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4"/>
  </p:notesMasterIdLst>
  <p:sldIdLst>
    <p:sldId id="342" r:id="rId5"/>
    <p:sldId id="257" r:id="rId6"/>
    <p:sldId id="284" r:id="rId7"/>
    <p:sldId id="264" r:id="rId8"/>
    <p:sldId id="269" r:id="rId9"/>
    <p:sldId id="274" r:id="rId10"/>
    <p:sldId id="286" r:id="rId11"/>
    <p:sldId id="287" r:id="rId12"/>
    <p:sldId id="302" r:id="rId13"/>
    <p:sldId id="303" r:id="rId14"/>
    <p:sldId id="320" r:id="rId15"/>
    <p:sldId id="322" r:id="rId16"/>
    <p:sldId id="321" r:id="rId17"/>
    <p:sldId id="336" r:id="rId18"/>
    <p:sldId id="285" r:id="rId19"/>
    <p:sldId id="261" r:id="rId20"/>
    <p:sldId id="266" r:id="rId21"/>
    <p:sldId id="273" r:id="rId22"/>
    <p:sldId id="275" r:id="rId23"/>
    <p:sldId id="292" r:id="rId24"/>
    <p:sldId id="293" r:id="rId25"/>
    <p:sldId id="304" r:id="rId26"/>
    <p:sldId id="305" r:id="rId27"/>
    <p:sldId id="323" r:id="rId28"/>
    <p:sldId id="324" r:id="rId29"/>
    <p:sldId id="337" r:id="rId30"/>
    <p:sldId id="338" r:id="rId31"/>
    <p:sldId id="288" r:id="rId32"/>
    <p:sldId id="260" r:id="rId33"/>
    <p:sldId id="268" r:id="rId34"/>
    <p:sldId id="276" r:id="rId35"/>
    <p:sldId id="277" r:id="rId36"/>
    <p:sldId id="300" r:id="rId37"/>
    <p:sldId id="301" r:id="rId38"/>
    <p:sldId id="308" r:id="rId39"/>
    <p:sldId id="307" r:id="rId40"/>
    <p:sldId id="327" r:id="rId41"/>
    <p:sldId id="328" r:id="rId42"/>
    <p:sldId id="325" r:id="rId43"/>
    <p:sldId id="326" r:id="rId44"/>
    <p:sldId id="289" r:id="rId45"/>
    <p:sldId id="263" r:id="rId46"/>
    <p:sldId id="265" r:id="rId47"/>
    <p:sldId id="278" r:id="rId48"/>
    <p:sldId id="279" r:id="rId49"/>
    <p:sldId id="295" r:id="rId50"/>
    <p:sldId id="294" r:id="rId51"/>
    <p:sldId id="309" r:id="rId52"/>
    <p:sldId id="310" r:id="rId53"/>
    <p:sldId id="315" r:id="rId54"/>
    <p:sldId id="316" r:id="rId55"/>
    <p:sldId id="339" r:id="rId56"/>
    <p:sldId id="340" r:id="rId57"/>
    <p:sldId id="290" r:id="rId58"/>
    <p:sldId id="262" r:id="rId59"/>
    <p:sldId id="267" r:id="rId60"/>
    <p:sldId id="280" r:id="rId61"/>
    <p:sldId id="281" r:id="rId62"/>
    <p:sldId id="298" r:id="rId63"/>
    <p:sldId id="299" r:id="rId64"/>
    <p:sldId id="311" r:id="rId65"/>
    <p:sldId id="312" r:id="rId66"/>
    <p:sldId id="317" r:id="rId67"/>
    <p:sldId id="318" r:id="rId68"/>
    <p:sldId id="330" r:id="rId69"/>
    <p:sldId id="331" r:id="rId70"/>
    <p:sldId id="291" r:id="rId71"/>
    <p:sldId id="256" r:id="rId72"/>
    <p:sldId id="258" r:id="rId73"/>
    <p:sldId id="282" r:id="rId74"/>
    <p:sldId id="283" r:id="rId75"/>
    <p:sldId id="296" r:id="rId76"/>
    <p:sldId id="297" r:id="rId77"/>
    <p:sldId id="313" r:id="rId78"/>
    <p:sldId id="314" r:id="rId79"/>
    <p:sldId id="332" r:id="rId80"/>
    <p:sldId id="333" r:id="rId81"/>
    <p:sldId id="334" r:id="rId82"/>
    <p:sldId id="335" r:id="rId83"/>
  </p:sldIdLst>
  <p:sldSz cx="6858000" cy="9906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nowledge Organisers and Assessment" id="{F40525EF-D678-46B4-AEFC-45EFA38E035E}">
          <p14:sldIdLst>
            <p14:sldId id="342"/>
          </p14:sldIdLst>
        </p14:section>
        <p14:section name="Year 1" id="{B94FF84F-14AE-43BB-878F-FD46E499D867}">
          <p14:sldIdLst>
            <p14:sldId id="257"/>
            <p14:sldId id="284"/>
            <p14:sldId id="264"/>
            <p14:sldId id="269"/>
            <p14:sldId id="274"/>
            <p14:sldId id="286"/>
            <p14:sldId id="287"/>
            <p14:sldId id="302"/>
            <p14:sldId id="303"/>
            <p14:sldId id="320"/>
            <p14:sldId id="322"/>
            <p14:sldId id="321"/>
            <p14:sldId id="336"/>
          </p14:sldIdLst>
        </p14:section>
        <p14:section name="Year 2" id="{CD273177-DE1D-4348-A662-23B8FC34E876}">
          <p14:sldIdLst>
            <p14:sldId id="285"/>
            <p14:sldId id="261"/>
            <p14:sldId id="266"/>
            <p14:sldId id="273"/>
            <p14:sldId id="275"/>
            <p14:sldId id="292"/>
            <p14:sldId id="293"/>
            <p14:sldId id="304"/>
            <p14:sldId id="305"/>
            <p14:sldId id="323"/>
            <p14:sldId id="324"/>
            <p14:sldId id="337"/>
            <p14:sldId id="338"/>
          </p14:sldIdLst>
        </p14:section>
        <p14:section name="Year 3" id="{0CAC727D-1987-422B-A268-41164562520F}">
          <p14:sldIdLst>
            <p14:sldId id="288"/>
            <p14:sldId id="260"/>
            <p14:sldId id="268"/>
            <p14:sldId id="276"/>
            <p14:sldId id="277"/>
            <p14:sldId id="300"/>
            <p14:sldId id="301"/>
            <p14:sldId id="308"/>
            <p14:sldId id="307"/>
            <p14:sldId id="327"/>
            <p14:sldId id="328"/>
            <p14:sldId id="325"/>
            <p14:sldId id="326"/>
          </p14:sldIdLst>
        </p14:section>
        <p14:section name="Year 4" id="{F382FC45-2ADF-407F-A430-564195FDA338}">
          <p14:sldIdLst>
            <p14:sldId id="289"/>
            <p14:sldId id="263"/>
            <p14:sldId id="265"/>
            <p14:sldId id="278"/>
            <p14:sldId id="279"/>
            <p14:sldId id="295"/>
            <p14:sldId id="294"/>
            <p14:sldId id="309"/>
            <p14:sldId id="310"/>
            <p14:sldId id="315"/>
            <p14:sldId id="316"/>
            <p14:sldId id="339"/>
            <p14:sldId id="340"/>
          </p14:sldIdLst>
        </p14:section>
        <p14:section name="Year 5" id="{F5CD690B-D266-4E8F-B2ED-61C1223579B7}">
          <p14:sldIdLst>
            <p14:sldId id="290"/>
            <p14:sldId id="262"/>
            <p14:sldId id="267"/>
            <p14:sldId id="280"/>
            <p14:sldId id="281"/>
            <p14:sldId id="298"/>
            <p14:sldId id="299"/>
            <p14:sldId id="311"/>
            <p14:sldId id="312"/>
            <p14:sldId id="317"/>
            <p14:sldId id="318"/>
            <p14:sldId id="330"/>
            <p14:sldId id="331"/>
          </p14:sldIdLst>
        </p14:section>
        <p14:section name="Year 6" id="{6F615550-CA4D-4B84-945E-4E401D1D30DD}">
          <p14:sldIdLst>
            <p14:sldId id="291"/>
            <p14:sldId id="256"/>
            <p14:sldId id="258"/>
            <p14:sldId id="282"/>
            <p14:sldId id="283"/>
            <p14:sldId id="296"/>
            <p14:sldId id="297"/>
            <p14:sldId id="313"/>
            <p14:sldId id="314"/>
            <p14:sldId id="332"/>
            <p14:sldId id="333"/>
            <p14:sldId id="334"/>
            <p14:sldId id="33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2B01"/>
    <a:srgbClr val="60398A"/>
    <a:srgbClr val="FFFFFF"/>
    <a:srgbClr val="4D136A"/>
    <a:srgbClr val="FC7300"/>
    <a:srgbClr val="DA0000"/>
    <a:srgbClr val="B00067"/>
    <a:srgbClr val="FFCA2C"/>
    <a:srgbClr val="AFD510"/>
    <a:srgbClr val="238E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5020" autoAdjust="0"/>
  </p:normalViewPr>
  <p:slideViewPr>
    <p:cSldViewPr snapToGrid="0">
      <p:cViewPr varScale="1">
        <p:scale>
          <a:sx n="57" d="100"/>
          <a:sy n="57" d="100"/>
        </p:scale>
        <p:origin x="2669"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1EBF514D-4613-4D70-B752-DD7FC717900A}" type="datetimeFigureOut">
              <a:rPr lang="en-GB" smtClean="0"/>
              <a:t>03/08/2022</a:t>
            </a:fld>
            <a:endParaRPr lang="en-GB"/>
          </a:p>
        </p:txBody>
      </p:sp>
      <p:sp>
        <p:nvSpPr>
          <p:cNvPr id="4" name="Slide Image Placeholder 3"/>
          <p:cNvSpPr>
            <a:spLocks noGrp="1" noRot="1" noChangeAspect="1"/>
          </p:cNvSpPr>
          <p:nvPr>
            <p:ph type="sldImg" idx="2"/>
          </p:nvPr>
        </p:nvSpPr>
        <p:spPr>
          <a:xfrm>
            <a:off x="2239963" y="1241425"/>
            <a:ext cx="23177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2D05E74E-C84A-4797-BD26-7D4196EA9EA6}" type="slidenum">
              <a:rPr lang="en-GB" smtClean="0"/>
              <a:t>‹#›</a:t>
            </a:fld>
            <a:endParaRPr lang="en-GB"/>
          </a:p>
        </p:txBody>
      </p:sp>
    </p:spTree>
    <p:extLst>
      <p:ext uri="{BB962C8B-B14F-4D97-AF65-F5344CB8AC3E}">
        <p14:creationId xmlns:p14="http://schemas.microsoft.com/office/powerpoint/2010/main" val="342218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7</a:t>
            </a:fld>
            <a:endParaRPr lang="en-GB"/>
          </a:p>
        </p:txBody>
      </p:sp>
    </p:spTree>
    <p:extLst>
      <p:ext uri="{BB962C8B-B14F-4D97-AF65-F5344CB8AC3E}">
        <p14:creationId xmlns:p14="http://schemas.microsoft.com/office/powerpoint/2010/main" val="3023973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46</a:t>
            </a:fld>
            <a:endParaRPr lang="en-GB"/>
          </a:p>
        </p:txBody>
      </p:sp>
    </p:spTree>
    <p:extLst>
      <p:ext uri="{BB962C8B-B14F-4D97-AF65-F5344CB8AC3E}">
        <p14:creationId xmlns:p14="http://schemas.microsoft.com/office/powerpoint/2010/main" val="2738013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48</a:t>
            </a:fld>
            <a:endParaRPr lang="en-GB"/>
          </a:p>
        </p:txBody>
      </p:sp>
    </p:spTree>
    <p:extLst>
      <p:ext uri="{BB962C8B-B14F-4D97-AF65-F5344CB8AC3E}">
        <p14:creationId xmlns:p14="http://schemas.microsoft.com/office/powerpoint/2010/main" val="3018023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52</a:t>
            </a:fld>
            <a:endParaRPr lang="en-GB"/>
          </a:p>
        </p:txBody>
      </p:sp>
    </p:spTree>
    <p:extLst>
      <p:ext uri="{BB962C8B-B14F-4D97-AF65-F5344CB8AC3E}">
        <p14:creationId xmlns:p14="http://schemas.microsoft.com/office/powerpoint/2010/main" val="375754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72</a:t>
            </a:fld>
            <a:endParaRPr lang="en-GB"/>
          </a:p>
        </p:txBody>
      </p:sp>
    </p:spTree>
    <p:extLst>
      <p:ext uri="{BB962C8B-B14F-4D97-AF65-F5344CB8AC3E}">
        <p14:creationId xmlns:p14="http://schemas.microsoft.com/office/powerpoint/2010/main" val="25672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9</a:t>
            </a:fld>
            <a:endParaRPr lang="en-GB"/>
          </a:p>
        </p:txBody>
      </p:sp>
    </p:spTree>
    <p:extLst>
      <p:ext uri="{BB962C8B-B14F-4D97-AF65-F5344CB8AC3E}">
        <p14:creationId xmlns:p14="http://schemas.microsoft.com/office/powerpoint/2010/main" val="3384776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11</a:t>
            </a:fld>
            <a:endParaRPr lang="en-GB"/>
          </a:p>
        </p:txBody>
      </p:sp>
    </p:spTree>
    <p:extLst>
      <p:ext uri="{BB962C8B-B14F-4D97-AF65-F5344CB8AC3E}">
        <p14:creationId xmlns:p14="http://schemas.microsoft.com/office/powerpoint/2010/main" val="31680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13</a:t>
            </a:fld>
            <a:endParaRPr lang="en-GB"/>
          </a:p>
        </p:txBody>
      </p:sp>
    </p:spTree>
    <p:extLst>
      <p:ext uri="{BB962C8B-B14F-4D97-AF65-F5344CB8AC3E}">
        <p14:creationId xmlns:p14="http://schemas.microsoft.com/office/powerpoint/2010/main" val="1612844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20</a:t>
            </a:fld>
            <a:endParaRPr lang="en-GB"/>
          </a:p>
        </p:txBody>
      </p:sp>
    </p:spTree>
    <p:extLst>
      <p:ext uri="{BB962C8B-B14F-4D97-AF65-F5344CB8AC3E}">
        <p14:creationId xmlns:p14="http://schemas.microsoft.com/office/powerpoint/2010/main" val="2100351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22</a:t>
            </a:fld>
            <a:endParaRPr lang="en-GB"/>
          </a:p>
        </p:txBody>
      </p:sp>
    </p:spTree>
    <p:extLst>
      <p:ext uri="{BB962C8B-B14F-4D97-AF65-F5344CB8AC3E}">
        <p14:creationId xmlns:p14="http://schemas.microsoft.com/office/powerpoint/2010/main" val="2742379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24</a:t>
            </a:fld>
            <a:endParaRPr lang="en-GB"/>
          </a:p>
        </p:txBody>
      </p:sp>
    </p:spTree>
    <p:extLst>
      <p:ext uri="{BB962C8B-B14F-4D97-AF65-F5344CB8AC3E}">
        <p14:creationId xmlns:p14="http://schemas.microsoft.com/office/powerpoint/2010/main" val="56942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26</a:t>
            </a:fld>
            <a:endParaRPr lang="en-GB"/>
          </a:p>
        </p:txBody>
      </p:sp>
    </p:spTree>
    <p:extLst>
      <p:ext uri="{BB962C8B-B14F-4D97-AF65-F5344CB8AC3E}">
        <p14:creationId xmlns:p14="http://schemas.microsoft.com/office/powerpoint/2010/main" val="4737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05E74E-C84A-4797-BD26-7D4196EA9EA6}" type="slidenum">
              <a:rPr lang="en-GB" smtClean="0"/>
              <a:t>39</a:t>
            </a:fld>
            <a:endParaRPr lang="en-GB"/>
          </a:p>
        </p:txBody>
      </p:sp>
    </p:spTree>
    <p:extLst>
      <p:ext uri="{BB962C8B-B14F-4D97-AF65-F5344CB8AC3E}">
        <p14:creationId xmlns:p14="http://schemas.microsoft.com/office/powerpoint/2010/main" val="204550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E912FBD-666C-40B3-BC63-0027E2DF5DA3}" type="datetimeFigureOut">
              <a:rPr lang="en-GB" smtClean="0"/>
              <a:t>03/08/2022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907193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912FBD-666C-40B3-BC63-0027E2DF5DA3}" type="datetimeFigureOut">
              <a:rPr lang="en-GB" smtClean="0"/>
              <a:t>03/08/2022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2577655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912FBD-666C-40B3-BC63-0027E2DF5DA3}" type="datetimeFigureOut">
              <a:rPr lang="en-GB" smtClean="0"/>
              <a:t>03/08/2022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1348228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912FBD-666C-40B3-BC63-0027E2DF5DA3}" type="datetimeFigureOut">
              <a:rPr lang="en-GB" smtClean="0"/>
              <a:t>03/08/2022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225778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912FBD-666C-40B3-BC63-0027E2DF5DA3}" type="datetimeFigureOut">
              <a:rPr lang="en-GB" smtClean="0"/>
              <a:t>03/08/2022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3171630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912FBD-666C-40B3-BC63-0027E2DF5DA3}" type="datetimeFigureOut">
              <a:rPr lang="en-GB" smtClean="0"/>
              <a:t>03/08/2022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4221224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912FBD-666C-40B3-BC63-0027E2DF5DA3}" type="datetimeFigureOut">
              <a:rPr lang="en-GB" smtClean="0"/>
              <a:t>03/08/2022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1290788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912FBD-666C-40B3-BC63-0027E2DF5DA3}" type="datetimeFigureOut">
              <a:rPr lang="en-GB" smtClean="0"/>
              <a:t>03/08/2022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208790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912FBD-666C-40B3-BC63-0027E2DF5DA3}" type="datetimeFigureOut">
              <a:rPr lang="en-GB" smtClean="0"/>
              <a:t>03/08/2022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367138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912FBD-666C-40B3-BC63-0027E2DF5DA3}" type="datetimeFigureOut">
              <a:rPr lang="en-GB" smtClean="0"/>
              <a:t>03/08/2022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2826294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E912FBD-666C-40B3-BC63-0027E2DF5DA3}" type="datetimeFigureOut">
              <a:rPr lang="en-GB" smtClean="0"/>
              <a:t>03/08/2022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8FFB28C-F4DB-4A2E-A5E1-BED053663519}" type="slidenum">
              <a:rPr lang="en-GB" smtClean="0"/>
              <a:t>‹#›</a:t>
            </a:fld>
            <a:endParaRPr lang="en-GB"/>
          </a:p>
        </p:txBody>
      </p:sp>
    </p:spTree>
    <p:extLst>
      <p:ext uri="{BB962C8B-B14F-4D97-AF65-F5344CB8AC3E}">
        <p14:creationId xmlns:p14="http://schemas.microsoft.com/office/powerpoint/2010/main" val="1645460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9E912FBD-666C-40B3-BC63-0027E2DF5DA3}" type="datetimeFigureOut">
              <a:rPr lang="en-GB" smtClean="0"/>
              <a:t>03/08/2022</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08FFB28C-F4DB-4A2E-A5E1-BED053663519}" type="slidenum">
              <a:rPr lang="en-GB" smtClean="0"/>
              <a:t>‹#›</a:t>
            </a:fld>
            <a:endParaRPr lang="en-GB"/>
          </a:p>
        </p:txBody>
      </p:sp>
    </p:spTree>
    <p:extLst>
      <p:ext uri="{BB962C8B-B14F-4D97-AF65-F5344CB8AC3E}">
        <p14:creationId xmlns:p14="http://schemas.microsoft.com/office/powerpoint/2010/main" val="1775727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13" Type="http://schemas.openxmlformats.org/officeDocument/2006/relationships/slide" Target="slide67.xml"/><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slide" Target="slide5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slide" Target="slide41.xml"/><Relationship Id="rId5" Type="http://schemas.openxmlformats.org/officeDocument/2006/relationships/image" Target="../media/image4.png"/><Relationship Id="rId10" Type="http://schemas.openxmlformats.org/officeDocument/2006/relationships/slide" Target="slide28.xml"/><Relationship Id="rId4" Type="http://schemas.openxmlformats.org/officeDocument/2006/relationships/image" Target="../media/image3.png"/><Relationship Id="rId9" Type="http://schemas.openxmlformats.org/officeDocument/2006/relationships/slide" Target="slide15.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2.png"/><Relationship Id="rId18" Type="http://schemas.openxmlformats.org/officeDocument/2006/relationships/image" Target="../media/image97.png"/><Relationship Id="rId26" Type="http://schemas.openxmlformats.org/officeDocument/2006/relationships/image" Target="../media/image42.png"/><Relationship Id="rId3" Type="http://schemas.openxmlformats.org/officeDocument/2006/relationships/image" Target="../media/image100.svg"/><Relationship Id="rId21" Type="http://schemas.openxmlformats.org/officeDocument/2006/relationships/image" Target="../media/image84.svg"/><Relationship Id="rId7" Type="http://schemas.openxmlformats.org/officeDocument/2006/relationships/image" Target="../media/image80.png"/><Relationship Id="rId12" Type="http://schemas.openxmlformats.org/officeDocument/2006/relationships/image" Target="../media/image89.svg"/><Relationship Id="rId17" Type="http://schemas.openxmlformats.org/officeDocument/2006/relationships/image" Target="../media/image96.svg"/><Relationship Id="rId25" Type="http://schemas.openxmlformats.org/officeDocument/2006/relationships/image" Target="../media/image91.svg"/><Relationship Id="rId2" Type="http://schemas.openxmlformats.org/officeDocument/2006/relationships/image" Target="../media/image99.png"/><Relationship Id="rId16" Type="http://schemas.openxmlformats.org/officeDocument/2006/relationships/image" Target="../media/image95.png"/><Relationship Id="rId20"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93.svg"/><Relationship Id="rId11" Type="http://schemas.openxmlformats.org/officeDocument/2006/relationships/image" Target="../media/image88.png"/><Relationship Id="rId24" Type="http://schemas.openxmlformats.org/officeDocument/2006/relationships/image" Target="../media/image90.png"/><Relationship Id="rId5" Type="http://schemas.openxmlformats.org/officeDocument/2006/relationships/image" Target="../media/image92.png"/><Relationship Id="rId15" Type="http://schemas.microsoft.com/office/2007/relationships/hdphoto" Target="../media/hdphoto2.wdp"/><Relationship Id="rId23" Type="http://schemas.openxmlformats.org/officeDocument/2006/relationships/image" Target="../media/image94.png"/><Relationship Id="rId10" Type="http://schemas.openxmlformats.org/officeDocument/2006/relationships/image" Target="../media/image87.svg"/><Relationship Id="rId19" Type="http://schemas.openxmlformats.org/officeDocument/2006/relationships/image" Target="../media/image98.svg"/><Relationship Id="rId4" Type="http://schemas.openxmlformats.org/officeDocument/2006/relationships/image" Target="../media/image7.png"/><Relationship Id="rId9" Type="http://schemas.openxmlformats.org/officeDocument/2006/relationships/image" Target="../media/image86.png"/><Relationship Id="rId14" Type="http://schemas.openxmlformats.org/officeDocument/2006/relationships/image" Target="../media/image67.png"/><Relationship Id="rId22" Type="http://schemas.openxmlformats.org/officeDocument/2006/relationships/image" Target="../media/image85.png"/></Relationships>
</file>

<file path=ppt/slides/_rels/slide1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7.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3.xml"/><Relationship Id="rId16" Type="http://schemas.openxmlformats.org/officeDocument/2006/relationships/image" Target="../media/image113.png"/><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5" Type="http://schemas.openxmlformats.org/officeDocument/2006/relationships/image" Target="../media/image112.sv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svg"/><Relationship Id="rId14" Type="http://schemas.openxmlformats.org/officeDocument/2006/relationships/image" Target="../media/image111.png"/></Relationships>
</file>

<file path=ppt/slides/_rels/slide1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7.png"/><Relationship Id="rId12" Type="http://schemas.openxmlformats.org/officeDocument/2006/relationships/image" Target="../media/image11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6.svg"/><Relationship Id="rId14" Type="http://schemas.openxmlformats.org/officeDocument/2006/relationships/image" Target="../media/image112.svg"/></Relationships>
</file>

<file path=ppt/slides/_rels/slide1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7.png"/><Relationship Id="rId7" Type="http://schemas.openxmlformats.org/officeDocument/2006/relationships/image" Target="../media/image1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4.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svg"/></Relationships>
</file>

<file path=ppt/slides/_rels/slide15.xml.rels><?xml version="1.0" encoding="UTF-8" standalone="yes"?>
<Relationships xmlns="http://schemas.openxmlformats.org/package/2006/relationships"><Relationship Id="rId8" Type="http://schemas.openxmlformats.org/officeDocument/2006/relationships/image" Target="../media/image1220.png"/><Relationship Id="rId13" Type="http://schemas.openxmlformats.org/officeDocument/2006/relationships/image" Target="../media/image125.png"/><Relationship Id="rId3" Type="http://schemas.openxmlformats.org/officeDocument/2006/relationships/image" Target="../media/image8.png"/><Relationship Id="rId7" Type="http://schemas.openxmlformats.org/officeDocument/2006/relationships/image" Target="../media/image122.png"/><Relationship Id="rId12" Type="http://schemas.openxmlformats.org/officeDocument/2006/relationships/image" Target="../media/image1240.png"/><Relationship Id="rId2" Type="http://schemas.openxmlformats.org/officeDocument/2006/relationships/image" Target="../media/image7.png"/><Relationship Id="rId16"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210.png"/><Relationship Id="rId11" Type="http://schemas.openxmlformats.org/officeDocument/2006/relationships/image" Target="../media/image124.png"/><Relationship Id="rId5" Type="http://schemas.openxmlformats.org/officeDocument/2006/relationships/image" Target="../media/image121.png"/><Relationship Id="rId15" Type="http://schemas.openxmlformats.org/officeDocument/2006/relationships/image" Target="../media/image126.png"/><Relationship Id="rId10" Type="http://schemas.openxmlformats.org/officeDocument/2006/relationships/image" Target="../media/image1230.png"/><Relationship Id="rId4" Type="http://schemas.openxmlformats.org/officeDocument/2006/relationships/image" Target="../media/image9.svg"/><Relationship Id="rId9" Type="http://schemas.openxmlformats.org/officeDocument/2006/relationships/image" Target="../media/image123.png"/><Relationship Id="rId14" Type="http://schemas.openxmlformats.org/officeDocument/2006/relationships/image" Target="../media/image1250.png"/></Relationships>
</file>

<file path=ppt/slides/_rels/slide16.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6.png"/><Relationship Id="rId18" Type="http://schemas.openxmlformats.org/officeDocument/2006/relationships/image" Target="../media/image141.svg"/><Relationship Id="rId26" Type="http://schemas.openxmlformats.org/officeDocument/2006/relationships/image" Target="../media/image19.png"/><Relationship Id="rId3" Type="http://schemas.openxmlformats.org/officeDocument/2006/relationships/image" Target="../media/image127.png"/><Relationship Id="rId21" Type="http://schemas.openxmlformats.org/officeDocument/2006/relationships/image" Target="../media/image144.png"/><Relationship Id="rId7" Type="http://schemas.openxmlformats.org/officeDocument/2006/relationships/image" Target="../media/image131.png"/><Relationship Id="rId12" Type="http://schemas.openxmlformats.org/officeDocument/2006/relationships/image" Target="../media/image96.svg"/><Relationship Id="rId17" Type="http://schemas.openxmlformats.org/officeDocument/2006/relationships/image" Target="../media/image140.png"/><Relationship Id="rId25" Type="http://schemas.openxmlformats.org/officeDocument/2006/relationships/image" Target="../media/image148.png"/><Relationship Id="rId2" Type="http://schemas.openxmlformats.org/officeDocument/2006/relationships/image" Target="../media/image7.png"/><Relationship Id="rId16" Type="http://schemas.openxmlformats.org/officeDocument/2006/relationships/image" Target="../media/image139.svg"/><Relationship Id="rId20" Type="http://schemas.openxmlformats.org/officeDocument/2006/relationships/image" Target="../media/image143.svg"/><Relationship Id="rId29" Type="http://schemas.openxmlformats.org/officeDocument/2006/relationships/image" Target="../media/image150.svg"/><Relationship Id="rId1" Type="http://schemas.openxmlformats.org/officeDocument/2006/relationships/slideLayout" Target="../slideLayouts/slideLayout1.xml"/><Relationship Id="rId6" Type="http://schemas.openxmlformats.org/officeDocument/2006/relationships/image" Target="../media/image130.svg"/><Relationship Id="rId11" Type="http://schemas.openxmlformats.org/officeDocument/2006/relationships/image" Target="../media/image135.png"/><Relationship Id="rId24" Type="http://schemas.openxmlformats.org/officeDocument/2006/relationships/image" Target="../media/image147.svg"/><Relationship Id="rId5" Type="http://schemas.openxmlformats.org/officeDocument/2006/relationships/image" Target="../media/image129.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49.png"/><Relationship Id="rId10" Type="http://schemas.openxmlformats.org/officeDocument/2006/relationships/image" Target="../media/image134.svg"/><Relationship Id="rId19" Type="http://schemas.openxmlformats.org/officeDocument/2006/relationships/image" Target="../media/image142.png"/><Relationship Id="rId31" Type="http://schemas.openxmlformats.org/officeDocument/2006/relationships/image" Target="../media/image152.svg"/><Relationship Id="rId4" Type="http://schemas.openxmlformats.org/officeDocument/2006/relationships/image" Target="../media/image128.svg"/><Relationship Id="rId9" Type="http://schemas.openxmlformats.org/officeDocument/2006/relationships/image" Target="../media/image133.png"/><Relationship Id="rId14" Type="http://schemas.openxmlformats.org/officeDocument/2006/relationships/image" Target="../media/image137.svg"/><Relationship Id="rId22" Type="http://schemas.openxmlformats.org/officeDocument/2006/relationships/image" Target="../media/image145.svg"/><Relationship Id="rId27" Type="http://schemas.openxmlformats.org/officeDocument/2006/relationships/image" Target="../media/image20.svg"/><Relationship Id="rId30" Type="http://schemas.openxmlformats.org/officeDocument/2006/relationships/image" Target="../media/image151.png"/></Relationships>
</file>

<file path=ppt/slides/_rels/slide17.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6.png"/><Relationship Id="rId18" Type="http://schemas.openxmlformats.org/officeDocument/2006/relationships/image" Target="../media/image141.svg"/><Relationship Id="rId26" Type="http://schemas.openxmlformats.org/officeDocument/2006/relationships/image" Target="../media/image146.png"/><Relationship Id="rId3" Type="http://schemas.openxmlformats.org/officeDocument/2006/relationships/image" Target="../media/image127.png"/><Relationship Id="rId21" Type="http://schemas.openxmlformats.org/officeDocument/2006/relationships/image" Target="../media/image148.png"/><Relationship Id="rId7" Type="http://schemas.openxmlformats.org/officeDocument/2006/relationships/image" Target="../media/image131.png"/><Relationship Id="rId12" Type="http://schemas.openxmlformats.org/officeDocument/2006/relationships/image" Target="../media/image96.svg"/><Relationship Id="rId17" Type="http://schemas.openxmlformats.org/officeDocument/2006/relationships/image" Target="../media/image140.png"/><Relationship Id="rId25" Type="http://schemas.openxmlformats.org/officeDocument/2006/relationships/image" Target="../media/image145.svg"/><Relationship Id="rId2" Type="http://schemas.openxmlformats.org/officeDocument/2006/relationships/image" Target="../media/image7.png"/><Relationship Id="rId16" Type="http://schemas.openxmlformats.org/officeDocument/2006/relationships/image" Target="../media/image139.svg"/><Relationship Id="rId20" Type="http://schemas.openxmlformats.org/officeDocument/2006/relationships/image" Target="../media/image143.svg"/><Relationship Id="rId29" Type="http://schemas.openxmlformats.org/officeDocument/2006/relationships/image" Target="../media/image150.svg"/><Relationship Id="rId1" Type="http://schemas.openxmlformats.org/officeDocument/2006/relationships/slideLayout" Target="../slideLayouts/slideLayout1.xml"/><Relationship Id="rId6" Type="http://schemas.openxmlformats.org/officeDocument/2006/relationships/image" Target="../media/image130.svg"/><Relationship Id="rId11" Type="http://schemas.openxmlformats.org/officeDocument/2006/relationships/image" Target="../media/image135.png"/><Relationship Id="rId24" Type="http://schemas.openxmlformats.org/officeDocument/2006/relationships/image" Target="../media/image144.png"/><Relationship Id="rId5" Type="http://schemas.openxmlformats.org/officeDocument/2006/relationships/image" Target="../media/image129.png"/><Relationship Id="rId15" Type="http://schemas.openxmlformats.org/officeDocument/2006/relationships/image" Target="../media/image138.png"/><Relationship Id="rId23" Type="http://schemas.openxmlformats.org/officeDocument/2006/relationships/image" Target="../media/image20.svg"/><Relationship Id="rId28" Type="http://schemas.openxmlformats.org/officeDocument/2006/relationships/image" Target="../media/image149.png"/><Relationship Id="rId10" Type="http://schemas.openxmlformats.org/officeDocument/2006/relationships/image" Target="../media/image134.svg"/><Relationship Id="rId19" Type="http://schemas.openxmlformats.org/officeDocument/2006/relationships/image" Target="../media/image142.png"/><Relationship Id="rId31" Type="http://schemas.openxmlformats.org/officeDocument/2006/relationships/image" Target="../media/image152.svg"/><Relationship Id="rId4" Type="http://schemas.openxmlformats.org/officeDocument/2006/relationships/image" Target="../media/image128.svg"/><Relationship Id="rId9" Type="http://schemas.openxmlformats.org/officeDocument/2006/relationships/image" Target="../media/image133.png"/><Relationship Id="rId14" Type="http://schemas.openxmlformats.org/officeDocument/2006/relationships/image" Target="../media/image137.svg"/><Relationship Id="rId22" Type="http://schemas.openxmlformats.org/officeDocument/2006/relationships/image" Target="../media/image19.png"/><Relationship Id="rId27" Type="http://schemas.openxmlformats.org/officeDocument/2006/relationships/image" Target="../media/image147.svg"/><Relationship Id="rId30" Type="http://schemas.openxmlformats.org/officeDocument/2006/relationships/image" Target="../media/image15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1.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2.svg"/><Relationship Id="rId7" Type="http://schemas.openxmlformats.org/officeDocument/2006/relationships/image" Target="../media/image24.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57.png"/><Relationship Id="rId4" Type="http://schemas.openxmlformats.org/officeDocument/2006/relationships/image" Target="../media/image7.png"/><Relationship Id="rId9" Type="http://schemas.openxmlformats.org/officeDocument/2006/relationships/image" Target="../media/image61.svg"/></Relationships>
</file>

<file path=ppt/slides/_rels/slide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30.png"/><Relationship Id="rId2" Type="http://schemas.openxmlformats.org/officeDocument/2006/relationships/image" Target="../media/image7.png"/><Relationship Id="rId16"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openxmlformats.org/officeDocument/2006/relationships/image" Target="../media/image120.pn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image" Target="../media/image141.pn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5.png"/><Relationship Id="rId7" Type="http://schemas.openxmlformats.org/officeDocument/2006/relationships/image" Target="../media/image42.png"/><Relationship Id="rId12" Type="http://schemas.openxmlformats.org/officeDocument/2006/relationships/image" Target="../media/image15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54.svg"/><Relationship Id="rId5" Type="http://schemas.openxmlformats.org/officeDocument/2006/relationships/image" Target="../media/image67.png"/><Relationship Id="rId10" Type="http://schemas.openxmlformats.org/officeDocument/2006/relationships/image" Target="../media/image153.png"/><Relationship Id="rId4" Type="http://schemas.microsoft.com/office/2007/relationships/hdphoto" Target="../media/hdphoto1.wdp"/><Relationship Id="rId9" Type="http://schemas.openxmlformats.org/officeDocument/2006/relationships/image" Target="../media/image44.svg"/></Relationships>
</file>

<file path=ppt/slides/_rels/slide21.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77.svg"/><Relationship Id="rId7"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5" Type="http://schemas.microsoft.com/office/2007/relationships/hdphoto" Target="../media/hdphoto1.wdp"/><Relationship Id="rId10" Type="http://schemas.openxmlformats.org/officeDocument/2006/relationships/image" Target="../media/image157.svg"/><Relationship Id="rId4" Type="http://schemas.openxmlformats.org/officeDocument/2006/relationships/image" Target="../media/image65.png"/><Relationship Id="rId9" Type="http://schemas.openxmlformats.org/officeDocument/2006/relationships/image" Target="../media/image156.png"/></Relationships>
</file>

<file path=ppt/slides/_rels/slide22.xml.rels><?xml version="1.0" encoding="UTF-8" standalone="yes"?>
<Relationships xmlns="http://schemas.openxmlformats.org/package/2006/relationships"><Relationship Id="rId13" Type="http://schemas.openxmlformats.org/officeDocument/2006/relationships/image" Target="../media/image87.svg"/><Relationship Id="rId18" Type="http://schemas.openxmlformats.org/officeDocument/2006/relationships/image" Target="../media/image57.png"/><Relationship Id="rId26" Type="http://schemas.openxmlformats.org/officeDocument/2006/relationships/image" Target="../media/image159.svg"/><Relationship Id="rId3" Type="http://schemas.openxmlformats.org/officeDocument/2006/relationships/image" Target="../media/image80.png"/><Relationship Id="rId21" Type="http://schemas.openxmlformats.org/officeDocument/2006/relationships/image" Target="../media/image67.png"/><Relationship Id="rId34" Type="http://schemas.openxmlformats.org/officeDocument/2006/relationships/image" Target="../media/image84.svg"/><Relationship Id="rId7" Type="http://schemas.openxmlformats.org/officeDocument/2006/relationships/image" Target="../media/image90.png"/><Relationship Id="rId12" Type="http://schemas.openxmlformats.org/officeDocument/2006/relationships/image" Target="../media/image86.png"/><Relationship Id="rId17" Type="http://schemas.openxmlformats.org/officeDocument/2006/relationships/image" Target="../media/image93.svg"/><Relationship Id="rId25" Type="http://schemas.openxmlformats.org/officeDocument/2006/relationships/image" Target="../media/image158.png"/><Relationship Id="rId33" Type="http://schemas.openxmlformats.org/officeDocument/2006/relationships/image" Target="../media/image83.png"/><Relationship Id="rId2" Type="http://schemas.openxmlformats.org/officeDocument/2006/relationships/notesSlide" Target="../notesSlides/notesSlide6.xml"/><Relationship Id="rId16" Type="http://schemas.openxmlformats.org/officeDocument/2006/relationships/image" Target="../media/image92.png"/><Relationship Id="rId20" Type="http://schemas.openxmlformats.org/officeDocument/2006/relationships/image" Target="../media/image96.svg"/><Relationship Id="rId29" Type="http://schemas.openxmlformats.org/officeDocument/2006/relationships/image" Target="../media/image161.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85.png"/><Relationship Id="rId24" Type="http://schemas.openxmlformats.org/officeDocument/2006/relationships/image" Target="../media/image98.svg"/><Relationship Id="rId32" Type="http://schemas.openxmlformats.org/officeDocument/2006/relationships/image" Target="../media/image164.svg"/><Relationship Id="rId5" Type="http://schemas.openxmlformats.org/officeDocument/2006/relationships/image" Target="../media/image82.png"/><Relationship Id="rId15" Type="http://schemas.openxmlformats.org/officeDocument/2006/relationships/image" Target="../media/image89.svg"/><Relationship Id="rId23" Type="http://schemas.openxmlformats.org/officeDocument/2006/relationships/image" Target="../media/image97.png"/><Relationship Id="rId28" Type="http://schemas.openxmlformats.org/officeDocument/2006/relationships/image" Target="../media/image22.svg"/><Relationship Id="rId10" Type="http://schemas.openxmlformats.org/officeDocument/2006/relationships/image" Target="../media/image7.png"/><Relationship Id="rId19" Type="http://schemas.openxmlformats.org/officeDocument/2006/relationships/image" Target="../media/image95.png"/><Relationship Id="rId31" Type="http://schemas.openxmlformats.org/officeDocument/2006/relationships/image" Target="../media/image163.png"/><Relationship Id="rId4" Type="http://schemas.openxmlformats.org/officeDocument/2006/relationships/image" Target="../media/image81.svg"/><Relationship Id="rId9" Type="http://schemas.openxmlformats.org/officeDocument/2006/relationships/image" Target="../media/image94.png"/><Relationship Id="rId14" Type="http://schemas.openxmlformats.org/officeDocument/2006/relationships/image" Target="../media/image88.png"/><Relationship Id="rId22" Type="http://schemas.microsoft.com/office/2007/relationships/hdphoto" Target="../media/hdphoto2.wdp"/><Relationship Id="rId27" Type="http://schemas.openxmlformats.org/officeDocument/2006/relationships/image" Target="../media/image160.png"/><Relationship Id="rId30" Type="http://schemas.openxmlformats.org/officeDocument/2006/relationships/image" Target="../media/image162.svg"/><Relationship Id="rId8" Type="http://schemas.openxmlformats.org/officeDocument/2006/relationships/image" Target="../media/image91.svg"/></Relationships>
</file>

<file path=ppt/slides/_rels/slide23.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95.png"/><Relationship Id="rId18" Type="http://schemas.openxmlformats.org/officeDocument/2006/relationships/image" Target="../media/image98.svg"/><Relationship Id="rId26" Type="http://schemas.openxmlformats.org/officeDocument/2006/relationships/image" Target="../media/image158.png"/><Relationship Id="rId3" Type="http://schemas.openxmlformats.org/officeDocument/2006/relationships/image" Target="../media/image100.svg"/><Relationship Id="rId21" Type="http://schemas.openxmlformats.org/officeDocument/2006/relationships/image" Target="../media/image84.svg"/><Relationship Id="rId7" Type="http://schemas.openxmlformats.org/officeDocument/2006/relationships/image" Target="../media/image80.png"/><Relationship Id="rId12" Type="http://schemas.openxmlformats.org/officeDocument/2006/relationships/image" Target="../media/image89.svg"/><Relationship Id="rId17" Type="http://schemas.openxmlformats.org/officeDocument/2006/relationships/image" Target="../media/image97.png"/><Relationship Id="rId25" Type="http://schemas.openxmlformats.org/officeDocument/2006/relationships/image" Target="../media/image42.png"/><Relationship Id="rId2" Type="http://schemas.openxmlformats.org/officeDocument/2006/relationships/image" Target="../media/image99.png"/><Relationship Id="rId16" Type="http://schemas.microsoft.com/office/2007/relationships/hdphoto" Target="../media/hdphoto2.wdp"/><Relationship Id="rId20" Type="http://schemas.openxmlformats.org/officeDocument/2006/relationships/image" Target="../media/image83.png"/><Relationship Id="rId29" Type="http://schemas.openxmlformats.org/officeDocument/2006/relationships/image" Target="../media/image22.svg"/><Relationship Id="rId1" Type="http://schemas.openxmlformats.org/officeDocument/2006/relationships/slideLayout" Target="../slideLayouts/slideLayout1.xml"/><Relationship Id="rId6" Type="http://schemas.openxmlformats.org/officeDocument/2006/relationships/image" Target="../media/image93.svg"/><Relationship Id="rId11" Type="http://schemas.openxmlformats.org/officeDocument/2006/relationships/image" Target="../media/image88.png"/><Relationship Id="rId24" Type="http://schemas.openxmlformats.org/officeDocument/2006/relationships/image" Target="../media/image91.svg"/><Relationship Id="rId5" Type="http://schemas.openxmlformats.org/officeDocument/2006/relationships/image" Target="../media/image92.png"/><Relationship Id="rId15" Type="http://schemas.openxmlformats.org/officeDocument/2006/relationships/image" Target="../media/image67.png"/><Relationship Id="rId23" Type="http://schemas.openxmlformats.org/officeDocument/2006/relationships/image" Target="../media/image90.png"/><Relationship Id="rId28" Type="http://schemas.openxmlformats.org/officeDocument/2006/relationships/image" Target="../media/image160.png"/><Relationship Id="rId10" Type="http://schemas.openxmlformats.org/officeDocument/2006/relationships/image" Target="../media/image87.svg"/><Relationship Id="rId19" Type="http://schemas.openxmlformats.org/officeDocument/2006/relationships/image" Target="../media/image82.png"/><Relationship Id="rId31" Type="http://schemas.openxmlformats.org/officeDocument/2006/relationships/image" Target="../media/image162.svg"/><Relationship Id="rId4" Type="http://schemas.openxmlformats.org/officeDocument/2006/relationships/image" Target="../media/image7.png"/><Relationship Id="rId9" Type="http://schemas.openxmlformats.org/officeDocument/2006/relationships/image" Target="../media/image86.png"/><Relationship Id="rId14" Type="http://schemas.openxmlformats.org/officeDocument/2006/relationships/image" Target="../media/image96.svg"/><Relationship Id="rId22" Type="http://schemas.openxmlformats.org/officeDocument/2006/relationships/image" Target="../media/image85.png"/><Relationship Id="rId27" Type="http://schemas.openxmlformats.org/officeDocument/2006/relationships/image" Target="../media/image159.svg"/><Relationship Id="rId30" Type="http://schemas.openxmlformats.org/officeDocument/2006/relationships/image" Target="../media/image161.png"/></Relationships>
</file>

<file path=ppt/slides/_rels/slide2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67.png"/><Relationship Id="rId3" Type="http://schemas.openxmlformats.org/officeDocument/2006/relationships/image" Target="../media/image7.png"/><Relationship Id="rId7" Type="http://schemas.openxmlformats.org/officeDocument/2006/relationships/image" Target="../media/image104.png"/><Relationship Id="rId12" Type="http://schemas.openxmlformats.org/officeDocument/2006/relationships/image" Target="../media/image16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3.png"/><Relationship Id="rId11" Type="http://schemas.openxmlformats.org/officeDocument/2006/relationships/image" Target="../media/image165.png"/><Relationship Id="rId5" Type="http://schemas.openxmlformats.org/officeDocument/2006/relationships/image" Target="../media/image102.png"/><Relationship Id="rId10" Type="http://schemas.openxmlformats.org/officeDocument/2006/relationships/image" Target="../media/image109.png"/><Relationship Id="rId4" Type="http://schemas.openxmlformats.org/officeDocument/2006/relationships/image" Target="../media/image101.png"/><Relationship Id="rId9" Type="http://schemas.openxmlformats.org/officeDocument/2006/relationships/image" Target="../media/image108.png"/><Relationship Id="rId14" Type="http://schemas.openxmlformats.org/officeDocument/2006/relationships/image" Target="../media/image168.png"/></Relationships>
</file>

<file path=ppt/slides/_rels/slide2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1.png"/><Relationship Id="rId7" Type="http://schemas.openxmlformats.org/officeDocument/2006/relationships/image" Target="../media/image107.png"/><Relationship Id="rId12" Type="http://schemas.openxmlformats.org/officeDocument/2006/relationships/image" Target="../media/image16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67.png"/><Relationship Id="rId5" Type="http://schemas.openxmlformats.org/officeDocument/2006/relationships/image" Target="../media/image103.png"/><Relationship Id="rId10" Type="http://schemas.openxmlformats.org/officeDocument/2006/relationships/image" Target="../media/image166.png"/><Relationship Id="rId4" Type="http://schemas.openxmlformats.org/officeDocument/2006/relationships/image" Target="../media/image102.png"/><Relationship Id="rId9" Type="http://schemas.openxmlformats.org/officeDocument/2006/relationships/image" Target="../media/image165.png"/></Relationships>
</file>

<file path=ppt/slides/_rels/slide2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7.png"/><Relationship Id="rId7" Type="http://schemas.openxmlformats.org/officeDocument/2006/relationships/image" Target="../media/image1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172.png"/><Relationship Id="rId5" Type="http://schemas.openxmlformats.org/officeDocument/2006/relationships/image" Target="../media/image115.png"/><Relationship Id="rId10" Type="http://schemas.openxmlformats.org/officeDocument/2006/relationships/image" Target="../media/image171.png"/><Relationship Id="rId4" Type="http://schemas.openxmlformats.org/officeDocument/2006/relationships/image" Target="../media/image114.png"/><Relationship Id="rId9" Type="http://schemas.openxmlformats.org/officeDocument/2006/relationships/image" Target="../media/image170.png"/></Relationships>
</file>

<file path=ppt/slides/_rels/slide27.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14.png"/><Relationship Id="rId7" Type="http://schemas.openxmlformats.org/officeDocument/2006/relationships/image" Target="../media/image16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6.png"/><Relationship Id="rId10" Type="http://schemas.openxmlformats.org/officeDocument/2006/relationships/image" Target="../media/image172.png"/><Relationship Id="rId4" Type="http://schemas.openxmlformats.org/officeDocument/2006/relationships/image" Target="../media/image115.png"/><Relationship Id="rId9" Type="http://schemas.openxmlformats.org/officeDocument/2006/relationships/image" Target="../media/image171.png"/></Relationships>
</file>

<file path=ppt/slides/_rels/slide28.xml.rels><?xml version="1.0" encoding="UTF-8" standalone="yes"?>
<Relationships xmlns="http://schemas.openxmlformats.org/package/2006/relationships"><Relationship Id="rId8" Type="http://schemas.openxmlformats.org/officeDocument/2006/relationships/image" Target="../media/image1740.png"/><Relationship Id="rId13" Type="http://schemas.openxmlformats.org/officeDocument/2006/relationships/image" Target="../media/image177.png"/><Relationship Id="rId3" Type="http://schemas.openxmlformats.org/officeDocument/2006/relationships/image" Target="../media/image8.png"/><Relationship Id="rId7" Type="http://schemas.openxmlformats.org/officeDocument/2006/relationships/image" Target="../media/image174.png"/><Relationship Id="rId12" Type="http://schemas.openxmlformats.org/officeDocument/2006/relationships/image" Target="../media/image1760.png"/><Relationship Id="rId2" Type="http://schemas.openxmlformats.org/officeDocument/2006/relationships/image" Target="../media/image7.png"/><Relationship Id="rId16" Type="http://schemas.openxmlformats.org/officeDocument/2006/relationships/image" Target="../media/image1780.png"/><Relationship Id="rId1" Type="http://schemas.openxmlformats.org/officeDocument/2006/relationships/slideLayout" Target="../slideLayouts/slideLayout1.xml"/><Relationship Id="rId6" Type="http://schemas.openxmlformats.org/officeDocument/2006/relationships/image" Target="../media/image1730.png"/><Relationship Id="rId11" Type="http://schemas.openxmlformats.org/officeDocument/2006/relationships/image" Target="../media/image176.png"/><Relationship Id="rId5" Type="http://schemas.openxmlformats.org/officeDocument/2006/relationships/image" Target="../media/image173.png"/><Relationship Id="rId15" Type="http://schemas.openxmlformats.org/officeDocument/2006/relationships/image" Target="../media/image178.png"/><Relationship Id="rId10" Type="http://schemas.openxmlformats.org/officeDocument/2006/relationships/image" Target="../media/image1750.png"/><Relationship Id="rId4" Type="http://schemas.openxmlformats.org/officeDocument/2006/relationships/image" Target="../media/image9.svg"/><Relationship Id="rId9" Type="http://schemas.openxmlformats.org/officeDocument/2006/relationships/image" Target="../media/image175.png"/><Relationship Id="rId14" Type="http://schemas.openxmlformats.org/officeDocument/2006/relationships/image" Target="../media/image1770.png"/></Relationships>
</file>

<file path=ppt/slides/_rels/slide29.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186.svg"/><Relationship Id="rId18" Type="http://schemas.openxmlformats.org/officeDocument/2006/relationships/image" Target="../media/image20.svg"/><Relationship Id="rId3" Type="http://schemas.openxmlformats.org/officeDocument/2006/relationships/image" Target="../media/image179.png"/><Relationship Id="rId21" Type="http://schemas.openxmlformats.org/officeDocument/2006/relationships/image" Target="../media/image190.png"/><Relationship Id="rId7" Type="http://schemas.openxmlformats.org/officeDocument/2006/relationships/image" Target="../media/image180.png"/><Relationship Id="rId12" Type="http://schemas.openxmlformats.org/officeDocument/2006/relationships/image" Target="../media/image185.png"/><Relationship Id="rId17" Type="http://schemas.openxmlformats.org/officeDocument/2006/relationships/image" Target="../media/image19.png"/><Relationship Id="rId2" Type="http://schemas.openxmlformats.org/officeDocument/2006/relationships/image" Target="../media/image7.png"/><Relationship Id="rId16" Type="http://schemas.openxmlformats.org/officeDocument/2006/relationships/image" Target="../media/image187.png"/><Relationship Id="rId20" Type="http://schemas.openxmlformats.org/officeDocument/2006/relationships/image" Target="../media/image189.svg"/><Relationship Id="rId1" Type="http://schemas.openxmlformats.org/officeDocument/2006/relationships/slideLayout" Target="../slideLayouts/slideLayout1.xml"/><Relationship Id="rId6" Type="http://schemas.openxmlformats.org/officeDocument/2006/relationships/image" Target="../media/image96.svg"/><Relationship Id="rId11" Type="http://schemas.openxmlformats.org/officeDocument/2006/relationships/image" Target="../media/image184.svg"/><Relationship Id="rId24" Type="http://schemas.openxmlformats.org/officeDocument/2006/relationships/image" Target="../media/image193.svg"/><Relationship Id="rId5" Type="http://schemas.openxmlformats.org/officeDocument/2006/relationships/image" Target="../media/image135.png"/><Relationship Id="rId15" Type="http://schemas.openxmlformats.org/officeDocument/2006/relationships/image" Target="../media/image139.svg"/><Relationship Id="rId23" Type="http://schemas.openxmlformats.org/officeDocument/2006/relationships/image" Target="../media/image192.png"/><Relationship Id="rId10" Type="http://schemas.openxmlformats.org/officeDocument/2006/relationships/image" Target="../media/image183.png"/><Relationship Id="rId19" Type="http://schemas.openxmlformats.org/officeDocument/2006/relationships/image" Target="../media/image188.png"/><Relationship Id="rId4" Type="http://schemas.openxmlformats.org/officeDocument/2006/relationships/image" Target="../media/image93.svg"/><Relationship Id="rId9" Type="http://schemas.openxmlformats.org/officeDocument/2006/relationships/image" Target="../media/image182.svg"/><Relationship Id="rId14" Type="http://schemas.openxmlformats.org/officeDocument/2006/relationships/image" Target="../media/image138.png"/><Relationship Id="rId22" Type="http://schemas.openxmlformats.org/officeDocument/2006/relationships/image" Target="../media/image191.svg"/></Relationships>
</file>

<file path=ppt/slides/_rels/slide3.xml.rels><?xml version="1.0" encoding="UTF-8" standalone="yes"?>
<Relationships xmlns="http://schemas.openxmlformats.org/package/2006/relationships"><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svg"/><Relationship Id="rId21" Type="http://schemas.openxmlformats.org/officeDocument/2006/relationships/image" Target="../media/image34.png"/><Relationship Id="rId34" Type="http://schemas.openxmlformats.org/officeDocument/2006/relationships/image" Target="../media/image47.pn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png"/><Relationship Id="rId33" Type="http://schemas.openxmlformats.org/officeDocument/2006/relationships/image" Target="../media/image46.svg"/><Relationship Id="rId38" Type="http://schemas.openxmlformats.org/officeDocument/2006/relationships/image" Target="../media/image51.svg"/><Relationship Id="rId2" Type="http://schemas.openxmlformats.org/officeDocument/2006/relationships/image" Target="../media/image7.png"/><Relationship Id="rId16" Type="http://schemas.openxmlformats.org/officeDocument/2006/relationships/image" Target="../media/image29.png"/><Relationship Id="rId20" Type="http://schemas.openxmlformats.org/officeDocument/2006/relationships/image" Target="../media/image33.svg"/><Relationship Id="rId29"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svg"/><Relationship Id="rId32" Type="http://schemas.openxmlformats.org/officeDocument/2006/relationships/image" Target="../media/image45.png"/><Relationship Id="rId37" Type="http://schemas.openxmlformats.org/officeDocument/2006/relationships/image" Target="../media/image50.png"/><Relationship Id="rId5" Type="http://schemas.openxmlformats.org/officeDocument/2006/relationships/image" Target="../media/image18.png"/><Relationship Id="rId15" Type="http://schemas.openxmlformats.org/officeDocument/2006/relationships/image" Target="../media/image28.svg"/><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sv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44.svg"/><Relationship Id="rId4" Type="http://schemas.openxmlformats.org/officeDocument/2006/relationships/image" Target="../media/image17.sv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png"/><Relationship Id="rId35" Type="http://schemas.openxmlformats.org/officeDocument/2006/relationships/image" Target="../media/image48.svg"/><Relationship Id="rId8" Type="http://schemas.openxmlformats.org/officeDocument/2006/relationships/image" Target="../media/image21.png"/><Relationship Id="rId3"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83.png"/><Relationship Id="rId18" Type="http://schemas.openxmlformats.org/officeDocument/2006/relationships/image" Target="../media/image139.svg"/><Relationship Id="rId3" Type="http://schemas.openxmlformats.org/officeDocument/2006/relationships/image" Target="../media/image187.png"/><Relationship Id="rId21" Type="http://schemas.openxmlformats.org/officeDocument/2006/relationships/image" Target="../media/image190.png"/><Relationship Id="rId7" Type="http://schemas.openxmlformats.org/officeDocument/2006/relationships/image" Target="../media/image93.svg"/><Relationship Id="rId12" Type="http://schemas.openxmlformats.org/officeDocument/2006/relationships/image" Target="../media/image182.svg"/><Relationship Id="rId17" Type="http://schemas.openxmlformats.org/officeDocument/2006/relationships/image" Target="../media/image138.png"/><Relationship Id="rId2" Type="http://schemas.openxmlformats.org/officeDocument/2006/relationships/image" Target="../media/image7.png"/><Relationship Id="rId16" Type="http://schemas.openxmlformats.org/officeDocument/2006/relationships/image" Target="../media/image186.svg"/><Relationship Id="rId20" Type="http://schemas.openxmlformats.org/officeDocument/2006/relationships/image" Target="../media/image189.svg"/><Relationship Id="rId1" Type="http://schemas.openxmlformats.org/officeDocument/2006/relationships/slideLayout" Target="../slideLayouts/slideLayout1.xml"/><Relationship Id="rId6" Type="http://schemas.openxmlformats.org/officeDocument/2006/relationships/image" Target="../media/image179.png"/><Relationship Id="rId11" Type="http://schemas.openxmlformats.org/officeDocument/2006/relationships/image" Target="../media/image181.png"/><Relationship Id="rId24" Type="http://schemas.openxmlformats.org/officeDocument/2006/relationships/image" Target="../media/image193.svg"/><Relationship Id="rId5" Type="http://schemas.openxmlformats.org/officeDocument/2006/relationships/image" Target="../media/image20.svg"/><Relationship Id="rId15" Type="http://schemas.openxmlformats.org/officeDocument/2006/relationships/image" Target="../media/image185.png"/><Relationship Id="rId23" Type="http://schemas.openxmlformats.org/officeDocument/2006/relationships/image" Target="../media/image192.png"/><Relationship Id="rId10" Type="http://schemas.openxmlformats.org/officeDocument/2006/relationships/image" Target="../media/image180.png"/><Relationship Id="rId19" Type="http://schemas.openxmlformats.org/officeDocument/2006/relationships/image" Target="../media/image188.png"/><Relationship Id="rId4" Type="http://schemas.openxmlformats.org/officeDocument/2006/relationships/image" Target="../media/image19.png"/><Relationship Id="rId9" Type="http://schemas.openxmlformats.org/officeDocument/2006/relationships/image" Target="../media/image96.svg"/><Relationship Id="rId14" Type="http://schemas.openxmlformats.org/officeDocument/2006/relationships/image" Target="../media/image184.svg"/><Relationship Id="rId22" Type="http://schemas.openxmlformats.org/officeDocument/2006/relationships/image" Target="../media/image191.svg"/></Relationships>
</file>

<file path=ppt/slides/_rels/slide3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29.png"/><Relationship Id="rId18" Type="http://schemas.openxmlformats.org/officeDocument/2006/relationships/image" Target="../media/image199.svg"/><Relationship Id="rId3" Type="http://schemas.openxmlformats.org/officeDocument/2006/relationships/image" Target="../media/image7.png"/><Relationship Id="rId7" Type="http://schemas.openxmlformats.org/officeDocument/2006/relationships/image" Target="../media/image22.svg"/><Relationship Id="rId12" Type="http://schemas.openxmlformats.org/officeDocument/2006/relationships/image" Target="../media/image20.svg"/><Relationship Id="rId17" Type="http://schemas.openxmlformats.org/officeDocument/2006/relationships/image" Target="../media/image198.png"/><Relationship Id="rId2" Type="http://schemas.openxmlformats.org/officeDocument/2006/relationships/image" Target="../media/image194.png"/><Relationship Id="rId16" Type="http://schemas.openxmlformats.org/officeDocument/2006/relationships/image" Target="../media/image197.sv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9.png"/><Relationship Id="rId5" Type="http://schemas.openxmlformats.org/officeDocument/2006/relationships/image" Target="../media/image195.svg"/><Relationship Id="rId15" Type="http://schemas.openxmlformats.org/officeDocument/2006/relationships/image" Target="../media/image196.png"/><Relationship Id="rId10" Type="http://schemas.openxmlformats.org/officeDocument/2006/relationships/image" Target="../media/image57.png"/><Relationship Id="rId19" Type="http://schemas.openxmlformats.org/officeDocument/2006/relationships/image" Target="../media/image200.png"/><Relationship Id="rId4" Type="http://schemas.openxmlformats.org/officeDocument/2006/relationships/image" Target="../media/image135.png"/><Relationship Id="rId9" Type="http://schemas.openxmlformats.org/officeDocument/2006/relationships/image" Target="../media/image62.svg"/><Relationship Id="rId14" Type="http://schemas.openxmlformats.org/officeDocument/2006/relationships/image" Target="../media/image30.svg"/></Relationships>
</file>

<file path=ppt/slides/_rels/slide32.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62.svg"/><Relationship Id="rId7" Type="http://schemas.openxmlformats.org/officeDocument/2006/relationships/image" Target="../media/image20.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7.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206.svg"/><Relationship Id="rId3" Type="http://schemas.openxmlformats.org/officeDocument/2006/relationships/image" Target="../media/image201.png"/><Relationship Id="rId7" Type="http://schemas.openxmlformats.org/officeDocument/2006/relationships/image" Target="../media/image205.svg"/><Relationship Id="rId12" Type="http://schemas.openxmlformats.org/officeDocument/2006/relationships/image" Target="../media/image210.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4.png"/><Relationship Id="rId11" Type="http://schemas.openxmlformats.org/officeDocument/2006/relationships/image" Target="../media/image209.png"/><Relationship Id="rId5" Type="http://schemas.openxmlformats.org/officeDocument/2006/relationships/image" Target="../media/image203.png"/><Relationship Id="rId10" Type="http://schemas.openxmlformats.org/officeDocument/2006/relationships/image" Target="../media/image208.svg"/><Relationship Id="rId4" Type="http://schemas.openxmlformats.org/officeDocument/2006/relationships/image" Target="../media/image202.svg"/><Relationship Id="rId9" Type="http://schemas.openxmlformats.org/officeDocument/2006/relationships/image" Target="../media/image207.png"/></Relationships>
</file>

<file path=ppt/slides/_rels/slide34.xml.rels><?xml version="1.0" encoding="UTF-8" standalone="yes"?>
<Relationships xmlns="http://schemas.openxmlformats.org/package/2006/relationships"><Relationship Id="rId8" Type="http://schemas.openxmlformats.org/officeDocument/2006/relationships/image" Target="../media/image202.svg"/><Relationship Id="rId13" Type="http://schemas.openxmlformats.org/officeDocument/2006/relationships/image" Target="../media/image204.png"/><Relationship Id="rId18" Type="http://schemas.openxmlformats.org/officeDocument/2006/relationships/image" Target="../media/image206.svg"/><Relationship Id="rId3" Type="http://schemas.openxmlformats.org/officeDocument/2006/relationships/image" Target="../media/image211.png"/><Relationship Id="rId7" Type="http://schemas.openxmlformats.org/officeDocument/2006/relationships/image" Target="../media/image201.png"/><Relationship Id="rId12" Type="http://schemas.openxmlformats.org/officeDocument/2006/relationships/image" Target="../media/image210.svg"/><Relationship Id="rId17" Type="http://schemas.openxmlformats.org/officeDocument/2006/relationships/image" Target="../media/image203.png"/><Relationship Id="rId2" Type="http://schemas.openxmlformats.org/officeDocument/2006/relationships/image" Target="../media/image7.png"/><Relationship Id="rId16" Type="http://schemas.openxmlformats.org/officeDocument/2006/relationships/image" Target="../media/image216.svg"/><Relationship Id="rId1" Type="http://schemas.openxmlformats.org/officeDocument/2006/relationships/slideLayout" Target="../slideLayouts/slideLayout1.xml"/><Relationship Id="rId6" Type="http://schemas.openxmlformats.org/officeDocument/2006/relationships/image" Target="../media/image214.svg"/><Relationship Id="rId11" Type="http://schemas.openxmlformats.org/officeDocument/2006/relationships/image" Target="../media/image209.png"/><Relationship Id="rId5" Type="http://schemas.openxmlformats.org/officeDocument/2006/relationships/image" Target="../media/image213.png"/><Relationship Id="rId15" Type="http://schemas.openxmlformats.org/officeDocument/2006/relationships/image" Target="../media/image215.png"/><Relationship Id="rId10" Type="http://schemas.openxmlformats.org/officeDocument/2006/relationships/image" Target="../media/image208.svg"/><Relationship Id="rId4" Type="http://schemas.openxmlformats.org/officeDocument/2006/relationships/image" Target="../media/image212.svg"/><Relationship Id="rId9" Type="http://schemas.openxmlformats.org/officeDocument/2006/relationships/image" Target="../media/image207.png"/><Relationship Id="rId14" Type="http://schemas.openxmlformats.org/officeDocument/2006/relationships/image" Target="../media/image205.sv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7.png"/><Relationship Id="rId7" Type="http://schemas.openxmlformats.org/officeDocument/2006/relationships/image" Target="../media/image81.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94.png"/><Relationship Id="rId5" Type="http://schemas.openxmlformats.org/officeDocument/2006/relationships/image" Target="../media/image85.png"/><Relationship Id="rId10" Type="http://schemas.openxmlformats.org/officeDocument/2006/relationships/image" Target="../media/image91.svg"/><Relationship Id="rId4" Type="http://schemas.microsoft.com/office/2007/relationships/hdphoto" Target="../media/hdphoto2.wdp"/><Relationship Id="rId9" Type="http://schemas.openxmlformats.org/officeDocument/2006/relationships/image" Target="../media/image90.png"/></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00.svg"/><Relationship Id="rId7" Type="http://schemas.openxmlformats.org/officeDocument/2006/relationships/image" Target="../media/image42.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7.png"/><Relationship Id="rId9" Type="http://schemas.openxmlformats.org/officeDocument/2006/relationships/image" Target="../media/image85.png"/></Relationships>
</file>

<file path=ppt/slides/_rels/slide37.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4.png"/><Relationship Id="rId3" Type="http://schemas.openxmlformats.org/officeDocument/2006/relationships/image" Target="../media/image217.png"/><Relationship Id="rId7" Type="http://schemas.openxmlformats.org/officeDocument/2006/relationships/image" Target="../media/image219.svg"/><Relationship Id="rId12" Type="http://schemas.openxmlformats.org/officeDocument/2006/relationships/image" Target="../media/image22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8.png"/><Relationship Id="rId11" Type="http://schemas.openxmlformats.org/officeDocument/2006/relationships/image" Target="../media/image222.png"/><Relationship Id="rId5" Type="http://schemas.openxmlformats.org/officeDocument/2006/relationships/image" Target="../media/image20.svg"/><Relationship Id="rId10" Type="http://schemas.openxmlformats.org/officeDocument/2006/relationships/image" Target="../media/image57.png"/><Relationship Id="rId4" Type="http://schemas.openxmlformats.org/officeDocument/2006/relationships/image" Target="../media/image19.png"/><Relationship Id="rId9" Type="http://schemas.openxmlformats.org/officeDocument/2006/relationships/image" Target="../media/image221.svg"/><Relationship Id="rId14" Type="http://schemas.openxmlformats.org/officeDocument/2006/relationships/image" Target="../media/image225.svg"/></Relationships>
</file>

<file path=ppt/slides/_rels/slide38.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1.svg"/><Relationship Id="rId18" Type="http://schemas.openxmlformats.org/officeDocument/2006/relationships/image" Target="../media/image225.svg"/><Relationship Id="rId3" Type="http://schemas.openxmlformats.org/officeDocument/2006/relationships/image" Target="../media/image226.png"/><Relationship Id="rId7" Type="http://schemas.openxmlformats.org/officeDocument/2006/relationships/image" Target="../media/image20.svg"/><Relationship Id="rId12" Type="http://schemas.openxmlformats.org/officeDocument/2006/relationships/image" Target="../media/image220.png"/><Relationship Id="rId17" Type="http://schemas.openxmlformats.org/officeDocument/2006/relationships/image" Target="../media/image224.png"/><Relationship Id="rId2" Type="http://schemas.openxmlformats.org/officeDocument/2006/relationships/image" Target="../media/image7.png"/><Relationship Id="rId16" Type="http://schemas.openxmlformats.org/officeDocument/2006/relationships/image" Target="../media/image223.png"/><Relationship Id="rId20" Type="http://schemas.openxmlformats.org/officeDocument/2006/relationships/image" Target="../media/image30.sv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29.svg"/><Relationship Id="rId5" Type="http://schemas.openxmlformats.org/officeDocument/2006/relationships/image" Target="../media/image217.png"/><Relationship Id="rId15" Type="http://schemas.openxmlformats.org/officeDocument/2006/relationships/image" Target="../media/image222.png"/><Relationship Id="rId10" Type="http://schemas.openxmlformats.org/officeDocument/2006/relationships/image" Target="../media/image228.png"/><Relationship Id="rId19" Type="http://schemas.openxmlformats.org/officeDocument/2006/relationships/image" Target="../media/image230.png"/><Relationship Id="rId4" Type="http://schemas.openxmlformats.org/officeDocument/2006/relationships/image" Target="../media/image227.svg"/><Relationship Id="rId9" Type="http://schemas.openxmlformats.org/officeDocument/2006/relationships/image" Target="../media/image219.svg"/><Relationship Id="rId14"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7.png"/><Relationship Id="rId7" Type="http://schemas.openxmlformats.org/officeDocument/2006/relationships/image" Target="../media/image107.png"/><Relationship Id="rId12" Type="http://schemas.openxmlformats.org/officeDocument/2006/relationships/image" Target="../media/image232.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231.png"/><Relationship Id="rId5" Type="http://schemas.openxmlformats.org/officeDocument/2006/relationships/image" Target="../media/image102.png"/><Relationship Id="rId10" Type="http://schemas.openxmlformats.org/officeDocument/2006/relationships/image" Target="../media/image103.png"/><Relationship Id="rId4" Type="http://schemas.openxmlformats.org/officeDocument/2006/relationships/image" Target="../media/image101.png"/><Relationship Id="rId9" Type="http://schemas.openxmlformats.org/officeDocument/2006/relationships/image" Target="../media/image109.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4.sv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44.svg"/><Relationship Id="rId17" Type="http://schemas.openxmlformats.org/officeDocument/2006/relationships/image" Target="../media/image53.png"/><Relationship Id="rId2" Type="http://schemas.openxmlformats.org/officeDocument/2006/relationships/image" Target="../media/image7.png"/><Relationship Id="rId16" Type="http://schemas.openxmlformats.org/officeDocument/2006/relationships/image" Target="../media/image22.sv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43.png"/><Relationship Id="rId5" Type="http://schemas.openxmlformats.org/officeDocument/2006/relationships/image" Target="../media/image18.png"/><Relationship Id="rId15" Type="http://schemas.openxmlformats.org/officeDocument/2006/relationships/image" Target="../media/image21.png"/><Relationship Id="rId10" Type="http://schemas.openxmlformats.org/officeDocument/2006/relationships/image" Target="../media/image42.png"/><Relationship Id="rId4" Type="http://schemas.openxmlformats.org/officeDocument/2006/relationships/image" Target="../media/image52.svg"/><Relationship Id="rId9" Type="http://schemas.openxmlformats.org/officeDocument/2006/relationships/image" Target="../media/image41.svg"/><Relationship Id="rId14" Type="http://schemas.openxmlformats.org/officeDocument/2006/relationships/image" Target="../media/image46.svg"/></Relationships>
</file>

<file path=ppt/slides/_rels/slide4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1.png"/><Relationship Id="rId7" Type="http://schemas.openxmlformats.org/officeDocument/2006/relationships/image" Target="../media/image10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04.png"/><Relationship Id="rId11" Type="http://schemas.openxmlformats.org/officeDocument/2006/relationships/image" Target="../media/image108.png"/><Relationship Id="rId5" Type="http://schemas.openxmlformats.org/officeDocument/2006/relationships/image" Target="../media/image103.png"/><Relationship Id="rId10" Type="http://schemas.openxmlformats.org/officeDocument/2006/relationships/image" Target="../media/image232.svg"/><Relationship Id="rId4" Type="http://schemas.openxmlformats.org/officeDocument/2006/relationships/image" Target="../media/image102.png"/><Relationship Id="rId9" Type="http://schemas.openxmlformats.org/officeDocument/2006/relationships/image" Target="../media/image231.png"/></Relationships>
</file>

<file path=ppt/slides/_rels/slide41.xml.rels><?xml version="1.0" encoding="UTF-8" standalone="yes"?>
<Relationships xmlns="http://schemas.openxmlformats.org/package/2006/relationships"><Relationship Id="rId8" Type="http://schemas.openxmlformats.org/officeDocument/2006/relationships/image" Target="../media/image2340.png"/><Relationship Id="rId13" Type="http://schemas.openxmlformats.org/officeDocument/2006/relationships/image" Target="../media/image237.png"/><Relationship Id="rId3" Type="http://schemas.openxmlformats.org/officeDocument/2006/relationships/image" Target="../media/image8.png"/><Relationship Id="rId7" Type="http://schemas.openxmlformats.org/officeDocument/2006/relationships/image" Target="../media/image234.png"/><Relationship Id="rId12" Type="http://schemas.openxmlformats.org/officeDocument/2006/relationships/image" Target="../media/image2360.png"/><Relationship Id="rId2" Type="http://schemas.openxmlformats.org/officeDocument/2006/relationships/image" Target="../media/image7.png"/><Relationship Id="rId16" Type="http://schemas.openxmlformats.org/officeDocument/2006/relationships/image" Target="../media/image2380.png"/><Relationship Id="rId1" Type="http://schemas.openxmlformats.org/officeDocument/2006/relationships/slideLayout" Target="../slideLayouts/slideLayout1.xml"/><Relationship Id="rId6" Type="http://schemas.openxmlformats.org/officeDocument/2006/relationships/image" Target="../media/image2330.png"/><Relationship Id="rId11" Type="http://schemas.openxmlformats.org/officeDocument/2006/relationships/image" Target="../media/image236.png"/><Relationship Id="rId5" Type="http://schemas.openxmlformats.org/officeDocument/2006/relationships/image" Target="../media/image233.png"/><Relationship Id="rId15" Type="http://schemas.openxmlformats.org/officeDocument/2006/relationships/image" Target="../media/image238.png"/><Relationship Id="rId10" Type="http://schemas.openxmlformats.org/officeDocument/2006/relationships/image" Target="../media/image2350.png"/><Relationship Id="rId4" Type="http://schemas.openxmlformats.org/officeDocument/2006/relationships/image" Target="../media/image9.svg"/><Relationship Id="rId9" Type="http://schemas.openxmlformats.org/officeDocument/2006/relationships/image" Target="../media/image235.png"/><Relationship Id="rId14" Type="http://schemas.openxmlformats.org/officeDocument/2006/relationships/image" Target="../media/image2370.png"/></Relationships>
</file>

<file path=ppt/slides/_rels/slide42.xml.rels><?xml version="1.0" encoding="UTF-8" standalone="yes"?>
<Relationships xmlns="http://schemas.openxmlformats.org/package/2006/relationships"><Relationship Id="rId8" Type="http://schemas.openxmlformats.org/officeDocument/2006/relationships/image" Target="../media/image128.svg"/><Relationship Id="rId13" Type="http://schemas.openxmlformats.org/officeDocument/2006/relationships/image" Target="../media/image133.png"/><Relationship Id="rId18" Type="http://schemas.openxmlformats.org/officeDocument/2006/relationships/image" Target="../media/image137.svg"/><Relationship Id="rId26" Type="http://schemas.openxmlformats.org/officeDocument/2006/relationships/image" Target="../media/image19.png"/><Relationship Id="rId3" Type="http://schemas.openxmlformats.org/officeDocument/2006/relationships/image" Target="../media/image144.png"/><Relationship Id="rId21" Type="http://schemas.openxmlformats.org/officeDocument/2006/relationships/image" Target="../media/image140.png"/><Relationship Id="rId7" Type="http://schemas.openxmlformats.org/officeDocument/2006/relationships/image" Target="../media/image127.png"/><Relationship Id="rId12" Type="http://schemas.openxmlformats.org/officeDocument/2006/relationships/image" Target="../media/image132.svg"/><Relationship Id="rId17" Type="http://schemas.openxmlformats.org/officeDocument/2006/relationships/image" Target="../media/image136.png"/><Relationship Id="rId25" Type="http://schemas.openxmlformats.org/officeDocument/2006/relationships/image" Target="../media/image148.png"/><Relationship Id="rId2" Type="http://schemas.openxmlformats.org/officeDocument/2006/relationships/image" Target="../media/image7.png"/><Relationship Id="rId16" Type="http://schemas.openxmlformats.org/officeDocument/2006/relationships/image" Target="../media/image96.svg"/><Relationship Id="rId20" Type="http://schemas.openxmlformats.org/officeDocument/2006/relationships/image" Target="../media/image139.svg"/><Relationship Id="rId29" Type="http://schemas.openxmlformats.org/officeDocument/2006/relationships/image" Target="../media/image240.png"/><Relationship Id="rId1" Type="http://schemas.openxmlformats.org/officeDocument/2006/relationships/slideLayout" Target="../slideLayouts/slideLayout1.xml"/><Relationship Id="rId6" Type="http://schemas.openxmlformats.org/officeDocument/2006/relationships/image" Target="../media/image147.svg"/><Relationship Id="rId11" Type="http://schemas.openxmlformats.org/officeDocument/2006/relationships/image" Target="../media/image131.png"/><Relationship Id="rId24" Type="http://schemas.openxmlformats.org/officeDocument/2006/relationships/image" Target="../media/image143.svg"/><Relationship Id="rId5" Type="http://schemas.openxmlformats.org/officeDocument/2006/relationships/image" Target="../media/image146.png"/><Relationship Id="rId15" Type="http://schemas.openxmlformats.org/officeDocument/2006/relationships/image" Target="../media/image135.png"/><Relationship Id="rId23" Type="http://schemas.openxmlformats.org/officeDocument/2006/relationships/image" Target="../media/image142.png"/><Relationship Id="rId28" Type="http://schemas.openxmlformats.org/officeDocument/2006/relationships/image" Target="../media/image239.png"/><Relationship Id="rId10" Type="http://schemas.openxmlformats.org/officeDocument/2006/relationships/image" Target="../media/image130.svg"/><Relationship Id="rId19" Type="http://schemas.openxmlformats.org/officeDocument/2006/relationships/image" Target="../media/image138.png"/><Relationship Id="rId4" Type="http://schemas.openxmlformats.org/officeDocument/2006/relationships/image" Target="../media/image145.svg"/><Relationship Id="rId9" Type="http://schemas.openxmlformats.org/officeDocument/2006/relationships/image" Target="../media/image129.png"/><Relationship Id="rId14" Type="http://schemas.openxmlformats.org/officeDocument/2006/relationships/image" Target="../media/image134.svg"/><Relationship Id="rId22" Type="http://schemas.openxmlformats.org/officeDocument/2006/relationships/image" Target="../media/image141.svg"/><Relationship Id="rId27" Type="http://schemas.openxmlformats.org/officeDocument/2006/relationships/image" Target="../media/image20.svg"/><Relationship Id="rId30" Type="http://schemas.openxmlformats.org/officeDocument/2006/relationships/image" Target="../media/image241.svg"/></Relationships>
</file>

<file path=ppt/slides/_rels/slide43.xml.rels><?xml version="1.0" encoding="UTF-8" standalone="yes"?>
<Relationships xmlns="http://schemas.openxmlformats.org/package/2006/relationships"><Relationship Id="rId8" Type="http://schemas.openxmlformats.org/officeDocument/2006/relationships/image" Target="../media/image132.svg"/><Relationship Id="rId13" Type="http://schemas.openxmlformats.org/officeDocument/2006/relationships/image" Target="../media/image136.png"/><Relationship Id="rId18" Type="http://schemas.openxmlformats.org/officeDocument/2006/relationships/image" Target="../media/image141.svg"/><Relationship Id="rId26" Type="http://schemas.openxmlformats.org/officeDocument/2006/relationships/image" Target="../media/image146.png"/><Relationship Id="rId3" Type="http://schemas.openxmlformats.org/officeDocument/2006/relationships/image" Target="../media/image127.png"/><Relationship Id="rId21" Type="http://schemas.openxmlformats.org/officeDocument/2006/relationships/image" Target="../media/image148.png"/><Relationship Id="rId7" Type="http://schemas.openxmlformats.org/officeDocument/2006/relationships/image" Target="../media/image131.png"/><Relationship Id="rId12" Type="http://schemas.openxmlformats.org/officeDocument/2006/relationships/image" Target="../media/image96.svg"/><Relationship Id="rId17" Type="http://schemas.openxmlformats.org/officeDocument/2006/relationships/image" Target="../media/image140.png"/><Relationship Id="rId25" Type="http://schemas.openxmlformats.org/officeDocument/2006/relationships/image" Target="../media/image145.svg"/><Relationship Id="rId2" Type="http://schemas.openxmlformats.org/officeDocument/2006/relationships/image" Target="../media/image7.png"/><Relationship Id="rId16" Type="http://schemas.openxmlformats.org/officeDocument/2006/relationships/image" Target="../media/image139.svg"/><Relationship Id="rId20" Type="http://schemas.openxmlformats.org/officeDocument/2006/relationships/image" Target="../media/image143.svg"/><Relationship Id="rId29" Type="http://schemas.openxmlformats.org/officeDocument/2006/relationships/image" Target="../media/image240.png"/><Relationship Id="rId1" Type="http://schemas.openxmlformats.org/officeDocument/2006/relationships/slideLayout" Target="../slideLayouts/slideLayout1.xml"/><Relationship Id="rId6" Type="http://schemas.openxmlformats.org/officeDocument/2006/relationships/image" Target="../media/image130.svg"/><Relationship Id="rId11" Type="http://schemas.openxmlformats.org/officeDocument/2006/relationships/image" Target="../media/image135.png"/><Relationship Id="rId24" Type="http://schemas.openxmlformats.org/officeDocument/2006/relationships/image" Target="../media/image144.png"/><Relationship Id="rId5" Type="http://schemas.openxmlformats.org/officeDocument/2006/relationships/image" Target="../media/image129.png"/><Relationship Id="rId15" Type="http://schemas.openxmlformats.org/officeDocument/2006/relationships/image" Target="../media/image138.png"/><Relationship Id="rId23" Type="http://schemas.openxmlformats.org/officeDocument/2006/relationships/image" Target="../media/image20.svg"/><Relationship Id="rId28" Type="http://schemas.openxmlformats.org/officeDocument/2006/relationships/image" Target="../media/image239.png"/><Relationship Id="rId10" Type="http://schemas.openxmlformats.org/officeDocument/2006/relationships/image" Target="../media/image134.svg"/><Relationship Id="rId19" Type="http://schemas.openxmlformats.org/officeDocument/2006/relationships/image" Target="../media/image142.png"/><Relationship Id="rId4" Type="http://schemas.openxmlformats.org/officeDocument/2006/relationships/image" Target="../media/image128.svg"/><Relationship Id="rId9" Type="http://schemas.openxmlformats.org/officeDocument/2006/relationships/image" Target="../media/image133.png"/><Relationship Id="rId14" Type="http://schemas.openxmlformats.org/officeDocument/2006/relationships/image" Target="../media/image137.svg"/><Relationship Id="rId22" Type="http://schemas.openxmlformats.org/officeDocument/2006/relationships/image" Target="../media/image19.png"/><Relationship Id="rId27" Type="http://schemas.openxmlformats.org/officeDocument/2006/relationships/image" Target="../media/image147.svg"/><Relationship Id="rId30" Type="http://schemas.openxmlformats.org/officeDocument/2006/relationships/image" Target="../media/image241.sv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4.png"/><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200.png"/></Relationships>
</file>

<file path=ppt/slides/_rels/slide4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57.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7.png"/><Relationship Id="rId10" Type="http://schemas.openxmlformats.org/officeDocument/2006/relationships/image" Target="../media/image57.png"/><Relationship Id="rId4" Type="http://schemas.microsoft.com/office/2007/relationships/hdphoto" Target="../media/hdphoto1.wdp"/><Relationship Id="rId9" Type="http://schemas.openxmlformats.org/officeDocument/2006/relationships/image" Target="../media/image74.png"/></Relationships>
</file>

<file path=ppt/slides/_rels/slide4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7.svg"/><Relationship Id="rId7" Type="http://schemas.microsoft.com/office/2007/relationships/hdphoto" Target="../media/hdphoto2.wdp"/><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5" Type="http://schemas.microsoft.com/office/2007/relationships/hdphoto" Target="../media/hdphoto1.wdp"/><Relationship Id="rId10" Type="http://schemas.openxmlformats.org/officeDocument/2006/relationships/image" Target="../media/image74.png"/><Relationship Id="rId4" Type="http://schemas.openxmlformats.org/officeDocument/2006/relationships/image" Target="../media/image65.png"/><Relationship Id="rId9" Type="http://schemas.openxmlformats.org/officeDocument/2006/relationships/image" Target="../media/image70.svg"/></Relationships>
</file>

<file path=ppt/slides/_rels/slide48.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2.png"/><Relationship Id="rId3" Type="http://schemas.openxmlformats.org/officeDocument/2006/relationships/image" Target="../media/image7.png"/><Relationship Id="rId7" Type="http://schemas.openxmlformats.org/officeDocument/2006/relationships/image" Target="../media/image80.png"/><Relationship Id="rId12" Type="http://schemas.openxmlformats.org/officeDocument/2006/relationships/image" Target="../media/image9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91.svg"/><Relationship Id="rId5" Type="http://schemas.microsoft.com/office/2007/relationships/hdphoto" Target="../media/hdphoto2.wdp"/><Relationship Id="rId15" Type="http://schemas.openxmlformats.org/officeDocument/2006/relationships/image" Target="../media/image33.svg"/><Relationship Id="rId10" Type="http://schemas.openxmlformats.org/officeDocument/2006/relationships/image" Target="../media/image90.png"/><Relationship Id="rId4" Type="http://schemas.openxmlformats.org/officeDocument/2006/relationships/image" Target="../media/image67.png"/><Relationship Id="rId9" Type="http://schemas.openxmlformats.org/officeDocument/2006/relationships/image" Target="../media/image42.png"/><Relationship Id="rId14" Type="http://schemas.openxmlformats.org/officeDocument/2006/relationships/image" Target="../media/image242.png"/></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00.svg"/><Relationship Id="rId7" Type="http://schemas.openxmlformats.org/officeDocument/2006/relationships/image" Target="../media/image42.pn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91.svg"/><Relationship Id="rId11" Type="http://schemas.openxmlformats.org/officeDocument/2006/relationships/image" Target="../media/image33.svg"/><Relationship Id="rId5" Type="http://schemas.openxmlformats.org/officeDocument/2006/relationships/image" Target="../media/image90.png"/><Relationship Id="rId10" Type="http://schemas.openxmlformats.org/officeDocument/2006/relationships/image" Target="../media/image242.png"/><Relationship Id="rId4" Type="http://schemas.openxmlformats.org/officeDocument/2006/relationships/image" Target="../media/image7.png"/><Relationship Id="rId9" Type="http://schemas.openxmlformats.org/officeDocument/2006/relationships/image" Target="../media/image82.png"/></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61.svg"/><Relationship Id="rId5" Type="http://schemas.openxmlformats.org/officeDocument/2006/relationships/image" Target="../media/image23.png"/><Relationship Id="rId10" Type="http://schemas.openxmlformats.org/officeDocument/2006/relationships/image" Target="../media/image60.png"/><Relationship Id="rId4" Type="http://schemas.openxmlformats.org/officeDocument/2006/relationships/image" Target="../media/image56.svg"/><Relationship Id="rId9" Type="http://schemas.openxmlformats.org/officeDocument/2006/relationships/image" Target="../media/image59.svg"/></Relationships>
</file>

<file path=ppt/slides/_rels/slide50.xml.rels><?xml version="1.0" encoding="UTF-8" standalone="yes"?>
<Relationships xmlns="http://schemas.openxmlformats.org/package/2006/relationships"><Relationship Id="rId8" Type="http://schemas.openxmlformats.org/officeDocument/2006/relationships/image" Target="../media/image206.svg"/><Relationship Id="rId13" Type="http://schemas.openxmlformats.org/officeDocument/2006/relationships/image" Target="../media/image247.svg"/><Relationship Id="rId3" Type="http://schemas.openxmlformats.org/officeDocument/2006/relationships/image" Target="../media/image201.png"/><Relationship Id="rId7" Type="http://schemas.openxmlformats.org/officeDocument/2006/relationships/image" Target="../media/image205.svg"/><Relationship Id="rId12" Type="http://schemas.openxmlformats.org/officeDocument/2006/relationships/image" Target="../media/image246.png"/><Relationship Id="rId2" Type="http://schemas.openxmlformats.org/officeDocument/2006/relationships/image" Target="../media/image7.png"/><Relationship Id="rId16" Type="http://schemas.openxmlformats.org/officeDocument/2006/relationships/image" Target="../media/image250.png"/><Relationship Id="rId1" Type="http://schemas.openxmlformats.org/officeDocument/2006/relationships/slideLayout" Target="../slideLayouts/slideLayout1.xml"/><Relationship Id="rId6" Type="http://schemas.openxmlformats.org/officeDocument/2006/relationships/image" Target="../media/image204.png"/><Relationship Id="rId11" Type="http://schemas.openxmlformats.org/officeDocument/2006/relationships/image" Target="../media/image245.svg"/><Relationship Id="rId5" Type="http://schemas.openxmlformats.org/officeDocument/2006/relationships/image" Target="../media/image203.png"/><Relationship Id="rId15" Type="http://schemas.openxmlformats.org/officeDocument/2006/relationships/image" Target="../media/image249.png"/><Relationship Id="rId10" Type="http://schemas.openxmlformats.org/officeDocument/2006/relationships/image" Target="../media/image244.png"/><Relationship Id="rId4" Type="http://schemas.openxmlformats.org/officeDocument/2006/relationships/image" Target="../media/image202.svg"/><Relationship Id="rId9" Type="http://schemas.openxmlformats.org/officeDocument/2006/relationships/image" Target="../media/image243.png"/><Relationship Id="rId14" Type="http://schemas.openxmlformats.org/officeDocument/2006/relationships/image" Target="../media/image248.png"/></Relationships>
</file>

<file path=ppt/slides/_rels/slide51.xml.rels><?xml version="1.0" encoding="UTF-8" standalone="yes"?>
<Relationships xmlns="http://schemas.openxmlformats.org/package/2006/relationships"><Relationship Id="rId8" Type="http://schemas.openxmlformats.org/officeDocument/2006/relationships/image" Target="../media/image206.svg"/><Relationship Id="rId13" Type="http://schemas.openxmlformats.org/officeDocument/2006/relationships/image" Target="../media/image245.svg"/><Relationship Id="rId3" Type="http://schemas.openxmlformats.org/officeDocument/2006/relationships/image" Target="../media/image201.png"/><Relationship Id="rId7" Type="http://schemas.openxmlformats.org/officeDocument/2006/relationships/image" Target="../media/image203.png"/><Relationship Id="rId12" Type="http://schemas.openxmlformats.org/officeDocument/2006/relationships/image" Target="../media/image244.png"/><Relationship Id="rId17" Type="http://schemas.openxmlformats.org/officeDocument/2006/relationships/image" Target="../media/image249.png"/><Relationship Id="rId2" Type="http://schemas.openxmlformats.org/officeDocument/2006/relationships/image" Target="../media/image7.png"/><Relationship Id="rId16" Type="http://schemas.openxmlformats.org/officeDocument/2006/relationships/image" Target="../media/image248.png"/><Relationship Id="rId1" Type="http://schemas.openxmlformats.org/officeDocument/2006/relationships/slideLayout" Target="../slideLayouts/slideLayout1.xml"/><Relationship Id="rId6" Type="http://schemas.openxmlformats.org/officeDocument/2006/relationships/image" Target="../media/image205.svg"/><Relationship Id="rId11" Type="http://schemas.openxmlformats.org/officeDocument/2006/relationships/image" Target="../media/image243.png"/><Relationship Id="rId5" Type="http://schemas.openxmlformats.org/officeDocument/2006/relationships/image" Target="../media/image204.png"/><Relationship Id="rId15" Type="http://schemas.openxmlformats.org/officeDocument/2006/relationships/image" Target="../media/image247.svg"/><Relationship Id="rId10" Type="http://schemas.microsoft.com/office/2007/relationships/hdphoto" Target="../media/hdphoto3.wdp"/><Relationship Id="rId4" Type="http://schemas.openxmlformats.org/officeDocument/2006/relationships/image" Target="../media/image202.svg"/><Relationship Id="rId9" Type="http://schemas.openxmlformats.org/officeDocument/2006/relationships/image" Target="../media/image251.png"/><Relationship Id="rId14" Type="http://schemas.openxmlformats.org/officeDocument/2006/relationships/image" Target="../media/image246.png"/></Relationships>
</file>

<file path=ppt/slides/_rels/slide52.xml.rels><?xml version="1.0" encoding="UTF-8" standalone="yes"?>
<Relationships xmlns="http://schemas.openxmlformats.org/package/2006/relationships"><Relationship Id="rId8" Type="http://schemas.openxmlformats.org/officeDocument/2006/relationships/image" Target="../media/image253.svg"/><Relationship Id="rId3" Type="http://schemas.openxmlformats.org/officeDocument/2006/relationships/image" Target="../media/image7.png"/><Relationship Id="rId7" Type="http://schemas.openxmlformats.org/officeDocument/2006/relationships/image" Target="../media/image25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6.png"/><Relationship Id="rId11" Type="http://schemas.openxmlformats.org/officeDocument/2006/relationships/image" Target="../media/image256.png"/><Relationship Id="rId5" Type="http://schemas.openxmlformats.org/officeDocument/2006/relationships/image" Target="../media/image115.png"/><Relationship Id="rId10" Type="http://schemas.openxmlformats.org/officeDocument/2006/relationships/image" Target="../media/image255.png"/><Relationship Id="rId4" Type="http://schemas.openxmlformats.org/officeDocument/2006/relationships/image" Target="../media/image114.png"/><Relationship Id="rId9" Type="http://schemas.openxmlformats.org/officeDocument/2006/relationships/image" Target="../media/image254.png"/></Relationships>
</file>

<file path=ppt/slides/_rels/slide53.xml.rels><?xml version="1.0" encoding="UTF-8" standalone="yes"?>
<Relationships xmlns="http://schemas.openxmlformats.org/package/2006/relationships"><Relationship Id="rId8" Type="http://schemas.openxmlformats.org/officeDocument/2006/relationships/image" Target="../media/image253.svg"/><Relationship Id="rId13" Type="http://schemas.openxmlformats.org/officeDocument/2006/relationships/image" Target="../media/image120.svg"/><Relationship Id="rId3" Type="http://schemas.openxmlformats.org/officeDocument/2006/relationships/image" Target="../media/image114.png"/><Relationship Id="rId7" Type="http://schemas.openxmlformats.org/officeDocument/2006/relationships/image" Target="../media/image252.png"/><Relationship Id="rId12" Type="http://schemas.openxmlformats.org/officeDocument/2006/relationships/image" Target="../media/image11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256.png"/><Relationship Id="rId5" Type="http://schemas.openxmlformats.org/officeDocument/2006/relationships/image" Target="../media/image116.png"/><Relationship Id="rId10" Type="http://schemas.openxmlformats.org/officeDocument/2006/relationships/image" Target="../media/image255.png"/><Relationship Id="rId4" Type="http://schemas.openxmlformats.org/officeDocument/2006/relationships/image" Target="../media/image115.png"/><Relationship Id="rId9" Type="http://schemas.openxmlformats.org/officeDocument/2006/relationships/image" Target="../media/image254.png"/></Relationships>
</file>

<file path=ppt/slides/_rels/slide54.xml.rels><?xml version="1.0" encoding="UTF-8" standalone="yes"?>
<Relationships xmlns="http://schemas.openxmlformats.org/package/2006/relationships"><Relationship Id="rId8" Type="http://schemas.openxmlformats.org/officeDocument/2006/relationships/image" Target="../media/image2580.png"/><Relationship Id="rId13" Type="http://schemas.openxmlformats.org/officeDocument/2006/relationships/image" Target="../media/image261.png"/><Relationship Id="rId3" Type="http://schemas.openxmlformats.org/officeDocument/2006/relationships/image" Target="../media/image8.png"/><Relationship Id="rId7" Type="http://schemas.openxmlformats.org/officeDocument/2006/relationships/image" Target="../media/image258.png"/><Relationship Id="rId12" Type="http://schemas.openxmlformats.org/officeDocument/2006/relationships/image" Target="../media/image2600.png"/><Relationship Id="rId2" Type="http://schemas.openxmlformats.org/officeDocument/2006/relationships/image" Target="../media/image7.png"/><Relationship Id="rId16" Type="http://schemas.openxmlformats.org/officeDocument/2006/relationships/image" Target="../media/image2620.png"/><Relationship Id="rId1" Type="http://schemas.openxmlformats.org/officeDocument/2006/relationships/slideLayout" Target="../slideLayouts/slideLayout1.xml"/><Relationship Id="rId6" Type="http://schemas.openxmlformats.org/officeDocument/2006/relationships/image" Target="../media/image2570.png"/><Relationship Id="rId11" Type="http://schemas.openxmlformats.org/officeDocument/2006/relationships/image" Target="../media/image260.png"/><Relationship Id="rId5" Type="http://schemas.openxmlformats.org/officeDocument/2006/relationships/image" Target="../media/image257.png"/><Relationship Id="rId15" Type="http://schemas.openxmlformats.org/officeDocument/2006/relationships/image" Target="../media/image262.png"/><Relationship Id="rId10" Type="http://schemas.openxmlformats.org/officeDocument/2006/relationships/image" Target="../media/image2590.png"/><Relationship Id="rId4" Type="http://schemas.openxmlformats.org/officeDocument/2006/relationships/image" Target="../media/image9.svg"/><Relationship Id="rId9" Type="http://schemas.openxmlformats.org/officeDocument/2006/relationships/image" Target="../media/image259.png"/><Relationship Id="rId14" Type="http://schemas.openxmlformats.org/officeDocument/2006/relationships/image" Target="../media/image2610.png"/></Relationships>
</file>

<file path=ppt/slides/_rels/slide55.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51.svg"/><Relationship Id="rId5" Type="http://schemas.openxmlformats.org/officeDocument/2006/relationships/image" Target="../media/image18.png"/><Relationship Id="rId10" Type="http://schemas.openxmlformats.org/officeDocument/2006/relationships/image" Target="../media/image50.png"/><Relationship Id="rId4" Type="http://schemas.openxmlformats.org/officeDocument/2006/relationships/image" Target="../media/image17.svg"/><Relationship Id="rId9" Type="http://schemas.openxmlformats.org/officeDocument/2006/relationships/image" Target="../media/image264.svg"/></Relationships>
</file>

<file path=ppt/slides/_rels/slide5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8.png"/><Relationship Id="rId7" Type="http://schemas.openxmlformats.org/officeDocument/2006/relationships/image" Target="../media/image264.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3.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54.svg"/></Relationships>
</file>

<file path=ppt/slides/_rels/slide5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image" Target="../media/image194.png"/><Relationship Id="rId1" Type="http://schemas.openxmlformats.org/officeDocument/2006/relationships/slideLayout" Target="../slideLayouts/slideLayout1.xml"/><Relationship Id="rId6" Type="http://schemas.openxmlformats.org/officeDocument/2006/relationships/image" Target="../media/image266.svg"/><Relationship Id="rId5" Type="http://schemas.openxmlformats.org/officeDocument/2006/relationships/image" Target="../media/image265.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8" Type="http://schemas.openxmlformats.org/officeDocument/2006/relationships/image" Target="../media/image266.svg"/><Relationship Id="rId3" Type="http://schemas.openxmlformats.org/officeDocument/2006/relationships/image" Target="../media/image62.svg"/><Relationship Id="rId7" Type="http://schemas.openxmlformats.org/officeDocument/2006/relationships/image" Target="../media/image265.pn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57.png"/><Relationship Id="rId10" Type="http://schemas.openxmlformats.org/officeDocument/2006/relationships/image" Target="../media/image61.svg"/><Relationship Id="rId4" Type="http://schemas.openxmlformats.org/officeDocument/2006/relationships/image" Target="../media/image7.png"/><Relationship Id="rId9" Type="http://schemas.openxmlformats.org/officeDocument/2006/relationships/image" Target="../media/image60.png"/></Relationships>
</file>

<file path=ppt/slides/_rels/slide59.xml.rels><?xml version="1.0" encoding="UTF-8" standalone="yes"?>
<Relationships xmlns="http://schemas.openxmlformats.org/package/2006/relationships"><Relationship Id="rId8" Type="http://schemas.openxmlformats.org/officeDocument/2006/relationships/image" Target="../media/image267.png"/><Relationship Id="rId13" Type="http://schemas.openxmlformats.org/officeDocument/2006/relationships/image" Target="../media/image272.svg"/><Relationship Id="rId18" Type="http://schemas.openxmlformats.org/officeDocument/2006/relationships/image" Target="../media/image275.png"/><Relationship Id="rId26" Type="http://schemas.openxmlformats.org/officeDocument/2006/relationships/image" Target="../media/image281.svg"/><Relationship Id="rId3" Type="http://schemas.openxmlformats.org/officeDocument/2006/relationships/image" Target="../media/image187.png"/><Relationship Id="rId21" Type="http://schemas.openxmlformats.org/officeDocument/2006/relationships/image" Target="../media/image276.png"/><Relationship Id="rId7" Type="http://schemas.openxmlformats.org/officeDocument/2006/relationships/image" Target="../media/image191.svg"/><Relationship Id="rId12" Type="http://schemas.openxmlformats.org/officeDocument/2006/relationships/image" Target="../media/image271.png"/><Relationship Id="rId17" Type="http://schemas.openxmlformats.org/officeDocument/2006/relationships/image" Target="../media/image274.svg"/><Relationship Id="rId25" Type="http://schemas.openxmlformats.org/officeDocument/2006/relationships/image" Target="../media/image280.png"/><Relationship Id="rId2" Type="http://schemas.openxmlformats.org/officeDocument/2006/relationships/image" Target="../media/image7.png"/><Relationship Id="rId16" Type="http://schemas.openxmlformats.org/officeDocument/2006/relationships/image" Target="../media/image273.png"/><Relationship Id="rId20" Type="http://schemas.openxmlformats.org/officeDocument/2006/relationships/image" Target="../media/image93.svg"/><Relationship Id="rId1" Type="http://schemas.openxmlformats.org/officeDocument/2006/relationships/slideLayout" Target="../slideLayouts/slideLayout1.xml"/><Relationship Id="rId6" Type="http://schemas.openxmlformats.org/officeDocument/2006/relationships/image" Target="../media/image190.png"/><Relationship Id="rId11" Type="http://schemas.openxmlformats.org/officeDocument/2006/relationships/image" Target="../media/image270.svg"/><Relationship Id="rId24" Type="http://schemas.openxmlformats.org/officeDocument/2006/relationships/image" Target="../media/image279.svg"/><Relationship Id="rId5" Type="http://schemas.openxmlformats.org/officeDocument/2006/relationships/image" Target="../media/image20.svg"/><Relationship Id="rId15" Type="http://schemas.openxmlformats.org/officeDocument/2006/relationships/image" Target="../media/image22.svg"/><Relationship Id="rId23" Type="http://schemas.openxmlformats.org/officeDocument/2006/relationships/image" Target="../media/image278.png"/><Relationship Id="rId10" Type="http://schemas.openxmlformats.org/officeDocument/2006/relationships/image" Target="../media/image269.png"/><Relationship Id="rId19" Type="http://schemas.openxmlformats.org/officeDocument/2006/relationships/image" Target="../media/image92.png"/><Relationship Id="rId4" Type="http://schemas.openxmlformats.org/officeDocument/2006/relationships/image" Target="../media/image19.png"/><Relationship Id="rId9" Type="http://schemas.openxmlformats.org/officeDocument/2006/relationships/image" Target="../media/image268.svg"/><Relationship Id="rId14" Type="http://schemas.openxmlformats.org/officeDocument/2006/relationships/image" Target="../media/image160.png"/><Relationship Id="rId22" Type="http://schemas.openxmlformats.org/officeDocument/2006/relationships/image" Target="../media/image277.svg"/></Relationships>
</file>

<file path=ppt/slides/_rels/slide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2.svg"/><Relationship Id="rId7" Type="http://schemas.openxmlformats.org/officeDocument/2006/relationships/image" Target="../media/image24.svg"/><Relationship Id="rId2" Type="http://schemas.openxmlformats.org/officeDocument/2006/relationships/image" Target="../media/image55.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57.png"/><Relationship Id="rId4" Type="http://schemas.openxmlformats.org/officeDocument/2006/relationships/image" Target="../media/image7.png"/><Relationship Id="rId9" Type="http://schemas.openxmlformats.org/officeDocument/2006/relationships/image" Target="../media/image61.svg"/></Relationships>
</file>

<file path=ppt/slides/_rels/slide60.xml.rels><?xml version="1.0" encoding="UTF-8" standalone="yes"?>
<Relationships xmlns="http://schemas.openxmlformats.org/package/2006/relationships"><Relationship Id="rId8" Type="http://schemas.openxmlformats.org/officeDocument/2006/relationships/image" Target="../media/image279.svg"/><Relationship Id="rId13" Type="http://schemas.openxmlformats.org/officeDocument/2006/relationships/image" Target="../media/image269.png"/><Relationship Id="rId18" Type="http://schemas.openxmlformats.org/officeDocument/2006/relationships/image" Target="../media/image93.svg"/><Relationship Id="rId3" Type="http://schemas.openxmlformats.org/officeDocument/2006/relationships/image" Target="../media/image187.png"/><Relationship Id="rId21" Type="http://schemas.openxmlformats.org/officeDocument/2006/relationships/image" Target="../media/image273.png"/><Relationship Id="rId7" Type="http://schemas.openxmlformats.org/officeDocument/2006/relationships/image" Target="../media/image278.png"/><Relationship Id="rId12" Type="http://schemas.openxmlformats.org/officeDocument/2006/relationships/image" Target="../media/image268.svg"/><Relationship Id="rId17" Type="http://schemas.openxmlformats.org/officeDocument/2006/relationships/image" Target="../media/image92.png"/><Relationship Id="rId2" Type="http://schemas.openxmlformats.org/officeDocument/2006/relationships/image" Target="../media/image7.png"/><Relationship Id="rId16" Type="http://schemas.openxmlformats.org/officeDocument/2006/relationships/image" Target="../media/image272.svg"/><Relationship Id="rId20" Type="http://schemas.openxmlformats.org/officeDocument/2006/relationships/image" Target="../media/image277.svg"/><Relationship Id="rId1" Type="http://schemas.openxmlformats.org/officeDocument/2006/relationships/slideLayout" Target="../slideLayouts/slideLayout1.xml"/><Relationship Id="rId6" Type="http://schemas.openxmlformats.org/officeDocument/2006/relationships/image" Target="../media/image275.png"/><Relationship Id="rId11" Type="http://schemas.openxmlformats.org/officeDocument/2006/relationships/image" Target="../media/image267.png"/><Relationship Id="rId5" Type="http://schemas.openxmlformats.org/officeDocument/2006/relationships/image" Target="../media/image20.svg"/><Relationship Id="rId15" Type="http://schemas.openxmlformats.org/officeDocument/2006/relationships/image" Target="../media/image271.png"/><Relationship Id="rId10" Type="http://schemas.openxmlformats.org/officeDocument/2006/relationships/image" Target="../media/image281.svg"/><Relationship Id="rId19" Type="http://schemas.openxmlformats.org/officeDocument/2006/relationships/image" Target="../media/image276.png"/><Relationship Id="rId4" Type="http://schemas.openxmlformats.org/officeDocument/2006/relationships/image" Target="../media/image19.png"/><Relationship Id="rId9" Type="http://schemas.openxmlformats.org/officeDocument/2006/relationships/image" Target="../media/image280.png"/><Relationship Id="rId14" Type="http://schemas.openxmlformats.org/officeDocument/2006/relationships/image" Target="../media/image270.svg"/><Relationship Id="rId22" Type="http://schemas.openxmlformats.org/officeDocument/2006/relationships/image" Target="../media/image274.svg"/></Relationships>
</file>

<file path=ppt/slides/_rels/slide6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67.png"/><Relationship Id="rId7" Type="http://schemas.openxmlformats.org/officeDocument/2006/relationships/image" Target="../media/image81.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85.png"/><Relationship Id="rId10" Type="http://schemas.openxmlformats.org/officeDocument/2006/relationships/image" Target="../media/image283.svg"/><Relationship Id="rId4" Type="http://schemas.microsoft.com/office/2007/relationships/hdphoto" Target="../media/hdphoto2.wdp"/><Relationship Id="rId9" Type="http://schemas.openxmlformats.org/officeDocument/2006/relationships/image" Target="../media/image282.png"/></Relationships>
</file>

<file path=ppt/slides/_rels/slide6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0.svg"/><Relationship Id="rId7" Type="http://schemas.openxmlformats.org/officeDocument/2006/relationships/image" Target="../media/image42.png"/><Relationship Id="rId12" Type="http://schemas.openxmlformats.org/officeDocument/2006/relationships/image" Target="../media/image283.svg"/><Relationship Id="rId2"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91.svg"/><Relationship Id="rId11" Type="http://schemas.openxmlformats.org/officeDocument/2006/relationships/image" Target="../media/image282.png"/><Relationship Id="rId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png"/><Relationship Id="rId9" Type="http://schemas.microsoft.com/office/2007/relationships/hdphoto" Target="../media/hdphoto2.wdp"/></Relationships>
</file>

<file path=ppt/slides/_rels/slide63.xml.rels><?xml version="1.0" encoding="UTF-8" standalone="yes"?>
<Relationships xmlns="http://schemas.openxmlformats.org/package/2006/relationships"><Relationship Id="rId8" Type="http://schemas.openxmlformats.org/officeDocument/2006/relationships/image" Target="../media/image285.png"/><Relationship Id="rId13" Type="http://schemas.openxmlformats.org/officeDocument/2006/relationships/image" Target="../media/image287.png"/><Relationship Id="rId18" Type="http://schemas.openxmlformats.org/officeDocument/2006/relationships/image" Target="../media/image292.png"/><Relationship Id="rId3" Type="http://schemas.openxmlformats.org/officeDocument/2006/relationships/image" Target="../media/image201.png"/><Relationship Id="rId7" Type="http://schemas.openxmlformats.org/officeDocument/2006/relationships/image" Target="../media/image284.png"/><Relationship Id="rId12" Type="http://schemas.openxmlformats.org/officeDocument/2006/relationships/image" Target="../media/image286.png"/><Relationship Id="rId17" Type="http://schemas.openxmlformats.org/officeDocument/2006/relationships/image" Target="../media/image291.png"/><Relationship Id="rId2" Type="http://schemas.openxmlformats.org/officeDocument/2006/relationships/image" Target="../media/image7.png"/><Relationship Id="rId16" Type="http://schemas.openxmlformats.org/officeDocument/2006/relationships/image" Target="../media/image290.png"/><Relationship Id="rId1" Type="http://schemas.openxmlformats.org/officeDocument/2006/relationships/slideLayout" Target="../slideLayouts/slideLayout1.xml"/><Relationship Id="rId6" Type="http://schemas.openxmlformats.org/officeDocument/2006/relationships/image" Target="../media/image247.svg"/><Relationship Id="rId11" Type="http://schemas.openxmlformats.org/officeDocument/2006/relationships/image" Target="../media/image205.svg"/><Relationship Id="rId5" Type="http://schemas.openxmlformats.org/officeDocument/2006/relationships/image" Target="../media/image246.png"/><Relationship Id="rId15" Type="http://schemas.openxmlformats.org/officeDocument/2006/relationships/image" Target="../media/image289.png"/><Relationship Id="rId10" Type="http://schemas.openxmlformats.org/officeDocument/2006/relationships/image" Target="../media/image204.png"/><Relationship Id="rId4" Type="http://schemas.openxmlformats.org/officeDocument/2006/relationships/image" Target="../media/image202.svg"/><Relationship Id="rId9" Type="http://schemas.microsoft.com/office/2007/relationships/hdphoto" Target="../media/hdphoto4.wdp"/><Relationship Id="rId14" Type="http://schemas.openxmlformats.org/officeDocument/2006/relationships/image" Target="../media/image288.svg"/></Relationships>
</file>

<file path=ppt/slides/_rels/slide64.xml.rels><?xml version="1.0" encoding="UTF-8" standalone="yes"?>
<Relationships xmlns="http://schemas.openxmlformats.org/package/2006/relationships"><Relationship Id="rId8" Type="http://schemas.openxmlformats.org/officeDocument/2006/relationships/image" Target="../media/image247.svg"/><Relationship Id="rId13" Type="http://schemas.openxmlformats.org/officeDocument/2006/relationships/image" Target="../media/image288.svg"/><Relationship Id="rId18" Type="http://schemas.openxmlformats.org/officeDocument/2006/relationships/image" Target="../media/image205.svg"/><Relationship Id="rId3" Type="http://schemas.openxmlformats.org/officeDocument/2006/relationships/image" Target="../media/image289.png"/><Relationship Id="rId7" Type="http://schemas.openxmlformats.org/officeDocument/2006/relationships/image" Target="../media/image246.png"/><Relationship Id="rId12" Type="http://schemas.openxmlformats.org/officeDocument/2006/relationships/image" Target="../media/image287.png"/><Relationship Id="rId17" Type="http://schemas.openxmlformats.org/officeDocument/2006/relationships/image" Target="../media/image204.png"/><Relationship Id="rId2" Type="http://schemas.openxmlformats.org/officeDocument/2006/relationships/image" Target="../media/image7.png"/><Relationship Id="rId16" Type="http://schemas.openxmlformats.org/officeDocument/2006/relationships/image" Target="../media/image216.svg"/><Relationship Id="rId1" Type="http://schemas.openxmlformats.org/officeDocument/2006/relationships/slideLayout" Target="../slideLayouts/slideLayout1.xml"/><Relationship Id="rId6" Type="http://schemas.openxmlformats.org/officeDocument/2006/relationships/image" Target="../media/image292.png"/><Relationship Id="rId11" Type="http://schemas.microsoft.com/office/2007/relationships/hdphoto" Target="../media/hdphoto4.wdp"/><Relationship Id="rId5" Type="http://schemas.openxmlformats.org/officeDocument/2006/relationships/image" Target="../media/image291.png"/><Relationship Id="rId15" Type="http://schemas.openxmlformats.org/officeDocument/2006/relationships/image" Target="../media/image215.png"/><Relationship Id="rId10" Type="http://schemas.openxmlformats.org/officeDocument/2006/relationships/image" Target="../media/image285.png"/><Relationship Id="rId4" Type="http://schemas.openxmlformats.org/officeDocument/2006/relationships/image" Target="../media/image290.png"/><Relationship Id="rId9" Type="http://schemas.openxmlformats.org/officeDocument/2006/relationships/image" Target="../media/image284.png"/><Relationship Id="rId14" Type="http://schemas.openxmlformats.org/officeDocument/2006/relationships/image" Target="../media/image286.png"/></Relationships>
</file>

<file path=ppt/slides/_rels/slide6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95.png"/><Relationship Id="rId4" Type="http://schemas.openxmlformats.org/officeDocument/2006/relationships/image" Target="../media/image294.png"/></Relationships>
</file>

<file path=ppt/slides/_rels/slide6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95.png"/><Relationship Id="rId4" Type="http://schemas.openxmlformats.org/officeDocument/2006/relationships/image" Target="../media/image293.png"/></Relationships>
</file>

<file path=ppt/slides/_rels/slide67.xml.rels><?xml version="1.0" encoding="UTF-8" standalone="yes"?>
<Relationships xmlns="http://schemas.openxmlformats.org/package/2006/relationships"><Relationship Id="rId8" Type="http://schemas.openxmlformats.org/officeDocument/2006/relationships/image" Target="../media/image2970.png"/><Relationship Id="rId13" Type="http://schemas.openxmlformats.org/officeDocument/2006/relationships/image" Target="../media/image300.png"/><Relationship Id="rId3" Type="http://schemas.openxmlformats.org/officeDocument/2006/relationships/image" Target="../media/image8.png"/><Relationship Id="rId7" Type="http://schemas.openxmlformats.org/officeDocument/2006/relationships/image" Target="../media/image297.png"/><Relationship Id="rId12" Type="http://schemas.openxmlformats.org/officeDocument/2006/relationships/image" Target="../media/image2990.png"/><Relationship Id="rId2" Type="http://schemas.openxmlformats.org/officeDocument/2006/relationships/image" Target="../media/image7.png"/><Relationship Id="rId16" Type="http://schemas.openxmlformats.org/officeDocument/2006/relationships/image" Target="../media/image3010.png"/><Relationship Id="rId1" Type="http://schemas.openxmlformats.org/officeDocument/2006/relationships/slideLayout" Target="../slideLayouts/slideLayout1.xml"/><Relationship Id="rId6" Type="http://schemas.openxmlformats.org/officeDocument/2006/relationships/image" Target="../media/image2960.png"/><Relationship Id="rId11" Type="http://schemas.openxmlformats.org/officeDocument/2006/relationships/image" Target="../media/image299.png"/><Relationship Id="rId5" Type="http://schemas.openxmlformats.org/officeDocument/2006/relationships/image" Target="../media/image296.png"/><Relationship Id="rId15" Type="http://schemas.openxmlformats.org/officeDocument/2006/relationships/image" Target="../media/image301.png"/><Relationship Id="rId10" Type="http://schemas.openxmlformats.org/officeDocument/2006/relationships/image" Target="../media/image2980.png"/><Relationship Id="rId4" Type="http://schemas.openxmlformats.org/officeDocument/2006/relationships/image" Target="../media/image9.svg"/><Relationship Id="rId9" Type="http://schemas.openxmlformats.org/officeDocument/2006/relationships/image" Target="../media/image298.png"/><Relationship Id="rId14" Type="http://schemas.openxmlformats.org/officeDocument/2006/relationships/image" Target="../media/image3000.png"/></Relationships>
</file>

<file path=ppt/slides/_rels/slide68.xml.rels><?xml version="1.0" encoding="UTF-8" standalone="yes"?>
<Relationships xmlns="http://schemas.openxmlformats.org/package/2006/relationships"><Relationship Id="rId13" Type="http://schemas.openxmlformats.org/officeDocument/2006/relationships/image" Target="../media/image133.png"/><Relationship Id="rId18" Type="http://schemas.openxmlformats.org/officeDocument/2006/relationships/image" Target="../media/image137.svg"/><Relationship Id="rId26" Type="http://schemas.openxmlformats.org/officeDocument/2006/relationships/image" Target="../media/image305.svg"/><Relationship Id="rId21" Type="http://schemas.openxmlformats.org/officeDocument/2006/relationships/image" Target="../media/image140.png"/><Relationship Id="rId34" Type="http://schemas.openxmlformats.org/officeDocument/2006/relationships/image" Target="../media/image313.svg"/><Relationship Id="rId7" Type="http://schemas.openxmlformats.org/officeDocument/2006/relationships/image" Target="../media/image127.png"/><Relationship Id="rId12" Type="http://schemas.openxmlformats.org/officeDocument/2006/relationships/image" Target="../media/image132.svg"/><Relationship Id="rId17" Type="http://schemas.openxmlformats.org/officeDocument/2006/relationships/image" Target="../media/image136.png"/><Relationship Id="rId25" Type="http://schemas.openxmlformats.org/officeDocument/2006/relationships/image" Target="../media/image304.png"/><Relationship Id="rId33" Type="http://schemas.openxmlformats.org/officeDocument/2006/relationships/image" Target="../media/image312.png"/><Relationship Id="rId38" Type="http://schemas.openxmlformats.org/officeDocument/2006/relationships/image" Target="../media/image317.svg"/><Relationship Id="rId2" Type="http://schemas.openxmlformats.org/officeDocument/2006/relationships/image" Target="../media/image7.png"/><Relationship Id="rId16" Type="http://schemas.openxmlformats.org/officeDocument/2006/relationships/image" Target="../media/image96.svg"/><Relationship Id="rId20" Type="http://schemas.openxmlformats.org/officeDocument/2006/relationships/image" Target="../media/image139.svg"/><Relationship Id="rId29" Type="http://schemas.openxmlformats.org/officeDocument/2006/relationships/image" Target="../media/image308.png"/><Relationship Id="rId1" Type="http://schemas.openxmlformats.org/officeDocument/2006/relationships/slideLayout" Target="../slideLayouts/slideLayout1.xml"/><Relationship Id="rId6" Type="http://schemas.openxmlformats.org/officeDocument/2006/relationships/image" Target="../media/image147.svg"/><Relationship Id="rId11" Type="http://schemas.openxmlformats.org/officeDocument/2006/relationships/image" Target="../media/image131.png"/><Relationship Id="rId24" Type="http://schemas.openxmlformats.org/officeDocument/2006/relationships/image" Target="../media/image303.svg"/><Relationship Id="rId32" Type="http://schemas.openxmlformats.org/officeDocument/2006/relationships/image" Target="../media/image311.svg"/><Relationship Id="rId37" Type="http://schemas.openxmlformats.org/officeDocument/2006/relationships/image" Target="../media/image316.png"/><Relationship Id="rId5" Type="http://schemas.openxmlformats.org/officeDocument/2006/relationships/image" Target="../media/image146.png"/><Relationship Id="rId15" Type="http://schemas.openxmlformats.org/officeDocument/2006/relationships/image" Target="../media/image135.png"/><Relationship Id="rId23" Type="http://schemas.openxmlformats.org/officeDocument/2006/relationships/image" Target="../media/image302.png"/><Relationship Id="rId28" Type="http://schemas.openxmlformats.org/officeDocument/2006/relationships/image" Target="../media/image307.svg"/><Relationship Id="rId36" Type="http://schemas.openxmlformats.org/officeDocument/2006/relationships/image" Target="../media/image315.svg"/><Relationship Id="rId10" Type="http://schemas.openxmlformats.org/officeDocument/2006/relationships/image" Target="../media/image130.svg"/><Relationship Id="rId19" Type="http://schemas.openxmlformats.org/officeDocument/2006/relationships/image" Target="../media/image138.png"/><Relationship Id="rId31" Type="http://schemas.openxmlformats.org/officeDocument/2006/relationships/image" Target="../media/image310.png"/><Relationship Id="rId4" Type="http://schemas.openxmlformats.org/officeDocument/2006/relationships/image" Target="../media/image145.svg"/><Relationship Id="rId9" Type="http://schemas.openxmlformats.org/officeDocument/2006/relationships/image" Target="../media/image129.png"/><Relationship Id="rId14" Type="http://schemas.openxmlformats.org/officeDocument/2006/relationships/image" Target="../media/image134.svg"/><Relationship Id="rId22" Type="http://schemas.openxmlformats.org/officeDocument/2006/relationships/image" Target="../media/image141.svg"/><Relationship Id="rId27" Type="http://schemas.openxmlformats.org/officeDocument/2006/relationships/image" Target="../media/image306.png"/><Relationship Id="rId30" Type="http://schemas.openxmlformats.org/officeDocument/2006/relationships/image" Target="../media/image309.svg"/><Relationship Id="rId35" Type="http://schemas.openxmlformats.org/officeDocument/2006/relationships/image" Target="../media/image314.png"/><Relationship Id="rId8" Type="http://schemas.openxmlformats.org/officeDocument/2006/relationships/image" Target="../media/image128.svg"/><Relationship Id="rId3" Type="http://schemas.openxmlformats.org/officeDocument/2006/relationships/image" Target="../media/image144.png"/></Relationships>
</file>

<file path=ppt/slides/_rels/slide69.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41.svg"/><Relationship Id="rId26" Type="http://schemas.openxmlformats.org/officeDocument/2006/relationships/image" Target="../media/image307.svg"/><Relationship Id="rId3" Type="http://schemas.openxmlformats.org/officeDocument/2006/relationships/image" Target="../media/image127.png"/><Relationship Id="rId21" Type="http://schemas.openxmlformats.org/officeDocument/2006/relationships/image" Target="../media/image144.png"/><Relationship Id="rId34" Type="http://schemas.openxmlformats.org/officeDocument/2006/relationships/image" Target="../media/image315.svg"/><Relationship Id="rId7" Type="http://schemas.openxmlformats.org/officeDocument/2006/relationships/image" Target="../media/image131.png"/><Relationship Id="rId12" Type="http://schemas.openxmlformats.org/officeDocument/2006/relationships/image" Target="../media/image96.svg"/><Relationship Id="rId17" Type="http://schemas.openxmlformats.org/officeDocument/2006/relationships/image" Target="../media/image140.png"/><Relationship Id="rId25" Type="http://schemas.openxmlformats.org/officeDocument/2006/relationships/image" Target="../media/image306.png"/><Relationship Id="rId33" Type="http://schemas.openxmlformats.org/officeDocument/2006/relationships/image" Target="../media/image314.png"/><Relationship Id="rId2" Type="http://schemas.openxmlformats.org/officeDocument/2006/relationships/image" Target="../media/image7.png"/><Relationship Id="rId16" Type="http://schemas.openxmlformats.org/officeDocument/2006/relationships/image" Target="../media/image139.svg"/><Relationship Id="rId20" Type="http://schemas.openxmlformats.org/officeDocument/2006/relationships/image" Target="../media/image143.svg"/><Relationship Id="rId29" Type="http://schemas.openxmlformats.org/officeDocument/2006/relationships/image" Target="../media/image310.png"/><Relationship Id="rId1" Type="http://schemas.openxmlformats.org/officeDocument/2006/relationships/slideLayout" Target="../slideLayouts/slideLayout1.xml"/><Relationship Id="rId6" Type="http://schemas.openxmlformats.org/officeDocument/2006/relationships/image" Target="../media/image130.svg"/><Relationship Id="rId11" Type="http://schemas.openxmlformats.org/officeDocument/2006/relationships/image" Target="../media/image135.png"/><Relationship Id="rId24" Type="http://schemas.openxmlformats.org/officeDocument/2006/relationships/image" Target="../media/image147.svg"/><Relationship Id="rId32" Type="http://schemas.openxmlformats.org/officeDocument/2006/relationships/image" Target="../media/image313.svg"/><Relationship Id="rId5" Type="http://schemas.openxmlformats.org/officeDocument/2006/relationships/image" Target="../media/image129.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309.svg"/><Relationship Id="rId10" Type="http://schemas.openxmlformats.org/officeDocument/2006/relationships/image" Target="../media/image134.svg"/><Relationship Id="rId19" Type="http://schemas.openxmlformats.org/officeDocument/2006/relationships/image" Target="../media/image142.png"/><Relationship Id="rId31" Type="http://schemas.openxmlformats.org/officeDocument/2006/relationships/image" Target="../media/image312.png"/><Relationship Id="rId4" Type="http://schemas.openxmlformats.org/officeDocument/2006/relationships/image" Target="../media/image128.svg"/><Relationship Id="rId9" Type="http://schemas.openxmlformats.org/officeDocument/2006/relationships/image" Target="../media/image133.png"/><Relationship Id="rId14" Type="http://schemas.openxmlformats.org/officeDocument/2006/relationships/image" Target="../media/image137.svg"/><Relationship Id="rId22" Type="http://schemas.openxmlformats.org/officeDocument/2006/relationships/image" Target="../media/image145.svg"/><Relationship Id="rId27" Type="http://schemas.openxmlformats.org/officeDocument/2006/relationships/image" Target="../media/image308.png"/><Relationship Id="rId30" Type="http://schemas.openxmlformats.org/officeDocument/2006/relationships/image" Target="../media/image311.svg"/><Relationship Id="rId8" Type="http://schemas.openxmlformats.org/officeDocument/2006/relationships/image" Target="../media/image132.svg"/></Relationships>
</file>

<file path=ppt/slides/_rels/slide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44.svg"/><Relationship Id="rId18" Type="http://schemas.openxmlformats.org/officeDocument/2006/relationships/image" Target="../media/image9.svg"/><Relationship Id="rId3" Type="http://schemas.openxmlformats.org/officeDocument/2006/relationships/image" Target="../media/image63.png"/><Relationship Id="rId21" Type="http://schemas.openxmlformats.org/officeDocument/2006/relationships/image" Target="../media/image74.png"/><Relationship Id="rId7" Type="http://schemas.openxmlformats.org/officeDocument/2006/relationships/image" Target="../media/image8.pn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notesSlide" Target="../notesSlides/notesSlide1.xml"/><Relationship Id="rId16" Type="http://schemas.openxmlformats.org/officeDocument/2006/relationships/image" Target="../media/image57.png"/><Relationship Id="rId20" Type="http://schemas.openxmlformats.org/officeDocument/2006/relationships/image" Target="../media/image73.sv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2.png"/><Relationship Id="rId5" Type="http://schemas.openxmlformats.org/officeDocument/2006/relationships/image" Target="../media/image65.png"/><Relationship Id="rId15" Type="http://schemas.openxmlformats.org/officeDocument/2006/relationships/image" Target="../media/image70.svg"/><Relationship Id="rId23" Type="http://schemas.openxmlformats.org/officeDocument/2006/relationships/image" Target="../media/image76.svg"/><Relationship Id="rId10" Type="http://schemas.microsoft.com/office/2007/relationships/hdphoto" Target="../media/hdphoto2.wdp"/><Relationship Id="rId19" Type="http://schemas.openxmlformats.org/officeDocument/2006/relationships/image" Target="../media/image72.png"/><Relationship Id="rId4" Type="http://schemas.openxmlformats.org/officeDocument/2006/relationships/image" Target="../media/image64.svg"/><Relationship Id="rId9" Type="http://schemas.openxmlformats.org/officeDocument/2006/relationships/image" Target="../media/image67.png"/><Relationship Id="rId14" Type="http://schemas.openxmlformats.org/officeDocument/2006/relationships/image" Target="../media/image69.png"/><Relationship Id="rId22" Type="http://schemas.openxmlformats.org/officeDocument/2006/relationships/image" Target="../media/image75.png"/></Relationships>
</file>

<file path=ppt/slides/_rels/slide70.xml.rels><?xml version="1.0" encoding="UTF-8" standalone="yes"?>
<Relationships xmlns="http://schemas.openxmlformats.org/package/2006/relationships"><Relationship Id="rId13" Type="http://schemas.openxmlformats.org/officeDocument/2006/relationships/image" Target="../media/image179.png"/><Relationship Id="rId18" Type="http://schemas.openxmlformats.org/officeDocument/2006/relationships/image" Target="../media/image331.svg"/><Relationship Id="rId26" Type="http://schemas.openxmlformats.org/officeDocument/2006/relationships/image" Target="../media/image33.svg"/><Relationship Id="rId39" Type="http://schemas.openxmlformats.org/officeDocument/2006/relationships/image" Target="../media/image343.svg"/><Relationship Id="rId21" Type="http://schemas.openxmlformats.org/officeDocument/2006/relationships/image" Target="../media/image228.png"/><Relationship Id="rId34" Type="http://schemas.microsoft.com/office/2007/relationships/hdphoto" Target="../media/hdphoto5.wdp"/><Relationship Id="rId42" Type="http://schemas.openxmlformats.org/officeDocument/2006/relationships/image" Target="../media/image20.svg"/><Relationship Id="rId7" Type="http://schemas.openxmlformats.org/officeDocument/2006/relationships/image" Target="../media/image322.png"/><Relationship Id="rId2" Type="http://schemas.openxmlformats.org/officeDocument/2006/relationships/image" Target="../media/image7.png"/><Relationship Id="rId16" Type="http://schemas.openxmlformats.org/officeDocument/2006/relationships/image" Target="../media/image329.svg"/><Relationship Id="rId20" Type="http://schemas.openxmlformats.org/officeDocument/2006/relationships/image" Target="../media/image333.svg"/><Relationship Id="rId29" Type="http://schemas.openxmlformats.org/officeDocument/2006/relationships/image" Target="../media/image336.png"/><Relationship Id="rId41"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321.svg"/><Relationship Id="rId11" Type="http://schemas.openxmlformats.org/officeDocument/2006/relationships/image" Target="../media/image326.png"/><Relationship Id="rId24" Type="http://schemas.openxmlformats.org/officeDocument/2006/relationships/image" Target="../media/image22.svg"/><Relationship Id="rId32" Type="http://schemas.openxmlformats.org/officeDocument/2006/relationships/image" Target="../media/image30.svg"/><Relationship Id="rId37" Type="http://schemas.openxmlformats.org/officeDocument/2006/relationships/image" Target="../media/image341.svg"/><Relationship Id="rId40" Type="http://schemas.openxmlformats.org/officeDocument/2006/relationships/image" Target="../media/image217.png"/><Relationship Id="rId5" Type="http://schemas.openxmlformats.org/officeDocument/2006/relationships/image" Target="../media/image320.png"/><Relationship Id="rId15" Type="http://schemas.openxmlformats.org/officeDocument/2006/relationships/image" Target="../media/image328.png"/><Relationship Id="rId23" Type="http://schemas.openxmlformats.org/officeDocument/2006/relationships/image" Target="../media/image21.png"/><Relationship Id="rId28" Type="http://schemas.openxmlformats.org/officeDocument/2006/relationships/image" Target="../media/image335.svg"/><Relationship Id="rId36" Type="http://schemas.openxmlformats.org/officeDocument/2006/relationships/image" Target="../media/image340.svg"/><Relationship Id="rId10" Type="http://schemas.openxmlformats.org/officeDocument/2006/relationships/image" Target="../media/image325.svg"/><Relationship Id="rId19" Type="http://schemas.openxmlformats.org/officeDocument/2006/relationships/image" Target="../media/image332.png"/><Relationship Id="rId31" Type="http://schemas.openxmlformats.org/officeDocument/2006/relationships/image" Target="../media/image29.png"/><Relationship Id="rId44" Type="http://schemas.openxmlformats.org/officeDocument/2006/relationships/image" Target="../media/image219.svg"/><Relationship Id="rId4" Type="http://schemas.openxmlformats.org/officeDocument/2006/relationships/image" Target="../media/image319.svg"/><Relationship Id="rId9" Type="http://schemas.openxmlformats.org/officeDocument/2006/relationships/image" Target="../media/image324.png"/><Relationship Id="rId14" Type="http://schemas.openxmlformats.org/officeDocument/2006/relationships/image" Target="../media/image93.svg"/><Relationship Id="rId22" Type="http://schemas.openxmlformats.org/officeDocument/2006/relationships/image" Target="../media/image229.svg"/><Relationship Id="rId27" Type="http://schemas.openxmlformats.org/officeDocument/2006/relationships/image" Target="../media/image334.png"/><Relationship Id="rId30" Type="http://schemas.openxmlformats.org/officeDocument/2006/relationships/image" Target="../media/image337.svg"/><Relationship Id="rId35" Type="http://schemas.openxmlformats.org/officeDocument/2006/relationships/image" Target="../media/image339.png"/><Relationship Id="rId43" Type="http://schemas.openxmlformats.org/officeDocument/2006/relationships/image" Target="../media/image218.png"/><Relationship Id="rId8" Type="http://schemas.openxmlformats.org/officeDocument/2006/relationships/image" Target="../media/image323.svg"/><Relationship Id="rId3" Type="http://schemas.openxmlformats.org/officeDocument/2006/relationships/image" Target="../media/image318.png"/><Relationship Id="rId12" Type="http://schemas.openxmlformats.org/officeDocument/2006/relationships/image" Target="../media/image327.svg"/><Relationship Id="rId17" Type="http://schemas.openxmlformats.org/officeDocument/2006/relationships/image" Target="../media/image330.png"/><Relationship Id="rId25" Type="http://schemas.openxmlformats.org/officeDocument/2006/relationships/image" Target="../media/image32.png"/><Relationship Id="rId33" Type="http://schemas.openxmlformats.org/officeDocument/2006/relationships/image" Target="../media/image338.png"/><Relationship Id="rId38" Type="http://schemas.openxmlformats.org/officeDocument/2006/relationships/image" Target="../media/image342.png"/></Relationships>
</file>

<file path=ppt/slides/_rels/slide71.xml.rels><?xml version="1.0" encoding="UTF-8" standalone="yes"?>
<Relationships xmlns="http://schemas.openxmlformats.org/package/2006/relationships"><Relationship Id="rId13" Type="http://schemas.openxmlformats.org/officeDocument/2006/relationships/image" Target="../media/image30.svg"/><Relationship Id="rId18" Type="http://schemas.openxmlformats.org/officeDocument/2006/relationships/image" Target="../media/image336.png"/><Relationship Id="rId26" Type="http://schemas.openxmlformats.org/officeDocument/2006/relationships/image" Target="../media/image228.png"/><Relationship Id="rId39" Type="http://schemas.openxmlformats.org/officeDocument/2006/relationships/image" Target="../media/image326.png"/><Relationship Id="rId21" Type="http://schemas.openxmlformats.org/officeDocument/2006/relationships/image" Target="../media/image343.svg"/><Relationship Id="rId34" Type="http://schemas.openxmlformats.org/officeDocument/2006/relationships/image" Target="../media/image321.svg"/><Relationship Id="rId42" Type="http://schemas.openxmlformats.org/officeDocument/2006/relationships/image" Target="../media/image93.svg"/><Relationship Id="rId7" Type="http://schemas.openxmlformats.org/officeDocument/2006/relationships/image" Target="../media/image217.png"/><Relationship Id="rId2" Type="http://schemas.openxmlformats.org/officeDocument/2006/relationships/image" Target="../media/image7.png"/><Relationship Id="rId16" Type="http://schemas.openxmlformats.org/officeDocument/2006/relationships/image" Target="../media/image339.png"/><Relationship Id="rId20" Type="http://schemas.openxmlformats.org/officeDocument/2006/relationships/image" Target="../media/image342.png"/><Relationship Id="rId29" Type="http://schemas.openxmlformats.org/officeDocument/2006/relationships/image" Target="../media/image33.svg"/><Relationship Id="rId41"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image" Target="../media/image319.svg"/><Relationship Id="rId11" Type="http://schemas.openxmlformats.org/officeDocument/2006/relationships/image" Target="../media/image219.svg"/><Relationship Id="rId24" Type="http://schemas.openxmlformats.org/officeDocument/2006/relationships/image" Target="../media/image332.png"/><Relationship Id="rId32" Type="http://schemas.openxmlformats.org/officeDocument/2006/relationships/image" Target="../media/image337.svg"/><Relationship Id="rId37" Type="http://schemas.openxmlformats.org/officeDocument/2006/relationships/image" Target="../media/image324.png"/><Relationship Id="rId40" Type="http://schemas.openxmlformats.org/officeDocument/2006/relationships/image" Target="../media/image327.svg"/><Relationship Id="rId5" Type="http://schemas.openxmlformats.org/officeDocument/2006/relationships/image" Target="../media/image318.png"/><Relationship Id="rId15" Type="http://schemas.microsoft.com/office/2007/relationships/hdphoto" Target="../media/hdphoto5.wdp"/><Relationship Id="rId23" Type="http://schemas.openxmlformats.org/officeDocument/2006/relationships/image" Target="../media/image331.svg"/><Relationship Id="rId28" Type="http://schemas.openxmlformats.org/officeDocument/2006/relationships/image" Target="../media/image32.png"/><Relationship Id="rId36" Type="http://schemas.openxmlformats.org/officeDocument/2006/relationships/image" Target="../media/image323.svg"/><Relationship Id="rId10" Type="http://schemas.openxmlformats.org/officeDocument/2006/relationships/image" Target="../media/image218.png"/><Relationship Id="rId19" Type="http://schemas.openxmlformats.org/officeDocument/2006/relationships/image" Target="../media/image341.svg"/><Relationship Id="rId31" Type="http://schemas.openxmlformats.org/officeDocument/2006/relationships/image" Target="../media/image335.svg"/><Relationship Id="rId44" Type="http://schemas.openxmlformats.org/officeDocument/2006/relationships/image" Target="../media/image329.svg"/><Relationship Id="rId4" Type="http://schemas.openxmlformats.org/officeDocument/2006/relationships/image" Target="../media/image227.svg"/><Relationship Id="rId9" Type="http://schemas.openxmlformats.org/officeDocument/2006/relationships/image" Target="../media/image20.svg"/><Relationship Id="rId14" Type="http://schemas.openxmlformats.org/officeDocument/2006/relationships/image" Target="../media/image338.png"/><Relationship Id="rId22" Type="http://schemas.openxmlformats.org/officeDocument/2006/relationships/image" Target="../media/image330.png"/><Relationship Id="rId27" Type="http://schemas.openxmlformats.org/officeDocument/2006/relationships/image" Target="../media/image229.svg"/><Relationship Id="rId30" Type="http://schemas.openxmlformats.org/officeDocument/2006/relationships/image" Target="../media/image334.png"/><Relationship Id="rId35" Type="http://schemas.openxmlformats.org/officeDocument/2006/relationships/image" Target="../media/image322.png"/><Relationship Id="rId43" Type="http://schemas.openxmlformats.org/officeDocument/2006/relationships/image" Target="../media/image328.png"/><Relationship Id="rId8" Type="http://schemas.openxmlformats.org/officeDocument/2006/relationships/image" Target="../media/image19.png"/><Relationship Id="rId3" Type="http://schemas.openxmlformats.org/officeDocument/2006/relationships/image" Target="../media/image226.png"/><Relationship Id="rId12" Type="http://schemas.openxmlformats.org/officeDocument/2006/relationships/image" Target="../media/image29.png"/><Relationship Id="rId17" Type="http://schemas.openxmlformats.org/officeDocument/2006/relationships/image" Target="../media/image340.svg"/><Relationship Id="rId25" Type="http://schemas.openxmlformats.org/officeDocument/2006/relationships/image" Target="../media/image333.svg"/><Relationship Id="rId33" Type="http://schemas.openxmlformats.org/officeDocument/2006/relationships/image" Target="../media/image320.png"/><Relationship Id="rId38" Type="http://schemas.openxmlformats.org/officeDocument/2006/relationships/image" Target="../media/image325.svg"/></Relationships>
</file>

<file path=ppt/slides/_rels/slide72.xml.rels><?xml version="1.0" encoding="UTF-8" standalone="yes"?>
<Relationships xmlns="http://schemas.openxmlformats.org/package/2006/relationships"><Relationship Id="rId8" Type="http://schemas.openxmlformats.org/officeDocument/2006/relationships/image" Target="../media/image344.png"/><Relationship Id="rId13" Type="http://schemas.openxmlformats.org/officeDocument/2006/relationships/image" Target="../media/image63.png"/><Relationship Id="rId18" Type="http://schemas.openxmlformats.org/officeDocument/2006/relationships/image" Target="../media/image349.svg"/><Relationship Id="rId26" Type="http://schemas.openxmlformats.org/officeDocument/2006/relationships/image" Target="../media/image357.svg"/><Relationship Id="rId3" Type="http://schemas.openxmlformats.org/officeDocument/2006/relationships/image" Target="../media/image65.png"/><Relationship Id="rId21" Type="http://schemas.openxmlformats.org/officeDocument/2006/relationships/image" Target="../media/image352.png"/><Relationship Id="rId7" Type="http://schemas.openxmlformats.org/officeDocument/2006/relationships/image" Target="../media/image57.png"/><Relationship Id="rId12" Type="http://schemas.openxmlformats.org/officeDocument/2006/relationships/image" Target="../media/image74.png"/><Relationship Id="rId17" Type="http://schemas.openxmlformats.org/officeDocument/2006/relationships/image" Target="../media/image348.png"/><Relationship Id="rId25" Type="http://schemas.openxmlformats.org/officeDocument/2006/relationships/image" Target="../media/image356.png"/><Relationship Id="rId2" Type="http://schemas.openxmlformats.org/officeDocument/2006/relationships/notesSlide" Target="../notesSlides/notesSlide13.xml"/><Relationship Id="rId16" Type="http://schemas.openxmlformats.org/officeDocument/2006/relationships/image" Target="../media/image347.svg"/><Relationship Id="rId20" Type="http://schemas.openxmlformats.org/officeDocument/2006/relationships/image" Target="../media/image351.svg"/><Relationship Id="rId1" Type="http://schemas.openxmlformats.org/officeDocument/2006/relationships/slideLayout" Target="../slideLayouts/slideLayout1.xml"/><Relationship Id="rId6" Type="http://schemas.openxmlformats.org/officeDocument/2006/relationships/image" Target="../media/image70.svg"/><Relationship Id="rId11" Type="http://schemas.microsoft.com/office/2007/relationships/hdphoto" Target="../media/hdphoto2.wdp"/><Relationship Id="rId24" Type="http://schemas.openxmlformats.org/officeDocument/2006/relationships/image" Target="../media/image355.svg"/><Relationship Id="rId5" Type="http://schemas.openxmlformats.org/officeDocument/2006/relationships/image" Target="../media/image69.png"/><Relationship Id="rId15" Type="http://schemas.openxmlformats.org/officeDocument/2006/relationships/image" Target="../media/image346.png"/><Relationship Id="rId23" Type="http://schemas.openxmlformats.org/officeDocument/2006/relationships/image" Target="../media/image354.png"/><Relationship Id="rId28" Type="http://schemas.openxmlformats.org/officeDocument/2006/relationships/image" Target="../media/image359.svg"/><Relationship Id="rId10" Type="http://schemas.openxmlformats.org/officeDocument/2006/relationships/image" Target="../media/image67.png"/><Relationship Id="rId19" Type="http://schemas.openxmlformats.org/officeDocument/2006/relationships/image" Target="../media/image350.png"/><Relationship Id="rId4" Type="http://schemas.microsoft.com/office/2007/relationships/hdphoto" Target="../media/hdphoto1.wdp"/><Relationship Id="rId9" Type="http://schemas.openxmlformats.org/officeDocument/2006/relationships/image" Target="../media/image345.svg"/><Relationship Id="rId14" Type="http://schemas.openxmlformats.org/officeDocument/2006/relationships/image" Target="../media/image64.svg"/><Relationship Id="rId22" Type="http://schemas.openxmlformats.org/officeDocument/2006/relationships/image" Target="../media/image353.svg"/><Relationship Id="rId27" Type="http://schemas.openxmlformats.org/officeDocument/2006/relationships/image" Target="../media/image358.png"/></Relationships>
</file>

<file path=ppt/slides/_rels/slide7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350.png"/><Relationship Id="rId18" Type="http://schemas.openxmlformats.org/officeDocument/2006/relationships/image" Target="../media/image355.svg"/><Relationship Id="rId3" Type="http://schemas.openxmlformats.org/officeDocument/2006/relationships/image" Target="../media/image77.svg"/><Relationship Id="rId21" Type="http://schemas.openxmlformats.org/officeDocument/2006/relationships/image" Target="../media/image358.png"/><Relationship Id="rId7" Type="http://schemas.microsoft.com/office/2007/relationships/hdphoto" Target="../media/hdphoto2.wdp"/><Relationship Id="rId12" Type="http://schemas.openxmlformats.org/officeDocument/2006/relationships/image" Target="../media/image345.svg"/><Relationship Id="rId17" Type="http://schemas.openxmlformats.org/officeDocument/2006/relationships/image" Target="../media/image354.png"/><Relationship Id="rId2" Type="http://schemas.openxmlformats.org/officeDocument/2006/relationships/image" Target="../media/image63.png"/><Relationship Id="rId16" Type="http://schemas.openxmlformats.org/officeDocument/2006/relationships/image" Target="../media/image353.svg"/><Relationship Id="rId20" Type="http://schemas.openxmlformats.org/officeDocument/2006/relationships/image" Target="../media/image347.sv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344.png"/><Relationship Id="rId24" Type="http://schemas.openxmlformats.org/officeDocument/2006/relationships/image" Target="../media/image357.svg"/><Relationship Id="rId5" Type="http://schemas.microsoft.com/office/2007/relationships/hdphoto" Target="../media/hdphoto1.wdp"/><Relationship Id="rId15" Type="http://schemas.openxmlformats.org/officeDocument/2006/relationships/image" Target="../media/image352.png"/><Relationship Id="rId23" Type="http://schemas.openxmlformats.org/officeDocument/2006/relationships/image" Target="../media/image356.png"/><Relationship Id="rId10" Type="http://schemas.openxmlformats.org/officeDocument/2006/relationships/image" Target="../media/image74.png"/><Relationship Id="rId19" Type="http://schemas.openxmlformats.org/officeDocument/2006/relationships/image" Target="../media/image346.png"/><Relationship Id="rId4" Type="http://schemas.openxmlformats.org/officeDocument/2006/relationships/image" Target="../media/image65.png"/><Relationship Id="rId9" Type="http://schemas.openxmlformats.org/officeDocument/2006/relationships/image" Target="../media/image70.svg"/><Relationship Id="rId14" Type="http://schemas.openxmlformats.org/officeDocument/2006/relationships/image" Target="../media/image351.svg"/><Relationship Id="rId22" Type="http://schemas.openxmlformats.org/officeDocument/2006/relationships/image" Target="../media/image359.svg"/></Relationships>
</file>

<file path=ppt/slides/_rels/slide74.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67.png"/><Relationship Id="rId7" Type="http://schemas.openxmlformats.org/officeDocument/2006/relationships/image" Target="../media/image81.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85.png"/><Relationship Id="rId10" Type="http://schemas.openxmlformats.org/officeDocument/2006/relationships/image" Target="../media/image94.png"/><Relationship Id="rId4" Type="http://schemas.microsoft.com/office/2007/relationships/hdphoto" Target="../media/hdphoto2.wdp"/><Relationship Id="rId9" Type="http://schemas.openxmlformats.org/officeDocument/2006/relationships/image" Target="../media/image283.svg"/></Relationships>
</file>

<file path=ppt/slides/_rels/slide75.xml.rels><?xml version="1.0" encoding="UTF-8" standalone="yes"?>
<Relationships xmlns="http://schemas.openxmlformats.org/package/2006/relationships"><Relationship Id="rId8" Type="http://schemas.openxmlformats.org/officeDocument/2006/relationships/image" Target="../media/image282.png"/><Relationship Id="rId3" Type="http://schemas.openxmlformats.org/officeDocument/2006/relationships/image" Target="../media/image100.svg"/><Relationship Id="rId7" Type="http://schemas.openxmlformats.org/officeDocument/2006/relationships/image" Target="../media/image85.png"/><Relationship Id="rId2" Type="http://schemas.openxmlformats.org/officeDocument/2006/relationships/image" Target="../media/image9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7.png"/><Relationship Id="rId10" Type="http://schemas.openxmlformats.org/officeDocument/2006/relationships/image" Target="../media/image94.png"/><Relationship Id="rId4" Type="http://schemas.openxmlformats.org/officeDocument/2006/relationships/image" Target="../media/image7.png"/><Relationship Id="rId9" Type="http://schemas.openxmlformats.org/officeDocument/2006/relationships/image" Target="../media/image283.svg"/></Relationships>
</file>

<file path=ppt/slides/_rels/slide76.xml.rels><?xml version="1.0" encoding="UTF-8" standalone="yes"?>
<Relationships xmlns="http://schemas.openxmlformats.org/package/2006/relationships"><Relationship Id="rId8" Type="http://schemas.openxmlformats.org/officeDocument/2006/relationships/image" Target="../media/image362.png"/><Relationship Id="rId3" Type="http://schemas.openxmlformats.org/officeDocument/2006/relationships/image" Target="../media/image293.png"/><Relationship Id="rId7" Type="http://schemas.openxmlformats.org/officeDocument/2006/relationships/image" Target="../media/image361.sv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60.png"/><Relationship Id="rId11" Type="http://schemas.openxmlformats.org/officeDocument/2006/relationships/image" Target="../media/image365.svg"/><Relationship Id="rId5" Type="http://schemas.openxmlformats.org/officeDocument/2006/relationships/image" Target="../media/image295.png"/><Relationship Id="rId10" Type="http://schemas.openxmlformats.org/officeDocument/2006/relationships/image" Target="../media/image364.png"/><Relationship Id="rId4" Type="http://schemas.openxmlformats.org/officeDocument/2006/relationships/image" Target="../media/image294.png"/><Relationship Id="rId9" Type="http://schemas.openxmlformats.org/officeDocument/2006/relationships/image" Target="../media/image363.svg"/></Relationships>
</file>

<file path=ppt/slides/_rels/slide77.xml.rels><?xml version="1.0" encoding="UTF-8" standalone="yes"?>
<Relationships xmlns="http://schemas.openxmlformats.org/package/2006/relationships"><Relationship Id="rId8" Type="http://schemas.openxmlformats.org/officeDocument/2006/relationships/image" Target="../media/image363.svg"/><Relationship Id="rId3" Type="http://schemas.openxmlformats.org/officeDocument/2006/relationships/image" Target="../media/image294.png"/><Relationship Id="rId7" Type="http://schemas.openxmlformats.org/officeDocument/2006/relationships/image" Target="../media/image36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61.svg"/><Relationship Id="rId5" Type="http://schemas.openxmlformats.org/officeDocument/2006/relationships/image" Target="../media/image360.png"/><Relationship Id="rId10" Type="http://schemas.openxmlformats.org/officeDocument/2006/relationships/image" Target="../media/image365.svg"/><Relationship Id="rId4" Type="http://schemas.openxmlformats.org/officeDocument/2006/relationships/image" Target="../media/image295.png"/><Relationship Id="rId9" Type="http://schemas.openxmlformats.org/officeDocument/2006/relationships/image" Target="../media/image364.png"/></Relationships>
</file>

<file path=ppt/slides/_rels/slide78.xml.rels><?xml version="1.0" encoding="UTF-8" standalone="yes"?>
<Relationships xmlns="http://schemas.openxmlformats.org/package/2006/relationships"><Relationship Id="rId3" Type="http://schemas.openxmlformats.org/officeDocument/2006/relationships/image" Target="../media/image366.png"/><Relationship Id="rId7" Type="http://schemas.openxmlformats.org/officeDocument/2006/relationships/image" Target="../media/image37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69.png"/><Relationship Id="rId5" Type="http://schemas.openxmlformats.org/officeDocument/2006/relationships/image" Target="../media/image368.png"/><Relationship Id="rId4" Type="http://schemas.openxmlformats.org/officeDocument/2006/relationships/image" Target="../media/image367.png"/></Relationships>
</file>

<file path=ppt/slides/_rels/slide79.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image" Target="../media/image366.png"/><Relationship Id="rId7" Type="http://schemas.openxmlformats.org/officeDocument/2006/relationships/image" Target="../media/image36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68.png"/><Relationship Id="rId5" Type="http://schemas.openxmlformats.org/officeDocument/2006/relationships/image" Target="../media/image372.png"/><Relationship Id="rId4" Type="http://schemas.openxmlformats.org/officeDocument/2006/relationships/image" Target="../media/image371.png"/><Relationship Id="rId9" Type="http://schemas.openxmlformats.org/officeDocument/2006/relationships/image" Target="../media/image370.png"/></Relationships>
</file>

<file path=ppt/slides/_rels/slide8.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72.png"/><Relationship Id="rId3" Type="http://schemas.openxmlformats.org/officeDocument/2006/relationships/image" Target="../media/image77.svg"/><Relationship Id="rId7" Type="http://schemas.openxmlformats.org/officeDocument/2006/relationships/image" Target="../media/image78.png"/><Relationship Id="rId12" Type="http://schemas.openxmlformats.org/officeDocument/2006/relationships/image" Target="../media/image9.svg"/><Relationship Id="rId17" Type="http://schemas.openxmlformats.org/officeDocument/2006/relationships/image" Target="../media/image74.png"/><Relationship Id="rId2" Type="http://schemas.openxmlformats.org/officeDocument/2006/relationships/image" Target="../media/image63.png"/><Relationship Id="rId16" Type="http://schemas.openxmlformats.org/officeDocument/2006/relationships/image" Target="../media/image70.sv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71.png"/><Relationship Id="rId5" Type="http://schemas.microsoft.com/office/2007/relationships/hdphoto" Target="../media/hdphoto1.wdp"/><Relationship Id="rId15" Type="http://schemas.openxmlformats.org/officeDocument/2006/relationships/image" Target="../media/image69.png"/><Relationship Id="rId10" Type="http://schemas.microsoft.com/office/2007/relationships/hdphoto" Target="../media/hdphoto2.wdp"/><Relationship Id="rId4" Type="http://schemas.openxmlformats.org/officeDocument/2006/relationships/image" Target="../media/image65.png"/><Relationship Id="rId9" Type="http://schemas.openxmlformats.org/officeDocument/2006/relationships/image" Target="../media/image67.png"/><Relationship Id="rId14" Type="http://schemas.openxmlformats.org/officeDocument/2006/relationships/image" Target="../media/image73.svg"/></Relationships>
</file>

<file path=ppt/slides/_rels/slide9.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7.svg"/><Relationship Id="rId18" Type="http://schemas.openxmlformats.org/officeDocument/2006/relationships/image" Target="../media/image92.png"/><Relationship Id="rId26" Type="http://schemas.openxmlformats.org/officeDocument/2006/relationships/image" Target="../media/image7.png"/><Relationship Id="rId3" Type="http://schemas.openxmlformats.org/officeDocument/2006/relationships/image" Target="../media/image80.png"/><Relationship Id="rId21" Type="http://schemas.openxmlformats.org/officeDocument/2006/relationships/image" Target="../media/image94.png"/><Relationship Id="rId7" Type="http://schemas.openxmlformats.org/officeDocument/2006/relationships/image" Target="../media/image83.png"/><Relationship Id="rId12" Type="http://schemas.openxmlformats.org/officeDocument/2006/relationships/image" Target="../media/image86.png"/><Relationship Id="rId17" Type="http://schemas.openxmlformats.org/officeDocument/2006/relationships/image" Target="../media/image91.svg"/><Relationship Id="rId25" Type="http://schemas.openxmlformats.org/officeDocument/2006/relationships/image" Target="../media/image98.svg"/><Relationship Id="rId2" Type="http://schemas.openxmlformats.org/officeDocument/2006/relationships/notesSlide" Target="../notesSlides/notesSlide2.xml"/><Relationship Id="rId16" Type="http://schemas.openxmlformats.org/officeDocument/2006/relationships/image" Target="../media/image90.png"/><Relationship Id="rId20"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42.png"/><Relationship Id="rId11" Type="http://schemas.microsoft.com/office/2007/relationships/hdphoto" Target="../media/hdphoto2.wdp"/><Relationship Id="rId24" Type="http://schemas.openxmlformats.org/officeDocument/2006/relationships/image" Target="../media/image97.png"/><Relationship Id="rId5" Type="http://schemas.openxmlformats.org/officeDocument/2006/relationships/image" Target="../media/image82.png"/><Relationship Id="rId15" Type="http://schemas.openxmlformats.org/officeDocument/2006/relationships/image" Target="../media/image89.svg"/><Relationship Id="rId23" Type="http://schemas.openxmlformats.org/officeDocument/2006/relationships/image" Target="../media/image96.svg"/><Relationship Id="rId10" Type="http://schemas.openxmlformats.org/officeDocument/2006/relationships/image" Target="../media/image67.png"/><Relationship Id="rId19" Type="http://schemas.openxmlformats.org/officeDocument/2006/relationships/image" Target="../media/image93.svg"/><Relationship Id="rId4" Type="http://schemas.openxmlformats.org/officeDocument/2006/relationships/image" Target="../media/image81.svg"/><Relationship Id="rId9" Type="http://schemas.openxmlformats.org/officeDocument/2006/relationships/image" Target="../media/image85.png"/><Relationship Id="rId14" Type="http://schemas.openxmlformats.org/officeDocument/2006/relationships/image" Target="../media/image88.png"/><Relationship Id="rId22"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461E703-A638-46F3-A3E4-C6B54EB08494}"/>
              </a:ext>
            </a:extLst>
          </p:cNvPr>
          <p:cNvSpPr/>
          <p:nvPr/>
        </p:nvSpPr>
        <p:spPr>
          <a:xfrm>
            <a:off x="0" y="2032000"/>
            <a:ext cx="6858000" cy="79883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0484A369-8564-4D19-8116-2C067EAB76FE}"/>
                  </a:ext>
                </a:extLst>
              </p:cNvPr>
              <p:cNvGraphicFramePr>
                <a:graphicFrameLocks noChangeAspect="1"/>
              </p:cNvGraphicFramePr>
              <p:nvPr>
                <p:extLst>
                  <p:ext uri="{D42A27DB-BD31-4B8C-83A1-F6EECF244321}">
                    <p14:modId xmlns:p14="http://schemas.microsoft.com/office/powerpoint/2010/main" val="3837031599"/>
                  </p:ext>
                </p:extLst>
              </p:nvPr>
            </p:nvGraphicFramePr>
            <p:xfrm>
              <a:off x="0" y="2738438"/>
              <a:ext cx="6858000" cy="6284912"/>
            </p:xfrm>
            <a:graphic>
              <a:graphicData uri="http://schemas.microsoft.com/office/powerpoint/2016/summaryzoom">
                <psuz:summaryZm>
                  <psuz:summaryZmObj sectionId="{B94FF84F-14AE-43BB-878F-FD46E499D867}">
                    <psuz:zmPr id="{A5EB4078-F9E4-41AA-A1CC-F479232D657B}" transitionDur="1000">
                      <p166:blipFill xmlns:p166="http://schemas.microsoft.com/office/powerpoint/2016/6/main">
                        <a:blip r:embed="rId2"/>
                        <a:stretch>
                          <a:fillRect/>
                        </a:stretch>
                      </p166:blipFill>
                      <p166:spPr xmlns:p166="http://schemas.microsoft.com/office/powerpoint/2016/6/main">
                        <a:xfrm>
                          <a:off x="361480" y="248979"/>
                          <a:ext cx="1957991" cy="2828210"/>
                        </a:xfrm>
                        <a:prstGeom prst="rect">
                          <a:avLst/>
                        </a:prstGeom>
                        <a:ln w="3175">
                          <a:solidFill>
                            <a:schemeClr val="tx1"/>
                          </a:solidFill>
                        </a:ln>
                      </p166:spPr>
                    </psuz:zmPr>
                  </psuz:summaryZmObj>
                  <psuz:summaryZmObj sectionId="{CD273177-DE1D-4348-A662-23B8FC34E876}">
                    <psuz:zmPr id="{267E8AA7-703F-4351-9EE5-0C7978BE6AD9}" transitionDur="1000">
                      <p166:blipFill xmlns:p166="http://schemas.microsoft.com/office/powerpoint/2016/6/main">
                        <a:blip r:embed="rId3"/>
                        <a:stretch>
                          <a:fillRect/>
                        </a:stretch>
                      </p166:blipFill>
                      <p166:spPr xmlns:p166="http://schemas.microsoft.com/office/powerpoint/2016/6/main">
                        <a:xfrm>
                          <a:off x="2450004" y="248979"/>
                          <a:ext cx="1957991" cy="2828210"/>
                        </a:xfrm>
                        <a:prstGeom prst="rect">
                          <a:avLst/>
                        </a:prstGeom>
                        <a:ln w="3175">
                          <a:solidFill>
                            <a:schemeClr val="tx1"/>
                          </a:solidFill>
                        </a:ln>
                      </p166:spPr>
                    </psuz:zmPr>
                  </psuz:summaryZmObj>
                  <psuz:summaryZmObj sectionId="{0CAC727D-1987-422B-A268-41164562520F}">
                    <psuz:zmPr id="{549DB4F3-A07E-4939-B4F1-C47C4B3C3C65}" transitionDur="1000">
                      <p166:blipFill xmlns:p166="http://schemas.microsoft.com/office/powerpoint/2016/6/main">
                        <a:blip r:embed="rId4"/>
                        <a:stretch>
                          <a:fillRect/>
                        </a:stretch>
                      </p166:blipFill>
                      <p166:spPr xmlns:p166="http://schemas.microsoft.com/office/powerpoint/2016/6/main">
                        <a:xfrm>
                          <a:off x="4538528" y="248979"/>
                          <a:ext cx="1957991" cy="2828210"/>
                        </a:xfrm>
                        <a:prstGeom prst="rect">
                          <a:avLst/>
                        </a:prstGeom>
                        <a:ln w="3175">
                          <a:solidFill>
                            <a:schemeClr val="tx1"/>
                          </a:solidFill>
                        </a:ln>
                      </p166:spPr>
                    </psuz:zmPr>
                  </psuz:summaryZmObj>
                  <psuz:summaryZmObj sectionId="{F382FC45-2ADF-407F-A430-564195FDA338}">
                    <psuz:zmPr id="{B482F4BA-9B53-40B9-845C-F2B5A898305A}" transitionDur="1000">
                      <p166:blipFill xmlns:p166="http://schemas.microsoft.com/office/powerpoint/2016/6/main">
                        <a:blip r:embed="rId5"/>
                        <a:stretch>
                          <a:fillRect/>
                        </a:stretch>
                      </p166:blipFill>
                      <p166:spPr xmlns:p166="http://schemas.microsoft.com/office/powerpoint/2016/6/main">
                        <a:xfrm>
                          <a:off x="361480" y="3207722"/>
                          <a:ext cx="1957991" cy="2828210"/>
                        </a:xfrm>
                        <a:prstGeom prst="rect">
                          <a:avLst/>
                        </a:prstGeom>
                        <a:ln w="3175">
                          <a:solidFill>
                            <a:schemeClr val="tx1"/>
                          </a:solidFill>
                        </a:ln>
                      </p166:spPr>
                    </psuz:zmPr>
                  </psuz:summaryZmObj>
                  <psuz:summaryZmObj sectionId="{F5CD690B-D266-4E8F-B2ED-61C1223579B7}">
                    <psuz:zmPr id="{5589D1CF-096A-4763-A554-32CE30908C2B}" transitionDur="1000">
                      <p166:blipFill xmlns:p166="http://schemas.microsoft.com/office/powerpoint/2016/6/main">
                        <a:blip r:embed="rId6"/>
                        <a:stretch>
                          <a:fillRect/>
                        </a:stretch>
                      </p166:blipFill>
                      <p166:spPr xmlns:p166="http://schemas.microsoft.com/office/powerpoint/2016/6/main">
                        <a:xfrm>
                          <a:off x="2450004" y="3207722"/>
                          <a:ext cx="1957991" cy="2828210"/>
                        </a:xfrm>
                        <a:prstGeom prst="rect">
                          <a:avLst/>
                        </a:prstGeom>
                        <a:ln w="3175">
                          <a:solidFill>
                            <a:schemeClr val="tx1"/>
                          </a:solidFill>
                        </a:ln>
                      </p166:spPr>
                    </psuz:zmPr>
                  </psuz:summaryZmObj>
                  <psuz:summaryZmObj sectionId="{6F615550-CA4D-4B84-945E-4E401D1D30DD}">
                    <psuz:zmPr id="{7ECE1ECC-7576-4993-AC93-1539A186E465}" transitionDur="1000">
                      <p166:blipFill xmlns:p166="http://schemas.microsoft.com/office/powerpoint/2016/6/main">
                        <a:blip r:embed="rId7"/>
                        <a:stretch>
                          <a:fillRect/>
                        </a:stretch>
                      </p166:blipFill>
                      <p166:spPr xmlns:p166="http://schemas.microsoft.com/office/powerpoint/2016/6/main">
                        <a:xfrm>
                          <a:off x="4538528" y="3207722"/>
                          <a:ext cx="1957991" cy="2828210"/>
                        </a:xfrm>
                        <a:prstGeom prst="rect">
                          <a:avLst/>
                        </a:prstGeom>
                        <a:ln w="3175">
                          <a:solidFill>
                            <a:schemeClr val="tx1"/>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0484A369-8564-4D19-8116-2C067EAB76FE}"/>
                  </a:ext>
                </a:extLst>
              </p:cNvPr>
              <p:cNvGrpSpPr>
                <a:grpSpLocks noGrp="1" noUngrp="1" noRot="1" noChangeAspect="1" noMove="1" noResize="1"/>
              </p:cNvGrpSpPr>
              <p:nvPr/>
            </p:nvGrpSpPr>
            <p:grpSpPr>
              <a:xfrm>
                <a:off x="0" y="2738438"/>
                <a:ext cx="6858000" cy="6284912"/>
                <a:chOff x="0" y="2738438"/>
                <a:chExt cx="6858000" cy="6284912"/>
              </a:xfrm>
            </p:grpSpPr>
            <p:pic>
              <p:nvPicPr>
                <p:cNvPr id="2" name="Picture 2">
                  <a:hlinkClick r:id="rId8"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361480" y="2987417"/>
                  <a:ext cx="1957991" cy="2828210"/>
                </a:xfrm>
                <a:prstGeom prst="rect">
                  <a:avLst/>
                </a:prstGeom>
                <a:ln w="3175">
                  <a:solidFill>
                    <a:schemeClr val="tx1"/>
                  </a:solidFill>
                </a:ln>
              </p:spPr>
            </p:pic>
            <p:pic>
              <p:nvPicPr>
                <p:cNvPr id="3" name="Picture 3">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2450004" y="2987417"/>
                  <a:ext cx="1957991" cy="2828210"/>
                </a:xfrm>
                <a:prstGeom prst="rect">
                  <a:avLst/>
                </a:prstGeom>
                <a:ln w="3175">
                  <a:solidFill>
                    <a:schemeClr val="tx1"/>
                  </a:solidFill>
                </a:ln>
              </p:spPr>
            </p:pic>
            <p:pic>
              <p:nvPicPr>
                <p:cNvPr id="4" name="Picture 4">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4538528" y="2987417"/>
                  <a:ext cx="1957991" cy="2828210"/>
                </a:xfrm>
                <a:prstGeom prst="rect">
                  <a:avLst/>
                </a:prstGeom>
                <a:ln w="3175">
                  <a:solidFill>
                    <a:schemeClr val="tx1"/>
                  </a:solidFill>
                </a:ln>
              </p:spPr>
            </p:pic>
            <p:pic>
              <p:nvPicPr>
                <p:cNvPr id="20" name="Picture 20">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361480" y="5946160"/>
                  <a:ext cx="1957991" cy="2828210"/>
                </a:xfrm>
                <a:prstGeom prst="rect">
                  <a:avLst/>
                </a:prstGeom>
                <a:ln w="3175">
                  <a:solidFill>
                    <a:schemeClr val="tx1"/>
                  </a:solidFill>
                </a:ln>
              </p:spPr>
            </p:pic>
            <p:pic>
              <p:nvPicPr>
                <p:cNvPr id="21" name="Picture 21">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2450004" y="5946160"/>
                  <a:ext cx="1957991" cy="2828210"/>
                </a:xfrm>
                <a:prstGeom prst="rect">
                  <a:avLst/>
                </a:prstGeom>
                <a:ln w="3175">
                  <a:solidFill>
                    <a:schemeClr val="tx1"/>
                  </a:solidFill>
                </a:ln>
              </p:spPr>
            </p:pic>
            <p:pic>
              <p:nvPicPr>
                <p:cNvPr id="23" name="Picture 23">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4538528" y="5946160"/>
                  <a:ext cx="1957991" cy="2828210"/>
                </a:xfrm>
                <a:prstGeom prst="rect">
                  <a:avLst/>
                </a:prstGeom>
                <a:ln w="3175">
                  <a:solidFill>
                    <a:schemeClr val="tx1"/>
                  </a:solidFill>
                </a:ln>
              </p:spPr>
            </p:pic>
          </p:grpSp>
        </mc:Fallback>
      </mc:AlternateContent>
      <p:sp>
        <p:nvSpPr>
          <p:cNvPr id="6" name="Title 1">
            <a:extLst>
              <a:ext uri="{FF2B5EF4-FFF2-40B4-BE49-F238E27FC236}">
                <a16:creationId xmlns:a16="http://schemas.microsoft.com/office/drawing/2014/main" id="{895FC9CD-8F58-4EC2-A686-944C0B3315E5}"/>
              </a:ext>
            </a:extLst>
          </p:cNvPr>
          <p:cNvSpPr txBox="1">
            <a:spLocks/>
          </p:cNvSpPr>
          <p:nvPr/>
        </p:nvSpPr>
        <p:spPr>
          <a:xfrm>
            <a:off x="-369224" y="1802434"/>
            <a:ext cx="7595524" cy="130611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700" b="1" dirty="0">
                <a:solidFill>
                  <a:schemeClr val="bg1"/>
                </a:solidFill>
                <a:latin typeface="+mn-lt"/>
              </a:rPr>
              <a:t>KNOWLEDGE ORGANISERS AND ASSESSMENT</a:t>
            </a:r>
            <a:endParaRPr lang="en-GB" sz="2700" b="1" dirty="0">
              <a:solidFill>
                <a:schemeClr val="bg1"/>
              </a:solidFill>
              <a:latin typeface="+mn-lt"/>
            </a:endParaRPr>
          </a:p>
        </p:txBody>
      </p:sp>
      <p:pic>
        <p:nvPicPr>
          <p:cNvPr id="7" name="Picture 6" descr="A close up of a sign&#10;&#10;Description automatically generated">
            <a:extLst>
              <a:ext uri="{FF2B5EF4-FFF2-40B4-BE49-F238E27FC236}">
                <a16:creationId xmlns:a16="http://schemas.microsoft.com/office/drawing/2014/main" id="{555DDFA4-1DE3-4A5B-9F0F-CAD94830FF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7686" y="-109994"/>
            <a:ext cx="2877035" cy="2033936"/>
          </a:xfrm>
          <a:prstGeom prst="rect">
            <a:avLst/>
          </a:prstGeom>
        </p:spPr>
      </p:pic>
      <p:grpSp>
        <p:nvGrpSpPr>
          <p:cNvPr id="8" name="Group 7">
            <a:extLst>
              <a:ext uri="{FF2B5EF4-FFF2-40B4-BE49-F238E27FC236}">
                <a16:creationId xmlns:a16="http://schemas.microsoft.com/office/drawing/2014/main" id="{D0BC4390-F4D7-4A24-810C-DA7F78CF7EF5}"/>
              </a:ext>
            </a:extLst>
          </p:cNvPr>
          <p:cNvGrpSpPr/>
          <p:nvPr/>
        </p:nvGrpSpPr>
        <p:grpSpPr>
          <a:xfrm>
            <a:off x="-935992" y="8775699"/>
            <a:ext cx="9514617" cy="3516727"/>
            <a:chOff x="1159789" y="8240859"/>
            <a:chExt cx="15649065" cy="5784099"/>
          </a:xfrm>
        </p:grpSpPr>
        <p:sp>
          <p:nvSpPr>
            <p:cNvPr id="9" name="Isosceles Triangle 8">
              <a:extLst>
                <a:ext uri="{FF2B5EF4-FFF2-40B4-BE49-F238E27FC236}">
                  <a16:creationId xmlns:a16="http://schemas.microsoft.com/office/drawing/2014/main" id="{D0BCB37D-7FDC-464A-BB29-D6C28ECEECAF}"/>
                </a:ext>
              </a:extLst>
            </p:cNvPr>
            <p:cNvSpPr/>
            <p:nvPr/>
          </p:nvSpPr>
          <p:spPr>
            <a:xfrm rot="17940000" flipH="1" flipV="1">
              <a:off x="10005850" y="8344941"/>
              <a:ext cx="2492757" cy="4651310"/>
            </a:xfrm>
            <a:prstGeom prst="triangle">
              <a:avLst/>
            </a:pr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C2188A6F-4631-4072-8FE4-B0FE5817250F}"/>
                </a:ext>
              </a:extLst>
            </p:cNvPr>
            <p:cNvSpPr/>
            <p:nvPr/>
          </p:nvSpPr>
          <p:spPr>
            <a:xfrm rot="16802127" flipV="1">
              <a:off x="3755696" y="8065599"/>
              <a:ext cx="2492757" cy="4651310"/>
            </a:xfrm>
            <a:prstGeom prst="triangle">
              <a:avLst/>
            </a:pr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Isosceles Triangle 10">
              <a:extLst>
                <a:ext uri="{FF2B5EF4-FFF2-40B4-BE49-F238E27FC236}">
                  <a16:creationId xmlns:a16="http://schemas.microsoft.com/office/drawing/2014/main" id="{E3113E0F-AB88-4DF2-95FC-905D3E011079}"/>
                </a:ext>
              </a:extLst>
            </p:cNvPr>
            <p:cNvSpPr/>
            <p:nvPr/>
          </p:nvSpPr>
          <p:spPr>
            <a:xfrm rot="19340737" flipH="1" flipV="1">
              <a:off x="5819163" y="9129945"/>
              <a:ext cx="2492757" cy="4651310"/>
            </a:xfrm>
            <a:prstGeom prst="triangle">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Isosceles Triangle 11">
              <a:extLst>
                <a:ext uri="{FF2B5EF4-FFF2-40B4-BE49-F238E27FC236}">
                  <a16:creationId xmlns:a16="http://schemas.microsoft.com/office/drawing/2014/main" id="{58969D84-BE3D-470B-B7A8-98291B562B7C}"/>
                </a:ext>
              </a:extLst>
            </p:cNvPr>
            <p:cNvSpPr/>
            <p:nvPr/>
          </p:nvSpPr>
          <p:spPr>
            <a:xfrm rot="10137648" flipV="1">
              <a:off x="8341161" y="8589587"/>
              <a:ext cx="2492757" cy="4651310"/>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a:extLst>
                <a:ext uri="{FF2B5EF4-FFF2-40B4-BE49-F238E27FC236}">
                  <a16:creationId xmlns:a16="http://schemas.microsoft.com/office/drawing/2014/main" id="{7AC4A257-1293-40DF-AAD9-BB1A1F9DB553}"/>
                </a:ext>
              </a:extLst>
            </p:cNvPr>
            <p:cNvSpPr/>
            <p:nvPr/>
          </p:nvSpPr>
          <p:spPr>
            <a:xfrm rot="1817085" flipV="1">
              <a:off x="5777661" y="8855101"/>
              <a:ext cx="2492757" cy="4651310"/>
            </a:xfrm>
            <a:prstGeom prst="triangle">
              <a:avLst/>
            </a:pr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a:extLst>
                <a:ext uri="{FF2B5EF4-FFF2-40B4-BE49-F238E27FC236}">
                  <a16:creationId xmlns:a16="http://schemas.microsoft.com/office/drawing/2014/main" id="{57FB449A-4D02-4E9B-8AD2-F1FD44203B58}"/>
                </a:ext>
              </a:extLst>
            </p:cNvPr>
            <p:cNvSpPr/>
            <p:nvPr/>
          </p:nvSpPr>
          <p:spPr>
            <a:xfrm rot="14409240" flipH="1">
              <a:off x="2239065" y="8456760"/>
              <a:ext cx="2492757" cy="4651310"/>
            </a:xfrm>
            <a:prstGeom prst="triangle">
              <a:avLst/>
            </a:prstGeom>
            <a:solidFill>
              <a:srgbClr val="238E24"/>
            </a:solid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Isosceles Triangle 14">
              <a:extLst>
                <a:ext uri="{FF2B5EF4-FFF2-40B4-BE49-F238E27FC236}">
                  <a16:creationId xmlns:a16="http://schemas.microsoft.com/office/drawing/2014/main" id="{02CF7FA2-FBD4-472E-BA1A-1DABF28F4E15}"/>
                </a:ext>
              </a:extLst>
            </p:cNvPr>
            <p:cNvSpPr/>
            <p:nvPr/>
          </p:nvSpPr>
          <p:spPr>
            <a:xfrm>
              <a:off x="9894318" y="8240859"/>
              <a:ext cx="2492757" cy="4651310"/>
            </a:xfrm>
            <a:prstGeom prst="triangle">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a:extLst>
                <a:ext uri="{FF2B5EF4-FFF2-40B4-BE49-F238E27FC236}">
                  <a16:creationId xmlns:a16="http://schemas.microsoft.com/office/drawing/2014/main" id="{CA1C9AAB-BB69-434A-A81E-9993AD201597}"/>
                </a:ext>
              </a:extLst>
            </p:cNvPr>
            <p:cNvSpPr/>
            <p:nvPr/>
          </p:nvSpPr>
          <p:spPr>
            <a:xfrm rot="2171186" flipV="1">
              <a:off x="10072411" y="8985108"/>
              <a:ext cx="2492757" cy="4651310"/>
            </a:xfrm>
            <a:prstGeom prst="triangle">
              <a:avLst/>
            </a:pr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a:extLst>
                <a:ext uri="{FF2B5EF4-FFF2-40B4-BE49-F238E27FC236}">
                  <a16:creationId xmlns:a16="http://schemas.microsoft.com/office/drawing/2014/main" id="{06289627-8F8F-4397-8FE3-4EF97BD61866}"/>
                </a:ext>
              </a:extLst>
            </p:cNvPr>
            <p:cNvSpPr/>
            <p:nvPr/>
          </p:nvSpPr>
          <p:spPr>
            <a:xfrm rot="19809240" flipV="1">
              <a:off x="9576480" y="9373648"/>
              <a:ext cx="2492757" cy="4651310"/>
            </a:xfrm>
            <a:prstGeom prst="triangle">
              <a:avLst/>
            </a:prstGeom>
            <a:solidFill>
              <a:srgbClr val="60398A"/>
            </a:solidFill>
            <a:ln>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a:extLst>
                <a:ext uri="{FF2B5EF4-FFF2-40B4-BE49-F238E27FC236}">
                  <a16:creationId xmlns:a16="http://schemas.microsoft.com/office/drawing/2014/main" id="{DBD967E8-AF64-4108-83E1-6B2055236415}"/>
                </a:ext>
              </a:extLst>
            </p:cNvPr>
            <p:cNvSpPr/>
            <p:nvPr/>
          </p:nvSpPr>
          <p:spPr>
            <a:xfrm rot="18017085" flipV="1">
              <a:off x="13236820" y="8380958"/>
              <a:ext cx="2492757" cy="4651310"/>
            </a:xfrm>
            <a:prstGeom prst="triangle">
              <a:avLst/>
            </a:pr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a:extLst>
                <a:ext uri="{FF2B5EF4-FFF2-40B4-BE49-F238E27FC236}">
                  <a16:creationId xmlns:a16="http://schemas.microsoft.com/office/drawing/2014/main" id="{E699C797-E03A-41B3-8CFA-D94B57847F0C}"/>
                </a:ext>
              </a:extLst>
            </p:cNvPr>
            <p:cNvSpPr/>
            <p:nvPr/>
          </p:nvSpPr>
          <p:spPr>
            <a:xfrm rot="11940000" flipV="1">
              <a:off x="2175473" y="8245548"/>
              <a:ext cx="2492757" cy="465131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sp>
        <p:nvSpPr>
          <p:cNvPr id="24" name="Freeform: Shape 23" descr="Speech">
            <a:extLst>
              <a:ext uri="{FF2B5EF4-FFF2-40B4-BE49-F238E27FC236}">
                <a16:creationId xmlns:a16="http://schemas.microsoft.com/office/drawing/2014/main" id="{58960008-A2D3-4644-B24E-ED5662637372}"/>
              </a:ext>
            </a:extLst>
          </p:cNvPr>
          <p:cNvSpPr/>
          <p:nvPr/>
        </p:nvSpPr>
        <p:spPr>
          <a:xfrm>
            <a:off x="4374594" y="145951"/>
            <a:ext cx="2175958" cy="1790727"/>
          </a:xfrm>
          <a:custGeom>
            <a:avLst/>
            <a:gdLst/>
            <a:ahLst/>
            <a:cxnLst/>
            <a:rect l="l" t="t" r="r" b="b"/>
            <a:pathLst>
              <a:path w="2893252" h="2381031">
                <a:moveTo>
                  <a:pt x="2378815" y="1619884"/>
                </a:moveTo>
                <a:cubicBezTo>
                  <a:pt x="2370381" y="1619884"/>
                  <a:pt x="2364552" y="1621471"/>
                  <a:pt x="2361328" y="1624647"/>
                </a:cubicBezTo>
                <a:cubicBezTo>
                  <a:pt x="2358103" y="1627822"/>
                  <a:pt x="2356490" y="1634072"/>
                  <a:pt x="2356490" y="1643399"/>
                </a:cubicBezTo>
                <a:cubicBezTo>
                  <a:pt x="2356490" y="1652130"/>
                  <a:pt x="2358078" y="1658059"/>
                  <a:pt x="2361253" y="1661184"/>
                </a:cubicBezTo>
                <a:cubicBezTo>
                  <a:pt x="2364428" y="1664309"/>
                  <a:pt x="2370183" y="1665872"/>
                  <a:pt x="2378517" y="1665872"/>
                </a:cubicBezTo>
                <a:cubicBezTo>
                  <a:pt x="2386852" y="1665872"/>
                  <a:pt x="2392631" y="1664284"/>
                  <a:pt x="2395856" y="1661109"/>
                </a:cubicBezTo>
                <a:cubicBezTo>
                  <a:pt x="2399080" y="1657934"/>
                  <a:pt x="2400692" y="1651733"/>
                  <a:pt x="2400692" y="1642506"/>
                </a:cubicBezTo>
                <a:cubicBezTo>
                  <a:pt x="2400692" y="1633675"/>
                  <a:pt x="2399105" y="1627698"/>
                  <a:pt x="2395930" y="1624572"/>
                </a:cubicBezTo>
                <a:cubicBezTo>
                  <a:pt x="2392755" y="1621447"/>
                  <a:pt x="2387050" y="1619884"/>
                  <a:pt x="2378815" y="1619884"/>
                </a:cubicBezTo>
                <a:close/>
                <a:moveTo>
                  <a:pt x="475601" y="1602471"/>
                </a:moveTo>
                <a:lnTo>
                  <a:pt x="489888" y="1602471"/>
                </a:lnTo>
                <a:lnTo>
                  <a:pt x="489888" y="1625093"/>
                </a:lnTo>
                <a:cubicBezTo>
                  <a:pt x="485324" y="1630252"/>
                  <a:pt x="480835" y="1634172"/>
                  <a:pt x="476420" y="1636850"/>
                </a:cubicBezTo>
                <a:cubicBezTo>
                  <a:pt x="472004" y="1639529"/>
                  <a:pt x="467167" y="1640869"/>
                  <a:pt x="461909" y="1640869"/>
                </a:cubicBezTo>
                <a:cubicBezTo>
                  <a:pt x="455658" y="1640869"/>
                  <a:pt x="450771" y="1639281"/>
                  <a:pt x="447249" y="1636106"/>
                </a:cubicBezTo>
                <a:cubicBezTo>
                  <a:pt x="443727" y="1632931"/>
                  <a:pt x="441966" y="1628566"/>
                  <a:pt x="441966" y="1623009"/>
                </a:cubicBezTo>
                <a:cubicBezTo>
                  <a:pt x="441966" y="1619735"/>
                  <a:pt x="442586" y="1616833"/>
                  <a:pt x="443826" y="1614303"/>
                </a:cubicBezTo>
                <a:cubicBezTo>
                  <a:pt x="445066" y="1611773"/>
                  <a:pt x="447026" y="1609615"/>
                  <a:pt x="449705" y="1607829"/>
                </a:cubicBezTo>
                <a:cubicBezTo>
                  <a:pt x="452384" y="1606043"/>
                  <a:pt x="455856" y="1604704"/>
                  <a:pt x="460123" y="1603811"/>
                </a:cubicBezTo>
                <a:cubicBezTo>
                  <a:pt x="464389" y="1602918"/>
                  <a:pt x="469549" y="1602471"/>
                  <a:pt x="475601" y="1602471"/>
                </a:cubicBezTo>
                <a:close/>
                <a:moveTo>
                  <a:pt x="1633484" y="1549340"/>
                </a:moveTo>
                <a:cubicBezTo>
                  <a:pt x="1638841" y="1549340"/>
                  <a:pt x="1643976" y="1551125"/>
                  <a:pt x="1648887" y="1554697"/>
                </a:cubicBezTo>
                <a:cubicBezTo>
                  <a:pt x="1653798" y="1558269"/>
                  <a:pt x="1658933" y="1563429"/>
                  <a:pt x="1664291" y="1570175"/>
                </a:cubicBezTo>
                <a:lnTo>
                  <a:pt x="1664291" y="1614229"/>
                </a:lnTo>
                <a:cubicBezTo>
                  <a:pt x="1661116" y="1618197"/>
                  <a:pt x="1658189" y="1621546"/>
                  <a:pt x="1655510" y="1624275"/>
                </a:cubicBezTo>
                <a:cubicBezTo>
                  <a:pt x="1652831" y="1627003"/>
                  <a:pt x="1650227" y="1629211"/>
                  <a:pt x="1647697" y="1630897"/>
                </a:cubicBezTo>
                <a:cubicBezTo>
                  <a:pt x="1645166" y="1632584"/>
                  <a:pt x="1642686" y="1633800"/>
                  <a:pt x="1640255" y="1634544"/>
                </a:cubicBezTo>
                <a:cubicBezTo>
                  <a:pt x="1637824" y="1635288"/>
                  <a:pt x="1635319" y="1635660"/>
                  <a:pt x="1632739" y="1635660"/>
                </a:cubicBezTo>
                <a:cubicBezTo>
                  <a:pt x="1627580" y="1635660"/>
                  <a:pt x="1623314" y="1634420"/>
                  <a:pt x="1619940" y="1631939"/>
                </a:cubicBezTo>
                <a:cubicBezTo>
                  <a:pt x="1616567" y="1629459"/>
                  <a:pt x="1613863" y="1626160"/>
                  <a:pt x="1611829" y="1622042"/>
                </a:cubicBezTo>
                <a:cubicBezTo>
                  <a:pt x="1609795" y="1617924"/>
                  <a:pt x="1608332" y="1613236"/>
                  <a:pt x="1607439" y="1607978"/>
                </a:cubicBezTo>
                <a:cubicBezTo>
                  <a:pt x="1606546" y="1602719"/>
                  <a:pt x="1606099" y="1597312"/>
                  <a:pt x="1606099" y="1591756"/>
                </a:cubicBezTo>
                <a:cubicBezTo>
                  <a:pt x="1606099" y="1586497"/>
                  <a:pt x="1606620" y="1581362"/>
                  <a:pt x="1607662" y="1576352"/>
                </a:cubicBezTo>
                <a:cubicBezTo>
                  <a:pt x="1608704" y="1571341"/>
                  <a:pt x="1610291" y="1566802"/>
                  <a:pt x="1612424" y="1562734"/>
                </a:cubicBezTo>
                <a:cubicBezTo>
                  <a:pt x="1614558" y="1558666"/>
                  <a:pt x="1617385" y="1555417"/>
                  <a:pt x="1620908" y="1552986"/>
                </a:cubicBezTo>
                <a:cubicBezTo>
                  <a:pt x="1624430" y="1550555"/>
                  <a:pt x="1628622" y="1549340"/>
                  <a:pt x="1633484" y="1549340"/>
                </a:cubicBezTo>
                <a:close/>
                <a:moveTo>
                  <a:pt x="785758" y="1549340"/>
                </a:moveTo>
                <a:cubicBezTo>
                  <a:pt x="791116" y="1549340"/>
                  <a:pt x="796251" y="1551125"/>
                  <a:pt x="801162" y="1554697"/>
                </a:cubicBezTo>
                <a:cubicBezTo>
                  <a:pt x="806074" y="1558269"/>
                  <a:pt x="811208" y="1563429"/>
                  <a:pt x="816566" y="1570175"/>
                </a:cubicBezTo>
                <a:lnTo>
                  <a:pt x="816566" y="1614229"/>
                </a:lnTo>
                <a:cubicBezTo>
                  <a:pt x="813391" y="1618197"/>
                  <a:pt x="810464" y="1621546"/>
                  <a:pt x="807785" y="1624275"/>
                </a:cubicBezTo>
                <a:cubicBezTo>
                  <a:pt x="805106" y="1627003"/>
                  <a:pt x="802502" y="1629211"/>
                  <a:pt x="799972" y="1630897"/>
                </a:cubicBezTo>
                <a:cubicBezTo>
                  <a:pt x="797442" y="1632584"/>
                  <a:pt x="794961" y="1633800"/>
                  <a:pt x="792530" y="1634544"/>
                </a:cubicBezTo>
                <a:cubicBezTo>
                  <a:pt x="790099" y="1635288"/>
                  <a:pt x="787594" y="1635660"/>
                  <a:pt x="785014" y="1635660"/>
                </a:cubicBezTo>
                <a:cubicBezTo>
                  <a:pt x="779855" y="1635660"/>
                  <a:pt x="775589" y="1634420"/>
                  <a:pt x="772215" y="1631939"/>
                </a:cubicBezTo>
                <a:cubicBezTo>
                  <a:pt x="768842" y="1629459"/>
                  <a:pt x="766138" y="1626160"/>
                  <a:pt x="764104" y="1622042"/>
                </a:cubicBezTo>
                <a:cubicBezTo>
                  <a:pt x="762070" y="1617924"/>
                  <a:pt x="760607" y="1613236"/>
                  <a:pt x="759714" y="1607978"/>
                </a:cubicBezTo>
                <a:cubicBezTo>
                  <a:pt x="758821" y="1602719"/>
                  <a:pt x="758374" y="1597312"/>
                  <a:pt x="758374" y="1591756"/>
                </a:cubicBezTo>
                <a:cubicBezTo>
                  <a:pt x="758374" y="1586497"/>
                  <a:pt x="758895" y="1581362"/>
                  <a:pt x="759937" y="1576352"/>
                </a:cubicBezTo>
                <a:cubicBezTo>
                  <a:pt x="760979" y="1571341"/>
                  <a:pt x="762566" y="1566802"/>
                  <a:pt x="764699" y="1562734"/>
                </a:cubicBezTo>
                <a:cubicBezTo>
                  <a:pt x="766833" y="1558666"/>
                  <a:pt x="769660" y="1555417"/>
                  <a:pt x="773182" y="1552986"/>
                </a:cubicBezTo>
                <a:cubicBezTo>
                  <a:pt x="776705" y="1550555"/>
                  <a:pt x="780897" y="1549340"/>
                  <a:pt x="785758" y="1549340"/>
                </a:cubicBezTo>
                <a:close/>
                <a:moveTo>
                  <a:pt x="1143690" y="1547256"/>
                </a:moveTo>
                <a:cubicBezTo>
                  <a:pt x="1149941" y="1547256"/>
                  <a:pt x="1155125" y="1548397"/>
                  <a:pt x="1159243" y="1550679"/>
                </a:cubicBezTo>
                <a:cubicBezTo>
                  <a:pt x="1163360" y="1552961"/>
                  <a:pt x="1166659" y="1556136"/>
                  <a:pt x="1169140" y="1560204"/>
                </a:cubicBezTo>
                <a:cubicBezTo>
                  <a:pt x="1171620" y="1564272"/>
                  <a:pt x="1173381" y="1569059"/>
                  <a:pt x="1174423" y="1574566"/>
                </a:cubicBezTo>
                <a:cubicBezTo>
                  <a:pt x="1175465" y="1580073"/>
                  <a:pt x="1175986" y="1586100"/>
                  <a:pt x="1175986" y="1592649"/>
                </a:cubicBezTo>
                <a:cubicBezTo>
                  <a:pt x="1175986" y="1599693"/>
                  <a:pt x="1175341" y="1605969"/>
                  <a:pt x="1174051" y="1611475"/>
                </a:cubicBezTo>
                <a:cubicBezTo>
                  <a:pt x="1172761" y="1616982"/>
                  <a:pt x="1170777" y="1621670"/>
                  <a:pt x="1168098" y="1625540"/>
                </a:cubicBezTo>
                <a:cubicBezTo>
                  <a:pt x="1165419" y="1629409"/>
                  <a:pt x="1161996" y="1632361"/>
                  <a:pt x="1157829" y="1634395"/>
                </a:cubicBezTo>
                <a:cubicBezTo>
                  <a:pt x="1153662" y="1636429"/>
                  <a:pt x="1148750" y="1637446"/>
                  <a:pt x="1143095" y="1637446"/>
                </a:cubicBezTo>
                <a:cubicBezTo>
                  <a:pt x="1136943" y="1637446"/>
                  <a:pt x="1131784" y="1636330"/>
                  <a:pt x="1127617" y="1634097"/>
                </a:cubicBezTo>
                <a:cubicBezTo>
                  <a:pt x="1123450" y="1631865"/>
                  <a:pt x="1120150" y="1628715"/>
                  <a:pt x="1117720" y="1624647"/>
                </a:cubicBezTo>
                <a:cubicBezTo>
                  <a:pt x="1115289" y="1620579"/>
                  <a:pt x="1113528" y="1615791"/>
                  <a:pt x="1112436" y="1610285"/>
                </a:cubicBezTo>
                <a:cubicBezTo>
                  <a:pt x="1111345" y="1604778"/>
                  <a:pt x="1110799" y="1598750"/>
                  <a:pt x="1110799" y="1592202"/>
                </a:cubicBezTo>
                <a:cubicBezTo>
                  <a:pt x="1110799" y="1585158"/>
                  <a:pt x="1111469" y="1578882"/>
                  <a:pt x="1112808" y="1573375"/>
                </a:cubicBezTo>
                <a:cubicBezTo>
                  <a:pt x="1114148" y="1567869"/>
                  <a:pt x="1116157" y="1563156"/>
                  <a:pt x="1118836" y="1559237"/>
                </a:cubicBezTo>
                <a:cubicBezTo>
                  <a:pt x="1121515" y="1555318"/>
                  <a:pt x="1124938" y="1552341"/>
                  <a:pt x="1129105" y="1550307"/>
                </a:cubicBezTo>
                <a:cubicBezTo>
                  <a:pt x="1133272" y="1548273"/>
                  <a:pt x="1138134" y="1547256"/>
                  <a:pt x="1143690" y="1547256"/>
                </a:cubicBezTo>
                <a:close/>
                <a:moveTo>
                  <a:pt x="1796599" y="1544131"/>
                </a:moveTo>
                <a:cubicBezTo>
                  <a:pt x="1806025" y="1544131"/>
                  <a:pt x="1812995" y="1547132"/>
                  <a:pt x="1817510" y="1553135"/>
                </a:cubicBezTo>
                <a:cubicBezTo>
                  <a:pt x="1822024" y="1559137"/>
                  <a:pt x="1824132" y="1567397"/>
                  <a:pt x="1823835" y="1577915"/>
                </a:cubicBezTo>
                <a:lnTo>
                  <a:pt x="1767875" y="1577915"/>
                </a:lnTo>
                <a:cubicBezTo>
                  <a:pt x="1768074" y="1573251"/>
                  <a:pt x="1768793" y="1568861"/>
                  <a:pt x="1770033" y="1564743"/>
                </a:cubicBezTo>
                <a:cubicBezTo>
                  <a:pt x="1771274" y="1560626"/>
                  <a:pt x="1773059" y="1557054"/>
                  <a:pt x="1775391" y="1554028"/>
                </a:cubicBezTo>
                <a:cubicBezTo>
                  <a:pt x="1777723" y="1551001"/>
                  <a:pt x="1780650" y="1548595"/>
                  <a:pt x="1784172" y="1546809"/>
                </a:cubicBezTo>
                <a:cubicBezTo>
                  <a:pt x="1787694" y="1545024"/>
                  <a:pt x="1791837" y="1544131"/>
                  <a:pt x="1796599" y="1544131"/>
                </a:cubicBezTo>
                <a:close/>
                <a:moveTo>
                  <a:pt x="2236386" y="1520169"/>
                </a:moveTo>
                <a:cubicBezTo>
                  <a:pt x="2231723" y="1520169"/>
                  <a:pt x="2227978" y="1520368"/>
                  <a:pt x="2225150" y="1520765"/>
                </a:cubicBezTo>
                <a:cubicBezTo>
                  <a:pt x="2222322" y="1521161"/>
                  <a:pt x="2220313" y="1521881"/>
                  <a:pt x="2219122" y="1522923"/>
                </a:cubicBezTo>
                <a:cubicBezTo>
                  <a:pt x="2217932" y="1523964"/>
                  <a:pt x="2217336" y="1525403"/>
                  <a:pt x="2217336" y="1527239"/>
                </a:cubicBezTo>
                <a:cubicBezTo>
                  <a:pt x="2217336" y="1529074"/>
                  <a:pt x="2217981" y="1531728"/>
                  <a:pt x="2219271" y="1535201"/>
                </a:cubicBezTo>
                <a:lnTo>
                  <a:pt x="2264961" y="1657240"/>
                </a:lnTo>
                <a:cubicBezTo>
                  <a:pt x="2265457" y="1658629"/>
                  <a:pt x="2266226" y="1659944"/>
                  <a:pt x="2267268" y="1661184"/>
                </a:cubicBezTo>
                <a:cubicBezTo>
                  <a:pt x="2268310" y="1662424"/>
                  <a:pt x="2269476" y="1663342"/>
                  <a:pt x="2270766" y="1663937"/>
                </a:cubicBezTo>
                <a:lnTo>
                  <a:pt x="2253055" y="1708437"/>
                </a:lnTo>
                <a:cubicBezTo>
                  <a:pt x="2252360" y="1710123"/>
                  <a:pt x="2252063" y="1711562"/>
                  <a:pt x="2252162" y="1712753"/>
                </a:cubicBezTo>
                <a:cubicBezTo>
                  <a:pt x="2252261" y="1713943"/>
                  <a:pt x="2252906" y="1714936"/>
                  <a:pt x="2254097" y="1715729"/>
                </a:cubicBezTo>
                <a:cubicBezTo>
                  <a:pt x="2255288" y="1716523"/>
                  <a:pt x="2257073" y="1717094"/>
                  <a:pt x="2259454" y="1717441"/>
                </a:cubicBezTo>
                <a:cubicBezTo>
                  <a:pt x="2261836" y="1717788"/>
                  <a:pt x="2265011" y="1717962"/>
                  <a:pt x="2268980" y="1717962"/>
                </a:cubicBezTo>
                <a:cubicBezTo>
                  <a:pt x="2276620" y="1717962"/>
                  <a:pt x="2282424" y="1717416"/>
                  <a:pt x="2286392" y="1716325"/>
                </a:cubicBezTo>
                <a:cubicBezTo>
                  <a:pt x="2290361" y="1715233"/>
                  <a:pt x="2292792" y="1713447"/>
                  <a:pt x="2293685" y="1710967"/>
                </a:cubicBezTo>
                <a:lnTo>
                  <a:pt x="2309758" y="1663937"/>
                </a:lnTo>
                <a:lnTo>
                  <a:pt x="2353960" y="1533861"/>
                </a:lnTo>
                <a:cubicBezTo>
                  <a:pt x="2354754" y="1531381"/>
                  <a:pt x="2355151" y="1529223"/>
                  <a:pt x="2355151" y="1527387"/>
                </a:cubicBezTo>
                <a:cubicBezTo>
                  <a:pt x="2355151" y="1525552"/>
                  <a:pt x="2354481" y="1524088"/>
                  <a:pt x="2353142" y="1522997"/>
                </a:cubicBezTo>
                <a:cubicBezTo>
                  <a:pt x="2351802" y="1521906"/>
                  <a:pt x="2349719" y="1521161"/>
                  <a:pt x="2346891" y="1520765"/>
                </a:cubicBezTo>
                <a:cubicBezTo>
                  <a:pt x="2344063" y="1520368"/>
                  <a:pt x="2340516" y="1520169"/>
                  <a:pt x="2336250" y="1520169"/>
                </a:cubicBezTo>
                <a:cubicBezTo>
                  <a:pt x="2330793" y="1520169"/>
                  <a:pt x="2326973" y="1520368"/>
                  <a:pt x="2324790" y="1520765"/>
                </a:cubicBezTo>
                <a:cubicBezTo>
                  <a:pt x="2322607" y="1521161"/>
                  <a:pt x="2321044" y="1521782"/>
                  <a:pt x="2320102" y="1522625"/>
                </a:cubicBezTo>
                <a:cubicBezTo>
                  <a:pt x="2319160" y="1523468"/>
                  <a:pt x="2318390" y="1525180"/>
                  <a:pt x="2317795" y="1527759"/>
                </a:cubicBezTo>
                <a:lnTo>
                  <a:pt x="2289220" y="1618396"/>
                </a:lnTo>
                <a:lnTo>
                  <a:pt x="2288774" y="1618396"/>
                </a:lnTo>
                <a:lnTo>
                  <a:pt x="2257520" y="1529545"/>
                </a:lnTo>
                <a:cubicBezTo>
                  <a:pt x="2256825" y="1527263"/>
                  <a:pt x="2256131" y="1525502"/>
                  <a:pt x="2255436" y="1524262"/>
                </a:cubicBezTo>
                <a:cubicBezTo>
                  <a:pt x="2254742" y="1523022"/>
                  <a:pt x="2253700" y="1522104"/>
                  <a:pt x="2252311" y="1521509"/>
                </a:cubicBezTo>
                <a:cubicBezTo>
                  <a:pt x="2250922" y="1520913"/>
                  <a:pt x="2248987" y="1520541"/>
                  <a:pt x="2246506" y="1520392"/>
                </a:cubicBezTo>
                <a:cubicBezTo>
                  <a:pt x="2244026" y="1520244"/>
                  <a:pt x="2240653" y="1520169"/>
                  <a:pt x="2236386" y="1520169"/>
                </a:cubicBezTo>
                <a:close/>
                <a:moveTo>
                  <a:pt x="1518142" y="1520169"/>
                </a:moveTo>
                <a:cubicBezTo>
                  <a:pt x="1514470" y="1520169"/>
                  <a:pt x="1511444" y="1520318"/>
                  <a:pt x="1509063" y="1520616"/>
                </a:cubicBezTo>
                <a:cubicBezTo>
                  <a:pt x="1506682" y="1520913"/>
                  <a:pt x="1504772" y="1521335"/>
                  <a:pt x="1503333" y="1521881"/>
                </a:cubicBezTo>
                <a:cubicBezTo>
                  <a:pt x="1501895" y="1522426"/>
                  <a:pt x="1500878" y="1523071"/>
                  <a:pt x="1500282" y="1523816"/>
                </a:cubicBezTo>
                <a:cubicBezTo>
                  <a:pt x="1499687" y="1524560"/>
                  <a:pt x="1499389" y="1525428"/>
                  <a:pt x="1499389" y="1526420"/>
                </a:cubicBezTo>
                <a:lnTo>
                  <a:pt x="1499389" y="1658877"/>
                </a:lnTo>
                <a:cubicBezTo>
                  <a:pt x="1499389" y="1659869"/>
                  <a:pt x="1499687" y="1660737"/>
                  <a:pt x="1500282" y="1661482"/>
                </a:cubicBezTo>
                <a:cubicBezTo>
                  <a:pt x="1500878" y="1662226"/>
                  <a:pt x="1501895" y="1662846"/>
                  <a:pt x="1503333" y="1663342"/>
                </a:cubicBezTo>
                <a:cubicBezTo>
                  <a:pt x="1504772" y="1663838"/>
                  <a:pt x="1506682" y="1664210"/>
                  <a:pt x="1509063" y="1664458"/>
                </a:cubicBezTo>
                <a:cubicBezTo>
                  <a:pt x="1511444" y="1664706"/>
                  <a:pt x="1514470" y="1664830"/>
                  <a:pt x="1518142" y="1664830"/>
                </a:cubicBezTo>
                <a:cubicBezTo>
                  <a:pt x="1521813" y="1664830"/>
                  <a:pt x="1524839" y="1664706"/>
                  <a:pt x="1527220" y="1664458"/>
                </a:cubicBezTo>
                <a:cubicBezTo>
                  <a:pt x="1529602" y="1664210"/>
                  <a:pt x="1531511" y="1663838"/>
                  <a:pt x="1532950" y="1663342"/>
                </a:cubicBezTo>
                <a:cubicBezTo>
                  <a:pt x="1534389" y="1662846"/>
                  <a:pt x="1535406" y="1662226"/>
                  <a:pt x="1536001" y="1661482"/>
                </a:cubicBezTo>
                <a:cubicBezTo>
                  <a:pt x="1536596" y="1660737"/>
                  <a:pt x="1536894" y="1659869"/>
                  <a:pt x="1536894" y="1658877"/>
                </a:cubicBezTo>
                <a:lnTo>
                  <a:pt x="1536894" y="1526420"/>
                </a:lnTo>
                <a:cubicBezTo>
                  <a:pt x="1536894" y="1525428"/>
                  <a:pt x="1536596" y="1524560"/>
                  <a:pt x="1536001" y="1523816"/>
                </a:cubicBezTo>
                <a:cubicBezTo>
                  <a:pt x="1535406" y="1523071"/>
                  <a:pt x="1534389" y="1522426"/>
                  <a:pt x="1532950" y="1521881"/>
                </a:cubicBezTo>
                <a:cubicBezTo>
                  <a:pt x="1531511" y="1521335"/>
                  <a:pt x="1529602" y="1520913"/>
                  <a:pt x="1527220" y="1520616"/>
                </a:cubicBezTo>
                <a:cubicBezTo>
                  <a:pt x="1524839" y="1520318"/>
                  <a:pt x="1521813" y="1520169"/>
                  <a:pt x="1518142" y="1520169"/>
                </a:cubicBezTo>
                <a:close/>
                <a:moveTo>
                  <a:pt x="1015251" y="1517788"/>
                </a:moveTo>
                <a:cubicBezTo>
                  <a:pt x="1005528" y="1517788"/>
                  <a:pt x="996598" y="1519326"/>
                  <a:pt x="988462" y="1522402"/>
                </a:cubicBezTo>
                <a:cubicBezTo>
                  <a:pt x="980326" y="1525477"/>
                  <a:pt x="973282" y="1530190"/>
                  <a:pt x="967329" y="1536540"/>
                </a:cubicBezTo>
                <a:cubicBezTo>
                  <a:pt x="961376" y="1542890"/>
                  <a:pt x="956737" y="1550902"/>
                  <a:pt x="953413" y="1560576"/>
                </a:cubicBezTo>
                <a:cubicBezTo>
                  <a:pt x="950090" y="1570250"/>
                  <a:pt x="948428" y="1581734"/>
                  <a:pt x="948428" y="1595030"/>
                </a:cubicBezTo>
                <a:cubicBezTo>
                  <a:pt x="948428" y="1606539"/>
                  <a:pt x="949792" y="1616759"/>
                  <a:pt x="952520" y="1625688"/>
                </a:cubicBezTo>
                <a:cubicBezTo>
                  <a:pt x="955249" y="1634618"/>
                  <a:pt x="959292" y="1642183"/>
                  <a:pt x="964650" y="1648385"/>
                </a:cubicBezTo>
                <a:cubicBezTo>
                  <a:pt x="970008" y="1654586"/>
                  <a:pt x="976631" y="1659274"/>
                  <a:pt x="984518" y="1662449"/>
                </a:cubicBezTo>
                <a:cubicBezTo>
                  <a:pt x="992406" y="1665624"/>
                  <a:pt x="1001460" y="1667211"/>
                  <a:pt x="1011680" y="1667211"/>
                </a:cubicBezTo>
                <a:cubicBezTo>
                  <a:pt x="1016244" y="1667211"/>
                  <a:pt x="1020684" y="1666815"/>
                  <a:pt x="1025000" y="1666021"/>
                </a:cubicBezTo>
                <a:cubicBezTo>
                  <a:pt x="1029316" y="1665227"/>
                  <a:pt x="1033309" y="1664185"/>
                  <a:pt x="1036980" y="1662895"/>
                </a:cubicBezTo>
                <a:cubicBezTo>
                  <a:pt x="1040651" y="1661606"/>
                  <a:pt x="1043926" y="1660142"/>
                  <a:pt x="1046803" y="1658505"/>
                </a:cubicBezTo>
                <a:cubicBezTo>
                  <a:pt x="1049680" y="1656868"/>
                  <a:pt x="1051714" y="1655479"/>
                  <a:pt x="1052905" y="1654338"/>
                </a:cubicBezTo>
                <a:cubicBezTo>
                  <a:pt x="1054096" y="1653197"/>
                  <a:pt x="1054865" y="1652254"/>
                  <a:pt x="1055212" y="1651510"/>
                </a:cubicBezTo>
                <a:cubicBezTo>
                  <a:pt x="1055559" y="1650766"/>
                  <a:pt x="1055857" y="1649799"/>
                  <a:pt x="1056105" y="1648608"/>
                </a:cubicBezTo>
                <a:cubicBezTo>
                  <a:pt x="1056353" y="1647417"/>
                  <a:pt x="1056551" y="1645954"/>
                  <a:pt x="1056700" y="1644217"/>
                </a:cubicBezTo>
                <a:cubicBezTo>
                  <a:pt x="1056849" y="1642481"/>
                  <a:pt x="1056923" y="1640323"/>
                  <a:pt x="1056923" y="1637743"/>
                </a:cubicBezTo>
                <a:cubicBezTo>
                  <a:pt x="1056923" y="1634469"/>
                  <a:pt x="1056824" y="1631790"/>
                  <a:pt x="1056626" y="1629707"/>
                </a:cubicBezTo>
                <a:cubicBezTo>
                  <a:pt x="1056427" y="1627623"/>
                  <a:pt x="1056154" y="1625912"/>
                  <a:pt x="1055807" y="1624572"/>
                </a:cubicBezTo>
                <a:cubicBezTo>
                  <a:pt x="1055460" y="1623233"/>
                  <a:pt x="1054989" y="1622315"/>
                  <a:pt x="1054393" y="1621819"/>
                </a:cubicBezTo>
                <a:cubicBezTo>
                  <a:pt x="1053798" y="1621323"/>
                  <a:pt x="1053054" y="1621075"/>
                  <a:pt x="1052161" y="1621075"/>
                </a:cubicBezTo>
                <a:cubicBezTo>
                  <a:pt x="1050871" y="1621075"/>
                  <a:pt x="1049283" y="1621844"/>
                  <a:pt x="1047398" y="1623382"/>
                </a:cubicBezTo>
                <a:cubicBezTo>
                  <a:pt x="1045513" y="1624919"/>
                  <a:pt x="1043182" y="1626631"/>
                  <a:pt x="1040404" y="1628516"/>
                </a:cubicBezTo>
                <a:cubicBezTo>
                  <a:pt x="1037625" y="1630401"/>
                  <a:pt x="1034376" y="1632113"/>
                  <a:pt x="1030655" y="1633651"/>
                </a:cubicBezTo>
                <a:cubicBezTo>
                  <a:pt x="1026935" y="1635189"/>
                  <a:pt x="1022494" y="1635958"/>
                  <a:pt x="1017335" y="1635958"/>
                </a:cubicBezTo>
                <a:cubicBezTo>
                  <a:pt x="1012275" y="1635958"/>
                  <a:pt x="1007835" y="1635040"/>
                  <a:pt x="1004015" y="1633204"/>
                </a:cubicBezTo>
                <a:cubicBezTo>
                  <a:pt x="1000195" y="1631369"/>
                  <a:pt x="997020" y="1628615"/>
                  <a:pt x="994490" y="1624944"/>
                </a:cubicBezTo>
                <a:cubicBezTo>
                  <a:pt x="991960" y="1621273"/>
                  <a:pt x="990050" y="1616709"/>
                  <a:pt x="988760" y="1611252"/>
                </a:cubicBezTo>
                <a:cubicBezTo>
                  <a:pt x="987470" y="1605795"/>
                  <a:pt x="986825" y="1599495"/>
                  <a:pt x="986825" y="1592351"/>
                </a:cubicBezTo>
                <a:cubicBezTo>
                  <a:pt x="986825" y="1577865"/>
                  <a:pt x="989405" y="1566876"/>
                  <a:pt x="994564" y="1559385"/>
                </a:cubicBezTo>
                <a:cubicBezTo>
                  <a:pt x="999724" y="1551894"/>
                  <a:pt x="1007165" y="1548149"/>
                  <a:pt x="1016889" y="1548149"/>
                </a:cubicBezTo>
                <a:cubicBezTo>
                  <a:pt x="1021850" y="1548149"/>
                  <a:pt x="1026116" y="1548843"/>
                  <a:pt x="1029688" y="1550233"/>
                </a:cubicBezTo>
                <a:cubicBezTo>
                  <a:pt x="1033260" y="1551622"/>
                  <a:pt x="1036335" y="1553159"/>
                  <a:pt x="1038915" y="1554846"/>
                </a:cubicBezTo>
                <a:cubicBezTo>
                  <a:pt x="1041495" y="1556533"/>
                  <a:pt x="1043727" y="1558071"/>
                  <a:pt x="1045612" y="1559460"/>
                </a:cubicBezTo>
                <a:cubicBezTo>
                  <a:pt x="1047498" y="1560849"/>
                  <a:pt x="1049283" y="1561543"/>
                  <a:pt x="1050970" y="1561543"/>
                </a:cubicBezTo>
                <a:cubicBezTo>
                  <a:pt x="1052558" y="1561543"/>
                  <a:pt x="1053848" y="1560378"/>
                  <a:pt x="1054840" y="1558046"/>
                </a:cubicBezTo>
                <a:cubicBezTo>
                  <a:pt x="1055832" y="1555714"/>
                  <a:pt x="1056328" y="1551671"/>
                  <a:pt x="1056328" y="1545917"/>
                </a:cubicBezTo>
                <a:cubicBezTo>
                  <a:pt x="1056328" y="1543436"/>
                  <a:pt x="1056254" y="1541328"/>
                  <a:pt x="1056105" y="1539591"/>
                </a:cubicBezTo>
                <a:cubicBezTo>
                  <a:pt x="1055956" y="1537855"/>
                  <a:pt x="1055758" y="1536392"/>
                  <a:pt x="1055509" y="1535201"/>
                </a:cubicBezTo>
                <a:cubicBezTo>
                  <a:pt x="1055261" y="1534010"/>
                  <a:pt x="1054914" y="1533043"/>
                  <a:pt x="1054468" y="1532299"/>
                </a:cubicBezTo>
                <a:cubicBezTo>
                  <a:pt x="1054021" y="1531555"/>
                  <a:pt x="1053252" y="1530637"/>
                  <a:pt x="1052161" y="1529545"/>
                </a:cubicBezTo>
                <a:cubicBezTo>
                  <a:pt x="1051069" y="1528454"/>
                  <a:pt x="1049209" y="1527164"/>
                  <a:pt x="1046580" y="1525676"/>
                </a:cubicBezTo>
                <a:cubicBezTo>
                  <a:pt x="1043950" y="1524188"/>
                  <a:pt x="1040974" y="1522848"/>
                  <a:pt x="1037650" y="1521658"/>
                </a:cubicBezTo>
                <a:cubicBezTo>
                  <a:pt x="1034326" y="1520467"/>
                  <a:pt x="1030754" y="1519524"/>
                  <a:pt x="1026935" y="1518830"/>
                </a:cubicBezTo>
                <a:cubicBezTo>
                  <a:pt x="1023115" y="1518135"/>
                  <a:pt x="1019220" y="1517788"/>
                  <a:pt x="1015251" y="1517788"/>
                </a:cubicBezTo>
                <a:close/>
                <a:moveTo>
                  <a:pt x="1968049" y="1517639"/>
                </a:moveTo>
                <a:cubicBezTo>
                  <a:pt x="1959814" y="1517639"/>
                  <a:pt x="1951901" y="1519623"/>
                  <a:pt x="1944311" y="1523592"/>
                </a:cubicBezTo>
                <a:cubicBezTo>
                  <a:pt x="1936721" y="1527561"/>
                  <a:pt x="1929254" y="1533514"/>
                  <a:pt x="1921912" y="1541452"/>
                </a:cubicBezTo>
                <a:lnTo>
                  <a:pt x="1921912" y="1526122"/>
                </a:lnTo>
                <a:cubicBezTo>
                  <a:pt x="1921912" y="1525130"/>
                  <a:pt x="1921664" y="1524262"/>
                  <a:pt x="1921168" y="1523518"/>
                </a:cubicBezTo>
                <a:cubicBezTo>
                  <a:pt x="1920672" y="1522774"/>
                  <a:pt x="1919854" y="1522154"/>
                  <a:pt x="1918713" y="1521658"/>
                </a:cubicBezTo>
                <a:cubicBezTo>
                  <a:pt x="1917572" y="1521161"/>
                  <a:pt x="1915959" y="1520789"/>
                  <a:pt x="1913876" y="1520541"/>
                </a:cubicBezTo>
                <a:cubicBezTo>
                  <a:pt x="1911792" y="1520293"/>
                  <a:pt x="1909163" y="1520169"/>
                  <a:pt x="1905988" y="1520169"/>
                </a:cubicBezTo>
                <a:cubicBezTo>
                  <a:pt x="1902912" y="1520169"/>
                  <a:pt x="1900357" y="1520293"/>
                  <a:pt x="1898323" y="1520541"/>
                </a:cubicBezTo>
                <a:cubicBezTo>
                  <a:pt x="1896289" y="1520789"/>
                  <a:pt x="1894627" y="1521161"/>
                  <a:pt x="1893337" y="1521658"/>
                </a:cubicBezTo>
                <a:cubicBezTo>
                  <a:pt x="1892048" y="1522154"/>
                  <a:pt x="1891154" y="1522774"/>
                  <a:pt x="1890658" y="1523518"/>
                </a:cubicBezTo>
                <a:cubicBezTo>
                  <a:pt x="1890162" y="1524262"/>
                  <a:pt x="1889914" y="1525130"/>
                  <a:pt x="1889914" y="1526122"/>
                </a:cubicBezTo>
                <a:lnTo>
                  <a:pt x="1889914" y="1658877"/>
                </a:lnTo>
                <a:cubicBezTo>
                  <a:pt x="1889914" y="1659869"/>
                  <a:pt x="1890212" y="1660737"/>
                  <a:pt x="1890807" y="1661482"/>
                </a:cubicBezTo>
                <a:cubicBezTo>
                  <a:pt x="1891403" y="1662226"/>
                  <a:pt x="1892420" y="1662846"/>
                  <a:pt x="1893858" y="1663342"/>
                </a:cubicBezTo>
                <a:cubicBezTo>
                  <a:pt x="1895297" y="1663838"/>
                  <a:pt x="1897207" y="1664210"/>
                  <a:pt x="1899588" y="1664458"/>
                </a:cubicBezTo>
                <a:cubicBezTo>
                  <a:pt x="1901969" y="1664706"/>
                  <a:pt x="1904996" y="1664830"/>
                  <a:pt x="1908667" y="1664830"/>
                </a:cubicBezTo>
                <a:cubicBezTo>
                  <a:pt x="1912338" y="1664830"/>
                  <a:pt x="1915364" y="1664706"/>
                  <a:pt x="1917745" y="1664458"/>
                </a:cubicBezTo>
                <a:cubicBezTo>
                  <a:pt x="1920126" y="1664210"/>
                  <a:pt x="1922036" y="1663838"/>
                  <a:pt x="1923475" y="1663342"/>
                </a:cubicBezTo>
                <a:cubicBezTo>
                  <a:pt x="1924914" y="1662846"/>
                  <a:pt x="1925931" y="1662226"/>
                  <a:pt x="1926526" y="1661482"/>
                </a:cubicBezTo>
                <a:cubicBezTo>
                  <a:pt x="1927121" y="1660737"/>
                  <a:pt x="1927419" y="1659869"/>
                  <a:pt x="1927419" y="1658877"/>
                </a:cubicBezTo>
                <a:lnTo>
                  <a:pt x="1927419" y="1570622"/>
                </a:lnTo>
                <a:cubicBezTo>
                  <a:pt x="1932678" y="1563974"/>
                  <a:pt x="1937738" y="1558914"/>
                  <a:pt x="1942600" y="1555442"/>
                </a:cubicBezTo>
                <a:cubicBezTo>
                  <a:pt x="1947461" y="1551969"/>
                  <a:pt x="1952273" y="1550233"/>
                  <a:pt x="1957036" y="1550233"/>
                </a:cubicBezTo>
                <a:cubicBezTo>
                  <a:pt x="1960806" y="1550233"/>
                  <a:pt x="1964105" y="1550952"/>
                  <a:pt x="1966933" y="1552391"/>
                </a:cubicBezTo>
                <a:cubicBezTo>
                  <a:pt x="1969761" y="1553829"/>
                  <a:pt x="1972068" y="1555863"/>
                  <a:pt x="1973853" y="1558492"/>
                </a:cubicBezTo>
                <a:cubicBezTo>
                  <a:pt x="1975639" y="1561122"/>
                  <a:pt x="1977004" y="1564272"/>
                  <a:pt x="1977946" y="1567943"/>
                </a:cubicBezTo>
                <a:cubicBezTo>
                  <a:pt x="1978889" y="1571614"/>
                  <a:pt x="1979360" y="1576674"/>
                  <a:pt x="1979360" y="1583124"/>
                </a:cubicBezTo>
                <a:lnTo>
                  <a:pt x="1979360" y="1658877"/>
                </a:lnTo>
                <a:cubicBezTo>
                  <a:pt x="1979360" y="1659869"/>
                  <a:pt x="1979658" y="1660737"/>
                  <a:pt x="1980253" y="1661482"/>
                </a:cubicBezTo>
                <a:cubicBezTo>
                  <a:pt x="1980848" y="1662226"/>
                  <a:pt x="1981841" y="1662846"/>
                  <a:pt x="1983230" y="1663342"/>
                </a:cubicBezTo>
                <a:cubicBezTo>
                  <a:pt x="1984619" y="1663838"/>
                  <a:pt x="1986529" y="1664210"/>
                  <a:pt x="1988960" y="1664458"/>
                </a:cubicBezTo>
                <a:cubicBezTo>
                  <a:pt x="1991390" y="1664706"/>
                  <a:pt x="1994441" y="1664830"/>
                  <a:pt x="1998112" y="1664830"/>
                </a:cubicBezTo>
                <a:cubicBezTo>
                  <a:pt x="2001684" y="1664830"/>
                  <a:pt x="2004686" y="1664706"/>
                  <a:pt x="2007116" y="1664458"/>
                </a:cubicBezTo>
                <a:cubicBezTo>
                  <a:pt x="2009547" y="1664210"/>
                  <a:pt x="2011457" y="1663838"/>
                  <a:pt x="2012846" y="1663342"/>
                </a:cubicBezTo>
                <a:cubicBezTo>
                  <a:pt x="2014235" y="1662846"/>
                  <a:pt x="2015228" y="1662226"/>
                  <a:pt x="2015823" y="1661482"/>
                </a:cubicBezTo>
                <a:cubicBezTo>
                  <a:pt x="2016418" y="1660737"/>
                  <a:pt x="2016716" y="1659869"/>
                  <a:pt x="2016716" y="1658877"/>
                </a:cubicBezTo>
                <a:lnTo>
                  <a:pt x="2016716" y="1576873"/>
                </a:lnTo>
                <a:cubicBezTo>
                  <a:pt x="2016716" y="1567248"/>
                  <a:pt x="2015872" y="1559013"/>
                  <a:pt x="2014186" y="1552167"/>
                </a:cubicBezTo>
                <a:cubicBezTo>
                  <a:pt x="2012499" y="1545321"/>
                  <a:pt x="2009746" y="1539343"/>
                  <a:pt x="2005926" y="1534234"/>
                </a:cubicBezTo>
                <a:cubicBezTo>
                  <a:pt x="2002106" y="1529124"/>
                  <a:pt x="1997096" y="1525081"/>
                  <a:pt x="1990894" y="1522104"/>
                </a:cubicBezTo>
                <a:cubicBezTo>
                  <a:pt x="1984693" y="1519127"/>
                  <a:pt x="1977078" y="1517639"/>
                  <a:pt x="1968049" y="1517639"/>
                </a:cubicBezTo>
                <a:close/>
                <a:moveTo>
                  <a:pt x="1797492" y="1517639"/>
                </a:moveTo>
                <a:cubicBezTo>
                  <a:pt x="1786975" y="1517639"/>
                  <a:pt x="1777524" y="1519375"/>
                  <a:pt x="1769140" y="1522848"/>
                </a:cubicBezTo>
                <a:cubicBezTo>
                  <a:pt x="1760756" y="1526321"/>
                  <a:pt x="1753637" y="1531356"/>
                  <a:pt x="1747784" y="1537954"/>
                </a:cubicBezTo>
                <a:cubicBezTo>
                  <a:pt x="1741930" y="1544552"/>
                  <a:pt x="1737465" y="1552589"/>
                  <a:pt x="1734389" y="1562064"/>
                </a:cubicBezTo>
                <a:cubicBezTo>
                  <a:pt x="1731313" y="1571540"/>
                  <a:pt x="1729775" y="1582181"/>
                  <a:pt x="1729775" y="1593988"/>
                </a:cubicBezTo>
                <a:cubicBezTo>
                  <a:pt x="1729775" y="1606390"/>
                  <a:pt x="1731239" y="1617205"/>
                  <a:pt x="1734166" y="1626433"/>
                </a:cubicBezTo>
                <a:cubicBezTo>
                  <a:pt x="1737093" y="1635660"/>
                  <a:pt x="1741533" y="1643300"/>
                  <a:pt x="1747486" y="1649352"/>
                </a:cubicBezTo>
                <a:cubicBezTo>
                  <a:pt x="1753439" y="1655404"/>
                  <a:pt x="1760856" y="1659919"/>
                  <a:pt x="1769736" y="1662895"/>
                </a:cubicBezTo>
                <a:cubicBezTo>
                  <a:pt x="1778616" y="1665872"/>
                  <a:pt x="1788959" y="1667360"/>
                  <a:pt x="1800766" y="1667360"/>
                </a:cubicBezTo>
                <a:cubicBezTo>
                  <a:pt x="1807315" y="1667360"/>
                  <a:pt x="1813466" y="1666938"/>
                  <a:pt x="1819221" y="1666095"/>
                </a:cubicBezTo>
                <a:cubicBezTo>
                  <a:pt x="1824976" y="1665252"/>
                  <a:pt x="1830086" y="1664260"/>
                  <a:pt x="1834550" y="1663119"/>
                </a:cubicBezTo>
                <a:cubicBezTo>
                  <a:pt x="1839015" y="1661978"/>
                  <a:pt x="1842686" y="1660812"/>
                  <a:pt x="1845564" y="1659621"/>
                </a:cubicBezTo>
                <a:cubicBezTo>
                  <a:pt x="1848441" y="1658431"/>
                  <a:pt x="1850202" y="1657488"/>
                  <a:pt x="1850847" y="1656793"/>
                </a:cubicBezTo>
                <a:cubicBezTo>
                  <a:pt x="1851492" y="1656099"/>
                  <a:pt x="1852013" y="1655380"/>
                  <a:pt x="1852410" y="1654635"/>
                </a:cubicBezTo>
                <a:cubicBezTo>
                  <a:pt x="1852807" y="1653891"/>
                  <a:pt x="1853104" y="1652973"/>
                  <a:pt x="1853303" y="1651882"/>
                </a:cubicBezTo>
                <a:cubicBezTo>
                  <a:pt x="1853501" y="1650791"/>
                  <a:pt x="1853650" y="1649476"/>
                  <a:pt x="1853749" y="1647938"/>
                </a:cubicBezTo>
                <a:cubicBezTo>
                  <a:pt x="1853848" y="1646400"/>
                  <a:pt x="1853898" y="1644540"/>
                  <a:pt x="1853898" y="1642357"/>
                </a:cubicBezTo>
                <a:cubicBezTo>
                  <a:pt x="1853898" y="1639877"/>
                  <a:pt x="1853824" y="1637818"/>
                  <a:pt x="1853675" y="1636181"/>
                </a:cubicBezTo>
                <a:cubicBezTo>
                  <a:pt x="1853526" y="1634544"/>
                  <a:pt x="1853253" y="1633279"/>
                  <a:pt x="1852856" y="1632386"/>
                </a:cubicBezTo>
                <a:cubicBezTo>
                  <a:pt x="1852459" y="1631493"/>
                  <a:pt x="1851963" y="1630873"/>
                  <a:pt x="1851368" y="1630525"/>
                </a:cubicBezTo>
                <a:cubicBezTo>
                  <a:pt x="1850772" y="1630178"/>
                  <a:pt x="1850028" y="1630004"/>
                  <a:pt x="1849136" y="1630004"/>
                </a:cubicBezTo>
                <a:cubicBezTo>
                  <a:pt x="1847647" y="1630004"/>
                  <a:pt x="1845712" y="1630476"/>
                  <a:pt x="1843331" y="1631418"/>
                </a:cubicBezTo>
                <a:cubicBezTo>
                  <a:pt x="1840950" y="1632361"/>
                  <a:pt x="1837948" y="1633403"/>
                  <a:pt x="1834327" y="1634544"/>
                </a:cubicBezTo>
                <a:cubicBezTo>
                  <a:pt x="1830706" y="1635685"/>
                  <a:pt x="1826414" y="1636726"/>
                  <a:pt x="1821453" y="1637669"/>
                </a:cubicBezTo>
                <a:cubicBezTo>
                  <a:pt x="1816492" y="1638612"/>
                  <a:pt x="1810738" y="1639083"/>
                  <a:pt x="1804189" y="1639083"/>
                </a:cubicBezTo>
                <a:cubicBezTo>
                  <a:pt x="1797740" y="1639083"/>
                  <a:pt x="1792209" y="1638240"/>
                  <a:pt x="1787595" y="1636553"/>
                </a:cubicBezTo>
                <a:cubicBezTo>
                  <a:pt x="1782981" y="1634866"/>
                  <a:pt x="1779211" y="1632410"/>
                  <a:pt x="1776284" y="1629186"/>
                </a:cubicBezTo>
                <a:cubicBezTo>
                  <a:pt x="1773357" y="1625961"/>
                  <a:pt x="1771224" y="1622042"/>
                  <a:pt x="1769884" y="1617428"/>
                </a:cubicBezTo>
                <a:cubicBezTo>
                  <a:pt x="1768545" y="1612815"/>
                  <a:pt x="1767875" y="1607680"/>
                  <a:pt x="1767875" y="1602025"/>
                </a:cubicBezTo>
                <a:lnTo>
                  <a:pt x="1848689" y="1602025"/>
                </a:lnTo>
                <a:cubicBezTo>
                  <a:pt x="1852261" y="1602025"/>
                  <a:pt x="1855064" y="1600933"/>
                  <a:pt x="1857098" y="1598750"/>
                </a:cubicBezTo>
                <a:cubicBezTo>
                  <a:pt x="1859132" y="1596568"/>
                  <a:pt x="1860149" y="1593194"/>
                  <a:pt x="1860149" y="1588630"/>
                </a:cubicBezTo>
                <a:lnTo>
                  <a:pt x="1860149" y="1582677"/>
                </a:lnTo>
                <a:cubicBezTo>
                  <a:pt x="1860149" y="1573350"/>
                  <a:pt x="1858958" y="1564718"/>
                  <a:pt x="1856577" y="1556781"/>
                </a:cubicBezTo>
                <a:cubicBezTo>
                  <a:pt x="1854196" y="1548843"/>
                  <a:pt x="1850475" y="1541973"/>
                  <a:pt x="1845415" y="1536168"/>
                </a:cubicBezTo>
                <a:cubicBezTo>
                  <a:pt x="1840355" y="1530364"/>
                  <a:pt x="1833880" y="1525825"/>
                  <a:pt x="1825993" y="1522550"/>
                </a:cubicBezTo>
                <a:cubicBezTo>
                  <a:pt x="1818105" y="1519276"/>
                  <a:pt x="1808605" y="1517639"/>
                  <a:pt x="1797492" y="1517639"/>
                </a:cubicBezTo>
                <a:close/>
                <a:moveTo>
                  <a:pt x="1320349" y="1517639"/>
                </a:moveTo>
                <a:cubicBezTo>
                  <a:pt x="1312114" y="1517639"/>
                  <a:pt x="1304201" y="1519623"/>
                  <a:pt x="1296611" y="1523592"/>
                </a:cubicBezTo>
                <a:cubicBezTo>
                  <a:pt x="1289021" y="1527561"/>
                  <a:pt x="1281555" y="1533514"/>
                  <a:pt x="1274212" y="1541452"/>
                </a:cubicBezTo>
                <a:lnTo>
                  <a:pt x="1274212" y="1526122"/>
                </a:lnTo>
                <a:cubicBezTo>
                  <a:pt x="1274212" y="1525130"/>
                  <a:pt x="1273964" y="1524262"/>
                  <a:pt x="1273468" y="1523518"/>
                </a:cubicBezTo>
                <a:cubicBezTo>
                  <a:pt x="1272972" y="1522774"/>
                  <a:pt x="1272154" y="1522154"/>
                  <a:pt x="1271013" y="1521658"/>
                </a:cubicBezTo>
                <a:cubicBezTo>
                  <a:pt x="1269872" y="1521161"/>
                  <a:pt x="1268259" y="1520789"/>
                  <a:pt x="1266176" y="1520541"/>
                </a:cubicBezTo>
                <a:cubicBezTo>
                  <a:pt x="1264092" y="1520293"/>
                  <a:pt x="1261463" y="1520169"/>
                  <a:pt x="1258288" y="1520169"/>
                </a:cubicBezTo>
                <a:cubicBezTo>
                  <a:pt x="1255212" y="1520169"/>
                  <a:pt x="1252657" y="1520293"/>
                  <a:pt x="1250623" y="1520541"/>
                </a:cubicBezTo>
                <a:cubicBezTo>
                  <a:pt x="1248589" y="1520789"/>
                  <a:pt x="1246927" y="1521161"/>
                  <a:pt x="1245637" y="1521658"/>
                </a:cubicBezTo>
                <a:cubicBezTo>
                  <a:pt x="1244348" y="1522154"/>
                  <a:pt x="1243454" y="1522774"/>
                  <a:pt x="1242958" y="1523518"/>
                </a:cubicBezTo>
                <a:cubicBezTo>
                  <a:pt x="1242462" y="1524262"/>
                  <a:pt x="1242214" y="1525130"/>
                  <a:pt x="1242214" y="1526122"/>
                </a:cubicBezTo>
                <a:lnTo>
                  <a:pt x="1242214" y="1658877"/>
                </a:lnTo>
                <a:cubicBezTo>
                  <a:pt x="1242214" y="1659869"/>
                  <a:pt x="1242512" y="1660737"/>
                  <a:pt x="1243107" y="1661482"/>
                </a:cubicBezTo>
                <a:cubicBezTo>
                  <a:pt x="1243703" y="1662226"/>
                  <a:pt x="1244720" y="1662846"/>
                  <a:pt x="1246158" y="1663342"/>
                </a:cubicBezTo>
                <a:cubicBezTo>
                  <a:pt x="1247597" y="1663838"/>
                  <a:pt x="1249507" y="1664210"/>
                  <a:pt x="1251888" y="1664458"/>
                </a:cubicBezTo>
                <a:cubicBezTo>
                  <a:pt x="1254269" y="1664706"/>
                  <a:pt x="1257296" y="1664830"/>
                  <a:pt x="1260967" y="1664830"/>
                </a:cubicBezTo>
                <a:cubicBezTo>
                  <a:pt x="1264638" y="1664830"/>
                  <a:pt x="1267664" y="1664706"/>
                  <a:pt x="1270045" y="1664458"/>
                </a:cubicBezTo>
                <a:cubicBezTo>
                  <a:pt x="1272426" y="1664210"/>
                  <a:pt x="1274336" y="1663838"/>
                  <a:pt x="1275775" y="1663342"/>
                </a:cubicBezTo>
                <a:cubicBezTo>
                  <a:pt x="1277214" y="1662846"/>
                  <a:pt x="1278231" y="1662226"/>
                  <a:pt x="1278826" y="1661482"/>
                </a:cubicBezTo>
                <a:cubicBezTo>
                  <a:pt x="1279421" y="1660737"/>
                  <a:pt x="1279719" y="1659869"/>
                  <a:pt x="1279719" y="1658877"/>
                </a:cubicBezTo>
                <a:lnTo>
                  <a:pt x="1279719" y="1570622"/>
                </a:lnTo>
                <a:cubicBezTo>
                  <a:pt x="1284978" y="1563974"/>
                  <a:pt x="1290038" y="1558914"/>
                  <a:pt x="1294900" y="1555442"/>
                </a:cubicBezTo>
                <a:cubicBezTo>
                  <a:pt x="1299761" y="1551969"/>
                  <a:pt x="1304573" y="1550233"/>
                  <a:pt x="1309336" y="1550233"/>
                </a:cubicBezTo>
                <a:cubicBezTo>
                  <a:pt x="1313106" y="1550233"/>
                  <a:pt x="1316405" y="1550952"/>
                  <a:pt x="1319233" y="1552391"/>
                </a:cubicBezTo>
                <a:cubicBezTo>
                  <a:pt x="1322061" y="1553829"/>
                  <a:pt x="1324368" y="1555863"/>
                  <a:pt x="1326153" y="1558492"/>
                </a:cubicBezTo>
                <a:cubicBezTo>
                  <a:pt x="1327939" y="1561122"/>
                  <a:pt x="1329304" y="1564272"/>
                  <a:pt x="1330246" y="1567943"/>
                </a:cubicBezTo>
                <a:cubicBezTo>
                  <a:pt x="1331189" y="1571614"/>
                  <a:pt x="1331660" y="1576674"/>
                  <a:pt x="1331660" y="1583124"/>
                </a:cubicBezTo>
                <a:lnTo>
                  <a:pt x="1331660" y="1658877"/>
                </a:lnTo>
                <a:cubicBezTo>
                  <a:pt x="1331660" y="1659869"/>
                  <a:pt x="1331958" y="1660737"/>
                  <a:pt x="1332553" y="1661482"/>
                </a:cubicBezTo>
                <a:cubicBezTo>
                  <a:pt x="1333148" y="1662226"/>
                  <a:pt x="1334141" y="1662846"/>
                  <a:pt x="1335530" y="1663342"/>
                </a:cubicBezTo>
                <a:cubicBezTo>
                  <a:pt x="1336919" y="1663838"/>
                  <a:pt x="1338829" y="1664210"/>
                  <a:pt x="1341260" y="1664458"/>
                </a:cubicBezTo>
                <a:cubicBezTo>
                  <a:pt x="1343690" y="1664706"/>
                  <a:pt x="1346741" y="1664830"/>
                  <a:pt x="1350412" y="1664830"/>
                </a:cubicBezTo>
                <a:cubicBezTo>
                  <a:pt x="1353984" y="1664830"/>
                  <a:pt x="1356986" y="1664706"/>
                  <a:pt x="1359416" y="1664458"/>
                </a:cubicBezTo>
                <a:cubicBezTo>
                  <a:pt x="1361847" y="1664210"/>
                  <a:pt x="1363757" y="1663838"/>
                  <a:pt x="1365146" y="1663342"/>
                </a:cubicBezTo>
                <a:cubicBezTo>
                  <a:pt x="1366535" y="1662846"/>
                  <a:pt x="1367528" y="1662226"/>
                  <a:pt x="1368123" y="1661482"/>
                </a:cubicBezTo>
                <a:cubicBezTo>
                  <a:pt x="1368718" y="1660737"/>
                  <a:pt x="1369016" y="1659869"/>
                  <a:pt x="1369016" y="1658877"/>
                </a:cubicBezTo>
                <a:lnTo>
                  <a:pt x="1369016" y="1576873"/>
                </a:lnTo>
                <a:cubicBezTo>
                  <a:pt x="1369016" y="1567248"/>
                  <a:pt x="1368172" y="1559013"/>
                  <a:pt x="1366486" y="1552167"/>
                </a:cubicBezTo>
                <a:cubicBezTo>
                  <a:pt x="1364799" y="1545321"/>
                  <a:pt x="1362046" y="1539343"/>
                  <a:pt x="1358226" y="1534234"/>
                </a:cubicBezTo>
                <a:cubicBezTo>
                  <a:pt x="1354406" y="1529124"/>
                  <a:pt x="1349395" y="1525081"/>
                  <a:pt x="1343194" y="1522104"/>
                </a:cubicBezTo>
                <a:cubicBezTo>
                  <a:pt x="1336993" y="1519127"/>
                  <a:pt x="1329378" y="1517639"/>
                  <a:pt x="1320349" y="1517639"/>
                </a:cubicBezTo>
                <a:close/>
                <a:moveTo>
                  <a:pt x="1145030" y="1517639"/>
                </a:moveTo>
                <a:cubicBezTo>
                  <a:pt x="1132826" y="1517639"/>
                  <a:pt x="1122184" y="1519475"/>
                  <a:pt x="1113106" y="1523146"/>
                </a:cubicBezTo>
                <a:cubicBezTo>
                  <a:pt x="1104028" y="1526817"/>
                  <a:pt x="1096462" y="1532001"/>
                  <a:pt x="1090410" y="1538698"/>
                </a:cubicBezTo>
                <a:cubicBezTo>
                  <a:pt x="1084357" y="1545396"/>
                  <a:pt x="1079818" y="1553432"/>
                  <a:pt x="1076792" y="1562809"/>
                </a:cubicBezTo>
                <a:cubicBezTo>
                  <a:pt x="1073766" y="1572185"/>
                  <a:pt x="1072253" y="1582528"/>
                  <a:pt x="1072253" y="1593839"/>
                </a:cubicBezTo>
                <a:cubicBezTo>
                  <a:pt x="1072253" y="1605547"/>
                  <a:pt x="1073642" y="1615965"/>
                  <a:pt x="1076420" y="1625093"/>
                </a:cubicBezTo>
                <a:cubicBezTo>
                  <a:pt x="1079198" y="1634221"/>
                  <a:pt x="1083464" y="1641911"/>
                  <a:pt x="1089219" y="1648161"/>
                </a:cubicBezTo>
                <a:cubicBezTo>
                  <a:pt x="1094974" y="1654412"/>
                  <a:pt x="1102217" y="1659175"/>
                  <a:pt x="1110948" y="1662449"/>
                </a:cubicBezTo>
                <a:cubicBezTo>
                  <a:pt x="1119679" y="1665723"/>
                  <a:pt x="1129948" y="1667360"/>
                  <a:pt x="1141755" y="1667360"/>
                </a:cubicBezTo>
                <a:cubicBezTo>
                  <a:pt x="1153959" y="1667360"/>
                  <a:pt x="1164625" y="1665525"/>
                  <a:pt x="1173754" y="1661854"/>
                </a:cubicBezTo>
                <a:cubicBezTo>
                  <a:pt x="1182882" y="1658182"/>
                  <a:pt x="1190472" y="1652973"/>
                  <a:pt x="1196524" y="1646227"/>
                </a:cubicBezTo>
                <a:cubicBezTo>
                  <a:pt x="1202576" y="1639480"/>
                  <a:pt x="1207091" y="1631443"/>
                  <a:pt x="1210068" y="1622117"/>
                </a:cubicBezTo>
                <a:cubicBezTo>
                  <a:pt x="1213044" y="1612790"/>
                  <a:pt x="1214532" y="1602471"/>
                  <a:pt x="1214532" y="1591160"/>
                </a:cubicBezTo>
                <a:cubicBezTo>
                  <a:pt x="1214532" y="1579353"/>
                  <a:pt x="1213143" y="1568886"/>
                  <a:pt x="1210365" y="1559758"/>
                </a:cubicBezTo>
                <a:cubicBezTo>
                  <a:pt x="1207587" y="1550629"/>
                  <a:pt x="1203346" y="1542940"/>
                  <a:pt x="1197640" y="1536689"/>
                </a:cubicBezTo>
                <a:cubicBezTo>
                  <a:pt x="1191935" y="1530438"/>
                  <a:pt x="1184717" y="1525701"/>
                  <a:pt x="1175986" y="1522476"/>
                </a:cubicBezTo>
                <a:cubicBezTo>
                  <a:pt x="1167255" y="1519251"/>
                  <a:pt x="1156936" y="1517639"/>
                  <a:pt x="1145030" y="1517639"/>
                </a:cubicBezTo>
                <a:close/>
                <a:moveTo>
                  <a:pt x="644074" y="1517639"/>
                </a:moveTo>
                <a:cubicBezTo>
                  <a:pt x="635839" y="1517639"/>
                  <a:pt x="627927" y="1519623"/>
                  <a:pt x="620336" y="1523592"/>
                </a:cubicBezTo>
                <a:cubicBezTo>
                  <a:pt x="612746" y="1527561"/>
                  <a:pt x="605280" y="1533514"/>
                  <a:pt x="597938" y="1541452"/>
                </a:cubicBezTo>
                <a:lnTo>
                  <a:pt x="597938" y="1526122"/>
                </a:lnTo>
                <a:cubicBezTo>
                  <a:pt x="597938" y="1525130"/>
                  <a:pt x="597690" y="1524262"/>
                  <a:pt x="597194" y="1523518"/>
                </a:cubicBezTo>
                <a:cubicBezTo>
                  <a:pt x="596697" y="1522774"/>
                  <a:pt x="595879" y="1522154"/>
                  <a:pt x="594738" y="1521658"/>
                </a:cubicBezTo>
                <a:cubicBezTo>
                  <a:pt x="593597" y="1521161"/>
                  <a:pt x="591985" y="1520789"/>
                  <a:pt x="589901" y="1520541"/>
                </a:cubicBezTo>
                <a:cubicBezTo>
                  <a:pt x="587817" y="1520293"/>
                  <a:pt x="585188" y="1520169"/>
                  <a:pt x="582013" y="1520169"/>
                </a:cubicBezTo>
                <a:cubicBezTo>
                  <a:pt x="578937" y="1520169"/>
                  <a:pt x="576382" y="1520293"/>
                  <a:pt x="574348" y="1520541"/>
                </a:cubicBezTo>
                <a:cubicBezTo>
                  <a:pt x="572314" y="1520789"/>
                  <a:pt x="570652" y="1521161"/>
                  <a:pt x="569363" y="1521658"/>
                </a:cubicBezTo>
                <a:cubicBezTo>
                  <a:pt x="568073" y="1522154"/>
                  <a:pt x="567180" y="1522774"/>
                  <a:pt x="566684" y="1523518"/>
                </a:cubicBezTo>
                <a:cubicBezTo>
                  <a:pt x="566188" y="1524262"/>
                  <a:pt x="565940" y="1525130"/>
                  <a:pt x="565940" y="1526122"/>
                </a:cubicBezTo>
                <a:lnTo>
                  <a:pt x="565940" y="1658877"/>
                </a:lnTo>
                <a:cubicBezTo>
                  <a:pt x="565940" y="1659869"/>
                  <a:pt x="566237" y="1660737"/>
                  <a:pt x="566833" y="1661482"/>
                </a:cubicBezTo>
                <a:cubicBezTo>
                  <a:pt x="567428" y="1662226"/>
                  <a:pt x="568445" y="1662846"/>
                  <a:pt x="569884" y="1663342"/>
                </a:cubicBezTo>
                <a:cubicBezTo>
                  <a:pt x="571322" y="1663838"/>
                  <a:pt x="573232" y="1664210"/>
                  <a:pt x="575613" y="1664458"/>
                </a:cubicBezTo>
                <a:cubicBezTo>
                  <a:pt x="577995" y="1664706"/>
                  <a:pt x="581021" y="1664830"/>
                  <a:pt x="584692" y="1664830"/>
                </a:cubicBezTo>
                <a:cubicBezTo>
                  <a:pt x="588363" y="1664830"/>
                  <a:pt x="591389" y="1664706"/>
                  <a:pt x="593770" y="1664458"/>
                </a:cubicBezTo>
                <a:cubicBezTo>
                  <a:pt x="596152" y="1664210"/>
                  <a:pt x="598062" y="1663838"/>
                  <a:pt x="599500" y="1663342"/>
                </a:cubicBezTo>
                <a:cubicBezTo>
                  <a:pt x="600939" y="1662846"/>
                  <a:pt x="601956" y="1662226"/>
                  <a:pt x="602551" y="1661482"/>
                </a:cubicBezTo>
                <a:cubicBezTo>
                  <a:pt x="603147" y="1660737"/>
                  <a:pt x="603444" y="1659869"/>
                  <a:pt x="603444" y="1658877"/>
                </a:cubicBezTo>
                <a:lnTo>
                  <a:pt x="603444" y="1570622"/>
                </a:lnTo>
                <a:cubicBezTo>
                  <a:pt x="608703" y="1563974"/>
                  <a:pt x="613763" y="1558914"/>
                  <a:pt x="618625" y="1555442"/>
                </a:cubicBezTo>
                <a:cubicBezTo>
                  <a:pt x="623486" y="1551969"/>
                  <a:pt x="628299" y="1550233"/>
                  <a:pt x="633061" y="1550233"/>
                </a:cubicBezTo>
                <a:cubicBezTo>
                  <a:pt x="636831" y="1550233"/>
                  <a:pt x="640130" y="1550952"/>
                  <a:pt x="642958" y="1552391"/>
                </a:cubicBezTo>
                <a:cubicBezTo>
                  <a:pt x="645786" y="1553829"/>
                  <a:pt x="648092" y="1555863"/>
                  <a:pt x="649878" y="1558492"/>
                </a:cubicBezTo>
                <a:cubicBezTo>
                  <a:pt x="651664" y="1561122"/>
                  <a:pt x="653029" y="1564272"/>
                  <a:pt x="653971" y="1567943"/>
                </a:cubicBezTo>
                <a:cubicBezTo>
                  <a:pt x="654914" y="1571614"/>
                  <a:pt x="655385" y="1576674"/>
                  <a:pt x="655385" y="1583124"/>
                </a:cubicBezTo>
                <a:lnTo>
                  <a:pt x="655385" y="1658877"/>
                </a:lnTo>
                <a:cubicBezTo>
                  <a:pt x="655385" y="1659869"/>
                  <a:pt x="655683" y="1660737"/>
                  <a:pt x="656278" y="1661482"/>
                </a:cubicBezTo>
                <a:cubicBezTo>
                  <a:pt x="656873" y="1662226"/>
                  <a:pt x="657866" y="1662846"/>
                  <a:pt x="659255" y="1663342"/>
                </a:cubicBezTo>
                <a:cubicBezTo>
                  <a:pt x="660644" y="1663838"/>
                  <a:pt x="662554" y="1664210"/>
                  <a:pt x="664984" y="1664458"/>
                </a:cubicBezTo>
                <a:cubicBezTo>
                  <a:pt x="667415" y="1664706"/>
                  <a:pt x="670466" y="1664830"/>
                  <a:pt x="674137" y="1664830"/>
                </a:cubicBezTo>
                <a:cubicBezTo>
                  <a:pt x="677709" y="1664830"/>
                  <a:pt x="680711" y="1664706"/>
                  <a:pt x="683142" y="1664458"/>
                </a:cubicBezTo>
                <a:cubicBezTo>
                  <a:pt x="685572" y="1664210"/>
                  <a:pt x="687482" y="1663838"/>
                  <a:pt x="688871" y="1663342"/>
                </a:cubicBezTo>
                <a:cubicBezTo>
                  <a:pt x="690260" y="1662846"/>
                  <a:pt x="691253" y="1662226"/>
                  <a:pt x="691848" y="1661482"/>
                </a:cubicBezTo>
                <a:cubicBezTo>
                  <a:pt x="692443" y="1660737"/>
                  <a:pt x="692741" y="1659869"/>
                  <a:pt x="692741" y="1658877"/>
                </a:cubicBezTo>
                <a:lnTo>
                  <a:pt x="692741" y="1576873"/>
                </a:lnTo>
                <a:cubicBezTo>
                  <a:pt x="692741" y="1567248"/>
                  <a:pt x="691898" y="1559013"/>
                  <a:pt x="690211" y="1552167"/>
                </a:cubicBezTo>
                <a:cubicBezTo>
                  <a:pt x="688524" y="1545321"/>
                  <a:pt x="685771" y="1539343"/>
                  <a:pt x="681951" y="1534234"/>
                </a:cubicBezTo>
                <a:cubicBezTo>
                  <a:pt x="678131" y="1529124"/>
                  <a:pt x="673120" y="1525081"/>
                  <a:pt x="666919" y="1522104"/>
                </a:cubicBezTo>
                <a:cubicBezTo>
                  <a:pt x="660718" y="1519127"/>
                  <a:pt x="653103" y="1517639"/>
                  <a:pt x="644074" y="1517639"/>
                </a:cubicBezTo>
                <a:close/>
                <a:moveTo>
                  <a:pt x="468011" y="1517639"/>
                </a:moveTo>
                <a:cubicBezTo>
                  <a:pt x="462157" y="1517639"/>
                  <a:pt x="456477" y="1518110"/>
                  <a:pt x="450970" y="1519053"/>
                </a:cubicBezTo>
                <a:cubicBezTo>
                  <a:pt x="445463" y="1519996"/>
                  <a:pt x="440378" y="1521211"/>
                  <a:pt x="435715" y="1522699"/>
                </a:cubicBezTo>
                <a:cubicBezTo>
                  <a:pt x="431052" y="1524188"/>
                  <a:pt x="426984" y="1525800"/>
                  <a:pt x="423511" y="1527536"/>
                </a:cubicBezTo>
                <a:cubicBezTo>
                  <a:pt x="420038" y="1529272"/>
                  <a:pt x="417608" y="1530860"/>
                  <a:pt x="416218" y="1532299"/>
                </a:cubicBezTo>
                <a:cubicBezTo>
                  <a:pt x="414829" y="1533737"/>
                  <a:pt x="413887" y="1535350"/>
                  <a:pt x="413391" y="1537136"/>
                </a:cubicBezTo>
                <a:cubicBezTo>
                  <a:pt x="412895" y="1538922"/>
                  <a:pt x="412647" y="1541352"/>
                  <a:pt x="412647" y="1544428"/>
                </a:cubicBezTo>
                <a:cubicBezTo>
                  <a:pt x="412647" y="1546710"/>
                  <a:pt x="412795" y="1548794"/>
                  <a:pt x="413093" y="1550679"/>
                </a:cubicBezTo>
                <a:cubicBezTo>
                  <a:pt x="413391" y="1552564"/>
                  <a:pt x="413812" y="1554152"/>
                  <a:pt x="414358" y="1555442"/>
                </a:cubicBezTo>
                <a:cubicBezTo>
                  <a:pt x="414904" y="1556731"/>
                  <a:pt x="415598" y="1557723"/>
                  <a:pt x="416442" y="1558418"/>
                </a:cubicBezTo>
                <a:cubicBezTo>
                  <a:pt x="417285" y="1559113"/>
                  <a:pt x="418253" y="1559460"/>
                  <a:pt x="419344" y="1559460"/>
                </a:cubicBezTo>
                <a:cubicBezTo>
                  <a:pt x="420931" y="1559460"/>
                  <a:pt x="422990" y="1558765"/>
                  <a:pt x="425520" y="1557376"/>
                </a:cubicBezTo>
                <a:cubicBezTo>
                  <a:pt x="428050" y="1555987"/>
                  <a:pt x="431201" y="1554449"/>
                  <a:pt x="434971" y="1552763"/>
                </a:cubicBezTo>
                <a:cubicBezTo>
                  <a:pt x="438741" y="1551076"/>
                  <a:pt x="443082" y="1549538"/>
                  <a:pt x="447993" y="1548149"/>
                </a:cubicBezTo>
                <a:cubicBezTo>
                  <a:pt x="452905" y="1546760"/>
                  <a:pt x="458486" y="1546065"/>
                  <a:pt x="464736" y="1546065"/>
                </a:cubicBezTo>
                <a:cubicBezTo>
                  <a:pt x="469499" y="1546065"/>
                  <a:pt x="473493" y="1546561"/>
                  <a:pt x="476717" y="1547554"/>
                </a:cubicBezTo>
                <a:cubicBezTo>
                  <a:pt x="479942" y="1548546"/>
                  <a:pt x="482521" y="1550084"/>
                  <a:pt x="484456" y="1552167"/>
                </a:cubicBezTo>
                <a:cubicBezTo>
                  <a:pt x="486391" y="1554251"/>
                  <a:pt x="487780" y="1556855"/>
                  <a:pt x="488623" y="1559981"/>
                </a:cubicBezTo>
                <a:cubicBezTo>
                  <a:pt x="489467" y="1563106"/>
                  <a:pt x="489888" y="1566752"/>
                  <a:pt x="489888" y="1570920"/>
                </a:cubicBezTo>
                <a:lnTo>
                  <a:pt x="489888" y="1578956"/>
                </a:lnTo>
                <a:lnTo>
                  <a:pt x="476940" y="1578956"/>
                </a:lnTo>
                <a:cubicBezTo>
                  <a:pt x="465133" y="1578956"/>
                  <a:pt x="454765" y="1579849"/>
                  <a:pt x="445835" y="1581635"/>
                </a:cubicBezTo>
                <a:cubicBezTo>
                  <a:pt x="436906" y="1583421"/>
                  <a:pt x="429439" y="1586175"/>
                  <a:pt x="423437" y="1589895"/>
                </a:cubicBezTo>
                <a:cubicBezTo>
                  <a:pt x="417434" y="1593616"/>
                  <a:pt x="412919" y="1598329"/>
                  <a:pt x="409893" y="1604034"/>
                </a:cubicBezTo>
                <a:cubicBezTo>
                  <a:pt x="406867" y="1609739"/>
                  <a:pt x="405354" y="1616461"/>
                  <a:pt x="405354" y="1624200"/>
                </a:cubicBezTo>
                <a:cubicBezTo>
                  <a:pt x="405354" y="1631344"/>
                  <a:pt x="406545" y="1637595"/>
                  <a:pt x="408926" y="1642952"/>
                </a:cubicBezTo>
                <a:cubicBezTo>
                  <a:pt x="411307" y="1648310"/>
                  <a:pt x="414656" y="1652800"/>
                  <a:pt x="418972" y="1656421"/>
                </a:cubicBezTo>
                <a:cubicBezTo>
                  <a:pt x="423288" y="1660043"/>
                  <a:pt x="428398" y="1662771"/>
                  <a:pt x="434301" y="1664607"/>
                </a:cubicBezTo>
                <a:cubicBezTo>
                  <a:pt x="440205" y="1666442"/>
                  <a:pt x="446679" y="1667360"/>
                  <a:pt x="453723" y="1667360"/>
                </a:cubicBezTo>
                <a:cubicBezTo>
                  <a:pt x="462256" y="1667360"/>
                  <a:pt x="470020" y="1665723"/>
                  <a:pt x="477015" y="1662449"/>
                </a:cubicBezTo>
                <a:cubicBezTo>
                  <a:pt x="484010" y="1659175"/>
                  <a:pt x="490236" y="1654611"/>
                  <a:pt x="495693" y="1648757"/>
                </a:cubicBezTo>
                <a:lnTo>
                  <a:pt x="495693" y="1659324"/>
                </a:lnTo>
                <a:cubicBezTo>
                  <a:pt x="495693" y="1660713"/>
                  <a:pt x="496114" y="1661804"/>
                  <a:pt x="496958" y="1662598"/>
                </a:cubicBezTo>
                <a:cubicBezTo>
                  <a:pt x="497801" y="1663391"/>
                  <a:pt x="499240" y="1663962"/>
                  <a:pt x="501274" y="1664309"/>
                </a:cubicBezTo>
                <a:cubicBezTo>
                  <a:pt x="503308" y="1664657"/>
                  <a:pt x="506557" y="1664830"/>
                  <a:pt x="511022" y="1664830"/>
                </a:cubicBezTo>
                <a:cubicBezTo>
                  <a:pt x="515189" y="1664830"/>
                  <a:pt x="518339" y="1664657"/>
                  <a:pt x="520473" y="1664309"/>
                </a:cubicBezTo>
                <a:cubicBezTo>
                  <a:pt x="522606" y="1663962"/>
                  <a:pt x="524169" y="1663391"/>
                  <a:pt x="525161" y="1662598"/>
                </a:cubicBezTo>
                <a:cubicBezTo>
                  <a:pt x="526153" y="1661804"/>
                  <a:pt x="526649" y="1660713"/>
                  <a:pt x="526649" y="1659324"/>
                </a:cubicBezTo>
                <a:lnTo>
                  <a:pt x="526649" y="1570027"/>
                </a:lnTo>
                <a:cubicBezTo>
                  <a:pt x="526649" y="1560899"/>
                  <a:pt x="525558" y="1553011"/>
                  <a:pt x="523375" y="1546363"/>
                </a:cubicBezTo>
                <a:cubicBezTo>
                  <a:pt x="521192" y="1539715"/>
                  <a:pt x="517719" y="1534283"/>
                  <a:pt x="512957" y="1530066"/>
                </a:cubicBezTo>
                <a:cubicBezTo>
                  <a:pt x="508194" y="1525849"/>
                  <a:pt x="502117" y="1522724"/>
                  <a:pt x="494725" y="1520690"/>
                </a:cubicBezTo>
                <a:cubicBezTo>
                  <a:pt x="487334" y="1518656"/>
                  <a:pt x="478429" y="1517639"/>
                  <a:pt x="468011" y="1517639"/>
                </a:cubicBezTo>
                <a:close/>
                <a:moveTo>
                  <a:pt x="2076842" y="1485195"/>
                </a:moveTo>
                <a:cubicBezTo>
                  <a:pt x="2073271" y="1485195"/>
                  <a:pt x="2070269" y="1485319"/>
                  <a:pt x="2067838" y="1485567"/>
                </a:cubicBezTo>
                <a:cubicBezTo>
                  <a:pt x="2065408" y="1485815"/>
                  <a:pt x="2063473" y="1486212"/>
                  <a:pt x="2062034" y="1486757"/>
                </a:cubicBezTo>
                <a:cubicBezTo>
                  <a:pt x="2060595" y="1487303"/>
                  <a:pt x="2059603" y="1487973"/>
                  <a:pt x="2059058" y="1488767"/>
                </a:cubicBezTo>
                <a:cubicBezTo>
                  <a:pt x="2058512" y="1489560"/>
                  <a:pt x="2058239" y="1490453"/>
                  <a:pt x="2058239" y="1491445"/>
                </a:cubicBezTo>
                <a:lnTo>
                  <a:pt x="2058239" y="1521062"/>
                </a:lnTo>
                <a:lnTo>
                  <a:pt x="2042463" y="1521062"/>
                </a:lnTo>
                <a:cubicBezTo>
                  <a:pt x="2041471" y="1521062"/>
                  <a:pt x="2040603" y="1521310"/>
                  <a:pt x="2039859" y="1521806"/>
                </a:cubicBezTo>
                <a:cubicBezTo>
                  <a:pt x="2039114" y="1522302"/>
                  <a:pt x="2038494" y="1523121"/>
                  <a:pt x="2037998" y="1524262"/>
                </a:cubicBezTo>
                <a:cubicBezTo>
                  <a:pt x="2037502" y="1525403"/>
                  <a:pt x="2037130" y="1526966"/>
                  <a:pt x="2036882" y="1528950"/>
                </a:cubicBezTo>
                <a:cubicBezTo>
                  <a:pt x="2036634" y="1530934"/>
                  <a:pt x="2036510" y="1533365"/>
                  <a:pt x="2036510" y="1536243"/>
                </a:cubicBezTo>
                <a:cubicBezTo>
                  <a:pt x="2036510" y="1541700"/>
                  <a:pt x="2037006" y="1545594"/>
                  <a:pt x="2037998" y="1547926"/>
                </a:cubicBezTo>
                <a:cubicBezTo>
                  <a:pt x="2038991" y="1550257"/>
                  <a:pt x="2040429" y="1551423"/>
                  <a:pt x="2042314" y="1551423"/>
                </a:cubicBezTo>
                <a:lnTo>
                  <a:pt x="2058239" y="1551423"/>
                </a:lnTo>
                <a:lnTo>
                  <a:pt x="2058239" y="1619438"/>
                </a:lnTo>
                <a:cubicBezTo>
                  <a:pt x="2058239" y="1627573"/>
                  <a:pt x="2059082" y="1634618"/>
                  <a:pt x="2060769" y="1640571"/>
                </a:cubicBezTo>
                <a:cubicBezTo>
                  <a:pt x="2062456" y="1646524"/>
                  <a:pt x="2065085" y="1651460"/>
                  <a:pt x="2068657" y="1655380"/>
                </a:cubicBezTo>
                <a:cubicBezTo>
                  <a:pt x="2072229" y="1659299"/>
                  <a:pt x="2076743" y="1662201"/>
                  <a:pt x="2082200" y="1664086"/>
                </a:cubicBezTo>
                <a:cubicBezTo>
                  <a:pt x="2087657" y="1665971"/>
                  <a:pt x="2094106" y="1666914"/>
                  <a:pt x="2101548" y="1666914"/>
                </a:cubicBezTo>
                <a:cubicBezTo>
                  <a:pt x="2104326" y="1666914"/>
                  <a:pt x="2107079" y="1666765"/>
                  <a:pt x="2109808" y="1666467"/>
                </a:cubicBezTo>
                <a:cubicBezTo>
                  <a:pt x="2112536" y="1666170"/>
                  <a:pt x="2115066" y="1665748"/>
                  <a:pt x="2117398" y="1665202"/>
                </a:cubicBezTo>
                <a:cubicBezTo>
                  <a:pt x="2119730" y="1664657"/>
                  <a:pt x="2121764" y="1664012"/>
                  <a:pt x="2123500" y="1663267"/>
                </a:cubicBezTo>
                <a:cubicBezTo>
                  <a:pt x="2125236" y="1662523"/>
                  <a:pt x="2126551" y="1661680"/>
                  <a:pt x="2127444" y="1660737"/>
                </a:cubicBezTo>
                <a:cubicBezTo>
                  <a:pt x="2128337" y="1659795"/>
                  <a:pt x="2129056" y="1658158"/>
                  <a:pt x="2129602" y="1655826"/>
                </a:cubicBezTo>
                <a:cubicBezTo>
                  <a:pt x="2130148" y="1653494"/>
                  <a:pt x="2130420" y="1650146"/>
                  <a:pt x="2130420" y="1645780"/>
                </a:cubicBezTo>
                <a:cubicBezTo>
                  <a:pt x="2130420" y="1643002"/>
                  <a:pt x="2130296" y="1640720"/>
                  <a:pt x="2130048" y="1638934"/>
                </a:cubicBezTo>
                <a:cubicBezTo>
                  <a:pt x="2129800" y="1637148"/>
                  <a:pt x="2129528" y="1635734"/>
                  <a:pt x="2129230" y="1634692"/>
                </a:cubicBezTo>
                <a:cubicBezTo>
                  <a:pt x="2128932" y="1633651"/>
                  <a:pt x="2128511" y="1632956"/>
                  <a:pt x="2127965" y="1632609"/>
                </a:cubicBezTo>
                <a:cubicBezTo>
                  <a:pt x="2127419" y="1632262"/>
                  <a:pt x="2126849" y="1632088"/>
                  <a:pt x="2126254" y="1632088"/>
                </a:cubicBezTo>
                <a:cubicBezTo>
                  <a:pt x="2125559" y="1632088"/>
                  <a:pt x="2124790" y="1632262"/>
                  <a:pt x="2123946" y="1632609"/>
                </a:cubicBezTo>
                <a:cubicBezTo>
                  <a:pt x="2123103" y="1632956"/>
                  <a:pt x="2122061" y="1633353"/>
                  <a:pt x="2120821" y="1633800"/>
                </a:cubicBezTo>
                <a:cubicBezTo>
                  <a:pt x="2119581" y="1634246"/>
                  <a:pt x="2118167" y="1634643"/>
                  <a:pt x="2116580" y="1634990"/>
                </a:cubicBezTo>
                <a:cubicBezTo>
                  <a:pt x="2114992" y="1635337"/>
                  <a:pt x="2113206" y="1635511"/>
                  <a:pt x="2111222" y="1635511"/>
                </a:cubicBezTo>
                <a:cubicBezTo>
                  <a:pt x="2105368" y="1635511"/>
                  <a:pt x="2101300" y="1633700"/>
                  <a:pt x="2099018" y="1630079"/>
                </a:cubicBezTo>
                <a:cubicBezTo>
                  <a:pt x="2096736" y="1626457"/>
                  <a:pt x="2095595" y="1621025"/>
                  <a:pt x="2095595" y="1613782"/>
                </a:cubicBezTo>
                <a:lnTo>
                  <a:pt x="2095595" y="1551423"/>
                </a:lnTo>
                <a:lnTo>
                  <a:pt x="2124616" y="1551423"/>
                </a:lnTo>
                <a:cubicBezTo>
                  <a:pt x="2126502" y="1551423"/>
                  <a:pt x="2127940" y="1550257"/>
                  <a:pt x="2128932" y="1547926"/>
                </a:cubicBezTo>
                <a:cubicBezTo>
                  <a:pt x="2129924" y="1545594"/>
                  <a:pt x="2130420" y="1541700"/>
                  <a:pt x="2130420" y="1536243"/>
                </a:cubicBezTo>
                <a:cubicBezTo>
                  <a:pt x="2130420" y="1533365"/>
                  <a:pt x="2130296" y="1530934"/>
                  <a:pt x="2130048" y="1528950"/>
                </a:cubicBezTo>
                <a:cubicBezTo>
                  <a:pt x="2129800" y="1526966"/>
                  <a:pt x="2129428" y="1525403"/>
                  <a:pt x="2128932" y="1524262"/>
                </a:cubicBezTo>
                <a:cubicBezTo>
                  <a:pt x="2128436" y="1523121"/>
                  <a:pt x="2127816" y="1522302"/>
                  <a:pt x="2127072" y="1521806"/>
                </a:cubicBezTo>
                <a:cubicBezTo>
                  <a:pt x="2126328" y="1521310"/>
                  <a:pt x="2125460" y="1521062"/>
                  <a:pt x="2124468" y="1521062"/>
                </a:cubicBezTo>
                <a:lnTo>
                  <a:pt x="2095595" y="1521062"/>
                </a:lnTo>
                <a:lnTo>
                  <a:pt x="2095595" y="1491445"/>
                </a:lnTo>
                <a:cubicBezTo>
                  <a:pt x="2095595" y="1490453"/>
                  <a:pt x="2095297" y="1489560"/>
                  <a:pt x="2094702" y="1488767"/>
                </a:cubicBezTo>
                <a:cubicBezTo>
                  <a:pt x="2094106" y="1487973"/>
                  <a:pt x="2093114" y="1487303"/>
                  <a:pt x="2091725" y="1486757"/>
                </a:cubicBezTo>
                <a:cubicBezTo>
                  <a:pt x="2090336" y="1486212"/>
                  <a:pt x="2088426" y="1485815"/>
                  <a:pt x="2085995" y="1485567"/>
                </a:cubicBezTo>
                <a:cubicBezTo>
                  <a:pt x="2083565" y="1485319"/>
                  <a:pt x="2080514" y="1485195"/>
                  <a:pt x="2076842" y="1485195"/>
                </a:cubicBezTo>
                <a:close/>
                <a:moveTo>
                  <a:pt x="1518290" y="1461829"/>
                </a:moveTo>
                <a:cubicBezTo>
                  <a:pt x="1509857" y="1461829"/>
                  <a:pt x="1504127" y="1463292"/>
                  <a:pt x="1501101" y="1466219"/>
                </a:cubicBezTo>
                <a:cubicBezTo>
                  <a:pt x="1498075" y="1469146"/>
                  <a:pt x="1496562" y="1474380"/>
                  <a:pt x="1496562" y="1481920"/>
                </a:cubicBezTo>
                <a:cubicBezTo>
                  <a:pt x="1496562" y="1489163"/>
                  <a:pt x="1498025" y="1494174"/>
                  <a:pt x="1500952" y="1496952"/>
                </a:cubicBezTo>
                <a:cubicBezTo>
                  <a:pt x="1503879" y="1499730"/>
                  <a:pt x="1509559" y="1501119"/>
                  <a:pt x="1517993" y="1501119"/>
                </a:cubicBezTo>
                <a:cubicBezTo>
                  <a:pt x="1526327" y="1501119"/>
                  <a:pt x="1532032" y="1499681"/>
                  <a:pt x="1535108" y="1496803"/>
                </a:cubicBezTo>
                <a:cubicBezTo>
                  <a:pt x="1538184" y="1493926"/>
                  <a:pt x="1539722" y="1488717"/>
                  <a:pt x="1539722" y="1481176"/>
                </a:cubicBezTo>
                <a:cubicBezTo>
                  <a:pt x="1539722" y="1473933"/>
                  <a:pt x="1538234" y="1468898"/>
                  <a:pt x="1535257" y="1466070"/>
                </a:cubicBezTo>
                <a:cubicBezTo>
                  <a:pt x="1532280" y="1463242"/>
                  <a:pt x="1526625" y="1461829"/>
                  <a:pt x="1518290" y="1461829"/>
                </a:cubicBezTo>
                <a:close/>
                <a:moveTo>
                  <a:pt x="1682894" y="1457215"/>
                </a:moveTo>
                <a:cubicBezTo>
                  <a:pt x="1679223" y="1457215"/>
                  <a:pt x="1676197" y="1457364"/>
                  <a:pt x="1673816" y="1457661"/>
                </a:cubicBezTo>
                <a:cubicBezTo>
                  <a:pt x="1671435" y="1457959"/>
                  <a:pt x="1669525" y="1458381"/>
                  <a:pt x="1668086" y="1458926"/>
                </a:cubicBezTo>
                <a:cubicBezTo>
                  <a:pt x="1666647" y="1459472"/>
                  <a:pt x="1665655" y="1460142"/>
                  <a:pt x="1665110" y="1460936"/>
                </a:cubicBezTo>
                <a:cubicBezTo>
                  <a:pt x="1664564" y="1461729"/>
                  <a:pt x="1664291" y="1462622"/>
                  <a:pt x="1664291" y="1463615"/>
                </a:cubicBezTo>
                <a:lnTo>
                  <a:pt x="1664291" y="1535499"/>
                </a:lnTo>
                <a:cubicBezTo>
                  <a:pt x="1658338" y="1529645"/>
                  <a:pt x="1652335" y="1525205"/>
                  <a:pt x="1646283" y="1522178"/>
                </a:cubicBezTo>
                <a:cubicBezTo>
                  <a:pt x="1640230" y="1519152"/>
                  <a:pt x="1633484" y="1517639"/>
                  <a:pt x="1626042" y="1517639"/>
                </a:cubicBezTo>
                <a:cubicBezTo>
                  <a:pt x="1616616" y="1517639"/>
                  <a:pt x="1608282" y="1519425"/>
                  <a:pt x="1601039" y="1522997"/>
                </a:cubicBezTo>
                <a:cubicBezTo>
                  <a:pt x="1593796" y="1526569"/>
                  <a:pt x="1587744" y="1531679"/>
                  <a:pt x="1582882" y="1538326"/>
                </a:cubicBezTo>
                <a:cubicBezTo>
                  <a:pt x="1578020" y="1544974"/>
                  <a:pt x="1574324" y="1553011"/>
                  <a:pt x="1571794" y="1562436"/>
                </a:cubicBezTo>
                <a:cubicBezTo>
                  <a:pt x="1569264" y="1571862"/>
                  <a:pt x="1567999" y="1582479"/>
                  <a:pt x="1567999" y="1594286"/>
                </a:cubicBezTo>
                <a:cubicBezTo>
                  <a:pt x="1567999" y="1604108"/>
                  <a:pt x="1568991" y="1613460"/>
                  <a:pt x="1570976" y="1622340"/>
                </a:cubicBezTo>
                <a:cubicBezTo>
                  <a:pt x="1572960" y="1631220"/>
                  <a:pt x="1576160" y="1638984"/>
                  <a:pt x="1580575" y="1645631"/>
                </a:cubicBezTo>
                <a:cubicBezTo>
                  <a:pt x="1584990" y="1652279"/>
                  <a:pt x="1590695" y="1657562"/>
                  <a:pt x="1597690" y="1661482"/>
                </a:cubicBezTo>
                <a:cubicBezTo>
                  <a:pt x="1604685" y="1665401"/>
                  <a:pt x="1613243" y="1667360"/>
                  <a:pt x="1623363" y="1667360"/>
                </a:cubicBezTo>
                <a:cubicBezTo>
                  <a:pt x="1632491" y="1667360"/>
                  <a:pt x="1640801" y="1665326"/>
                  <a:pt x="1648292" y="1661258"/>
                </a:cubicBezTo>
                <a:cubicBezTo>
                  <a:pt x="1655783" y="1657190"/>
                  <a:pt x="1662952" y="1651485"/>
                  <a:pt x="1669798" y="1644143"/>
                </a:cubicBezTo>
                <a:lnTo>
                  <a:pt x="1669798" y="1658877"/>
                </a:lnTo>
                <a:cubicBezTo>
                  <a:pt x="1669798" y="1659968"/>
                  <a:pt x="1670070" y="1660886"/>
                  <a:pt x="1670616" y="1661630"/>
                </a:cubicBezTo>
                <a:cubicBezTo>
                  <a:pt x="1671162" y="1662375"/>
                  <a:pt x="1672055" y="1662995"/>
                  <a:pt x="1673295" y="1663491"/>
                </a:cubicBezTo>
                <a:cubicBezTo>
                  <a:pt x="1674535" y="1663987"/>
                  <a:pt x="1676148" y="1664334"/>
                  <a:pt x="1678132" y="1664533"/>
                </a:cubicBezTo>
                <a:cubicBezTo>
                  <a:pt x="1680116" y="1664731"/>
                  <a:pt x="1682696" y="1664830"/>
                  <a:pt x="1685871" y="1664830"/>
                </a:cubicBezTo>
                <a:cubicBezTo>
                  <a:pt x="1688848" y="1664830"/>
                  <a:pt x="1691353" y="1664731"/>
                  <a:pt x="1693387" y="1664533"/>
                </a:cubicBezTo>
                <a:cubicBezTo>
                  <a:pt x="1695421" y="1664334"/>
                  <a:pt x="1697033" y="1663987"/>
                  <a:pt x="1698224" y="1663491"/>
                </a:cubicBezTo>
                <a:cubicBezTo>
                  <a:pt x="1699414" y="1662995"/>
                  <a:pt x="1700258" y="1662375"/>
                  <a:pt x="1700754" y="1661630"/>
                </a:cubicBezTo>
                <a:cubicBezTo>
                  <a:pt x="1701250" y="1660886"/>
                  <a:pt x="1701498" y="1659968"/>
                  <a:pt x="1701498" y="1658877"/>
                </a:cubicBezTo>
                <a:lnTo>
                  <a:pt x="1701498" y="1463615"/>
                </a:lnTo>
                <a:cubicBezTo>
                  <a:pt x="1701498" y="1462622"/>
                  <a:pt x="1701200" y="1461729"/>
                  <a:pt x="1700605" y="1460936"/>
                </a:cubicBezTo>
                <a:cubicBezTo>
                  <a:pt x="1700010" y="1460142"/>
                  <a:pt x="1699017" y="1459472"/>
                  <a:pt x="1697628" y="1458926"/>
                </a:cubicBezTo>
                <a:cubicBezTo>
                  <a:pt x="1696239" y="1458381"/>
                  <a:pt x="1694354" y="1457959"/>
                  <a:pt x="1691973" y="1457661"/>
                </a:cubicBezTo>
                <a:cubicBezTo>
                  <a:pt x="1689592" y="1457364"/>
                  <a:pt x="1686566" y="1457215"/>
                  <a:pt x="1682894" y="1457215"/>
                </a:cubicBezTo>
                <a:close/>
                <a:moveTo>
                  <a:pt x="835169" y="1457215"/>
                </a:moveTo>
                <a:cubicBezTo>
                  <a:pt x="831498" y="1457215"/>
                  <a:pt x="828472" y="1457364"/>
                  <a:pt x="826091" y="1457661"/>
                </a:cubicBezTo>
                <a:cubicBezTo>
                  <a:pt x="823710" y="1457959"/>
                  <a:pt x="821800" y="1458381"/>
                  <a:pt x="820361" y="1458926"/>
                </a:cubicBezTo>
                <a:cubicBezTo>
                  <a:pt x="818922" y="1459472"/>
                  <a:pt x="817930" y="1460142"/>
                  <a:pt x="817384" y="1460936"/>
                </a:cubicBezTo>
                <a:cubicBezTo>
                  <a:pt x="816839" y="1461729"/>
                  <a:pt x="816566" y="1462622"/>
                  <a:pt x="816566" y="1463615"/>
                </a:cubicBezTo>
                <a:lnTo>
                  <a:pt x="816566" y="1535499"/>
                </a:lnTo>
                <a:cubicBezTo>
                  <a:pt x="810613" y="1529645"/>
                  <a:pt x="804610" y="1525205"/>
                  <a:pt x="798558" y="1522178"/>
                </a:cubicBezTo>
                <a:cubicBezTo>
                  <a:pt x="792505" y="1519152"/>
                  <a:pt x="785758" y="1517639"/>
                  <a:pt x="778317" y="1517639"/>
                </a:cubicBezTo>
                <a:cubicBezTo>
                  <a:pt x="768891" y="1517639"/>
                  <a:pt x="760557" y="1519425"/>
                  <a:pt x="753314" y="1522997"/>
                </a:cubicBezTo>
                <a:cubicBezTo>
                  <a:pt x="746071" y="1526569"/>
                  <a:pt x="740019" y="1531679"/>
                  <a:pt x="735157" y="1538326"/>
                </a:cubicBezTo>
                <a:cubicBezTo>
                  <a:pt x="730295" y="1544974"/>
                  <a:pt x="726599" y="1553011"/>
                  <a:pt x="724069" y="1562436"/>
                </a:cubicBezTo>
                <a:cubicBezTo>
                  <a:pt x="721539" y="1571862"/>
                  <a:pt x="720274" y="1582479"/>
                  <a:pt x="720274" y="1594286"/>
                </a:cubicBezTo>
                <a:cubicBezTo>
                  <a:pt x="720274" y="1604108"/>
                  <a:pt x="721266" y="1613460"/>
                  <a:pt x="723251" y="1622340"/>
                </a:cubicBezTo>
                <a:cubicBezTo>
                  <a:pt x="725235" y="1631220"/>
                  <a:pt x="728435" y="1638984"/>
                  <a:pt x="732850" y="1645631"/>
                </a:cubicBezTo>
                <a:cubicBezTo>
                  <a:pt x="737265" y="1652279"/>
                  <a:pt x="742970" y="1657562"/>
                  <a:pt x="749965" y="1661482"/>
                </a:cubicBezTo>
                <a:cubicBezTo>
                  <a:pt x="756960" y="1665401"/>
                  <a:pt x="765518" y="1667360"/>
                  <a:pt x="775638" y="1667360"/>
                </a:cubicBezTo>
                <a:cubicBezTo>
                  <a:pt x="784766" y="1667360"/>
                  <a:pt x="793076" y="1665326"/>
                  <a:pt x="800567" y="1661258"/>
                </a:cubicBezTo>
                <a:cubicBezTo>
                  <a:pt x="808058" y="1657190"/>
                  <a:pt x="815226" y="1651485"/>
                  <a:pt x="822073" y="1644143"/>
                </a:cubicBezTo>
                <a:lnTo>
                  <a:pt x="822073" y="1658877"/>
                </a:lnTo>
                <a:cubicBezTo>
                  <a:pt x="822073" y="1659968"/>
                  <a:pt x="822345" y="1660886"/>
                  <a:pt x="822891" y="1661630"/>
                </a:cubicBezTo>
                <a:cubicBezTo>
                  <a:pt x="823437" y="1662375"/>
                  <a:pt x="824330" y="1662995"/>
                  <a:pt x="825570" y="1663491"/>
                </a:cubicBezTo>
                <a:cubicBezTo>
                  <a:pt x="826810" y="1663987"/>
                  <a:pt x="828423" y="1664334"/>
                  <a:pt x="830407" y="1664533"/>
                </a:cubicBezTo>
                <a:cubicBezTo>
                  <a:pt x="832391" y="1664731"/>
                  <a:pt x="834971" y="1664830"/>
                  <a:pt x="838146" y="1664830"/>
                </a:cubicBezTo>
                <a:cubicBezTo>
                  <a:pt x="841123" y="1664830"/>
                  <a:pt x="843628" y="1664731"/>
                  <a:pt x="845662" y="1664533"/>
                </a:cubicBezTo>
                <a:cubicBezTo>
                  <a:pt x="847696" y="1664334"/>
                  <a:pt x="849308" y="1663987"/>
                  <a:pt x="850499" y="1663491"/>
                </a:cubicBezTo>
                <a:cubicBezTo>
                  <a:pt x="851689" y="1662995"/>
                  <a:pt x="852533" y="1662375"/>
                  <a:pt x="853029" y="1661630"/>
                </a:cubicBezTo>
                <a:cubicBezTo>
                  <a:pt x="853525" y="1660886"/>
                  <a:pt x="853773" y="1659968"/>
                  <a:pt x="853773" y="1658877"/>
                </a:cubicBezTo>
                <a:lnTo>
                  <a:pt x="853773" y="1463615"/>
                </a:lnTo>
                <a:cubicBezTo>
                  <a:pt x="853773" y="1462622"/>
                  <a:pt x="853475" y="1461729"/>
                  <a:pt x="852880" y="1460936"/>
                </a:cubicBezTo>
                <a:cubicBezTo>
                  <a:pt x="852285" y="1460142"/>
                  <a:pt x="851292" y="1459472"/>
                  <a:pt x="849903" y="1458926"/>
                </a:cubicBezTo>
                <a:cubicBezTo>
                  <a:pt x="848514" y="1458381"/>
                  <a:pt x="846629" y="1457959"/>
                  <a:pt x="844248" y="1457661"/>
                </a:cubicBezTo>
                <a:cubicBezTo>
                  <a:pt x="841867" y="1457364"/>
                  <a:pt x="838840" y="1457215"/>
                  <a:pt x="835169" y="1457215"/>
                </a:cubicBezTo>
                <a:close/>
                <a:moveTo>
                  <a:pt x="2175367" y="1456768"/>
                </a:moveTo>
                <a:cubicBezTo>
                  <a:pt x="2171696" y="1456768"/>
                  <a:pt x="2168670" y="1456917"/>
                  <a:pt x="2166288" y="1457215"/>
                </a:cubicBezTo>
                <a:cubicBezTo>
                  <a:pt x="2163907" y="1457513"/>
                  <a:pt x="2161997" y="1457934"/>
                  <a:pt x="2160558" y="1458480"/>
                </a:cubicBezTo>
                <a:cubicBezTo>
                  <a:pt x="2159120" y="1459026"/>
                  <a:pt x="2158103" y="1459695"/>
                  <a:pt x="2157507" y="1460489"/>
                </a:cubicBezTo>
                <a:cubicBezTo>
                  <a:pt x="2156912" y="1461283"/>
                  <a:pt x="2156614" y="1462176"/>
                  <a:pt x="2156614" y="1463168"/>
                </a:cubicBezTo>
                <a:lnTo>
                  <a:pt x="2156614" y="1658877"/>
                </a:lnTo>
                <a:cubicBezTo>
                  <a:pt x="2156614" y="1659869"/>
                  <a:pt x="2156912" y="1660737"/>
                  <a:pt x="2157507" y="1661482"/>
                </a:cubicBezTo>
                <a:cubicBezTo>
                  <a:pt x="2158103" y="1662226"/>
                  <a:pt x="2159120" y="1662846"/>
                  <a:pt x="2160558" y="1663342"/>
                </a:cubicBezTo>
                <a:cubicBezTo>
                  <a:pt x="2161997" y="1663838"/>
                  <a:pt x="2163907" y="1664210"/>
                  <a:pt x="2166288" y="1664458"/>
                </a:cubicBezTo>
                <a:cubicBezTo>
                  <a:pt x="2168670" y="1664706"/>
                  <a:pt x="2171696" y="1664830"/>
                  <a:pt x="2175367" y="1664830"/>
                </a:cubicBezTo>
                <a:cubicBezTo>
                  <a:pt x="2179038" y="1664830"/>
                  <a:pt x="2182064" y="1664706"/>
                  <a:pt x="2184445" y="1664458"/>
                </a:cubicBezTo>
                <a:cubicBezTo>
                  <a:pt x="2186826" y="1664210"/>
                  <a:pt x="2188736" y="1663838"/>
                  <a:pt x="2190175" y="1663342"/>
                </a:cubicBezTo>
                <a:cubicBezTo>
                  <a:pt x="2191614" y="1662846"/>
                  <a:pt x="2192631" y="1662226"/>
                  <a:pt x="2193226" y="1661482"/>
                </a:cubicBezTo>
                <a:cubicBezTo>
                  <a:pt x="2193822" y="1660737"/>
                  <a:pt x="2194119" y="1659869"/>
                  <a:pt x="2194119" y="1658877"/>
                </a:cubicBezTo>
                <a:lnTo>
                  <a:pt x="2194119" y="1463168"/>
                </a:lnTo>
                <a:cubicBezTo>
                  <a:pt x="2194119" y="1462176"/>
                  <a:pt x="2193822" y="1461283"/>
                  <a:pt x="2193226" y="1460489"/>
                </a:cubicBezTo>
                <a:cubicBezTo>
                  <a:pt x="2192631" y="1459695"/>
                  <a:pt x="2191614" y="1459026"/>
                  <a:pt x="2190175" y="1458480"/>
                </a:cubicBezTo>
                <a:cubicBezTo>
                  <a:pt x="2188736" y="1457934"/>
                  <a:pt x="2186826" y="1457513"/>
                  <a:pt x="2184445" y="1457215"/>
                </a:cubicBezTo>
                <a:cubicBezTo>
                  <a:pt x="2182064" y="1456917"/>
                  <a:pt x="2179038" y="1456768"/>
                  <a:pt x="2175367" y="1456768"/>
                </a:cubicBezTo>
                <a:close/>
                <a:moveTo>
                  <a:pt x="2504128" y="1455578"/>
                </a:moveTo>
                <a:cubicBezTo>
                  <a:pt x="2500854" y="1455578"/>
                  <a:pt x="2498001" y="1455751"/>
                  <a:pt x="2495570" y="1456099"/>
                </a:cubicBezTo>
                <a:cubicBezTo>
                  <a:pt x="2493140" y="1456446"/>
                  <a:pt x="2491180" y="1457165"/>
                  <a:pt x="2489692" y="1458257"/>
                </a:cubicBezTo>
                <a:cubicBezTo>
                  <a:pt x="2488203" y="1459348"/>
                  <a:pt x="2487087" y="1460911"/>
                  <a:pt x="2486343" y="1462945"/>
                </a:cubicBezTo>
                <a:cubicBezTo>
                  <a:pt x="2485599" y="1464979"/>
                  <a:pt x="2485227" y="1467682"/>
                  <a:pt x="2485227" y="1471056"/>
                </a:cubicBezTo>
                <a:lnTo>
                  <a:pt x="2485227" y="1494124"/>
                </a:lnTo>
                <a:lnTo>
                  <a:pt x="2467665" y="1534606"/>
                </a:lnTo>
                <a:cubicBezTo>
                  <a:pt x="2467268" y="1535796"/>
                  <a:pt x="2467095" y="1536788"/>
                  <a:pt x="2467144" y="1537582"/>
                </a:cubicBezTo>
                <a:cubicBezTo>
                  <a:pt x="2467194" y="1538376"/>
                  <a:pt x="2467590" y="1539046"/>
                  <a:pt x="2468335" y="1539591"/>
                </a:cubicBezTo>
                <a:cubicBezTo>
                  <a:pt x="2469079" y="1540137"/>
                  <a:pt x="2470245" y="1540509"/>
                  <a:pt x="2471832" y="1540708"/>
                </a:cubicBezTo>
                <a:cubicBezTo>
                  <a:pt x="2473420" y="1540906"/>
                  <a:pt x="2475504" y="1541005"/>
                  <a:pt x="2478083" y="1541005"/>
                </a:cubicBezTo>
                <a:cubicBezTo>
                  <a:pt x="2480365" y="1541005"/>
                  <a:pt x="2482300" y="1540906"/>
                  <a:pt x="2483887" y="1540708"/>
                </a:cubicBezTo>
                <a:cubicBezTo>
                  <a:pt x="2485475" y="1540509"/>
                  <a:pt x="2486839" y="1540187"/>
                  <a:pt x="2487980" y="1539740"/>
                </a:cubicBezTo>
                <a:cubicBezTo>
                  <a:pt x="2489121" y="1539294"/>
                  <a:pt x="2490064" y="1538723"/>
                  <a:pt x="2490808" y="1538029"/>
                </a:cubicBezTo>
                <a:cubicBezTo>
                  <a:pt x="2491552" y="1537334"/>
                  <a:pt x="2492271" y="1536491"/>
                  <a:pt x="2492966" y="1535499"/>
                </a:cubicBezTo>
                <a:lnTo>
                  <a:pt x="2512016" y="1507072"/>
                </a:lnTo>
                <a:cubicBezTo>
                  <a:pt x="2514000" y="1504294"/>
                  <a:pt x="2515637" y="1501566"/>
                  <a:pt x="2516927" y="1498887"/>
                </a:cubicBezTo>
                <a:cubicBezTo>
                  <a:pt x="2518217" y="1496208"/>
                  <a:pt x="2519259" y="1493430"/>
                  <a:pt x="2520052" y="1490552"/>
                </a:cubicBezTo>
                <a:cubicBezTo>
                  <a:pt x="2520846" y="1487675"/>
                  <a:pt x="2521417" y="1484649"/>
                  <a:pt x="2521764" y="1481474"/>
                </a:cubicBezTo>
                <a:cubicBezTo>
                  <a:pt x="2522111" y="1478299"/>
                  <a:pt x="2522285" y="1474826"/>
                  <a:pt x="2522285" y="1471056"/>
                </a:cubicBezTo>
                <a:cubicBezTo>
                  <a:pt x="2522285" y="1467682"/>
                  <a:pt x="2521938" y="1464979"/>
                  <a:pt x="2521243" y="1462945"/>
                </a:cubicBezTo>
                <a:cubicBezTo>
                  <a:pt x="2520549" y="1460911"/>
                  <a:pt x="2519482" y="1459348"/>
                  <a:pt x="2518043" y="1458257"/>
                </a:cubicBezTo>
                <a:cubicBezTo>
                  <a:pt x="2516605" y="1457165"/>
                  <a:pt x="2514744" y="1456446"/>
                  <a:pt x="2512462" y="1456099"/>
                </a:cubicBezTo>
                <a:cubicBezTo>
                  <a:pt x="2510180" y="1455751"/>
                  <a:pt x="2507402" y="1455578"/>
                  <a:pt x="2504128" y="1455578"/>
                </a:cubicBezTo>
                <a:close/>
                <a:moveTo>
                  <a:pt x="2445788" y="1455578"/>
                </a:moveTo>
                <a:cubicBezTo>
                  <a:pt x="2442513" y="1455578"/>
                  <a:pt x="2439660" y="1455751"/>
                  <a:pt x="2437230" y="1456099"/>
                </a:cubicBezTo>
                <a:cubicBezTo>
                  <a:pt x="2434799" y="1456446"/>
                  <a:pt x="2432814" y="1457165"/>
                  <a:pt x="2431277" y="1458257"/>
                </a:cubicBezTo>
                <a:cubicBezTo>
                  <a:pt x="2429739" y="1459348"/>
                  <a:pt x="2428622" y="1460911"/>
                  <a:pt x="2427928" y="1462945"/>
                </a:cubicBezTo>
                <a:cubicBezTo>
                  <a:pt x="2427234" y="1464979"/>
                  <a:pt x="2426886" y="1467682"/>
                  <a:pt x="2426886" y="1471056"/>
                </a:cubicBezTo>
                <a:lnTo>
                  <a:pt x="2426886" y="1494124"/>
                </a:lnTo>
                <a:lnTo>
                  <a:pt x="2409324" y="1534606"/>
                </a:lnTo>
                <a:cubicBezTo>
                  <a:pt x="2408828" y="1535796"/>
                  <a:pt x="2408605" y="1536788"/>
                  <a:pt x="2408655" y="1537582"/>
                </a:cubicBezTo>
                <a:cubicBezTo>
                  <a:pt x="2408704" y="1538376"/>
                  <a:pt x="2409101" y="1539046"/>
                  <a:pt x="2409846" y="1539591"/>
                </a:cubicBezTo>
                <a:cubicBezTo>
                  <a:pt x="2410590" y="1540137"/>
                  <a:pt x="2411780" y="1540509"/>
                  <a:pt x="2413417" y="1540708"/>
                </a:cubicBezTo>
                <a:cubicBezTo>
                  <a:pt x="2415054" y="1540906"/>
                  <a:pt x="2417163" y="1541005"/>
                  <a:pt x="2419742" y="1541005"/>
                </a:cubicBezTo>
                <a:cubicBezTo>
                  <a:pt x="2422024" y="1541005"/>
                  <a:pt x="2423934" y="1540906"/>
                  <a:pt x="2425472" y="1540708"/>
                </a:cubicBezTo>
                <a:cubicBezTo>
                  <a:pt x="2427010" y="1540509"/>
                  <a:pt x="2428350" y="1540187"/>
                  <a:pt x="2429491" y="1539740"/>
                </a:cubicBezTo>
                <a:cubicBezTo>
                  <a:pt x="2430632" y="1539294"/>
                  <a:pt x="2431599" y="1538723"/>
                  <a:pt x="2432393" y="1538029"/>
                </a:cubicBezTo>
                <a:cubicBezTo>
                  <a:pt x="2433186" y="1537334"/>
                  <a:pt x="2433881" y="1536491"/>
                  <a:pt x="2434476" y="1535499"/>
                </a:cubicBezTo>
                <a:lnTo>
                  <a:pt x="2453675" y="1507072"/>
                </a:lnTo>
                <a:cubicBezTo>
                  <a:pt x="2455560" y="1504294"/>
                  <a:pt x="2457172" y="1501566"/>
                  <a:pt x="2458512" y="1498887"/>
                </a:cubicBezTo>
                <a:cubicBezTo>
                  <a:pt x="2459852" y="1496208"/>
                  <a:pt x="2460918" y="1493430"/>
                  <a:pt x="2461712" y="1490552"/>
                </a:cubicBezTo>
                <a:cubicBezTo>
                  <a:pt x="2462506" y="1487675"/>
                  <a:pt x="2463076" y="1484649"/>
                  <a:pt x="2463424" y="1481474"/>
                </a:cubicBezTo>
                <a:cubicBezTo>
                  <a:pt x="2463771" y="1478299"/>
                  <a:pt x="2463944" y="1474826"/>
                  <a:pt x="2463944" y="1471056"/>
                </a:cubicBezTo>
                <a:cubicBezTo>
                  <a:pt x="2463944" y="1467682"/>
                  <a:pt x="2463597" y="1464979"/>
                  <a:pt x="2462902" y="1462945"/>
                </a:cubicBezTo>
                <a:cubicBezTo>
                  <a:pt x="2462208" y="1460911"/>
                  <a:pt x="2461142" y="1459348"/>
                  <a:pt x="2459703" y="1458257"/>
                </a:cubicBezTo>
                <a:cubicBezTo>
                  <a:pt x="2458264" y="1457165"/>
                  <a:pt x="2456404" y="1456446"/>
                  <a:pt x="2454122" y="1456099"/>
                </a:cubicBezTo>
                <a:cubicBezTo>
                  <a:pt x="2451840" y="1455751"/>
                  <a:pt x="2449062" y="1455578"/>
                  <a:pt x="2445788" y="1455578"/>
                </a:cubicBezTo>
                <a:close/>
                <a:moveTo>
                  <a:pt x="1458015" y="1455578"/>
                </a:moveTo>
                <a:cubicBezTo>
                  <a:pt x="1449978" y="1455578"/>
                  <a:pt x="1443008" y="1456719"/>
                  <a:pt x="1437105" y="1459001"/>
                </a:cubicBezTo>
                <a:cubicBezTo>
                  <a:pt x="1431201" y="1461283"/>
                  <a:pt x="1426340" y="1464681"/>
                  <a:pt x="1422520" y="1469196"/>
                </a:cubicBezTo>
                <a:cubicBezTo>
                  <a:pt x="1418700" y="1473710"/>
                  <a:pt x="1415897" y="1479365"/>
                  <a:pt x="1414111" y="1486162"/>
                </a:cubicBezTo>
                <a:cubicBezTo>
                  <a:pt x="1412325" y="1492958"/>
                  <a:pt x="1411432" y="1500871"/>
                  <a:pt x="1411432" y="1509900"/>
                </a:cubicBezTo>
                <a:lnTo>
                  <a:pt x="1411432" y="1521062"/>
                </a:lnTo>
                <a:lnTo>
                  <a:pt x="1394912" y="1521062"/>
                </a:lnTo>
                <a:cubicBezTo>
                  <a:pt x="1393920" y="1521062"/>
                  <a:pt x="1393052" y="1521310"/>
                  <a:pt x="1392308" y="1521806"/>
                </a:cubicBezTo>
                <a:cubicBezTo>
                  <a:pt x="1391563" y="1522302"/>
                  <a:pt x="1390968" y="1523121"/>
                  <a:pt x="1390522" y="1524262"/>
                </a:cubicBezTo>
                <a:cubicBezTo>
                  <a:pt x="1390075" y="1525403"/>
                  <a:pt x="1389728" y="1526966"/>
                  <a:pt x="1389480" y="1528950"/>
                </a:cubicBezTo>
                <a:cubicBezTo>
                  <a:pt x="1389232" y="1530934"/>
                  <a:pt x="1389108" y="1533365"/>
                  <a:pt x="1389108" y="1536243"/>
                </a:cubicBezTo>
                <a:cubicBezTo>
                  <a:pt x="1389108" y="1541700"/>
                  <a:pt x="1389579" y="1545594"/>
                  <a:pt x="1390522" y="1547926"/>
                </a:cubicBezTo>
                <a:cubicBezTo>
                  <a:pt x="1391464" y="1550257"/>
                  <a:pt x="1392878" y="1551423"/>
                  <a:pt x="1394763" y="1551423"/>
                </a:cubicBezTo>
                <a:lnTo>
                  <a:pt x="1411432" y="1551423"/>
                </a:lnTo>
                <a:lnTo>
                  <a:pt x="1411432" y="1658877"/>
                </a:lnTo>
                <a:cubicBezTo>
                  <a:pt x="1411432" y="1659869"/>
                  <a:pt x="1411705" y="1660737"/>
                  <a:pt x="1412250" y="1661482"/>
                </a:cubicBezTo>
                <a:cubicBezTo>
                  <a:pt x="1412796" y="1662226"/>
                  <a:pt x="1413788" y="1662846"/>
                  <a:pt x="1415227" y="1663342"/>
                </a:cubicBezTo>
                <a:cubicBezTo>
                  <a:pt x="1416666" y="1663838"/>
                  <a:pt x="1418600" y="1664210"/>
                  <a:pt x="1421031" y="1664458"/>
                </a:cubicBezTo>
                <a:cubicBezTo>
                  <a:pt x="1423462" y="1664706"/>
                  <a:pt x="1426464" y="1664830"/>
                  <a:pt x="1430036" y="1664830"/>
                </a:cubicBezTo>
                <a:cubicBezTo>
                  <a:pt x="1433607" y="1664830"/>
                  <a:pt x="1436634" y="1664706"/>
                  <a:pt x="1439114" y="1664458"/>
                </a:cubicBezTo>
                <a:cubicBezTo>
                  <a:pt x="1441594" y="1664210"/>
                  <a:pt x="1443529" y="1663838"/>
                  <a:pt x="1444918" y="1663342"/>
                </a:cubicBezTo>
                <a:cubicBezTo>
                  <a:pt x="1446307" y="1662846"/>
                  <a:pt x="1447300" y="1662226"/>
                  <a:pt x="1447895" y="1661482"/>
                </a:cubicBezTo>
                <a:cubicBezTo>
                  <a:pt x="1448490" y="1660737"/>
                  <a:pt x="1448788" y="1659869"/>
                  <a:pt x="1448788" y="1658877"/>
                </a:cubicBezTo>
                <a:lnTo>
                  <a:pt x="1448788" y="1551423"/>
                </a:lnTo>
                <a:lnTo>
                  <a:pt x="1473047" y="1551423"/>
                </a:lnTo>
                <a:cubicBezTo>
                  <a:pt x="1474932" y="1551423"/>
                  <a:pt x="1476370" y="1550257"/>
                  <a:pt x="1477363" y="1547926"/>
                </a:cubicBezTo>
                <a:cubicBezTo>
                  <a:pt x="1478355" y="1545594"/>
                  <a:pt x="1478851" y="1541700"/>
                  <a:pt x="1478851" y="1536243"/>
                </a:cubicBezTo>
                <a:cubicBezTo>
                  <a:pt x="1478851" y="1533365"/>
                  <a:pt x="1478727" y="1530934"/>
                  <a:pt x="1478479" y="1528950"/>
                </a:cubicBezTo>
                <a:cubicBezTo>
                  <a:pt x="1478231" y="1526966"/>
                  <a:pt x="1477859" y="1525403"/>
                  <a:pt x="1477363" y="1524262"/>
                </a:cubicBezTo>
                <a:cubicBezTo>
                  <a:pt x="1476867" y="1523121"/>
                  <a:pt x="1476247" y="1522302"/>
                  <a:pt x="1475502" y="1521806"/>
                </a:cubicBezTo>
                <a:cubicBezTo>
                  <a:pt x="1474758" y="1521310"/>
                  <a:pt x="1473940" y="1521062"/>
                  <a:pt x="1473047" y="1521062"/>
                </a:cubicBezTo>
                <a:lnTo>
                  <a:pt x="1448788" y="1521062"/>
                </a:lnTo>
                <a:lnTo>
                  <a:pt x="1448788" y="1508858"/>
                </a:lnTo>
                <a:cubicBezTo>
                  <a:pt x="1448788" y="1504592"/>
                  <a:pt x="1449086" y="1500995"/>
                  <a:pt x="1449681" y="1498068"/>
                </a:cubicBezTo>
                <a:cubicBezTo>
                  <a:pt x="1450276" y="1495141"/>
                  <a:pt x="1451219" y="1492760"/>
                  <a:pt x="1452508" y="1490925"/>
                </a:cubicBezTo>
                <a:cubicBezTo>
                  <a:pt x="1453798" y="1489089"/>
                  <a:pt x="1455411" y="1487749"/>
                  <a:pt x="1457345" y="1486906"/>
                </a:cubicBezTo>
                <a:cubicBezTo>
                  <a:pt x="1459280" y="1486063"/>
                  <a:pt x="1461587" y="1485641"/>
                  <a:pt x="1464266" y="1485641"/>
                </a:cubicBezTo>
                <a:cubicBezTo>
                  <a:pt x="1466548" y="1485641"/>
                  <a:pt x="1468532" y="1485815"/>
                  <a:pt x="1470219" y="1486162"/>
                </a:cubicBezTo>
                <a:cubicBezTo>
                  <a:pt x="1471906" y="1486509"/>
                  <a:pt x="1473369" y="1486881"/>
                  <a:pt x="1474610" y="1487278"/>
                </a:cubicBezTo>
                <a:cubicBezTo>
                  <a:pt x="1475850" y="1487675"/>
                  <a:pt x="1476892" y="1488047"/>
                  <a:pt x="1477735" y="1488394"/>
                </a:cubicBezTo>
                <a:cubicBezTo>
                  <a:pt x="1478578" y="1488742"/>
                  <a:pt x="1479347" y="1488915"/>
                  <a:pt x="1480042" y="1488915"/>
                </a:cubicBezTo>
                <a:cubicBezTo>
                  <a:pt x="1480637" y="1488915"/>
                  <a:pt x="1481183" y="1488742"/>
                  <a:pt x="1481679" y="1488394"/>
                </a:cubicBezTo>
                <a:cubicBezTo>
                  <a:pt x="1482175" y="1488047"/>
                  <a:pt x="1482621" y="1487402"/>
                  <a:pt x="1483018" y="1486460"/>
                </a:cubicBezTo>
                <a:cubicBezTo>
                  <a:pt x="1483415" y="1485517"/>
                  <a:pt x="1483713" y="1484178"/>
                  <a:pt x="1483911" y="1482441"/>
                </a:cubicBezTo>
                <a:cubicBezTo>
                  <a:pt x="1484110" y="1480705"/>
                  <a:pt x="1484209" y="1478398"/>
                  <a:pt x="1484209" y="1475521"/>
                </a:cubicBezTo>
                <a:cubicBezTo>
                  <a:pt x="1484209" y="1472643"/>
                  <a:pt x="1484110" y="1470237"/>
                  <a:pt x="1483911" y="1468303"/>
                </a:cubicBezTo>
                <a:cubicBezTo>
                  <a:pt x="1483713" y="1466368"/>
                  <a:pt x="1483390" y="1464780"/>
                  <a:pt x="1482944" y="1463540"/>
                </a:cubicBezTo>
                <a:cubicBezTo>
                  <a:pt x="1482497" y="1462300"/>
                  <a:pt x="1481927" y="1461357"/>
                  <a:pt x="1481232" y="1460712"/>
                </a:cubicBezTo>
                <a:cubicBezTo>
                  <a:pt x="1480538" y="1460067"/>
                  <a:pt x="1479198" y="1459373"/>
                  <a:pt x="1477214" y="1458629"/>
                </a:cubicBezTo>
                <a:cubicBezTo>
                  <a:pt x="1475230" y="1457885"/>
                  <a:pt x="1472501" y="1457190"/>
                  <a:pt x="1469028" y="1456545"/>
                </a:cubicBezTo>
                <a:cubicBezTo>
                  <a:pt x="1465556" y="1455900"/>
                  <a:pt x="1461885" y="1455578"/>
                  <a:pt x="1458015" y="1455578"/>
                </a:cubicBezTo>
                <a:close/>
                <a:moveTo>
                  <a:pt x="1275998" y="1297076"/>
                </a:moveTo>
                <a:cubicBezTo>
                  <a:pt x="1272327" y="1297076"/>
                  <a:pt x="1269202" y="1297249"/>
                  <a:pt x="1266622" y="1297597"/>
                </a:cubicBezTo>
                <a:cubicBezTo>
                  <a:pt x="1264042" y="1297944"/>
                  <a:pt x="1261909" y="1298663"/>
                  <a:pt x="1260222" y="1299755"/>
                </a:cubicBezTo>
                <a:cubicBezTo>
                  <a:pt x="1258536" y="1300846"/>
                  <a:pt x="1257296" y="1302434"/>
                  <a:pt x="1256502" y="1304517"/>
                </a:cubicBezTo>
                <a:cubicBezTo>
                  <a:pt x="1255708" y="1306601"/>
                  <a:pt x="1255311" y="1309329"/>
                  <a:pt x="1255311" y="1312703"/>
                </a:cubicBezTo>
                <a:lnTo>
                  <a:pt x="1255311" y="1336218"/>
                </a:lnTo>
                <a:lnTo>
                  <a:pt x="1237154" y="1377294"/>
                </a:lnTo>
                <a:cubicBezTo>
                  <a:pt x="1236658" y="1378386"/>
                  <a:pt x="1236435" y="1379328"/>
                  <a:pt x="1236484" y="1380122"/>
                </a:cubicBezTo>
                <a:cubicBezTo>
                  <a:pt x="1236534" y="1380916"/>
                  <a:pt x="1236956" y="1381561"/>
                  <a:pt x="1237750" y="1382057"/>
                </a:cubicBezTo>
                <a:cubicBezTo>
                  <a:pt x="1238543" y="1382553"/>
                  <a:pt x="1239833" y="1382925"/>
                  <a:pt x="1241619" y="1383173"/>
                </a:cubicBezTo>
                <a:cubicBezTo>
                  <a:pt x="1243405" y="1383421"/>
                  <a:pt x="1245736" y="1383545"/>
                  <a:pt x="1248614" y="1383545"/>
                </a:cubicBezTo>
                <a:cubicBezTo>
                  <a:pt x="1251194" y="1383545"/>
                  <a:pt x="1253327" y="1383421"/>
                  <a:pt x="1255014" y="1383173"/>
                </a:cubicBezTo>
                <a:cubicBezTo>
                  <a:pt x="1256700" y="1382925"/>
                  <a:pt x="1258139" y="1382602"/>
                  <a:pt x="1259330" y="1382206"/>
                </a:cubicBezTo>
                <a:cubicBezTo>
                  <a:pt x="1260520" y="1381809"/>
                  <a:pt x="1261537" y="1381263"/>
                  <a:pt x="1262380" y="1380568"/>
                </a:cubicBezTo>
                <a:cubicBezTo>
                  <a:pt x="1263224" y="1379874"/>
                  <a:pt x="1263993" y="1379030"/>
                  <a:pt x="1264687" y="1378038"/>
                </a:cubicBezTo>
                <a:lnTo>
                  <a:pt x="1284630" y="1349463"/>
                </a:lnTo>
                <a:cubicBezTo>
                  <a:pt x="1286714" y="1346586"/>
                  <a:pt x="1288450" y="1343783"/>
                  <a:pt x="1289839" y="1341055"/>
                </a:cubicBezTo>
                <a:cubicBezTo>
                  <a:pt x="1291228" y="1338326"/>
                  <a:pt x="1292369" y="1335523"/>
                  <a:pt x="1293262" y="1332646"/>
                </a:cubicBezTo>
                <a:cubicBezTo>
                  <a:pt x="1294155" y="1329768"/>
                  <a:pt x="1294800" y="1326717"/>
                  <a:pt x="1295197" y="1323493"/>
                </a:cubicBezTo>
                <a:cubicBezTo>
                  <a:pt x="1295594" y="1320268"/>
                  <a:pt x="1295792" y="1316671"/>
                  <a:pt x="1295792" y="1312703"/>
                </a:cubicBezTo>
                <a:cubicBezTo>
                  <a:pt x="1295792" y="1309329"/>
                  <a:pt x="1295420" y="1306601"/>
                  <a:pt x="1294676" y="1304517"/>
                </a:cubicBezTo>
                <a:cubicBezTo>
                  <a:pt x="1293932" y="1302434"/>
                  <a:pt x="1292742" y="1300846"/>
                  <a:pt x="1291104" y="1299755"/>
                </a:cubicBezTo>
                <a:cubicBezTo>
                  <a:pt x="1289467" y="1298663"/>
                  <a:pt x="1287408" y="1297944"/>
                  <a:pt x="1284928" y="1297597"/>
                </a:cubicBezTo>
                <a:cubicBezTo>
                  <a:pt x="1282448" y="1297249"/>
                  <a:pt x="1279471" y="1297076"/>
                  <a:pt x="1275998" y="1297076"/>
                </a:cubicBezTo>
                <a:close/>
                <a:moveTo>
                  <a:pt x="1847201" y="1278621"/>
                </a:moveTo>
                <a:lnTo>
                  <a:pt x="1861488" y="1278621"/>
                </a:lnTo>
                <a:lnTo>
                  <a:pt x="1861488" y="1301243"/>
                </a:lnTo>
                <a:cubicBezTo>
                  <a:pt x="1856924" y="1306402"/>
                  <a:pt x="1852434" y="1310322"/>
                  <a:pt x="1848019" y="1313000"/>
                </a:cubicBezTo>
                <a:cubicBezTo>
                  <a:pt x="1843604" y="1315679"/>
                  <a:pt x="1838767" y="1317019"/>
                  <a:pt x="1833508" y="1317019"/>
                </a:cubicBezTo>
                <a:cubicBezTo>
                  <a:pt x="1827258" y="1317019"/>
                  <a:pt x="1822371" y="1315431"/>
                  <a:pt x="1818849" y="1312256"/>
                </a:cubicBezTo>
                <a:cubicBezTo>
                  <a:pt x="1815327" y="1309081"/>
                  <a:pt x="1813566" y="1304716"/>
                  <a:pt x="1813566" y="1299159"/>
                </a:cubicBezTo>
                <a:cubicBezTo>
                  <a:pt x="1813566" y="1295885"/>
                  <a:pt x="1814186" y="1292983"/>
                  <a:pt x="1815426" y="1290453"/>
                </a:cubicBezTo>
                <a:cubicBezTo>
                  <a:pt x="1816666" y="1287923"/>
                  <a:pt x="1818626" y="1285765"/>
                  <a:pt x="1821305" y="1283979"/>
                </a:cubicBezTo>
                <a:cubicBezTo>
                  <a:pt x="1823984" y="1282193"/>
                  <a:pt x="1827456" y="1280853"/>
                  <a:pt x="1831722" y="1279961"/>
                </a:cubicBezTo>
                <a:cubicBezTo>
                  <a:pt x="1835989" y="1279068"/>
                  <a:pt x="1841148" y="1278621"/>
                  <a:pt x="1847201" y="1278621"/>
                </a:cubicBezTo>
                <a:close/>
                <a:moveTo>
                  <a:pt x="476940" y="1223406"/>
                </a:moveTo>
                <a:cubicBezTo>
                  <a:pt x="483191" y="1223406"/>
                  <a:pt x="488375" y="1224547"/>
                  <a:pt x="492493" y="1226829"/>
                </a:cubicBezTo>
                <a:cubicBezTo>
                  <a:pt x="496611" y="1229111"/>
                  <a:pt x="499910" y="1232286"/>
                  <a:pt x="502390" y="1236354"/>
                </a:cubicBezTo>
                <a:cubicBezTo>
                  <a:pt x="504870" y="1240422"/>
                  <a:pt x="506632" y="1245209"/>
                  <a:pt x="507673" y="1250716"/>
                </a:cubicBezTo>
                <a:cubicBezTo>
                  <a:pt x="508715" y="1256222"/>
                  <a:pt x="509236" y="1262250"/>
                  <a:pt x="509236" y="1268798"/>
                </a:cubicBezTo>
                <a:cubicBezTo>
                  <a:pt x="509236" y="1275843"/>
                  <a:pt x="508591" y="1282119"/>
                  <a:pt x="507301" y="1287625"/>
                </a:cubicBezTo>
                <a:cubicBezTo>
                  <a:pt x="506011" y="1293132"/>
                  <a:pt x="504027" y="1297820"/>
                  <a:pt x="501348" y="1301689"/>
                </a:cubicBezTo>
                <a:cubicBezTo>
                  <a:pt x="498669" y="1305559"/>
                  <a:pt x="495246" y="1308511"/>
                  <a:pt x="491079" y="1310545"/>
                </a:cubicBezTo>
                <a:cubicBezTo>
                  <a:pt x="486912" y="1312579"/>
                  <a:pt x="482001" y="1313596"/>
                  <a:pt x="476345" y="1313596"/>
                </a:cubicBezTo>
                <a:cubicBezTo>
                  <a:pt x="470194" y="1313596"/>
                  <a:pt x="465034" y="1312480"/>
                  <a:pt x="460867" y="1310247"/>
                </a:cubicBezTo>
                <a:cubicBezTo>
                  <a:pt x="456700" y="1308015"/>
                  <a:pt x="453401" y="1304864"/>
                  <a:pt x="450970" y="1300796"/>
                </a:cubicBezTo>
                <a:cubicBezTo>
                  <a:pt x="448539" y="1296728"/>
                  <a:pt x="446778" y="1291941"/>
                  <a:pt x="445686" y="1286435"/>
                </a:cubicBezTo>
                <a:cubicBezTo>
                  <a:pt x="444595" y="1280928"/>
                  <a:pt x="444049" y="1274900"/>
                  <a:pt x="444049" y="1268352"/>
                </a:cubicBezTo>
                <a:cubicBezTo>
                  <a:pt x="444049" y="1261307"/>
                  <a:pt x="444719" y="1255032"/>
                  <a:pt x="446059" y="1249525"/>
                </a:cubicBezTo>
                <a:cubicBezTo>
                  <a:pt x="447398" y="1244019"/>
                  <a:pt x="449407" y="1239306"/>
                  <a:pt x="452086" y="1235387"/>
                </a:cubicBezTo>
                <a:cubicBezTo>
                  <a:pt x="454765" y="1231467"/>
                  <a:pt x="458188" y="1228491"/>
                  <a:pt x="462355" y="1226457"/>
                </a:cubicBezTo>
                <a:cubicBezTo>
                  <a:pt x="466522" y="1224423"/>
                  <a:pt x="471384" y="1223406"/>
                  <a:pt x="476940" y="1223406"/>
                </a:cubicBezTo>
                <a:close/>
                <a:moveTo>
                  <a:pt x="2320474" y="1220280"/>
                </a:moveTo>
                <a:cubicBezTo>
                  <a:pt x="2329900" y="1220280"/>
                  <a:pt x="2336870" y="1223282"/>
                  <a:pt x="2341384" y="1229285"/>
                </a:cubicBezTo>
                <a:cubicBezTo>
                  <a:pt x="2345899" y="1235287"/>
                  <a:pt x="2348007" y="1243547"/>
                  <a:pt x="2347710" y="1254064"/>
                </a:cubicBezTo>
                <a:lnTo>
                  <a:pt x="2291750" y="1254064"/>
                </a:lnTo>
                <a:cubicBezTo>
                  <a:pt x="2291949" y="1249401"/>
                  <a:pt x="2292668" y="1245011"/>
                  <a:pt x="2293908" y="1240893"/>
                </a:cubicBezTo>
                <a:cubicBezTo>
                  <a:pt x="2295148" y="1236776"/>
                  <a:pt x="2296934" y="1233204"/>
                  <a:pt x="2299266" y="1230178"/>
                </a:cubicBezTo>
                <a:cubicBezTo>
                  <a:pt x="2301598" y="1227151"/>
                  <a:pt x="2304525" y="1224745"/>
                  <a:pt x="2308047" y="1222959"/>
                </a:cubicBezTo>
                <a:cubicBezTo>
                  <a:pt x="2311569" y="1221173"/>
                  <a:pt x="2315712" y="1220280"/>
                  <a:pt x="2320474" y="1220280"/>
                </a:cubicBezTo>
                <a:close/>
                <a:moveTo>
                  <a:pt x="1691824" y="1220280"/>
                </a:moveTo>
                <a:cubicBezTo>
                  <a:pt x="1701250" y="1220280"/>
                  <a:pt x="1708220" y="1223282"/>
                  <a:pt x="1712734" y="1229285"/>
                </a:cubicBezTo>
                <a:cubicBezTo>
                  <a:pt x="1717249" y="1235287"/>
                  <a:pt x="1719357" y="1243547"/>
                  <a:pt x="1719060" y="1254064"/>
                </a:cubicBezTo>
                <a:lnTo>
                  <a:pt x="1663100" y="1254064"/>
                </a:lnTo>
                <a:cubicBezTo>
                  <a:pt x="1663299" y="1249401"/>
                  <a:pt x="1664018" y="1245011"/>
                  <a:pt x="1665258" y="1240893"/>
                </a:cubicBezTo>
                <a:cubicBezTo>
                  <a:pt x="1666498" y="1236776"/>
                  <a:pt x="1668284" y="1233204"/>
                  <a:pt x="1670616" y="1230178"/>
                </a:cubicBezTo>
                <a:cubicBezTo>
                  <a:pt x="1672948" y="1227151"/>
                  <a:pt x="1675875" y="1224745"/>
                  <a:pt x="1679397" y="1222959"/>
                </a:cubicBezTo>
                <a:cubicBezTo>
                  <a:pt x="1682919" y="1221173"/>
                  <a:pt x="1687062" y="1220280"/>
                  <a:pt x="1691824" y="1220280"/>
                </a:cubicBezTo>
                <a:close/>
                <a:moveTo>
                  <a:pt x="2493561" y="1196319"/>
                </a:moveTo>
                <a:cubicBezTo>
                  <a:pt x="2488898" y="1196319"/>
                  <a:pt x="2485152" y="1196518"/>
                  <a:pt x="2482324" y="1196914"/>
                </a:cubicBezTo>
                <a:cubicBezTo>
                  <a:pt x="2479497" y="1197311"/>
                  <a:pt x="2477488" y="1198031"/>
                  <a:pt x="2476297" y="1199072"/>
                </a:cubicBezTo>
                <a:cubicBezTo>
                  <a:pt x="2475106" y="1200114"/>
                  <a:pt x="2474511" y="1201553"/>
                  <a:pt x="2474511" y="1203388"/>
                </a:cubicBezTo>
                <a:cubicBezTo>
                  <a:pt x="2474511" y="1205224"/>
                  <a:pt x="2475156" y="1207878"/>
                  <a:pt x="2476446" y="1211351"/>
                </a:cubicBezTo>
                <a:lnTo>
                  <a:pt x="2522136" y="1333390"/>
                </a:lnTo>
                <a:cubicBezTo>
                  <a:pt x="2522632" y="1334779"/>
                  <a:pt x="2523401" y="1336094"/>
                  <a:pt x="2524443" y="1337334"/>
                </a:cubicBezTo>
                <a:cubicBezTo>
                  <a:pt x="2525485" y="1338574"/>
                  <a:pt x="2526651" y="1339492"/>
                  <a:pt x="2527940" y="1340087"/>
                </a:cubicBezTo>
                <a:lnTo>
                  <a:pt x="2510230" y="1384587"/>
                </a:lnTo>
                <a:cubicBezTo>
                  <a:pt x="2509536" y="1386273"/>
                  <a:pt x="2509238" y="1387712"/>
                  <a:pt x="2509337" y="1388903"/>
                </a:cubicBezTo>
                <a:cubicBezTo>
                  <a:pt x="2509436" y="1390093"/>
                  <a:pt x="2510081" y="1391086"/>
                  <a:pt x="2511272" y="1391879"/>
                </a:cubicBezTo>
                <a:cubicBezTo>
                  <a:pt x="2512462" y="1392673"/>
                  <a:pt x="2514248" y="1393244"/>
                  <a:pt x="2516630" y="1393591"/>
                </a:cubicBezTo>
                <a:cubicBezTo>
                  <a:pt x="2519011" y="1393938"/>
                  <a:pt x="2522186" y="1394112"/>
                  <a:pt x="2526154" y="1394112"/>
                </a:cubicBezTo>
                <a:cubicBezTo>
                  <a:pt x="2533794" y="1394112"/>
                  <a:pt x="2539599" y="1393566"/>
                  <a:pt x="2543567" y="1392475"/>
                </a:cubicBezTo>
                <a:cubicBezTo>
                  <a:pt x="2547536" y="1391383"/>
                  <a:pt x="2549967" y="1389597"/>
                  <a:pt x="2550860" y="1387117"/>
                </a:cubicBezTo>
                <a:lnTo>
                  <a:pt x="2566933" y="1340087"/>
                </a:lnTo>
                <a:lnTo>
                  <a:pt x="2611135" y="1210011"/>
                </a:lnTo>
                <a:cubicBezTo>
                  <a:pt x="2611929" y="1207531"/>
                  <a:pt x="2612326" y="1205373"/>
                  <a:pt x="2612326" y="1203537"/>
                </a:cubicBezTo>
                <a:cubicBezTo>
                  <a:pt x="2612326" y="1201702"/>
                  <a:pt x="2611656" y="1200238"/>
                  <a:pt x="2610317" y="1199147"/>
                </a:cubicBezTo>
                <a:cubicBezTo>
                  <a:pt x="2608977" y="1198055"/>
                  <a:pt x="2606894" y="1197311"/>
                  <a:pt x="2604066" y="1196914"/>
                </a:cubicBezTo>
                <a:cubicBezTo>
                  <a:pt x="2601238" y="1196518"/>
                  <a:pt x="2597691" y="1196319"/>
                  <a:pt x="2593425" y="1196319"/>
                </a:cubicBezTo>
                <a:cubicBezTo>
                  <a:pt x="2587968" y="1196319"/>
                  <a:pt x="2584148" y="1196518"/>
                  <a:pt x="2581965" y="1196914"/>
                </a:cubicBezTo>
                <a:cubicBezTo>
                  <a:pt x="2579782" y="1197311"/>
                  <a:pt x="2578220" y="1197931"/>
                  <a:pt x="2577277" y="1198775"/>
                </a:cubicBezTo>
                <a:cubicBezTo>
                  <a:pt x="2576334" y="1199618"/>
                  <a:pt x="2575565" y="1201330"/>
                  <a:pt x="2574970" y="1203909"/>
                </a:cubicBezTo>
                <a:lnTo>
                  <a:pt x="2546395" y="1294546"/>
                </a:lnTo>
                <a:lnTo>
                  <a:pt x="2545948" y="1294546"/>
                </a:lnTo>
                <a:lnTo>
                  <a:pt x="2514695" y="1205695"/>
                </a:lnTo>
                <a:cubicBezTo>
                  <a:pt x="2514000" y="1203413"/>
                  <a:pt x="2513306" y="1201652"/>
                  <a:pt x="2512611" y="1200412"/>
                </a:cubicBezTo>
                <a:cubicBezTo>
                  <a:pt x="2511917" y="1199172"/>
                  <a:pt x="2510875" y="1198254"/>
                  <a:pt x="2509486" y="1197659"/>
                </a:cubicBezTo>
                <a:cubicBezTo>
                  <a:pt x="2508097" y="1197063"/>
                  <a:pt x="2506162" y="1196691"/>
                  <a:pt x="2503682" y="1196542"/>
                </a:cubicBezTo>
                <a:cubicBezTo>
                  <a:pt x="2501201" y="1196394"/>
                  <a:pt x="2497828" y="1196319"/>
                  <a:pt x="2493561" y="1196319"/>
                </a:cubicBezTo>
                <a:close/>
                <a:moveTo>
                  <a:pt x="2121640" y="1196319"/>
                </a:moveTo>
                <a:cubicBezTo>
                  <a:pt x="2117968" y="1196319"/>
                  <a:pt x="2114918" y="1196418"/>
                  <a:pt x="2112487" y="1196617"/>
                </a:cubicBezTo>
                <a:cubicBezTo>
                  <a:pt x="2110056" y="1196815"/>
                  <a:pt x="2108146" y="1197162"/>
                  <a:pt x="2106757" y="1197659"/>
                </a:cubicBezTo>
                <a:cubicBezTo>
                  <a:pt x="2105368" y="1198155"/>
                  <a:pt x="2104400" y="1198775"/>
                  <a:pt x="2103855" y="1199519"/>
                </a:cubicBezTo>
                <a:cubicBezTo>
                  <a:pt x="2103309" y="1200263"/>
                  <a:pt x="2103036" y="1201131"/>
                  <a:pt x="2103036" y="1202123"/>
                </a:cubicBezTo>
                <a:cubicBezTo>
                  <a:pt x="2103036" y="1202719"/>
                  <a:pt x="2103061" y="1203364"/>
                  <a:pt x="2103111" y="1204058"/>
                </a:cubicBezTo>
                <a:cubicBezTo>
                  <a:pt x="2103160" y="1204753"/>
                  <a:pt x="2103359" y="1205894"/>
                  <a:pt x="2103706" y="1207481"/>
                </a:cubicBezTo>
                <a:cubicBezTo>
                  <a:pt x="2104053" y="1209069"/>
                  <a:pt x="2104524" y="1210855"/>
                  <a:pt x="2105120" y="1212839"/>
                </a:cubicBezTo>
                <a:lnTo>
                  <a:pt x="2145006" y="1332943"/>
                </a:lnTo>
                <a:cubicBezTo>
                  <a:pt x="2145502" y="1334531"/>
                  <a:pt x="2146172" y="1335846"/>
                  <a:pt x="2147015" y="1336887"/>
                </a:cubicBezTo>
                <a:cubicBezTo>
                  <a:pt x="2147858" y="1337929"/>
                  <a:pt x="2149222" y="1338748"/>
                  <a:pt x="2151108" y="1339343"/>
                </a:cubicBezTo>
                <a:cubicBezTo>
                  <a:pt x="2152993" y="1339938"/>
                  <a:pt x="2155598" y="1340360"/>
                  <a:pt x="2158921" y="1340608"/>
                </a:cubicBezTo>
                <a:cubicBezTo>
                  <a:pt x="2162245" y="1340856"/>
                  <a:pt x="2166536" y="1340980"/>
                  <a:pt x="2171795" y="1340980"/>
                </a:cubicBezTo>
                <a:cubicBezTo>
                  <a:pt x="2177153" y="1340980"/>
                  <a:pt x="2181494" y="1340881"/>
                  <a:pt x="2184817" y="1340683"/>
                </a:cubicBezTo>
                <a:cubicBezTo>
                  <a:pt x="2188141" y="1340484"/>
                  <a:pt x="2190770" y="1340087"/>
                  <a:pt x="2192705" y="1339492"/>
                </a:cubicBezTo>
                <a:cubicBezTo>
                  <a:pt x="2194640" y="1338897"/>
                  <a:pt x="2196029" y="1338078"/>
                  <a:pt x="2196872" y="1337036"/>
                </a:cubicBezTo>
                <a:cubicBezTo>
                  <a:pt x="2197716" y="1335994"/>
                  <a:pt x="2198386" y="1334630"/>
                  <a:pt x="2198882" y="1332943"/>
                </a:cubicBezTo>
                <a:lnTo>
                  <a:pt x="2238768" y="1212839"/>
                </a:lnTo>
                <a:cubicBezTo>
                  <a:pt x="2239164" y="1211450"/>
                  <a:pt x="2239487" y="1210210"/>
                  <a:pt x="2239735" y="1209118"/>
                </a:cubicBezTo>
                <a:cubicBezTo>
                  <a:pt x="2239983" y="1208027"/>
                  <a:pt x="2240181" y="1207060"/>
                  <a:pt x="2240330" y="1206216"/>
                </a:cubicBezTo>
                <a:cubicBezTo>
                  <a:pt x="2240479" y="1205373"/>
                  <a:pt x="2240578" y="1204604"/>
                  <a:pt x="2240628" y="1203909"/>
                </a:cubicBezTo>
                <a:cubicBezTo>
                  <a:pt x="2240678" y="1203215"/>
                  <a:pt x="2240702" y="1202619"/>
                  <a:pt x="2240702" y="1202123"/>
                </a:cubicBezTo>
                <a:cubicBezTo>
                  <a:pt x="2240702" y="1201131"/>
                  <a:pt x="2240454" y="1200263"/>
                  <a:pt x="2239958" y="1199519"/>
                </a:cubicBezTo>
                <a:cubicBezTo>
                  <a:pt x="2239462" y="1198775"/>
                  <a:pt x="2238569" y="1198155"/>
                  <a:pt x="2237279" y="1197659"/>
                </a:cubicBezTo>
                <a:cubicBezTo>
                  <a:pt x="2235989" y="1197162"/>
                  <a:pt x="2234179" y="1196815"/>
                  <a:pt x="2231847" y="1196617"/>
                </a:cubicBezTo>
                <a:cubicBezTo>
                  <a:pt x="2229515" y="1196418"/>
                  <a:pt x="2226514" y="1196319"/>
                  <a:pt x="2222843" y="1196319"/>
                </a:cubicBezTo>
                <a:cubicBezTo>
                  <a:pt x="2219072" y="1196319"/>
                  <a:pt x="2216022" y="1196443"/>
                  <a:pt x="2213690" y="1196691"/>
                </a:cubicBezTo>
                <a:cubicBezTo>
                  <a:pt x="2211358" y="1196939"/>
                  <a:pt x="2209498" y="1197287"/>
                  <a:pt x="2208109" y="1197733"/>
                </a:cubicBezTo>
                <a:cubicBezTo>
                  <a:pt x="2206720" y="1198179"/>
                  <a:pt x="2205703" y="1198824"/>
                  <a:pt x="2205058" y="1199668"/>
                </a:cubicBezTo>
                <a:cubicBezTo>
                  <a:pt x="2204413" y="1200511"/>
                  <a:pt x="2203942" y="1201528"/>
                  <a:pt x="2203644" y="1202719"/>
                </a:cubicBezTo>
                <a:lnTo>
                  <a:pt x="2173878" y="1300201"/>
                </a:lnTo>
                <a:lnTo>
                  <a:pt x="2172986" y="1303922"/>
                </a:lnTo>
                <a:lnTo>
                  <a:pt x="2172092" y="1300201"/>
                </a:lnTo>
                <a:lnTo>
                  <a:pt x="2141880" y="1202719"/>
                </a:lnTo>
                <a:cubicBezTo>
                  <a:pt x="2141484" y="1201528"/>
                  <a:pt x="2140988" y="1200511"/>
                  <a:pt x="2140392" y="1199668"/>
                </a:cubicBezTo>
                <a:cubicBezTo>
                  <a:pt x="2139797" y="1198824"/>
                  <a:pt x="2138780" y="1198179"/>
                  <a:pt x="2137341" y="1197733"/>
                </a:cubicBezTo>
                <a:cubicBezTo>
                  <a:pt x="2135902" y="1197287"/>
                  <a:pt x="2133943" y="1196939"/>
                  <a:pt x="2131462" y="1196691"/>
                </a:cubicBezTo>
                <a:cubicBezTo>
                  <a:pt x="2128982" y="1196443"/>
                  <a:pt x="2125708" y="1196319"/>
                  <a:pt x="2121640" y="1196319"/>
                </a:cubicBezTo>
                <a:close/>
                <a:moveTo>
                  <a:pt x="2061067" y="1196319"/>
                </a:moveTo>
                <a:cubicBezTo>
                  <a:pt x="2057396" y="1196319"/>
                  <a:pt x="2054369" y="1196468"/>
                  <a:pt x="2051988" y="1196766"/>
                </a:cubicBezTo>
                <a:cubicBezTo>
                  <a:pt x="2049607" y="1197063"/>
                  <a:pt x="2047697" y="1197485"/>
                  <a:pt x="2046258" y="1198031"/>
                </a:cubicBezTo>
                <a:cubicBezTo>
                  <a:pt x="2044820" y="1198576"/>
                  <a:pt x="2043803" y="1199221"/>
                  <a:pt x="2043207" y="1199965"/>
                </a:cubicBezTo>
                <a:cubicBezTo>
                  <a:pt x="2042612" y="1200710"/>
                  <a:pt x="2042314" y="1201578"/>
                  <a:pt x="2042314" y="1202570"/>
                </a:cubicBezTo>
                <a:lnTo>
                  <a:pt x="2042314" y="1335027"/>
                </a:lnTo>
                <a:cubicBezTo>
                  <a:pt x="2042314" y="1336019"/>
                  <a:pt x="2042612" y="1336887"/>
                  <a:pt x="2043207" y="1337632"/>
                </a:cubicBezTo>
                <a:cubicBezTo>
                  <a:pt x="2043803" y="1338376"/>
                  <a:pt x="2044820" y="1338996"/>
                  <a:pt x="2046258" y="1339492"/>
                </a:cubicBezTo>
                <a:cubicBezTo>
                  <a:pt x="2047697" y="1339988"/>
                  <a:pt x="2049607" y="1340360"/>
                  <a:pt x="2051988" y="1340608"/>
                </a:cubicBezTo>
                <a:cubicBezTo>
                  <a:pt x="2054369" y="1340856"/>
                  <a:pt x="2057396" y="1340980"/>
                  <a:pt x="2061067" y="1340980"/>
                </a:cubicBezTo>
                <a:cubicBezTo>
                  <a:pt x="2064738" y="1340980"/>
                  <a:pt x="2067764" y="1340856"/>
                  <a:pt x="2070145" y="1340608"/>
                </a:cubicBezTo>
                <a:cubicBezTo>
                  <a:pt x="2072526" y="1340360"/>
                  <a:pt x="2074436" y="1339988"/>
                  <a:pt x="2075875" y="1339492"/>
                </a:cubicBezTo>
                <a:cubicBezTo>
                  <a:pt x="2077314" y="1338996"/>
                  <a:pt x="2078331" y="1338376"/>
                  <a:pt x="2078926" y="1337632"/>
                </a:cubicBezTo>
                <a:cubicBezTo>
                  <a:pt x="2079521" y="1336887"/>
                  <a:pt x="2079819" y="1336019"/>
                  <a:pt x="2079819" y="1335027"/>
                </a:cubicBezTo>
                <a:lnTo>
                  <a:pt x="2079819" y="1202570"/>
                </a:lnTo>
                <a:cubicBezTo>
                  <a:pt x="2079819" y="1201578"/>
                  <a:pt x="2079521" y="1200710"/>
                  <a:pt x="2078926" y="1199965"/>
                </a:cubicBezTo>
                <a:cubicBezTo>
                  <a:pt x="2078331" y="1199221"/>
                  <a:pt x="2077314" y="1198576"/>
                  <a:pt x="2075875" y="1198031"/>
                </a:cubicBezTo>
                <a:cubicBezTo>
                  <a:pt x="2074436" y="1197485"/>
                  <a:pt x="2072526" y="1197063"/>
                  <a:pt x="2070145" y="1196766"/>
                </a:cubicBezTo>
                <a:cubicBezTo>
                  <a:pt x="2067764" y="1196468"/>
                  <a:pt x="2064738" y="1196319"/>
                  <a:pt x="2061067" y="1196319"/>
                </a:cubicBezTo>
                <a:close/>
                <a:moveTo>
                  <a:pt x="1131486" y="1196319"/>
                </a:moveTo>
                <a:cubicBezTo>
                  <a:pt x="1126823" y="1196319"/>
                  <a:pt x="1123077" y="1196518"/>
                  <a:pt x="1120250" y="1196914"/>
                </a:cubicBezTo>
                <a:cubicBezTo>
                  <a:pt x="1117422" y="1197311"/>
                  <a:pt x="1115413" y="1198031"/>
                  <a:pt x="1114222" y="1199072"/>
                </a:cubicBezTo>
                <a:cubicBezTo>
                  <a:pt x="1113032" y="1200114"/>
                  <a:pt x="1112436" y="1201553"/>
                  <a:pt x="1112436" y="1203388"/>
                </a:cubicBezTo>
                <a:cubicBezTo>
                  <a:pt x="1112436" y="1205224"/>
                  <a:pt x="1113081" y="1207878"/>
                  <a:pt x="1114371" y="1211351"/>
                </a:cubicBezTo>
                <a:lnTo>
                  <a:pt x="1160061" y="1333390"/>
                </a:lnTo>
                <a:cubicBezTo>
                  <a:pt x="1160557" y="1334779"/>
                  <a:pt x="1161326" y="1336094"/>
                  <a:pt x="1162368" y="1337334"/>
                </a:cubicBezTo>
                <a:cubicBezTo>
                  <a:pt x="1163410" y="1338574"/>
                  <a:pt x="1164576" y="1339492"/>
                  <a:pt x="1165866" y="1340087"/>
                </a:cubicBezTo>
                <a:lnTo>
                  <a:pt x="1148155" y="1384587"/>
                </a:lnTo>
                <a:cubicBezTo>
                  <a:pt x="1147460" y="1386273"/>
                  <a:pt x="1147163" y="1387712"/>
                  <a:pt x="1147262" y="1388903"/>
                </a:cubicBezTo>
                <a:cubicBezTo>
                  <a:pt x="1147361" y="1390093"/>
                  <a:pt x="1148006" y="1391086"/>
                  <a:pt x="1149197" y="1391879"/>
                </a:cubicBezTo>
                <a:cubicBezTo>
                  <a:pt x="1150387" y="1392673"/>
                  <a:pt x="1152173" y="1393244"/>
                  <a:pt x="1154555" y="1393591"/>
                </a:cubicBezTo>
                <a:cubicBezTo>
                  <a:pt x="1156936" y="1393938"/>
                  <a:pt x="1160111" y="1394112"/>
                  <a:pt x="1164080" y="1394112"/>
                </a:cubicBezTo>
                <a:cubicBezTo>
                  <a:pt x="1171720" y="1394112"/>
                  <a:pt x="1177524" y="1393566"/>
                  <a:pt x="1181492" y="1392475"/>
                </a:cubicBezTo>
                <a:cubicBezTo>
                  <a:pt x="1185461" y="1391383"/>
                  <a:pt x="1187892" y="1389597"/>
                  <a:pt x="1188785" y="1387117"/>
                </a:cubicBezTo>
                <a:lnTo>
                  <a:pt x="1204858" y="1340087"/>
                </a:lnTo>
                <a:lnTo>
                  <a:pt x="1249060" y="1210011"/>
                </a:lnTo>
                <a:cubicBezTo>
                  <a:pt x="1249854" y="1207531"/>
                  <a:pt x="1250251" y="1205373"/>
                  <a:pt x="1250251" y="1203537"/>
                </a:cubicBezTo>
                <a:cubicBezTo>
                  <a:pt x="1250251" y="1201702"/>
                  <a:pt x="1249581" y="1200238"/>
                  <a:pt x="1248242" y="1199147"/>
                </a:cubicBezTo>
                <a:cubicBezTo>
                  <a:pt x="1246902" y="1198055"/>
                  <a:pt x="1244819" y="1197311"/>
                  <a:pt x="1241991" y="1196914"/>
                </a:cubicBezTo>
                <a:cubicBezTo>
                  <a:pt x="1239163" y="1196518"/>
                  <a:pt x="1235616" y="1196319"/>
                  <a:pt x="1231350" y="1196319"/>
                </a:cubicBezTo>
                <a:cubicBezTo>
                  <a:pt x="1225893" y="1196319"/>
                  <a:pt x="1222073" y="1196518"/>
                  <a:pt x="1219890" y="1196914"/>
                </a:cubicBezTo>
                <a:cubicBezTo>
                  <a:pt x="1217707" y="1197311"/>
                  <a:pt x="1216145" y="1197931"/>
                  <a:pt x="1215202" y="1198775"/>
                </a:cubicBezTo>
                <a:cubicBezTo>
                  <a:pt x="1214260" y="1199618"/>
                  <a:pt x="1213490" y="1201330"/>
                  <a:pt x="1212895" y="1203909"/>
                </a:cubicBezTo>
                <a:lnTo>
                  <a:pt x="1184320" y="1294546"/>
                </a:lnTo>
                <a:lnTo>
                  <a:pt x="1183874" y="1294546"/>
                </a:lnTo>
                <a:lnTo>
                  <a:pt x="1152620" y="1205695"/>
                </a:lnTo>
                <a:cubicBezTo>
                  <a:pt x="1151925" y="1203413"/>
                  <a:pt x="1151231" y="1201652"/>
                  <a:pt x="1150536" y="1200412"/>
                </a:cubicBezTo>
                <a:cubicBezTo>
                  <a:pt x="1149842" y="1199172"/>
                  <a:pt x="1148800" y="1198254"/>
                  <a:pt x="1147411" y="1197659"/>
                </a:cubicBezTo>
                <a:cubicBezTo>
                  <a:pt x="1146022" y="1197063"/>
                  <a:pt x="1144087" y="1196691"/>
                  <a:pt x="1141606" y="1196542"/>
                </a:cubicBezTo>
                <a:cubicBezTo>
                  <a:pt x="1139126" y="1196394"/>
                  <a:pt x="1135753" y="1196319"/>
                  <a:pt x="1131486" y="1196319"/>
                </a:cubicBezTo>
                <a:close/>
                <a:moveTo>
                  <a:pt x="831449" y="1196319"/>
                </a:moveTo>
                <a:cubicBezTo>
                  <a:pt x="827877" y="1196319"/>
                  <a:pt x="824876" y="1196443"/>
                  <a:pt x="822445" y="1196691"/>
                </a:cubicBezTo>
                <a:cubicBezTo>
                  <a:pt x="820014" y="1196939"/>
                  <a:pt x="818079" y="1197311"/>
                  <a:pt x="816640" y="1197807"/>
                </a:cubicBezTo>
                <a:cubicBezTo>
                  <a:pt x="815202" y="1198303"/>
                  <a:pt x="814210" y="1198924"/>
                  <a:pt x="813664" y="1199668"/>
                </a:cubicBezTo>
                <a:cubicBezTo>
                  <a:pt x="813118" y="1200412"/>
                  <a:pt x="812845" y="1201280"/>
                  <a:pt x="812845" y="1202272"/>
                </a:cubicBezTo>
                <a:lnTo>
                  <a:pt x="812845" y="1283532"/>
                </a:lnTo>
                <a:cubicBezTo>
                  <a:pt x="812845" y="1293653"/>
                  <a:pt x="813664" y="1302111"/>
                  <a:pt x="815301" y="1308908"/>
                </a:cubicBezTo>
                <a:cubicBezTo>
                  <a:pt x="816938" y="1315704"/>
                  <a:pt x="819666" y="1321682"/>
                  <a:pt x="823486" y="1326842"/>
                </a:cubicBezTo>
                <a:cubicBezTo>
                  <a:pt x="827306" y="1332001"/>
                  <a:pt x="832317" y="1336069"/>
                  <a:pt x="838518" y="1339045"/>
                </a:cubicBezTo>
                <a:cubicBezTo>
                  <a:pt x="844719" y="1342022"/>
                  <a:pt x="852384" y="1343510"/>
                  <a:pt x="861512" y="1343510"/>
                </a:cubicBezTo>
                <a:cubicBezTo>
                  <a:pt x="869648" y="1343510"/>
                  <a:pt x="877511" y="1341526"/>
                  <a:pt x="885101" y="1337557"/>
                </a:cubicBezTo>
                <a:cubicBezTo>
                  <a:pt x="892692" y="1333588"/>
                  <a:pt x="900158" y="1327635"/>
                  <a:pt x="907500" y="1319698"/>
                </a:cubicBezTo>
                <a:lnTo>
                  <a:pt x="907500" y="1335027"/>
                </a:lnTo>
                <a:cubicBezTo>
                  <a:pt x="907500" y="1336019"/>
                  <a:pt x="907748" y="1336887"/>
                  <a:pt x="908244" y="1337632"/>
                </a:cubicBezTo>
                <a:cubicBezTo>
                  <a:pt x="908740" y="1338376"/>
                  <a:pt x="909584" y="1338996"/>
                  <a:pt x="910774" y="1339492"/>
                </a:cubicBezTo>
                <a:cubicBezTo>
                  <a:pt x="911965" y="1339988"/>
                  <a:pt x="913577" y="1340360"/>
                  <a:pt x="915611" y="1340608"/>
                </a:cubicBezTo>
                <a:cubicBezTo>
                  <a:pt x="917645" y="1340856"/>
                  <a:pt x="920299" y="1340980"/>
                  <a:pt x="923573" y="1340980"/>
                </a:cubicBezTo>
                <a:cubicBezTo>
                  <a:pt x="926649" y="1340980"/>
                  <a:pt x="929204" y="1340856"/>
                  <a:pt x="931238" y="1340608"/>
                </a:cubicBezTo>
                <a:cubicBezTo>
                  <a:pt x="933272" y="1340360"/>
                  <a:pt x="934909" y="1339988"/>
                  <a:pt x="936149" y="1339492"/>
                </a:cubicBezTo>
                <a:cubicBezTo>
                  <a:pt x="937390" y="1338996"/>
                  <a:pt x="938258" y="1338376"/>
                  <a:pt x="938754" y="1337632"/>
                </a:cubicBezTo>
                <a:cubicBezTo>
                  <a:pt x="939250" y="1336887"/>
                  <a:pt x="939498" y="1336019"/>
                  <a:pt x="939498" y="1335027"/>
                </a:cubicBezTo>
                <a:lnTo>
                  <a:pt x="939498" y="1202272"/>
                </a:lnTo>
                <a:cubicBezTo>
                  <a:pt x="939498" y="1201280"/>
                  <a:pt x="939200" y="1200412"/>
                  <a:pt x="938605" y="1199668"/>
                </a:cubicBezTo>
                <a:cubicBezTo>
                  <a:pt x="938010" y="1198924"/>
                  <a:pt x="937018" y="1198303"/>
                  <a:pt x="935628" y="1197807"/>
                </a:cubicBezTo>
                <a:cubicBezTo>
                  <a:pt x="934239" y="1197311"/>
                  <a:pt x="932354" y="1196939"/>
                  <a:pt x="929973" y="1196691"/>
                </a:cubicBezTo>
                <a:cubicBezTo>
                  <a:pt x="927592" y="1196443"/>
                  <a:pt x="924566" y="1196319"/>
                  <a:pt x="920894" y="1196319"/>
                </a:cubicBezTo>
                <a:cubicBezTo>
                  <a:pt x="917223" y="1196319"/>
                  <a:pt x="914197" y="1196443"/>
                  <a:pt x="911816" y="1196691"/>
                </a:cubicBezTo>
                <a:cubicBezTo>
                  <a:pt x="909435" y="1196939"/>
                  <a:pt x="907525" y="1197311"/>
                  <a:pt x="906086" y="1197807"/>
                </a:cubicBezTo>
                <a:cubicBezTo>
                  <a:pt x="904647" y="1198303"/>
                  <a:pt x="903655" y="1198924"/>
                  <a:pt x="903109" y="1199668"/>
                </a:cubicBezTo>
                <a:cubicBezTo>
                  <a:pt x="902564" y="1200412"/>
                  <a:pt x="902291" y="1201280"/>
                  <a:pt x="902291" y="1202272"/>
                </a:cubicBezTo>
                <a:lnTo>
                  <a:pt x="902291" y="1290527"/>
                </a:lnTo>
                <a:cubicBezTo>
                  <a:pt x="896834" y="1297175"/>
                  <a:pt x="891699" y="1302235"/>
                  <a:pt x="886887" y="1305708"/>
                </a:cubicBezTo>
                <a:cubicBezTo>
                  <a:pt x="882075" y="1309181"/>
                  <a:pt x="877288" y="1310917"/>
                  <a:pt x="872525" y="1310917"/>
                </a:cubicBezTo>
                <a:cubicBezTo>
                  <a:pt x="868755" y="1310917"/>
                  <a:pt x="865456" y="1310197"/>
                  <a:pt x="862628" y="1308759"/>
                </a:cubicBezTo>
                <a:cubicBezTo>
                  <a:pt x="859800" y="1307320"/>
                  <a:pt x="857469" y="1305286"/>
                  <a:pt x="855633" y="1302657"/>
                </a:cubicBezTo>
                <a:cubicBezTo>
                  <a:pt x="853798" y="1300027"/>
                  <a:pt x="852434" y="1296877"/>
                  <a:pt x="851540" y="1293206"/>
                </a:cubicBezTo>
                <a:cubicBezTo>
                  <a:pt x="850648" y="1289535"/>
                  <a:pt x="850201" y="1284227"/>
                  <a:pt x="850201" y="1277282"/>
                </a:cubicBezTo>
                <a:lnTo>
                  <a:pt x="850201" y="1202272"/>
                </a:lnTo>
                <a:cubicBezTo>
                  <a:pt x="850201" y="1201280"/>
                  <a:pt x="849903" y="1200412"/>
                  <a:pt x="849308" y="1199668"/>
                </a:cubicBezTo>
                <a:cubicBezTo>
                  <a:pt x="848713" y="1198924"/>
                  <a:pt x="847696" y="1198303"/>
                  <a:pt x="846257" y="1197807"/>
                </a:cubicBezTo>
                <a:cubicBezTo>
                  <a:pt x="844818" y="1197311"/>
                  <a:pt x="842908" y="1196939"/>
                  <a:pt x="840527" y="1196691"/>
                </a:cubicBezTo>
                <a:cubicBezTo>
                  <a:pt x="838146" y="1196443"/>
                  <a:pt x="835120" y="1196319"/>
                  <a:pt x="831449" y="1196319"/>
                </a:cubicBezTo>
                <a:close/>
                <a:moveTo>
                  <a:pt x="579036" y="1196319"/>
                </a:moveTo>
                <a:cubicBezTo>
                  <a:pt x="574373" y="1196319"/>
                  <a:pt x="570628" y="1196518"/>
                  <a:pt x="567800" y="1196914"/>
                </a:cubicBezTo>
                <a:cubicBezTo>
                  <a:pt x="564972" y="1197311"/>
                  <a:pt x="562963" y="1198031"/>
                  <a:pt x="561772" y="1199072"/>
                </a:cubicBezTo>
                <a:cubicBezTo>
                  <a:pt x="560582" y="1200114"/>
                  <a:pt x="559986" y="1201553"/>
                  <a:pt x="559986" y="1203388"/>
                </a:cubicBezTo>
                <a:cubicBezTo>
                  <a:pt x="559986" y="1205224"/>
                  <a:pt x="560631" y="1207878"/>
                  <a:pt x="561921" y="1211351"/>
                </a:cubicBezTo>
                <a:lnTo>
                  <a:pt x="607611" y="1333390"/>
                </a:lnTo>
                <a:cubicBezTo>
                  <a:pt x="608108" y="1334779"/>
                  <a:pt x="608877" y="1336094"/>
                  <a:pt x="609918" y="1337334"/>
                </a:cubicBezTo>
                <a:cubicBezTo>
                  <a:pt x="610960" y="1338574"/>
                  <a:pt x="612126" y="1339492"/>
                  <a:pt x="613416" y="1340087"/>
                </a:cubicBezTo>
                <a:lnTo>
                  <a:pt x="595705" y="1384587"/>
                </a:lnTo>
                <a:cubicBezTo>
                  <a:pt x="595011" y="1386273"/>
                  <a:pt x="594713" y="1387712"/>
                  <a:pt x="594812" y="1388903"/>
                </a:cubicBezTo>
                <a:cubicBezTo>
                  <a:pt x="594911" y="1390093"/>
                  <a:pt x="595556" y="1391086"/>
                  <a:pt x="596747" y="1391879"/>
                </a:cubicBezTo>
                <a:cubicBezTo>
                  <a:pt x="597938" y="1392673"/>
                  <a:pt x="599724" y="1393244"/>
                  <a:pt x="602105" y="1393591"/>
                </a:cubicBezTo>
                <a:cubicBezTo>
                  <a:pt x="604486" y="1393938"/>
                  <a:pt x="607661" y="1394112"/>
                  <a:pt x="611630" y="1394112"/>
                </a:cubicBezTo>
                <a:cubicBezTo>
                  <a:pt x="619270" y="1394112"/>
                  <a:pt x="625074" y="1393566"/>
                  <a:pt x="629042" y="1392475"/>
                </a:cubicBezTo>
                <a:cubicBezTo>
                  <a:pt x="633011" y="1391383"/>
                  <a:pt x="635442" y="1389597"/>
                  <a:pt x="636335" y="1387117"/>
                </a:cubicBezTo>
                <a:lnTo>
                  <a:pt x="652408" y="1340087"/>
                </a:lnTo>
                <a:lnTo>
                  <a:pt x="696610" y="1210011"/>
                </a:lnTo>
                <a:cubicBezTo>
                  <a:pt x="697404" y="1207531"/>
                  <a:pt x="697801" y="1205373"/>
                  <a:pt x="697801" y="1203537"/>
                </a:cubicBezTo>
                <a:cubicBezTo>
                  <a:pt x="697801" y="1201702"/>
                  <a:pt x="697131" y="1200238"/>
                  <a:pt x="695792" y="1199147"/>
                </a:cubicBezTo>
                <a:cubicBezTo>
                  <a:pt x="694452" y="1198055"/>
                  <a:pt x="692369" y="1197311"/>
                  <a:pt x="689541" y="1196914"/>
                </a:cubicBezTo>
                <a:cubicBezTo>
                  <a:pt x="686713" y="1196518"/>
                  <a:pt x="683166" y="1196319"/>
                  <a:pt x="678900" y="1196319"/>
                </a:cubicBezTo>
                <a:cubicBezTo>
                  <a:pt x="673443" y="1196319"/>
                  <a:pt x="669623" y="1196518"/>
                  <a:pt x="667440" y="1196914"/>
                </a:cubicBezTo>
                <a:cubicBezTo>
                  <a:pt x="665257" y="1197311"/>
                  <a:pt x="663695" y="1197931"/>
                  <a:pt x="662752" y="1198775"/>
                </a:cubicBezTo>
                <a:cubicBezTo>
                  <a:pt x="661810" y="1199618"/>
                  <a:pt x="661040" y="1201330"/>
                  <a:pt x="660445" y="1203909"/>
                </a:cubicBezTo>
                <a:lnTo>
                  <a:pt x="631870" y="1294546"/>
                </a:lnTo>
                <a:lnTo>
                  <a:pt x="631424" y="1294546"/>
                </a:lnTo>
                <a:lnTo>
                  <a:pt x="600170" y="1205695"/>
                </a:lnTo>
                <a:cubicBezTo>
                  <a:pt x="599476" y="1203413"/>
                  <a:pt x="598781" y="1201652"/>
                  <a:pt x="598086" y="1200412"/>
                </a:cubicBezTo>
                <a:cubicBezTo>
                  <a:pt x="597392" y="1199172"/>
                  <a:pt x="596350" y="1198254"/>
                  <a:pt x="594961" y="1197659"/>
                </a:cubicBezTo>
                <a:cubicBezTo>
                  <a:pt x="593572" y="1197063"/>
                  <a:pt x="591637" y="1196691"/>
                  <a:pt x="589157" y="1196542"/>
                </a:cubicBezTo>
                <a:cubicBezTo>
                  <a:pt x="586676" y="1196394"/>
                  <a:pt x="583303" y="1196319"/>
                  <a:pt x="579036" y="1196319"/>
                </a:cubicBezTo>
                <a:close/>
                <a:moveTo>
                  <a:pt x="358920" y="1196319"/>
                </a:moveTo>
                <a:cubicBezTo>
                  <a:pt x="355249" y="1196319"/>
                  <a:pt x="352222" y="1196468"/>
                  <a:pt x="349841" y="1196766"/>
                </a:cubicBezTo>
                <a:cubicBezTo>
                  <a:pt x="347460" y="1197063"/>
                  <a:pt x="345575" y="1197485"/>
                  <a:pt x="344186" y="1198031"/>
                </a:cubicBezTo>
                <a:cubicBezTo>
                  <a:pt x="342797" y="1198576"/>
                  <a:pt x="341804" y="1199221"/>
                  <a:pt x="341209" y="1199965"/>
                </a:cubicBezTo>
                <a:cubicBezTo>
                  <a:pt x="340614" y="1200710"/>
                  <a:pt x="340316" y="1201578"/>
                  <a:pt x="340316" y="1202570"/>
                </a:cubicBezTo>
                <a:lnTo>
                  <a:pt x="340316" y="1338748"/>
                </a:lnTo>
                <a:cubicBezTo>
                  <a:pt x="340316" y="1344701"/>
                  <a:pt x="340019" y="1349042"/>
                  <a:pt x="339423" y="1351770"/>
                </a:cubicBezTo>
                <a:cubicBezTo>
                  <a:pt x="338828" y="1354499"/>
                  <a:pt x="337935" y="1356731"/>
                  <a:pt x="336744" y="1358467"/>
                </a:cubicBezTo>
                <a:cubicBezTo>
                  <a:pt x="335554" y="1360204"/>
                  <a:pt x="334016" y="1361469"/>
                  <a:pt x="332131" y="1362263"/>
                </a:cubicBezTo>
                <a:cubicBezTo>
                  <a:pt x="330245" y="1363056"/>
                  <a:pt x="328013" y="1363453"/>
                  <a:pt x="325433" y="1363453"/>
                </a:cubicBezTo>
                <a:cubicBezTo>
                  <a:pt x="323647" y="1363453"/>
                  <a:pt x="321986" y="1363329"/>
                  <a:pt x="320448" y="1363081"/>
                </a:cubicBezTo>
                <a:cubicBezTo>
                  <a:pt x="318910" y="1362833"/>
                  <a:pt x="317893" y="1362709"/>
                  <a:pt x="317397" y="1362709"/>
                </a:cubicBezTo>
                <a:cubicBezTo>
                  <a:pt x="316603" y="1362709"/>
                  <a:pt x="315958" y="1362957"/>
                  <a:pt x="315462" y="1363453"/>
                </a:cubicBezTo>
                <a:cubicBezTo>
                  <a:pt x="314966" y="1363949"/>
                  <a:pt x="314519" y="1364743"/>
                  <a:pt x="314122" y="1365834"/>
                </a:cubicBezTo>
                <a:cubicBezTo>
                  <a:pt x="313726" y="1366926"/>
                  <a:pt x="313453" y="1368389"/>
                  <a:pt x="313304" y="1370225"/>
                </a:cubicBezTo>
                <a:cubicBezTo>
                  <a:pt x="313155" y="1372060"/>
                  <a:pt x="313081" y="1374367"/>
                  <a:pt x="313081" y="1377145"/>
                </a:cubicBezTo>
                <a:cubicBezTo>
                  <a:pt x="313081" y="1379427"/>
                  <a:pt x="313130" y="1381288"/>
                  <a:pt x="313229" y="1382726"/>
                </a:cubicBezTo>
                <a:cubicBezTo>
                  <a:pt x="313329" y="1384165"/>
                  <a:pt x="313478" y="1385455"/>
                  <a:pt x="313676" y="1386596"/>
                </a:cubicBezTo>
                <a:cubicBezTo>
                  <a:pt x="313874" y="1387737"/>
                  <a:pt x="314222" y="1388754"/>
                  <a:pt x="314718" y="1389647"/>
                </a:cubicBezTo>
                <a:cubicBezTo>
                  <a:pt x="315214" y="1390540"/>
                  <a:pt x="316107" y="1391284"/>
                  <a:pt x="317397" y="1391879"/>
                </a:cubicBezTo>
                <a:cubicBezTo>
                  <a:pt x="318686" y="1392475"/>
                  <a:pt x="320770" y="1393045"/>
                  <a:pt x="323647" y="1393591"/>
                </a:cubicBezTo>
                <a:cubicBezTo>
                  <a:pt x="326525" y="1394137"/>
                  <a:pt x="329997" y="1394409"/>
                  <a:pt x="334065" y="1394409"/>
                </a:cubicBezTo>
                <a:cubicBezTo>
                  <a:pt x="341408" y="1394409"/>
                  <a:pt x="347807" y="1393293"/>
                  <a:pt x="353264" y="1391061"/>
                </a:cubicBezTo>
                <a:cubicBezTo>
                  <a:pt x="358721" y="1388828"/>
                  <a:pt x="363260" y="1385505"/>
                  <a:pt x="366882" y="1381089"/>
                </a:cubicBezTo>
                <a:cubicBezTo>
                  <a:pt x="370503" y="1376674"/>
                  <a:pt x="373207" y="1371242"/>
                  <a:pt x="374993" y="1364793"/>
                </a:cubicBezTo>
                <a:cubicBezTo>
                  <a:pt x="376779" y="1358343"/>
                  <a:pt x="377672" y="1349910"/>
                  <a:pt x="377672" y="1339492"/>
                </a:cubicBezTo>
                <a:lnTo>
                  <a:pt x="377672" y="1202570"/>
                </a:lnTo>
                <a:cubicBezTo>
                  <a:pt x="377672" y="1201578"/>
                  <a:pt x="377374" y="1200710"/>
                  <a:pt x="376779" y="1199965"/>
                </a:cubicBezTo>
                <a:cubicBezTo>
                  <a:pt x="376184" y="1199221"/>
                  <a:pt x="375167" y="1198576"/>
                  <a:pt x="373728" y="1198031"/>
                </a:cubicBezTo>
                <a:cubicBezTo>
                  <a:pt x="372289" y="1197485"/>
                  <a:pt x="370379" y="1197063"/>
                  <a:pt x="367998" y="1196766"/>
                </a:cubicBezTo>
                <a:cubicBezTo>
                  <a:pt x="365617" y="1196468"/>
                  <a:pt x="362591" y="1196319"/>
                  <a:pt x="358920" y="1196319"/>
                </a:cubicBezTo>
                <a:close/>
                <a:moveTo>
                  <a:pt x="1462926" y="1193938"/>
                </a:moveTo>
                <a:cubicBezTo>
                  <a:pt x="1453203" y="1193938"/>
                  <a:pt x="1444273" y="1195476"/>
                  <a:pt x="1436137" y="1198552"/>
                </a:cubicBezTo>
                <a:cubicBezTo>
                  <a:pt x="1428002" y="1201627"/>
                  <a:pt x="1420957" y="1206340"/>
                  <a:pt x="1415004" y="1212690"/>
                </a:cubicBezTo>
                <a:cubicBezTo>
                  <a:pt x="1409051" y="1219040"/>
                  <a:pt x="1404412" y="1227052"/>
                  <a:pt x="1401088" y="1236726"/>
                </a:cubicBezTo>
                <a:cubicBezTo>
                  <a:pt x="1397764" y="1246400"/>
                  <a:pt x="1396103" y="1257884"/>
                  <a:pt x="1396103" y="1271180"/>
                </a:cubicBezTo>
                <a:cubicBezTo>
                  <a:pt x="1396103" y="1282689"/>
                  <a:pt x="1397467" y="1292909"/>
                  <a:pt x="1400195" y="1301838"/>
                </a:cubicBezTo>
                <a:cubicBezTo>
                  <a:pt x="1402924" y="1310768"/>
                  <a:pt x="1406967" y="1318333"/>
                  <a:pt x="1412325" y="1324535"/>
                </a:cubicBezTo>
                <a:cubicBezTo>
                  <a:pt x="1417683" y="1330736"/>
                  <a:pt x="1424306" y="1335424"/>
                  <a:pt x="1432194" y="1338599"/>
                </a:cubicBezTo>
                <a:cubicBezTo>
                  <a:pt x="1440081" y="1341774"/>
                  <a:pt x="1449135" y="1343361"/>
                  <a:pt x="1459355" y="1343361"/>
                </a:cubicBezTo>
                <a:cubicBezTo>
                  <a:pt x="1463918" y="1343361"/>
                  <a:pt x="1468359" y="1342965"/>
                  <a:pt x="1472675" y="1342171"/>
                </a:cubicBezTo>
                <a:cubicBezTo>
                  <a:pt x="1476991" y="1341377"/>
                  <a:pt x="1480984" y="1340335"/>
                  <a:pt x="1484655" y="1339045"/>
                </a:cubicBezTo>
                <a:cubicBezTo>
                  <a:pt x="1488326" y="1337756"/>
                  <a:pt x="1491601" y="1336292"/>
                  <a:pt x="1494478" y="1334655"/>
                </a:cubicBezTo>
                <a:cubicBezTo>
                  <a:pt x="1497355" y="1333018"/>
                  <a:pt x="1499389" y="1331629"/>
                  <a:pt x="1500580" y="1330488"/>
                </a:cubicBezTo>
                <a:cubicBezTo>
                  <a:pt x="1501771" y="1329347"/>
                  <a:pt x="1502540" y="1328404"/>
                  <a:pt x="1502887" y="1327660"/>
                </a:cubicBezTo>
                <a:cubicBezTo>
                  <a:pt x="1503234" y="1326916"/>
                  <a:pt x="1503532" y="1325949"/>
                  <a:pt x="1503780" y="1324758"/>
                </a:cubicBezTo>
                <a:cubicBezTo>
                  <a:pt x="1504028" y="1323567"/>
                  <a:pt x="1504226" y="1322104"/>
                  <a:pt x="1504375" y="1320367"/>
                </a:cubicBezTo>
                <a:cubicBezTo>
                  <a:pt x="1504524" y="1318631"/>
                  <a:pt x="1504598" y="1316473"/>
                  <a:pt x="1504598" y="1313893"/>
                </a:cubicBezTo>
                <a:cubicBezTo>
                  <a:pt x="1504598" y="1310619"/>
                  <a:pt x="1504499" y="1307940"/>
                  <a:pt x="1504301" y="1305857"/>
                </a:cubicBezTo>
                <a:cubicBezTo>
                  <a:pt x="1504102" y="1303773"/>
                  <a:pt x="1503829" y="1302062"/>
                  <a:pt x="1503482" y="1300722"/>
                </a:cubicBezTo>
                <a:cubicBezTo>
                  <a:pt x="1503135" y="1299383"/>
                  <a:pt x="1502664" y="1298465"/>
                  <a:pt x="1502068" y="1297969"/>
                </a:cubicBezTo>
                <a:cubicBezTo>
                  <a:pt x="1501473" y="1297473"/>
                  <a:pt x="1500729" y="1297225"/>
                  <a:pt x="1499836" y="1297225"/>
                </a:cubicBezTo>
                <a:cubicBezTo>
                  <a:pt x="1498546" y="1297225"/>
                  <a:pt x="1496958" y="1297993"/>
                  <a:pt x="1495073" y="1299531"/>
                </a:cubicBezTo>
                <a:cubicBezTo>
                  <a:pt x="1493188" y="1301069"/>
                  <a:pt x="1490856" y="1302781"/>
                  <a:pt x="1488078" y="1304666"/>
                </a:cubicBezTo>
                <a:cubicBezTo>
                  <a:pt x="1485300" y="1306551"/>
                  <a:pt x="1482051" y="1308263"/>
                  <a:pt x="1478330" y="1309801"/>
                </a:cubicBezTo>
                <a:cubicBezTo>
                  <a:pt x="1474610" y="1311339"/>
                  <a:pt x="1470169" y="1312108"/>
                  <a:pt x="1465010" y="1312108"/>
                </a:cubicBezTo>
                <a:cubicBezTo>
                  <a:pt x="1459950" y="1312108"/>
                  <a:pt x="1455510" y="1311190"/>
                  <a:pt x="1451690" y="1309354"/>
                </a:cubicBezTo>
                <a:cubicBezTo>
                  <a:pt x="1447870" y="1307518"/>
                  <a:pt x="1444695" y="1304765"/>
                  <a:pt x="1442165" y="1301094"/>
                </a:cubicBezTo>
                <a:cubicBezTo>
                  <a:pt x="1439635" y="1297423"/>
                  <a:pt x="1437725" y="1292859"/>
                  <a:pt x="1436435" y="1287402"/>
                </a:cubicBezTo>
                <a:cubicBezTo>
                  <a:pt x="1435145" y="1281945"/>
                  <a:pt x="1434500" y="1275645"/>
                  <a:pt x="1434500" y="1268501"/>
                </a:cubicBezTo>
                <a:cubicBezTo>
                  <a:pt x="1434500" y="1254015"/>
                  <a:pt x="1437080" y="1243026"/>
                  <a:pt x="1442239" y="1235535"/>
                </a:cubicBezTo>
                <a:cubicBezTo>
                  <a:pt x="1447399" y="1228044"/>
                  <a:pt x="1454840" y="1224299"/>
                  <a:pt x="1464564" y="1224299"/>
                </a:cubicBezTo>
                <a:cubicBezTo>
                  <a:pt x="1469524" y="1224299"/>
                  <a:pt x="1473791" y="1224993"/>
                  <a:pt x="1477363" y="1226382"/>
                </a:cubicBezTo>
                <a:cubicBezTo>
                  <a:pt x="1480935" y="1227771"/>
                  <a:pt x="1484010" y="1229309"/>
                  <a:pt x="1486590" y="1230996"/>
                </a:cubicBezTo>
                <a:cubicBezTo>
                  <a:pt x="1489170" y="1232683"/>
                  <a:pt x="1491402" y="1234221"/>
                  <a:pt x="1493287" y="1235610"/>
                </a:cubicBezTo>
                <a:cubicBezTo>
                  <a:pt x="1495172" y="1236999"/>
                  <a:pt x="1496958" y="1237693"/>
                  <a:pt x="1498645" y="1237693"/>
                </a:cubicBezTo>
                <a:cubicBezTo>
                  <a:pt x="1500233" y="1237693"/>
                  <a:pt x="1501522" y="1236527"/>
                  <a:pt x="1502515" y="1234196"/>
                </a:cubicBezTo>
                <a:cubicBezTo>
                  <a:pt x="1503507" y="1231864"/>
                  <a:pt x="1504003" y="1227821"/>
                  <a:pt x="1504003" y="1222066"/>
                </a:cubicBezTo>
                <a:cubicBezTo>
                  <a:pt x="1504003" y="1219586"/>
                  <a:pt x="1503929" y="1217477"/>
                  <a:pt x="1503780" y="1215741"/>
                </a:cubicBezTo>
                <a:cubicBezTo>
                  <a:pt x="1503631" y="1214005"/>
                  <a:pt x="1503432" y="1212541"/>
                  <a:pt x="1503184" y="1211351"/>
                </a:cubicBezTo>
                <a:cubicBezTo>
                  <a:pt x="1502936" y="1210160"/>
                  <a:pt x="1502589" y="1209193"/>
                  <a:pt x="1502143" y="1208449"/>
                </a:cubicBezTo>
                <a:cubicBezTo>
                  <a:pt x="1501696" y="1207704"/>
                  <a:pt x="1500927" y="1206787"/>
                  <a:pt x="1499836" y="1205695"/>
                </a:cubicBezTo>
                <a:cubicBezTo>
                  <a:pt x="1498744" y="1204604"/>
                  <a:pt x="1496884" y="1203314"/>
                  <a:pt x="1494255" y="1201826"/>
                </a:cubicBezTo>
                <a:cubicBezTo>
                  <a:pt x="1491625" y="1200337"/>
                  <a:pt x="1488649" y="1198998"/>
                  <a:pt x="1485325" y="1197807"/>
                </a:cubicBezTo>
                <a:cubicBezTo>
                  <a:pt x="1482001" y="1196617"/>
                  <a:pt x="1478429" y="1195674"/>
                  <a:pt x="1474610" y="1194980"/>
                </a:cubicBezTo>
                <a:cubicBezTo>
                  <a:pt x="1470790" y="1194285"/>
                  <a:pt x="1466895" y="1193938"/>
                  <a:pt x="1462926" y="1193938"/>
                </a:cubicBezTo>
                <a:close/>
                <a:moveTo>
                  <a:pt x="2321367" y="1193789"/>
                </a:moveTo>
                <a:cubicBezTo>
                  <a:pt x="2310850" y="1193789"/>
                  <a:pt x="2301399" y="1195525"/>
                  <a:pt x="2293015" y="1198998"/>
                </a:cubicBezTo>
                <a:cubicBezTo>
                  <a:pt x="2284632" y="1202471"/>
                  <a:pt x="2277512" y="1207506"/>
                  <a:pt x="2271658" y="1214104"/>
                </a:cubicBezTo>
                <a:cubicBezTo>
                  <a:pt x="2265805" y="1220702"/>
                  <a:pt x="2261340" y="1228739"/>
                  <a:pt x="2258264" y="1238214"/>
                </a:cubicBezTo>
                <a:cubicBezTo>
                  <a:pt x="2255188" y="1247690"/>
                  <a:pt x="2253650" y="1258331"/>
                  <a:pt x="2253650" y="1270138"/>
                </a:cubicBezTo>
                <a:cubicBezTo>
                  <a:pt x="2253650" y="1282540"/>
                  <a:pt x="2255114" y="1293355"/>
                  <a:pt x="2258041" y="1302582"/>
                </a:cubicBezTo>
                <a:cubicBezTo>
                  <a:pt x="2260968" y="1311810"/>
                  <a:pt x="2265408" y="1319450"/>
                  <a:pt x="2271361" y="1325502"/>
                </a:cubicBezTo>
                <a:cubicBezTo>
                  <a:pt x="2277314" y="1331554"/>
                  <a:pt x="2284730" y="1336069"/>
                  <a:pt x="2293611" y="1339045"/>
                </a:cubicBezTo>
                <a:cubicBezTo>
                  <a:pt x="2302491" y="1342022"/>
                  <a:pt x="2312834" y="1343510"/>
                  <a:pt x="2324641" y="1343510"/>
                </a:cubicBezTo>
                <a:cubicBezTo>
                  <a:pt x="2331190" y="1343510"/>
                  <a:pt x="2337341" y="1343088"/>
                  <a:pt x="2343096" y="1342245"/>
                </a:cubicBezTo>
                <a:cubicBezTo>
                  <a:pt x="2348851" y="1341402"/>
                  <a:pt x="2353960" y="1340410"/>
                  <a:pt x="2358425" y="1339269"/>
                </a:cubicBezTo>
                <a:cubicBezTo>
                  <a:pt x="2362890" y="1338128"/>
                  <a:pt x="2366561" y="1336962"/>
                  <a:pt x="2369438" y="1335771"/>
                </a:cubicBezTo>
                <a:cubicBezTo>
                  <a:pt x="2372316" y="1334581"/>
                  <a:pt x="2374077" y="1333638"/>
                  <a:pt x="2374722" y="1332943"/>
                </a:cubicBezTo>
                <a:cubicBezTo>
                  <a:pt x="2375367" y="1332249"/>
                  <a:pt x="2375888" y="1331530"/>
                  <a:pt x="2376285" y="1330785"/>
                </a:cubicBezTo>
                <a:cubicBezTo>
                  <a:pt x="2376682" y="1330041"/>
                  <a:pt x="2376979" y="1329123"/>
                  <a:pt x="2377178" y="1328032"/>
                </a:cubicBezTo>
                <a:cubicBezTo>
                  <a:pt x="2377376" y="1326941"/>
                  <a:pt x="2377525" y="1325626"/>
                  <a:pt x="2377624" y="1324088"/>
                </a:cubicBezTo>
                <a:cubicBezTo>
                  <a:pt x="2377724" y="1322550"/>
                  <a:pt x="2377773" y="1320690"/>
                  <a:pt x="2377773" y="1318507"/>
                </a:cubicBezTo>
                <a:cubicBezTo>
                  <a:pt x="2377773" y="1316027"/>
                  <a:pt x="2377698" y="1313968"/>
                  <a:pt x="2377550" y="1312331"/>
                </a:cubicBezTo>
                <a:cubicBezTo>
                  <a:pt x="2377401" y="1310694"/>
                  <a:pt x="2377128" y="1309429"/>
                  <a:pt x="2376731" y="1308536"/>
                </a:cubicBezTo>
                <a:cubicBezTo>
                  <a:pt x="2376334" y="1307643"/>
                  <a:pt x="2375838" y="1307022"/>
                  <a:pt x="2375243" y="1306675"/>
                </a:cubicBezTo>
                <a:cubicBezTo>
                  <a:pt x="2374648" y="1306328"/>
                  <a:pt x="2373904" y="1306154"/>
                  <a:pt x="2373010" y="1306154"/>
                </a:cubicBezTo>
                <a:cubicBezTo>
                  <a:pt x="2371522" y="1306154"/>
                  <a:pt x="2369588" y="1306625"/>
                  <a:pt x="2367206" y="1307568"/>
                </a:cubicBezTo>
                <a:cubicBezTo>
                  <a:pt x="2364825" y="1308511"/>
                  <a:pt x="2361824" y="1309553"/>
                  <a:pt x="2358202" y="1310694"/>
                </a:cubicBezTo>
                <a:cubicBezTo>
                  <a:pt x="2354580" y="1311835"/>
                  <a:pt x="2350289" y="1312876"/>
                  <a:pt x="2345328" y="1313819"/>
                </a:cubicBezTo>
                <a:cubicBezTo>
                  <a:pt x="2340368" y="1314762"/>
                  <a:pt x="2334613" y="1315233"/>
                  <a:pt x="2328064" y="1315233"/>
                </a:cubicBezTo>
                <a:cubicBezTo>
                  <a:pt x="2321615" y="1315233"/>
                  <a:pt x="2316084" y="1314390"/>
                  <a:pt x="2311470" y="1312703"/>
                </a:cubicBezTo>
                <a:cubicBezTo>
                  <a:pt x="2306856" y="1311016"/>
                  <a:pt x="2303086" y="1308560"/>
                  <a:pt x="2300159" y="1305336"/>
                </a:cubicBezTo>
                <a:cubicBezTo>
                  <a:pt x="2297232" y="1302111"/>
                  <a:pt x="2295099" y="1298192"/>
                  <a:pt x="2293760" y="1293578"/>
                </a:cubicBezTo>
                <a:cubicBezTo>
                  <a:pt x="2292420" y="1288965"/>
                  <a:pt x="2291750" y="1283830"/>
                  <a:pt x="2291750" y="1278175"/>
                </a:cubicBezTo>
                <a:lnTo>
                  <a:pt x="2372564" y="1278175"/>
                </a:lnTo>
                <a:cubicBezTo>
                  <a:pt x="2376136" y="1278175"/>
                  <a:pt x="2378939" y="1277083"/>
                  <a:pt x="2380973" y="1274900"/>
                </a:cubicBezTo>
                <a:cubicBezTo>
                  <a:pt x="2383007" y="1272718"/>
                  <a:pt x="2384024" y="1269344"/>
                  <a:pt x="2384024" y="1264780"/>
                </a:cubicBezTo>
                <a:lnTo>
                  <a:pt x="2384024" y="1258827"/>
                </a:lnTo>
                <a:cubicBezTo>
                  <a:pt x="2384024" y="1249500"/>
                  <a:pt x="2382833" y="1240868"/>
                  <a:pt x="2380452" y="1232931"/>
                </a:cubicBezTo>
                <a:cubicBezTo>
                  <a:pt x="2378070" y="1224993"/>
                  <a:pt x="2374350" y="1218122"/>
                  <a:pt x="2369290" y="1212318"/>
                </a:cubicBezTo>
                <a:cubicBezTo>
                  <a:pt x="2364230" y="1206514"/>
                  <a:pt x="2357756" y="1201975"/>
                  <a:pt x="2349868" y="1198700"/>
                </a:cubicBezTo>
                <a:cubicBezTo>
                  <a:pt x="2341980" y="1195426"/>
                  <a:pt x="2332480" y="1193789"/>
                  <a:pt x="2321367" y="1193789"/>
                </a:cubicBezTo>
                <a:close/>
                <a:moveTo>
                  <a:pt x="1839610" y="1193789"/>
                </a:moveTo>
                <a:cubicBezTo>
                  <a:pt x="1833757" y="1193789"/>
                  <a:pt x="1828076" y="1194260"/>
                  <a:pt x="1822570" y="1195203"/>
                </a:cubicBezTo>
                <a:cubicBezTo>
                  <a:pt x="1817063" y="1196145"/>
                  <a:pt x="1811978" y="1197361"/>
                  <a:pt x="1807315" y="1198849"/>
                </a:cubicBezTo>
                <a:cubicBezTo>
                  <a:pt x="1802652" y="1200337"/>
                  <a:pt x="1798584" y="1201950"/>
                  <a:pt x="1795111" y="1203686"/>
                </a:cubicBezTo>
                <a:cubicBezTo>
                  <a:pt x="1791638" y="1205422"/>
                  <a:pt x="1789207" y="1207010"/>
                  <a:pt x="1787818" y="1208449"/>
                </a:cubicBezTo>
                <a:cubicBezTo>
                  <a:pt x="1786429" y="1209887"/>
                  <a:pt x="1785487" y="1211500"/>
                  <a:pt x="1784990" y="1213286"/>
                </a:cubicBezTo>
                <a:cubicBezTo>
                  <a:pt x="1784494" y="1215071"/>
                  <a:pt x="1784246" y="1217502"/>
                  <a:pt x="1784246" y="1220578"/>
                </a:cubicBezTo>
                <a:cubicBezTo>
                  <a:pt x="1784246" y="1222860"/>
                  <a:pt x="1784395" y="1224944"/>
                  <a:pt x="1784693" y="1226829"/>
                </a:cubicBezTo>
                <a:cubicBezTo>
                  <a:pt x="1784990" y="1228714"/>
                  <a:pt x="1785412" y="1230301"/>
                  <a:pt x="1785958" y="1231591"/>
                </a:cubicBezTo>
                <a:cubicBezTo>
                  <a:pt x="1786504" y="1232881"/>
                  <a:pt x="1787198" y="1233873"/>
                  <a:pt x="1788042" y="1234568"/>
                </a:cubicBezTo>
                <a:cubicBezTo>
                  <a:pt x="1788885" y="1235262"/>
                  <a:pt x="1789852" y="1235610"/>
                  <a:pt x="1790944" y="1235610"/>
                </a:cubicBezTo>
                <a:cubicBezTo>
                  <a:pt x="1792531" y="1235610"/>
                  <a:pt x="1794590" y="1234915"/>
                  <a:pt x="1797120" y="1233526"/>
                </a:cubicBezTo>
                <a:cubicBezTo>
                  <a:pt x="1799650" y="1232137"/>
                  <a:pt x="1802800" y="1230599"/>
                  <a:pt x="1806571" y="1228912"/>
                </a:cubicBezTo>
                <a:cubicBezTo>
                  <a:pt x="1810341" y="1227226"/>
                  <a:pt x="1814682" y="1225688"/>
                  <a:pt x="1819593" y="1224299"/>
                </a:cubicBezTo>
                <a:cubicBezTo>
                  <a:pt x="1824504" y="1222910"/>
                  <a:pt x="1830086" y="1222215"/>
                  <a:pt x="1836336" y="1222215"/>
                </a:cubicBezTo>
                <a:cubicBezTo>
                  <a:pt x="1841099" y="1222215"/>
                  <a:pt x="1845092" y="1222711"/>
                  <a:pt x="1848317" y="1223703"/>
                </a:cubicBezTo>
                <a:cubicBezTo>
                  <a:pt x="1851542" y="1224696"/>
                  <a:pt x="1854121" y="1226234"/>
                  <a:pt x="1856056" y="1228317"/>
                </a:cubicBezTo>
                <a:cubicBezTo>
                  <a:pt x="1857991" y="1230401"/>
                  <a:pt x="1859380" y="1233005"/>
                  <a:pt x="1860223" y="1236131"/>
                </a:cubicBezTo>
                <a:cubicBezTo>
                  <a:pt x="1861066" y="1239256"/>
                  <a:pt x="1861488" y="1242902"/>
                  <a:pt x="1861488" y="1247070"/>
                </a:cubicBezTo>
                <a:lnTo>
                  <a:pt x="1861488" y="1255106"/>
                </a:lnTo>
                <a:lnTo>
                  <a:pt x="1848540" y="1255106"/>
                </a:lnTo>
                <a:cubicBezTo>
                  <a:pt x="1836733" y="1255106"/>
                  <a:pt x="1826365" y="1255999"/>
                  <a:pt x="1817435" y="1257785"/>
                </a:cubicBezTo>
                <a:cubicBezTo>
                  <a:pt x="1808505" y="1259571"/>
                  <a:pt x="1801039" y="1262324"/>
                  <a:pt x="1795036" y="1266045"/>
                </a:cubicBezTo>
                <a:cubicBezTo>
                  <a:pt x="1789034" y="1269766"/>
                  <a:pt x="1784519" y="1274479"/>
                  <a:pt x="1781493" y="1280184"/>
                </a:cubicBezTo>
                <a:cubicBezTo>
                  <a:pt x="1778467" y="1285889"/>
                  <a:pt x="1776954" y="1292611"/>
                  <a:pt x="1776954" y="1300350"/>
                </a:cubicBezTo>
                <a:cubicBezTo>
                  <a:pt x="1776954" y="1307494"/>
                  <a:pt x="1778144" y="1313745"/>
                  <a:pt x="1780526" y="1319102"/>
                </a:cubicBezTo>
                <a:cubicBezTo>
                  <a:pt x="1782907" y="1324460"/>
                  <a:pt x="1786256" y="1328950"/>
                  <a:pt x="1790572" y="1332571"/>
                </a:cubicBezTo>
                <a:cubicBezTo>
                  <a:pt x="1794888" y="1336193"/>
                  <a:pt x="1799997" y="1338921"/>
                  <a:pt x="1805901" y="1340757"/>
                </a:cubicBezTo>
                <a:cubicBezTo>
                  <a:pt x="1811804" y="1342592"/>
                  <a:pt x="1818278" y="1343510"/>
                  <a:pt x="1825323" y="1343510"/>
                </a:cubicBezTo>
                <a:cubicBezTo>
                  <a:pt x="1833856" y="1343510"/>
                  <a:pt x="1841620" y="1341873"/>
                  <a:pt x="1848614" y="1338599"/>
                </a:cubicBezTo>
                <a:cubicBezTo>
                  <a:pt x="1855610" y="1335325"/>
                  <a:pt x="1861835" y="1330761"/>
                  <a:pt x="1867292" y="1324907"/>
                </a:cubicBezTo>
                <a:lnTo>
                  <a:pt x="1867292" y="1335474"/>
                </a:lnTo>
                <a:cubicBezTo>
                  <a:pt x="1867292" y="1336863"/>
                  <a:pt x="1867714" y="1337954"/>
                  <a:pt x="1868558" y="1338748"/>
                </a:cubicBezTo>
                <a:cubicBezTo>
                  <a:pt x="1869401" y="1339541"/>
                  <a:pt x="1870840" y="1340112"/>
                  <a:pt x="1872874" y="1340459"/>
                </a:cubicBezTo>
                <a:cubicBezTo>
                  <a:pt x="1874908" y="1340807"/>
                  <a:pt x="1878157" y="1340980"/>
                  <a:pt x="1882622" y="1340980"/>
                </a:cubicBezTo>
                <a:cubicBezTo>
                  <a:pt x="1886789" y="1340980"/>
                  <a:pt x="1889939" y="1340807"/>
                  <a:pt x="1892072" y="1340459"/>
                </a:cubicBezTo>
                <a:cubicBezTo>
                  <a:pt x="1894206" y="1340112"/>
                  <a:pt x="1895768" y="1339541"/>
                  <a:pt x="1896760" y="1338748"/>
                </a:cubicBezTo>
                <a:cubicBezTo>
                  <a:pt x="1897753" y="1337954"/>
                  <a:pt x="1898249" y="1336863"/>
                  <a:pt x="1898249" y="1335474"/>
                </a:cubicBezTo>
                <a:lnTo>
                  <a:pt x="1898249" y="1246177"/>
                </a:lnTo>
                <a:cubicBezTo>
                  <a:pt x="1898249" y="1237048"/>
                  <a:pt x="1897157" y="1229161"/>
                  <a:pt x="1894974" y="1222513"/>
                </a:cubicBezTo>
                <a:cubicBezTo>
                  <a:pt x="1892792" y="1215865"/>
                  <a:pt x="1889319" y="1210433"/>
                  <a:pt x="1884556" y="1206216"/>
                </a:cubicBezTo>
                <a:cubicBezTo>
                  <a:pt x="1879794" y="1201999"/>
                  <a:pt x="1873717" y="1198874"/>
                  <a:pt x="1866325" y="1196840"/>
                </a:cubicBezTo>
                <a:cubicBezTo>
                  <a:pt x="1858933" y="1194806"/>
                  <a:pt x="1850028" y="1193789"/>
                  <a:pt x="1839610" y="1193789"/>
                </a:cubicBezTo>
                <a:close/>
                <a:moveTo>
                  <a:pt x="1692717" y="1193789"/>
                </a:moveTo>
                <a:cubicBezTo>
                  <a:pt x="1682200" y="1193789"/>
                  <a:pt x="1672749" y="1195525"/>
                  <a:pt x="1664365" y="1198998"/>
                </a:cubicBezTo>
                <a:cubicBezTo>
                  <a:pt x="1655981" y="1202471"/>
                  <a:pt x="1648862" y="1207506"/>
                  <a:pt x="1643008" y="1214104"/>
                </a:cubicBezTo>
                <a:cubicBezTo>
                  <a:pt x="1637155" y="1220702"/>
                  <a:pt x="1632690" y="1228739"/>
                  <a:pt x="1629614" y="1238214"/>
                </a:cubicBezTo>
                <a:cubicBezTo>
                  <a:pt x="1626538" y="1247690"/>
                  <a:pt x="1625000" y="1258331"/>
                  <a:pt x="1625000" y="1270138"/>
                </a:cubicBezTo>
                <a:cubicBezTo>
                  <a:pt x="1625000" y="1282540"/>
                  <a:pt x="1626464" y="1293355"/>
                  <a:pt x="1629391" y="1302582"/>
                </a:cubicBezTo>
                <a:cubicBezTo>
                  <a:pt x="1632318" y="1311810"/>
                  <a:pt x="1636758" y="1319450"/>
                  <a:pt x="1642711" y="1325502"/>
                </a:cubicBezTo>
                <a:cubicBezTo>
                  <a:pt x="1648664" y="1331554"/>
                  <a:pt x="1656080" y="1336069"/>
                  <a:pt x="1664961" y="1339045"/>
                </a:cubicBezTo>
                <a:cubicBezTo>
                  <a:pt x="1673841" y="1342022"/>
                  <a:pt x="1684184" y="1343510"/>
                  <a:pt x="1695991" y="1343510"/>
                </a:cubicBezTo>
                <a:cubicBezTo>
                  <a:pt x="1702540" y="1343510"/>
                  <a:pt x="1708691" y="1343088"/>
                  <a:pt x="1714446" y="1342245"/>
                </a:cubicBezTo>
                <a:cubicBezTo>
                  <a:pt x="1720201" y="1341402"/>
                  <a:pt x="1725310" y="1340410"/>
                  <a:pt x="1729775" y="1339269"/>
                </a:cubicBezTo>
                <a:cubicBezTo>
                  <a:pt x="1734240" y="1338128"/>
                  <a:pt x="1737911" y="1336962"/>
                  <a:pt x="1740789" y="1335771"/>
                </a:cubicBezTo>
                <a:cubicBezTo>
                  <a:pt x="1743666" y="1334581"/>
                  <a:pt x="1745427" y="1333638"/>
                  <a:pt x="1746072" y="1332943"/>
                </a:cubicBezTo>
                <a:cubicBezTo>
                  <a:pt x="1746717" y="1332249"/>
                  <a:pt x="1747238" y="1331530"/>
                  <a:pt x="1747635" y="1330785"/>
                </a:cubicBezTo>
                <a:cubicBezTo>
                  <a:pt x="1748032" y="1330041"/>
                  <a:pt x="1748329" y="1329123"/>
                  <a:pt x="1748528" y="1328032"/>
                </a:cubicBezTo>
                <a:cubicBezTo>
                  <a:pt x="1748726" y="1326941"/>
                  <a:pt x="1748875" y="1325626"/>
                  <a:pt x="1748974" y="1324088"/>
                </a:cubicBezTo>
                <a:cubicBezTo>
                  <a:pt x="1749073" y="1322550"/>
                  <a:pt x="1749123" y="1320690"/>
                  <a:pt x="1749123" y="1318507"/>
                </a:cubicBezTo>
                <a:cubicBezTo>
                  <a:pt x="1749123" y="1316027"/>
                  <a:pt x="1749048" y="1313968"/>
                  <a:pt x="1748900" y="1312331"/>
                </a:cubicBezTo>
                <a:cubicBezTo>
                  <a:pt x="1748751" y="1310694"/>
                  <a:pt x="1748478" y="1309429"/>
                  <a:pt x="1748081" y="1308536"/>
                </a:cubicBezTo>
                <a:cubicBezTo>
                  <a:pt x="1747684" y="1307643"/>
                  <a:pt x="1747188" y="1307022"/>
                  <a:pt x="1746593" y="1306675"/>
                </a:cubicBezTo>
                <a:cubicBezTo>
                  <a:pt x="1745998" y="1306328"/>
                  <a:pt x="1745253" y="1306154"/>
                  <a:pt x="1744360" y="1306154"/>
                </a:cubicBezTo>
                <a:cubicBezTo>
                  <a:pt x="1742872" y="1306154"/>
                  <a:pt x="1740937" y="1306625"/>
                  <a:pt x="1738556" y="1307568"/>
                </a:cubicBezTo>
                <a:cubicBezTo>
                  <a:pt x="1736175" y="1308511"/>
                  <a:pt x="1733174" y="1309553"/>
                  <a:pt x="1729552" y="1310694"/>
                </a:cubicBezTo>
                <a:cubicBezTo>
                  <a:pt x="1725931" y="1311835"/>
                  <a:pt x="1721639" y="1312876"/>
                  <a:pt x="1716678" y="1313819"/>
                </a:cubicBezTo>
                <a:cubicBezTo>
                  <a:pt x="1711718" y="1314762"/>
                  <a:pt x="1705963" y="1315233"/>
                  <a:pt x="1699414" y="1315233"/>
                </a:cubicBezTo>
                <a:cubicBezTo>
                  <a:pt x="1692965" y="1315233"/>
                  <a:pt x="1687434" y="1314390"/>
                  <a:pt x="1682820" y="1312703"/>
                </a:cubicBezTo>
                <a:cubicBezTo>
                  <a:pt x="1678206" y="1311016"/>
                  <a:pt x="1674436" y="1308560"/>
                  <a:pt x="1671509" y="1305336"/>
                </a:cubicBezTo>
                <a:cubicBezTo>
                  <a:pt x="1668582" y="1302111"/>
                  <a:pt x="1666449" y="1298192"/>
                  <a:pt x="1665110" y="1293578"/>
                </a:cubicBezTo>
                <a:cubicBezTo>
                  <a:pt x="1663770" y="1288965"/>
                  <a:pt x="1663100" y="1283830"/>
                  <a:pt x="1663100" y="1278175"/>
                </a:cubicBezTo>
                <a:lnTo>
                  <a:pt x="1743914" y="1278175"/>
                </a:lnTo>
                <a:cubicBezTo>
                  <a:pt x="1747486" y="1278175"/>
                  <a:pt x="1750289" y="1277083"/>
                  <a:pt x="1752323" y="1274900"/>
                </a:cubicBezTo>
                <a:cubicBezTo>
                  <a:pt x="1754357" y="1272718"/>
                  <a:pt x="1755374" y="1269344"/>
                  <a:pt x="1755374" y="1264780"/>
                </a:cubicBezTo>
                <a:lnTo>
                  <a:pt x="1755374" y="1258827"/>
                </a:lnTo>
                <a:cubicBezTo>
                  <a:pt x="1755374" y="1249500"/>
                  <a:pt x="1754183" y="1240868"/>
                  <a:pt x="1751802" y="1232931"/>
                </a:cubicBezTo>
                <a:cubicBezTo>
                  <a:pt x="1749421" y="1224993"/>
                  <a:pt x="1745700" y="1218122"/>
                  <a:pt x="1740640" y="1212318"/>
                </a:cubicBezTo>
                <a:cubicBezTo>
                  <a:pt x="1735580" y="1206514"/>
                  <a:pt x="1729106" y="1201975"/>
                  <a:pt x="1721218" y="1198700"/>
                </a:cubicBezTo>
                <a:cubicBezTo>
                  <a:pt x="1713330" y="1195426"/>
                  <a:pt x="1703830" y="1193789"/>
                  <a:pt x="1692717" y="1193789"/>
                </a:cubicBezTo>
                <a:close/>
                <a:moveTo>
                  <a:pt x="1595235" y="1193789"/>
                </a:moveTo>
                <a:cubicBezTo>
                  <a:pt x="1592456" y="1193789"/>
                  <a:pt x="1589678" y="1194161"/>
                  <a:pt x="1586900" y="1194905"/>
                </a:cubicBezTo>
                <a:cubicBezTo>
                  <a:pt x="1584122" y="1195649"/>
                  <a:pt x="1581344" y="1196964"/>
                  <a:pt x="1578566" y="1198849"/>
                </a:cubicBezTo>
                <a:cubicBezTo>
                  <a:pt x="1575788" y="1200734"/>
                  <a:pt x="1572861" y="1203289"/>
                  <a:pt x="1569785" y="1206514"/>
                </a:cubicBezTo>
                <a:cubicBezTo>
                  <a:pt x="1566709" y="1209738"/>
                  <a:pt x="1563435" y="1213831"/>
                  <a:pt x="1559962" y="1218792"/>
                </a:cubicBezTo>
                <a:lnTo>
                  <a:pt x="1559962" y="1202272"/>
                </a:lnTo>
                <a:cubicBezTo>
                  <a:pt x="1559962" y="1201280"/>
                  <a:pt x="1559714" y="1200412"/>
                  <a:pt x="1559218" y="1199668"/>
                </a:cubicBezTo>
                <a:cubicBezTo>
                  <a:pt x="1558722" y="1198924"/>
                  <a:pt x="1557904" y="1198303"/>
                  <a:pt x="1556763" y="1197807"/>
                </a:cubicBezTo>
                <a:cubicBezTo>
                  <a:pt x="1555622" y="1197311"/>
                  <a:pt x="1554009" y="1196939"/>
                  <a:pt x="1551926" y="1196691"/>
                </a:cubicBezTo>
                <a:cubicBezTo>
                  <a:pt x="1549842" y="1196443"/>
                  <a:pt x="1547213" y="1196319"/>
                  <a:pt x="1544038" y="1196319"/>
                </a:cubicBezTo>
                <a:cubicBezTo>
                  <a:pt x="1540962" y="1196319"/>
                  <a:pt x="1538407" y="1196443"/>
                  <a:pt x="1536373" y="1196691"/>
                </a:cubicBezTo>
                <a:cubicBezTo>
                  <a:pt x="1534339" y="1196939"/>
                  <a:pt x="1532677" y="1197311"/>
                  <a:pt x="1531387" y="1197807"/>
                </a:cubicBezTo>
                <a:cubicBezTo>
                  <a:pt x="1530098" y="1198303"/>
                  <a:pt x="1529204" y="1198924"/>
                  <a:pt x="1528708" y="1199668"/>
                </a:cubicBezTo>
                <a:cubicBezTo>
                  <a:pt x="1528212" y="1200412"/>
                  <a:pt x="1527964" y="1201280"/>
                  <a:pt x="1527964" y="1202272"/>
                </a:cubicBezTo>
                <a:lnTo>
                  <a:pt x="1527964" y="1335027"/>
                </a:lnTo>
                <a:cubicBezTo>
                  <a:pt x="1527964" y="1336019"/>
                  <a:pt x="1528262" y="1336887"/>
                  <a:pt x="1528857" y="1337632"/>
                </a:cubicBezTo>
                <a:cubicBezTo>
                  <a:pt x="1529453" y="1338376"/>
                  <a:pt x="1530470" y="1338996"/>
                  <a:pt x="1531908" y="1339492"/>
                </a:cubicBezTo>
                <a:cubicBezTo>
                  <a:pt x="1533347" y="1339988"/>
                  <a:pt x="1535257" y="1340360"/>
                  <a:pt x="1537638" y="1340608"/>
                </a:cubicBezTo>
                <a:cubicBezTo>
                  <a:pt x="1540019" y="1340856"/>
                  <a:pt x="1543046" y="1340980"/>
                  <a:pt x="1546717" y="1340980"/>
                </a:cubicBezTo>
                <a:cubicBezTo>
                  <a:pt x="1550388" y="1340980"/>
                  <a:pt x="1553414" y="1340856"/>
                  <a:pt x="1555795" y="1340608"/>
                </a:cubicBezTo>
                <a:cubicBezTo>
                  <a:pt x="1558176" y="1340360"/>
                  <a:pt x="1560086" y="1339988"/>
                  <a:pt x="1561525" y="1339492"/>
                </a:cubicBezTo>
                <a:cubicBezTo>
                  <a:pt x="1562964" y="1338996"/>
                  <a:pt x="1563981" y="1338376"/>
                  <a:pt x="1564576" y="1337632"/>
                </a:cubicBezTo>
                <a:cubicBezTo>
                  <a:pt x="1565171" y="1336887"/>
                  <a:pt x="1565469" y="1336019"/>
                  <a:pt x="1565469" y="1335027"/>
                </a:cubicBezTo>
                <a:lnTo>
                  <a:pt x="1565469" y="1252278"/>
                </a:lnTo>
                <a:cubicBezTo>
                  <a:pt x="1568247" y="1247913"/>
                  <a:pt x="1570852" y="1244242"/>
                  <a:pt x="1573282" y="1241265"/>
                </a:cubicBezTo>
                <a:cubicBezTo>
                  <a:pt x="1575713" y="1238289"/>
                  <a:pt x="1578045" y="1235907"/>
                  <a:pt x="1580277" y="1234121"/>
                </a:cubicBezTo>
                <a:cubicBezTo>
                  <a:pt x="1582510" y="1232336"/>
                  <a:pt x="1584668" y="1231021"/>
                  <a:pt x="1586752" y="1230178"/>
                </a:cubicBezTo>
                <a:cubicBezTo>
                  <a:pt x="1588835" y="1229334"/>
                  <a:pt x="1590919" y="1228912"/>
                  <a:pt x="1593002" y="1228912"/>
                </a:cubicBezTo>
                <a:cubicBezTo>
                  <a:pt x="1594788" y="1228912"/>
                  <a:pt x="1596425" y="1229086"/>
                  <a:pt x="1597914" y="1229433"/>
                </a:cubicBezTo>
                <a:cubicBezTo>
                  <a:pt x="1599402" y="1229781"/>
                  <a:pt x="1600766" y="1230153"/>
                  <a:pt x="1602006" y="1230550"/>
                </a:cubicBezTo>
                <a:cubicBezTo>
                  <a:pt x="1603246" y="1230946"/>
                  <a:pt x="1604363" y="1231319"/>
                  <a:pt x="1605355" y="1231666"/>
                </a:cubicBezTo>
                <a:cubicBezTo>
                  <a:pt x="1606347" y="1232013"/>
                  <a:pt x="1607240" y="1232187"/>
                  <a:pt x="1608034" y="1232187"/>
                </a:cubicBezTo>
                <a:cubicBezTo>
                  <a:pt x="1609026" y="1232187"/>
                  <a:pt x="1609845" y="1231939"/>
                  <a:pt x="1610490" y="1231443"/>
                </a:cubicBezTo>
                <a:cubicBezTo>
                  <a:pt x="1611134" y="1230946"/>
                  <a:pt x="1611655" y="1230053"/>
                  <a:pt x="1612052" y="1228764"/>
                </a:cubicBezTo>
                <a:cubicBezTo>
                  <a:pt x="1612449" y="1227474"/>
                  <a:pt x="1612747" y="1225688"/>
                  <a:pt x="1612945" y="1223406"/>
                </a:cubicBezTo>
                <a:cubicBezTo>
                  <a:pt x="1613144" y="1221124"/>
                  <a:pt x="1613243" y="1218197"/>
                  <a:pt x="1613243" y="1214625"/>
                </a:cubicBezTo>
                <a:cubicBezTo>
                  <a:pt x="1613243" y="1211053"/>
                  <a:pt x="1613193" y="1208225"/>
                  <a:pt x="1613094" y="1206142"/>
                </a:cubicBezTo>
                <a:cubicBezTo>
                  <a:pt x="1612995" y="1204058"/>
                  <a:pt x="1612846" y="1202495"/>
                  <a:pt x="1612648" y="1201454"/>
                </a:cubicBezTo>
                <a:cubicBezTo>
                  <a:pt x="1612449" y="1200412"/>
                  <a:pt x="1612226" y="1199593"/>
                  <a:pt x="1611978" y="1198998"/>
                </a:cubicBezTo>
                <a:cubicBezTo>
                  <a:pt x="1611730" y="1198403"/>
                  <a:pt x="1611333" y="1197857"/>
                  <a:pt x="1610787" y="1197361"/>
                </a:cubicBezTo>
                <a:cubicBezTo>
                  <a:pt x="1610242" y="1196865"/>
                  <a:pt x="1609373" y="1196394"/>
                  <a:pt x="1608183" y="1195947"/>
                </a:cubicBezTo>
                <a:cubicBezTo>
                  <a:pt x="1606992" y="1195501"/>
                  <a:pt x="1605603" y="1195104"/>
                  <a:pt x="1604016" y="1194756"/>
                </a:cubicBezTo>
                <a:cubicBezTo>
                  <a:pt x="1602428" y="1194409"/>
                  <a:pt x="1600890" y="1194161"/>
                  <a:pt x="1599402" y="1194012"/>
                </a:cubicBezTo>
                <a:cubicBezTo>
                  <a:pt x="1597914" y="1193863"/>
                  <a:pt x="1596524" y="1193789"/>
                  <a:pt x="1595235" y="1193789"/>
                </a:cubicBezTo>
                <a:close/>
                <a:moveTo>
                  <a:pt x="478280" y="1193789"/>
                </a:moveTo>
                <a:cubicBezTo>
                  <a:pt x="466076" y="1193789"/>
                  <a:pt x="455435" y="1195625"/>
                  <a:pt x="446356" y="1199296"/>
                </a:cubicBezTo>
                <a:cubicBezTo>
                  <a:pt x="437278" y="1202967"/>
                  <a:pt x="429712" y="1208151"/>
                  <a:pt x="423660" y="1214848"/>
                </a:cubicBezTo>
                <a:cubicBezTo>
                  <a:pt x="417608" y="1221545"/>
                  <a:pt x="413068" y="1229582"/>
                  <a:pt x="410042" y="1238958"/>
                </a:cubicBezTo>
                <a:cubicBezTo>
                  <a:pt x="407016" y="1248335"/>
                  <a:pt x="405503" y="1258678"/>
                  <a:pt x="405503" y="1269989"/>
                </a:cubicBezTo>
                <a:cubicBezTo>
                  <a:pt x="405503" y="1281697"/>
                  <a:pt x="406892" y="1292115"/>
                  <a:pt x="409670" y="1301243"/>
                </a:cubicBezTo>
                <a:cubicBezTo>
                  <a:pt x="412448" y="1310371"/>
                  <a:pt x="416715" y="1318061"/>
                  <a:pt x="422469" y="1324311"/>
                </a:cubicBezTo>
                <a:cubicBezTo>
                  <a:pt x="428224" y="1330562"/>
                  <a:pt x="435467" y="1335325"/>
                  <a:pt x="444198" y="1338599"/>
                </a:cubicBezTo>
                <a:cubicBezTo>
                  <a:pt x="452929" y="1341873"/>
                  <a:pt x="463199" y="1343510"/>
                  <a:pt x="475006" y="1343510"/>
                </a:cubicBezTo>
                <a:cubicBezTo>
                  <a:pt x="487210" y="1343510"/>
                  <a:pt x="497876" y="1341675"/>
                  <a:pt x="507004" y="1338004"/>
                </a:cubicBezTo>
                <a:cubicBezTo>
                  <a:pt x="516132" y="1334332"/>
                  <a:pt x="523722" y="1329123"/>
                  <a:pt x="529774" y="1322377"/>
                </a:cubicBezTo>
                <a:cubicBezTo>
                  <a:pt x="535827" y="1315630"/>
                  <a:pt x="540341" y="1307593"/>
                  <a:pt x="543318" y="1298266"/>
                </a:cubicBezTo>
                <a:cubicBezTo>
                  <a:pt x="546294" y="1288940"/>
                  <a:pt x="547783" y="1278621"/>
                  <a:pt x="547783" y="1267310"/>
                </a:cubicBezTo>
                <a:cubicBezTo>
                  <a:pt x="547783" y="1255503"/>
                  <a:pt x="546393" y="1245035"/>
                  <a:pt x="543615" y="1235907"/>
                </a:cubicBezTo>
                <a:cubicBezTo>
                  <a:pt x="540837" y="1226779"/>
                  <a:pt x="536596" y="1219090"/>
                  <a:pt x="530891" y="1212839"/>
                </a:cubicBezTo>
                <a:cubicBezTo>
                  <a:pt x="525185" y="1206588"/>
                  <a:pt x="517967" y="1201851"/>
                  <a:pt x="509236" y="1198626"/>
                </a:cubicBezTo>
                <a:cubicBezTo>
                  <a:pt x="500505" y="1195401"/>
                  <a:pt x="490186" y="1193789"/>
                  <a:pt x="478280" y="1193789"/>
                </a:cubicBezTo>
                <a:close/>
                <a:moveTo>
                  <a:pt x="1962542" y="1161345"/>
                </a:moveTo>
                <a:cubicBezTo>
                  <a:pt x="1958971" y="1161345"/>
                  <a:pt x="1955969" y="1161468"/>
                  <a:pt x="1953538" y="1161717"/>
                </a:cubicBezTo>
                <a:cubicBezTo>
                  <a:pt x="1951108" y="1161965"/>
                  <a:pt x="1949173" y="1162361"/>
                  <a:pt x="1947734" y="1162907"/>
                </a:cubicBezTo>
                <a:cubicBezTo>
                  <a:pt x="1946295" y="1163453"/>
                  <a:pt x="1945303" y="1164123"/>
                  <a:pt x="1944758" y="1164916"/>
                </a:cubicBezTo>
                <a:cubicBezTo>
                  <a:pt x="1944212" y="1165710"/>
                  <a:pt x="1943939" y="1166603"/>
                  <a:pt x="1943939" y="1167595"/>
                </a:cubicBezTo>
                <a:lnTo>
                  <a:pt x="1943939" y="1197212"/>
                </a:lnTo>
                <a:lnTo>
                  <a:pt x="1928163" y="1197212"/>
                </a:lnTo>
                <a:cubicBezTo>
                  <a:pt x="1927171" y="1197212"/>
                  <a:pt x="1926303" y="1197460"/>
                  <a:pt x="1925559" y="1197956"/>
                </a:cubicBezTo>
                <a:cubicBezTo>
                  <a:pt x="1924814" y="1198452"/>
                  <a:pt x="1924194" y="1199271"/>
                  <a:pt x="1923698" y="1200412"/>
                </a:cubicBezTo>
                <a:cubicBezTo>
                  <a:pt x="1923202" y="1201553"/>
                  <a:pt x="1922830" y="1203116"/>
                  <a:pt x="1922582" y="1205100"/>
                </a:cubicBezTo>
                <a:cubicBezTo>
                  <a:pt x="1922334" y="1207084"/>
                  <a:pt x="1922210" y="1209515"/>
                  <a:pt x="1922210" y="1212393"/>
                </a:cubicBezTo>
                <a:cubicBezTo>
                  <a:pt x="1922210" y="1217850"/>
                  <a:pt x="1922706" y="1221744"/>
                  <a:pt x="1923698" y="1224076"/>
                </a:cubicBezTo>
                <a:cubicBezTo>
                  <a:pt x="1924691" y="1226407"/>
                  <a:pt x="1926129" y="1227573"/>
                  <a:pt x="1928014" y="1227573"/>
                </a:cubicBezTo>
                <a:lnTo>
                  <a:pt x="1943939" y="1227573"/>
                </a:lnTo>
                <a:lnTo>
                  <a:pt x="1943939" y="1295587"/>
                </a:lnTo>
                <a:cubicBezTo>
                  <a:pt x="1943939" y="1303723"/>
                  <a:pt x="1944782" y="1310768"/>
                  <a:pt x="1946469" y="1316721"/>
                </a:cubicBezTo>
                <a:cubicBezTo>
                  <a:pt x="1948156" y="1322674"/>
                  <a:pt x="1950785" y="1327610"/>
                  <a:pt x="1954357" y="1331530"/>
                </a:cubicBezTo>
                <a:cubicBezTo>
                  <a:pt x="1957929" y="1335449"/>
                  <a:pt x="1962443" y="1338351"/>
                  <a:pt x="1967900" y="1340236"/>
                </a:cubicBezTo>
                <a:cubicBezTo>
                  <a:pt x="1973357" y="1342121"/>
                  <a:pt x="1979806" y="1343064"/>
                  <a:pt x="1987248" y="1343064"/>
                </a:cubicBezTo>
                <a:cubicBezTo>
                  <a:pt x="1990026" y="1343064"/>
                  <a:pt x="1992779" y="1342915"/>
                  <a:pt x="1995508" y="1342617"/>
                </a:cubicBezTo>
                <a:cubicBezTo>
                  <a:pt x="1998236" y="1342320"/>
                  <a:pt x="2000766" y="1341898"/>
                  <a:pt x="2003098" y="1341352"/>
                </a:cubicBezTo>
                <a:cubicBezTo>
                  <a:pt x="2005430" y="1340807"/>
                  <a:pt x="2007464" y="1340162"/>
                  <a:pt x="2009200" y="1339417"/>
                </a:cubicBezTo>
                <a:cubicBezTo>
                  <a:pt x="2010936" y="1338673"/>
                  <a:pt x="2012251" y="1337830"/>
                  <a:pt x="2013144" y="1336887"/>
                </a:cubicBezTo>
                <a:cubicBezTo>
                  <a:pt x="2014037" y="1335945"/>
                  <a:pt x="2014756" y="1334308"/>
                  <a:pt x="2015302" y="1331976"/>
                </a:cubicBezTo>
                <a:cubicBezTo>
                  <a:pt x="2015848" y="1329644"/>
                  <a:pt x="2016121" y="1326296"/>
                  <a:pt x="2016121" y="1321930"/>
                </a:cubicBezTo>
                <a:cubicBezTo>
                  <a:pt x="2016121" y="1319152"/>
                  <a:pt x="2015997" y="1316870"/>
                  <a:pt x="2015748" y="1315084"/>
                </a:cubicBezTo>
                <a:cubicBezTo>
                  <a:pt x="2015500" y="1313298"/>
                  <a:pt x="2015228" y="1311884"/>
                  <a:pt x="2014930" y="1310842"/>
                </a:cubicBezTo>
                <a:cubicBezTo>
                  <a:pt x="2014632" y="1309801"/>
                  <a:pt x="2014211" y="1309106"/>
                  <a:pt x="2013665" y="1308759"/>
                </a:cubicBezTo>
                <a:cubicBezTo>
                  <a:pt x="2013119" y="1308411"/>
                  <a:pt x="2012549" y="1308238"/>
                  <a:pt x="2011953" y="1308238"/>
                </a:cubicBezTo>
                <a:cubicBezTo>
                  <a:pt x="2011259" y="1308238"/>
                  <a:pt x="2010490" y="1308411"/>
                  <a:pt x="2009647" y="1308759"/>
                </a:cubicBezTo>
                <a:cubicBezTo>
                  <a:pt x="2008803" y="1309106"/>
                  <a:pt x="2007761" y="1309503"/>
                  <a:pt x="2006521" y="1309950"/>
                </a:cubicBezTo>
                <a:cubicBezTo>
                  <a:pt x="2005281" y="1310396"/>
                  <a:pt x="2003867" y="1310793"/>
                  <a:pt x="2002280" y="1311140"/>
                </a:cubicBezTo>
                <a:cubicBezTo>
                  <a:pt x="2000692" y="1311487"/>
                  <a:pt x="1998906" y="1311661"/>
                  <a:pt x="1996922" y="1311661"/>
                </a:cubicBezTo>
                <a:cubicBezTo>
                  <a:pt x="1991068" y="1311661"/>
                  <a:pt x="1987000" y="1309850"/>
                  <a:pt x="1984718" y="1306229"/>
                </a:cubicBezTo>
                <a:cubicBezTo>
                  <a:pt x="1982436" y="1302607"/>
                  <a:pt x="1981295" y="1297175"/>
                  <a:pt x="1981295" y="1289932"/>
                </a:cubicBezTo>
                <a:lnTo>
                  <a:pt x="1981295" y="1227573"/>
                </a:lnTo>
                <a:lnTo>
                  <a:pt x="2010316" y="1227573"/>
                </a:lnTo>
                <a:cubicBezTo>
                  <a:pt x="2012202" y="1227573"/>
                  <a:pt x="2013640" y="1226407"/>
                  <a:pt x="2014632" y="1224076"/>
                </a:cubicBezTo>
                <a:cubicBezTo>
                  <a:pt x="2015624" y="1221744"/>
                  <a:pt x="2016121" y="1217850"/>
                  <a:pt x="2016121" y="1212393"/>
                </a:cubicBezTo>
                <a:cubicBezTo>
                  <a:pt x="2016121" y="1209515"/>
                  <a:pt x="2015997" y="1207084"/>
                  <a:pt x="2015748" y="1205100"/>
                </a:cubicBezTo>
                <a:cubicBezTo>
                  <a:pt x="2015500" y="1203116"/>
                  <a:pt x="2015128" y="1201553"/>
                  <a:pt x="2014632" y="1200412"/>
                </a:cubicBezTo>
                <a:cubicBezTo>
                  <a:pt x="2014136" y="1199271"/>
                  <a:pt x="2013516" y="1198452"/>
                  <a:pt x="2012772" y="1197956"/>
                </a:cubicBezTo>
                <a:cubicBezTo>
                  <a:pt x="2012028" y="1197460"/>
                  <a:pt x="2011160" y="1197212"/>
                  <a:pt x="2010168" y="1197212"/>
                </a:cubicBezTo>
                <a:lnTo>
                  <a:pt x="1981295" y="1197212"/>
                </a:lnTo>
                <a:lnTo>
                  <a:pt x="1981295" y="1167595"/>
                </a:lnTo>
                <a:cubicBezTo>
                  <a:pt x="1981295" y="1166603"/>
                  <a:pt x="1980997" y="1165710"/>
                  <a:pt x="1980402" y="1164916"/>
                </a:cubicBezTo>
                <a:cubicBezTo>
                  <a:pt x="1979806" y="1164123"/>
                  <a:pt x="1978814" y="1163453"/>
                  <a:pt x="1977425" y="1162907"/>
                </a:cubicBezTo>
                <a:cubicBezTo>
                  <a:pt x="1976036" y="1162361"/>
                  <a:pt x="1974126" y="1161965"/>
                  <a:pt x="1971695" y="1161717"/>
                </a:cubicBezTo>
                <a:cubicBezTo>
                  <a:pt x="1969265" y="1161468"/>
                  <a:pt x="1966214" y="1161345"/>
                  <a:pt x="1962542" y="1161345"/>
                </a:cubicBezTo>
                <a:close/>
                <a:moveTo>
                  <a:pt x="2061216" y="1137978"/>
                </a:moveTo>
                <a:cubicBezTo>
                  <a:pt x="2052782" y="1137978"/>
                  <a:pt x="2047052" y="1139442"/>
                  <a:pt x="2044026" y="1142369"/>
                </a:cubicBezTo>
                <a:cubicBezTo>
                  <a:pt x="2041000" y="1145296"/>
                  <a:pt x="2039487" y="1150530"/>
                  <a:pt x="2039487" y="1158070"/>
                </a:cubicBezTo>
                <a:cubicBezTo>
                  <a:pt x="2039487" y="1165313"/>
                  <a:pt x="2040950" y="1170324"/>
                  <a:pt x="2043877" y="1173102"/>
                </a:cubicBezTo>
                <a:cubicBezTo>
                  <a:pt x="2046804" y="1175880"/>
                  <a:pt x="2052484" y="1177269"/>
                  <a:pt x="2060918" y="1177269"/>
                </a:cubicBezTo>
                <a:cubicBezTo>
                  <a:pt x="2069252" y="1177269"/>
                  <a:pt x="2074957" y="1175830"/>
                  <a:pt x="2078033" y="1172953"/>
                </a:cubicBezTo>
                <a:cubicBezTo>
                  <a:pt x="2081109" y="1170076"/>
                  <a:pt x="2082647" y="1164867"/>
                  <a:pt x="2082647" y="1157326"/>
                </a:cubicBezTo>
                <a:cubicBezTo>
                  <a:pt x="2082647" y="1150083"/>
                  <a:pt x="2081158" y="1145048"/>
                  <a:pt x="2078182" y="1142220"/>
                </a:cubicBezTo>
                <a:cubicBezTo>
                  <a:pt x="2075205" y="1139392"/>
                  <a:pt x="2069550" y="1137978"/>
                  <a:pt x="2061216" y="1137978"/>
                </a:cubicBezTo>
                <a:close/>
                <a:moveTo>
                  <a:pt x="359069" y="1137978"/>
                </a:moveTo>
                <a:cubicBezTo>
                  <a:pt x="350734" y="1137978"/>
                  <a:pt x="345029" y="1139442"/>
                  <a:pt x="341953" y="1142369"/>
                </a:cubicBezTo>
                <a:cubicBezTo>
                  <a:pt x="338877" y="1145296"/>
                  <a:pt x="337340" y="1150530"/>
                  <a:pt x="337340" y="1158070"/>
                </a:cubicBezTo>
                <a:cubicBezTo>
                  <a:pt x="337340" y="1165313"/>
                  <a:pt x="338828" y="1170324"/>
                  <a:pt x="341804" y="1173102"/>
                </a:cubicBezTo>
                <a:cubicBezTo>
                  <a:pt x="344781" y="1175880"/>
                  <a:pt x="350436" y="1177269"/>
                  <a:pt x="358771" y="1177269"/>
                </a:cubicBezTo>
                <a:cubicBezTo>
                  <a:pt x="367204" y="1177269"/>
                  <a:pt x="372934" y="1175830"/>
                  <a:pt x="375961" y="1172953"/>
                </a:cubicBezTo>
                <a:cubicBezTo>
                  <a:pt x="378987" y="1170076"/>
                  <a:pt x="380500" y="1164867"/>
                  <a:pt x="380500" y="1157326"/>
                </a:cubicBezTo>
                <a:cubicBezTo>
                  <a:pt x="380500" y="1150083"/>
                  <a:pt x="379036" y="1145048"/>
                  <a:pt x="376109" y="1142220"/>
                </a:cubicBezTo>
                <a:cubicBezTo>
                  <a:pt x="373182" y="1139392"/>
                  <a:pt x="367502" y="1137978"/>
                  <a:pt x="359069" y="1137978"/>
                </a:cubicBezTo>
                <a:close/>
                <a:moveTo>
                  <a:pt x="2432542" y="1132918"/>
                </a:moveTo>
                <a:cubicBezTo>
                  <a:pt x="2428870" y="1132918"/>
                  <a:pt x="2425844" y="1133067"/>
                  <a:pt x="2423463" y="1133365"/>
                </a:cubicBezTo>
                <a:cubicBezTo>
                  <a:pt x="2421082" y="1133662"/>
                  <a:pt x="2419172" y="1134084"/>
                  <a:pt x="2417733" y="1134630"/>
                </a:cubicBezTo>
                <a:cubicBezTo>
                  <a:pt x="2416294" y="1135176"/>
                  <a:pt x="2415278" y="1135845"/>
                  <a:pt x="2414682" y="1136639"/>
                </a:cubicBezTo>
                <a:cubicBezTo>
                  <a:pt x="2414087" y="1137433"/>
                  <a:pt x="2413789" y="1138326"/>
                  <a:pt x="2413789" y="1139318"/>
                </a:cubicBezTo>
                <a:lnTo>
                  <a:pt x="2413789" y="1335027"/>
                </a:lnTo>
                <a:cubicBezTo>
                  <a:pt x="2413789" y="1336019"/>
                  <a:pt x="2414087" y="1336887"/>
                  <a:pt x="2414682" y="1337632"/>
                </a:cubicBezTo>
                <a:cubicBezTo>
                  <a:pt x="2415278" y="1338376"/>
                  <a:pt x="2416294" y="1338996"/>
                  <a:pt x="2417733" y="1339492"/>
                </a:cubicBezTo>
                <a:cubicBezTo>
                  <a:pt x="2419172" y="1339988"/>
                  <a:pt x="2421082" y="1340360"/>
                  <a:pt x="2423463" y="1340608"/>
                </a:cubicBezTo>
                <a:cubicBezTo>
                  <a:pt x="2425844" y="1340856"/>
                  <a:pt x="2428870" y="1340980"/>
                  <a:pt x="2432542" y="1340980"/>
                </a:cubicBezTo>
                <a:cubicBezTo>
                  <a:pt x="2436213" y="1340980"/>
                  <a:pt x="2439239" y="1340856"/>
                  <a:pt x="2441620" y="1340608"/>
                </a:cubicBezTo>
                <a:cubicBezTo>
                  <a:pt x="2444002" y="1340360"/>
                  <a:pt x="2445911" y="1339988"/>
                  <a:pt x="2447350" y="1339492"/>
                </a:cubicBezTo>
                <a:cubicBezTo>
                  <a:pt x="2448789" y="1338996"/>
                  <a:pt x="2449806" y="1338376"/>
                  <a:pt x="2450401" y="1337632"/>
                </a:cubicBezTo>
                <a:cubicBezTo>
                  <a:pt x="2450996" y="1336887"/>
                  <a:pt x="2451294" y="1336019"/>
                  <a:pt x="2451294" y="1335027"/>
                </a:cubicBezTo>
                <a:lnTo>
                  <a:pt x="2451294" y="1139318"/>
                </a:lnTo>
                <a:cubicBezTo>
                  <a:pt x="2451294" y="1138326"/>
                  <a:pt x="2450996" y="1137433"/>
                  <a:pt x="2450401" y="1136639"/>
                </a:cubicBezTo>
                <a:cubicBezTo>
                  <a:pt x="2449806" y="1135845"/>
                  <a:pt x="2448789" y="1135176"/>
                  <a:pt x="2447350" y="1134630"/>
                </a:cubicBezTo>
                <a:cubicBezTo>
                  <a:pt x="2445911" y="1134084"/>
                  <a:pt x="2444002" y="1133662"/>
                  <a:pt x="2441620" y="1133365"/>
                </a:cubicBezTo>
                <a:cubicBezTo>
                  <a:pt x="2439239" y="1133067"/>
                  <a:pt x="2436213" y="1132918"/>
                  <a:pt x="2432542" y="1132918"/>
                </a:cubicBezTo>
                <a:close/>
                <a:moveTo>
                  <a:pt x="1070467" y="1132918"/>
                </a:moveTo>
                <a:cubicBezTo>
                  <a:pt x="1066796" y="1132918"/>
                  <a:pt x="1063769" y="1133067"/>
                  <a:pt x="1061388" y="1133365"/>
                </a:cubicBezTo>
                <a:cubicBezTo>
                  <a:pt x="1059007" y="1133662"/>
                  <a:pt x="1057097" y="1134084"/>
                  <a:pt x="1055658" y="1134630"/>
                </a:cubicBezTo>
                <a:cubicBezTo>
                  <a:pt x="1054220" y="1135176"/>
                  <a:pt x="1053203" y="1135845"/>
                  <a:pt x="1052607" y="1136639"/>
                </a:cubicBezTo>
                <a:cubicBezTo>
                  <a:pt x="1052012" y="1137433"/>
                  <a:pt x="1051714" y="1138326"/>
                  <a:pt x="1051714" y="1139318"/>
                </a:cubicBezTo>
                <a:lnTo>
                  <a:pt x="1051714" y="1335027"/>
                </a:lnTo>
                <a:cubicBezTo>
                  <a:pt x="1051714" y="1336019"/>
                  <a:pt x="1052012" y="1336887"/>
                  <a:pt x="1052607" y="1337632"/>
                </a:cubicBezTo>
                <a:cubicBezTo>
                  <a:pt x="1053203" y="1338376"/>
                  <a:pt x="1054220" y="1338996"/>
                  <a:pt x="1055658" y="1339492"/>
                </a:cubicBezTo>
                <a:cubicBezTo>
                  <a:pt x="1057097" y="1339988"/>
                  <a:pt x="1059007" y="1340360"/>
                  <a:pt x="1061388" y="1340608"/>
                </a:cubicBezTo>
                <a:cubicBezTo>
                  <a:pt x="1063769" y="1340856"/>
                  <a:pt x="1066796" y="1340980"/>
                  <a:pt x="1070467" y="1340980"/>
                </a:cubicBezTo>
                <a:cubicBezTo>
                  <a:pt x="1074138" y="1340980"/>
                  <a:pt x="1077164" y="1340856"/>
                  <a:pt x="1079545" y="1340608"/>
                </a:cubicBezTo>
                <a:cubicBezTo>
                  <a:pt x="1081926" y="1340360"/>
                  <a:pt x="1083836" y="1339988"/>
                  <a:pt x="1085275" y="1339492"/>
                </a:cubicBezTo>
                <a:cubicBezTo>
                  <a:pt x="1086714" y="1338996"/>
                  <a:pt x="1087731" y="1338376"/>
                  <a:pt x="1088326" y="1337632"/>
                </a:cubicBezTo>
                <a:cubicBezTo>
                  <a:pt x="1088922" y="1336887"/>
                  <a:pt x="1089219" y="1336019"/>
                  <a:pt x="1089219" y="1335027"/>
                </a:cubicBezTo>
                <a:lnTo>
                  <a:pt x="1089219" y="1139318"/>
                </a:lnTo>
                <a:cubicBezTo>
                  <a:pt x="1089219" y="1138326"/>
                  <a:pt x="1088922" y="1137433"/>
                  <a:pt x="1088326" y="1136639"/>
                </a:cubicBezTo>
                <a:cubicBezTo>
                  <a:pt x="1087731" y="1135845"/>
                  <a:pt x="1086714" y="1135176"/>
                  <a:pt x="1085275" y="1134630"/>
                </a:cubicBezTo>
                <a:cubicBezTo>
                  <a:pt x="1083836" y="1134084"/>
                  <a:pt x="1081926" y="1133662"/>
                  <a:pt x="1079545" y="1133365"/>
                </a:cubicBezTo>
                <a:cubicBezTo>
                  <a:pt x="1077164" y="1133067"/>
                  <a:pt x="1074138" y="1132918"/>
                  <a:pt x="1070467" y="1132918"/>
                </a:cubicBezTo>
                <a:close/>
                <a:moveTo>
                  <a:pt x="994267" y="1132918"/>
                </a:moveTo>
                <a:cubicBezTo>
                  <a:pt x="990596" y="1132918"/>
                  <a:pt x="987570" y="1133067"/>
                  <a:pt x="985188" y="1133365"/>
                </a:cubicBezTo>
                <a:cubicBezTo>
                  <a:pt x="982807" y="1133662"/>
                  <a:pt x="980897" y="1134084"/>
                  <a:pt x="979458" y="1134630"/>
                </a:cubicBezTo>
                <a:cubicBezTo>
                  <a:pt x="978020" y="1135176"/>
                  <a:pt x="977003" y="1135845"/>
                  <a:pt x="976407" y="1136639"/>
                </a:cubicBezTo>
                <a:cubicBezTo>
                  <a:pt x="975812" y="1137433"/>
                  <a:pt x="975514" y="1138326"/>
                  <a:pt x="975514" y="1139318"/>
                </a:cubicBezTo>
                <a:lnTo>
                  <a:pt x="975514" y="1335027"/>
                </a:lnTo>
                <a:cubicBezTo>
                  <a:pt x="975514" y="1336019"/>
                  <a:pt x="975812" y="1336887"/>
                  <a:pt x="976407" y="1337632"/>
                </a:cubicBezTo>
                <a:cubicBezTo>
                  <a:pt x="977003" y="1338376"/>
                  <a:pt x="978020" y="1338996"/>
                  <a:pt x="979458" y="1339492"/>
                </a:cubicBezTo>
                <a:cubicBezTo>
                  <a:pt x="980897" y="1339988"/>
                  <a:pt x="982807" y="1340360"/>
                  <a:pt x="985188" y="1340608"/>
                </a:cubicBezTo>
                <a:cubicBezTo>
                  <a:pt x="987570" y="1340856"/>
                  <a:pt x="990596" y="1340980"/>
                  <a:pt x="994267" y="1340980"/>
                </a:cubicBezTo>
                <a:cubicBezTo>
                  <a:pt x="997938" y="1340980"/>
                  <a:pt x="1000964" y="1340856"/>
                  <a:pt x="1003345" y="1340608"/>
                </a:cubicBezTo>
                <a:cubicBezTo>
                  <a:pt x="1005726" y="1340360"/>
                  <a:pt x="1007636" y="1339988"/>
                  <a:pt x="1009075" y="1339492"/>
                </a:cubicBezTo>
                <a:cubicBezTo>
                  <a:pt x="1010514" y="1338996"/>
                  <a:pt x="1011531" y="1338376"/>
                  <a:pt x="1012126" y="1337632"/>
                </a:cubicBezTo>
                <a:cubicBezTo>
                  <a:pt x="1012721" y="1336887"/>
                  <a:pt x="1013019" y="1336019"/>
                  <a:pt x="1013019" y="1335027"/>
                </a:cubicBezTo>
                <a:lnTo>
                  <a:pt x="1013019" y="1139318"/>
                </a:lnTo>
                <a:cubicBezTo>
                  <a:pt x="1013019" y="1138326"/>
                  <a:pt x="1012721" y="1137433"/>
                  <a:pt x="1012126" y="1136639"/>
                </a:cubicBezTo>
                <a:cubicBezTo>
                  <a:pt x="1011531" y="1135845"/>
                  <a:pt x="1010514" y="1135176"/>
                  <a:pt x="1009075" y="1134630"/>
                </a:cubicBezTo>
                <a:cubicBezTo>
                  <a:pt x="1007636" y="1134084"/>
                  <a:pt x="1005726" y="1133662"/>
                  <a:pt x="1003345" y="1133365"/>
                </a:cubicBezTo>
                <a:cubicBezTo>
                  <a:pt x="1000964" y="1133067"/>
                  <a:pt x="997938" y="1132918"/>
                  <a:pt x="994267" y="1132918"/>
                </a:cubicBezTo>
                <a:close/>
                <a:moveTo>
                  <a:pt x="772215" y="1131728"/>
                </a:moveTo>
                <a:cubicBezTo>
                  <a:pt x="764178" y="1131728"/>
                  <a:pt x="757208" y="1132869"/>
                  <a:pt x="751305" y="1135151"/>
                </a:cubicBezTo>
                <a:cubicBezTo>
                  <a:pt x="745401" y="1137433"/>
                  <a:pt x="740540" y="1140831"/>
                  <a:pt x="736720" y="1145345"/>
                </a:cubicBezTo>
                <a:cubicBezTo>
                  <a:pt x="732900" y="1149860"/>
                  <a:pt x="730097" y="1155515"/>
                  <a:pt x="728311" y="1162312"/>
                </a:cubicBezTo>
                <a:cubicBezTo>
                  <a:pt x="726525" y="1169108"/>
                  <a:pt x="725632" y="1177021"/>
                  <a:pt x="725632" y="1186050"/>
                </a:cubicBezTo>
                <a:lnTo>
                  <a:pt x="725632" y="1197212"/>
                </a:lnTo>
                <a:lnTo>
                  <a:pt x="709112" y="1197212"/>
                </a:lnTo>
                <a:cubicBezTo>
                  <a:pt x="708120" y="1197212"/>
                  <a:pt x="707252" y="1197460"/>
                  <a:pt x="706508" y="1197956"/>
                </a:cubicBezTo>
                <a:cubicBezTo>
                  <a:pt x="705763" y="1198452"/>
                  <a:pt x="705168" y="1199271"/>
                  <a:pt x="704722" y="1200412"/>
                </a:cubicBezTo>
                <a:cubicBezTo>
                  <a:pt x="704275" y="1201553"/>
                  <a:pt x="703928" y="1203116"/>
                  <a:pt x="703680" y="1205100"/>
                </a:cubicBezTo>
                <a:cubicBezTo>
                  <a:pt x="703432" y="1207084"/>
                  <a:pt x="703308" y="1209515"/>
                  <a:pt x="703308" y="1212393"/>
                </a:cubicBezTo>
                <a:cubicBezTo>
                  <a:pt x="703308" y="1217850"/>
                  <a:pt x="703779" y="1221744"/>
                  <a:pt x="704722" y="1224076"/>
                </a:cubicBezTo>
                <a:cubicBezTo>
                  <a:pt x="705664" y="1226407"/>
                  <a:pt x="707078" y="1227573"/>
                  <a:pt x="708963" y="1227573"/>
                </a:cubicBezTo>
                <a:lnTo>
                  <a:pt x="725632" y="1227573"/>
                </a:lnTo>
                <a:lnTo>
                  <a:pt x="725632" y="1335027"/>
                </a:lnTo>
                <a:cubicBezTo>
                  <a:pt x="725632" y="1336019"/>
                  <a:pt x="725905" y="1336887"/>
                  <a:pt x="726450" y="1337632"/>
                </a:cubicBezTo>
                <a:cubicBezTo>
                  <a:pt x="726996" y="1338376"/>
                  <a:pt x="727988" y="1338996"/>
                  <a:pt x="729427" y="1339492"/>
                </a:cubicBezTo>
                <a:cubicBezTo>
                  <a:pt x="730866" y="1339988"/>
                  <a:pt x="732800" y="1340360"/>
                  <a:pt x="735231" y="1340608"/>
                </a:cubicBezTo>
                <a:cubicBezTo>
                  <a:pt x="737662" y="1340856"/>
                  <a:pt x="740664" y="1340980"/>
                  <a:pt x="744235" y="1340980"/>
                </a:cubicBezTo>
                <a:cubicBezTo>
                  <a:pt x="747807" y="1340980"/>
                  <a:pt x="750834" y="1340856"/>
                  <a:pt x="753314" y="1340608"/>
                </a:cubicBezTo>
                <a:cubicBezTo>
                  <a:pt x="755794" y="1340360"/>
                  <a:pt x="757729" y="1339988"/>
                  <a:pt x="759118" y="1339492"/>
                </a:cubicBezTo>
                <a:cubicBezTo>
                  <a:pt x="760507" y="1338996"/>
                  <a:pt x="761500" y="1338376"/>
                  <a:pt x="762095" y="1337632"/>
                </a:cubicBezTo>
                <a:cubicBezTo>
                  <a:pt x="762690" y="1336887"/>
                  <a:pt x="762988" y="1336019"/>
                  <a:pt x="762988" y="1335027"/>
                </a:cubicBezTo>
                <a:lnTo>
                  <a:pt x="762988" y="1227573"/>
                </a:lnTo>
                <a:lnTo>
                  <a:pt x="787247" y="1227573"/>
                </a:lnTo>
                <a:cubicBezTo>
                  <a:pt x="789132" y="1227573"/>
                  <a:pt x="790571" y="1226407"/>
                  <a:pt x="791563" y="1224076"/>
                </a:cubicBezTo>
                <a:cubicBezTo>
                  <a:pt x="792555" y="1221744"/>
                  <a:pt x="793051" y="1217850"/>
                  <a:pt x="793051" y="1212393"/>
                </a:cubicBezTo>
                <a:cubicBezTo>
                  <a:pt x="793051" y="1209515"/>
                  <a:pt x="792927" y="1207084"/>
                  <a:pt x="792679" y="1205100"/>
                </a:cubicBezTo>
                <a:cubicBezTo>
                  <a:pt x="792431" y="1203116"/>
                  <a:pt x="792059" y="1201553"/>
                  <a:pt x="791563" y="1200412"/>
                </a:cubicBezTo>
                <a:cubicBezTo>
                  <a:pt x="791067" y="1199271"/>
                  <a:pt x="790447" y="1198452"/>
                  <a:pt x="789702" y="1197956"/>
                </a:cubicBezTo>
                <a:cubicBezTo>
                  <a:pt x="788958" y="1197460"/>
                  <a:pt x="788140" y="1197212"/>
                  <a:pt x="787247" y="1197212"/>
                </a:cubicBezTo>
                <a:lnTo>
                  <a:pt x="762988" y="1197212"/>
                </a:lnTo>
                <a:lnTo>
                  <a:pt x="762988" y="1185008"/>
                </a:lnTo>
                <a:cubicBezTo>
                  <a:pt x="762988" y="1180742"/>
                  <a:pt x="763285" y="1177145"/>
                  <a:pt x="763881" y="1174218"/>
                </a:cubicBezTo>
                <a:cubicBezTo>
                  <a:pt x="764476" y="1171291"/>
                  <a:pt x="765419" y="1168910"/>
                  <a:pt x="766708" y="1167074"/>
                </a:cubicBezTo>
                <a:cubicBezTo>
                  <a:pt x="767998" y="1165239"/>
                  <a:pt x="769611" y="1163899"/>
                  <a:pt x="771545" y="1163056"/>
                </a:cubicBezTo>
                <a:cubicBezTo>
                  <a:pt x="773480" y="1162213"/>
                  <a:pt x="775787" y="1161791"/>
                  <a:pt x="778466" y="1161791"/>
                </a:cubicBezTo>
                <a:cubicBezTo>
                  <a:pt x="780748" y="1161791"/>
                  <a:pt x="782732" y="1161965"/>
                  <a:pt x="784419" y="1162312"/>
                </a:cubicBezTo>
                <a:cubicBezTo>
                  <a:pt x="786106" y="1162659"/>
                  <a:pt x="787569" y="1163031"/>
                  <a:pt x="788809" y="1163428"/>
                </a:cubicBezTo>
                <a:cubicBezTo>
                  <a:pt x="790050" y="1163825"/>
                  <a:pt x="791091" y="1164197"/>
                  <a:pt x="791935" y="1164544"/>
                </a:cubicBezTo>
                <a:cubicBezTo>
                  <a:pt x="792778" y="1164892"/>
                  <a:pt x="793547" y="1165065"/>
                  <a:pt x="794242" y="1165065"/>
                </a:cubicBezTo>
                <a:cubicBezTo>
                  <a:pt x="794837" y="1165065"/>
                  <a:pt x="795383" y="1164892"/>
                  <a:pt x="795879" y="1164544"/>
                </a:cubicBezTo>
                <a:cubicBezTo>
                  <a:pt x="796375" y="1164197"/>
                  <a:pt x="796821" y="1163552"/>
                  <a:pt x="797218" y="1162610"/>
                </a:cubicBezTo>
                <a:cubicBezTo>
                  <a:pt x="797615" y="1161667"/>
                  <a:pt x="797913" y="1160327"/>
                  <a:pt x="798111" y="1158591"/>
                </a:cubicBezTo>
                <a:cubicBezTo>
                  <a:pt x="798310" y="1156855"/>
                  <a:pt x="798409" y="1154548"/>
                  <a:pt x="798409" y="1151671"/>
                </a:cubicBezTo>
                <a:cubicBezTo>
                  <a:pt x="798409" y="1148793"/>
                  <a:pt x="798310" y="1146387"/>
                  <a:pt x="798111" y="1144453"/>
                </a:cubicBezTo>
                <a:cubicBezTo>
                  <a:pt x="797913" y="1142518"/>
                  <a:pt x="797590" y="1140930"/>
                  <a:pt x="797144" y="1139690"/>
                </a:cubicBezTo>
                <a:cubicBezTo>
                  <a:pt x="796697" y="1138450"/>
                  <a:pt x="796127" y="1137507"/>
                  <a:pt x="795432" y="1136862"/>
                </a:cubicBezTo>
                <a:cubicBezTo>
                  <a:pt x="794738" y="1136217"/>
                  <a:pt x="793398" y="1135523"/>
                  <a:pt x="791414" y="1134779"/>
                </a:cubicBezTo>
                <a:cubicBezTo>
                  <a:pt x="789430" y="1134035"/>
                  <a:pt x="786701" y="1133340"/>
                  <a:pt x="783228" y="1132695"/>
                </a:cubicBezTo>
                <a:cubicBezTo>
                  <a:pt x="779756" y="1132050"/>
                  <a:pt x="776085" y="1131728"/>
                  <a:pt x="772215" y="1131728"/>
                </a:cubicBezTo>
                <a:close/>
                <a:moveTo>
                  <a:pt x="2365272" y="963701"/>
                </a:moveTo>
                <a:cubicBezTo>
                  <a:pt x="2361799" y="963701"/>
                  <a:pt x="2358772" y="963874"/>
                  <a:pt x="2356193" y="964222"/>
                </a:cubicBezTo>
                <a:cubicBezTo>
                  <a:pt x="2353613" y="964569"/>
                  <a:pt x="2351505" y="965288"/>
                  <a:pt x="2349868" y="966380"/>
                </a:cubicBezTo>
                <a:cubicBezTo>
                  <a:pt x="2348230" y="967471"/>
                  <a:pt x="2347015" y="969059"/>
                  <a:pt x="2346222" y="971142"/>
                </a:cubicBezTo>
                <a:cubicBezTo>
                  <a:pt x="2345428" y="973226"/>
                  <a:pt x="2345031" y="975954"/>
                  <a:pt x="2345031" y="979328"/>
                </a:cubicBezTo>
                <a:lnTo>
                  <a:pt x="2345031" y="1002843"/>
                </a:lnTo>
                <a:lnTo>
                  <a:pt x="2327618" y="1043324"/>
                </a:lnTo>
                <a:cubicBezTo>
                  <a:pt x="2327122" y="1044415"/>
                  <a:pt x="2326898" y="1045358"/>
                  <a:pt x="2326948" y="1046152"/>
                </a:cubicBezTo>
                <a:cubicBezTo>
                  <a:pt x="2326998" y="1046945"/>
                  <a:pt x="2327420" y="1047615"/>
                  <a:pt x="2328213" y="1048161"/>
                </a:cubicBezTo>
                <a:cubicBezTo>
                  <a:pt x="2329007" y="1048706"/>
                  <a:pt x="2330247" y="1049079"/>
                  <a:pt x="2331934" y="1049277"/>
                </a:cubicBezTo>
                <a:cubicBezTo>
                  <a:pt x="2333620" y="1049475"/>
                  <a:pt x="2335853" y="1049575"/>
                  <a:pt x="2338631" y="1049575"/>
                </a:cubicBezTo>
                <a:cubicBezTo>
                  <a:pt x="2341112" y="1049575"/>
                  <a:pt x="2343170" y="1049475"/>
                  <a:pt x="2344808" y="1049277"/>
                </a:cubicBezTo>
                <a:cubicBezTo>
                  <a:pt x="2346444" y="1049079"/>
                  <a:pt x="2347858" y="1048756"/>
                  <a:pt x="2349049" y="1048310"/>
                </a:cubicBezTo>
                <a:cubicBezTo>
                  <a:pt x="2350240" y="1047863"/>
                  <a:pt x="2351257" y="1047293"/>
                  <a:pt x="2352100" y="1046598"/>
                </a:cubicBezTo>
                <a:cubicBezTo>
                  <a:pt x="2352944" y="1045903"/>
                  <a:pt x="2353712" y="1045060"/>
                  <a:pt x="2354407" y="1044068"/>
                </a:cubicBezTo>
                <a:lnTo>
                  <a:pt x="2373754" y="1016088"/>
                </a:lnTo>
                <a:cubicBezTo>
                  <a:pt x="2375739" y="1013211"/>
                  <a:pt x="2377426" y="1010408"/>
                  <a:pt x="2378815" y="1007680"/>
                </a:cubicBezTo>
                <a:cubicBezTo>
                  <a:pt x="2380204" y="1004951"/>
                  <a:pt x="2381320" y="1002148"/>
                  <a:pt x="2382163" y="999271"/>
                </a:cubicBezTo>
                <a:cubicBezTo>
                  <a:pt x="2383007" y="996393"/>
                  <a:pt x="2383627" y="993342"/>
                  <a:pt x="2384024" y="990118"/>
                </a:cubicBezTo>
                <a:cubicBezTo>
                  <a:pt x="2384421" y="986893"/>
                  <a:pt x="2384619" y="983296"/>
                  <a:pt x="2384619" y="979328"/>
                </a:cubicBezTo>
                <a:cubicBezTo>
                  <a:pt x="2384619" y="975954"/>
                  <a:pt x="2384247" y="973226"/>
                  <a:pt x="2383503" y="971142"/>
                </a:cubicBezTo>
                <a:cubicBezTo>
                  <a:pt x="2382759" y="969059"/>
                  <a:pt x="2381593" y="967471"/>
                  <a:pt x="2380005" y="966380"/>
                </a:cubicBezTo>
                <a:cubicBezTo>
                  <a:pt x="2378418" y="965288"/>
                  <a:pt x="2376409" y="964569"/>
                  <a:pt x="2373978" y="964222"/>
                </a:cubicBezTo>
                <a:cubicBezTo>
                  <a:pt x="2371547" y="963874"/>
                  <a:pt x="2368645" y="963701"/>
                  <a:pt x="2365272" y="963701"/>
                </a:cubicBezTo>
                <a:close/>
                <a:moveTo>
                  <a:pt x="2233558" y="892114"/>
                </a:moveTo>
                <a:cubicBezTo>
                  <a:pt x="2238916" y="892114"/>
                  <a:pt x="2244051" y="893900"/>
                  <a:pt x="2248962" y="897472"/>
                </a:cubicBezTo>
                <a:cubicBezTo>
                  <a:pt x="2253874" y="901044"/>
                  <a:pt x="2259008" y="906204"/>
                  <a:pt x="2264366" y="912950"/>
                </a:cubicBezTo>
                <a:lnTo>
                  <a:pt x="2264366" y="957004"/>
                </a:lnTo>
                <a:cubicBezTo>
                  <a:pt x="2261191" y="960972"/>
                  <a:pt x="2258264" y="964321"/>
                  <a:pt x="2255585" y="967049"/>
                </a:cubicBezTo>
                <a:cubicBezTo>
                  <a:pt x="2252906" y="969778"/>
                  <a:pt x="2250302" y="971986"/>
                  <a:pt x="2247772" y="973672"/>
                </a:cubicBezTo>
                <a:cubicBezTo>
                  <a:pt x="2245242" y="975359"/>
                  <a:pt x="2242761" y="976574"/>
                  <a:pt x="2240330" y="977319"/>
                </a:cubicBezTo>
                <a:cubicBezTo>
                  <a:pt x="2237899" y="978063"/>
                  <a:pt x="2235394" y="978435"/>
                  <a:pt x="2232814" y="978435"/>
                </a:cubicBezTo>
                <a:cubicBezTo>
                  <a:pt x="2227655" y="978435"/>
                  <a:pt x="2223388" y="977195"/>
                  <a:pt x="2220015" y="974714"/>
                </a:cubicBezTo>
                <a:cubicBezTo>
                  <a:pt x="2216642" y="972234"/>
                  <a:pt x="2213938" y="968935"/>
                  <a:pt x="2211904" y="964817"/>
                </a:cubicBezTo>
                <a:cubicBezTo>
                  <a:pt x="2209870" y="960699"/>
                  <a:pt x="2208406" y="956011"/>
                  <a:pt x="2207514" y="950753"/>
                </a:cubicBezTo>
                <a:cubicBezTo>
                  <a:pt x="2206620" y="945494"/>
                  <a:pt x="2206174" y="940087"/>
                  <a:pt x="2206174" y="934530"/>
                </a:cubicBezTo>
                <a:cubicBezTo>
                  <a:pt x="2206174" y="929272"/>
                  <a:pt x="2206695" y="924137"/>
                  <a:pt x="2207737" y="919127"/>
                </a:cubicBezTo>
                <a:cubicBezTo>
                  <a:pt x="2208778" y="914116"/>
                  <a:pt x="2210366" y="909577"/>
                  <a:pt x="2212499" y="905509"/>
                </a:cubicBezTo>
                <a:cubicBezTo>
                  <a:pt x="2214632" y="901441"/>
                  <a:pt x="2217460" y="898192"/>
                  <a:pt x="2220982" y="895761"/>
                </a:cubicBezTo>
                <a:cubicBezTo>
                  <a:pt x="2224505" y="893330"/>
                  <a:pt x="2228697" y="892114"/>
                  <a:pt x="2233558" y="892114"/>
                </a:cubicBezTo>
                <a:close/>
                <a:moveTo>
                  <a:pt x="1004834" y="892114"/>
                </a:moveTo>
                <a:cubicBezTo>
                  <a:pt x="1010191" y="892114"/>
                  <a:pt x="1015326" y="893900"/>
                  <a:pt x="1020237" y="897472"/>
                </a:cubicBezTo>
                <a:cubicBezTo>
                  <a:pt x="1025148" y="901044"/>
                  <a:pt x="1030283" y="906204"/>
                  <a:pt x="1035641" y="912950"/>
                </a:cubicBezTo>
                <a:lnTo>
                  <a:pt x="1035641" y="957004"/>
                </a:lnTo>
                <a:cubicBezTo>
                  <a:pt x="1032466" y="960972"/>
                  <a:pt x="1029539" y="964321"/>
                  <a:pt x="1026860" y="967049"/>
                </a:cubicBezTo>
                <a:cubicBezTo>
                  <a:pt x="1024181" y="969778"/>
                  <a:pt x="1021577" y="971986"/>
                  <a:pt x="1019047" y="973672"/>
                </a:cubicBezTo>
                <a:cubicBezTo>
                  <a:pt x="1016516" y="975359"/>
                  <a:pt x="1014036" y="976574"/>
                  <a:pt x="1011605" y="977319"/>
                </a:cubicBezTo>
                <a:cubicBezTo>
                  <a:pt x="1009174" y="978063"/>
                  <a:pt x="1006669" y="978435"/>
                  <a:pt x="1004089" y="978435"/>
                </a:cubicBezTo>
                <a:cubicBezTo>
                  <a:pt x="998930" y="978435"/>
                  <a:pt x="994664" y="977195"/>
                  <a:pt x="991290" y="974714"/>
                </a:cubicBezTo>
                <a:cubicBezTo>
                  <a:pt x="987917" y="972234"/>
                  <a:pt x="985213" y="968935"/>
                  <a:pt x="983179" y="964817"/>
                </a:cubicBezTo>
                <a:cubicBezTo>
                  <a:pt x="981145" y="960699"/>
                  <a:pt x="979682" y="956011"/>
                  <a:pt x="978789" y="950753"/>
                </a:cubicBezTo>
                <a:cubicBezTo>
                  <a:pt x="977896" y="945494"/>
                  <a:pt x="977449" y="940087"/>
                  <a:pt x="977449" y="934530"/>
                </a:cubicBezTo>
                <a:cubicBezTo>
                  <a:pt x="977449" y="929272"/>
                  <a:pt x="977970" y="924137"/>
                  <a:pt x="979012" y="919127"/>
                </a:cubicBezTo>
                <a:cubicBezTo>
                  <a:pt x="980054" y="914116"/>
                  <a:pt x="981641" y="909577"/>
                  <a:pt x="983774" y="905509"/>
                </a:cubicBezTo>
                <a:cubicBezTo>
                  <a:pt x="985908" y="901441"/>
                  <a:pt x="988735" y="898192"/>
                  <a:pt x="992258" y="895761"/>
                </a:cubicBezTo>
                <a:cubicBezTo>
                  <a:pt x="995780" y="893330"/>
                  <a:pt x="999972" y="892114"/>
                  <a:pt x="1004834" y="892114"/>
                </a:cubicBezTo>
                <a:close/>
                <a:moveTo>
                  <a:pt x="1896165" y="890031"/>
                </a:moveTo>
                <a:cubicBezTo>
                  <a:pt x="1902416" y="890031"/>
                  <a:pt x="1907600" y="891172"/>
                  <a:pt x="1911718" y="893454"/>
                </a:cubicBezTo>
                <a:cubicBezTo>
                  <a:pt x="1915835" y="895736"/>
                  <a:pt x="1919134" y="898911"/>
                  <a:pt x="1921615" y="902979"/>
                </a:cubicBezTo>
                <a:cubicBezTo>
                  <a:pt x="1924095" y="907047"/>
                  <a:pt x="1925856" y="911834"/>
                  <a:pt x="1926898" y="917341"/>
                </a:cubicBezTo>
                <a:cubicBezTo>
                  <a:pt x="1927940" y="922847"/>
                  <a:pt x="1928461" y="928875"/>
                  <a:pt x="1928461" y="935423"/>
                </a:cubicBezTo>
                <a:cubicBezTo>
                  <a:pt x="1928461" y="942468"/>
                  <a:pt x="1927816" y="948744"/>
                  <a:pt x="1926526" y="954250"/>
                </a:cubicBezTo>
                <a:cubicBezTo>
                  <a:pt x="1925236" y="959757"/>
                  <a:pt x="1923252" y="964445"/>
                  <a:pt x="1920573" y="968314"/>
                </a:cubicBezTo>
                <a:cubicBezTo>
                  <a:pt x="1917894" y="972184"/>
                  <a:pt x="1914471" y="975136"/>
                  <a:pt x="1910304" y="977170"/>
                </a:cubicBezTo>
                <a:cubicBezTo>
                  <a:pt x="1906137" y="979204"/>
                  <a:pt x="1901225" y="980221"/>
                  <a:pt x="1895570" y="980221"/>
                </a:cubicBezTo>
                <a:cubicBezTo>
                  <a:pt x="1889418" y="980221"/>
                  <a:pt x="1884259" y="979105"/>
                  <a:pt x="1880092" y="976872"/>
                </a:cubicBezTo>
                <a:cubicBezTo>
                  <a:pt x="1875924" y="974640"/>
                  <a:pt x="1872625" y="971489"/>
                  <a:pt x="1870195" y="967421"/>
                </a:cubicBezTo>
                <a:cubicBezTo>
                  <a:pt x="1867764" y="963354"/>
                  <a:pt x="1866003" y="958566"/>
                  <a:pt x="1864911" y="953060"/>
                </a:cubicBezTo>
                <a:cubicBezTo>
                  <a:pt x="1863820" y="947553"/>
                  <a:pt x="1863274" y="941525"/>
                  <a:pt x="1863274" y="934977"/>
                </a:cubicBezTo>
                <a:cubicBezTo>
                  <a:pt x="1863274" y="927932"/>
                  <a:pt x="1863944" y="921657"/>
                  <a:pt x="1865283" y="916150"/>
                </a:cubicBezTo>
                <a:cubicBezTo>
                  <a:pt x="1866623" y="910644"/>
                  <a:pt x="1868632" y="905931"/>
                  <a:pt x="1871311" y="902012"/>
                </a:cubicBezTo>
                <a:cubicBezTo>
                  <a:pt x="1873990" y="898092"/>
                  <a:pt x="1877413" y="895116"/>
                  <a:pt x="1881580" y="893082"/>
                </a:cubicBezTo>
                <a:cubicBezTo>
                  <a:pt x="1885747" y="891048"/>
                  <a:pt x="1890609" y="890031"/>
                  <a:pt x="1896165" y="890031"/>
                </a:cubicBezTo>
                <a:close/>
                <a:moveTo>
                  <a:pt x="848415" y="890031"/>
                </a:moveTo>
                <a:cubicBezTo>
                  <a:pt x="854666" y="890031"/>
                  <a:pt x="859850" y="891172"/>
                  <a:pt x="863968" y="893454"/>
                </a:cubicBezTo>
                <a:cubicBezTo>
                  <a:pt x="868085" y="895736"/>
                  <a:pt x="871384" y="898911"/>
                  <a:pt x="873865" y="902979"/>
                </a:cubicBezTo>
                <a:cubicBezTo>
                  <a:pt x="876345" y="907047"/>
                  <a:pt x="878106" y="911834"/>
                  <a:pt x="879148" y="917341"/>
                </a:cubicBezTo>
                <a:cubicBezTo>
                  <a:pt x="880190" y="922847"/>
                  <a:pt x="880711" y="928875"/>
                  <a:pt x="880711" y="935423"/>
                </a:cubicBezTo>
                <a:cubicBezTo>
                  <a:pt x="880711" y="942468"/>
                  <a:pt x="880066" y="948744"/>
                  <a:pt x="878776" y="954250"/>
                </a:cubicBezTo>
                <a:cubicBezTo>
                  <a:pt x="877486" y="959757"/>
                  <a:pt x="875502" y="964445"/>
                  <a:pt x="872823" y="968314"/>
                </a:cubicBezTo>
                <a:cubicBezTo>
                  <a:pt x="870144" y="972184"/>
                  <a:pt x="866721" y="975136"/>
                  <a:pt x="862554" y="977170"/>
                </a:cubicBezTo>
                <a:cubicBezTo>
                  <a:pt x="858387" y="979204"/>
                  <a:pt x="853475" y="980221"/>
                  <a:pt x="847820" y="980221"/>
                </a:cubicBezTo>
                <a:cubicBezTo>
                  <a:pt x="841668" y="980221"/>
                  <a:pt x="836509" y="979105"/>
                  <a:pt x="832342" y="976872"/>
                </a:cubicBezTo>
                <a:cubicBezTo>
                  <a:pt x="828174" y="974640"/>
                  <a:pt x="824876" y="971489"/>
                  <a:pt x="822445" y="967421"/>
                </a:cubicBezTo>
                <a:cubicBezTo>
                  <a:pt x="820014" y="963354"/>
                  <a:pt x="818253" y="958566"/>
                  <a:pt x="817161" y="953060"/>
                </a:cubicBezTo>
                <a:cubicBezTo>
                  <a:pt x="816070" y="947553"/>
                  <a:pt x="815524" y="941525"/>
                  <a:pt x="815524" y="934977"/>
                </a:cubicBezTo>
                <a:cubicBezTo>
                  <a:pt x="815524" y="927932"/>
                  <a:pt x="816194" y="921657"/>
                  <a:pt x="817533" y="916150"/>
                </a:cubicBezTo>
                <a:cubicBezTo>
                  <a:pt x="818873" y="910644"/>
                  <a:pt x="820882" y="905931"/>
                  <a:pt x="823561" y="902012"/>
                </a:cubicBezTo>
                <a:cubicBezTo>
                  <a:pt x="826240" y="898092"/>
                  <a:pt x="829663" y="895116"/>
                  <a:pt x="833830" y="893082"/>
                </a:cubicBezTo>
                <a:cubicBezTo>
                  <a:pt x="837997" y="891048"/>
                  <a:pt x="842859" y="890031"/>
                  <a:pt x="848415" y="890031"/>
                </a:cubicBezTo>
                <a:close/>
                <a:moveTo>
                  <a:pt x="1167949" y="886905"/>
                </a:moveTo>
                <a:cubicBezTo>
                  <a:pt x="1177375" y="886905"/>
                  <a:pt x="1184345" y="889907"/>
                  <a:pt x="1188860" y="895910"/>
                </a:cubicBezTo>
                <a:cubicBezTo>
                  <a:pt x="1193374" y="901912"/>
                  <a:pt x="1195482" y="910172"/>
                  <a:pt x="1195185" y="920689"/>
                </a:cubicBezTo>
                <a:lnTo>
                  <a:pt x="1139225" y="920689"/>
                </a:lnTo>
                <a:cubicBezTo>
                  <a:pt x="1139424" y="916026"/>
                  <a:pt x="1140143" y="911636"/>
                  <a:pt x="1141383" y="907518"/>
                </a:cubicBezTo>
                <a:cubicBezTo>
                  <a:pt x="1142624" y="903401"/>
                  <a:pt x="1144410" y="899829"/>
                  <a:pt x="1146741" y="896803"/>
                </a:cubicBezTo>
                <a:cubicBezTo>
                  <a:pt x="1149073" y="893776"/>
                  <a:pt x="1152000" y="891370"/>
                  <a:pt x="1155522" y="889584"/>
                </a:cubicBezTo>
                <a:cubicBezTo>
                  <a:pt x="1159044" y="887798"/>
                  <a:pt x="1163187" y="886905"/>
                  <a:pt x="1167949" y="886905"/>
                </a:cubicBezTo>
                <a:close/>
                <a:moveTo>
                  <a:pt x="2363486" y="866367"/>
                </a:moveTo>
                <a:cubicBezTo>
                  <a:pt x="2359418" y="866367"/>
                  <a:pt x="2356044" y="866764"/>
                  <a:pt x="2353365" y="867558"/>
                </a:cubicBezTo>
                <a:cubicBezTo>
                  <a:pt x="2350686" y="868352"/>
                  <a:pt x="2348528" y="869641"/>
                  <a:pt x="2346891" y="871427"/>
                </a:cubicBezTo>
                <a:cubicBezTo>
                  <a:pt x="2345254" y="873213"/>
                  <a:pt x="2344138" y="875545"/>
                  <a:pt x="2343542" y="878422"/>
                </a:cubicBezTo>
                <a:cubicBezTo>
                  <a:pt x="2342947" y="881300"/>
                  <a:pt x="2342650" y="884871"/>
                  <a:pt x="2342650" y="889138"/>
                </a:cubicBezTo>
                <a:cubicBezTo>
                  <a:pt x="2342650" y="893305"/>
                  <a:pt x="2342947" y="896778"/>
                  <a:pt x="2343542" y="899556"/>
                </a:cubicBezTo>
                <a:cubicBezTo>
                  <a:pt x="2344138" y="902334"/>
                  <a:pt x="2345254" y="904616"/>
                  <a:pt x="2346891" y="906402"/>
                </a:cubicBezTo>
                <a:cubicBezTo>
                  <a:pt x="2348528" y="908188"/>
                  <a:pt x="2350686" y="909453"/>
                  <a:pt x="2353365" y="910197"/>
                </a:cubicBezTo>
                <a:cubicBezTo>
                  <a:pt x="2356044" y="910941"/>
                  <a:pt x="2359418" y="911313"/>
                  <a:pt x="2363486" y="911313"/>
                </a:cubicBezTo>
                <a:cubicBezTo>
                  <a:pt x="2367553" y="911313"/>
                  <a:pt x="2370927" y="910941"/>
                  <a:pt x="2373606" y="910197"/>
                </a:cubicBezTo>
                <a:cubicBezTo>
                  <a:pt x="2376285" y="909453"/>
                  <a:pt x="2378443" y="908188"/>
                  <a:pt x="2380080" y="906402"/>
                </a:cubicBezTo>
                <a:cubicBezTo>
                  <a:pt x="2381717" y="904616"/>
                  <a:pt x="2382883" y="902334"/>
                  <a:pt x="2383577" y="899556"/>
                </a:cubicBezTo>
                <a:cubicBezTo>
                  <a:pt x="2384272" y="896778"/>
                  <a:pt x="2384619" y="893305"/>
                  <a:pt x="2384619" y="889138"/>
                </a:cubicBezTo>
                <a:cubicBezTo>
                  <a:pt x="2384619" y="884871"/>
                  <a:pt x="2384272" y="881300"/>
                  <a:pt x="2383577" y="878422"/>
                </a:cubicBezTo>
                <a:cubicBezTo>
                  <a:pt x="2382883" y="875545"/>
                  <a:pt x="2381717" y="873213"/>
                  <a:pt x="2380080" y="871427"/>
                </a:cubicBezTo>
                <a:cubicBezTo>
                  <a:pt x="2378443" y="869641"/>
                  <a:pt x="2376285" y="868352"/>
                  <a:pt x="2373606" y="867558"/>
                </a:cubicBezTo>
                <a:cubicBezTo>
                  <a:pt x="2370927" y="866764"/>
                  <a:pt x="2367553" y="866367"/>
                  <a:pt x="2363486" y="866367"/>
                </a:cubicBezTo>
                <a:close/>
                <a:moveTo>
                  <a:pt x="1609373" y="862944"/>
                </a:moveTo>
                <a:cubicBezTo>
                  <a:pt x="1605702" y="862944"/>
                  <a:pt x="1602651" y="863043"/>
                  <a:pt x="1600220" y="863242"/>
                </a:cubicBezTo>
                <a:cubicBezTo>
                  <a:pt x="1597790" y="863440"/>
                  <a:pt x="1595855" y="863763"/>
                  <a:pt x="1594416" y="864209"/>
                </a:cubicBezTo>
                <a:cubicBezTo>
                  <a:pt x="1592977" y="864656"/>
                  <a:pt x="1591985" y="865251"/>
                  <a:pt x="1591440" y="865995"/>
                </a:cubicBezTo>
                <a:cubicBezTo>
                  <a:pt x="1590894" y="866739"/>
                  <a:pt x="1590621" y="867607"/>
                  <a:pt x="1590621" y="868600"/>
                </a:cubicBezTo>
                <a:cubicBezTo>
                  <a:pt x="1590621" y="869691"/>
                  <a:pt x="1590745" y="871055"/>
                  <a:pt x="1590993" y="872692"/>
                </a:cubicBezTo>
                <a:cubicBezTo>
                  <a:pt x="1591241" y="874330"/>
                  <a:pt x="1591812" y="876587"/>
                  <a:pt x="1592705" y="879464"/>
                </a:cubicBezTo>
                <a:lnTo>
                  <a:pt x="1627828" y="999568"/>
                </a:lnTo>
                <a:cubicBezTo>
                  <a:pt x="1628225" y="1001156"/>
                  <a:pt x="1628820" y="1002471"/>
                  <a:pt x="1629614" y="1003512"/>
                </a:cubicBezTo>
                <a:cubicBezTo>
                  <a:pt x="1630408" y="1004554"/>
                  <a:pt x="1631673" y="1005373"/>
                  <a:pt x="1633409" y="1005968"/>
                </a:cubicBezTo>
                <a:cubicBezTo>
                  <a:pt x="1635145" y="1006563"/>
                  <a:pt x="1637526" y="1006985"/>
                  <a:pt x="1640553" y="1007233"/>
                </a:cubicBezTo>
                <a:cubicBezTo>
                  <a:pt x="1643579" y="1007481"/>
                  <a:pt x="1647572" y="1007605"/>
                  <a:pt x="1652534" y="1007605"/>
                </a:cubicBezTo>
                <a:cubicBezTo>
                  <a:pt x="1657395" y="1007605"/>
                  <a:pt x="1661364" y="1007506"/>
                  <a:pt x="1664440" y="1007307"/>
                </a:cubicBezTo>
                <a:cubicBezTo>
                  <a:pt x="1667515" y="1007109"/>
                  <a:pt x="1669946" y="1006712"/>
                  <a:pt x="1671732" y="1006117"/>
                </a:cubicBezTo>
                <a:cubicBezTo>
                  <a:pt x="1673518" y="1005521"/>
                  <a:pt x="1674783" y="1004703"/>
                  <a:pt x="1675527" y="1003661"/>
                </a:cubicBezTo>
                <a:cubicBezTo>
                  <a:pt x="1676272" y="1002619"/>
                  <a:pt x="1676842" y="1001255"/>
                  <a:pt x="1677239" y="999568"/>
                </a:cubicBezTo>
                <a:lnTo>
                  <a:pt x="1697777" y="918904"/>
                </a:lnTo>
                <a:lnTo>
                  <a:pt x="1698075" y="917564"/>
                </a:lnTo>
                <a:lnTo>
                  <a:pt x="1698372" y="918904"/>
                </a:lnTo>
                <a:lnTo>
                  <a:pt x="1720697" y="999568"/>
                </a:lnTo>
                <a:cubicBezTo>
                  <a:pt x="1721094" y="1001156"/>
                  <a:pt x="1721689" y="1002471"/>
                  <a:pt x="1722483" y="1003512"/>
                </a:cubicBezTo>
                <a:cubicBezTo>
                  <a:pt x="1723276" y="1004554"/>
                  <a:pt x="1724542" y="1005373"/>
                  <a:pt x="1726278" y="1005968"/>
                </a:cubicBezTo>
                <a:cubicBezTo>
                  <a:pt x="1728014" y="1006563"/>
                  <a:pt x="1730420" y="1006985"/>
                  <a:pt x="1733496" y="1007233"/>
                </a:cubicBezTo>
                <a:cubicBezTo>
                  <a:pt x="1736572" y="1007481"/>
                  <a:pt x="1740540" y="1007605"/>
                  <a:pt x="1745402" y="1007605"/>
                </a:cubicBezTo>
                <a:cubicBezTo>
                  <a:pt x="1750264" y="1007605"/>
                  <a:pt x="1754208" y="1007506"/>
                  <a:pt x="1757234" y="1007307"/>
                </a:cubicBezTo>
                <a:cubicBezTo>
                  <a:pt x="1760260" y="1007109"/>
                  <a:pt x="1762592" y="1006712"/>
                  <a:pt x="1764229" y="1006117"/>
                </a:cubicBezTo>
                <a:cubicBezTo>
                  <a:pt x="1765866" y="1005521"/>
                  <a:pt x="1767082" y="1004703"/>
                  <a:pt x="1767875" y="1003661"/>
                </a:cubicBezTo>
                <a:cubicBezTo>
                  <a:pt x="1768669" y="1002619"/>
                  <a:pt x="1769314" y="1001255"/>
                  <a:pt x="1769810" y="999568"/>
                </a:cubicBezTo>
                <a:lnTo>
                  <a:pt x="1805231" y="879464"/>
                </a:lnTo>
                <a:cubicBezTo>
                  <a:pt x="1806025" y="876488"/>
                  <a:pt x="1806571" y="874205"/>
                  <a:pt x="1806868" y="872618"/>
                </a:cubicBezTo>
                <a:cubicBezTo>
                  <a:pt x="1807166" y="871030"/>
                  <a:pt x="1807315" y="869691"/>
                  <a:pt x="1807315" y="868600"/>
                </a:cubicBezTo>
                <a:cubicBezTo>
                  <a:pt x="1807315" y="867607"/>
                  <a:pt x="1807067" y="866739"/>
                  <a:pt x="1806571" y="865995"/>
                </a:cubicBezTo>
                <a:cubicBezTo>
                  <a:pt x="1806074" y="865251"/>
                  <a:pt x="1805157" y="864656"/>
                  <a:pt x="1803817" y="864209"/>
                </a:cubicBezTo>
                <a:cubicBezTo>
                  <a:pt x="1802478" y="863763"/>
                  <a:pt x="1800642" y="863440"/>
                  <a:pt x="1798311" y="863242"/>
                </a:cubicBezTo>
                <a:cubicBezTo>
                  <a:pt x="1795979" y="863043"/>
                  <a:pt x="1792978" y="862944"/>
                  <a:pt x="1789306" y="862944"/>
                </a:cubicBezTo>
                <a:cubicBezTo>
                  <a:pt x="1785635" y="862944"/>
                  <a:pt x="1782609" y="863043"/>
                  <a:pt x="1780228" y="863242"/>
                </a:cubicBezTo>
                <a:cubicBezTo>
                  <a:pt x="1777847" y="863440"/>
                  <a:pt x="1775962" y="863787"/>
                  <a:pt x="1774572" y="864284"/>
                </a:cubicBezTo>
                <a:cubicBezTo>
                  <a:pt x="1773184" y="864780"/>
                  <a:pt x="1772191" y="865449"/>
                  <a:pt x="1771596" y="866293"/>
                </a:cubicBezTo>
                <a:cubicBezTo>
                  <a:pt x="1771001" y="867136"/>
                  <a:pt x="1770604" y="868153"/>
                  <a:pt x="1770405" y="869344"/>
                </a:cubicBezTo>
                <a:lnTo>
                  <a:pt x="1745105" y="966826"/>
                </a:lnTo>
                <a:lnTo>
                  <a:pt x="1744807" y="968612"/>
                </a:lnTo>
                <a:lnTo>
                  <a:pt x="1744360" y="966975"/>
                </a:lnTo>
                <a:lnTo>
                  <a:pt x="1717869" y="868748"/>
                </a:lnTo>
                <a:cubicBezTo>
                  <a:pt x="1717571" y="867756"/>
                  <a:pt x="1717150" y="866888"/>
                  <a:pt x="1716604" y="866144"/>
                </a:cubicBezTo>
                <a:cubicBezTo>
                  <a:pt x="1716058" y="865400"/>
                  <a:pt x="1715116" y="864805"/>
                  <a:pt x="1713776" y="864358"/>
                </a:cubicBezTo>
                <a:cubicBezTo>
                  <a:pt x="1712437" y="863912"/>
                  <a:pt x="1710626" y="863564"/>
                  <a:pt x="1708344" y="863316"/>
                </a:cubicBezTo>
                <a:cubicBezTo>
                  <a:pt x="1706062" y="863068"/>
                  <a:pt x="1703085" y="862944"/>
                  <a:pt x="1699414" y="862944"/>
                </a:cubicBezTo>
                <a:cubicBezTo>
                  <a:pt x="1695743" y="862944"/>
                  <a:pt x="1692742" y="863043"/>
                  <a:pt x="1690410" y="863242"/>
                </a:cubicBezTo>
                <a:cubicBezTo>
                  <a:pt x="1688078" y="863440"/>
                  <a:pt x="1686268" y="863787"/>
                  <a:pt x="1684978" y="864284"/>
                </a:cubicBezTo>
                <a:cubicBezTo>
                  <a:pt x="1683688" y="864780"/>
                  <a:pt x="1682721" y="865449"/>
                  <a:pt x="1682076" y="866293"/>
                </a:cubicBezTo>
                <a:cubicBezTo>
                  <a:pt x="1681431" y="867136"/>
                  <a:pt x="1680960" y="868153"/>
                  <a:pt x="1680662" y="869344"/>
                </a:cubicBezTo>
                <a:lnTo>
                  <a:pt x="1655956" y="966826"/>
                </a:lnTo>
                <a:lnTo>
                  <a:pt x="1655659" y="968612"/>
                </a:lnTo>
                <a:lnTo>
                  <a:pt x="1655361" y="966826"/>
                </a:lnTo>
                <a:lnTo>
                  <a:pt x="1629019" y="869344"/>
                </a:lnTo>
                <a:cubicBezTo>
                  <a:pt x="1628721" y="868153"/>
                  <a:pt x="1628299" y="867136"/>
                  <a:pt x="1627754" y="866293"/>
                </a:cubicBezTo>
                <a:cubicBezTo>
                  <a:pt x="1627208" y="865449"/>
                  <a:pt x="1626240" y="864780"/>
                  <a:pt x="1624852" y="864284"/>
                </a:cubicBezTo>
                <a:cubicBezTo>
                  <a:pt x="1623462" y="863787"/>
                  <a:pt x="1621528" y="863440"/>
                  <a:pt x="1619047" y="863242"/>
                </a:cubicBezTo>
                <a:cubicBezTo>
                  <a:pt x="1616567" y="863043"/>
                  <a:pt x="1613342" y="862944"/>
                  <a:pt x="1609373" y="862944"/>
                </a:cubicBezTo>
                <a:close/>
                <a:moveTo>
                  <a:pt x="2061960" y="860414"/>
                </a:moveTo>
                <a:cubicBezTo>
                  <a:pt x="2059182" y="860414"/>
                  <a:pt x="2056404" y="860786"/>
                  <a:pt x="2053625" y="861530"/>
                </a:cubicBezTo>
                <a:cubicBezTo>
                  <a:pt x="2050847" y="862274"/>
                  <a:pt x="2048069" y="863589"/>
                  <a:pt x="2045291" y="865474"/>
                </a:cubicBezTo>
                <a:cubicBezTo>
                  <a:pt x="2042513" y="867359"/>
                  <a:pt x="2039586" y="869914"/>
                  <a:pt x="2036510" y="873139"/>
                </a:cubicBezTo>
                <a:cubicBezTo>
                  <a:pt x="2033434" y="876363"/>
                  <a:pt x="2030160" y="880456"/>
                  <a:pt x="2026687" y="885417"/>
                </a:cubicBezTo>
                <a:lnTo>
                  <a:pt x="2026687" y="868897"/>
                </a:lnTo>
                <a:cubicBezTo>
                  <a:pt x="2026687" y="867905"/>
                  <a:pt x="2026439" y="867037"/>
                  <a:pt x="2025943" y="866293"/>
                </a:cubicBezTo>
                <a:cubicBezTo>
                  <a:pt x="2025447" y="865549"/>
                  <a:pt x="2024629" y="864928"/>
                  <a:pt x="2023488" y="864432"/>
                </a:cubicBezTo>
                <a:cubicBezTo>
                  <a:pt x="2022346" y="863936"/>
                  <a:pt x="2020734" y="863564"/>
                  <a:pt x="2018651" y="863316"/>
                </a:cubicBezTo>
                <a:cubicBezTo>
                  <a:pt x="2016567" y="863068"/>
                  <a:pt x="2013938" y="862944"/>
                  <a:pt x="2010763" y="862944"/>
                </a:cubicBezTo>
                <a:cubicBezTo>
                  <a:pt x="2007687" y="862944"/>
                  <a:pt x="2005132" y="863068"/>
                  <a:pt x="2003098" y="863316"/>
                </a:cubicBezTo>
                <a:cubicBezTo>
                  <a:pt x="2001064" y="863564"/>
                  <a:pt x="1999402" y="863936"/>
                  <a:pt x="1998112" y="864432"/>
                </a:cubicBezTo>
                <a:cubicBezTo>
                  <a:pt x="1996822" y="864928"/>
                  <a:pt x="1995930" y="865549"/>
                  <a:pt x="1995434" y="866293"/>
                </a:cubicBezTo>
                <a:cubicBezTo>
                  <a:pt x="1994938" y="867037"/>
                  <a:pt x="1994689" y="867905"/>
                  <a:pt x="1994689" y="868897"/>
                </a:cubicBezTo>
                <a:lnTo>
                  <a:pt x="1994689" y="1001652"/>
                </a:lnTo>
                <a:cubicBezTo>
                  <a:pt x="1994689" y="1002644"/>
                  <a:pt x="1994987" y="1003512"/>
                  <a:pt x="1995582" y="1004256"/>
                </a:cubicBezTo>
                <a:cubicBezTo>
                  <a:pt x="1996178" y="1005001"/>
                  <a:pt x="1997195" y="1005621"/>
                  <a:pt x="1998633" y="1006117"/>
                </a:cubicBezTo>
                <a:cubicBezTo>
                  <a:pt x="2000072" y="1006613"/>
                  <a:pt x="2001982" y="1006985"/>
                  <a:pt x="2004363" y="1007233"/>
                </a:cubicBezTo>
                <a:cubicBezTo>
                  <a:pt x="2006744" y="1007481"/>
                  <a:pt x="2009770" y="1007605"/>
                  <a:pt x="2013442" y="1007605"/>
                </a:cubicBezTo>
                <a:cubicBezTo>
                  <a:pt x="2017113" y="1007605"/>
                  <a:pt x="2020139" y="1007481"/>
                  <a:pt x="2022520" y="1007233"/>
                </a:cubicBezTo>
                <a:cubicBezTo>
                  <a:pt x="2024902" y="1006985"/>
                  <a:pt x="2026811" y="1006613"/>
                  <a:pt x="2028250" y="1006117"/>
                </a:cubicBezTo>
                <a:cubicBezTo>
                  <a:pt x="2029689" y="1005621"/>
                  <a:pt x="2030706" y="1005001"/>
                  <a:pt x="2031301" y="1004256"/>
                </a:cubicBezTo>
                <a:cubicBezTo>
                  <a:pt x="2031896" y="1003512"/>
                  <a:pt x="2032194" y="1002644"/>
                  <a:pt x="2032194" y="1001652"/>
                </a:cubicBezTo>
                <a:lnTo>
                  <a:pt x="2032194" y="918904"/>
                </a:lnTo>
                <a:cubicBezTo>
                  <a:pt x="2034972" y="914538"/>
                  <a:pt x="2037577" y="910867"/>
                  <a:pt x="2040008" y="907890"/>
                </a:cubicBezTo>
                <a:cubicBezTo>
                  <a:pt x="2042438" y="904914"/>
                  <a:pt x="2044770" y="902532"/>
                  <a:pt x="2047002" y="900746"/>
                </a:cubicBezTo>
                <a:cubicBezTo>
                  <a:pt x="2049235" y="898961"/>
                  <a:pt x="2051393" y="897646"/>
                  <a:pt x="2053476" y="896803"/>
                </a:cubicBezTo>
                <a:cubicBezTo>
                  <a:pt x="2055560" y="895959"/>
                  <a:pt x="2057644" y="895538"/>
                  <a:pt x="2059727" y="895538"/>
                </a:cubicBezTo>
                <a:cubicBezTo>
                  <a:pt x="2061513" y="895538"/>
                  <a:pt x="2063150" y="895711"/>
                  <a:pt x="2064639" y="896058"/>
                </a:cubicBezTo>
                <a:cubicBezTo>
                  <a:pt x="2066127" y="896406"/>
                  <a:pt x="2067491" y="896778"/>
                  <a:pt x="2068731" y="897175"/>
                </a:cubicBezTo>
                <a:cubicBezTo>
                  <a:pt x="2069972" y="897571"/>
                  <a:pt x="2071088" y="897944"/>
                  <a:pt x="2072080" y="898291"/>
                </a:cubicBezTo>
                <a:cubicBezTo>
                  <a:pt x="2073072" y="898638"/>
                  <a:pt x="2073965" y="898812"/>
                  <a:pt x="2074759" y="898812"/>
                </a:cubicBezTo>
                <a:cubicBezTo>
                  <a:pt x="2075751" y="898812"/>
                  <a:pt x="2076570" y="898564"/>
                  <a:pt x="2077214" y="898068"/>
                </a:cubicBezTo>
                <a:cubicBezTo>
                  <a:pt x="2077859" y="897571"/>
                  <a:pt x="2078380" y="896679"/>
                  <a:pt x="2078777" y="895389"/>
                </a:cubicBezTo>
                <a:cubicBezTo>
                  <a:pt x="2079174" y="894099"/>
                  <a:pt x="2079472" y="892313"/>
                  <a:pt x="2079670" y="890031"/>
                </a:cubicBezTo>
                <a:cubicBezTo>
                  <a:pt x="2079869" y="887749"/>
                  <a:pt x="2079968" y="884822"/>
                  <a:pt x="2079968" y="881250"/>
                </a:cubicBezTo>
                <a:cubicBezTo>
                  <a:pt x="2079968" y="877678"/>
                  <a:pt x="2079918" y="874850"/>
                  <a:pt x="2079819" y="872767"/>
                </a:cubicBezTo>
                <a:cubicBezTo>
                  <a:pt x="2079720" y="870683"/>
                  <a:pt x="2079571" y="869121"/>
                  <a:pt x="2079372" y="868079"/>
                </a:cubicBezTo>
                <a:cubicBezTo>
                  <a:pt x="2079174" y="867037"/>
                  <a:pt x="2078951" y="866218"/>
                  <a:pt x="2078703" y="865623"/>
                </a:cubicBezTo>
                <a:cubicBezTo>
                  <a:pt x="2078455" y="865028"/>
                  <a:pt x="2078058" y="864482"/>
                  <a:pt x="2077512" y="863986"/>
                </a:cubicBezTo>
                <a:cubicBezTo>
                  <a:pt x="2076966" y="863490"/>
                  <a:pt x="2076098" y="863019"/>
                  <a:pt x="2074908" y="862572"/>
                </a:cubicBezTo>
                <a:cubicBezTo>
                  <a:pt x="2073717" y="862126"/>
                  <a:pt x="2072328" y="861729"/>
                  <a:pt x="2070740" y="861381"/>
                </a:cubicBezTo>
                <a:cubicBezTo>
                  <a:pt x="2069153" y="861034"/>
                  <a:pt x="2067615" y="860786"/>
                  <a:pt x="2066127" y="860637"/>
                </a:cubicBezTo>
                <a:cubicBezTo>
                  <a:pt x="2064639" y="860488"/>
                  <a:pt x="2063250" y="860414"/>
                  <a:pt x="2061960" y="860414"/>
                </a:cubicBezTo>
                <a:close/>
                <a:moveTo>
                  <a:pt x="1897505" y="860414"/>
                </a:moveTo>
                <a:cubicBezTo>
                  <a:pt x="1885301" y="860414"/>
                  <a:pt x="1874660" y="862250"/>
                  <a:pt x="1865581" y="865921"/>
                </a:cubicBezTo>
                <a:cubicBezTo>
                  <a:pt x="1856502" y="869592"/>
                  <a:pt x="1848937" y="874776"/>
                  <a:pt x="1842885" y="881473"/>
                </a:cubicBezTo>
                <a:cubicBezTo>
                  <a:pt x="1836832" y="888171"/>
                  <a:pt x="1832293" y="896207"/>
                  <a:pt x="1829267" y="905583"/>
                </a:cubicBezTo>
                <a:cubicBezTo>
                  <a:pt x="1826241" y="914960"/>
                  <a:pt x="1824728" y="925303"/>
                  <a:pt x="1824728" y="936614"/>
                </a:cubicBezTo>
                <a:cubicBezTo>
                  <a:pt x="1824728" y="948322"/>
                  <a:pt x="1826117" y="958740"/>
                  <a:pt x="1828895" y="967868"/>
                </a:cubicBezTo>
                <a:cubicBezTo>
                  <a:pt x="1831673" y="976996"/>
                  <a:pt x="1835939" y="984686"/>
                  <a:pt x="1841694" y="990936"/>
                </a:cubicBezTo>
                <a:cubicBezTo>
                  <a:pt x="1847449" y="997187"/>
                  <a:pt x="1854692" y="1001950"/>
                  <a:pt x="1863423" y="1005224"/>
                </a:cubicBezTo>
                <a:cubicBezTo>
                  <a:pt x="1872154" y="1008498"/>
                  <a:pt x="1882423" y="1010135"/>
                  <a:pt x="1894230" y="1010135"/>
                </a:cubicBezTo>
                <a:cubicBezTo>
                  <a:pt x="1906434" y="1010135"/>
                  <a:pt x="1917100" y="1008300"/>
                  <a:pt x="1926228" y="1004629"/>
                </a:cubicBezTo>
                <a:cubicBezTo>
                  <a:pt x="1935356" y="1000957"/>
                  <a:pt x="1942947" y="995748"/>
                  <a:pt x="1948999" y="989002"/>
                </a:cubicBezTo>
                <a:cubicBezTo>
                  <a:pt x="1955052" y="982255"/>
                  <a:pt x="1959566" y="974218"/>
                  <a:pt x="1962542" y="964891"/>
                </a:cubicBezTo>
                <a:cubicBezTo>
                  <a:pt x="1965519" y="955565"/>
                  <a:pt x="1967007" y="945246"/>
                  <a:pt x="1967007" y="933935"/>
                </a:cubicBezTo>
                <a:cubicBezTo>
                  <a:pt x="1967007" y="922128"/>
                  <a:pt x="1965618" y="911661"/>
                  <a:pt x="1962840" y="902532"/>
                </a:cubicBezTo>
                <a:cubicBezTo>
                  <a:pt x="1960062" y="893404"/>
                  <a:pt x="1955820" y="885715"/>
                  <a:pt x="1950115" y="879464"/>
                </a:cubicBezTo>
                <a:cubicBezTo>
                  <a:pt x="1944410" y="873213"/>
                  <a:pt x="1937192" y="868476"/>
                  <a:pt x="1928461" y="865251"/>
                </a:cubicBezTo>
                <a:cubicBezTo>
                  <a:pt x="1919730" y="862026"/>
                  <a:pt x="1909411" y="860414"/>
                  <a:pt x="1897505" y="860414"/>
                </a:cubicBezTo>
                <a:close/>
                <a:moveTo>
                  <a:pt x="1444174" y="860414"/>
                </a:moveTo>
                <a:cubicBezTo>
                  <a:pt x="1435939" y="860414"/>
                  <a:pt x="1428026" y="862398"/>
                  <a:pt x="1420436" y="866367"/>
                </a:cubicBezTo>
                <a:cubicBezTo>
                  <a:pt x="1412846" y="870336"/>
                  <a:pt x="1405380" y="876289"/>
                  <a:pt x="1398037" y="884227"/>
                </a:cubicBezTo>
                <a:lnTo>
                  <a:pt x="1398037" y="868897"/>
                </a:lnTo>
                <a:cubicBezTo>
                  <a:pt x="1398037" y="867905"/>
                  <a:pt x="1397789" y="867037"/>
                  <a:pt x="1397293" y="866293"/>
                </a:cubicBezTo>
                <a:cubicBezTo>
                  <a:pt x="1396797" y="865549"/>
                  <a:pt x="1395978" y="864928"/>
                  <a:pt x="1394838" y="864432"/>
                </a:cubicBezTo>
                <a:cubicBezTo>
                  <a:pt x="1393696" y="863936"/>
                  <a:pt x="1392084" y="863564"/>
                  <a:pt x="1390001" y="863316"/>
                </a:cubicBezTo>
                <a:cubicBezTo>
                  <a:pt x="1387917" y="863068"/>
                  <a:pt x="1385288" y="862944"/>
                  <a:pt x="1382113" y="862944"/>
                </a:cubicBezTo>
                <a:cubicBezTo>
                  <a:pt x="1379037" y="862944"/>
                  <a:pt x="1376482" y="863068"/>
                  <a:pt x="1374448" y="863316"/>
                </a:cubicBezTo>
                <a:cubicBezTo>
                  <a:pt x="1372414" y="863564"/>
                  <a:pt x="1370752" y="863936"/>
                  <a:pt x="1369462" y="864432"/>
                </a:cubicBezTo>
                <a:cubicBezTo>
                  <a:pt x="1368172" y="864928"/>
                  <a:pt x="1367280" y="865549"/>
                  <a:pt x="1366784" y="866293"/>
                </a:cubicBezTo>
                <a:cubicBezTo>
                  <a:pt x="1366287" y="867037"/>
                  <a:pt x="1366039" y="867905"/>
                  <a:pt x="1366039" y="868897"/>
                </a:cubicBezTo>
                <a:lnTo>
                  <a:pt x="1366039" y="1001652"/>
                </a:lnTo>
                <a:cubicBezTo>
                  <a:pt x="1366039" y="1002644"/>
                  <a:pt x="1366337" y="1003512"/>
                  <a:pt x="1366932" y="1004256"/>
                </a:cubicBezTo>
                <a:cubicBezTo>
                  <a:pt x="1367528" y="1005001"/>
                  <a:pt x="1368545" y="1005621"/>
                  <a:pt x="1369983" y="1006117"/>
                </a:cubicBezTo>
                <a:cubicBezTo>
                  <a:pt x="1371422" y="1006613"/>
                  <a:pt x="1373332" y="1006985"/>
                  <a:pt x="1375713" y="1007233"/>
                </a:cubicBezTo>
                <a:cubicBezTo>
                  <a:pt x="1378094" y="1007481"/>
                  <a:pt x="1381121" y="1007605"/>
                  <a:pt x="1384792" y="1007605"/>
                </a:cubicBezTo>
                <a:cubicBezTo>
                  <a:pt x="1388463" y="1007605"/>
                  <a:pt x="1391489" y="1007481"/>
                  <a:pt x="1393870" y="1007233"/>
                </a:cubicBezTo>
                <a:cubicBezTo>
                  <a:pt x="1396252" y="1006985"/>
                  <a:pt x="1398161" y="1006613"/>
                  <a:pt x="1399600" y="1006117"/>
                </a:cubicBezTo>
                <a:cubicBezTo>
                  <a:pt x="1401039" y="1005621"/>
                  <a:pt x="1402056" y="1005001"/>
                  <a:pt x="1402651" y="1004256"/>
                </a:cubicBezTo>
                <a:cubicBezTo>
                  <a:pt x="1403246" y="1003512"/>
                  <a:pt x="1403544" y="1002644"/>
                  <a:pt x="1403544" y="1001652"/>
                </a:cubicBezTo>
                <a:lnTo>
                  <a:pt x="1403544" y="913397"/>
                </a:lnTo>
                <a:cubicBezTo>
                  <a:pt x="1408803" y="906749"/>
                  <a:pt x="1413863" y="901689"/>
                  <a:pt x="1418724" y="898216"/>
                </a:cubicBezTo>
                <a:cubicBezTo>
                  <a:pt x="1423586" y="894744"/>
                  <a:pt x="1428398" y="893007"/>
                  <a:pt x="1433161" y="893007"/>
                </a:cubicBezTo>
                <a:cubicBezTo>
                  <a:pt x="1436931" y="893007"/>
                  <a:pt x="1440230" y="893727"/>
                  <a:pt x="1443058" y="895165"/>
                </a:cubicBezTo>
                <a:cubicBezTo>
                  <a:pt x="1445886" y="896604"/>
                  <a:pt x="1448192" y="898638"/>
                  <a:pt x="1449978" y="901267"/>
                </a:cubicBezTo>
                <a:cubicBezTo>
                  <a:pt x="1451764" y="903897"/>
                  <a:pt x="1453129" y="907047"/>
                  <a:pt x="1454071" y="910718"/>
                </a:cubicBezTo>
                <a:cubicBezTo>
                  <a:pt x="1455014" y="914389"/>
                  <a:pt x="1455485" y="919449"/>
                  <a:pt x="1455485" y="925898"/>
                </a:cubicBezTo>
                <a:lnTo>
                  <a:pt x="1455485" y="1001652"/>
                </a:lnTo>
                <a:cubicBezTo>
                  <a:pt x="1455485" y="1002644"/>
                  <a:pt x="1455783" y="1003512"/>
                  <a:pt x="1456378" y="1004256"/>
                </a:cubicBezTo>
                <a:cubicBezTo>
                  <a:pt x="1456973" y="1005001"/>
                  <a:pt x="1457965" y="1005621"/>
                  <a:pt x="1459355" y="1006117"/>
                </a:cubicBezTo>
                <a:cubicBezTo>
                  <a:pt x="1460744" y="1006613"/>
                  <a:pt x="1462654" y="1006985"/>
                  <a:pt x="1465084" y="1007233"/>
                </a:cubicBezTo>
                <a:cubicBezTo>
                  <a:pt x="1467515" y="1007481"/>
                  <a:pt x="1470566" y="1007605"/>
                  <a:pt x="1474237" y="1007605"/>
                </a:cubicBezTo>
                <a:cubicBezTo>
                  <a:pt x="1477809" y="1007605"/>
                  <a:pt x="1480810" y="1007481"/>
                  <a:pt x="1483242" y="1007233"/>
                </a:cubicBezTo>
                <a:cubicBezTo>
                  <a:pt x="1485672" y="1006985"/>
                  <a:pt x="1487582" y="1006613"/>
                  <a:pt x="1488971" y="1006117"/>
                </a:cubicBezTo>
                <a:cubicBezTo>
                  <a:pt x="1490360" y="1005621"/>
                  <a:pt x="1491353" y="1005001"/>
                  <a:pt x="1491948" y="1004256"/>
                </a:cubicBezTo>
                <a:cubicBezTo>
                  <a:pt x="1492543" y="1003512"/>
                  <a:pt x="1492841" y="1002644"/>
                  <a:pt x="1492841" y="1001652"/>
                </a:cubicBezTo>
                <a:lnTo>
                  <a:pt x="1492841" y="919648"/>
                </a:lnTo>
                <a:cubicBezTo>
                  <a:pt x="1492841" y="910023"/>
                  <a:pt x="1491998" y="901788"/>
                  <a:pt x="1490311" y="894942"/>
                </a:cubicBezTo>
                <a:cubicBezTo>
                  <a:pt x="1488624" y="888096"/>
                  <a:pt x="1485871" y="882118"/>
                  <a:pt x="1482051" y="877008"/>
                </a:cubicBezTo>
                <a:cubicBezTo>
                  <a:pt x="1478231" y="871899"/>
                  <a:pt x="1473220" y="867855"/>
                  <a:pt x="1467019" y="864879"/>
                </a:cubicBezTo>
                <a:cubicBezTo>
                  <a:pt x="1460818" y="861902"/>
                  <a:pt x="1453203" y="860414"/>
                  <a:pt x="1444174" y="860414"/>
                </a:cubicBezTo>
                <a:close/>
                <a:moveTo>
                  <a:pt x="1328535" y="860414"/>
                </a:moveTo>
                <a:cubicBezTo>
                  <a:pt x="1325756" y="860414"/>
                  <a:pt x="1322978" y="860786"/>
                  <a:pt x="1320200" y="861530"/>
                </a:cubicBezTo>
                <a:cubicBezTo>
                  <a:pt x="1317422" y="862274"/>
                  <a:pt x="1314644" y="863589"/>
                  <a:pt x="1311866" y="865474"/>
                </a:cubicBezTo>
                <a:cubicBezTo>
                  <a:pt x="1309088" y="867359"/>
                  <a:pt x="1306161" y="869914"/>
                  <a:pt x="1303085" y="873139"/>
                </a:cubicBezTo>
                <a:cubicBezTo>
                  <a:pt x="1300009" y="876363"/>
                  <a:pt x="1296735" y="880456"/>
                  <a:pt x="1293262" y="885417"/>
                </a:cubicBezTo>
                <a:lnTo>
                  <a:pt x="1293262" y="868897"/>
                </a:lnTo>
                <a:cubicBezTo>
                  <a:pt x="1293262" y="867905"/>
                  <a:pt x="1293014" y="867037"/>
                  <a:pt x="1292518" y="866293"/>
                </a:cubicBezTo>
                <a:cubicBezTo>
                  <a:pt x="1292022" y="865549"/>
                  <a:pt x="1291204" y="864928"/>
                  <a:pt x="1290063" y="864432"/>
                </a:cubicBezTo>
                <a:cubicBezTo>
                  <a:pt x="1288922" y="863936"/>
                  <a:pt x="1287309" y="863564"/>
                  <a:pt x="1285226" y="863316"/>
                </a:cubicBezTo>
                <a:cubicBezTo>
                  <a:pt x="1283142" y="863068"/>
                  <a:pt x="1280513" y="862944"/>
                  <a:pt x="1277338" y="862944"/>
                </a:cubicBezTo>
                <a:cubicBezTo>
                  <a:pt x="1274262" y="862944"/>
                  <a:pt x="1271707" y="863068"/>
                  <a:pt x="1269673" y="863316"/>
                </a:cubicBezTo>
                <a:cubicBezTo>
                  <a:pt x="1267639" y="863564"/>
                  <a:pt x="1265977" y="863936"/>
                  <a:pt x="1264687" y="864432"/>
                </a:cubicBezTo>
                <a:cubicBezTo>
                  <a:pt x="1263398" y="864928"/>
                  <a:pt x="1262505" y="865549"/>
                  <a:pt x="1262008" y="866293"/>
                </a:cubicBezTo>
                <a:cubicBezTo>
                  <a:pt x="1261512" y="867037"/>
                  <a:pt x="1261264" y="867905"/>
                  <a:pt x="1261264" y="868897"/>
                </a:cubicBezTo>
                <a:lnTo>
                  <a:pt x="1261264" y="1001652"/>
                </a:lnTo>
                <a:cubicBezTo>
                  <a:pt x="1261264" y="1002644"/>
                  <a:pt x="1261562" y="1003512"/>
                  <a:pt x="1262157" y="1004256"/>
                </a:cubicBezTo>
                <a:cubicBezTo>
                  <a:pt x="1262753" y="1005001"/>
                  <a:pt x="1263770" y="1005621"/>
                  <a:pt x="1265208" y="1006117"/>
                </a:cubicBezTo>
                <a:cubicBezTo>
                  <a:pt x="1266647" y="1006613"/>
                  <a:pt x="1268557" y="1006985"/>
                  <a:pt x="1270938" y="1007233"/>
                </a:cubicBezTo>
                <a:cubicBezTo>
                  <a:pt x="1273319" y="1007481"/>
                  <a:pt x="1276346" y="1007605"/>
                  <a:pt x="1280017" y="1007605"/>
                </a:cubicBezTo>
                <a:cubicBezTo>
                  <a:pt x="1283688" y="1007605"/>
                  <a:pt x="1286714" y="1007481"/>
                  <a:pt x="1289095" y="1007233"/>
                </a:cubicBezTo>
                <a:cubicBezTo>
                  <a:pt x="1291476" y="1006985"/>
                  <a:pt x="1293386" y="1006613"/>
                  <a:pt x="1294825" y="1006117"/>
                </a:cubicBezTo>
                <a:cubicBezTo>
                  <a:pt x="1296264" y="1005621"/>
                  <a:pt x="1297281" y="1005001"/>
                  <a:pt x="1297876" y="1004256"/>
                </a:cubicBezTo>
                <a:cubicBezTo>
                  <a:pt x="1298471" y="1003512"/>
                  <a:pt x="1298769" y="1002644"/>
                  <a:pt x="1298769" y="1001652"/>
                </a:cubicBezTo>
                <a:lnTo>
                  <a:pt x="1298769" y="918904"/>
                </a:lnTo>
                <a:cubicBezTo>
                  <a:pt x="1301547" y="914538"/>
                  <a:pt x="1304152" y="910867"/>
                  <a:pt x="1306582" y="907890"/>
                </a:cubicBezTo>
                <a:cubicBezTo>
                  <a:pt x="1309013" y="904914"/>
                  <a:pt x="1311345" y="902532"/>
                  <a:pt x="1313577" y="900746"/>
                </a:cubicBezTo>
                <a:cubicBezTo>
                  <a:pt x="1315810" y="898961"/>
                  <a:pt x="1317968" y="897646"/>
                  <a:pt x="1320052" y="896803"/>
                </a:cubicBezTo>
                <a:cubicBezTo>
                  <a:pt x="1322135" y="895959"/>
                  <a:pt x="1324219" y="895538"/>
                  <a:pt x="1326302" y="895538"/>
                </a:cubicBezTo>
                <a:cubicBezTo>
                  <a:pt x="1328088" y="895538"/>
                  <a:pt x="1329725" y="895711"/>
                  <a:pt x="1331214" y="896058"/>
                </a:cubicBezTo>
                <a:cubicBezTo>
                  <a:pt x="1332702" y="896406"/>
                  <a:pt x="1334066" y="896778"/>
                  <a:pt x="1335306" y="897175"/>
                </a:cubicBezTo>
                <a:cubicBezTo>
                  <a:pt x="1336546" y="897571"/>
                  <a:pt x="1337663" y="897944"/>
                  <a:pt x="1338655" y="898291"/>
                </a:cubicBezTo>
                <a:cubicBezTo>
                  <a:pt x="1339647" y="898638"/>
                  <a:pt x="1340540" y="898812"/>
                  <a:pt x="1341334" y="898812"/>
                </a:cubicBezTo>
                <a:cubicBezTo>
                  <a:pt x="1342326" y="898812"/>
                  <a:pt x="1343145" y="898564"/>
                  <a:pt x="1343790" y="898068"/>
                </a:cubicBezTo>
                <a:cubicBezTo>
                  <a:pt x="1344434" y="897571"/>
                  <a:pt x="1344955" y="896679"/>
                  <a:pt x="1345352" y="895389"/>
                </a:cubicBezTo>
                <a:cubicBezTo>
                  <a:pt x="1345749" y="894099"/>
                  <a:pt x="1346047" y="892313"/>
                  <a:pt x="1346245" y="890031"/>
                </a:cubicBezTo>
                <a:cubicBezTo>
                  <a:pt x="1346444" y="887749"/>
                  <a:pt x="1346543" y="884822"/>
                  <a:pt x="1346543" y="881250"/>
                </a:cubicBezTo>
                <a:cubicBezTo>
                  <a:pt x="1346543" y="877678"/>
                  <a:pt x="1346493" y="874850"/>
                  <a:pt x="1346394" y="872767"/>
                </a:cubicBezTo>
                <a:cubicBezTo>
                  <a:pt x="1346295" y="870683"/>
                  <a:pt x="1346146" y="869121"/>
                  <a:pt x="1345948" y="868079"/>
                </a:cubicBezTo>
                <a:cubicBezTo>
                  <a:pt x="1345749" y="867037"/>
                  <a:pt x="1345526" y="866218"/>
                  <a:pt x="1345278" y="865623"/>
                </a:cubicBezTo>
                <a:cubicBezTo>
                  <a:pt x="1345030" y="865028"/>
                  <a:pt x="1344633" y="864482"/>
                  <a:pt x="1344087" y="863986"/>
                </a:cubicBezTo>
                <a:cubicBezTo>
                  <a:pt x="1343542" y="863490"/>
                  <a:pt x="1342673" y="863019"/>
                  <a:pt x="1341483" y="862572"/>
                </a:cubicBezTo>
                <a:cubicBezTo>
                  <a:pt x="1340292" y="862126"/>
                  <a:pt x="1338903" y="861729"/>
                  <a:pt x="1337316" y="861381"/>
                </a:cubicBezTo>
                <a:cubicBezTo>
                  <a:pt x="1335728" y="861034"/>
                  <a:pt x="1334190" y="860786"/>
                  <a:pt x="1332702" y="860637"/>
                </a:cubicBezTo>
                <a:cubicBezTo>
                  <a:pt x="1331214" y="860488"/>
                  <a:pt x="1329824" y="860414"/>
                  <a:pt x="1328535" y="860414"/>
                </a:cubicBezTo>
                <a:close/>
                <a:moveTo>
                  <a:pt x="1168842" y="860414"/>
                </a:moveTo>
                <a:cubicBezTo>
                  <a:pt x="1158325" y="860414"/>
                  <a:pt x="1148874" y="862150"/>
                  <a:pt x="1140490" y="865623"/>
                </a:cubicBezTo>
                <a:cubicBezTo>
                  <a:pt x="1132106" y="869096"/>
                  <a:pt x="1124987" y="874131"/>
                  <a:pt x="1119134" y="880729"/>
                </a:cubicBezTo>
                <a:cubicBezTo>
                  <a:pt x="1113280" y="887327"/>
                  <a:pt x="1108815" y="895364"/>
                  <a:pt x="1105739" y="904839"/>
                </a:cubicBezTo>
                <a:cubicBezTo>
                  <a:pt x="1102663" y="914315"/>
                  <a:pt x="1101125" y="924956"/>
                  <a:pt x="1101125" y="936763"/>
                </a:cubicBezTo>
                <a:cubicBezTo>
                  <a:pt x="1101125" y="949165"/>
                  <a:pt x="1102589" y="959980"/>
                  <a:pt x="1105516" y="969207"/>
                </a:cubicBezTo>
                <a:cubicBezTo>
                  <a:pt x="1108443" y="978435"/>
                  <a:pt x="1112883" y="986075"/>
                  <a:pt x="1118836" y="992127"/>
                </a:cubicBezTo>
                <a:cubicBezTo>
                  <a:pt x="1124789" y="998179"/>
                  <a:pt x="1132206" y="1002694"/>
                  <a:pt x="1141086" y="1005670"/>
                </a:cubicBezTo>
                <a:cubicBezTo>
                  <a:pt x="1149966" y="1008647"/>
                  <a:pt x="1160309" y="1010135"/>
                  <a:pt x="1172116" y="1010135"/>
                </a:cubicBezTo>
                <a:cubicBezTo>
                  <a:pt x="1178665" y="1010135"/>
                  <a:pt x="1184816" y="1009713"/>
                  <a:pt x="1190571" y="1008870"/>
                </a:cubicBezTo>
                <a:cubicBezTo>
                  <a:pt x="1196326" y="1008027"/>
                  <a:pt x="1201436" y="1007035"/>
                  <a:pt x="1205900" y="1005894"/>
                </a:cubicBezTo>
                <a:cubicBezTo>
                  <a:pt x="1210365" y="1004753"/>
                  <a:pt x="1214036" y="1003587"/>
                  <a:pt x="1216914" y="1002396"/>
                </a:cubicBezTo>
                <a:cubicBezTo>
                  <a:pt x="1219791" y="1001205"/>
                  <a:pt x="1221552" y="1000263"/>
                  <a:pt x="1222197" y="999568"/>
                </a:cubicBezTo>
                <a:cubicBezTo>
                  <a:pt x="1222842" y="998874"/>
                  <a:pt x="1223363" y="998155"/>
                  <a:pt x="1223760" y="997410"/>
                </a:cubicBezTo>
                <a:cubicBezTo>
                  <a:pt x="1224156" y="996666"/>
                  <a:pt x="1224454" y="995748"/>
                  <a:pt x="1224653" y="994657"/>
                </a:cubicBezTo>
                <a:cubicBezTo>
                  <a:pt x="1224851" y="993566"/>
                  <a:pt x="1225000" y="992251"/>
                  <a:pt x="1225099" y="990713"/>
                </a:cubicBezTo>
                <a:cubicBezTo>
                  <a:pt x="1225198" y="989175"/>
                  <a:pt x="1225248" y="987315"/>
                  <a:pt x="1225248" y="985132"/>
                </a:cubicBezTo>
                <a:cubicBezTo>
                  <a:pt x="1225248" y="982652"/>
                  <a:pt x="1225174" y="980593"/>
                  <a:pt x="1225025" y="978956"/>
                </a:cubicBezTo>
                <a:cubicBezTo>
                  <a:pt x="1224876" y="977319"/>
                  <a:pt x="1224603" y="976054"/>
                  <a:pt x="1224206" y="975161"/>
                </a:cubicBezTo>
                <a:cubicBezTo>
                  <a:pt x="1223809" y="974268"/>
                  <a:pt x="1223313" y="973647"/>
                  <a:pt x="1222718" y="973300"/>
                </a:cubicBezTo>
                <a:cubicBezTo>
                  <a:pt x="1222122" y="972953"/>
                  <a:pt x="1221378" y="972779"/>
                  <a:pt x="1220486" y="972779"/>
                </a:cubicBezTo>
                <a:cubicBezTo>
                  <a:pt x="1218997" y="972779"/>
                  <a:pt x="1217062" y="973251"/>
                  <a:pt x="1214681" y="974193"/>
                </a:cubicBezTo>
                <a:cubicBezTo>
                  <a:pt x="1212300" y="975136"/>
                  <a:pt x="1209298" y="976178"/>
                  <a:pt x="1205677" y="977319"/>
                </a:cubicBezTo>
                <a:cubicBezTo>
                  <a:pt x="1202056" y="978460"/>
                  <a:pt x="1197764" y="979501"/>
                  <a:pt x="1192803" y="980444"/>
                </a:cubicBezTo>
                <a:cubicBezTo>
                  <a:pt x="1187842" y="981386"/>
                  <a:pt x="1182088" y="981858"/>
                  <a:pt x="1175539" y="981858"/>
                </a:cubicBezTo>
                <a:cubicBezTo>
                  <a:pt x="1169090" y="981858"/>
                  <a:pt x="1163559" y="981014"/>
                  <a:pt x="1158945" y="979328"/>
                </a:cubicBezTo>
                <a:cubicBezTo>
                  <a:pt x="1154331" y="977641"/>
                  <a:pt x="1150561" y="975185"/>
                  <a:pt x="1147634" y="971961"/>
                </a:cubicBezTo>
                <a:cubicBezTo>
                  <a:pt x="1144707" y="968736"/>
                  <a:pt x="1142574" y="964817"/>
                  <a:pt x="1141234" y="960203"/>
                </a:cubicBezTo>
                <a:cubicBezTo>
                  <a:pt x="1139895" y="955590"/>
                  <a:pt x="1139225" y="950455"/>
                  <a:pt x="1139225" y="944800"/>
                </a:cubicBezTo>
                <a:lnTo>
                  <a:pt x="1220039" y="944800"/>
                </a:lnTo>
                <a:cubicBezTo>
                  <a:pt x="1223611" y="944800"/>
                  <a:pt x="1226414" y="943708"/>
                  <a:pt x="1228448" y="941525"/>
                </a:cubicBezTo>
                <a:cubicBezTo>
                  <a:pt x="1230482" y="939343"/>
                  <a:pt x="1231499" y="935969"/>
                  <a:pt x="1231499" y="931405"/>
                </a:cubicBezTo>
                <a:lnTo>
                  <a:pt x="1231499" y="925452"/>
                </a:lnTo>
                <a:cubicBezTo>
                  <a:pt x="1231499" y="916125"/>
                  <a:pt x="1230308" y="907493"/>
                  <a:pt x="1227927" y="899556"/>
                </a:cubicBezTo>
                <a:cubicBezTo>
                  <a:pt x="1225546" y="891618"/>
                  <a:pt x="1221825" y="884747"/>
                  <a:pt x="1216765" y="878943"/>
                </a:cubicBezTo>
                <a:cubicBezTo>
                  <a:pt x="1211705" y="873139"/>
                  <a:pt x="1205230" y="868600"/>
                  <a:pt x="1197343" y="865325"/>
                </a:cubicBezTo>
                <a:cubicBezTo>
                  <a:pt x="1189455" y="862051"/>
                  <a:pt x="1179954" y="860414"/>
                  <a:pt x="1168842" y="860414"/>
                </a:cubicBezTo>
                <a:close/>
                <a:moveTo>
                  <a:pt x="849755" y="860414"/>
                </a:moveTo>
                <a:cubicBezTo>
                  <a:pt x="837551" y="860414"/>
                  <a:pt x="826909" y="862250"/>
                  <a:pt x="817831" y="865921"/>
                </a:cubicBezTo>
                <a:cubicBezTo>
                  <a:pt x="808752" y="869592"/>
                  <a:pt x="801187" y="874776"/>
                  <a:pt x="795135" y="881473"/>
                </a:cubicBezTo>
                <a:cubicBezTo>
                  <a:pt x="789082" y="888171"/>
                  <a:pt x="784543" y="896207"/>
                  <a:pt x="781517" y="905583"/>
                </a:cubicBezTo>
                <a:cubicBezTo>
                  <a:pt x="778491" y="914960"/>
                  <a:pt x="776978" y="925303"/>
                  <a:pt x="776978" y="936614"/>
                </a:cubicBezTo>
                <a:cubicBezTo>
                  <a:pt x="776978" y="948322"/>
                  <a:pt x="778367" y="958740"/>
                  <a:pt x="781145" y="967868"/>
                </a:cubicBezTo>
                <a:cubicBezTo>
                  <a:pt x="783923" y="976996"/>
                  <a:pt x="788189" y="984686"/>
                  <a:pt x="793944" y="990936"/>
                </a:cubicBezTo>
                <a:cubicBezTo>
                  <a:pt x="799699" y="997187"/>
                  <a:pt x="806942" y="1001950"/>
                  <a:pt x="815673" y="1005224"/>
                </a:cubicBezTo>
                <a:cubicBezTo>
                  <a:pt x="824404" y="1008498"/>
                  <a:pt x="834673" y="1010135"/>
                  <a:pt x="846480" y="1010135"/>
                </a:cubicBezTo>
                <a:cubicBezTo>
                  <a:pt x="858684" y="1010135"/>
                  <a:pt x="869350" y="1008300"/>
                  <a:pt x="878478" y="1004629"/>
                </a:cubicBezTo>
                <a:cubicBezTo>
                  <a:pt x="887607" y="1000957"/>
                  <a:pt x="895197" y="995748"/>
                  <a:pt x="901249" y="989002"/>
                </a:cubicBezTo>
                <a:cubicBezTo>
                  <a:pt x="907302" y="982255"/>
                  <a:pt x="911816" y="974218"/>
                  <a:pt x="914792" y="964891"/>
                </a:cubicBezTo>
                <a:cubicBezTo>
                  <a:pt x="917769" y="955565"/>
                  <a:pt x="919257" y="945246"/>
                  <a:pt x="919257" y="933935"/>
                </a:cubicBezTo>
                <a:cubicBezTo>
                  <a:pt x="919257" y="922128"/>
                  <a:pt x="917868" y="911661"/>
                  <a:pt x="915090" y="902532"/>
                </a:cubicBezTo>
                <a:cubicBezTo>
                  <a:pt x="912312" y="893404"/>
                  <a:pt x="908070" y="885715"/>
                  <a:pt x="902365" y="879464"/>
                </a:cubicBezTo>
                <a:cubicBezTo>
                  <a:pt x="896660" y="873213"/>
                  <a:pt x="889442" y="868476"/>
                  <a:pt x="880711" y="865251"/>
                </a:cubicBezTo>
                <a:cubicBezTo>
                  <a:pt x="871980" y="862026"/>
                  <a:pt x="861661" y="860414"/>
                  <a:pt x="849755" y="860414"/>
                </a:cubicBezTo>
                <a:close/>
                <a:moveTo>
                  <a:pt x="614160" y="860414"/>
                </a:moveTo>
                <a:cubicBezTo>
                  <a:pt x="606222" y="860414"/>
                  <a:pt x="598607" y="862398"/>
                  <a:pt x="591315" y="866367"/>
                </a:cubicBezTo>
                <a:cubicBezTo>
                  <a:pt x="584022" y="870336"/>
                  <a:pt x="576705" y="876289"/>
                  <a:pt x="569363" y="884227"/>
                </a:cubicBezTo>
                <a:lnTo>
                  <a:pt x="569363" y="868897"/>
                </a:lnTo>
                <a:cubicBezTo>
                  <a:pt x="569363" y="867905"/>
                  <a:pt x="569115" y="867037"/>
                  <a:pt x="568619" y="866293"/>
                </a:cubicBezTo>
                <a:cubicBezTo>
                  <a:pt x="568122" y="865549"/>
                  <a:pt x="567304" y="864928"/>
                  <a:pt x="566163" y="864432"/>
                </a:cubicBezTo>
                <a:cubicBezTo>
                  <a:pt x="565022" y="863936"/>
                  <a:pt x="563410" y="863564"/>
                  <a:pt x="561326" y="863316"/>
                </a:cubicBezTo>
                <a:cubicBezTo>
                  <a:pt x="559242" y="863068"/>
                  <a:pt x="556613" y="862944"/>
                  <a:pt x="553438" y="862944"/>
                </a:cubicBezTo>
                <a:cubicBezTo>
                  <a:pt x="550362" y="862944"/>
                  <a:pt x="547807" y="863068"/>
                  <a:pt x="545773" y="863316"/>
                </a:cubicBezTo>
                <a:cubicBezTo>
                  <a:pt x="543739" y="863564"/>
                  <a:pt x="542077" y="863936"/>
                  <a:pt x="540788" y="864432"/>
                </a:cubicBezTo>
                <a:cubicBezTo>
                  <a:pt x="539498" y="864928"/>
                  <a:pt x="538605" y="865549"/>
                  <a:pt x="538109" y="866293"/>
                </a:cubicBezTo>
                <a:cubicBezTo>
                  <a:pt x="537613" y="867037"/>
                  <a:pt x="537365" y="867905"/>
                  <a:pt x="537365" y="868897"/>
                </a:cubicBezTo>
                <a:lnTo>
                  <a:pt x="537365" y="1001652"/>
                </a:lnTo>
                <a:cubicBezTo>
                  <a:pt x="537365" y="1002644"/>
                  <a:pt x="537662" y="1003512"/>
                  <a:pt x="538258" y="1004256"/>
                </a:cubicBezTo>
                <a:cubicBezTo>
                  <a:pt x="538853" y="1005001"/>
                  <a:pt x="539870" y="1005621"/>
                  <a:pt x="541309" y="1006117"/>
                </a:cubicBezTo>
                <a:cubicBezTo>
                  <a:pt x="542747" y="1006613"/>
                  <a:pt x="544657" y="1006985"/>
                  <a:pt x="547038" y="1007233"/>
                </a:cubicBezTo>
                <a:cubicBezTo>
                  <a:pt x="549420" y="1007481"/>
                  <a:pt x="552446" y="1007605"/>
                  <a:pt x="556117" y="1007605"/>
                </a:cubicBezTo>
                <a:cubicBezTo>
                  <a:pt x="559788" y="1007605"/>
                  <a:pt x="562814" y="1007481"/>
                  <a:pt x="565195" y="1007233"/>
                </a:cubicBezTo>
                <a:cubicBezTo>
                  <a:pt x="567577" y="1006985"/>
                  <a:pt x="569487" y="1006613"/>
                  <a:pt x="570925" y="1006117"/>
                </a:cubicBezTo>
                <a:cubicBezTo>
                  <a:pt x="572364" y="1005621"/>
                  <a:pt x="573381" y="1005001"/>
                  <a:pt x="573976" y="1004256"/>
                </a:cubicBezTo>
                <a:cubicBezTo>
                  <a:pt x="574572" y="1003512"/>
                  <a:pt x="574869" y="1002644"/>
                  <a:pt x="574869" y="1001652"/>
                </a:cubicBezTo>
                <a:lnTo>
                  <a:pt x="574869" y="913397"/>
                </a:lnTo>
                <a:cubicBezTo>
                  <a:pt x="580128" y="906749"/>
                  <a:pt x="585039" y="901689"/>
                  <a:pt x="589603" y="898216"/>
                </a:cubicBezTo>
                <a:cubicBezTo>
                  <a:pt x="594167" y="894744"/>
                  <a:pt x="598731" y="893007"/>
                  <a:pt x="603295" y="893007"/>
                </a:cubicBezTo>
                <a:cubicBezTo>
                  <a:pt x="606867" y="893007"/>
                  <a:pt x="609993" y="893727"/>
                  <a:pt x="612672" y="895165"/>
                </a:cubicBezTo>
                <a:cubicBezTo>
                  <a:pt x="615351" y="896604"/>
                  <a:pt x="617533" y="898638"/>
                  <a:pt x="619220" y="901267"/>
                </a:cubicBezTo>
                <a:cubicBezTo>
                  <a:pt x="620907" y="903897"/>
                  <a:pt x="622172" y="907047"/>
                  <a:pt x="623015" y="910718"/>
                </a:cubicBezTo>
                <a:cubicBezTo>
                  <a:pt x="623859" y="914389"/>
                  <a:pt x="624280" y="918457"/>
                  <a:pt x="624280" y="922922"/>
                </a:cubicBezTo>
                <a:lnTo>
                  <a:pt x="624280" y="1001652"/>
                </a:lnTo>
                <a:cubicBezTo>
                  <a:pt x="624280" y="1002644"/>
                  <a:pt x="624578" y="1003512"/>
                  <a:pt x="625173" y="1004256"/>
                </a:cubicBezTo>
                <a:cubicBezTo>
                  <a:pt x="625768" y="1005001"/>
                  <a:pt x="626785" y="1005621"/>
                  <a:pt x="628224" y="1006117"/>
                </a:cubicBezTo>
                <a:cubicBezTo>
                  <a:pt x="629663" y="1006613"/>
                  <a:pt x="631573" y="1006985"/>
                  <a:pt x="633954" y="1007233"/>
                </a:cubicBezTo>
                <a:cubicBezTo>
                  <a:pt x="636335" y="1007481"/>
                  <a:pt x="639361" y="1007605"/>
                  <a:pt x="643032" y="1007605"/>
                </a:cubicBezTo>
                <a:cubicBezTo>
                  <a:pt x="646604" y="1007605"/>
                  <a:pt x="649581" y="1007481"/>
                  <a:pt x="651962" y="1007233"/>
                </a:cubicBezTo>
                <a:cubicBezTo>
                  <a:pt x="654343" y="1006985"/>
                  <a:pt x="656253" y="1006613"/>
                  <a:pt x="657692" y="1006117"/>
                </a:cubicBezTo>
                <a:cubicBezTo>
                  <a:pt x="659131" y="1005621"/>
                  <a:pt x="660148" y="1005001"/>
                  <a:pt x="660743" y="1004256"/>
                </a:cubicBezTo>
                <a:cubicBezTo>
                  <a:pt x="661338" y="1003512"/>
                  <a:pt x="661636" y="1002644"/>
                  <a:pt x="661636" y="1001652"/>
                </a:cubicBezTo>
                <a:lnTo>
                  <a:pt x="661636" y="913397"/>
                </a:lnTo>
                <a:cubicBezTo>
                  <a:pt x="666994" y="906749"/>
                  <a:pt x="671955" y="901689"/>
                  <a:pt x="676519" y="898216"/>
                </a:cubicBezTo>
                <a:cubicBezTo>
                  <a:pt x="681083" y="894744"/>
                  <a:pt x="685597" y="893007"/>
                  <a:pt x="690062" y="893007"/>
                </a:cubicBezTo>
                <a:cubicBezTo>
                  <a:pt x="693733" y="893007"/>
                  <a:pt x="696883" y="893727"/>
                  <a:pt x="699513" y="895165"/>
                </a:cubicBezTo>
                <a:cubicBezTo>
                  <a:pt x="702142" y="896604"/>
                  <a:pt x="704325" y="898638"/>
                  <a:pt x="706061" y="901267"/>
                </a:cubicBezTo>
                <a:cubicBezTo>
                  <a:pt x="707797" y="903897"/>
                  <a:pt x="709087" y="907047"/>
                  <a:pt x="709931" y="910718"/>
                </a:cubicBezTo>
                <a:cubicBezTo>
                  <a:pt x="710774" y="914389"/>
                  <a:pt x="711196" y="918457"/>
                  <a:pt x="711196" y="922922"/>
                </a:cubicBezTo>
                <a:lnTo>
                  <a:pt x="711196" y="1001652"/>
                </a:lnTo>
                <a:cubicBezTo>
                  <a:pt x="711196" y="1002644"/>
                  <a:pt x="711468" y="1003512"/>
                  <a:pt x="712014" y="1004256"/>
                </a:cubicBezTo>
                <a:cubicBezTo>
                  <a:pt x="712560" y="1005001"/>
                  <a:pt x="713552" y="1005621"/>
                  <a:pt x="714991" y="1006117"/>
                </a:cubicBezTo>
                <a:cubicBezTo>
                  <a:pt x="716429" y="1006613"/>
                  <a:pt x="718339" y="1006985"/>
                  <a:pt x="720721" y="1007233"/>
                </a:cubicBezTo>
                <a:cubicBezTo>
                  <a:pt x="723102" y="1007481"/>
                  <a:pt x="726178" y="1007605"/>
                  <a:pt x="729948" y="1007605"/>
                </a:cubicBezTo>
                <a:cubicBezTo>
                  <a:pt x="733619" y="1007605"/>
                  <a:pt x="736645" y="1007481"/>
                  <a:pt x="739026" y="1007233"/>
                </a:cubicBezTo>
                <a:cubicBezTo>
                  <a:pt x="741408" y="1006985"/>
                  <a:pt x="743293" y="1006613"/>
                  <a:pt x="744682" y="1006117"/>
                </a:cubicBezTo>
                <a:cubicBezTo>
                  <a:pt x="746071" y="1005621"/>
                  <a:pt x="747063" y="1005001"/>
                  <a:pt x="747658" y="1004256"/>
                </a:cubicBezTo>
                <a:cubicBezTo>
                  <a:pt x="748254" y="1003512"/>
                  <a:pt x="748551" y="1002644"/>
                  <a:pt x="748551" y="1001652"/>
                </a:cubicBezTo>
                <a:lnTo>
                  <a:pt x="748551" y="916671"/>
                </a:lnTo>
                <a:cubicBezTo>
                  <a:pt x="748551" y="909031"/>
                  <a:pt x="747758" y="901788"/>
                  <a:pt x="746170" y="894942"/>
                </a:cubicBezTo>
                <a:cubicBezTo>
                  <a:pt x="744583" y="888096"/>
                  <a:pt x="741929" y="882118"/>
                  <a:pt x="738208" y="877008"/>
                </a:cubicBezTo>
                <a:cubicBezTo>
                  <a:pt x="734487" y="871899"/>
                  <a:pt x="729601" y="867855"/>
                  <a:pt x="723548" y="864879"/>
                </a:cubicBezTo>
                <a:cubicBezTo>
                  <a:pt x="717496" y="861902"/>
                  <a:pt x="710055" y="860414"/>
                  <a:pt x="701224" y="860414"/>
                </a:cubicBezTo>
                <a:cubicBezTo>
                  <a:pt x="697355" y="860414"/>
                  <a:pt x="693559" y="860885"/>
                  <a:pt x="689839" y="861828"/>
                </a:cubicBezTo>
                <a:cubicBezTo>
                  <a:pt x="686118" y="862770"/>
                  <a:pt x="682397" y="864209"/>
                  <a:pt x="678677" y="866144"/>
                </a:cubicBezTo>
                <a:cubicBezTo>
                  <a:pt x="674956" y="868079"/>
                  <a:pt x="671186" y="870584"/>
                  <a:pt x="667366" y="873660"/>
                </a:cubicBezTo>
                <a:cubicBezTo>
                  <a:pt x="663546" y="876736"/>
                  <a:pt x="659652" y="880407"/>
                  <a:pt x="655683" y="884673"/>
                </a:cubicBezTo>
                <a:cubicBezTo>
                  <a:pt x="653996" y="881002"/>
                  <a:pt x="651912" y="877678"/>
                  <a:pt x="649432" y="874702"/>
                </a:cubicBezTo>
                <a:cubicBezTo>
                  <a:pt x="646952" y="871725"/>
                  <a:pt x="644000" y="869170"/>
                  <a:pt x="640577" y="867037"/>
                </a:cubicBezTo>
                <a:cubicBezTo>
                  <a:pt x="637154" y="864904"/>
                  <a:pt x="633259" y="863267"/>
                  <a:pt x="628894" y="862126"/>
                </a:cubicBezTo>
                <a:cubicBezTo>
                  <a:pt x="624528" y="860985"/>
                  <a:pt x="619617" y="860414"/>
                  <a:pt x="614160" y="860414"/>
                </a:cubicBezTo>
                <a:close/>
                <a:moveTo>
                  <a:pt x="2282970" y="799990"/>
                </a:moveTo>
                <a:cubicBezTo>
                  <a:pt x="2279298" y="799990"/>
                  <a:pt x="2276272" y="800139"/>
                  <a:pt x="2273891" y="800436"/>
                </a:cubicBezTo>
                <a:cubicBezTo>
                  <a:pt x="2271510" y="800734"/>
                  <a:pt x="2269600" y="801156"/>
                  <a:pt x="2268161" y="801701"/>
                </a:cubicBezTo>
                <a:cubicBezTo>
                  <a:pt x="2266722" y="802247"/>
                  <a:pt x="2265730" y="802917"/>
                  <a:pt x="2265184" y="803711"/>
                </a:cubicBezTo>
                <a:cubicBezTo>
                  <a:pt x="2264639" y="804504"/>
                  <a:pt x="2264366" y="805397"/>
                  <a:pt x="2264366" y="806389"/>
                </a:cubicBezTo>
                <a:lnTo>
                  <a:pt x="2264366" y="878273"/>
                </a:lnTo>
                <a:cubicBezTo>
                  <a:pt x="2258413" y="872420"/>
                  <a:pt x="2252410" y="867979"/>
                  <a:pt x="2246358" y="864953"/>
                </a:cubicBezTo>
                <a:cubicBezTo>
                  <a:pt x="2240305" y="861927"/>
                  <a:pt x="2233558" y="860414"/>
                  <a:pt x="2226117" y="860414"/>
                </a:cubicBezTo>
                <a:cubicBezTo>
                  <a:pt x="2216691" y="860414"/>
                  <a:pt x="2208357" y="862200"/>
                  <a:pt x="2201114" y="865772"/>
                </a:cubicBezTo>
                <a:cubicBezTo>
                  <a:pt x="2193871" y="869344"/>
                  <a:pt x="2187819" y="874453"/>
                  <a:pt x="2182957" y="881101"/>
                </a:cubicBezTo>
                <a:cubicBezTo>
                  <a:pt x="2178095" y="887749"/>
                  <a:pt x="2174399" y="895786"/>
                  <a:pt x="2171869" y="905211"/>
                </a:cubicBezTo>
                <a:cubicBezTo>
                  <a:pt x="2169339" y="914637"/>
                  <a:pt x="2168074" y="925254"/>
                  <a:pt x="2168074" y="937061"/>
                </a:cubicBezTo>
                <a:cubicBezTo>
                  <a:pt x="2168074" y="946883"/>
                  <a:pt x="2169066" y="956235"/>
                  <a:pt x="2171051" y="965115"/>
                </a:cubicBezTo>
                <a:cubicBezTo>
                  <a:pt x="2173035" y="973995"/>
                  <a:pt x="2176235" y="981759"/>
                  <a:pt x="2180650" y="988406"/>
                </a:cubicBezTo>
                <a:cubicBezTo>
                  <a:pt x="2185065" y="995054"/>
                  <a:pt x="2190770" y="1000337"/>
                  <a:pt x="2197765" y="1004256"/>
                </a:cubicBezTo>
                <a:cubicBezTo>
                  <a:pt x="2204760" y="1008176"/>
                  <a:pt x="2213318" y="1010135"/>
                  <a:pt x="2223438" y="1010135"/>
                </a:cubicBezTo>
                <a:cubicBezTo>
                  <a:pt x="2232566" y="1010135"/>
                  <a:pt x="2240876" y="1008101"/>
                  <a:pt x="2248367" y="1004033"/>
                </a:cubicBezTo>
                <a:cubicBezTo>
                  <a:pt x="2255858" y="999965"/>
                  <a:pt x="2263026" y="994260"/>
                  <a:pt x="2269872" y="986918"/>
                </a:cubicBezTo>
                <a:lnTo>
                  <a:pt x="2269872" y="1001652"/>
                </a:lnTo>
                <a:cubicBezTo>
                  <a:pt x="2269872" y="1002743"/>
                  <a:pt x="2270145" y="1003661"/>
                  <a:pt x="2270691" y="1004405"/>
                </a:cubicBezTo>
                <a:cubicBezTo>
                  <a:pt x="2271237" y="1005149"/>
                  <a:pt x="2272130" y="1005770"/>
                  <a:pt x="2273370" y="1006266"/>
                </a:cubicBezTo>
                <a:cubicBezTo>
                  <a:pt x="2274610" y="1006762"/>
                  <a:pt x="2276222" y="1007109"/>
                  <a:pt x="2278207" y="1007307"/>
                </a:cubicBezTo>
                <a:cubicBezTo>
                  <a:pt x="2280191" y="1007506"/>
                  <a:pt x="2282771" y="1007605"/>
                  <a:pt x="2285946" y="1007605"/>
                </a:cubicBezTo>
                <a:cubicBezTo>
                  <a:pt x="2288922" y="1007605"/>
                  <a:pt x="2291428" y="1007506"/>
                  <a:pt x="2293462" y="1007307"/>
                </a:cubicBezTo>
                <a:cubicBezTo>
                  <a:pt x="2295496" y="1007109"/>
                  <a:pt x="2297108" y="1006762"/>
                  <a:pt x="2298299" y="1006266"/>
                </a:cubicBezTo>
                <a:cubicBezTo>
                  <a:pt x="2299489" y="1005770"/>
                  <a:pt x="2300333" y="1005149"/>
                  <a:pt x="2300829" y="1004405"/>
                </a:cubicBezTo>
                <a:cubicBezTo>
                  <a:pt x="2301325" y="1003661"/>
                  <a:pt x="2301573" y="1002743"/>
                  <a:pt x="2301573" y="1001652"/>
                </a:cubicBezTo>
                <a:lnTo>
                  <a:pt x="2301573" y="806389"/>
                </a:lnTo>
                <a:cubicBezTo>
                  <a:pt x="2301573" y="805397"/>
                  <a:pt x="2301275" y="804504"/>
                  <a:pt x="2300680" y="803711"/>
                </a:cubicBezTo>
                <a:cubicBezTo>
                  <a:pt x="2300085" y="802917"/>
                  <a:pt x="2299092" y="802247"/>
                  <a:pt x="2297704" y="801701"/>
                </a:cubicBezTo>
                <a:cubicBezTo>
                  <a:pt x="2296314" y="801156"/>
                  <a:pt x="2294429" y="800734"/>
                  <a:pt x="2292048" y="800436"/>
                </a:cubicBezTo>
                <a:cubicBezTo>
                  <a:pt x="2289667" y="800139"/>
                  <a:pt x="2286640" y="799990"/>
                  <a:pt x="2282970" y="799990"/>
                </a:cubicBezTo>
                <a:close/>
                <a:moveTo>
                  <a:pt x="1054244" y="799990"/>
                </a:moveTo>
                <a:cubicBezTo>
                  <a:pt x="1050573" y="799990"/>
                  <a:pt x="1047547" y="800139"/>
                  <a:pt x="1045166" y="800436"/>
                </a:cubicBezTo>
                <a:cubicBezTo>
                  <a:pt x="1042785" y="800734"/>
                  <a:pt x="1040875" y="801156"/>
                  <a:pt x="1039436" y="801701"/>
                </a:cubicBezTo>
                <a:cubicBezTo>
                  <a:pt x="1037997" y="802247"/>
                  <a:pt x="1037005" y="802917"/>
                  <a:pt x="1036459" y="803711"/>
                </a:cubicBezTo>
                <a:cubicBezTo>
                  <a:pt x="1035914" y="804504"/>
                  <a:pt x="1035641" y="805397"/>
                  <a:pt x="1035641" y="806389"/>
                </a:cubicBezTo>
                <a:lnTo>
                  <a:pt x="1035641" y="878273"/>
                </a:lnTo>
                <a:cubicBezTo>
                  <a:pt x="1029688" y="872420"/>
                  <a:pt x="1023685" y="867979"/>
                  <a:pt x="1017633" y="864953"/>
                </a:cubicBezTo>
                <a:cubicBezTo>
                  <a:pt x="1011580" y="861927"/>
                  <a:pt x="1004834" y="860414"/>
                  <a:pt x="997392" y="860414"/>
                </a:cubicBezTo>
                <a:cubicBezTo>
                  <a:pt x="987966" y="860414"/>
                  <a:pt x="979632" y="862200"/>
                  <a:pt x="972389" y="865772"/>
                </a:cubicBezTo>
                <a:cubicBezTo>
                  <a:pt x="965146" y="869344"/>
                  <a:pt x="959094" y="874453"/>
                  <a:pt x="954232" y="881101"/>
                </a:cubicBezTo>
                <a:cubicBezTo>
                  <a:pt x="949370" y="887749"/>
                  <a:pt x="945674" y="895786"/>
                  <a:pt x="943144" y="905211"/>
                </a:cubicBezTo>
                <a:cubicBezTo>
                  <a:pt x="940614" y="914637"/>
                  <a:pt x="939349" y="925254"/>
                  <a:pt x="939349" y="937061"/>
                </a:cubicBezTo>
                <a:cubicBezTo>
                  <a:pt x="939349" y="946883"/>
                  <a:pt x="940341" y="956235"/>
                  <a:pt x="942326" y="965115"/>
                </a:cubicBezTo>
                <a:cubicBezTo>
                  <a:pt x="944310" y="973995"/>
                  <a:pt x="947510" y="981759"/>
                  <a:pt x="951925" y="988406"/>
                </a:cubicBezTo>
                <a:cubicBezTo>
                  <a:pt x="956340" y="995054"/>
                  <a:pt x="962045" y="1000337"/>
                  <a:pt x="969040" y="1004256"/>
                </a:cubicBezTo>
                <a:cubicBezTo>
                  <a:pt x="976035" y="1008176"/>
                  <a:pt x="984593" y="1010135"/>
                  <a:pt x="994713" y="1010135"/>
                </a:cubicBezTo>
                <a:cubicBezTo>
                  <a:pt x="1003841" y="1010135"/>
                  <a:pt x="1012151" y="1008101"/>
                  <a:pt x="1019642" y="1004033"/>
                </a:cubicBezTo>
                <a:cubicBezTo>
                  <a:pt x="1027133" y="999965"/>
                  <a:pt x="1034301" y="994260"/>
                  <a:pt x="1041148" y="986918"/>
                </a:cubicBezTo>
                <a:lnTo>
                  <a:pt x="1041148" y="1001652"/>
                </a:lnTo>
                <a:cubicBezTo>
                  <a:pt x="1041148" y="1002743"/>
                  <a:pt x="1041420" y="1003661"/>
                  <a:pt x="1041966" y="1004405"/>
                </a:cubicBezTo>
                <a:cubicBezTo>
                  <a:pt x="1042512" y="1005149"/>
                  <a:pt x="1043405" y="1005770"/>
                  <a:pt x="1044645" y="1006266"/>
                </a:cubicBezTo>
                <a:cubicBezTo>
                  <a:pt x="1045885" y="1006762"/>
                  <a:pt x="1047498" y="1007109"/>
                  <a:pt x="1049482" y="1007307"/>
                </a:cubicBezTo>
                <a:cubicBezTo>
                  <a:pt x="1051466" y="1007506"/>
                  <a:pt x="1054046" y="1007605"/>
                  <a:pt x="1057221" y="1007605"/>
                </a:cubicBezTo>
                <a:cubicBezTo>
                  <a:pt x="1060198" y="1007605"/>
                  <a:pt x="1062703" y="1007506"/>
                  <a:pt x="1064737" y="1007307"/>
                </a:cubicBezTo>
                <a:cubicBezTo>
                  <a:pt x="1066771" y="1007109"/>
                  <a:pt x="1068383" y="1006762"/>
                  <a:pt x="1069574" y="1006266"/>
                </a:cubicBezTo>
                <a:cubicBezTo>
                  <a:pt x="1070764" y="1005770"/>
                  <a:pt x="1071608" y="1005149"/>
                  <a:pt x="1072104" y="1004405"/>
                </a:cubicBezTo>
                <a:cubicBezTo>
                  <a:pt x="1072600" y="1003661"/>
                  <a:pt x="1072848" y="1002743"/>
                  <a:pt x="1072848" y="1001652"/>
                </a:cubicBezTo>
                <a:lnTo>
                  <a:pt x="1072848" y="806389"/>
                </a:lnTo>
                <a:cubicBezTo>
                  <a:pt x="1072848" y="805397"/>
                  <a:pt x="1072550" y="804504"/>
                  <a:pt x="1071955" y="803711"/>
                </a:cubicBezTo>
                <a:cubicBezTo>
                  <a:pt x="1071360" y="802917"/>
                  <a:pt x="1070368" y="802247"/>
                  <a:pt x="1068978" y="801701"/>
                </a:cubicBezTo>
                <a:cubicBezTo>
                  <a:pt x="1067589" y="801156"/>
                  <a:pt x="1065704" y="800734"/>
                  <a:pt x="1063323" y="800436"/>
                </a:cubicBezTo>
                <a:cubicBezTo>
                  <a:pt x="1060942" y="800139"/>
                  <a:pt x="1057916" y="799990"/>
                  <a:pt x="1054244" y="799990"/>
                </a:cubicBezTo>
                <a:close/>
                <a:moveTo>
                  <a:pt x="2118217" y="799543"/>
                </a:moveTo>
                <a:cubicBezTo>
                  <a:pt x="2114546" y="799543"/>
                  <a:pt x="2111519" y="799692"/>
                  <a:pt x="2109138" y="799990"/>
                </a:cubicBezTo>
                <a:cubicBezTo>
                  <a:pt x="2106757" y="800288"/>
                  <a:pt x="2104847" y="800709"/>
                  <a:pt x="2103408" y="801255"/>
                </a:cubicBezTo>
                <a:cubicBezTo>
                  <a:pt x="2101970" y="801801"/>
                  <a:pt x="2100953" y="802470"/>
                  <a:pt x="2100357" y="803264"/>
                </a:cubicBezTo>
                <a:cubicBezTo>
                  <a:pt x="2099762" y="804058"/>
                  <a:pt x="2099464" y="804951"/>
                  <a:pt x="2099464" y="805943"/>
                </a:cubicBezTo>
                <a:lnTo>
                  <a:pt x="2099464" y="1001652"/>
                </a:lnTo>
                <a:cubicBezTo>
                  <a:pt x="2099464" y="1002644"/>
                  <a:pt x="2099762" y="1003512"/>
                  <a:pt x="2100357" y="1004256"/>
                </a:cubicBezTo>
                <a:cubicBezTo>
                  <a:pt x="2100953" y="1005001"/>
                  <a:pt x="2101970" y="1005621"/>
                  <a:pt x="2103408" y="1006117"/>
                </a:cubicBezTo>
                <a:cubicBezTo>
                  <a:pt x="2104847" y="1006613"/>
                  <a:pt x="2106757" y="1006985"/>
                  <a:pt x="2109138" y="1007233"/>
                </a:cubicBezTo>
                <a:cubicBezTo>
                  <a:pt x="2111519" y="1007481"/>
                  <a:pt x="2114546" y="1007605"/>
                  <a:pt x="2118217" y="1007605"/>
                </a:cubicBezTo>
                <a:cubicBezTo>
                  <a:pt x="2121888" y="1007605"/>
                  <a:pt x="2124914" y="1007481"/>
                  <a:pt x="2127295" y="1007233"/>
                </a:cubicBezTo>
                <a:cubicBezTo>
                  <a:pt x="2129676" y="1006985"/>
                  <a:pt x="2131586" y="1006613"/>
                  <a:pt x="2133025" y="1006117"/>
                </a:cubicBezTo>
                <a:cubicBezTo>
                  <a:pt x="2134464" y="1005621"/>
                  <a:pt x="2135481" y="1005001"/>
                  <a:pt x="2136076" y="1004256"/>
                </a:cubicBezTo>
                <a:cubicBezTo>
                  <a:pt x="2136672" y="1003512"/>
                  <a:pt x="2136969" y="1002644"/>
                  <a:pt x="2136969" y="1001652"/>
                </a:cubicBezTo>
                <a:lnTo>
                  <a:pt x="2136969" y="805943"/>
                </a:lnTo>
                <a:cubicBezTo>
                  <a:pt x="2136969" y="804951"/>
                  <a:pt x="2136672" y="804058"/>
                  <a:pt x="2136076" y="803264"/>
                </a:cubicBezTo>
                <a:cubicBezTo>
                  <a:pt x="2135481" y="802470"/>
                  <a:pt x="2134464" y="801801"/>
                  <a:pt x="2133025" y="801255"/>
                </a:cubicBezTo>
                <a:cubicBezTo>
                  <a:pt x="2131586" y="800709"/>
                  <a:pt x="2129676" y="800288"/>
                  <a:pt x="2127295" y="799990"/>
                </a:cubicBezTo>
                <a:cubicBezTo>
                  <a:pt x="2124914" y="799692"/>
                  <a:pt x="2121888" y="799543"/>
                  <a:pt x="2118217" y="799543"/>
                </a:cubicBezTo>
                <a:close/>
                <a:moveTo>
                  <a:pt x="513701" y="621396"/>
                </a:moveTo>
                <a:lnTo>
                  <a:pt x="527988" y="621396"/>
                </a:lnTo>
                <a:lnTo>
                  <a:pt x="527988" y="644018"/>
                </a:lnTo>
                <a:cubicBezTo>
                  <a:pt x="523424" y="649177"/>
                  <a:pt x="518935" y="653096"/>
                  <a:pt x="514520" y="655775"/>
                </a:cubicBezTo>
                <a:cubicBezTo>
                  <a:pt x="510104" y="658454"/>
                  <a:pt x="505267" y="659794"/>
                  <a:pt x="500009" y="659794"/>
                </a:cubicBezTo>
                <a:cubicBezTo>
                  <a:pt x="493758" y="659794"/>
                  <a:pt x="488871" y="658206"/>
                  <a:pt x="485349" y="655031"/>
                </a:cubicBezTo>
                <a:cubicBezTo>
                  <a:pt x="481827" y="651856"/>
                  <a:pt x="480066" y="647491"/>
                  <a:pt x="480066" y="641934"/>
                </a:cubicBezTo>
                <a:cubicBezTo>
                  <a:pt x="480066" y="638660"/>
                  <a:pt x="480686" y="635758"/>
                  <a:pt x="481926" y="633228"/>
                </a:cubicBezTo>
                <a:cubicBezTo>
                  <a:pt x="483166" y="630698"/>
                  <a:pt x="485126" y="628540"/>
                  <a:pt x="487805" y="626754"/>
                </a:cubicBezTo>
                <a:cubicBezTo>
                  <a:pt x="490484" y="624968"/>
                  <a:pt x="493956" y="623628"/>
                  <a:pt x="498223" y="622736"/>
                </a:cubicBezTo>
                <a:cubicBezTo>
                  <a:pt x="502489" y="621843"/>
                  <a:pt x="507649" y="621396"/>
                  <a:pt x="513701" y="621396"/>
                </a:cubicBezTo>
                <a:close/>
                <a:moveTo>
                  <a:pt x="1063025" y="568562"/>
                </a:moveTo>
                <a:cubicBezTo>
                  <a:pt x="1068086" y="568562"/>
                  <a:pt x="1072278" y="569778"/>
                  <a:pt x="1075601" y="572208"/>
                </a:cubicBezTo>
                <a:cubicBezTo>
                  <a:pt x="1078925" y="574639"/>
                  <a:pt x="1081629" y="577889"/>
                  <a:pt x="1083712" y="581957"/>
                </a:cubicBezTo>
                <a:cubicBezTo>
                  <a:pt x="1085796" y="586025"/>
                  <a:pt x="1087260" y="590688"/>
                  <a:pt x="1088103" y="595946"/>
                </a:cubicBezTo>
                <a:cubicBezTo>
                  <a:pt x="1088946" y="601205"/>
                  <a:pt x="1089368" y="606662"/>
                  <a:pt x="1089368" y="612318"/>
                </a:cubicBezTo>
                <a:cubicBezTo>
                  <a:pt x="1089368" y="617378"/>
                  <a:pt x="1088872" y="622438"/>
                  <a:pt x="1087880" y="627498"/>
                </a:cubicBezTo>
                <a:cubicBezTo>
                  <a:pt x="1086888" y="632558"/>
                  <a:pt x="1085275" y="637073"/>
                  <a:pt x="1083043" y="641041"/>
                </a:cubicBezTo>
                <a:cubicBezTo>
                  <a:pt x="1080810" y="645010"/>
                  <a:pt x="1078007" y="648235"/>
                  <a:pt x="1074634" y="650715"/>
                </a:cubicBezTo>
                <a:cubicBezTo>
                  <a:pt x="1071260" y="653196"/>
                  <a:pt x="1067143" y="654436"/>
                  <a:pt x="1062281" y="654436"/>
                </a:cubicBezTo>
                <a:cubicBezTo>
                  <a:pt x="1057022" y="654436"/>
                  <a:pt x="1051987" y="652675"/>
                  <a:pt x="1047175" y="649153"/>
                </a:cubicBezTo>
                <a:cubicBezTo>
                  <a:pt x="1042363" y="645630"/>
                  <a:pt x="1037328" y="640496"/>
                  <a:pt x="1032069" y="633749"/>
                </a:cubicBezTo>
                <a:lnTo>
                  <a:pt x="1032069" y="589696"/>
                </a:lnTo>
                <a:cubicBezTo>
                  <a:pt x="1035046" y="585727"/>
                  <a:pt x="1037873" y="582403"/>
                  <a:pt x="1040552" y="579724"/>
                </a:cubicBezTo>
                <a:cubicBezTo>
                  <a:pt x="1043231" y="577045"/>
                  <a:pt x="1045836" y="574862"/>
                  <a:pt x="1048366" y="573176"/>
                </a:cubicBezTo>
                <a:cubicBezTo>
                  <a:pt x="1050896" y="571489"/>
                  <a:pt x="1053352" y="570298"/>
                  <a:pt x="1055733" y="569604"/>
                </a:cubicBezTo>
                <a:cubicBezTo>
                  <a:pt x="1058114" y="568909"/>
                  <a:pt x="1060545" y="568562"/>
                  <a:pt x="1063025" y="568562"/>
                </a:cubicBezTo>
                <a:close/>
                <a:moveTo>
                  <a:pt x="823858" y="568264"/>
                </a:moveTo>
                <a:cubicBezTo>
                  <a:pt x="829216" y="568264"/>
                  <a:pt x="834351" y="570050"/>
                  <a:pt x="839262" y="573622"/>
                </a:cubicBezTo>
                <a:cubicBezTo>
                  <a:pt x="844174" y="577194"/>
                  <a:pt x="849308" y="582354"/>
                  <a:pt x="854666" y="589100"/>
                </a:cubicBezTo>
                <a:lnTo>
                  <a:pt x="854666" y="633153"/>
                </a:lnTo>
                <a:cubicBezTo>
                  <a:pt x="851491" y="637122"/>
                  <a:pt x="848564" y="640471"/>
                  <a:pt x="845885" y="643199"/>
                </a:cubicBezTo>
                <a:cubicBezTo>
                  <a:pt x="843206" y="645928"/>
                  <a:pt x="840602" y="648136"/>
                  <a:pt x="838072" y="649822"/>
                </a:cubicBezTo>
                <a:cubicBezTo>
                  <a:pt x="835542" y="651509"/>
                  <a:pt x="833061" y="652724"/>
                  <a:pt x="830630" y="653469"/>
                </a:cubicBezTo>
                <a:cubicBezTo>
                  <a:pt x="828199" y="654213"/>
                  <a:pt x="825694" y="654585"/>
                  <a:pt x="823114" y="654585"/>
                </a:cubicBezTo>
                <a:cubicBezTo>
                  <a:pt x="817955" y="654585"/>
                  <a:pt x="813689" y="653345"/>
                  <a:pt x="810315" y="650864"/>
                </a:cubicBezTo>
                <a:cubicBezTo>
                  <a:pt x="806942" y="648384"/>
                  <a:pt x="804238" y="645085"/>
                  <a:pt x="802204" y="640967"/>
                </a:cubicBezTo>
                <a:cubicBezTo>
                  <a:pt x="800170" y="636849"/>
                  <a:pt x="798707" y="632161"/>
                  <a:pt x="797814" y="626903"/>
                </a:cubicBezTo>
                <a:cubicBezTo>
                  <a:pt x="796921" y="621644"/>
                  <a:pt x="796474" y="616237"/>
                  <a:pt x="796474" y="610680"/>
                </a:cubicBezTo>
                <a:cubicBezTo>
                  <a:pt x="796474" y="605422"/>
                  <a:pt x="796995" y="600287"/>
                  <a:pt x="798037" y="595277"/>
                </a:cubicBezTo>
                <a:cubicBezTo>
                  <a:pt x="799079" y="590266"/>
                  <a:pt x="800666" y="585727"/>
                  <a:pt x="802799" y="581659"/>
                </a:cubicBezTo>
                <a:cubicBezTo>
                  <a:pt x="804933" y="577591"/>
                  <a:pt x="807760" y="574342"/>
                  <a:pt x="811282" y="571911"/>
                </a:cubicBezTo>
                <a:cubicBezTo>
                  <a:pt x="814805" y="569480"/>
                  <a:pt x="818997" y="568264"/>
                  <a:pt x="823858" y="568264"/>
                </a:cubicBezTo>
                <a:close/>
                <a:moveTo>
                  <a:pt x="2415724" y="563055"/>
                </a:moveTo>
                <a:cubicBezTo>
                  <a:pt x="2425150" y="563055"/>
                  <a:pt x="2432120" y="566057"/>
                  <a:pt x="2436634" y="572060"/>
                </a:cubicBezTo>
                <a:cubicBezTo>
                  <a:pt x="2441149" y="578062"/>
                  <a:pt x="2443257" y="586322"/>
                  <a:pt x="2442960" y="596839"/>
                </a:cubicBezTo>
                <a:lnTo>
                  <a:pt x="2387000" y="596839"/>
                </a:lnTo>
                <a:cubicBezTo>
                  <a:pt x="2387199" y="592176"/>
                  <a:pt x="2387918" y="587786"/>
                  <a:pt x="2389158" y="583668"/>
                </a:cubicBezTo>
                <a:cubicBezTo>
                  <a:pt x="2390398" y="579551"/>
                  <a:pt x="2392184" y="575979"/>
                  <a:pt x="2394516" y="572953"/>
                </a:cubicBezTo>
                <a:cubicBezTo>
                  <a:pt x="2396848" y="569926"/>
                  <a:pt x="2399775" y="567520"/>
                  <a:pt x="2403297" y="565734"/>
                </a:cubicBezTo>
                <a:cubicBezTo>
                  <a:pt x="2406819" y="563948"/>
                  <a:pt x="2410962" y="563055"/>
                  <a:pt x="2415724" y="563055"/>
                </a:cubicBezTo>
                <a:close/>
                <a:moveTo>
                  <a:pt x="1520374" y="563055"/>
                </a:moveTo>
                <a:cubicBezTo>
                  <a:pt x="1529800" y="563055"/>
                  <a:pt x="1536770" y="566057"/>
                  <a:pt x="1541284" y="572060"/>
                </a:cubicBezTo>
                <a:cubicBezTo>
                  <a:pt x="1545799" y="578062"/>
                  <a:pt x="1547907" y="586322"/>
                  <a:pt x="1547610" y="596839"/>
                </a:cubicBezTo>
                <a:lnTo>
                  <a:pt x="1491650" y="596839"/>
                </a:lnTo>
                <a:cubicBezTo>
                  <a:pt x="1491849" y="592176"/>
                  <a:pt x="1492568" y="587786"/>
                  <a:pt x="1493808" y="583668"/>
                </a:cubicBezTo>
                <a:cubicBezTo>
                  <a:pt x="1495048" y="579551"/>
                  <a:pt x="1496834" y="575979"/>
                  <a:pt x="1499166" y="572953"/>
                </a:cubicBezTo>
                <a:cubicBezTo>
                  <a:pt x="1501498" y="569926"/>
                  <a:pt x="1504425" y="567520"/>
                  <a:pt x="1507947" y="565734"/>
                </a:cubicBezTo>
                <a:cubicBezTo>
                  <a:pt x="1511469" y="563948"/>
                  <a:pt x="1515612" y="563055"/>
                  <a:pt x="1520374" y="563055"/>
                </a:cubicBezTo>
                <a:close/>
                <a:moveTo>
                  <a:pt x="1215574" y="563055"/>
                </a:moveTo>
                <a:cubicBezTo>
                  <a:pt x="1225000" y="563055"/>
                  <a:pt x="1231970" y="566057"/>
                  <a:pt x="1236484" y="572060"/>
                </a:cubicBezTo>
                <a:cubicBezTo>
                  <a:pt x="1240999" y="578062"/>
                  <a:pt x="1243107" y="586322"/>
                  <a:pt x="1242810" y="596839"/>
                </a:cubicBezTo>
                <a:lnTo>
                  <a:pt x="1186850" y="596839"/>
                </a:lnTo>
                <a:cubicBezTo>
                  <a:pt x="1187049" y="592176"/>
                  <a:pt x="1187768" y="587786"/>
                  <a:pt x="1189008" y="583668"/>
                </a:cubicBezTo>
                <a:cubicBezTo>
                  <a:pt x="1190248" y="579551"/>
                  <a:pt x="1192034" y="575979"/>
                  <a:pt x="1194366" y="572953"/>
                </a:cubicBezTo>
                <a:cubicBezTo>
                  <a:pt x="1196698" y="569926"/>
                  <a:pt x="1199625" y="567520"/>
                  <a:pt x="1203147" y="565734"/>
                </a:cubicBezTo>
                <a:cubicBezTo>
                  <a:pt x="1206669" y="563948"/>
                  <a:pt x="1210812" y="563055"/>
                  <a:pt x="1215574" y="563055"/>
                </a:cubicBezTo>
                <a:close/>
                <a:moveTo>
                  <a:pt x="1803892" y="539094"/>
                </a:moveTo>
                <a:cubicBezTo>
                  <a:pt x="1800220" y="539094"/>
                  <a:pt x="1797194" y="539243"/>
                  <a:pt x="1794813" y="539541"/>
                </a:cubicBezTo>
                <a:cubicBezTo>
                  <a:pt x="1792432" y="539838"/>
                  <a:pt x="1790522" y="540260"/>
                  <a:pt x="1789083" y="540806"/>
                </a:cubicBezTo>
                <a:cubicBezTo>
                  <a:pt x="1787645" y="541351"/>
                  <a:pt x="1786628" y="541996"/>
                  <a:pt x="1786032" y="542740"/>
                </a:cubicBezTo>
                <a:cubicBezTo>
                  <a:pt x="1785437" y="543485"/>
                  <a:pt x="1785139" y="544353"/>
                  <a:pt x="1785139" y="545345"/>
                </a:cubicBezTo>
                <a:lnTo>
                  <a:pt x="1785139" y="677802"/>
                </a:lnTo>
                <a:cubicBezTo>
                  <a:pt x="1785139" y="678794"/>
                  <a:pt x="1785437" y="679662"/>
                  <a:pt x="1786032" y="680406"/>
                </a:cubicBezTo>
                <a:cubicBezTo>
                  <a:pt x="1786628" y="681151"/>
                  <a:pt x="1787645" y="681771"/>
                  <a:pt x="1789083" y="682267"/>
                </a:cubicBezTo>
                <a:cubicBezTo>
                  <a:pt x="1790522" y="682763"/>
                  <a:pt x="1792432" y="683135"/>
                  <a:pt x="1794813" y="683383"/>
                </a:cubicBezTo>
                <a:cubicBezTo>
                  <a:pt x="1797194" y="683631"/>
                  <a:pt x="1800220" y="683755"/>
                  <a:pt x="1803892" y="683755"/>
                </a:cubicBezTo>
                <a:cubicBezTo>
                  <a:pt x="1807563" y="683755"/>
                  <a:pt x="1810589" y="683631"/>
                  <a:pt x="1812970" y="683383"/>
                </a:cubicBezTo>
                <a:cubicBezTo>
                  <a:pt x="1815352" y="683135"/>
                  <a:pt x="1817261" y="682763"/>
                  <a:pt x="1818700" y="682267"/>
                </a:cubicBezTo>
                <a:cubicBezTo>
                  <a:pt x="1820139" y="681771"/>
                  <a:pt x="1821156" y="681151"/>
                  <a:pt x="1821751" y="680406"/>
                </a:cubicBezTo>
                <a:cubicBezTo>
                  <a:pt x="1822346" y="679662"/>
                  <a:pt x="1822644" y="678794"/>
                  <a:pt x="1822644" y="677802"/>
                </a:cubicBezTo>
                <a:lnTo>
                  <a:pt x="1822644" y="545345"/>
                </a:lnTo>
                <a:cubicBezTo>
                  <a:pt x="1822644" y="544353"/>
                  <a:pt x="1822346" y="543485"/>
                  <a:pt x="1821751" y="542740"/>
                </a:cubicBezTo>
                <a:cubicBezTo>
                  <a:pt x="1821156" y="541996"/>
                  <a:pt x="1820139" y="541351"/>
                  <a:pt x="1818700" y="540806"/>
                </a:cubicBezTo>
                <a:cubicBezTo>
                  <a:pt x="1817261" y="540260"/>
                  <a:pt x="1815352" y="539838"/>
                  <a:pt x="1812970" y="539541"/>
                </a:cubicBezTo>
                <a:cubicBezTo>
                  <a:pt x="1810589" y="539243"/>
                  <a:pt x="1807563" y="539094"/>
                  <a:pt x="1803892" y="539094"/>
                </a:cubicBezTo>
                <a:close/>
                <a:moveTo>
                  <a:pt x="1403842" y="539094"/>
                </a:moveTo>
                <a:cubicBezTo>
                  <a:pt x="1400170" y="539094"/>
                  <a:pt x="1397144" y="539243"/>
                  <a:pt x="1394763" y="539541"/>
                </a:cubicBezTo>
                <a:cubicBezTo>
                  <a:pt x="1392382" y="539838"/>
                  <a:pt x="1390472" y="540260"/>
                  <a:pt x="1389033" y="540806"/>
                </a:cubicBezTo>
                <a:cubicBezTo>
                  <a:pt x="1387595" y="541351"/>
                  <a:pt x="1386578" y="541996"/>
                  <a:pt x="1385982" y="542740"/>
                </a:cubicBezTo>
                <a:cubicBezTo>
                  <a:pt x="1385387" y="543485"/>
                  <a:pt x="1385089" y="544353"/>
                  <a:pt x="1385089" y="545345"/>
                </a:cubicBezTo>
                <a:lnTo>
                  <a:pt x="1385089" y="677802"/>
                </a:lnTo>
                <a:cubicBezTo>
                  <a:pt x="1385089" y="678794"/>
                  <a:pt x="1385387" y="679662"/>
                  <a:pt x="1385982" y="680406"/>
                </a:cubicBezTo>
                <a:cubicBezTo>
                  <a:pt x="1386578" y="681151"/>
                  <a:pt x="1387595" y="681771"/>
                  <a:pt x="1389033" y="682267"/>
                </a:cubicBezTo>
                <a:cubicBezTo>
                  <a:pt x="1390472" y="682763"/>
                  <a:pt x="1392382" y="683135"/>
                  <a:pt x="1394763" y="683383"/>
                </a:cubicBezTo>
                <a:cubicBezTo>
                  <a:pt x="1397144" y="683631"/>
                  <a:pt x="1400170" y="683755"/>
                  <a:pt x="1403842" y="683755"/>
                </a:cubicBezTo>
                <a:cubicBezTo>
                  <a:pt x="1407513" y="683755"/>
                  <a:pt x="1410539" y="683631"/>
                  <a:pt x="1412920" y="683383"/>
                </a:cubicBezTo>
                <a:cubicBezTo>
                  <a:pt x="1415302" y="683135"/>
                  <a:pt x="1417211" y="682763"/>
                  <a:pt x="1418650" y="682267"/>
                </a:cubicBezTo>
                <a:cubicBezTo>
                  <a:pt x="1420089" y="681771"/>
                  <a:pt x="1421106" y="681151"/>
                  <a:pt x="1421701" y="680406"/>
                </a:cubicBezTo>
                <a:cubicBezTo>
                  <a:pt x="1422296" y="679662"/>
                  <a:pt x="1422594" y="678794"/>
                  <a:pt x="1422594" y="677802"/>
                </a:cubicBezTo>
                <a:lnTo>
                  <a:pt x="1422594" y="545345"/>
                </a:lnTo>
                <a:cubicBezTo>
                  <a:pt x="1422594" y="544353"/>
                  <a:pt x="1422296" y="543485"/>
                  <a:pt x="1421701" y="542740"/>
                </a:cubicBezTo>
                <a:cubicBezTo>
                  <a:pt x="1421106" y="541996"/>
                  <a:pt x="1420089" y="541351"/>
                  <a:pt x="1418650" y="540806"/>
                </a:cubicBezTo>
                <a:cubicBezTo>
                  <a:pt x="1417211" y="540260"/>
                  <a:pt x="1415302" y="539838"/>
                  <a:pt x="1412920" y="539541"/>
                </a:cubicBezTo>
                <a:cubicBezTo>
                  <a:pt x="1410539" y="539243"/>
                  <a:pt x="1407513" y="539094"/>
                  <a:pt x="1403842" y="539094"/>
                </a:cubicBezTo>
                <a:close/>
                <a:moveTo>
                  <a:pt x="2416617" y="536564"/>
                </a:moveTo>
                <a:cubicBezTo>
                  <a:pt x="2406100" y="536564"/>
                  <a:pt x="2396649" y="538300"/>
                  <a:pt x="2388265" y="541773"/>
                </a:cubicBezTo>
                <a:cubicBezTo>
                  <a:pt x="2379882" y="545246"/>
                  <a:pt x="2372762" y="550281"/>
                  <a:pt x="2366908" y="556879"/>
                </a:cubicBezTo>
                <a:cubicBezTo>
                  <a:pt x="2361055" y="563477"/>
                  <a:pt x="2356590" y="571514"/>
                  <a:pt x="2353514" y="580989"/>
                </a:cubicBezTo>
                <a:cubicBezTo>
                  <a:pt x="2350438" y="590465"/>
                  <a:pt x="2348900" y="601106"/>
                  <a:pt x="2348900" y="612913"/>
                </a:cubicBezTo>
                <a:cubicBezTo>
                  <a:pt x="2348900" y="625315"/>
                  <a:pt x="2350364" y="636130"/>
                  <a:pt x="2353291" y="645357"/>
                </a:cubicBezTo>
                <a:cubicBezTo>
                  <a:pt x="2356218" y="654585"/>
                  <a:pt x="2360658" y="662225"/>
                  <a:pt x="2366611" y="668277"/>
                </a:cubicBezTo>
                <a:cubicBezTo>
                  <a:pt x="2372564" y="674329"/>
                  <a:pt x="2379980" y="678844"/>
                  <a:pt x="2388861" y="681820"/>
                </a:cubicBezTo>
                <a:cubicBezTo>
                  <a:pt x="2397741" y="684797"/>
                  <a:pt x="2408084" y="686285"/>
                  <a:pt x="2419891" y="686285"/>
                </a:cubicBezTo>
                <a:cubicBezTo>
                  <a:pt x="2426440" y="686285"/>
                  <a:pt x="2432591" y="685863"/>
                  <a:pt x="2438346" y="685020"/>
                </a:cubicBezTo>
                <a:cubicBezTo>
                  <a:pt x="2444101" y="684177"/>
                  <a:pt x="2449210" y="683185"/>
                  <a:pt x="2453675" y="682044"/>
                </a:cubicBezTo>
                <a:cubicBezTo>
                  <a:pt x="2458140" y="680903"/>
                  <a:pt x="2461811" y="679737"/>
                  <a:pt x="2464688" y="678546"/>
                </a:cubicBezTo>
                <a:cubicBezTo>
                  <a:pt x="2467566" y="677355"/>
                  <a:pt x="2469327" y="676413"/>
                  <a:pt x="2469972" y="675718"/>
                </a:cubicBezTo>
                <a:cubicBezTo>
                  <a:pt x="2470617" y="675024"/>
                  <a:pt x="2471138" y="674305"/>
                  <a:pt x="2471534" y="673560"/>
                </a:cubicBezTo>
                <a:cubicBezTo>
                  <a:pt x="2471932" y="672816"/>
                  <a:pt x="2472229" y="671898"/>
                  <a:pt x="2472428" y="670807"/>
                </a:cubicBezTo>
                <a:cubicBezTo>
                  <a:pt x="2472626" y="669716"/>
                  <a:pt x="2472775" y="668401"/>
                  <a:pt x="2472874" y="666863"/>
                </a:cubicBezTo>
                <a:cubicBezTo>
                  <a:pt x="2472974" y="665325"/>
                  <a:pt x="2473023" y="663465"/>
                  <a:pt x="2473023" y="661282"/>
                </a:cubicBezTo>
                <a:cubicBezTo>
                  <a:pt x="2473023" y="658802"/>
                  <a:pt x="2472948" y="656743"/>
                  <a:pt x="2472800" y="655106"/>
                </a:cubicBezTo>
                <a:cubicBezTo>
                  <a:pt x="2472651" y="653469"/>
                  <a:pt x="2472378" y="652203"/>
                  <a:pt x="2471981" y="651311"/>
                </a:cubicBezTo>
                <a:cubicBezTo>
                  <a:pt x="2471584" y="650418"/>
                  <a:pt x="2471088" y="649797"/>
                  <a:pt x="2470493" y="649450"/>
                </a:cubicBezTo>
                <a:cubicBezTo>
                  <a:pt x="2469898" y="649103"/>
                  <a:pt x="2469153" y="648929"/>
                  <a:pt x="2468260" y="648929"/>
                </a:cubicBezTo>
                <a:cubicBezTo>
                  <a:pt x="2466772" y="648929"/>
                  <a:pt x="2464837" y="649401"/>
                  <a:pt x="2462456" y="650343"/>
                </a:cubicBezTo>
                <a:cubicBezTo>
                  <a:pt x="2460075" y="651286"/>
                  <a:pt x="2457074" y="652328"/>
                  <a:pt x="2453452" y="653469"/>
                </a:cubicBezTo>
                <a:cubicBezTo>
                  <a:pt x="2449830" y="654610"/>
                  <a:pt x="2445539" y="655651"/>
                  <a:pt x="2440578" y="656594"/>
                </a:cubicBezTo>
                <a:cubicBezTo>
                  <a:pt x="2435618" y="657537"/>
                  <a:pt x="2429863" y="658008"/>
                  <a:pt x="2423314" y="658008"/>
                </a:cubicBezTo>
                <a:cubicBezTo>
                  <a:pt x="2416865" y="658008"/>
                  <a:pt x="2411334" y="657164"/>
                  <a:pt x="2406720" y="655478"/>
                </a:cubicBezTo>
                <a:cubicBezTo>
                  <a:pt x="2402106" y="653791"/>
                  <a:pt x="2398336" y="651335"/>
                  <a:pt x="2395409" y="648111"/>
                </a:cubicBezTo>
                <a:cubicBezTo>
                  <a:pt x="2392482" y="644886"/>
                  <a:pt x="2390349" y="640967"/>
                  <a:pt x="2389010" y="636353"/>
                </a:cubicBezTo>
                <a:cubicBezTo>
                  <a:pt x="2387670" y="631740"/>
                  <a:pt x="2387000" y="626605"/>
                  <a:pt x="2387000" y="620950"/>
                </a:cubicBezTo>
                <a:lnTo>
                  <a:pt x="2467814" y="620950"/>
                </a:lnTo>
                <a:cubicBezTo>
                  <a:pt x="2471386" y="620950"/>
                  <a:pt x="2474189" y="619858"/>
                  <a:pt x="2476222" y="617675"/>
                </a:cubicBezTo>
                <a:cubicBezTo>
                  <a:pt x="2478257" y="615493"/>
                  <a:pt x="2479274" y="612119"/>
                  <a:pt x="2479274" y="607555"/>
                </a:cubicBezTo>
                <a:lnTo>
                  <a:pt x="2479274" y="601602"/>
                </a:lnTo>
                <a:cubicBezTo>
                  <a:pt x="2479274" y="592275"/>
                  <a:pt x="2478083" y="583643"/>
                  <a:pt x="2475702" y="575706"/>
                </a:cubicBezTo>
                <a:cubicBezTo>
                  <a:pt x="2473320" y="567768"/>
                  <a:pt x="2469600" y="560897"/>
                  <a:pt x="2464540" y="555093"/>
                </a:cubicBezTo>
                <a:cubicBezTo>
                  <a:pt x="2459480" y="549289"/>
                  <a:pt x="2453006" y="544750"/>
                  <a:pt x="2445118" y="541475"/>
                </a:cubicBezTo>
                <a:cubicBezTo>
                  <a:pt x="2437230" y="538201"/>
                  <a:pt x="2427730" y="536564"/>
                  <a:pt x="2416617" y="536564"/>
                </a:cubicBezTo>
                <a:close/>
                <a:moveTo>
                  <a:pt x="1939474" y="536564"/>
                </a:moveTo>
                <a:cubicBezTo>
                  <a:pt x="1931239" y="536564"/>
                  <a:pt x="1923326" y="538548"/>
                  <a:pt x="1915736" y="542517"/>
                </a:cubicBezTo>
                <a:cubicBezTo>
                  <a:pt x="1908146" y="546486"/>
                  <a:pt x="1900680" y="552439"/>
                  <a:pt x="1893337" y="560377"/>
                </a:cubicBezTo>
                <a:lnTo>
                  <a:pt x="1893337" y="545047"/>
                </a:lnTo>
                <a:cubicBezTo>
                  <a:pt x="1893337" y="544055"/>
                  <a:pt x="1893089" y="543187"/>
                  <a:pt x="1892593" y="542443"/>
                </a:cubicBezTo>
                <a:cubicBezTo>
                  <a:pt x="1892097" y="541699"/>
                  <a:pt x="1891279" y="541078"/>
                  <a:pt x="1890138" y="540582"/>
                </a:cubicBezTo>
                <a:cubicBezTo>
                  <a:pt x="1888996" y="540086"/>
                  <a:pt x="1887384" y="539714"/>
                  <a:pt x="1885301" y="539466"/>
                </a:cubicBezTo>
                <a:cubicBezTo>
                  <a:pt x="1883217" y="539218"/>
                  <a:pt x="1880588" y="539094"/>
                  <a:pt x="1877413" y="539094"/>
                </a:cubicBezTo>
                <a:cubicBezTo>
                  <a:pt x="1874337" y="539094"/>
                  <a:pt x="1871782" y="539218"/>
                  <a:pt x="1869748" y="539466"/>
                </a:cubicBezTo>
                <a:cubicBezTo>
                  <a:pt x="1867714" y="539714"/>
                  <a:pt x="1866052" y="540086"/>
                  <a:pt x="1864762" y="540582"/>
                </a:cubicBezTo>
                <a:cubicBezTo>
                  <a:pt x="1863472" y="541078"/>
                  <a:pt x="1862580" y="541699"/>
                  <a:pt x="1862084" y="542443"/>
                </a:cubicBezTo>
                <a:cubicBezTo>
                  <a:pt x="1861588" y="543187"/>
                  <a:pt x="1861339" y="544055"/>
                  <a:pt x="1861339" y="545047"/>
                </a:cubicBezTo>
                <a:lnTo>
                  <a:pt x="1861339" y="677802"/>
                </a:lnTo>
                <a:cubicBezTo>
                  <a:pt x="1861339" y="678794"/>
                  <a:pt x="1861637" y="679662"/>
                  <a:pt x="1862232" y="680406"/>
                </a:cubicBezTo>
                <a:cubicBezTo>
                  <a:pt x="1862828" y="681151"/>
                  <a:pt x="1863845" y="681771"/>
                  <a:pt x="1865283" y="682267"/>
                </a:cubicBezTo>
                <a:cubicBezTo>
                  <a:pt x="1866722" y="682763"/>
                  <a:pt x="1868632" y="683135"/>
                  <a:pt x="1871013" y="683383"/>
                </a:cubicBezTo>
                <a:cubicBezTo>
                  <a:pt x="1873394" y="683631"/>
                  <a:pt x="1876420" y="683755"/>
                  <a:pt x="1880092" y="683755"/>
                </a:cubicBezTo>
                <a:cubicBezTo>
                  <a:pt x="1883763" y="683755"/>
                  <a:pt x="1886789" y="683631"/>
                  <a:pt x="1889170" y="683383"/>
                </a:cubicBezTo>
                <a:cubicBezTo>
                  <a:pt x="1891552" y="683135"/>
                  <a:pt x="1893461" y="682763"/>
                  <a:pt x="1894900" y="682267"/>
                </a:cubicBezTo>
                <a:cubicBezTo>
                  <a:pt x="1896339" y="681771"/>
                  <a:pt x="1897356" y="681151"/>
                  <a:pt x="1897951" y="680406"/>
                </a:cubicBezTo>
                <a:cubicBezTo>
                  <a:pt x="1898546" y="679662"/>
                  <a:pt x="1898844" y="678794"/>
                  <a:pt x="1898844" y="677802"/>
                </a:cubicBezTo>
                <a:lnTo>
                  <a:pt x="1898844" y="589547"/>
                </a:lnTo>
                <a:cubicBezTo>
                  <a:pt x="1904103" y="582899"/>
                  <a:pt x="1909163" y="577839"/>
                  <a:pt x="1914024" y="574366"/>
                </a:cubicBezTo>
                <a:cubicBezTo>
                  <a:pt x="1918886" y="570894"/>
                  <a:pt x="1923698" y="569157"/>
                  <a:pt x="1928461" y="569157"/>
                </a:cubicBezTo>
                <a:cubicBezTo>
                  <a:pt x="1932231" y="569157"/>
                  <a:pt x="1935530" y="569877"/>
                  <a:pt x="1938358" y="571315"/>
                </a:cubicBezTo>
                <a:cubicBezTo>
                  <a:pt x="1941186" y="572754"/>
                  <a:pt x="1943492" y="574788"/>
                  <a:pt x="1945278" y="577417"/>
                </a:cubicBezTo>
                <a:cubicBezTo>
                  <a:pt x="1947064" y="580047"/>
                  <a:pt x="1948429" y="583197"/>
                  <a:pt x="1949371" y="586868"/>
                </a:cubicBezTo>
                <a:cubicBezTo>
                  <a:pt x="1950314" y="590539"/>
                  <a:pt x="1950785" y="595599"/>
                  <a:pt x="1950785" y="602048"/>
                </a:cubicBezTo>
                <a:lnTo>
                  <a:pt x="1950785" y="677802"/>
                </a:lnTo>
                <a:cubicBezTo>
                  <a:pt x="1950785" y="678794"/>
                  <a:pt x="1951083" y="679662"/>
                  <a:pt x="1951678" y="680406"/>
                </a:cubicBezTo>
                <a:cubicBezTo>
                  <a:pt x="1952273" y="681151"/>
                  <a:pt x="1953266" y="681771"/>
                  <a:pt x="1954655" y="682267"/>
                </a:cubicBezTo>
                <a:cubicBezTo>
                  <a:pt x="1956044" y="682763"/>
                  <a:pt x="1957954" y="683135"/>
                  <a:pt x="1960384" y="683383"/>
                </a:cubicBezTo>
                <a:cubicBezTo>
                  <a:pt x="1962815" y="683631"/>
                  <a:pt x="1965866" y="683755"/>
                  <a:pt x="1969537" y="683755"/>
                </a:cubicBezTo>
                <a:cubicBezTo>
                  <a:pt x="1973109" y="683755"/>
                  <a:pt x="1976111" y="683631"/>
                  <a:pt x="1978542" y="683383"/>
                </a:cubicBezTo>
                <a:cubicBezTo>
                  <a:pt x="1980972" y="683135"/>
                  <a:pt x="1982882" y="682763"/>
                  <a:pt x="1984271" y="682267"/>
                </a:cubicBezTo>
                <a:cubicBezTo>
                  <a:pt x="1985660" y="681771"/>
                  <a:pt x="1986653" y="681151"/>
                  <a:pt x="1987248" y="680406"/>
                </a:cubicBezTo>
                <a:cubicBezTo>
                  <a:pt x="1987843" y="679662"/>
                  <a:pt x="1988141" y="678794"/>
                  <a:pt x="1988141" y="677802"/>
                </a:cubicBezTo>
                <a:lnTo>
                  <a:pt x="1988141" y="595798"/>
                </a:lnTo>
                <a:cubicBezTo>
                  <a:pt x="1988141" y="586173"/>
                  <a:pt x="1987298" y="577938"/>
                  <a:pt x="1985611" y="571092"/>
                </a:cubicBezTo>
                <a:cubicBezTo>
                  <a:pt x="1983924" y="564246"/>
                  <a:pt x="1981171" y="558268"/>
                  <a:pt x="1977351" y="553158"/>
                </a:cubicBezTo>
                <a:cubicBezTo>
                  <a:pt x="1973531" y="548049"/>
                  <a:pt x="1968520" y="544005"/>
                  <a:pt x="1962319" y="541029"/>
                </a:cubicBezTo>
                <a:cubicBezTo>
                  <a:pt x="1956118" y="538052"/>
                  <a:pt x="1948503" y="536564"/>
                  <a:pt x="1939474" y="536564"/>
                </a:cubicBezTo>
                <a:close/>
                <a:moveTo>
                  <a:pt x="1521267" y="536564"/>
                </a:moveTo>
                <a:cubicBezTo>
                  <a:pt x="1510750" y="536564"/>
                  <a:pt x="1501299" y="538300"/>
                  <a:pt x="1492915" y="541773"/>
                </a:cubicBezTo>
                <a:cubicBezTo>
                  <a:pt x="1484531" y="545246"/>
                  <a:pt x="1477412" y="550281"/>
                  <a:pt x="1471558" y="556879"/>
                </a:cubicBezTo>
                <a:cubicBezTo>
                  <a:pt x="1465704" y="563477"/>
                  <a:pt x="1461240" y="571514"/>
                  <a:pt x="1458164" y="580989"/>
                </a:cubicBezTo>
                <a:cubicBezTo>
                  <a:pt x="1455088" y="590465"/>
                  <a:pt x="1453550" y="601106"/>
                  <a:pt x="1453550" y="612913"/>
                </a:cubicBezTo>
                <a:cubicBezTo>
                  <a:pt x="1453550" y="625315"/>
                  <a:pt x="1455014" y="636130"/>
                  <a:pt x="1457941" y="645357"/>
                </a:cubicBezTo>
                <a:cubicBezTo>
                  <a:pt x="1460868" y="654585"/>
                  <a:pt x="1465308" y="662225"/>
                  <a:pt x="1471261" y="668277"/>
                </a:cubicBezTo>
                <a:cubicBezTo>
                  <a:pt x="1477214" y="674329"/>
                  <a:pt x="1484630" y="678844"/>
                  <a:pt x="1493511" y="681820"/>
                </a:cubicBezTo>
                <a:cubicBezTo>
                  <a:pt x="1502391" y="684797"/>
                  <a:pt x="1512734" y="686285"/>
                  <a:pt x="1524541" y="686285"/>
                </a:cubicBezTo>
                <a:cubicBezTo>
                  <a:pt x="1531090" y="686285"/>
                  <a:pt x="1537241" y="685863"/>
                  <a:pt x="1542996" y="685020"/>
                </a:cubicBezTo>
                <a:cubicBezTo>
                  <a:pt x="1548751" y="684177"/>
                  <a:pt x="1553860" y="683185"/>
                  <a:pt x="1558325" y="682044"/>
                </a:cubicBezTo>
                <a:cubicBezTo>
                  <a:pt x="1562790" y="680903"/>
                  <a:pt x="1566461" y="679737"/>
                  <a:pt x="1569339" y="678546"/>
                </a:cubicBezTo>
                <a:cubicBezTo>
                  <a:pt x="1572216" y="677355"/>
                  <a:pt x="1573977" y="676413"/>
                  <a:pt x="1574622" y="675718"/>
                </a:cubicBezTo>
                <a:cubicBezTo>
                  <a:pt x="1575267" y="675024"/>
                  <a:pt x="1575788" y="674305"/>
                  <a:pt x="1576185" y="673560"/>
                </a:cubicBezTo>
                <a:cubicBezTo>
                  <a:pt x="1576582" y="672816"/>
                  <a:pt x="1576879" y="671898"/>
                  <a:pt x="1577078" y="670807"/>
                </a:cubicBezTo>
                <a:cubicBezTo>
                  <a:pt x="1577276" y="669716"/>
                  <a:pt x="1577425" y="668401"/>
                  <a:pt x="1577524" y="666863"/>
                </a:cubicBezTo>
                <a:cubicBezTo>
                  <a:pt x="1577623" y="665325"/>
                  <a:pt x="1577673" y="663465"/>
                  <a:pt x="1577673" y="661282"/>
                </a:cubicBezTo>
                <a:cubicBezTo>
                  <a:pt x="1577673" y="658802"/>
                  <a:pt x="1577598" y="656743"/>
                  <a:pt x="1577450" y="655106"/>
                </a:cubicBezTo>
                <a:cubicBezTo>
                  <a:pt x="1577301" y="653469"/>
                  <a:pt x="1577028" y="652203"/>
                  <a:pt x="1576631" y="651311"/>
                </a:cubicBezTo>
                <a:cubicBezTo>
                  <a:pt x="1576234" y="650418"/>
                  <a:pt x="1575738" y="649797"/>
                  <a:pt x="1575143" y="649450"/>
                </a:cubicBezTo>
                <a:cubicBezTo>
                  <a:pt x="1574548" y="649103"/>
                  <a:pt x="1573803" y="648929"/>
                  <a:pt x="1572910" y="648929"/>
                </a:cubicBezTo>
                <a:cubicBezTo>
                  <a:pt x="1571422" y="648929"/>
                  <a:pt x="1569487" y="649401"/>
                  <a:pt x="1567106" y="650343"/>
                </a:cubicBezTo>
                <a:cubicBezTo>
                  <a:pt x="1564725" y="651286"/>
                  <a:pt x="1561724" y="652328"/>
                  <a:pt x="1558102" y="653469"/>
                </a:cubicBezTo>
                <a:cubicBezTo>
                  <a:pt x="1554480" y="654610"/>
                  <a:pt x="1550189" y="655651"/>
                  <a:pt x="1545228" y="656594"/>
                </a:cubicBezTo>
                <a:cubicBezTo>
                  <a:pt x="1540267" y="657537"/>
                  <a:pt x="1534513" y="658008"/>
                  <a:pt x="1527964" y="658008"/>
                </a:cubicBezTo>
                <a:cubicBezTo>
                  <a:pt x="1521515" y="658008"/>
                  <a:pt x="1515984" y="657164"/>
                  <a:pt x="1511370" y="655478"/>
                </a:cubicBezTo>
                <a:cubicBezTo>
                  <a:pt x="1506756" y="653791"/>
                  <a:pt x="1502986" y="651335"/>
                  <a:pt x="1500059" y="648111"/>
                </a:cubicBezTo>
                <a:cubicBezTo>
                  <a:pt x="1497132" y="644886"/>
                  <a:pt x="1494999" y="640967"/>
                  <a:pt x="1493660" y="636353"/>
                </a:cubicBezTo>
                <a:cubicBezTo>
                  <a:pt x="1492320" y="631740"/>
                  <a:pt x="1491650" y="626605"/>
                  <a:pt x="1491650" y="620950"/>
                </a:cubicBezTo>
                <a:lnTo>
                  <a:pt x="1572464" y="620950"/>
                </a:lnTo>
                <a:cubicBezTo>
                  <a:pt x="1576036" y="620950"/>
                  <a:pt x="1578839" y="619858"/>
                  <a:pt x="1580873" y="617675"/>
                </a:cubicBezTo>
                <a:cubicBezTo>
                  <a:pt x="1582907" y="615493"/>
                  <a:pt x="1583924" y="612119"/>
                  <a:pt x="1583924" y="607555"/>
                </a:cubicBezTo>
                <a:lnTo>
                  <a:pt x="1583924" y="601602"/>
                </a:lnTo>
                <a:cubicBezTo>
                  <a:pt x="1583924" y="592275"/>
                  <a:pt x="1582733" y="583643"/>
                  <a:pt x="1580352" y="575706"/>
                </a:cubicBezTo>
                <a:cubicBezTo>
                  <a:pt x="1577971" y="567768"/>
                  <a:pt x="1574250" y="560897"/>
                  <a:pt x="1569190" y="555093"/>
                </a:cubicBezTo>
                <a:cubicBezTo>
                  <a:pt x="1564130" y="549289"/>
                  <a:pt x="1557656" y="544750"/>
                  <a:pt x="1549768" y="541475"/>
                </a:cubicBezTo>
                <a:cubicBezTo>
                  <a:pt x="1541880" y="538201"/>
                  <a:pt x="1532380" y="536564"/>
                  <a:pt x="1521267" y="536564"/>
                </a:cubicBezTo>
                <a:close/>
                <a:moveTo>
                  <a:pt x="1216467" y="536564"/>
                </a:moveTo>
                <a:cubicBezTo>
                  <a:pt x="1205950" y="536564"/>
                  <a:pt x="1196499" y="538300"/>
                  <a:pt x="1188115" y="541773"/>
                </a:cubicBezTo>
                <a:cubicBezTo>
                  <a:pt x="1179731" y="545246"/>
                  <a:pt x="1172612" y="550281"/>
                  <a:pt x="1166758" y="556879"/>
                </a:cubicBezTo>
                <a:cubicBezTo>
                  <a:pt x="1160904" y="563477"/>
                  <a:pt x="1156440" y="571514"/>
                  <a:pt x="1153364" y="580989"/>
                </a:cubicBezTo>
                <a:cubicBezTo>
                  <a:pt x="1150288" y="590465"/>
                  <a:pt x="1148750" y="601106"/>
                  <a:pt x="1148750" y="612913"/>
                </a:cubicBezTo>
                <a:cubicBezTo>
                  <a:pt x="1148750" y="625315"/>
                  <a:pt x="1150214" y="636130"/>
                  <a:pt x="1153141" y="645357"/>
                </a:cubicBezTo>
                <a:cubicBezTo>
                  <a:pt x="1156068" y="654585"/>
                  <a:pt x="1160508" y="662225"/>
                  <a:pt x="1166461" y="668277"/>
                </a:cubicBezTo>
                <a:cubicBezTo>
                  <a:pt x="1172414" y="674329"/>
                  <a:pt x="1179831" y="678844"/>
                  <a:pt x="1188711" y="681820"/>
                </a:cubicBezTo>
                <a:cubicBezTo>
                  <a:pt x="1197591" y="684797"/>
                  <a:pt x="1207934" y="686285"/>
                  <a:pt x="1219741" y="686285"/>
                </a:cubicBezTo>
                <a:cubicBezTo>
                  <a:pt x="1226290" y="686285"/>
                  <a:pt x="1232441" y="685863"/>
                  <a:pt x="1238196" y="685020"/>
                </a:cubicBezTo>
                <a:cubicBezTo>
                  <a:pt x="1243951" y="684177"/>
                  <a:pt x="1249060" y="683185"/>
                  <a:pt x="1253525" y="682044"/>
                </a:cubicBezTo>
                <a:cubicBezTo>
                  <a:pt x="1257990" y="680903"/>
                  <a:pt x="1261661" y="679737"/>
                  <a:pt x="1264539" y="678546"/>
                </a:cubicBezTo>
                <a:cubicBezTo>
                  <a:pt x="1267416" y="677355"/>
                  <a:pt x="1269177" y="676413"/>
                  <a:pt x="1269822" y="675718"/>
                </a:cubicBezTo>
                <a:cubicBezTo>
                  <a:pt x="1270467" y="675024"/>
                  <a:pt x="1270988" y="674305"/>
                  <a:pt x="1271385" y="673560"/>
                </a:cubicBezTo>
                <a:cubicBezTo>
                  <a:pt x="1271782" y="672816"/>
                  <a:pt x="1272079" y="671898"/>
                  <a:pt x="1272278" y="670807"/>
                </a:cubicBezTo>
                <a:cubicBezTo>
                  <a:pt x="1272476" y="669716"/>
                  <a:pt x="1272625" y="668401"/>
                  <a:pt x="1272724" y="666863"/>
                </a:cubicBezTo>
                <a:cubicBezTo>
                  <a:pt x="1272823" y="665325"/>
                  <a:pt x="1272873" y="663465"/>
                  <a:pt x="1272873" y="661282"/>
                </a:cubicBezTo>
                <a:cubicBezTo>
                  <a:pt x="1272873" y="658802"/>
                  <a:pt x="1272798" y="656743"/>
                  <a:pt x="1272650" y="655106"/>
                </a:cubicBezTo>
                <a:cubicBezTo>
                  <a:pt x="1272501" y="653469"/>
                  <a:pt x="1272228" y="652203"/>
                  <a:pt x="1271831" y="651311"/>
                </a:cubicBezTo>
                <a:cubicBezTo>
                  <a:pt x="1271434" y="650418"/>
                  <a:pt x="1270938" y="649797"/>
                  <a:pt x="1270343" y="649450"/>
                </a:cubicBezTo>
                <a:cubicBezTo>
                  <a:pt x="1269748" y="649103"/>
                  <a:pt x="1269003" y="648929"/>
                  <a:pt x="1268110" y="648929"/>
                </a:cubicBezTo>
                <a:cubicBezTo>
                  <a:pt x="1266622" y="648929"/>
                  <a:pt x="1264687" y="649401"/>
                  <a:pt x="1262306" y="650343"/>
                </a:cubicBezTo>
                <a:cubicBezTo>
                  <a:pt x="1259925" y="651286"/>
                  <a:pt x="1256924" y="652328"/>
                  <a:pt x="1253302" y="653469"/>
                </a:cubicBezTo>
                <a:cubicBezTo>
                  <a:pt x="1249680" y="654610"/>
                  <a:pt x="1245389" y="655651"/>
                  <a:pt x="1240428" y="656594"/>
                </a:cubicBezTo>
                <a:cubicBezTo>
                  <a:pt x="1235468" y="657537"/>
                  <a:pt x="1229713" y="658008"/>
                  <a:pt x="1223164" y="658008"/>
                </a:cubicBezTo>
                <a:cubicBezTo>
                  <a:pt x="1216715" y="658008"/>
                  <a:pt x="1211184" y="657164"/>
                  <a:pt x="1206570" y="655478"/>
                </a:cubicBezTo>
                <a:cubicBezTo>
                  <a:pt x="1201956" y="653791"/>
                  <a:pt x="1198186" y="651335"/>
                  <a:pt x="1195259" y="648111"/>
                </a:cubicBezTo>
                <a:cubicBezTo>
                  <a:pt x="1192332" y="644886"/>
                  <a:pt x="1190199" y="640967"/>
                  <a:pt x="1188860" y="636353"/>
                </a:cubicBezTo>
                <a:cubicBezTo>
                  <a:pt x="1187520" y="631740"/>
                  <a:pt x="1186850" y="626605"/>
                  <a:pt x="1186850" y="620950"/>
                </a:cubicBezTo>
                <a:lnTo>
                  <a:pt x="1267664" y="620950"/>
                </a:lnTo>
                <a:cubicBezTo>
                  <a:pt x="1271236" y="620950"/>
                  <a:pt x="1274039" y="619858"/>
                  <a:pt x="1276073" y="617675"/>
                </a:cubicBezTo>
                <a:cubicBezTo>
                  <a:pt x="1278107" y="615493"/>
                  <a:pt x="1279124" y="612119"/>
                  <a:pt x="1279124" y="607555"/>
                </a:cubicBezTo>
                <a:lnTo>
                  <a:pt x="1279124" y="601602"/>
                </a:lnTo>
                <a:cubicBezTo>
                  <a:pt x="1279124" y="592275"/>
                  <a:pt x="1277933" y="583643"/>
                  <a:pt x="1275552" y="575706"/>
                </a:cubicBezTo>
                <a:cubicBezTo>
                  <a:pt x="1273171" y="567768"/>
                  <a:pt x="1269450" y="560897"/>
                  <a:pt x="1264390" y="555093"/>
                </a:cubicBezTo>
                <a:cubicBezTo>
                  <a:pt x="1259330" y="549289"/>
                  <a:pt x="1252856" y="544750"/>
                  <a:pt x="1244968" y="541475"/>
                </a:cubicBezTo>
                <a:cubicBezTo>
                  <a:pt x="1237080" y="538201"/>
                  <a:pt x="1227580" y="536564"/>
                  <a:pt x="1216467" y="536564"/>
                </a:cubicBezTo>
                <a:close/>
                <a:moveTo>
                  <a:pt x="682174" y="536564"/>
                </a:moveTo>
                <a:cubicBezTo>
                  <a:pt x="673939" y="536564"/>
                  <a:pt x="666026" y="538548"/>
                  <a:pt x="658436" y="542517"/>
                </a:cubicBezTo>
                <a:cubicBezTo>
                  <a:pt x="650846" y="546486"/>
                  <a:pt x="643380" y="552439"/>
                  <a:pt x="636037" y="560377"/>
                </a:cubicBezTo>
                <a:lnTo>
                  <a:pt x="636037" y="545047"/>
                </a:lnTo>
                <a:cubicBezTo>
                  <a:pt x="636037" y="544055"/>
                  <a:pt x="635789" y="543187"/>
                  <a:pt x="635293" y="542443"/>
                </a:cubicBezTo>
                <a:cubicBezTo>
                  <a:pt x="634797" y="541699"/>
                  <a:pt x="633979" y="541078"/>
                  <a:pt x="632838" y="540582"/>
                </a:cubicBezTo>
                <a:cubicBezTo>
                  <a:pt x="631697" y="540086"/>
                  <a:pt x="630084" y="539714"/>
                  <a:pt x="628001" y="539466"/>
                </a:cubicBezTo>
                <a:cubicBezTo>
                  <a:pt x="625917" y="539218"/>
                  <a:pt x="623288" y="539094"/>
                  <a:pt x="620113" y="539094"/>
                </a:cubicBezTo>
                <a:cubicBezTo>
                  <a:pt x="617037" y="539094"/>
                  <a:pt x="614482" y="539218"/>
                  <a:pt x="612448" y="539466"/>
                </a:cubicBezTo>
                <a:cubicBezTo>
                  <a:pt x="610414" y="539714"/>
                  <a:pt x="608752" y="540086"/>
                  <a:pt x="607463" y="540582"/>
                </a:cubicBezTo>
                <a:cubicBezTo>
                  <a:pt x="606173" y="541078"/>
                  <a:pt x="605280" y="541699"/>
                  <a:pt x="604784" y="542443"/>
                </a:cubicBezTo>
                <a:cubicBezTo>
                  <a:pt x="604288" y="543187"/>
                  <a:pt x="604040" y="544055"/>
                  <a:pt x="604040" y="545047"/>
                </a:cubicBezTo>
                <a:lnTo>
                  <a:pt x="604040" y="677802"/>
                </a:lnTo>
                <a:cubicBezTo>
                  <a:pt x="604040" y="678794"/>
                  <a:pt x="604337" y="679662"/>
                  <a:pt x="604933" y="680406"/>
                </a:cubicBezTo>
                <a:cubicBezTo>
                  <a:pt x="605528" y="681151"/>
                  <a:pt x="606545" y="681771"/>
                  <a:pt x="607984" y="682267"/>
                </a:cubicBezTo>
                <a:cubicBezTo>
                  <a:pt x="609422" y="682763"/>
                  <a:pt x="611332" y="683135"/>
                  <a:pt x="613713" y="683383"/>
                </a:cubicBezTo>
                <a:cubicBezTo>
                  <a:pt x="616095" y="683631"/>
                  <a:pt x="619121" y="683755"/>
                  <a:pt x="622792" y="683755"/>
                </a:cubicBezTo>
                <a:cubicBezTo>
                  <a:pt x="626463" y="683755"/>
                  <a:pt x="629489" y="683631"/>
                  <a:pt x="631870" y="683383"/>
                </a:cubicBezTo>
                <a:cubicBezTo>
                  <a:pt x="634251" y="683135"/>
                  <a:pt x="636161" y="682763"/>
                  <a:pt x="637600" y="682267"/>
                </a:cubicBezTo>
                <a:cubicBezTo>
                  <a:pt x="639039" y="681771"/>
                  <a:pt x="640056" y="681151"/>
                  <a:pt x="640651" y="680406"/>
                </a:cubicBezTo>
                <a:cubicBezTo>
                  <a:pt x="641246" y="679662"/>
                  <a:pt x="641544" y="678794"/>
                  <a:pt x="641544" y="677802"/>
                </a:cubicBezTo>
                <a:lnTo>
                  <a:pt x="641544" y="589547"/>
                </a:lnTo>
                <a:cubicBezTo>
                  <a:pt x="646803" y="582899"/>
                  <a:pt x="651863" y="577839"/>
                  <a:pt x="656724" y="574366"/>
                </a:cubicBezTo>
                <a:cubicBezTo>
                  <a:pt x="661586" y="570894"/>
                  <a:pt x="666398" y="569157"/>
                  <a:pt x="671161" y="569157"/>
                </a:cubicBezTo>
                <a:cubicBezTo>
                  <a:pt x="674931" y="569157"/>
                  <a:pt x="678230" y="569877"/>
                  <a:pt x="681058" y="571315"/>
                </a:cubicBezTo>
                <a:cubicBezTo>
                  <a:pt x="683886" y="572754"/>
                  <a:pt x="686192" y="574788"/>
                  <a:pt x="687978" y="577417"/>
                </a:cubicBezTo>
                <a:cubicBezTo>
                  <a:pt x="689764" y="580047"/>
                  <a:pt x="691129" y="583197"/>
                  <a:pt x="692071" y="586868"/>
                </a:cubicBezTo>
                <a:cubicBezTo>
                  <a:pt x="693014" y="590539"/>
                  <a:pt x="693485" y="595599"/>
                  <a:pt x="693485" y="602048"/>
                </a:cubicBezTo>
                <a:lnTo>
                  <a:pt x="693485" y="677802"/>
                </a:lnTo>
                <a:cubicBezTo>
                  <a:pt x="693485" y="678794"/>
                  <a:pt x="693783" y="679662"/>
                  <a:pt x="694378" y="680406"/>
                </a:cubicBezTo>
                <a:cubicBezTo>
                  <a:pt x="694973" y="681151"/>
                  <a:pt x="695966" y="681771"/>
                  <a:pt x="697355" y="682267"/>
                </a:cubicBezTo>
                <a:cubicBezTo>
                  <a:pt x="698744" y="682763"/>
                  <a:pt x="700654" y="683135"/>
                  <a:pt x="703084" y="683383"/>
                </a:cubicBezTo>
                <a:cubicBezTo>
                  <a:pt x="705515" y="683631"/>
                  <a:pt x="708566" y="683755"/>
                  <a:pt x="712237" y="683755"/>
                </a:cubicBezTo>
                <a:cubicBezTo>
                  <a:pt x="715809" y="683755"/>
                  <a:pt x="718811" y="683631"/>
                  <a:pt x="721242" y="683383"/>
                </a:cubicBezTo>
                <a:cubicBezTo>
                  <a:pt x="723672" y="683135"/>
                  <a:pt x="725582" y="682763"/>
                  <a:pt x="726971" y="682267"/>
                </a:cubicBezTo>
                <a:cubicBezTo>
                  <a:pt x="728360" y="681771"/>
                  <a:pt x="729353" y="681151"/>
                  <a:pt x="729948" y="680406"/>
                </a:cubicBezTo>
                <a:cubicBezTo>
                  <a:pt x="730543" y="679662"/>
                  <a:pt x="730841" y="678794"/>
                  <a:pt x="730841" y="677802"/>
                </a:cubicBezTo>
                <a:lnTo>
                  <a:pt x="730841" y="595798"/>
                </a:lnTo>
                <a:cubicBezTo>
                  <a:pt x="730841" y="586173"/>
                  <a:pt x="729998" y="577938"/>
                  <a:pt x="728311" y="571092"/>
                </a:cubicBezTo>
                <a:cubicBezTo>
                  <a:pt x="726624" y="564246"/>
                  <a:pt x="723871" y="558268"/>
                  <a:pt x="720051" y="553158"/>
                </a:cubicBezTo>
                <a:cubicBezTo>
                  <a:pt x="716231" y="548049"/>
                  <a:pt x="711220" y="544005"/>
                  <a:pt x="705019" y="541029"/>
                </a:cubicBezTo>
                <a:cubicBezTo>
                  <a:pt x="698818" y="538052"/>
                  <a:pt x="691203" y="536564"/>
                  <a:pt x="682174" y="536564"/>
                </a:cubicBezTo>
                <a:close/>
                <a:moveTo>
                  <a:pt x="506111" y="536564"/>
                </a:moveTo>
                <a:cubicBezTo>
                  <a:pt x="500257" y="536564"/>
                  <a:pt x="494577" y="537035"/>
                  <a:pt x="489070" y="537978"/>
                </a:cubicBezTo>
                <a:cubicBezTo>
                  <a:pt x="483563" y="538920"/>
                  <a:pt x="478478" y="540136"/>
                  <a:pt x="473815" y="541624"/>
                </a:cubicBezTo>
                <a:cubicBezTo>
                  <a:pt x="469152" y="543112"/>
                  <a:pt x="465084" y="544725"/>
                  <a:pt x="461611" y="546461"/>
                </a:cubicBezTo>
                <a:cubicBezTo>
                  <a:pt x="458138" y="548197"/>
                  <a:pt x="455708" y="549785"/>
                  <a:pt x="454319" y="551224"/>
                </a:cubicBezTo>
                <a:cubicBezTo>
                  <a:pt x="452929" y="552662"/>
                  <a:pt x="451987" y="554275"/>
                  <a:pt x="451491" y="556061"/>
                </a:cubicBezTo>
                <a:cubicBezTo>
                  <a:pt x="450995" y="557846"/>
                  <a:pt x="450747" y="560277"/>
                  <a:pt x="450747" y="563353"/>
                </a:cubicBezTo>
                <a:cubicBezTo>
                  <a:pt x="450747" y="565635"/>
                  <a:pt x="450895" y="567719"/>
                  <a:pt x="451193" y="569604"/>
                </a:cubicBezTo>
                <a:cubicBezTo>
                  <a:pt x="451491" y="571489"/>
                  <a:pt x="451912" y="573077"/>
                  <a:pt x="452458" y="574366"/>
                </a:cubicBezTo>
                <a:cubicBezTo>
                  <a:pt x="453004" y="575656"/>
                  <a:pt x="453698" y="576648"/>
                  <a:pt x="454542" y="577343"/>
                </a:cubicBezTo>
                <a:cubicBezTo>
                  <a:pt x="455385" y="578037"/>
                  <a:pt x="456352" y="578385"/>
                  <a:pt x="457444" y="578385"/>
                </a:cubicBezTo>
                <a:cubicBezTo>
                  <a:pt x="459031" y="578385"/>
                  <a:pt x="461090" y="577690"/>
                  <a:pt x="463620" y="576301"/>
                </a:cubicBezTo>
                <a:cubicBezTo>
                  <a:pt x="466150" y="574912"/>
                  <a:pt x="469301" y="573374"/>
                  <a:pt x="473071" y="571687"/>
                </a:cubicBezTo>
                <a:cubicBezTo>
                  <a:pt x="476841" y="570001"/>
                  <a:pt x="481182" y="568463"/>
                  <a:pt x="486093" y="567074"/>
                </a:cubicBezTo>
                <a:cubicBezTo>
                  <a:pt x="491005" y="565685"/>
                  <a:pt x="496586" y="564990"/>
                  <a:pt x="502836" y="564990"/>
                </a:cubicBezTo>
                <a:cubicBezTo>
                  <a:pt x="507599" y="564990"/>
                  <a:pt x="511593" y="565486"/>
                  <a:pt x="514817" y="566478"/>
                </a:cubicBezTo>
                <a:cubicBezTo>
                  <a:pt x="518042" y="567471"/>
                  <a:pt x="520621" y="569009"/>
                  <a:pt x="522556" y="571092"/>
                </a:cubicBezTo>
                <a:cubicBezTo>
                  <a:pt x="524491" y="573176"/>
                  <a:pt x="525880" y="575780"/>
                  <a:pt x="526723" y="578906"/>
                </a:cubicBezTo>
                <a:cubicBezTo>
                  <a:pt x="527567" y="582031"/>
                  <a:pt x="527988" y="585677"/>
                  <a:pt x="527988" y="589845"/>
                </a:cubicBezTo>
                <a:lnTo>
                  <a:pt x="527988" y="597881"/>
                </a:lnTo>
                <a:lnTo>
                  <a:pt x="515040" y="597881"/>
                </a:lnTo>
                <a:cubicBezTo>
                  <a:pt x="503233" y="597881"/>
                  <a:pt x="492865" y="598774"/>
                  <a:pt x="483935" y="600560"/>
                </a:cubicBezTo>
                <a:cubicBezTo>
                  <a:pt x="475006" y="602346"/>
                  <a:pt x="467539" y="605099"/>
                  <a:pt x="461537" y="608820"/>
                </a:cubicBezTo>
                <a:cubicBezTo>
                  <a:pt x="455534" y="612541"/>
                  <a:pt x="451019" y="617254"/>
                  <a:pt x="447993" y="622959"/>
                </a:cubicBezTo>
                <a:cubicBezTo>
                  <a:pt x="444967" y="628664"/>
                  <a:pt x="443454" y="635386"/>
                  <a:pt x="443454" y="643125"/>
                </a:cubicBezTo>
                <a:cubicBezTo>
                  <a:pt x="443454" y="650269"/>
                  <a:pt x="444645" y="656520"/>
                  <a:pt x="447026" y="661877"/>
                </a:cubicBezTo>
                <a:cubicBezTo>
                  <a:pt x="449407" y="667235"/>
                  <a:pt x="452756" y="671725"/>
                  <a:pt x="457072" y="675346"/>
                </a:cubicBezTo>
                <a:cubicBezTo>
                  <a:pt x="461388" y="678968"/>
                  <a:pt x="466498" y="681696"/>
                  <a:pt x="472401" y="683532"/>
                </a:cubicBezTo>
                <a:cubicBezTo>
                  <a:pt x="478305" y="685367"/>
                  <a:pt x="484779" y="686285"/>
                  <a:pt x="491823" y="686285"/>
                </a:cubicBezTo>
                <a:cubicBezTo>
                  <a:pt x="500356" y="686285"/>
                  <a:pt x="508120" y="684648"/>
                  <a:pt x="515115" y="681374"/>
                </a:cubicBezTo>
                <a:cubicBezTo>
                  <a:pt x="522110" y="678100"/>
                  <a:pt x="528336" y="673536"/>
                  <a:pt x="533793" y="667682"/>
                </a:cubicBezTo>
                <a:lnTo>
                  <a:pt x="533793" y="678248"/>
                </a:lnTo>
                <a:cubicBezTo>
                  <a:pt x="533793" y="679637"/>
                  <a:pt x="534214" y="680729"/>
                  <a:pt x="535058" y="681523"/>
                </a:cubicBezTo>
                <a:cubicBezTo>
                  <a:pt x="535901" y="682316"/>
                  <a:pt x="537340" y="682887"/>
                  <a:pt x="539374" y="683234"/>
                </a:cubicBezTo>
                <a:cubicBezTo>
                  <a:pt x="541408" y="683581"/>
                  <a:pt x="544657" y="683755"/>
                  <a:pt x="549122" y="683755"/>
                </a:cubicBezTo>
                <a:cubicBezTo>
                  <a:pt x="553289" y="683755"/>
                  <a:pt x="556439" y="683581"/>
                  <a:pt x="558573" y="683234"/>
                </a:cubicBezTo>
                <a:cubicBezTo>
                  <a:pt x="560706" y="682887"/>
                  <a:pt x="562268" y="682316"/>
                  <a:pt x="563261" y="681523"/>
                </a:cubicBezTo>
                <a:cubicBezTo>
                  <a:pt x="564253" y="680729"/>
                  <a:pt x="564749" y="679637"/>
                  <a:pt x="564749" y="678248"/>
                </a:cubicBezTo>
                <a:lnTo>
                  <a:pt x="564749" y="588952"/>
                </a:lnTo>
                <a:cubicBezTo>
                  <a:pt x="564749" y="579823"/>
                  <a:pt x="563658" y="571936"/>
                  <a:pt x="561475" y="565288"/>
                </a:cubicBezTo>
                <a:cubicBezTo>
                  <a:pt x="559292" y="558640"/>
                  <a:pt x="555819" y="553208"/>
                  <a:pt x="551057" y="548991"/>
                </a:cubicBezTo>
                <a:cubicBezTo>
                  <a:pt x="546294" y="544774"/>
                  <a:pt x="540217" y="541649"/>
                  <a:pt x="532825" y="539615"/>
                </a:cubicBezTo>
                <a:cubicBezTo>
                  <a:pt x="525434" y="537581"/>
                  <a:pt x="516529" y="536564"/>
                  <a:pt x="506111" y="536564"/>
                </a:cubicBezTo>
                <a:close/>
                <a:moveTo>
                  <a:pt x="2114942" y="504119"/>
                </a:moveTo>
                <a:cubicBezTo>
                  <a:pt x="2111371" y="504119"/>
                  <a:pt x="2108369" y="504244"/>
                  <a:pt x="2105938" y="504492"/>
                </a:cubicBezTo>
                <a:cubicBezTo>
                  <a:pt x="2103508" y="504740"/>
                  <a:pt x="2101573" y="505137"/>
                  <a:pt x="2100134" y="505682"/>
                </a:cubicBezTo>
                <a:cubicBezTo>
                  <a:pt x="2098695" y="506228"/>
                  <a:pt x="2097703" y="506898"/>
                  <a:pt x="2097158" y="507691"/>
                </a:cubicBezTo>
                <a:cubicBezTo>
                  <a:pt x="2096612" y="508485"/>
                  <a:pt x="2096339" y="509378"/>
                  <a:pt x="2096339" y="510370"/>
                </a:cubicBezTo>
                <a:lnTo>
                  <a:pt x="2096339" y="539987"/>
                </a:lnTo>
                <a:lnTo>
                  <a:pt x="2080563" y="539987"/>
                </a:lnTo>
                <a:cubicBezTo>
                  <a:pt x="2079571" y="539987"/>
                  <a:pt x="2078703" y="540235"/>
                  <a:pt x="2077959" y="540731"/>
                </a:cubicBezTo>
                <a:cubicBezTo>
                  <a:pt x="2077214" y="541227"/>
                  <a:pt x="2076594" y="542046"/>
                  <a:pt x="2076098" y="543187"/>
                </a:cubicBezTo>
                <a:cubicBezTo>
                  <a:pt x="2075602" y="544328"/>
                  <a:pt x="2075230" y="545891"/>
                  <a:pt x="2074982" y="547875"/>
                </a:cubicBezTo>
                <a:cubicBezTo>
                  <a:pt x="2074734" y="549859"/>
                  <a:pt x="2074610" y="552290"/>
                  <a:pt x="2074610" y="555168"/>
                </a:cubicBezTo>
                <a:cubicBezTo>
                  <a:pt x="2074610" y="560625"/>
                  <a:pt x="2075106" y="564519"/>
                  <a:pt x="2076098" y="566851"/>
                </a:cubicBezTo>
                <a:cubicBezTo>
                  <a:pt x="2077091" y="569182"/>
                  <a:pt x="2078529" y="570348"/>
                  <a:pt x="2080414" y="570348"/>
                </a:cubicBezTo>
                <a:lnTo>
                  <a:pt x="2096339" y="570348"/>
                </a:lnTo>
                <a:lnTo>
                  <a:pt x="2096339" y="638362"/>
                </a:lnTo>
                <a:cubicBezTo>
                  <a:pt x="2096339" y="646498"/>
                  <a:pt x="2097182" y="653543"/>
                  <a:pt x="2098869" y="659496"/>
                </a:cubicBezTo>
                <a:cubicBezTo>
                  <a:pt x="2100556" y="665449"/>
                  <a:pt x="2103185" y="670385"/>
                  <a:pt x="2106757" y="674305"/>
                </a:cubicBezTo>
                <a:cubicBezTo>
                  <a:pt x="2110329" y="678224"/>
                  <a:pt x="2114843" y="681126"/>
                  <a:pt x="2120300" y="683011"/>
                </a:cubicBezTo>
                <a:cubicBezTo>
                  <a:pt x="2125757" y="684896"/>
                  <a:pt x="2132206" y="685839"/>
                  <a:pt x="2139648" y="685839"/>
                </a:cubicBezTo>
                <a:cubicBezTo>
                  <a:pt x="2142426" y="685839"/>
                  <a:pt x="2145180" y="685690"/>
                  <a:pt x="2147908" y="685392"/>
                </a:cubicBezTo>
                <a:cubicBezTo>
                  <a:pt x="2150636" y="685095"/>
                  <a:pt x="2153166" y="684673"/>
                  <a:pt x="2155498" y="684127"/>
                </a:cubicBezTo>
                <a:cubicBezTo>
                  <a:pt x="2157830" y="683581"/>
                  <a:pt x="2159864" y="682937"/>
                  <a:pt x="2161600" y="682192"/>
                </a:cubicBezTo>
                <a:cubicBezTo>
                  <a:pt x="2163336" y="681448"/>
                  <a:pt x="2164651" y="680605"/>
                  <a:pt x="2165544" y="679662"/>
                </a:cubicBezTo>
                <a:cubicBezTo>
                  <a:pt x="2166437" y="678720"/>
                  <a:pt x="2167156" y="677083"/>
                  <a:pt x="2167702" y="674751"/>
                </a:cubicBezTo>
                <a:cubicBezTo>
                  <a:pt x="2168248" y="672419"/>
                  <a:pt x="2168520" y="669071"/>
                  <a:pt x="2168520" y="664705"/>
                </a:cubicBezTo>
                <a:cubicBezTo>
                  <a:pt x="2168520" y="661927"/>
                  <a:pt x="2168396" y="659645"/>
                  <a:pt x="2168148" y="657859"/>
                </a:cubicBezTo>
                <a:cubicBezTo>
                  <a:pt x="2167900" y="656073"/>
                  <a:pt x="2167628" y="654659"/>
                  <a:pt x="2167330" y="653617"/>
                </a:cubicBezTo>
                <a:cubicBezTo>
                  <a:pt x="2167032" y="652576"/>
                  <a:pt x="2166611" y="651881"/>
                  <a:pt x="2166065" y="651534"/>
                </a:cubicBezTo>
                <a:cubicBezTo>
                  <a:pt x="2165519" y="651187"/>
                  <a:pt x="2164949" y="651013"/>
                  <a:pt x="2164354" y="651013"/>
                </a:cubicBezTo>
                <a:cubicBezTo>
                  <a:pt x="2163659" y="651013"/>
                  <a:pt x="2162890" y="651187"/>
                  <a:pt x="2162046" y="651534"/>
                </a:cubicBezTo>
                <a:cubicBezTo>
                  <a:pt x="2161203" y="651881"/>
                  <a:pt x="2160161" y="652278"/>
                  <a:pt x="2158921" y="652724"/>
                </a:cubicBezTo>
                <a:cubicBezTo>
                  <a:pt x="2157681" y="653171"/>
                  <a:pt x="2156267" y="653568"/>
                  <a:pt x="2154680" y="653915"/>
                </a:cubicBezTo>
                <a:cubicBezTo>
                  <a:pt x="2153092" y="654262"/>
                  <a:pt x="2151306" y="654436"/>
                  <a:pt x="2149322" y="654436"/>
                </a:cubicBezTo>
                <a:cubicBezTo>
                  <a:pt x="2143468" y="654436"/>
                  <a:pt x="2139400" y="652625"/>
                  <a:pt x="2137118" y="649004"/>
                </a:cubicBezTo>
                <a:cubicBezTo>
                  <a:pt x="2134836" y="645382"/>
                  <a:pt x="2133695" y="639950"/>
                  <a:pt x="2133695" y="632707"/>
                </a:cubicBezTo>
                <a:lnTo>
                  <a:pt x="2133695" y="570348"/>
                </a:lnTo>
                <a:lnTo>
                  <a:pt x="2162716" y="570348"/>
                </a:lnTo>
                <a:cubicBezTo>
                  <a:pt x="2164602" y="570348"/>
                  <a:pt x="2166040" y="569182"/>
                  <a:pt x="2167032" y="566851"/>
                </a:cubicBezTo>
                <a:cubicBezTo>
                  <a:pt x="2168024" y="564519"/>
                  <a:pt x="2168520" y="560625"/>
                  <a:pt x="2168520" y="555168"/>
                </a:cubicBezTo>
                <a:cubicBezTo>
                  <a:pt x="2168520" y="552290"/>
                  <a:pt x="2168396" y="549859"/>
                  <a:pt x="2168148" y="547875"/>
                </a:cubicBezTo>
                <a:cubicBezTo>
                  <a:pt x="2167900" y="545891"/>
                  <a:pt x="2167528" y="544328"/>
                  <a:pt x="2167032" y="543187"/>
                </a:cubicBezTo>
                <a:cubicBezTo>
                  <a:pt x="2166536" y="542046"/>
                  <a:pt x="2165916" y="541227"/>
                  <a:pt x="2165172" y="540731"/>
                </a:cubicBezTo>
                <a:cubicBezTo>
                  <a:pt x="2164428" y="540235"/>
                  <a:pt x="2163560" y="539987"/>
                  <a:pt x="2162568" y="539987"/>
                </a:cubicBezTo>
                <a:lnTo>
                  <a:pt x="2133695" y="539987"/>
                </a:lnTo>
                <a:lnTo>
                  <a:pt x="2133695" y="510370"/>
                </a:lnTo>
                <a:cubicBezTo>
                  <a:pt x="2133695" y="509378"/>
                  <a:pt x="2133397" y="508485"/>
                  <a:pt x="2132802" y="507691"/>
                </a:cubicBezTo>
                <a:cubicBezTo>
                  <a:pt x="2132206" y="506898"/>
                  <a:pt x="2131214" y="506228"/>
                  <a:pt x="2129825" y="505682"/>
                </a:cubicBezTo>
                <a:cubicBezTo>
                  <a:pt x="2128436" y="505137"/>
                  <a:pt x="2126526" y="504740"/>
                  <a:pt x="2124096" y="504492"/>
                </a:cubicBezTo>
                <a:cubicBezTo>
                  <a:pt x="2121664" y="504244"/>
                  <a:pt x="2118614" y="504119"/>
                  <a:pt x="2114942" y="504119"/>
                </a:cubicBezTo>
                <a:close/>
                <a:moveTo>
                  <a:pt x="1804040" y="480753"/>
                </a:moveTo>
                <a:cubicBezTo>
                  <a:pt x="1795607" y="480753"/>
                  <a:pt x="1789877" y="482217"/>
                  <a:pt x="1786851" y="485144"/>
                </a:cubicBezTo>
                <a:cubicBezTo>
                  <a:pt x="1783825" y="488071"/>
                  <a:pt x="1782312" y="493305"/>
                  <a:pt x="1782312" y="500845"/>
                </a:cubicBezTo>
                <a:cubicBezTo>
                  <a:pt x="1782312" y="508088"/>
                  <a:pt x="1783775" y="513099"/>
                  <a:pt x="1786702" y="515877"/>
                </a:cubicBezTo>
                <a:cubicBezTo>
                  <a:pt x="1789629" y="518655"/>
                  <a:pt x="1795309" y="520044"/>
                  <a:pt x="1803743" y="520044"/>
                </a:cubicBezTo>
                <a:cubicBezTo>
                  <a:pt x="1812077" y="520044"/>
                  <a:pt x="1817782" y="518605"/>
                  <a:pt x="1820858" y="515728"/>
                </a:cubicBezTo>
                <a:cubicBezTo>
                  <a:pt x="1823934" y="512851"/>
                  <a:pt x="1825472" y="507642"/>
                  <a:pt x="1825472" y="500101"/>
                </a:cubicBezTo>
                <a:cubicBezTo>
                  <a:pt x="1825472" y="492858"/>
                  <a:pt x="1823984" y="487823"/>
                  <a:pt x="1821007" y="484995"/>
                </a:cubicBezTo>
                <a:cubicBezTo>
                  <a:pt x="1818030" y="482167"/>
                  <a:pt x="1812375" y="480753"/>
                  <a:pt x="1804040" y="480753"/>
                </a:cubicBezTo>
                <a:close/>
                <a:moveTo>
                  <a:pt x="1403990" y="480753"/>
                </a:moveTo>
                <a:cubicBezTo>
                  <a:pt x="1395557" y="480753"/>
                  <a:pt x="1389827" y="482217"/>
                  <a:pt x="1386801" y="485144"/>
                </a:cubicBezTo>
                <a:cubicBezTo>
                  <a:pt x="1383775" y="488071"/>
                  <a:pt x="1382262" y="493305"/>
                  <a:pt x="1382262" y="500845"/>
                </a:cubicBezTo>
                <a:cubicBezTo>
                  <a:pt x="1382262" y="508088"/>
                  <a:pt x="1383725" y="513099"/>
                  <a:pt x="1386652" y="515877"/>
                </a:cubicBezTo>
                <a:cubicBezTo>
                  <a:pt x="1389579" y="518655"/>
                  <a:pt x="1395259" y="520044"/>
                  <a:pt x="1403693" y="520044"/>
                </a:cubicBezTo>
                <a:cubicBezTo>
                  <a:pt x="1412027" y="520044"/>
                  <a:pt x="1417732" y="518605"/>
                  <a:pt x="1420808" y="515728"/>
                </a:cubicBezTo>
                <a:cubicBezTo>
                  <a:pt x="1423884" y="512851"/>
                  <a:pt x="1425422" y="507642"/>
                  <a:pt x="1425422" y="500101"/>
                </a:cubicBezTo>
                <a:cubicBezTo>
                  <a:pt x="1425422" y="492858"/>
                  <a:pt x="1423934" y="487823"/>
                  <a:pt x="1420957" y="484995"/>
                </a:cubicBezTo>
                <a:cubicBezTo>
                  <a:pt x="1417980" y="482167"/>
                  <a:pt x="1412325" y="480753"/>
                  <a:pt x="1403990" y="480753"/>
                </a:cubicBezTo>
                <a:close/>
                <a:moveTo>
                  <a:pt x="873269" y="476140"/>
                </a:moveTo>
                <a:cubicBezTo>
                  <a:pt x="869598" y="476140"/>
                  <a:pt x="866572" y="476289"/>
                  <a:pt x="864191" y="476586"/>
                </a:cubicBezTo>
                <a:cubicBezTo>
                  <a:pt x="861810" y="476884"/>
                  <a:pt x="859900" y="477306"/>
                  <a:pt x="858461" y="477851"/>
                </a:cubicBezTo>
                <a:cubicBezTo>
                  <a:pt x="857022" y="478397"/>
                  <a:pt x="856030" y="479067"/>
                  <a:pt x="855484" y="479861"/>
                </a:cubicBezTo>
                <a:cubicBezTo>
                  <a:pt x="854939" y="480654"/>
                  <a:pt x="854666" y="481547"/>
                  <a:pt x="854666" y="482539"/>
                </a:cubicBezTo>
                <a:lnTo>
                  <a:pt x="854666" y="554423"/>
                </a:lnTo>
                <a:cubicBezTo>
                  <a:pt x="848713" y="548570"/>
                  <a:pt x="842710" y="544129"/>
                  <a:pt x="836658" y="541103"/>
                </a:cubicBezTo>
                <a:cubicBezTo>
                  <a:pt x="830605" y="538077"/>
                  <a:pt x="823858" y="536564"/>
                  <a:pt x="816417" y="536564"/>
                </a:cubicBezTo>
                <a:cubicBezTo>
                  <a:pt x="806991" y="536564"/>
                  <a:pt x="798657" y="538350"/>
                  <a:pt x="791414" y="541922"/>
                </a:cubicBezTo>
                <a:cubicBezTo>
                  <a:pt x="784171" y="545494"/>
                  <a:pt x="778119" y="550603"/>
                  <a:pt x="773257" y="557251"/>
                </a:cubicBezTo>
                <a:cubicBezTo>
                  <a:pt x="768395" y="563899"/>
                  <a:pt x="764699" y="571936"/>
                  <a:pt x="762169" y="581361"/>
                </a:cubicBezTo>
                <a:cubicBezTo>
                  <a:pt x="759639" y="590787"/>
                  <a:pt x="758374" y="601404"/>
                  <a:pt x="758374" y="613211"/>
                </a:cubicBezTo>
                <a:cubicBezTo>
                  <a:pt x="758374" y="623033"/>
                  <a:pt x="759366" y="632385"/>
                  <a:pt x="761351" y="641265"/>
                </a:cubicBezTo>
                <a:cubicBezTo>
                  <a:pt x="763335" y="650145"/>
                  <a:pt x="766535" y="657909"/>
                  <a:pt x="770950" y="664556"/>
                </a:cubicBezTo>
                <a:cubicBezTo>
                  <a:pt x="775365" y="671204"/>
                  <a:pt x="781070" y="676487"/>
                  <a:pt x="788065" y="680406"/>
                </a:cubicBezTo>
                <a:cubicBezTo>
                  <a:pt x="795060" y="684326"/>
                  <a:pt x="803618" y="686285"/>
                  <a:pt x="813738" y="686285"/>
                </a:cubicBezTo>
                <a:cubicBezTo>
                  <a:pt x="822866" y="686285"/>
                  <a:pt x="831176" y="684251"/>
                  <a:pt x="838667" y="680183"/>
                </a:cubicBezTo>
                <a:cubicBezTo>
                  <a:pt x="846158" y="676115"/>
                  <a:pt x="853326" y="670410"/>
                  <a:pt x="860173" y="663068"/>
                </a:cubicBezTo>
                <a:lnTo>
                  <a:pt x="860173" y="677802"/>
                </a:lnTo>
                <a:cubicBezTo>
                  <a:pt x="860173" y="678893"/>
                  <a:pt x="860445" y="679811"/>
                  <a:pt x="860991" y="680555"/>
                </a:cubicBezTo>
                <a:cubicBezTo>
                  <a:pt x="861537" y="681299"/>
                  <a:pt x="862430" y="681920"/>
                  <a:pt x="863670" y="682416"/>
                </a:cubicBezTo>
                <a:cubicBezTo>
                  <a:pt x="864910" y="682912"/>
                  <a:pt x="866523" y="683259"/>
                  <a:pt x="868507" y="683457"/>
                </a:cubicBezTo>
                <a:cubicBezTo>
                  <a:pt x="870491" y="683656"/>
                  <a:pt x="873071" y="683755"/>
                  <a:pt x="876246" y="683755"/>
                </a:cubicBezTo>
                <a:cubicBezTo>
                  <a:pt x="879223" y="683755"/>
                  <a:pt x="881728" y="683656"/>
                  <a:pt x="883762" y="683457"/>
                </a:cubicBezTo>
                <a:cubicBezTo>
                  <a:pt x="885796" y="683259"/>
                  <a:pt x="887408" y="682912"/>
                  <a:pt x="888599" y="682416"/>
                </a:cubicBezTo>
                <a:cubicBezTo>
                  <a:pt x="889789" y="681920"/>
                  <a:pt x="890633" y="681299"/>
                  <a:pt x="891129" y="680555"/>
                </a:cubicBezTo>
                <a:cubicBezTo>
                  <a:pt x="891625" y="679811"/>
                  <a:pt x="891873" y="678893"/>
                  <a:pt x="891873" y="677802"/>
                </a:cubicBezTo>
                <a:lnTo>
                  <a:pt x="891873" y="482539"/>
                </a:lnTo>
                <a:cubicBezTo>
                  <a:pt x="891873" y="481547"/>
                  <a:pt x="891575" y="480654"/>
                  <a:pt x="890980" y="479861"/>
                </a:cubicBezTo>
                <a:cubicBezTo>
                  <a:pt x="890385" y="479067"/>
                  <a:pt x="889392" y="478397"/>
                  <a:pt x="888003" y="477851"/>
                </a:cubicBezTo>
                <a:cubicBezTo>
                  <a:pt x="886614" y="477306"/>
                  <a:pt x="884729" y="476884"/>
                  <a:pt x="882348" y="476586"/>
                </a:cubicBezTo>
                <a:cubicBezTo>
                  <a:pt x="879967" y="476289"/>
                  <a:pt x="876940" y="476140"/>
                  <a:pt x="873269" y="476140"/>
                </a:cubicBezTo>
                <a:close/>
                <a:moveTo>
                  <a:pt x="2213467" y="475693"/>
                </a:moveTo>
                <a:cubicBezTo>
                  <a:pt x="2209796" y="475693"/>
                  <a:pt x="2206770" y="475842"/>
                  <a:pt x="2204388" y="476140"/>
                </a:cubicBezTo>
                <a:cubicBezTo>
                  <a:pt x="2202007" y="476437"/>
                  <a:pt x="2200097" y="476859"/>
                  <a:pt x="2198658" y="477405"/>
                </a:cubicBezTo>
                <a:cubicBezTo>
                  <a:pt x="2197220" y="477951"/>
                  <a:pt x="2196203" y="478620"/>
                  <a:pt x="2195607" y="479414"/>
                </a:cubicBezTo>
                <a:cubicBezTo>
                  <a:pt x="2195012" y="480208"/>
                  <a:pt x="2194714" y="481101"/>
                  <a:pt x="2194714" y="482093"/>
                </a:cubicBezTo>
                <a:lnTo>
                  <a:pt x="2194714" y="677802"/>
                </a:lnTo>
                <a:cubicBezTo>
                  <a:pt x="2194714" y="678794"/>
                  <a:pt x="2195012" y="679662"/>
                  <a:pt x="2195607" y="680406"/>
                </a:cubicBezTo>
                <a:cubicBezTo>
                  <a:pt x="2196203" y="681151"/>
                  <a:pt x="2197220" y="681771"/>
                  <a:pt x="2198658" y="682267"/>
                </a:cubicBezTo>
                <a:cubicBezTo>
                  <a:pt x="2200097" y="682763"/>
                  <a:pt x="2202007" y="683135"/>
                  <a:pt x="2204388" y="683383"/>
                </a:cubicBezTo>
                <a:cubicBezTo>
                  <a:pt x="2206770" y="683631"/>
                  <a:pt x="2209796" y="683755"/>
                  <a:pt x="2213467" y="683755"/>
                </a:cubicBezTo>
                <a:cubicBezTo>
                  <a:pt x="2217138" y="683755"/>
                  <a:pt x="2220164" y="683631"/>
                  <a:pt x="2222545" y="683383"/>
                </a:cubicBezTo>
                <a:cubicBezTo>
                  <a:pt x="2224926" y="683135"/>
                  <a:pt x="2226836" y="682763"/>
                  <a:pt x="2228275" y="682267"/>
                </a:cubicBezTo>
                <a:cubicBezTo>
                  <a:pt x="2229714" y="681771"/>
                  <a:pt x="2230731" y="681151"/>
                  <a:pt x="2231326" y="680406"/>
                </a:cubicBezTo>
                <a:cubicBezTo>
                  <a:pt x="2231922" y="679662"/>
                  <a:pt x="2232219" y="678794"/>
                  <a:pt x="2232219" y="677802"/>
                </a:cubicBezTo>
                <a:lnTo>
                  <a:pt x="2232219" y="589547"/>
                </a:lnTo>
                <a:cubicBezTo>
                  <a:pt x="2237478" y="582899"/>
                  <a:pt x="2242538" y="577839"/>
                  <a:pt x="2247400" y="574366"/>
                </a:cubicBezTo>
                <a:cubicBezTo>
                  <a:pt x="2252261" y="570894"/>
                  <a:pt x="2257073" y="569157"/>
                  <a:pt x="2261836" y="569157"/>
                </a:cubicBezTo>
                <a:cubicBezTo>
                  <a:pt x="2265606" y="569157"/>
                  <a:pt x="2268905" y="569877"/>
                  <a:pt x="2271733" y="571315"/>
                </a:cubicBezTo>
                <a:cubicBezTo>
                  <a:pt x="2274561" y="572754"/>
                  <a:pt x="2276868" y="574788"/>
                  <a:pt x="2278654" y="577417"/>
                </a:cubicBezTo>
                <a:cubicBezTo>
                  <a:pt x="2280439" y="580047"/>
                  <a:pt x="2281804" y="583197"/>
                  <a:pt x="2282746" y="586868"/>
                </a:cubicBezTo>
                <a:cubicBezTo>
                  <a:pt x="2283689" y="590539"/>
                  <a:pt x="2284160" y="595599"/>
                  <a:pt x="2284160" y="602048"/>
                </a:cubicBezTo>
                <a:lnTo>
                  <a:pt x="2284160" y="677802"/>
                </a:lnTo>
                <a:cubicBezTo>
                  <a:pt x="2284160" y="678794"/>
                  <a:pt x="2284458" y="679662"/>
                  <a:pt x="2285053" y="680406"/>
                </a:cubicBezTo>
                <a:cubicBezTo>
                  <a:pt x="2285648" y="681151"/>
                  <a:pt x="2286640" y="681771"/>
                  <a:pt x="2288030" y="682267"/>
                </a:cubicBezTo>
                <a:cubicBezTo>
                  <a:pt x="2289418" y="682763"/>
                  <a:pt x="2291329" y="683135"/>
                  <a:pt x="2293760" y="683383"/>
                </a:cubicBezTo>
                <a:cubicBezTo>
                  <a:pt x="2296190" y="683631"/>
                  <a:pt x="2299241" y="683755"/>
                  <a:pt x="2302912" y="683755"/>
                </a:cubicBezTo>
                <a:cubicBezTo>
                  <a:pt x="2306484" y="683755"/>
                  <a:pt x="2309486" y="683631"/>
                  <a:pt x="2311916" y="683383"/>
                </a:cubicBezTo>
                <a:cubicBezTo>
                  <a:pt x="2314347" y="683135"/>
                  <a:pt x="2316257" y="682763"/>
                  <a:pt x="2317646" y="682267"/>
                </a:cubicBezTo>
                <a:cubicBezTo>
                  <a:pt x="2319036" y="681771"/>
                  <a:pt x="2320028" y="681151"/>
                  <a:pt x="2320623" y="680406"/>
                </a:cubicBezTo>
                <a:cubicBezTo>
                  <a:pt x="2321218" y="679662"/>
                  <a:pt x="2321516" y="678794"/>
                  <a:pt x="2321516" y="677802"/>
                </a:cubicBezTo>
                <a:lnTo>
                  <a:pt x="2321516" y="596393"/>
                </a:lnTo>
                <a:cubicBezTo>
                  <a:pt x="2321516" y="586570"/>
                  <a:pt x="2320672" y="578211"/>
                  <a:pt x="2318986" y="571315"/>
                </a:cubicBezTo>
                <a:cubicBezTo>
                  <a:pt x="2317299" y="564420"/>
                  <a:pt x="2314546" y="558392"/>
                  <a:pt x="2310726" y="553233"/>
                </a:cubicBezTo>
                <a:cubicBezTo>
                  <a:pt x="2306906" y="548073"/>
                  <a:pt x="2301896" y="544005"/>
                  <a:pt x="2295694" y="541029"/>
                </a:cubicBezTo>
                <a:cubicBezTo>
                  <a:pt x="2289493" y="538052"/>
                  <a:pt x="2281878" y="536564"/>
                  <a:pt x="2272849" y="536564"/>
                </a:cubicBezTo>
                <a:cubicBezTo>
                  <a:pt x="2265606" y="536564"/>
                  <a:pt x="2258636" y="538127"/>
                  <a:pt x="2251939" y="541252"/>
                </a:cubicBezTo>
                <a:cubicBezTo>
                  <a:pt x="2245242" y="544378"/>
                  <a:pt x="2238668" y="549115"/>
                  <a:pt x="2232219" y="555465"/>
                </a:cubicBezTo>
                <a:lnTo>
                  <a:pt x="2232219" y="482093"/>
                </a:lnTo>
                <a:cubicBezTo>
                  <a:pt x="2232219" y="481101"/>
                  <a:pt x="2231922" y="480208"/>
                  <a:pt x="2231326" y="479414"/>
                </a:cubicBezTo>
                <a:cubicBezTo>
                  <a:pt x="2230731" y="478620"/>
                  <a:pt x="2229714" y="477951"/>
                  <a:pt x="2228275" y="477405"/>
                </a:cubicBezTo>
                <a:cubicBezTo>
                  <a:pt x="2226836" y="476859"/>
                  <a:pt x="2224926" y="476437"/>
                  <a:pt x="2222545" y="476140"/>
                </a:cubicBezTo>
                <a:cubicBezTo>
                  <a:pt x="2220164" y="475842"/>
                  <a:pt x="2217138" y="475693"/>
                  <a:pt x="2213467" y="475693"/>
                </a:cubicBezTo>
                <a:close/>
                <a:moveTo>
                  <a:pt x="1327642" y="475693"/>
                </a:moveTo>
                <a:cubicBezTo>
                  <a:pt x="1323970" y="475693"/>
                  <a:pt x="1320944" y="475842"/>
                  <a:pt x="1318563" y="476140"/>
                </a:cubicBezTo>
                <a:cubicBezTo>
                  <a:pt x="1316182" y="476437"/>
                  <a:pt x="1314272" y="476859"/>
                  <a:pt x="1312833" y="477405"/>
                </a:cubicBezTo>
                <a:cubicBezTo>
                  <a:pt x="1311395" y="477951"/>
                  <a:pt x="1310378" y="478620"/>
                  <a:pt x="1309782" y="479414"/>
                </a:cubicBezTo>
                <a:cubicBezTo>
                  <a:pt x="1309187" y="480208"/>
                  <a:pt x="1308889" y="481101"/>
                  <a:pt x="1308889" y="482093"/>
                </a:cubicBezTo>
                <a:lnTo>
                  <a:pt x="1308889" y="677802"/>
                </a:lnTo>
                <a:cubicBezTo>
                  <a:pt x="1308889" y="678794"/>
                  <a:pt x="1309187" y="679662"/>
                  <a:pt x="1309782" y="680406"/>
                </a:cubicBezTo>
                <a:cubicBezTo>
                  <a:pt x="1310378" y="681151"/>
                  <a:pt x="1311395" y="681771"/>
                  <a:pt x="1312833" y="682267"/>
                </a:cubicBezTo>
                <a:cubicBezTo>
                  <a:pt x="1314272" y="682763"/>
                  <a:pt x="1316182" y="683135"/>
                  <a:pt x="1318563" y="683383"/>
                </a:cubicBezTo>
                <a:cubicBezTo>
                  <a:pt x="1320944" y="683631"/>
                  <a:pt x="1323970" y="683755"/>
                  <a:pt x="1327642" y="683755"/>
                </a:cubicBezTo>
                <a:cubicBezTo>
                  <a:pt x="1331313" y="683755"/>
                  <a:pt x="1334339" y="683631"/>
                  <a:pt x="1336720" y="683383"/>
                </a:cubicBezTo>
                <a:cubicBezTo>
                  <a:pt x="1339102" y="683135"/>
                  <a:pt x="1341011" y="682763"/>
                  <a:pt x="1342450" y="682267"/>
                </a:cubicBezTo>
                <a:cubicBezTo>
                  <a:pt x="1343889" y="681771"/>
                  <a:pt x="1344906" y="681151"/>
                  <a:pt x="1345501" y="680406"/>
                </a:cubicBezTo>
                <a:cubicBezTo>
                  <a:pt x="1346096" y="679662"/>
                  <a:pt x="1346394" y="678794"/>
                  <a:pt x="1346394" y="677802"/>
                </a:cubicBezTo>
                <a:lnTo>
                  <a:pt x="1346394" y="482093"/>
                </a:lnTo>
                <a:cubicBezTo>
                  <a:pt x="1346394" y="481101"/>
                  <a:pt x="1346096" y="480208"/>
                  <a:pt x="1345501" y="479414"/>
                </a:cubicBezTo>
                <a:cubicBezTo>
                  <a:pt x="1344906" y="478620"/>
                  <a:pt x="1343889" y="477951"/>
                  <a:pt x="1342450" y="477405"/>
                </a:cubicBezTo>
                <a:cubicBezTo>
                  <a:pt x="1341011" y="476859"/>
                  <a:pt x="1339102" y="476437"/>
                  <a:pt x="1336720" y="476140"/>
                </a:cubicBezTo>
                <a:cubicBezTo>
                  <a:pt x="1334339" y="475842"/>
                  <a:pt x="1331313" y="475693"/>
                  <a:pt x="1327642" y="475693"/>
                </a:cubicBezTo>
                <a:close/>
                <a:moveTo>
                  <a:pt x="1013317" y="475693"/>
                </a:moveTo>
                <a:cubicBezTo>
                  <a:pt x="1009646" y="475693"/>
                  <a:pt x="1006619" y="475842"/>
                  <a:pt x="1004238" y="476140"/>
                </a:cubicBezTo>
                <a:cubicBezTo>
                  <a:pt x="1001857" y="476437"/>
                  <a:pt x="999947" y="476859"/>
                  <a:pt x="998508" y="477405"/>
                </a:cubicBezTo>
                <a:cubicBezTo>
                  <a:pt x="997070" y="477951"/>
                  <a:pt x="996053" y="478620"/>
                  <a:pt x="995457" y="479414"/>
                </a:cubicBezTo>
                <a:cubicBezTo>
                  <a:pt x="994862" y="480208"/>
                  <a:pt x="994564" y="481101"/>
                  <a:pt x="994564" y="482093"/>
                </a:cubicBezTo>
                <a:lnTo>
                  <a:pt x="994564" y="677802"/>
                </a:lnTo>
                <a:cubicBezTo>
                  <a:pt x="994564" y="678893"/>
                  <a:pt x="994812" y="679811"/>
                  <a:pt x="995308" y="680555"/>
                </a:cubicBezTo>
                <a:cubicBezTo>
                  <a:pt x="995805" y="681299"/>
                  <a:pt x="996673" y="681920"/>
                  <a:pt x="997913" y="682416"/>
                </a:cubicBezTo>
                <a:cubicBezTo>
                  <a:pt x="999153" y="682912"/>
                  <a:pt x="1000790" y="683259"/>
                  <a:pt x="1002824" y="683457"/>
                </a:cubicBezTo>
                <a:cubicBezTo>
                  <a:pt x="1004858" y="683656"/>
                  <a:pt x="1007413" y="683755"/>
                  <a:pt x="1010489" y="683755"/>
                </a:cubicBezTo>
                <a:cubicBezTo>
                  <a:pt x="1013466" y="683755"/>
                  <a:pt x="1015996" y="683656"/>
                  <a:pt x="1018079" y="683457"/>
                </a:cubicBezTo>
                <a:cubicBezTo>
                  <a:pt x="1020163" y="683259"/>
                  <a:pt x="1021825" y="682912"/>
                  <a:pt x="1023065" y="682416"/>
                </a:cubicBezTo>
                <a:cubicBezTo>
                  <a:pt x="1024305" y="681920"/>
                  <a:pt x="1025198" y="681299"/>
                  <a:pt x="1025744" y="680555"/>
                </a:cubicBezTo>
                <a:cubicBezTo>
                  <a:pt x="1026290" y="679811"/>
                  <a:pt x="1026562" y="678893"/>
                  <a:pt x="1026562" y="677802"/>
                </a:cubicBezTo>
                <a:lnTo>
                  <a:pt x="1026562" y="663366"/>
                </a:lnTo>
                <a:cubicBezTo>
                  <a:pt x="1030134" y="667434"/>
                  <a:pt x="1033632" y="670906"/>
                  <a:pt x="1037055" y="673784"/>
                </a:cubicBezTo>
                <a:cubicBezTo>
                  <a:pt x="1040478" y="676661"/>
                  <a:pt x="1043950" y="679042"/>
                  <a:pt x="1047473" y="680927"/>
                </a:cubicBezTo>
                <a:cubicBezTo>
                  <a:pt x="1050995" y="682812"/>
                  <a:pt x="1054691" y="684177"/>
                  <a:pt x="1058560" y="685020"/>
                </a:cubicBezTo>
                <a:cubicBezTo>
                  <a:pt x="1062430" y="685863"/>
                  <a:pt x="1066597" y="686285"/>
                  <a:pt x="1071062" y="686285"/>
                </a:cubicBezTo>
                <a:cubicBezTo>
                  <a:pt x="1080091" y="686285"/>
                  <a:pt x="1088152" y="684499"/>
                  <a:pt x="1095247" y="680927"/>
                </a:cubicBezTo>
                <a:cubicBezTo>
                  <a:pt x="1102341" y="677355"/>
                  <a:pt x="1108319" y="672246"/>
                  <a:pt x="1113180" y="665598"/>
                </a:cubicBezTo>
                <a:cubicBezTo>
                  <a:pt x="1118042" y="658950"/>
                  <a:pt x="1121763" y="650914"/>
                  <a:pt x="1124342" y="641488"/>
                </a:cubicBezTo>
                <a:cubicBezTo>
                  <a:pt x="1126922" y="632062"/>
                  <a:pt x="1128212" y="621446"/>
                  <a:pt x="1128212" y="609639"/>
                </a:cubicBezTo>
                <a:cubicBezTo>
                  <a:pt x="1128212" y="599816"/>
                  <a:pt x="1127220" y="590465"/>
                  <a:pt x="1125236" y="581585"/>
                </a:cubicBezTo>
                <a:cubicBezTo>
                  <a:pt x="1123251" y="572704"/>
                  <a:pt x="1120101" y="564941"/>
                  <a:pt x="1115785" y="558293"/>
                </a:cubicBezTo>
                <a:cubicBezTo>
                  <a:pt x="1111469" y="551645"/>
                  <a:pt x="1105888" y="546362"/>
                  <a:pt x="1099042" y="542443"/>
                </a:cubicBezTo>
                <a:cubicBezTo>
                  <a:pt x="1092196" y="538524"/>
                  <a:pt x="1083861" y="536564"/>
                  <a:pt x="1074039" y="536564"/>
                </a:cubicBezTo>
                <a:cubicBezTo>
                  <a:pt x="1070070" y="536564"/>
                  <a:pt x="1066300" y="536911"/>
                  <a:pt x="1062728" y="537606"/>
                </a:cubicBezTo>
                <a:cubicBezTo>
                  <a:pt x="1059156" y="538300"/>
                  <a:pt x="1055683" y="539417"/>
                  <a:pt x="1052310" y="540954"/>
                </a:cubicBezTo>
                <a:cubicBezTo>
                  <a:pt x="1048936" y="542492"/>
                  <a:pt x="1045563" y="544452"/>
                  <a:pt x="1042189" y="546833"/>
                </a:cubicBezTo>
                <a:cubicBezTo>
                  <a:pt x="1038816" y="549214"/>
                  <a:pt x="1035442" y="552092"/>
                  <a:pt x="1032069" y="555465"/>
                </a:cubicBezTo>
                <a:lnTo>
                  <a:pt x="1032069" y="482093"/>
                </a:lnTo>
                <a:cubicBezTo>
                  <a:pt x="1032069" y="481101"/>
                  <a:pt x="1031771" y="480208"/>
                  <a:pt x="1031176" y="479414"/>
                </a:cubicBezTo>
                <a:cubicBezTo>
                  <a:pt x="1030581" y="478620"/>
                  <a:pt x="1029564" y="477951"/>
                  <a:pt x="1028125" y="477405"/>
                </a:cubicBezTo>
                <a:cubicBezTo>
                  <a:pt x="1026686" y="476859"/>
                  <a:pt x="1024776" y="476437"/>
                  <a:pt x="1022395" y="476140"/>
                </a:cubicBezTo>
                <a:cubicBezTo>
                  <a:pt x="1020014" y="475842"/>
                  <a:pt x="1016988" y="475693"/>
                  <a:pt x="1013317" y="475693"/>
                </a:cubicBezTo>
                <a:close/>
                <a:moveTo>
                  <a:pt x="1667565" y="474503"/>
                </a:moveTo>
                <a:cubicBezTo>
                  <a:pt x="1659528" y="474503"/>
                  <a:pt x="1652558" y="475644"/>
                  <a:pt x="1646655" y="477926"/>
                </a:cubicBezTo>
                <a:cubicBezTo>
                  <a:pt x="1640751" y="480208"/>
                  <a:pt x="1635890" y="483606"/>
                  <a:pt x="1632070" y="488120"/>
                </a:cubicBezTo>
                <a:cubicBezTo>
                  <a:pt x="1628250" y="492635"/>
                  <a:pt x="1625447" y="498290"/>
                  <a:pt x="1623661" y="505087"/>
                </a:cubicBezTo>
                <a:cubicBezTo>
                  <a:pt x="1621875" y="511883"/>
                  <a:pt x="1620982" y="519796"/>
                  <a:pt x="1620982" y="528825"/>
                </a:cubicBezTo>
                <a:lnTo>
                  <a:pt x="1620982" y="539987"/>
                </a:lnTo>
                <a:lnTo>
                  <a:pt x="1604462" y="539987"/>
                </a:lnTo>
                <a:cubicBezTo>
                  <a:pt x="1603470" y="539987"/>
                  <a:pt x="1602602" y="540235"/>
                  <a:pt x="1601858" y="540731"/>
                </a:cubicBezTo>
                <a:cubicBezTo>
                  <a:pt x="1601113" y="541227"/>
                  <a:pt x="1600518" y="542046"/>
                  <a:pt x="1600072" y="543187"/>
                </a:cubicBezTo>
                <a:cubicBezTo>
                  <a:pt x="1599625" y="544328"/>
                  <a:pt x="1599278" y="545891"/>
                  <a:pt x="1599030" y="547875"/>
                </a:cubicBezTo>
                <a:cubicBezTo>
                  <a:pt x="1598782" y="549859"/>
                  <a:pt x="1598658" y="552290"/>
                  <a:pt x="1598658" y="555168"/>
                </a:cubicBezTo>
                <a:cubicBezTo>
                  <a:pt x="1598658" y="560625"/>
                  <a:pt x="1599129" y="564519"/>
                  <a:pt x="1600072" y="566851"/>
                </a:cubicBezTo>
                <a:cubicBezTo>
                  <a:pt x="1601014" y="569182"/>
                  <a:pt x="1602428" y="570348"/>
                  <a:pt x="1604313" y="570348"/>
                </a:cubicBezTo>
                <a:lnTo>
                  <a:pt x="1620982" y="570348"/>
                </a:lnTo>
                <a:lnTo>
                  <a:pt x="1620982" y="677802"/>
                </a:lnTo>
                <a:cubicBezTo>
                  <a:pt x="1620982" y="678794"/>
                  <a:pt x="1621255" y="679662"/>
                  <a:pt x="1621800" y="680406"/>
                </a:cubicBezTo>
                <a:cubicBezTo>
                  <a:pt x="1622346" y="681151"/>
                  <a:pt x="1623338" y="681771"/>
                  <a:pt x="1624777" y="682267"/>
                </a:cubicBezTo>
                <a:cubicBezTo>
                  <a:pt x="1626216" y="682763"/>
                  <a:pt x="1628150" y="683135"/>
                  <a:pt x="1630581" y="683383"/>
                </a:cubicBezTo>
                <a:cubicBezTo>
                  <a:pt x="1633012" y="683631"/>
                  <a:pt x="1636014" y="683755"/>
                  <a:pt x="1639586" y="683755"/>
                </a:cubicBezTo>
                <a:cubicBezTo>
                  <a:pt x="1643157" y="683755"/>
                  <a:pt x="1646184" y="683631"/>
                  <a:pt x="1648664" y="683383"/>
                </a:cubicBezTo>
                <a:cubicBezTo>
                  <a:pt x="1651144" y="683135"/>
                  <a:pt x="1653079" y="682763"/>
                  <a:pt x="1654468" y="682267"/>
                </a:cubicBezTo>
                <a:cubicBezTo>
                  <a:pt x="1655857" y="681771"/>
                  <a:pt x="1656850" y="681151"/>
                  <a:pt x="1657445" y="680406"/>
                </a:cubicBezTo>
                <a:cubicBezTo>
                  <a:pt x="1658040" y="679662"/>
                  <a:pt x="1658338" y="678794"/>
                  <a:pt x="1658338" y="677802"/>
                </a:cubicBezTo>
                <a:lnTo>
                  <a:pt x="1658338" y="570348"/>
                </a:lnTo>
                <a:lnTo>
                  <a:pt x="1682597" y="570348"/>
                </a:lnTo>
                <a:cubicBezTo>
                  <a:pt x="1684482" y="570348"/>
                  <a:pt x="1685920" y="569182"/>
                  <a:pt x="1686913" y="566851"/>
                </a:cubicBezTo>
                <a:cubicBezTo>
                  <a:pt x="1687905" y="564519"/>
                  <a:pt x="1688401" y="560625"/>
                  <a:pt x="1688401" y="555168"/>
                </a:cubicBezTo>
                <a:cubicBezTo>
                  <a:pt x="1688401" y="552290"/>
                  <a:pt x="1688277" y="549859"/>
                  <a:pt x="1688029" y="547875"/>
                </a:cubicBezTo>
                <a:cubicBezTo>
                  <a:pt x="1687781" y="545891"/>
                  <a:pt x="1687409" y="544328"/>
                  <a:pt x="1686913" y="543187"/>
                </a:cubicBezTo>
                <a:cubicBezTo>
                  <a:pt x="1686417" y="542046"/>
                  <a:pt x="1685797" y="541227"/>
                  <a:pt x="1685052" y="540731"/>
                </a:cubicBezTo>
                <a:cubicBezTo>
                  <a:pt x="1684308" y="540235"/>
                  <a:pt x="1683490" y="539987"/>
                  <a:pt x="1682597" y="539987"/>
                </a:cubicBezTo>
                <a:lnTo>
                  <a:pt x="1658338" y="539987"/>
                </a:lnTo>
                <a:lnTo>
                  <a:pt x="1658338" y="527783"/>
                </a:lnTo>
                <a:cubicBezTo>
                  <a:pt x="1658338" y="523517"/>
                  <a:pt x="1658636" y="519920"/>
                  <a:pt x="1659231" y="516993"/>
                </a:cubicBezTo>
                <a:cubicBezTo>
                  <a:pt x="1659826" y="514066"/>
                  <a:pt x="1660769" y="511685"/>
                  <a:pt x="1662058" y="509849"/>
                </a:cubicBezTo>
                <a:cubicBezTo>
                  <a:pt x="1663348" y="508014"/>
                  <a:pt x="1664961" y="506674"/>
                  <a:pt x="1666895" y="505831"/>
                </a:cubicBezTo>
                <a:cubicBezTo>
                  <a:pt x="1668830" y="504988"/>
                  <a:pt x="1671137" y="504566"/>
                  <a:pt x="1673816" y="504566"/>
                </a:cubicBezTo>
                <a:cubicBezTo>
                  <a:pt x="1676098" y="504566"/>
                  <a:pt x="1678082" y="504740"/>
                  <a:pt x="1679769" y="505087"/>
                </a:cubicBezTo>
                <a:cubicBezTo>
                  <a:pt x="1681456" y="505434"/>
                  <a:pt x="1682919" y="505806"/>
                  <a:pt x="1684160" y="506203"/>
                </a:cubicBezTo>
                <a:cubicBezTo>
                  <a:pt x="1685400" y="506600"/>
                  <a:pt x="1686442" y="506972"/>
                  <a:pt x="1687285" y="507319"/>
                </a:cubicBezTo>
                <a:cubicBezTo>
                  <a:pt x="1688128" y="507667"/>
                  <a:pt x="1688897" y="507840"/>
                  <a:pt x="1689592" y="507840"/>
                </a:cubicBezTo>
                <a:cubicBezTo>
                  <a:pt x="1690187" y="507840"/>
                  <a:pt x="1690733" y="507667"/>
                  <a:pt x="1691229" y="507319"/>
                </a:cubicBezTo>
                <a:cubicBezTo>
                  <a:pt x="1691725" y="506972"/>
                  <a:pt x="1692171" y="506327"/>
                  <a:pt x="1692568" y="505385"/>
                </a:cubicBezTo>
                <a:cubicBezTo>
                  <a:pt x="1692965" y="504442"/>
                  <a:pt x="1693263" y="503103"/>
                  <a:pt x="1693461" y="501366"/>
                </a:cubicBezTo>
                <a:cubicBezTo>
                  <a:pt x="1693660" y="499630"/>
                  <a:pt x="1693759" y="497323"/>
                  <a:pt x="1693759" y="494446"/>
                </a:cubicBezTo>
                <a:cubicBezTo>
                  <a:pt x="1693759" y="491568"/>
                  <a:pt x="1693660" y="489162"/>
                  <a:pt x="1693461" y="487228"/>
                </a:cubicBezTo>
                <a:cubicBezTo>
                  <a:pt x="1693263" y="485293"/>
                  <a:pt x="1692940" y="483705"/>
                  <a:pt x="1692494" y="482465"/>
                </a:cubicBezTo>
                <a:cubicBezTo>
                  <a:pt x="1692047" y="481225"/>
                  <a:pt x="1691477" y="480282"/>
                  <a:pt x="1690782" y="479637"/>
                </a:cubicBezTo>
                <a:cubicBezTo>
                  <a:pt x="1690088" y="478992"/>
                  <a:pt x="1688748" y="478298"/>
                  <a:pt x="1686764" y="477554"/>
                </a:cubicBezTo>
                <a:cubicBezTo>
                  <a:pt x="1684780" y="476810"/>
                  <a:pt x="1682051" y="476115"/>
                  <a:pt x="1678578" y="475470"/>
                </a:cubicBezTo>
                <a:cubicBezTo>
                  <a:pt x="1675106" y="474825"/>
                  <a:pt x="1671435" y="474503"/>
                  <a:pt x="1667565" y="474503"/>
                </a:cubicBezTo>
                <a:close/>
                <a:moveTo>
                  <a:pt x="2142624" y="343385"/>
                </a:moveTo>
                <a:lnTo>
                  <a:pt x="2169265" y="344129"/>
                </a:lnTo>
                <a:cubicBezTo>
                  <a:pt x="2175516" y="344328"/>
                  <a:pt x="2180427" y="345618"/>
                  <a:pt x="2183999" y="347999"/>
                </a:cubicBezTo>
                <a:cubicBezTo>
                  <a:pt x="2187570" y="350380"/>
                  <a:pt x="2189356" y="353803"/>
                  <a:pt x="2189356" y="358268"/>
                </a:cubicBezTo>
                <a:cubicBezTo>
                  <a:pt x="2189356" y="360848"/>
                  <a:pt x="2188860" y="363303"/>
                  <a:pt x="2187868" y="365635"/>
                </a:cubicBezTo>
                <a:cubicBezTo>
                  <a:pt x="2186876" y="367967"/>
                  <a:pt x="2185189" y="370075"/>
                  <a:pt x="2182808" y="371960"/>
                </a:cubicBezTo>
                <a:cubicBezTo>
                  <a:pt x="2180427" y="373845"/>
                  <a:pt x="2177302" y="375358"/>
                  <a:pt x="2173432" y="376499"/>
                </a:cubicBezTo>
                <a:cubicBezTo>
                  <a:pt x="2169562" y="377640"/>
                  <a:pt x="2164800" y="378211"/>
                  <a:pt x="2159144" y="378211"/>
                </a:cubicBezTo>
                <a:cubicBezTo>
                  <a:pt x="2150016" y="378211"/>
                  <a:pt x="2142947" y="376921"/>
                  <a:pt x="2137936" y="374341"/>
                </a:cubicBezTo>
                <a:cubicBezTo>
                  <a:pt x="2132926" y="371762"/>
                  <a:pt x="2130420" y="367991"/>
                  <a:pt x="2130420" y="363030"/>
                </a:cubicBezTo>
                <a:cubicBezTo>
                  <a:pt x="2130420" y="361443"/>
                  <a:pt x="2130570" y="359905"/>
                  <a:pt x="2130867" y="358417"/>
                </a:cubicBezTo>
                <a:cubicBezTo>
                  <a:pt x="2131165" y="356928"/>
                  <a:pt x="2131785" y="355391"/>
                  <a:pt x="2132728" y="353803"/>
                </a:cubicBezTo>
                <a:cubicBezTo>
                  <a:pt x="2133670" y="352216"/>
                  <a:pt x="2134910" y="350554"/>
                  <a:pt x="2136448" y="348817"/>
                </a:cubicBezTo>
                <a:cubicBezTo>
                  <a:pt x="2137986" y="347081"/>
                  <a:pt x="2140045" y="345270"/>
                  <a:pt x="2142624" y="343385"/>
                </a:cubicBezTo>
                <a:close/>
                <a:moveTo>
                  <a:pt x="1523500" y="343385"/>
                </a:moveTo>
                <a:lnTo>
                  <a:pt x="1550140" y="344129"/>
                </a:lnTo>
                <a:cubicBezTo>
                  <a:pt x="1556390" y="344328"/>
                  <a:pt x="1561302" y="345618"/>
                  <a:pt x="1564874" y="347999"/>
                </a:cubicBezTo>
                <a:cubicBezTo>
                  <a:pt x="1568446" y="350380"/>
                  <a:pt x="1570232" y="353803"/>
                  <a:pt x="1570232" y="358268"/>
                </a:cubicBezTo>
                <a:cubicBezTo>
                  <a:pt x="1570232" y="360848"/>
                  <a:pt x="1569736" y="363303"/>
                  <a:pt x="1568743" y="365635"/>
                </a:cubicBezTo>
                <a:cubicBezTo>
                  <a:pt x="1567751" y="367967"/>
                  <a:pt x="1566064" y="370075"/>
                  <a:pt x="1563683" y="371960"/>
                </a:cubicBezTo>
                <a:cubicBezTo>
                  <a:pt x="1561302" y="373845"/>
                  <a:pt x="1558176" y="375358"/>
                  <a:pt x="1554307" y="376499"/>
                </a:cubicBezTo>
                <a:cubicBezTo>
                  <a:pt x="1550437" y="377640"/>
                  <a:pt x="1545675" y="378211"/>
                  <a:pt x="1540019" y="378211"/>
                </a:cubicBezTo>
                <a:cubicBezTo>
                  <a:pt x="1530891" y="378211"/>
                  <a:pt x="1523822" y="376921"/>
                  <a:pt x="1518811" y="374341"/>
                </a:cubicBezTo>
                <a:cubicBezTo>
                  <a:pt x="1513801" y="371762"/>
                  <a:pt x="1511296" y="367991"/>
                  <a:pt x="1511296" y="363030"/>
                </a:cubicBezTo>
                <a:cubicBezTo>
                  <a:pt x="1511296" y="361443"/>
                  <a:pt x="1511444" y="359905"/>
                  <a:pt x="1511742" y="358417"/>
                </a:cubicBezTo>
                <a:cubicBezTo>
                  <a:pt x="1512040" y="356928"/>
                  <a:pt x="1512660" y="355391"/>
                  <a:pt x="1513602" y="353803"/>
                </a:cubicBezTo>
                <a:cubicBezTo>
                  <a:pt x="1514545" y="352216"/>
                  <a:pt x="1515785" y="350554"/>
                  <a:pt x="1517323" y="348817"/>
                </a:cubicBezTo>
                <a:cubicBezTo>
                  <a:pt x="1518861" y="347081"/>
                  <a:pt x="1520920" y="345270"/>
                  <a:pt x="1523500" y="343385"/>
                </a:cubicBezTo>
                <a:close/>
                <a:moveTo>
                  <a:pt x="815524" y="235187"/>
                </a:moveTo>
                <a:cubicBezTo>
                  <a:pt x="820485" y="235187"/>
                  <a:pt x="824628" y="236402"/>
                  <a:pt x="827951" y="238833"/>
                </a:cubicBezTo>
                <a:cubicBezTo>
                  <a:pt x="831275" y="241264"/>
                  <a:pt x="833954" y="244514"/>
                  <a:pt x="835988" y="248582"/>
                </a:cubicBezTo>
                <a:cubicBezTo>
                  <a:pt x="838022" y="252650"/>
                  <a:pt x="839461" y="257288"/>
                  <a:pt x="840304" y="262497"/>
                </a:cubicBezTo>
                <a:cubicBezTo>
                  <a:pt x="841147" y="267706"/>
                  <a:pt x="841569" y="273138"/>
                  <a:pt x="841569" y="278794"/>
                </a:cubicBezTo>
                <a:cubicBezTo>
                  <a:pt x="841569" y="283854"/>
                  <a:pt x="841048" y="288914"/>
                  <a:pt x="840006" y="293974"/>
                </a:cubicBezTo>
                <a:cubicBezTo>
                  <a:pt x="838965" y="299034"/>
                  <a:pt x="837352" y="303574"/>
                  <a:pt x="835169" y="307592"/>
                </a:cubicBezTo>
                <a:cubicBezTo>
                  <a:pt x="832987" y="311610"/>
                  <a:pt x="830184" y="314860"/>
                  <a:pt x="826761" y="317340"/>
                </a:cubicBezTo>
                <a:cubicBezTo>
                  <a:pt x="823338" y="319821"/>
                  <a:pt x="819195" y="321061"/>
                  <a:pt x="814334" y="321061"/>
                </a:cubicBezTo>
                <a:cubicBezTo>
                  <a:pt x="809174" y="321061"/>
                  <a:pt x="804213" y="319250"/>
                  <a:pt x="799451" y="315629"/>
                </a:cubicBezTo>
                <a:cubicBezTo>
                  <a:pt x="794688" y="312007"/>
                  <a:pt x="789678" y="306873"/>
                  <a:pt x="784419" y="300225"/>
                </a:cubicBezTo>
                <a:lnTo>
                  <a:pt x="784419" y="256470"/>
                </a:lnTo>
                <a:cubicBezTo>
                  <a:pt x="787396" y="252501"/>
                  <a:pt x="790223" y="249177"/>
                  <a:pt x="792902" y="246498"/>
                </a:cubicBezTo>
                <a:cubicBezTo>
                  <a:pt x="795581" y="243819"/>
                  <a:pt x="798186" y="241636"/>
                  <a:pt x="800716" y="239950"/>
                </a:cubicBezTo>
                <a:cubicBezTo>
                  <a:pt x="803246" y="238263"/>
                  <a:pt x="805726" y="237047"/>
                  <a:pt x="808157" y="236303"/>
                </a:cubicBezTo>
                <a:cubicBezTo>
                  <a:pt x="810588" y="235559"/>
                  <a:pt x="813044" y="235187"/>
                  <a:pt x="815524" y="235187"/>
                </a:cubicBezTo>
                <a:close/>
                <a:moveTo>
                  <a:pt x="2391465" y="232806"/>
                </a:moveTo>
                <a:cubicBezTo>
                  <a:pt x="2397716" y="232806"/>
                  <a:pt x="2402900" y="233947"/>
                  <a:pt x="2407018" y="236229"/>
                </a:cubicBezTo>
                <a:cubicBezTo>
                  <a:pt x="2411135" y="238511"/>
                  <a:pt x="2414434" y="241686"/>
                  <a:pt x="2416915" y="245754"/>
                </a:cubicBezTo>
                <a:cubicBezTo>
                  <a:pt x="2419395" y="249822"/>
                  <a:pt x="2421156" y="254609"/>
                  <a:pt x="2422198" y="260116"/>
                </a:cubicBezTo>
                <a:cubicBezTo>
                  <a:pt x="2423240" y="265622"/>
                  <a:pt x="2423761" y="271650"/>
                  <a:pt x="2423761" y="278198"/>
                </a:cubicBezTo>
                <a:cubicBezTo>
                  <a:pt x="2423761" y="285243"/>
                  <a:pt x="2423116" y="291519"/>
                  <a:pt x="2421826" y="297025"/>
                </a:cubicBezTo>
                <a:cubicBezTo>
                  <a:pt x="2420536" y="302532"/>
                  <a:pt x="2418552" y="307220"/>
                  <a:pt x="2415873" y="311089"/>
                </a:cubicBezTo>
                <a:cubicBezTo>
                  <a:pt x="2413194" y="314959"/>
                  <a:pt x="2409771" y="317911"/>
                  <a:pt x="2405604" y="319945"/>
                </a:cubicBezTo>
                <a:cubicBezTo>
                  <a:pt x="2401436" y="321979"/>
                  <a:pt x="2396525" y="322996"/>
                  <a:pt x="2390870" y="322996"/>
                </a:cubicBezTo>
                <a:cubicBezTo>
                  <a:pt x="2384718" y="322996"/>
                  <a:pt x="2379559" y="321879"/>
                  <a:pt x="2375392" y="319647"/>
                </a:cubicBezTo>
                <a:cubicBezTo>
                  <a:pt x="2371224" y="317415"/>
                  <a:pt x="2367926" y="314264"/>
                  <a:pt x="2365494" y="310196"/>
                </a:cubicBezTo>
                <a:cubicBezTo>
                  <a:pt x="2363064" y="306128"/>
                  <a:pt x="2361302" y="301341"/>
                  <a:pt x="2360211" y="295835"/>
                </a:cubicBezTo>
                <a:cubicBezTo>
                  <a:pt x="2359120" y="290328"/>
                  <a:pt x="2358574" y="284300"/>
                  <a:pt x="2358574" y="277752"/>
                </a:cubicBezTo>
                <a:cubicBezTo>
                  <a:pt x="2358574" y="270707"/>
                  <a:pt x="2359244" y="264432"/>
                  <a:pt x="2360583" y="258925"/>
                </a:cubicBezTo>
                <a:cubicBezTo>
                  <a:pt x="2361923" y="253419"/>
                  <a:pt x="2363932" y="248706"/>
                  <a:pt x="2366611" y="244786"/>
                </a:cubicBezTo>
                <a:cubicBezTo>
                  <a:pt x="2369290" y="240867"/>
                  <a:pt x="2372713" y="237891"/>
                  <a:pt x="2376880" y="235857"/>
                </a:cubicBezTo>
                <a:cubicBezTo>
                  <a:pt x="2381047" y="233823"/>
                  <a:pt x="2385909" y="232806"/>
                  <a:pt x="2391465" y="232806"/>
                </a:cubicBezTo>
                <a:close/>
                <a:moveTo>
                  <a:pt x="1048440" y="232806"/>
                </a:moveTo>
                <a:cubicBezTo>
                  <a:pt x="1054691" y="232806"/>
                  <a:pt x="1059875" y="233947"/>
                  <a:pt x="1063993" y="236229"/>
                </a:cubicBezTo>
                <a:cubicBezTo>
                  <a:pt x="1068110" y="238511"/>
                  <a:pt x="1071409" y="241686"/>
                  <a:pt x="1073890" y="245754"/>
                </a:cubicBezTo>
                <a:cubicBezTo>
                  <a:pt x="1076370" y="249822"/>
                  <a:pt x="1078131" y="254609"/>
                  <a:pt x="1079173" y="260116"/>
                </a:cubicBezTo>
                <a:cubicBezTo>
                  <a:pt x="1080215" y="265622"/>
                  <a:pt x="1080736" y="271650"/>
                  <a:pt x="1080736" y="278198"/>
                </a:cubicBezTo>
                <a:cubicBezTo>
                  <a:pt x="1080736" y="285243"/>
                  <a:pt x="1080091" y="291519"/>
                  <a:pt x="1078801" y="297025"/>
                </a:cubicBezTo>
                <a:cubicBezTo>
                  <a:pt x="1077511" y="302532"/>
                  <a:pt x="1075527" y="307220"/>
                  <a:pt x="1072848" y="311089"/>
                </a:cubicBezTo>
                <a:cubicBezTo>
                  <a:pt x="1070169" y="314959"/>
                  <a:pt x="1066746" y="317911"/>
                  <a:pt x="1062579" y="319945"/>
                </a:cubicBezTo>
                <a:cubicBezTo>
                  <a:pt x="1058412" y="321979"/>
                  <a:pt x="1053500" y="322996"/>
                  <a:pt x="1047845" y="322996"/>
                </a:cubicBezTo>
                <a:cubicBezTo>
                  <a:pt x="1041693" y="322996"/>
                  <a:pt x="1036534" y="321879"/>
                  <a:pt x="1032367" y="319647"/>
                </a:cubicBezTo>
                <a:cubicBezTo>
                  <a:pt x="1028200" y="317415"/>
                  <a:pt x="1024900" y="314264"/>
                  <a:pt x="1022470" y="310196"/>
                </a:cubicBezTo>
                <a:cubicBezTo>
                  <a:pt x="1020039" y="306128"/>
                  <a:pt x="1018278" y="301341"/>
                  <a:pt x="1017186" y="295835"/>
                </a:cubicBezTo>
                <a:cubicBezTo>
                  <a:pt x="1016095" y="290328"/>
                  <a:pt x="1015549" y="284300"/>
                  <a:pt x="1015549" y="277752"/>
                </a:cubicBezTo>
                <a:cubicBezTo>
                  <a:pt x="1015549" y="270707"/>
                  <a:pt x="1016219" y="264432"/>
                  <a:pt x="1017558" y="258925"/>
                </a:cubicBezTo>
                <a:cubicBezTo>
                  <a:pt x="1018898" y="253419"/>
                  <a:pt x="1020907" y="248706"/>
                  <a:pt x="1023586" y="244786"/>
                </a:cubicBezTo>
                <a:cubicBezTo>
                  <a:pt x="1026265" y="240867"/>
                  <a:pt x="1029688" y="237891"/>
                  <a:pt x="1033855" y="235857"/>
                </a:cubicBezTo>
                <a:cubicBezTo>
                  <a:pt x="1038022" y="233823"/>
                  <a:pt x="1042884" y="232806"/>
                  <a:pt x="1048440" y="232806"/>
                </a:cubicBezTo>
                <a:close/>
                <a:moveTo>
                  <a:pt x="2157805" y="229680"/>
                </a:moveTo>
                <a:cubicBezTo>
                  <a:pt x="2165048" y="229680"/>
                  <a:pt x="2170654" y="231665"/>
                  <a:pt x="2174622" y="235634"/>
                </a:cubicBezTo>
                <a:cubicBezTo>
                  <a:pt x="2178591" y="239602"/>
                  <a:pt x="2180576" y="245159"/>
                  <a:pt x="2180576" y="252302"/>
                </a:cubicBezTo>
                <a:cubicBezTo>
                  <a:pt x="2180576" y="255279"/>
                  <a:pt x="2180104" y="258132"/>
                  <a:pt x="2179162" y="260860"/>
                </a:cubicBezTo>
                <a:cubicBezTo>
                  <a:pt x="2178219" y="263588"/>
                  <a:pt x="2176830" y="265994"/>
                  <a:pt x="2174994" y="268078"/>
                </a:cubicBezTo>
                <a:cubicBezTo>
                  <a:pt x="2173159" y="270162"/>
                  <a:pt x="2170852" y="271799"/>
                  <a:pt x="2168074" y="272989"/>
                </a:cubicBezTo>
                <a:cubicBezTo>
                  <a:pt x="2165296" y="274180"/>
                  <a:pt x="2162022" y="274775"/>
                  <a:pt x="2158252" y="274775"/>
                </a:cubicBezTo>
                <a:cubicBezTo>
                  <a:pt x="2151207" y="274775"/>
                  <a:pt x="2145700" y="272816"/>
                  <a:pt x="2141732" y="268897"/>
                </a:cubicBezTo>
                <a:cubicBezTo>
                  <a:pt x="2137763" y="264978"/>
                  <a:pt x="2135778" y="259644"/>
                  <a:pt x="2135778" y="252898"/>
                </a:cubicBezTo>
                <a:cubicBezTo>
                  <a:pt x="2135778" y="249822"/>
                  <a:pt x="2136225" y="246870"/>
                  <a:pt x="2137118" y="244042"/>
                </a:cubicBezTo>
                <a:cubicBezTo>
                  <a:pt x="2138011" y="241215"/>
                  <a:pt x="2139375" y="238734"/>
                  <a:pt x="2141211" y="236601"/>
                </a:cubicBezTo>
                <a:cubicBezTo>
                  <a:pt x="2143046" y="234468"/>
                  <a:pt x="2145353" y="232781"/>
                  <a:pt x="2148131" y="231541"/>
                </a:cubicBezTo>
                <a:cubicBezTo>
                  <a:pt x="2150909" y="230301"/>
                  <a:pt x="2154134" y="229680"/>
                  <a:pt x="2157805" y="229680"/>
                </a:cubicBezTo>
                <a:close/>
                <a:moveTo>
                  <a:pt x="1863274" y="229680"/>
                </a:moveTo>
                <a:cubicBezTo>
                  <a:pt x="1872700" y="229680"/>
                  <a:pt x="1879670" y="232682"/>
                  <a:pt x="1884184" y="238685"/>
                </a:cubicBezTo>
                <a:cubicBezTo>
                  <a:pt x="1888699" y="244687"/>
                  <a:pt x="1890807" y="252947"/>
                  <a:pt x="1890510" y="263464"/>
                </a:cubicBezTo>
                <a:lnTo>
                  <a:pt x="1834550" y="263464"/>
                </a:lnTo>
                <a:cubicBezTo>
                  <a:pt x="1834749" y="258801"/>
                  <a:pt x="1835468" y="254411"/>
                  <a:pt x="1836708" y="250293"/>
                </a:cubicBezTo>
                <a:cubicBezTo>
                  <a:pt x="1837948" y="246176"/>
                  <a:pt x="1839734" y="242604"/>
                  <a:pt x="1842066" y="239578"/>
                </a:cubicBezTo>
                <a:cubicBezTo>
                  <a:pt x="1844398" y="236551"/>
                  <a:pt x="1847325" y="234145"/>
                  <a:pt x="1850847" y="232359"/>
                </a:cubicBezTo>
                <a:cubicBezTo>
                  <a:pt x="1854369" y="230573"/>
                  <a:pt x="1858512" y="229680"/>
                  <a:pt x="1863274" y="229680"/>
                </a:cubicBezTo>
                <a:close/>
                <a:moveTo>
                  <a:pt x="1538680" y="229680"/>
                </a:moveTo>
                <a:cubicBezTo>
                  <a:pt x="1545923" y="229680"/>
                  <a:pt x="1551529" y="231665"/>
                  <a:pt x="1555498" y="235634"/>
                </a:cubicBezTo>
                <a:cubicBezTo>
                  <a:pt x="1559466" y="239602"/>
                  <a:pt x="1561451" y="245159"/>
                  <a:pt x="1561451" y="252302"/>
                </a:cubicBezTo>
                <a:cubicBezTo>
                  <a:pt x="1561451" y="255279"/>
                  <a:pt x="1560979" y="258132"/>
                  <a:pt x="1560037" y="260860"/>
                </a:cubicBezTo>
                <a:cubicBezTo>
                  <a:pt x="1559094" y="263588"/>
                  <a:pt x="1557705" y="265994"/>
                  <a:pt x="1555870" y="268078"/>
                </a:cubicBezTo>
                <a:cubicBezTo>
                  <a:pt x="1554034" y="270162"/>
                  <a:pt x="1551727" y="271799"/>
                  <a:pt x="1548949" y="272989"/>
                </a:cubicBezTo>
                <a:cubicBezTo>
                  <a:pt x="1546171" y="274180"/>
                  <a:pt x="1542897" y="274775"/>
                  <a:pt x="1539126" y="274775"/>
                </a:cubicBezTo>
                <a:cubicBezTo>
                  <a:pt x="1532082" y="274775"/>
                  <a:pt x="1526575" y="272816"/>
                  <a:pt x="1522606" y="268897"/>
                </a:cubicBezTo>
                <a:cubicBezTo>
                  <a:pt x="1518638" y="264978"/>
                  <a:pt x="1516653" y="259644"/>
                  <a:pt x="1516653" y="252898"/>
                </a:cubicBezTo>
                <a:cubicBezTo>
                  <a:pt x="1516653" y="249822"/>
                  <a:pt x="1517100" y="246870"/>
                  <a:pt x="1517993" y="244042"/>
                </a:cubicBezTo>
                <a:cubicBezTo>
                  <a:pt x="1518886" y="241215"/>
                  <a:pt x="1520250" y="238734"/>
                  <a:pt x="1522086" y="236601"/>
                </a:cubicBezTo>
                <a:cubicBezTo>
                  <a:pt x="1523921" y="234468"/>
                  <a:pt x="1526228" y="232781"/>
                  <a:pt x="1529006" y="231541"/>
                </a:cubicBezTo>
                <a:cubicBezTo>
                  <a:pt x="1531784" y="230301"/>
                  <a:pt x="1535009" y="229680"/>
                  <a:pt x="1538680" y="229680"/>
                </a:cubicBezTo>
                <a:close/>
                <a:moveTo>
                  <a:pt x="2270617" y="205719"/>
                </a:moveTo>
                <a:cubicBezTo>
                  <a:pt x="2266946" y="205719"/>
                  <a:pt x="2263920" y="205868"/>
                  <a:pt x="2261538" y="206166"/>
                </a:cubicBezTo>
                <a:cubicBezTo>
                  <a:pt x="2259157" y="206463"/>
                  <a:pt x="2257247" y="206885"/>
                  <a:pt x="2255808" y="207431"/>
                </a:cubicBezTo>
                <a:cubicBezTo>
                  <a:pt x="2254370" y="207976"/>
                  <a:pt x="2253353" y="208621"/>
                  <a:pt x="2252757" y="209365"/>
                </a:cubicBezTo>
                <a:cubicBezTo>
                  <a:pt x="2252162" y="210110"/>
                  <a:pt x="2251864" y="210978"/>
                  <a:pt x="2251864" y="211970"/>
                </a:cubicBezTo>
                <a:lnTo>
                  <a:pt x="2251864" y="344427"/>
                </a:lnTo>
                <a:cubicBezTo>
                  <a:pt x="2251864" y="345419"/>
                  <a:pt x="2252162" y="346287"/>
                  <a:pt x="2252757" y="347031"/>
                </a:cubicBezTo>
                <a:cubicBezTo>
                  <a:pt x="2253353" y="347776"/>
                  <a:pt x="2254370" y="348396"/>
                  <a:pt x="2255808" y="348892"/>
                </a:cubicBezTo>
                <a:cubicBezTo>
                  <a:pt x="2257247" y="349388"/>
                  <a:pt x="2259157" y="349760"/>
                  <a:pt x="2261538" y="350008"/>
                </a:cubicBezTo>
                <a:cubicBezTo>
                  <a:pt x="2263920" y="350256"/>
                  <a:pt x="2266946" y="350380"/>
                  <a:pt x="2270617" y="350380"/>
                </a:cubicBezTo>
                <a:cubicBezTo>
                  <a:pt x="2274288" y="350380"/>
                  <a:pt x="2277314" y="350256"/>
                  <a:pt x="2279695" y="350008"/>
                </a:cubicBezTo>
                <a:cubicBezTo>
                  <a:pt x="2282076" y="349760"/>
                  <a:pt x="2283986" y="349388"/>
                  <a:pt x="2285425" y="348892"/>
                </a:cubicBezTo>
                <a:cubicBezTo>
                  <a:pt x="2286864" y="348396"/>
                  <a:pt x="2287881" y="347776"/>
                  <a:pt x="2288476" y="347031"/>
                </a:cubicBezTo>
                <a:cubicBezTo>
                  <a:pt x="2289072" y="346287"/>
                  <a:pt x="2289369" y="345419"/>
                  <a:pt x="2289369" y="344427"/>
                </a:cubicBezTo>
                <a:lnTo>
                  <a:pt x="2289369" y="211970"/>
                </a:lnTo>
                <a:cubicBezTo>
                  <a:pt x="2289369" y="210978"/>
                  <a:pt x="2289072" y="210110"/>
                  <a:pt x="2288476" y="209365"/>
                </a:cubicBezTo>
                <a:cubicBezTo>
                  <a:pt x="2287881" y="208621"/>
                  <a:pt x="2286864" y="207976"/>
                  <a:pt x="2285425" y="207431"/>
                </a:cubicBezTo>
                <a:cubicBezTo>
                  <a:pt x="2283986" y="206885"/>
                  <a:pt x="2282076" y="206463"/>
                  <a:pt x="2279695" y="206166"/>
                </a:cubicBezTo>
                <a:cubicBezTo>
                  <a:pt x="2277314" y="205868"/>
                  <a:pt x="2274288" y="205719"/>
                  <a:pt x="2270617" y="205719"/>
                </a:cubicBezTo>
                <a:close/>
                <a:moveTo>
                  <a:pt x="2051542" y="205719"/>
                </a:moveTo>
                <a:cubicBezTo>
                  <a:pt x="2047870" y="205719"/>
                  <a:pt x="2044844" y="205868"/>
                  <a:pt x="2042463" y="206166"/>
                </a:cubicBezTo>
                <a:cubicBezTo>
                  <a:pt x="2040082" y="206463"/>
                  <a:pt x="2038172" y="206885"/>
                  <a:pt x="2036733" y="207431"/>
                </a:cubicBezTo>
                <a:cubicBezTo>
                  <a:pt x="2035295" y="207976"/>
                  <a:pt x="2034278" y="208621"/>
                  <a:pt x="2033682" y="209365"/>
                </a:cubicBezTo>
                <a:cubicBezTo>
                  <a:pt x="2033087" y="210110"/>
                  <a:pt x="2032789" y="210978"/>
                  <a:pt x="2032789" y="211970"/>
                </a:cubicBezTo>
                <a:lnTo>
                  <a:pt x="2032789" y="344427"/>
                </a:lnTo>
                <a:cubicBezTo>
                  <a:pt x="2032789" y="345419"/>
                  <a:pt x="2033087" y="346287"/>
                  <a:pt x="2033682" y="347031"/>
                </a:cubicBezTo>
                <a:cubicBezTo>
                  <a:pt x="2034278" y="347776"/>
                  <a:pt x="2035295" y="348396"/>
                  <a:pt x="2036733" y="348892"/>
                </a:cubicBezTo>
                <a:cubicBezTo>
                  <a:pt x="2038172" y="349388"/>
                  <a:pt x="2040082" y="349760"/>
                  <a:pt x="2042463" y="350008"/>
                </a:cubicBezTo>
                <a:cubicBezTo>
                  <a:pt x="2044844" y="350256"/>
                  <a:pt x="2047870" y="350380"/>
                  <a:pt x="2051542" y="350380"/>
                </a:cubicBezTo>
                <a:cubicBezTo>
                  <a:pt x="2055213" y="350380"/>
                  <a:pt x="2058239" y="350256"/>
                  <a:pt x="2060620" y="350008"/>
                </a:cubicBezTo>
                <a:cubicBezTo>
                  <a:pt x="2063002" y="349760"/>
                  <a:pt x="2064911" y="349388"/>
                  <a:pt x="2066350" y="348892"/>
                </a:cubicBezTo>
                <a:cubicBezTo>
                  <a:pt x="2067789" y="348396"/>
                  <a:pt x="2068806" y="347776"/>
                  <a:pt x="2069401" y="347031"/>
                </a:cubicBezTo>
                <a:cubicBezTo>
                  <a:pt x="2069996" y="346287"/>
                  <a:pt x="2070294" y="345419"/>
                  <a:pt x="2070294" y="344427"/>
                </a:cubicBezTo>
                <a:lnTo>
                  <a:pt x="2070294" y="211970"/>
                </a:lnTo>
                <a:cubicBezTo>
                  <a:pt x="2070294" y="210978"/>
                  <a:pt x="2069996" y="210110"/>
                  <a:pt x="2069401" y="209365"/>
                </a:cubicBezTo>
                <a:cubicBezTo>
                  <a:pt x="2068806" y="208621"/>
                  <a:pt x="2067789" y="207976"/>
                  <a:pt x="2066350" y="207431"/>
                </a:cubicBezTo>
                <a:cubicBezTo>
                  <a:pt x="2064911" y="206885"/>
                  <a:pt x="2063002" y="206463"/>
                  <a:pt x="2060620" y="206166"/>
                </a:cubicBezTo>
                <a:cubicBezTo>
                  <a:pt x="2058239" y="205868"/>
                  <a:pt x="2055213" y="205719"/>
                  <a:pt x="2051542" y="205719"/>
                </a:cubicBezTo>
                <a:close/>
                <a:moveTo>
                  <a:pt x="1270492" y="205719"/>
                </a:moveTo>
                <a:cubicBezTo>
                  <a:pt x="1266820" y="205719"/>
                  <a:pt x="1263794" y="205868"/>
                  <a:pt x="1261413" y="206166"/>
                </a:cubicBezTo>
                <a:cubicBezTo>
                  <a:pt x="1259032" y="206463"/>
                  <a:pt x="1257122" y="206885"/>
                  <a:pt x="1255683" y="207431"/>
                </a:cubicBezTo>
                <a:cubicBezTo>
                  <a:pt x="1254245" y="207976"/>
                  <a:pt x="1253228" y="208621"/>
                  <a:pt x="1252632" y="209365"/>
                </a:cubicBezTo>
                <a:cubicBezTo>
                  <a:pt x="1252037" y="210110"/>
                  <a:pt x="1251739" y="210978"/>
                  <a:pt x="1251739" y="211970"/>
                </a:cubicBezTo>
                <a:lnTo>
                  <a:pt x="1251739" y="344427"/>
                </a:lnTo>
                <a:cubicBezTo>
                  <a:pt x="1251739" y="345419"/>
                  <a:pt x="1252037" y="346287"/>
                  <a:pt x="1252632" y="347031"/>
                </a:cubicBezTo>
                <a:cubicBezTo>
                  <a:pt x="1253228" y="347776"/>
                  <a:pt x="1254245" y="348396"/>
                  <a:pt x="1255683" y="348892"/>
                </a:cubicBezTo>
                <a:cubicBezTo>
                  <a:pt x="1257122" y="349388"/>
                  <a:pt x="1259032" y="349760"/>
                  <a:pt x="1261413" y="350008"/>
                </a:cubicBezTo>
                <a:cubicBezTo>
                  <a:pt x="1263794" y="350256"/>
                  <a:pt x="1266820" y="350380"/>
                  <a:pt x="1270492" y="350380"/>
                </a:cubicBezTo>
                <a:cubicBezTo>
                  <a:pt x="1274163" y="350380"/>
                  <a:pt x="1277189" y="350256"/>
                  <a:pt x="1279570" y="350008"/>
                </a:cubicBezTo>
                <a:cubicBezTo>
                  <a:pt x="1281952" y="349760"/>
                  <a:pt x="1283861" y="349388"/>
                  <a:pt x="1285300" y="348892"/>
                </a:cubicBezTo>
                <a:cubicBezTo>
                  <a:pt x="1286739" y="348396"/>
                  <a:pt x="1287756" y="347776"/>
                  <a:pt x="1288351" y="347031"/>
                </a:cubicBezTo>
                <a:cubicBezTo>
                  <a:pt x="1288946" y="346287"/>
                  <a:pt x="1289244" y="345419"/>
                  <a:pt x="1289244" y="344427"/>
                </a:cubicBezTo>
                <a:lnTo>
                  <a:pt x="1289244" y="211970"/>
                </a:lnTo>
                <a:cubicBezTo>
                  <a:pt x="1289244" y="210978"/>
                  <a:pt x="1288946" y="210110"/>
                  <a:pt x="1288351" y="209365"/>
                </a:cubicBezTo>
                <a:cubicBezTo>
                  <a:pt x="1287756" y="208621"/>
                  <a:pt x="1286739" y="207976"/>
                  <a:pt x="1285300" y="207431"/>
                </a:cubicBezTo>
                <a:cubicBezTo>
                  <a:pt x="1283861" y="206885"/>
                  <a:pt x="1281952" y="206463"/>
                  <a:pt x="1279570" y="206166"/>
                </a:cubicBezTo>
                <a:cubicBezTo>
                  <a:pt x="1277189" y="205868"/>
                  <a:pt x="1274163" y="205719"/>
                  <a:pt x="1270492" y="205719"/>
                </a:cubicBezTo>
                <a:close/>
                <a:moveTo>
                  <a:pt x="612374" y="205719"/>
                </a:moveTo>
                <a:cubicBezTo>
                  <a:pt x="607512" y="205719"/>
                  <a:pt x="603668" y="205868"/>
                  <a:pt x="600840" y="206166"/>
                </a:cubicBezTo>
                <a:cubicBezTo>
                  <a:pt x="598012" y="206463"/>
                  <a:pt x="595953" y="206959"/>
                  <a:pt x="594663" y="207654"/>
                </a:cubicBezTo>
                <a:cubicBezTo>
                  <a:pt x="593374" y="208348"/>
                  <a:pt x="592753" y="209316"/>
                  <a:pt x="592803" y="210556"/>
                </a:cubicBezTo>
                <a:cubicBezTo>
                  <a:pt x="592853" y="211796"/>
                  <a:pt x="593324" y="213309"/>
                  <a:pt x="594217" y="215095"/>
                </a:cubicBezTo>
                <a:lnTo>
                  <a:pt x="628150" y="276412"/>
                </a:lnTo>
                <a:lnTo>
                  <a:pt x="591389" y="341748"/>
                </a:lnTo>
                <a:cubicBezTo>
                  <a:pt x="590496" y="343435"/>
                  <a:pt x="590075" y="344824"/>
                  <a:pt x="590124" y="345915"/>
                </a:cubicBezTo>
                <a:cubicBezTo>
                  <a:pt x="590174" y="347007"/>
                  <a:pt x="590794" y="347900"/>
                  <a:pt x="591985" y="348594"/>
                </a:cubicBezTo>
                <a:cubicBezTo>
                  <a:pt x="593175" y="349289"/>
                  <a:pt x="595060" y="349760"/>
                  <a:pt x="597640" y="350008"/>
                </a:cubicBezTo>
                <a:cubicBezTo>
                  <a:pt x="600220" y="350256"/>
                  <a:pt x="603692" y="350380"/>
                  <a:pt x="608058" y="350380"/>
                </a:cubicBezTo>
                <a:cubicBezTo>
                  <a:pt x="612225" y="350380"/>
                  <a:pt x="615599" y="350306"/>
                  <a:pt x="618178" y="350157"/>
                </a:cubicBezTo>
                <a:cubicBezTo>
                  <a:pt x="620758" y="350008"/>
                  <a:pt x="622767" y="349710"/>
                  <a:pt x="624206" y="349264"/>
                </a:cubicBezTo>
                <a:cubicBezTo>
                  <a:pt x="625644" y="348817"/>
                  <a:pt x="626711" y="348272"/>
                  <a:pt x="627406" y="347627"/>
                </a:cubicBezTo>
                <a:cubicBezTo>
                  <a:pt x="628100" y="346982"/>
                  <a:pt x="628646" y="346163"/>
                  <a:pt x="629042" y="345171"/>
                </a:cubicBezTo>
                <a:lnTo>
                  <a:pt x="653599" y="297993"/>
                </a:lnTo>
                <a:lnTo>
                  <a:pt x="678156" y="345171"/>
                </a:lnTo>
                <a:cubicBezTo>
                  <a:pt x="678553" y="346163"/>
                  <a:pt x="679123" y="346982"/>
                  <a:pt x="679867" y="347627"/>
                </a:cubicBezTo>
                <a:cubicBezTo>
                  <a:pt x="680611" y="348272"/>
                  <a:pt x="681752" y="348817"/>
                  <a:pt x="683290" y="349264"/>
                </a:cubicBezTo>
                <a:cubicBezTo>
                  <a:pt x="684828" y="349710"/>
                  <a:pt x="686961" y="350008"/>
                  <a:pt x="689690" y="350157"/>
                </a:cubicBezTo>
                <a:cubicBezTo>
                  <a:pt x="692418" y="350306"/>
                  <a:pt x="696015" y="350380"/>
                  <a:pt x="700480" y="350380"/>
                </a:cubicBezTo>
                <a:cubicBezTo>
                  <a:pt x="705242" y="350380"/>
                  <a:pt x="709062" y="350256"/>
                  <a:pt x="711940" y="350008"/>
                </a:cubicBezTo>
                <a:cubicBezTo>
                  <a:pt x="714817" y="349760"/>
                  <a:pt x="716950" y="349289"/>
                  <a:pt x="718339" y="348594"/>
                </a:cubicBezTo>
                <a:cubicBezTo>
                  <a:pt x="719728" y="347900"/>
                  <a:pt x="720448" y="347007"/>
                  <a:pt x="720497" y="345915"/>
                </a:cubicBezTo>
                <a:cubicBezTo>
                  <a:pt x="720547" y="344824"/>
                  <a:pt x="720175" y="343435"/>
                  <a:pt x="719381" y="341748"/>
                </a:cubicBezTo>
                <a:lnTo>
                  <a:pt x="682918" y="275371"/>
                </a:lnTo>
                <a:lnTo>
                  <a:pt x="715958" y="215095"/>
                </a:lnTo>
                <a:cubicBezTo>
                  <a:pt x="717050" y="213111"/>
                  <a:pt x="717620" y="211499"/>
                  <a:pt x="717670" y="210258"/>
                </a:cubicBezTo>
                <a:cubicBezTo>
                  <a:pt x="717719" y="209018"/>
                  <a:pt x="717174" y="208051"/>
                  <a:pt x="716032" y="207356"/>
                </a:cubicBezTo>
                <a:cubicBezTo>
                  <a:pt x="714892" y="206662"/>
                  <a:pt x="713006" y="206215"/>
                  <a:pt x="710377" y="206017"/>
                </a:cubicBezTo>
                <a:cubicBezTo>
                  <a:pt x="707748" y="205818"/>
                  <a:pt x="704250" y="205719"/>
                  <a:pt x="699885" y="205719"/>
                </a:cubicBezTo>
                <a:cubicBezTo>
                  <a:pt x="696015" y="205719"/>
                  <a:pt x="692964" y="205818"/>
                  <a:pt x="690732" y="206017"/>
                </a:cubicBezTo>
                <a:cubicBezTo>
                  <a:pt x="688499" y="206215"/>
                  <a:pt x="686738" y="206513"/>
                  <a:pt x="685448" y="206910"/>
                </a:cubicBezTo>
                <a:cubicBezTo>
                  <a:pt x="684158" y="207307"/>
                  <a:pt x="683216" y="207803"/>
                  <a:pt x="682621" y="208398"/>
                </a:cubicBezTo>
                <a:cubicBezTo>
                  <a:pt x="682025" y="208993"/>
                  <a:pt x="681579" y="209688"/>
                  <a:pt x="681281" y="210482"/>
                </a:cubicBezTo>
                <a:lnTo>
                  <a:pt x="657766" y="254832"/>
                </a:lnTo>
                <a:lnTo>
                  <a:pt x="634103" y="210482"/>
                </a:lnTo>
                <a:cubicBezTo>
                  <a:pt x="633607" y="209489"/>
                  <a:pt x="633011" y="208671"/>
                  <a:pt x="632317" y="208026"/>
                </a:cubicBezTo>
                <a:cubicBezTo>
                  <a:pt x="631622" y="207381"/>
                  <a:pt x="630531" y="206910"/>
                  <a:pt x="629042" y="206612"/>
                </a:cubicBezTo>
                <a:cubicBezTo>
                  <a:pt x="627554" y="206314"/>
                  <a:pt x="625496" y="206091"/>
                  <a:pt x="622866" y="205942"/>
                </a:cubicBezTo>
                <a:cubicBezTo>
                  <a:pt x="620237" y="205794"/>
                  <a:pt x="616740" y="205719"/>
                  <a:pt x="612374" y="205719"/>
                </a:cubicBezTo>
                <a:close/>
                <a:moveTo>
                  <a:pt x="2158252" y="203784"/>
                </a:moveTo>
                <a:cubicBezTo>
                  <a:pt x="2150116" y="203784"/>
                  <a:pt x="2142674" y="204901"/>
                  <a:pt x="2135927" y="207133"/>
                </a:cubicBezTo>
                <a:cubicBezTo>
                  <a:pt x="2129180" y="209365"/>
                  <a:pt x="2123376" y="212590"/>
                  <a:pt x="2118514" y="216807"/>
                </a:cubicBezTo>
                <a:cubicBezTo>
                  <a:pt x="2113653" y="221024"/>
                  <a:pt x="2109858" y="226183"/>
                  <a:pt x="2107129" y="232285"/>
                </a:cubicBezTo>
                <a:cubicBezTo>
                  <a:pt x="2104400" y="238387"/>
                  <a:pt x="2103036" y="245307"/>
                  <a:pt x="2103036" y="253046"/>
                </a:cubicBezTo>
                <a:cubicBezTo>
                  <a:pt x="2103036" y="260289"/>
                  <a:pt x="2104078" y="266342"/>
                  <a:pt x="2106162" y="271203"/>
                </a:cubicBezTo>
                <a:cubicBezTo>
                  <a:pt x="2108245" y="276065"/>
                  <a:pt x="2111023" y="280232"/>
                  <a:pt x="2114496" y="283705"/>
                </a:cubicBezTo>
                <a:cubicBezTo>
                  <a:pt x="2110230" y="287575"/>
                  <a:pt x="2106757" y="291915"/>
                  <a:pt x="2104078" y="296727"/>
                </a:cubicBezTo>
                <a:cubicBezTo>
                  <a:pt x="2101399" y="301540"/>
                  <a:pt x="2100060" y="306873"/>
                  <a:pt x="2100060" y="312727"/>
                </a:cubicBezTo>
                <a:cubicBezTo>
                  <a:pt x="2100060" y="317390"/>
                  <a:pt x="2101225" y="321681"/>
                  <a:pt x="2103557" y="325600"/>
                </a:cubicBezTo>
                <a:cubicBezTo>
                  <a:pt x="2105889" y="329519"/>
                  <a:pt x="2109188" y="332620"/>
                  <a:pt x="2113454" y="334902"/>
                </a:cubicBezTo>
                <a:cubicBezTo>
                  <a:pt x="2110378" y="337184"/>
                  <a:pt x="2107650" y="339565"/>
                  <a:pt x="2105269" y="342046"/>
                </a:cubicBezTo>
                <a:cubicBezTo>
                  <a:pt x="2102887" y="344526"/>
                  <a:pt x="2100878" y="347131"/>
                  <a:pt x="2099241" y="349859"/>
                </a:cubicBezTo>
                <a:cubicBezTo>
                  <a:pt x="2097604" y="352588"/>
                  <a:pt x="2096364" y="355440"/>
                  <a:pt x="2095520" y="358417"/>
                </a:cubicBezTo>
                <a:cubicBezTo>
                  <a:pt x="2094677" y="361393"/>
                  <a:pt x="2094255" y="364519"/>
                  <a:pt x="2094255" y="367793"/>
                </a:cubicBezTo>
                <a:cubicBezTo>
                  <a:pt x="2094255" y="373052"/>
                  <a:pt x="2095421" y="377888"/>
                  <a:pt x="2097753" y="382304"/>
                </a:cubicBezTo>
                <a:cubicBezTo>
                  <a:pt x="2100084" y="386719"/>
                  <a:pt x="2103805" y="390514"/>
                  <a:pt x="2108915" y="393689"/>
                </a:cubicBezTo>
                <a:cubicBezTo>
                  <a:pt x="2114025" y="396864"/>
                  <a:pt x="2120573" y="399344"/>
                  <a:pt x="2128560" y="401130"/>
                </a:cubicBezTo>
                <a:cubicBezTo>
                  <a:pt x="2136548" y="402916"/>
                  <a:pt x="2146196" y="403809"/>
                  <a:pt x="2157507" y="403809"/>
                </a:cubicBezTo>
                <a:cubicBezTo>
                  <a:pt x="2169116" y="403809"/>
                  <a:pt x="2179261" y="402569"/>
                  <a:pt x="2187943" y="400089"/>
                </a:cubicBezTo>
                <a:cubicBezTo>
                  <a:pt x="2196624" y="397608"/>
                  <a:pt x="2203842" y="394235"/>
                  <a:pt x="2209597" y="389968"/>
                </a:cubicBezTo>
                <a:cubicBezTo>
                  <a:pt x="2215352" y="385702"/>
                  <a:pt x="2219668" y="380667"/>
                  <a:pt x="2222545" y="374862"/>
                </a:cubicBezTo>
                <a:cubicBezTo>
                  <a:pt x="2225422" y="369058"/>
                  <a:pt x="2226861" y="362882"/>
                  <a:pt x="2226861" y="356333"/>
                </a:cubicBezTo>
                <a:cubicBezTo>
                  <a:pt x="2226861" y="350380"/>
                  <a:pt x="2225794" y="345072"/>
                  <a:pt x="2223662" y="340409"/>
                </a:cubicBezTo>
                <a:cubicBezTo>
                  <a:pt x="2221528" y="335745"/>
                  <a:pt x="2218452" y="331752"/>
                  <a:pt x="2214434" y="328428"/>
                </a:cubicBezTo>
                <a:cubicBezTo>
                  <a:pt x="2210416" y="325104"/>
                  <a:pt x="2205455" y="322524"/>
                  <a:pt x="2199551" y="320689"/>
                </a:cubicBezTo>
                <a:cubicBezTo>
                  <a:pt x="2193648" y="318853"/>
                  <a:pt x="2186926" y="317787"/>
                  <a:pt x="2179385" y="317489"/>
                </a:cubicBezTo>
                <a:lnTo>
                  <a:pt x="2147089" y="316298"/>
                </a:lnTo>
                <a:cubicBezTo>
                  <a:pt x="2142525" y="316100"/>
                  <a:pt x="2138978" y="315083"/>
                  <a:pt x="2136448" y="313247"/>
                </a:cubicBezTo>
                <a:cubicBezTo>
                  <a:pt x="2133918" y="311412"/>
                  <a:pt x="2132653" y="309055"/>
                  <a:pt x="2132653" y="306178"/>
                </a:cubicBezTo>
                <a:cubicBezTo>
                  <a:pt x="2132653" y="303995"/>
                  <a:pt x="2133124" y="302011"/>
                  <a:pt x="2134067" y="300225"/>
                </a:cubicBezTo>
                <a:cubicBezTo>
                  <a:pt x="2135010" y="298439"/>
                  <a:pt x="2136076" y="296901"/>
                  <a:pt x="2137267" y="295611"/>
                </a:cubicBezTo>
                <a:cubicBezTo>
                  <a:pt x="2139350" y="297000"/>
                  <a:pt x="2142327" y="298216"/>
                  <a:pt x="2146196" y="299258"/>
                </a:cubicBezTo>
                <a:cubicBezTo>
                  <a:pt x="2150066" y="300299"/>
                  <a:pt x="2154134" y="300820"/>
                  <a:pt x="2158400" y="300820"/>
                </a:cubicBezTo>
                <a:cubicBezTo>
                  <a:pt x="2166735" y="300820"/>
                  <a:pt x="2174300" y="299754"/>
                  <a:pt x="2181096" y="297620"/>
                </a:cubicBezTo>
                <a:cubicBezTo>
                  <a:pt x="2187893" y="295487"/>
                  <a:pt x="2193698" y="292362"/>
                  <a:pt x="2198510" y="288244"/>
                </a:cubicBezTo>
                <a:cubicBezTo>
                  <a:pt x="2203322" y="284127"/>
                  <a:pt x="2207018" y="279067"/>
                  <a:pt x="2209597" y="273064"/>
                </a:cubicBezTo>
                <a:cubicBezTo>
                  <a:pt x="2212177" y="267061"/>
                  <a:pt x="2213467" y="260190"/>
                  <a:pt x="2213467" y="252451"/>
                </a:cubicBezTo>
                <a:cubicBezTo>
                  <a:pt x="2213467" y="249177"/>
                  <a:pt x="2212995" y="246027"/>
                  <a:pt x="2212053" y="243001"/>
                </a:cubicBezTo>
                <a:cubicBezTo>
                  <a:pt x="2211110" y="239974"/>
                  <a:pt x="2209548" y="237271"/>
                  <a:pt x="2207365" y="234890"/>
                </a:cubicBezTo>
                <a:lnTo>
                  <a:pt x="2222992" y="234890"/>
                </a:lnTo>
                <a:cubicBezTo>
                  <a:pt x="2224579" y="234890"/>
                  <a:pt x="2225919" y="233748"/>
                  <a:pt x="2227010" y="231466"/>
                </a:cubicBezTo>
                <a:cubicBezTo>
                  <a:pt x="2228102" y="229184"/>
                  <a:pt x="2228647" y="225662"/>
                  <a:pt x="2228647" y="220900"/>
                </a:cubicBezTo>
                <a:cubicBezTo>
                  <a:pt x="2228647" y="215740"/>
                  <a:pt x="2228126" y="212069"/>
                  <a:pt x="2227084" y="209886"/>
                </a:cubicBezTo>
                <a:cubicBezTo>
                  <a:pt x="2226043" y="207703"/>
                  <a:pt x="2224678" y="206612"/>
                  <a:pt x="2222992" y="206612"/>
                </a:cubicBezTo>
                <a:lnTo>
                  <a:pt x="2180873" y="206612"/>
                </a:lnTo>
                <a:cubicBezTo>
                  <a:pt x="2177599" y="205719"/>
                  <a:pt x="2174052" y="205025"/>
                  <a:pt x="2170232" y="204528"/>
                </a:cubicBezTo>
                <a:cubicBezTo>
                  <a:pt x="2166412" y="204032"/>
                  <a:pt x="2162419" y="203784"/>
                  <a:pt x="2158252" y="203784"/>
                </a:cubicBezTo>
                <a:close/>
                <a:moveTo>
                  <a:pt x="1539126" y="203784"/>
                </a:moveTo>
                <a:cubicBezTo>
                  <a:pt x="1530990" y="203784"/>
                  <a:pt x="1523549" y="204901"/>
                  <a:pt x="1516802" y="207133"/>
                </a:cubicBezTo>
                <a:cubicBezTo>
                  <a:pt x="1510055" y="209365"/>
                  <a:pt x="1504251" y="212590"/>
                  <a:pt x="1499389" y="216807"/>
                </a:cubicBezTo>
                <a:cubicBezTo>
                  <a:pt x="1494528" y="221024"/>
                  <a:pt x="1490732" y="226183"/>
                  <a:pt x="1488004" y="232285"/>
                </a:cubicBezTo>
                <a:cubicBezTo>
                  <a:pt x="1485275" y="238387"/>
                  <a:pt x="1483911" y="245307"/>
                  <a:pt x="1483911" y="253046"/>
                </a:cubicBezTo>
                <a:cubicBezTo>
                  <a:pt x="1483911" y="260289"/>
                  <a:pt x="1484953" y="266342"/>
                  <a:pt x="1487037" y="271203"/>
                </a:cubicBezTo>
                <a:cubicBezTo>
                  <a:pt x="1489120" y="276065"/>
                  <a:pt x="1491898" y="280232"/>
                  <a:pt x="1495371" y="283705"/>
                </a:cubicBezTo>
                <a:cubicBezTo>
                  <a:pt x="1491104" y="287575"/>
                  <a:pt x="1487632" y="291915"/>
                  <a:pt x="1484953" y="296727"/>
                </a:cubicBezTo>
                <a:cubicBezTo>
                  <a:pt x="1482274" y="301540"/>
                  <a:pt x="1480935" y="306873"/>
                  <a:pt x="1480935" y="312727"/>
                </a:cubicBezTo>
                <a:cubicBezTo>
                  <a:pt x="1480935" y="317390"/>
                  <a:pt x="1482100" y="321681"/>
                  <a:pt x="1484432" y="325600"/>
                </a:cubicBezTo>
                <a:cubicBezTo>
                  <a:pt x="1486764" y="329519"/>
                  <a:pt x="1490063" y="332620"/>
                  <a:pt x="1494329" y="334902"/>
                </a:cubicBezTo>
                <a:cubicBezTo>
                  <a:pt x="1491253" y="337184"/>
                  <a:pt x="1488525" y="339565"/>
                  <a:pt x="1486144" y="342046"/>
                </a:cubicBezTo>
                <a:cubicBezTo>
                  <a:pt x="1483762" y="344526"/>
                  <a:pt x="1481753" y="347131"/>
                  <a:pt x="1480116" y="349859"/>
                </a:cubicBezTo>
                <a:cubicBezTo>
                  <a:pt x="1478479" y="352588"/>
                  <a:pt x="1477239" y="355440"/>
                  <a:pt x="1476395" y="358417"/>
                </a:cubicBezTo>
                <a:cubicBezTo>
                  <a:pt x="1475552" y="361393"/>
                  <a:pt x="1475130" y="364519"/>
                  <a:pt x="1475130" y="367793"/>
                </a:cubicBezTo>
                <a:cubicBezTo>
                  <a:pt x="1475130" y="373052"/>
                  <a:pt x="1476296" y="377888"/>
                  <a:pt x="1478628" y="382304"/>
                </a:cubicBezTo>
                <a:cubicBezTo>
                  <a:pt x="1480959" y="386719"/>
                  <a:pt x="1484680" y="390514"/>
                  <a:pt x="1489790" y="393689"/>
                </a:cubicBezTo>
                <a:cubicBezTo>
                  <a:pt x="1494900" y="396864"/>
                  <a:pt x="1501448" y="399344"/>
                  <a:pt x="1509435" y="401130"/>
                </a:cubicBezTo>
                <a:cubicBezTo>
                  <a:pt x="1517422" y="402916"/>
                  <a:pt x="1527071" y="403809"/>
                  <a:pt x="1538382" y="403809"/>
                </a:cubicBezTo>
                <a:cubicBezTo>
                  <a:pt x="1549991" y="403809"/>
                  <a:pt x="1560136" y="402569"/>
                  <a:pt x="1568818" y="400089"/>
                </a:cubicBezTo>
                <a:cubicBezTo>
                  <a:pt x="1577499" y="397608"/>
                  <a:pt x="1584717" y="394235"/>
                  <a:pt x="1590472" y="389968"/>
                </a:cubicBezTo>
                <a:cubicBezTo>
                  <a:pt x="1596227" y="385702"/>
                  <a:pt x="1600543" y="380667"/>
                  <a:pt x="1603420" y="374862"/>
                </a:cubicBezTo>
                <a:cubicBezTo>
                  <a:pt x="1606298" y="369058"/>
                  <a:pt x="1607736" y="362882"/>
                  <a:pt x="1607736" y="356333"/>
                </a:cubicBezTo>
                <a:cubicBezTo>
                  <a:pt x="1607736" y="350380"/>
                  <a:pt x="1606670" y="345072"/>
                  <a:pt x="1604536" y="340409"/>
                </a:cubicBezTo>
                <a:cubicBezTo>
                  <a:pt x="1602403" y="335745"/>
                  <a:pt x="1599327" y="331752"/>
                  <a:pt x="1595309" y="328428"/>
                </a:cubicBezTo>
                <a:cubicBezTo>
                  <a:pt x="1591291" y="325104"/>
                  <a:pt x="1586330" y="322524"/>
                  <a:pt x="1580426" y="320689"/>
                </a:cubicBezTo>
                <a:cubicBezTo>
                  <a:pt x="1574523" y="318853"/>
                  <a:pt x="1567801" y="317787"/>
                  <a:pt x="1560260" y="317489"/>
                </a:cubicBezTo>
                <a:lnTo>
                  <a:pt x="1527964" y="316298"/>
                </a:lnTo>
                <a:cubicBezTo>
                  <a:pt x="1523400" y="316100"/>
                  <a:pt x="1519853" y="315083"/>
                  <a:pt x="1517323" y="313247"/>
                </a:cubicBezTo>
                <a:cubicBezTo>
                  <a:pt x="1514793" y="311412"/>
                  <a:pt x="1513528" y="309055"/>
                  <a:pt x="1513528" y="306178"/>
                </a:cubicBezTo>
                <a:cubicBezTo>
                  <a:pt x="1513528" y="303995"/>
                  <a:pt x="1513999" y="302011"/>
                  <a:pt x="1514942" y="300225"/>
                </a:cubicBezTo>
                <a:cubicBezTo>
                  <a:pt x="1515884" y="298439"/>
                  <a:pt x="1516951" y="296901"/>
                  <a:pt x="1518142" y="295611"/>
                </a:cubicBezTo>
                <a:cubicBezTo>
                  <a:pt x="1520225" y="297000"/>
                  <a:pt x="1523202" y="298216"/>
                  <a:pt x="1527071" y="299258"/>
                </a:cubicBezTo>
                <a:cubicBezTo>
                  <a:pt x="1530941" y="300299"/>
                  <a:pt x="1535009" y="300820"/>
                  <a:pt x="1539275" y="300820"/>
                </a:cubicBezTo>
                <a:cubicBezTo>
                  <a:pt x="1547610" y="300820"/>
                  <a:pt x="1555175" y="299754"/>
                  <a:pt x="1561972" y="297620"/>
                </a:cubicBezTo>
                <a:cubicBezTo>
                  <a:pt x="1568768" y="295487"/>
                  <a:pt x="1574572" y="292362"/>
                  <a:pt x="1579384" y="288244"/>
                </a:cubicBezTo>
                <a:cubicBezTo>
                  <a:pt x="1584196" y="284127"/>
                  <a:pt x="1587892" y="279067"/>
                  <a:pt x="1590472" y="273064"/>
                </a:cubicBezTo>
                <a:cubicBezTo>
                  <a:pt x="1593052" y="267061"/>
                  <a:pt x="1594342" y="260190"/>
                  <a:pt x="1594342" y="252451"/>
                </a:cubicBezTo>
                <a:cubicBezTo>
                  <a:pt x="1594342" y="249177"/>
                  <a:pt x="1593870" y="246027"/>
                  <a:pt x="1592928" y="243001"/>
                </a:cubicBezTo>
                <a:cubicBezTo>
                  <a:pt x="1591985" y="239974"/>
                  <a:pt x="1590423" y="237271"/>
                  <a:pt x="1588240" y="234890"/>
                </a:cubicBezTo>
                <a:lnTo>
                  <a:pt x="1603867" y="234890"/>
                </a:lnTo>
                <a:cubicBezTo>
                  <a:pt x="1605454" y="234890"/>
                  <a:pt x="1606794" y="233748"/>
                  <a:pt x="1607885" y="231466"/>
                </a:cubicBezTo>
                <a:cubicBezTo>
                  <a:pt x="1608976" y="229184"/>
                  <a:pt x="1609522" y="225662"/>
                  <a:pt x="1609522" y="220900"/>
                </a:cubicBezTo>
                <a:cubicBezTo>
                  <a:pt x="1609522" y="215740"/>
                  <a:pt x="1609001" y="212069"/>
                  <a:pt x="1607960" y="209886"/>
                </a:cubicBezTo>
                <a:cubicBezTo>
                  <a:pt x="1606918" y="207703"/>
                  <a:pt x="1605553" y="206612"/>
                  <a:pt x="1603867" y="206612"/>
                </a:cubicBezTo>
                <a:lnTo>
                  <a:pt x="1561748" y="206612"/>
                </a:lnTo>
                <a:cubicBezTo>
                  <a:pt x="1558474" y="205719"/>
                  <a:pt x="1554927" y="205025"/>
                  <a:pt x="1551107" y="204528"/>
                </a:cubicBezTo>
                <a:cubicBezTo>
                  <a:pt x="1547287" y="204032"/>
                  <a:pt x="1543294" y="203784"/>
                  <a:pt x="1539126" y="203784"/>
                </a:cubicBezTo>
                <a:close/>
                <a:moveTo>
                  <a:pt x="2568124" y="203189"/>
                </a:moveTo>
                <a:cubicBezTo>
                  <a:pt x="2559889" y="203189"/>
                  <a:pt x="2551976" y="205173"/>
                  <a:pt x="2544386" y="209142"/>
                </a:cubicBezTo>
                <a:cubicBezTo>
                  <a:pt x="2536796" y="213111"/>
                  <a:pt x="2529330" y="219064"/>
                  <a:pt x="2521987" y="227001"/>
                </a:cubicBezTo>
                <a:lnTo>
                  <a:pt x="2521987" y="211672"/>
                </a:lnTo>
                <a:cubicBezTo>
                  <a:pt x="2521987" y="210680"/>
                  <a:pt x="2521739" y="209812"/>
                  <a:pt x="2521243" y="209068"/>
                </a:cubicBezTo>
                <a:cubicBezTo>
                  <a:pt x="2520747" y="208324"/>
                  <a:pt x="2519929" y="207703"/>
                  <a:pt x="2518788" y="207207"/>
                </a:cubicBezTo>
                <a:cubicBezTo>
                  <a:pt x="2517646" y="206711"/>
                  <a:pt x="2516034" y="206339"/>
                  <a:pt x="2513950" y="206091"/>
                </a:cubicBezTo>
                <a:cubicBezTo>
                  <a:pt x="2511867" y="205843"/>
                  <a:pt x="2509238" y="205719"/>
                  <a:pt x="2506063" y="205719"/>
                </a:cubicBezTo>
                <a:cubicBezTo>
                  <a:pt x="2502987" y="205719"/>
                  <a:pt x="2500432" y="205843"/>
                  <a:pt x="2498398" y="206091"/>
                </a:cubicBezTo>
                <a:cubicBezTo>
                  <a:pt x="2496364" y="206339"/>
                  <a:pt x="2494702" y="206711"/>
                  <a:pt x="2493412" y="207207"/>
                </a:cubicBezTo>
                <a:cubicBezTo>
                  <a:pt x="2492122" y="207703"/>
                  <a:pt x="2491230" y="208324"/>
                  <a:pt x="2490733" y="209068"/>
                </a:cubicBezTo>
                <a:cubicBezTo>
                  <a:pt x="2490238" y="209812"/>
                  <a:pt x="2489989" y="210680"/>
                  <a:pt x="2489989" y="211672"/>
                </a:cubicBezTo>
                <a:lnTo>
                  <a:pt x="2489989" y="344427"/>
                </a:lnTo>
                <a:cubicBezTo>
                  <a:pt x="2489989" y="345419"/>
                  <a:pt x="2490287" y="346287"/>
                  <a:pt x="2490882" y="347031"/>
                </a:cubicBezTo>
                <a:cubicBezTo>
                  <a:pt x="2491478" y="347776"/>
                  <a:pt x="2492494" y="348396"/>
                  <a:pt x="2493933" y="348892"/>
                </a:cubicBezTo>
                <a:cubicBezTo>
                  <a:pt x="2495372" y="349388"/>
                  <a:pt x="2497282" y="349760"/>
                  <a:pt x="2499663" y="350008"/>
                </a:cubicBezTo>
                <a:cubicBezTo>
                  <a:pt x="2502044" y="350256"/>
                  <a:pt x="2505070" y="350380"/>
                  <a:pt x="2508742" y="350380"/>
                </a:cubicBezTo>
                <a:cubicBezTo>
                  <a:pt x="2512413" y="350380"/>
                  <a:pt x="2515439" y="350256"/>
                  <a:pt x="2517820" y="350008"/>
                </a:cubicBezTo>
                <a:cubicBezTo>
                  <a:pt x="2520201" y="349760"/>
                  <a:pt x="2522111" y="349388"/>
                  <a:pt x="2523550" y="348892"/>
                </a:cubicBezTo>
                <a:cubicBezTo>
                  <a:pt x="2524989" y="348396"/>
                  <a:pt x="2526006" y="347776"/>
                  <a:pt x="2526601" y="347031"/>
                </a:cubicBezTo>
                <a:cubicBezTo>
                  <a:pt x="2527196" y="346287"/>
                  <a:pt x="2527494" y="345419"/>
                  <a:pt x="2527494" y="344427"/>
                </a:cubicBezTo>
                <a:lnTo>
                  <a:pt x="2527494" y="256172"/>
                </a:lnTo>
                <a:cubicBezTo>
                  <a:pt x="2532752" y="249524"/>
                  <a:pt x="2537813" y="244464"/>
                  <a:pt x="2542674" y="240991"/>
                </a:cubicBezTo>
                <a:cubicBezTo>
                  <a:pt x="2547536" y="237519"/>
                  <a:pt x="2552348" y="235782"/>
                  <a:pt x="2557111" y="235782"/>
                </a:cubicBezTo>
                <a:cubicBezTo>
                  <a:pt x="2560881" y="235782"/>
                  <a:pt x="2564180" y="236502"/>
                  <a:pt x="2567008" y="237940"/>
                </a:cubicBezTo>
                <a:cubicBezTo>
                  <a:pt x="2569836" y="239379"/>
                  <a:pt x="2572142" y="241413"/>
                  <a:pt x="2573928" y="244042"/>
                </a:cubicBezTo>
                <a:cubicBezTo>
                  <a:pt x="2575714" y="246672"/>
                  <a:pt x="2577079" y="249822"/>
                  <a:pt x="2578021" y="253493"/>
                </a:cubicBezTo>
                <a:cubicBezTo>
                  <a:pt x="2578964" y="257164"/>
                  <a:pt x="2579435" y="262224"/>
                  <a:pt x="2579435" y="268673"/>
                </a:cubicBezTo>
                <a:lnTo>
                  <a:pt x="2579435" y="344427"/>
                </a:lnTo>
                <a:cubicBezTo>
                  <a:pt x="2579435" y="345419"/>
                  <a:pt x="2579732" y="346287"/>
                  <a:pt x="2580328" y="347031"/>
                </a:cubicBezTo>
                <a:cubicBezTo>
                  <a:pt x="2580923" y="347776"/>
                  <a:pt x="2581916" y="348396"/>
                  <a:pt x="2583304" y="348892"/>
                </a:cubicBezTo>
                <a:cubicBezTo>
                  <a:pt x="2584694" y="349388"/>
                  <a:pt x="2586604" y="349760"/>
                  <a:pt x="2589034" y="350008"/>
                </a:cubicBezTo>
                <a:cubicBezTo>
                  <a:pt x="2591465" y="350256"/>
                  <a:pt x="2594516" y="350380"/>
                  <a:pt x="2598187" y="350380"/>
                </a:cubicBezTo>
                <a:cubicBezTo>
                  <a:pt x="2601759" y="350380"/>
                  <a:pt x="2604761" y="350256"/>
                  <a:pt x="2607191" y="350008"/>
                </a:cubicBezTo>
                <a:cubicBezTo>
                  <a:pt x="2609622" y="349760"/>
                  <a:pt x="2611532" y="349388"/>
                  <a:pt x="2612921" y="348892"/>
                </a:cubicBezTo>
                <a:cubicBezTo>
                  <a:pt x="2614310" y="348396"/>
                  <a:pt x="2615302" y="347776"/>
                  <a:pt x="2615898" y="347031"/>
                </a:cubicBezTo>
                <a:cubicBezTo>
                  <a:pt x="2616493" y="346287"/>
                  <a:pt x="2616791" y="345419"/>
                  <a:pt x="2616791" y="344427"/>
                </a:cubicBezTo>
                <a:lnTo>
                  <a:pt x="2616791" y="262423"/>
                </a:lnTo>
                <a:cubicBezTo>
                  <a:pt x="2616791" y="252798"/>
                  <a:pt x="2615948" y="244563"/>
                  <a:pt x="2614261" y="237717"/>
                </a:cubicBezTo>
                <a:cubicBezTo>
                  <a:pt x="2612574" y="230871"/>
                  <a:pt x="2609821" y="224893"/>
                  <a:pt x="2606001" y="219783"/>
                </a:cubicBezTo>
                <a:cubicBezTo>
                  <a:pt x="2602181" y="214674"/>
                  <a:pt x="2597170" y="210630"/>
                  <a:pt x="2590969" y="207654"/>
                </a:cubicBezTo>
                <a:cubicBezTo>
                  <a:pt x="2584768" y="204677"/>
                  <a:pt x="2577153" y="203189"/>
                  <a:pt x="2568124" y="203189"/>
                </a:cubicBezTo>
                <a:close/>
                <a:moveTo>
                  <a:pt x="2392804" y="203189"/>
                </a:moveTo>
                <a:cubicBezTo>
                  <a:pt x="2380601" y="203189"/>
                  <a:pt x="2369960" y="205025"/>
                  <a:pt x="2360881" y="208696"/>
                </a:cubicBezTo>
                <a:cubicBezTo>
                  <a:pt x="2351802" y="212367"/>
                  <a:pt x="2344237" y="217551"/>
                  <a:pt x="2338185" y="224248"/>
                </a:cubicBezTo>
                <a:cubicBezTo>
                  <a:pt x="2332132" y="230945"/>
                  <a:pt x="2327593" y="238982"/>
                  <a:pt x="2324567" y="248358"/>
                </a:cubicBezTo>
                <a:cubicBezTo>
                  <a:pt x="2321541" y="257734"/>
                  <a:pt x="2320028" y="268078"/>
                  <a:pt x="2320028" y="279389"/>
                </a:cubicBezTo>
                <a:cubicBezTo>
                  <a:pt x="2320028" y="291097"/>
                  <a:pt x="2321417" y="301515"/>
                  <a:pt x="2324195" y="310643"/>
                </a:cubicBezTo>
                <a:cubicBezTo>
                  <a:pt x="2326973" y="319771"/>
                  <a:pt x="2331239" y="327461"/>
                  <a:pt x="2336994" y="333711"/>
                </a:cubicBezTo>
                <a:cubicBezTo>
                  <a:pt x="2342749" y="339962"/>
                  <a:pt x="2349992" y="344725"/>
                  <a:pt x="2358723" y="347999"/>
                </a:cubicBezTo>
                <a:cubicBezTo>
                  <a:pt x="2367454" y="351273"/>
                  <a:pt x="2377724" y="352910"/>
                  <a:pt x="2389530" y="352910"/>
                </a:cubicBezTo>
                <a:cubicBezTo>
                  <a:pt x="2401734" y="352910"/>
                  <a:pt x="2412400" y="351075"/>
                  <a:pt x="2421528" y="347403"/>
                </a:cubicBezTo>
                <a:cubicBezTo>
                  <a:pt x="2430656" y="343732"/>
                  <a:pt x="2438247" y="338523"/>
                  <a:pt x="2444299" y="331777"/>
                </a:cubicBezTo>
                <a:cubicBezTo>
                  <a:pt x="2450352" y="325030"/>
                  <a:pt x="2454866" y="316993"/>
                  <a:pt x="2457842" y="307666"/>
                </a:cubicBezTo>
                <a:cubicBezTo>
                  <a:pt x="2460819" y="298340"/>
                  <a:pt x="2462307" y="288021"/>
                  <a:pt x="2462307" y="276710"/>
                </a:cubicBezTo>
                <a:cubicBezTo>
                  <a:pt x="2462307" y="264903"/>
                  <a:pt x="2460918" y="254436"/>
                  <a:pt x="2458140" y="245307"/>
                </a:cubicBezTo>
                <a:cubicBezTo>
                  <a:pt x="2455362" y="236179"/>
                  <a:pt x="2451120" y="228490"/>
                  <a:pt x="2445415" y="222239"/>
                </a:cubicBezTo>
                <a:cubicBezTo>
                  <a:pt x="2439710" y="215988"/>
                  <a:pt x="2432492" y="211251"/>
                  <a:pt x="2423761" y="208026"/>
                </a:cubicBezTo>
                <a:cubicBezTo>
                  <a:pt x="2415030" y="204801"/>
                  <a:pt x="2404711" y="203189"/>
                  <a:pt x="2392804" y="203189"/>
                </a:cubicBezTo>
                <a:close/>
                <a:moveTo>
                  <a:pt x="1864167" y="203189"/>
                </a:moveTo>
                <a:cubicBezTo>
                  <a:pt x="1853650" y="203189"/>
                  <a:pt x="1844199" y="204925"/>
                  <a:pt x="1835815" y="208398"/>
                </a:cubicBezTo>
                <a:cubicBezTo>
                  <a:pt x="1827431" y="211871"/>
                  <a:pt x="1820312" y="216906"/>
                  <a:pt x="1814458" y="223504"/>
                </a:cubicBezTo>
                <a:cubicBezTo>
                  <a:pt x="1808605" y="230102"/>
                  <a:pt x="1804140" y="238139"/>
                  <a:pt x="1801064" y="247614"/>
                </a:cubicBezTo>
                <a:cubicBezTo>
                  <a:pt x="1797988" y="257090"/>
                  <a:pt x="1796450" y="267731"/>
                  <a:pt x="1796450" y="279538"/>
                </a:cubicBezTo>
                <a:cubicBezTo>
                  <a:pt x="1796450" y="291940"/>
                  <a:pt x="1797914" y="302755"/>
                  <a:pt x="1800841" y="311982"/>
                </a:cubicBezTo>
                <a:cubicBezTo>
                  <a:pt x="1803768" y="321210"/>
                  <a:pt x="1808208" y="328850"/>
                  <a:pt x="1814161" y="334902"/>
                </a:cubicBezTo>
                <a:cubicBezTo>
                  <a:pt x="1820114" y="340954"/>
                  <a:pt x="1827530" y="345469"/>
                  <a:pt x="1836411" y="348445"/>
                </a:cubicBezTo>
                <a:cubicBezTo>
                  <a:pt x="1845291" y="351422"/>
                  <a:pt x="1855634" y="352910"/>
                  <a:pt x="1867441" y="352910"/>
                </a:cubicBezTo>
                <a:cubicBezTo>
                  <a:pt x="1873990" y="352910"/>
                  <a:pt x="1880141" y="352488"/>
                  <a:pt x="1885896" y="351645"/>
                </a:cubicBezTo>
                <a:cubicBezTo>
                  <a:pt x="1891651" y="350802"/>
                  <a:pt x="1896760" y="349810"/>
                  <a:pt x="1901225" y="348669"/>
                </a:cubicBezTo>
                <a:cubicBezTo>
                  <a:pt x="1905690" y="347528"/>
                  <a:pt x="1909361" y="346362"/>
                  <a:pt x="1912239" y="345171"/>
                </a:cubicBezTo>
                <a:cubicBezTo>
                  <a:pt x="1915116" y="343980"/>
                  <a:pt x="1916877" y="343038"/>
                  <a:pt x="1917522" y="342343"/>
                </a:cubicBezTo>
                <a:cubicBezTo>
                  <a:pt x="1918167" y="341649"/>
                  <a:pt x="1918688" y="340929"/>
                  <a:pt x="1919085" y="340185"/>
                </a:cubicBezTo>
                <a:cubicBezTo>
                  <a:pt x="1919482" y="339441"/>
                  <a:pt x="1919779" y="338523"/>
                  <a:pt x="1919978" y="337432"/>
                </a:cubicBezTo>
                <a:cubicBezTo>
                  <a:pt x="1920176" y="336341"/>
                  <a:pt x="1920325" y="335026"/>
                  <a:pt x="1920424" y="333488"/>
                </a:cubicBezTo>
                <a:cubicBezTo>
                  <a:pt x="1920523" y="331950"/>
                  <a:pt x="1920573" y="330090"/>
                  <a:pt x="1920573" y="327907"/>
                </a:cubicBezTo>
                <a:cubicBezTo>
                  <a:pt x="1920573" y="325427"/>
                  <a:pt x="1920498" y="323368"/>
                  <a:pt x="1920350" y="321731"/>
                </a:cubicBezTo>
                <a:cubicBezTo>
                  <a:pt x="1920201" y="320094"/>
                  <a:pt x="1919928" y="318828"/>
                  <a:pt x="1919531" y="317936"/>
                </a:cubicBezTo>
                <a:cubicBezTo>
                  <a:pt x="1919134" y="317043"/>
                  <a:pt x="1918638" y="316422"/>
                  <a:pt x="1918043" y="316075"/>
                </a:cubicBezTo>
                <a:cubicBezTo>
                  <a:pt x="1917448" y="315728"/>
                  <a:pt x="1916703" y="315554"/>
                  <a:pt x="1915810" y="315554"/>
                </a:cubicBezTo>
                <a:cubicBezTo>
                  <a:pt x="1914322" y="315554"/>
                  <a:pt x="1912387" y="316026"/>
                  <a:pt x="1910006" y="316968"/>
                </a:cubicBezTo>
                <a:cubicBezTo>
                  <a:pt x="1907625" y="317911"/>
                  <a:pt x="1904624" y="318953"/>
                  <a:pt x="1901002" y="320094"/>
                </a:cubicBezTo>
                <a:cubicBezTo>
                  <a:pt x="1897381" y="321235"/>
                  <a:pt x="1893089" y="322276"/>
                  <a:pt x="1888128" y="323219"/>
                </a:cubicBezTo>
                <a:cubicBezTo>
                  <a:pt x="1883168" y="324161"/>
                  <a:pt x="1877413" y="324633"/>
                  <a:pt x="1870864" y="324633"/>
                </a:cubicBezTo>
                <a:cubicBezTo>
                  <a:pt x="1864415" y="324633"/>
                  <a:pt x="1858884" y="323789"/>
                  <a:pt x="1854270" y="322103"/>
                </a:cubicBezTo>
                <a:cubicBezTo>
                  <a:pt x="1849656" y="320416"/>
                  <a:pt x="1845886" y="317960"/>
                  <a:pt x="1842959" y="314736"/>
                </a:cubicBezTo>
                <a:cubicBezTo>
                  <a:pt x="1840032" y="311511"/>
                  <a:pt x="1837899" y="307592"/>
                  <a:pt x="1836560" y="302978"/>
                </a:cubicBezTo>
                <a:cubicBezTo>
                  <a:pt x="1835220" y="298365"/>
                  <a:pt x="1834550" y="293230"/>
                  <a:pt x="1834550" y="287575"/>
                </a:cubicBezTo>
                <a:lnTo>
                  <a:pt x="1915364" y="287575"/>
                </a:lnTo>
                <a:cubicBezTo>
                  <a:pt x="1918936" y="287575"/>
                  <a:pt x="1921739" y="286483"/>
                  <a:pt x="1923773" y="284300"/>
                </a:cubicBezTo>
                <a:cubicBezTo>
                  <a:pt x="1925807" y="282118"/>
                  <a:pt x="1926824" y="278744"/>
                  <a:pt x="1926824" y="274180"/>
                </a:cubicBezTo>
                <a:lnTo>
                  <a:pt x="1926824" y="268227"/>
                </a:lnTo>
                <a:cubicBezTo>
                  <a:pt x="1926824" y="258900"/>
                  <a:pt x="1925633" y="250268"/>
                  <a:pt x="1923252" y="242331"/>
                </a:cubicBezTo>
                <a:cubicBezTo>
                  <a:pt x="1920871" y="234393"/>
                  <a:pt x="1917150" y="227522"/>
                  <a:pt x="1912090" y="221718"/>
                </a:cubicBezTo>
                <a:cubicBezTo>
                  <a:pt x="1907030" y="215914"/>
                  <a:pt x="1900556" y="211375"/>
                  <a:pt x="1892668" y="208100"/>
                </a:cubicBezTo>
                <a:cubicBezTo>
                  <a:pt x="1884780" y="204826"/>
                  <a:pt x="1875280" y="203189"/>
                  <a:pt x="1864167" y="203189"/>
                </a:cubicBezTo>
                <a:close/>
                <a:moveTo>
                  <a:pt x="1766685" y="203189"/>
                </a:moveTo>
                <a:cubicBezTo>
                  <a:pt x="1763906" y="203189"/>
                  <a:pt x="1761128" y="203561"/>
                  <a:pt x="1758350" y="204305"/>
                </a:cubicBezTo>
                <a:cubicBezTo>
                  <a:pt x="1755572" y="205049"/>
                  <a:pt x="1752794" y="206364"/>
                  <a:pt x="1750016" y="208249"/>
                </a:cubicBezTo>
                <a:cubicBezTo>
                  <a:pt x="1747238" y="210134"/>
                  <a:pt x="1744311" y="212689"/>
                  <a:pt x="1741235" y="215914"/>
                </a:cubicBezTo>
                <a:cubicBezTo>
                  <a:pt x="1738159" y="219138"/>
                  <a:pt x="1734885" y="223231"/>
                  <a:pt x="1731412" y="228192"/>
                </a:cubicBezTo>
                <a:lnTo>
                  <a:pt x="1731412" y="211672"/>
                </a:lnTo>
                <a:cubicBezTo>
                  <a:pt x="1731412" y="210680"/>
                  <a:pt x="1731164" y="209812"/>
                  <a:pt x="1730668" y="209068"/>
                </a:cubicBezTo>
                <a:cubicBezTo>
                  <a:pt x="1730172" y="208324"/>
                  <a:pt x="1729354" y="207703"/>
                  <a:pt x="1728213" y="207207"/>
                </a:cubicBezTo>
                <a:cubicBezTo>
                  <a:pt x="1727072" y="206711"/>
                  <a:pt x="1725459" y="206339"/>
                  <a:pt x="1723376" y="206091"/>
                </a:cubicBezTo>
                <a:cubicBezTo>
                  <a:pt x="1721292" y="205843"/>
                  <a:pt x="1718663" y="205719"/>
                  <a:pt x="1715488" y="205719"/>
                </a:cubicBezTo>
                <a:cubicBezTo>
                  <a:pt x="1712412" y="205719"/>
                  <a:pt x="1709857" y="205843"/>
                  <a:pt x="1707823" y="206091"/>
                </a:cubicBezTo>
                <a:cubicBezTo>
                  <a:pt x="1705789" y="206339"/>
                  <a:pt x="1704127" y="206711"/>
                  <a:pt x="1702837" y="207207"/>
                </a:cubicBezTo>
                <a:cubicBezTo>
                  <a:pt x="1701548" y="207703"/>
                  <a:pt x="1700654" y="208324"/>
                  <a:pt x="1700158" y="209068"/>
                </a:cubicBezTo>
                <a:cubicBezTo>
                  <a:pt x="1699662" y="209812"/>
                  <a:pt x="1699414" y="210680"/>
                  <a:pt x="1699414" y="211672"/>
                </a:cubicBezTo>
                <a:lnTo>
                  <a:pt x="1699414" y="344427"/>
                </a:lnTo>
                <a:cubicBezTo>
                  <a:pt x="1699414" y="345419"/>
                  <a:pt x="1699712" y="346287"/>
                  <a:pt x="1700307" y="347031"/>
                </a:cubicBezTo>
                <a:cubicBezTo>
                  <a:pt x="1700903" y="347776"/>
                  <a:pt x="1701920" y="348396"/>
                  <a:pt x="1703358" y="348892"/>
                </a:cubicBezTo>
                <a:cubicBezTo>
                  <a:pt x="1704797" y="349388"/>
                  <a:pt x="1706707" y="349760"/>
                  <a:pt x="1709088" y="350008"/>
                </a:cubicBezTo>
                <a:cubicBezTo>
                  <a:pt x="1711469" y="350256"/>
                  <a:pt x="1714496" y="350380"/>
                  <a:pt x="1718167" y="350380"/>
                </a:cubicBezTo>
                <a:cubicBezTo>
                  <a:pt x="1721838" y="350380"/>
                  <a:pt x="1724864" y="350256"/>
                  <a:pt x="1727245" y="350008"/>
                </a:cubicBezTo>
                <a:cubicBezTo>
                  <a:pt x="1729626" y="349760"/>
                  <a:pt x="1731536" y="349388"/>
                  <a:pt x="1732975" y="348892"/>
                </a:cubicBezTo>
                <a:cubicBezTo>
                  <a:pt x="1734414" y="348396"/>
                  <a:pt x="1735431" y="347776"/>
                  <a:pt x="1736026" y="347031"/>
                </a:cubicBezTo>
                <a:cubicBezTo>
                  <a:pt x="1736621" y="346287"/>
                  <a:pt x="1736919" y="345419"/>
                  <a:pt x="1736919" y="344427"/>
                </a:cubicBezTo>
                <a:lnTo>
                  <a:pt x="1736919" y="261678"/>
                </a:lnTo>
                <a:cubicBezTo>
                  <a:pt x="1739697" y="257313"/>
                  <a:pt x="1742302" y="253642"/>
                  <a:pt x="1744732" y="250665"/>
                </a:cubicBezTo>
                <a:cubicBezTo>
                  <a:pt x="1747163" y="247689"/>
                  <a:pt x="1749495" y="245307"/>
                  <a:pt x="1751727" y="243521"/>
                </a:cubicBezTo>
                <a:cubicBezTo>
                  <a:pt x="1753960" y="241736"/>
                  <a:pt x="1756118" y="240421"/>
                  <a:pt x="1758202" y="239578"/>
                </a:cubicBezTo>
                <a:cubicBezTo>
                  <a:pt x="1760285" y="238734"/>
                  <a:pt x="1762369" y="238312"/>
                  <a:pt x="1764452" y="238312"/>
                </a:cubicBezTo>
                <a:cubicBezTo>
                  <a:pt x="1766238" y="238312"/>
                  <a:pt x="1767875" y="238486"/>
                  <a:pt x="1769364" y="238833"/>
                </a:cubicBezTo>
                <a:cubicBezTo>
                  <a:pt x="1770852" y="239181"/>
                  <a:pt x="1772216" y="239553"/>
                  <a:pt x="1773456" y="239950"/>
                </a:cubicBezTo>
                <a:cubicBezTo>
                  <a:pt x="1774696" y="240346"/>
                  <a:pt x="1775813" y="240719"/>
                  <a:pt x="1776805" y="241066"/>
                </a:cubicBezTo>
                <a:cubicBezTo>
                  <a:pt x="1777797" y="241413"/>
                  <a:pt x="1778690" y="241587"/>
                  <a:pt x="1779484" y="241587"/>
                </a:cubicBezTo>
                <a:cubicBezTo>
                  <a:pt x="1780476" y="241587"/>
                  <a:pt x="1781295" y="241339"/>
                  <a:pt x="1781940" y="240843"/>
                </a:cubicBezTo>
                <a:cubicBezTo>
                  <a:pt x="1782584" y="240346"/>
                  <a:pt x="1783105" y="239453"/>
                  <a:pt x="1783502" y="238164"/>
                </a:cubicBezTo>
                <a:cubicBezTo>
                  <a:pt x="1783899" y="236874"/>
                  <a:pt x="1784197" y="235088"/>
                  <a:pt x="1784395" y="232806"/>
                </a:cubicBezTo>
                <a:cubicBezTo>
                  <a:pt x="1784594" y="230524"/>
                  <a:pt x="1784693" y="227597"/>
                  <a:pt x="1784693" y="224025"/>
                </a:cubicBezTo>
                <a:cubicBezTo>
                  <a:pt x="1784693" y="220453"/>
                  <a:pt x="1784643" y="217625"/>
                  <a:pt x="1784544" y="215542"/>
                </a:cubicBezTo>
                <a:cubicBezTo>
                  <a:pt x="1784445" y="213458"/>
                  <a:pt x="1784296" y="211895"/>
                  <a:pt x="1784098" y="210854"/>
                </a:cubicBezTo>
                <a:cubicBezTo>
                  <a:pt x="1783899" y="209812"/>
                  <a:pt x="1783676" y="208993"/>
                  <a:pt x="1783428" y="208398"/>
                </a:cubicBezTo>
                <a:cubicBezTo>
                  <a:pt x="1783180" y="207803"/>
                  <a:pt x="1782783" y="207257"/>
                  <a:pt x="1782237" y="206761"/>
                </a:cubicBezTo>
                <a:cubicBezTo>
                  <a:pt x="1781692" y="206265"/>
                  <a:pt x="1780823" y="205794"/>
                  <a:pt x="1779633" y="205347"/>
                </a:cubicBezTo>
                <a:cubicBezTo>
                  <a:pt x="1778442" y="204901"/>
                  <a:pt x="1777053" y="204504"/>
                  <a:pt x="1775466" y="204156"/>
                </a:cubicBezTo>
                <a:cubicBezTo>
                  <a:pt x="1773878" y="203809"/>
                  <a:pt x="1772340" y="203561"/>
                  <a:pt x="1770852" y="203412"/>
                </a:cubicBezTo>
                <a:cubicBezTo>
                  <a:pt x="1769364" y="203263"/>
                  <a:pt x="1767974" y="203189"/>
                  <a:pt x="1766685" y="203189"/>
                </a:cubicBezTo>
                <a:close/>
                <a:moveTo>
                  <a:pt x="1406074" y="203189"/>
                </a:moveTo>
                <a:cubicBezTo>
                  <a:pt x="1397839" y="203189"/>
                  <a:pt x="1389926" y="205173"/>
                  <a:pt x="1382336" y="209142"/>
                </a:cubicBezTo>
                <a:cubicBezTo>
                  <a:pt x="1374746" y="213111"/>
                  <a:pt x="1367280" y="219064"/>
                  <a:pt x="1359937" y="227001"/>
                </a:cubicBezTo>
                <a:lnTo>
                  <a:pt x="1359937" y="211672"/>
                </a:lnTo>
                <a:cubicBezTo>
                  <a:pt x="1359937" y="210680"/>
                  <a:pt x="1359690" y="209812"/>
                  <a:pt x="1359193" y="209068"/>
                </a:cubicBezTo>
                <a:cubicBezTo>
                  <a:pt x="1358697" y="208324"/>
                  <a:pt x="1357878" y="207703"/>
                  <a:pt x="1356738" y="207207"/>
                </a:cubicBezTo>
                <a:cubicBezTo>
                  <a:pt x="1355597" y="206711"/>
                  <a:pt x="1353984" y="206339"/>
                  <a:pt x="1351901" y="206091"/>
                </a:cubicBezTo>
                <a:cubicBezTo>
                  <a:pt x="1349817" y="205843"/>
                  <a:pt x="1347188" y="205719"/>
                  <a:pt x="1344013" y="205719"/>
                </a:cubicBezTo>
                <a:cubicBezTo>
                  <a:pt x="1340937" y="205719"/>
                  <a:pt x="1338382" y="205843"/>
                  <a:pt x="1336348" y="206091"/>
                </a:cubicBezTo>
                <a:cubicBezTo>
                  <a:pt x="1334314" y="206339"/>
                  <a:pt x="1332652" y="206711"/>
                  <a:pt x="1331362" y="207207"/>
                </a:cubicBezTo>
                <a:cubicBezTo>
                  <a:pt x="1330072" y="207703"/>
                  <a:pt x="1329180" y="208324"/>
                  <a:pt x="1328684" y="209068"/>
                </a:cubicBezTo>
                <a:cubicBezTo>
                  <a:pt x="1328187" y="209812"/>
                  <a:pt x="1327939" y="210680"/>
                  <a:pt x="1327939" y="211672"/>
                </a:cubicBezTo>
                <a:lnTo>
                  <a:pt x="1327939" y="344427"/>
                </a:lnTo>
                <a:cubicBezTo>
                  <a:pt x="1327939" y="345419"/>
                  <a:pt x="1328237" y="346287"/>
                  <a:pt x="1328832" y="347031"/>
                </a:cubicBezTo>
                <a:cubicBezTo>
                  <a:pt x="1329428" y="347776"/>
                  <a:pt x="1330445" y="348396"/>
                  <a:pt x="1331883" y="348892"/>
                </a:cubicBezTo>
                <a:cubicBezTo>
                  <a:pt x="1333322" y="349388"/>
                  <a:pt x="1335232" y="349760"/>
                  <a:pt x="1337613" y="350008"/>
                </a:cubicBezTo>
                <a:cubicBezTo>
                  <a:pt x="1339994" y="350256"/>
                  <a:pt x="1343021" y="350380"/>
                  <a:pt x="1346692" y="350380"/>
                </a:cubicBezTo>
                <a:cubicBezTo>
                  <a:pt x="1350363" y="350380"/>
                  <a:pt x="1353389" y="350256"/>
                  <a:pt x="1355770" y="350008"/>
                </a:cubicBezTo>
                <a:cubicBezTo>
                  <a:pt x="1358152" y="349760"/>
                  <a:pt x="1360062" y="349388"/>
                  <a:pt x="1361500" y="348892"/>
                </a:cubicBezTo>
                <a:cubicBezTo>
                  <a:pt x="1362939" y="348396"/>
                  <a:pt x="1363956" y="347776"/>
                  <a:pt x="1364551" y="347031"/>
                </a:cubicBezTo>
                <a:cubicBezTo>
                  <a:pt x="1365146" y="346287"/>
                  <a:pt x="1365444" y="345419"/>
                  <a:pt x="1365444" y="344427"/>
                </a:cubicBezTo>
                <a:lnTo>
                  <a:pt x="1365444" y="256172"/>
                </a:lnTo>
                <a:cubicBezTo>
                  <a:pt x="1370703" y="249524"/>
                  <a:pt x="1375763" y="244464"/>
                  <a:pt x="1380624" y="240991"/>
                </a:cubicBezTo>
                <a:cubicBezTo>
                  <a:pt x="1385486" y="237519"/>
                  <a:pt x="1390298" y="235782"/>
                  <a:pt x="1395061" y="235782"/>
                </a:cubicBezTo>
                <a:cubicBezTo>
                  <a:pt x="1398831" y="235782"/>
                  <a:pt x="1402130" y="236502"/>
                  <a:pt x="1404958" y="237940"/>
                </a:cubicBezTo>
                <a:cubicBezTo>
                  <a:pt x="1407786" y="239379"/>
                  <a:pt x="1410092" y="241413"/>
                  <a:pt x="1411878" y="244042"/>
                </a:cubicBezTo>
                <a:cubicBezTo>
                  <a:pt x="1413664" y="246672"/>
                  <a:pt x="1415028" y="249822"/>
                  <a:pt x="1415971" y="253493"/>
                </a:cubicBezTo>
                <a:cubicBezTo>
                  <a:pt x="1416914" y="257164"/>
                  <a:pt x="1417385" y="262224"/>
                  <a:pt x="1417385" y="268673"/>
                </a:cubicBezTo>
                <a:lnTo>
                  <a:pt x="1417385" y="344427"/>
                </a:lnTo>
                <a:cubicBezTo>
                  <a:pt x="1417385" y="345419"/>
                  <a:pt x="1417683" y="346287"/>
                  <a:pt x="1418278" y="347031"/>
                </a:cubicBezTo>
                <a:cubicBezTo>
                  <a:pt x="1418873" y="347776"/>
                  <a:pt x="1419865" y="348396"/>
                  <a:pt x="1421255" y="348892"/>
                </a:cubicBezTo>
                <a:cubicBezTo>
                  <a:pt x="1422644" y="349388"/>
                  <a:pt x="1424554" y="349760"/>
                  <a:pt x="1426984" y="350008"/>
                </a:cubicBezTo>
                <a:cubicBezTo>
                  <a:pt x="1429415" y="350256"/>
                  <a:pt x="1432466" y="350380"/>
                  <a:pt x="1436137" y="350380"/>
                </a:cubicBezTo>
                <a:cubicBezTo>
                  <a:pt x="1439709" y="350380"/>
                  <a:pt x="1442710" y="350256"/>
                  <a:pt x="1445142" y="350008"/>
                </a:cubicBezTo>
                <a:cubicBezTo>
                  <a:pt x="1447572" y="349760"/>
                  <a:pt x="1449482" y="349388"/>
                  <a:pt x="1450871" y="348892"/>
                </a:cubicBezTo>
                <a:cubicBezTo>
                  <a:pt x="1452260" y="348396"/>
                  <a:pt x="1453253" y="347776"/>
                  <a:pt x="1453848" y="347031"/>
                </a:cubicBezTo>
                <a:cubicBezTo>
                  <a:pt x="1454443" y="346287"/>
                  <a:pt x="1454741" y="345419"/>
                  <a:pt x="1454741" y="344427"/>
                </a:cubicBezTo>
                <a:lnTo>
                  <a:pt x="1454741" y="262423"/>
                </a:lnTo>
                <a:cubicBezTo>
                  <a:pt x="1454741" y="252798"/>
                  <a:pt x="1453898" y="244563"/>
                  <a:pt x="1452211" y="237717"/>
                </a:cubicBezTo>
                <a:cubicBezTo>
                  <a:pt x="1450524" y="230871"/>
                  <a:pt x="1447771" y="224893"/>
                  <a:pt x="1443951" y="219783"/>
                </a:cubicBezTo>
                <a:cubicBezTo>
                  <a:pt x="1440131" y="214674"/>
                  <a:pt x="1435120" y="210630"/>
                  <a:pt x="1428919" y="207654"/>
                </a:cubicBezTo>
                <a:cubicBezTo>
                  <a:pt x="1422718" y="204677"/>
                  <a:pt x="1415103" y="203189"/>
                  <a:pt x="1406074" y="203189"/>
                </a:cubicBezTo>
                <a:close/>
                <a:moveTo>
                  <a:pt x="1214235" y="203189"/>
                </a:moveTo>
                <a:cubicBezTo>
                  <a:pt x="1211456" y="203189"/>
                  <a:pt x="1208678" y="203561"/>
                  <a:pt x="1205900" y="204305"/>
                </a:cubicBezTo>
                <a:cubicBezTo>
                  <a:pt x="1203122" y="205049"/>
                  <a:pt x="1200344" y="206364"/>
                  <a:pt x="1197566" y="208249"/>
                </a:cubicBezTo>
                <a:cubicBezTo>
                  <a:pt x="1194788" y="210134"/>
                  <a:pt x="1191861" y="212689"/>
                  <a:pt x="1188785" y="215914"/>
                </a:cubicBezTo>
                <a:cubicBezTo>
                  <a:pt x="1185709" y="219138"/>
                  <a:pt x="1182435" y="223231"/>
                  <a:pt x="1178962" y="228192"/>
                </a:cubicBezTo>
                <a:lnTo>
                  <a:pt x="1178962" y="211672"/>
                </a:lnTo>
                <a:cubicBezTo>
                  <a:pt x="1178962" y="210680"/>
                  <a:pt x="1178714" y="209812"/>
                  <a:pt x="1178218" y="209068"/>
                </a:cubicBezTo>
                <a:cubicBezTo>
                  <a:pt x="1177722" y="208324"/>
                  <a:pt x="1176904" y="207703"/>
                  <a:pt x="1175763" y="207207"/>
                </a:cubicBezTo>
                <a:cubicBezTo>
                  <a:pt x="1174622" y="206711"/>
                  <a:pt x="1173009" y="206339"/>
                  <a:pt x="1170926" y="206091"/>
                </a:cubicBezTo>
                <a:cubicBezTo>
                  <a:pt x="1168842" y="205843"/>
                  <a:pt x="1166213" y="205719"/>
                  <a:pt x="1163038" y="205719"/>
                </a:cubicBezTo>
                <a:cubicBezTo>
                  <a:pt x="1159962" y="205719"/>
                  <a:pt x="1157407" y="205843"/>
                  <a:pt x="1155373" y="206091"/>
                </a:cubicBezTo>
                <a:cubicBezTo>
                  <a:pt x="1153339" y="206339"/>
                  <a:pt x="1151677" y="206711"/>
                  <a:pt x="1150387" y="207207"/>
                </a:cubicBezTo>
                <a:cubicBezTo>
                  <a:pt x="1149098" y="207703"/>
                  <a:pt x="1148205" y="208324"/>
                  <a:pt x="1147708" y="209068"/>
                </a:cubicBezTo>
                <a:cubicBezTo>
                  <a:pt x="1147212" y="209812"/>
                  <a:pt x="1146964" y="210680"/>
                  <a:pt x="1146964" y="211672"/>
                </a:cubicBezTo>
                <a:lnTo>
                  <a:pt x="1146964" y="344427"/>
                </a:lnTo>
                <a:cubicBezTo>
                  <a:pt x="1146964" y="345419"/>
                  <a:pt x="1147262" y="346287"/>
                  <a:pt x="1147857" y="347031"/>
                </a:cubicBezTo>
                <a:cubicBezTo>
                  <a:pt x="1148453" y="347776"/>
                  <a:pt x="1149470" y="348396"/>
                  <a:pt x="1150908" y="348892"/>
                </a:cubicBezTo>
                <a:cubicBezTo>
                  <a:pt x="1152347" y="349388"/>
                  <a:pt x="1154257" y="349760"/>
                  <a:pt x="1156638" y="350008"/>
                </a:cubicBezTo>
                <a:cubicBezTo>
                  <a:pt x="1159019" y="350256"/>
                  <a:pt x="1162046" y="350380"/>
                  <a:pt x="1165717" y="350380"/>
                </a:cubicBezTo>
                <a:cubicBezTo>
                  <a:pt x="1169388" y="350380"/>
                  <a:pt x="1172414" y="350256"/>
                  <a:pt x="1174795" y="350008"/>
                </a:cubicBezTo>
                <a:cubicBezTo>
                  <a:pt x="1177176" y="349760"/>
                  <a:pt x="1179086" y="349388"/>
                  <a:pt x="1180525" y="348892"/>
                </a:cubicBezTo>
                <a:cubicBezTo>
                  <a:pt x="1181964" y="348396"/>
                  <a:pt x="1182981" y="347776"/>
                  <a:pt x="1183576" y="347031"/>
                </a:cubicBezTo>
                <a:cubicBezTo>
                  <a:pt x="1184172" y="346287"/>
                  <a:pt x="1184469" y="345419"/>
                  <a:pt x="1184469" y="344427"/>
                </a:cubicBezTo>
                <a:lnTo>
                  <a:pt x="1184469" y="261678"/>
                </a:lnTo>
                <a:cubicBezTo>
                  <a:pt x="1187247" y="257313"/>
                  <a:pt x="1189852" y="253642"/>
                  <a:pt x="1192283" y="250665"/>
                </a:cubicBezTo>
                <a:cubicBezTo>
                  <a:pt x="1194713" y="247689"/>
                  <a:pt x="1197045" y="245307"/>
                  <a:pt x="1199278" y="243521"/>
                </a:cubicBezTo>
                <a:cubicBezTo>
                  <a:pt x="1201510" y="241736"/>
                  <a:pt x="1203668" y="240421"/>
                  <a:pt x="1205752" y="239578"/>
                </a:cubicBezTo>
                <a:cubicBezTo>
                  <a:pt x="1207835" y="238734"/>
                  <a:pt x="1209919" y="238312"/>
                  <a:pt x="1212002" y="238312"/>
                </a:cubicBezTo>
                <a:cubicBezTo>
                  <a:pt x="1213788" y="238312"/>
                  <a:pt x="1215425" y="238486"/>
                  <a:pt x="1216914" y="238833"/>
                </a:cubicBezTo>
                <a:cubicBezTo>
                  <a:pt x="1218402" y="239181"/>
                  <a:pt x="1219766" y="239553"/>
                  <a:pt x="1221006" y="239950"/>
                </a:cubicBezTo>
                <a:cubicBezTo>
                  <a:pt x="1222247" y="240346"/>
                  <a:pt x="1223363" y="240719"/>
                  <a:pt x="1224355" y="241066"/>
                </a:cubicBezTo>
                <a:cubicBezTo>
                  <a:pt x="1225347" y="241413"/>
                  <a:pt x="1226240" y="241587"/>
                  <a:pt x="1227034" y="241587"/>
                </a:cubicBezTo>
                <a:cubicBezTo>
                  <a:pt x="1228026" y="241587"/>
                  <a:pt x="1228845" y="241339"/>
                  <a:pt x="1229490" y="240843"/>
                </a:cubicBezTo>
                <a:cubicBezTo>
                  <a:pt x="1230134" y="240346"/>
                  <a:pt x="1230655" y="239453"/>
                  <a:pt x="1231052" y="238164"/>
                </a:cubicBezTo>
                <a:cubicBezTo>
                  <a:pt x="1231449" y="236874"/>
                  <a:pt x="1231747" y="235088"/>
                  <a:pt x="1231945" y="232806"/>
                </a:cubicBezTo>
                <a:cubicBezTo>
                  <a:pt x="1232144" y="230524"/>
                  <a:pt x="1232243" y="227597"/>
                  <a:pt x="1232243" y="224025"/>
                </a:cubicBezTo>
                <a:cubicBezTo>
                  <a:pt x="1232243" y="220453"/>
                  <a:pt x="1232193" y="217625"/>
                  <a:pt x="1232094" y="215542"/>
                </a:cubicBezTo>
                <a:cubicBezTo>
                  <a:pt x="1231995" y="213458"/>
                  <a:pt x="1231846" y="211895"/>
                  <a:pt x="1231648" y="210854"/>
                </a:cubicBezTo>
                <a:cubicBezTo>
                  <a:pt x="1231449" y="209812"/>
                  <a:pt x="1231226" y="208993"/>
                  <a:pt x="1230978" y="208398"/>
                </a:cubicBezTo>
                <a:cubicBezTo>
                  <a:pt x="1230730" y="207803"/>
                  <a:pt x="1230333" y="207257"/>
                  <a:pt x="1229787" y="206761"/>
                </a:cubicBezTo>
                <a:cubicBezTo>
                  <a:pt x="1229242" y="206265"/>
                  <a:pt x="1228373" y="205794"/>
                  <a:pt x="1227183" y="205347"/>
                </a:cubicBezTo>
                <a:cubicBezTo>
                  <a:pt x="1225992" y="204901"/>
                  <a:pt x="1224603" y="204504"/>
                  <a:pt x="1223016" y="204156"/>
                </a:cubicBezTo>
                <a:cubicBezTo>
                  <a:pt x="1221428" y="203809"/>
                  <a:pt x="1219890" y="203561"/>
                  <a:pt x="1218402" y="203412"/>
                </a:cubicBezTo>
                <a:cubicBezTo>
                  <a:pt x="1216914" y="203263"/>
                  <a:pt x="1215524" y="203189"/>
                  <a:pt x="1214235" y="203189"/>
                </a:cubicBezTo>
                <a:close/>
                <a:moveTo>
                  <a:pt x="1049780" y="203189"/>
                </a:moveTo>
                <a:cubicBezTo>
                  <a:pt x="1037576" y="203189"/>
                  <a:pt x="1026934" y="205025"/>
                  <a:pt x="1017856" y="208696"/>
                </a:cubicBezTo>
                <a:cubicBezTo>
                  <a:pt x="1008777" y="212367"/>
                  <a:pt x="1001212" y="217551"/>
                  <a:pt x="995160" y="224248"/>
                </a:cubicBezTo>
                <a:cubicBezTo>
                  <a:pt x="989107" y="230945"/>
                  <a:pt x="984568" y="238982"/>
                  <a:pt x="981542" y="248358"/>
                </a:cubicBezTo>
                <a:cubicBezTo>
                  <a:pt x="978516" y="257734"/>
                  <a:pt x="977003" y="268078"/>
                  <a:pt x="977003" y="279389"/>
                </a:cubicBezTo>
                <a:cubicBezTo>
                  <a:pt x="977003" y="291097"/>
                  <a:pt x="978392" y="301515"/>
                  <a:pt x="981170" y="310643"/>
                </a:cubicBezTo>
                <a:cubicBezTo>
                  <a:pt x="983948" y="319771"/>
                  <a:pt x="988214" y="327461"/>
                  <a:pt x="993969" y="333711"/>
                </a:cubicBezTo>
                <a:cubicBezTo>
                  <a:pt x="999724" y="339962"/>
                  <a:pt x="1006967" y="344725"/>
                  <a:pt x="1015698" y="347999"/>
                </a:cubicBezTo>
                <a:cubicBezTo>
                  <a:pt x="1024429" y="351273"/>
                  <a:pt x="1034698" y="352910"/>
                  <a:pt x="1046505" y="352910"/>
                </a:cubicBezTo>
                <a:cubicBezTo>
                  <a:pt x="1058709" y="352910"/>
                  <a:pt x="1069375" y="351075"/>
                  <a:pt x="1078503" y="347403"/>
                </a:cubicBezTo>
                <a:cubicBezTo>
                  <a:pt x="1087632" y="343732"/>
                  <a:pt x="1095222" y="338523"/>
                  <a:pt x="1101274" y="331777"/>
                </a:cubicBezTo>
                <a:cubicBezTo>
                  <a:pt x="1107326" y="325030"/>
                  <a:pt x="1111841" y="316993"/>
                  <a:pt x="1114818" y="307666"/>
                </a:cubicBezTo>
                <a:cubicBezTo>
                  <a:pt x="1117794" y="298340"/>
                  <a:pt x="1119282" y="288021"/>
                  <a:pt x="1119282" y="276710"/>
                </a:cubicBezTo>
                <a:cubicBezTo>
                  <a:pt x="1119282" y="264903"/>
                  <a:pt x="1117893" y="254436"/>
                  <a:pt x="1115115" y="245307"/>
                </a:cubicBezTo>
                <a:cubicBezTo>
                  <a:pt x="1112337" y="236179"/>
                  <a:pt x="1108095" y="228490"/>
                  <a:pt x="1102390" y="222239"/>
                </a:cubicBezTo>
                <a:cubicBezTo>
                  <a:pt x="1096685" y="215988"/>
                  <a:pt x="1089467" y="211251"/>
                  <a:pt x="1080736" y="208026"/>
                </a:cubicBezTo>
                <a:cubicBezTo>
                  <a:pt x="1072005" y="204801"/>
                  <a:pt x="1061686" y="203189"/>
                  <a:pt x="1049780" y="203189"/>
                </a:cubicBezTo>
                <a:close/>
                <a:moveTo>
                  <a:pt x="826537" y="203189"/>
                </a:moveTo>
                <a:cubicBezTo>
                  <a:pt x="821874" y="203189"/>
                  <a:pt x="817484" y="203685"/>
                  <a:pt x="813366" y="204677"/>
                </a:cubicBezTo>
                <a:cubicBezTo>
                  <a:pt x="809249" y="205669"/>
                  <a:pt x="805255" y="207183"/>
                  <a:pt x="801385" y="209217"/>
                </a:cubicBezTo>
                <a:cubicBezTo>
                  <a:pt x="797516" y="211251"/>
                  <a:pt x="793721" y="213781"/>
                  <a:pt x="790000" y="216807"/>
                </a:cubicBezTo>
                <a:cubicBezTo>
                  <a:pt x="786279" y="219833"/>
                  <a:pt x="782484" y="223330"/>
                  <a:pt x="778615" y="227299"/>
                </a:cubicBezTo>
                <a:lnTo>
                  <a:pt x="778615" y="211672"/>
                </a:lnTo>
                <a:cubicBezTo>
                  <a:pt x="778615" y="210680"/>
                  <a:pt x="778367" y="209812"/>
                  <a:pt x="777871" y="209068"/>
                </a:cubicBezTo>
                <a:cubicBezTo>
                  <a:pt x="777375" y="208324"/>
                  <a:pt x="776506" y="207703"/>
                  <a:pt x="775266" y="207207"/>
                </a:cubicBezTo>
                <a:cubicBezTo>
                  <a:pt x="774026" y="206711"/>
                  <a:pt x="772389" y="206339"/>
                  <a:pt x="770355" y="206091"/>
                </a:cubicBezTo>
                <a:cubicBezTo>
                  <a:pt x="768321" y="205843"/>
                  <a:pt x="765816" y="205719"/>
                  <a:pt x="762839" y="205719"/>
                </a:cubicBezTo>
                <a:cubicBezTo>
                  <a:pt x="759763" y="205719"/>
                  <a:pt x="757208" y="205843"/>
                  <a:pt x="755174" y="206091"/>
                </a:cubicBezTo>
                <a:cubicBezTo>
                  <a:pt x="753140" y="206339"/>
                  <a:pt x="751503" y="206711"/>
                  <a:pt x="750263" y="207207"/>
                </a:cubicBezTo>
                <a:cubicBezTo>
                  <a:pt x="749023" y="207703"/>
                  <a:pt x="748155" y="208324"/>
                  <a:pt x="747658" y="209068"/>
                </a:cubicBezTo>
                <a:cubicBezTo>
                  <a:pt x="747162" y="209812"/>
                  <a:pt x="746914" y="210680"/>
                  <a:pt x="746914" y="211672"/>
                </a:cubicBezTo>
                <a:lnTo>
                  <a:pt x="746914" y="397112"/>
                </a:lnTo>
                <a:cubicBezTo>
                  <a:pt x="746914" y="398104"/>
                  <a:pt x="747212" y="398997"/>
                  <a:pt x="747807" y="399791"/>
                </a:cubicBezTo>
                <a:cubicBezTo>
                  <a:pt x="748403" y="400585"/>
                  <a:pt x="749420" y="401254"/>
                  <a:pt x="750858" y="401800"/>
                </a:cubicBezTo>
                <a:cubicBezTo>
                  <a:pt x="752297" y="402346"/>
                  <a:pt x="754207" y="402768"/>
                  <a:pt x="756588" y="403065"/>
                </a:cubicBezTo>
                <a:cubicBezTo>
                  <a:pt x="758969" y="403363"/>
                  <a:pt x="761996" y="403512"/>
                  <a:pt x="765667" y="403512"/>
                </a:cubicBezTo>
                <a:cubicBezTo>
                  <a:pt x="769338" y="403512"/>
                  <a:pt x="772364" y="403363"/>
                  <a:pt x="774745" y="403065"/>
                </a:cubicBezTo>
                <a:cubicBezTo>
                  <a:pt x="777126" y="402768"/>
                  <a:pt x="779036" y="402346"/>
                  <a:pt x="780475" y="401800"/>
                </a:cubicBezTo>
                <a:cubicBezTo>
                  <a:pt x="781914" y="401254"/>
                  <a:pt x="782931" y="400585"/>
                  <a:pt x="783526" y="399791"/>
                </a:cubicBezTo>
                <a:cubicBezTo>
                  <a:pt x="784121" y="398997"/>
                  <a:pt x="784419" y="398104"/>
                  <a:pt x="784419" y="397112"/>
                </a:cubicBezTo>
                <a:lnTo>
                  <a:pt x="784419" y="334604"/>
                </a:lnTo>
                <a:cubicBezTo>
                  <a:pt x="787594" y="337680"/>
                  <a:pt x="790670" y="340359"/>
                  <a:pt x="793646" y="342641"/>
                </a:cubicBezTo>
                <a:cubicBezTo>
                  <a:pt x="796623" y="344923"/>
                  <a:pt x="799624" y="346833"/>
                  <a:pt x="802650" y="348371"/>
                </a:cubicBezTo>
                <a:cubicBezTo>
                  <a:pt x="805677" y="349909"/>
                  <a:pt x="808802" y="351050"/>
                  <a:pt x="812027" y="351794"/>
                </a:cubicBezTo>
                <a:cubicBezTo>
                  <a:pt x="815251" y="352538"/>
                  <a:pt x="818798" y="352910"/>
                  <a:pt x="822668" y="352910"/>
                </a:cubicBezTo>
                <a:cubicBezTo>
                  <a:pt x="831994" y="352910"/>
                  <a:pt x="840279" y="351124"/>
                  <a:pt x="847522" y="347552"/>
                </a:cubicBezTo>
                <a:cubicBezTo>
                  <a:pt x="854765" y="343980"/>
                  <a:pt x="860818" y="338871"/>
                  <a:pt x="865679" y="332223"/>
                </a:cubicBezTo>
                <a:cubicBezTo>
                  <a:pt x="870541" y="325575"/>
                  <a:pt x="874237" y="317514"/>
                  <a:pt x="876767" y="308038"/>
                </a:cubicBezTo>
                <a:cubicBezTo>
                  <a:pt x="879297" y="298563"/>
                  <a:pt x="880562" y="287922"/>
                  <a:pt x="880562" y="276115"/>
                </a:cubicBezTo>
                <a:cubicBezTo>
                  <a:pt x="880562" y="266094"/>
                  <a:pt x="879570" y="256668"/>
                  <a:pt x="877585" y="247837"/>
                </a:cubicBezTo>
                <a:cubicBezTo>
                  <a:pt x="875601" y="239007"/>
                  <a:pt x="872451" y="231268"/>
                  <a:pt x="868135" y="224620"/>
                </a:cubicBezTo>
                <a:cubicBezTo>
                  <a:pt x="863819" y="217973"/>
                  <a:pt x="858238" y="212739"/>
                  <a:pt x="851392" y="208919"/>
                </a:cubicBezTo>
                <a:cubicBezTo>
                  <a:pt x="844546" y="205099"/>
                  <a:pt x="836261" y="203189"/>
                  <a:pt x="826537" y="203189"/>
                </a:cubicBezTo>
                <a:close/>
                <a:moveTo>
                  <a:pt x="465481" y="156903"/>
                </a:moveTo>
                <a:cubicBezTo>
                  <a:pt x="462206" y="156903"/>
                  <a:pt x="459453" y="157871"/>
                  <a:pt x="457221" y="159806"/>
                </a:cubicBezTo>
                <a:cubicBezTo>
                  <a:pt x="454988" y="161740"/>
                  <a:pt x="453872" y="164891"/>
                  <a:pt x="453872" y="169256"/>
                </a:cubicBezTo>
                <a:lnTo>
                  <a:pt x="453872" y="337134"/>
                </a:lnTo>
                <a:cubicBezTo>
                  <a:pt x="453872" y="341500"/>
                  <a:pt x="454988" y="344650"/>
                  <a:pt x="457221" y="346585"/>
                </a:cubicBezTo>
                <a:cubicBezTo>
                  <a:pt x="459453" y="348520"/>
                  <a:pt x="462206" y="349487"/>
                  <a:pt x="465481" y="349487"/>
                </a:cubicBezTo>
                <a:lnTo>
                  <a:pt x="562219" y="349487"/>
                </a:lnTo>
                <a:cubicBezTo>
                  <a:pt x="563112" y="349487"/>
                  <a:pt x="563930" y="349214"/>
                  <a:pt x="564675" y="348669"/>
                </a:cubicBezTo>
                <a:cubicBezTo>
                  <a:pt x="565419" y="348123"/>
                  <a:pt x="566039" y="347255"/>
                  <a:pt x="566535" y="346064"/>
                </a:cubicBezTo>
                <a:cubicBezTo>
                  <a:pt x="567031" y="344873"/>
                  <a:pt x="567403" y="343311"/>
                  <a:pt x="567651" y="341376"/>
                </a:cubicBezTo>
                <a:cubicBezTo>
                  <a:pt x="567899" y="339441"/>
                  <a:pt x="568023" y="337035"/>
                  <a:pt x="568023" y="334158"/>
                </a:cubicBezTo>
                <a:cubicBezTo>
                  <a:pt x="568023" y="331280"/>
                  <a:pt x="567899" y="328874"/>
                  <a:pt x="567651" y="326940"/>
                </a:cubicBezTo>
                <a:cubicBezTo>
                  <a:pt x="567403" y="325005"/>
                  <a:pt x="567031" y="323442"/>
                  <a:pt x="566535" y="322252"/>
                </a:cubicBezTo>
                <a:cubicBezTo>
                  <a:pt x="566039" y="321061"/>
                  <a:pt x="565419" y="320193"/>
                  <a:pt x="564675" y="319647"/>
                </a:cubicBezTo>
                <a:cubicBezTo>
                  <a:pt x="563930" y="319101"/>
                  <a:pt x="563112" y="318828"/>
                  <a:pt x="562219" y="318828"/>
                </a:cubicBezTo>
                <a:lnTo>
                  <a:pt x="492865" y="318828"/>
                </a:lnTo>
                <a:lnTo>
                  <a:pt x="492865" y="264506"/>
                </a:lnTo>
                <a:lnTo>
                  <a:pt x="551057" y="264506"/>
                </a:lnTo>
                <a:cubicBezTo>
                  <a:pt x="551950" y="264506"/>
                  <a:pt x="552768" y="264258"/>
                  <a:pt x="553512" y="263762"/>
                </a:cubicBezTo>
                <a:cubicBezTo>
                  <a:pt x="554257" y="263266"/>
                  <a:pt x="554877" y="262447"/>
                  <a:pt x="555373" y="261306"/>
                </a:cubicBezTo>
                <a:cubicBezTo>
                  <a:pt x="555869" y="260165"/>
                  <a:pt x="556241" y="258652"/>
                  <a:pt x="556489" y="256767"/>
                </a:cubicBezTo>
                <a:cubicBezTo>
                  <a:pt x="556737" y="254882"/>
                  <a:pt x="556861" y="252501"/>
                  <a:pt x="556861" y="249623"/>
                </a:cubicBezTo>
                <a:cubicBezTo>
                  <a:pt x="556861" y="246845"/>
                  <a:pt x="556737" y="244489"/>
                  <a:pt x="556489" y="242554"/>
                </a:cubicBezTo>
                <a:cubicBezTo>
                  <a:pt x="556241" y="240619"/>
                  <a:pt x="555869" y="239081"/>
                  <a:pt x="555373" y="237940"/>
                </a:cubicBezTo>
                <a:cubicBezTo>
                  <a:pt x="554877" y="236799"/>
                  <a:pt x="554257" y="235956"/>
                  <a:pt x="553512" y="235410"/>
                </a:cubicBezTo>
                <a:cubicBezTo>
                  <a:pt x="552768" y="234865"/>
                  <a:pt x="551950" y="234592"/>
                  <a:pt x="551057" y="234592"/>
                </a:cubicBezTo>
                <a:lnTo>
                  <a:pt x="492865" y="234592"/>
                </a:lnTo>
                <a:lnTo>
                  <a:pt x="492865" y="187562"/>
                </a:lnTo>
                <a:lnTo>
                  <a:pt x="561624" y="187562"/>
                </a:lnTo>
                <a:cubicBezTo>
                  <a:pt x="562517" y="187562"/>
                  <a:pt x="563310" y="187289"/>
                  <a:pt x="564005" y="186744"/>
                </a:cubicBezTo>
                <a:cubicBezTo>
                  <a:pt x="564699" y="186198"/>
                  <a:pt x="565295" y="185330"/>
                  <a:pt x="565791" y="184139"/>
                </a:cubicBezTo>
                <a:cubicBezTo>
                  <a:pt x="566287" y="182948"/>
                  <a:pt x="566659" y="181386"/>
                  <a:pt x="566907" y="179451"/>
                </a:cubicBezTo>
                <a:cubicBezTo>
                  <a:pt x="567155" y="177516"/>
                  <a:pt x="567279" y="175160"/>
                  <a:pt x="567279" y="172382"/>
                </a:cubicBezTo>
                <a:cubicBezTo>
                  <a:pt x="567279" y="169405"/>
                  <a:pt x="567155" y="166949"/>
                  <a:pt x="566907" y="165015"/>
                </a:cubicBezTo>
                <a:cubicBezTo>
                  <a:pt x="566659" y="163080"/>
                  <a:pt x="566287" y="161492"/>
                  <a:pt x="565791" y="160252"/>
                </a:cubicBezTo>
                <a:cubicBezTo>
                  <a:pt x="565295" y="159012"/>
                  <a:pt x="564699" y="158144"/>
                  <a:pt x="564005" y="157648"/>
                </a:cubicBezTo>
                <a:cubicBezTo>
                  <a:pt x="563310" y="157151"/>
                  <a:pt x="562517" y="156903"/>
                  <a:pt x="561624" y="156903"/>
                </a:cubicBezTo>
                <a:close/>
                <a:moveTo>
                  <a:pt x="2270766" y="147378"/>
                </a:moveTo>
                <a:cubicBezTo>
                  <a:pt x="2262332" y="147378"/>
                  <a:pt x="2256602" y="148842"/>
                  <a:pt x="2253576" y="151769"/>
                </a:cubicBezTo>
                <a:cubicBezTo>
                  <a:pt x="2250550" y="154696"/>
                  <a:pt x="2249036" y="159930"/>
                  <a:pt x="2249036" y="167470"/>
                </a:cubicBezTo>
                <a:cubicBezTo>
                  <a:pt x="2249036" y="174713"/>
                  <a:pt x="2250500" y="179724"/>
                  <a:pt x="2253427" y="182502"/>
                </a:cubicBezTo>
                <a:cubicBezTo>
                  <a:pt x="2256354" y="185280"/>
                  <a:pt x="2262034" y="186669"/>
                  <a:pt x="2270468" y="186669"/>
                </a:cubicBezTo>
                <a:cubicBezTo>
                  <a:pt x="2278802" y="186669"/>
                  <a:pt x="2284507" y="185230"/>
                  <a:pt x="2287583" y="182353"/>
                </a:cubicBezTo>
                <a:cubicBezTo>
                  <a:pt x="2290659" y="179476"/>
                  <a:pt x="2292197" y="174267"/>
                  <a:pt x="2292197" y="166726"/>
                </a:cubicBezTo>
                <a:cubicBezTo>
                  <a:pt x="2292197" y="159483"/>
                  <a:pt x="2290708" y="154448"/>
                  <a:pt x="2287732" y="151620"/>
                </a:cubicBezTo>
                <a:cubicBezTo>
                  <a:pt x="2284755" y="148792"/>
                  <a:pt x="2279100" y="147378"/>
                  <a:pt x="2270766" y="147378"/>
                </a:cubicBezTo>
                <a:close/>
                <a:moveTo>
                  <a:pt x="2051690" y="147378"/>
                </a:moveTo>
                <a:cubicBezTo>
                  <a:pt x="2043257" y="147378"/>
                  <a:pt x="2037527" y="148842"/>
                  <a:pt x="2034501" y="151769"/>
                </a:cubicBezTo>
                <a:cubicBezTo>
                  <a:pt x="2031475" y="154696"/>
                  <a:pt x="2029962" y="159930"/>
                  <a:pt x="2029962" y="167470"/>
                </a:cubicBezTo>
                <a:cubicBezTo>
                  <a:pt x="2029962" y="174713"/>
                  <a:pt x="2031425" y="179724"/>
                  <a:pt x="2034352" y="182502"/>
                </a:cubicBezTo>
                <a:cubicBezTo>
                  <a:pt x="2037279" y="185280"/>
                  <a:pt x="2042959" y="186669"/>
                  <a:pt x="2051393" y="186669"/>
                </a:cubicBezTo>
                <a:cubicBezTo>
                  <a:pt x="2059727" y="186669"/>
                  <a:pt x="2065432" y="185230"/>
                  <a:pt x="2068508" y="182353"/>
                </a:cubicBezTo>
                <a:cubicBezTo>
                  <a:pt x="2071584" y="179476"/>
                  <a:pt x="2073122" y="174267"/>
                  <a:pt x="2073122" y="166726"/>
                </a:cubicBezTo>
                <a:cubicBezTo>
                  <a:pt x="2073122" y="159483"/>
                  <a:pt x="2071634" y="154448"/>
                  <a:pt x="2068657" y="151620"/>
                </a:cubicBezTo>
                <a:cubicBezTo>
                  <a:pt x="2065680" y="148792"/>
                  <a:pt x="2060025" y="147378"/>
                  <a:pt x="2051690" y="147378"/>
                </a:cubicBezTo>
                <a:close/>
                <a:moveTo>
                  <a:pt x="1270640" y="147378"/>
                </a:moveTo>
                <a:cubicBezTo>
                  <a:pt x="1262207" y="147378"/>
                  <a:pt x="1256477" y="148842"/>
                  <a:pt x="1253451" y="151769"/>
                </a:cubicBezTo>
                <a:cubicBezTo>
                  <a:pt x="1250425" y="154696"/>
                  <a:pt x="1248912" y="159930"/>
                  <a:pt x="1248912" y="167470"/>
                </a:cubicBezTo>
                <a:cubicBezTo>
                  <a:pt x="1248912" y="174713"/>
                  <a:pt x="1250375" y="179724"/>
                  <a:pt x="1253302" y="182502"/>
                </a:cubicBezTo>
                <a:cubicBezTo>
                  <a:pt x="1256229" y="185280"/>
                  <a:pt x="1261909" y="186669"/>
                  <a:pt x="1270343" y="186669"/>
                </a:cubicBezTo>
                <a:cubicBezTo>
                  <a:pt x="1278677" y="186669"/>
                  <a:pt x="1284382" y="185230"/>
                  <a:pt x="1287458" y="182353"/>
                </a:cubicBezTo>
                <a:cubicBezTo>
                  <a:pt x="1290534" y="179476"/>
                  <a:pt x="1292072" y="174267"/>
                  <a:pt x="1292072" y="166726"/>
                </a:cubicBezTo>
                <a:cubicBezTo>
                  <a:pt x="1292072" y="159483"/>
                  <a:pt x="1290584" y="154448"/>
                  <a:pt x="1287607" y="151620"/>
                </a:cubicBezTo>
                <a:cubicBezTo>
                  <a:pt x="1284630" y="148792"/>
                  <a:pt x="1278975" y="147378"/>
                  <a:pt x="1270640" y="147378"/>
                </a:cubicBezTo>
                <a:close/>
                <a:moveTo>
                  <a:pt x="1975342" y="142318"/>
                </a:moveTo>
                <a:cubicBezTo>
                  <a:pt x="1971670" y="142318"/>
                  <a:pt x="1968644" y="142467"/>
                  <a:pt x="1966263" y="142765"/>
                </a:cubicBezTo>
                <a:cubicBezTo>
                  <a:pt x="1963882" y="143063"/>
                  <a:pt x="1961972" y="143484"/>
                  <a:pt x="1960533" y="144030"/>
                </a:cubicBezTo>
                <a:cubicBezTo>
                  <a:pt x="1959095" y="144576"/>
                  <a:pt x="1958078" y="145245"/>
                  <a:pt x="1957482" y="146039"/>
                </a:cubicBezTo>
                <a:cubicBezTo>
                  <a:pt x="1956887" y="146833"/>
                  <a:pt x="1956589" y="147726"/>
                  <a:pt x="1956589" y="148718"/>
                </a:cubicBezTo>
                <a:lnTo>
                  <a:pt x="1956589" y="344427"/>
                </a:lnTo>
                <a:cubicBezTo>
                  <a:pt x="1956589" y="345419"/>
                  <a:pt x="1956887" y="346287"/>
                  <a:pt x="1957482" y="347031"/>
                </a:cubicBezTo>
                <a:cubicBezTo>
                  <a:pt x="1958078" y="347776"/>
                  <a:pt x="1959095" y="348396"/>
                  <a:pt x="1960533" y="348892"/>
                </a:cubicBezTo>
                <a:cubicBezTo>
                  <a:pt x="1961972" y="349388"/>
                  <a:pt x="1963882" y="349760"/>
                  <a:pt x="1966263" y="350008"/>
                </a:cubicBezTo>
                <a:cubicBezTo>
                  <a:pt x="1968644" y="350256"/>
                  <a:pt x="1971670" y="350380"/>
                  <a:pt x="1975342" y="350380"/>
                </a:cubicBezTo>
                <a:cubicBezTo>
                  <a:pt x="1979013" y="350380"/>
                  <a:pt x="1982039" y="350256"/>
                  <a:pt x="1984420" y="350008"/>
                </a:cubicBezTo>
                <a:cubicBezTo>
                  <a:pt x="1986802" y="349760"/>
                  <a:pt x="1988711" y="349388"/>
                  <a:pt x="1990150" y="348892"/>
                </a:cubicBezTo>
                <a:cubicBezTo>
                  <a:pt x="1991589" y="348396"/>
                  <a:pt x="1992606" y="347776"/>
                  <a:pt x="1993201" y="347031"/>
                </a:cubicBezTo>
                <a:cubicBezTo>
                  <a:pt x="1993796" y="346287"/>
                  <a:pt x="1994094" y="345419"/>
                  <a:pt x="1994094" y="344427"/>
                </a:cubicBezTo>
                <a:lnTo>
                  <a:pt x="1994094" y="148718"/>
                </a:lnTo>
                <a:cubicBezTo>
                  <a:pt x="1994094" y="147726"/>
                  <a:pt x="1993796" y="146833"/>
                  <a:pt x="1993201" y="146039"/>
                </a:cubicBezTo>
                <a:cubicBezTo>
                  <a:pt x="1992606" y="145245"/>
                  <a:pt x="1991589" y="144576"/>
                  <a:pt x="1990150" y="144030"/>
                </a:cubicBezTo>
                <a:cubicBezTo>
                  <a:pt x="1988711" y="143484"/>
                  <a:pt x="1986802" y="143063"/>
                  <a:pt x="1984420" y="142765"/>
                </a:cubicBezTo>
                <a:cubicBezTo>
                  <a:pt x="1982039" y="142467"/>
                  <a:pt x="1979013" y="142318"/>
                  <a:pt x="1975342" y="142318"/>
                </a:cubicBezTo>
                <a:close/>
                <a:moveTo>
                  <a:pt x="927592" y="142318"/>
                </a:moveTo>
                <a:cubicBezTo>
                  <a:pt x="923921" y="142318"/>
                  <a:pt x="920894" y="142467"/>
                  <a:pt x="918513" y="142765"/>
                </a:cubicBezTo>
                <a:cubicBezTo>
                  <a:pt x="916132" y="143063"/>
                  <a:pt x="914222" y="143484"/>
                  <a:pt x="912783" y="144030"/>
                </a:cubicBezTo>
                <a:cubicBezTo>
                  <a:pt x="911345" y="144576"/>
                  <a:pt x="910328" y="145245"/>
                  <a:pt x="909732" y="146039"/>
                </a:cubicBezTo>
                <a:cubicBezTo>
                  <a:pt x="909137" y="146833"/>
                  <a:pt x="908839" y="147726"/>
                  <a:pt x="908839" y="148718"/>
                </a:cubicBezTo>
                <a:lnTo>
                  <a:pt x="908839" y="344427"/>
                </a:lnTo>
                <a:cubicBezTo>
                  <a:pt x="908839" y="345419"/>
                  <a:pt x="909137" y="346287"/>
                  <a:pt x="909732" y="347031"/>
                </a:cubicBezTo>
                <a:cubicBezTo>
                  <a:pt x="910328" y="347776"/>
                  <a:pt x="911345" y="348396"/>
                  <a:pt x="912783" y="348892"/>
                </a:cubicBezTo>
                <a:cubicBezTo>
                  <a:pt x="914222" y="349388"/>
                  <a:pt x="916132" y="349760"/>
                  <a:pt x="918513" y="350008"/>
                </a:cubicBezTo>
                <a:cubicBezTo>
                  <a:pt x="920894" y="350256"/>
                  <a:pt x="923921" y="350380"/>
                  <a:pt x="927592" y="350380"/>
                </a:cubicBezTo>
                <a:cubicBezTo>
                  <a:pt x="931263" y="350380"/>
                  <a:pt x="934289" y="350256"/>
                  <a:pt x="936670" y="350008"/>
                </a:cubicBezTo>
                <a:cubicBezTo>
                  <a:pt x="939051" y="349760"/>
                  <a:pt x="940962" y="349388"/>
                  <a:pt x="942400" y="348892"/>
                </a:cubicBezTo>
                <a:cubicBezTo>
                  <a:pt x="943839" y="348396"/>
                  <a:pt x="944856" y="347776"/>
                  <a:pt x="945451" y="347031"/>
                </a:cubicBezTo>
                <a:cubicBezTo>
                  <a:pt x="946046" y="346287"/>
                  <a:pt x="946344" y="345419"/>
                  <a:pt x="946344" y="344427"/>
                </a:cubicBezTo>
                <a:lnTo>
                  <a:pt x="946344" y="148718"/>
                </a:lnTo>
                <a:cubicBezTo>
                  <a:pt x="946344" y="147726"/>
                  <a:pt x="946046" y="146833"/>
                  <a:pt x="945451" y="146039"/>
                </a:cubicBezTo>
                <a:cubicBezTo>
                  <a:pt x="944856" y="145245"/>
                  <a:pt x="943839" y="144576"/>
                  <a:pt x="942400" y="144030"/>
                </a:cubicBezTo>
                <a:cubicBezTo>
                  <a:pt x="940962" y="143484"/>
                  <a:pt x="939051" y="143063"/>
                  <a:pt x="936670" y="142765"/>
                </a:cubicBezTo>
                <a:cubicBezTo>
                  <a:pt x="934289" y="142467"/>
                  <a:pt x="931263" y="142318"/>
                  <a:pt x="927592" y="142318"/>
                </a:cubicBezTo>
                <a:close/>
                <a:moveTo>
                  <a:pt x="417111" y="141128"/>
                </a:moveTo>
                <a:cubicBezTo>
                  <a:pt x="414730" y="141128"/>
                  <a:pt x="412746" y="141227"/>
                  <a:pt x="411158" y="141425"/>
                </a:cubicBezTo>
                <a:cubicBezTo>
                  <a:pt x="409571" y="141624"/>
                  <a:pt x="408207" y="141946"/>
                  <a:pt x="407066" y="142393"/>
                </a:cubicBezTo>
                <a:cubicBezTo>
                  <a:pt x="405925" y="142839"/>
                  <a:pt x="404982" y="143410"/>
                  <a:pt x="404238" y="144104"/>
                </a:cubicBezTo>
                <a:cubicBezTo>
                  <a:pt x="403494" y="144799"/>
                  <a:pt x="402774" y="145642"/>
                  <a:pt x="402080" y="146634"/>
                </a:cubicBezTo>
                <a:lnTo>
                  <a:pt x="383179" y="175061"/>
                </a:lnTo>
                <a:cubicBezTo>
                  <a:pt x="381294" y="177839"/>
                  <a:pt x="379681" y="180567"/>
                  <a:pt x="378342" y="183246"/>
                </a:cubicBezTo>
                <a:cubicBezTo>
                  <a:pt x="377002" y="185925"/>
                  <a:pt x="375936" y="188703"/>
                  <a:pt x="375142" y="191580"/>
                </a:cubicBezTo>
                <a:cubicBezTo>
                  <a:pt x="374348" y="194458"/>
                  <a:pt x="373778" y="197484"/>
                  <a:pt x="373430" y="200659"/>
                </a:cubicBezTo>
                <a:cubicBezTo>
                  <a:pt x="373083" y="203834"/>
                  <a:pt x="372910" y="207307"/>
                  <a:pt x="372910" y="211077"/>
                </a:cubicBezTo>
                <a:cubicBezTo>
                  <a:pt x="372910" y="214450"/>
                  <a:pt x="373232" y="217154"/>
                  <a:pt x="373877" y="219188"/>
                </a:cubicBezTo>
                <a:cubicBezTo>
                  <a:pt x="374522" y="221222"/>
                  <a:pt x="375588" y="222785"/>
                  <a:pt x="377077" y="223876"/>
                </a:cubicBezTo>
                <a:cubicBezTo>
                  <a:pt x="378565" y="224968"/>
                  <a:pt x="380450" y="225687"/>
                  <a:pt x="382732" y="226034"/>
                </a:cubicBezTo>
                <a:cubicBezTo>
                  <a:pt x="385014" y="226381"/>
                  <a:pt x="387792" y="226555"/>
                  <a:pt x="391067" y="226555"/>
                </a:cubicBezTo>
                <a:cubicBezTo>
                  <a:pt x="394242" y="226555"/>
                  <a:pt x="397044" y="226381"/>
                  <a:pt x="399475" y="226034"/>
                </a:cubicBezTo>
                <a:cubicBezTo>
                  <a:pt x="401906" y="225687"/>
                  <a:pt x="403891" y="224968"/>
                  <a:pt x="405428" y="223876"/>
                </a:cubicBezTo>
                <a:cubicBezTo>
                  <a:pt x="406966" y="222785"/>
                  <a:pt x="408107" y="221222"/>
                  <a:pt x="408852" y="219188"/>
                </a:cubicBezTo>
                <a:cubicBezTo>
                  <a:pt x="409596" y="217154"/>
                  <a:pt x="409968" y="214450"/>
                  <a:pt x="409968" y="211077"/>
                </a:cubicBezTo>
                <a:lnTo>
                  <a:pt x="409968" y="188009"/>
                </a:lnTo>
                <a:lnTo>
                  <a:pt x="427381" y="147378"/>
                </a:lnTo>
                <a:cubicBezTo>
                  <a:pt x="427877" y="146287"/>
                  <a:pt x="428100" y="145345"/>
                  <a:pt x="428050" y="144551"/>
                </a:cubicBezTo>
                <a:cubicBezTo>
                  <a:pt x="428001" y="143757"/>
                  <a:pt x="427604" y="143087"/>
                  <a:pt x="426860" y="142542"/>
                </a:cubicBezTo>
                <a:cubicBezTo>
                  <a:pt x="426116" y="141996"/>
                  <a:pt x="424950" y="141624"/>
                  <a:pt x="423362" y="141425"/>
                </a:cubicBezTo>
                <a:cubicBezTo>
                  <a:pt x="421775" y="141227"/>
                  <a:pt x="419691" y="141128"/>
                  <a:pt x="417111" y="141128"/>
                </a:cubicBezTo>
                <a:close/>
                <a:moveTo>
                  <a:pt x="358622" y="141128"/>
                </a:moveTo>
                <a:cubicBezTo>
                  <a:pt x="356340" y="141128"/>
                  <a:pt x="354405" y="141227"/>
                  <a:pt x="352818" y="141425"/>
                </a:cubicBezTo>
                <a:cubicBezTo>
                  <a:pt x="351230" y="141624"/>
                  <a:pt x="349866" y="141946"/>
                  <a:pt x="348725" y="142393"/>
                </a:cubicBezTo>
                <a:cubicBezTo>
                  <a:pt x="347584" y="142839"/>
                  <a:pt x="346641" y="143410"/>
                  <a:pt x="345897" y="144104"/>
                </a:cubicBezTo>
                <a:cubicBezTo>
                  <a:pt x="345153" y="144799"/>
                  <a:pt x="344434" y="145642"/>
                  <a:pt x="343739" y="146634"/>
                </a:cubicBezTo>
                <a:lnTo>
                  <a:pt x="324689" y="175061"/>
                </a:lnTo>
                <a:cubicBezTo>
                  <a:pt x="322804" y="177839"/>
                  <a:pt x="321192" y="180567"/>
                  <a:pt x="319852" y="183246"/>
                </a:cubicBezTo>
                <a:cubicBezTo>
                  <a:pt x="318513" y="185925"/>
                  <a:pt x="317446" y="188703"/>
                  <a:pt x="316653" y="191580"/>
                </a:cubicBezTo>
                <a:cubicBezTo>
                  <a:pt x="315859" y="194458"/>
                  <a:pt x="315288" y="197484"/>
                  <a:pt x="314941" y="200659"/>
                </a:cubicBezTo>
                <a:cubicBezTo>
                  <a:pt x="314594" y="203834"/>
                  <a:pt x="314420" y="207307"/>
                  <a:pt x="314420" y="211077"/>
                </a:cubicBezTo>
                <a:cubicBezTo>
                  <a:pt x="314420" y="214450"/>
                  <a:pt x="314767" y="217154"/>
                  <a:pt x="315462" y="219188"/>
                </a:cubicBezTo>
                <a:cubicBezTo>
                  <a:pt x="316156" y="221222"/>
                  <a:pt x="317223" y="222785"/>
                  <a:pt x="318662" y="223876"/>
                </a:cubicBezTo>
                <a:cubicBezTo>
                  <a:pt x="320100" y="224968"/>
                  <a:pt x="321961" y="225687"/>
                  <a:pt x="324243" y="226034"/>
                </a:cubicBezTo>
                <a:cubicBezTo>
                  <a:pt x="326525" y="226381"/>
                  <a:pt x="329303" y="226555"/>
                  <a:pt x="332577" y="226555"/>
                </a:cubicBezTo>
                <a:cubicBezTo>
                  <a:pt x="335851" y="226555"/>
                  <a:pt x="338679" y="226381"/>
                  <a:pt x="341060" y="226034"/>
                </a:cubicBezTo>
                <a:cubicBezTo>
                  <a:pt x="343442" y="225687"/>
                  <a:pt x="345401" y="224968"/>
                  <a:pt x="346939" y="223876"/>
                </a:cubicBezTo>
                <a:cubicBezTo>
                  <a:pt x="348477" y="222785"/>
                  <a:pt x="349618" y="221222"/>
                  <a:pt x="350362" y="219188"/>
                </a:cubicBezTo>
                <a:cubicBezTo>
                  <a:pt x="351106" y="217154"/>
                  <a:pt x="351478" y="214450"/>
                  <a:pt x="351478" y="211077"/>
                </a:cubicBezTo>
                <a:lnTo>
                  <a:pt x="351478" y="188009"/>
                </a:lnTo>
                <a:lnTo>
                  <a:pt x="369040" y="147378"/>
                </a:lnTo>
                <a:cubicBezTo>
                  <a:pt x="369437" y="146287"/>
                  <a:pt x="369635" y="145345"/>
                  <a:pt x="369635" y="144551"/>
                </a:cubicBezTo>
                <a:cubicBezTo>
                  <a:pt x="369635" y="143757"/>
                  <a:pt x="369238" y="143087"/>
                  <a:pt x="368445" y="142542"/>
                </a:cubicBezTo>
                <a:cubicBezTo>
                  <a:pt x="367651" y="141996"/>
                  <a:pt x="366460" y="141624"/>
                  <a:pt x="364873" y="141425"/>
                </a:cubicBezTo>
                <a:cubicBezTo>
                  <a:pt x="363285" y="141227"/>
                  <a:pt x="361202" y="141128"/>
                  <a:pt x="358622" y="141128"/>
                </a:cubicBezTo>
                <a:close/>
                <a:moveTo>
                  <a:pt x="144663" y="0"/>
                </a:moveTo>
                <a:lnTo>
                  <a:pt x="2748589" y="0"/>
                </a:lnTo>
                <a:cubicBezTo>
                  <a:pt x="2829430" y="0"/>
                  <a:pt x="2893252" y="61446"/>
                  <a:pt x="2893252" y="134413"/>
                </a:cubicBezTo>
                <a:lnTo>
                  <a:pt x="2893252" y="1720487"/>
                </a:lnTo>
                <a:cubicBezTo>
                  <a:pt x="2893252" y="1789614"/>
                  <a:pt x="2829430" y="1851060"/>
                  <a:pt x="2748589" y="1851060"/>
                </a:cubicBezTo>
                <a:lnTo>
                  <a:pt x="2314602" y="1851060"/>
                </a:lnTo>
                <a:lnTo>
                  <a:pt x="2314602" y="2381031"/>
                </a:lnTo>
                <a:lnTo>
                  <a:pt x="1735951" y="1847219"/>
                </a:lnTo>
                <a:lnTo>
                  <a:pt x="144663" y="1847219"/>
                </a:lnTo>
                <a:cubicBezTo>
                  <a:pt x="63822" y="1847219"/>
                  <a:pt x="0" y="1789614"/>
                  <a:pt x="0" y="1716647"/>
                </a:cubicBezTo>
                <a:lnTo>
                  <a:pt x="0" y="130573"/>
                </a:lnTo>
                <a:cubicBezTo>
                  <a:pt x="0" y="61446"/>
                  <a:pt x="63822" y="0"/>
                  <a:pt x="144663" y="0"/>
                </a:cubicBezTo>
                <a:close/>
              </a:path>
            </a:pathLst>
          </a:custGeom>
          <a:solidFill>
            <a:srgbClr val="000000"/>
          </a:solidFill>
          <a:ln w="42466" cap="flat">
            <a:noFill/>
            <a:prstDash val="solid"/>
            <a:miter/>
          </a:ln>
        </p:spPr>
        <p:txBody>
          <a:bodyPr rtlCol="0" anchor="ctr"/>
          <a:lstStyle/>
          <a:p>
            <a:endParaRPr lang="en-GB"/>
          </a:p>
        </p:txBody>
      </p:sp>
    </p:spTree>
    <p:extLst>
      <p:ext uri="{BB962C8B-B14F-4D97-AF65-F5344CB8AC3E}">
        <p14:creationId xmlns:p14="http://schemas.microsoft.com/office/powerpoint/2010/main" val="870596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1  Why does Easter matter to Christians?</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Why does Easter matter to Christians?</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FFCA2C"/>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2041202" y="8919244"/>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FFCA2C"/>
                </a:solidFill>
              </a:rPr>
              <a:t>Based on work by Pam Hook (</a:t>
            </a:r>
            <a:r>
              <a:rPr lang="en-US" sz="800" spc="50" dirty="0" err="1">
                <a:ln w="9525" cmpd="sng">
                  <a:noFill/>
                  <a:prstDash val="solid"/>
                </a:ln>
                <a:solidFill>
                  <a:srgbClr val="FFCA2C"/>
                </a:solidFill>
              </a:rPr>
              <a:t>HookEd</a:t>
            </a:r>
            <a:r>
              <a:rPr lang="en-US" sz="800" spc="50" dirty="0">
                <a:ln w="9525" cmpd="sng">
                  <a:noFill/>
                  <a:prstDash val="solid"/>
                </a:ln>
                <a:solidFill>
                  <a:srgbClr val="FFCA2C"/>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dirty="0">
                <a:solidFill>
                  <a:srgbClr val="FFCA2C"/>
                </a:solidFill>
              </a:rPr>
              <a:t>Sin</a:t>
            </a:r>
            <a:endParaRPr lang="en-GB" sz="1800" dirty="0">
              <a:solidFill>
                <a:srgbClr val="FFCA2C"/>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518597"/>
            <a:ext cx="1657620" cy="369332"/>
          </a:xfrm>
          <a:prstGeom prst="rect">
            <a:avLst/>
          </a:prstGeom>
          <a:noFill/>
        </p:spPr>
        <p:txBody>
          <a:bodyPr wrap="square">
            <a:spAutoFit/>
          </a:bodyPr>
          <a:lstStyle/>
          <a:p>
            <a:pPr algn="ctr"/>
            <a:r>
              <a:rPr lang="en-US" sz="1800" dirty="0">
                <a:solidFill>
                  <a:srgbClr val="FFCA2C"/>
                </a:solidFill>
              </a:rPr>
              <a:t>Heaven</a:t>
            </a:r>
            <a:endParaRPr lang="en-GB" sz="1800" dirty="0">
              <a:solidFill>
                <a:srgbClr val="FFCA2C"/>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dirty="0">
                <a:solidFill>
                  <a:srgbClr val="FFCA2C"/>
                </a:solidFill>
              </a:rPr>
              <a:t>Church</a:t>
            </a:r>
            <a:endParaRPr lang="en-GB" sz="1800" dirty="0">
              <a:solidFill>
                <a:srgbClr val="FFCA2C"/>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29294" y="6469478"/>
            <a:ext cx="1657620" cy="369332"/>
          </a:xfrm>
          <a:prstGeom prst="rect">
            <a:avLst/>
          </a:prstGeom>
          <a:noFill/>
        </p:spPr>
        <p:txBody>
          <a:bodyPr wrap="square">
            <a:spAutoFit/>
          </a:bodyPr>
          <a:lstStyle/>
          <a:p>
            <a:pPr algn="ctr"/>
            <a:r>
              <a:rPr lang="en-US" dirty="0">
                <a:solidFill>
                  <a:srgbClr val="FFCA2C"/>
                </a:solidFill>
              </a:rPr>
              <a:t>Salvation</a:t>
            </a:r>
            <a:endParaRPr lang="en-GB" sz="1800" dirty="0">
              <a:solidFill>
                <a:srgbClr val="FFCA2C"/>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solidFill>
                  <a:srgbClr val="FFCA2C"/>
                </a:solidFill>
              </a:rPr>
              <a:t>Christian</a:t>
            </a:r>
            <a:endParaRPr lang="en-GB" sz="1800" dirty="0">
              <a:solidFill>
                <a:srgbClr val="FFCA2C"/>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4">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pSp>
        <p:nvGrpSpPr>
          <p:cNvPr id="5" name="Group 4">
            <a:extLst>
              <a:ext uri="{FF2B5EF4-FFF2-40B4-BE49-F238E27FC236}">
                <a16:creationId xmlns:a16="http://schemas.microsoft.com/office/drawing/2014/main" id="{10E400E7-B1BE-43A9-98DF-5B4FAD86F429}"/>
              </a:ext>
            </a:extLst>
          </p:cNvPr>
          <p:cNvGrpSpPr/>
          <p:nvPr/>
        </p:nvGrpSpPr>
        <p:grpSpPr>
          <a:xfrm>
            <a:off x="4404605" y="3498140"/>
            <a:ext cx="1729888" cy="1214119"/>
            <a:chOff x="4404605" y="3498140"/>
            <a:chExt cx="1729888" cy="1214119"/>
          </a:xfrm>
        </p:grpSpPr>
        <p:sp>
          <p:nvSpPr>
            <p:cNvPr id="37" name="Rectangle 36">
              <a:extLst>
                <a:ext uri="{FF2B5EF4-FFF2-40B4-BE49-F238E27FC236}">
                  <a16:creationId xmlns:a16="http://schemas.microsoft.com/office/drawing/2014/main" id="{E7D6BAF2-4E28-48DB-94A2-0A6BEAAD0C8C}"/>
                </a:ext>
              </a:extLst>
            </p:cNvPr>
            <p:cNvSpPr/>
            <p:nvPr/>
          </p:nvSpPr>
          <p:spPr>
            <a:xfrm>
              <a:off x="4455765" y="3547918"/>
              <a:ext cx="1641080" cy="1096323"/>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59BB5921-6679-4384-B665-C579411E4165}"/>
                </a:ext>
              </a:extLst>
            </p:cNvPr>
            <p:cNvSpPr/>
            <p:nvPr/>
          </p:nvSpPr>
          <p:spPr>
            <a:xfrm>
              <a:off x="4885543" y="3667556"/>
              <a:ext cx="808844" cy="1044703"/>
            </a:xfrm>
            <a:custGeom>
              <a:avLst/>
              <a:gdLst>
                <a:gd name="connsiteX0" fmla="*/ 625592 w 1628534"/>
                <a:gd name="connsiteY0" fmla="*/ 0 h 2103416"/>
                <a:gd name="connsiteX1" fmla="*/ 1020616 w 1628534"/>
                <a:gd name="connsiteY1" fmla="*/ 0 h 2103416"/>
                <a:gd name="connsiteX2" fmla="*/ 1020616 w 1628534"/>
                <a:gd name="connsiteY2" fmla="*/ 595433 h 2103416"/>
                <a:gd name="connsiteX3" fmla="*/ 1628534 w 1628534"/>
                <a:gd name="connsiteY3" fmla="*/ 595433 h 2103416"/>
                <a:gd name="connsiteX4" fmla="*/ 1628534 w 1628534"/>
                <a:gd name="connsiteY4" fmla="*/ 1060833 h 2103416"/>
                <a:gd name="connsiteX5" fmla="*/ 1020616 w 1628534"/>
                <a:gd name="connsiteY5" fmla="*/ 1060833 h 2103416"/>
                <a:gd name="connsiteX6" fmla="*/ 1020616 w 1628534"/>
                <a:gd name="connsiteY6" fmla="*/ 2103416 h 2103416"/>
                <a:gd name="connsiteX7" fmla="*/ 625592 w 1628534"/>
                <a:gd name="connsiteY7" fmla="*/ 2103416 h 2103416"/>
                <a:gd name="connsiteX8" fmla="*/ 625592 w 1628534"/>
                <a:gd name="connsiteY8" fmla="*/ 1060833 h 2103416"/>
                <a:gd name="connsiteX9" fmla="*/ 0 w 1628534"/>
                <a:gd name="connsiteY9" fmla="*/ 1060833 h 2103416"/>
                <a:gd name="connsiteX10" fmla="*/ 0 w 1628534"/>
                <a:gd name="connsiteY10" fmla="*/ 595433 h 2103416"/>
                <a:gd name="connsiteX11" fmla="*/ 625592 w 1628534"/>
                <a:gd name="connsiteY11" fmla="*/ 595433 h 21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34" h="2103416">
                  <a:moveTo>
                    <a:pt x="625592" y="0"/>
                  </a:moveTo>
                  <a:lnTo>
                    <a:pt x="1020616" y="0"/>
                  </a:lnTo>
                  <a:lnTo>
                    <a:pt x="1020616" y="595433"/>
                  </a:lnTo>
                  <a:lnTo>
                    <a:pt x="1628534" y="595433"/>
                  </a:lnTo>
                  <a:lnTo>
                    <a:pt x="1628534" y="1060833"/>
                  </a:lnTo>
                  <a:lnTo>
                    <a:pt x="1020616" y="1060833"/>
                  </a:lnTo>
                  <a:lnTo>
                    <a:pt x="1020616" y="2103416"/>
                  </a:lnTo>
                  <a:lnTo>
                    <a:pt x="625592" y="2103416"/>
                  </a:lnTo>
                  <a:lnTo>
                    <a:pt x="625592" y="1060833"/>
                  </a:lnTo>
                  <a:lnTo>
                    <a:pt x="0" y="1060833"/>
                  </a:lnTo>
                  <a:lnTo>
                    <a:pt x="0" y="595433"/>
                  </a:lnTo>
                  <a:lnTo>
                    <a:pt x="625592" y="5954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0" name="Graphic 39" descr="Close with solid fill">
              <a:extLst>
                <a:ext uri="{FF2B5EF4-FFF2-40B4-BE49-F238E27FC236}">
                  <a16:creationId xmlns:a16="http://schemas.microsoft.com/office/drawing/2014/main" id="{E48CF025-DB05-4B68-8B94-B4A39DA472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5756" y="3568683"/>
              <a:ext cx="249732" cy="249732"/>
            </a:xfrm>
            <a:prstGeom prst="rect">
              <a:avLst/>
            </a:prstGeom>
          </p:spPr>
        </p:pic>
        <p:pic>
          <p:nvPicPr>
            <p:cNvPr id="41" name="Graphic 40" descr="Close with solid fill">
              <a:extLst>
                <a:ext uri="{FF2B5EF4-FFF2-40B4-BE49-F238E27FC236}">
                  <a16:creationId xmlns:a16="http://schemas.microsoft.com/office/drawing/2014/main" id="{72C8A512-4D1B-4432-879F-602406F8FD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8377" y="3642987"/>
              <a:ext cx="249732" cy="249732"/>
            </a:xfrm>
            <a:prstGeom prst="rect">
              <a:avLst/>
            </a:prstGeom>
          </p:spPr>
        </p:pic>
        <p:pic>
          <p:nvPicPr>
            <p:cNvPr id="42" name="Graphic 41" descr="Close with solid fill">
              <a:extLst>
                <a:ext uri="{FF2B5EF4-FFF2-40B4-BE49-F238E27FC236}">
                  <a16:creationId xmlns:a16="http://schemas.microsoft.com/office/drawing/2014/main" id="{F4DA1D01-3A8C-432A-B323-0F5D8665B0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3464" y="4252132"/>
              <a:ext cx="249732" cy="249732"/>
            </a:xfrm>
            <a:prstGeom prst="rect">
              <a:avLst/>
            </a:prstGeom>
          </p:spPr>
        </p:pic>
        <p:pic>
          <p:nvPicPr>
            <p:cNvPr id="43" name="Graphic 42" descr="Close with solid fill">
              <a:extLst>
                <a:ext uri="{FF2B5EF4-FFF2-40B4-BE49-F238E27FC236}">
                  <a16:creationId xmlns:a16="http://schemas.microsoft.com/office/drawing/2014/main" id="{C2A0CDC5-D3D5-48FA-9175-C639362626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7447" y="4208644"/>
              <a:ext cx="249732" cy="249732"/>
            </a:xfrm>
            <a:prstGeom prst="rect">
              <a:avLst/>
            </a:prstGeom>
          </p:spPr>
        </p:pic>
        <p:pic>
          <p:nvPicPr>
            <p:cNvPr id="44" name="Graphic 43" descr="Close with solid fill">
              <a:extLst>
                <a:ext uri="{FF2B5EF4-FFF2-40B4-BE49-F238E27FC236}">
                  <a16:creationId xmlns:a16="http://schemas.microsoft.com/office/drawing/2014/main" id="{2C98BD39-6011-4005-9F29-1A4774BB54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4598" y="3685195"/>
              <a:ext cx="162597" cy="162597"/>
            </a:xfrm>
            <a:prstGeom prst="rect">
              <a:avLst/>
            </a:prstGeom>
          </p:spPr>
        </p:pic>
        <p:pic>
          <p:nvPicPr>
            <p:cNvPr id="45" name="Graphic 44" descr="Close with solid fill">
              <a:extLst>
                <a:ext uri="{FF2B5EF4-FFF2-40B4-BE49-F238E27FC236}">
                  <a16:creationId xmlns:a16="http://schemas.microsoft.com/office/drawing/2014/main" id="{4D677624-22D2-4992-8E28-A29CD11D67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55394" y="3884952"/>
              <a:ext cx="162597" cy="162597"/>
            </a:xfrm>
            <a:prstGeom prst="rect">
              <a:avLst/>
            </a:prstGeom>
          </p:spPr>
        </p:pic>
        <p:pic>
          <p:nvPicPr>
            <p:cNvPr id="46" name="Graphic 45" descr="Close with solid fill">
              <a:extLst>
                <a:ext uri="{FF2B5EF4-FFF2-40B4-BE49-F238E27FC236}">
                  <a16:creationId xmlns:a16="http://schemas.microsoft.com/office/drawing/2014/main" id="{449CBAF8-10F8-4D81-B61E-15DAEDEA40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7858" y="4342159"/>
              <a:ext cx="162597" cy="162597"/>
            </a:xfrm>
            <a:prstGeom prst="rect">
              <a:avLst/>
            </a:prstGeom>
          </p:spPr>
        </p:pic>
        <p:pic>
          <p:nvPicPr>
            <p:cNvPr id="47" name="Graphic 46" descr="Close with solid fill">
              <a:extLst>
                <a:ext uri="{FF2B5EF4-FFF2-40B4-BE49-F238E27FC236}">
                  <a16:creationId xmlns:a16="http://schemas.microsoft.com/office/drawing/2014/main" id="{1BC624A8-7181-4090-8A3C-2E92C57B34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1341" y="4447241"/>
              <a:ext cx="162597" cy="162597"/>
            </a:xfrm>
            <a:prstGeom prst="rect">
              <a:avLst/>
            </a:prstGeom>
          </p:spPr>
        </p:pic>
        <p:pic>
          <p:nvPicPr>
            <p:cNvPr id="48" name="Graphic 47" descr="Close with solid fill">
              <a:extLst>
                <a:ext uri="{FF2B5EF4-FFF2-40B4-BE49-F238E27FC236}">
                  <a16:creationId xmlns:a16="http://schemas.microsoft.com/office/drawing/2014/main" id="{9A207565-36EF-4AE4-B823-67C739626C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4476" y="3764562"/>
              <a:ext cx="162597" cy="162597"/>
            </a:xfrm>
            <a:prstGeom prst="rect">
              <a:avLst/>
            </a:prstGeom>
          </p:spPr>
        </p:pic>
        <p:pic>
          <p:nvPicPr>
            <p:cNvPr id="49" name="Graphic 48" descr="Close with solid fill">
              <a:extLst>
                <a:ext uri="{FF2B5EF4-FFF2-40B4-BE49-F238E27FC236}">
                  <a16:creationId xmlns:a16="http://schemas.microsoft.com/office/drawing/2014/main" id="{FD053521-5E23-4763-972F-54914BF090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38759" y="3514945"/>
              <a:ext cx="162597" cy="162597"/>
            </a:xfrm>
            <a:prstGeom prst="rect">
              <a:avLst/>
            </a:prstGeom>
          </p:spPr>
        </p:pic>
        <p:pic>
          <p:nvPicPr>
            <p:cNvPr id="50" name="Graphic 49" descr="Close with solid fill">
              <a:extLst>
                <a:ext uri="{FF2B5EF4-FFF2-40B4-BE49-F238E27FC236}">
                  <a16:creationId xmlns:a16="http://schemas.microsoft.com/office/drawing/2014/main" id="{8A531BA3-CEC3-4E7E-9F66-0B6E244F23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7465" y="3955501"/>
              <a:ext cx="162597" cy="162597"/>
            </a:xfrm>
            <a:prstGeom prst="rect">
              <a:avLst/>
            </a:prstGeom>
          </p:spPr>
        </p:pic>
        <p:pic>
          <p:nvPicPr>
            <p:cNvPr id="51" name="Graphic 50" descr="Close with solid fill">
              <a:extLst>
                <a:ext uri="{FF2B5EF4-FFF2-40B4-BE49-F238E27FC236}">
                  <a16:creationId xmlns:a16="http://schemas.microsoft.com/office/drawing/2014/main" id="{589AE2A5-E743-4006-A9FF-0A484CB837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5283" y="4463596"/>
              <a:ext cx="162597" cy="162597"/>
            </a:xfrm>
            <a:prstGeom prst="rect">
              <a:avLst/>
            </a:prstGeom>
          </p:spPr>
        </p:pic>
        <p:pic>
          <p:nvPicPr>
            <p:cNvPr id="52" name="Graphic 51" descr="Close with solid fill">
              <a:extLst>
                <a:ext uri="{FF2B5EF4-FFF2-40B4-BE49-F238E27FC236}">
                  <a16:creationId xmlns:a16="http://schemas.microsoft.com/office/drawing/2014/main" id="{B836F4CE-18A2-441F-9CFC-95E4A3D6BD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6131" y="4216085"/>
              <a:ext cx="162597" cy="162597"/>
            </a:xfrm>
            <a:prstGeom prst="rect">
              <a:avLst/>
            </a:prstGeom>
          </p:spPr>
        </p:pic>
        <p:pic>
          <p:nvPicPr>
            <p:cNvPr id="53" name="Graphic 52" descr="Close with solid fill">
              <a:extLst>
                <a:ext uri="{FF2B5EF4-FFF2-40B4-BE49-F238E27FC236}">
                  <a16:creationId xmlns:a16="http://schemas.microsoft.com/office/drawing/2014/main" id="{74A79BAF-9C27-49CD-A9F0-D13FA574DA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8655" y="3498140"/>
              <a:ext cx="162597" cy="162597"/>
            </a:xfrm>
            <a:prstGeom prst="rect">
              <a:avLst/>
            </a:prstGeom>
          </p:spPr>
        </p:pic>
        <p:pic>
          <p:nvPicPr>
            <p:cNvPr id="54" name="Graphic 53" descr="Close with solid fill">
              <a:extLst>
                <a:ext uri="{FF2B5EF4-FFF2-40B4-BE49-F238E27FC236}">
                  <a16:creationId xmlns:a16="http://schemas.microsoft.com/office/drawing/2014/main" id="{A306A6D5-DA43-43C8-B7FC-180F3BCD8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9474" y="4537284"/>
              <a:ext cx="162597" cy="162597"/>
            </a:xfrm>
            <a:prstGeom prst="rect">
              <a:avLst/>
            </a:prstGeom>
          </p:spPr>
        </p:pic>
        <p:pic>
          <p:nvPicPr>
            <p:cNvPr id="55" name="Graphic 54" descr="Close with solid fill">
              <a:extLst>
                <a:ext uri="{FF2B5EF4-FFF2-40B4-BE49-F238E27FC236}">
                  <a16:creationId xmlns:a16="http://schemas.microsoft.com/office/drawing/2014/main" id="{2848DA55-6481-4494-B551-399500D28D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5057" y="4253309"/>
              <a:ext cx="99362" cy="99362"/>
            </a:xfrm>
            <a:prstGeom prst="rect">
              <a:avLst/>
            </a:prstGeom>
          </p:spPr>
        </p:pic>
        <p:pic>
          <p:nvPicPr>
            <p:cNvPr id="56" name="Graphic 55" descr="Close with solid fill">
              <a:extLst>
                <a:ext uri="{FF2B5EF4-FFF2-40B4-BE49-F238E27FC236}">
                  <a16:creationId xmlns:a16="http://schemas.microsoft.com/office/drawing/2014/main" id="{608FC042-1DF0-494F-9157-781E1FC32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1741" y="4231462"/>
              <a:ext cx="99362" cy="99362"/>
            </a:xfrm>
            <a:prstGeom prst="rect">
              <a:avLst/>
            </a:prstGeom>
          </p:spPr>
        </p:pic>
        <p:pic>
          <p:nvPicPr>
            <p:cNvPr id="57" name="Graphic 56" descr="Close with solid fill">
              <a:extLst>
                <a:ext uri="{FF2B5EF4-FFF2-40B4-BE49-F238E27FC236}">
                  <a16:creationId xmlns:a16="http://schemas.microsoft.com/office/drawing/2014/main" id="{CA414D44-DF8E-4D4F-A3FA-BE3AE26FAB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7093" y="4501626"/>
              <a:ext cx="99362" cy="99362"/>
            </a:xfrm>
            <a:prstGeom prst="rect">
              <a:avLst/>
            </a:prstGeom>
          </p:spPr>
        </p:pic>
        <p:pic>
          <p:nvPicPr>
            <p:cNvPr id="58" name="Graphic 57" descr="Close with solid fill">
              <a:extLst>
                <a:ext uri="{FF2B5EF4-FFF2-40B4-BE49-F238E27FC236}">
                  <a16:creationId xmlns:a16="http://schemas.microsoft.com/office/drawing/2014/main" id="{3F24426D-E222-4905-93C1-778BE21475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4304" y="4095491"/>
              <a:ext cx="99362" cy="99362"/>
            </a:xfrm>
            <a:prstGeom prst="rect">
              <a:avLst/>
            </a:prstGeom>
          </p:spPr>
        </p:pic>
        <p:pic>
          <p:nvPicPr>
            <p:cNvPr id="59" name="Graphic 58" descr="Close with solid fill">
              <a:extLst>
                <a:ext uri="{FF2B5EF4-FFF2-40B4-BE49-F238E27FC236}">
                  <a16:creationId xmlns:a16="http://schemas.microsoft.com/office/drawing/2014/main" id="{23DEB5AC-0FF4-4B27-B78A-4590B79E25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5540" y="3824941"/>
              <a:ext cx="99362" cy="99362"/>
            </a:xfrm>
            <a:prstGeom prst="rect">
              <a:avLst/>
            </a:prstGeom>
          </p:spPr>
        </p:pic>
        <p:pic>
          <p:nvPicPr>
            <p:cNvPr id="61" name="Graphic 60" descr="Close with solid fill">
              <a:extLst>
                <a:ext uri="{FF2B5EF4-FFF2-40B4-BE49-F238E27FC236}">
                  <a16:creationId xmlns:a16="http://schemas.microsoft.com/office/drawing/2014/main" id="{EA66C3E9-15E8-48BB-BBD3-C386041816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5647" y="3572365"/>
              <a:ext cx="99362" cy="99362"/>
            </a:xfrm>
            <a:prstGeom prst="rect">
              <a:avLst/>
            </a:prstGeom>
          </p:spPr>
        </p:pic>
        <p:pic>
          <p:nvPicPr>
            <p:cNvPr id="63" name="Graphic 62" descr="Close with solid fill">
              <a:extLst>
                <a:ext uri="{FF2B5EF4-FFF2-40B4-BE49-F238E27FC236}">
                  <a16:creationId xmlns:a16="http://schemas.microsoft.com/office/drawing/2014/main" id="{83B238EB-AF86-4201-9115-F4A5787DF7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5609" y="3544505"/>
              <a:ext cx="99362" cy="99362"/>
            </a:xfrm>
            <a:prstGeom prst="rect">
              <a:avLst/>
            </a:prstGeom>
          </p:spPr>
        </p:pic>
        <p:pic>
          <p:nvPicPr>
            <p:cNvPr id="67" name="Graphic 66" descr="Close with solid fill">
              <a:extLst>
                <a:ext uri="{FF2B5EF4-FFF2-40B4-BE49-F238E27FC236}">
                  <a16:creationId xmlns:a16="http://schemas.microsoft.com/office/drawing/2014/main" id="{45BD8086-8B9B-4356-9420-8DD0A02AF5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5131" y="3670566"/>
              <a:ext cx="99362" cy="99362"/>
            </a:xfrm>
            <a:prstGeom prst="rect">
              <a:avLst/>
            </a:prstGeom>
          </p:spPr>
        </p:pic>
        <p:pic>
          <p:nvPicPr>
            <p:cNvPr id="69" name="Graphic 68" descr="Close with solid fill">
              <a:extLst>
                <a:ext uri="{FF2B5EF4-FFF2-40B4-BE49-F238E27FC236}">
                  <a16:creationId xmlns:a16="http://schemas.microsoft.com/office/drawing/2014/main" id="{C128C449-67C3-4DF2-9E60-450375F9A6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88393" y="3717712"/>
              <a:ext cx="99362" cy="99362"/>
            </a:xfrm>
            <a:prstGeom prst="rect">
              <a:avLst/>
            </a:prstGeom>
          </p:spPr>
        </p:pic>
        <p:pic>
          <p:nvPicPr>
            <p:cNvPr id="72" name="Graphic 71" descr="Close with solid fill">
              <a:extLst>
                <a:ext uri="{FF2B5EF4-FFF2-40B4-BE49-F238E27FC236}">
                  <a16:creationId xmlns:a16="http://schemas.microsoft.com/office/drawing/2014/main" id="{14B578CA-8092-45A0-8E6D-93B07F42EA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4605" y="4076013"/>
              <a:ext cx="99362" cy="99362"/>
            </a:xfrm>
            <a:prstGeom prst="rect">
              <a:avLst/>
            </a:prstGeom>
          </p:spPr>
        </p:pic>
        <p:pic>
          <p:nvPicPr>
            <p:cNvPr id="77" name="Graphic 76" descr="Close with solid fill">
              <a:extLst>
                <a:ext uri="{FF2B5EF4-FFF2-40B4-BE49-F238E27FC236}">
                  <a16:creationId xmlns:a16="http://schemas.microsoft.com/office/drawing/2014/main" id="{CE54FC79-4CF9-457E-80D9-05E9B69BF2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4304" y="4571652"/>
              <a:ext cx="99362" cy="99362"/>
            </a:xfrm>
            <a:prstGeom prst="rect">
              <a:avLst/>
            </a:prstGeom>
          </p:spPr>
        </p:pic>
        <p:pic>
          <p:nvPicPr>
            <p:cNvPr id="81" name="Graphic 80" descr="Life ring with solid fill">
              <a:extLst>
                <a:ext uri="{FF2B5EF4-FFF2-40B4-BE49-F238E27FC236}">
                  <a16:creationId xmlns:a16="http://schemas.microsoft.com/office/drawing/2014/main" id="{13384205-6E73-40DD-A9BD-B9E337B919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0458" y="3832479"/>
              <a:ext cx="507266" cy="507266"/>
            </a:xfrm>
            <a:prstGeom prst="rect">
              <a:avLst/>
            </a:prstGeom>
          </p:spPr>
        </p:pic>
      </p:grpSp>
      <p:sp>
        <p:nvSpPr>
          <p:cNvPr id="96" name="Freeform: Shape 95">
            <a:extLst>
              <a:ext uri="{FF2B5EF4-FFF2-40B4-BE49-F238E27FC236}">
                <a16:creationId xmlns:a16="http://schemas.microsoft.com/office/drawing/2014/main" id="{5605D1D1-96E7-47E1-BB07-A1A1CECB2859}"/>
              </a:ext>
            </a:extLst>
          </p:cNvPr>
          <p:cNvSpPr/>
          <p:nvPr/>
        </p:nvSpPr>
        <p:spPr>
          <a:xfrm>
            <a:off x="760582" y="7399543"/>
            <a:ext cx="1941310" cy="719559"/>
          </a:xfrm>
          <a:custGeom>
            <a:avLst/>
            <a:gdLst>
              <a:gd name="connsiteX0" fmla="*/ 908290 w 1941310"/>
              <a:gd name="connsiteY0" fmla="*/ 283499 h 719559"/>
              <a:gd name="connsiteX1" fmla="*/ 1133899 w 1941310"/>
              <a:gd name="connsiteY1" fmla="*/ 501529 h 719559"/>
              <a:gd name="connsiteX2" fmla="*/ 908290 w 1941310"/>
              <a:gd name="connsiteY2" fmla="*/ 719559 h 719559"/>
              <a:gd name="connsiteX3" fmla="*/ 682681 w 1941310"/>
              <a:gd name="connsiteY3" fmla="*/ 501529 h 719559"/>
              <a:gd name="connsiteX4" fmla="*/ 908290 w 1941310"/>
              <a:gd name="connsiteY4" fmla="*/ 283499 h 719559"/>
              <a:gd name="connsiteX5" fmla="*/ 1309256 w 1941310"/>
              <a:gd name="connsiteY5" fmla="*/ 0 h 719559"/>
              <a:gd name="connsiteX6" fmla="*/ 1354401 w 1941310"/>
              <a:gd name="connsiteY6" fmla="*/ 1125 h 719559"/>
              <a:gd name="connsiteX7" fmla="*/ 1444695 w 1941310"/>
              <a:gd name="connsiteY7" fmla="*/ 9236 h 719559"/>
              <a:gd name="connsiteX8" fmla="*/ 1715577 w 1941310"/>
              <a:gd name="connsiteY8" fmla="*/ 89220 h 719559"/>
              <a:gd name="connsiteX9" fmla="*/ 1941310 w 1941310"/>
              <a:gd name="connsiteY9" fmla="*/ 249869 h 719559"/>
              <a:gd name="connsiteX10" fmla="*/ 1941310 w 1941310"/>
              <a:gd name="connsiteY10" fmla="*/ 605635 h 719559"/>
              <a:gd name="connsiteX11" fmla="*/ 1611603 w 1941310"/>
              <a:gd name="connsiteY11" fmla="*/ 605635 h 719559"/>
              <a:gd name="connsiteX12" fmla="*/ 1628817 w 1941310"/>
              <a:gd name="connsiteY12" fmla="*/ 520371 h 719559"/>
              <a:gd name="connsiteX13" fmla="*/ 1326380 w 1941310"/>
              <a:gd name="connsiteY13" fmla="*/ 217934 h 719559"/>
              <a:gd name="connsiteX14" fmla="*/ 1112525 w 1941310"/>
              <a:gd name="connsiteY14" fmla="*/ 306516 h 719559"/>
              <a:gd name="connsiteX15" fmla="*/ 1091763 w 1941310"/>
              <a:gd name="connsiteY15" fmla="*/ 331680 h 719559"/>
              <a:gd name="connsiteX16" fmla="*/ 1088356 w 1941310"/>
              <a:gd name="connsiteY16" fmla="*/ 326796 h 719559"/>
              <a:gd name="connsiteX17" fmla="*/ 906496 w 1941310"/>
              <a:gd name="connsiteY17" fmla="*/ 253998 h 719559"/>
              <a:gd name="connsiteX18" fmla="*/ 649308 w 1941310"/>
              <a:gd name="connsiteY18" fmla="*/ 502546 h 719559"/>
              <a:gd name="connsiteX19" fmla="*/ 669519 w 1941310"/>
              <a:gd name="connsiteY19" fmla="*/ 599292 h 719559"/>
              <a:gd name="connsiteX20" fmla="*/ 673944 w 1941310"/>
              <a:gd name="connsiteY20" fmla="*/ 605635 h 719559"/>
              <a:gd name="connsiteX21" fmla="*/ 0 w 1941310"/>
              <a:gd name="connsiteY21" fmla="*/ 605635 h 719559"/>
              <a:gd name="connsiteX22" fmla="*/ 0 w 1941310"/>
              <a:gd name="connsiteY22" fmla="*/ 357791 h 719559"/>
              <a:gd name="connsiteX23" fmla="*/ 174492 w 1941310"/>
              <a:gd name="connsiteY23" fmla="*/ 358244 h 719559"/>
              <a:gd name="connsiteX24" fmla="*/ 772911 w 1941310"/>
              <a:gd name="connsiteY24" fmla="*/ 171909 h 719559"/>
              <a:gd name="connsiteX25" fmla="*/ 1309256 w 1941310"/>
              <a:gd name="connsiteY25" fmla="*/ 0 h 71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1310" h="719559">
                <a:moveTo>
                  <a:pt x="908290" y="283499"/>
                </a:moveTo>
                <a:cubicBezTo>
                  <a:pt x="1032890" y="283499"/>
                  <a:pt x="1133899" y="381114"/>
                  <a:pt x="1133899" y="501529"/>
                </a:cubicBezTo>
                <a:cubicBezTo>
                  <a:pt x="1133899" y="621944"/>
                  <a:pt x="1032890" y="719559"/>
                  <a:pt x="908290" y="719559"/>
                </a:cubicBezTo>
                <a:cubicBezTo>
                  <a:pt x="783690" y="719559"/>
                  <a:pt x="682681" y="621944"/>
                  <a:pt x="682681" y="501529"/>
                </a:cubicBezTo>
                <a:cubicBezTo>
                  <a:pt x="682681" y="381114"/>
                  <a:pt x="783690" y="283499"/>
                  <a:pt x="908290" y="283499"/>
                </a:cubicBezTo>
                <a:close/>
                <a:moveTo>
                  <a:pt x="1309256" y="0"/>
                </a:moveTo>
                <a:cubicBezTo>
                  <a:pt x="1323702" y="0"/>
                  <a:pt x="1339051" y="1125"/>
                  <a:pt x="1354401" y="1125"/>
                </a:cubicBezTo>
                <a:lnTo>
                  <a:pt x="1444695" y="9236"/>
                </a:lnTo>
                <a:cubicBezTo>
                  <a:pt x="1538789" y="20742"/>
                  <a:pt x="1630325" y="47771"/>
                  <a:pt x="1715577" y="89220"/>
                </a:cubicBezTo>
                <a:cubicBezTo>
                  <a:pt x="1817219" y="136086"/>
                  <a:pt x="1941310" y="249869"/>
                  <a:pt x="1941310" y="249869"/>
                </a:cubicBezTo>
                <a:lnTo>
                  <a:pt x="1941310" y="605635"/>
                </a:lnTo>
                <a:lnTo>
                  <a:pt x="1611603" y="605635"/>
                </a:lnTo>
                <a:lnTo>
                  <a:pt x="1628817" y="520371"/>
                </a:lnTo>
                <a:cubicBezTo>
                  <a:pt x="1628817" y="353340"/>
                  <a:pt x="1493411" y="217934"/>
                  <a:pt x="1326380" y="217934"/>
                </a:cubicBezTo>
                <a:cubicBezTo>
                  <a:pt x="1242865" y="217934"/>
                  <a:pt x="1167256" y="251786"/>
                  <a:pt x="1112525" y="306516"/>
                </a:cubicBezTo>
                <a:lnTo>
                  <a:pt x="1091763" y="331680"/>
                </a:lnTo>
                <a:lnTo>
                  <a:pt x="1088356" y="326796"/>
                </a:lnTo>
                <a:cubicBezTo>
                  <a:pt x="1041814" y="281818"/>
                  <a:pt x="977517" y="253998"/>
                  <a:pt x="906496" y="253998"/>
                </a:cubicBezTo>
                <a:cubicBezTo>
                  <a:pt x="764455" y="253998"/>
                  <a:pt x="649308" y="365277"/>
                  <a:pt x="649308" y="502546"/>
                </a:cubicBezTo>
                <a:cubicBezTo>
                  <a:pt x="649308" y="536864"/>
                  <a:pt x="656505" y="569556"/>
                  <a:pt x="669519" y="599292"/>
                </a:cubicBezTo>
                <a:lnTo>
                  <a:pt x="673944" y="605635"/>
                </a:lnTo>
                <a:lnTo>
                  <a:pt x="0" y="605635"/>
                </a:lnTo>
                <a:lnTo>
                  <a:pt x="0" y="357791"/>
                </a:lnTo>
                <a:lnTo>
                  <a:pt x="174492" y="358244"/>
                </a:lnTo>
                <a:cubicBezTo>
                  <a:pt x="572234" y="327372"/>
                  <a:pt x="770656" y="173487"/>
                  <a:pt x="772911" y="171909"/>
                </a:cubicBezTo>
                <a:cubicBezTo>
                  <a:pt x="901580" y="62860"/>
                  <a:pt x="1097516" y="0"/>
                  <a:pt x="1309256" y="0"/>
                </a:cubicBezTo>
                <a:close/>
              </a:path>
            </a:pathLst>
          </a:custGeom>
          <a:solidFill>
            <a:schemeClr val="bg1"/>
          </a:solidFill>
          <a:ln w="13990" cap="flat">
            <a:noFill/>
            <a:prstDash val="solid"/>
            <a:miter/>
          </a:ln>
        </p:spPr>
        <p:txBody>
          <a:bodyPr wrap="square" rtlCol="0" anchor="ctr">
            <a:noAutofit/>
          </a:bodyPr>
          <a:lstStyle/>
          <a:p>
            <a:endParaRPr lang="en-GB"/>
          </a:p>
        </p:txBody>
      </p:sp>
      <p:pic>
        <p:nvPicPr>
          <p:cNvPr id="97" name="Graphic 96" descr="Sun with solid fill">
            <a:extLst>
              <a:ext uri="{FF2B5EF4-FFF2-40B4-BE49-F238E27FC236}">
                <a16:creationId xmlns:a16="http://schemas.microsoft.com/office/drawing/2014/main" id="{36DA6D73-F254-4A09-9D87-98C5D6E754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7395" y="7439745"/>
            <a:ext cx="447554" cy="447554"/>
          </a:xfrm>
          <a:prstGeom prst="rect">
            <a:avLst/>
          </a:prstGeom>
        </p:spPr>
      </p:pic>
      <p:pic>
        <p:nvPicPr>
          <p:cNvPr id="98" name="Graphic 97" descr="Two women with solid fill">
            <a:extLst>
              <a:ext uri="{FF2B5EF4-FFF2-40B4-BE49-F238E27FC236}">
                <a16:creationId xmlns:a16="http://schemas.microsoft.com/office/drawing/2014/main" id="{DCEB29B6-5891-42C6-B22A-631A26F33F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2331" y="7998098"/>
            <a:ext cx="689368" cy="689368"/>
          </a:xfrm>
          <a:prstGeom prst="rect">
            <a:avLst/>
          </a:prstGeom>
        </p:spPr>
      </p:pic>
      <p:sp>
        <p:nvSpPr>
          <p:cNvPr id="101" name="Freeform: Shape 100">
            <a:extLst>
              <a:ext uri="{FF2B5EF4-FFF2-40B4-BE49-F238E27FC236}">
                <a16:creationId xmlns:a16="http://schemas.microsoft.com/office/drawing/2014/main" id="{19FEA1BB-E879-4BB6-9666-39C7254E218B}"/>
              </a:ext>
            </a:extLst>
          </p:cNvPr>
          <p:cNvSpPr/>
          <p:nvPr/>
        </p:nvSpPr>
        <p:spPr>
          <a:xfrm flipH="1">
            <a:off x="2041202" y="8039442"/>
            <a:ext cx="465656" cy="501243"/>
          </a:xfrm>
          <a:custGeom>
            <a:avLst/>
            <a:gdLst>
              <a:gd name="connsiteX0" fmla="*/ 629332 w 2018717"/>
              <a:gd name="connsiteY0" fmla="*/ 357465 h 2172995"/>
              <a:gd name="connsiteX1" fmla="*/ 275193 w 2018717"/>
              <a:gd name="connsiteY1" fmla="*/ 477825 h 2172995"/>
              <a:gd name="connsiteX2" fmla="*/ 0 w 2018717"/>
              <a:gd name="connsiteY2" fmla="*/ 463195 h 2172995"/>
              <a:gd name="connsiteX3" fmla="*/ 152294 w 2018717"/>
              <a:gd name="connsiteY3" fmla="*/ 739354 h 2172995"/>
              <a:gd name="connsiteX4" fmla="*/ 369869 w 2018717"/>
              <a:gd name="connsiteY4" fmla="*/ 733299 h 2172995"/>
              <a:gd name="connsiteX5" fmla="*/ 393936 w 2018717"/>
              <a:gd name="connsiteY5" fmla="*/ 873911 h 2172995"/>
              <a:gd name="connsiteX6" fmla="*/ 556744 w 2018717"/>
              <a:gd name="connsiteY6" fmla="*/ 890353 h 2172995"/>
              <a:gd name="connsiteX7" fmla="*/ 594138 w 2018717"/>
              <a:gd name="connsiteY7" fmla="*/ 872159 h 2172995"/>
              <a:gd name="connsiteX8" fmla="*/ 512368 w 2018717"/>
              <a:gd name="connsiteY8" fmla="*/ 1219681 h 2172995"/>
              <a:gd name="connsiteX9" fmla="*/ 507695 w 2018717"/>
              <a:gd name="connsiteY9" fmla="*/ 1243046 h 2172995"/>
              <a:gd name="connsiteX10" fmla="*/ 601157 w 2018717"/>
              <a:gd name="connsiteY10" fmla="*/ 1336509 h 2172995"/>
              <a:gd name="connsiteX11" fmla="*/ 689946 w 2018717"/>
              <a:gd name="connsiteY11" fmla="*/ 1266412 h 2172995"/>
              <a:gd name="connsiteX12" fmla="*/ 771151 w 2018717"/>
              <a:gd name="connsiteY12" fmla="*/ 929996 h 2172995"/>
              <a:gd name="connsiteX13" fmla="*/ 788082 w 2018717"/>
              <a:gd name="connsiteY13" fmla="*/ 921043 h 2172995"/>
              <a:gd name="connsiteX14" fmla="*/ 788082 w 2018717"/>
              <a:gd name="connsiteY14" fmla="*/ 2172995 h 2172995"/>
              <a:gd name="connsiteX15" fmla="*/ 975006 w 2018717"/>
              <a:gd name="connsiteY15" fmla="*/ 2172995 h 2172995"/>
              <a:gd name="connsiteX16" fmla="*/ 975006 w 2018717"/>
              <a:gd name="connsiteY16" fmla="*/ 1331836 h 2172995"/>
              <a:gd name="connsiteX17" fmla="*/ 1068468 w 2018717"/>
              <a:gd name="connsiteY17" fmla="*/ 1331836 h 2172995"/>
              <a:gd name="connsiteX18" fmla="*/ 1068468 w 2018717"/>
              <a:gd name="connsiteY18" fmla="*/ 2172995 h 2172995"/>
              <a:gd name="connsiteX19" fmla="*/ 1255392 w 2018717"/>
              <a:gd name="connsiteY19" fmla="*/ 2172995 h 2172995"/>
              <a:gd name="connsiteX20" fmla="*/ 1255392 w 2018717"/>
              <a:gd name="connsiteY20" fmla="*/ 943802 h 2172995"/>
              <a:gd name="connsiteX21" fmla="*/ 1277328 w 2018717"/>
              <a:gd name="connsiteY21" fmla="*/ 955401 h 2172995"/>
              <a:gd name="connsiteX22" fmla="*/ 1353528 w 2018717"/>
              <a:gd name="connsiteY22" fmla="*/ 1271085 h 2172995"/>
              <a:gd name="connsiteX23" fmla="*/ 1442317 w 2018717"/>
              <a:gd name="connsiteY23" fmla="*/ 1341182 h 2172995"/>
              <a:gd name="connsiteX24" fmla="*/ 1535779 w 2018717"/>
              <a:gd name="connsiteY24" fmla="*/ 1247720 h 2172995"/>
              <a:gd name="connsiteX25" fmla="*/ 1531106 w 2018717"/>
              <a:gd name="connsiteY25" fmla="*/ 1224354 h 2172995"/>
              <a:gd name="connsiteX26" fmla="*/ 1453864 w 2018717"/>
              <a:gd name="connsiteY26" fmla="*/ 896076 h 2172995"/>
              <a:gd name="connsiteX27" fmla="*/ 1461974 w 2018717"/>
              <a:gd name="connsiteY27" fmla="*/ 900022 h 2172995"/>
              <a:gd name="connsiteX28" fmla="*/ 1624781 w 2018717"/>
              <a:gd name="connsiteY28" fmla="*/ 883580 h 2172995"/>
              <a:gd name="connsiteX29" fmla="*/ 1648848 w 2018717"/>
              <a:gd name="connsiteY29" fmla="*/ 742968 h 2172995"/>
              <a:gd name="connsiteX30" fmla="*/ 1866424 w 2018717"/>
              <a:gd name="connsiteY30" fmla="*/ 749023 h 2172995"/>
              <a:gd name="connsiteX31" fmla="*/ 2018717 w 2018717"/>
              <a:gd name="connsiteY31" fmla="*/ 472864 h 2172995"/>
              <a:gd name="connsiteX32" fmla="*/ 1743524 w 2018717"/>
              <a:gd name="connsiteY32" fmla="*/ 487494 h 2172995"/>
              <a:gd name="connsiteX33" fmla="*/ 1389385 w 2018717"/>
              <a:gd name="connsiteY33" fmla="*/ 367134 h 2172995"/>
              <a:gd name="connsiteX34" fmla="*/ 1343989 w 2018717"/>
              <a:gd name="connsiteY34" fmla="*/ 372264 h 2172995"/>
              <a:gd name="connsiteX35" fmla="*/ 1164989 w 2018717"/>
              <a:gd name="connsiteY35" fmla="*/ 511298 h 2172995"/>
              <a:gd name="connsiteX36" fmla="*/ 1164781 w 2018717"/>
              <a:gd name="connsiteY36" fmla="*/ 511588 h 2172995"/>
              <a:gd name="connsiteX37" fmla="*/ 1098843 w 2018717"/>
              <a:gd name="connsiteY37" fmla="*/ 497102 h 2172995"/>
              <a:gd name="connsiteX38" fmla="*/ 1021737 w 2018717"/>
              <a:gd name="connsiteY38" fmla="*/ 490676 h 2172995"/>
              <a:gd name="connsiteX39" fmla="*/ 867525 w 2018717"/>
              <a:gd name="connsiteY39" fmla="*/ 509368 h 2172995"/>
              <a:gd name="connsiteX40" fmla="*/ 861117 w 2018717"/>
              <a:gd name="connsiteY40" fmla="*/ 511967 h 2172995"/>
              <a:gd name="connsiteX41" fmla="*/ 860486 w 2018717"/>
              <a:gd name="connsiteY41" fmla="*/ 511067 h 2172995"/>
              <a:gd name="connsiteX42" fmla="*/ 853728 w 2018717"/>
              <a:gd name="connsiteY42" fmla="*/ 501629 h 2172995"/>
              <a:gd name="connsiteX43" fmla="*/ 674729 w 2018717"/>
              <a:gd name="connsiteY43" fmla="*/ 362595 h 2172995"/>
              <a:gd name="connsiteX44" fmla="*/ 629332 w 2018717"/>
              <a:gd name="connsiteY44" fmla="*/ 357465 h 2172995"/>
              <a:gd name="connsiteX45" fmla="*/ 1021738 w 2018717"/>
              <a:gd name="connsiteY45" fmla="*/ 70096 h 2172995"/>
              <a:gd name="connsiteX46" fmla="*/ 834813 w 2018717"/>
              <a:gd name="connsiteY46" fmla="*/ 257020 h 2172995"/>
              <a:gd name="connsiteX47" fmla="*/ 1021738 w 2018717"/>
              <a:gd name="connsiteY47" fmla="*/ 443945 h 2172995"/>
              <a:gd name="connsiteX48" fmla="*/ 1208662 w 2018717"/>
              <a:gd name="connsiteY48" fmla="*/ 257020 h 2172995"/>
              <a:gd name="connsiteX49" fmla="*/ 1021738 w 2018717"/>
              <a:gd name="connsiteY49" fmla="*/ 70096 h 2172995"/>
              <a:gd name="connsiteX50" fmla="*/ 1018698 w 2018717"/>
              <a:gd name="connsiteY50" fmla="*/ 0 h 2172995"/>
              <a:gd name="connsiteX51" fmla="*/ 761074 w 2018717"/>
              <a:gd name="connsiteY51" fmla="*/ 75772 h 2172995"/>
              <a:gd name="connsiteX52" fmla="*/ 801385 w 2018717"/>
              <a:gd name="connsiteY52" fmla="*/ 116461 h 2172995"/>
              <a:gd name="connsiteX53" fmla="*/ 827450 w 2018717"/>
              <a:gd name="connsiteY53" fmla="*/ 94412 h 2172995"/>
              <a:gd name="connsiteX54" fmla="*/ 792671 w 2018717"/>
              <a:gd name="connsiteY54" fmla="*/ 75772 h 2172995"/>
              <a:gd name="connsiteX55" fmla="*/ 1018698 w 2018717"/>
              <a:gd name="connsiteY55" fmla="*/ 30308 h 2172995"/>
              <a:gd name="connsiteX56" fmla="*/ 1244725 w 2018717"/>
              <a:gd name="connsiteY56" fmla="*/ 75772 h 2172995"/>
              <a:gd name="connsiteX57" fmla="*/ 1209945 w 2018717"/>
              <a:gd name="connsiteY57" fmla="*/ 94412 h 2172995"/>
              <a:gd name="connsiteX58" fmla="*/ 1236011 w 2018717"/>
              <a:gd name="connsiteY58" fmla="*/ 116461 h 2172995"/>
              <a:gd name="connsiteX59" fmla="*/ 1276321 w 2018717"/>
              <a:gd name="connsiteY59" fmla="*/ 75772 h 2172995"/>
              <a:gd name="connsiteX60" fmla="*/ 1018698 w 2018717"/>
              <a:gd name="connsiteY60" fmla="*/ 0 h 2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18717" h="2172995">
                <a:moveTo>
                  <a:pt x="629332" y="357465"/>
                </a:moveTo>
                <a:cubicBezTo>
                  <a:pt x="530580" y="356543"/>
                  <a:pt x="473344" y="428427"/>
                  <a:pt x="275193" y="477825"/>
                </a:cubicBezTo>
                <a:cubicBezTo>
                  <a:pt x="184716" y="500393"/>
                  <a:pt x="80739" y="513882"/>
                  <a:pt x="0" y="463195"/>
                </a:cubicBezTo>
                <a:cubicBezTo>
                  <a:pt x="6570" y="562626"/>
                  <a:pt x="66870" y="697855"/>
                  <a:pt x="152294" y="739354"/>
                </a:cubicBezTo>
                <a:cubicBezTo>
                  <a:pt x="236667" y="781278"/>
                  <a:pt x="369869" y="733299"/>
                  <a:pt x="369869" y="733299"/>
                </a:cubicBezTo>
                <a:cubicBezTo>
                  <a:pt x="369869" y="733299"/>
                  <a:pt x="324642" y="815887"/>
                  <a:pt x="393936" y="873911"/>
                </a:cubicBezTo>
                <a:cubicBezTo>
                  <a:pt x="424646" y="899636"/>
                  <a:pt x="483661" y="914157"/>
                  <a:pt x="556744" y="890353"/>
                </a:cubicBezTo>
                <a:lnTo>
                  <a:pt x="594138" y="872159"/>
                </a:lnTo>
                <a:lnTo>
                  <a:pt x="512368" y="1219681"/>
                </a:lnTo>
                <a:cubicBezTo>
                  <a:pt x="512368" y="1224354"/>
                  <a:pt x="507695" y="1233700"/>
                  <a:pt x="507695" y="1243046"/>
                </a:cubicBezTo>
                <a:cubicBezTo>
                  <a:pt x="507695" y="1294451"/>
                  <a:pt x="549753" y="1336509"/>
                  <a:pt x="601157" y="1336509"/>
                </a:cubicBezTo>
                <a:cubicBezTo>
                  <a:pt x="643215" y="1336509"/>
                  <a:pt x="680600" y="1303797"/>
                  <a:pt x="689946" y="1266412"/>
                </a:cubicBezTo>
                <a:lnTo>
                  <a:pt x="771151" y="929996"/>
                </a:lnTo>
                <a:lnTo>
                  <a:pt x="788082" y="921043"/>
                </a:lnTo>
                <a:lnTo>
                  <a:pt x="788082" y="2172995"/>
                </a:lnTo>
                <a:lnTo>
                  <a:pt x="975006" y="2172995"/>
                </a:lnTo>
                <a:lnTo>
                  <a:pt x="975006" y="1331836"/>
                </a:lnTo>
                <a:lnTo>
                  <a:pt x="1068468" y="1331836"/>
                </a:lnTo>
                <a:lnTo>
                  <a:pt x="1068468" y="2172995"/>
                </a:lnTo>
                <a:lnTo>
                  <a:pt x="1255392" y="2172995"/>
                </a:lnTo>
                <a:lnTo>
                  <a:pt x="1255392" y="943802"/>
                </a:lnTo>
                <a:lnTo>
                  <a:pt x="1277328" y="955401"/>
                </a:lnTo>
                <a:lnTo>
                  <a:pt x="1353528" y="1271085"/>
                </a:lnTo>
                <a:cubicBezTo>
                  <a:pt x="1362874" y="1308470"/>
                  <a:pt x="1400259" y="1341182"/>
                  <a:pt x="1442317" y="1341182"/>
                </a:cubicBezTo>
                <a:cubicBezTo>
                  <a:pt x="1493721" y="1341182"/>
                  <a:pt x="1535779" y="1299124"/>
                  <a:pt x="1535779" y="1247720"/>
                </a:cubicBezTo>
                <a:cubicBezTo>
                  <a:pt x="1535779" y="1238373"/>
                  <a:pt x="1531106" y="1229027"/>
                  <a:pt x="1531106" y="1224354"/>
                </a:cubicBezTo>
                <a:lnTo>
                  <a:pt x="1453864" y="896076"/>
                </a:lnTo>
                <a:lnTo>
                  <a:pt x="1461974" y="900022"/>
                </a:lnTo>
                <a:cubicBezTo>
                  <a:pt x="1535057" y="923826"/>
                  <a:pt x="1594071" y="909305"/>
                  <a:pt x="1624781" y="883580"/>
                </a:cubicBezTo>
                <a:cubicBezTo>
                  <a:pt x="1694075" y="825556"/>
                  <a:pt x="1648848" y="742968"/>
                  <a:pt x="1648848" y="742968"/>
                </a:cubicBezTo>
                <a:cubicBezTo>
                  <a:pt x="1648848" y="742968"/>
                  <a:pt x="1782050" y="790947"/>
                  <a:pt x="1866424" y="749023"/>
                </a:cubicBezTo>
                <a:cubicBezTo>
                  <a:pt x="1951848" y="707524"/>
                  <a:pt x="2012147" y="572295"/>
                  <a:pt x="2018717" y="472864"/>
                </a:cubicBezTo>
                <a:cubicBezTo>
                  <a:pt x="1937978" y="523551"/>
                  <a:pt x="1834001" y="510062"/>
                  <a:pt x="1743524" y="487494"/>
                </a:cubicBezTo>
                <a:cubicBezTo>
                  <a:pt x="1545373" y="438096"/>
                  <a:pt x="1488138" y="366213"/>
                  <a:pt x="1389385" y="367134"/>
                </a:cubicBezTo>
                <a:cubicBezTo>
                  <a:pt x="1375278" y="367266"/>
                  <a:pt x="1360323" y="368883"/>
                  <a:pt x="1343989" y="372264"/>
                </a:cubicBezTo>
                <a:cubicBezTo>
                  <a:pt x="1267501" y="388007"/>
                  <a:pt x="1211736" y="440577"/>
                  <a:pt x="1164989" y="511298"/>
                </a:cubicBezTo>
                <a:lnTo>
                  <a:pt x="1164781" y="511588"/>
                </a:lnTo>
                <a:lnTo>
                  <a:pt x="1098843" y="497102"/>
                </a:lnTo>
                <a:cubicBezTo>
                  <a:pt x="1073141" y="493013"/>
                  <a:pt x="1047439" y="490676"/>
                  <a:pt x="1021737" y="490676"/>
                </a:cubicBezTo>
                <a:cubicBezTo>
                  <a:pt x="970333" y="490676"/>
                  <a:pt x="918929" y="500022"/>
                  <a:pt x="867525" y="509368"/>
                </a:cubicBezTo>
                <a:lnTo>
                  <a:pt x="861117" y="511967"/>
                </a:lnTo>
                <a:lnTo>
                  <a:pt x="860486" y="511067"/>
                </a:lnTo>
                <a:cubicBezTo>
                  <a:pt x="856031" y="504607"/>
                  <a:pt x="853637" y="501128"/>
                  <a:pt x="853728" y="501629"/>
                </a:cubicBezTo>
                <a:cubicBezTo>
                  <a:pt x="806981" y="430908"/>
                  <a:pt x="751217" y="378338"/>
                  <a:pt x="674729" y="362595"/>
                </a:cubicBezTo>
                <a:cubicBezTo>
                  <a:pt x="658395" y="359214"/>
                  <a:pt x="643440" y="357597"/>
                  <a:pt x="629332" y="357465"/>
                </a:cubicBezTo>
                <a:close/>
                <a:moveTo>
                  <a:pt x="1021738" y="70096"/>
                </a:moveTo>
                <a:cubicBezTo>
                  <a:pt x="918502" y="70096"/>
                  <a:pt x="834813" y="153785"/>
                  <a:pt x="834813" y="257020"/>
                </a:cubicBezTo>
                <a:cubicBezTo>
                  <a:pt x="834813" y="360256"/>
                  <a:pt x="918502" y="443945"/>
                  <a:pt x="1021738" y="443945"/>
                </a:cubicBezTo>
                <a:cubicBezTo>
                  <a:pt x="1124973" y="443945"/>
                  <a:pt x="1208662" y="360256"/>
                  <a:pt x="1208662" y="257020"/>
                </a:cubicBezTo>
                <a:cubicBezTo>
                  <a:pt x="1208662" y="153785"/>
                  <a:pt x="1124973" y="70096"/>
                  <a:pt x="1021738" y="70096"/>
                </a:cubicBezTo>
                <a:close/>
                <a:moveTo>
                  <a:pt x="1018698" y="0"/>
                </a:moveTo>
                <a:cubicBezTo>
                  <a:pt x="876398" y="0"/>
                  <a:pt x="761074" y="33946"/>
                  <a:pt x="761074" y="75772"/>
                </a:cubicBezTo>
                <a:cubicBezTo>
                  <a:pt x="761074" y="90926"/>
                  <a:pt x="776228" y="104717"/>
                  <a:pt x="801385" y="116461"/>
                </a:cubicBezTo>
                <a:cubicBezTo>
                  <a:pt x="809669" y="108646"/>
                  <a:pt x="818369" y="101286"/>
                  <a:pt x="827450" y="94412"/>
                </a:cubicBezTo>
                <a:cubicBezTo>
                  <a:pt x="814702" y="90647"/>
                  <a:pt x="802864" y="84303"/>
                  <a:pt x="792671" y="75772"/>
                </a:cubicBezTo>
                <a:cubicBezTo>
                  <a:pt x="806537" y="60617"/>
                  <a:pt x="881551" y="30308"/>
                  <a:pt x="1018698" y="30308"/>
                </a:cubicBezTo>
                <a:cubicBezTo>
                  <a:pt x="1155844" y="30308"/>
                  <a:pt x="1230858" y="60617"/>
                  <a:pt x="1244725" y="75772"/>
                </a:cubicBezTo>
                <a:cubicBezTo>
                  <a:pt x="1234531" y="84303"/>
                  <a:pt x="1222693" y="90647"/>
                  <a:pt x="1209945" y="94412"/>
                </a:cubicBezTo>
                <a:cubicBezTo>
                  <a:pt x="1219026" y="101286"/>
                  <a:pt x="1227726" y="108646"/>
                  <a:pt x="1236011" y="116461"/>
                </a:cubicBezTo>
                <a:cubicBezTo>
                  <a:pt x="1261167" y="104717"/>
                  <a:pt x="1276321" y="90926"/>
                  <a:pt x="1276321" y="75772"/>
                </a:cubicBezTo>
                <a:cubicBezTo>
                  <a:pt x="1276321" y="33946"/>
                  <a:pt x="1160996" y="0"/>
                  <a:pt x="1018698" y="0"/>
                </a:cubicBezTo>
                <a:close/>
              </a:path>
            </a:pathLst>
          </a:custGeom>
          <a:solidFill>
            <a:schemeClr val="bg1"/>
          </a:solidFill>
          <a:ln w="9525" cap="flat">
            <a:noFill/>
            <a:prstDash val="solid"/>
            <a:miter/>
          </a:ln>
        </p:spPr>
        <p:txBody>
          <a:bodyPr rtlCol="0" anchor="ctr"/>
          <a:lstStyle/>
          <a:p>
            <a:endParaRPr lang="en-GB"/>
          </a:p>
        </p:txBody>
      </p:sp>
      <p:grpSp>
        <p:nvGrpSpPr>
          <p:cNvPr id="3" name="Group 2">
            <a:extLst>
              <a:ext uri="{FF2B5EF4-FFF2-40B4-BE49-F238E27FC236}">
                <a16:creationId xmlns:a16="http://schemas.microsoft.com/office/drawing/2014/main" id="{E6B604E4-7322-4DBF-A829-143B6A3200B1}"/>
              </a:ext>
            </a:extLst>
          </p:cNvPr>
          <p:cNvGrpSpPr/>
          <p:nvPr/>
        </p:nvGrpSpPr>
        <p:grpSpPr>
          <a:xfrm>
            <a:off x="881218" y="1362763"/>
            <a:ext cx="1681771" cy="1209598"/>
            <a:chOff x="4907918" y="6658040"/>
            <a:chExt cx="1681771" cy="1209598"/>
          </a:xfrm>
        </p:grpSpPr>
        <p:grpSp>
          <p:nvGrpSpPr>
            <p:cNvPr id="102" name="Group 101">
              <a:extLst>
                <a:ext uri="{FF2B5EF4-FFF2-40B4-BE49-F238E27FC236}">
                  <a16:creationId xmlns:a16="http://schemas.microsoft.com/office/drawing/2014/main" id="{2F8DEA98-7DD0-4B48-9749-67D784099547}"/>
                </a:ext>
              </a:extLst>
            </p:cNvPr>
            <p:cNvGrpSpPr/>
            <p:nvPr/>
          </p:nvGrpSpPr>
          <p:grpSpPr>
            <a:xfrm>
              <a:off x="6004799" y="7249814"/>
              <a:ext cx="584890" cy="587995"/>
              <a:chOff x="6995444" y="5028518"/>
              <a:chExt cx="1173551" cy="1179781"/>
            </a:xfrm>
          </p:grpSpPr>
          <p:sp>
            <p:nvSpPr>
              <p:cNvPr id="103" name="Freeform: Shape 102">
                <a:extLst>
                  <a:ext uri="{FF2B5EF4-FFF2-40B4-BE49-F238E27FC236}">
                    <a16:creationId xmlns:a16="http://schemas.microsoft.com/office/drawing/2014/main" id="{04AAB010-7E6C-4933-8F0E-9FFEFE4F0F98}"/>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04" name="Freeform: Shape 103">
                <a:extLst>
                  <a:ext uri="{FF2B5EF4-FFF2-40B4-BE49-F238E27FC236}">
                    <a16:creationId xmlns:a16="http://schemas.microsoft.com/office/drawing/2014/main" id="{75F244B3-CF12-4F27-BF20-525B422CE507}"/>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22AA1A6B-C290-4954-A7AA-BAB5350AEC6B}"/>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6E15A11B-9D3A-4FD8-8667-A67DAF281605}"/>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08" name="Picture 107" descr="Logo, icon&#10;&#10;Description automatically generated">
                <a:extLst>
                  <a:ext uri="{FF2B5EF4-FFF2-40B4-BE49-F238E27FC236}">
                    <a16:creationId xmlns:a16="http://schemas.microsoft.com/office/drawing/2014/main" id="{BCC80024-BCBF-42A8-84BF-10F31637E6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09" name="Group 108">
              <a:extLst>
                <a:ext uri="{FF2B5EF4-FFF2-40B4-BE49-F238E27FC236}">
                  <a16:creationId xmlns:a16="http://schemas.microsoft.com/office/drawing/2014/main" id="{59DAFCCD-ACCE-48F1-B976-E20F183CA70B}"/>
                </a:ext>
              </a:extLst>
            </p:cNvPr>
            <p:cNvGrpSpPr/>
            <p:nvPr/>
          </p:nvGrpSpPr>
          <p:grpSpPr>
            <a:xfrm>
              <a:off x="4907918" y="7251332"/>
              <a:ext cx="584890" cy="587995"/>
              <a:chOff x="6995444" y="5028518"/>
              <a:chExt cx="1173551" cy="1179781"/>
            </a:xfrm>
          </p:grpSpPr>
          <p:sp>
            <p:nvSpPr>
              <p:cNvPr id="110" name="Freeform: Shape 109">
                <a:extLst>
                  <a:ext uri="{FF2B5EF4-FFF2-40B4-BE49-F238E27FC236}">
                    <a16:creationId xmlns:a16="http://schemas.microsoft.com/office/drawing/2014/main" id="{D550028F-3124-4726-A6BE-871727ED75F5}"/>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7A1F2AC6-B6D1-4BCF-8A9E-7904B117B96A}"/>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12" name="Freeform: Shape 111">
                <a:extLst>
                  <a:ext uri="{FF2B5EF4-FFF2-40B4-BE49-F238E27FC236}">
                    <a16:creationId xmlns:a16="http://schemas.microsoft.com/office/drawing/2014/main" id="{61B829BE-EFD1-4754-8726-DDB82BBBFD5F}"/>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13" name="Freeform: Shape 112">
                <a:extLst>
                  <a:ext uri="{FF2B5EF4-FFF2-40B4-BE49-F238E27FC236}">
                    <a16:creationId xmlns:a16="http://schemas.microsoft.com/office/drawing/2014/main" id="{0DB842FB-9153-4337-8EBE-C7A5D36124AA}"/>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14" name="Picture 113" descr="Logo, icon&#10;&#10;Description automatically generated">
                <a:extLst>
                  <a:ext uri="{FF2B5EF4-FFF2-40B4-BE49-F238E27FC236}">
                    <a16:creationId xmlns:a16="http://schemas.microsoft.com/office/drawing/2014/main" id="{FBE6408B-7367-4D9A-8871-3A181249F2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pic>
          <p:nvPicPr>
            <p:cNvPr id="115" name="Picture 114" descr="Icon&#10;&#10;Description automatically generated">
              <a:extLst>
                <a:ext uri="{FF2B5EF4-FFF2-40B4-BE49-F238E27FC236}">
                  <a16:creationId xmlns:a16="http://schemas.microsoft.com/office/drawing/2014/main" id="{986C5FF2-6154-4E05-BFBB-0360D2107BF2}"/>
                </a:ext>
              </a:extLst>
            </p:cNvPr>
            <p:cNvPicPr>
              <a:picLocks noChangeAspect="1"/>
            </p:cNvPicPr>
            <p:nvPr/>
          </p:nvPicPr>
          <p:blipFill>
            <a:blip r:embed="rId14">
              <a:biLevel thresh="25000"/>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580342" y="6658040"/>
              <a:ext cx="335398" cy="335398"/>
            </a:xfrm>
            <a:prstGeom prst="rect">
              <a:avLst/>
            </a:prstGeom>
          </p:spPr>
        </p:pic>
        <p:sp>
          <p:nvSpPr>
            <p:cNvPr id="116" name="Freeform: Shape 115">
              <a:extLst>
                <a:ext uri="{FF2B5EF4-FFF2-40B4-BE49-F238E27FC236}">
                  <a16:creationId xmlns:a16="http://schemas.microsoft.com/office/drawing/2014/main" id="{F2975554-00F2-4DE3-8676-7271AE3451FA}"/>
                </a:ext>
              </a:extLst>
            </p:cNvPr>
            <p:cNvSpPr/>
            <p:nvPr/>
          </p:nvSpPr>
          <p:spPr>
            <a:xfrm>
              <a:off x="5541016" y="7010388"/>
              <a:ext cx="419100" cy="857250"/>
            </a:xfrm>
            <a:custGeom>
              <a:avLst/>
              <a:gdLst>
                <a:gd name="connsiteX0" fmla="*/ 380830 w 419100"/>
                <a:gd name="connsiteY0" fmla="*/ 460262 h 857250"/>
                <a:gd name="connsiteX1" fmla="*/ 356740 w 419100"/>
                <a:gd name="connsiteY1" fmla="*/ 483122 h 857250"/>
                <a:gd name="connsiteX2" fmla="*/ 380830 w 419100"/>
                <a:gd name="connsiteY2" fmla="*/ 505982 h 857250"/>
                <a:gd name="connsiteX3" fmla="*/ 404920 w 419100"/>
                <a:gd name="connsiteY3" fmla="*/ 483122 h 857250"/>
                <a:gd name="connsiteX4" fmla="*/ 380830 w 419100"/>
                <a:gd name="connsiteY4" fmla="*/ 460262 h 857250"/>
                <a:gd name="connsiteX5" fmla="*/ 36913 w 419100"/>
                <a:gd name="connsiteY5" fmla="*/ 454642 h 857250"/>
                <a:gd name="connsiteX6" fmla="*/ 12823 w 419100"/>
                <a:gd name="connsiteY6" fmla="*/ 477502 h 857250"/>
                <a:gd name="connsiteX7" fmla="*/ 36913 w 419100"/>
                <a:gd name="connsiteY7" fmla="*/ 500362 h 857250"/>
                <a:gd name="connsiteX8" fmla="*/ 61003 w 419100"/>
                <a:gd name="connsiteY8" fmla="*/ 477502 h 857250"/>
                <a:gd name="connsiteX9" fmla="*/ 36913 w 419100"/>
                <a:gd name="connsiteY9" fmla="*/ 454642 h 857250"/>
                <a:gd name="connsiteX10" fmla="*/ 209550 w 419100"/>
                <a:gd name="connsiteY10" fmla="*/ 171450 h 857250"/>
                <a:gd name="connsiteX11" fmla="*/ 272415 w 419100"/>
                <a:gd name="connsiteY11" fmla="*/ 179070 h 857250"/>
                <a:gd name="connsiteX12" fmla="*/ 352425 w 419100"/>
                <a:gd name="connsiteY12" fmla="*/ 220980 h 857250"/>
                <a:gd name="connsiteX13" fmla="*/ 363855 w 419100"/>
                <a:gd name="connsiteY13" fmla="*/ 241935 h 857250"/>
                <a:gd name="connsiteX14" fmla="*/ 417195 w 419100"/>
                <a:gd name="connsiteY14" fmla="*/ 468630 h 857250"/>
                <a:gd name="connsiteX15" fmla="*/ 419100 w 419100"/>
                <a:gd name="connsiteY15" fmla="*/ 478155 h 857250"/>
                <a:gd name="connsiteX16" fmla="*/ 381000 w 419100"/>
                <a:gd name="connsiteY16" fmla="*/ 516255 h 857250"/>
                <a:gd name="connsiteX17" fmla="*/ 344805 w 419100"/>
                <a:gd name="connsiteY17" fmla="*/ 487680 h 857250"/>
                <a:gd name="connsiteX18" fmla="*/ 304800 w 419100"/>
                <a:gd name="connsiteY18" fmla="*/ 321945 h 857250"/>
                <a:gd name="connsiteX19" fmla="*/ 304800 w 419100"/>
                <a:gd name="connsiteY19" fmla="*/ 857250 h 857250"/>
                <a:gd name="connsiteX20" fmla="*/ 228600 w 419100"/>
                <a:gd name="connsiteY20" fmla="*/ 857250 h 857250"/>
                <a:gd name="connsiteX21" fmla="*/ 228600 w 419100"/>
                <a:gd name="connsiteY21" fmla="*/ 514350 h 857250"/>
                <a:gd name="connsiteX22" fmla="*/ 190500 w 419100"/>
                <a:gd name="connsiteY22" fmla="*/ 514350 h 857250"/>
                <a:gd name="connsiteX23" fmla="*/ 190500 w 419100"/>
                <a:gd name="connsiteY23" fmla="*/ 857250 h 857250"/>
                <a:gd name="connsiteX24" fmla="*/ 114300 w 419100"/>
                <a:gd name="connsiteY24" fmla="*/ 857250 h 857250"/>
                <a:gd name="connsiteX25" fmla="*/ 114300 w 419100"/>
                <a:gd name="connsiteY25" fmla="*/ 323850 h 857250"/>
                <a:gd name="connsiteX26" fmla="*/ 74295 w 419100"/>
                <a:gd name="connsiteY26" fmla="*/ 489585 h 857250"/>
                <a:gd name="connsiteX27" fmla="*/ 38100 w 419100"/>
                <a:gd name="connsiteY27" fmla="*/ 518160 h 857250"/>
                <a:gd name="connsiteX28" fmla="*/ 0 w 419100"/>
                <a:gd name="connsiteY28" fmla="*/ 480060 h 857250"/>
                <a:gd name="connsiteX29" fmla="*/ 1905 w 419100"/>
                <a:gd name="connsiteY29" fmla="*/ 470535 h 857250"/>
                <a:gd name="connsiteX30" fmla="*/ 55245 w 419100"/>
                <a:gd name="connsiteY30" fmla="*/ 243840 h 857250"/>
                <a:gd name="connsiteX31" fmla="*/ 66675 w 419100"/>
                <a:gd name="connsiteY31" fmla="*/ 222885 h 857250"/>
                <a:gd name="connsiteX32" fmla="*/ 146685 w 419100"/>
                <a:gd name="connsiteY32" fmla="*/ 180975 h 857250"/>
                <a:gd name="connsiteX33" fmla="*/ 209550 w 419100"/>
                <a:gd name="connsiteY33" fmla="*/ 171450 h 857250"/>
                <a:gd name="connsiteX34" fmla="*/ 209550 w 419100"/>
                <a:gd name="connsiteY34" fmla="*/ 0 h 857250"/>
                <a:gd name="connsiteX35" fmla="*/ 285750 w 419100"/>
                <a:gd name="connsiteY35" fmla="*/ 76200 h 857250"/>
                <a:gd name="connsiteX36" fmla="*/ 209550 w 419100"/>
                <a:gd name="connsiteY36" fmla="*/ 152400 h 857250"/>
                <a:gd name="connsiteX37" fmla="*/ 133350 w 419100"/>
                <a:gd name="connsiteY37" fmla="*/ 76200 h 857250"/>
                <a:gd name="connsiteX38" fmla="*/ 209550 w 419100"/>
                <a:gd name="connsiteY38"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100" h="857250">
                  <a:moveTo>
                    <a:pt x="380830" y="460262"/>
                  </a:moveTo>
                  <a:cubicBezTo>
                    <a:pt x="367525" y="460262"/>
                    <a:pt x="356740" y="470497"/>
                    <a:pt x="356740" y="483122"/>
                  </a:cubicBezTo>
                  <a:cubicBezTo>
                    <a:pt x="356740" y="495747"/>
                    <a:pt x="367525" y="505982"/>
                    <a:pt x="380830" y="505982"/>
                  </a:cubicBezTo>
                  <a:cubicBezTo>
                    <a:pt x="394135" y="505982"/>
                    <a:pt x="404920" y="495747"/>
                    <a:pt x="404920" y="483122"/>
                  </a:cubicBezTo>
                  <a:cubicBezTo>
                    <a:pt x="404920" y="470497"/>
                    <a:pt x="394135" y="460262"/>
                    <a:pt x="380830" y="460262"/>
                  </a:cubicBezTo>
                  <a:close/>
                  <a:moveTo>
                    <a:pt x="36913" y="454642"/>
                  </a:moveTo>
                  <a:cubicBezTo>
                    <a:pt x="23608" y="454642"/>
                    <a:pt x="12823" y="464877"/>
                    <a:pt x="12823" y="477502"/>
                  </a:cubicBezTo>
                  <a:cubicBezTo>
                    <a:pt x="12823" y="490127"/>
                    <a:pt x="23608" y="500362"/>
                    <a:pt x="36913" y="500362"/>
                  </a:cubicBezTo>
                  <a:cubicBezTo>
                    <a:pt x="50218" y="500362"/>
                    <a:pt x="61003" y="490127"/>
                    <a:pt x="61003" y="477502"/>
                  </a:cubicBezTo>
                  <a:cubicBezTo>
                    <a:pt x="61003" y="464877"/>
                    <a:pt x="50218" y="454642"/>
                    <a:pt x="36913" y="454642"/>
                  </a:cubicBezTo>
                  <a:close/>
                  <a:moveTo>
                    <a:pt x="209550" y="171450"/>
                  </a:moveTo>
                  <a:cubicBezTo>
                    <a:pt x="230505" y="171450"/>
                    <a:pt x="251460" y="175260"/>
                    <a:pt x="272415" y="179070"/>
                  </a:cubicBezTo>
                  <a:cubicBezTo>
                    <a:pt x="302895" y="188595"/>
                    <a:pt x="329565" y="201930"/>
                    <a:pt x="352425" y="220980"/>
                  </a:cubicBezTo>
                  <a:cubicBezTo>
                    <a:pt x="358140" y="226695"/>
                    <a:pt x="361950" y="234315"/>
                    <a:pt x="363855" y="241935"/>
                  </a:cubicBezTo>
                  <a:lnTo>
                    <a:pt x="417195" y="468630"/>
                  </a:lnTo>
                  <a:cubicBezTo>
                    <a:pt x="417195" y="470535"/>
                    <a:pt x="419100" y="474345"/>
                    <a:pt x="419100" y="478155"/>
                  </a:cubicBezTo>
                  <a:cubicBezTo>
                    <a:pt x="419100" y="499110"/>
                    <a:pt x="401955" y="516255"/>
                    <a:pt x="381000" y="516255"/>
                  </a:cubicBezTo>
                  <a:cubicBezTo>
                    <a:pt x="363855" y="516255"/>
                    <a:pt x="348615" y="502920"/>
                    <a:pt x="344805" y="487680"/>
                  </a:cubicBezTo>
                  <a:lnTo>
                    <a:pt x="304800" y="321945"/>
                  </a:lnTo>
                  <a:lnTo>
                    <a:pt x="304800" y="857250"/>
                  </a:lnTo>
                  <a:lnTo>
                    <a:pt x="228600" y="857250"/>
                  </a:lnTo>
                  <a:lnTo>
                    <a:pt x="228600" y="514350"/>
                  </a:lnTo>
                  <a:lnTo>
                    <a:pt x="190500" y="514350"/>
                  </a:lnTo>
                  <a:lnTo>
                    <a:pt x="190500" y="857250"/>
                  </a:lnTo>
                  <a:lnTo>
                    <a:pt x="114300" y="857250"/>
                  </a:lnTo>
                  <a:lnTo>
                    <a:pt x="114300" y="323850"/>
                  </a:lnTo>
                  <a:lnTo>
                    <a:pt x="74295" y="489585"/>
                  </a:lnTo>
                  <a:cubicBezTo>
                    <a:pt x="70485" y="504825"/>
                    <a:pt x="55245" y="518160"/>
                    <a:pt x="38100" y="518160"/>
                  </a:cubicBezTo>
                  <a:cubicBezTo>
                    <a:pt x="17145" y="518160"/>
                    <a:pt x="0" y="501015"/>
                    <a:pt x="0" y="480060"/>
                  </a:cubicBezTo>
                  <a:cubicBezTo>
                    <a:pt x="0" y="476250"/>
                    <a:pt x="1905" y="472440"/>
                    <a:pt x="1905" y="470535"/>
                  </a:cubicBezTo>
                  <a:lnTo>
                    <a:pt x="55245" y="243840"/>
                  </a:lnTo>
                  <a:cubicBezTo>
                    <a:pt x="57150" y="236220"/>
                    <a:pt x="60960" y="228600"/>
                    <a:pt x="66675" y="222885"/>
                  </a:cubicBezTo>
                  <a:cubicBezTo>
                    <a:pt x="89535" y="203835"/>
                    <a:pt x="116205" y="188595"/>
                    <a:pt x="146685" y="180975"/>
                  </a:cubicBezTo>
                  <a:cubicBezTo>
                    <a:pt x="167640" y="175260"/>
                    <a:pt x="188595" y="171450"/>
                    <a:pt x="209550" y="171450"/>
                  </a:cubicBezTo>
                  <a:close/>
                  <a:moveTo>
                    <a:pt x="209550" y="0"/>
                  </a:moveTo>
                  <a:cubicBezTo>
                    <a:pt x="251634" y="0"/>
                    <a:pt x="285750" y="34116"/>
                    <a:pt x="285750" y="76200"/>
                  </a:cubicBezTo>
                  <a:cubicBezTo>
                    <a:pt x="285750" y="118284"/>
                    <a:pt x="251634" y="152400"/>
                    <a:pt x="209550" y="152400"/>
                  </a:cubicBezTo>
                  <a:cubicBezTo>
                    <a:pt x="167466" y="152400"/>
                    <a:pt x="133350" y="118284"/>
                    <a:pt x="133350" y="76200"/>
                  </a:cubicBezTo>
                  <a:cubicBezTo>
                    <a:pt x="133350" y="34116"/>
                    <a:pt x="167466" y="0"/>
                    <a:pt x="209550" y="0"/>
                  </a:cubicBezTo>
                  <a:close/>
                </a:path>
              </a:pathLst>
            </a:custGeom>
            <a:solidFill>
              <a:schemeClr val="bg1"/>
            </a:solidFill>
            <a:ln w="9525" cap="flat">
              <a:noFill/>
              <a:prstDash val="solid"/>
              <a:miter/>
            </a:ln>
          </p:spPr>
          <p:txBody>
            <a:bodyPr rtlCol="0" anchor="ctr"/>
            <a:lstStyle/>
            <a:p>
              <a:endParaRPr lang="en-GB"/>
            </a:p>
          </p:txBody>
        </p:sp>
      </p:grpSp>
      <p:grpSp>
        <p:nvGrpSpPr>
          <p:cNvPr id="4" name="Group 3">
            <a:extLst>
              <a:ext uri="{FF2B5EF4-FFF2-40B4-BE49-F238E27FC236}">
                <a16:creationId xmlns:a16="http://schemas.microsoft.com/office/drawing/2014/main" id="{1F4B0330-BCAD-4F02-9A76-165F9CA071A3}"/>
              </a:ext>
            </a:extLst>
          </p:cNvPr>
          <p:cNvGrpSpPr/>
          <p:nvPr/>
        </p:nvGrpSpPr>
        <p:grpSpPr>
          <a:xfrm>
            <a:off x="2565995" y="4442211"/>
            <a:ext cx="1796651" cy="1006825"/>
            <a:chOff x="4860863" y="2347410"/>
            <a:chExt cx="1796651" cy="1006825"/>
          </a:xfrm>
        </p:grpSpPr>
        <p:pic>
          <p:nvPicPr>
            <p:cNvPr id="117" name="Graphic 116" descr="User with solid fill">
              <a:extLst>
                <a:ext uri="{FF2B5EF4-FFF2-40B4-BE49-F238E27FC236}">
                  <a16:creationId xmlns:a16="http://schemas.microsoft.com/office/drawing/2014/main" id="{E4BD9A3A-837B-4944-93D7-98F2CC45A8F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17225" y="2652188"/>
              <a:ext cx="458512" cy="458512"/>
            </a:xfrm>
            <a:prstGeom prst="rect">
              <a:avLst/>
            </a:prstGeom>
          </p:spPr>
        </p:pic>
        <p:sp>
          <p:nvSpPr>
            <p:cNvPr id="118" name="Rectangle 117">
              <a:extLst>
                <a:ext uri="{FF2B5EF4-FFF2-40B4-BE49-F238E27FC236}">
                  <a16:creationId xmlns:a16="http://schemas.microsoft.com/office/drawing/2014/main" id="{D829A26F-5599-45FC-839B-F3566F940B2E}"/>
                </a:ext>
              </a:extLst>
            </p:cNvPr>
            <p:cNvSpPr/>
            <p:nvPr/>
          </p:nvSpPr>
          <p:spPr>
            <a:xfrm>
              <a:off x="4863249" y="3006250"/>
              <a:ext cx="1794265" cy="255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9" name="Picture 118" descr="Icon&#10;&#10;Description automatically generated">
              <a:extLst>
                <a:ext uri="{FF2B5EF4-FFF2-40B4-BE49-F238E27FC236}">
                  <a16:creationId xmlns:a16="http://schemas.microsoft.com/office/drawing/2014/main" id="{D12ACC7E-1329-4C3D-8ABB-9866DBD6F77E}"/>
                </a:ext>
              </a:extLst>
            </p:cNvPr>
            <p:cNvPicPr>
              <a:picLocks noChangeAspect="1"/>
            </p:cNvPicPr>
            <p:nvPr/>
          </p:nvPicPr>
          <p:blipFill>
            <a:blip r:embed="rId14">
              <a:biLevel thresh="25000"/>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570675" y="2347410"/>
              <a:ext cx="335398" cy="335398"/>
            </a:xfrm>
            <a:prstGeom prst="rect">
              <a:avLst/>
            </a:prstGeom>
          </p:spPr>
        </p:pic>
        <p:sp>
          <p:nvSpPr>
            <p:cNvPr id="120" name="Freeform: Shape 119" descr="Trophy with solid fill">
              <a:extLst>
                <a:ext uri="{FF2B5EF4-FFF2-40B4-BE49-F238E27FC236}">
                  <a16:creationId xmlns:a16="http://schemas.microsoft.com/office/drawing/2014/main" id="{2230E110-2628-4B5D-9503-48F62A5DEB0A}"/>
                </a:ext>
              </a:extLst>
            </p:cNvPr>
            <p:cNvSpPr/>
            <p:nvPr/>
          </p:nvSpPr>
          <p:spPr>
            <a:xfrm>
              <a:off x="5564391" y="3034827"/>
              <a:ext cx="115871" cy="207778"/>
            </a:xfrm>
            <a:custGeom>
              <a:avLst/>
              <a:gdLst>
                <a:gd name="connsiteX0" fmla="*/ 6791 w 1488692"/>
                <a:gd name="connsiteY0" fmla="*/ 0 h 2669498"/>
                <a:gd name="connsiteX1" fmla="*/ 744346 w 1488692"/>
                <a:gd name="connsiteY1" fmla="*/ 0 h 2669498"/>
                <a:gd name="connsiteX2" fmla="*/ 1475587 w 1488692"/>
                <a:gd name="connsiteY2" fmla="*/ 0 h 2669498"/>
                <a:gd name="connsiteX3" fmla="*/ 1475587 w 1488692"/>
                <a:gd name="connsiteY3" fmla="*/ 986257 h 2669498"/>
                <a:gd name="connsiteX4" fmla="*/ 1461204 w 1488692"/>
                <a:gd name="connsiteY4" fmla="*/ 1052658 h 2669498"/>
                <a:gd name="connsiteX5" fmla="*/ 1393957 w 1488692"/>
                <a:gd name="connsiteY5" fmla="*/ 1204488 h 2669498"/>
                <a:gd name="connsiteX6" fmla="*/ 1316141 w 1488692"/>
                <a:gd name="connsiteY6" fmla="*/ 1305989 h 2669498"/>
                <a:gd name="connsiteX7" fmla="*/ 1214638 w 1488692"/>
                <a:gd name="connsiteY7" fmla="*/ 1414259 h 2669498"/>
                <a:gd name="connsiteX8" fmla="*/ 1158640 w 1488692"/>
                <a:gd name="connsiteY8" fmla="*/ 1468392 h 2669498"/>
                <a:gd name="connsiteX9" fmla="*/ 1097939 w 1488692"/>
                <a:gd name="connsiteY9" fmla="*/ 1514575 h 2669498"/>
                <a:gd name="connsiteX10" fmla="*/ 970554 w 1488692"/>
                <a:gd name="connsiteY10" fmla="*/ 1660647 h 2669498"/>
                <a:gd name="connsiteX11" fmla="*/ 936153 w 1488692"/>
                <a:gd name="connsiteY11" fmla="*/ 1725070 h 2669498"/>
                <a:gd name="connsiteX12" fmla="*/ 927049 w 1488692"/>
                <a:gd name="connsiteY12" fmla="*/ 1725530 h 2669498"/>
                <a:gd name="connsiteX13" fmla="*/ 879682 w 1488692"/>
                <a:gd name="connsiteY13" fmla="*/ 1894699 h 2669498"/>
                <a:gd name="connsiteX14" fmla="*/ 879682 w 1488692"/>
                <a:gd name="connsiteY14" fmla="*/ 2331159 h 2669498"/>
                <a:gd name="connsiteX15" fmla="*/ 1048851 w 1488692"/>
                <a:gd name="connsiteY15" fmla="*/ 2331159 h 2669498"/>
                <a:gd name="connsiteX16" fmla="*/ 1184187 w 1488692"/>
                <a:gd name="connsiteY16" fmla="*/ 2466494 h 2669498"/>
                <a:gd name="connsiteX17" fmla="*/ 1353357 w 1488692"/>
                <a:gd name="connsiteY17" fmla="*/ 2466494 h 2669498"/>
                <a:gd name="connsiteX18" fmla="*/ 1488692 w 1488692"/>
                <a:gd name="connsiteY18" fmla="*/ 2601830 h 2669498"/>
                <a:gd name="connsiteX19" fmla="*/ 1488692 w 1488692"/>
                <a:gd name="connsiteY19" fmla="*/ 2669498 h 2669498"/>
                <a:gd name="connsiteX20" fmla="*/ 0 w 1488692"/>
                <a:gd name="connsiteY20" fmla="*/ 2669498 h 2669498"/>
                <a:gd name="connsiteX21" fmla="*/ 0 w 1488692"/>
                <a:gd name="connsiteY21" fmla="*/ 2601830 h 2669498"/>
                <a:gd name="connsiteX22" fmla="*/ 135336 w 1488692"/>
                <a:gd name="connsiteY22" fmla="*/ 2466494 h 2669498"/>
                <a:gd name="connsiteX23" fmla="*/ 304505 w 1488692"/>
                <a:gd name="connsiteY23" fmla="*/ 2466494 h 2669498"/>
                <a:gd name="connsiteX24" fmla="*/ 439841 w 1488692"/>
                <a:gd name="connsiteY24" fmla="*/ 2331159 h 2669498"/>
                <a:gd name="connsiteX25" fmla="*/ 609010 w 1488692"/>
                <a:gd name="connsiteY25" fmla="*/ 2331159 h 2669498"/>
                <a:gd name="connsiteX26" fmla="*/ 609010 w 1488692"/>
                <a:gd name="connsiteY26" fmla="*/ 1891318 h 2669498"/>
                <a:gd name="connsiteX27" fmla="*/ 561643 w 1488692"/>
                <a:gd name="connsiteY27" fmla="*/ 1722148 h 2669498"/>
                <a:gd name="connsiteX28" fmla="*/ 548233 w 1488692"/>
                <a:gd name="connsiteY28" fmla="*/ 1721483 h 2669498"/>
                <a:gd name="connsiteX29" fmla="*/ 519929 w 1488692"/>
                <a:gd name="connsiteY29" fmla="*/ 1668478 h 2669498"/>
                <a:gd name="connsiteX30" fmla="*/ 392543 w 1488692"/>
                <a:gd name="connsiteY30" fmla="*/ 1522406 h 2669498"/>
                <a:gd name="connsiteX31" fmla="*/ 362609 w 1488692"/>
                <a:gd name="connsiteY31" fmla="*/ 1499631 h 2669498"/>
                <a:gd name="connsiteX32" fmla="*/ 271939 w 1488692"/>
                <a:gd name="connsiteY32" fmla="*/ 1410876 h 2669498"/>
                <a:gd name="connsiteX33" fmla="*/ 169170 w 1488692"/>
                <a:gd name="connsiteY33" fmla="*/ 1302608 h 2669498"/>
                <a:gd name="connsiteX34" fmla="*/ 91353 w 1488692"/>
                <a:gd name="connsiteY34" fmla="*/ 1201106 h 2669498"/>
                <a:gd name="connsiteX35" fmla="*/ 24107 w 1488692"/>
                <a:gd name="connsiteY35" fmla="*/ 1049276 h 2669498"/>
                <a:gd name="connsiteX36" fmla="*/ 6791 w 1488692"/>
                <a:gd name="connsiteY36" fmla="*/ 969338 h 266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8692" h="2669498">
                  <a:moveTo>
                    <a:pt x="6791" y="0"/>
                  </a:moveTo>
                  <a:lnTo>
                    <a:pt x="744346" y="0"/>
                  </a:lnTo>
                  <a:lnTo>
                    <a:pt x="1475587" y="0"/>
                  </a:lnTo>
                  <a:lnTo>
                    <a:pt x="1475587" y="986257"/>
                  </a:lnTo>
                  <a:lnTo>
                    <a:pt x="1461204" y="1052658"/>
                  </a:lnTo>
                  <a:cubicBezTo>
                    <a:pt x="1445555" y="1106369"/>
                    <a:pt x="1422717" y="1157120"/>
                    <a:pt x="1393957" y="1204488"/>
                  </a:cubicBezTo>
                  <a:cubicBezTo>
                    <a:pt x="1393957" y="1207873"/>
                    <a:pt x="1343205" y="1275541"/>
                    <a:pt x="1316141" y="1305989"/>
                  </a:cubicBezTo>
                  <a:cubicBezTo>
                    <a:pt x="1283998" y="1344899"/>
                    <a:pt x="1249318" y="1380425"/>
                    <a:pt x="1214638" y="1414259"/>
                  </a:cubicBezTo>
                  <a:lnTo>
                    <a:pt x="1158640" y="1468392"/>
                  </a:lnTo>
                  <a:lnTo>
                    <a:pt x="1097939" y="1514575"/>
                  </a:lnTo>
                  <a:cubicBezTo>
                    <a:pt x="1046237" y="1559718"/>
                    <a:pt x="1003334" y="1609434"/>
                    <a:pt x="970554" y="1660647"/>
                  </a:cubicBezTo>
                  <a:lnTo>
                    <a:pt x="936153" y="1725070"/>
                  </a:lnTo>
                  <a:lnTo>
                    <a:pt x="927049" y="1725530"/>
                  </a:lnTo>
                  <a:cubicBezTo>
                    <a:pt x="896600" y="1776282"/>
                    <a:pt x="879682" y="1833798"/>
                    <a:pt x="879682" y="1894699"/>
                  </a:cubicBezTo>
                  <a:lnTo>
                    <a:pt x="879682" y="2331159"/>
                  </a:lnTo>
                  <a:lnTo>
                    <a:pt x="1048851" y="2331159"/>
                  </a:lnTo>
                  <a:cubicBezTo>
                    <a:pt x="1123286" y="2331159"/>
                    <a:pt x="1184187" y="2392060"/>
                    <a:pt x="1184187" y="2466494"/>
                  </a:cubicBezTo>
                  <a:lnTo>
                    <a:pt x="1353357" y="2466494"/>
                  </a:lnTo>
                  <a:cubicBezTo>
                    <a:pt x="1427791" y="2466494"/>
                    <a:pt x="1488692" y="2527395"/>
                    <a:pt x="1488692" y="2601830"/>
                  </a:cubicBezTo>
                  <a:lnTo>
                    <a:pt x="1488692" y="2669498"/>
                  </a:lnTo>
                  <a:lnTo>
                    <a:pt x="0" y="2669498"/>
                  </a:lnTo>
                  <a:lnTo>
                    <a:pt x="0" y="2601830"/>
                  </a:lnTo>
                  <a:cubicBezTo>
                    <a:pt x="0" y="2527395"/>
                    <a:pt x="60901" y="2466494"/>
                    <a:pt x="135336" y="2466494"/>
                  </a:cubicBezTo>
                  <a:lnTo>
                    <a:pt x="304505" y="2466494"/>
                  </a:lnTo>
                  <a:cubicBezTo>
                    <a:pt x="304505" y="2392060"/>
                    <a:pt x="365406" y="2331159"/>
                    <a:pt x="439841" y="2331159"/>
                  </a:cubicBezTo>
                  <a:lnTo>
                    <a:pt x="609010" y="2331159"/>
                  </a:lnTo>
                  <a:lnTo>
                    <a:pt x="609010" y="1891318"/>
                  </a:lnTo>
                  <a:cubicBezTo>
                    <a:pt x="609010" y="1830417"/>
                    <a:pt x="592095" y="1772897"/>
                    <a:pt x="561643" y="1722148"/>
                  </a:cubicBezTo>
                  <a:lnTo>
                    <a:pt x="548233" y="1721483"/>
                  </a:lnTo>
                  <a:lnTo>
                    <a:pt x="519929" y="1668478"/>
                  </a:lnTo>
                  <a:cubicBezTo>
                    <a:pt x="487148" y="1617265"/>
                    <a:pt x="444245" y="1567549"/>
                    <a:pt x="392543" y="1522406"/>
                  </a:cubicBezTo>
                  <a:lnTo>
                    <a:pt x="362609" y="1499631"/>
                  </a:lnTo>
                  <a:lnTo>
                    <a:pt x="271939" y="1410876"/>
                  </a:lnTo>
                  <a:cubicBezTo>
                    <a:pt x="237683" y="1377042"/>
                    <a:pt x="203004" y="1341516"/>
                    <a:pt x="169170" y="1302608"/>
                  </a:cubicBezTo>
                  <a:cubicBezTo>
                    <a:pt x="142102" y="1275541"/>
                    <a:pt x="91353" y="1204488"/>
                    <a:pt x="91353" y="1201106"/>
                  </a:cubicBezTo>
                  <a:cubicBezTo>
                    <a:pt x="62594" y="1153738"/>
                    <a:pt x="39755" y="1102988"/>
                    <a:pt x="24107" y="1049276"/>
                  </a:cubicBezTo>
                  <a:lnTo>
                    <a:pt x="6791" y="969338"/>
                  </a:lnTo>
                  <a:close/>
                </a:path>
              </a:pathLst>
            </a:custGeom>
            <a:solidFill>
              <a:srgbClr val="FFCA2C"/>
            </a:solidFill>
            <a:ln w="9525" cap="flat">
              <a:noFill/>
              <a:prstDash val="solid"/>
              <a:miter/>
            </a:ln>
          </p:spPr>
          <p:txBody>
            <a:bodyPr rtlCol="0" anchor="ctr"/>
            <a:lstStyle/>
            <a:p>
              <a:endParaRPr lang="en-GB"/>
            </a:p>
          </p:txBody>
        </p:sp>
        <p:pic>
          <p:nvPicPr>
            <p:cNvPr id="123" name="Graphic 122" descr="Plate with solid fill">
              <a:extLst>
                <a:ext uri="{FF2B5EF4-FFF2-40B4-BE49-F238E27FC236}">
                  <a16:creationId xmlns:a16="http://schemas.microsoft.com/office/drawing/2014/main" id="{931E2409-BA37-4D49-B515-F0C92EA2A8C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663468" y="2984321"/>
              <a:ext cx="369914" cy="369914"/>
            </a:xfrm>
            <a:prstGeom prst="rect">
              <a:avLst/>
            </a:prstGeom>
          </p:spPr>
        </p:pic>
        <p:grpSp>
          <p:nvGrpSpPr>
            <p:cNvPr id="124" name="Group 123">
              <a:extLst>
                <a:ext uri="{FF2B5EF4-FFF2-40B4-BE49-F238E27FC236}">
                  <a16:creationId xmlns:a16="http://schemas.microsoft.com/office/drawing/2014/main" id="{749E446E-2C29-4CBA-997A-C98EB5DFDEEC}"/>
                </a:ext>
              </a:extLst>
            </p:cNvPr>
            <p:cNvGrpSpPr/>
            <p:nvPr/>
          </p:nvGrpSpPr>
          <p:grpSpPr>
            <a:xfrm>
              <a:off x="5216255" y="2730656"/>
              <a:ext cx="302072" cy="303676"/>
              <a:chOff x="6995444" y="5028518"/>
              <a:chExt cx="1173551" cy="1179781"/>
            </a:xfrm>
          </p:grpSpPr>
          <p:sp>
            <p:nvSpPr>
              <p:cNvPr id="125" name="Freeform: Shape 124">
                <a:extLst>
                  <a:ext uri="{FF2B5EF4-FFF2-40B4-BE49-F238E27FC236}">
                    <a16:creationId xmlns:a16="http://schemas.microsoft.com/office/drawing/2014/main" id="{DF29B79F-33A2-464E-A4E1-0B7594EED150}"/>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FAE6600D-57BE-49CB-B992-CA70585610A5}"/>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577297FD-7647-4E58-BE66-B40CD18B888F}"/>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4AE0F076-280C-4479-A2B2-289939095ACD}"/>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29" name="Picture 128" descr="Logo, icon&#10;&#10;Description automatically generated">
                <a:extLst>
                  <a:ext uri="{FF2B5EF4-FFF2-40B4-BE49-F238E27FC236}">
                    <a16:creationId xmlns:a16="http://schemas.microsoft.com/office/drawing/2014/main" id="{9AEF2BD2-0548-41F1-87C5-49C283469FC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30" name="Group 129">
              <a:extLst>
                <a:ext uri="{FF2B5EF4-FFF2-40B4-BE49-F238E27FC236}">
                  <a16:creationId xmlns:a16="http://schemas.microsoft.com/office/drawing/2014/main" id="{FB1E339B-B225-4799-8D07-51732BDA2F53}"/>
                </a:ext>
              </a:extLst>
            </p:cNvPr>
            <p:cNvGrpSpPr/>
            <p:nvPr/>
          </p:nvGrpSpPr>
          <p:grpSpPr>
            <a:xfrm>
              <a:off x="4860863" y="2735185"/>
              <a:ext cx="302072" cy="303676"/>
              <a:chOff x="6995444" y="5028518"/>
              <a:chExt cx="1173551" cy="1179781"/>
            </a:xfrm>
          </p:grpSpPr>
          <p:sp>
            <p:nvSpPr>
              <p:cNvPr id="131" name="Freeform: Shape 130">
                <a:extLst>
                  <a:ext uri="{FF2B5EF4-FFF2-40B4-BE49-F238E27FC236}">
                    <a16:creationId xmlns:a16="http://schemas.microsoft.com/office/drawing/2014/main" id="{E49BFBD1-CC72-4862-A968-329EE5A9756F}"/>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FB88884B-3CD9-4DCD-9B92-4B75D494344D}"/>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839E52A3-5A98-402E-9EB9-CC3DC14968C0}"/>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86B55020-1153-4E75-BCA3-8DD1AF66F36E}"/>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35" name="Picture 134" descr="Logo, icon&#10;&#10;Description automatically generated">
                <a:extLst>
                  <a:ext uri="{FF2B5EF4-FFF2-40B4-BE49-F238E27FC236}">
                    <a16:creationId xmlns:a16="http://schemas.microsoft.com/office/drawing/2014/main" id="{C51CFB4C-3D28-40D4-9CE6-C677D6D224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36" name="Group 135">
              <a:extLst>
                <a:ext uri="{FF2B5EF4-FFF2-40B4-BE49-F238E27FC236}">
                  <a16:creationId xmlns:a16="http://schemas.microsoft.com/office/drawing/2014/main" id="{248D3500-5A90-4D53-AF4A-04684F4DB84C}"/>
                </a:ext>
              </a:extLst>
            </p:cNvPr>
            <p:cNvGrpSpPr/>
            <p:nvPr/>
          </p:nvGrpSpPr>
          <p:grpSpPr>
            <a:xfrm>
              <a:off x="6318378" y="2726172"/>
              <a:ext cx="302072" cy="303676"/>
              <a:chOff x="6995444" y="5028518"/>
              <a:chExt cx="1173551" cy="1179781"/>
            </a:xfrm>
          </p:grpSpPr>
          <p:sp>
            <p:nvSpPr>
              <p:cNvPr id="137" name="Freeform: Shape 136">
                <a:extLst>
                  <a:ext uri="{FF2B5EF4-FFF2-40B4-BE49-F238E27FC236}">
                    <a16:creationId xmlns:a16="http://schemas.microsoft.com/office/drawing/2014/main" id="{0EAFDFE9-0302-4D51-AEF5-489631C64D12}"/>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BA368644-623C-4D22-9556-2E0362F76B4D}"/>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20AAF654-136C-4E2B-B876-2059B6724F89}"/>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F4A0A86F-56B1-4073-A8AD-634548B00CF0}"/>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41" name="Picture 140" descr="Logo, icon&#10;&#10;Description automatically generated">
                <a:extLst>
                  <a:ext uri="{FF2B5EF4-FFF2-40B4-BE49-F238E27FC236}">
                    <a16:creationId xmlns:a16="http://schemas.microsoft.com/office/drawing/2014/main" id="{681C4152-EFDA-4306-8D55-B1E81A26721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42" name="Group 141">
              <a:extLst>
                <a:ext uri="{FF2B5EF4-FFF2-40B4-BE49-F238E27FC236}">
                  <a16:creationId xmlns:a16="http://schemas.microsoft.com/office/drawing/2014/main" id="{587D0986-92FB-476D-B715-1FD0E95F7433}"/>
                </a:ext>
              </a:extLst>
            </p:cNvPr>
            <p:cNvGrpSpPr/>
            <p:nvPr/>
          </p:nvGrpSpPr>
          <p:grpSpPr>
            <a:xfrm>
              <a:off x="5959101" y="2730656"/>
              <a:ext cx="302072" cy="303676"/>
              <a:chOff x="6995444" y="5028518"/>
              <a:chExt cx="1173551" cy="1179781"/>
            </a:xfrm>
          </p:grpSpPr>
          <p:sp>
            <p:nvSpPr>
              <p:cNvPr id="143" name="Freeform: Shape 142">
                <a:extLst>
                  <a:ext uri="{FF2B5EF4-FFF2-40B4-BE49-F238E27FC236}">
                    <a16:creationId xmlns:a16="http://schemas.microsoft.com/office/drawing/2014/main" id="{7BB7FE0B-4C7A-4985-9AAA-DF492ED9EBB3}"/>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49727DFC-898E-453D-B6BA-D8ED6C6273C0}"/>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133CCB65-F372-43C8-AC01-CD17E8E93192}"/>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DDC925B1-E53B-4EFB-8578-7F279D6E6532}"/>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47" name="Picture 146" descr="Logo, icon&#10;&#10;Description automatically generated">
                <a:extLst>
                  <a:ext uri="{FF2B5EF4-FFF2-40B4-BE49-F238E27FC236}">
                    <a16:creationId xmlns:a16="http://schemas.microsoft.com/office/drawing/2014/main" id="{B55BC6EC-0FE3-464A-967C-233218136A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pic>
        <p:nvPicPr>
          <p:cNvPr id="150" name="Graphic 149" descr="Palm tree with solid fill">
            <a:extLst>
              <a:ext uri="{FF2B5EF4-FFF2-40B4-BE49-F238E27FC236}">
                <a16:creationId xmlns:a16="http://schemas.microsoft.com/office/drawing/2014/main" id="{F359D18C-45FB-4EB6-93BC-516D4E366B2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flipH="1">
            <a:off x="5693791" y="1599113"/>
            <a:ext cx="730428" cy="730428"/>
          </a:xfrm>
          <a:prstGeom prst="rect">
            <a:avLst/>
          </a:prstGeom>
        </p:spPr>
      </p:pic>
      <p:pic>
        <p:nvPicPr>
          <p:cNvPr id="151" name="Picture 150" descr="A picture containing silhouette&#10;&#10;Description automatically generated">
            <a:extLst>
              <a:ext uri="{FF2B5EF4-FFF2-40B4-BE49-F238E27FC236}">
                <a16:creationId xmlns:a16="http://schemas.microsoft.com/office/drawing/2014/main" id="{7F854166-0D08-4B51-B7FE-ADE4DCBC321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63148" y="1995337"/>
            <a:ext cx="798428" cy="789126"/>
          </a:xfrm>
          <a:prstGeom prst="rect">
            <a:avLst/>
          </a:prstGeom>
        </p:spPr>
      </p:pic>
      <p:sp>
        <p:nvSpPr>
          <p:cNvPr id="152" name="Freeform: Shape 151">
            <a:extLst>
              <a:ext uri="{FF2B5EF4-FFF2-40B4-BE49-F238E27FC236}">
                <a16:creationId xmlns:a16="http://schemas.microsoft.com/office/drawing/2014/main" id="{57C98835-B3E7-4A5F-A53D-CC2CC27DEF79}"/>
              </a:ext>
            </a:extLst>
          </p:cNvPr>
          <p:cNvSpPr/>
          <p:nvPr/>
        </p:nvSpPr>
        <p:spPr>
          <a:xfrm rot="19260330">
            <a:off x="4363297" y="1897853"/>
            <a:ext cx="439454" cy="333950"/>
          </a:xfrm>
          <a:custGeom>
            <a:avLst/>
            <a:gdLst>
              <a:gd name="connsiteX0" fmla="*/ 416673 w 711357"/>
              <a:gd name="connsiteY0" fmla="*/ 160883 h 540575"/>
              <a:gd name="connsiteX1" fmla="*/ 488353 w 711357"/>
              <a:gd name="connsiteY1" fmla="*/ 318579 h 540575"/>
              <a:gd name="connsiteX2" fmla="*/ 673129 w 711357"/>
              <a:gd name="connsiteY2" fmla="*/ 404595 h 540575"/>
              <a:gd name="connsiteX3" fmla="*/ 704987 w 711357"/>
              <a:gd name="connsiteY3" fmla="*/ 489019 h 540575"/>
              <a:gd name="connsiteX4" fmla="*/ 647643 w 711357"/>
              <a:gd name="connsiteY4" fmla="*/ 525655 h 540575"/>
              <a:gd name="connsiteX5" fmla="*/ 620563 w 711357"/>
              <a:gd name="connsiteY5" fmla="*/ 519283 h 540575"/>
              <a:gd name="connsiteX6" fmla="*/ 413487 w 711357"/>
              <a:gd name="connsiteY6" fmla="*/ 423710 h 540575"/>
              <a:gd name="connsiteX7" fmla="*/ 381629 w 711357"/>
              <a:gd name="connsiteY7" fmla="*/ 391852 h 540575"/>
              <a:gd name="connsiteX8" fmla="*/ 357737 w 711357"/>
              <a:gd name="connsiteY8" fmla="*/ 337693 h 540575"/>
              <a:gd name="connsiteX9" fmla="*/ 160218 w 711357"/>
              <a:gd name="connsiteY9" fmla="*/ 508134 h 540575"/>
              <a:gd name="connsiteX10" fmla="*/ 179683 w 711357"/>
              <a:gd name="connsiteY10" fmla="*/ 540575 h 540575"/>
              <a:gd name="connsiteX11" fmla="*/ 0 w 711357"/>
              <a:gd name="connsiteY11" fmla="*/ 395100 h 540575"/>
              <a:gd name="connsiteX12" fmla="*/ 281278 w 711357"/>
              <a:gd name="connsiteY12" fmla="*/ 151326 h 540575"/>
              <a:gd name="connsiteX13" fmla="*/ 350768 w 711357"/>
              <a:gd name="connsiteY13" fmla="*/ 128030 h 540575"/>
              <a:gd name="connsiteX14" fmla="*/ 416673 w 711357"/>
              <a:gd name="connsiteY14" fmla="*/ 160883 h 540575"/>
              <a:gd name="connsiteX15" fmla="*/ 674033 w 711357"/>
              <a:gd name="connsiteY15" fmla="*/ 37324 h 540575"/>
              <a:gd name="connsiteX16" fmla="*/ 711357 w 711357"/>
              <a:gd name="connsiteY16" fmla="*/ 127431 h 540575"/>
              <a:gd name="connsiteX17" fmla="*/ 583926 w 711357"/>
              <a:gd name="connsiteY17" fmla="*/ 254863 h 540575"/>
              <a:gd name="connsiteX18" fmla="*/ 456494 w 711357"/>
              <a:gd name="connsiteY18" fmla="*/ 127431 h 540575"/>
              <a:gd name="connsiteX19" fmla="*/ 583926 w 711357"/>
              <a:gd name="connsiteY19" fmla="*/ 0 h 540575"/>
              <a:gd name="connsiteX20" fmla="*/ 674033 w 711357"/>
              <a:gd name="connsiteY20" fmla="*/ 37324 h 54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1357" h="540575">
                <a:moveTo>
                  <a:pt x="416673" y="160883"/>
                </a:moveTo>
                <a:lnTo>
                  <a:pt x="488353" y="318579"/>
                </a:lnTo>
                <a:lnTo>
                  <a:pt x="673129" y="404595"/>
                </a:lnTo>
                <a:cubicBezTo>
                  <a:pt x="704987" y="418932"/>
                  <a:pt x="719322" y="457161"/>
                  <a:pt x="704987" y="489019"/>
                </a:cubicBezTo>
                <a:cubicBezTo>
                  <a:pt x="695430" y="511319"/>
                  <a:pt x="671536" y="525655"/>
                  <a:pt x="647643" y="525655"/>
                </a:cubicBezTo>
                <a:cubicBezTo>
                  <a:pt x="638086" y="525655"/>
                  <a:pt x="630120" y="524063"/>
                  <a:pt x="620563" y="519283"/>
                </a:cubicBezTo>
                <a:lnTo>
                  <a:pt x="413487" y="423710"/>
                </a:lnTo>
                <a:cubicBezTo>
                  <a:pt x="399152" y="417338"/>
                  <a:pt x="388001" y="406189"/>
                  <a:pt x="381629" y="391852"/>
                </a:cubicBezTo>
                <a:lnTo>
                  <a:pt x="357737" y="337693"/>
                </a:lnTo>
                <a:lnTo>
                  <a:pt x="160218" y="508134"/>
                </a:lnTo>
                <a:lnTo>
                  <a:pt x="179683" y="540575"/>
                </a:lnTo>
                <a:lnTo>
                  <a:pt x="0" y="395100"/>
                </a:lnTo>
                <a:lnTo>
                  <a:pt x="281278" y="151326"/>
                </a:lnTo>
                <a:cubicBezTo>
                  <a:pt x="301188" y="133805"/>
                  <a:pt x="326277" y="126238"/>
                  <a:pt x="350768" y="128030"/>
                </a:cubicBezTo>
                <a:cubicBezTo>
                  <a:pt x="375257" y="129821"/>
                  <a:pt x="399152" y="140972"/>
                  <a:pt x="416673" y="160883"/>
                </a:cubicBezTo>
                <a:close/>
                <a:moveTo>
                  <a:pt x="674033" y="37324"/>
                </a:moveTo>
                <a:cubicBezTo>
                  <a:pt x="697094" y="60384"/>
                  <a:pt x="711357" y="92242"/>
                  <a:pt x="711357" y="127431"/>
                </a:cubicBezTo>
                <a:cubicBezTo>
                  <a:pt x="711357" y="197810"/>
                  <a:pt x="654304" y="254863"/>
                  <a:pt x="583926" y="254863"/>
                </a:cubicBezTo>
                <a:cubicBezTo>
                  <a:pt x="513547" y="254863"/>
                  <a:pt x="456494" y="197810"/>
                  <a:pt x="456494" y="127431"/>
                </a:cubicBezTo>
                <a:cubicBezTo>
                  <a:pt x="456494" y="57053"/>
                  <a:pt x="513547" y="0"/>
                  <a:pt x="583926" y="0"/>
                </a:cubicBezTo>
                <a:cubicBezTo>
                  <a:pt x="619115" y="0"/>
                  <a:pt x="650972" y="14263"/>
                  <a:pt x="674033" y="37324"/>
                </a:cubicBezTo>
                <a:close/>
              </a:path>
            </a:pathLst>
          </a:custGeom>
          <a:solidFill>
            <a:schemeClr val="bg1"/>
          </a:solidFill>
          <a:ln w="9525" cap="flat">
            <a:noFill/>
            <a:prstDash val="solid"/>
            <a:miter/>
          </a:ln>
        </p:spPr>
        <p:txBody>
          <a:bodyPr rtlCol="0" anchor="ctr"/>
          <a:lstStyle/>
          <a:p>
            <a:endParaRPr lang="en-GB"/>
          </a:p>
        </p:txBody>
      </p:sp>
      <p:pic>
        <p:nvPicPr>
          <p:cNvPr id="153" name="Picture 152" descr="Icon&#10;&#10;Description automatically generated">
            <a:extLst>
              <a:ext uri="{FF2B5EF4-FFF2-40B4-BE49-F238E27FC236}">
                <a16:creationId xmlns:a16="http://schemas.microsoft.com/office/drawing/2014/main" id="{36E6A935-42E2-4CDD-861A-899DB6BC542D}"/>
              </a:ext>
            </a:extLst>
          </p:cNvPr>
          <p:cNvPicPr>
            <a:picLocks noChangeAspect="1"/>
          </p:cNvPicPr>
          <p:nvPr/>
        </p:nvPicPr>
        <p:blipFill>
          <a:blip r:embed="rId14">
            <a:biLevel thresh="25000"/>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472845" y="1477788"/>
            <a:ext cx="335398" cy="335398"/>
          </a:xfrm>
          <a:prstGeom prst="rect">
            <a:avLst/>
          </a:prstGeom>
        </p:spPr>
      </p:pic>
      <p:sp>
        <p:nvSpPr>
          <p:cNvPr id="154" name="Freeform: Shape 153">
            <a:extLst>
              <a:ext uri="{FF2B5EF4-FFF2-40B4-BE49-F238E27FC236}">
                <a16:creationId xmlns:a16="http://schemas.microsoft.com/office/drawing/2014/main" id="{C7F5C2A4-B47C-4EEF-B30B-820C585CCD69}"/>
              </a:ext>
            </a:extLst>
          </p:cNvPr>
          <p:cNvSpPr/>
          <p:nvPr/>
        </p:nvSpPr>
        <p:spPr>
          <a:xfrm>
            <a:off x="5185288" y="2150497"/>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1" y="133703"/>
                  <a:pt x="0" y="103773"/>
                  <a:pt x="0" y="66852"/>
                </a:cubicBezTo>
                <a:cubicBezTo>
                  <a:pt x="0" y="29931"/>
                  <a:pt x="29931"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9AEDA65A-D760-46DD-9C10-DE971777342F}"/>
              </a:ext>
            </a:extLst>
          </p:cNvPr>
          <p:cNvSpPr/>
          <p:nvPr/>
        </p:nvSpPr>
        <p:spPr>
          <a:xfrm>
            <a:off x="5488655" y="2150765"/>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D9BDD9D9-BCDC-4B49-9B58-5B3A1B351912}"/>
              </a:ext>
            </a:extLst>
          </p:cNvPr>
          <p:cNvSpPr/>
          <p:nvPr/>
        </p:nvSpPr>
        <p:spPr>
          <a:xfrm>
            <a:off x="5337093" y="2150497"/>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8BB3514A-8325-48A4-BB6E-50223E8E3C14}"/>
              </a:ext>
            </a:extLst>
          </p:cNvPr>
          <p:cNvSpPr/>
          <p:nvPr/>
        </p:nvSpPr>
        <p:spPr>
          <a:xfrm>
            <a:off x="5135216" y="2232436"/>
            <a:ext cx="462834" cy="334369"/>
          </a:xfrm>
          <a:custGeom>
            <a:avLst/>
            <a:gdLst>
              <a:gd name="connsiteX0" fmla="*/ 160033 w 832823"/>
              <a:gd name="connsiteY0" fmla="*/ 0 h 601665"/>
              <a:gd name="connsiteX1" fmla="*/ 213515 w 832823"/>
              <a:gd name="connsiteY1" fmla="*/ 9359 h 601665"/>
              <a:gd name="connsiteX2" fmla="*/ 266996 w 832823"/>
              <a:gd name="connsiteY2" fmla="*/ 37437 h 601665"/>
              <a:gd name="connsiteX3" fmla="*/ 276355 w 832823"/>
              <a:gd name="connsiteY3" fmla="*/ 52144 h 601665"/>
              <a:gd name="connsiteX4" fmla="*/ 293737 w 832823"/>
              <a:gd name="connsiteY4" fmla="*/ 129692 h 601665"/>
              <a:gd name="connsiteX5" fmla="*/ 311118 w 832823"/>
              <a:gd name="connsiteY5" fmla="*/ 52144 h 601665"/>
              <a:gd name="connsiteX6" fmla="*/ 320477 w 832823"/>
              <a:gd name="connsiteY6" fmla="*/ 37437 h 601665"/>
              <a:gd name="connsiteX7" fmla="*/ 373959 w 832823"/>
              <a:gd name="connsiteY7" fmla="*/ 9359 h 601665"/>
              <a:gd name="connsiteX8" fmla="*/ 427440 w 832823"/>
              <a:gd name="connsiteY8" fmla="*/ 0 h 601665"/>
              <a:gd name="connsiteX9" fmla="*/ 480921 w 832823"/>
              <a:gd name="connsiteY9" fmla="*/ 9359 h 601665"/>
              <a:gd name="connsiteX10" fmla="*/ 534403 w 832823"/>
              <a:gd name="connsiteY10" fmla="*/ 37437 h 601665"/>
              <a:gd name="connsiteX11" fmla="*/ 543762 w 832823"/>
              <a:gd name="connsiteY11" fmla="*/ 52144 h 601665"/>
              <a:gd name="connsiteX12" fmla="*/ 561143 w 832823"/>
              <a:gd name="connsiteY12" fmla="*/ 131029 h 601665"/>
              <a:gd name="connsiteX13" fmla="*/ 561143 w 832823"/>
              <a:gd name="connsiteY13" fmla="*/ 129692 h 601665"/>
              <a:gd name="connsiteX14" fmla="*/ 578525 w 832823"/>
              <a:gd name="connsiteY14" fmla="*/ 52144 h 601665"/>
              <a:gd name="connsiteX15" fmla="*/ 587884 w 832823"/>
              <a:gd name="connsiteY15" fmla="*/ 37437 h 601665"/>
              <a:gd name="connsiteX16" fmla="*/ 641365 w 832823"/>
              <a:gd name="connsiteY16" fmla="*/ 9359 h 601665"/>
              <a:gd name="connsiteX17" fmla="*/ 694847 w 832823"/>
              <a:gd name="connsiteY17" fmla="*/ 0 h 601665"/>
              <a:gd name="connsiteX18" fmla="*/ 748328 w 832823"/>
              <a:gd name="connsiteY18" fmla="*/ 9359 h 601665"/>
              <a:gd name="connsiteX19" fmla="*/ 801809 w 832823"/>
              <a:gd name="connsiteY19" fmla="*/ 37437 h 601665"/>
              <a:gd name="connsiteX20" fmla="*/ 811169 w 832823"/>
              <a:gd name="connsiteY20" fmla="*/ 52144 h 601665"/>
              <a:gd name="connsiteX21" fmla="*/ 828550 w 832823"/>
              <a:gd name="connsiteY21" fmla="*/ 131029 h 601665"/>
              <a:gd name="connsiteX22" fmla="*/ 832823 w 832823"/>
              <a:gd name="connsiteY22" fmla="*/ 111637 h 601665"/>
              <a:gd name="connsiteX23" fmla="*/ 832823 w 832823"/>
              <a:gd name="connsiteY23" fmla="*/ 279295 h 601665"/>
              <a:gd name="connsiteX24" fmla="*/ 828550 w 832823"/>
              <a:gd name="connsiteY24" fmla="*/ 280777 h 601665"/>
              <a:gd name="connsiteX25" fmla="*/ 801809 w 832823"/>
              <a:gd name="connsiteY25" fmla="*/ 259384 h 601665"/>
              <a:gd name="connsiteX26" fmla="*/ 761698 w 832823"/>
              <a:gd name="connsiteY26" fmla="*/ 80222 h 601665"/>
              <a:gd name="connsiteX27" fmla="*/ 761698 w 832823"/>
              <a:gd name="connsiteY27" fmla="*/ 173814 h 601665"/>
              <a:gd name="connsiteX28" fmla="*/ 801809 w 832823"/>
              <a:gd name="connsiteY28" fmla="*/ 374369 h 601665"/>
              <a:gd name="connsiteX29" fmla="*/ 761698 w 832823"/>
              <a:gd name="connsiteY29" fmla="*/ 374369 h 601665"/>
              <a:gd name="connsiteX30" fmla="*/ 761698 w 832823"/>
              <a:gd name="connsiteY30" fmla="*/ 601665 h 601665"/>
              <a:gd name="connsiteX31" fmla="*/ 708217 w 832823"/>
              <a:gd name="connsiteY31" fmla="*/ 601665 h 601665"/>
              <a:gd name="connsiteX32" fmla="*/ 708217 w 832823"/>
              <a:gd name="connsiteY32" fmla="*/ 374369 h 601665"/>
              <a:gd name="connsiteX33" fmla="*/ 681476 w 832823"/>
              <a:gd name="connsiteY33" fmla="*/ 374369 h 601665"/>
              <a:gd name="connsiteX34" fmla="*/ 681476 w 832823"/>
              <a:gd name="connsiteY34" fmla="*/ 601665 h 601665"/>
              <a:gd name="connsiteX35" fmla="*/ 627995 w 832823"/>
              <a:gd name="connsiteY35" fmla="*/ 601665 h 601665"/>
              <a:gd name="connsiteX36" fmla="*/ 627995 w 832823"/>
              <a:gd name="connsiteY36" fmla="*/ 374369 h 601665"/>
              <a:gd name="connsiteX37" fmla="*/ 587884 w 832823"/>
              <a:gd name="connsiteY37" fmla="*/ 374369 h 601665"/>
              <a:gd name="connsiteX38" fmla="*/ 627995 w 832823"/>
              <a:gd name="connsiteY38" fmla="*/ 176488 h 601665"/>
              <a:gd name="connsiteX39" fmla="*/ 627995 w 832823"/>
              <a:gd name="connsiteY39" fmla="*/ 80222 h 601665"/>
              <a:gd name="connsiteX40" fmla="*/ 586547 w 832823"/>
              <a:gd name="connsiteY40" fmla="*/ 259384 h 601665"/>
              <a:gd name="connsiteX41" fmla="*/ 561143 w 832823"/>
              <a:gd name="connsiteY41" fmla="*/ 280777 h 601665"/>
              <a:gd name="connsiteX42" fmla="*/ 534403 w 832823"/>
              <a:gd name="connsiteY42" fmla="*/ 259384 h 601665"/>
              <a:gd name="connsiteX43" fmla="*/ 494292 w 832823"/>
              <a:gd name="connsiteY43" fmla="*/ 80222 h 601665"/>
              <a:gd name="connsiteX44" fmla="*/ 494292 w 832823"/>
              <a:gd name="connsiteY44" fmla="*/ 294147 h 601665"/>
              <a:gd name="connsiteX45" fmla="*/ 494292 w 832823"/>
              <a:gd name="connsiteY45" fmla="*/ 601665 h 601665"/>
              <a:gd name="connsiteX46" fmla="*/ 440810 w 832823"/>
              <a:gd name="connsiteY46" fmla="*/ 601665 h 601665"/>
              <a:gd name="connsiteX47" fmla="*/ 440810 w 832823"/>
              <a:gd name="connsiteY47" fmla="*/ 294147 h 601665"/>
              <a:gd name="connsiteX48" fmla="*/ 414070 w 832823"/>
              <a:gd name="connsiteY48" fmla="*/ 294147 h 601665"/>
              <a:gd name="connsiteX49" fmla="*/ 414070 w 832823"/>
              <a:gd name="connsiteY49" fmla="*/ 601665 h 601665"/>
              <a:gd name="connsiteX50" fmla="*/ 360588 w 832823"/>
              <a:gd name="connsiteY50" fmla="*/ 601665 h 601665"/>
              <a:gd name="connsiteX51" fmla="*/ 360588 w 832823"/>
              <a:gd name="connsiteY51" fmla="*/ 294147 h 601665"/>
              <a:gd name="connsiteX52" fmla="*/ 360588 w 832823"/>
              <a:gd name="connsiteY52" fmla="*/ 80222 h 601665"/>
              <a:gd name="connsiteX53" fmla="*/ 317803 w 832823"/>
              <a:gd name="connsiteY53" fmla="*/ 259384 h 601665"/>
              <a:gd name="connsiteX54" fmla="*/ 292400 w 832823"/>
              <a:gd name="connsiteY54" fmla="*/ 280777 h 601665"/>
              <a:gd name="connsiteX55" fmla="*/ 266996 w 832823"/>
              <a:gd name="connsiteY55" fmla="*/ 259384 h 601665"/>
              <a:gd name="connsiteX56" fmla="*/ 226885 w 832823"/>
              <a:gd name="connsiteY56" fmla="*/ 80222 h 601665"/>
              <a:gd name="connsiteX57" fmla="*/ 226885 w 832823"/>
              <a:gd name="connsiteY57" fmla="*/ 175151 h 601665"/>
              <a:gd name="connsiteX58" fmla="*/ 266996 w 832823"/>
              <a:gd name="connsiteY58" fmla="*/ 374369 h 601665"/>
              <a:gd name="connsiteX59" fmla="*/ 226885 w 832823"/>
              <a:gd name="connsiteY59" fmla="*/ 374369 h 601665"/>
              <a:gd name="connsiteX60" fmla="*/ 226885 w 832823"/>
              <a:gd name="connsiteY60" fmla="*/ 601665 h 601665"/>
              <a:gd name="connsiteX61" fmla="*/ 173404 w 832823"/>
              <a:gd name="connsiteY61" fmla="*/ 601665 h 601665"/>
              <a:gd name="connsiteX62" fmla="*/ 173404 w 832823"/>
              <a:gd name="connsiteY62" fmla="*/ 374369 h 601665"/>
              <a:gd name="connsiteX63" fmla="*/ 146663 w 832823"/>
              <a:gd name="connsiteY63" fmla="*/ 374369 h 601665"/>
              <a:gd name="connsiteX64" fmla="*/ 146663 w 832823"/>
              <a:gd name="connsiteY64" fmla="*/ 601665 h 601665"/>
              <a:gd name="connsiteX65" fmla="*/ 93182 w 832823"/>
              <a:gd name="connsiteY65" fmla="*/ 601665 h 601665"/>
              <a:gd name="connsiteX66" fmla="*/ 93182 w 832823"/>
              <a:gd name="connsiteY66" fmla="*/ 374369 h 601665"/>
              <a:gd name="connsiteX67" fmla="*/ 53071 w 832823"/>
              <a:gd name="connsiteY67" fmla="*/ 374369 h 601665"/>
              <a:gd name="connsiteX68" fmla="*/ 93182 w 832823"/>
              <a:gd name="connsiteY68" fmla="*/ 175151 h 601665"/>
              <a:gd name="connsiteX69" fmla="*/ 93182 w 832823"/>
              <a:gd name="connsiteY69" fmla="*/ 80222 h 601665"/>
              <a:gd name="connsiteX70" fmla="*/ 53071 w 832823"/>
              <a:gd name="connsiteY70" fmla="*/ 258047 h 601665"/>
              <a:gd name="connsiteX71" fmla="*/ 26330 w 832823"/>
              <a:gd name="connsiteY71" fmla="*/ 279440 h 601665"/>
              <a:gd name="connsiteX72" fmla="*/ 22319 w 832823"/>
              <a:gd name="connsiteY72" fmla="*/ 279440 h 601665"/>
              <a:gd name="connsiteX73" fmla="*/ 926 w 832823"/>
              <a:gd name="connsiteY73" fmla="*/ 246014 h 601665"/>
              <a:gd name="connsiteX74" fmla="*/ 43712 w 832823"/>
              <a:gd name="connsiteY74" fmla="*/ 52144 h 601665"/>
              <a:gd name="connsiteX75" fmla="*/ 53071 w 832823"/>
              <a:gd name="connsiteY75" fmla="*/ 37437 h 601665"/>
              <a:gd name="connsiteX76" fmla="*/ 106552 w 832823"/>
              <a:gd name="connsiteY76" fmla="*/ 9359 h 601665"/>
              <a:gd name="connsiteX77" fmla="*/ 160033 w 832823"/>
              <a:gd name="connsiteY77" fmla="*/ 0 h 60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32823" h="601665">
                <a:moveTo>
                  <a:pt x="160033" y="0"/>
                </a:moveTo>
                <a:cubicBezTo>
                  <a:pt x="178752" y="0"/>
                  <a:pt x="196133" y="4011"/>
                  <a:pt x="213515" y="9359"/>
                </a:cubicBezTo>
                <a:cubicBezTo>
                  <a:pt x="233570" y="14707"/>
                  <a:pt x="250952" y="25404"/>
                  <a:pt x="266996" y="37437"/>
                </a:cubicBezTo>
                <a:cubicBezTo>
                  <a:pt x="272344" y="41448"/>
                  <a:pt x="275018" y="46796"/>
                  <a:pt x="276355" y="52144"/>
                </a:cubicBezTo>
                <a:lnTo>
                  <a:pt x="293737" y="129692"/>
                </a:lnTo>
                <a:lnTo>
                  <a:pt x="311118" y="52144"/>
                </a:lnTo>
                <a:cubicBezTo>
                  <a:pt x="312455" y="46796"/>
                  <a:pt x="315129" y="41448"/>
                  <a:pt x="320477" y="37437"/>
                </a:cubicBezTo>
                <a:cubicBezTo>
                  <a:pt x="336522" y="25404"/>
                  <a:pt x="353903" y="16044"/>
                  <a:pt x="373959" y="9359"/>
                </a:cubicBezTo>
                <a:cubicBezTo>
                  <a:pt x="390003" y="2674"/>
                  <a:pt x="408722" y="0"/>
                  <a:pt x="427440" y="0"/>
                </a:cubicBezTo>
                <a:cubicBezTo>
                  <a:pt x="446159" y="0"/>
                  <a:pt x="463540" y="4011"/>
                  <a:pt x="480921" y="9359"/>
                </a:cubicBezTo>
                <a:cubicBezTo>
                  <a:pt x="500977" y="14707"/>
                  <a:pt x="518358" y="25404"/>
                  <a:pt x="534403" y="37437"/>
                </a:cubicBezTo>
                <a:cubicBezTo>
                  <a:pt x="539751" y="41448"/>
                  <a:pt x="542425" y="46796"/>
                  <a:pt x="543762" y="52144"/>
                </a:cubicBezTo>
                <a:lnTo>
                  <a:pt x="561143" y="131029"/>
                </a:lnTo>
                <a:lnTo>
                  <a:pt x="561143" y="129692"/>
                </a:lnTo>
                <a:lnTo>
                  <a:pt x="578525" y="52144"/>
                </a:lnTo>
                <a:cubicBezTo>
                  <a:pt x="579862" y="46796"/>
                  <a:pt x="582536" y="41448"/>
                  <a:pt x="587884" y="37437"/>
                </a:cubicBezTo>
                <a:cubicBezTo>
                  <a:pt x="603929" y="25404"/>
                  <a:pt x="621310" y="16044"/>
                  <a:pt x="641365" y="9359"/>
                </a:cubicBezTo>
                <a:cubicBezTo>
                  <a:pt x="657410" y="2674"/>
                  <a:pt x="676128" y="0"/>
                  <a:pt x="694847" y="0"/>
                </a:cubicBezTo>
                <a:cubicBezTo>
                  <a:pt x="713565" y="0"/>
                  <a:pt x="730947" y="4011"/>
                  <a:pt x="748328" y="9359"/>
                </a:cubicBezTo>
                <a:cubicBezTo>
                  <a:pt x="768384" y="14707"/>
                  <a:pt x="785765" y="25404"/>
                  <a:pt x="801809" y="37437"/>
                </a:cubicBezTo>
                <a:cubicBezTo>
                  <a:pt x="807158" y="41448"/>
                  <a:pt x="809832" y="46796"/>
                  <a:pt x="811169" y="52144"/>
                </a:cubicBezTo>
                <a:lnTo>
                  <a:pt x="828550" y="131029"/>
                </a:lnTo>
                <a:lnTo>
                  <a:pt x="832823" y="111637"/>
                </a:lnTo>
                <a:lnTo>
                  <a:pt x="832823" y="279295"/>
                </a:lnTo>
                <a:lnTo>
                  <a:pt x="828550" y="280777"/>
                </a:lnTo>
                <a:cubicBezTo>
                  <a:pt x="815180" y="280777"/>
                  <a:pt x="804483" y="271418"/>
                  <a:pt x="801809" y="259384"/>
                </a:cubicBezTo>
                <a:lnTo>
                  <a:pt x="761698" y="80222"/>
                </a:lnTo>
                <a:lnTo>
                  <a:pt x="761698" y="173814"/>
                </a:lnTo>
                <a:lnTo>
                  <a:pt x="801809" y="374369"/>
                </a:lnTo>
                <a:lnTo>
                  <a:pt x="761698" y="374369"/>
                </a:lnTo>
                <a:lnTo>
                  <a:pt x="761698" y="601665"/>
                </a:lnTo>
                <a:lnTo>
                  <a:pt x="708217" y="601665"/>
                </a:lnTo>
                <a:lnTo>
                  <a:pt x="708217" y="374369"/>
                </a:lnTo>
                <a:lnTo>
                  <a:pt x="681476" y="374369"/>
                </a:lnTo>
                <a:lnTo>
                  <a:pt x="681476" y="601665"/>
                </a:lnTo>
                <a:lnTo>
                  <a:pt x="627995" y="601665"/>
                </a:lnTo>
                <a:lnTo>
                  <a:pt x="627995" y="374369"/>
                </a:lnTo>
                <a:lnTo>
                  <a:pt x="587884" y="374369"/>
                </a:lnTo>
                <a:lnTo>
                  <a:pt x="627995" y="176488"/>
                </a:lnTo>
                <a:lnTo>
                  <a:pt x="627995" y="80222"/>
                </a:lnTo>
                <a:lnTo>
                  <a:pt x="586547" y="259384"/>
                </a:lnTo>
                <a:cubicBezTo>
                  <a:pt x="583873" y="272755"/>
                  <a:pt x="573177" y="280777"/>
                  <a:pt x="561143" y="280777"/>
                </a:cubicBezTo>
                <a:cubicBezTo>
                  <a:pt x="547773" y="280777"/>
                  <a:pt x="537077" y="271418"/>
                  <a:pt x="534403" y="259384"/>
                </a:cubicBezTo>
                <a:lnTo>
                  <a:pt x="494292" y="80222"/>
                </a:lnTo>
                <a:lnTo>
                  <a:pt x="494292" y="294147"/>
                </a:lnTo>
                <a:lnTo>
                  <a:pt x="494292" y="601665"/>
                </a:lnTo>
                <a:lnTo>
                  <a:pt x="440810" y="601665"/>
                </a:lnTo>
                <a:lnTo>
                  <a:pt x="440810" y="294147"/>
                </a:lnTo>
                <a:lnTo>
                  <a:pt x="414070" y="294147"/>
                </a:lnTo>
                <a:lnTo>
                  <a:pt x="414070" y="601665"/>
                </a:lnTo>
                <a:lnTo>
                  <a:pt x="360588" y="601665"/>
                </a:lnTo>
                <a:lnTo>
                  <a:pt x="360588" y="294147"/>
                </a:lnTo>
                <a:lnTo>
                  <a:pt x="360588" y="80222"/>
                </a:lnTo>
                <a:lnTo>
                  <a:pt x="317803" y="259384"/>
                </a:lnTo>
                <a:cubicBezTo>
                  <a:pt x="315129" y="272755"/>
                  <a:pt x="304433" y="280777"/>
                  <a:pt x="292400" y="280777"/>
                </a:cubicBezTo>
                <a:cubicBezTo>
                  <a:pt x="280366" y="280777"/>
                  <a:pt x="269670" y="271418"/>
                  <a:pt x="266996" y="259384"/>
                </a:cubicBezTo>
                <a:lnTo>
                  <a:pt x="226885" y="80222"/>
                </a:lnTo>
                <a:lnTo>
                  <a:pt x="226885" y="175151"/>
                </a:lnTo>
                <a:lnTo>
                  <a:pt x="266996" y="374369"/>
                </a:lnTo>
                <a:lnTo>
                  <a:pt x="226885" y="374369"/>
                </a:lnTo>
                <a:lnTo>
                  <a:pt x="226885" y="601665"/>
                </a:lnTo>
                <a:lnTo>
                  <a:pt x="173404" y="601665"/>
                </a:lnTo>
                <a:lnTo>
                  <a:pt x="173404" y="374369"/>
                </a:lnTo>
                <a:lnTo>
                  <a:pt x="146663" y="374369"/>
                </a:lnTo>
                <a:lnTo>
                  <a:pt x="146663" y="601665"/>
                </a:lnTo>
                <a:lnTo>
                  <a:pt x="93182" y="601665"/>
                </a:lnTo>
                <a:lnTo>
                  <a:pt x="93182" y="374369"/>
                </a:lnTo>
                <a:lnTo>
                  <a:pt x="53071" y="374369"/>
                </a:lnTo>
                <a:lnTo>
                  <a:pt x="93182" y="175151"/>
                </a:lnTo>
                <a:lnTo>
                  <a:pt x="93182" y="80222"/>
                </a:lnTo>
                <a:lnTo>
                  <a:pt x="53071" y="258047"/>
                </a:lnTo>
                <a:cubicBezTo>
                  <a:pt x="49060" y="271418"/>
                  <a:pt x="38363" y="279440"/>
                  <a:pt x="26330" y="279440"/>
                </a:cubicBezTo>
                <a:cubicBezTo>
                  <a:pt x="24993" y="279440"/>
                  <a:pt x="23656" y="279440"/>
                  <a:pt x="22319" y="279440"/>
                </a:cubicBezTo>
                <a:cubicBezTo>
                  <a:pt x="6275" y="276766"/>
                  <a:pt x="-3085" y="260722"/>
                  <a:pt x="926" y="246014"/>
                </a:cubicBezTo>
                <a:lnTo>
                  <a:pt x="43712" y="52144"/>
                </a:lnTo>
                <a:cubicBezTo>
                  <a:pt x="45049" y="46796"/>
                  <a:pt x="47723" y="41448"/>
                  <a:pt x="53071" y="37437"/>
                </a:cubicBezTo>
                <a:cubicBezTo>
                  <a:pt x="69115" y="25404"/>
                  <a:pt x="86497" y="16044"/>
                  <a:pt x="106552" y="9359"/>
                </a:cubicBezTo>
                <a:cubicBezTo>
                  <a:pt x="122596" y="2674"/>
                  <a:pt x="141315" y="0"/>
                  <a:pt x="160033" y="0"/>
                </a:cubicBezTo>
                <a:close/>
              </a:path>
            </a:pathLst>
          </a:custGeom>
          <a:solidFill>
            <a:schemeClr val="bg1"/>
          </a:solidFill>
          <a:ln w="13295"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6726CBBE-A42C-4086-BEC0-9131165DD6FB}"/>
              </a:ext>
            </a:extLst>
          </p:cNvPr>
          <p:cNvSpPr/>
          <p:nvPr/>
        </p:nvSpPr>
        <p:spPr>
          <a:xfrm>
            <a:off x="5639432" y="2033711"/>
            <a:ext cx="74108" cy="74108"/>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8FB54749-42A0-41FA-AE40-30B09442BFB5}"/>
              </a:ext>
            </a:extLst>
          </p:cNvPr>
          <p:cNvSpPr/>
          <p:nvPr/>
        </p:nvSpPr>
        <p:spPr>
          <a:xfrm>
            <a:off x="5794087" y="2038895"/>
            <a:ext cx="74108" cy="74108"/>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5B36328A-B239-4E1E-B83A-1C04C127C6F0}"/>
              </a:ext>
            </a:extLst>
          </p:cNvPr>
          <p:cNvSpPr/>
          <p:nvPr/>
        </p:nvSpPr>
        <p:spPr>
          <a:xfrm>
            <a:off x="5949337" y="2261011"/>
            <a:ext cx="52934" cy="52934"/>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solidFill>
            <a:schemeClr val="bg1"/>
          </a:solidFill>
          <a:ln w="9525"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89A6FB54-2783-473B-B248-0693030BA273}"/>
              </a:ext>
            </a:extLst>
          </p:cNvPr>
          <p:cNvSpPr/>
          <p:nvPr/>
        </p:nvSpPr>
        <p:spPr>
          <a:xfrm>
            <a:off x="5575699" y="2120638"/>
            <a:ext cx="454965" cy="338779"/>
          </a:xfrm>
          <a:custGeom>
            <a:avLst/>
            <a:gdLst>
              <a:gd name="connsiteX0" fmla="*/ 816796 w 818664"/>
              <a:gd name="connsiteY0" fmla="*/ 478155 h 609600"/>
              <a:gd name="connsiteX1" fmla="*/ 783459 w 818664"/>
              <a:gd name="connsiteY1" fmla="*/ 398145 h 609600"/>
              <a:gd name="connsiteX2" fmla="*/ 733929 w 818664"/>
              <a:gd name="connsiteY2" fmla="*/ 363855 h 609600"/>
              <a:gd name="connsiteX3" fmla="*/ 713926 w 818664"/>
              <a:gd name="connsiteY3" fmla="*/ 361950 h 609600"/>
              <a:gd name="connsiteX4" fmla="*/ 666301 w 818664"/>
              <a:gd name="connsiteY4" fmla="*/ 361950 h 609600"/>
              <a:gd name="connsiteX5" fmla="*/ 626296 w 818664"/>
              <a:gd name="connsiteY5" fmla="*/ 294323 h 609600"/>
              <a:gd name="connsiteX6" fmla="*/ 627249 w 818664"/>
              <a:gd name="connsiteY6" fmla="*/ 280035 h 609600"/>
              <a:gd name="connsiteX7" fmla="*/ 582481 w 818664"/>
              <a:gd name="connsiteY7" fmla="*/ 55245 h 609600"/>
              <a:gd name="connsiteX8" fmla="*/ 514854 w 818664"/>
              <a:gd name="connsiteY8" fmla="*/ 10478 h 609600"/>
              <a:gd name="connsiteX9" fmla="*/ 455799 w 818664"/>
              <a:gd name="connsiteY9" fmla="*/ 0 h 609600"/>
              <a:gd name="connsiteX10" fmla="*/ 396744 w 818664"/>
              <a:gd name="connsiteY10" fmla="*/ 10478 h 609600"/>
              <a:gd name="connsiteX11" fmla="*/ 329116 w 818664"/>
              <a:gd name="connsiteY11" fmla="*/ 55245 h 609600"/>
              <a:gd name="connsiteX12" fmla="*/ 313876 w 818664"/>
              <a:gd name="connsiteY12" fmla="*/ 140018 h 609600"/>
              <a:gd name="connsiteX13" fmla="*/ 296731 w 818664"/>
              <a:gd name="connsiteY13" fmla="*/ 55245 h 609600"/>
              <a:gd name="connsiteX14" fmla="*/ 229104 w 818664"/>
              <a:gd name="connsiteY14" fmla="*/ 10478 h 609600"/>
              <a:gd name="connsiteX15" fmla="*/ 170049 w 818664"/>
              <a:gd name="connsiteY15" fmla="*/ 0 h 609600"/>
              <a:gd name="connsiteX16" fmla="*/ 110994 w 818664"/>
              <a:gd name="connsiteY16" fmla="*/ 10478 h 609600"/>
              <a:gd name="connsiteX17" fmla="*/ 43366 w 818664"/>
              <a:gd name="connsiteY17" fmla="*/ 55245 h 609600"/>
              <a:gd name="connsiteX18" fmla="*/ 504 w 818664"/>
              <a:gd name="connsiteY18" fmla="*/ 280035 h 609600"/>
              <a:gd name="connsiteX19" fmla="*/ 23364 w 818664"/>
              <a:gd name="connsiteY19" fmla="*/ 313373 h 609600"/>
              <a:gd name="connsiteX20" fmla="*/ 28126 w 818664"/>
              <a:gd name="connsiteY20" fmla="*/ 314325 h 609600"/>
              <a:gd name="connsiteX21" fmla="*/ 55749 w 818664"/>
              <a:gd name="connsiteY21" fmla="*/ 291465 h 609600"/>
              <a:gd name="connsiteX22" fmla="*/ 94801 w 818664"/>
              <a:gd name="connsiteY22" fmla="*/ 98107 h 609600"/>
              <a:gd name="connsiteX23" fmla="*/ 94801 w 818664"/>
              <a:gd name="connsiteY23" fmla="*/ 609600 h 609600"/>
              <a:gd name="connsiteX24" fmla="*/ 151951 w 818664"/>
              <a:gd name="connsiteY24" fmla="*/ 609600 h 609600"/>
              <a:gd name="connsiteX25" fmla="*/ 151951 w 818664"/>
              <a:gd name="connsiteY25" fmla="*/ 314325 h 609600"/>
              <a:gd name="connsiteX26" fmla="*/ 190051 w 818664"/>
              <a:gd name="connsiteY26" fmla="*/ 314325 h 609600"/>
              <a:gd name="connsiteX27" fmla="*/ 190051 w 818664"/>
              <a:gd name="connsiteY27" fmla="*/ 609600 h 609600"/>
              <a:gd name="connsiteX28" fmla="*/ 247201 w 818664"/>
              <a:gd name="connsiteY28" fmla="*/ 609600 h 609600"/>
              <a:gd name="connsiteX29" fmla="*/ 247201 w 818664"/>
              <a:gd name="connsiteY29" fmla="*/ 98107 h 609600"/>
              <a:gd name="connsiteX30" fmla="*/ 286254 w 818664"/>
              <a:gd name="connsiteY30" fmla="*/ 291465 h 609600"/>
              <a:gd name="connsiteX31" fmla="*/ 313876 w 818664"/>
              <a:gd name="connsiteY31" fmla="*/ 314325 h 609600"/>
              <a:gd name="connsiteX32" fmla="*/ 313876 w 818664"/>
              <a:gd name="connsiteY32" fmla="*/ 314325 h 609600"/>
              <a:gd name="connsiteX33" fmla="*/ 341499 w 818664"/>
              <a:gd name="connsiteY33" fmla="*/ 291465 h 609600"/>
              <a:gd name="connsiteX34" fmla="*/ 380551 w 818664"/>
              <a:gd name="connsiteY34" fmla="*/ 98107 h 609600"/>
              <a:gd name="connsiteX35" fmla="*/ 380551 w 818664"/>
              <a:gd name="connsiteY35" fmla="*/ 201930 h 609600"/>
              <a:gd name="connsiteX36" fmla="*/ 344356 w 818664"/>
              <a:gd name="connsiteY36" fmla="*/ 381953 h 609600"/>
              <a:gd name="connsiteX37" fmla="*/ 380551 w 818664"/>
              <a:gd name="connsiteY37" fmla="*/ 381953 h 609600"/>
              <a:gd name="connsiteX38" fmla="*/ 380551 w 818664"/>
              <a:gd name="connsiteY38" fmla="*/ 609600 h 609600"/>
              <a:gd name="connsiteX39" fmla="*/ 437701 w 818664"/>
              <a:gd name="connsiteY39" fmla="*/ 609600 h 609600"/>
              <a:gd name="connsiteX40" fmla="*/ 437701 w 818664"/>
              <a:gd name="connsiteY40" fmla="*/ 381000 h 609600"/>
              <a:gd name="connsiteX41" fmla="*/ 475801 w 818664"/>
              <a:gd name="connsiteY41" fmla="*/ 381000 h 609600"/>
              <a:gd name="connsiteX42" fmla="*/ 475801 w 818664"/>
              <a:gd name="connsiteY42" fmla="*/ 609600 h 609600"/>
              <a:gd name="connsiteX43" fmla="*/ 532951 w 818664"/>
              <a:gd name="connsiteY43" fmla="*/ 609600 h 609600"/>
              <a:gd name="connsiteX44" fmla="*/ 532951 w 818664"/>
              <a:gd name="connsiteY44" fmla="*/ 381953 h 609600"/>
              <a:gd name="connsiteX45" fmla="*/ 569146 w 818664"/>
              <a:gd name="connsiteY45" fmla="*/ 381953 h 609600"/>
              <a:gd name="connsiteX46" fmla="*/ 532951 w 818664"/>
              <a:gd name="connsiteY46" fmla="*/ 201930 h 609600"/>
              <a:gd name="connsiteX47" fmla="*/ 532951 w 818664"/>
              <a:gd name="connsiteY47" fmla="*/ 98107 h 609600"/>
              <a:gd name="connsiteX48" fmla="*/ 572004 w 818664"/>
              <a:gd name="connsiteY48" fmla="*/ 291465 h 609600"/>
              <a:gd name="connsiteX49" fmla="*/ 593911 w 818664"/>
              <a:gd name="connsiteY49" fmla="*/ 313373 h 609600"/>
              <a:gd name="connsiteX50" fmla="*/ 666301 w 818664"/>
              <a:gd name="connsiteY50" fmla="*/ 436245 h 609600"/>
              <a:gd name="connsiteX51" fmla="*/ 666301 w 818664"/>
              <a:gd name="connsiteY51" fmla="*/ 609600 h 609600"/>
              <a:gd name="connsiteX52" fmla="*/ 704401 w 818664"/>
              <a:gd name="connsiteY52" fmla="*/ 609600 h 609600"/>
              <a:gd name="connsiteX53" fmla="*/ 704401 w 818664"/>
              <a:gd name="connsiteY53" fmla="*/ 495300 h 609600"/>
              <a:gd name="connsiteX54" fmla="*/ 723451 w 818664"/>
              <a:gd name="connsiteY54" fmla="*/ 495300 h 609600"/>
              <a:gd name="connsiteX55" fmla="*/ 723451 w 818664"/>
              <a:gd name="connsiteY55" fmla="*/ 609600 h 609600"/>
              <a:gd name="connsiteX56" fmla="*/ 761551 w 818664"/>
              <a:gd name="connsiteY56" fmla="*/ 609600 h 609600"/>
              <a:gd name="connsiteX57" fmla="*/ 761551 w 818664"/>
              <a:gd name="connsiteY57" fmla="*/ 443865 h 609600"/>
              <a:gd name="connsiteX58" fmla="*/ 782506 w 818664"/>
              <a:gd name="connsiteY58" fmla="*/ 493395 h 609600"/>
              <a:gd name="connsiteX59" fmla="*/ 799651 w 818664"/>
              <a:gd name="connsiteY59" fmla="*/ 504825 h 609600"/>
              <a:gd name="connsiteX60" fmla="*/ 807271 w 818664"/>
              <a:gd name="connsiteY60" fmla="*/ 502920 h 609600"/>
              <a:gd name="connsiteX61" fmla="*/ 816796 w 818664"/>
              <a:gd name="connsiteY61" fmla="*/ 47815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18664" h="609600">
                <a:moveTo>
                  <a:pt x="816796" y="478155"/>
                </a:moveTo>
                <a:lnTo>
                  <a:pt x="783459" y="398145"/>
                </a:lnTo>
                <a:cubicBezTo>
                  <a:pt x="772029" y="381953"/>
                  <a:pt x="753931" y="369570"/>
                  <a:pt x="733929" y="363855"/>
                </a:cubicBezTo>
                <a:cubicBezTo>
                  <a:pt x="728214" y="362903"/>
                  <a:pt x="720594" y="361950"/>
                  <a:pt x="713926" y="361950"/>
                </a:cubicBezTo>
                <a:lnTo>
                  <a:pt x="666301" y="361950"/>
                </a:lnTo>
                <a:lnTo>
                  <a:pt x="626296" y="294323"/>
                </a:lnTo>
                <a:cubicBezTo>
                  <a:pt x="627249" y="289560"/>
                  <a:pt x="628201" y="284798"/>
                  <a:pt x="627249" y="280035"/>
                </a:cubicBezTo>
                <a:lnTo>
                  <a:pt x="582481" y="55245"/>
                </a:lnTo>
                <a:cubicBezTo>
                  <a:pt x="564384" y="35243"/>
                  <a:pt x="541524" y="20003"/>
                  <a:pt x="514854" y="10478"/>
                </a:cubicBezTo>
                <a:cubicBezTo>
                  <a:pt x="496756" y="3810"/>
                  <a:pt x="476754" y="0"/>
                  <a:pt x="455799" y="0"/>
                </a:cubicBezTo>
                <a:cubicBezTo>
                  <a:pt x="434844" y="0"/>
                  <a:pt x="415794" y="3810"/>
                  <a:pt x="396744" y="10478"/>
                </a:cubicBezTo>
                <a:cubicBezTo>
                  <a:pt x="371026" y="20003"/>
                  <a:pt x="348166" y="35243"/>
                  <a:pt x="329116" y="55245"/>
                </a:cubicBezTo>
                <a:lnTo>
                  <a:pt x="313876" y="140018"/>
                </a:lnTo>
                <a:lnTo>
                  <a:pt x="296731" y="55245"/>
                </a:lnTo>
                <a:cubicBezTo>
                  <a:pt x="278634" y="35243"/>
                  <a:pt x="255774" y="20003"/>
                  <a:pt x="229104" y="10478"/>
                </a:cubicBezTo>
                <a:cubicBezTo>
                  <a:pt x="211006" y="3810"/>
                  <a:pt x="191004" y="0"/>
                  <a:pt x="170049" y="0"/>
                </a:cubicBezTo>
                <a:cubicBezTo>
                  <a:pt x="149094" y="0"/>
                  <a:pt x="130044" y="3810"/>
                  <a:pt x="110994" y="10478"/>
                </a:cubicBezTo>
                <a:cubicBezTo>
                  <a:pt x="85276" y="20003"/>
                  <a:pt x="62416" y="35243"/>
                  <a:pt x="43366" y="55245"/>
                </a:cubicBezTo>
                <a:lnTo>
                  <a:pt x="504" y="280035"/>
                </a:lnTo>
                <a:cubicBezTo>
                  <a:pt x="-2354" y="295275"/>
                  <a:pt x="7171" y="310515"/>
                  <a:pt x="23364" y="313373"/>
                </a:cubicBezTo>
                <a:cubicBezTo>
                  <a:pt x="24316" y="314325"/>
                  <a:pt x="26221" y="314325"/>
                  <a:pt x="28126" y="314325"/>
                </a:cubicBezTo>
                <a:cubicBezTo>
                  <a:pt x="41461" y="314325"/>
                  <a:pt x="53844" y="304800"/>
                  <a:pt x="55749" y="291465"/>
                </a:cubicBezTo>
                <a:lnTo>
                  <a:pt x="94801" y="98107"/>
                </a:lnTo>
                <a:lnTo>
                  <a:pt x="94801" y="609600"/>
                </a:lnTo>
                <a:lnTo>
                  <a:pt x="151951" y="609600"/>
                </a:lnTo>
                <a:lnTo>
                  <a:pt x="151951" y="314325"/>
                </a:lnTo>
                <a:lnTo>
                  <a:pt x="190051" y="314325"/>
                </a:lnTo>
                <a:lnTo>
                  <a:pt x="190051" y="609600"/>
                </a:lnTo>
                <a:lnTo>
                  <a:pt x="247201" y="609600"/>
                </a:lnTo>
                <a:lnTo>
                  <a:pt x="247201" y="98107"/>
                </a:lnTo>
                <a:lnTo>
                  <a:pt x="286254" y="291465"/>
                </a:lnTo>
                <a:cubicBezTo>
                  <a:pt x="288159" y="304800"/>
                  <a:pt x="300541" y="314325"/>
                  <a:pt x="313876" y="314325"/>
                </a:cubicBezTo>
                <a:lnTo>
                  <a:pt x="313876" y="314325"/>
                </a:lnTo>
                <a:cubicBezTo>
                  <a:pt x="327211" y="314325"/>
                  <a:pt x="339594" y="304800"/>
                  <a:pt x="341499" y="291465"/>
                </a:cubicBezTo>
                <a:lnTo>
                  <a:pt x="380551" y="98107"/>
                </a:lnTo>
                <a:lnTo>
                  <a:pt x="380551" y="201930"/>
                </a:lnTo>
                <a:lnTo>
                  <a:pt x="344356" y="381953"/>
                </a:lnTo>
                <a:lnTo>
                  <a:pt x="380551" y="381953"/>
                </a:lnTo>
                <a:lnTo>
                  <a:pt x="380551" y="609600"/>
                </a:lnTo>
                <a:lnTo>
                  <a:pt x="437701" y="609600"/>
                </a:lnTo>
                <a:lnTo>
                  <a:pt x="437701" y="381000"/>
                </a:lnTo>
                <a:lnTo>
                  <a:pt x="475801" y="381000"/>
                </a:lnTo>
                <a:lnTo>
                  <a:pt x="475801" y="609600"/>
                </a:lnTo>
                <a:lnTo>
                  <a:pt x="532951" y="609600"/>
                </a:lnTo>
                <a:lnTo>
                  <a:pt x="532951" y="381953"/>
                </a:lnTo>
                <a:lnTo>
                  <a:pt x="569146" y="381953"/>
                </a:lnTo>
                <a:lnTo>
                  <a:pt x="532951" y="201930"/>
                </a:lnTo>
                <a:lnTo>
                  <a:pt x="532951" y="98107"/>
                </a:lnTo>
                <a:lnTo>
                  <a:pt x="572004" y="291465"/>
                </a:lnTo>
                <a:cubicBezTo>
                  <a:pt x="573909" y="302895"/>
                  <a:pt x="583434" y="311468"/>
                  <a:pt x="593911" y="313373"/>
                </a:cubicBezTo>
                <a:lnTo>
                  <a:pt x="666301" y="436245"/>
                </a:lnTo>
                <a:lnTo>
                  <a:pt x="666301" y="609600"/>
                </a:lnTo>
                <a:lnTo>
                  <a:pt x="704401" y="609600"/>
                </a:lnTo>
                <a:lnTo>
                  <a:pt x="704401" y="495300"/>
                </a:lnTo>
                <a:lnTo>
                  <a:pt x="723451" y="495300"/>
                </a:lnTo>
                <a:lnTo>
                  <a:pt x="723451" y="609600"/>
                </a:lnTo>
                <a:lnTo>
                  <a:pt x="761551" y="609600"/>
                </a:lnTo>
                <a:lnTo>
                  <a:pt x="761551" y="443865"/>
                </a:lnTo>
                <a:lnTo>
                  <a:pt x="782506" y="493395"/>
                </a:lnTo>
                <a:cubicBezTo>
                  <a:pt x="785364" y="501015"/>
                  <a:pt x="792984" y="504825"/>
                  <a:pt x="799651" y="504825"/>
                </a:cubicBezTo>
                <a:cubicBezTo>
                  <a:pt x="802509" y="504825"/>
                  <a:pt x="804414" y="504825"/>
                  <a:pt x="807271" y="502920"/>
                </a:cubicBezTo>
                <a:cubicBezTo>
                  <a:pt x="816796" y="499110"/>
                  <a:pt x="821559" y="487680"/>
                  <a:pt x="816796" y="478155"/>
                </a:cubicBezTo>
                <a:close/>
              </a:path>
            </a:pathLst>
          </a:custGeom>
          <a:solidFill>
            <a:schemeClr val="bg1"/>
          </a:solidFill>
          <a:ln w="9525" cap="flat">
            <a:noFill/>
            <a:prstDash val="solid"/>
            <a:miter/>
          </a:ln>
        </p:spPr>
        <p:txBody>
          <a:bodyPr rtlCol="0" anchor="ctr"/>
          <a:lstStyle/>
          <a:p>
            <a:endParaRPr lang="en-GB"/>
          </a:p>
        </p:txBody>
      </p:sp>
      <p:sp>
        <p:nvSpPr>
          <p:cNvPr id="7" name="Graphic 162" descr="Life ring with solid fill">
            <a:extLst>
              <a:ext uri="{FF2B5EF4-FFF2-40B4-BE49-F238E27FC236}">
                <a16:creationId xmlns:a16="http://schemas.microsoft.com/office/drawing/2014/main" id="{3FF69778-FA69-462C-BE3E-797EBE90D9A1}"/>
              </a:ext>
            </a:extLst>
          </p:cNvPr>
          <p:cNvSpPr/>
          <p:nvPr/>
        </p:nvSpPr>
        <p:spPr>
          <a:xfrm>
            <a:off x="4648979" y="5228125"/>
            <a:ext cx="1198200" cy="119820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AFD8C816-3C30-4FD2-96C8-C3B01BC9664B}"/>
              </a:ext>
            </a:extLst>
          </p:cNvPr>
          <p:cNvSpPr/>
          <p:nvPr/>
        </p:nvSpPr>
        <p:spPr>
          <a:xfrm>
            <a:off x="3081944" y="2258680"/>
            <a:ext cx="719578" cy="1380014"/>
          </a:xfrm>
          <a:custGeom>
            <a:avLst/>
            <a:gdLst>
              <a:gd name="connsiteX0" fmla="*/ 0 w 576943"/>
              <a:gd name="connsiteY0" fmla="*/ 538406 h 1106467"/>
              <a:gd name="connsiteX1" fmla="*/ 576943 w 576943"/>
              <a:gd name="connsiteY1" fmla="*/ 538406 h 1106467"/>
              <a:gd name="connsiteX2" fmla="*/ 576943 w 576943"/>
              <a:gd name="connsiteY2" fmla="*/ 1106467 h 1106467"/>
              <a:gd name="connsiteX3" fmla="*/ 0 w 576943"/>
              <a:gd name="connsiteY3" fmla="*/ 1106467 h 1106467"/>
              <a:gd name="connsiteX4" fmla="*/ 233414 w 576943"/>
              <a:gd name="connsiteY4" fmla="*/ 0 h 1106467"/>
              <a:gd name="connsiteX5" fmla="*/ 333660 w 576943"/>
              <a:gd name="connsiteY5" fmla="*/ 0 h 1106467"/>
              <a:gd name="connsiteX6" fmla="*/ 333660 w 576943"/>
              <a:gd name="connsiteY6" fmla="*/ 151105 h 1106467"/>
              <a:gd name="connsiteX7" fmla="*/ 487934 w 576943"/>
              <a:gd name="connsiteY7" fmla="*/ 151105 h 1106467"/>
              <a:gd name="connsiteX8" fmla="*/ 487934 w 576943"/>
              <a:gd name="connsiteY8" fmla="*/ 269211 h 1106467"/>
              <a:gd name="connsiteX9" fmla="*/ 333660 w 576943"/>
              <a:gd name="connsiteY9" fmla="*/ 269211 h 1106467"/>
              <a:gd name="connsiteX10" fmla="*/ 333660 w 576943"/>
              <a:gd name="connsiteY10" fmla="*/ 533790 h 1106467"/>
              <a:gd name="connsiteX11" fmla="*/ 233414 w 576943"/>
              <a:gd name="connsiteY11" fmla="*/ 533790 h 1106467"/>
              <a:gd name="connsiteX12" fmla="*/ 233414 w 576943"/>
              <a:gd name="connsiteY12" fmla="*/ 269211 h 1106467"/>
              <a:gd name="connsiteX13" fmla="*/ 74656 w 576943"/>
              <a:gd name="connsiteY13" fmla="*/ 269211 h 1106467"/>
              <a:gd name="connsiteX14" fmla="*/ 74656 w 576943"/>
              <a:gd name="connsiteY14" fmla="*/ 151105 h 1106467"/>
              <a:gd name="connsiteX15" fmla="*/ 233414 w 576943"/>
              <a:gd name="connsiteY15" fmla="*/ 151105 h 110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943" h="1106467">
                <a:moveTo>
                  <a:pt x="0" y="538406"/>
                </a:moveTo>
                <a:lnTo>
                  <a:pt x="576943" y="538406"/>
                </a:lnTo>
                <a:lnTo>
                  <a:pt x="576943" y="1106467"/>
                </a:lnTo>
                <a:lnTo>
                  <a:pt x="0" y="1106467"/>
                </a:lnTo>
                <a:close/>
                <a:moveTo>
                  <a:pt x="233414" y="0"/>
                </a:moveTo>
                <a:lnTo>
                  <a:pt x="333660" y="0"/>
                </a:lnTo>
                <a:lnTo>
                  <a:pt x="333660" y="151105"/>
                </a:lnTo>
                <a:lnTo>
                  <a:pt x="487934" y="151105"/>
                </a:lnTo>
                <a:lnTo>
                  <a:pt x="487934" y="269211"/>
                </a:lnTo>
                <a:lnTo>
                  <a:pt x="333660" y="269211"/>
                </a:lnTo>
                <a:lnTo>
                  <a:pt x="333660" y="533790"/>
                </a:lnTo>
                <a:lnTo>
                  <a:pt x="233414" y="533790"/>
                </a:lnTo>
                <a:lnTo>
                  <a:pt x="233414" y="269211"/>
                </a:lnTo>
                <a:lnTo>
                  <a:pt x="74656" y="269211"/>
                </a:lnTo>
                <a:lnTo>
                  <a:pt x="74656" y="151105"/>
                </a:lnTo>
                <a:lnTo>
                  <a:pt x="233414" y="151105"/>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65" name="Group 164">
            <a:extLst>
              <a:ext uri="{FF2B5EF4-FFF2-40B4-BE49-F238E27FC236}">
                <a16:creationId xmlns:a16="http://schemas.microsoft.com/office/drawing/2014/main" id="{77ADDAA4-8AFF-4998-B9D2-0E9D35052E78}"/>
              </a:ext>
            </a:extLst>
          </p:cNvPr>
          <p:cNvGrpSpPr/>
          <p:nvPr/>
        </p:nvGrpSpPr>
        <p:grpSpPr>
          <a:xfrm>
            <a:off x="931760" y="5416545"/>
            <a:ext cx="1657464" cy="943675"/>
            <a:chOff x="-3535583" y="7580651"/>
            <a:chExt cx="1643191" cy="935549"/>
          </a:xfrm>
        </p:grpSpPr>
        <p:sp>
          <p:nvSpPr>
            <p:cNvPr id="166" name="Graphic 29" descr="Cloud with solid fill">
              <a:extLst>
                <a:ext uri="{FF2B5EF4-FFF2-40B4-BE49-F238E27FC236}">
                  <a16:creationId xmlns:a16="http://schemas.microsoft.com/office/drawing/2014/main" id="{38B30B2E-F30D-4429-ADC7-554527FD62C2}"/>
                </a:ext>
              </a:extLst>
            </p:cNvPr>
            <p:cNvSpPr/>
            <p:nvPr/>
          </p:nvSpPr>
          <p:spPr>
            <a:xfrm>
              <a:off x="-3535583" y="7580651"/>
              <a:ext cx="1643191" cy="935549"/>
            </a:xfrm>
            <a:custGeom>
              <a:avLst/>
              <a:gdLst>
                <a:gd name="connsiteX0" fmla="*/ 1411182 w 1643191"/>
                <a:gd name="connsiteY0" fmla="*/ 465681 h 935549"/>
                <a:gd name="connsiteX1" fmla="*/ 1391685 w 1643191"/>
                <a:gd name="connsiteY1" fmla="*/ 465681 h 935549"/>
                <a:gd name="connsiteX2" fmla="*/ 1391685 w 1643191"/>
                <a:gd name="connsiteY2" fmla="*/ 465681 h 935549"/>
                <a:gd name="connsiteX3" fmla="*/ 1268857 w 1643191"/>
                <a:gd name="connsiteY3" fmla="*/ 227822 h 935549"/>
                <a:gd name="connsiteX4" fmla="*/ 1001753 w 1643191"/>
                <a:gd name="connsiteY4" fmla="*/ 190778 h 935549"/>
                <a:gd name="connsiteX5" fmla="*/ 607921 w 1643191"/>
                <a:gd name="connsiteY5" fmla="*/ 9460 h 935549"/>
                <a:gd name="connsiteX6" fmla="*/ 338868 w 1643191"/>
                <a:gd name="connsiteY6" fmla="*/ 348701 h 935549"/>
                <a:gd name="connsiteX7" fmla="*/ 338868 w 1643191"/>
                <a:gd name="connsiteY7" fmla="*/ 352600 h 935549"/>
                <a:gd name="connsiteX8" fmla="*/ 58116 w 1643191"/>
                <a:gd name="connsiteY8" fmla="*/ 465681 h 935549"/>
                <a:gd name="connsiteX9" fmla="*/ 26922 w 1643191"/>
                <a:gd name="connsiteY9" fmla="*/ 765929 h 935549"/>
                <a:gd name="connsiteX10" fmla="*/ 278428 w 1643191"/>
                <a:gd name="connsiteY10" fmla="*/ 933600 h 935549"/>
                <a:gd name="connsiteX11" fmla="*/ 278428 w 1643191"/>
                <a:gd name="connsiteY11" fmla="*/ 935549 h 935549"/>
                <a:gd name="connsiteX12" fmla="*/ 1409232 w 1643191"/>
                <a:gd name="connsiteY12" fmla="*/ 935549 h 935549"/>
                <a:gd name="connsiteX13" fmla="*/ 1643192 w 1643191"/>
                <a:gd name="connsiteY13" fmla="*/ 701590 h 935549"/>
                <a:gd name="connsiteX14" fmla="*/ 1411182 w 1643191"/>
                <a:gd name="connsiteY14" fmla="*/ 465681 h 9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3191" h="935549">
                  <a:moveTo>
                    <a:pt x="1411182" y="465681"/>
                  </a:moveTo>
                  <a:cubicBezTo>
                    <a:pt x="1405333" y="465681"/>
                    <a:pt x="1397534" y="465681"/>
                    <a:pt x="1391685" y="465681"/>
                  </a:cubicBezTo>
                  <a:cubicBezTo>
                    <a:pt x="1391685" y="465681"/>
                    <a:pt x="1391685" y="465681"/>
                    <a:pt x="1391685" y="465681"/>
                  </a:cubicBezTo>
                  <a:cubicBezTo>
                    <a:pt x="1391685" y="370147"/>
                    <a:pt x="1344894" y="282413"/>
                    <a:pt x="1268857" y="227822"/>
                  </a:cubicBezTo>
                  <a:cubicBezTo>
                    <a:pt x="1190870" y="173231"/>
                    <a:pt x="1091437" y="159584"/>
                    <a:pt x="1001753" y="190778"/>
                  </a:cubicBezTo>
                  <a:cubicBezTo>
                    <a:pt x="927666" y="46503"/>
                    <a:pt x="763894" y="-27584"/>
                    <a:pt x="607921" y="9460"/>
                  </a:cubicBezTo>
                  <a:cubicBezTo>
                    <a:pt x="451948" y="46503"/>
                    <a:pt x="338868" y="186879"/>
                    <a:pt x="338868" y="348701"/>
                  </a:cubicBezTo>
                  <a:cubicBezTo>
                    <a:pt x="338868" y="348701"/>
                    <a:pt x="338868" y="350651"/>
                    <a:pt x="338868" y="352600"/>
                  </a:cubicBezTo>
                  <a:cubicBezTo>
                    <a:pt x="231636" y="335053"/>
                    <a:pt x="124405" y="379896"/>
                    <a:pt x="58116" y="465681"/>
                  </a:cubicBezTo>
                  <a:cubicBezTo>
                    <a:pt x="-6223" y="553416"/>
                    <a:pt x="-17921" y="668446"/>
                    <a:pt x="26922" y="765929"/>
                  </a:cubicBezTo>
                  <a:cubicBezTo>
                    <a:pt x="73714" y="863412"/>
                    <a:pt x="171197" y="927751"/>
                    <a:pt x="278428" y="933600"/>
                  </a:cubicBezTo>
                  <a:lnTo>
                    <a:pt x="278428" y="935549"/>
                  </a:lnTo>
                  <a:lnTo>
                    <a:pt x="1409232" y="935549"/>
                  </a:lnTo>
                  <a:cubicBezTo>
                    <a:pt x="1537910" y="935549"/>
                    <a:pt x="1643192" y="830268"/>
                    <a:pt x="1643192" y="701590"/>
                  </a:cubicBezTo>
                  <a:cubicBezTo>
                    <a:pt x="1643192" y="572912"/>
                    <a:pt x="1539860" y="465681"/>
                    <a:pt x="1411182" y="465681"/>
                  </a:cubicBezTo>
                  <a:close/>
                </a:path>
              </a:pathLst>
            </a:custGeom>
            <a:solidFill>
              <a:srgbClr val="FFCA2C"/>
            </a:solidFill>
            <a:ln w="19447" cap="flat">
              <a:noFill/>
              <a:prstDash val="solid"/>
              <a:miter/>
            </a:ln>
          </p:spPr>
          <p:txBody>
            <a:bodyPr rtlCol="0" anchor="ctr"/>
            <a:lstStyle/>
            <a:p>
              <a:endParaRPr lang="en-GB"/>
            </a:p>
          </p:txBody>
        </p:sp>
        <p:pic>
          <p:nvPicPr>
            <p:cNvPr id="167" name="Picture 166" descr="Icon&#10;&#10;Description automatically generated">
              <a:extLst>
                <a:ext uri="{FF2B5EF4-FFF2-40B4-BE49-F238E27FC236}">
                  <a16:creationId xmlns:a16="http://schemas.microsoft.com/office/drawing/2014/main" id="{E9B0101F-6BAE-4578-BE9C-3996BCD9C95E}"/>
                </a:ext>
              </a:extLst>
            </p:cNvPr>
            <p:cNvPicPr>
              <a:picLocks noChangeAspect="1"/>
            </p:cNvPicPr>
            <p:nvPr/>
          </p:nvPicPr>
          <p:blipFill>
            <a:blip r:embed="rId23">
              <a:biLevel thresh="75000"/>
              <a:extLst>
                <a:ext uri="{28A0092B-C50C-407E-A947-70E740481C1C}">
                  <a14:useLocalDpi xmlns:a14="http://schemas.microsoft.com/office/drawing/2010/main" val="0"/>
                </a:ext>
              </a:extLst>
            </a:blip>
            <a:stretch>
              <a:fillRect/>
            </a:stretch>
          </p:blipFill>
          <p:spPr>
            <a:xfrm>
              <a:off x="-3302544" y="7696848"/>
              <a:ext cx="732280" cy="670768"/>
            </a:xfrm>
            <a:prstGeom prst="rect">
              <a:avLst/>
            </a:prstGeom>
          </p:spPr>
        </p:pic>
        <p:sp>
          <p:nvSpPr>
            <p:cNvPr id="168" name="Freeform: Shape 167">
              <a:extLst>
                <a:ext uri="{FF2B5EF4-FFF2-40B4-BE49-F238E27FC236}">
                  <a16:creationId xmlns:a16="http://schemas.microsoft.com/office/drawing/2014/main" id="{8E8A229D-0804-49BC-AC36-AE666BABA2A2}"/>
                </a:ext>
              </a:extLst>
            </p:cNvPr>
            <p:cNvSpPr/>
            <p:nvPr/>
          </p:nvSpPr>
          <p:spPr>
            <a:xfrm>
              <a:off x="-2485648" y="8002184"/>
              <a:ext cx="325184" cy="345509"/>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chemeClr val="bg1"/>
            </a:solidFill>
            <a:ln w="26491" cap="flat">
              <a:noFill/>
              <a:prstDash val="solid"/>
              <a:miter/>
            </a:ln>
          </p:spPr>
          <p:txBody>
            <a:bodyPr rtlCol="0" anchor="ctr"/>
            <a:lstStyle/>
            <a:p>
              <a:endParaRPr lang="en-GB"/>
            </a:p>
          </p:txBody>
        </p:sp>
      </p:grpSp>
      <p:sp>
        <p:nvSpPr>
          <p:cNvPr id="169" name="Hexagon 168">
            <a:extLst>
              <a:ext uri="{FF2B5EF4-FFF2-40B4-BE49-F238E27FC236}">
                <a16:creationId xmlns:a16="http://schemas.microsoft.com/office/drawing/2014/main" id="{09D12AEC-7252-4A07-A6FB-BAEB49D38E89}"/>
              </a:ext>
            </a:extLst>
          </p:cNvPr>
          <p:cNvSpPr/>
          <p:nvPr/>
        </p:nvSpPr>
        <p:spPr>
          <a:xfrm>
            <a:off x="4163130" y="6943840"/>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pic>
        <p:nvPicPr>
          <p:cNvPr id="170" name="Graphic 169" descr="Close with solid fill">
            <a:extLst>
              <a:ext uri="{FF2B5EF4-FFF2-40B4-BE49-F238E27FC236}">
                <a16:creationId xmlns:a16="http://schemas.microsoft.com/office/drawing/2014/main" id="{BF2FBD2D-1301-4801-A26E-6C68376689D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16386" y="3381928"/>
            <a:ext cx="1174792" cy="1174792"/>
          </a:xfrm>
          <a:prstGeom prst="rect">
            <a:avLst/>
          </a:prstGeom>
        </p:spPr>
      </p:pic>
      <p:grpSp>
        <p:nvGrpSpPr>
          <p:cNvPr id="171" name="Group 170">
            <a:extLst>
              <a:ext uri="{FF2B5EF4-FFF2-40B4-BE49-F238E27FC236}">
                <a16:creationId xmlns:a16="http://schemas.microsoft.com/office/drawing/2014/main" id="{D14BA3B2-1311-4F1E-9403-D7E49DE0AD19}"/>
              </a:ext>
            </a:extLst>
          </p:cNvPr>
          <p:cNvGrpSpPr/>
          <p:nvPr/>
        </p:nvGrpSpPr>
        <p:grpSpPr>
          <a:xfrm>
            <a:off x="4552744" y="7257902"/>
            <a:ext cx="1492869" cy="1031795"/>
            <a:chOff x="44399" y="6498995"/>
            <a:chExt cx="516345" cy="356871"/>
          </a:xfrm>
        </p:grpSpPr>
        <p:sp>
          <p:nvSpPr>
            <p:cNvPr id="172" name="Freeform: Shape 171">
              <a:extLst>
                <a:ext uri="{FF2B5EF4-FFF2-40B4-BE49-F238E27FC236}">
                  <a16:creationId xmlns:a16="http://schemas.microsoft.com/office/drawing/2014/main" id="{1922912D-82CE-4819-B5ED-A790BCF9927D}"/>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173" name="Picture 172" descr="Icon&#10;&#10;Description automatically generated">
              <a:extLst>
                <a:ext uri="{FF2B5EF4-FFF2-40B4-BE49-F238E27FC236}">
                  <a16:creationId xmlns:a16="http://schemas.microsoft.com/office/drawing/2014/main" id="{2F3C20FB-A30E-4889-B5EA-ABE810228C2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sp>
        <p:nvSpPr>
          <p:cNvPr id="174" name="TextBox 173">
            <a:extLst>
              <a:ext uri="{FF2B5EF4-FFF2-40B4-BE49-F238E27FC236}">
                <a16:creationId xmlns:a16="http://schemas.microsoft.com/office/drawing/2014/main" id="{BA22BC17-924B-4522-B362-84300B3E8142}"/>
              </a:ext>
            </a:extLst>
          </p:cNvPr>
          <p:cNvSpPr txBox="1"/>
          <p:nvPr/>
        </p:nvSpPr>
        <p:spPr>
          <a:xfrm>
            <a:off x="4470900" y="8391646"/>
            <a:ext cx="1657620" cy="369332"/>
          </a:xfrm>
          <a:prstGeom prst="rect">
            <a:avLst/>
          </a:prstGeom>
          <a:noFill/>
        </p:spPr>
        <p:txBody>
          <a:bodyPr wrap="square">
            <a:spAutoFit/>
          </a:bodyPr>
          <a:lstStyle/>
          <a:p>
            <a:pPr algn="ctr"/>
            <a:r>
              <a:rPr lang="en-US" sz="1800" dirty="0">
                <a:solidFill>
                  <a:srgbClr val="FFCA2C"/>
                </a:solidFill>
              </a:rPr>
              <a:t>Forgiveness</a:t>
            </a:r>
            <a:endParaRPr lang="en-GB" sz="1800" dirty="0">
              <a:solidFill>
                <a:srgbClr val="FFCA2C"/>
              </a:solidFill>
            </a:endParaRPr>
          </a:p>
        </p:txBody>
      </p:sp>
    </p:spTree>
    <p:extLst>
      <p:ext uri="{BB962C8B-B14F-4D97-AF65-F5344CB8AC3E}">
        <p14:creationId xmlns:p14="http://schemas.microsoft.com/office/powerpoint/2010/main" val="72754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2"/>
            <a:ext cx="9906001" cy="631018"/>
          </a:xfrm>
        </p:spPr>
        <p:txBody>
          <a:bodyPr>
            <a:noAutofit/>
          </a:bodyPr>
          <a:lstStyle/>
          <a:p>
            <a:r>
              <a:rPr lang="en-US" sz="2800" dirty="0"/>
              <a:t>Year 1: How do some Muslims show Allah is</a:t>
            </a:r>
            <a:br>
              <a:rPr lang="en-US" sz="2800" dirty="0"/>
            </a:br>
            <a:r>
              <a:rPr lang="en-US" sz="2800" dirty="0"/>
              <a:t> compassionate and merciful?</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DA000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DA0000"/>
          </a:solidFill>
          <a:ln>
            <a:solidFill>
              <a:srgbClr val="DA0000"/>
            </a:solidFill>
          </a:ln>
        </p:spPr>
        <p:txBody>
          <a:bodyPr wrap="square">
            <a:spAutoFit/>
          </a:bodyPr>
          <a:lstStyle/>
          <a:p>
            <a:pPr algn="ctr"/>
            <a:r>
              <a:rPr lang="en-US" sz="1800" b="1" i="0" u="none" strike="noStrike" noProof="0" dirty="0">
                <a:solidFill>
                  <a:schemeClr val="bg1"/>
                </a:solidFill>
              </a:rPr>
              <a:t>How do some Muslims show Allah is compassionate and merciful?</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4246857077"/>
              </p:ext>
            </p:extLst>
          </p:nvPr>
        </p:nvGraphicFramePr>
        <p:xfrm>
          <a:off x="838200" y="2699655"/>
          <a:ext cx="5897880" cy="6702972"/>
        </p:xfrm>
        <a:graphic>
          <a:graphicData uri="http://schemas.openxmlformats.org/drawingml/2006/table">
            <a:tbl>
              <a:tblPr firstRow="1" bandRow="1">
                <a:tableStyleId>{5C22544A-7EE6-4342-B048-85BDC9FD1C3A}</a:tableStyleId>
              </a:tblPr>
              <a:tblGrid>
                <a:gridCol w="1493520">
                  <a:extLst>
                    <a:ext uri="{9D8B030D-6E8A-4147-A177-3AD203B41FA5}">
                      <a16:colId xmlns:a16="http://schemas.microsoft.com/office/drawing/2014/main" val="1987430199"/>
                    </a:ext>
                  </a:extLst>
                </a:gridCol>
                <a:gridCol w="4404360">
                  <a:extLst>
                    <a:ext uri="{9D8B030D-6E8A-4147-A177-3AD203B41FA5}">
                      <a16:colId xmlns:a16="http://schemas.microsoft.com/office/drawing/2014/main" val="895931594"/>
                    </a:ext>
                  </a:extLst>
                </a:gridCol>
              </a:tblGrid>
              <a:tr h="504245">
                <a:tc>
                  <a:txBody>
                    <a:bodyPr/>
                    <a:lstStyle/>
                    <a:p>
                      <a:r>
                        <a:rPr lang="en-US" sz="1600" b="1" dirty="0">
                          <a:solidFill>
                            <a:sysClr val="windowText" lastClr="000000"/>
                          </a:solidFill>
                        </a:rPr>
                        <a:t>Muslim</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a person who follows the Islamic religion</a:t>
                      </a:r>
                      <a:endParaRPr lang="en-GB" sz="1600"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497329">
                <a:tc>
                  <a:txBody>
                    <a:bodyPr/>
                    <a:lstStyle/>
                    <a:p>
                      <a:r>
                        <a:rPr lang="en-US" sz="1600" b="1" dirty="0">
                          <a:solidFill>
                            <a:sysClr val="windowText" lastClr="000000"/>
                          </a:solidFill>
                        </a:rPr>
                        <a:t>Islam</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religion that Muslims follow</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4398035"/>
                  </a:ext>
                </a:extLst>
              </a:tr>
              <a:tr h="776787">
                <a:tc>
                  <a:txBody>
                    <a:bodyPr/>
                    <a:lstStyle/>
                    <a:p>
                      <a:r>
                        <a:rPr lang="en-US" sz="1600" b="1" dirty="0">
                          <a:solidFill>
                            <a:sysClr val="windowText" lastClr="000000"/>
                          </a:solidFill>
                        </a:rPr>
                        <a:t>Muhammad (PBUH)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Allah’s last prophet (his messenger). He is very special to all Muslims.</a:t>
                      </a:r>
                      <a:endParaRPr lang="en-GB" sz="1600"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774334">
                <a:tc>
                  <a:txBody>
                    <a:bodyPr/>
                    <a:lstStyle/>
                    <a:p>
                      <a:r>
                        <a:rPr lang="en-US" sz="1600" b="1" dirty="0">
                          <a:solidFill>
                            <a:sysClr val="windowText" lastClr="000000"/>
                          </a:solidFill>
                        </a:rPr>
                        <a:t>Qur’an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Muslim’s special holy book. Always treated with respect and never put on the floor.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540245">
                <a:tc>
                  <a:txBody>
                    <a:bodyPr/>
                    <a:lstStyle/>
                    <a:p>
                      <a:r>
                        <a:rPr lang="en-US" sz="1600" b="1" dirty="0">
                          <a:solidFill>
                            <a:sysClr val="windowText" lastClr="000000"/>
                          </a:solidFill>
                        </a:rPr>
                        <a:t>Ramadan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special month of fasting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540245">
                <a:tc>
                  <a:txBody>
                    <a:bodyPr/>
                    <a:lstStyle/>
                    <a:p>
                      <a:r>
                        <a:rPr lang="en-US" sz="1600" b="1" dirty="0">
                          <a:solidFill>
                            <a:sysClr val="windowText" lastClr="000000"/>
                          </a:solidFill>
                        </a:rPr>
                        <a:t>Fasting</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Not eating or drinking from sunrise to sunset.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9043962"/>
                  </a:ext>
                </a:extLst>
              </a:tr>
              <a:tr h="630368">
                <a:tc>
                  <a:txBody>
                    <a:bodyPr/>
                    <a:lstStyle/>
                    <a:p>
                      <a:r>
                        <a:rPr lang="en-US" sz="1600" b="1" dirty="0">
                          <a:solidFill>
                            <a:sysClr val="windowText" lastClr="000000"/>
                          </a:solidFill>
                        </a:rPr>
                        <a:t>Eid al-Fitr</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festival of ending the fast</a:t>
                      </a:r>
                    </a:p>
                    <a:p>
                      <a:endParaRPr lang="en-US" sz="160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8106043"/>
                  </a:ext>
                </a:extLst>
              </a:tr>
              <a:tr h="488087">
                <a:tc>
                  <a:txBody>
                    <a:bodyPr/>
                    <a:lstStyle/>
                    <a:p>
                      <a:r>
                        <a:rPr lang="en-US" sz="1600" b="1" dirty="0">
                          <a:solidFill>
                            <a:sysClr val="windowText" lastClr="000000"/>
                          </a:solidFill>
                        </a:rPr>
                        <a:t>Allah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Arabic word for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515748">
                <a:tc>
                  <a:txBody>
                    <a:bodyPr/>
                    <a:lstStyle/>
                    <a:p>
                      <a:r>
                        <a:rPr lang="en-US" sz="1600" b="1" dirty="0">
                          <a:solidFill>
                            <a:sysClr val="windowText" lastClr="000000"/>
                          </a:solidFill>
                        </a:rPr>
                        <a:t>mosque</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Muslim place of worship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658797">
                <a:tc>
                  <a:txBody>
                    <a:bodyPr/>
                    <a:lstStyle/>
                    <a:p>
                      <a:r>
                        <a:rPr lang="en-US" sz="1600" b="1" dirty="0">
                          <a:solidFill>
                            <a:sysClr val="windowText" lastClr="000000"/>
                          </a:solidFill>
                        </a:rPr>
                        <a:t>Arabic</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language of the </a:t>
                      </a:r>
                      <a:r>
                        <a:rPr lang="en-US" sz="1600" dirty="0" err="1">
                          <a:solidFill>
                            <a:sysClr val="windowText" lastClr="000000"/>
                          </a:solidFill>
                        </a:rPr>
                        <a:t>Qu’ran</a:t>
                      </a:r>
                      <a:r>
                        <a:rPr lang="en-US" sz="1600" dirty="0">
                          <a:solidFill>
                            <a:sysClr val="windowText" lastClr="000000"/>
                          </a:solidFill>
                        </a:rPr>
                        <a:t> and the language spoken in the Middle East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r h="776787">
                <a:tc>
                  <a:txBody>
                    <a:bodyPr/>
                    <a:lstStyle/>
                    <a:p>
                      <a:r>
                        <a:rPr lang="en-US" sz="1600" b="1" dirty="0">
                          <a:solidFill>
                            <a:sysClr val="windowText" lastClr="000000"/>
                          </a:solidFill>
                        </a:rPr>
                        <a:t>compassionate</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Feeling and showing concern for others.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2045914"/>
                  </a:ext>
                </a:extLst>
              </a:tr>
            </a:tbl>
          </a:graphicData>
        </a:graphic>
      </p:graphicFrame>
      <p:sp>
        <p:nvSpPr>
          <p:cNvPr id="271" name="TextBox 270">
            <a:extLst>
              <a:ext uri="{FF2B5EF4-FFF2-40B4-BE49-F238E27FC236}">
                <a16:creationId xmlns:a16="http://schemas.microsoft.com/office/drawing/2014/main" id="{AD9733B4-E88E-45A8-AE60-22F0E86A9240}"/>
              </a:ext>
            </a:extLst>
          </p:cNvPr>
          <p:cNvSpPr txBox="1"/>
          <p:nvPr/>
        </p:nvSpPr>
        <p:spPr>
          <a:xfrm>
            <a:off x="153862" y="1100802"/>
            <a:ext cx="6277418" cy="1354217"/>
          </a:xfrm>
          <a:prstGeom prst="rect">
            <a:avLst/>
          </a:prstGeom>
          <a:noFill/>
        </p:spPr>
        <p:txBody>
          <a:bodyPr wrap="square">
            <a:spAutoFit/>
          </a:bodyPr>
          <a:lstStyle/>
          <a:p>
            <a:pPr marL="180000" lvl="0" indent="-171450" algn="l">
              <a:lnSpc>
                <a:spcPct val="100000"/>
              </a:lnSpc>
              <a:spcBef>
                <a:spcPts val="0"/>
              </a:spcBef>
              <a:spcAft>
                <a:spcPts val="1200"/>
              </a:spcAft>
              <a:buFont typeface="Arial"/>
              <a:buChar char="•"/>
            </a:pPr>
            <a:r>
              <a:rPr lang="en-US" dirty="0"/>
              <a:t>Muslims believe in Allah – the one true God – and that Allah is a compassionate God.</a:t>
            </a:r>
          </a:p>
          <a:p>
            <a:pPr marL="180000" lvl="0" indent="-171450" algn="l">
              <a:lnSpc>
                <a:spcPct val="100000"/>
              </a:lnSpc>
              <a:spcBef>
                <a:spcPts val="0"/>
              </a:spcBef>
              <a:spcAft>
                <a:spcPts val="1200"/>
              </a:spcAft>
              <a:buFont typeface="Arial"/>
              <a:buChar char="•"/>
            </a:pPr>
            <a:r>
              <a:rPr lang="en-US" dirty="0"/>
              <a:t>Muslims believe that prophet Muhammad (PBUH) is an example for all Muslims to follow.</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94743" y="424823"/>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dirty="0">
                <a:solidFill>
                  <a:srgbClr val="DA0000"/>
                </a:solidFill>
                <a:latin typeface="+mn-lt"/>
              </a:rPr>
              <a:t>Key knowledge:</a:t>
            </a:r>
            <a:endParaRPr lang="en-GB" sz="2800" dirty="0">
              <a:solidFill>
                <a:srgbClr val="DA0000"/>
              </a:solidFill>
              <a:latin typeface="+mn-lt"/>
            </a:endParaRPr>
          </a:p>
        </p:txBody>
      </p:sp>
      <p:pic>
        <p:nvPicPr>
          <p:cNvPr id="222" name="Picture 221" descr="A close up of a sign&#10;&#10;Description automatically generated">
            <a:extLst>
              <a:ext uri="{FF2B5EF4-FFF2-40B4-BE49-F238E27FC236}">
                <a16:creationId xmlns:a16="http://schemas.microsoft.com/office/drawing/2014/main" id="{4FAE347C-4156-4447-BF97-D7D4376792F1}"/>
              </a:ext>
            </a:extLst>
          </p:cNvPr>
          <p:cNvPicPr>
            <a:picLocks noChangeAspect="1"/>
          </p:cNvPicPr>
          <p:nvPr/>
        </p:nvPicPr>
        <p:blipFill>
          <a:blip r:embed="rId3">
            <a:duotone>
              <a:prstClr val="black"/>
              <a:srgbClr val="DA00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6" name="Picture 5" descr="Logo&#10;&#10;Description automatically generated">
            <a:extLst>
              <a:ext uri="{FF2B5EF4-FFF2-40B4-BE49-F238E27FC236}">
                <a16:creationId xmlns:a16="http://schemas.microsoft.com/office/drawing/2014/main" id="{6E6809A9-138C-4FD3-A20D-16AE91731AB5}"/>
              </a:ext>
            </a:extLst>
          </p:cNvPr>
          <p:cNvPicPr>
            <a:picLocks noChangeAspect="1"/>
          </p:cNvPicPr>
          <p:nvPr/>
        </p:nvPicPr>
        <p:blipFill rotWithShape="1">
          <a:blip r:embed="rId4">
            <a:extLst>
              <a:ext uri="{28A0092B-C50C-407E-A947-70E740481C1C}">
                <a14:useLocalDpi xmlns:a14="http://schemas.microsoft.com/office/drawing/2010/main" val="0"/>
              </a:ext>
            </a:extLst>
          </a:blip>
          <a:srcRect t="19917" b="14648"/>
          <a:stretch/>
        </p:blipFill>
        <p:spPr>
          <a:xfrm>
            <a:off x="60102" y="3848704"/>
            <a:ext cx="632071" cy="413602"/>
          </a:xfrm>
          <a:prstGeom prst="rect">
            <a:avLst/>
          </a:prstGeom>
        </p:spPr>
      </p:pic>
      <p:pic>
        <p:nvPicPr>
          <p:cNvPr id="9" name="Picture 8" descr="Logo&#10;&#10;Description automatically generated">
            <a:extLst>
              <a:ext uri="{FF2B5EF4-FFF2-40B4-BE49-F238E27FC236}">
                <a16:creationId xmlns:a16="http://schemas.microsoft.com/office/drawing/2014/main" id="{6A4AAE7F-6CC9-40B4-85BC-7EE3D601D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012" y="4452988"/>
            <a:ext cx="535055" cy="535055"/>
          </a:xfrm>
          <a:prstGeom prst="rect">
            <a:avLst/>
          </a:prstGeom>
        </p:spPr>
      </p:pic>
      <p:pic>
        <p:nvPicPr>
          <p:cNvPr id="16" name="Picture 15" descr="Logo&#10;&#10;Description automatically generated">
            <a:extLst>
              <a:ext uri="{FF2B5EF4-FFF2-40B4-BE49-F238E27FC236}">
                <a16:creationId xmlns:a16="http://schemas.microsoft.com/office/drawing/2014/main" id="{9E66D089-FF0A-43E6-8730-B967CFC986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99" y="6740564"/>
            <a:ext cx="689679" cy="689679"/>
          </a:xfrm>
          <a:prstGeom prst="rect">
            <a:avLst/>
          </a:prstGeom>
        </p:spPr>
      </p:pic>
      <p:pic>
        <p:nvPicPr>
          <p:cNvPr id="18" name="Picture 17" descr="Icon&#10;&#10;Description automatically generated">
            <a:extLst>
              <a:ext uri="{FF2B5EF4-FFF2-40B4-BE49-F238E27FC236}">
                <a16:creationId xmlns:a16="http://schemas.microsoft.com/office/drawing/2014/main" id="{97E396B8-770C-4F32-92B0-BE74809905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14" y="7364276"/>
            <a:ext cx="676724" cy="676724"/>
          </a:xfrm>
          <a:prstGeom prst="rect">
            <a:avLst/>
          </a:prstGeom>
        </p:spPr>
      </p:pic>
      <p:grpSp>
        <p:nvGrpSpPr>
          <p:cNvPr id="22" name="Group 21">
            <a:extLst>
              <a:ext uri="{FF2B5EF4-FFF2-40B4-BE49-F238E27FC236}">
                <a16:creationId xmlns:a16="http://schemas.microsoft.com/office/drawing/2014/main" id="{96C52DA4-833E-46A2-840C-6E6B2A196F16}"/>
              </a:ext>
            </a:extLst>
          </p:cNvPr>
          <p:cNvGrpSpPr/>
          <p:nvPr/>
        </p:nvGrpSpPr>
        <p:grpSpPr>
          <a:xfrm>
            <a:off x="104484" y="8542290"/>
            <a:ext cx="585894" cy="530598"/>
            <a:chOff x="4086598" y="3880963"/>
            <a:chExt cx="3899161" cy="3531158"/>
          </a:xfrm>
        </p:grpSpPr>
        <p:sp>
          <p:nvSpPr>
            <p:cNvPr id="212" name="Freeform: Shape 211">
              <a:extLst>
                <a:ext uri="{FF2B5EF4-FFF2-40B4-BE49-F238E27FC236}">
                  <a16:creationId xmlns:a16="http://schemas.microsoft.com/office/drawing/2014/main" id="{91F41DFB-E853-43BB-9124-7982421F77BD}"/>
                </a:ext>
              </a:extLst>
            </p:cNvPr>
            <p:cNvSpPr/>
            <p:nvPr/>
          </p:nvSpPr>
          <p:spPr>
            <a:xfrm rot="6178267">
              <a:off x="4270600" y="3696961"/>
              <a:ext cx="3531158" cy="3899161"/>
            </a:xfrm>
            <a:custGeom>
              <a:avLst/>
              <a:gdLst>
                <a:gd name="connsiteX0" fmla="*/ 1870808 w 1870807"/>
                <a:gd name="connsiteY0" fmla="*/ 1489104 h 2065773"/>
                <a:gd name="connsiteX1" fmla="*/ 1593455 w 1870807"/>
                <a:gd name="connsiteY1" fmla="*/ 1211757 h 2065773"/>
                <a:gd name="connsiteX2" fmla="*/ 1636819 w 1870807"/>
                <a:gd name="connsiteY2" fmla="*/ 873524 h 2065773"/>
                <a:gd name="connsiteX3" fmla="*/ 1621209 w 1870807"/>
                <a:gd name="connsiteY3" fmla="*/ 791996 h 2065773"/>
                <a:gd name="connsiteX4" fmla="*/ 1256958 w 1870807"/>
                <a:gd name="connsiteY4" fmla="*/ 219603 h 2065773"/>
                <a:gd name="connsiteX5" fmla="*/ 1086929 w 1870807"/>
                <a:gd name="connsiteY5" fmla="*/ 181642 h 2065773"/>
                <a:gd name="connsiteX6" fmla="*/ 1048816 w 1870807"/>
                <a:gd name="connsiteY6" fmla="*/ 351428 h 2065773"/>
                <a:gd name="connsiteX7" fmla="*/ 1298586 w 1870807"/>
                <a:gd name="connsiteY7" fmla="*/ 743432 h 2065773"/>
                <a:gd name="connsiteX8" fmla="*/ 1099117 w 1870807"/>
                <a:gd name="connsiteY8" fmla="*/ 543963 h 2065773"/>
                <a:gd name="connsiteX9" fmla="*/ 587430 w 1870807"/>
                <a:gd name="connsiteY9" fmla="*/ 32280 h 2065773"/>
                <a:gd name="connsiteX10" fmla="*/ 431324 w 1870807"/>
                <a:gd name="connsiteY10" fmla="*/ 32381 h 2065773"/>
                <a:gd name="connsiteX11" fmla="*/ 431322 w 1870807"/>
                <a:gd name="connsiteY11" fmla="*/ 188384 h 2065773"/>
                <a:gd name="connsiteX12" fmla="*/ 943009 w 1870807"/>
                <a:gd name="connsiteY12" fmla="*/ 700066 h 2065773"/>
                <a:gd name="connsiteX13" fmla="*/ 943115 w 1870807"/>
                <a:gd name="connsiteY13" fmla="*/ 734761 h 2065773"/>
                <a:gd name="connsiteX14" fmla="*/ 908423 w 1870807"/>
                <a:gd name="connsiteY14" fmla="*/ 734866 h 2065773"/>
                <a:gd name="connsiteX15" fmla="*/ 908317 w 1870807"/>
                <a:gd name="connsiteY15" fmla="*/ 734761 h 2065773"/>
                <a:gd name="connsiteX16" fmla="*/ 290826 w 1870807"/>
                <a:gd name="connsiteY16" fmla="*/ 117269 h 2065773"/>
                <a:gd name="connsiteX17" fmla="*/ 134720 w 1870807"/>
                <a:gd name="connsiteY17" fmla="*/ 120769 h 2065773"/>
                <a:gd name="connsiteX18" fmla="*/ 134717 w 1870807"/>
                <a:gd name="connsiteY18" fmla="*/ 273375 h 2065773"/>
                <a:gd name="connsiteX19" fmla="*/ 613345 w 1870807"/>
                <a:gd name="connsiteY19" fmla="*/ 752000 h 2065773"/>
                <a:gd name="connsiteX20" fmla="*/ 557138 w 1870807"/>
                <a:gd name="connsiteY20" fmla="*/ 765178 h 2065773"/>
                <a:gd name="connsiteX21" fmla="*/ 205834 w 1870807"/>
                <a:gd name="connsiteY21" fmla="*/ 413876 h 2065773"/>
                <a:gd name="connsiteX22" fmla="*/ 49729 w 1870807"/>
                <a:gd name="connsiteY22" fmla="*/ 413773 h 2065773"/>
                <a:gd name="connsiteX23" fmla="*/ 49626 w 1870807"/>
                <a:gd name="connsiteY23" fmla="*/ 569879 h 2065773"/>
                <a:gd name="connsiteX24" fmla="*/ 49726 w 1870807"/>
                <a:gd name="connsiteY24" fmla="*/ 569982 h 2065773"/>
                <a:gd name="connsiteX25" fmla="*/ 346964 w 1870807"/>
                <a:gd name="connsiteY25" fmla="*/ 867222 h 2065773"/>
                <a:gd name="connsiteX26" fmla="*/ 308131 w 1870807"/>
                <a:gd name="connsiteY26" fmla="*/ 897768 h 2065773"/>
                <a:gd name="connsiteX27" fmla="*/ 188489 w 1870807"/>
                <a:gd name="connsiteY27" fmla="*/ 778127 h 2065773"/>
                <a:gd name="connsiteX28" fmla="*/ 32384 w 1870807"/>
                <a:gd name="connsiteY28" fmla="*/ 778024 h 2065773"/>
                <a:gd name="connsiteX29" fmla="*/ 32278 w 1870807"/>
                <a:gd name="connsiteY29" fmla="*/ 934129 h 2065773"/>
                <a:gd name="connsiteX30" fmla="*/ 32381 w 1870807"/>
                <a:gd name="connsiteY30" fmla="*/ 934230 h 2065773"/>
                <a:gd name="connsiteX31" fmla="*/ 165291 w 1870807"/>
                <a:gd name="connsiteY31" fmla="*/ 1067140 h 2065773"/>
                <a:gd name="connsiteX32" fmla="*/ 399550 w 1870807"/>
                <a:gd name="connsiteY32" fmla="*/ 1974010 h 2065773"/>
                <a:gd name="connsiteX33" fmla="*/ 1225307 w 1870807"/>
                <a:gd name="connsiteY33" fmla="*/ 1849634 h 2065773"/>
                <a:gd name="connsiteX34" fmla="*/ 1367794 w 1870807"/>
                <a:gd name="connsiteY34" fmla="*/ 1992118 h 2065773"/>
                <a:gd name="connsiteX35" fmla="*/ 736160 w 1870807"/>
                <a:gd name="connsiteY35" fmla="*/ 1967575 h 2065773"/>
                <a:gd name="connsiteX36" fmla="*/ 171663 w 1870807"/>
                <a:gd name="connsiteY36" fmla="*/ 1403077 h 2065773"/>
                <a:gd name="connsiteX37" fmla="*/ 736160 w 1870807"/>
                <a:gd name="connsiteY37" fmla="*/ 838579 h 2065773"/>
                <a:gd name="connsiteX38" fmla="*/ 1300658 w 1870807"/>
                <a:gd name="connsiteY38" fmla="*/ 1403077 h 2065773"/>
                <a:gd name="connsiteX39" fmla="*/ 736160 w 1870807"/>
                <a:gd name="connsiteY39" fmla="*/ 1967575 h 206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70807" h="2065773">
                  <a:moveTo>
                    <a:pt x="1870808" y="1489104"/>
                  </a:moveTo>
                  <a:lnTo>
                    <a:pt x="1593455" y="1211757"/>
                  </a:lnTo>
                  <a:lnTo>
                    <a:pt x="1636819" y="873524"/>
                  </a:lnTo>
                  <a:cubicBezTo>
                    <a:pt x="1640090" y="845393"/>
                    <a:pt x="1634642" y="816932"/>
                    <a:pt x="1621209" y="791996"/>
                  </a:cubicBezTo>
                  <a:lnTo>
                    <a:pt x="1256958" y="219603"/>
                  </a:lnTo>
                  <a:cubicBezTo>
                    <a:pt x="1220489" y="162166"/>
                    <a:pt x="1144363" y="145173"/>
                    <a:pt x="1086929" y="181642"/>
                  </a:cubicBezTo>
                  <a:cubicBezTo>
                    <a:pt x="1029591" y="218052"/>
                    <a:pt x="1012541" y="294001"/>
                    <a:pt x="1048816" y="351428"/>
                  </a:cubicBezTo>
                  <a:lnTo>
                    <a:pt x="1298586" y="743432"/>
                  </a:lnTo>
                  <a:lnTo>
                    <a:pt x="1099117" y="543963"/>
                  </a:lnTo>
                  <a:lnTo>
                    <a:pt x="587430" y="32280"/>
                  </a:lnTo>
                  <a:cubicBezTo>
                    <a:pt x="544295" y="-10799"/>
                    <a:pt x="474403" y="-10754"/>
                    <a:pt x="431324" y="32381"/>
                  </a:cubicBezTo>
                  <a:cubicBezTo>
                    <a:pt x="388285" y="75476"/>
                    <a:pt x="388282" y="145288"/>
                    <a:pt x="431322" y="188384"/>
                  </a:cubicBezTo>
                  <a:lnTo>
                    <a:pt x="943009" y="700066"/>
                  </a:lnTo>
                  <a:cubicBezTo>
                    <a:pt x="952618" y="709619"/>
                    <a:pt x="952665" y="725150"/>
                    <a:pt x="943115" y="734761"/>
                  </a:cubicBezTo>
                  <a:cubicBezTo>
                    <a:pt x="933565" y="744370"/>
                    <a:pt x="918031" y="744416"/>
                    <a:pt x="908423" y="734866"/>
                  </a:cubicBezTo>
                  <a:cubicBezTo>
                    <a:pt x="908388" y="734832"/>
                    <a:pt x="908352" y="734795"/>
                    <a:pt x="908317" y="734761"/>
                  </a:cubicBezTo>
                  <a:lnTo>
                    <a:pt x="290826" y="117269"/>
                  </a:lnTo>
                  <a:cubicBezTo>
                    <a:pt x="246751" y="75129"/>
                    <a:pt x="176861" y="76696"/>
                    <a:pt x="134720" y="120769"/>
                  </a:cubicBezTo>
                  <a:cubicBezTo>
                    <a:pt x="93909" y="163453"/>
                    <a:pt x="93907" y="230692"/>
                    <a:pt x="134717" y="273375"/>
                  </a:cubicBezTo>
                  <a:lnTo>
                    <a:pt x="613345" y="752000"/>
                  </a:lnTo>
                  <a:cubicBezTo>
                    <a:pt x="594304" y="755584"/>
                    <a:pt x="575570" y="759977"/>
                    <a:pt x="557138" y="765178"/>
                  </a:cubicBezTo>
                  <a:lnTo>
                    <a:pt x="205834" y="413876"/>
                  </a:lnTo>
                  <a:cubicBezTo>
                    <a:pt x="162756" y="370741"/>
                    <a:pt x="92864" y="370694"/>
                    <a:pt x="49729" y="413773"/>
                  </a:cubicBezTo>
                  <a:cubicBezTo>
                    <a:pt x="6591" y="456851"/>
                    <a:pt x="6547" y="526744"/>
                    <a:pt x="49626" y="569879"/>
                  </a:cubicBezTo>
                  <a:cubicBezTo>
                    <a:pt x="49660" y="569913"/>
                    <a:pt x="49692" y="569947"/>
                    <a:pt x="49726" y="569982"/>
                  </a:cubicBezTo>
                  <a:lnTo>
                    <a:pt x="346964" y="867222"/>
                  </a:lnTo>
                  <a:cubicBezTo>
                    <a:pt x="333634" y="876928"/>
                    <a:pt x="320690" y="887112"/>
                    <a:pt x="308131" y="897768"/>
                  </a:cubicBezTo>
                  <a:lnTo>
                    <a:pt x="188489" y="778127"/>
                  </a:lnTo>
                  <a:cubicBezTo>
                    <a:pt x="145411" y="734989"/>
                    <a:pt x="75519" y="734945"/>
                    <a:pt x="32384" y="778024"/>
                  </a:cubicBezTo>
                  <a:cubicBezTo>
                    <a:pt x="-10754" y="821102"/>
                    <a:pt x="-10800" y="890992"/>
                    <a:pt x="32278" y="934129"/>
                  </a:cubicBezTo>
                  <a:cubicBezTo>
                    <a:pt x="32313" y="934164"/>
                    <a:pt x="32347" y="934196"/>
                    <a:pt x="32381" y="934230"/>
                  </a:cubicBezTo>
                  <a:cubicBezTo>
                    <a:pt x="32381" y="934230"/>
                    <a:pt x="88024" y="989872"/>
                    <a:pt x="165291" y="1067140"/>
                  </a:cubicBezTo>
                  <a:cubicBezTo>
                    <a:pt x="-20443" y="1382254"/>
                    <a:pt x="84435" y="1788273"/>
                    <a:pt x="399550" y="1974010"/>
                  </a:cubicBezTo>
                  <a:cubicBezTo>
                    <a:pt x="669559" y="2133161"/>
                    <a:pt x="1014158" y="2081257"/>
                    <a:pt x="1225307" y="1849634"/>
                  </a:cubicBezTo>
                  <a:lnTo>
                    <a:pt x="1367794" y="1992118"/>
                  </a:lnTo>
                  <a:close/>
                  <a:moveTo>
                    <a:pt x="736160" y="1967575"/>
                  </a:moveTo>
                  <a:cubicBezTo>
                    <a:pt x="424398" y="1967575"/>
                    <a:pt x="171663" y="1714842"/>
                    <a:pt x="171663" y="1403077"/>
                  </a:cubicBezTo>
                  <a:cubicBezTo>
                    <a:pt x="171663" y="1091315"/>
                    <a:pt x="424398" y="838579"/>
                    <a:pt x="736160" y="838579"/>
                  </a:cubicBezTo>
                  <a:cubicBezTo>
                    <a:pt x="1047925" y="838579"/>
                    <a:pt x="1300658" y="1091315"/>
                    <a:pt x="1300658" y="1403077"/>
                  </a:cubicBezTo>
                  <a:cubicBezTo>
                    <a:pt x="1300304" y="1714695"/>
                    <a:pt x="1047778" y="1967221"/>
                    <a:pt x="736160" y="1967575"/>
                  </a:cubicBezTo>
                  <a:close/>
                </a:path>
              </a:pathLst>
            </a:custGeom>
            <a:solidFill>
              <a:srgbClr val="DA0000"/>
            </a:solidFill>
            <a:ln w="24507" cap="flat">
              <a:noFill/>
              <a:prstDash val="solid"/>
              <a:miter/>
            </a:ln>
          </p:spPr>
          <p:txBody>
            <a:bodyPr rtlCol="0" anchor="ctr"/>
            <a:lstStyle/>
            <a:p>
              <a:endParaRPr lang="en-GB"/>
            </a:p>
          </p:txBody>
        </p:sp>
        <p:pic>
          <p:nvPicPr>
            <p:cNvPr id="21" name="Graphic 20" descr="Heart with solid fill">
              <a:extLst>
                <a:ext uri="{FF2B5EF4-FFF2-40B4-BE49-F238E27FC236}">
                  <a16:creationId xmlns:a16="http://schemas.microsoft.com/office/drawing/2014/main" id="{F58FB839-598E-4E67-994F-98122F482F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45570" y="4043882"/>
              <a:ext cx="2350831" cy="2350831"/>
            </a:xfrm>
            <a:prstGeom prst="rect">
              <a:avLst/>
            </a:prstGeom>
          </p:spPr>
        </p:pic>
      </p:grpSp>
      <p:pic>
        <p:nvPicPr>
          <p:cNvPr id="26" name="Picture 25" descr="Logo&#10;&#10;Description automatically generated">
            <a:extLst>
              <a:ext uri="{FF2B5EF4-FFF2-40B4-BE49-F238E27FC236}">
                <a16:creationId xmlns:a16="http://schemas.microsoft.com/office/drawing/2014/main" id="{4EC0BE2D-5EF2-487C-8093-7F5A806CCD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138" y="7861675"/>
            <a:ext cx="736586" cy="736586"/>
          </a:xfrm>
          <a:prstGeom prst="rect">
            <a:avLst/>
          </a:prstGeom>
        </p:spPr>
      </p:pic>
      <p:pic>
        <p:nvPicPr>
          <p:cNvPr id="30" name="Picture 29" descr="Logo, icon&#10;&#10;Description automatically generated">
            <a:extLst>
              <a:ext uri="{FF2B5EF4-FFF2-40B4-BE49-F238E27FC236}">
                <a16:creationId xmlns:a16="http://schemas.microsoft.com/office/drawing/2014/main" id="{CD9E838E-138C-408B-AFBB-1FFA0C14FD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209" y="3190761"/>
            <a:ext cx="593879" cy="593879"/>
          </a:xfrm>
          <a:prstGeom prst="rect">
            <a:avLst/>
          </a:prstGeom>
        </p:spPr>
      </p:pic>
      <p:grpSp>
        <p:nvGrpSpPr>
          <p:cNvPr id="46" name="Group 45">
            <a:extLst>
              <a:ext uri="{FF2B5EF4-FFF2-40B4-BE49-F238E27FC236}">
                <a16:creationId xmlns:a16="http://schemas.microsoft.com/office/drawing/2014/main" id="{C25CA9F4-460A-4B31-A41D-3380DF91177D}"/>
              </a:ext>
            </a:extLst>
          </p:cNvPr>
          <p:cNvGrpSpPr/>
          <p:nvPr/>
        </p:nvGrpSpPr>
        <p:grpSpPr>
          <a:xfrm>
            <a:off x="83756" y="2586953"/>
            <a:ext cx="650782" cy="538374"/>
            <a:chOff x="-5615930" y="2816721"/>
            <a:chExt cx="1844057" cy="1525538"/>
          </a:xfrm>
        </p:grpSpPr>
        <p:sp>
          <p:nvSpPr>
            <p:cNvPr id="250" name="Freeform: Shape 249">
              <a:extLst>
                <a:ext uri="{FF2B5EF4-FFF2-40B4-BE49-F238E27FC236}">
                  <a16:creationId xmlns:a16="http://schemas.microsoft.com/office/drawing/2014/main" id="{5BECE520-7850-4FCA-B411-4B3F95169392}"/>
                </a:ext>
              </a:extLst>
            </p:cNvPr>
            <p:cNvSpPr/>
            <p:nvPr/>
          </p:nvSpPr>
          <p:spPr>
            <a:xfrm>
              <a:off x="-5615930" y="2816721"/>
              <a:ext cx="1844057" cy="1525538"/>
            </a:xfrm>
            <a:custGeom>
              <a:avLst/>
              <a:gdLst>
                <a:gd name="connsiteX0" fmla="*/ 922029 w 1844057"/>
                <a:gd name="connsiteY0" fmla="*/ 0 h 1525538"/>
                <a:gd name="connsiteX1" fmla="*/ 1198637 w 1844057"/>
                <a:gd name="connsiteY1" fmla="*/ 33528 h 1525538"/>
                <a:gd name="connsiteX2" fmla="*/ 1550684 w 1844057"/>
                <a:gd name="connsiteY2" fmla="*/ 217934 h 1525538"/>
                <a:gd name="connsiteX3" fmla="*/ 1600977 w 1844057"/>
                <a:gd name="connsiteY3" fmla="*/ 310137 h 1525538"/>
                <a:gd name="connsiteX4" fmla="*/ 1835675 w 1844057"/>
                <a:gd name="connsiteY4" fmla="*/ 1307604 h 1525538"/>
                <a:gd name="connsiteX5" fmla="*/ 1844057 w 1844057"/>
                <a:gd name="connsiteY5" fmla="*/ 1349515 h 1525538"/>
                <a:gd name="connsiteX6" fmla="*/ 1676415 w 1844057"/>
                <a:gd name="connsiteY6" fmla="*/ 1517156 h 1525538"/>
                <a:gd name="connsiteX7" fmla="*/ 1517156 w 1844057"/>
                <a:gd name="connsiteY7" fmla="*/ 1391425 h 1525538"/>
                <a:gd name="connsiteX8" fmla="*/ 1341132 w 1844057"/>
                <a:gd name="connsiteY8" fmla="*/ 662184 h 1525538"/>
                <a:gd name="connsiteX9" fmla="*/ 1341132 w 1844057"/>
                <a:gd name="connsiteY9" fmla="*/ 1402906 h 1525538"/>
                <a:gd name="connsiteX10" fmla="*/ 502925 w 1844057"/>
                <a:gd name="connsiteY10" fmla="*/ 1402906 h 1525538"/>
                <a:gd name="connsiteX11" fmla="*/ 502925 w 1844057"/>
                <a:gd name="connsiteY11" fmla="*/ 670566 h 1525538"/>
                <a:gd name="connsiteX12" fmla="*/ 326901 w 1844057"/>
                <a:gd name="connsiteY12" fmla="*/ 1399807 h 1525538"/>
                <a:gd name="connsiteX13" fmla="*/ 167642 w 1844057"/>
                <a:gd name="connsiteY13" fmla="*/ 1525538 h 1525538"/>
                <a:gd name="connsiteX14" fmla="*/ 0 w 1844057"/>
                <a:gd name="connsiteY14" fmla="*/ 1357897 h 1525538"/>
                <a:gd name="connsiteX15" fmla="*/ 8382 w 1844057"/>
                <a:gd name="connsiteY15" fmla="*/ 1315986 h 1525538"/>
                <a:gd name="connsiteX16" fmla="*/ 243080 w 1844057"/>
                <a:gd name="connsiteY16" fmla="*/ 318519 h 1525538"/>
                <a:gd name="connsiteX17" fmla="*/ 293373 w 1844057"/>
                <a:gd name="connsiteY17" fmla="*/ 226316 h 1525538"/>
                <a:gd name="connsiteX18" fmla="*/ 645420 w 1844057"/>
                <a:gd name="connsiteY18" fmla="*/ 41910 h 1525538"/>
                <a:gd name="connsiteX19" fmla="*/ 922029 w 1844057"/>
                <a:gd name="connsiteY19" fmla="*/ 0 h 15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057" h="1525538">
                  <a:moveTo>
                    <a:pt x="922029" y="0"/>
                  </a:moveTo>
                  <a:cubicBezTo>
                    <a:pt x="1014231" y="0"/>
                    <a:pt x="1106434" y="16764"/>
                    <a:pt x="1198637" y="33528"/>
                  </a:cubicBezTo>
                  <a:cubicBezTo>
                    <a:pt x="1332750" y="75439"/>
                    <a:pt x="1450099" y="134113"/>
                    <a:pt x="1550684" y="217934"/>
                  </a:cubicBezTo>
                  <a:cubicBezTo>
                    <a:pt x="1575830" y="243080"/>
                    <a:pt x="1592595" y="276609"/>
                    <a:pt x="1600977" y="310137"/>
                  </a:cubicBezTo>
                  <a:lnTo>
                    <a:pt x="1835675" y="1307604"/>
                  </a:lnTo>
                  <a:cubicBezTo>
                    <a:pt x="1835675" y="1315986"/>
                    <a:pt x="1844057" y="1332750"/>
                    <a:pt x="1844057" y="1349515"/>
                  </a:cubicBezTo>
                  <a:cubicBezTo>
                    <a:pt x="1844057" y="1441717"/>
                    <a:pt x="1768618" y="1517156"/>
                    <a:pt x="1676415" y="1517156"/>
                  </a:cubicBezTo>
                  <a:cubicBezTo>
                    <a:pt x="1600977" y="1517156"/>
                    <a:pt x="1533920" y="1458481"/>
                    <a:pt x="1517156" y="1391425"/>
                  </a:cubicBezTo>
                  <a:lnTo>
                    <a:pt x="1341132" y="662184"/>
                  </a:lnTo>
                  <a:lnTo>
                    <a:pt x="1341132" y="1402906"/>
                  </a:lnTo>
                  <a:lnTo>
                    <a:pt x="502925" y="1402906"/>
                  </a:lnTo>
                  <a:lnTo>
                    <a:pt x="502925" y="670566"/>
                  </a:lnTo>
                  <a:lnTo>
                    <a:pt x="326901" y="1399807"/>
                  </a:lnTo>
                  <a:cubicBezTo>
                    <a:pt x="310137" y="1466864"/>
                    <a:pt x="243080" y="1525538"/>
                    <a:pt x="167642" y="1525538"/>
                  </a:cubicBezTo>
                  <a:cubicBezTo>
                    <a:pt x="75439" y="1525538"/>
                    <a:pt x="0" y="1450099"/>
                    <a:pt x="0" y="1357897"/>
                  </a:cubicBezTo>
                  <a:cubicBezTo>
                    <a:pt x="0" y="1341132"/>
                    <a:pt x="8382" y="1324368"/>
                    <a:pt x="8382" y="1315986"/>
                  </a:cubicBezTo>
                  <a:lnTo>
                    <a:pt x="243080" y="318519"/>
                  </a:lnTo>
                  <a:cubicBezTo>
                    <a:pt x="251462" y="284991"/>
                    <a:pt x="268227" y="251462"/>
                    <a:pt x="293373" y="226316"/>
                  </a:cubicBezTo>
                  <a:cubicBezTo>
                    <a:pt x="393958" y="142495"/>
                    <a:pt x="511307" y="75439"/>
                    <a:pt x="645420" y="41910"/>
                  </a:cubicBezTo>
                  <a:cubicBezTo>
                    <a:pt x="737623" y="16764"/>
                    <a:pt x="829826" y="0"/>
                    <a:pt x="922029" y="0"/>
                  </a:cubicBezTo>
                  <a:close/>
                </a:path>
              </a:pathLst>
            </a:custGeom>
            <a:solidFill>
              <a:srgbClr val="DA0000"/>
            </a:solidFill>
            <a:ln w="41870" cap="flat">
              <a:noFill/>
              <a:prstDash val="solid"/>
              <a:miter/>
            </a:ln>
          </p:spPr>
          <p:txBody>
            <a:bodyPr rtlCol="0" anchor="ctr"/>
            <a:lstStyle/>
            <a:p>
              <a:endParaRPr lang="en-GB" dirty="0"/>
            </a:p>
          </p:txBody>
        </p:sp>
        <p:pic>
          <p:nvPicPr>
            <p:cNvPr id="44" name="Picture 43" descr="Logo, icon&#10;&#10;Description automatically generated">
              <a:extLst>
                <a:ext uri="{FF2B5EF4-FFF2-40B4-BE49-F238E27FC236}">
                  <a16:creationId xmlns:a16="http://schemas.microsoft.com/office/drawing/2014/main" id="{1FFDA6A0-051C-4544-AE83-1983D8F510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5880" y="2910638"/>
              <a:ext cx="905066" cy="905066"/>
            </a:xfrm>
            <a:prstGeom prst="rect">
              <a:avLst/>
            </a:prstGeom>
          </p:spPr>
        </p:pic>
      </p:grpSp>
      <p:pic>
        <p:nvPicPr>
          <p:cNvPr id="51" name="Picture 50" descr="Logo&#10;&#10;Description automatically generated with low confidence">
            <a:extLst>
              <a:ext uri="{FF2B5EF4-FFF2-40B4-BE49-F238E27FC236}">
                <a16:creationId xmlns:a16="http://schemas.microsoft.com/office/drawing/2014/main" id="{B2183F81-2962-41A6-AF54-5A521084B1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192" y="6316694"/>
            <a:ext cx="630875" cy="630875"/>
          </a:xfrm>
          <a:prstGeom prst="rect">
            <a:avLst/>
          </a:prstGeom>
        </p:spPr>
      </p:pic>
      <p:grpSp>
        <p:nvGrpSpPr>
          <p:cNvPr id="62" name="Group 61">
            <a:extLst>
              <a:ext uri="{FF2B5EF4-FFF2-40B4-BE49-F238E27FC236}">
                <a16:creationId xmlns:a16="http://schemas.microsoft.com/office/drawing/2014/main" id="{FF86AEC3-9E5D-4C21-BC08-6C18A41B8F8B}"/>
              </a:ext>
            </a:extLst>
          </p:cNvPr>
          <p:cNvGrpSpPr/>
          <p:nvPr/>
        </p:nvGrpSpPr>
        <p:grpSpPr>
          <a:xfrm>
            <a:off x="-30544" y="5000040"/>
            <a:ext cx="914400" cy="914400"/>
            <a:chOff x="-108450" y="5302896"/>
            <a:chExt cx="914400" cy="914400"/>
          </a:xfrm>
        </p:grpSpPr>
        <p:pic>
          <p:nvPicPr>
            <p:cNvPr id="57" name="Graphic 56" descr="Flip calendar with solid fill">
              <a:extLst>
                <a:ext uri="{FF2B5EF4-FFF2-40B4-BE49-F238E27FC236}">
                  <a16:creationId xmlns:a16="http://schemas.microsoft.com/office/drawing/2014/main" id="{9FCD20FF-D728-416D-A4EF-11B622F06D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8450" y="5302896"/>
              <a:ext cx="914400" cy="914400"/>
            </a:xfrm>
            <a:prstGeom prst="rect">
              <a:avLst/>
            </a:prstGeom>
          </p:spPr>
        </p:pic>
        <p:pic>
          <p:nvPicPr>
            <p:cNvPr id="61" name="Picture 60" descr="Logo&#10;&#10;Description automatically generated">
              <a:extLst>
                <a:ext uri="{FF2B5EF4-FFF2-40B4-BE49-F238E27FC236}">
                  <a16:creationId xmlns:a16="http://schemas.microsoft.com/office/drawing/2014/main" id="{E54DAA35-9B04-4BAC-9B14-8B60BF867C3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9226" y="5675340"/>
              <a:ext cx="403050" cy="403050"/>
            </a:xfrm>
            <a:prstGeom prst="rect">
              <a:avLst/>
            </a:prstGeom>
          </p:spPr>
        </p:pic>
      </p:grpSp>
      <p:pic>
        <p:nvPicPr>
          <p:cNvPr id="251" name="Picture 250" descr="Logo&#10;&#10;Description automatically generated">
            <a:extLst>
              <a:ext uri="{FF2B5EF4-FFF2-40B4-BE49-F238E27FC236}">
                <a16:creationId xmlns:a16="http://schemas.microsoft.com/office/drawing/2014/main" id="{FE217F5F-F30B-4FCA-AB79-98742909C2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7907" y="5812804"/>
            <a:ext cx="537160" cy="537160"/>
          </a:xfrm>
          <a:prstGeom prst="rect">
            <a:avLst/>
          </a:prstGeom>
        </p:spPr>
      </p:pic>
    </p:spTree>
    <p:extLst>
      <p:ext uri="{BB962C8B-B14F-4D97-AF65-F5344CB8AC3E}">
        <p14:creationId xmlns:p14="http://schemas.microsoft.com/office/powerpoint/2010/main" val="353531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1: How do some Muslims show Allah is</a:t>
            </a:r>
            <a:br>
              <a:rPr lang="en-US" sz="2800" dirty="0"/>
            </a:br>
            <a:r>
              <a:rPr lang="en-US" sz="2800" dirty="0"/>
              <a:t> compassionate and merciful?</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DA0000"/>
          </a:solidFill>
          <a:ln>
            <a:solidFill>
              <a:srgbClr val="DA0000"/>
            </a:solidFill>
          </a:ln>
        </p:spPr>
        <p:txBody>
          <a:bodyPr wrap="square">
            <a:spAutoFit/>
          </a:bodyPr>
          <a:lstStyle/>
          <a:p>
            <a:pPr algn="ctr"/>
            <a:r>
              <a:rPr lang="en-US" sz="1800" b="1" i="0" u="none" strike="noStrike" noProof="0" dirty="0">
                <a:solidFill>
                  <a:schemeClr val="bg1"/>
                </a:solidFill>
              </a:rPr>
              <a:t>How do some Muslims show Allah is compassionate and merciful?</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DA000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82" name="Rectangle 81">
            <a:extLst>
              <a:ext uri="{FF2B5EF4-FFF2-40B4-BE49-F238E27FC236}">
                <a16:creationId xmlns:a16="http://schemas.microsoft.com/office/drawing/2014/main" id="{B6CFE82D-5944-4374-96B0-B3D4EEA7D3F1}"/>
              </a:ext>
            </a:extLst>
          </p:cNvPr>
          <p:cNvSpPr/>
          <p:nvPr/>
        </p:nvSpPr>
        <p:spPr>
          <a:xfrm>
            <a:off x="2041202" y="8919244"/>
            <a:ext cx="3824226" cy="215444"/>
          </a:xfrm>
          <a:prstGeom prst="rect">
            <a:avLst/>
          </a:prstGeom>
          <a:noFill/>
          <a:ln>
            <a:noFill/>
          </a:ln>
        </p:spPr>
        <p:txBody>
          <a:bodyPr wrap="square" lIns="91440" tIns="45720" rIns="91440" bIns="45720">
            <a:spAutoFit/>
          </a:bodyPr>
          <a:lstStyle/>
          <a:p>
            <a:r>
              <a:rPr lang="en-US" sz="800" spc="50" dirty="0">
                <a:ln w="9525" cmpd="sng">
                  <a:noFill/>
                  <a:prstDash val="solid"/>
                </a:ln>
                <a:solidFill>
                  <a:srgbClr val="DA0000"/>
                </a:solidFill>
              </a:rPr>
              <a:t>Based on work by Pam Hook (</a:t>
            </a:r>
            <a:r>
              <a:rPr lang="en-US" sz="800" spc="50" dirty="0" err="1">
                <a:ln w="9525" cmpd="sng">
                  <a:noFill/>
                  <a:prstDash val="solid"/>
                </a:ln>
                <a:solidFill>
                  <a:srgbClr val="DA0000"/>
                </a:solidFill>
              </a:rPr>
              <a:t>HookEd</a:t>
            </a:r>
            <a:r>
              <a:rPr lang="en-US" sz="800" spc="50" dirty="0">
                <a:ln w="9525" cmpd="sng">
                  <a:noFill/>
                  <a:prstDash val="solid"/>
                </a:ln>
                <a:solidFill>
                  <a:srgbClr val="DA0000"/>
                </a:solidFill>
              </a:rPr>
              <a:t>) on Solo Taxonomy</a:t>
            </a:r>
          </a:p>
        </p:txBody>
      </p:sp>
      <p:sp>
        <p:nvSpPr>
          <p:cNvPr id="100" name="TextBox 99">
            <a:extLst>
              <a:ext uri="{FF2B5EF4-FFF2-40B4-BE49-F238E27FC236}">
                <a16:creationId xmlns:a16="http://schemas.microsoft.com/office/drawing/2014/main" id="{AAC7D7F6-B2B1-4282-B8FB-AF30A01C762A}"/>
              </a:ext>
            </a:extLst>
          </p:cNvPr>
          <p:cNvSpPr txBox="1"/>
          <p:nvPr/>
        </p:nvSpPr>
        <p:spPr>
          <a:xfrm>
            <a:off x="887426" y="6225205"/>
            <a:ext cx="1657620" cy="646331"/>
          </a:xfrm>
          <a:prstGeom prst="rect">
            <a:avLst/>
          </a:prstGeom>
          <a:noFill/>
          <a:ln>
            <a:noFill/>
          </a:ln>
        </p:spPr>
        <p:txBody>
          <a:bodyPr wrap="square">
            <a:spAutoFit/>
          </a:bodyPr>
          <a:lstStyle/>
          <a:p>
            <a:pPr algn="ctr"/>
            <a:r>
              <a:rPr lang="en-US" sz="1800" dirty="0">
                <a:solidFill>
                  <a:srgbClr val="DA0000"/>
                </a:solidFill>
              </a:rPr>
              <a:t>Muhammad (PBUH)</a:t>
            </a:r>
            <a:endParaRPr lang="en-GB" sz="1800" dirty="0">
              <a:solidFill>
                <a:srgbClr val="DA0000"/>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29294" y="6469478"/>
            <a:ext cx="1657620" cy="369332"/>
          </a:xfrm>
          <a:prstGeom prst="rect">
            <a:avLst/>
          </a:prstGeom>
          <a:noFill/>
          <a:ln>
            <a:noFill/>
          </a:ln>
        </p:spPr>
        <p:txBody>
          <a:bodyPr wrap="square">
            <a:spAutoFit/>
          </a:bodyPr>
          <a:lstStyle/>
          <a:p>
            <a:pPr algn="ctr"/>
            <a:r>
              <a:rPr lang="en-US" sz="1800" dirty="0">
                <a:solidFill>
                  <a:srgbClr val="DA0000"/>
                </a:solidFill>
              </a:rPr>
              <a:t>Ramadan</a:t>
            </a:r>
            <a:endParaRPr lang="en-GB" sz="1800" dirty="0">
              <a:solidFill>
                <a:srgbClr val="DA000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49618" y="7417323"/>
            <a:ext cx="1657620" cy="369332"/>
          </a:xfrm>
          <a:prstGeom prst="rect">
            <a:avLst/>
          </a:prstGeom>
          <a:noFill/>
          <a:ln>
            <a:noFill/>
          </a:ln>
        </p:spPr>
        <p:txBody>
          <a:bodyPr wrap="square">
            <a:spAutoFit/>
          </a:bodyPr>
          <a:lstStyle/>
          <a:p>
            <a:pPr algn="ctr"/>
            <a:r>
              <a:rPr lang="en-US" sz="1800" dirty="0">
                <a:solidFill>
                  <a:srgbClr val="DA0000"/>
                </a:solidFill>
              </a:rPr>
              <a:t>Qur’an</a:t>
            </a:r>
            <a:endParaRPr lang="en-GB" sz="1800" dirty="0">
              <a:solidFill>
                <a:srgbClr val="DA000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DA0000"/>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2">
            <a:duotone>
              <a:prstClr val="black"/>
              <a:srgbClr val="DA00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169" name="Hexagon 168">
            <a:extLst>
              <a:ext uri="{FF2B5EF4-FFF2-40B4-BE49-F238E27FC236}">
                <a16:creationId xmlns:a16="http://schemas.microsoft.com/office/drawing/2014/main" id="{09D12AEC-7252-4A07-A6FB-BAEB49D38E89}"/>
              </a:ext>
            </a:extLst>
          </p:cNvPr>
          <p:cNvSpPr/>
          <p:nvPr/>
        </p:nvSpPr>
        <p:spPr>
          <a:xfrm>
            <a:off x="4163130" y="6943840"/>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pic>
        <p:nvPicPr>
          <p:cNvPr id="148" name="Picture 147" descr="Logo&#10;&#10;Description automatically generated">
            <a:extLst>
              <a:ext uri="{FF2B5EF4-FFF2-40B4-BE49-F238E27FC236}">
                <a16:creationId xmlns:a16="http://schemas.microsoft.com/office/drawing/2014/main" id="{486AC12F-5469-44C6-80DE-3507E4409C8E}"/>
              </a:ext>
            </a:extLst>
          </p:cNvPr>
          <p:cNvPicPr>
            <a:picLocks noChangeAspect="1"/>
          </p:cNvPicPr>
          <p:nvPr/>
        </p:nvPicPr>
        <p:blipFill rotWithShape="1">
          <a:blip r:embed="rId3">
            <a:extLst>
              <a:ext uri="{28A0092B-C50C-407E-A947-70E740481C1C}">
                <a14:useLocalDpi xmlns:a14="http://schemas.microsoft.com/office/drawing/2010/main" val="0"/>
              </a:ext>
            </a:extLst>
          </a:blip>
          <a:srcRect t="19917" b="14648"/>
          <a:stretch/>
        </p:blipFill>
        <p:spPr>
          <a:xfrm>
            <a:off x="903303" y="5191552"/>
            <a:ext cx="1501547" cy="982552"/>
          </a:xfrm>
          <a:prstGeom prst="rect">
            <a:avLst/>
          </a:prstGeom>
        </p:spPr>
      </p:pic>
      <p:pic>
        <p:nvPicPr>
          <p:cNvPr id="149" name="Picture 148" descr="Logo&#10;&#10;Description automatically generated">
            <a:extLst>
              <a:ext uri="{FF2B5EF4-FFF2-40B4-BE49-F238E27FC236}">
                <a16:creationId xmlns:a16="http://schemas.microsoft.com/office/drawing/2014/main" id="{5A3E774B-1FA5-4782-B3F2-E824646A5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4530" y="6148052"/>
            <a:ext cx="1347795" cy="1347795"/>
          </a:xfrm>
          <a:prstGeom prst="rect">
            <a:avLst/>
          </a:prstGeom>
        </p:spPr>
      </p:pic>
      <p:pic>
        <p:nvPicPr>
          <p:cNvPr id="157" name="Picture 156" descr="Logo&#10;&#10;Description automatically generated">
            <a:extLst>
              <a:ext uri="{FF2B5EF4-FFF2-40B4-BE49-F238E27FC236}">
                <a16:creationId xmlns:a16="http://schemas.microsoft.com/office/drawing/2014/main" id="{203CFEFD-210D-48FC-AE37-3D8A2254A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233" y="1168554"/>
            <a:ext cx="1496623" cy="1496623"/>
          </a:xfrm>
          <a:prstGeom prst="rect">
            <a:avLst/>
          </a:prstGeom>
        </p:spPr>
      </p:pic>
      <p:pic>
        <p:nvPicPr>
          <p:cNvPr id="163" name="Picture 162" descr="Icon&#10;&#10;Description automatically generated">
            <a:extLst>
              <a:ext uri="{FF2B5EF4-FFF2-40B4-BE49-F238E27FC236}">
                <a16:creationId xmlns:a16="http://schemas.microsoft.com/office/drawing/2014/main" id="{90F5A46A-B1B7-4F6E-855F-CB40115A6E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694" y="1287523"/>
            <a:ext cx="1452709" cy="1452709"/>
          </a:xfrm>
          <a:prstGeom prst="rect">
            <a:avLst/>
          </a:prstGeom>
        </p:spPr>
      </p:pic>
      <p:pic>
        <p:nvPicPr>
          <p:cNvPr id="178" name="Picture 177" descr="Logo&#10;&#10;Description automatically generated">
            <a:extLst>
              <a:ext uri="{FF2B5EF4-FFF2-40B4-BE49-F238E27FC236}">
                <a16:creationId xmlns:a16="http://schemas.microsoft.com/office/drawing/2014/main" id="{3DD5C456-0110-4220-8493-2DCB16867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70" y="6831052"/>
            <a:ext cx="1966640" cy="1966640"/>
          </a:xfrm>
          <a:prstGeom prst="rect">
            <a:avLst/>
          </a:prstGeom>
        </p:spPr>
      </p:pic>
      <p:grpSp>
        <p:nvGrpSpPr>
          <p:cNvPr id="175" name="Group 174">
            <a:extLst>
              <a:ext uri="{FF2B5EF4-FFF2-40B4-BE49-F238E27FC236}">
                <a16:creationId xmlns:a16="http://schemas.microsoft.com/office/drawing/2014/main" id="{CA2BBDDA-11C7-44D7-96C2-32B42DD051F1}"/>
              </a:ext>
            </a:extLst>
          </p:cNvPr>
          <p:cNvGrpSpPr/>
          <p:nvPr/>
        </p:nvGrpSpPr>
        <p:grpSpPr>
          <a:xfrm>
            <a:off x="4526274" y="3304765"/>
            <a:ext cx="1360264" cy="1231884"/>
            <a:chOff x="4086598" y="3880963"/>
            <a:chExt cx="3899161" cy="3531158"/>
          </a:xfrm>
        </p:grpSpPr>
        <p:sp>
          <p:nvSpPr>
            <p:cNvPr id="176" name="Freeform: Shape 175">
              <a:extLst>
                <a:ext uri="{FF2B5EF4-FFF2-40B4-BE49-F238E27FC236}">
                  <a16:creationId xmlns:a16="http://schemas.microsoft.com/office/drawing/2014/main" id="{29093063-5E23-4FEB-A4FB-8A240E8DC631}"/>
                </a:ext>
              </a:extLst>
            </p:cNvPr>
            <p:cNvSpPr/>
            <p:nvPr/>
          </p:nvSpPr>
          <p:spPr>
            <a:xfrm rot="6178267">
              <a:off x="4270600" y="3696961"/>
              <a:ext cx="3531158" cy="3899161"/>
            </a:xfrm>
            <a:custGeom>
              <a:avLst/>
              <a:gdLst>
                <a:gd name="connsiteX0" fmla="*/ 1870808 w 1870807"/>
                <a:gd name="connsiteY0" fmla="*/ 1489104 h 2065773"/>
                <a:gd name="connsiteX1" fmla="*/ 1593455 w 1870807"/>
                <a:gd name="connsiteY1" fmla="*/ 1211757 h 2065773"/>
                <a:gd name="connsiteX2" fmla="*/ 1636819 w 1870807"/>
                <a:gd name="connsiteY2" fmla="*/ 873524 h 2065773"/>
                <a:gd name="connsiteX3" fmla="*/ 1621209 w 1870807"/>
                <a:gd name="connsiteY3" fmla="*/ 791996 h 2065773"/>
                <a:gd name="connsiteX4" fmla="*/ 1256958 w 1870807"/>
                <a:gd name="connsiteY4" fmla="*/ 219603 h 2065773"/>
                <a:gd name="connsiteX5" fmla="*/ 1086929 w 1870807"/>
                <a:gd name="connsiteY5" fmla="*/ 181642 h 2065773"/>
                <a:gd name="connsiteX6" fmla="*/ 1048816 w 1870807"/>
                <a:gd name="connsiteY6" fmla="*/ 351428 h 2065773"/>
                <a:gd name="connsiteX7" fmla="*/ 1298586 w 1870807"/>
                <a:gd name="connsiteY7" fmla="*/ 743432 h 2065773"/>
                <a:gd name="connsiteX8" fmla="*/ 1099117 w 1870807"/>
                <a:gd name="connsiteY8" fmla="*/ 543963 h 2065773"/>
                <a:gd name="connsiteX9" fmla="*/ 587430 w 1870807"/>
                <a:gd name="connsiteY9" fmla="*/ 32280 h 2065773"/>
                <a:gd name="connsiteX10" fmla="*/ 431324 w 1870807"/>
                <a:gd name="connsiteY10" fmla="*/ 32381 h 2065773"/>
                <a:gd name="connsiteX11" fmla="*/ 431322 w 1870807"/>
                <a:gd name="connsiteY11" fmla="*/ 188384 h 2065773"/>
                <a:gd name="connsiteX12" fmla="*/ 943009 w 1870807"/>
                <a:gd name="connsiteY12" fmla="*/ 700066 h 2065773"/>
                <a:gd name="connsiteX13" fmla="*/ 943115 w 1870807"/>
                <a:gd name="connsiteY13" fmla="*/ 734761 h 2065773"/>
                <a:gd name="connsiteX14" fmla="*/ 908423 w 1870807"/>
                <a:gd name="connsiteY14" fmla="*/ 734866 h 2065773"/>
                <a:gd name="connsiteX15" fmla="*/ 908317 w 1870807"/>
                <a:gd name="connsiteY15" fmla="*/ 734761 h 2065773"/>
                <a:gd name="connsiteX16" fmla="*/ 290826 w 1870807"/>
                <a:gd name="connsiteY16" fmla="*/ 117269 h 2065773"/>
                <a:gd name="connsiteX17" fmla="*/ 134720 w 1870807"/>
                <a:gd name="connsiteY17" fmla="*/ 120769 h 2065773"/>
                <a:gd name="connsiteX18" fmla="*/ 134717 w 1870807"/>
                <a:gd name="connsiteY18" fmla="*/ 273375 h 2065773"/>
                <a:gd name="connsiteX19" fmla="*/ 613345 w 1870807"/>
                <a:gd name="connsiteY19" fmla="*/ 752000 h 2065773"/>
                <a:gd name="connsiteX20" fmla="*/ 557138 w 1870807"/>
                <a:gd name="connsiteY20" fmla="*/ 765178 h 2065773"/>
                <a:gd name="connsiteX21" fmla="*/ 205834 w 1870807"/>
                <a:gd name="connsiteY21" fmla="*/ 413876 h 2065773"/>
                <a:gd name="connsiteX22" fmla="*/ 49729 w 1870807"/>
                <a:gd name="connsiteY22" fmla="*/ 413773 h 2065773"/>
                <a:gd name="connsiteX23" fmla="*/ 49626 w 1870807"/>
                <a:gd name="connsiteY23" fmla="*/ 569879 h 2065773"/>
                <a:gd name="connsiteX24" fmla="*/ 49726 w 1870807"/>
                <a:gd name="connsiteY24" fmla="*/ 569982 h 2065773"/>
                <a:gd name="connsiteX25" fmla="*/ 346964 w 1870807"/>
                <a:gd name="connsiteY25" fmla="*/ 867222 h 2065773"/>
                <a:gd name="connsiteX26" fmla="*/ 308131 w 1870807"/>
                <a:gd name="connsiteY26" fmla="*/ 897768 h 2065773"/>
                <a:gd name="connsiteX27" fmla="*/ 188489 w 1870807"/>
                <a:gd name="connsiteY27" fmla="*/ 778127 h 2065773"/>
                <a:gd name="connsiteX28" fmla="*/ 32384 w 1870807"/>
                <a:gd name="connsiteY28" fmla="*/ 778024 h 2065773"/>
                <a:gd name="connsiteX29" fmla="*/ 32278 w 1870807"/>
                <a:gd name="connsiteY29" fmla="*/ 934129 h 2065773"/>
                <a:gd name="connsiteX30" fmla="*/ 32381 w 1870807"/>
                <a:gd name="connsiteY30" fmla="*/ 934230 h 2065773"/>
                <a:gd name="connsiteX31" fmla="*/ 165291 w 1870807"/>
                <a:gd name="connsiteY31" fmla="*/ 1067140 h 2065773"/>
                <a:gd name="connsiteX32" fmla="*/ 399550 w 1870807"/>
                <a:gd name="connsiteY32" fmla="*/ 1974010 h 2065773"/>
                <a:gd name="connsiteX33" fmla="*/ 1225307 w 1870807"/>
                <a:gd name="connsiteY33" fmla="*/ 1849634 h 2065773"/>
                <a:gd name="connsiteX34" fmla="*/ 1367794 w 1870807"/>
                <a:gd name="connsiteY34" fmla="*/ 1992118 h 2065773"/>
                <a:gd name="connsiteX35" fmla="*/ 736160 w 1870807"/>
                <a:gd name="connsiteY35" fmla="*/ 1967575 h 2065773"/>
                <a:gd name="connsiteX36" fmla="*/ 171663 w 1870807"/>
                <a:gd name="connsiteY36" fmla="*/ 1403077 h 2065773"/>
                <a:gd name="connsiteX37" fmla="*/ 736160 w 1870807"/>
                <a:gd name="connsiteY37" fmla="*/ 838579 h 2065773"/>
                <a:gd name="connsiteX38" fmla="*/ 1300658 w 1870807"/>
                <a:gd name="connsiteY38" fmla="*/ 1403077 h 2065773"/>
                <a:gd name="connsiteX39" fmla="*/ 736160 w 1870807"/>
                <a:gd name="connsiteY39" fmla="*/ 1967575 h 206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70807" h="2065773">
                  <a:moveTo>
                    <a:pt x="1870808" y="1489104"/>
                  </a:moveTo>
                  <a:lnTo>
                    <a:pt x="1593455" y="1211757"/>
                  </a:lnTo>
                  <a:lnTo>
                    <a:pt x="1636819" y="873524"/>
                  </a:lnTo>
                  <a:cubicBezTo>
                    <a:pt x="1640090" y="845393"/>
                    <a:pt x="1634642" y="816932"/>
                    <a:pt x="1621209" y="791996"/>
                  </a:cubicBezTo>
                  <a:lnTo>
                    <a:pt x="1256958" y="219603"/>
                  </a:lnTo>
                  <a:cubicBezTo>
                    <a:pt x="1220489" y="162166"/>
                    <a:pt x="1144363" y="145173"/>
                    <a:pt x="1086929" y="181642"/>
                  </a:cubicBezTo>
                  <a:cubicBezTo>
                    <a:pt x="1029591" y="218052"/>
                    <a:pt x="1012541" y="294001"/>
                    <a:pt x="1048816" y="351428"/>
                  </a:cubicBezTo>
                  <a:lnTo>
                    <a:pt x="1298586" y="743432"/>
                  </a:lnTo>
                  <a:lnTo>
                    <a:pt x="1099117" y="543963"/>
                  </a:lnTo>
                  <a:lnTo>
                    <a:pt x="587430" y="32280"/>
                  </a:lnTo>
                  <a:cubicBezTo>
                    <a:pt x="544295" y="-10799"/>
                    <a:pt x="474403" y="-10754"/>
                    <a:pt x="431324" y="32381"/>
                  </a:cubicBezTo>
                  <a:cubicBezTo>
                    <a:pt x="388285" y="75476"/>
                    <a:pt x="388282" y="145288"/>
                    <a:pt x="431322" y="188384"/>
                  </a:cubicBezTo>
                  <a:lnTo>
                    <a:pt x="943009" y="700066"/>
                  </a:lnTo>
                  <a:cubicBezTo>
                    <a:pt x="952618" y="709619"/>
                    <a:pt x="952665" y="725150"/>
                    <a:pt x="943115" y="734761"/>
                  </a:cubicBezTo>
                  <a:cubicBezTo>
                    <a:pt x="933565" y="744370"/>
                    <a:pt x="918031" y="744416"/>
                    <a:pt x="908423" y="734866"/>
                  </a:cubicBezTo>
                  <a:cubicBezTo>
                    <a:pt x="908388" y="734832"/>
                    <a:pt x="908352" y="734795"/>
                    <a:pt x="908317" y="734761"/>
                  </a:cubicBezTo>
                  <a:lnTo>
                    <a:pt x="290826" y="117269"/>
                  </a:lnTo>
                  <a:cubicBezTo>
                    <a:pt x="246751" y="75129"/>
                    <a:pt x="176861" y="76696"/>
                    <a:pt x="134720" y="120769"/>
                  </a:cubicBezTo>
                  <a:cubicBezTo>
                    <a:pt x="93909" y="163453"/>
                    <a:pt x="93907" y="230692"/>
                    <a:pt x="134717" y="273375"/>
                  </a:cubicBezTo>
                  <a:lnTo>
                    <a:pt x="613345" y="752000"/>
                  </a:lnTo>
                  <a:cubicBezTo>
                    <a:pt x="594304" y="755584"/>
                    <a:pt x="575570" y="759977"/>
                    <a:pt x="557138" y="765178"/>
                  </a:cubicBezTo>
                  <a:lnTo>
                    <a:pt x="205834" y="413876"/>
                  </a:lnTo>
                  <a:cubicBezTo>
                    <a:pt x="162756" y="370741"/>
                    <a:pt x="92864" y="370694"/>
                    <a:pt x="49729" y="413773"/>
                  </a:cubicBezTo>
                  <a:cubicBezTo>
                    <a:pt x="6591" y="456851"/>
                    <a:pt x="6547" y="526744"/>
                    <a:pt x="49626" y="569879"/>
                  </a:cubicBezTo>
                  <a:cubicBezTo>
                    <a:pt x="49660" y="569913"/>
                    <a:pt x="49692" y="569947"/>
                    <a:pt x="49726" y="569982"/>
                  </a:cubicBezTo>
                  <a:lnTo>
                    <a:pt x="346964" y="867222"/>
                  </a:lnTo>
                  <a:cubicBezTo>
                    <a:pt x="333634" y="876928"/>
                    <a:pt x="320690" y="887112"/>
                    <a:pt x="308131" y="897768"/>
                  </a:cubicBezTo>
                  <a:lnTo>
                    <a:pt x="188489" y="778127"/>
                  </a:lnTo>
                  <a:cubicBezTo>
                    <a:pt x="145411" y="734989"/>
                    <a:pt x="75519" y="734945"/>
                    <a:pt x="32384" y="778024"/>
                  </a:cubicBezTo>
                  <a:cubicBezTo>
                    <a:pt x="-10754" y="821102"/>
                    <a:pt x="-10800" y="890992"/>
                    <a:pt x="32278" y="934129"/>
                  </a:cubicBezTo>
                  <a:cubicBezTo>
                    <a:pt x="32313" y="934164"/>
                    <a:pt x="32347" y="934196"/>
                    <a:pt x="32381" y="934230"/>
                  </a:cubicBezTo>
                  <a:cubicBezTo>
                    <a:pt x="32381" y="934230"/>
                    <a:pt x="88024" y="989872"/>
                    <a:pt x="165291" y="1067140"/>
                  </a:cubicBezTo>
                  <a:cubicBezTo>
                    <a:pt x="-20443" y="1382254"/>
                    <a:pt x="84435" y="1788273"/>
                    <a:pt x="399550" y="1974010"/>
                  </a:cubicBezTo>
                  <a:cubicBezTo>
                    <a:pt x="669559" y="2133161"/>
                    <a:pt x="1014158" y="2081257"/>
                    <a:pt x="1225307" y="1849634"/>
                  </a:cubicBezTo>
                  <a:lnTo>
                    <a:pt x="1367794" y="1992118"/>
                  </a:lnTo>
                  <a:close/>
                  <a:moveTo>
                    <a:pt x="736160" y="1967575"/>
                  </a:moveTo>
                  <a:cubicBezTo>
                    <a:pt x="424398" y="1967575"/>
                    <a:pt x="171663" y="1714842"/>
                    <a:pt x="171663" y="1403077"/>
                  </a:cubicBezTo>
                  <a:cubicBezTo>
                    <a:pt x="171663" y="1091315"/>
                    <a:pt x="424398" y="838579"/>
                    <a:pt x="736160" y="838579"/>
                  </a:cubicBezTo>
                  <a:cubicBezTo>
                    <a:pt x="1047925" y="838579"/>
                    <a:pt x="1300658" y="1091315"/>
                    <a:pt x="1300658" y="1403077"/>
                  </a:cubicBezTo>
                  <a:cubicBezTo>
                    <a:pt x="1300304" y="1714695"/>
                    <a:pt x="1047778" y="1967221"/>
                    <a:pt x="736160" y="1967575"/>
                  </a:cubicBezTo>
                  <a:close/>
                </a:path>
              </a:pathLst>
            </a:custGeom>
            <a:solidFill>
              <a:srgbClr val="DA0000"/>
            </a:solidFill>
            <a:ln w="24507" cap="flat">
              <a:noFill/>
              <a:prstDash val="solid"/>
              <a:miter/>
            </a:ln>
          </p:spPr>
          <p:txBody>
            <a:bodyPr rtlCol="0" anchor="ctr"/>
            <a:lstStyle/>
            <a:p>
              <a:endParaRPr lang="en-GB"/>
            </a:p>
          </p:txBody>
        </p:sp>
        <p:pic>
          <p:nvPicPr>
            <p:cNvPr id="177" name="Graphic 176" descr="Heart with solid fill">
              <a:extLst>
                <a:ext uri="{FF2B5EF4-FFF2-40B4-BE49-F238E27FC236}">
                  <a16:creationId xmlns:a16="http://schemas.microsoft.com/office/drawing/2014/main" id="{FF66DCEB-B69F-4B9B-8618-431181A700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45570" y="4043882"/>
              <a:ext cx="2350831" cy="2350831"/>
            </a:xfrm>
            <a:prstGeom prst="rect">
              <a:avLst/>
            </a:prstGeom>
          </p:spPr>
        </p:pic>
      </p:grpSp>
      <p:pic>
        <p:nvPicPr>
          <p:cNvPr id="179" name="Picture 178" descr="Logo, icon&#10;&#10;Description automatically generated">
            <a:extLst>
              <a:ext uri="{FF2B5EF4-FFF2-40B4-BE49-F238E27FC236}">
                <a16:creationId xmlns:a16="http://schemas.microsoft.com/office/drawing/2014/main" id="{BD52E1E5-039A-482B-9377-715FA7F0C4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4722" y="3334029"/>
            <a:ext cx="1269711" cy="1269711"/>
          </a:xfrm>
          <a:prstGeom prst="rect">
            <a:avLst/>
          </a:prstGeom>
        </p:spPr>
      </p:pic>
      <p:grpSp>
        <p:nvGrpSpPr>
          <p:cNvPr id="180" name="Group 179">
            <a:extLst>
              <a:ext uri="{FF2B5EF4-FFF2-40B4-BE49-F238E27FC236}">
                <a16:creationId xmlns:a16="http://schemas.microsoft.com/office/drawing/2014/main" id="{8BC98101-BB76-4862-82F8-D39B55117F8C}"/>
              </a:ext>
            </a:extLst>
          </p:cNvPr>
          <p:cNvGrpSpPr/>
          <p:nvPr/>
        </p:nvGrpSpPr>
        <p:grpSpPr>
          <a:xfrm>
            <a:off x="2748201" y="2343040"/>
            <a:ext cx="1452710" cy="1201787"/>
            <a:chOff x="-5615930" y="2816721"/>
            <a:chExt cx="1844057" cy="1525538"/>
          </a:xfrm>
        </p:grpSpPr>
        <p:sp>
          <p:nvSpPr>
            <p:cNvPr id="181" name="Freeform: Shape 180">
              <a:extLst>
                <a:ext uri="{FF2B5EF4-FFF2-40B4-BE49-F238E27FC236}">
                  <a16:creationId xmlns:a16="http://schemas.microsoft.com/office/drawing/2014/main" id="{039D6D34-F6EB-488E-8F7F-9F21D17812B6}"/>
                </a:ext>
              </a:extLst>
            </p:cNvPr>
            <p:cNvSpPr/>
            <p:nvPr/>
          </p:nvSpPr>
          <p:spPr>
            <a:xfrm>
              <a:off x="-5615930" y="2816721"/>
              <a:ext cx="1844057" cy="1525538"/>
            </a:xfrm>
            <a:custGeom>
              <a:avLst/>
              <a:gdLst>
                <a:gd name="connsiteX0" fmla="*/ 922029 w 1844057"/>
                <a:gd name="connsiteY0" fmla="*/ 0 h 1525538"/>
                <a:gd name="connsiteX1" fmla="*/ 1198637 w 1844057"/>
                <a:gd name="connsiteY1" fmla="*/ 33528 h 1525538"/>
                <a:gd name="connsiteX2" fmla="*/ 1550684 w 1844057"/>
                <a:gd name="connsiteY2" fmla="*/ 217934 h 1525538"/>
                <a:gd name="connsiteX3" fmla="*/ 1600977 w 1844057"/>
                <a:gd name="connsiteY3" fmla="*/ 310137 h 1525538"/>
                <a:gd name="connsiteX4" fmla="*/ 1835675 w 1844057"/>
                <a:gd name="connsiteY4" fmla="*/ 1307604 h 1525538"/>
                <a:gd name="connsiteX5" fmla="*/ 1844057 w 1844057"/>
                <a:gd name="connsiteY5" fmla="*/ 1349515 h 1525538"/>
                <a:gd name="connsiteX6" fmla="*/ 1676415 w 1844057"/>
                <a:gd name="connsiteY6" fmla="*/ 1517156 h 1525538"/>
                <a:gd name="connsiteX7" fmla="*/ 1517156 w 1844057"/>
                <a:gd name="connsiteY7" fmla="*/ 1391425 h 1525538"/>
                <a:gd name="connsiteX8" fmla="*/ 1341132 w 1844057"/>
                <a:gd name="connsiteY8" fmla="*/ 662184 h 1525538"/>
                <a:gd name="connsiteX9" fmla="*/ 1341132 w 1844057"/>
                <a:gd name="connsiteY9" fmla="*/ 1402906 h 1525538"/>
                <a:gd name="connsiteX10" fmla="*/ 502925 w 1844057"/>
                <a:gd name="connsiteY10" fmla="*/ 1402906 h 1525538"/>
                <a:gd name="connsiteX11" fmla="*/ 502925 w 1844057"/>
                <a:gd name="connsiteY11" fmla="*/ 670566 h 1525538"/>
                <a:gd name="connsiteX12" fmla="*/ 326901 w 1844057"/>
                <a:gd name="connsiteY12" fmla="*/ 1399807 h 1525538"/>
                <a:gd name="connsiteX13" fmla="*/ 167642 w 1844057"/>
                <a:gd name="connsiteY13" fmla="*/ 1525538 h 1525538"/>
                <a:gd name="connsiteX14" fmla="*/ 0 w 1844057"/>
                <a:gd name="connsiteY14" fmla="*/ 1357897 h 1525538"/>
                <a:gd name="connsiteX15" fmla="*/ 8382 w 1844057"/>
                <a:gd name="connsiteY15" fmla="*/ 1315986 h 1525538"/>
                <a:gd name="connsiteX16" fmla="*/ 243080 w 1844057"/>
                <a:gd name="connsiteY16" fmla="*/ 318519 h 1525538"/>
                <a:gd name="connsiteX17" fmla="*/ 293373 w 1844057"/>
                <a:gd name="connsiteY17" fmla="*/ 226316 h 1525538"/>
                <a:gd name="connsiteX18" fmla="*/ 645420 w 1844057"/>
                <a:gd name="connsiteY18" fmla="*/ 41910 h 1525538"/>
                <a:gd name="connsiteX19" fmla="*/ 922029 w 1844057"/>
                <a:gd name="connsiteY19" fmla="*/ 0 h 15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057" h="1525538">
                  <a:moveTo>
                    <a:pt x="922029" y="0"/>
                  </a:moveTo>
                  <a:cubicBezTo>
                    <a:pt x="1014231" y="0"/>
                    <a:pt x="1106434" y="16764"/>
                    <a:pt x="1198637" y="33528"/>
                  </a:cubicBezTo>
                  <a:cubicBezTo>
                    <a:pt x="1332750" y="75439"/>
                    <a:pt x="1450099" y="134113"/>
                    <a:pt x="1550684" y="217934"/>
                  </a:cubicBezTo>
                  <a:cubicBezTo>
                    <a:pt x="1575830" y="243080"/>
                    <a:pt x="1592595" y="276609"/>
                    <a:pt x="1600977" y="310137"/>
                  </a:cubicBezTo>
                  <a:lnTo>
                    <a:pt x="1835675" y="1307604"/>
                  </a:lnTo>
                  <a:cubicBezTo>
                    <a:pt x="1835675" y="1315986"/>
                    <a:pt x="1844057" y="1332750"/>
                    <a:pt x="1844057" y="1349515"/>
                  </a:cubicBezTo>
                  <a:cubicBezTo>
                    <a:pt x="1844057" y="1441717"/>
                    <a:pt x="1768618" y="1517156"/>
                    <a:pt x="1676415" y="1517156"/>
                  </a:cubicBezTo>
                  <a:cubicBezTo>
                    <a:pt x="1600977" y="1517156"/>
                    <a:pt x="1533920" y="1458481"/>
                    <a:pt x="1517156" y="1391425"/>
                  </a:cubicBezTo>
                  <a:lnTo>
                    <a:pt x="1341132" y="662184"/>
                  </a:lnTo>
                  <a:lnTo>
                    <a:pt x="1341132" y="1402906"/>
                  </a:lnTo>
                  <a:lnTo>
                    <a:pt x="502925" y="1402906"/>
                  </a:lnTo>
                  <a:lnTo>
                    <a:pt x="502925" y="670566"/>
                  </a:lnTo>
                  <a:lnTo>
                    <a:pt x="326901" y="1399807"/>
                  </a:lnTo>
                  <a:cubicBezTo>
                    <a:pt x="310137" y="1466864"/>
                    <a:pt x="243080" y="1525538"/>
                    <a:pt x="167642" y="1525538"/>
                  </a:cubicBezTo>
                  <a:cubicBezTo>
                    <a:pt x="75439" y="1525538"/>
                    <a:pt x="0" y="1450099"/>
                    <a:pt x="0" y="1357897"/>
                  </a:cubicBezTo>
                  <a:cubicBezTo>
                    <a:pt x="0" y="1341132"/>
                    <a:pt x="8382" y="1324368"/>
                    <a:pt x="8382" y="1315986"/>
                  </a:cubicBezTo>
                  <a:lnTo>
                    <a:pt x="243080" y="318519"/>
                  </a:lnTo>
                  <a:cubicBezTo>
                    <a:pt x="251462" y="284991"/>
                    <a:pt x="268227" y="251462"/>
                    <a:pt x="293373" y="226316"/>
                  </a:cubicBezTo>
                  <a:cubicBezTo>
                    <a:pt x="393958" y="142495"/>
                    <a:pt x="511307" y="75439"/>
                    <a:pt x="645420" y="41910"/>
                  </a:cubicBezTo>
                  <a:cubicBezTo>
                    <a:pt x="737623" y="16764"/>
                    <a:pt x="829826" y="0"/>
                    <a:pt x="922029" y="0"/>
                  </a:cubicBezTo>
                  <a:close/>
                </a:path>
              </a:pathLst>
            </a:custGeom>
            <a:solidFill>
              <a:srgbClr val="DA0000"/>
            </a:solidFill>
            <a:ln w="41870" cap="flat">
              <a:noFill/>
              <a:prstDash val="solid"/>
              <a:miter/>
            </a:ln>
          </p:spPr>
          <p:txBody>
            <a:bodyPr rtlCol="0" anchor="ctr"/>
            <a:lstStyle/>
            <a:p>
              <a:endParaRPr lang="en-GB" dirty="0"/>
            </a:p>
          </p:txBody>
        </p:sp>
        <p:pic>
          <p:nvPicPr>
            <p:cNvPr id="182" name="Picture 181" descr="Logo, icon&#10;&#10;Description automatically generated">
              <a:extLst>
                <a:ext uri="{FF2B5EF4-FFF2-40B4-BE49-F238E27FC236}">
                  <a16:creationId xmlns:a16="http://schemas.microsoft.com/office/drawing/2014/main" id="{6B3BF2E6-E142-463E-94C7-E10B3D92B25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35880" y="2910638"/>
              <a:ext cx="905066" cy="905066"/>
            </a:xfrm>
            <a:prstGeom prst="rect">
              <a:avLst/>
            </a:prstGeom>
          </p:spPr>
        </p:pic>
      </p:grpSp>
      <p:pic>
        <p:nvPicPr>
          <p:cNvPr id="183" name="Picture 182" descr="Logo&#10;&#10;Description automatically generated with low confidence">
            <a:extLst>
              <a:ext uri="{FF2B5EF4-FFF2-40B4-BE49-F238E27FC236}">
                <a16:creationId xmlns:a16="http://schemas.microsoft.com/office/drawing/2014/main" id="{EE3C0711-97CE-45BD-B98C-955A656A79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3727" y="6953833"/>
            <a:ext cx="1634108" cy="1634108"/>
          </a:xfrm>
          <a:prstGeom prst="rect">
            <a:avLst/>
          </a:prstGeom>
        </p:spPr>
      </p:pic>
      <p:grpSp>
        <p:nvGrpSpPr>
          <p:cNvPr id="184" name="Group 183">
            <a:extLst>
              <a:ext uri="{FF2B5EF4-FFF2-40B4-BE49-F238E27FC236}">
                <a16:creationId xmlns:a16="http://schemas.microsoft.com/office/drawing/2014/main" id="{20EC5ADE-A6DD-44B6-B827-B3231A1243DA}"/>
              </a:ext>
            </a:extLst>
          </p:cNvPr>
          <p:cNvGrpSpPr/>
          <p:nvPr/>
        </p:nvGrpSpPr>
        <p:grpSpPr>
          <a:xfrm>
            <a:off x="4424395" y="4983636"/>
            <a:ext cx="1642924" cy="1642924"/>
            <a:chOff x="-108450" y="5302896"/>
            <a:chExt cx="914400" cy="914400"/>
          </a:xfrm>
        </p:grpSpPr>
        <p:pic>
          <p:nvPicPr>
            <p:cNvPr id="185" name="Graphic 184" descr="Flip calendar with solid fill">
              <a:extLst>
                <a:ext uri="{FF2B5EF4-FFF2-40B4-BE49-F238E27FC236}">
                  <a16:creationId xmlns:a16="http://schemas.microsoft.com/office/drawing/2014/main" id="{D2DE850B-8C4A-4087-8BF9-2BE5300515B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8450" y="5302896"/>
              <a:ext cx="914400" cy="914400"/>
            </a:xfrm>
            <a:prstGeom prst="rect">
              <a:avLst/>
            </a:prstGeom>
          </p:spPr>
        </p:pic>
        <p:pic>
          <p:nvPicPr>
            <p:cNvPr id="186" name="Picture 185" descr="Logo&#10;&#10;Description automatically generated">
              <a:extLst>
                <a:ext uri="{FF2B5EF4-FFF2-40B4-BE49-F238E27FC236}">
                  <a16:creationId xmlns:a16="http://schemas.microsoft.com/office/drawing/2014/main" id="{7AD881B0-B64E-49A9-A44A-D5610EB4246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226" y="5675340"/>
              <a:ext cx="403050" cy="403050"/>
            </a:xfrm>
            <a:prstGeom prst="rect">
              <a:avLst/>
            </a:prstGeom>
          </p:spPr>
        </p:pic>
      </p:grpSp>
      <p:pic>
        <p:nvPicPr>
          <p:cNvPr id="187" name="Picture 186" descr="Logo&#10;&#10;Description automatically generated">
            <a:extLst>
              <a:ext uri="{FF2B5EF4-FFF2-40B4-BE49-F238E27FC236}">
                <a16:creationId xmlns:a16="http://schemas.microsoft.com/office/drawing/2014/main" id="{4E2E2698-B7CC-43CF-9E24-BED00E4516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37704" y="4139873"/>
            <a:ext cx="1493117" cy="1493117"/>
          </a:xfrm>
          <a:prstGeom prst="rect">
            <a:avLst/>
          </a:prstGeom>
        </p:spPr>
      </p:pic>
      <p:sp>
        <p:nvSpPr>
          <p:cNvPr id="188" name="TextBox 187">
            <a:extLst>
              <a:ext uri="{FF2B5EF4-FFF2-40B4-BE49-F238E27FC236}">
                <a16:creationId xmlns:a16="http://schemas.microsoft.com/office/drawing/2014/main" id="{9C70D258-8FF4-4C0F-ADAC-3421A35E69BD}"/>
              </a:ext>
            </a:extLst>
          </p:cNvPr>
          <p:cNvSpPr txBox="1"/>
          <p:nvPr/>
        </p:nvSpPr>
        <p:spPr>
          <a:xfrm>
            <a:off x="2654224" y="3619009"/>
            <a:ext cx="1657620" cy="369332"/>
          </a:xfrm>
          <a:prstGeom prst="rect">
            <a:avLst/>
          </a:prstGeom>
          <a:noFill/>
          <a:ln>
            <a:noFill/>
          </a:ln>
        </p:spPr>
        <p:txBody>
          <a:bodyPr wrap="square">
            <a:spAutoFit/>
          </a:bodyPr>
          <a:lstStyle/>
          <a:p>
            <a:pPr algn="ctr"/>
            <a:r>
              <a:rPr lang="en-US" dirty="0">
                <a:solidFill>
                  <a:srgbClr val="DA0000"/>
                </a:solidFill>
              </a:rPr>
              <a:t>Muslim</a:t>
            </a:r>
            <a:endParaRPr lang="en-GB" sz="1800" dirty="0">
              <a:solidFill>
                <a:srgbClr val="DA0000"/>
              </a:solidFill>
            </a:endParaRPr>
          </a:p>
        </p:txBody>
      </p:sp>
      <p:sp>
        <p:nvSpPr>
          <p:cNvPr id="189" name="TextBox 188">
            <a:extLst>
              <a:ext uri="{FF2B5EF4-FFF2-40B4-BE49-F238E27FC236}">
                <a16:creationId xmlns:a16="http://schemas.microsoft.com/office/drawing/2014/main" id="{86F2BAAA-2D14-4C3C-BC2C-6BAC8EB9454A}"/>
              </a:ext>
            </a:extLst>
          </p:cNvPr>
          <p:cNvSpPr txBox="1"/>
          <p:nvPr/>
        </p:nvSpPr>
        <p:spPr>
          <a:xfrm>
            <a:off x="872186" y="4627057"/>
            <a:ext cx="1657620" cy="369332"/>
          </a:xfrm>
          <a:prstGeom prst="rect">
            <a:avLst/>
          </a:prstGeom>
          <a:noFill/>
          <a:ln>
            <a:noFill/>
          </a:ln>
        </p:spPr>
        <p:txBody>
          <a:bodyPr wrap="square">
            <a:spAutoFit/>
          </a:bodyPr>
          <a:lstStyle/>
          <a:p>
            <a:pPr algn="ctr"/>
            <a:r>
              <a:rPr lang="en-US" dirty="0">
                <a:solidFill>
                  <a:srgbClr val="DA0000"/>
                </a:solidFill>
              </a:rPr>
              <a:t>Islam</a:t>
            </a:r>
            <a:endParaRPr lang="en-GB" sz="1800" dirty="0">
              <a:solidFill>
                <a:srgbClr val="DA0000"/>
              </a:solidFill>
            </a:endParaRPr>
          </a:p>
        </p:txBody>
      </p:sp>
      <p:sp>
        <p:nvSpPr>
          <p:cNvPr id="190" name="TextBox 189">
            <a:extLst>
              <a:ext uri="{FF2B5EF4-FFF2-40B4-BE49-F238E27FC236}">
                <a16:creationId xmlns:a16="http://schemas.microsoft.com/office/drawing/2014/main" id="{CB7E831B-ACF0-4C0C-8896-E5A315E728FB}"/>
              </a:ext>
            </a:extLst>
          </p:cNvPr>
          <p:cNvSpPr txBox="1"/>
          <p:nvPr/>
        </p:nvSpPr>
        <p:spPr>
          <a:xfrm>
            <a:off x="2641699" y="5588771"/>
            <a:ext cx="1657620" cy="369332"/>
          </a:xfrm>
          <a:prstGeom prst="rect">
            <a:avLst/>
          </a:prstGeom>
          <a:noFill/>
          <a:ln>
            <a:noFill/>
          </a:ln>
        </p:spPr>
        <p:txBody>
          <a:bodyPr wrap="square">
            <a:spAutoFit/>
          </a:bodyPr>
          <a:lstStyle/>
          <a:p>
            <a:pPr algn="ctr"/>
            <a:r>
              <a:rPr lang="en-US" sz="1800" dirty="0">
                <a:solidFill>
                  <a:srgbClr val="DA0000"/>
                </a:solidFill>
              </a:rPr>
              <a:t>Fasting</a:t>
            </a:r>
            <a:endParaRPr lang="en-GB" sz="1800" dirty="0">
              <a:solidFill>
                <a:srgbClr val="DA0000"/>
              </a:solidFill>
            </a:endParaRPr>
          </a:p>
        </p:txBody>
      </p:sp>
      <p:sp>
        <p:nvSpPr>
          <p:cNvPr id="191" name="TextBox 190">
            <a:extLst>
              <a:ext uri="{FF2B5EF4-FFF2-40B4-BE49-F238E27FC236}">
                <a16:creationId xmlns:a16="http://schemas.microsoft.com/office/drawing/2014/main" id="{698938B4-A937-4771-B0DB-A6524807D299}"/>
              </a:ext>
            </a:extLst>
          </p:cNvPr>
          <p:cNvSpPr txBox="1"/>
          <p:nvPr/>
        </p:nvSpPr>
        <p:spPr>
          <a:xfrm>
            <a:off x="872186" y="2658810"/>
            <a:ext cx="1657620" cy="369332"/>
          </a:xfrm>
          <a:prstGeom prst="rect">
            <a:avLst/>
          </a:prstGeom>
          <a:noFill/>
          <a:ln>
            <a:noFill/>
          </a:ln>
        </p:spPr>
        <p:txBody>
          <a:bodyPr wrap="square">
            <a:spAutoFit/>
          </a:bodyPr>
          <a:lstStyle/>
          <a:p>
            <a:pPr algn="ctr"/>
            <a:r>
              <a:rPr lang="en-US" dirty="0">
                <a:solidFill>
                  <a:srgbClr val="DA0000"/>
                </a:solidFill>
              </a:rPr>
              <a:t>Allah</a:t>
            </a:r>
            <a:endParaRPr lang="en-GB" sz="1800" dirty="0">
              <a:solidFill>
                <a:srgbClr val="DA0000"/>
              </a:solidFill>
            </a:endParaRPr>
          </a:p>
        </p:txBody>
      </p:sp>
      <p:sp>
        <p:nvSpPr>
          <p:cNvPr id="192" name="TextBox 191">
            <a:extLst>
              <a:ext uri="{FF2B5EF4-FFF2-40B4-BE49-F238E27FC236}">
                <a16:creationId xmlns:a16="http://schemas.microsoft.com/office/drawing/2014/main" id="{F187CDF1-E838-4909-97A7-9F8BC512AB39}"/>
              </a:ext>
            </a:extLst>
          </p:cNvPr>
          <p:cNvSpPr txBox="1"/>
          <p:nvPr/>
        </p:nvSpPr>
        <p:spPr>
          <a:xfrm>
            <a:off x="4426180" y="2656784"/>
            <a:ext cx="1657620" cy="369332"/>
          </a:xfrm>
          <a:prstGeom prst="rect">
            <a:avLst/>
          </a:prstGeom>
          <a:noFill/>
          <a:ln>
            <a:noFill/>
          </a:ln>
        </p:spPr>
        <p:txBody>
          <a:bodyPr wrap="square">
            <a:spAutoFit/>
          </a:bodyPr>
          <a:lstStyle/>
          <a:p>
            <a:pPr algn="ctr"/>
            <a:r>
              <a:rPr lang="en-US" dirty="0">
                <a:solidFill>
                  <a:srgbClr val="DA0000"/>
                </a:solidFill>
              </a:rPr>
              <a:t>Mosque</a:t>
            </a:r>
            <a:endParaRPr lang="en-GB" sz="1800" dirty="0">
              <a:solidFill>
                <a:srgbClr val="DA0000"/>
              </a:solidFill>
            </a:endParaRPr>
          </a:p>
        </p:txBody>
      </p:sp>
      <p:sp>
        <p:nvSpPr>
          <p:cNvPr id="193" name="TextBox 192">
            <a:extLst>
              <a:ext uri="{FF2B5EF4-FFF2-40B4-BE49-F238E27FC236}">
                <a16:creationId xmlns:a16="http://schemas.microsoft.com/office/drawing/2014/main" id="{6D9009B8-8D5F-42DB-9748-AA833778690A}"/>
              </a:ext>
            </a:extLst>
          </p:cNvPr>
          <p:cNvSpPr txBox="1"/>
          <p:nvPr/>
        </p:nvSpPr>
        <p:spPr>
          <a:xfrm>
            <a:off x="4438317" y="4520776"/>
            <a:ext cx="1657620" cy="369332"/>
          </a:xfrm>
          <a:prstGeom prst="rect">
            <a:avLst/>
          </a:prstGeom>
          <a:noFill/>
          <a:ln>
            <a:noFill/>
          </a:ln>
        </p:spPr>
        <p:txBody>
          <a:bodyPr wrap="square">
            <a:spAutoFit/>
          </a:bodyPr>
          <a:lstStyle/>
          <a:p>
            <a:pPr algn="ctr"/>
            <a:r>
              <a:rPr lang="en-US" sz="1800" dirty="0">
                <a:solidFill>
                  <a:srgbClr val="DA0000"/>
                </a:solidFill>
              </a:rPr>
              <a:t>compassionate</a:t>
            </a:r>
            <a:endParaRPr lang="en-GB" sz="1800" dirty="0">
              <a:solidFill>
                <a:srgbClr val="DA0000"/>
              </a:solidFill>
            </a:endParaRPr>
          </a:p>
        </p:txBody>
      </p:sp>
      <p:sp>
        <p:nvSpPr>
          <p:cNvPr id="174" name="TextBox 173">
            <a:extLst>
              <a:ext uri="{FF2B5EF4-FFF2-40B4-BE49-F238E27FC236}">
                <a16:creationId xmlns:a16="http://schemas.microsoft.com/office/drawing/2014/main" id="{BA22BC17-924B-4522-B362-84300B3E8142}"/>
              </a:ext>
            </a:extLst>
          </p:cNvPr>
          <p:cNvSpPr txBox="1"/>
          <p:nvPr/>
        </p:nvSpPr>
        <p:spPr>
          <a:xfrm>
            <a:off x="4470900" y="8391646"/>
            <a:ext cx="1657620" cy="369332"/>
          </a:xfrm>
          <a:prstGeom prst="rect">
            <a:avLst/>
          </a:prstGeom>
          <a:noFill/>
          <a:ln>
            <a:noFill/>
          </a:ln>
        </p:spPr>
        <p:txBody>
          <a:bodyPr wrap="square">
            <a:spAutoFit/>
          </a:bodyPr>
          <a:lstStyle/>
          <a:p>
            <a:pPr algn="ctr"/>
            <a:r>
              <a:rPr lang="en-US" sz="1800" dirty="0">
                <a:solidFill>
                  <a:srgbClr val="DA0000"/>
                </a:solidFill>
              </a:rPr>
              <a:t>Arabic</a:t>
            </a:r>
            <a:endParaRPr lang="en-GB" sz="1800" dirty="0">
              <a:solidFill>
                <a:srgbClr val="DA0000"/>
              </a:solidFill>
            </a:endParaRPr>
          </a:p>
        </p:txBody>
      </p:sp>
      <p:sp>
        <p:nvSpPr>
          <p:cNvPr id="195" name="TextBox 194">
            <a:extLst>
              <a:ext uri="{FF2B5EF4-FFF2-40B4-BE49-F238E27FC236}">
                <a16:creationId xmlns:a16="http://schemas.microsoft.com/office/drawing/2014/main" id="{50077183-D73E-45D7-BCBB-1897146446A4}"/>
              </a:ext>
            </a:extLst>
          </p:cNvPr>
          <p:cNvSpPr txBox="1"/>
          <p:nvPr/>
        </p:nvSpPr>
        <p:spPr>
          <a:xfrm>
            <a:off x="872186" y="8434204"/>
            <a:ext cx="1657620" cy="369332"/>
          </a:xfrm>
          <a:prstGeom prst="rect">
            <a:avLst/>
          </a:prstGeom>
          <a:noFill/>
          <a:ln>
            <a:noFill/>
          </a:ln>
        </p:spPr>
        <p:txBody>
          <a:bodyPr wrap="square">
            <a:spAutoFit/>
          </a:bodyPr>
          <a:lstStyle/>
          <a:p>
            <a:pPr algn="ctr"/>
            <a:r>
              <a:rPr lang="en-US" sz="1800" dirty="0">
                <a:solidFill>
                  <a:srgbClr val="DA0000"/>
                </a:solidFill>
              </a:rPr>
              <a:t>Eid al-Fitr</a:t>
            </a:r>
            <a:endParaRPr lang="en-GB" sz="1800" dirty="0">
              <a:solidFill>
                <a:srgbClr val="DA0000"/>
              </a:solidFill>
            </a:endParaRPr>
          </a:p>
        </p:txBody>
      </p:sp>
    </p:spTree>
    <p:extLst>
      <p:ext uri="{BB962C8B-B14F-4D97-AF65-F5344CB8AC3E}">
        <p14:creationId xmlns:p14="http://schemas.microsoft.com/office/powerpoint/2010/main" val="2025321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2"/>
            <a:ext cx="9906001" cy="631018"/>
          </a:xfrm>
        </p:spPr>
        <p:txBody>
          <a:bodyPr>
            <a:noAutofit/>
          </a:bodyPr>
          <a:lstStyle/>
          <a:p>
            <a:r>
              <a:rPr lang="en-US" sz="2800" dirty="0"/>
              <a:t>Year 1: Why is learning to do good deeds so important to Jewish people?</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EF2B01"/>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EF2B01"/>
          </a:solidFill>
          <a:ln>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EF2B01"/>
          </a:solidFill>
          <a:ln>
            <a:solidFill>
              <a:srgbClr val="EF2B01"/>
            </a:solidFill>
          </a:ln>
        </p:spPr>
        <p:txBody>
          <a:bodyPr wrap="square">
            <a:spAutoFit/>
          </a:bodyPr>
          <a:lstStyle/>
          <a:p>
            <a:pPr algn="ctr"/>
            <a:r>
              <a:rPr lang="en-US" sz="1800" b="1" i="0" u="none" strike="noStrike" noProof="0" dirty="0">
                <a:solidFill>
                  <a:schemeClr val="bg1"/>
                </a:solidFill>
              </a:rPr>
              <a:t>Why is learning to do good deeds so important to Jewish people?</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4176350503"/>
              </p:ext>
            </p:extLst>
          </p:nvPr>
        </p:nvGraphicFramePr>
        <p:xfrm>
          <a:off x="1138814" y="3108961"/>
          <a:ext cx="5665987" cy="5963782"/>
        </p:xfrm>
        <a:graphic>
          <a:graphicData uri="http://schemas.openxmlformats.org/drawingml/2006/table">
            <a:tbl>
              <a:tblPr firstRow="1" bandRow="1">
                <a:tableStyleId>{5C22544A-7EE6-4342-B048-85BDC9FD1C3A}</a:tableStyleId>
              </a:tblPr>
              <a:tblGrid>
                <a:gridCol w="1696279">
                  <a:extLst>
                    <a:ext uri="{9D8B030D-6E8A-4147-A177-3AD203B41FA5}">
                      <a16:colId xmlns:a16="http://schemas.microsoft.com/office/drawing/2014/main" val="1987430199"/>
                    </a:ext>
                  </a:extLst>
                </a:gridCol>
                <a:gridCol w="3969708">
                  <a:extLst>
                    <a:ext uri="{9D8B030D-6E8A-4147-A177-3AD203B41FA5}">
                      <a16:colId xmlns:a16="http://schemas.microsoft.com/office/drawing/2014/main" val="895931594"/>
                    </a:ext>
                  </a:extLst>
                </a:gridCol>
              </a:tblGrid>
              <a:tr h="1128750">
                <a:tc>
                  <a:txBody>
                    <a:bodyPr/>
                    <a:lstStyle/>
                    <a:p>
                      <a:r>
                        <a:rPr lang="en-US" sz="1600" b="1" dirty="0">
                          <a:solidFill>
                            <a:sysClr val="windowText" lastClr="000000"/>
                          </a:solidFill>
                        </a:rPr>
                        <a:t>Jewish</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Some families are Jewish. Jewish people believe in G-d and follow a book called the Torah.</a:t>
                      </a:r>
                      <a:endParaRPr lang="en-GB" sz="1600"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881507">
                <a:tc>
                  <a:txBody>
                    <a:bodyPr/>
                    <a:lstStyle/>
                    <a:p>
                      <a:r>
                        <a:rPr lang="en-US" sz="1600" b="1" dirty="0">
                          <a:solidFill>
                            <a:sysClr val="windowText" lastClr="000000"/>
                          </a:solidFill>
                        </a:rPr>
                        <a:t>Mitzvah (Mitzvot)</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the Jewish word for a good deed(s)</a:t>
                      </a:r>
                      <a:endParaRPr lang="en-GB" sz="1600"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695927">
                <a:tc>
                  <a:txBody>
                    <a:bodyPr/>
                    <a:lstStyle/>
                    <a:p>
                      <a:r>
                        <a:rPr lang="en-US" sz="1600" b="1" dirty="0">
                          <a:solidFill>
                            <a:sysClr val="windowText" lastClr="000000"/>
                          </a:solidFill>
                        </a:rPr>
                        <a:t>Tikkun Olam</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healing the world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613077">
                <a:tc>
                  <a:txBody>
                    <a:bodyPr/>
                    <a:lstStyle/>
                    <a:p>
                      <a:r>
                        <a:rPr lang="en-US" sz="1600" b="1" dirty="0">
                          <a:solidFill>
                            <a:sysClr val="windowText" lastClr="000000"/>
                          </a:solidFill>
                        </a:rPr>
                        <a:t>Tzedakah box</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For giving money to help other people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881507">
                <a:tc>
                  <a:txBody>
                    <a:bodyPr/>
                    <a:lstStyle/>
                    <a:p>
                      <a:r>
                        <a:rPr lang="en-US" sz="1600" b="1" dirty="0">
                          <a:solidFill>
                            <a:sysClr val="windowText" lastClr="000000"/>
                          </a:solidFill>
                        </a:rPr>
                        <a:t>Shabbat</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Jewish day of rest, starting at sunset on Friday to sunset on Saturday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881507">
                <a:tc>
                  <a:txBody>
                    <a:bodyPr/>
                    <a:lstStyle/>
                    <a:p>
                      <a:r>
                        <a:rPr lang="en-US" sz="1600" b="1" dirty="0">
                          <a:solidFill>
                            <a:sysClr val="windowText" lastClr="000000"/>
                          </a:solidFill>
                        </a:rPr>
                        <a:t>synagogue</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place for Jewish worship, study and community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r h="881507">
                <a:tc>
                  <a:txBody>
                    <a:bodyPr/>
                    <a:lstStyle/>
                    <a:p>
                      <a:r>
                        <a:rPr lang="en-US" sz="1600" b="1" dirty="0">
                          <a:solidFill>
                            <a:sysClr val="windowText" lastClr="000000"/>
                          </a:solidFill>
                        </a:rPr>
                        <a:t>Torah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first part of the Jewish Bible.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2045914"/>
                  </a:ext>
                </a:extLst>
              </a:tr>
            </a:tbl>
          </a:graphicData>
        </a:graphic>
      </p:graphicFrame>
      <p:sp>
        <p:nvSpPr>
          <p:cNvPr id="271" name="TextBox 270">
            <a:extLst>
              <a:ext uri="{FF2B5EF4-FFF2-40B4-BE49-F238E27FC236}">
                <a16:creationId xmlns:a16="http://schemas.microsoft.com/office/drawing/2014/main" id="{AD9733B4-E88E-45A8-AE60-22F0E86A9240}"/>
              </a:ext>
            </a:extLst>
          </p:cNvPr>
          <p:cNvSpPr txBox="1"/>
          <p:nvPr/>
        </p:nvSpPr>
        <p:spPr>
          <a:xfrm>
            <a:off x="153862" y="863735"/>
            <a:ext cx="6615918" cy="2062103"/>
          </a:xfrm>
          <a:prstGeom prst="rect">
            <a:avLst/>
          </a:prstGeom>
          <a:noFill/>
        </p:spPr>
        <p:txBody>
          <a:bodyPr wrap="square">
            <a:spAutoFit/>
          </a:bodyPr>
          <a:lstStyle/>
          <a:p>
            <a:pPr marL="180000" lvl="0" indent="-171450" algn="l">
              <a:lnSpc>
                <a:spcPct val="100000"/>
              </a:lnSpc>
              <a:spcBef>
                <a:spcPts val="0"/>
              </a:spcBef>
              <a:buFont typeface="Arial"/>
              <a:buChar char="•"/>
            </a:pPr>
            <a:r>
              <a:rPr lang="en-US" sz="1600" dirty="0"/>
              <a:t>Mitzvah is the Jewish word for good deed or action. It is something G-d asks all Jews to do.</a:t>
            </a:r>
          </a:p>
          <a:p>
            <a:pPr marL="180000" lvl="0" indent="-171450" algn="l">
              <a:lnSpc>
                <a:spcPct val="100000"/>
              </a:lnSpc>
              <a:spcBef>
                <a:spcPts val="0"/>
              </a:spcBef>
              <a:buFont typeface="Arial"/>
              <a:buChar char="•"/>
            </a:pPr>
            <a:r>
              <a:rPr lang="en-US" sz="1600" dirty="0"/>
              <a:t>Jews believe it’s a mitzvah (good deed) to:</a:t>
            </a:r>
            <a:br>
              <a:rPr lang="en-US" sz="1600" dirty="0"/>
            </a:br>
            <a:r>
              <a:rPr lang="en-US" sz="1600" dirty="0"/>
              <a:t>	•	HELP others in need.</a:t>
            </a:r>
          </a:p>
          <a:p>
            <a:pPr marL="8550" lvl="0" algn="l">
              <a:lnSpc>
                <a:spcPct val="100000"/>
              </a:lnSpc>
              <a:spcBef>
                <a:spcPts val="0"/>
              </a:spcBef>
            </a:pPr>
            <a:r>
              <a:rPr lang="en-US" sz="1600" dirty="0"/>
              <a:t>	•	WELCOME others.</a:t>
            </a:r>
          </a:p>
          <a:p>
            <a:pPr marL="8550" lvl="0" algn="l">
              <a:lnSpc>
                <a:spcPct val="100000"/>
              </a:lnSpc>
              <a:spcBef>
                <a:spcPts val="0"/>
              </a:spcBef>
            </a:pPr>
            <a:r>
              <a:rPr lang="en-US" sz="1600" dirty="0"/>
              <a:t>	•	GIVE money to help other people</a:t>
            </a:r>
          </a:p>
          <a:p>
            <a:pPr marL="465750" lvl="1"/>
            <a:r>
              <a:rPr lang="en-US" sz="1600" dirty="0"/>
              <a:t>•	CARE for the world.</a:t>
            </a:r>
          </a:p>
          <a:p>
            <a:pPr marL="180000" lvl="0" indent="-171450" algn="l">
              <a:lnSpc>
                <a:spcPct val="100000"/>
              </a:lnSpc>
              <a:spcBef>
                <a:spcPts val="0"/>
              </a:spcBef>
              <a:buFont typeface="Arial"/>
              <a:buChar char="•"/>
            </a:pPr>
            <a:r>
              <a:rPr lang="en-US" sz="1600" dirty="0"/>
              <a:t>Mitzvahs make a Jewish person feel like they belong. </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153862" y="310493"/>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dirty="0">
                <a:solidFill>
                  <a:srgbClr val="EF2B01"/>
                </a:solidFill>
                <a:latin typeface="+mn-lt"/>
              </a:rPr>
              <a:t>Key knowledge:</a:t>
            </a:r>
            <a:endParaRPr lang="en-GB" sz="2800" dirty="0">
              <a:solidFill>
                <a:srgbClr val="EF2B01"/>
              </a:solidFill>
              <a:latin typeface="+mn-lt"/>
            </a:endParaRPr>
          </a:p>
        </p:txBody>
      </p:sp>
      <p:pic>
        <p:nvPicPr>
          <p:cNvPr id="222" name="Picture 221" descr="A close up of a sign&#10;&#10;Description automatically generated">
            <a:extLst>
              <a:ext uri="{FF2B5EF4-FFF2-40B4-BE49-F238E27FC236}">
                <a16:creationId xmlns:a16="http://schemas.microsoft.com/office/drawing/2014/main" id="{4FAE347C-4156-4447-BF97-D7D4376792F1}"/>
              </a:ext>
            </a:extLst>
          </p:cNvPr>
          <p:cNvPicPr>
            <a:picLocks noChangeAspect="1"/>
          </p:cNvPicPr>
          <p:nvPr/>
        </p:nvPicPr>
        <p:blipFill>
          <a:blip r:embed="rId3">
            <a:duotone>
              <a:prstClr val="black"/>
              <a:srgbClr val="EF2B01">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4" name="Picture 3" descr="Icon&#10;&#10;Description automatically generated">
            <a:extLst>
              <a:ext uri="{FF2B5EF4-FFF2-40B4-BE49-F238E27FC236}">
                <a16:creationId xmlns:a16="http://schemas.microsoft.com/office/drawing/2014/main" id="{61DE0C38-871C-4E02-BCC2-C38F2626A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49" y="2869931"/>
            <a:ext cx="917519" cy="917519"/>
          </a:xfrm>
          <a:prstGeom prst="rect">
            <a:avLst/>
          </a:prstGeom>
        </p:spPr>
      </p:pic>
      <p:sp>
        <p:nvSpPr>
          <p:cNvPr id="30" name="Freeform: Shape 29">
            <a:extLst>
              <a:ext uri="{FF2B5EF4-FFF2-40B4-BE49-F238E27FC236}">
                <a16:creationId xmlns:a16="http://schemas.microsoft.com/office/drawing/2014/main" id="{5E751A09-1F34-4644-BD2F-B9E02B66F702}"/>
              </a:ext>
            </a:extLst>
          </p:cNvPr>
          <p:cNvSpPr/>
          <p:nvPr/>
        </p:nvSpPr>
        <p:spPr>
          <a:xfrm>
            <a:off x="127392" y="5544780"/>
            <a:ext cx="723900" cy="571500"/>
          </a:xfrm>
          <a:custGeom>
            <a:avLst/>
            <a:gdLst/>
            <a:ahLst/>
            <a:cxnLst/>
            <a:rect l="l" t="t" r="r" b="b"/>
            <a:pathLst>
              <a:path w="723900" h="571500">
                <a:moveTo>
                  <a:pt x="246718" y="315738"/>
                </a:moveTo>
                <a:lnTo>
                  <a:pt x="246718" y="436163"/>
                </a:lnTo>
                <a:lnTo>
                  <a:pt x="281878" y="436163"/>
                </a:lnTo>
                <a:lnTo>
                  <a:pt x="281878" y="315738"/>
                </a:lnTo>
                <a:close/>
                <a:moveTo>
                  <a:pt x="86300" y="315738"/>
                </a:moveTo>
                <a:lnTo>
                  <a:pt x="86300" y="384929"/>
                </a:lnTo>
                <a:lnTo>
                  <a:pt x="121586" y="384929"/>
                </a:lnTo>
                <a:lnTo>
                  <a:pt x="121586" y="315738"/>
                </a:lnTo>
                <a:close/>
                <a:moveTo>
                  <a:pt x="517399" y="251696"/>
                </a:moveTo>
                <a:lnTo>
                  <a:pt x="584455" y="354540"/>
                </a:lnTo>
                <a:lnTo>
                  <a:pt x="525059" y="354540"/>
                </a:lnTo>
                <a:lnTo>
                  <a:pt x="525059" y="384929"/>
                </a:lnTo>
                <a:lnTo>
                  <a:pt x="630792" y="384929"/>
                </a:lnTo>
                <a:lnTo>
                  <a:pt x="630792" y="369233"/>
                </a:lnTo>
                <a:lnTo>
                  <a:pt x="603543" y="326537"/>
                </a:lnTo>
                <a:cubicBezTo>
                  <a:pt x="608649" y="323775"/>
                  <a:pt x="613044" y="320761"/>
                  <a:pt x="616728" y="317496"/>
                </a:cubicBezTo>
                <a:cubicBezTo>
                  <a:pt x="620411" y="314231"/>
                  <a:pt x="623446" y="310694"/>
                  <a:pt x="625832" y="306885"/>
                </a:cubicBezTo>
                <a:cubicBezTo>
                  <a:pt x="628218" y="303076"/>
                  <a:pt x="629955" y="299246"/>
                  <a:pt x="631043" y="295395"/>
                </a:cubicBezTo>
                <a:cubicBezTo>
                  <a:pt x="632131" y="291544"/>
                  <a:pt x="632801" y="287735"/>
                  <a:pt x="633052" y="283968"/>
                </a:cubicBezTo>
                <a:lnTo>
                  <a:pt x="633931" y="272290"/>
                </a:lnTo>
                <a:lnTo>
                  <a:pt x="635187" y="251696"/>
                </a:lnTo>
                <a:lnTo>
                  <a:pt x="601031" y="251696"/>
                </a:lnTo>
                <a:lnTo>
                  <a:pt x="599901" y="272792"/>
                </a:lnTo>
                <a:cubicBezTo>
                  <a:pt x="599231" y="285935"/>
                  <a:pt x="598248" y="294035"/>
                  <a:pt x="596950" y="297090"/>
                </a:cubicBezTo>
                <a:cubicBezTo>
                  <a:pt x="595652" y="300146"/>
                  <a:pt x="592952" y="302260"/>
                  <a:pt x="588850" y="303432"/>
                </a:cubicBezTo>
                <a:lnTo>
                  <a:pt x="555448" y="251696"/>
                </a:lnTo>
                <a:close/>
                <a:moveTo>
                  <a:pt x="379547" y="251696"/>
                </a:moveTo>
                <a:lnTo>
                  <a:pt x="379547" y="282084"/>
                </a:lnTo>
                <a:lnTo>
                  <a:pt x="452380" y="282084"/>
                </a:lnTo>
                <a:lnTo>
                  <a:pt x="452380" y="384929"/>
                </a:lnTo>
                <a:lnTo>
                  <a:pt x="487666" y="384929"/>
                </a:lnTo>
                <a:lnTo>
                  <a:pt x="487666" y="282084"/>
                </a:lnTo>
                <a:lnTo>
                  <a:pt x="508386" y="282084"/>
                </a:lnTo>
                <a:lnTo>
                  <a:pt x="508386" y="251696"/>
                </a:lnTo>
                <a:close/>
                <a:moveTo>
                  <a:pt x="246718" y="251696"/>
                </a:moveTo>
                <a:lnTo>
                  <a:pt x="246718" y="282084"/>
                </a:lnTo>
                <a:lnTo>
                  <a:pt x="329220" y="282084"/>
                </a:lnTo>
                <a:lnTo>
                  <a:pt x="329220" y="298786"/>
                </a:lnTo>
                <a:cubicBezTo>
                  <a:pt x="329220" y="307576"/>
                  <a:pt x="327085" y="314943"/>
                  <a:pt x="322815" y="320887"/>
                </a:cubicBezTo>
                <a:lnTo>
                  <a:pt x="319425" y="325533"/>
                </a:lnTo>
                <a:cubicBezTo>
                  <a:pt x="314151" y="332816"/>
                  <a:pt x="310614" y="338844"/>
                  <a:pt x="308814" y="343615"/>
                </a:cubicBezTo>
                <a:cubicBezTo>
                  <a:pt x="307014" y="348387"/>
                  <a:pt x="306114" y="354206"/>
                  <a:pt x="306114" y="361070"/>
                </a:cubicBezTo>
                <a:lnTo>
                  <a:pt x="306114" y="384929"/>
                </a:lnTo>
                <a:lnTo>
                  <a:pt x="341400" y="384929"/>
                </a:lnTo>
                <a:lnTo>
                  <a:pt x="341400" y="362828"/>
                </a:lnTo>
                <a:cubicBezTo>
                  <a:pt x="341400" y="358726"/>
                  <a:pt x="341882" y="355064"/>
                  <a:pt x="342844" y="351841"/>
                </a:cubicBezTo>
                <a:cubicBezTo>
                  <a:pt x="343807" y="348618"/>
                  <a:pt x="346298" y="344034"/>
                  <a:pt x="350316" y="338090"/>
                </a:cubicBezTo>
                <a:lnTo>
                  <a:pt x="355967" y="329928"/>
                </a:lnTo>
                <a:cubicBezTo>
                  <a:pt x="359483" y="324905"/>
                  <a:pt x="361785" y="319463"/>
                  <a:pt x="362874" y="313603"/>
                </a:cubicBezTo>
                <a:cubicBezTo>
                  <a:pt x="363962" y="307743"/>
                  <a:pt x="364506" y="298535"/>
                  <a:pt x="364506" y="285977"/>
                </a:cubicBezTo>
                <a:lnTo>
                  <a:pt x="364506" y="251696"/>
                </a:lnTo>
                <a:close/>
                <a:moveTo>
                  <a:pt x="133139" y="250189"/>
                </a:moveTo>
                <a:cubicBezTo>
                  <a:pt x="114554" y="250189"/>
                  <a:pt x="98439" y="251403"/>
                  <a:pt x="84793" y="253830"/>
                </a:cubicBezTo>
                <a:lnTo>
                  <a:pt x="87304" y="282084"/>
                </a:lnTo>
                <a:cubicBezTo>
                  <a:pt x="101620" y="279991"/>
                  <a:pt x="114847" y="278945"/>
                  <a:pt x="126986" y="278945"/>
                </a:cubicBezTo>
                <a:cubicBezTo>
                  <a:pt x="143226" y="278945"/>
                  <a:pt x="155386" y="282063"/>
                  <a:pt x="163465" y="288300"/>
                </a:cubicBezTo>
                <a:cubicBezTo>
                  <a:pt x="171543" y="294537"/>
                  <a:pt x="175583" y="305818"/>
                  <a:pt x="175583" y="322142"/>
                </a:cubicBezTo>
                <a:lnTo>
                  <a:pt x="175583" y="384929"/>
                </a:lnTo>
                <a:lnTo>
                  <a:pt x="210743" y="384929"/>
                </a:lnTo>
                <a:lnTo>
                  <a:pt x="210743" y="316994"/>
                </a:lnTo>
                <a:cubicBezTo>
                  <a:pt x="210743" y="301590"/>
                  <a:pt x="208378" y="289514"/>
                  <a:pt x="203648" y="280766"/>
                </a:cubicBezTo>
                <a:cubicBezTo>
                  <a:pt x="198918" y="272018"/>
                  <a:pt x="191028" y="264734"/>
                  <a:pt x="179978" y="258916"/>
                </a:cubicBezTo>
                <a:cubicBezTo>
                  <a:pt x="168927" y="253098"/>
                  <a:pt x="153314" y="250189"/>
                  <a:pt x="133139" y="250189"/>
                </a:cubicBezTo>
                <a:close/>
                <a:moveTo>
                  <a:pt x="28575" y="152400"/>
                </a:moveTo>
                <a:lnTo>
                  <a:pt x="112059" y="152400"/>
                </a:lnTo>
                <a:lnTo>
                  <a:pt x="601066" y="152400"/>
                </a:lnTo>
                <a:lnTo>
                  <a:pt x="695325" y="152400"/>
                </a:lnTo>
                <a:lnTo>
                  <a:pt x="695325" y="571500"/>
                </a:lnTo>
                <a:lnTo>
                  <a:pt x="601066" y="571500"/>
                </a:lnTo>
                <a:lnTo>
                  <a:pt x="112059" y="571500"/>
                </a:lnTo>
                <a:lnTo>
                  <a:pt x="28575" y="571500"/>
                </a:lnTo>
                <a:close/>
                <a:moveTo>
                  <a:pt x="0" y="0"/>
                </a:moveTo>
                <a:lnTo>
                  <a:pt x="723900" y="0"/>
                </a:lnTo>
                <a:lnTo>
                  <a:pt x="723900" y="114300"/>
                </a:lnTo>
                <a:lnTo>
                  <a:pt x="0" y="114300"/>
                </a:lnTo>
                <a:close/>
              </a:path>
            </a:pathLst>
          </a:custGeom>
          <a:solidFill>
            <a:srgbClr val="EF2B01"/>
          </a:solidFill>
          <a:ln w="9525" cap="flat">
            <a:noFill/>
            <a:prstDash val="solid"/>
            <a:miter/>
          </a:ln>
        </p:spPr>
        <p:txBody>
          <a:bodyPr rtlCol="0" anchor="ctr"/>
          <a:lstStyle/>
          <a:p>
            <a:endParaRPr lang="en-GB"/>
          </a:p>
        </p:txBody>
      </p:sp>
      <p:pic>
        <p:nvPicPr>
          <p:cNvPr id="14" name="Picture 13" descr="Icon&#10;&#10;Description automatically generated">
            <a:extLst>
              <a:ext uri="{FF2B5EF4-FFF2-40B4-BE49-F238E27FC236}">
                <a16:creationId xmlns:a16="http://schemas.microsoft.com/office/drawing/2014/main" id="{0E7F333D-6BD2-43A8-A89A-BD36DED40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30" y="7107749"/>
            <a:ext cx="822375" cy="822375"/>
          </a:xfrm>
          <a:prstGeom prst="rect">
            <a:avLst/>
          </a:prstGeom>
        </p:spPr>
      </p:pic>
      <p:pic>
        <p:nvPicPr>
          <p:cNvPr id="16" name="Picture 15" descr="Icon&#10;&#10;Description automatically generated">
            <a:extLst>
              <a:ext uri="{FF2B5EF4-FFF2-40B4-BE49-F238E27FC236}">
                <a16:creationId xmlns:a16="http://schemas.microsoft.com/office/drawing/2014/main" id="{303266E0-00DA-493A-B1D7-D26EF2B657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54" y="8072320"/>
            <a:ext cx="822375" cy="822375"/>
          </a:xfrm>
          <a:prstGeom prst="rect">
            <a:avLst/>
          </a:prstGeom>
        </p:spPr>
      </p:pic>
      <p:pic>
        <p:nvPicPr>
          <p:cNvPr id="19" name="Picture 18" descr="Logo&#10;&#10;Description automatically generated">
            <a:extLst>
              <a:ext uri="{FF2B5EF4-FFF2-40B4-BE49-F238E27FC236}">
                <a16:creationId xmlns:a16="http://schemas.microsoft.com/office/drawing/2014/main" id="{851C9CC7-AC50-4A3D-ABCD-8743147341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04" y="4565490"/>
            <a:ext cx="917519" cy="917519"/>
          </a:xfrm>
          <a:prstGeom prst="rect">
            <a:avLst/>
          </a:prstGeom>
        </p:spPr>
      </p:pic>
      <p:sp>
        <p:nvSpPr>
          <p:cNvPr id="46" name="Freeform: Shape 45">
            <a:extLst>
              <a:ext uri="{FF2B5EF4-FFF2-40B4-BE49-F238E27FC236}">
                <a16:creationId xmlns:a16="http://schemas.microsoft.com/office/drawing/2014/main" id="{9A16D72F-F2FB-4665-8D3A-145BBA7F7297}"/>
              </a:ext>
            </a:extLst>
          </p:cNvPr>
          <p:cNvSpPr/>
          <p:nvPr/>
        </p:nvSpPr>
        <p:spPr>
          <a:xfrm>
            <a:off x="153628" y="3729271"/>
            <a:ext cx="822375" cy="719578"/>
          </a:xfrm>
          <a:custGeom>
            <a:avLst/>
            <a:gdLst/>
            <a:ahLst/>
            <a:cxnLst/>
            <a:rect l="l" t="t" r="r" b="b"/>
            <a:pathLst>
              <a:path w="2308952" h="2020334">
                <a:moveTo>
                  <a:pt x="1100495" y="1670843"/>
                </a:moveTo>
                <a:cubicBezTo>
                  <a:pt x="1089779" y="1670843"/>
                  <a:pt x="1080850" y="1674415"/>
                  <a:pt x="1073706" y="1681559"/>
                </a:cubicBezTo>
                <a:cubicBezTo>
                  <a:pt x="1066562" y="1688703"/>
                  <a:pt x="1062990" y="1697632"/>
                  <a:pt x="1062990" y="1708348"/>
                </a:cubicBezTo>
                <a:cubicBezTo>
                  <a:pt x="1062990" y="1715492"/>
                  <a:pt x="1064627" y="1721817"/>
                  <a:pt x="1067902" y="1727323"/>
                </a:cubicBezTo>
                <a:cubicBezTo>
                  <a:pt x="1071176" y="1732830"/>
                  <a:pt x="1075641" y="1737295"/>
                  <a:pt x="1081296" y="1740718"/>
                </a:cubicBezTo>
                <a:cubicBezTo>
                  <a:pt x="1086952" y="1744141"/>
                  <a:pt x="1093351" y="1745852"/>
                  <a:pt x="1100495" y="1745852"/>
                </a:cubicBezTo>
                <a:cubicBezTo>
                  <a:pt x="1107639" y="1745852"/>
                  <a:pt x="1114038" y="1744141"/>
                  <a:pt x="1119694" y="1740718"/>
                </a:cubicBezTo>
                <a:cubicBezTo>
                  <a:pt x="1125349" y="1737295"/>
                  <a:pt x="1129814" y="1732830"/>
                  <a:pt x="1133088" y="1727323"/>
                </a:cubicBezTo>
                <a:cubicBezTo>
                  <a:pt x="1136362" y="1721817"/>
                  <a:pt x="1138000" y="1715492"/>
                  <a:pt x="1138000" y="1708348"/>
                </a:cubicBezTo>
                <a:cubicBezTo>
                  <a:pt x="1138000" y="1701204"/>
                  <a:pt x="1136362" y="1694804"/>
                  <a:pt x="1133088" y="1689149"/>
                </a:cubicBezTo>
                <a:cubicBezTo>
                  <a:pt x="1129814" y="1683494"/>
                  <a:pt x="1125349" y="1679029"/>
                  <a:pt x="1119694" y="1675754"/>
                </a:cubicBezTo>
                <a:cubicBezTo>
                  <a:pt x="1114038" y="1672480"/>
                  <a:pt x="1107639" y="1670843"/>
                  <a:pt x="1100495" y="1670843"/>
                </a:cubicBezTo>
                <a:close/>
                <a:moveTo>
                  <a:pt x="672465" y="1580653"/>
                </a:moveTo>
                <a:lnTo>
                  <a:pt x="672465" y="1625302"/>
                </a:lnTo>
                <a:lnTo>
                  <a:pt x="740331" y="1625302"/>
                </a:lnTo>
                <a:lnTo>
                  <a:pt x="740331" y="1696739"/>
                </a:lnTo>
                <a:lnTo>
                  <a:pt x="784979" y="1696739"/>
                </a:lnTo>
                <a:lnTo>
                  <a:pt x="784979" y="1625302"/>
                </a:lnTo>
                <a:lnTo>
                  <a:pt x="851952" y="1625302"/>
                </a:lnTo>
                <a:lnTo>
                  <a:pt x="851952" y="1580653"/>
                </a:lnTo>
                <a:close/>
                <a:moveTo>
                  <a:pt x="1652945" y="1576188"/>
                </a:moveTo>
                <a:cubicBezTo>
                  <a:pt x="1640741" y="1576188"/>
                  <a:pt x="1631439" y="1580132"/>
                  <a:pt x="1625040" y="1588020"/>
                </a:cubicBezTo>
                <a:cubicBezTo>
                  <a:pt x="1618640" y="1595908"/>
                  <a:pt x="1615440" y="1604466"/>
                  <a:pt x="1615440" y="1613693"/>
                </a:cubicBezTo>
                <a:cubicBezTo>
                  <a:pt x="1615440" y="1620837"/>
                  <a:pt x="1617077" y="1627162"/>
                  <a:pt x="1620351" y="1632669"/>
                </a:cubicBezTo>
                <a:cubicBezTo>
                  <a:pt x="1623626" y="1638175"/>
                  <a:pt x="1628091" y="1642640"/>
                  <a:pt x="1633746" y="1646063"/>
                </a:cubicBezTo>
                <a:cubicBezTo>
                  <a:pt x="1639401" y="1649486"/>
                  <a:pt x="1645801" y="1651198"/>
                  <a:pt x="1652945" y="1651198"/>
                </a:cubicBezTo>
                <a:cubicBezTo>
                  <a:pt x="1660089" y="1651198"/>
                  <a:pt x="1666488" y="1649486"/>
                  <a:pt x="1672144" y="1646063"/>
                </a:cubicBezTo>
                <a:cubicBezTo>
                  <a:pt x="1677799" y="1642640"/>
                  <a:pt x="1682264" y="1638175"/>
                  <a:pt x="1685538" y="1632669"/>
                </a:cubicBezTo>
                <a:cubicBezTo>
                  <a:pt x="1688812" y="1627162"/>
                  <a:pt x="1690449" y="1620837"/>
                  <a:pt x="1690449" y="1613693"/>
                </a:cubicBezTo>
                <a:cubicBezTo>
                  <a:pt x="1690449" y="1606549"/>
                  <a:pt x="1688812" y="1600150"/>
                  <a:pt x="1685538" y="1594494"/>
                </a:cubicBezTo>
                <a:cubicBezTo>
                  <a:pt x="1682264" y="1588839"/>
                  <a:pt x="1677799" y="1584374"/>
                  <a:pt x="1672144" y="1581100"/>
                </a:cubicBezTo>
                <a:cubicBezTo>
                  <a:pt x="1666488" y="1577826"/>
                  <a:pt x="1660089" y="1576188"/>
                  <a:pt x="1652945" y="1576188"/>
                </a:cubicBezTo>
                <a:close/>
                <a:moveTo>
                  <a:pt x="1100495" y="1576188"/>
                </a:moveTo>
                <a:cubicBezTo>
                  <a:pt x="1088291" y="1576188"/>
                  <a:pt x="1078989" y="1580132"/>
                  <a:pt x="1072590" y="1588020"/>
                </a:cubicBezTo>
                <a:cubicBezTo>
                  <a:pt x="1066190" y="1595908"/>
                  <a:pt x="1062990" y="1604466"/>
                  <a:pt x="1062990" y="1613693"/>
                </a:cubicBezTo>
                <a:cubicBezTo>
                  <a:pt x="1062990" y="1620837"/>
                  <a:pt x="1064627" y="1627162"/>
                  <a:pt x="1067902" y="1632669"/>
                </a:cubicBezTo>
                <a:cubicBezTo>
                  <a:pt x="1071176" y="1638175"/>
                  <a:pt x="1075641" y="1642640"/>
                  <a:pt x="1081296" y="1646063"/>
                </a:cubicBezTo>
                <a:cubicBezTo>
                  <a:pt x="1086952" y="1649486"/>
                  <a:pt x="1093351" y="1651198"/>
                  <a:pt x="1100495" y="1651198"/>
                </a:cubicBezTo>
                <a:cubicBezTo>
                  <a:pt x="1107639" y="1651198"/>
                  <a:pt x="1114038" y="1649486"/>
                  <a:pt x="1119694" y="1646063"/>
                </a:cubicBezTo>
                <a:cubicBezTo>
                  <a:pt x="1125349" y="1642640"/>
                  <a:pt x="1129814" y="1638175"/>
                  <a:pt x="1133088" y="1632669"/>
                </a:cubicBezTo>
                <a:cubicBezTo>
                  <a:pt x="1136362" y="1627162"/>
                  <a:pt x="1138000" y="1620837"/>
                  <a:pt x="1138000" y="1613693"/>
                </a:cubicBezTo>
                <a:cubicBezTo>
                  <a:pt x="1138000" y="1606549"/>
                  <a:pt x="1136362" y="1600150"/>
                  <a:pt x="1133088" y="1594494"/>
                </a:cubicBezTo>
                <a:cubicBezTo>
                  <a:pt x="1129814" y="1588839"/>
                  <a:pt x="1125349" y="1584374"/>
                  <a:pt x="1119694" y="1581100"/>
                </a:cubicBezTo>
                <a:cubicBezTo>
                  <a:pt x="1114038" y="1577826"/>
                  <a:pt x="1107639" y="1576188"/>
                  <a:pt x="1100495" y="1576188"/>
                </a:cubicBezTo>
                <a:close/>
                <a:moveTo>
                  <a:pt x="145316" y="1307851"/>
                </a:moveTo>
                <a:lnTo>
                  <a:pt x="145316" y="1553864"/>
                </a:lnTo>
                <a:lnTo>
                  <a:pt x="270778" y="1553864"/>
                </a:lnTo>
                <a:lnTo>
                  <a:pt x="270778" y="1307851"/>
                </a:lnTo>
                <a:close/>
                <a:moveTo>
                  <a:pt x="886480" y="1080144"/>
                </a:moveTo>
                <a:lnTo>
                  <a:pt x="1124903" y="1445815"/>
                </a:lnTo>
                <a:lnTo>
                  <a:pt x="913716" y="1445815"/>
                </a:lnTo>
                <a:lnTo>
                  <a:pt x="913716" y="1553864"/>
                </a:lnTo>
                <a:lnTo>
                  <a:pt x="1289655" y="1553864"/>
                </a:lnTo>
                <a:lnTo>
                  <a:pt x="1289655" y="1498054"/>
                </a:lnTo>
                <a:lnTo>
                  <a:pt x="1192768" y="1346249"/>
                </a:lnTo>
                <a:cubicBezTo>
                  <a:pt x="1210925" y="1336426"/>
                  <a:pt x="1226552" y="1325711"/>
                  <a:pt x="1239649" y="1314102"/>
                </a:cubicBezTo>
                <a:cubicBezTo>
                  <a:pt x="1252746" y="1302494"/>
                  <a:pt x="1263536" y="1289918"/>
                  <a:pt x="1272019" y="1276374"/>
                </a:cubicBezTo>
                <a:cubicBezTo>
                  <a:pt x="1280503" y="1262831"/>
                  <a:pt x="1286679" y="1249213"/>
                  <a:pt x="1290548" y="1235521"/>
                </a:cubicBezTo>
                <a:cubicBezTo>
                  <a:pt x="1294418" y="1221829"/>
                  <a:pt x="1296799" y="1208285"/>
                  <a:pt x="1297692" y="1194891"/>
                </a:cubicBezTo>
                <a:lnTo>
                  <a:pt x="1300818" y="1153368"/>
                </a:lnTo>
                <a:lnTo>
                  <a:pt x="1305282" y="1080144"/>
                </a:lnTo>
                <a:lnTo>
                  <a:pt x="1183839" y="1080144"/>
                </a:lnTo>
                <a:lnTo>
                  <a:pt x="1179820" y="1155154"/>
                </a:lnTo>
                <a:cubicBezTo>
                  <a:pt x="1177439" y="1201886"/>
                  <a:pt x="1173942" y="1230684"/>
                  <a:pt x="1169328" y="1241548"/>
                </a:cubicBezTo>
                <a:cubicBezTo>
                  <a:pt x="1164714" y="1252413"/>
                  <a:pt x="1155115" y="1259929"/>
                  <a:pt x="1140530" y="1264096"/>
                </a:cubicBezTo>
                <a:lnTo>
                  <a:pt x="1021765" y="1080144"/>
                </a:lnTo>
                <a:close/>
                <a:moveTo>
                  <a:pt x="704166" y="1080144"/>
                </a:moveTo>
                <a:lnTo>
                  <a:pt x="704166" y="1553864"/>
                </a:lnTo>
                <a:lnTo>
                  <a:pt x="833200" y="1553864"/>
                </a:lnTo>
                <a:lnTo>
                  <a:pt x="833200" y="1080144"/>
                </a:lnTo>
                <a:close/>
                <a:moveTo>
                  <a:pt x="1685836" y="1074786"/>
                </a:moveTo>
                <a:cubicBezTo>
                  <a:pt x="1618863" y="1074786"/>
                  <a:pt x="1561862" y="1110356"/>
                  <a:pt x="1514832" y="1181496"/>
                </a:cubicBezTo>
                <a:lnTo>
                  <a:pt x="1486704" y="1080144"/>
                </a:lnTo>
                <a:lnTo>
                  <a:pt x="1373297" y="1080144"/>
                </a:lnTo>
                <a:lnTo>
                  <a:pt x="1452771" y="1316335"/>
                </a:lnTo>
                <a:cubicBezTo>
                  <a:pt x="1442055" y="1344910"/>
                  <a:pt x="1430149" y="1389707"/>
                  <a:pt x="1417052" y="1450726"/>
                </a:cubicBezTo>
                <a:lnTo>
                  <a:pt x="1395175" y="1553864"/>
                </a:lnTo>
                <a:lnTo>
                  <a:pt x="1527780" y="1553864"/>
                </a:lnTo>
                <a:lnTo>
                  <a:pt x="1556355" y="1394023"/>
                </a:lnTo>
                <a:cubicBezTo>
                  <a:pt x="1571238" y="1312465"/>
                  <a:pt x="1587609" y="1256878"/>
                  <a:pt x="1605469" y="1227261"/>
                </a:cubicBezTo>
                <a:cubicBezTo>
                  <a:pt x="1623328" y="1197644"/>
                  <a:pt x="1645950" y="1182836"/>
                  <a:pt x="1673334" y="1182836"/>
                </a:cubicBezTo>
                <a:cubicBezTo>
                  <a:pt x="1699230" y="1182836"/>
                  <a:pt x="1717387" y="1195263"/>
                  <a:pt x="1727805" y="1220117"/>
                </a:cubicBezTo>
                <a:cubicBezTo>
                  <a:pt x="1738223" y="1244971"/>
                  <a:pt x="1743432" y="1288504"/>
                  <a:pt x="1743432" y="1350714"/>
                </a:cubicBezTo>
                <a:lnTo>
                  <a:pt x="1743432" y="1445815"/>
                </a:lnTo>
                <a:lnTo>
                  <a:pt x="1627346" y="1445815"/>
                </a:lnTo>
                <a:lnTo>
                  <a:pt x="1627346" y="1553864"/>
                </a:lnTo>
                <a:lnTo>
                  <a:pt x="1868894" y="1553864"/>
                </a:lnTo>
                <a:lnTo>
                  <a:pt x="1868894" y="1357411"/>
                </a:lnTo>
                <a:cubicBezTo>
                  <a:pt x="1868894" y="1257994"/>
                  <a:pt x="1852374" y="1186036"/>
                  <a:pt x="1819335" y="1141536"/>
                </a:cubicBezTo>
                <a:cubicBezTo>
                  <a:pt x="1786295" y="1097036"/>
                  <a:pt x="1741795" y="1074786"/>
                  <a:pt x="1685836" y="1074786"/>
                </a:cubicBezTo>
                <a:close/>
                <a:moveTo>
                  <a:pt x="311855" y="1074786"/>
                </a:moveTo>
                <a:cubicBezTo>
                  <a:pt x="245775" y="1074786"/>
                  <a:pt x="188476" y="1079103"/>
                  <a:pt x="139958" y="1087735"/>
                </a:cubicBezTo>
                <a:lnTo>
                  <a:pt x="148888" y="1188194"/>
                </a:lnTo>
                <a:cubicBezTo>
                  <a:pt x="199787" y="1180752"/>
                  <a:pt x="246817" y="1177031"/>
                  <a:pt x="289977" y="1177031"/>
                </a:cubicBezTo>
                <a:cubicBezTo>
                  <a:pt x="347722" y="1177031"/>
                  <a:pt x="390957" y="1188119"/>
                  <a:pt x="419681" y="1210294"/>
                </a:cubicBezTo>
                <a:cubicBezTo>
                  <a:pt x="448404" y="1232470"/>
                  <a:pt x="462766" y="1272579"/>
                  <a:pt x="462766" y="1330622"/>
                </a:cubicBezTo>
                <a:lnTo>
                  <a:pt x="462766" y="1553864"/>
                </a:lnTo>
                <a:lnTo>
                  <a:pt x="587782" y="1553864"/>
                </a:lnTo>
                <a:lnTo>
                  <a:pt x="587782" y="1312316"/>
                </a:lnTo>
                <a:cubicBezTo>
                  <a:pt x="587782" y="1257547"/>
                  <a:pt x="579373" y="1214611"/>
                  <a:pt x="562556" y="1183505"/>
                </a:cubicBezTo>
                <a:cubicBezTo>
                  <a:pt x="545738" y="1152400"/>
                  <a:pt x="517684" y="1126504"/>
                  <a:pt x="478393" y="1105817"/>
                </a:cubicBezTo>
                <a:cubicBezTo>
                  <a:pt x="439103" y="1085130"/>
                  <a:pt x="383590" y="1074786"/>
                  <a:pt x="311855" y="1074786"/>
                </a:cubicBezTo>
                <a:close/>
                <a:moveTo>
                  <a:pt x="1414233" y="0"/>
                </a:moveTo>
                <a:cubicBezTo>
                  <a:pt x="1509477" y="0"/>
                  <a:pt x="1587404" y="77927"/>
                  <a:pt x="1587404" y="173171"/>
                </a:cubicBezTo>
                <a:cubicBezTo>
                  <a:pt x="1587404" y="568580"/>
                  <a:pt x="1503705" y="672482"/>
                  <a:pt x="1500819" y="724434"/>
                </a:cubicBezTo>
                <a:cubicBezTo>
                  <a:pt x="1503705" y="770613"/>
                  <a:pt x="1541225" y="808133"/>
                  <a:pt x="1587404" y="808133"/>
                </a:cubicBezTo>
                <a:lnTo>
                  <a:pt x="2135780" y="808133"/>
                </a:lnTo>
                <a:cubicBezTo>
                  <a:pt x="2231025" y="808133"/>
                  <a:pt x="2308952" y="886061"/>
                  <a:pt x="2308952" y="981305"/>
                </a:cubicBezTo>
                <a:cubicBezTo>
                  <a:pt x="2308952" y="1056346"/>
                  <a:pt x="2262773" y="1119842"/>
                  <a:pt x="2196390" y="1142932"/>
                </a:cubicBezTo>
                <a:cubicBezTo>
                  <a:pt x="2231025" y="1174680"/>
                  <a:pt x="2251228" y="1220859"/>
                  <a:pt x="2251228" y="1269924"/>
                </a:cubicBezTo>
                <a:cubicBezTo>
                  <a:pt x="2251228" y="1350737"/>
                  <a:pt x="2193504" y="1420006"/>
                  <a:pt x="2115577" y="1437323"/>
                </a:cubicBezTo>
                <a:cubicBezTo>
                  <a:pt x="2147325" y="1469071"/>
                  <a:pt x="2164642" y="1512364"/>
                  <a:pt x="2164642" y="1558543"/>
                </a:cubicBezTo>
                <a:cubicBezTo>
                  <a:pt x="2164642" y="1653787"/>
                  <a:pt x="2086715" y="1731714"/>
                  <a:pt x="1991471" y="1731714"/>
                </a:cubicBezTo>
                <a:cubicBezTo>
                  <a:pt x="1985699" y="1731714"/>
                  <a:pt x="1979926" y="1731714"/>
                  <a:pt x="1974154" y="1731714"/>
                </a:cubicBezTo>
                <a:cubicBezTo>
                  <a:pt x="2003016" y="1760576"/>
                  <a:pt x="2020333" y="1800983"/>
                  <a:pt x="2020333" y="1847162"/>
                </a:cubicBezTo>
                <a:cubicBezTo>
                  <a:pt x="2020333" y="1942406"/>
                  <a:pt x="1942406" y="2020334"/>
                  <a:pt x="1847161" y="2020334"/>
                </a:cubicBezTo>
                <a:cubicBezTo>
                  <a:pt x="1847161" y="2020334"/>
                  <a:pt x="1457526" y="2020334"/>
                  <a:pt x="1327647" y="2020334"/>
                </a:cubicBezTo>
                <a:cubicBezTo>
                  <a:pt x="989241" y="2020334"/>
                  <a:pt x="935891" y="1843555"/>
                  <a:pt x="790562" y="1799360"/>
                </a:cubicBezTo>
                <a:lnTo>
                  <a:pt x="757615" y="1794623"/>
                </a:lnTo>
                <a:lnTo>
                  <a:pt x="548376" y="1794623"/>
                </a:lnTo>
                <a:lnTo>
                  <a:pt x="548376" y="1818301"/>
                </a:lnTo>
                <a:cubicBezTo>
                  <a:pt x="548376" y="1881797"/>
                  <a:pt x="496425" y="1933748"/>
                  <a:pt x="432929" y="1933748"/>
                </a:cubicBezTo>
                <a:lnTo>
                  <a:pt x="0" y="1933748"/>
                </a:lnTo>
                <a:lnTo>
                  <a:pt x="0" y="721548"/>
                </a:lnTo>
                <a:lnTo>
                  <a:pt x="432929" y="721548"/>
                </a:lnTo>
                <a:cubicBezTo>
                  <a:pt x="496425" y="721548"/>
                  <a:pt x="548376" y="773499"/>
                  <a:pt x="548376" y="836996"/>
                </a:cubicBezTo>
                <a:lnTo>
                  <a:pt x="548376" y="865670"/>
                </a:lnTo>
                <a:lnTo>
                  <a:pt x="721894" y="865670"/>
                </a:lnTo>
                <a:lnTo>
                  <a:pt x="728808" y="861946"/>
                </a:lnTo>
                <a:cubicBezTo>
                  <a:pt x="792068" y="828314"/>
                  <a:pt x="1241061" y="584453"/>
                  <a:pt x="1241061" y="173171"/>
                </a:cubicBezTo>
                <a:cubicBezTo>
                  <a:pt x="1241061" y="77927"/>
                  <a:pt x="1318989" y="0"/>
                  <a:pt x="1414233" y="0"/>
                </a:cubicBezTo>
                <a:close/>
              </a:path>
            </a:pathLst>
          </a:custGeom>
          <a:solidFill>
            <a:srgbClr val="EF2B01"/>
          </a:solidFill>
          <a:ln w="28773" cap="flat">
            <a:noFill/>
            <a:prstDash val="solid"/>
            <a:miter/>
          </a:ln>
        </p:spPr>
        <p:txBody>
          <a:bodyPr rtlCol="0" anchor="ctr"/>
          <a:lstStyle/>
          <a:p>
            <a:endParaRPr lang="en-GB"/>
          </a:p>
        </p:txBody>
      </p:sp>
      <p:pic>
        <p:nvPicPr>
          <p:cNvPr id="31" name="Picture 30" descr="A picture containing text, candelabrum&#10;&#10;Description automatically generated">
            <a:extLst>
              <a:ext uri="{FF2B5EF4-FFF2-40B4-BE49-F238E27FC236}">
                <a16:creationId xmlns:a16="http://schemas.microsoft.com/office/drawing/2014/main" id="{B8D2DAB7-A1B4-4328-9BE2-7BFFDB077D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7" y="6190230"/>
            <a:ext cx="917519" cy="917519"/>
          </a:xfrm>
          <a:prstGeom prst="rect">
            <a:avLst/>
          </a:prstGeom>
        </p:spPr>
      </p:pic>
    </p:spTree>
    <p:extLst>
      <p:ext uri="{BB962C8B-B14F-4D97-AF65-F5344CB8AC3E}">
        <p14:creationId xmlns:p14="http://schemas.microsoft.com/office/powerpoint/2010/main" val="167754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1: Why is learning to do good deeds so important to Jewish people?</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EF2B01"/>
          </a:solidFill>
          <a:ln>
            <a:solidFill>
              <a:srgbClr val="EF2B01"/>
            </a:solidFill>
          </a:ln>
        </p:spPr>
        <p:txBody>
          <a:bodyPr wrap="square">
            <a:spAutoFit/>
          </a:bodyPr>
          <a:lstStyle/>
          <a:p>
            <a:pPr algn="ctr"/>
            <a:r>
              <a:rPr lang="en-US" sz="1800" b="1" i="0" u="none" strike="noStrike" noProof="0" dirty="0">
                <a:solidFill>
                  <a:schemeClr val="bg1"/>
                </a:solidFill>
              </a:rPr>
              <a:t>Why is learning to do good deeds so important to Jewish people?</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EF2B01"/>
                </a:solidFill>
              </a:rPr>
              <a:t>Cut out the hexagons. Then, arrange the hexagons in sequences and groups. You should  justify any connections made by annotating your links.</a:t>
            </a: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82" name="Rectangle 81">
            <a:extLst>
              <a:ext uri="{FF2B5EF4-FFF2-40B4-BE49-F238E27FC236}">
                <a16:creationId xmlns:a16="http://schemas.microsoft.com/office/drawing/2014/main" id="{B6CFE82D-5944-4374-96B0-B3D4EEA7D3F1}"/>
              </a:ext>
            </a:extLst>
          </p:cNvPr>
          <p:cNvSpPr/>
          <p:nvPr/>
        </p:nvSpPr>
        <p:spPr>
          <a:xfrm>
            <a:off x="2041202" y="8919244"/>
            <a:ext cx="3824226" cy="215444"/>
          </a:xfrm>
          <a:prstGeom prst="rect">
            <a:avLst/>
          </a:prstGeom>
          <a:noFill/>
          <a:ln>
            <a:noFill/>
          </a:ln>
        </p:spPr>
        <p:txBody>
          <a:bodyPr wrap="square" lIns="91440" tIns="45720" rIns="91440" bIns="45720">
            <a:spAutoFit/>
          </a:bodyPr>
          <a:lstStyle/>
          <a:p>
            <a:r>
              <a:rPr lang="en-US" sz="800" spc="50" dirty="0">
                <a:ln w="9525" cmpd="sng">
                  <a:noFill/>
                  <a:prstDash val="solid"/>
                </a:ln>
                <a:solidFill>
                  <a:srgbClr val="DA0000"/>
                </a:solidFill>
              </a:rPr>
              <a:t>Based on work by Pam Hook (</a:t>
            </a:r>
            <a:r>
              <a:rPr lang="en-US" sz="800" spc="50" dirty="0" err="1">
                <a:ln w="9525" cmpd="sng">
                  <a:noFill/>
                  <a:prstDash val="solid"/>
                </a:ln>
                <a:solidFill>
                  <a:srgbClr val="DA0000"/>
                </a:solidFill>
              </a:rPr>
              <a:t>HookEd</a:t>
            </a:r>
            <a:r>
              <a:rPr lang="en-US" sz="800" spc="50" dirty="0">
                <a:ln w="9525" cmpd="sng">
                  <a:noFill/>
                  <a:prstDash val="solid"/>
                </a:ln>
                <a:solidFill>
                  <a:srgbClr val="DA0000"/>
                </a:solidFill>
              </a:rPr>
              <a:t>) on Solo Taxonomy</a:t>
            </a:r>
          </a:p>
        </p:txBody>
      </p:sp>
      <p:sp>
        <p:nvSpPr>
          <p:cNvPr id="100" name="TextBox 99">
            <a:extLst>
              <a:ext uri="{FF2B5EF4-FFF2-40B4-BE49-F238E27FC236}">
                <a16:creationId xmlns:a16="http://schemas.microsoft.com/office/drawing/2014/main" id="{AAC7D7F6-B2B1-4282-B8FB-AF30A01C762A}"/>
              </a:ext>
            </a:extLst>
          </p:cNvPr>
          <p:cNvSpPr txBox="1"/>
          <p:nvPr/>
        </p:nvSpPr>
        <p:spPr>
          <a:xfrm>
            <a:off x="887426" y="6545245"/>
            <a:ext cx="1657620" cy="369332"/>
          </a:xfrm>
          <a:prstGeom prst="rect">
            <a:avLst/>
          </a:prstGeom>
          <a:noFill/>
          <a:ln>
            <a:noFill/>
          </a:ln>
        </p:spPr>
        <p:txBody>
          <a:bodyPr wrap="square">
            <a:spAutoFit/>
          </a:bodyPr>
          <a:lstStyle/>
          <a:p>
            <a:pPr algn="ctr"/>
            <a:r>
              <a:rPr lang="en-US" sz="1800" dirty="0">
                <a:solidFill>
                  <a:srgbClr val="EF2B01"/>
                </a:solidFill>
              </a:rPr>
              <a:t>Tikkun Olam</a:t>
            </a:r>
          </a:p>
        </p:txBody>
      </p:sp>
      <p:sp>
        <p:nvSpPr>
          <p:cNvPr id="122" name="TextBox 121">
            <a:extLst>
              <a:ext uri="{FF2B5EF4-FFF2-40B4-BE49-F238E27FC236}">
                <a16:creationId xmlns:a16="http://schemas.microsoft.com/office/drawing/2014/main" id="{95DFFDF4-4F67-444D-9800-338875F4C81B}"/>
              </a:ext>
            </a:extLst>
          </p:cNvPr>
          <p:cNvSpPr txBox="1"/>
          <p:nvPr/>
        </p:nvSpPr>
        <p:spPr>
          <a:xfrm>
            <a:off x="4432542" y="5077064"/>
            <a:ext cx="1657620" cy="1815882"/>
          </a:xfrm>
          <a:prstGeom prst="rect">
            <a:avLst/>
          </a:prstGeom>
          <a:noFill/>
          <a:ln>
            <a:noFill/>
          </a:ln>
        </p:spPr>
        <p:txBody>
          <a:bodyPr wrap="square">
            <a:spAutoFit/>
          </a:bodyPr>
          <a:lstStyle/>
          <a:p>
            <a:pPr algn="ctr"/>
            <a:r>
              <a:rPr lang="en-US" sz="2800" b="1" dirty="0">
                <a:solidFill>
                  <a:srgbClr val="EF2B01"/>
                </a:solidFill>
              </a:rPr>
              <a:t>Help</a:t>
            </a:r>
          </a:p>
          <a:p>
            <a:pPr algn="ctr"/>
            <a:r>
              <a:rPr lang="en-US" sz="2800" b="1" dirty="0">
                <a:solidFill>
                  <a:srgbClr val="EF2B01"/>
                </a:solidFill>
              </a:rPr>
              <a:t>Welcome</a:t>
            </a:r>
          </a:p>
          <a:p>
            <a:pPr algn="ctr"/>
            <a:r>
              <a:rPr lang="en-US" sz="2800" b="1" dirty="0">
                <a:solidFill>
                  <a:srgbClr val="EF2B01"/>
                </a:solidFill>
              </a:rPr>
              <a:t>Give</a:t>
            </a:r>
          </a:p>
          <a:p>
            <a:pPr algn="ctr"/>
            <a:r>
              <a:rPr lang="en-US" sz="2800" b="1" dirty="0">
                <a:solidFill>
                  <a:srgbClr val="EF2B01"/>
                </a:solidFill>
              </a:rPr>
              <a:t>Care</a:t>
            </a:r>
            <a:endParaRPr lang="en-GB" sz="2800" b="1" dirty="0">
              <a:solidFill>
                <a:srgbClr val="EF2B01"/>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710578" y="7432563"/>
            <a:ext cx="1657620" cy="369332"/>
          </a:xfrm>
          <a:prstGeom prst="rect">
            <a:avLst/>
          </a:prstGeom>
          <a:noFill/>
          <a:ln>
            <a:noFill/>
          </a:ln>
        </p:spPr>
        <p:txBody>
          <a:bodyPr wrap="square">
            <a:spAutoFit/>
          </a:bodyPr>
          <a:lstStyle/>
          <a:p>
            <a:pPr algn="ctr"/>
            <a:r>
              <a:rPr lang="en-US" sz="1800" dirty="0">
                <a:solidFill>
                  <a:srgbClr val="EF2B01"/>
                </a:solidFill>
              </a:rPr>
              <a:t>synagogue</a:t>
            </a:r>
            <a:endParaRPr lang="en-GB" sz="1800" dirty="0">
              <a:solidFill>
                <a:srgbClr val="EF2B01"/>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EF2B01"/>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EF2B01"/>
          </a:solidFill>
          <a:ln>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2">
            <a:duotone>
              <a:prstClr val="black"/>
              <a:srgbClr val="DA00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188" name="TextBox 187">
            <a:extLst>
              <a:ext uri="{FF2B5EF4-FFF2-40B4-BE49-F238E27FC236}">
                <a16:creationId xmlns:a16="http://schemas.microsoft.com/office/drawing/2014/main" id="{9C70D258-8FF4-4C0F-ADAC-3421A35E69BD}"/>
              </a:ext>
            </a:extLst>
          </p:cNvPr>
          <p:cNvSpPr txBox="1"/>
          <p:nvPr/>
        </p:nvSpPr>
        <p:spPr>
          <a:xfrm>
            <a:off x="2654224" y="3619009"/>
            <a:ext cx="1657620" cy="369332"/>
          </a:xfrm>
          <a:prstGeom prst="rect">
            <a:avLst/>
          </a:prstGeom>
          <a:noFill/>
          <a:ln>
            <a:noFill/>
          </a:ln>
        </p:spPr>
        <p:txBody>
          <a:bodyPr wrap="square">
            <a:spAutoFit/>
          </a:bodyPr>
          <a:lstStyle/>
          <a:p>
            <a:pPr algn="ctr"/>
            <a:r>
              <a:rPr lang="en-US" dirty="0">
                <a:solidFill>
                  <a:srgbClr val="EF2B01"/>
                </a:solidFill>
              </a:rPr>
              <a:t>Tzedakah box</a:t>
            </a:r>
          </a:p>
        </p:txBody>
      </p:sp>
      <p:sp>
        <p:nvSpPr>
          <p:cNvPr id="189" name="TextBox 188">
            <a:extLst>
              <a:ext uri="{FF2B5EF4-FFF2-40B4-BE49-F238E27FC236}">
                <a16:creationId xmlns:a16="http://schemas.microsoft.com/office/drawing/2014/main" id="{86F2BAAA-2D14-4C3C-BC2C-6BAC8EB9454A}"/>
              </a:ext>
            </a:extLst>
          </p:cNvPr>
          <p:cNvSpPr txBox="1"/>
          <p:nvPr/>
        </p:nvSpPr>
        <p:spPr>
          <a:xfrm>
            <a:off x="872186" y="4627057"/>
            <a:ext cx="1657620" cy="369332"/>
          </a:xfrm>
          <a:prstGeom prst="rect">
            <a:avLst/>
          </a:prstGeom>
          <a:noFill/>
          <a:ln>
            <a:noFill/>
          </a:ln>
        </p:spPr>
        <p:txBody>
          <a:bodyPr wrap="square">
            <a:spAutoFit/>
          </a:bodyPr>
          <a:lstStyle/>
          <a:p>
            <a:pPr algn="ctr"/>
            <a:r>
              <a:rPr lang="en-US" dirty="0">
                <a:solidFill>
                  <a:srgbClr val="EF2B01"/>
                </a:solidFill>
              </a:rPr>
              <a:t>mitzvah</a:t>
            </a:r>
            <a:endParaRPr lang="en-GB" sz="1800" dirty="0">
              <a:solidFill>
                <a:srgbClr val="EF2B01"/>
              </a:solidFill>
            </a:endParaRPr>
          </a:p>
        </p:txBody>
      </p:sp>
      <p:sp>
        <p:nvSpPr>
          <p:cNvPr id="190" name="TextBox 189">
            <a:extLst>
              <a:ext uri="{FF2B5EF4-FFF2-40B4-BE49-F238E27FC236}">
                <a16:creationId xmlns:a16="http://schemas.microsoft.com/office/drawing/2014/main" id="{CB7E831B-ACF0-4C0C-8896-E5A315E728FB}"/>
              </a:ext>
            </a:extLst>
          </p:cNvPr>
          <p:cNvSpPr txBox="1"/>
          <p:nvPr/>
        </p:nvSpPr>
        <p:spPr>
          <a:xfrm>
            <a:off x="2641699" y="5588771"/>
            <a:ext cx="1657620" cy="369332"/>
          </a:xfrm>
          <a:prstGeom prst="rect">
            <a:avLst/>
          </a:prstGeom>
          <a:noFill/>
          <a:ln>
            <a:noFill/>
          </a:ln>
        </p:spPr>
        <p:txBody>
          <a:bodyPr wrap="square">
            <a:spAutoFit/>
          </a:bodyPr>
          <a:lstStyle/>
          <a:p>
            <a:pPr algn="ctr"/>
            <a:r>
              <a:rPr lang="en-US" dirty="0">
                <a:solidFill>
                  <a:srgbClr val="EF2B01"/>
                </a:solidFill>
              </a:rPr>
              <a:t>Shabbat</a:t>
            </a:r>
            <a:endParaRPr lang="en-GB" sz="1800" dirty="0">
              <a:solidFill>
                <a:srgbClr val="EF2B01"/>
              </a:solidFill>
            </a:endParaRPr>
          </a:p>
        </p:txBody>
      </p:sp>
      <p:sp>
        <p:nvSpPr>
          <p:cNvPr id="191" name="TextBox 190">
            <a:extLst>
              <a:ext uri="{FF2B5EF4-FFF2-40B4-BE49-F238E27FC236}">
                <a16:creationId xmlns:a16="http://schemas.microsoft.com/office/drawing/2014/main" id="{698938B4-A937-4771-B0DB-A6524807D299}"/>
              </a:ext>
            </a:extLst>
          </p:cNvPr>
          <p:cNvSpPr txBox="1"/>
          <p:nvPr/>
        </p:nvSpPr>
        <p:spPr>
          <a:xfrm>
            <a:off x="872186" y="2658810"/>
            <a:ext cx="1657620" cy="369332"/>
          </a:xfrm>
          <a:prstGeom prst="rect">
            <a:avLst/>
          </a:prstGeom>
          <a:noFill/>
          <a:ln>
            <a:noFill/>
          </a:ln>
        </p:spPr>
        <p:txBody>
          <a:bodyPr wrap="square">
            <a:spAutoFit/>
          </a:bodyPr>
          <a:lstStyle/>
          <a:p>
            <a:pPr algn="ctr"/>
            <a:r>
              <a:rPr lang="en-US" dirty="0">
                <a:solidFill>
                  <a:srgbClr val="EF2B01"/>
                </a:solidFill>
              </a:rPr>
              <a:t>Jewish</a:t>
            </a:r>
            <a:endParaRPr lang="en-GB" sz="1800" dirty="0">
              <a:solidFill>
                <a:srgbClr val="EF2B01"/>
              </a:solidFill>
            </a:endParaRPr>
          </a:p>
        </p:txBody>
      </p:sp>
      <p:sp>
        <p:nvSpPr>
          <p:cNvPr id="192" name="TextBox 191">
            <a:extLst>
              <a:ext uri="{FF2B5EF4-FFF2-40B4-BE49-F238E27FC236}">
                <a16:creationId xmlns:a16="http://schemas.microsoft.com/office/drawing/2014/main" id="{F187CDF1-E838-4909-97A7-9F8BC512AB39}"/>
              </a:ext>
            </a:extLst>
          </p:cNvPr>
          <p:cNvSpPr txBox="1"/>
          <p:nvPr/>
        </p:nvSpPr>
        <p:spPr>
          <a:xfrm>
            <a:off x="4426180" y="2656784"/>
            <a:ext cx="1657620" cy="369332"/>
          </a:xfrm>
          <a:prstGeom prst="rect">
            <a:avLst/>
          </a:prstGeom>
          <a:noFill/>
          <a:ln>
            <a:noFill/>
          </a:ln>
        </p:spPr>
        <p:txBody>
          <a:bodyPr wrap="square">
            <a:spAutoFit/>
          </a:bodyPr>
          <a:lstStyle/>
          <a:p>
            <a:pPr algn="ctr"/>
            <a:r>
              <a:rPr lang="en-US" dirty="0">
                <a:solidFill>
                  <a:srgbClr val="EF2B01"/>
                </a:solidFill>
              </a:rPr>
              <a:t>Torah</a:t>
            </a:r>
            <a:endParaRPr lang="en-GB" sz="1800" dirty="0">
              <a:solidFill>
                <a:srgbClr val="EF2B01"/>
              </a:solidFill>
            </a:endParaRPr>
          </a:p>
        </p:txBody>
      </p:sp>
      <p:sp>
        <p:nvSpPr>
          <p:cNvPr id="193" name="TextBox 192">
            <a:extLst>
              <a:ext uri="{FF2B5EF4-FFF2-40B4-BE49-F238E27FC236}">
                <a16:creationId xmlns:a16="http://schemas.microsoft.com/office/drawing/2014/main" id="{6D9009B8-8D5F-42DB-9748-AA833778690A}"/>
              </a:ext>
            </a:extLst>
          </p:cNvPr>
          <p:cNvSpPr txBox="1"/>
          <p:nvPr/>
        </p:nvSpPr>
        <p:spPr>
          <a:xfrm>
            <a:off x="4458441" y="4634365"/>
            <a:ext cx="1657620" cy="369332"/>
          </a:xfrm>
          <a:prstGeom prst="rect">
            <a:avLst/>
          </a:prstGeom>
          <a:noFill/>
          <a:ln>
            <a:noFill/>
          </a:ln>
        </p:spPr>
        <p:txBody>
          <a:bodyPr wrap="square">
            <a:spAutoFit/>
          </a:bodyPr>
          <a:lstStyle/>
          <a:p>
            <a:pPr algn="ctr"/>
            <a:r>
              <a:rPr lang="en-US" sz="1800" dirty="0">
                <a:solidFill>
                  <a:srgbClr val="EF2B01"/>
                </a:solidFill>
              </a:rPr>
              <a:t>Story of Ruth</a:t>
            </a:r>
            <a:endParaRPr lang="en-GB" sz="1800" dirty="0">
              <a:solidFill>
                <a:srgbClr val="EF2B01"/>
              </a:solidFill>
            </a:endParaRPr>
          </a:p>
        </p:txBody>
      </p:sp>
      <p:pic>
        <p:nvPicPr>
          <p:cNvPr id="53" name="Picture 52" descr="Icon&#10;&#10;Description automatically generated">
            <a:extLst>
              <a:ext uri="{FF2B5EF4-FFF2-40B4-BE49-F238E27FC236}">
                <a16:creationId xmlns:a16="http://schemas.microsoft.com/office/drawing/2014/main" id="{BC0A9CB6-6EFD-4038-9124-381A4A55F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262" y="1241531"/>
            <a:ext cx="1462482" cy="1462482"/>
          </a:xfrm>
          <a:prstGeom prst="rect">
            <a:avLst/>
          </a:prstGeom>
        </p:spPr>
      </p:pic>
      <p:sp>
        <p:nvSpPr>
          <p:cNvPr id="54" name="Freeform: Shape 53">
            <a:extLst>
              <a:ext uri="{FF2B5EF4-FFF2-40B4-BE49-F238E27FC236}">
                <a16:creationId xmlns:a16="http://schemas.microsoft.com/office/drawing/2014/main" id="{40EA28CA-E2EC-458E-BBE8-E05D80A11B00}"/>
              </a:ext>
            </a:extLst>
          </p:cNvPr>
          <p:cNvSpPr/>
          <p:nvPr/>
        </p:nvSpPr>
        <p:spPr>
          <a:xfrm>
            <a:off x="2780118" y="2503752"/>
            <a:ext cx="1382955" cy="1091807"/>
          </a:xfrm>
          <a:custGeom>
            <a:avLst/>
            <a:gdLst/>
            <a:ahLst/>
            <a:cxnLst/>
            <a:rect l="l" t="t" r="r" b="b"/>
            <a:pathLst>
              <a:path w="723900" h="571500">
                <a:moveTo>
                  <a:pt x="246718" y="315738"/>
                </a:moveTo>
                <a:lnTo>
                  <a:pt x="246718" y="436163"/>
                </a:lnTo>
                <a:lnTo>
                  <a:pt x="281878" y="436163"/>
                </a:lnTo>
                <a:lnTo>
                  <a:pt x="281878" y="315738"/>
                </a:lnTo>
                <a:close/>
                <a:moveTo>
                  <a:pt x="86300" y="315738"/>
                </a:moveTo>
                <a:lnTo>
                  <a:pt x="86300" y="384929"/>
                </a:lnTo>
                <a:lnTo>
                  <a:pt x="121586" y="384929"/>
                </a:lnTo>
                <a:lnTo>
                  <a:pt x="121586" y="315738"/>
                </a:lnTo>
                <a:close/>
                <a:moveTo>
                  <a:pt x="517399" y="251696"/>
                </a:moveTo>
                <a:lnTo>
                  <a:pt x="584455" y="354540"/>
                </a:lnTo>
                <a:lnTo>
                  <a:pt x="525059" y="354540"/>
                </a:lnTo>
                <a:lnTo>
                  <a:pt x="525059" y="384929"/>
                </a:lnTo>
                <a:lnTo>
                  <a:pt x="630792" y="384929"/>
                </a:lnTo>
                <a:lnTo>
                  <a:pt x="630792" y="369233"/>
                </a:lnTo>
                <a:lnTo>
                  <a:pt x="603543" y="326537"/>
                </a:lnTo>
                <a:cubicBezTo>
                  <a:pt x="608649" y="323775"/>
                  <a:pt x="613044" y="320761"/>
                  <a:pt x="616728" y="317496"/>
                </a:cubicBezTo>
                <a:cubicBezTo>
                  <a:pt x="620411" y="314231"/>
                  <a:pt x="623446" y="310694"/>
                  <a:pt x="625832" y="306885"/>
                </a:cubicBezTo>
                <a:cubicBezTo>
                  <a:pt x="628218" y="303076"/>
                  <a:pt x="629955" y="299246"/>
                  <a:pt x="631043" y="295395"/>
                </a:cubicBezTo>
                <a:cubicBezTo>
                  <a:pt x="632131" y="291544"/>
                  <a:pt x="632801" y="287735"/>
                  <a:pt x="633052" y="283968"/>
                </a:cubicBezTo>
                <a:lnTo>
                  <a:pt x="633931" y="272290"/>
                </a:lnTo>
                <a:lnTo>
                  <a:pt x="635187" y="251696"/>
                </a:lnTo>
                <a:lnTo>
                  <a:pt x="601031" y="251696"/>
                </a:lnTo>
                <a:lnTo>
                  <a:pt x="599901" y="272792"/>
                </a:lnTo>
                <a:cubicBezTo>
                  <a:pt x="599231" y="285935"/>
                  <a:pt x="598248" y="294035"/>
                  <a:pt x="596950" y="297090"/>
                </a:cubicBezTo>
                <a:cubicBezTo>
                  <a:pt x="595652" y="300146"/>
                  <a:pt x="592952" y="302260"/>
                  <a:pt x="588850" y="303432"/>
                </a:cubicBezTo>
                <a:lnTo>
                  <a:pt x="555448" y="251696"/>
                </a:lnTo>
                <a:close/>
                <a:moveTo>
                  <a:pt x="379547" y="251696"/>
                </a:moveTo>
                <a:lnTo>
                  <a:pt x="379547" y="282084"/>
                </a:lnTo>
                <a:lnTo>
                  <a:pt x="452380" y="282084"/>
                </a:lnTo>
                <a:lnTo>
                  <a:pt x="452380" y="384929"/>
                </a:lnTo>
                <a:lnTo>
                  <a:pt x="487666" y="384929"/>
                </a:lnTo>
                <a:lnTo>
                  <a:pt x="487666" y="282084"/>
                </a:lnTo>
                <a:lnTo>
                  <a:pt x="508386" y="282084"/>
                </a:lnTo>
                <a:lnTo>
                  <a:pt x="508386" y="251696"/>
                </a:lnTo>
                <a:close/>
                <a:moveTo>
                  <a:pt x="246718" y="251696"/>
                </a:moveTo>
                <a:lnTo>
                  <a:pt x="246718" y="282084"/>
                </a:lnTo>
                <a:lnTo>
                  <a:pt x="329220" y="282084"/>
                </a:lnTo>
                <a:lnTo>
                  <a:pt x="329220" y="298786"/>
                </a:lnTo>
                <a:cubicBezTo>
                  <a:pt x="329220" y="307576"/>
                  <a:pt x="327085" y="314943"/>
                  <a:pt x="322815" y="320887"/>
                </a:cubicBezTo>
                <a:lnTo>
                  <a:pt x="319425" y="325533"/>
                </a:lnTo>
                <a:cubicBezTo>
                  <a:pt x="314151" y="332816"/>
                  <a:pt x="310614" y="338844"/>
                  <a:pt x="308814" y="343615"/>
                </a:cubicBezTo>
                <a:cubicBezTo>
                  <a:pt x="307014" y="348387"/>
                  <a:pt x="306114" y="354206"/>
                  <a:pt x="306114" y="361070"/>
                </a:cubicBezTo>
                <a:lnTo>
                  <a:pt x="306114" y="384929"/>
                </a:lnTo>
                <a:lnTo>
                  <a:pt x="341400" y="384929"/>
                </a:lnTo>
                <a:lnTo>
                  <a:pt x="341400" y="362828"/>
                </a:lnTo>
                <a:cubicBezTo>
                  <a:pt x="341400" y="358726"/>
                  <a:pt x="341882" y="355064"/>
                  <a:pt x="342844" y="351841"/>
                </a:cubicBezTo>
                <a:cubicBezTo>
                  <a:pt x="343807" y="348618"/>
                  <a:pt x="346298" y="344034"/>
                  <a:pt x="350316" y="338090"/>
                </a:cubicBezTo>
                <a:lnTo>
                  <a:pt x="355967" y="329928"/>
                </a:lnTo>
                <a:cubicBezTo>
                  <a:pt x="359483" y="324905"/>
                  <a:pt x="361785" y="319463"/>
                  <a:pt x="362874" y="313603"/>
                </a:cubicBezTo>
                <a:cubicBezTo>
                  <a:pt x="363962" y="307743"/>
                  <a:pt x="364506" y="298535"/>
                  <a:pt x="364506" y="285977"/>
                </a:cubicBezTo>
                <a:lnTo>
                  <a:pt x="364506" y="251696"/>
                </a:lnTo>
                <a:close/>
                <a:moveTo>
                  <a:pt x="133139" y="250189"/>
                </a:moveTo>
                <a:cubicBezTo>
                  <a:pt x="114554" y="250189"/>
                  <a:pt x="98439" y="251403"/>
                  <a:pt x="84793" y="253830"/>
                </a:cubicBezTo>
                <a:lnTo>
                  <a:pt x="87304" y="282084"/>
                </a:lnTo>
                <a:cubicBezTo>
                  <a:pt x="101620" y="279991"/>
                  <a:pt x="114847" y="278945"/>
                  <a:pt x="126986" y="278945"/>
                </a:cubicBezTo>
                <a:cubicBezTo>
                  <a:pt x="143226" y="278945"/>
                  <a:pt x="155386" y="282063"/>
                  <a:pt x="163465" y="288300"/>
                </a:cubicBezTo>
                <a:cubicBezTo>
                  <a:pt x="171543" y="294537"/>
                  <a:pt x="175583" y="305818"/>
                  <a:pt x="175583" y="322142"/>
                </a:cubicBezTo>
                <a:lnTo>
                  <a:pt x="175583" y="384929"/>
                </a:lnTo>
                <a:lnTo>
                  <a:pt x="210743" y="384929"/>
                </a:lnTo>
                <a:lnTo>
                  <a:pt x="210743" y="316994"/>
                </a:lnTo>
                <a:cubicBezTo>
                  <a:pt x="210743" y="301590"/>
                  <a:pt x="208378" y="289514"/>
                  <a:pt x="203648" y="280766"/>
                </a:cubicBezTo>
                <a:cubicBezTo>
                  <a:pt x="198918" y="272018"/>
                  <a:pt x="191028" y="264734"/>
                  <a:pt x="179978" y="258916"/>
                </a:cubicBezTo>
                <a:cubicBezTo>
                  <a:pt x="168927" y="253098"/>
                  <a:pt x="153314" y="250189"/>
                  <a:pt x="133139" y="250189"/>
                </a:cubicBezTo>
                <a:close/>
                <a:moveTo>
                  <a:pt x="28575" y="152400"/>
                </a:moveTo>
                <a:lnTo>
                  <a:pt x="112059" y="152400"/>
                </a:lnTo>
                <a:lnTo>
                  <a:pt x="601066" y="152400"/>
                </a:lnTo>
                <a:lnTo>
                  <a:pt x="695325" y="152400"/>
                </a:lnTo>
                <a:lnTo>
                  <a:pt x="695325" y="571500"/>
                </a:lnTo>
                <a:lnTo>
                  <a:pt x="601066" y="571500"/>
                </a:lnTo>
                <a:lnTo>
                  <a:pt x="112059" y="571500"/>
                </a:lnTo>
                <a:lnTo>
                  <a:pt x="28575" y="571500"/>
                </a:lnTo>
                <a:close/>
                <a:moveTo>
                  <a:pt x="0" y="0"/>
                </a:moveTo>
                <a:lnTo>
                  <a:pt x="723900" y="0"/>
                </a:lnTo>
                <a:lnTo>
                  <a:pt x="723900" y="114300"/>
                </a:lnTo>
                <a:lnTo>
                  <a:pt x="0" y="114300"/>
                </a:lnTo>
                <a:close/>
              </a:path>
            </a:pathLst>
          </a:custGeom>
          <a:solidFill>
            <a:srgbClr val="EF2B01"/>
          </a:solidFill>
          <a:ln w="9525" cap="flat">
            <a:noFill/>
            <a:prstDash val="solid"/>
            <a:miter/>
          </a:ln>
        </p:spPr>
        <p:txBody>
          <a:bodyPr rtlCol="0" anchor="ctr"/>
          <a:lstStyle/>
          <a:p>
            <a:endParaRPr lang="en-GB"/>
          </a:p>
        </p:txBody>
      </p:sp>
      <p:pic>
        <p:nvPicPr>
          <p:cNvPr id="55" name="Picture 54" descr="Icon&#10;&#10;Description automatically generated">
            <a:extLst>
              <a:ext uri="{FF2B5EF4-FFF2-40B4-BE49-F238E27FC236}">
                <a16:creationId xmlns:a16="http://schemas.microsoft.com/office/drawing/2014/main" id="{B5E1BE7B-11AA-4724-8D3C-0B637CB0C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132" y="6143119"/>
            <a:ext cx="1350414" cy="1350414"/>
          </a:xfrm>
          <a:prstGeom prst="rect">
            <a:avLst/>
          </a:prstGeom>
        </p:spPr>
      </p:pic>
      <p:pic>
        <p:nvPicPr>
          <p:cNvPr id="56" name="Picture 55" descr="Icon&#10;&#10;Description automatically generated">
            <a:extLst>
              <a:ext uri="{FF2B5EF4-FFF2-40B4-BE49-F238E27FC236}">
                <a16:creationId xmlns:a16="http://schemas.microsoft.com/office/drawing/2014/main" id="{AF166D7A-1154-4FA7-A77B-44C210D30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7753" y="1325721"/>
            <a:ext cx="1263936" cy="1263936"/>
          </a:xfrm>
          <a:prstGeom prst="rect">
            <a:avLst/>
          </a:prstGeom>
        </p:spPr>
      </p:pic>
      <p:pic>
        <p:nvPicPr>
          <p:cNvPr id="57" name="Picture 56" descr="Logo&#10;&#10;Description automatically generated">
            <a:extLst>
              <a:ext uri="{FF2B5EF4-FFF2-40B4-BE49-F238E27FC236}">
                <a16:creationId xmlns:a16="http://schemas.microsoft.com/office/drawing/2014/main" id="{47F7466A-1F4C-438B-BD7E-6679176769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0278" y="5094340"/>
            <a:ext cx="1563042" cy="1563042"/>
          </a:xfrm>
          <a:prstGeom prst="rect">
            <a:avLst/>
          </a:prstGeom>
        </p:spPr>
      </p:pic>
      <p:sp>
        <p:nvSpPr>
          <p:cNvPr id="58" name="Freeform: Shape 57">
            <a:extLst>
              <a:ext uri="{FF2B5EF4-FFF2-40B4-BE49-F238E27FC236}">
                <a16:creationId xmlns:a16="http://schemas.microsoft.com/office/drawing/2014/main" id="{78C01A27-955C-4A87-ACCB-F3F4433B9147}"/>
              </a:ext>
            </a:extLst>
          </p:cNvPr>
          <p:cNvSpPr/>
          <p:nvPr/>
        </p:nvSpPr>
        <p:spPr>
          <a:xfrm>
            <a:off x="1005280" y="3331363"/>
            <a:ext cx="1443476" cy="1263041"/>
          </a:xfrm>
          <a:custGeom>
            <a:avLst/>
            <a:gdLst/>
            <a:ahLst/>
            <a:cxnLst/>
            <a:rect l="l" t="t" r="r" b="b"/>
            <a:pathLst>
              <a:path w="2308952" h="2020334">
                <a:moveTo>
                  <a:pt x="1100495" y="1670843"/>
                </a:moveTo>
                <a:cubicBezTo>
                  <a:pt x="1089779" y="1670843"/>
                  <a:pt x="1080850" y="1674415"/>
                  <a:pt x="1073706" y="1681559"/>
                </a:cubicBezTo>
                <a:cubicBezTo>
                  <a:pt x="1066562" y="1688703"/>
                  <a:pt x="1062990" y="1697632"/>
                  <a:pt x="1062990" y="1708348"/>
                </a:cubicBezTo>
                <a:cubicBezTo>
                  <a:pt x="1062990" y="1715492"/>
                  <a:pt x="1064627" y="1721817"/>
                  <a:pt x="1067902" y="1727323"/>
                </a:cubicBezTo>
                <a:cubicBezTo>
                  <a:pt x="1071176" y="1732830"/>
                  <a:pt x="1075641" y="1737295"/>
                  <a:pt x="1081296" y="1740718"/>
                </a:cubicBezTo>
                <a:cubicBezTo>
                  <a:pt x="1086952" y="1744141"/>
                  <a:pt x="1093351" y="1745852"/>
                  <a:pt x="1100495" y="1745852"/>
                </a:cubicBezTo>
                <a:cubicBezTo>
                  <a:pt x="1107639" y="1745852"/>
                  <a:pt x="1114038" y="1744141"/>
                  <a:pt x="1119694" y="1740718"/>
                </a:cubicBezTo>
                <a:cubicBezTo>
                  <a:pt x="1125349" y="1737295"/>
                  <a:pt x="1129814" y="1732830"/>
                  <a:pt x="1133088" y="1727323"/>
                </a:cubicBezTo>
                <a:cubicBezTo>
                  <a:pt x="1136362" y="1721817"/>
                  <a:pt x="1138000" y="1715492"/>
                  <a:pt x="1138000" y="1708348"/>
                </a:cubicBezTo>
                <a:cubicBezTo>
                  <a:pt x="1138000" y="1701204"/>
                  <a:pt x="1136362" y="1694804"/>
                  <a:pt x="1133088" y="1689149"/>
                </a:cubicBezTo>
                <a:cubicBezTo>
                  <a:pt x="1129814" y="1683494"/>
                  <a:pt x="1125349" y="1679029"/>
                  <a:pt x="1119694" y="1675754"/>
                </a:cubicBezTo>
                <a:cubicBezTo>
                  <a:pt x="1114038" y="1672480"/>
                  <a:pt x="1107639" y="1670843"/>
                  <a:pt x="1100495" y="1670843"/>
                </a:cubicBezTo>
                <a:close/>
                <a:moveTo>
                  <a:pt x="672465" y="1580653"/>
                </a:moveTo>
                <a:lnTo>
                  <a:pt x="672465" y="1625302"/>
                </a:lnTo>
                <a:lnTo>
                  <a:pt x="740331" y="1625302"/>
                </a:lnTo>
                <a:lnTo>
                  <a:pt x="740331" y="1696739"/>
                </a:lnTo>
                <a:lnTo>
                  <a:pt x="784979" y="1696739"/>
                </a:lnTo>
                <a:lnTo>
                  <a:pt x="784979" y="1625302"/>
                </a:lnTo>
                <a:lnTo>
                  <a:pt x="851952" y="1625302"/>
                </a:lnTo>
                <a:lnTo>
                  <a:pt x="851952" y="1580653"/>
                </a:lnTo>
                <a:close/>
                <a:moveTo>
                  <a:pt x="1652945" y="1576188"/>
                </a:moveTo>
                <a:cubicBezTo>
                  <a:pt x="1640741" y="1576188"/>
                  <a:pt x="1631439" y="1580132"/>
                  <a:pt x="1625040" y="1588020"/>
                </a:cubicBezTo>
                <a:cubicBezTo>
                  <a:pt x="1618640" y="1595908"/>
                  <a:pt x="1615440" y="1604466"/>
                  <a:pt x="1615440" y="1613693"/>
                </a:cubicBezTo>
                <a:cubicBezTo>
                  <a:pt x="1615440" y="1620837"/>
                  <a:pt x="1617077" y="1627162"/>
                  <a:pt x="1620351" y="1632669"/>
                </a:cubicBezTo>
                <a:cubicBezTo>
                  <a:pt x="1623626" y="1638175"/>
                  <a:pt x="1628091" y="1642640"/>
                  <a:pt x="1633746" y="1646063"/>
                </a:cubicBezTo>
                <a:cubicBezTo>
                  <a:pt x="1639401" y="1649486"/>
                  <a:pt x="1645801" y="1651198"/>
                  <a:pt x="1652945" y="1651198"/>
                </a:cubicBezTo>
                <a:cubicBezTo>
                  <a:pt x="1660089" y="1651198"/>
                  <a:pt x="1666488" y="1649486"/>
                  <a:pt x="1672144" y="1646063"/>
                </a:cubicBezTo>
                <a:cubicBezTo>
                  <a:pt x="1677799" y="1642640"/>
                  <a:pt x="1682264" y="1638175"/>
                  <a:pt x="1685538" y="1632669"/>
                </a:cubicBezTo>
                <a:cubicBezTo>
                  <a:pt x="1688812" y="1627162"/>
                  <a:pt x="1690449" y="1620837"/>
                  <a:pt x="1690449" y="1613693"/>
                </a:cubicBezTo>
                <a:cubicBezTo>
                  <a:pt x="1690449" y="1606549"/>
                  <a:pt x="1688812" y="1600150"/>
                  <a:pt x="1685538" y="1594494"/>
                </a:cubicBezTo>
                <a:cubicBezTo>
                  <a:pt x="1682264" y="1588839"/>
                  <a:pt x="1677799" y="1584374"/>
                  <a:pt x="1672144" y="1581100"/>
                </a:cubicBezTo>
                <a:cubicBezTo>
                  <a:pt x="1666488" y="1577826"/>
                  <a:pt x="1660089" y="1576188"/>
                  <a:pt x="1652945" y="1576188"/>
                </a:cubicBezTo>
                <a:close/>
                <a:moveTo>
                  <a:pt x="1100495" y="1576188"/>
                </a:moveTo>
                <a:cubicBezTo>
                  <a:pt x="1088291" y="1576188"/>
                  <a:pt x="1078989" y="1580132"/>
                  <a:pt x="1072590" y="1588020"/>
                </a:cubicBezTo>
                <a:cubicBezTo>
                  <a:pt x="1066190" y="1595908"/>
                  <a:pt x="1062990" y="1604466"/>
                  <a:pt x="1062990" y="1613693"/>
                </a:cubicBezTo>
                <a:cubicBezTo>
                  <a:pt x="1062990" y="1620837"/>
                  <a:pt x="1064627" y="1627162"/>
                  <a:pt x="1067902" y="1632669"/>
                </a:cubicBezTo>
                <a:cubicBezTo>
                  <a:pt x="1071176" y="1638175"/>
                  <a:pt x="1075641" y="1642640"/>
                  <a:pt x="1081296" y="1646063"/>
                </a:cubicBezTo>
                <a:cubicBezTo>
                  <a:pt x="1086952" y="1649486"/>
                  <a:pt x="1093351" y="1651198"/>
                  <a:pt x="1100495" y="1651198"/>
                </a:cubicBezTo>
                <a:cubicBezTo>
                  <a:pt x="1107639" y="1651198"/>
                  <a:pt x="1114038" y="1649486"/>
                  <a:pt x="1119694" y="1646063"/>
                </a:cubicBezTo>
                <a:cubicBezTo>
                  <a:pt x="1125349" y="1642640"/>
                  <a:pt x="1129814" y="1638175"/>
                  <a:pt x="1133088" y="1632669"/>
                </a:cubicBezTo>
                <a:cubicBezTo>
                  <a:pt x="1136362" y="1627162"/>
                  <a:pt x="1138000" y="1620837"/>
                  <a:pt x="1138000" y="1613693"/>
                </a:cubicBezTo>
                <a:cubicBezTo>
                  <a:pt x="1138000" y="1606549"/>
                  <a:pt x="1136362" y="1600150"/>
                  <a:pt x="1133088" y="1594494"/>
                </a:cubicBezTo>
                <a:cubicBezTo>
                  <a:pt x="1129814" y="1588839"/>
                  <a:pt x="1125349" y="1584374"/>
                  <a:pt x="1119694" y="1581100"/>
                </a:cubicBezTo>
                <a:cubicBezTo>
                  <a:pt x="1114038" y="1577826"/>
                  <a:pt x="1107639" y="1576188"/>
                  <a:pt x="1100495" y="1576188"/>
                </a:cubicBezTo>
                <a:close/>
                <a:moveTo>
                  <a:pt x="145316" y="1307851"/>
                </a:moveTo>
                <a:lnTo>
                  <a:pt x="145316" y="1553864"/>
                </a:lnTo>
                <a:lnTo>
                  <a:pt x="270778" y="1553864"/>
                </a:lnTo>
                <a:lnTo>
                  <a:pt x="270778" y="1307851"/>
                </a:lnTo>
                <a:close/>
                <a:moveTo>
                  <a:pt x="886480" y="1080144"/>
                </a:moveTo>
                <a:lnTo>
                  <a:pt x="1124903" y="1445815"/>
                </a:lnTo>
                <a:lnTo>
                  <a:pt x="913716" y="1445815"/>
                </a:lnTo>
                <a:lnTo>
                  <a:pt x="913716" y="1553864"/>
                </a:lnTo>
                <a:lnTo>
                  <a:pt x="1289655" y="1553864"/>
                </a:lnTo>
                <a:lnTo>
                  <a:pt x="1289655" y="1498054"/>
                </a:lnTo>
                <a:lnTo>
                  <a:pt x="1192768" y="1346249"/>
                </a:lnTo>
                <a:cubicBezTo>
                  <a:pt x="1210925" y="1336426"/>
                  <a:pt x="1226552" y="1325711"/>
                  <a:pt x="1239649" y="1314102"/>
                </a:cubicBezTo>
                <a:cubicBezTo>
                  <a:pt x="1252746" y="1302494"/>
                  <a:pt x="1263536" y="1289918"/>
                  <a:pt x="1272019" y="1276374"/>
                </a:cubicBezTo>
                <a:cubicBezTo>
                  <a:pt x="1280503" y="1262831"/>
                  <a:pt x="1286679" y="1249213"/>
                  <a:pt x="1290548" y="1235521"/>
                </a:cubicBezTo>
                <a:cubicBezTo>
                  <a:pt x="1294418" y="1221829"/>
                  <a:pt x="1296799" y="1208285"/>
                  <a:pt x="1297692" y="1194891"/>
                </a:cubicBezTo>
                <a:lnTo>
                  <a:pt x="1300818" y="1153368"/>
                </a:lnTo>
                <a:lnTo>
                  <a:pt x="1305282" y="1080144"/>
                </a:lnTo>
                <a:lnTo>
                  <a:pt x="1183839" y="1080144"/>
                </a:lnTo>
                <a:lnTo>
                  <a:pt x="1179820" y="1155154"/>
                </a:lnTo>
                <a:cubicBezTo>
                  <a:pt x="1177439" y="1201886"/>
                  <a:pt x="1173942" y="1230684"/>
                  <a:pt x="1169328" y="1241548"/>
                </a:cubicBezTo>
                <a:cubicBezTo>
                  <a:pt x="1164714" y="1252413"/>
                  <a:pt x="1155115" y="1259929"/>
                  <a:pt x="1140530" y="1264096"/>
                </a:cubicBezTo>
                <a:lnTo>
                  <a:pt x="1021765" y="1080144"/>
                </a:lnTo>
                <a:close/>
                <a:moveTo>
                  <a:pt x="704166" y="1080144"/>
                </a:moveTo>
                <a:lnTo>
                  <a:pt x="704166" y="1553864"/>
                </a:lnTo>
                <a:lnTo>
                  <a:pt x="833200" y="1553864"/>
                </a:lnTo>
                <a:lnTo>
                  <a:pt x="833200" y="1080144"/>
                </a:lnTo>
                <a:close/>
                <a:moveTo>
                  <a:pt x="1685836" y="1074786"/>
                </a:moveTo>
                <a:cubicBezTo>
                  <a:pt x="1618863" y="1074786"/>
                  <a:pt x="1561862" y="1110356"/>
                  <a:pt x="1514832" y="1181496"/>
                </a:cubicBezTo>
                <a:lnTo>
                  <a:pt x="1486704" y="1080144"/>
                </a:lnTo>
                <a:lnTo>
                  <a:pt x="1373297" y="1080144"/>
                </a:lnTo>
                <a:lnTo>
                  <a:pt x="1452771" y="1316335"/>
                </a:lnTo>
                <a:cubicBezTo>
                  <a:pt x="1442055" y="1344910"/>
                  <a:pt x="1430149" y="1389707"/>
                  <a:pt x="1417052" y="1450726"/>
                </a:cubicBezTo>
                <a:lnTo>
                  <a:pt x="1395175" y="1553864"/>
                </a:lnTo>
                <a:lnTo>
                  <a:pt x="1527780" y="1553864"/>
                </a:lnTo>
                <a:lnTo>
                  <a:pt x="1556355" y="1394023"/>
                </a:lnTo>
                <a:cubicBezTo>
                  <a:pt x="1571238" y="1312465"/>
                  <a:pt x="1587609" y="1256878"/>
                  <a:pt x="1605469" y="1227261"/>
                </a:cubicBezTo>
                <a:cubicBezTo>
                  <a:pt x="1623328" y="1197644"/>
                  <a:pt x="1645950" y="1182836"/>
                  <a:pt x="1673334" y="1182836"/>
                </a:cubicBezTo>
                <a:cubicBezTo>
                  <a:pt x="1699230" y="1182836"/>
                  <a:pt x="1717387" y="1195263"/>
                  <a:pt x="1727805" y="1220117"/>
                </a:cubicBezTo>
                <a:cubicBezTo>
                  <a:pt x="1738223" y="1244971"/>
                  <a:pt x="1743432" y="1288504"/>
                  <a:pt x="1743432" y="1350714"/>
                </a:cubicBezTo>
                <a:lnTo>
                  <a:pt x="1743432" y="1445815"/>
                </a:lnTo>
                <a:lnTo>
                  <a:pt x="1627346" y="1445815"/>
                </a:lnTo>
                <a:lnTo>
                  <a:pt x="1627346" y="1553864"/>
                </a:lnTo>
                <a:lnTo>
                  <a:pt x="1868894" y="1553864"/>
                </a:lnTo>
                <a:lnTo>
                  <a:pt x="1868894" y="1357411"/>
                </a:lnTo>
                <a:cubicBezTo>
                  <a:pt x="1868894" y="1257994"/>
                  <a:pt x="1852374" y="1186036"/>
                  <a:pt x="1819335" y="1141536"/>
                </a:cubicBezTo>
                <a:cubicBezTo>
                  <a:pt x="1786295" y="1097036"/>
                  <a:pt x="1741795" y="1074786"/>
                  <a:pt x="1685836" y="1074786"/>
                </a:cubicBezTo>
                <a:close/>
                <a:moveTo>
                  <a:pt x="311855" y="1074786"/>
                </a:moveTo>
                <a:cubicBezTo>
                  <a:pt x="245775" y="1074786"/>
                  <a:pt x="188476" y="1079103"/>
                  <a:pt x="139958" y="1087735"/>
                </a:cubicBezTo>
                <a:lnTo>
                  <a:pt x="148888" y="1188194"/>
                </a:lnTo>
                <a:cubicBezTo>
                  <a:pt x="199787" y="1180752"/>
                  <a:pt x="246817" y="1177031"/>
                  <a:pt x="289977" y="1177031"/>
                </a:cubicBezTo>
                <a:cubicBezTo>
                  <a:pt x="347722" y="1177031"/>
                  <a:pt x="390957" y="1188119"/>
                  <a:pt x="419681" y="1210294"/>
                </a:cubicBezTo>
                <a:cubicBezTo>
                  <a:pt x="448404" y="1232470"/>
                  <a:pt x="462766" y="1272579"/>
                  <a:pt x="462766" y="1330622"/>
                </a:cubicBezTo>
                <a:lnTo>
                  <a:pt x="462766" y="1553864"/>
                </a:lnTo>
                <a:lnTo>
                  <a:pt x="587782" y="1553864"/>
                </a:lnTo>
                <a:lnTo>
                  <a:pt x="587782" y="1312316"/>
                </a:lnTo>
                <a:cubicBezTo>
                  <a:pt x="587782" y="1257547"/>
                  <a:pt x="579373" y="1214611"/>
                  <a:pt x="562556" y="1183505"/>
                </a:cubicBezTo>
                <a:cubicBezTo>
                  <a:pt x="545738" y="1152400"/>
                  <a:pt x="517684" y="1126504"/>
                  <a:pt x="478393" y="1105817"/>
                </a:cubicBezTo>
                <a:cubicBezTo>
                  <a:pt x="439103" y="1085130"/>
                  <a:pt x="383590" y="1074786"/>
                  <a:pt x="311855" y="1074786"/>
                </a:cubicBezTo>
                <a:close/>
                <a:moveTo>
                  <a:pt x="1414233" y="0"/>
                </a:moveTo>
                <a:cubicBezTo>
                  <a:pt x="1509477" y="0"/>
                  <a:pt x="1587404" y="77927"/>
                  <a:pt x="1587404" y="173171"/>
                </a:cubicBezTo>
                <a:cubicBezTo>
                  <a:pt x="1587404" y="568580"/>
                  <a:pt x="1503705" y="672482"/>
                  <a:pt x="1500819" y="724434"/>
                </a:cubicBezTo>
                <a:cubicBezTo>
                  <a:pt x="1503705" y="770613"/>
                  <a:pt x="1541225" y="808133"/>
                  <a:pt x="1587404" y="808133"/>
                </a:cubicBezTo>
                <a:lnTo>
                  <a:pt x="2135780" y="808133"/>
                </a:lnTo>
                <a:cubicBezTo>
                  <a:pt x="2231025" y="808133"/>
                  <a:pt x="2308952" y="886061"/>
                  <a:pt x="2308952" y="981305"/>
                </a:cubicBezTo>
                <a:cubicBezTo>
                  <a:pt x="2308952" y="1056346"/>
                  <a:pt x="2262773" y="1119842"/>
                  <a:pt x="2196390" y="1142932"/>
                </a:cubicBezTo>
                <a:cubicBezTo>
                  <a:pt x="2231025" y="1174680"/>
                  <a:pt x="2251228" y="1220859"/>
                  <a:pt x="2251228" y="1269924"/>
                </a:cubicBezTo>
                <a:cubicBezTo>
                  <a:pt x="2251228" y="1350737"/>
                  <a:pt x="2193504" y="1420006"/>
                  <a:pt x="2115577" y="1437323"/>
                </a:cubicBezTo>
                <a:cubicBezTo>
                  <a:pt x="2147325" y="1469071"/>
                  <a:pt x="2164642" y="1512364"/>
                  <a:pt x="2164642" y="1558543"/>
                </a:cubicBezTo>
                <a:cubicBezTo>
                  <a:pt x="2164642" y="1653787"/>
                  <a:pt x="2086715" y="1731714"/>
                  <a:pt x="1991471" y="1731714"/>
                </a:cubicBezTo>
                <a:cubicBezTo>
                  <a:pt x="1985699" y="1731714"/>
                  <a:pt x="1979926" y="1731714"/>
                  <a:pt x="1974154" y="1731714"/>
                </a:cubicBezTo>
                <a:cubicBezTo>
                  <a:pt x="2003016" y="1760576"/>
                  <a:pt x="2020333" y="1800983"/>
                  <a:pt x="2020333" y="1847162"/>
                </a:cubicBezTo>
                <a:cubicBezTo>
                  <a:pt x="2020333" y="1942406"/>
                  <a:pt x="1942406" y="2020334"/>
                  <a:pt x="1847161" y="2020334"/>
                </a:cubicBezTo>
                <a:cubicBezTo>
                  <a:pt x="1847161" y="2020334"/>
                  <a:pt x="1457526" y="2020334"/>
                  <a:pt x="1327647" y="2020334"/>
                </a:cubicBezTo>
                <a:cubicBezTo>
                  <a:pt x="989241" y="2020334"/>
                  <a:pt x="935891" y="1843555"/>
                  <a:pt x="790562" y="1799360"/>
                </a:cubicBezTo>
                <a:lnTo>
                  <a:pt x="757615" y="1794623"/>
                </a:lnTo>
                <a:lnTo>
                  <a:pt x="548376" y="1794623"/>
                </a:lnTo>
                <a:lnTo>
                  <a:pt x="548376" y="1818301"/>
                </a:lnTo>
                <a:cubicBezTo>
                  <a:pt x="548376" y="1881797"/>
                  <a:pt x="496425" y="1933748"/>
                  <a:pt x="432929" y="1933748"/>
                </a:cubicBezTo>
                <a:lnTo>
                  <a:pt x="0" y="1933748"/>
                </a:lnTo>
                <a:lnTo>
                  <a:pt x="0" y="721548"/>
                </a:lnTo>
                <a:lnTo>
                  <a:pt x="432929" y="721548"/>
                </a:lnTo>
                <a:cubicBezTo>
                  <a:pt x="496425" y="721548"/>
                  <a:pt x="548376" y="773499"/>
                  <a:pt x="548376" y="836996"/>
                </a:cubicBezTo>
                <a:lnTo>
                  <a:pt x="548376" y="865670"/>
                </a:lnTo>
                <a:lnTo>
                  <a:pt x="721894" y="865670"/>
                </a:lnTo>
                <a:lnTo>
                  <a:pt x="728808" y="861946"/>
                </a:lnTo>
                <a:cubicBezTo>
                  <a:pt x="792068" y="828314"/>
                  <a:pt x="1241061" y="584453"/>
                  <a:pt x="1241061" y="173171"/>
                </a:cubicBezTo>
                <a:cubicBezTo>
                  <a:pt x="1241061" y="77927"/>
                  <a:pt x="1318989" y="0"/>
                  <a:pt x="1414233" y="0"/>
                </a:cubicBezTo>
                <a:close/>
              </a:path>
            </a:pathLst>
          </a:custGeom>
          <a:solidFill>
            <a:srgbClr val="EF2B01"/>
          </a:solidFill>
          <a:ln w="28773" cap="flat">
            <a:noFill/>
            <a:prstDash val="solid"/>
            <a:miter/>
          </a:ln>
        </p:spPr>
        <p:txBody>
          <a:bodyPr rtlCol="0" anchor="ctr"/>
          <a:lstStyle/>
          <a:p>
            <a:endParaRPr lang="en-GB"/>
          </a:p>
        </p:txBody>
      </p:sp>
      <p:pic>
        <p:nvPicPr>
          <p:cNvPr id="59" name="Picture 58" descr="A picture containing text, candelabrum&#10;&#10;Description automatically generated">
            <a:extLst>
              <a:ext uri="{FF2B5EF4-FFF2-40B4-BE49-F238E27FC236}">
                <a16:creationId xmlns:a16="http://schemas.microsoft.com/office/drawing/2014/main" id="{B44EB179-5651-45CB-A00D-BAE08BB0F5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6316" y="4209504"/>
            <a:ext cx="1466513" cy="1466513"/>
          </a:xfrm>
          <a:prstGeom prst="rect">
            <a:avLst/>
          </a:prstGeom>
        </p:spPr>
      </p:pic>
      <p:pic>
        <p:nvPicPr>
          <p:cNvPr id="4" name="Graphic 3" descr="User with solid fill">
            <a:extLst>
              <a:ext uri="{FF2B5EF4-FFF2-40B4-BE49-F238E27FC236}">
                <a16:creationId xmlns:a16="http://schemas.microsoft.com/office/drawing/2014/main" id="{12C87404-A15D-4C57-AE6E-21AAB13ACC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29444" y="2982931"/>
            <a:ext cx="1855510" cy="1855510"/>
          </a:xfrm>
          <a:prstGeom prst="rect">
            <a:avLst/>
          </a:prstGeom>
        </p:spPr>
      </p:pic>
      <p:sp>
        <p:nvSpPr>
          <p:cNvPr id="80" name="Freeform: Shape 79">
            <a:extLst>
              <a:ext uri="{FF2B5EF4-FFF2-40B4-BE49-F238E27FC236}">
                <a16:creationId xmlns:a16="http://schemas.microsoft.com/office/drawing/2014/main" id="{C80810C9-65CD-4E1A-91B7-58EFD261CFD5}"/>
              </a:ext>
            </a:extLst>
          </p:cNvPr>
          <p:cNvSpPr/>
          <p:nvPr/>
        </p:nvSpPr>
        <p:spPr>
          <a:xfrm>
            <a:off x="4948863" y="3986979"/>
            <a:ext cx="590787" cy="516938"/>
          </a:xfrm>
          <a:custGeom>
            <a:avLst/>
            <a:gdLst/>
            <a:ahLst/>
            <a:cxnLst/>
            <a:rect l="l" t="t" r="r" b="b"/>
            <a:pathLst>
              <a:path w="2308952" h="2020334">
                <a:moveTo>
                  <a:pt x="1100495" y="1670843"/>
                </a:moveTo>
                <a:cubicBezTo>
                  <a:pt x="1089779" y="1670843"/>
                  <a:pt x="1080850" y="1674415"/>
                  <a:pt x="1073706" y="1681559"/>
                </a:cubicBezTo>
                <a:cubicBezTo>
                  <a:pt x="1066562" y="1688703"/>
                  <a:pt x="1062990" y="1697632"/>
                  <a:pt x="1062990" y="1708348"/>
                </a:cubicBezTo>
                <a:cubicBezTo>
                  <a:pt x="1062990" y="1715492"/>
                  <a:pt x="1064627" y="1721817"/>
                  <a:pt x="1067902" y="1727323"/>
                </a:cubicBezTo>
                <a:cubicBezTo>
                  <a:pt x="1071176" y="1732830"/>
                  <a:pt x="1075641" y="1737295"/>
                  <a:pt x="1081296" y="1740718"/>
                </a:cubicBezTo>
                <a:cubicBezTo>
                  <a:pt x="1086952" y="1744141"/>
                  <a:pt x="1093351" y="1745852"/>
                  <a:pt x="1100495" y="1745852"/>
                </a:cubicBezTo>
                <a:cubicBezTo>
                  <a:pt x="1107639" y="1745852"/>
                  <a:pt x="1114038" y="1744141"/>
                  <a:pt x="1119694" y="1740718"/>
                </a:cubicBezTo>
                <a:cubicBezTo>
                  <a:pt x="1125349" y="1737295"/>
                  <a:pt x="1129814" y="1732830"/>
                  <a:pt x="1133088" y="1727323"/>
                </a:cubicBezTo>
                <a:cubicBezTo>
                  <a:pt x="1136362" y="1721817"/>
                  <a:pt x="1138000" y="1715492"/>
                  <a:pt x="1138000" y="1708348"/>
                </a:cubicBezTo>
                <a:cubicBezTo>
                  <a:pt x="1138000" y="1701204"/>
                  <a:pt x="1136362" y="1694804"/>
                  <a:pt x="1133088" y="1689149"/>
                </a:cubicBezTo>
                <a:cubicBezTo>
                  <a:pt x="1129814" y="1683494"/>
                  <a:pt x="1125349" y="1679029"/>
                  <a:pt x="1119694" y="1675754"/>
                </a:cubicBezTo>
                <a:cubicBezTo>
                  <a:pt x="1114038" y="1672480"/>
                  <a:pt x="1107639" y="1670843"/>
                  <a:pt x="1100495" y="1670843"/>
                </a:cubicBezTo>
                <a:close/>
                <a:moveTo>
                  <a:pt x="672465" y="1580653"/>
                </a:moveTo>
                <a:lnTo>
                  <a:pt x="672465" y="1625302"/>
                </a:lnTo>
                <a:lnTo>
                  <a:pt x="740331" y="1625302"/>
                </a:lnTo>
                <a:lnTo>
                  <a:pt x="740331" y="1696739"/>
                </a:lnTo>
                <a:lnTo>
                  <a:pt x="784979" y="1696739"/>
                </a:lnTo>
                <a:lnTo>
                  <a:pt x="784979" y="1625302"/>
                </a:lnTo>
                <a:lnTo>
                  <a:pt x="851952" y="1625302"/>
                </a:lnTo>
                <a:lnTo>
                  <a:pt x="851952" y="1580653"/>
                </a:lnTo>
                <a:close/>
                <a:moveTo>
                  <a:pt x="1652945" y="1576188"/>
                </a:moveTo>
                <a:cubicBezTo>
                  <a:pt x="1640741" y="1576188"/>
                  <a:pt x="1631439" y="1580132"/>
                  <a:pt x="1625040" y="1588020"/>
                </a:cubicBezTo>
                <a:cubicBezTo>
                  <a:pt x="1618640" y="1595908"/>
                  <a:pt x="1615440" y="1604466"/>
                  <a:pt x="1615440" y="1613693"/>
                </a:cubicBezTo>
                <a:cubicBezTo>
                  <a:pt x="1615440" y="1620837"/>
                  <a:pt x="1617077" y="1627162"/>
                  <a:pt x="1620351" y="1632669"/>
                </a:cubicBezTo>
                <a:cubicBezTo>
                  <a:pt x="1623626" y="1638175"/>
                  <a:pt x="1628091" y="1642640"/>
                  <a:pt x="1633746" y="1646063"/>
                </a:cubicBezTo>
                <a:cubicBezTo>
                  <a:pt x="1639401" y="1649486"/>
                  <a:pt x="1645801" y="1651198"/>
                  <a:pt x="1652945" y="1651198"/>
                </a:cubicBezTo>
                <a:cubicBezTo>
                  <a:pt x="1660089" y="1651198"/>
                  <a:pt x="1666488" y="1649486"/>
                  <a:pt x="1672144" y="1646063"/>
                </a:cubicBezTo>
                <a:cubicBezTo>
                  <a:pt x="1677799" y="1642640"/>
                  <a:pt x="1682264" y="1638175"/>
                  <a:pt x="1685538" y="1632669"/>
                </a:cubicBezTo>
                <a:cubicBezTo>
                  <a:pt x="1688812" y="1627162"/>
                  <a:pt x="1690449" y="1620837"/>
                  <a:pt x="1690449" y="1613693"/>
                </a:cubicBezTo>
                <a:cubicBezTo>
                  <a:pt x="1690449" y="1606549"/>
                  <a:pt x="1688812" y="1600150"/>
                  <a:pt x="1685538" y="1594494"/>
                </a:cubicBezTo>
                <a:cubicBezTo>
                  <a:pt x="1682264" y="1588839"/>
                  <a:pt x="1677799" y="1584374"/>
                  <a:pt x="1672144" y="1581100"/>
                </a:cubicBezTo>
                <a:cubicBezTo>
                  <a:pt x="1666488" y="1577826"/>
                  <a:pt x="1660089" y="1576188"/>
                  <a:pt x="1652945" y="1576188"/>
                </a:cubicBezTo>
                <a:close/>
                <a:moveTo>
                  <a:pt x="1100495" y="1576188"/>
                </a:moveTo>
                <a:cubicBezTo>
                  <a:pt x="1088291" y="1576188"/>
                  <a:pt x="1078989" y="1580132"/>
                  <a:pt x="1072590" y="1588020"/>
                </a:cubicBezTo>
                <a:cubicBezTo>
                  <a:pt x="1066190" y="1595908"/>
                  <a:pt x="1062990" y="1604466"/>
                  <a:pt x="1062990" y="1613693"/>
                </a:cubicBezTo>
                <a:cubicBezTo>
                  <a:pt x="1062990" y="1620837"/>
                  <a:pt x="1064627" y="1627162"/>
                  <a:pt x="1067902" y="1632669"/>
                </a:cubicBezTo>
                <a:cubicBezTo>
                  <a:pt x="1071176" y="1638175"/>
                  <a:pt x="1075641" y="1642640"/>
                  <a:pt x="1081296" y="1646063"/>
                </a:cubicBezTo>
                <a:cubicBezTo>
                  <a:pt x="1086952" y="1649486"/>
                  <a:pt x="1093351" y="1651198"/>
                  <a:pt x="1100495" y="1651198"/>
                </a:cubicBezTo>
                <a:cubicBezTo>
                  <a:pt x="1107639" y="1651198"/>
                  <a:pt x="1114038" y="1649486"/>
                  <a:pt x="1119694" y="1646063"/>
                </a:cubicBezTo>
                <a:cubicBezTo>
                  <a:pt x="1125349" y="1642640"/>
                  <a:pt x="1129814" y="1638175"/>
                  <a:pt x="1133088" y="1632669"/>
                </a:cubicBezTo>
                <a:cubicBezTo>
                  <a:pt x="1136362" y="1627162"/>
                  <a:pt x="1138000" y="1620837"/>
                  <a:pt x="1138000" y="1613693"/>
                </a:cubicBezTo>
                <a:cubicBezTo>
                  <a:pt x="1138000" y="1606549"/>
                  <a:pt x="1136362" y="1600150"/>
                  <a:pt x="1133088" y="1594494"/>
                </a:cubicBezTo>
                <a:cubicBezTo>
                  <a:pt x="1129814" y="1588839"/>
                  <a:pt x="1125349" y="1584374"/>
                  <a:pt x="1119694" y="1581100"/>
                </a:cubicBezTo>
                <a:cubicBezTo>
                  <a:pt x="1114038" y="1577826"/>
                  <a:pt x="1107639" y="1576188"/>
                  <a:pt x="1100495" y="1576188"/>
                </a:cubicBezTo>
                <a:close/>
                <a:moveTo>
                  <a:pt x="145316" y="1307851"/>
                </a:moveTo>
                <a:lnTo>
                  <a:pt x="145316" y="1553864"/>
                </a:lnTo>
                <a:lnTo>
                  <a:pt x="270778" y="1553864"/>
                </a:lnTo>
                <a:lnTo>
                  <a:pt x="270778" y="1307851"/>
                </a:lnTo>
                <a:close/>
                <a:moveTo>
                  <a:pt x="886480" y="1080144"/>
                </a:moveTo>
                <a:lnTo>
                  <a:pt x="1124903" y="1445815"/>
                </a:lnTo>
                <a:lnTo>
                  <a:pt x="913716" y="1445815"/>
                </a:lnTo>
                <a:lnTo>
                  <a:pt x="913716" y="1553864"/>
                </a:lnTo>
                <a:lnTo>
                  <a:pt x="1289655" y="1553864"/>
                </a:lnTo>
                <a:lnTo>
                  <a:pt x="1289655" y="1498054"/>
                </a:lnTo>
                <a:lnTo>
                  <a:pt x="1192768" y="1346249"/>
                </a:lnTo>
                <a:cubicBezTo>
                  <a:pt x="1210925" y="1336426"/>
                  <a:pt x="1226552" y="1325711"/>
                  <a:pt x="1239649" y="1314102"/>
                </a:cubicBezTo>
                <a:cubicBezTo>
                  <a:pt x="1252746" y="1302494"/>
                  <a:pt x="1263536" y="1289918"/>
                  <a:pt x="1272019" y="1276374"/>
                </a:cubicBezTo>
                <a:cubicBezTo>
                  <a:pt x="1280503" y="1262831"/>
                  <a:pt x="1286679" y="1249213"/>
                  <a:pt x="1290548" y="1235521"/>
                </a:cubicBezTo>
                <a:cubicBezTo>
                  <a:pt x="1294418" y="1221829"/>
                  <a:pt x="1296799" y="1208285"/>
                  <a:pt x="1297692" y="1194891"/>
                </a:cubicBezTo>
                <a:lnTo>
                  <a:pt x="1300818" y="1153368"/>
                </a:lnTo>
                <a:lnTo>
                  <a:pt x="1305282" y="1080144"/>
                </a:lnTo>
                <a:lnTo>
                  <a:pt x="1183839" y="1080144"/>
                </a:lnTo>
                <a:lnTo>
                  <a:pt x="1179820" y="1155154"/>
                </a:lnTo>
                <a:cubicBezTo>
                  <a:pt x="1177439" y="1201886"/>
                  <a:pt x="1173942" y="1230684"/>
                  <a:pt x="1169328" y="1241548"/>
                </a:cubicBezTo>
                <a:cubicBezTo>
                  <a:pt x="1164714" y="1252413"/>
                  <a:pt x="1155115" y="1259929"/>
                  <a:pt x="1140530" y="1264096"/>
                </a:cubicBezTo>
                <a:lnTo>
                  <a:pt x="1021765" y="1080144"/>
                </a:lnTo>
                <a:close/>
                <a:moveTo>
                  <a:pt x="704166" y="1080144"/>
                </a:moveTo>
                <a:lnTo>
                  <a:pt x="704166" y="1553864"/>
                </a:lnTo>
                <a:lnTo>
                  <a:pt x="833200" y="1553864"/>
                </a:lnTo>
                <a:lnTo>
                  <a:pt x="833200" y="1080144"/>
                </a:lnTo>
                <a:close/>
                <a:moveTo>
                  <a:pt x="1685836" y="1074786"/>
                </a:moveTo>
                <a:cubicBezTo>
                  <a:pt x="1618863" y="1074786"/>
                  <a:pt x="1561862" y="1110356"/>
                  <a:pt x="1514832" y="1181496"/>
                </a:cubicBezTo>
                <a:lnTo>
                  <a:pt x="1486704" y="1080144"/>
                </a:lnTo>
                <a:lnTo>
                  <a:pt x="1373297" y="1080144"/>
                </a:lnTo>
                <a:lnTo>
                  <a:pt x="1452771" y="1316335"/>
                </a:lnTo>
                <a:cubicBezTo>
                  <a:pt x="1442055" y="1344910"/>
                  <a:pt x="1430149" y="1389707"/>
                  <a:pt x="1417052" y="1450726"/>
                </a:cubicBezTo>
                <a:lnTo>
                  <a:pt x="1395175" y="1553864"/>
                </a:lnTo>
                <a:lnTo>
                  <a:pt x="1527780" y="1553864"/>
                </a:lnTo>
                <a:lnTo>
                  <a:pt x="1556355" y="1394023"/>
                </a:lnTo>
                <a:cubicBezTo>
                  <a:pt x="1571238" y="1312465"/>
                  <a:pt x="1587609" y="1256878"/>
                  <a:pt x="1605469" y="1227261"/>
                </a:cubicBezTo>
                <a:cubicBezTo>
                  <a:pt x="1623328" y="1197644"/>
                  <a:pt x="1645950" y="1182836"/>
                  <a:pt x="1673334" y="1182836"/>
                </a:cubicBezTo>
                <a:cubicBezTo>
                  <a:pt x="1699230" y="1182836"/>
                  <a:pt x="1717387" y="1195263"/>
                  <a:pt x="1727805" y="1220117"/>
                </a:cubicBezTo>
                <a:cubicBezTo>
                  <a:pt x="1738223" y="1244971"/>
                  <a:pt x="1743432" y="1288504"/>
                  <a:pt x="1743432" y="1350714"/>
                </a:cubicBezTo>
                <a:lnTo>
                  <a:pt x="1743432" y="1445815"/>
                </a:lnTo>
                <a:lnTo>
                  <a:pt x="1627346" y="1445815"/>
                </a:lnTo>
                <a:lnTo>
                  <a:pt x="1627346" y="1553864"/>
                </a:lnTo>
                <a:lnTo>
                  <a:pt x="1868894" y="1553864"/>
                </a:lnTo>
                <a:lnTo>
                  <a:pt x="1868894" y="1357411"/>
                </a:lnTo>
                <a:cubicBezTo>
                  <a:pt x="1868894" y="1257994"/>
                  <a:pt x="1852374" y="1186036"/>
                  <a:pt x="1819335" y="1141536"/>
                </a:cubicBezTo>
                <a:cubicBezTo>
                  <a:pt x="1786295" y="1097036"/>
                  <a:pt x="1741795" y="1074786"/>
                  <a:pt x="1685836" y="1074786"/>
                </a:cubicBezTo>
                <a:close/>
                <a:moveTo>
                  <a:pt x="311855" y="1074786"/>
                </a:moveTo>
                <a:cubicBezTo>
                  <a:pt x="245775" y="1074786"/>
                  <a:pt x="188476" y="1079103"/>
                  <a:pt x="139958" y="1087735"/>
                </a:cubicBezTo>
                <a:lnTo>
                  <a:pt x="148888" y="1188194"/>
                </a:lnTo>
                <a:cubicBezTo>
                  <a:pt x="199787" y="1180752"/>
                  <a:pt x="246817" y="1177031"/>
                  <a:pt x="289977" y="1177031"/>
                </a:cubicBezTo>
                <a:cubicBezTo>
                  <a:pt x="347722" y="1177031"/>
                  <a:pt x="390957" y="1188119"/>
                  <a:pt x="419681" y="1210294"/>
                </a:cubicBezTo>
                <a:cubicBezTo>
                  <a:pt x="448404" y="1232470"/>
                  <a:pt x="462766" y="1272579"/>
                  <a:pt x="462766" y="1330622"/>
                </a:cubicBezTo>
                <a:lnTo>
                  <a:pt x="462766" y="1553864"/>
                </a:lnTo>
                <a:lnTo>
                  <a:pt x="587782" y="1553864"/>
                </a:lnTo>
                <a:lnTo>
                  <a:pt x="587782" y="1312316"/>
                </a:lnTo>
                <a:cubicBezTo>
                  <a:pt x="587782" y="1257547"/>
                  <a:pt x="579373" y="1214611"/>
                  <a:pt x="562556" y="1183505"/>
                </a:cubicBezTo>
                <a:cubicBezTo>
                  <a:pt x="545738" y="1152400"/>
                  <a:pt x="517684" y="1126504"/>
                  <a:pt x="478393" y="1105817"/>
                </a:cubicBezTo>
                <a:cubicBezTo>
                  <a:pt x="439103" y="1085130"/>
                  <a:pt x="383590" y="1074786"/>
                  <a:pt x="311855" y="1074786"/>
                </a:cubicBezTo>
                <a:close/>
                <a:moveTo>
                  <a:pt x="1414233" y="0"/>
                </a:moveTo>
                <a:cubicBezTo>
                  <a:pt x="1509477" y="0"/>
                  <a:pt x="1587404" y="77927"/>
                  <a:pt x="1587404" y="173171"/>
                </a:cubicBezTo>
                <a:cubicBezTo>
                  <a:pt x="1587404" y="568580"/>
                  <a:pt x="1503705" y="672482"/>
                  <a:pt x="1500819" y="724434"/>
                </a:cubicBezTo>
                <a:cubicBezTo>
                  <a:pt x="1503705" y="770613"/>
                  <a:pt x="1541225" y="808133"/>
                  <a:pt x="1587404" y="808133"/>
                </a:cubicBezTo>
                <a:lnTo>
                  <a:pt x="2135780" y="808133"/>
                </a:lnTo>
                <a:cubicBezTo>
                  <a:pt x="2231025" y="808133"/>
                  <a:pt x="2308952" y="886061"/>
                  <a:pt x="2308952" y="981305"/>
                </a:cubicBezTo>
                <a:cubicBezTo>
                  <a:pt x="2308952" y="1056346"/>
                  <a:pt x="2262773" y="1119842"/>
                  <a:pt x="2196390" y="1142932"/>
                </a:cubicBezTo>
                <a:cubicBezTo>
                  <a:pt x="2231025" y="1174680"/>
                  <a:pt x="2251228" y="1220859"/>
                  <a:pt x="2251228" y="1269924"/>
                </a:cubicBezTo>
                <a:cubicBezTo>
                  <a:pt x="2251228" y="1350737"/>
                  <a:pt x="2193504" y="1420006"/>
                  <a:pt x="2115577" y="1437323"/>
                </a:cubicBezTo>
                <a:cubicBezTo>
                  <a:pt x="2147325" y="1469071"/>
                  <a:pt x="2164642" y="1512364"/>
                  <a:pt x="2164642" y="1558543"/>
                </a:cubicBezTo>
                <a:cubicBezTo>
                  <a:pt x="2164642" y="1653787"/>
                  <a:pt x="2086715" y="1731714"/>
                  <a:pt x="1991471" y="1731714"/>
                </a:cubicBezTo>
                <a:cubicBezTo>
                  <a:pt x="1985699" y="1731714"/>
                  <a:pt x="1979926" y="1731714"/>
                  <a:pt x="1974154" y="1731714"/>
                </a:cubicBezTo>
                <a:cubicBezTo>
                  <a:pt x="2003016" y="1760576"/>
                  <a:pt x="2020333" y="1800983"/>
                  <a:pt x="2020333" y="1847162"/>
                </a:cubicBezTo>
                <a:cubicBezTo>
                  <a:pt x="2020333" y="1942406"/>
                  <a:pt x="1942406" y="2020334"/>
                  <a:pt x="1847161" y="2020334"/>
                </a:cubicBezTo>
                <a:cubicBezTo>
                  <a:pt x="1847161" y="2020334"/>
                  <a:pt x="1457526" y="2020334"/>
                  <a:pt x="1327647" y="2020334"/>
                </a:cubicBezTo>
                <a:cubicBezTo>
                  <a:pt x="989241" y="2020334"/>
                  <a:pt x="935891" y="1843555"/>
                  <a:pt x="790562" y="1799360"/>
                </a:cubicBezTo>
                <a:lnTo>
                  <a:pt x="757615" y="1794623"/>
                </a:lnTo>
                <a:lnTo>
                  <a:pt x="548376" y="1794623"/>
                </a:lnTo>
                <a:lnTo>
                  <a:pt x="548376" y="1818301"/>
                </a:lnTo>
                <a:cubicBezTo>
                  <a:pt x="548376" y="1881797"/>
                  <a:pt x="496425" y="1933748"/>
                  <a:pt x="432929" y="1933748"/>
                </a:cubicBezTo>
                <a:lnTo>
                  <a:pt x="0" y="1933748"/>
                </a:lnTo>
                <a:lnTo>
                  <a:pt x="0" y="721548"/>
                </a:lnTo>
                <a:lnTo>
                  <a:pt x="432929" y="721548"/>
                </a:lnTo>
                <a:cubicBezTo>
                  <a:pt x="496425" y="721548"/>
                  <a:pt x="548376" y="773499"/>
                  <a:pt x="548376" y="836996"/>
                </a:cubicBezTo>
                <a:lnTo>
                  <a:pt x="548376" y="865670"/>
                </a:lnTo>
                <a:lnTo>
                  <a:pt x="721894" y="865670"/>
                </a:lnTo>
                <a:lnTo>
                  <a:pt x="728808" y="861946"/>
                </a:lnTo>
                <a:cubicBezTo>
                  <a:pt x="792068" y="828314"/>
                  <a:pt x="1241061" y="584453"/>
                  <a:pt x="1241061" y="173171"/>
                </a:cubicBezTo>
                <a:cubicBezTo>
                  <a:pt x="1241061" y="77927"/>
                  <a:pt x="1318989" y="0"/>
                  <a:pt x="1414233" y="0"/>
                </a:cubicBezTo>
                <a:close/>
              </a:path>
            </a:pathLst>
          </a:custGeom>
          <a:solidFill>
            <a:schemeClr val="bg1"/>
          </a:solidFill>
          <a:ln w="28773" cap="flat">
            <a:noFill/>
            <a:prstDash val="solid"/>
            <a:miter/>
          </a:ln>
        </p:spPr>
        <p:txBody>
          <a:bodyPr rtlCol="0" anchor="ctr"/>
          <a:lstStyle/>
          <a:p>
            <a:endParaRPr lang="en-GB"/>
          </a:p>
        </p:txBody>
      </p:sp>
      <p:sp>
        <p:nvSpPr>
          <p:cNvPr id="81" name="Hexagon 80">
            <a:extLst>
              <a:ext uri="{FF2B5EF4-FFF2-40B4-BE49-F238E27FC236}">
                <a16:creationId xmlns:a16="http://schemas.microsoft.com/office/drawing/2014/main" id="{E3A8BCC5-14FC-4082-A8B5-2F891C2DAC02}"/>
              </a:ext>
            </a:extLst>
          </p:cNvPr>
          <p:cNvSpPr/>
          <p:nvPr/>
        </p:nvSpPr>
        <p:spPr>
          <a:xfrm>
            <a:off x="618798" y="6928706"/>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83" name="TextBox 82">
            <a:extLst>
              <a:ext uri="{FF2B5EF4-FFF2-40B4-BE49-F238E27FC236}">
                <a16:creationId xmlns:a16="http://schemas.microsoft.com/office/drawing/2014/main" id="{DFD9AB1F-A52D-444D-A3A2-954C29C76634}"/>
              </a:ext>
            </a:extLst>
          </p:cNvPr>
          <p:cNvSpPr txBox="1"/>
          <p:nvPr/>
        </p:nvSpPr>
        <p:spPr>
          <a:xfrm>
            <a:off x="902427" y="7607197"/>
            <a:ext cx="1657620" cy="584775"/>
          </a:xfrm>
          <a:prstGeom prst="rect">
            <a:avLst/>
          </a:prstGeom>
          <a:noFill/>
          <a:ln>
            <a:noFill/>
          </a:ln>
        </p:spPr>
        <p:txBody>
          <a:bodyPr wrap="square">
            <a:spAutoFit/>
          </a:bodyPr>
          <a:lstStyle/>
          <a:p>
            <a:pPr algn="ctr"/>
            <a:r>
              <a:rPr lang="en-US" sz="3200" dirty="0">
                <a:solidFill>
                  <a:srgbClr val="EF2B01"/>
                </a:solidFill>
              </a:rPr>
              <a:t>Charity</a:t>
            </a:r>
            <a:endParaRPr lang="en-GB" sz="3200" dirty="0">
              <a:solidFill>
                <a:srgbClr val="EF2B01"/>
              </a:solidFill>
            </a:endParaRPr>
          </a:p>
        </p:txBody>
      </p:sp>
    </p:spTree>
    <p:extLst>
      <p:ext uri="{BB962C8B-B14F-4D97-AF65-F5344CB8AC3E}">
        <p14:creationId xmlns:p14="http://schemas.microsoft.com/office/powerpoint/2010/main" val="209700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a:off x="0" y="2946400"/>
            <a:ext cx="6858000" cy="1306110"/>
          </a:xfrm>
        </p:spPr>
        <p:txBody>
          <a:bodyPr>
            <a:noAutofit/>
          </a:bodyPr>
          <a:lstStyle/>
          <a:p>
            <a:r>
              <a:rPr lang="en-US" sz="8000" b="1"/>
              <a:t>Year 2</a:t>
            </a:r>
            <a:endParaRPr lang="en-GB" sz="8000" b="1"/>
          </a:p>
        </p:txBody>
      </p:sp>
      <p:pic>
        <p:nvPicPr>
          <p:cNvPr id="105" name="Picture 104" descr="A close up of a sign&#10;&#10;Description automatically generated">
            <a:extLst>
              <a:ext uri="{FF2B5EF4-FFF2-40B4-BE49-F238E27FC236}">
                <a16:creationId xmlns:a16="http://schemas.microsoft.com/office/drawing/2014/main" id="{F7217F87-0174-4B96-B48C-9376EC3BE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82" y="912464"/>
            <a:ext cx="2877035" cy="2033936"/>
          </a:xfrm>
          <a:prstGeom prst="rect">
            <a:avLst/>
          </a:prstGeom>
        </p:spPr>
      </p:pic>
      <p:grpSp>
        <p:nvGrpSpPr>
          <p:cNvPr id="3" name="Group 2">
            <a:extLst>
              <a:ext uri="{FF2B5EF4-FFF2-40B4-BE49-F238E27FC236}">
                <a16:creationId xmlns:a16="http://schemas.microsoft.com/office/drawing/2014/main" id="{056693BA-0BDB-40A6-A56C-B60F8EA98FA1}"/>
              </a:ext>
            </a:extLst>
          </p:cNvPr>
          <p:cNvGrpSpPr/>
          <p:nvPr/>
        </p:nvGrpSpPr>
        <p:grpSpPr>
          <a:xfrm>
            <a:off x="-935992" y="8775699"/>
            <a:ext cx="9514617" cy="3516727"/>
            <a:chOff x="1159789" y="8240859"/>
            <a:chExt cx="15649065" cy="5784099"/>
          </a:xfrm>
        </p:grpSpPr>
        <p:sp>
          <p:nvSpPr>
            <p:cNvPr id="119" name="Isosceles Triangle 118">
              <a:extLst>
                <a:ext uri="{FF2B5EF4-FFF2-40B4-BE49-F238E27FC236}">
                  <a16:creationId xmlns:a16="http://schemas.microsoft.com/office/drawing/2014/main" id="{6F8CFDE6-F4CF-4B27-9775-1AD05E1BDBEF}"/>
                </a:ext>
              </a:extLst>
            </p:cNvPr>
            <p:cNvSpPr/>
            <p:nvPr/>
          </p:nvSpPr>
          <p:spPr>
            <a:xfrm rot="17940000" flipH="1" flipV="1">
              <a:off x="10005850" y="8344941"/>
              <a:ext cx="2492757" cy="4651310"/>
            </a:xfrm>
            <a:prstGeom prst="triangle">
              <a:avLst/>
            </a:pr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A4397B53-575D-4F5D-A7F3-A3B01F6B6BEB}"/>
                </a:ext>
              </a:extLst>
            </p:cNvPr>
            <p:cNvSpPr/>
            <p:nvPr/>
          </p:nvSpPr>
          <p:spPr>
            <a:xfrm rot="16802127" flipV="1">
              <a:off x="3755696" y="8065599"/>
              <a:ext cx="2492757" cy="4651310"/>
            </a:xfrm>
            <a:prstGeom prst="triangle">
              <a:avLst/>
            </a:pr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4C94FAC3-065E-4C18-A31A-E57B4EB91506}"/>
                </a:ext>
              </a:extLst>
            </p:cNvPr>
            <p:cNvSpPr/>
            <p:nvPr/>
          </p:nvSpPr>
          <p:spPr>
            <a:xfrm rot="19340737" flipH="1" flipV="1">
              <a:off x="5819163" y="9129945"/>
              <a:ext cx="2492757" cy="4651310"/>
            </a:xfrm>
            <a:prstGeom prst="triangle">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BB41784D-7C15-4A84-A6DA-A2DB5187F2F8}"/>
                </a:ext>
              </a:extLst>
            </p:cNvPr>
            <p:cNvSpPr/>
            <p:nvPr/>
          </p:nvSpPr>
          <p:spPr>
            <a:xfrm rot="10137648" flipV="1">
              <a:off x="8341161" y="8589587"/>
              <a:ext cx="2492757" cy="4651310"/>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4E3BD6FF-AAB1-4037-9D03-0140C4248F8E}"/>
                </a:ext>
              </a:extLst>
            </p:cNvPr>
            <p:cNvSpPr/>
            <p:nvPr/>
          </p:nvSpPr>
          <p:spPr>
            <a:xfrm rot="1817085" flipV="1">
              <a:off x="5777661" y="8855101"/>
              <a:ext cx="2492757" cy="4651310"/>
            </a:xfrm>
            <a:prstGeom prst="triangle">
              <a:avLst/>
            </a:pr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D14D18A1-19A6-4434-93B8-E4D14B1CDF4C}"/>
                </a:ext>
              </a:extLst>
            </p:cNvPr>
            <p:cNvSpPr/>
            <p:nvPr/>
          </p:nvSpPr>
          <p:spPr>
            <a:xfrm rot="14409240" flipH="1">
              <a:off x="2239065" y="8456760"/>
              <a:ext cx="2492757" cy="4651310"/>
            </a:xfrm>
            <a:prstGeom prst="triangle">
              <a:avLst/>
            </a:prstGeom>
            <a:solidFill>
              <a:srgbClr val="238E24"/>
            </a:solid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Isosceles Triangle 124">
              <a:extLst>
                <a:ext uri="{FF2B5EF4-FFF2-40B4-BE49-F238E27FC236}">
                  <a16:creationId xmlns:a16="http://schemas.microsoft.com/office/drawing/2014/main" id="{2902116C-A4A7-4EDD-88ED-18203FB162F5}"/>
                </a:ext>
              </a:extLst>
            </p:cNvPr>
            <p:cNvSpPr/>
            <p:nvPr/>
          </p:nvSpPr>
          <p:spPr>
            <a:xfrm>
              <a:off x="9894318" y="8240859"/>
              <a:ext cx="2492757" cy="4651310"/>
            </a:xfrm>
            <a:prstGeom prst="triangle">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Isosceles Triangle 125">
              <a:extLst>
                <a:ext uri="{FF2B5EF4-FFF2-40B4-BE49-F238E27FC236}">
                  <a16:creationId xmlns:a16="http://schemas.microsoft.com/office/drawing/2014/main" id="{25718241-AC58-446D-9D89-8101A969529B}"/>
                </a:ext>
              </a:extLst>
            </p:cNvPr>
            <p:cNvSpPr/>
            <p:nvPr/>
          </p:nvSpPr>
          <p:spPr>
            <a:xfrm rot="2171186" flipV="1">
              <a:off x="10072411" y="8985108"/>
              <a:ext cx="2492757" cy="4651310"/>
            </a:xfrm>
            <a:prstGeom prst="triangle">
              <a:avLst/>
            </a:pr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3F09E068-5287-45BD-ACB6-537CB1DF147F}"/>
                </a:ext>
              </a:extLst>
            </p:cNvPr>
            <p:cNvSpPr/>
            <p:nvPr/>
          </p:nvSpPr>
          <p:spPr>
            <a:xfrm rot="19809240" flipV="1">
              <a:off x="9576480" y="9373648"/>
              <a:ext cx="2492757" cy="4651310"/>
            </a:xfrm>
            <a:prstGeom prst="triangle">
              <a:avLst/>
            </a:prstGeom>
            <a:solidFill>
              <a:srgbClr val="60398A"/>
            </a:solidFill>
            <a:ln>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76F69B6B-208D-4B5D-94E5-5F59FF14436A}"/>
                </a:ext>
              </a:extLst>
            </p:cNvPr>
            <p:cNvSpPr/>
            <p:nvPr/>
          </p:nvSpPr>
          <p:spPr>
            <a:xfrm rot="18017085" flipV="1">
              <a:off x="13236820" y="8380958"/>
              <a:ext cx="2492757" cy="4651310"/>
            </a:xfrm>
            <a:prstGeom prst="triangle">
              <a:avLst/>
            </a:pr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EF21E1F0-3F19-4106-A70A-6A1BBCB1A16A}"/>
                </a:ext>
              </a:extLst>
            </p:cNvPr>
            <p:cNvSpPr/>
            <p:nvPr/>
          </p:nvSpPr>
          <p:spPr>
            <a:xfrm rot="11940000" flipV="1">
              <a:off x="2175473" y="8245548"/>
              <a:ext cx="2492757" cy="465131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pic>
        <p:nvPicPr>
          <p:cNvPr id="146" name="Graphic 145" descr="Speech">
            <a:extLst>
              <a:ext uri="{FF2B5EF4-FFF2-40B4-BE49-F238E27FC236}">
                <a16:creationId xmlns:a16="http://schemas.microsoft.com/office/drawing/2014/main" id="{A177B1F6-A749-4FF7-BF8A-114DF4A37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1442" y="5719296"/>
            <a:ext cx="4084591" cy="3686758"/>
          </a:xfrm>
          <a:prstGeom prst="rect">
            <a:avLst/>
          </a:prstGeom>
        </p:spPr>
      </p:pic>
      <p:sp>
        <p:nvSpPr>
          <p:cNvPr id="147" name="Rectangle 146">
            <a:extLst>
              <a:ext uri="{FF2B5EF4-FFF2-40B4-BE49-F238E27FC236}">
                <a16:creationId xmlns:a16="http://schemas.microsoft.com/office/drawing/2014/main" id="{A87ACC0D-94A9-4622-82E0-95ED78B60CC1}"/>
              </a:ext>
            </a:extLst>
          </p:cNvPr>
          <p:cNvSpPr/>
          <p:nvPr/>
        </p:nvSpPr>
        <p:spPr>
          <a:xfrm>
            <a:off x="3503906" y="6444103"/>
            <a:ext cx="2894374" cy="1754326"/>
          </a:xfrm>
          <a:prstGeom prst="rect">
            <a:avLst/>
          </a:prstGeom>
        </p:spPr>
        <p:txBody>
          <a:bodyPr wrap="square" anchor="t">
            <a:spAutoFit/>
          </a:bodyPr>
          <a:lstStyle/>
          <a:p>
            <a:pPr algn="ctr">
              <a:lnSpc>
                <a:spcPct val="90000"/>
              </a:lnSpc>
            </a:pPr>
            <a:r>
              <a:rPr lang="en-GB" sz="2400" b="1">
                <a:solidFill>
                  <a:schemeClr val="bg1"/>
                </a:solidFill>
                <a:latin typeface="Calibri"/>
                <a:cs typeface="Calibri"/>
              </a:rPr>
              <a:t>“Exploring religion and belief in the modern world; joyfully, creatively and confidently.”</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39F934F-FF30-4D6E-8AC6-FE8C6BE74802}"/>
                  </a:ext>
                </a:extLst>
              </p:cNvPr>
              <p:cNvGraphicFramePr>
                <a:graphicFrameLocks noChangeAspect="1"/>
              </p:cNvGraphicFramePr>
              <p:nvPr>
                <p:extLst>
                  <p:ext uri="{D42A27DB-BD31-4B8C-83A1-F6EECF244321}">
                    <p14:modId xmlns:p14="http://schemas.microsoft.com/office/powerpoint/2010/main" val="433121239"/>
                  </p:ext>
                </p:extLst>
              </p:nvPr>
            </p:nvGraphicFramePr>
            <p:xfrm>
              <a:off x="64242" y="4430252"/>
              <a:ext cx="1062680" cy="1534983"/>
            </p:xfrm>
            <a:graphic>
              <a:graphicData uri="http://schemas.microsoft.com/office/powerpoint/2016/slidezoom">
                <pslz:sldZm>
                  <pslz:sldZmObj sldId="261" cId="1812397690">
                    <pslz:zmPr id="{6C7E53DC-69D9-4D4B-8DBE-C7C5816E7394}" returnToParent="0" transitionDur="1000">
                      <p166:blipFill xmlns:p166="http://schemas.microsoft.com/office/powerpoint/2016/6/main">
                        <a:blip r:embed="rId5"/>
                        <a:stretch>
                          <a:fillRect/>
                        </a:stretch>
                      </p166:blipFill>
                      <p166:spPr xmlns:p166="http://schemas.microsoft.com/office/powerpoint/2016/6/main">
                        <a:xfrm>
                          <a:off x="0" y="0"/>
                          <a:ext cx="1062680" cy="1534983"/>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539F934F-FF30-4D6E-8AC6-FE8C6BE74802}"/>
                  </a:ext>
                </a:extLst>
              </p:cNvPr>
              <p:cNvPicPr>
                <a:picLocks noGrp="1" noRot="1" noChangeAspect="1" noMove="1" noResize="1" noEditPoints="1" noAdjustHandles="1" noChangeArrowheads="1" noChangeShapeType="1"/>
              </p:cNvPicPr>
              <p:nvPr/>
            </p:nvPicPr>
            <p:blipFill>
              <a:blip r:embed="rId6"/>
              <a:stretch>
                <a:fillRect/>
              </a:stretch>
            </p:blipFill>
            <p:spPr>
              <a:xfrm>
                <a:off x="64242" y="4430252"/>
                <a:ext cx="1062680" cy="153498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68B6E24B-FFF7-4C3D-8515-C5BC46F87160}"/>
                  </a:ext>
                </a:extLst>
              </p:cNvPr>
              <p:cNvGraphicFramePr>
                <a:graphicFrameLocks noChangeAspect="1"/>
              </p:cNvGraphicFramePr>
              <p:nvPr>
                <p:extLst>
                  <p:ext uri="{D42A27DB-BD31-4B8C-83A1-F6EECF244321}">
                    <p14:modId xmlns:p14="http://schemas.microsoft.com/office/powerpoint/2010/main" val="685551567"/>
                  </p:ext>
                </p:extLst>
              </p:nvPr>
            </p:nvGraphicFramePr>
            <p:xfrm>
              <a:off x="1209076" y="4430252"/>
              <a:ext cx="1062680" cy="1534983"/>
            </p:xfrm>
            <a:graphic>
              <a:graphicData uri="http://schemas.microsoft.com/office/powerpoint/2016/slidezoom">
                <pslz:sldZm>
                  <pslz:sldZmObj sldId="273" cId="1866848421">
                    <pslz:zmPr id="{3A5029A3-BBF6-4F9A-972A-95968437C569}" returnToParent="0" transitionDur="1000">
                      <p166:blipFill xmlns:p166="http://schemas.microsoft.com/office/powerpoint/2016/6/main">
                        <a:blip r:embed="rId7"/>
                        <a:stretch>
                          <a:fillRect/>
                        </a:stretch>
                      </p166:blipFill>
                      <p166:spPr xmlns:p166="http://schemas.microsoft.com/office/powerpoint/2016/6/main">
                        <a:xfrm>
                          <a:off x="0" y="0"/>
                          <a:ext cx="1062680" cy="1534983"/>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68B6E24B-FFF7-4C3D-8515-C5BC46F87160}"/>
                  </a:ext>
                </a:extLst>
              </p:cNvPr>
              <p:cNvPicPr>
                <a:picLocks noGrp="1" noRot="1" noChangeAspect="1" noMove="1" noResize="1" noEditPoints="1" noAdjustHandles="1" noChangeArrowheads="1" noChangeShapeType="1"/>
              </p:cNvPicPr>
              <p:nvPr/>
            </p:nvPicPr>
            <p:blipFill>
              <a:blip r:embed="rId8"/>
              <a:stretch>
                <a:fillRect/>
              </a:stretch>
            </p:blipFill>
            <p:spPr>
              <a:xfrm>
                <a:off x="1209076" y="4430252"/>
                <a:ext cx="1062680" cy="153498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93EDC34-7835-4EA4-A5E6-E5E0A32A3190}"/>
                  </a:ext>
                </a:extLst>
              </p:cNvPr>
              <p:cNvGraphicFramePr>
                <a:graphicFrameLocks noChangeAspect="1"/>
              </p:cNvGraphicFramePr>
              <p:nvPr>
                <p:extLst>
                  <p:ext uri="{D42A27DB-BD31-4B8C-83A1-F6EECF244321}">
                    <p14:modId xmlns:p14="http://schemas.microsoft.com/office/powerpoint/2010/main" val="3943912717"/>
                  </p:ext>
                </p:extLst>
              </p:nvPr>
            </p:nvGraphicFramePr>
            <p:xfrm>
              <a:off x="2325907" y="4430252"/>
              <a:ext cx="1062680" cy="1534983"/>
            </p:xfrm>
            <a:graphic>
              <a:graphicData uri="http://schemas.microsoft.com/office/powerpoint/2016/slidezoom">
                <pslz:sldZm>
                  <pslz:sldZmObj sldId="292" cId="623556933">
                    <pslz:zmPr id="{20EB5011-BC9E-4E0A-B536-AFDC9EFF7DAF}" returnToParent="0" transitionDur="1000">
                      <p166:blipFill xmlns:p166="http://schemas.microsoft.com/office/powerpoint/2016/6/main">
                        <a:blip r:embed="rId9"/>
                        <a:stretch>
                          <a:fillRect/>
                        </a:stretch>
                      </p166:blipFill>
                      <p166:spPr xmlns:p166="http://schemas.microsoft.com/office/powerpoint/2016/6/main">
                        <a:xfrm>
                          <a:off x="0" y="0"/>
                          <a:ext cx="1062680" cy="1534983"/>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E93EDC34-7835-4EA4-A5E6-E5E0A32A3190}"/>
                  </a:ext>
                </a:extLst>
              </p:cNvPr>
              <p:cNvPicPr>
                <a:picLocks noGrp="1" noRot="1" noChangeAspect="1" noMove="1" noResize="1" noEditPoints="1" noAdjustHandles="1" noChangeArrowheads="1" noChangeShapeType="1"/>
              </p:cNvPicPr>
              <p:nvPr/>
            </p:nvPicPr>
            <p:blipFill>
              <a:blip r:embed="rId10"/>
              <a:stretch>
                <a:fillRect/>
              </a:stretch>
            </p:blipFill>
            <p:spPr>
              <a:xfrm>
                <a:off x="2325907" y="4430252"/>
                <a:ext cx="1062680" cy="153498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C2136447-C599-4538-A6FD-91E986F9FE4D}"/>
                  </a:ext>
                </a:extLst>
              </p:cNvPr>
              <p:cNvGraphicFramePr>
                <a:graphicFrameLocks noChangeAspect="1"/>
              </p:cNvGraphicFramePr>
              <p:nvPr>
                <p:extLst>
                  <p:ext uri="{D42A27DB-BD31-4B8C-83A1-F6EECF244321}">
                    <p14:modId xmlns:p14="http://schemas.microsoft.com/office/powerpoint/2010/main" val="2996300753"/>
                  </p:ext>
                </p:extLst>
              </p:nvPr>
            </p:nvGraphicFramePr>
            <p:xfrm>
              <a:off x="3442737" y="4445173"/>
              <a:ext cx="1062680" cy="1534983"/>
            </p:xfrm>
            <a:graphic>
              <a:graphicData uri="http://schemas.microsoft.com/office/powerpoint/2016/slidezoom">
                <pslz:sldZm>
                  <pslz:sldZmObj sldId="304" cId="113163558">
                    <pslz:zmPr id="{7EDAE4EB-4380-461A-BAE7-C2C5EDA71157}" returnToParent="0" transitionDur="1000">
                      <p166:blipFill xmlns:p166="http://schemas.microsoft.com/office/powerpoint/2016/6/main">
                        <a:blip r:embed="rId11"/>
                        <a:stretch>
                          <a:fillRect/>
                        </a:stretch>
                      </p166:blipFill>
                      <p166:spPr xmlns:p166="http://schemas.microsoft.com/office/powerpoint/2016/6/main">
                        <a:xfrm>
                          <a:off x="0" y="0"/>
                          <a:ext cx="1062680" cy="1534983"/>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C2136447-C599-4538-A6FD-91E986F9FE4D}"/>
                  </a:ext>
                </a:extLst>
              </p:cNvPr>
              <p:cNvPicPr>
                <a:picLocks noGrp="1" noRot="1" noChangeAspect="1" noMove="1" noResize="1" noEditPoints="1" noAdjustHandles="1" noChangeArrowheads="1" noChangeShapeType="1"/>
              </p:cNvPicPr>
              <p:nvPr/>
            </p:nvPicPr>
            <p:blipFill>
              <a:blip r:embed="rId12"/>
              <a:stretch>
                <a:fillRect/>
              </a:stretch>
            </p:blipFill>
            <p:spPr>
              <a:xfrm>
                <a:off x="3442737" y="4445173"/>
                <a:ext cx="1062680" cy="153498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EEBB2DA7-717D-4EEC-AE9B-BF29DB37038B}"/>
                  </a:ext>
                </a:extLst>
              </p:cNvPr>
              <p:cNvGraphicFramePr>
                <a:graphicFrameLocks noChangeAspect="1"/>
              </p:cNvGraphicFramePr>
              <p:nvPr>
                <p:extLst>
                  <p:ext uri="{D42A27DB-BD31-4B8C-83A1-F6EECF244321}">
                    <p14:modId xmlns:p14="http://schemas.microsoft.com/office/powerpoint/2010/main" val="239138284"/>
                  </p:ext>
                </p:extLst>
              </p:nvPr>
            </p:nvGraphicFramePr>
            <p:xfrm>
              <a:off x="4558423" y="4445173"/>
              <a:ext cx="1062680" cy="1534983"/>
            </p:xfrm>
            <a:graphic>
              <a:graphicData uri="http://schemas.microsoft.com/office/powerpoint/2016/slidezoom">
                <pslz:sldZm>
                  <pslz:sldZmObj sldId="323" cId="2434590798">
                    <pslz:zmPr id="{3D26331F-B8E2-4FA2-A768-7CD32A25D583}" returnToParent="0" transitionDur="1000">
                      <p166:blipFill xmlns:p166="http://schemas.microsoft.com/office/powerpoint/2016/6/main">
                        <a:blip r:embed="rId13"/>
                        <a:stretch>
                          <a:fillRect/>
                        </a:stretch>
                      </p166:blipFill>
                      <p166:spPr xmlns:p166="http://schemas.microsoft.com/office/powerpoint/2016/6/main">
                        <a:xfrm>
                          <a:off x="0" y="0"/>
                          <a:ext cx="1062680" cy="1534983"/>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EEBB2DA7-717D-4EEC-AE9B-BF29DB37038B}"/>
                  </a:ext>
                </a:extLst>
              </p:cNvPr>
              <p:cNvPicPr>
                <a:picLocks noGrp="1" noRot="1" noChangeAspect="1" noMove="1" noResize="1" noEditPoints="1" noAdjustHandles="1" noChangeArrowheads="1" noChangeShapeType="1"/>
              </p:cNvPicPr>
              <p:nvPr/>
            </p:nvPicPr>
            <p:blipFill>
              <a:blip r:embed="rId14"/>
              <a:stretch>
                <a:fillRect/>
              </a:stretch>
            </p:blipFill>
            <p:spPr>
              <a:xfrm>
                <a:off x="4558423" y="4445173"/>
                <a:ext cx="1062680" cy="1534983"/>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1A1A6237-ECA8-4399-94C2-D05036AD5128}"/>
                  </a:ext>
                </a:extLst>
              </p:cNvPr>
              <p:cNvGraphicFramePr>
                <a:graphicFrameLocks noChangeAspect="1"/>
              </p:cNvGraphicFramePr>
              <p:nvPr>
                <p:extLst>
                  <p:ext uri="{D42A27DB-BD31-4B8C-83A1-F6EECF244321}">
                    <p14:modId xmlns:p14="http://schemas.microsoft.com/office/powerpoint/2010/main" val="538999830"/>
                  </p:ext>
                </p:extLst>
              </p:nvPr>
            </p:nvGraphicFramePr>
            <p:xfrm>
              <a:off x="5675254" y="4445173"/>
              <a:ext cx="1062680" cy="1534983"/>
            </p:xfrm>
            <a:graphic>
              <a:graphicData uri="http://schemas.microsoft.com/office/powerpoint/2016/slidezoom">
                <pslz:sldZm>
                  <pslz:sldZmObj sldId="337" cId="2939670958">
                    <pslz:zmPr id="{95B3AB89-1AE0-48AB-873D-0A5EDE610F5B}" returnToParent="0" transitionDur="1000">
                      <p166:blipFill xmlns:p166="http://schemas.microsoft.com/office/powerpoint/2016/6/main">
                        <a:blip r:embed="rId15"/>
                        <a:stretch>
                          <a:fillRect/>
                        </a:stretch>
                      </p166:blipFill>
                      <p166:spPr xmlns:p166="http://schemas.microsoft.com/office/powerpoint/2016/6/main">
                        <a:xfrm>
                          <a:off x="0" y="0"/>
                          <a:ext cx="1062680" cy="1534983"/>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1A1A6237-ECA8-4399-94C2-D05036AD5128}"/>
                  </a:ext>
                </a:extLst>
              </p:cNvPr>
              <p:cNvPicPr>
                <a:picLocks noGrp="1" noRot="1" noChangeAspect="1" noMove="1" noResize="1" noEditPoints="1" noAdjustHandles="1" noChangeArrowheads="1" noChangeShapeType="1"/>
              </p:cNvPicPr>
              <p:nvPr/>
            </p:nvPicPr>
            <p:blipFill>
              <a:blip r:embed="rId16"/>
              <a:stretch>
                <a:fillRect/>
              </a:stretch>
            </p:blipFill>
            <p:spPr>
              <a:xfrm>
                <a:off x="5675254" y="4445173"/>
                <a:ext cx="1062680" cy="1534983"/>
              </a:xfrm>
              <a:prstGeom prst="rect">
                <a:avLst/>
              </a:prstGeom>
              <a:ln w="3175">
                <a:solidFill>
                  <a:prstClr val="ltGray"/>
                </a:solidFill>
              </a:ln>
            </p:spPr>
          </p:pic>
        </mc:Fallback>
      </mc:AlternateContent>
    </p:spTree>
    <p:extLst>
      <p:ext uri="{BB962C8B-B14F-4D97-AF65-F5344CB8AC3E}">
        <p14:creationId xmlns:p14="http://schemas.microsoft.com/office/powerpoint/2010/main" val="939628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1"/>
            <a:ext cx="9906001" cy="631018"/>
          </a:xfrm>
        </p:spPr>
        <p:txBody>
          <a:bodyPr>
            <a:noAutofit/>
          </a:bodyPr>
          <a:lstStyle/>
          <a:p>
            <a:r>
              <a:rPr lang="en-US" sz="2800"/>
              <a:t>Year 2 Who made the world?</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817D"/>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817D">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817D"/>
          </a:solidFill>
        </p:spPr>
        <p:txBody>
          <a:bodyPr wrap="square">
            <a:spAutoFit/>
          </a:bodyPr>
          <a:lstStyle/>
          <a:p>
            <a:pPr algn="ctr"/>
            <a:r>
              <a:rPr lang="en-GB" sz="1800" b="1" i="0" u="none" strike="noStrike" noProof="0">
                <a:solidFill>
                  <a:schemeClr val="bg1"/>
                </a:solidFill>
              </a:rPr>
              <a:t>Who made the world?</a:t>
            </a:r>
            <a:endParaRPr lang="en-GB" sz="1800"/>
          </a:p>
        </p:txBody>
      </p:sp>
      <p:grpSp>
        <p:nvGrpSpPr>
          <p:cNvPr id="3" name="Group 2">
            <a:extLst>
              <a:ext uri="{FF2B5EF4-FFF2-40B4-BE49-F238E27FC236}">
                <a16:creationId xmlns:a16="http://schemas.microsoft.com/office/drawing/2014/main" id="{D0730D4D-BEDD-4032-B6D5-F7710E18FCAF}"/>
              </a:ext>
            </a:extLst>
          </p:cNvPr>
          <p:cNvGrpSpPr/>
          <p:nvPr/>
        </p:nvGrpSpPr>
        <p:grpSpPr>
          <a:xfrm>
            <a:off x="5563026" y="395320"/>
            <a:ext cx="1143910" cy="1143910"/>
            <a:chOff x="62881" y="5498133"/>
            <a:chExt cx="1143910" cy="1143910"/>
          </a:xfrm>
        </p:grpSpPr>
        <p:grpSp>
          <p:nvGrpSpPr>
            <p:cNvPr id="97" name="Group 96">
              <a:extLst>
                <a:ext uri="{FF2B5EF4-FFF2-40B4-BE49-F238E27FC236}">
                  <a16:creationId xmlns:a16="http://schemas.microsoft.com/office/drawing/2014/main" id="{243A6E8B-DF77-4430-8344-2753F34E535F}"/>
                </a:ext>
              </a:extLst>
            </p:cNvPr>
            <p:cNvGrpSpPr/>
            <p:nvPr/>
          </p:nvGrpSpPr>
          <p:grpSpPr>
            <a:xfrm>
              <a:off x="91132" y="5559352"/>
              <a:ext cx="1052102" cy="1052102"/>
              <a:chOff x="-3339725" y="7163812"/>
              <a:chExt cx="1144734" cy="1144734"/>
            </a:xfrm>
          </p:grpSpPr>
          <p:sp>
            <p:nvSpPr>
              <p:cNvPr id="93" name="Partial Circle 92">
                <a:extLst>
                  <a:ext uri="{FF2B5EF4-FFF2-40B4-BE49-F238E27FC236}">
                    <a16:creationId xmlns:a16="http://schemas.microsoft.com/office/drawing/2014/main" id="{622C442C-5A0C-4075-A266-F215FBE790D3}"/>
                  </a:ext>
                </a:extLst>
              </p:cNvPr>
              <p:cNvSpPr/>
              <p:nvPr/>
            </p:nvSpPr>
            <p:spPr>
              <a:xfrm>
                <a:off x="-3339725" y="7163812"/>
                <a:ext cx="1144734" cy="1144734"/>
              </a:xfrm>
              <a:prstGeom prst="pie">
                <a:avLst>
                  <a:gd name="adj1" fmla="val 7636242"/>
                  <a:gd name="adj2" fmla="val 18516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Partial Circle 93">
                <a:extLst>
                  <a:ext uri="{FF2B5EF4-FFF2-40B4-BE49-F238E27FC236}">
                    <a16:creationId xmlns:a16="http://schemas.microsoft.com/office/drawing/2014/main" id="{D7E34DBF-1A62-41D9-822B-D64FFA33B044}"/>
                  </a:ext>
                </a:extLst>
              </p:cNvPr>
              <p:cNvSpPr/>
              <p:nvPr/>
            </p:nvSpPr>
            <p:spPr>
              <a:xfrm rot="10800000">
                <a:off x="-3339725" y="7163812"/>
                <a:ext cx="1144734" cy="1144734"/>
              </a:xfrm>
              <a:prstGeom prst="pie">
                <a:avLst>
                  <a:gd name="adj1" fmla="val 7636242"/>
                  <a:gd name="adj2" fmla="val 18516777"/>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6" name="Freeform: Shape 95">
              <a:extLst>
                <a:ext uri="{FF2B5EF4-FFF2-40B4-BE49-F238E27FC236}">
                  <a16:creationId xmlns:a16="http://schemas.microsoft.com/office/drawing/2014/main" id="{47EDEF5A-B5F3-47B7-B0A7-D00C09D3096B}"/>
                </a:ext>
              </a:extLst>
            </p:cNvPr>
            <p:cNvSpPr/>
            <p:nvPr/>
          </p:nvSpPr>
          <p:spPr>
            <a:xfrm>
              <a:off x="62881" y="5498133"/>
              <a:ext cx="1143910" cy="1143910"/>
            </a:xfrm>
            <a:custGeom>
              <a:avLst/>
              <a:gdLst>
                <a:gd name="connsiteX0" fmla="*/ 575170 w 1143910"/>
                <a:gd name="connsiteY0" fmla="*/ 122841 h 1143910"/>
                <a:gd name="connsiteX1" fmla="*/ 135906 w 1143910"/>
                <a:gd name="connsiteY1" fmla="*/ 562105 h 1143910"/>
                <a:gd name="connsiteX2" fmla="*/ 575170 w 1143910"/>
                <a:gd name="connsiteY2" fmla="*/ 1001369 h 1143910"/>
                <a:gd name="connsiteX3" fmla="*/ 1014434 w 1143910"/>
                <a:gd name="connsiteY3" fmla="*/ 562105 h 1143910"/>
                <a:gd name="connsiteX4" fmla="*/ 575170 w 1143910"/>
                <a:gd name="connsiteY4" fmla="*/ 122841 h 1143910"/>
                <a:gd name="connsiteX5" fmla="*/ 571955 w 1143910"/>
                <a:gd name="connsiteY5" fmla="*/ 0 h 1143910"/>
                <a:gd name="connsiteX6" fmla="*/ 1143910 w 1143910"/>
                <a:gd name="connsiteY6" fmla="*/ 571955 h 1143910"/>
                <a:gd name="connsiteX7" fmla="*/ 571955 w 1143910"/>
                <a:gd name="connsiteY7" fmla="*/ 1143910 h 1143910"/>
                <a:gd name="connsiteX8" fmla="*/ 0 w 1143910"/>
                <a:gd name="connsiteY8" fmla="*/ 571955 h 1143910"/>
                <a:gd name="connsiteX9" fmla="*/ 571955 w 1143910"/>
                <a:gd name="connsiteY9" fmla="*/ 0 h 11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910" h="1143910">
                  <a:moveTo>
                    <a:pt x="575170" y="122841"/>
                  </a:moveTo>
                  <a:cubicBezTo>
                    <a:pt x="332571" y="122841"/>
                    <a:pt x="135906" y="319506"/>
                    <a:pt x="135906" y="562105"/>
                  </a:cubicBezTo>
                  <a:cubicBezTo>
                    <a:pt x="135906" y="804704"/>
                    <a:pt x="332571" y="1001369"/>
                    <a:pt x="575170" y="1001369"/>
                  </a:cubicBezTo>
                  <a:cubicBezTo>
                    <a:pt x="817769" y="1001369"/>
                    <a:pt x="1014434" y="804704"/>
                    <a:pt x="1014434" y="562105"/>
                  </a:cubicBezTo>
                  <a:cubicBezTo>
                    <a:pt x="1014434" y="319506"/>
                    <a:pt x="817769" y="122841"/>
                    <a:pt x="575170" y="122841"/>
                  </a:cubicBezTo>
                  <a:close/>
                  <a:moveTo>
                    <a:pt x="571955" y="0"/>
                  </a:moveTo>
                  <a:cubicBezTo>
                    <a:pt x="887837" y="0"/>
                    <a:pt x="1143910" y="256073"/>
                    <a:pt x="1143910" y="571955"/>
                  </a:cubicBezTo>
                  <a:cubicBezTo>
                    <a:pt x="1143910" y="887837"/>
                    <a:pt x="887837" y="1143910"/>
                    <a:pt x="571955" y="1143910"/>
                  </a:cubicBezTo>
                  <a:cubicBezTo>
                    <a:pt x="256073" y="1143910"/>
                    <a:pt x="0" y="887837"/>
                    <a:pt x="0" y="571955"/>
                  </a:cubicBezTo>
                  <a:cubicBezTo>
                    <a:pt x="0" y="256073"/>
                    <a:pt x="256073" y="0"/>
                    <a:pt x="571955" y="0"/>
                  </a:cubicBez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6" name="Group 5">
            <a:extLst>
              <a:ext uri="{FF2B5EF4-FFF2-40B4-BE49-F238E27FC236}">
                <a16:creationId xmlns:a16="http://schemas.microsoft.com/office/drawing/2014/main" id="{524C1929-1FCB-40B3-92B5-6550EFE12D10}"/>
              </a:ext>
            </a:extLst>
          </p:cNvPr>
          <p:cNvGrpSpPr/>
          <p:nvPr/>
        </p:nvGrpSpPr>
        <p:grpSpPr>
          <a:xfrm>
            <a:off x="5560011" y="1616743"/>
            <a:ext cx="1143909" cy="1143909"/>
            <a:chOff x="41888" y="6717087"/>
            <a:chExt cx="1143909" cy="1143909"/>
          </a:xfrm>
        </p:grpSpPr>
        <p:sp>
          <p:nvSpPr>
            <p:cNvPr id="95" name="Oval 94">
              <a:extLst>
                <a:ext uri="{FF2B5EF4-FFF2-40B4-BE49-F238E27FC236}">
                  <a16:creationId xmlns:a16="http://schemas.microsoft.com/office/drawing/2014/main" id="{2AF8873B-1803-46C5-98BE-218AD1C24FED}"/>
                </a:ext>
              </a:extLst>
            </p:cNvPr>
            <p:cNvSpPr/>
            <p:nvPr/>
          </p:nvSpPr>
          <p:spPr>
            <a:xfrm>
              <a:off x="41888" y="6717087"/>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6" name="Group 85">
              <a:extLst>
                <a:ext uri="{FF2B5EF4-FFF2-40B4-BE49-F238E27FC236}">
                  <a16:creationId xmlns:a16="http://schemas.microsoft.com/office/drawing/2014/main" id="{B73302E3-9436-4482-9B7D-B654736D5CE7}"/>
                </a:ext>
              </a:extLst>
            </p:cNvPr>
            <p:cNvGrpSpPr/>
            <p:nvPr/>
          </p:nvGrpSpPr>
          <p:grpSpPr>
            <a:xfrm flipH="1">
              <a:off x="159164" y="6949504"/>
              <a:ext cx="909356" cy="218355"/>
              <a:chOff x="5553904" y="6346408"/>
              <a:chExt cx="4117853" cy="988781"/>
            </a:xfrm>
            <a:solidFill>
              <a:schemeClr val="bg1"/>
            </a:solidFill>
          </p:grpSpPr>
          <p:sp>
            <p:nvSpPr>
              <p:cNvPr id="83" name="Graphic 62" descr="Waterfall scene with solid fill">
                <a:extLst>
                  <a:ext uri="{FF2B5EF4-FFF2-40B4-BE49-F238E27FC236}">
                    <a16:creationId xmlns:a16="http://schemas.microsoft.com/office/drawing/2014/main" id="{C3811677-62B5-428B-87B7-F93CAB626D9E}"/>
                  </a:ext>
                </a:extLst>
              </p:cNvPr>
              <p:cNvSpPr/>
              <p:nvPr/>
            </p:nvSpPr>
            <p:spPr>
              <a:xfrm>
                <a:off x="5553904" y="6346408"/>
                <a:ext cx="4117853" cy="415754"/>
              </a:xfrm>
              <a:custGeom>
                <a:avLst/>
                <a:gdLst>
                  <a:gd name="connsiteX0" fmla="*/ 3911960 w 4117853"/>
                  <a:gd name="connsiteY0" fmla="*/ 64496 h 415754"/>
                  <a:gd name="connsiteX1" fmla="*/ 3603369 w 4117853"/>
                  <a:gd name="connsiteY1" fmla="*/ 0 h 415754"/>
                  <a:gd name="connsiteX2" fmla="*/ 3603369 w 4117853"/>
                  <a:gd name="connsiteY2" fmla="*/ 0 h 415754"/>
                  <a:gd name="connsiteX3" fmla="*/ 3294283 w 4117853"/>
                  <a:gd name="connsiteY3" fmla="*/ 64496 h 415754"/>
                  <a:gd name="connsiteX4" fmla="*/ 3088390 w 4117853"/>
                  <a:gd name="connsiteY4" fmla="*/ 114109 h 415754"/>
                  <a:gd name="connsiteX5" fmla="*/ 3088390 w 4117853"/>
                  <a:gd name="connsiteY5" fmla="*/ 114109 h 415754"/>
                  <a:gd name="connsiteX6" fmla="*/ 2882497 w 4117853"/>
                  <a:gd name="connsiteY6" fmla="*/ 64496 h 415754"/>
                  <a:gd name="connsiteX7" fmla="*/ 2573906 w 4117853"/>
                  <a:gd name="connsiteY7" fmla="*/ 0 h 415754"/>
                  <a:gd name="connsiteX8" fmla="*/ 2573906 w 4117853"/>
                  <a:gd name="connsiteY8" fmla="*/ 0 h 415754"/>
                  <a:gd name="connsiteX9" fmla="*/ 2264819 w 4117853"/>
                  <a:gd name="connsiteY9" fmla="*/ 64496 h 415754"/>
                  <a:gd name="connsiteX10" fmla="*/ 2058927 w 4117853"/>
                  <a:gd name="connsiteY10" fmla="*/ 114109 h 415754"/>
                  <a:gd name="connsiteX11" fmla="*/ 1853034 w 4117853"/>
                  <a:gd name="connsiteY11" fmla="*/ 64496 h 415754"/>
                  <a:gd name="connsiteX12" fmla="*/ 1544443 w 4117853"/>
                  <a:gd name="connsiteY12" fmla="*/ 0 h 415754"/>
                  <a:gd name="connsiteX13" fmla="*/ 1544443 w 4117853"/>
                  <a:gd name="connsiteY13" fmla="*/ 0 h 415754"/>
                  <a:gd name="connsiteX14" fmla="*/ 1235356 w 4117853"/>
                  <a:gd name="connsiteY14" fmla="*/ 64496 h 415754"/>
                  <a:gd name="connsiteX15" fmla="*/ 1029463 w 4117853"/>
                  <a:gd name="connsiteY15" fmla="*/ 114109 h 415754"/>
                  <a:gd name="connsiteX16" fmla="*/ 823571 w 4117853"/>
                  <a:gd name="connsiteY16" fmla="*/ 64496 h 415754"/>
                  <a:gd name="connsiteX17" fmla="*/ 514980 w 4117853"/>
                  <a:gd name="connsiteY17" fmla="*/ 0 h 415754"/>
                  <a:gd name="connsiteX18" fmla="*/ 514980 w 4117853"/>
                  <a:gd name="connsiteY18" fmla="*/ 0 h 415754"/>
                  <a:gd name="connsiteX19" fmla="*/ 205893 w 4117853"/>
                  <a:gd name="connsiteY19" fmla="*/ 64496 h 415754"/>
                  <a:gd name="connsiteX20" fmla="*/ 0 w 4117853"/>
                  <a:gd name="connsiteY20" fmla="*/ 114109 h 415754"/>
                  <a:gd name="connsiteX21" fmla="*/ 0 w 4117853"/>
                  <a:gd name="connsiteY21" fmla="*/ 415754 h 415754"/>
                  <a:gd name="connsiteX22" fmla="*/ 308591 w 4117853"/>
                  <a:gd name="connsiteY22" fmla="*/ 351258 h 415754"/>
                  <a:gd name="connsiteX23" fmla="*/ 514980 w 4117853"/>
                  <a:gd name="connsiteY23" fmla="*/ 301645 h 415754"/>
                  <a:gd name="connsiteX24" fmla="*/ 720376 w 4117853"/>
                  <a:gd name="connsiteY24" fmla="*/ 351258 h 415754"/>
                  <a:gd name="connsiteX25" fmla="*/ 1029463 w 4117853"/>
                  <a:gd name="connsiteY25" fmla="*/ 415754 h 415754"/>
                  <a:gd name="connsiteX26" fmla="*/ 1029463 w 4117853"/>
                  <a:gd name="connsiteY26" fmla="*/ 415754 h 415754"/>
                  <a:gd name="connsiteX27" fmla="*/ 1339543 w 4117853"/>
                  <a:gd name="connsiteY27" fmla="*/ 352746 h 415754"/>
                  <a:gd name="connsiteX28" fmla="*/ 1545931 w 4117853"/>
                  <a:gd name="connsiteY28" fmla="*/ 303134 h 415754"/>
                  <a:gd name="connsiteX29" fmla="*/ 1751328 w 4117853"/>
                  <a:gd name="connsiteY29" fmla="*/ 352746 h 415754"/>
                  <a:gd name="connsiteX30" fmla="*/ 2058927 w 4117853"/>
                  <a:gd name="connsiteY30" fmla="*/ 415754 h 415754"/>
                  <a:gd name="connsiteX31" fmla="*/ 2367518 w 4117853"/>
                  <a:gd name="connsiteY31" fmla="*/ 351258 h 415754"/>
                  <a:gd name="connsiteX32" fmla="*/ 2573906 w 4117853"/>
                  <a:gd name="connsiteY32" fmla="*/ 301645 h 415754"/>
                  <a:gd name="connsiteX33" fmla="*/ 2779303 w 4117853"/>
                  <a:gd name="connsiteY33" fmla="*/ 351258 h 415754"/>
                  <a:gd name="connsiteX34" fmla="*/ 3088390 w 4117853"/>
                  <a:gd name="connsiteY34" fmla="*/ 415754 h 415754"/>
                  <a:gd name="connsiteX35" fmla="*/ 3088390 w 4117853"/>
                  <a:gd name="connsiteY35" fmla="*/ 415754 h 415754"/>
                  <a:gd name="connsiteX36" fmla="*/ 3396981 w 4117853"/>
                  <a:gd name="connsiteY36" fmla="*/ 351258 h 415754"/>
                  <a:gd name="connsiteX37" fmla="*/ 3603369 w 4117853"/>
                  <a:gd name="connsiteY37" fmla="*/ 301645 h 415754"/>
                  <a:gd name="connsiteX38" fmla="*/ 3808766 w 4117853"/>
                  <a:gd name="connsiteY38" fmla="*/ 351258 h 415754"/>
                  <a:gd name="connsiteX39" fmla="*/ 4117853 w 4117853"/>
                  <a:gd name="connsiteY39" fmla="*/ 415754 h 415754"/>
                  <a:gd name="connsiteX40" fmla="*/ 4117853 w 4117853"/>
                  <a:gd name="connsiteY40" fmla="*/ 112124 h 415754"/>
                  <a:gd name="connsiteX41" fmla="*/ 3911960 w 4117853"/>
                  <a:gd name="connsiteY41" fmla="*/ 64496 h 4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5754">
                    <a:moveTo>
                      <a:pt x="3911960" y="64496"/>
                    </a:moveTo>
                    <a:cubicBezTo>
                      <a:pt x="3813603" y="25302"/>
                      <a:pt x="3709189" y="3478"/>
                      <a:pt x="3603369" y="0"/>
                    </a:cubicBezTo>
                    <a:lnTo>
                      <a:pt x="3603369" y="0"/>
                    </a:lnTo>
                    <a:cubicBezTo>
                      <a:pt x="3497382" y="3423"/>
                      <a:pt x="3392793" y="25248"/>
                      <a:pt x="3294283" y="64496"/>
                    </a:cubicBezTo>
                    <a:cubicBezTo>
                      <a:pt x="3228739" y="91912"/>
                      <a:pt x="3159227" y="108662"/>
                      <a:pt x="3088390" y="114109"/>
                    </a:cubicBezTo>
                    <a:lnTo>
                      <a:pt x="3088390" y="114109"/>
                    </a:lnTo>
                    <a:cubicBezTo>
                      <a:pt x="3017553" y="108662"/>
                      <a:pt x="2948040" y="91912"/>
                      <a:pt x="2882497" y="64496"/>
                    </a:cubicBezTo>
                    <a:cubicBezTo>
                      <a:pt x="2784140" y="25302"/>
                      <a:pt x="2679725" y="3478"/>
                      <a:pt x="2573906" y="0"/>
                    </a:cubicBezTo>
                    <a:lnTo>
                      <a:pt x="2573906" y="0"/>
                    </a:lnTo>
                    <a:cubicBezTo>
                      <a:pt x="2467919" y="3423"/>
                      <a:pt x="2363330" y="25248"/>
                      <a:pt x="2264819" y="64496"/>
                    </a:cubicBezTo>
                    <a:cubicBezTo>
                      <a:pt x="2199276" y="91912"/>
                      <a:pt x="2129764" y="108662"/>
                      <a:pt x="2058927" y="114109"/>
                    </a:cubicBezTo>
                    <a:cubicBezTo>
                      <a:pt x="1988090" y="108662"/>
                      <a:pt x="1918577" y="91912"/>
                      <a:pt x="1853034" y="64496"/>
                    </a:cubicBezTo>
                    <a:cubicBezTo>
                      <a:pt x="1754677" y="25302"/>
                      <a:pt x="1650262" y="3478"/>
                      <a:pt x="1544443" y="0"/>
                    </a:cubicBezTo>
                    <a:lnTo>
                      <a:pt x="1544443" y="0"/>
                    </a:lnTo>
                    <a:cubicBezTo>
                      <a:pt x="1438455" y="3423"/>
                      <a:pt x="1333867" y="25248"/>
                      <a:pt x="1235356" y="64496"/>
                    </a:cubicBezTo>
                    <a:cubicBezTo>
                      <a:pt x="1169813" y="91912"/>
                      <a:pt x="1100300" y="108662"/>
                      <a:pt x="1029463" y="114109"/>
                    </a:cubicBezTo>
                    <a:cubicBezTo>
                      <a:pt x="958626" y="108662"/>
                      <a:pt x="889114" y="91912"/>
                      <a:pt x="823571" y="64496"/>
                    </a:cubicBezTo>
                    <a:cubicBezTo>
                      <a:pt x="725214" y="25302"/>
                      <a:pt x="620799" y="3478"/>
                      <a:pt x="514980" y="0"/>
                    </a:cubicBezTo>
                    <a:lnTo>
                      <a:pt x="514980" y="0"/>
                    </a:lnTo>
                    <a:cubicBezTo>
                      <a:pt x="409052" y="3909"/>
                      <a:pt x="304548" y="25719"/>
                      <a:pt x="205893" y="64496"/>
                    </a:cubicBezTo>
                    <a:cubicBezTo>
                      <a:pt x="140348" y="91912"/>
                      <a:pt x="70838" y="108662"/>
                      <a:pt x="0" y="114109"/>
                    </a:cubicBezTo>
                    <a:lnTo>
                      <a:pt x="0" y="415754"/>
                    </a:lnTo>
                    <a:cubicBezTo>
                      <a:pt x="105762" y="411785"/>
                      <a:pt x="210095" y="389980"/>
                      <a:pt x="308591" y="351258"/>
                    </a:cubicBezTo>
                    <a:cubicBezTo>
                      <a:pt x="374328" y="323901"/>
                      <a:pt x="443994" y="307157"/>
                      <a:pt x="514980" y="301645"/>
                    </a:cubicBezTo>
                    <a:cubicBezTo>
                      <a:pt x="585648" y="307162"/>
                      <a:pt x="654982" y="323906"/>
                      <a:pt x="720376" y="351258"/>
                    </a:cubicBezTo>
                    <a:cubicBezTo>
                      <a:pt x="819046" y="389980"/>
                      <a:pt x="923540" y="411785"/>
                      <a:pt x="1029463" y="415754"/>
                    </a:cubicBezTo>
                    <a:lnTo>
                      <a:pt x="1029463" y="415754"/>
                    </a:lnTo>
                    <a:cubicBezTo>
                      <a:pt x="1135649" y="412490"/>
                      <a:pt x="1240506" y="391181"/>
                      <a:pt x="1339543" y="352746"/>
                    </a:cubicBezTo>
                    <a:cubicBezTo>
                      <a:pt x="1405279" y="325389"/>
                      <a:pt x="1474945" y="308645"/>
                      <a:pt x="1545931" y="303134"/>
                    </a:cubicBezTo>
                    <a:cubicBezTo>
                      <a:pt x="1616639" y="308402"/>
                      <a:pt x="1686013" y="325156"/>
                      <a:pt x="1751328" y="352746"/>
                    </a:cubicBezTo>
                    <a:cubicBezTo>
                      <a:pt x="1849616" y="390799"/>
                      <a:pt x="1953594" y="412098"/>
                      <a:pt x="2058927" y="415754"/>
                    </a:cubicBezTo>
                    <a:cubicBezTo>
                      <a:pt x="2164696" y="411845"/>
                      <a:pt x="2269036" y="390035"/>
                      <a:pt x="2367518" y="351258"/>
                    </a:cubicBezTo>
                    <a:cubicBezTo>
                      <a:pt x="2433254" y="323901"/>
                      <a:pt x="2502921" y="307157"/>
                      <a:pt x="2573906" y="301645"/>
                    </a:cubicBezTo>
                    <a:cubicBezTo>
                      <a:pt x="2644575" y="307162"/>
                      <a:pt x="2713908" y="323906"/>
                      <a:pt x="2779303" y="351258"/>
                    </a:cubicBezTo>
                    <a:cubicBezTo>
                      <a:pt x="2877972" y="389980"/>
                      <a:pt x="2982467" y="411785"/>
                      <a:pt x="3088390" y="415754"/>
                    </a:cubicBezTo>
                    <a:lnTo>
                      <a:pt x="3088390" y="415754"/>
                    </a:lnTo>
                    <a:cubicBezTo>
                      <a:pt x="3194159" y="411845"/>
                      <a:pt x="3298500" y="390035"/>
                      <a:pt x="3396981" y="351258"/>
                    </a:cubicBezTo>
                    <a:cubicBezTo>
                      <a:pt x="3462718" y="323901"/>
                      <a:pt x="3532384" y="307157"/>
                      <a:pt x="3603369" y="301645"/>
                    </a:cubicBezTo>
                    <a:cubicBezTo>
                      <a:pt x="3674078" y="306914"/>
                      <a:pt x="3743451" y="323668"/>
                      <a:pt x="3808766" y="351258"/>
                    </a:cubicBezTo>
                    <a:cubicBezTo>
                      <a:pt x="3907436" y="389980"/>
                      <a:pt x="4011930" y="411785"/>
                      <a:pt x="4117853" y="415754"/>
                    </a:cubicBezTo>
                    <a:lnTo>
                      <a:pt x="4117853" y="112124"/>
                    </a:lnTo>
                    <a:cubicBezTo>
                      <a:pt x="4047125" y="107312"/>
                      <a:pt x="3977618" y="91233"/>
                      <a:pt x="3911960" y="64496"/>
                    </a:cubicBezTo>
                    <a:close/>
                  </a:path>
                </a:pathLst>
              </a:custGeom>
              <a:grpFill/>
              <a:ln w="49609" cap="flat">
                <a:noFill/>
                <a:prstDash val="solid"/>
                <a:miter/>
              </a:ln>
            </p:spPr>
            <p:txBody>
              <a:bodyPr rtlCol="0" anchor="ctr"/>
              <a:lstStyle/>
              <a:p>
                <a:endParaRPr lang="en-GB"/>
              </a:p>
            </p:txBody>
          </p:sp>
          <p:sp>
            <p:nvSpPr>
              <p:cNvPr id="84" name="Graphic 62" descr="Waterfall scene with solid fill">
                <a:extLst>
                  <a:ext uri="{FF2B5EF4-FFF2-40B4-BE49-F238E27FC236}">
                    <a16:creationId xmlns:a16="http://schemas.microsoft.com/office/drawing/2014/main" id="{C3811677-62B5-428B-87B7-F93CAB626D9E}"/>
                  </a:ext>
                </a:extLst>
              </p:cNvPr>
              <p:cNvSpPr/>
              <p:nvPr/>
            </p:nvSpPr>
            <p:spPr>
              <a:xfrm>
                <a:off x="5553904" y="6915962"/>
                <a:ext cx="4117853" cy="419227"/>
              </a:xfrm>
              <a:custGeom>
                <a:avLst/>
                <a:gdLst>
                  <a:gd name="connsiteX0" fmla="*/ 3911960 w 4117853"/>
                  <a:gd name="connsiteY0" fmla="*/ 64497 h 419227"/>
                  <a:gd name="connsiteX1" fmla="*/ 3603369 w 4117853"/>
                  <a:gd name="connsiteY1" fmla="*/ 0 h 419227"/>
                  <a:gd name="connsiteX2" fmla="*/ 3603369 w 4117853"/>
                  <a:gd name="connsiteY2" fmla="*/ 0 h 419227"/>
                  <a:gd name="connsiteX3" fmla="*/ 3294283 w 4117853"/>
                  <a:gd name="connsiteY3" fmla="*/ 64497 h 419227"/>
                  <a:gd name="connsiteX4" fmla="*/ 3088390 w 4117853"/>
                  <a:gd name="connsiteY4" fmla="*/ 114109 h 419227"/>
                  <a:gd name="connsiteX5" fmla="*/ 3088390 w 4117853"/>
                  <a:gd name="connsiteY5" fmla="*/ 114109 h 419227"/>
                  <a:gd name="connsiteX6" fmla="*/ 2882497 w 4117853"/>
                  <a:gd name="connsiteY6" fmla="*/ 64497 h 419227"/>
                  <a:gd name="connsiteX7" fmla="*/ 2573906 w 4117853"/>
                  <a:gd name="connsiteY7" fmla="*/ 0 h 419227"/>
                  <a:gd name="connsiteX8" fmla="*/ 2573906 w 4117853"/>
                  <a:gd name="connsiteY8" fmla="*/ 0 h 419227"/>
                  <a:gd name="connsiteX9" fmla="*/ 2264819 w 4117853"/>
                  <a:gd name="connsiteY9" fmla="*/ 64497 h 419227"/>
                  <a:gd name="connsiteX10" fmla="*/ 2058927 w 4117853"/>
                  <a:gd name="connsiteY10" fmla="*/ 114109 h 419227"/>
                  <a:gd name="connsiteX11" fmla="*/ 1853034 w 4117853"/>
                  <a:gd name="connsiteY11" fmla="*/ 64497 h 419227"/>
                  <a:gd name="connsiteX12" fmla="*/ 1544443 w 4117853"/>
                  <a:gd name="connsiteY12" fmla="*/ 0 h 419227"/>
                  <a:gd name="connsiteX13" fmla="*/ 1544443 w 4117853"/>
                  <a:gd name="connsiteY13" fmla="*/ 0 h 419227"/>
                  <a:gd name="connsiteX14" fmla="*/ 1235356 w 4117853"/>
                  <a:gd name="connsiteY14" fmla="*/ 64497 h 419227"/>
                  <a:gd name="connsiteX15" fmla="*/ 1029463 w 4117853"/>
                  <a:gd name="connsiteY15" fmla="*/ 114109 h 419227"/>
                  <a:gd name="connsiteX16" fmla="*/ 823571 w 4117853"/>
                  <a:gd name="connsiteY16" fmla="*/ 64497 h 419227"/>
                  <a:gd name="connsiteX17" fmla="*/ 514980 w 4117853"/>
                  <a:gd name="connsiteY17" fmla="*/ 0 h 419227"/>
                  <a:gd name="connsiteX18" fmla="*/ 514980 w 4117853"/>
                  <a:gd name="connsiteY18" fmla="*/ 0 h 419227"/>
                  <a:gd name="connsiteX19" fmla="*/ 205893 w 4117853"/>
                  <a:gd name="connsiteY19" fmla="*/ 64497 h 419227"/>
                  <a:gd name="connsiteX20" fmla="*/ 0 w 4117853"/>
                  <a:gd name="connsiteY20" fmla="*/ 114109 h 419227"/>
                  <a:gd name="connsiteX21" fmla="*/ 0 w 4117853"/>
                  <a:gd name="connsiteY21" fmla="*/ 419227 h 419227"/>
                  <a:gd name="connsiteX22" fmla="*/ 308591 w 4117853"/>
                  <a:gd name="connsiteY22" fmla="*/ 354731 h 419227"/>
                  <a:gd name="connsiteX23" fmla="*/ 514980 w 4117853"/>
                  <a:gd name="connsiteY23" fmla="*/ 305118 h 419227"/>
                  <a:gd name="connsiteX24" fmla="*/ 720376 w 4117853"/>
                  <a:gd name="connsiteY24" fmla="*/ 354731 h 419227"/>
                  <a:gd name="connsiteX25" fmla="*/ 1029463 w 4117853"/>
                  <a:gd name="connsiteY25" fmla="*/ 419227 h 419227"/>
                  <a:gd name="connsiteX26" fmla="*/ 1029463 w 4117853"/>
                  <a:gd name="connsiteY26" fmla="*/ 419227 h 419227"/>
                  <a:gd name="connsiteX27" fmla="*/ 1339543 w 4117853"/>
                  <a:gd name="connsiteY27" fmla="*/ 352746 h 419227"/>
                  <a:gd name="connsiteX28" fmla="*/ 1545931 w 4117853"/>
                  <a:gd name="connsiteY28" fmla="*/ 303134 h 419227"/>
                  <a:gd name="connsiteX29" fmla="*/ 1751328 w 4117853"/>
                  <a:gd name="connsiteY29" fmla="*/ 352746 h 419227"/>
                  <a:gd name="connsiteX30" fmla="*/ 2060415 w 4117853"/>
                  <a:gd name="connsiteY30" fmla="*/ 417739 h 419227"/>
                  <a:gd name="connsiteX31" fmla="*/ 2369006 w 4117853"/>
                  <a:gd name="connsiteY31" fmla="*/ 353242 h 419227"/>
                  <a:gd name="connsiteX32" fmla="*/ 2575395 w 4117853"/>
                  <a:gd name="connsiteY32" fmla="*/ 303630 h 419227"/>
                  <a:gd name="connsiteX33" fmla="*/ 2780791 w 4117853"/>
                  <a:gd name="connsiteY33" fmla="*/ 353242 h 419227"/>
                  <a:gd name="connsiteX34" fmla="*/ 3089878 w 4117853"/>
                  <a:gd name="connsiteY34" fmla="*/ 417739 h 419227"/>
                  <a:gd name="connsiteX35" fmla="*/ 3089878 w 4117853"/>
                  <a:gd name="connsiteY35" fmla="*/ 417739 h 419227"/>
                  <a:gd name="connsiteX36" fmla="*/ 3398469 w 4117853"/>
                  <a:gd name="connsiteY36" fmla="*/ 353242 h 419227"/>
                  <a:gd name="connsiteX37" fmla="*/ 3604858 w 4117853"/>
                  <a:gd name="connsiteY37" fmla="*/ 303630 h 419227"/>
                  <a:gd name="connsiteX38" fmla="*/ 3810255 w 4117853"/>
                  <a:gd name="connsiteY38" fmla="*/ 353242 h 419227"/>
                  <a:gd name="connsiteX39" fmla="*/ 4117853 w 4117853"/>
                  <a:gd name="connsiteY39" fmla="*/ 417243 h 419227"/>
                  <a:gd name="connsiteX40" fmla="*/ 4117853 w 4117853"/>
                  <a:gd name="connsiteY40" fmla="*/ 112125 h 419227"/>
                  <a:gd name="connsiteX41" fmla="*/ 3911960 w 4117853"/>
                  <a:gd name="connsiteY41" fmla="*/ 64497 h 4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9227">
                    <a:moveTo>
                      <a:pt x="3911960" y="64497"/>
                    </a:moveTo>
                    <a:cubicBezTo>
                      <a:pt x="3813603" y="25303"/>
                      <a:pt x="3709189" y="3478"/>
                      <a:pt x="3603369" y="0"/>
                    </a:cubicBezTo>
                    <a:lnTo>
                      <a:pt x="3603369" y="0"/>
                    </a:lnTo>
                    <a:cubicBezTo>
                      <a:pt x="3497382" y="3423"/>
                      <a:pt x="3392793" y="25248"/>
                      <a:pt x="3294283" y="64497"/>
                    </a:cubicBezTo>
                    <a:cubicBezTo>
                      <a:pt x="3228739" y="91912"/>
                      <a:pt x="3159227" y="108662"/>
                      <a:pt x="3088390" y="114109"/>
                    </a:cubicBezTo>
                    <a:lnTo>
                      <a:pt x="3088390" y="114109"/>
                    </a:lnTo>
                    <a:cubicBezTo>
                      <a:pt x="3017553" y="108662"/>
                      <a:pt x="2948040" y="91912"/>
                      <a:pt x="2882497" y="64497"/>
                    </a:cubicBezTo>
                    <a:cubicBezTo>
                      <a:pt x="2784140" y="25303"/>
                      <a:pt x="2679725" y="3478"/>
                      <a:pt x="2573906" y="0"/>
                    </a:cubicBezTo>
                    <a:lnTo>
                      <a:pt x="2573906" y="0"/>
                    </a:lnTo>
                    <a:cubicBezTo>
                      <a:pt x="2467919" y="3423"/>
                      <a:pt x="2363330" y="25248"/>
                      <a:pt x="2264819" y="64497"/>
                    </a:cubicBezTo>
                    <a:cubicBezTo>
                      <a:pt x="2199276" y="91912"/>
                      <a:pt x="2129764" y="108662"/>
                      <a:pt x="2058927" y="114109"/>
                    </a:cubicBezTo>
                    <a:cubicBezTo>
                      <a:pt x="1988090" y="108662"/>
                      <a:pt x="1918577" y="91912"/>
                      <a:pt x="1853034" y="64497"/>
                    </a:cubicBezTo>
                    <a:cubicBezTo>
                      <a:pt x="1754677" y="25303"/>
                      <a:pt x="1650262" y="3478"/>
                      <a:pt x="1544443" y="0"/>
                    </a:cubicBezTo>
                    <a:lnTo>
                      <a:pt x="1544443" y="0"/>
                    </a:lnTo>
                    <a:cubicBezTo>
                      <a:pt x="1438455" y="3423"/>
                      <a:pt x="1333867" y="25248"/>
                      <a:pt x="1235356" y="64497"/>
                    </a:cubicBezTo>
                    <a:cubicBezTo>
                      <a:pt x="1169813" y="91912"/>
                      <a:pt x="1100300" y="108662"/>
                      <a:pt x="1029463" y="114109"/>
                    </a:cubicBezTo>
                    <a:cubicBezTo>
                      <a:pt x="958626" y="108662"/>
                      <a:pt x="889114" y="91912"/>
                      <a:pt x="823571" y="64497"/>
                    </a:cubicBezTo>
                    <a:cubicBezTo>
                      <a:pt x="725214" y="25303"/>
                      <a:pt x="620799" y="3478"/>
                      <a:pt x="514980" y="0"/>
                    </a:cubicBezTo>
                    <a:lnTo>
                      <a:pt x="514980" y="0"/>
                    </a:lnTo>
                    <a:cubicBezTo>
                      <a:pt x="409052" y="3910"/>
                      <a:pt x="304548" y="25719"/>
                      <a:pt x="205893" y="64497"/>
                    </a:cubicBezTo>
                    <a:cubicBezTo>
                      <a:pt x="140348" y="91912"/>
                      <a:pt x="70838" y="108662"/>
                      <a:pt x="0" y="114109"/>
                    </a:cubicBezTo>
                    <a:lnTo>
                      <a:pt x="0" y="419227"/>
                    </a:lnTo>
                    <a:cubicBezTo>
                      <a:pt x="105762" y="415258"/>
                      <a:pt x="210095" y="393454"/>
                      <a:pt x="308591" y="354731"/>
                    </a:cubicBezTo>
                    <a:cubicBezTo>
                      <a:pt x="374328" y="327374"/>
                      <a:pt x="443994" y="310630"/>
                      <a:pt x="514980" y="305118"/>
                    </a:cubicBezTo>
                    <a:cubicBezTo>
                      <a:pt x="585648" y="310635"/>
                      <a:pt x="654982" y="327379"/>
                      <a:pt x="720376" y="354731"/>
                    </a:cubicBezTo>
                    <a:cubicBezTo>
                      <a:pt x="819046" y="393454"/>
                      <a:pt x="923540" y="415258"/>
                      <a:pt x="1029463" y="419227"/>
                    </a:cubicBezTo>
                    <a:lnTo>
                      <a:pt x="1029463" y="419227"/>
                    </a:lnTo>
                    <a:cubicBezTo>
                      <a:pt x="1135853" y="414851"/>
                      <a:pt x="1240714" y="392372"/>
                      <a:pt x="1339543" y="352746"/>
                    </a:cubicBezTo>
                    <a:cubicBezTo>
                      <a:pt x="1405279" y="325390"/>
                      <a:pt x="1474945" y="308645"/>
                      <a:pt x="1545931" y="303134"/>
                    </a:cubicBezTo>
                    <a:cubicBezTo>
                      <a:pt x="1616639" y="308402"/>
                      <a:pt x="1686013" y="325157"/>
                      <a:pt x="1751328" y="352746"/>
                    </a:cubicBezTo>
                    <a:cubicBezTo>
                      <a:pt x="1849968" y="391638"/>
                      <a:pt x="1954462" y="413611"/>
                      <a:pt x="2060415" y="417739"/>
                    </a:cubicBezTo>
                    <a:cubicBezTo>
                      <a:pt x="2166184" y="413829"/>
                      <a:pt x="2270525" y="392020"/>
                      <a:pt x="2369006" y="353242"/>
                    </a:cubicBezTo>
                    <a:cubicBezTo>
                      <a:pt x="2434743" y="325886"/>
                      <a:pt x="2504409" y="309142"/>
                      <a:pt x="2575395" y="303630"/>
                    </a:cubicBezTo>
                    <a:cubicBezTo>
                      <a:pt x="2646063" y="309147"/>
                      <a:pt x="2715397" y="325891"/>
                      <a:pt x="2780791" y="353242"/>
                    </a:cubicBezTo>
                    <a:cubicBezTo>
                      <a:pt x="2879461" y="391965"/>
                      <a:pt x="2983955" y="413770"/>
                      <a:pt x="3089878" y="417739"/>
                    </a:cubicBezTo>
                    <a:lnTo>
                      <a:pt x="3089878" y="417739"/>
                    </a:lnTo>
                    <a:cubicBezTo>
                      <a:pt x="3195648" y="413829"/>
                      <a:pt x="3299988" y="392020"/>
                      <a:pt x="3398469" y="353242"/>
                    </a:cubicBezTo>
                    <a:cubicBezTo>
                      <a:pt x="3464206" y="325886"/>
                      <a:pt x="3533867" y="309142"/>
                      <a:pt x="3604858" y="303630"/>
                    </a:cubicBezTo>
                    <a:cubicBezTo>
                      <a:pt x="3675566" y="308894"/>
                      <a:pt x="3744939" y="325653"/>
                      <a:pt x="3810255" y="353242"/>
                    </a:cubicBezTo>
                    <a:cubicBezTo>
                      <a:pt x="3908488" y="391633"/>
                      <a:pt x="4012461" y="413269"/>
                      <a:pt x="4117853" y="417243"/>
                    </a:cubicBezTo>
                    <a:lnTo>
                      <a:pt x="4117853" y="112125"/>
                    </a:lnTo>
                    <a:cubicBezTo>
                      <a:pt x="4047125" y="107312"/>
                      <a:pt x="3977618" y="91233"/>
                      <a:pt x="3911960" y="64497"/>
                    </a:cubicBezTo>
                    <a:close/>
                  </a:path>
                </a:pathLst>
              </a:custGeom>
              <a:grpFill/>
              <a:ln w="49609" cap="flat">
                <a:noFill/>
                <a:prstDash val="solid"/>
                <a:miter/>
              </a:ln>
            </p:spPr>
            <p:txBody>
              <a:bodyPr rtlCol="0" anchor="ctr"/>
              <a:lstStyle/>
              <a:p>
                <a:endParaRPr lang="en-GB"/>
              </a:p>
            </p:txBody>
          </p:sp>
        </p:grpSp>
        <p:grpSp>
          <p:nvGrpSpPr>
            <p:cNvPr id="99" name="Group 98">
              <a:extLst>
                <a:ext uri="{FF2B5EF4-FFF2-40B4-BE49-F238E27FC236}">
                  <a16:creationId xmlns:a16="http://schemas.microsoft.com/office/drawing/2014/main" id="{FB0D98AC-7E80-401E-8CA6-DBA78E124654}"/>
                </a:ext>
              </a:extLst>
            </p:cNvPr>
            <p:cNvGrpSpPr/>
            <p:nvPr/>
          </p:nvGrpSpPr>
          <p:grpSpPr>
            <a:xfrm flipH="1">
              <a:off x="148693" y="7366329"/>
              <a:ext cx="909356" cy="218355"/>
              <a:chOff x="5553904" y="6346408"/>
              <a:chExt cx="4117853" cy="988781"/>
            </a:xfrm>
            <a:solidFill>
              <a:schemeClr val="bg1"/>
            </a:solidFill>
          </p:grpSpPr>
          <p:sp>
            <p:nvSpPr>
              <p:cNvPr id="100" name="Graphic 62" descr="Waterfall scene with solid fill">
                <a:extLst>
                  <a:ext uri="{FF2B5EF4-FFF2-40B4-BE49-F238E27FC236}">
                    <a16:creationId xmlns:a16="http://schemas.microsoft.com/office/drawing/2014/main" id="{D5E96021-E3AD-4AF2-9DD7-A6C51BF9CA64}"/>
                  </a:ext>
                </a:extLst>
              </p:cNvPr>
              <p:cNvSpPr/>
              <p:nvPr/>
            </p:nvSpPr>
            <p:spPr>
              <a:xfrm>
                <a:off x="5553904" y="6346408"/>
                <a:ext cx="4117853" cy="415754"/>
              </a:xfrm>
              <a:custGeom>
                <a:avLst/>
                <a:gdLst>
                  <a:gd name="connsiteX0" fmla="*/ 3911960 w 4117853"/>
                  <a:gd name="connsiteY0" fmla="*/ 64496 h 415754"/>
                  <a:gd name="connsiteX1" fmla="*/ 3603369 w 4117853"/>
                  <a:gd name="connsiteY1" fmla="*/ 0 h 415754"/>
                  <a:gd name="connsiteX2" fmla="*/ 3603369 w 4117853"/>
                  <a:gd name="connsiteY2" fmla="*/ 0 h 415754"/>
                  <a:gd name="connsiteX3" fmla="*/ 3294283 w 4117853"/>
                  <a:gd name="connsiteY3" fmla="*/ 64496 h 415754"/>
                  <a:gd name="connsiteX4" fmla="*/ 3088390 w 4117853"/>
                  <a:gd name="connsiteY4" fmla="*/ 114109 h 415754"/>
                  <a:gd name="connsiteX5" fmla="*/ 3088390 w 4117853"/>
                  <a:gd name="connsiteY5" fmla="*/ 114109 h 415754"/>
                  <a:gd name="connsiteX6" fmla="*/ 2882497 w 4117853"/>
                  <a:gd name="connsiteY6" fmla="*/ 64496 h 415754"/>
                  <a:gd name="connsiteX7" fmla="*/ 2573906 w 4117853"/>
                  <a:gd name="connsiteY7" fmla="*/ 0 h 415754"/>
                  <a:gd name="connsiteX8" fmla="*/ 2573906 w 4117853"/>
                  <a:gd name="connsiteY8" fmla="*/ 0 h 415754"/>
                  <a:gd name="connsiteX9" fmla="*/ 2264819 w 4117853"/>
                  <a:gd name="connsiteY9" fmla="*/ 64496 h 415754"/>
                  <a:gd name="connsiteX10" fmla="*/ 2058927 w 4117853"/>
                  <a:gd name="connsiteY10" fmla="*/ 114109 h 415754"/>
                  <a:gd name="connsiteX11" fmla="*/ 1853034 w 4117853"/>
                  <a:gd name="connsiteY11" fmla="*/ 64496 h 415754"/>
                  <a:gd name="connsiteX12" fmla="*/ 1544443 w 4117853"/>
                  <a:gd name="connsiteY12" fmla="*/ 0 h 415754"/>
                  <a:gd name="connsiteX13" fmla="*/ 1544443 w 4117853"/>
                  <a:gd name="connsiteY13" fmla="*/ 0 h 415754"/>
                  <a:gd name="connsiteX14" fmla="*/ 1235356 w 4117853"/>
                  <a:gd name="connsiteY14" fmla="*/ 64496 h 415754"/>
                  <a:gd name="connsiteX15" fmla="*/ 1029463 w 4117853"/>
                  <a:gd name="connsiteY15" fmla="*/ 114109 h 415754"/>
                  <a:gd name="connsiteX16" fmla="*/ 823571 w 4117853"/>
                  <a:gd name="connsiteY16" fmla="*/ 64496 h 415754"/>
                  <a:gd name="connsiteX17" fmla="*/ 514980 w 4117853"/>
                  <a:gd name="connsiteY17" fmla="*/ 0 h 415754"/>
                  <a:gd name="connsiteX18" fmla="*/ 514980 w 4117853"/>
                  <a:gd name="connsiteY18" fmla="*/ 0 h 415754"/>
                  <a:gd name="connsiteX19" fmla="*/ 205893 w 4117853"/>
                  <a:gd name="connsiteY19" fmla="*/ 64496 h 415754"/>
                  <a:gd name="connsiteX20" fmla="*/ 0 w 4117853"/>
                  <a:gd name="connsiteY20" fmla="*/ 114109 h 415754"/>
                  <a:gd name="connsiteX21" fmla="*/ 0 w 4117853"/>
                  <a:gd name="connsiteY21" fmla="*/ 415754 h 415754"/>
                  <a:gd name="connsiteX22" fmla="*/ 308591 w 4117853"/>
                  <a:gd name="connsiteY22" fmla="*/ 351258 h 415754"/>
                  <a:gd name="connsiteX23" fmla="*/ 514980 w 4117853"/>
                  <a:gd name="connsiteY23" fmla="*/ 301645 h 415754"/>
                  <a:gd name="connsiteX24" fmla="*/ 720376 w 4117853"/>
                  <a:gd name="connsiteY24" fmla="*/ 351258 h 415754"/>
                  <a:gd name="connsiteX25" fmla="*/ 1029463 w 4117853"/>
                  <a:gd name="connsiteY25" fmla="*/ 415754 h 415754"/>
                  <a:gd name="connsiteX26" fmla="*/ 1029463 w 4117853"/>
                  <a:gd name="connsiteY26" fmla="*/ 415754 h 415754"/>
                  <a:gd name="connsiteX27" fmla="*/ 1339543 w 4117853"/>
                  <a:gd name="connsiteY27" fmla="*/ 352746 h 415754"/>
                  <a:gd name="connsiteX28" fmla="*/ 1545931 w 4117853"/>
                  <a:gd name="connsiteY28" fmla="*/ 303134 h 415754"/>
                  <a:gd name="connsiteX29" fmla="*/ 1751328 w 4117853"/>
                  <a:gd name="connsiteY29" fmla="*/ 352746 h 415754"/>
                  <a:gd name="connsiteX30" fmla="*/ 2058927 w 4117853"/>
                  <a:gd name="connsiteY30" fmla="*/ 415754 h 415754"/>
                  <a:gd name="connsiteX31" fmla="*/ 2367518 w 4117853"/>
                  <a:gd name="connsiteY31" fmla="*/ 351258 h 415754"/>
                  <a:gd name="connsiteX32" fmla="*/ 2573906 w 4117853"/>
                  <a:gd name="connsiteY32" fmla="*/ 301645 h 415754"/>
                  <a:gd name="connsiteX33" fmla="*/ 2779303 w 4117853"/>
                  <a:gd name="connsiteY33" fmla="*/ 351258 h 415754"/>
                  <a:gd name="connsiteX34" fmla="*/ 3088390 w 4117853"/>
                  <a:gd name="connsiteY34" fmla="*/ 415754 h 415754"/>
                  <a:gd name="connsiteX35" fmla="*/ 3088390 w 4117853"/>
                  <a:gd name="connsiteY35" fmla="*/ 415754 h 415754"/>
                  <a:gd name="connsiteX36" fmla="*/ 3396981 w 4117853"/>
                  <a:gd name="connsiteY36" fmla="*/ 351258 h 415754"/>
                  <a:gd name="connsiteX37" fmla="*/ 3603369 w 4117853"/>
                  <a:gd name="connsiteY37" fmla="*/ 301645 h 415754"/>
                  <a:gd name="connsiteX38" fmla="*/ 3808766 w 4117853"/>
                  <a:gd name="connsiteY38" fmla="*/ 351258 h 415754"/>
                  <a:gd name="connsiteX39" fmla="*/ 4117853 w 4117853"/>
                  <a:gd name="connsiteY39" fmla="*/ 415754 h 415754"/>
                  <a:gd name="connsiteX40" fmla="*/ 4117853 w 4117853"/>
                  <a:gd name="connsiteY40" fmla="*/ 112124 h 415754"/>
                  <a:gd name="connsiteX41" fmla="*/ 3911960 w 4117853"/>
                  <a:gd name="connsiteY41" fmla="*/ 64496 h 4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5754">
                    <a:moveTo>
                      <a:pt x="3911960" y="64496"/>
                    </a:moveTo>
                    <a:cubicBezTo>
                      <a:pt x="3813603" y="25302"/>
                      <a:pt x="3709189" y="3478"/>
                      <a:pt x="3603369" y="0"/>
                    </a:cubicBezTo>
                    <a:lnTo>
                      <a:pt x="3603369" y="0"/>
                    </a:lnTo>
                    <a:cubicBezTo>
                      <a:pt x="3497382" y="3423"/>
                      <a:pt x="3392793" y="25248"/>
                      <a:pt x="3294283" y="64496"/>
                    </a:cubicBezTo>
                    <a:cubicBezTo>
                      <a:pt x="3228739" y="91912"/>
                      <a:pt x="3159227" y="108662"/>
                      <a:pt x="3088390" y="114109"/>
                    </a:cubicBezTo>
                    <a:lnTo>
                      <a:pt x="3088390" y="114109"/>
                    </a:lnTo>
                    <a:cubicBezTo>
                      <a:pt x="3017553" y="108662"/>
                      <a:pt x="2948040" y="91912"/>
                      <a:pt x="2882497" y="64496"/>
                    </a:cubicBezTo>
                    <a:cubicBezTo>
                      <a:pt x="2784140" y="25302"/>
                      <a:pt x="2679725" y="3478"/>
                      <a:pt x="2573906" y="0"/>
                    </a:cubicBezTo>
                    <a:lnTo>
                      <a:pt x="2573906" y="0"/>
                    </a:lnTo>
                    <a:cubicBezTo>
                      <a:pt x="2467919" y="3423"/>
                      <a:pt x="2363330" y="25248"/>
                      <a:pt x="2264819" y="64496"/>
                    </a:cubicBezTo>
                    <a:cubicBezTo>
                      <a:pt x="2199276" y="91912"/>
                      <a:pt x="2129764" y="108662"/>
                      <a:pt x="2058927" y="114109"/>
                    </a:cubicBezTo>
                    <a:cubicBezTo>
                      <a:pt x="1988090" y="108662"/>
                      <a:pt x="1918577" y="91912"/>
                      <a:pt x="1853034" y="64496"/>
                    </a:cubicBezTo>
                    <a:cubicBezTo>
                      <a:pt x="1754677" y="25302"/>
                      <a:pt x="1650262" y="3478"/>
                      <a:pt x="1544443" y="0"/>
                    </a:cubicBezTo>
                    <a:lnTo>
                      <a:pt x="1544443" y="0"/>
                    </a:lnTo>
                    <a:cubicBezTo>
                      <a:pt x="1438455" y="3423"/>
                      <a:pt x="1333867" y="25248"/>
                      <a:pt x="1235356" y="64496"/>
                    </a:cubicBezTo>
                    <a:cubicBezTo>
                      <a:pt x="1169813" y="91912"/>
                      <a:pt x="1100300" y="108662"/>
                      <a:pt x="1029463" y="114109"/>
                    </a:cubicBezTo>
                    <a:cubicBezTo>
                      <a:pt x="958626" y="108662"/>
                      <a:pt x="889114" y="91912"/>
                      <a:pt x="823571" y="64496"/>
                    </a:cubicBezTo>
                    <a:cubicBezTo>
                      <a:pt x="725214" y="25302"/>
                      <a:pt x="620799" y="3478"/>
                      <a:pt x="514980" y="0"/>
                    </a:cubicBezTo>
                    <a:lnTo>
                      <a:pt x="514980" y="0"/>
                    </a:lnTo>
                    <a:cubicBezTo>
                      <a:pt x="409052" y="3909"/>
                      <a:pt x="304548" y="25719"/>
                      <a:pt x="205893" y="64496"/>
                    </a:cubicBezTo>
                    <a:cubicBezTo>
                      <a:pt x="140348" y="91912"/>
                      <a:pt x="70838" y="108662"/>
                      <a:pt x="0" y="114109"/>
                    </a:cubicBezTo>
                    <a:lnTo>
                      <a:pt x="0" y="415754"/>
                    </a:lnTo>
                    <a:cubicBezTo>
                      <a:pt x="105762" y="411785"/>
                      <a:pt x="210095" y="389980"/>
                      <a:pt x="308591" y="351258"/>
                    </a:cubicBezTo>
                    <a:cubicBezTo>
                      <a:pt x="374328" y="323901"/>
                      <a:pt x="443994" y="307157"/>
                      <a:pt x="514980" y="301645"/>
                    </a:cubicBezTo>
                    <a:cubicBezTo>
                      <a:pt x="585648" y="307162"/>
                      <a:pt x="654982" y="323906"/>
                      <a:pt x="720376" y="351258"/>
                    </a:cubicBezTo>
                    <a:cubicBezTo>
                      <a:pt x="819046" y="389980"/>
                      <a:pt x="923540" y="411785"/>
                      <a:pt x="1029463" y="415754"/>
                    </a:cubicBezTo>
                    <a:lnTo>
                      <a:pt x="1029463" y="415754"/>
                    </a:lnTo>
                    <a:cubicBezTo>
                      <a:pt x="1135649" y="412490"/>
                      <a:pt x="1240506" y="391181"/>
                      <a:pt x="1339543" y="352746"/>
                    </a:cubicBezTo>
                    <a:cubicBezTo>
                      <a:pt x="1405279" y="325389"/>
                      <a:pt x="1474945" y="308645"/>
                      <a:pt x="1545931" y="303134"/>
                    </a:cubicBezTo>
                    <a:cubicBezTo>
                      <a:pt x="1616639" y="308402"/>
                      <a:pt x="1686013" y="325156"/>
                      <a:pt x="1751328" y="352746"/>
                    </a:cubicBezTo>
                    <a:cubicBezTo>
                      <a:pt x="1849616" y="390799"/>
                      <a:pt x="1953594" y="412098"/>
                      <a:pt x="2058927" y="415754"/>
                    </a:cubicBezTo>
                    <a:cubicBezTo>
                      <a:pt x="2164696" y="411845"/>
                      <a:pt x="2269036" y="390035"/>
                      <a:pt x="2367518" y="351258"/>
                    </a:cubicBezTo>
                    <a:cubicBezTo>
                      <a:pt x="2433254" y="323901"/>
                      <a:pt x="2502921" y="307157"/>
                      <a:pt x="2573906" y="301645"/>
                    </a:cubicBezTo>
                    <a:cubicBezTo>
                      <a:pt x="2644575" y="307162"/>
                      <a:pt x="2713908" y="323906"/>
                      <a:pt x="2779303" y="351258"/>
                    </a:cubicBezTo>
                    <a:cubicBezTo>
                      <a:pt x="2877972" y="389980"/>
                      <a:pt x="2982467" y="411785"/>
                      <a:pt x="3088390" y="415754"/>
                    </a:cubicBezTo>
                    <a:lnTo>
                      <a:pt x="3088390" y="415754"/>
                    </a:lnTo>
                    <a:cubicBezTo>
                      <a:pt x="3194159" y="411845"/>
                      <a:pt x="3298500" y="390035"/>
                      <a:pt x="3396981" y="351258"/>
                    </a:cubicBezTo>
                    <a:cubicBezTo>
                      <a:pt x="3462718" y="323901"/>
                      <a:pt x="3532384" y="307157"/>
                      <a:pt x="3603369" y="301645"/>
                    </a:cubicBezTo>
                    <a:cubicBezTo>
                      <a:pt x="3674078" y="306914"/>
                      <a:pt x="3743451" y="323668"/>
                      <a:pt x="3808766" y="351258"/>
                    </a:cubicBezTo>
                    <a:cubicBezTo>
                      <a:pt x="3907436" y="389980"/>
                      <a:pt x="4011930" y="411785"/>
                      <a:pt x="4117853" y="415754"/>
                    </a:cubicBezTo>
                    <a:lnTo>
                      <a:pt x="4117853" y="112124"/>
                    </a:lnTo>
                    <a:cubicBezTo>
                      <a:pt x="4047125" y="107312"/>
                      <a:pt x="3977618" y="91233"/>
                      <a:pt x="3911960" y="64496"/>
                    </a:cubicBezTo>
                    <a:close/>
                  </a:path>
                </a:pathLst>
              </a:custGeom>
              <a:grpFill/>
              <a:ln w="49609" cap="flat">
                <a:noFill/>
                <a:prstDash val="solid"/>
                <a:miter/>
              </a:ln>
            </p:spPr>
            <p:txBody>
              <a:bodyPr rtlCol="0" anchor="ctr"/>
              <a:lstStyle/>
              <a:p>
                <a:endParaRPr lang="en-GB"/>
              </a:p>
            </p:txBody>
          </p:sp>
          <p:sp>
            <p:nvSpPr>
              <p:cNvPr id="101" name="Graphic 62" descr="Waterfall scene with solid fill">
                <a:extLst>
                  <a:ext uri="{FF2B5EF4-FFF2-40B4-BE49-F238E27FC236}">
                    <a16:creationId xmlns:a16="http://schemas.microsoft.com/office/drawing/2014/main" id="{8D0EB1BC-5E51-4523-8F61-BDFCA007A516}"/>
                  </a:ext>
                </a:extLst>
              </p:cNvPr>
              <p:cNvSpPr/>
              <p:nvPr/>
            </p:nvSpPr>
            <p:spPr>
              <a:xfrm>
                <a:off x="5553904" y="6915962"/>
                <a:ext cx="4117853" cy="419227"/>
              </a:xfrm>
              <a:custGeom>
                <a:avLst/>
                <a:gdLst>
                  <a:gd name="connsiteX0" fmla="*/ 3911960 w 4117853"/>
                  <a:gd name="connsiteY0" fmla="*/ 64497 h 419227"/>
                  <a:gd name="connsiteX1" fmla="*/ 3603369 w 4117853"/>
                  <a:gd name="connsiteY1" fmla="*/ 0 h 419227"/>
                  <a:gd name="connsiteX2" fmla="*/ 3603369 w 4117853"/>
                  <a:gd name="connsiteY2" fmla="*/ 0 h 419227"/>
                  <a:gd name="connsiteX3" fmla="*/ 3294283 w 4117853"/>
                  <a:gd name="connsiteY3" fmla="*/ 64497 h 419227"/>
                  <a:gd name="connsiteX4" fmla="*/ 3088390 w 4117853"/>
                  <a:gd name="connsiteY4" fmla="*/ 114109 h 419227"/>
                  <a:gd name="connsiteX5" fmla="*/ 3088390 w 4117853"/>
                  <a:gd name="connsiteY5" fmla="*/ 114109 h 419227"/>
                  <a:gd name="connsiteX6" fmla="*/ 2882497 w 4117853"/>
                  <a:gd name="connsiteY6" fmla="*/ 64497 h 419227"/>
                  <a:gd name="connsiteX7" fmla="*/ 2573906 w 4117853"/>
                  <a:gd name="connsiteY7" fmla="*/ 0 h 419227"/>
                  <a:gd name="connsiteX8" fmla="*/ 2573906 w 4117853"/>
                  <a:gd name="connsiteY8" fmla="*/ 0 h 419227"/>
                  <a:gd name="connsiteX9" fmla="*/ 2264819 w 4117853"/>
                  <a:gd name="connsiteY9" fmla="*/ 64497 h 419227"/>
                  <a:gd name="connsiteX10" fmla="*/ 2058927 w 4117853"/>
                  <a:gd name="connsiteY10" fmla="*/ 114109 h 419227"/>
                  <a:gd name="connsiteX11" fmla="*/ 1853034 w 4117853"/>
                  <a:gd name="connsiteY11" fmla="*/ 64497 h 419227"/>
                  <a:gd name="connsiteX12" fmla="*/ 1544443 w 4117853"/>
                  <a:gd name="connsiteY12" fmla="*/ 0 h 419227"/>
                  <a:gd name="connsiteX13" fmla="*/ 1544443 w 4117853"/>
                  <a:gd name="connsiteY13" fmla="*/ 0 h 419227"/>
                  <a:gd name="connsiteX14" fmla="*/ 1235356 w 4117853"/>
                  <a:gd name="connsiteY14" fmla="*/ 64497 h 419227"/>
                  <a:gd name="connsiteX15" fmla="*/ 1029463 w 4117853"/>
                  <a:gd name="connsiteY15" fmla="*/ 114109 h 419227"/>
                  <a:gd name="connsiteX16" fmla="*/ 823571 w 4117853"/>
                  <a:gd name="connsiteY16" fmla="*/ 64497 h 419227"/>
                  <a:gd name="connsiteX17" fmla="*/ 514980 w 4117853"/>
                  <a:gd name="connsiteY17" fmla="*/ 0 h 419227"/>
                  <a:gd name="connsiteX18" fmla="*/ 514980 w 4117853"/>
                  <a:gd name="connsiteY18" fmla="*/ 0 h 419227"/>
                  <a:gd name="connsiteX19" fmla="*/ 205893 w 4117853"/>
                  <a:gd name="connsiteY19" fmla="*/ 64497 h 419227"/>
                  <a:gd name="connsiteX20" fmla="*/ 0 w 4117853"/>
                  <a:gd name="connsiteY20" fmla="*/ 114109 h 419227"/>
                  <a:gd name="connsiteX21" fmla="*/ 0 w 4117853"/>
                  <a:gd name="connsiteY21" fmla="*/ 419227 h 419227"/>
                  <a:gd name="connsiteX22" fmla="*/ 308591 w 4117853"/>
                  <a:gd name="connsiteY22" fmla="*/ 354731 h 419227"/>
                  <a:gd name="connsiteX23" fmla="*/ 514980 w 4117853"/>
                  <a:gd name="connsiteY23" fmla="*/ 305118 h 419227"/>
                  <a:gd name="connsiteX24" fmla="*/ 720376 w 4117853"/>
                  <a:gd name="connsiteY24" fmla="*/ 354731 h 419227"/>
                  <a:gd name="connsiteX25" fmla="*/ 1029463 w 4117853"/>
                  <a:gd name="connsiteY25" fmla="*/ 419227 h 419227"/>
                  <a:gd name="connsiteX26" fmla="*/ 1029463 w 4117853"/>
                  <a:gd name="connsiteY26" fmla="*/ 419227 h 419227"/>
                  <a:gd name="connsiteX27" fmla="*/ 1339543 w 4117853"/>
                  <a:gd name="connsiteY27" fmla="*/ 352746 h 419227"/>
                  <a:gd name="connsiteX28" fmla="*/ 1545931 w 4117853"/>
                  <a:gd name="connsiteY28" fmla="*/ 303134 h 419227"/>
                  <a:gd name="connsiteX29" fmla="*/ 1751328 w 4117853"/>
                  <a:gd name="connsiteY29" fmla="*/ 352746 h 419227"/>
                  <a:gd name="connsiteX30" fmla="*/ 2060415 w 4117853"/>
                  <a:gd name="connsiteY30" fmla="*/ 417739 h 419227"/>
                  <a:gd name="connsiteX31" fmla="*/ 2369006 w 4117853"/>
                  <a:gd name="connsiteY31" fmla="*/ 353242 h 419227"/>
                  <a:gd name="connsiteX32" fmla="*/ 2575395 w 4117853"/>
                  <a:gd name="connsiteY32" fmla="*/ 303630 h 419227"/>
                  <a:gd name="connsiteX33" fmla="*/ 2780791 w 4117853"/>
                  <a:gd name="connsiteY33" fmla="*/ 353242 h 419227"/>
                  <a:gd name="connsiteX34" fmla="*/ 3089878 w 4117853"/>
                  <a:gd name="connsiteY34" fmla="*/ 417739 h 419227"/>
                  <a:gd name="connsiteX35" fmla="*/ 3089878 w 4117853"/>
                  <a:gd name="connsiteY35" fmla="*/ 417739 h 419227"/>
                  <a:gd name="connsiteX36" fmla="*/ 3398469 w 4117853"/>
                  <a:gd name="connsiteY36" fmla="*/ 353242 h 419227"/>
                  <a:gd name="connsiteX37" fmla="*/ 3604858 w 4117853"/>
                  <a:gd name="connsiteY37" fmla="*/ 303630 h 419227"/>
                  <a:gd name="connsiteX38" fmla="*/ 3810255 w 4117853"/>
                  <a:gd name="connsiteY38" fmla="*/ 353242 h 419227"/>
                  <a:gd name="connsiteX39" fmla="*/ 4117853 w 4117853"/>
                  <a:gd name="connsiteY39" fmla="*/ 417243 h 419227"/>
                  <a:gd name="connsiteX40" fmla="*/ 4117853 w 4117853"/>
                  <a:gd name="connsiteY40" fmla="*/ 112125 h 419227"/>
                  <a:gd name="connsiteX41" fmla="*/ 3911960 w 4117853"/>
                  <a:gd name="connsiteY41" fmla="*/ 64497 h 4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9227">
                    <a:moveTo>
                      <a:pt x="3911960" y="64497"/>
                    </a:moveTo>
                    <a:cubicBezTo>
                      <a:pt x="3813603" y="25303"/>
                      <a:pt x="3709189" y="3478"/>
                      <a:pt x="3603369" y="0"/>
                    </a:cubicBezTo>
                    <a:lnTo>
                      <a:pt x="3603369" y="0"/>
                    </a:lnTo>
                    <a:cubicBezTo>
                      <a:pt x="3497382" y="3423"/>
                      <a:pt x="3392793" y="25248"/>
                      <a:pt x="3294283" y="64497"/>
                    </a:cubicBezTo>
                    <a:cubicBezTo>
                      <a:pt x="3228739" y="91912"/>
                      <a:pt x="3159227" y="108662"/>
                      <a:pt x="3088390" y="114109"/>
                    </a:cubicBezTo>
                    <a:lnTo>
                      <a:pt x="3088390" y="114109"/>
                    </a:lnTo>
                    <a:cubicBezTo>
                      <a:pt x="3017553" y="108662"/>
                      <a:pt x="2948040" y="91912"/>
                      <a:pt x="2882497" y="64497"/>
                    </a:cubicBezTo>
                    <a:cubicBezTo>
                      <a:pt x="2784140" y="25303"/>
                      <a:pt x="2679725" y="3478"/>
                      <a:pt x="2573906" y="0"/>
                    </a:cubicBezTo>
                    <a:lnTo>
                      <a:pt x="2573906" y="0"/>
                    </a:lnTo>
                    <a:cubicBezTo>
                      <a:pt x="2467919" y="3423"/>
                      <a:pt x="2363330" y="25248"/>
                      <a:pt x="2264819" y="64497"/>
                    </a:cubicBezTo>
                    <a:cubicBezTo>
                      <a:pt x="2199276" y="91912"/>
                      <a:pt x="2129764" y="108662"/>
                      <a:pt x="2058927" y="114109"/>
                    </a:cubicBezTo>
                    <a:cubicBezTo>
                      <a:pt x="1988090" y="108662"/>
                      <a:pt x="1918577" y="91912"/>
                      <a:pt x="1853034" y="64497"/>
                    </a:cubicBezTo>
                    <a:cubicBezTo>
                      <a:pt x="1754677" y="25303"/>
                      <a:pt x="1650262" y="3478"/>
                      <a:pt x="1544443" y="0"/>
                    </a:cubicBezTo>
                    <a:lnTo>
                      <a:pt x="1544443" y="0"/>
                    </a:lnTo>
                    <a:cubicBezTo>
                      <a:pt x="1438455" y="3423"/>
                      <a:pt x="1333867" y="25248"/>
                      <a:pt x="1235356" y="64497"/>
                    </a:cubicBezTo>
                    <a:cubicBezTo>
                      <a:pt x="1169813" y="91912"/>
                      <a:pt x="1100300" y="108662"/>
                      <a:pt x="1029463" y="114109"/>
                    </a:cubicBezTo>
                    <a:cubicBezTo>
                      <a:pt x="958626" y="108662"/>
                      <a:pt x="889114" y="91912"/>
                      <a:pt x="823571" y="64497"/>
                    </a:cubicBezTo>
                    <a:cubicBezTo>
                      <a:pt x="725214" y="25303"/>
                      <a:pt x="620799" y="3478"/>
                      <a:pt x="514980" y="0"/>
                    </a:cubicBezTo>
                    <a:lnTo>
                      <a:pt x="514980" y="0"/>
                    </a:lnTo>
                    <a:cubicBezTo>
                      <a:pt x="409052" y="3910"/>
                      <a:pt x="304548" y="25719"/>
                      <a:pt x="205893" y="64497"/>
                    </a:cubicBezTo>
                    <a:cubicBezTo>
                      <a:pt x="140348" y="91912"/>
                      <a:pt x="70838" y="108662"/>
                      <a:pt x="0" y="114109"/>
                    </a:cubicBezTo>
                    <a:lnTo>
                      <a:pt x="0" y="419227"/>
                    </a:lnTo>
                    <a:cubicBezTo>
                      <a:pt x="105762" y="415258"/>
                      <a:pt x="210095" y="393454"/>
                      <a:pt x="308591" y="354731"/>
                    </a:cubicBezTo>
                    <a:cubicBezTo>
                      <a:pt x="374328" y="327374"/>
                      <a:pt x="443994" y="310630"/>
                      <a:pt x="514980" y="305118"/>
                    </a:cubicBezTo>
                    <a:cubicBezTo>
                      <a:pt x="585648" y="310635"/>
                      <a:pt x="654982" y="327379"/>
                      <a:pt x="720376" y="354731"/>
                    </a:cubicBezTo>
                    <a:cubicBezTo>
                      <a:pt x="819046" y="393454"/>
                      <a:pt x="923540" y="415258"/>
                      <a:pt x="1029463" y="419227"/>
                    </a:cubicBezTo>
                    <a:lnTo>
                      <a:pt x="1029463" y="419227"/>
                    </a:lnTo>
                    <a:cubicBezTo>
                      <a:pt x="1135853" y="414851"/>
                      <a:pt x="1240714" y="392372"/>
                      <a:pt x="1339543" y="352746"/>
                    </a:cubicBezTo>
                    <a:cubicBezTo>
                      <a:pt x="1405279" y="325390"/>
                      <a:pt x="1474945" y="308645"/>
                      <a:pt x="1545931" y="303134"/>
                    </a:cubicBezTo>
                    <a:cubicBezTo>
                      <a:pt x="1616639" y="308402"/>
                      <a:pt x="1686013" y="325157"/>
                      <a:pt x="1751328" y="352746"/>
                    </a:cubicBezTo>
                    <a:cubicBezTo>
                      <a:pt x="1849968" y="391638"/>
                      <a:pt x="1954462" y="413611"/>
                      <a:pt x="2060415" y="417739"/>
                    </a:cubicBezTo>
                    <a:cubicBezTo>
                      <a:pt x="2166184" y="413829"/>
                      <a:pt x="2270525" y="392020"/>
                      <a:pt x="2369006" y="353242"/>
                    </a:cubicBezTo>
                    <a:cubicBezTo>
                      <a:pt x="2434743" y="325886"/>
                      <a:pt x="2504409" y="309142"/>
                      <a:pt x="2575395" y="303630"/>
                    </a:cubicBezTo>
                    <a:cubicBezTo>
                      <a:pt x="2646063" y="309147"/>
                      <a:pt x="2715397" y="325891"/>
                      <a:pt x="2780791" y="353242"/>
                    </a:cubicBezTo>
                    <a:cubicBezTo>
                      <a:pt x="2879461" y="391965"/>
                      <a:pt x="2983955" y="413770"/>
                      <a:pt x="3089878" y="417739"/>
                    </a:cubicBezTo>
                    <a:lnTo>
                      <a:pt x="3089878" y="417739"/>
                    </a:lnTo>
                    <a:cubicBezTo>
                      <a:pt x="3195648" y="413829"/>
                      <a:pt x="3299988" y="392020"/>
                      <a:pt x="3398469" y="353242"/>
                    </a:cubicBezTo>
                    <a:cubicBezTo>
                      <a:pt x="3464206" y="325886"/>
                      <a:pt x="3533867" y="309142"/>
                      <a:pt x="3604858" y="303630"/>
                    </a:cubicBezTo>
                    <a:cubicBezTo>
                      <a:pt x="3675566" y="308894"/>
                      <a:pt x="3744939" y="325653"/>
                      <a:pt x="3810255" y="353242"/>
                    </a:cubicBezTo>
                    <a:cubicBezTo>
                      <a:pt x="3908488" y="391633"/>
                      <a:pt x="4012461" y="413269"/>
                      <a:pt x="4117853" y="417243"/>
                    </a:cubicBezTo>
                    <a:lnTo>
                      <a:pt x="4117853" y="112125"/>
                    </a:lnTo>
                    <a:cubicBezTo>
                      <a:pt x="4047125" y="107312"/>
                      <a:pt x="3977618" y="91233"/>
                      <a:pt x="3911960" y="64497"/>
                    </a:cubicBezTo>
                    <a:close/>
                  </a:path>
                </a:pathLst>
              </a:custGeom>
              <a:grpFill/>
              <a:ln w="49609" cap="flat">
                <a:noFill/>
                <a:prstDash val="solid"/>
                <a:miter/>
              </a:ln>
            </p:spPr>
            <p:txBody>
              <a:bodyPr rtlCol="0" anchor="ctr"/>
              <a:lstStyle/>
              <a:p>
                <a:endParaRPr lang="en-GB"/>
              </a:p>
            </p:txBody>
          </p:sp>
        </p:grpSp>
      </p:grpSp>
      <p:grpSp>
        <p:nvGrpSpPr>
          <p:cNvPr id="7" name="Group 6">
            <a:extLst>
              <a:ext uri="{FF2B5EF4-FFF2-40B4-BE49-F238E27FC236}">
                <a16:creationId xmlns:a16="http://schemas.microsoft.com/office/drawing/2014/main" id="{4A5DC770-A14A-47E0-BF92-04F8B17C0084}"/>
              </a:ext>
            </a:extLst>
          </p:cNvPr>
          <p:cNvGrpSpPr/>
          <p:nvPr/>
        </p:nvGrpSpPr>
        <p:grpSpPr>
          <a:xfrm>
            <a:off x="5560011" y="2900552"/>
            <a:ext cx="1143909" cy="1143909"/>
            <a:chOff x="54926" y="7969098"/>
            <a:chExt cx="1143909" cy="1143909"/>
          </a:xfrm>
        </p:grpSpPr>
        <p:sp>
          <p:nvSpPr>
            <p:cNvPr id="98" name="Oval 97">
              <a:extLst>
                <a:ext uri="{FF2B5EF4-FFF2-40B4-BE49-F238E27FC236}">
                  <a16:creationId xmlns:a16="http://schemas.microsoft.com/office/drawing/2014/main" id="{030066B9-C872-4DCD-BB43-89744DC46394}"/>
                </a:ext>
              </a:extLst>
            </p:cNvPr>
            <p:cNvSpPr/>
            <p:nvPr/>
          </p:nvSpPr>
          <p:spPr>
            <a:xfrm>
              <a:off x="54926" y="7969098"/>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Graphic 60" descr="Plant with solid fill">
              <a:extLst>
                <a:ext uri="{FF2B5EF4-FFF2-40B4-BE49-F238E27FC236}">
                  <a16:creationId xmlns:a16="http://schemas.microsoft.com/office/drawing/2014/main" id="{B987288A-C5E2-4D55-84D9-9E6AA9515A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649" y="8071587"/>
              <a:ext cx="914400" cy="914400"/>
            </a:xfrm>
            <a:prstGeom prst="rect">
              <a:avLst/>
            </a:prstGeom>
          </p:spPr>
        </p:pic>
      </p:grpSp>
      <p:grpSp>
        <p:nvGrpSpPr>
          <p:cNvPr id="9" name="Group 8">
            <a:extLst>
              <a:ext uri="{FF2B5EF4-FFF2-40B4-BE49-F238E27FC236}">
                <a16:creationId xmlns:a16="http://schemas.microsoft.com/office/drawing/2014/main" id="{65E04C7B-3123-4BC5-9F6B-F6AEE1159671}"/>
              </a:ext>
            </a:extLst>
          </p:cNvPr>
          <p:cNvGrpSpPr/>
          <p:nvPr/>
        </p:nvGrpSpPr>
        <p:grpSpPr>
          <a:xfrm>
            <a:off x="5555629" y="4205324"/>
            <a:ext cx="1143909" cy="1143909"/>
            <a:chOff x="1693398" y="5509984"/>
            <a:chExt cx="1143909" cy="1143909"/>
          </a:xfrm>
        </p:grpSpPr>
        <p:sp>
          <p:nvSpPr>
            <p:cNvPr id="102" name="Oval 101">
              <a:extLst>
                <a:ext uri="{FF2B5EF4-FFF2-40B4-BE49-F238E27FC236}">
                  <a16:creationId xmlns:a16="http://schemas.microsoft.com/office/drawing/2014/main" id="{03447DCB-3B8C-4870-8AC6-DB162E7B9252}"/>
                </a:ext>
              </a:extLst>
            </p:cNvPr>
            <p:cNvSpPr/>
            <p:nvPr/>
          </p:nvSpPr>
          <p:spPr>
            <a:xfrm>
              <a:off x="1693398" y="5509984"/>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Graphic 66" descr="Constellation with solid fill">
              <a:extLst>
                <a:ext uri="{FF2B5EF4-FFF2-40B4-BE49-F238E27FC236}">
                  <a16:creationId xmlns:a16="http://schemas.microsoft.com/office/drawing/2014/main" id="{4089BBE9-E450-4E4B-91C7-DE8DEF15B4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8139" y="5599187"/>
              <a:ext cx="914400" cy="914400"/>
            </a:xfrm>
            <a:prstGeom prst="rect">
              <a:avLst/>
            </a:prstGeom>
          </p:spPr>
        </p:pic>
      </p:grpSp>
      <p:grpSp>
        <p:nvGrpSpPr>
          <p:cNvPr id="10" name="Group 9">
            <a:extLst>
              <a:ext uri="{FF2B5EF4-FFF2-40B4-BE49-F238E27FC236}">
                <a16:creationId xmlns:a16="http://schemas.microsoft.com/office/drawing/2014/main" id="{ED0352B5-5A81-4409-8EE2-9A811B93DEF3}"/>
              </a:ext>
            </a:extLst>
          </p:cNvPr>
          <p:cNvGrpSpPr/>
          <p:nvPr/>
        </p:nvGrpSpPr>
        <p:grpSpPr>
          <a:xfrm>
            <a:off x="5563027" y="5483061"/>
            <a:ext cx="1143909" cy="1175698"/>
            <a:chOff x="1729495" y="6719963"/>
            <a:chExt cx="1143909" cy="1175698"/>
          </a:xfrm>
        </p:grpSpPr>
        <p:sp>
          <p:nvSpPr>
            <p:cNvPr id="103" name="Oval 102">
              <a:extLst>
                <a:ext uri="{FF2B5EF4-FFF2-40B4-BE49-F238E27FC236}">
                  <a16:creationId xmlns:a16="http://schemas.microsoft.com/office/drawing/2014/main" id="{F280362B-FF2D-4310-8531-6D0CC3F51ABF}"/>
                </a:ext>
              </a:extLst>
            </p:cNvPr>
            <p:cNvSpPr/>
            <p:nvPr/>
          </p:nvSpPr>
          <p:spPr>
            <a:xfrm>
              <a:off x="1729495" y="673399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Graphic 104" descr="Sparrow with solid fill">
              <a:extLst>
                <a:ext uri="{FF2B5EF4-FFF2-40B4-BE49-F238E27FC236}">
                  <a16:creationId xmlns:a16="http://schemas.microsoft.com/office/drawing/2014/main" id="{CC13F6D6-8502-4ABF-ADDE-B46F3675C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18487" y="6719963"/>
              <a:ext cx="716307" cy="716307"/>
            </a:xfrm>
            <a:prstGeom prst="rect">
              <a:avLst/>
            </a:prstGeom>
          </p:spPr>
        </p:pic>
        <p:pic>
          <p:nvPicPr>
            <p:cNvPr id="107" name="Graphic 106" descr="Fish with solid fill">
              <a:extLst>
                <a:ext uri="{FF2B5EF4-FFF2-40B4-BE49-F238E27FC236}">
                  <a16:creationId xmlns:a16="http://schemas.microsoft.com/office/drawing/2014/main" id="{2FEC12F7-157E-45AB-AFDD-395D21EE5F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213506">
              <a:off x="2007210" y="7179354"/>
              <a:ext cx="716307" cy="716307"/>
            </a:xfrm>
            <a:prstGeom prst="rect">
              <a:avLst/>
            </a:prstGeom>
          </p:spPr>
        </p:pic>
      </p:grpSp>
      <p:grpSp>
        <p:nvGrpSpPr>
          <p:cNvPr id="18" name="Group 17">
            <a:extLst>
              <a:ext uri="{FF2B5EF4-FFF2-40B4-BE49-F238E27FC236}">
                <a16:creationId xmlns:a16="http://schemas.microsoft.com/office/drawing/2014/main" id="{C9950757-4F0B-472F-8ED7-272FD09885AF}"/>
              </a:ext>
            </a:extLst>
          </p:cNvPr>
          <p:cNvGrpSpPr/>
          <p:nvPr/>
        </p:nvGrpSpPr>
        <p:grpSpPr>
          <a:xfrm>
            <a:off x="5555629" y="6740572"/>
            <a:ext cx="1143909" cy="1143909"/>
            <a:chOff x="1764862" y="7976925"/>
            <a:chExt cx="1143909" cy="1143909"/>
          </a:xfrm>
        </p:grpSpPr>
        <p:sp>
          <p:nvSpPr>
            <p:cNvPr id="108" name="Oval 107">
              <a:extLst>
                <a:ext uri="{FF2B5EF4-FFF2-40B4-BE49-F238E27FC236}">
                  <a16:creationId xmlns:a16="http://schemas.microsoft.com/office/drawing/2014/main" id="{812149EA-24E7-42BA-AAB1-BF5E7D9E0752}"/>
                </a:ext>
              </a:extLst>
            </p:cNvPr>
            <p:cNvSpPr/>
            <p:nvPr/>
          </p:nvSpPr>
          <p:spPr>
            <a:xfrm>
              <a:off x="1764862" y="797692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0" name="Graphic 89" descr="User with solid fill">
              <a:extLst>
                <a:ext uri="{FF2B5EF4-FFF2-40B4-BE49-F238E27FC236}">
                  <a16:creationId xmlns:a16="http://schemas.microsoft.com/office/drawing/2014/main" id="{42633F73-5CC3-4EF5-8FB2-2E562AFF8D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16033" y="8455758"/>
              <a:ext cx="634852" cy="634852"/>
            </a:xfrm>
            <a:prstGeom prst="rect">
              <a:avLst/>
            </a:prstGeom>
          </p:spPr>
        </p:pic>
        <p:pic>
          <p:nvPicPr>
            <p:cNvPr id="110" name="Graphic 109" descr="Penguin with solid fill">
              <a:extLst>
                <a:ext uri="{FF2B5EF4-FFF2-40B4-BE49-F238E27FC236}">
                  <a16:creationId xmlns:a16="http://schemas.microsoft.com/office/drawing/2014/main" id="{353E6D5C-4D03-4ED2-AA30-5B819D71534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2364535" y="8113059"/>
              <a:ext cx="438990" cy="438990"/>
            </a:xfrm>
            <a:prstGeom prst="rect">
              <a:avLst/>
            </a:prstGeom>
          </p:spPr>
        </p:pic>
        <p:pic>
          <p:nvPicPr>
            <p:cNvPr id="112" name="Graphic 111" descr="Elephant with solid fill">
              <a:extLst>
                <a:ext uri="{FF2B5EF4-FFF2-40B4-BE49-F238E27FC236}">
                  <a16:creationId xmlns:a16="http://schemas.microsoft.com/office/drawing/2014/main" id="{EB7FE1A0-BBBE-41C3-A3B6-6203F0C373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09303" y="8125193"/>
              <a:ext cx="438990" cy="438990"/>
            </a:xfrm>
            <a:prstGeom prst="rect">
              <a:avLst/>
            </a:prstGeom>
          </p:spPr>
        </p:pic>
      </p:grpSp>
      <p:grpSp>
        <p:nvGrpSpPr>
          <p:cNvPr id="20" name="Group 19">
            <a:extLst>
              <a:ext uri="{FF2B5EF4-FFF2-40B4-BE49-F238E27FC236}">
                <a16:creationId xmlns:a16="http://schemas.microsoft.com/office/drawing/2014/main" id="{C7C48ABC-A3F6-49D7-A75E-0A501FD8FB19}"/>
              </a:ext>
            </a:extLst>
          </p:cNvPr>
          <p:cNvGrpSpPr/>
          <p:nvPr/>
        </p:nvGrpSpPr>
        <p:grpSpPr>
          <a:xfrm>
            <a:off x="5552271" y="8018774"/>
            <a:ext cx="1143909" cy="1143909"/>
            <a:chOff x="3048537" y="5522032"/>
            <a:chExt cx="1143909" cy="1143909"/>
          </a:xfrm>
        </p:grpSpPr>
        <p:sp>
          <p:nvSpPr>
            <p:cNvPr id="113" name="Oval 112">
              <a:extLst>
                <a:ext uri="{FF2B5EF4-FFF2-40B4-BE49-F238E27FC236}">
                  <a16:creationId xmlns:a16="http://schemas.microsoft.com/office/drawing/2014/main" id="{C349BF44-642A-492C-B3B1-6F7D5640A88C}"/>
                </a:ext>
              </a:extLst>
            </p:cNvPr>
            <p:cNvSpPr/>
            <p:nvPr/>
          </p:nvSpPr>
          <p:spPr>
            <a:xfrm>
              <a:off x="3048537" y="5522032"/>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Graphic 68" descr="Hammock with solid fill">
              <a:extLst>
                <a:ext uri="{FF2B5EF4-FFF2-40B4-BE49-F238E27FC236}">
                  <a16:creationId xmlns:a16="http://schemas.microsoft.com/office/drawing/2014/main" id="{635643B9-5AC0-42D7-973F-C03D9525FF6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84771" y="5610939"/>
              <a:ext cx="914400" cy="914400"/>
            </a:xfrm>
            <a:prstGeom prst="rect">
              <a:avLst/>
            </a:prstGeom>
          </p:spPr>
        </p:pic>
      </p:grpSp>
      <p:graphicFrame>
        <p:nvGraphicFramePr>
          <p:cNvPr id="60" name="Table 128">
            <a:extLst>
              <a:ext uri="{FF2B5EF4-FFF2-40B4-BE49-F238E27FC236}">
                <a16:creationId xmlns:a16="http://schemas.microsoft.com/office/drawing/2014/main" id="{8174E7E9-C242-410D-8EE9-181BF4FD1D42}"/>
              </a:ext>
            </a:extLst>
          </p:cNvPr>
          <p:cNvGraphicFramePr>
            <a:graphicFrameLocks noGrp="1"/>
          </p:cNvGraphicFramePr>
          <p:nvPr>
            <p:extLst>
              <p:ext uri="{D42A27DB-BD31-4B8C-83A1-F6EECF244321}">
                <p14:modId xmlns:p14="http://schemas.microsoft.com/office/powerpoint/2010/main" val="2675228313"/>
              </p:ext>
            </p:extLst>
          </p:nvPr>
        </p:nvGraphicFramePr>
        <p:xfrm>
          <a:off x="495148" y="4855649"/>
          <a:ext cx="4186112" cy="3520440"/>
        </p:xfrm>
        <a:graphic>
          <a:graphicData uri="http://schemas.openxmlformats.org/drawingml/2006/table">
            <a:tbl>
              <a:tblPr firstRow="1" bandRow="1">
                <a:tableStyleId>{5C22544A-7EE6-4342-B048-85BDC9FD1C3A}</a:tableStyleId>
              </a:tblPr>
              <a:tblGrid>
                <a:gridCol w="1318412">
                  <a:extLst>
                    <a:ext uri="{9D8B030D-6E8A-4147-A177-3AD203B41FA5}">
                      <a16:colId xmlns:a16="http://schemas.microsoft.com/office/drawing/2014/main" val="1987430199"/>
                    </a:ext>
                  </a:extLst>
                </a:gridCol>
                <a:gridCol w="2867700">
                  <a:extLst>
                    <a:ext uri="{9D8B030D-6E8A-4147-A177-3AD203B41FA5}">
                      <a16:colId xmlns:a16="http://schemas.microsoft.com/office/drawing/2014/main" val="895931594"/>
                    </a:ext>
                  </a:extLst>
                </a:gridCol>
              </a:tblGrid>
              <a:tr h="264945">
                <a:tc>
                  <a:txBody>
                    <a:bodyPr/>
                    <a:lstStyle/>
                    <a:p>
                      <a:r>
                        <a:rPr lang="en-US" sz="1600" b="1" dirty="0">
                          <a:solidFill>
                            <a:sysClr val="windowText" lastClr="000000"/>
                          </a:solidFill>
                        </a:rPr>
                        <a:t>God</a:t>
                      </a:r>
                      <a:endParaRPr lang="en-GB" sz="1600"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supreme being; creator and ruler of the universe</a:t>
                      </a:r>
                      <a:endParaRPr lang="en-GB" b="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264945">
                <a:tc>
                  <a:txBody>
                    <a:bodyPr/>
                    <a:lstStyle/>
                    <a:p>
                      <a:r>
                        <a:rPr lang="en-US" sz="1600" b="1">
                          <a:solidFill>
                            <a:sysClr val="windowText" lastClr="000000"/>
                          </a:solidFill>
                        </a:rPr>
                        <a:t>Christian</a:t>
                      </a:r>
                      <a:endParaRPr lang="en-GB" sz="1600"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a person who believes in Christianity</a:t>
                      </a:r>
                      <a:endParaRPr lang="en-GB"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0">
                <a:tc>
                  <a:txBody>
                    <a:bodyPr/>
                    <a:lstStyle/>
                    <a:p>
                      <a:r>
                        <a:rPr lang="en-US" sz="1600" b="1">
                          <a:solidFill>
                            <a:sysClr val="windowText" lastClr="000000"/>
                          </a:solidFill>
                        </a:rPr>
                        <a:t>creation</a:t>
                      </a:r>
                      <a:endParaRPr lang="en-GB" sz="1600"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the action of making something</a:t>
                      </a:r>
                      <a:endParaRPr lang="en-GB"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0">
                <a:tc>
                  <a:txBody>
                    <a:bodyPr/>
                    <a:lstStyle/>
                    <a:p>
                      <a:r>
                        <a:rPr lang="en-US" sz="1600" b="1">
                          <a:solidFill>
                            <a:sysClr val="windowText" lastClr="000000"/>
                          </a:solidFill>
                        </a:rPr>
                        <a:t>creator</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person or thing that makes something</a:t>
                      </a:r>
                      <a:endParaRPr lang="en-GB"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0">
                <a:tc>
                  <a:txBody>
                    <a:bodyPr/>
                    <a:lstStyle/>
                    <a:p>
                      <a:r>
                        <a:rPr lang="en-US" sz="1600" b="1">
                          <a:solidFill>
                            <a:sysClr val="windowText" lastClr="000000"/>
                          </a:solidFill>
                        </a:rPr>
                        <a:t>Bible</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Holy book for Christians</a:t>
                      </a:r>
                      <a:endParaRPr lang="en-GB"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264945">
                <a:tc>
                  <a:txBody>
                    <a:bodyPr/>
                    <a:lstStyle/>
                    <a:p>
                      <a:r>
                        <a:rPr lang="en-US" sz="1600" b="1">
                          <a:solidFill>
                            <a:sysClr val="windowText" lastClr="000000"/>
                          </a:solidFill>
                        </a:rPr>
                        <a:t>Genesis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first book of the Bible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264945">
                <a:tc>
                  <a:txBody>
                    <a:bodyPr/>
                    <a:lstStyle/>
                    <a:p>
                      <a:r>
                        <a:rPr lang="en-US" sz="1600" b="1">
                          <a:solidFill>
                            <a:sysClr val="windowText" lastClr="000000"/>
                          </a:solidFill>
                        </a:rPr>
                        <a:t>harvest</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the time when crops are gathered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264945">
                <a:tc>
                  <a:txBody>
                    <a:bodyPr/>
                    <a:lstStyle/>
                    <a:p>
                      <a:r>
                        <a:rPr lang="en-US" sz="1600" b="1">
                          <a:solidFill>
                            <a:sysClr val="windowText" lastClr="000000"/>
                          </a:solidFill>
                        </a:rPr>
                        <a:t>sustain</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to make stronger and support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264945">
                <a:tc>
                  <a:txBody>
                    <a:bodyPr/>
                    <a:lstStyle/>
                    <a:p>
                      <a:r>
                        <a:rPr lang="en-US" sz="1600" b="1">
                          <a:solidFill>
                            <a:sysClr val="windowText" lastClr="000000"/>
                          </a:solidFill>
                        </a:rPr>
                        <a:t>generosity</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being kind and giving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264945">
                <a:tc>
                  <a:txBody>
                    <a:bodyPr/>
                    <a:lstStyle/>
                    <a:p>
                      <a:r>
                        <a:rPr lang="en-US" sz="1600" b="1">
                          <a:solidFill>
                            <a:sysClr val="windowText" lastClr="000000"/>
                          </a:solidFill>
                        </a:rPr>
                        <a:t>thankfulness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feeling and expressing gratitude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bl>
          </a:graphicData>
        </a:graphic>
      </p:graphicFrame>
      <p:grpSp>
        <p:nvGrpSpPr>
          <p:cNvPr id="55" name="Group 54">
            <a:extLst>
              <a:ext uri="{FF2B5EF4-FFF2-40B4-BE49-F238E27FC236}">
                <a16:creationId xmlns:a16="http://schemas.microsoft.com/office/drawing/2014/main" id="{41BC08E8-7DE8-4261-9B98-DED7F51E0E93}"/>
              </a:ext>
            </a:extLst>
          </p:cNvPr>
          <p:cNvGrpSpPr/>
          <p:nvPr/>
        </p:nvGrpSpPr>
        <p:grpSpPr>
          <a:xfrm>
            <a:off x="105933" y="5314272"/>
            <a:ext cx="378394" cy="378394"/>
            <a:chOff x="2582822" y="6272119"/>
            <a:chExt cx="1850236" cy="1850236"/>
          </a:xfrm>
        </p:grpSpPr>
        <p:pic>
          <p:nvPicPr>
            <p:cNvPr id="59" name="Graphic 58" descr="User with solid fill">
              <a:extLst>
                <a:ext uri="{FF2B5EF4-FFF2-40B4-BE49-F238E27FC236}">
                  <a16:creationId xmlns:a16="http://schemas.microsoft.com/office/drawing/2014/main" id="{E86E6DC7-ED42-40C8-B4E9-B2713F08B74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582822" y="6272119"/>
              <a:ext cx="1850236" cy="1850236"/>
            </a:xfrm>
            <a:prstGeom prst="rect">
              <a:avLst/>
            </a:prstGeom>
          </p:spPr>
        </p:pic>
        <p:grpSp>
          <p:nvGrpSpPr>
            <p:cNvPr id="62" name="Group 61">
              <a:extLst>
                <a:ext uri="{FF2B5EF4-FFF2-40B4-BE49-F238E27FC236}">
                  <a16:creationId xmlns:a16="http://schemas.microsoft.com/office/drawing/2014/main" id="{01FF8E44-F9F1-4266-896F-1D67319BE490}"/>
                </a:ext>
              </a:extLst>
            </p:cNvPr>
            <p:cNvGrpSpPr/>
            <p:nvPr/>
          </p:nvGrpSpPr>
          <p:grpSpPr>
            <a:xfrm>
              <a:off x="3337457" y="7297877"/>
              <a:ext cx="402881" cy="455848"/>
              <a:chOff x="2925169" y="7231616"/>
              <a:chExt cx="497122" cy="534157"/>
            </a:xfrm>
          </p:grpSpPr>
          <p:sp>
            <p:nvSpPr>
              <p:cNvPr id="63" name="Rectangle 62">
                <a:extLst>
                  <a:ext uri="{FF2B5EF4-FFF2-40B4-BE49-F238E27FC236}">
                    <a16:creationId xmlns:a16="http://schemas.microsoft.com/office/drawing/2014/main" id="{831A0126-213B-40FF-A467-C4D806EFEDAD}"/>
                  </a:ext>
                </a:extLst>
              </p:cNvPr>
              <p:cNvSpPr/>
              <p:nvPr/>
            </p:nvSpPr>
            <p:spPr>
              <a:xfrm>
                <a:off x="3116135" y="7231616"/>
                <a:ext cx="120584" cy="53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49F5A490-EE2D-483F-9F93-1D59B58AE9FE}"/>
                  </a:ext>
                </a:extLst>
              </p:cNvPr>
              <p:cNvSpPr/>
              <p:nvPr/>
            </p:nvSpPr>
            <p:spPr>
              <a:xfrm rot="5400000">
                <a:off x="3114636" y="7193357"/>
                <a:ext cx="118187" cy="49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73" name="TextBox 72">
            <a:extLst>
              <a:ext uri="{FF2B5EF4-FFF2-40B4-BE49-F238E27FC236}">
                <a16:creationId xmlns:a16="http://schemas.microsoft.com/office/drawing/2014/main" id="{8E42FBB9-556A-4208-BECC-A1635149AEED}"/>
              </a:ext>
            </a:extLst>
          </p:cNvPr>
          <p:cNvSpPr txBox="1"/>
          <p:nvPr/>
        </p:nvSpPr>
        <p:spPr>
          <a:xfrm>
            <a:off x="4492419" y="413277"/>
            <a:ext cx="1277282" cy="1107996"/>
          </a:xfrm>
          <a:prstGeom prst="rect">
            <a:avLst/>
          </a:prstGeom>
          <a:noFill/>
        </p:spPr>
        <p:txBody>
          <a:bodyPr wrap="square" rtlCol="0">
            <a:spAutoFit/>
          </a:bodyPr>
          <a:lstStyle/>
          <a:p>
            <a:pPr algn="ctr"/>
            <a:r>
              <a:rPr lang="en-US" sz="6600" b="1">
                <a:solidFill>
                  <a:srgbClr val="00817D"/>
                </a:solidFill>
              </a:rPr>
              <a:t>1</a:t>
            </a:r>
            <a:endParaRPr lang="en-GB" sz="6600" b="1">
              <a:solidFill>
                <a:srgbClr val="00817D"/>
              </a:solidFill>
            </a:endParaRPr>
          </a:p>
        </p:txBody>
      </p:sp>
      <p:sp>
        <p:nvSpPr>
          <p:cNvPr id="74" name="TextBox 73">
            <a:extLst>
              <a:ext uri="{FF2B5EF4-FFF2-40B4-BE49-F238E27FC236}">
                <a16:creationId xmlns:a16="http://schemas.microsoft.com/office/drawing/2014/main" id="{763C5DDD-16F3-48CB-8D20-FD33B1E03A68}"/>
              </a:ext>
            </a:extLst>
          </p:cNvPr>
          <p:cNvSpPr txBox="1"/>
          <p:nvPr/>
        </p:nvSpPr>
        <p:spPr>
          <a:xfrm>
            <a:off x="4492419" y="1634700"/>
            <a:ext cx="1277282" cy="1107996"/>
          </a:xfrm>
          <a:prstGeom prst="rect">
            <a:avLst/>
          </a:prstGeom>
          <a:noFill/>
        </p:spPr>
        <p:txBody>
          <a:bodyPr wrap="square" rtlCol="0">
            <a:spAutoFit/>
          </a:bodyPr>
          <a:lstStyle/>
          <a:p>
            <a:pPr algn="ctr"/>
            <a:r>
              <a:rPr lang="en-US" sz="6600" b="1">
                <a:solidFill>
                  <a:srgbClr val="00817D"/>
                </a:solidFill>
              </a:rPr>
              <a:t>2</a:t>
            </a:r>
            <a:endParaRPr lang="en-GB" sz="6600" b="1">
              <a:solidFill>
                <a:srgbClr val="00817D"/>
              </a:solidFill>
            </a:endParaRPr>
          </a:p>
        </p:txBody>
      </p:sp>
      <p:sp>
        <p:nvSpPr>
          <p:cNvPr id="75" name="TextBox 74">
            <a:extLst>
              <a:ext uri="{FF2B5EF4-FFF2-40B4-BE49-F238E27FC236}">
                <a16:creationId xmlns:a16="http://schemas.microsoft.com/office/drawing/2014/main" id="{26D0AEB6-EFF3-4190-8596-32B8900DA5C9}"/>
              </a:ext>
            </a:extLst>
          </p:cNvPr>
          <p:cNvSpPr txBox="1"/>
          <p:nvPr/>
        </p:nvSpPr>
        <p:spPr>
          <a:xfrm>
            <a:off x="4492419" y="2817598"/>
            <a:ext cx="1277282" cy="1107996"/>
          </a:xfrm>
          <a:prstGeom prst="rect">
            <a:avLst/>
          </a:prstGeom>
          <a:noFill/>
        </p:spPr>
        <p:txBody>
          <a:bodyPr wrap="square" rtlCol="0">
            <a:spAutoFit/>
          </a:bodyPr>
          <a:lstStyle/>
          <a:p>
            <a:pPr algn="ctr"/>
            <a:r>
              <a:rPr lang="en-US" sz="6600" b="1">
                <a:solidFill>
                  <a:srgbClr val="00817D"/>
                </a:solidFill>
              </a:rPr>
              <a:t>3</a:t>
            </a:r>
            <a:endParaRPr lang="en-GB" sz="6600" b="1">
              <a:solidFill>
                <a:srgbClr val="00817D"/>
              </a:solidFill>
            </a:endParaRPr>
          </a:p>
        </p:txBody>
      </p:sp>
      <p:sp>
        <p:nvSpPr>
          <p:cNvPr id="76" name="TextBox 75">
            <a:extLst>
              <a:ext uri="{FF2B5EF4-FFF2-40B4-BE49-F238E27FC236}">
                <a16:creationId xmlns:a16="http://schemas.microsoft.com/office/drawing/2014/main" id="{8EB5A0BE-53DD-4069-ACB5-1F42BD208D94}"/>
              </a:ext>
            </a:extLst>
          </p:cNvPr>
          <p:cNvSpPr txBox="1"/>
          <p:nvPr/>
        </p:nvSpPr>
        <p:spPr>
          <a:xfrm>
            <a:off x="4492419" y="4164221"/>
            <a:ext cx="1277282" cy="1107996"/>
          </a:xfrm>
          <a:prstGeom prst="rect">
            <a:avLst/>
          </a:prstGeom>
          <a:noFill/>
        </p:spPr>
        <p:txBody>
          <a:bodyPr wrap="square" rtlCol="0">
            <a:spAutoFit/>
          </a:bodyPr>
          <a:lstStyle/>
          <a:p>
            <a:pPr algn="ctr"/>
            <a:r>
              <a:rPr lang="en-US" sz="6600" b="1">
                <a:solidFill>
                  <a:srgbClr val="00817D"/>
                </a:solidFill>
              </a:rPr>
              <a:t>4</a:t>
            </a:r>
            <a:endParaRPr lang="en-GB" sz="6600" b="1">
              <a:solidFill>
                <a:srgbClr val="00817D"/>
              </a:solidFill>
            </a:endParaRPr>
          </a:p>
        </p:txBody>
      </p:sp>
      <p:sp>
        <p:nvSpPr>
          <p:cNvPr id="77" name="TextBox 76">
            <a:extLst>
              <a:ext uri="{FF2B5EF4-FFF2-40B4-BE49-F238E27FC236}">
                <a16:creationId xmlns:a16="http://schemas.microsoft.com/office/drawing/2014/main" id="{F002A80C-6961-477A-932F-8AB50B97E48B}"/>
              </a:ext>
            </a:extLst>
          </p:cNvPr>
          <p:cNvSpPr txBox="1"/>
          <p:nvPr/>
        </p:nvSpPr>
        <p:spPr>
          <a:xfrm>
            <a:off x="4492419" y="5510165"/>
            <a:ext cx="1277282" cy="1107996"/>
          </a:xfrm>
          <a:prstGeom prst="rect">
            <a:avLst/>
          </a:prstGeom>
          <a:noFill/>
        </p:spPr>
        <p:txBody>
          <a:bodyPr wrap="square" rtlCol="0">
            <a:spAutoFit/>
          </a:bodyPr>
          <a:lstStyle/>
          <a:p>
            <a:pPr algn="ctr"/>
            <a:r>
              <a:rPr lang="en-US" sz="6600" b="1">
                <a:solidFill>
                  <a:srgbClr val="00817D"/>
                </a:solidFill>
              </a:rPr>
              <a:t>5</a:t>
            </a:r>
            <a:endParaRPr lang="en-GB" sz="6600" b="1">
              <a:solidFill>
                <a:srgbClr val="00817D"/>
              </a:solidFill>
            </a:endParaRPr>
          </a:p>
        </p:txBody>
      </p:sp>
      <p:sp>
        <p:nvSpPr>
          <p:cNvPr id="78" name="TextBox 77">
            <a:extLst>
              <a:ext uri="{FF2B5EF4-FFF2-40B4-BE49-F238E27FC236}">
                <a16:creationId xmlns:a16="http://schemas.microsoft.com/office/drawing/2014/main" id="{54B23DC9-D449-4174-A707-F948D969801A}"/>
              </a:ext>
            </a:extLst>
          </p:cNvPr>
          <p:cNvSpPr txBox="1"/>
          <p:nvPr/>
        </p:nvSpPr>
        <p:spPr>
          <a:xfrm>
            <a:off x="4492419" y="6740176"/>
            <a:ext cx="1277282" cy="1107996"/>
          </a:xfrm>
          <a:prstGeom prst="rect">
            <a:avLst/>
          </a:prstGeom>
          <a:noFill/>
        </p:spPr>
        <p:txBody>
          <a:bodyPr wrap="square" rtlCol="0">
            <a:spAutoFit/>
          </a:bodyPr>
          <a:lstStyle/>
          <a:p>
            <a:pPr algn="ctr"/>
            <a:r>
              <a:rPr lang="en-US" sz="6600" b="1">
                <a:solidFill>
                  <a:srgbClr val="00817D"/>
                </a:solidFill>
              </a:rPr>
              <a:t>6</a:t>
            </a:r>
            <a:endParaRPr lang="en-GB" sz="6600" b="1">
              <a:solidFill>
                <a:srgbClr val="00817D"/>
              </a:solidFill>
            </a:endParaRPr>
          </a:p>
        </p:txBody>
      </p:sp>
      <p:sp>
        <p:nvSpPr>
          <p:cNvPr id="79" name="TextBox 78">
            <a:extLst>
              <a:ext uri="{FF2B5EF4-FFF2-40B4-BE49-F238E27FC236}">
                <a16:creationId xmlns:a16="http://schemas.microsoft.com/office/drawing/2014/main" id="{83E8CAFF-D5F3-4C45-989A-114694AD26CF}"/>
              </a:ext>
            </a:extLst>
          </p:cNvPr>
          <p:cNvSpPr txBox="1"/>
          <p:nvPr/>
        </p:nvSpPr>
        <p:spPr>
          <a:xfrm>
            <a:off x="4492419" y="7985118"/>
            <a:ext cx="1277282" cy="1107996"/>
          </a:xfrm>
          <a:prstGeom prst="rect">
            <a:avLst/>
          </a:prstGeom>
          <a:noFill/>
        </p:spPr>
        <p:txBody>
          <a:bodyPr wrap="square" rtlCol="0">
            <a:spAutoFit/>
          </a:bodyPr>
          <a:lstStyle/>
          <a:p>
            <a:pPr algn="ctr"/>
            <a:r>
              <a:rPr lang="en-US" sz="6600" b="1">
                <a:solidFill>
                  <a:srgbClr val="00817D"/>
                </a:solidFill>
              </a:rPr>
              <a:t>7</a:t>
            </a:r>
            <a:endParaRPr lang="en-GB" sz="6600" b="1">
              <a:solidFill>
                <a:srgbClr val="00817D"/>
              </a:solidFill>
            </a:endParaRPr>
          </a:p>
        </p:txBody>
      </p:sp>
      <p:sp>
        <p:nvSpPr>
          <p:cNvPr id="80" name="Freeform: Shape 79">
            <a:extLst>
              <a:ext uri="{FF2B5EF4-FFF2-40B4-BE49-F238E27FC236}">
                <a16:creationId xmlns:a16="http://schemas.microsoft.com/office/drawing/2014/main" id="{C97FDA34-1C38-4AB9-8E5E-0DEAF09AE013}"/>
              </a:ext>
            </a:extLst>
          </p:cNvPr>
          <p:cNvSpPr/>
          <p:nvPr/>
        </p:nvSpPr>
        <p:spPr>
          <a:xfrm>
            <a:off x="175856" y="6758113"/>
            <a:ext cx="199455" cy="241961"/>
          </a:xfrm>
          <a:custGeom>
            <a:avLst/>
            <a:gdLst/>
            <a:ahLst/>
            <a:cxnLst/>
            <a:rect l="l" t="t" r="r" b="b"/>
            <a:pathLst>
              <a:path w="1297651" h="1574200">
                <a:moveTo>
                  <a:pt x="1011172" y="749091"/>
                </a:moveTo>
                <a:cubicBezTo>
                  <a:pt x="1037093" y="749091"/>
                  <a:pt x="1056261" y="757345"/>
                  <a:pt x="1068675" y="773852"/>
                </a:cubicBezTo>
                <a:cubicBezTo>
                  <a:pt x="1081090" y="790360"/>
                  <a:pt x="1086888" y="813075"/>
                  <a:pt x="1086070" y="841997"/>
                </a:cubicBezTo>
                <a:lnTo>
                  <a:pt x="932181" y="841997"/>
                </a:lnTo>
                <a:cubicBezTo>
                  <a:pt x="932727" y="829173"/>
                  <a:pt x="934705" y="817099"/>
                  <a:pt x="938116" y="805776"/>
                </a:cubicBezTo>
                <a:cubicBezTo>
                  <a:pt x="941527" y="794452"/>
                  <a:pt x="946438" y="784630"/>
                  <a:pt x="952850" y="776308"/>
                </a:cubicBezTo>
                <a:cubicBezTo>
                  <a:pt x="959262" y="767986"/>
                  <a:pt x="967311" y="761369"/>
                  <a:pt x="976997" y="756458"/>
                </a:cubicBezTo>
                <a:cubicBezTo>
                  <a:pt x="986684" y="751547"/>
                  <a:pt x="998075" y="749091"/>
                  <a:pt x="1011172" y="749091"/>
                </a:cubicBezTo>
                <a:close/>
                <a:moveTo>
                  <a:pt x="1013628" y="676240"/>
                </a:moveTo>
                <a:cubicBezTo>
                  <a:pt x="984705" y="676240"/>
                  <a:pt x="958716" y="681014"/>
                  <a:pt x="935660" y="690564"/>
                </a:cubicBezTo>
                <a:cubicBezTo>
                  <a:pt x="912604" y="700114"/>
                  <a:pt x="893027" y="713961"/>
                  <a:pt x="876929" y="732106"/>
                </a:cubicBezTo>
                <a:cubicBezTo>
                  <a:pt x="860831" y="750250"/>
                  <a:pt x="848553" y="772351"/>
                  <a:pt x="840094" y="798409"/>
                </a:cubicBezTo>
                <a:cubicBezTo>
                  <a:pt x="831636" y="824466"/>
                  <a:pt x="827407" y="853729"/>
                  <a:pt x="827407" y="886199"/>
                </a:cubicBezTo>
                <a:cubicBezTo>
                  <a:pt x="827407" y="920305"/>
                  <a:pt x="831431" y="950046"/>
                  <a:pt x="839480" y="975421"/>
                </a:cubicBezTo>
                <a:cubicBezTo>
                  <a:pt x="847529" y="1000796"/>
                  <a:pt x="859739" y="1021806"/>
                  <a:pt x="876111" y="1038450"/>
                </a:cubicBezTo>
                <a:cubicBezTo>
                  <a:pt x="892482" y="1055094"/>
                  <a:pt x="912877" y="1067509"/>
                  <a:pt x="937297" y="1075694"/>
                </a:cubicBezTo>
                <a:cubicBezTo>
                  <a:pt x="961718" y="1083880"/>
                  <a:pt x="990162" y="1087973"/>
                  <a:pt x="1022632" y="1087973"/>
                </a:cubicBezTo>
                <a:cubicBezTo>
                  <a:pt x="1040640" y="1087973"/>
                  <a:pt x="1057557" y="1086813"/>
                  <a:pt x="1073382" y="1084494"/>
                </a:cubicBezTo>
                <a:cubicBezTo>
                  <a:pt x="1089208" y="1082175"/>
                  <a:pt x="1103259" y="1079446"/>
                  <a:pt x="1115538" y="1076308"/>
                </a:cubicBezTo>
                <a:cubicBezTo>
                  <a:pt x="1127816" y="1073170"/>
                  <a:pt x="1137912" y="1069964"/>
                  <a:pt x="1145824" y="1066690"/>
                </a:cubicBezTo>
                <a:cubicBezTo>
                  <a:pt x="1153737" y="1063416"/>
                  <a:pt x="1158580" y="1060824"/>
                  <a:pt x="1160354" y="1058914"/>
                </a:cubicBezTo>
                <a:cubicBezTo>
                  <a:pt x="1162127" y="1057004"/>
                  <a:pt x="1163560" y="1055026"/>
                  <a:pt x="1164651" y="1052979"/>
                </a:cubicBezTo>
                <a:cubicBezTo>
                  <a:pt x="1165743" y="1050933"/>
                  <a:pt x="1166561" y="1048409"/>
                  <a:pt x="1167107" y="1045408"/>
                </a:cubicBezTo>
                <a:cubicBezTo>
                  <a:pt x="1167652" y="1042406"/>
                  <a:pt x="1168062" y="1038791"/>
                  <a:pt x="1168335" y="1034562"/>
                </a:cubicBezTo>
                <a:cubicBezTo>
                  <a:pt x="1168607" y="1030333"/>
                  <a:pt x="1168744" y="1025217"/>
                  <a:pt x="1168744" y="1019214"/>
                </a:cubicBezTo>
                <a:cubicBezTo>
                  <a:pt x="1168744" y="1012393"/>
                  <a:pt x="1168539" y="1006731"/>
                  <a:pt x="1168130" y="1002229"/>
                </a:cubicBezTo>
                <a:cubicBezTo>
                  <a:pt x="1167721" y="997727"/>
                  <a:pt x="1166970" y="994248"/>
                  <a:pt x="1165879" y="991792"/>
                </a:cubicBezTo>
                <a:cubicBezTo>
                  <a:pt x="1164787" y="989337"/>
                  <a:pt x="1163423" y="987631"/>
                  <a:pt x="1161786" y="986676"/>
                </a:cubicBezTo>
                <a:cubicBezTo>
                  <a:pt x="1160149" y="985721"/>
                  <a:pt x="1158103" y="985244"/>
                  <a:pt x="1155647" y="985244"/>
                </a:cubicBezTo>
                <a:cubicBezTo>
                  <a:pt x="1151554" y="985244"/>
                  <a:pt x="1146234" y="986540"/>
                  <a:pt x="1139685" y="989132"/>
                </a:cubicBezTo>
                <a:cubicBezTo>
                  <a:pt x="1133137" y="991724"/>
                  <a:pt x="1124883" y="994589"/>
                  <a:pt x="1114924" y="997727"/>
                </a:cubicBezTo>
                <a:cubicBezTo>
                  <a:pt x="1104965" y="1000865"/>
                  <a:pt x="1093164" y="1003730"/>
                  <a:pt x="1079521" y="1006322"/>
                </a:cubicBezTo>
                <a:cubicBezTo>
                  <a:pt x="1065879" y="1008914"/>
                  <a:pt x="1050053" y="1010210"/>
                  <a:pt x="1032045" y="1010210"/>
                </a:cubicBezTo>
                <a:cubicBezTo>
                  <a:pt x="1014310" y="1010210"/>
                  <a:pt x="999098" y="1007891"/>
                  <a:pt x="986411" y="1003252"/>
                </a:cubicBezTo>
                <a:cubicBezTo>
                  <a:pt x="973723" y="998614"/>
                  <a:pt x="963355" y="991861"/>
                  <a:pt x="955306" y="982993"/>
                </a:cubicBezTo>
                <a:cubicBezTo>
                  <a:pt x="947257" y="974125"/>
                  <a:pt x="941390" y="963348"/>
                  <a:pt x="937707" y="950660"/>
                </a:cubicBezTo>
                <a:cubicBezTo>
                  <a:pt x="934023" y="937972"/>
                  <a:pt x="932181" y="923852"/>
                  <a:pt x="932181" y="908300"/>
                </a:cubicBezTo>
                <a:lnTo>
                  <a:pt x="1154419" y="908300"/>
                </a:lnTo>
                <a:cubicBezTo>
                  <a:pt x="1164242" y="908300"/>
                  <a:pt x="1171950" y="905298"/>
                  <a:pt x="1177543" y="899296"/>
                </a:cubicBezTo>
                <a:cubicBezTo>
                  <a:pt x="1183137" y="893293"/>
                  <a:pt x="1185933" y="884016"/>
                  <a:pt x="1185933" y="871465"/>
                </a:cubicBezTo>
                <a:lnTo>
                  <a:pt x="1185933" y="855094"/>
                </a:lnTo>
                <a:cubicBezTo>
                  <a:pt x="1185933" y="829446"/>
                  <a:pt x="1182659" y="805708"/>
                  <a:pt x="1176111" y="783879"/>
                </a:cubicBezTo>
                <a:cubicBezTo>
                  <a:pt x="1169562" y="762051"/>
                  <a:pt x="1159330" y="743156"/>
                  <a:pt x="1145415" y="727195"/>
                </a:cubicBezTo>
                <a:cubicBezTo>
                  <a:pt x="1131500" y="711233"/>
                  <a:pt x="1113696" y="698750"/>
                  <a:pt x="1092004" y="689746"/>
                </a:cubicBezTo>
                <a:cubicBezTo>
                  <a:pt x="1070313" y="680742"/>
                  <a:pt x="1044187" y="676240"/>
                  <a:pt x="1013628" y="676240"/>
                </a:cubicBezTo>
                <a:close/>
                <a:moveTo>
                  <a:pt x="569450" y="539950"/>
                </a:moveTo>
                <a:cubicBezTo>
                  <a:pt x="527704" y="539950"/>
                  <a:pt x="489846" y="546362"/>
                  <a:pt x="455876" y="559186"/>
                </a:cubicBezTo>
                <a:cubicBezTo>
                  <a:pt x="421906" y="572010"/>
                  <a:pt x="392915" y="590496"/>
                  <a:pt x="368905" y="614643"/>
                </a:cubicBezTo>
                <a:cubicBezTo>
                  <a:pt x="344894" y="638791"/>
                  <a:pt x="326340" y="668122"/>
                  <a:pt x="313243" y="702638"/>
                </a:cubicBezTo>
                <a:cubicBezTo>
                  <a:pt x="300146" y="737154"/>
                  <a:pt x="293598" y="776103"/>
                  <a:pt x="293598" y="819487"/>
                </a:cubicBezTo>
                <a:cubicBezTo>
                  <a:pt x="293598" y="861506"/>
                  <a:pt x="299737" y="899091"/>
                  <a:pt x="312015" y="932243"/>
                </a:cubicBezTo>
                <a:cubicBezTo>
                  <a:pt x="324293" y="965394"/>
                  <a:pt x="342029" y="993498"/>
                  <a:pt x="365221" y="1016554"/>
                </a:cubicBezTo>
                <a:cubicBezTo>
                  <a:pt x="388413" y="1039610"/>
                  <a:pt x="416722" y="1057209"/>
                  <a:pt x="450146" y="1069351"/>
                </a:cubicBezTo>
                <a:cubicBezTo>
                  <a:pt x="483570" y="1081492"/>
                  <a:pt x="521429" y="1087563"/>
                  <a:pt x="563721" y="1087563"/>
                </a:cubicBezTo>
                <a:cubicBezTo>
                  <a:pt x="578182" y="1087563"/>
                  <a:pt x="592575" y="1086881"/>
                  <a:pt x="606899" y="1085517"/>
                </a:cubicBezTo>
                <a:cubicBezTo>
                  <a:pt x="621224" y="1084153"/>
                  <a:pt x="635412" y="1082106"/>
                  <a:pt x="649464" y="1079378"/>
                </a:cubicBezTo>
                <a:cubicBezTo>
                  <a:pt x="663516" y="1076649"/>
                  <a:pt x="677090" y="1073375"/>
                  <a:pt x="690187" y="1069555"/>
                </a:cubicBezTo>
                <a:cubicBezTo>
                  <a:pt x="703284" y="1065735"/>
                  <a:pt x="714266" y="1062052"/>
                  <a:pt x="723134" y="1058505"/>
                </a:cubicBezTo>
                <a:cubicBezTo>
                  <a:pt x="732002" y="1054958"/>
                  <a:pt x="737868" y="1050114"/>
                  <a:pt x="740733" y="1043975"/>
                </a:cubicBezTo>
                <a:cubicBezTo>
                  <a:pt x="743598" y="1037836"/>
                  <a:pt x="745030" y="1030674"/>
                  <a:pt x="745030" y="1022488"/>
                </a:cubicBezTo>
                <a:lnTo>
                  <a:pt x="745030" y="811710"/>
                </a:lnTo>
                <a:cubicBezTo>
                  <a:pt x="745030" y="806253"/>
                  <a:pt x="744348" y="801410"/>
                  <a:pt x="742984" y="797181"/>
                </a:cubicBezTo>
                <a:cubicBezTo>
                  <a:pt x="741620" y="792952"/>
                  <a:pt x="739642" y="789337"/>
                  <a:pt x="737049" y="786335"/>
                </a:cubicBezTo>
                <a:cubicBezTo>
                  <a:pt x="734457" y="783334"/>
                  <a:pt x="731456" y="781083"/>
                  <a:pt x="728045" y="779582"/>
                </a:cubicBezTo>
                <a:cubicBezTo>
                  <a:pt x="724635" y="778081"/>
                  <a:pt x="720747" y="777331"/>
                  <a:pt x="716381" y="777331"/>
                </a:cubicBezTo>
                <a:lnTo>
                  <a:pt x="537527" y="777331"/>
                </a:lnTo>
                <a:cubicBezTo>
                  <a:pt x="535071" y="777331"/>
                  <a:pt x="532888" y="778081"/>
                  <a:pt x="530978" y="779582"/>
                </a:cubicBezTo>
                <a:cubicBezTo>
                  <a:pt x="529068" y="781083"/>
                  <a:pt x="527431" y="783402"/>
                  <a:pt x="526067" y="786540"/>
                </a:cubicBezTo>
                <a:cubicBezTo>
                  <a:pt x="524703" y="789678"/>
                  <a:pt x="523680" y="793839"/>
                  <a:pt x="522997" y="799023"/>
                </a:cubicBezTo>
                <a:cubicBezTo>
                  <a:pt x="522315" y="804207"/>
                  <a:pt x="521974" y="810619"/>
                  <a:pt x="521974" y="818259"/>
                </a:cubicBezTo>
                <a:cubicBezTo>
                  <a:pt x="521974" y="832993"/>
                  <a:pt x="523338" y="843429"/>
                  <a:pt x="526067" y="849568"/>
                </a:cubicBezTo>
                <a:cubicBezTo>
                  <a:pt x="528796" y="855708"/>
                  <a:pt x="532615" y="858777"/>
                  <a:pt x="537527" y="858777"/>
                </a:cubicBezTo>
                <a:lnTo>
                  <a:pt x="637800" y="858777"/>
                </a:lnTo>
                <a:lnTo>
                  <a:pt x="637800" y="981560"/>
                </a:lnTo>
                <a:cubicBezTo>
                  <a:pt x="627704" y="987017"/>
                  <a:pt x="616790" y="991110"/>
                  <a:pt x="605058" y="993839"/>
                </a:cubicBezTo>
                <a:cubicBezTo>
                  <a:pt x="593325" y="996567"/>
                  <a:pt x="581456" y="997932"/>
                  <a:pt x="569450" y="997932"/>
                </a:cubicBezTo>
                <a:cubicBezTo>
                  <a:pt x="544894" y="997932"/>
                  <a:pt x="522452" y="993975"/>
                  <a:pt x="502124" y="986063"/>
                </a:cubicBezTo>
                <a:cubicBezTo>
                  <a:pt x="481797" y="978150"/>
                  <a:pt x="464403" y="966417"/>
                  <a:pt x="449941" y="950865"/>
                </a:cubicBezTo>
                <a:cubicBezTo>
                  <a:pt x="435480" y="935312"/>
                  <a:pt x="424225" y="916008"/>
                  <a:pt x="416176" y="892952"/>
                </a:cubicBezTo>
                <a:cubicBezTo>
                  <a:pt x="408127" y="869896"/>
                  <a:pt x="404102" y="843225"/>
                  <a:pt x="404102" y="812938"/>
                </a:cubicBezTo>
                <a:cubicBezTo>
                  <a:pt x="404102" y="785380"/>
                  <a:pt x="408059" y="760210"/>
                  <a:pt x="415971" y="737426"/>
                </a:cubicBezTo>
                <a:cubicBezTo>
                  <a:pt x="423884" y="714643"/>
                  <a:pt x="435207" y="695134"/>
                  <a:pt x="449941" y="678900"/>
                </a:cubicBezTo>
                <a:cubicBezTo>
                  <a:pt x="464675" y="662665"/>
                  <a:pt x="482411" y="650114"/>
                  <a:pt x="503148" y="641246"/>
                </a:cubicBezTo>
                <a:cubicBezTo>
                  <a:pt x="523884" y="632379"/>
                  <a:pt x="547077" y="627945"/>
                  <a:pt x="572725" y="627945"/>
                </a:cubicBezTo>
                <a:cubicBezTo>
                  <a:pt x="596736" y="627945"/>
                  <a:pt x="617813" y="630400"/>
                  <a:pt x="635958" y="635312"/>
                </a:cubicBezTo>
                <a:cubicBezTo>
                  <a:pt x="654103" y="640223"/>
                  <a:pt x="669723" y="645544"/>
                  <a:pt x="682820" y="651274"/>
                </a:cubicBezTo>
                <a:cubicBezTo>
                  <a:pt x="695917" y="657003"/>
                  <a:pt x="706422" y="662324"/>
                  <a:pt x="714335" y="667235"/>
                </a:cubicBezTo>
                <a:cubicBezTo>
                  <a:pt x="722247" y="672147"/>
                  <a:pt x="727977" y="674602"/>
                  <a:pt x="731524" y="674602"/>
                </a:cubicBezTo>
                <a:cubicBezTo>
                  <a:pt x="733980" y="674602"/>
                  <a:pt x="736094" y="673920"/>
                  <a:pt x="737868" y="672556"/>
                </a:cubicBezTo>
                <a:cubicBezTo>
                  <a:pt x="739642" y="671192"/>
                  <a:pt x="741142" y="668804"/>
                  <a:pt x="742370" y="665394"/>
                </a:cubicBezTo>
                <a:cubicBezTo>
                  <a:pt x="743598" y="661983"/>
                  <a:pt x="744553" y="657413"/>
                  <a:pt x="745235" y="651683"/>
                </a:cubicBezTo>
                <a:cubicBezTo>
                  <a:pt x="745917" y="645953"/>
                  <a:pt x="746258" y="639132"/>
                  <a:pt x="746258" y="631219"/>
                </a:cubicBezTo>
                <a:cubicBezTo>
                  <a:pt x="746258" y="617576"/>
                  <a:pt x="745440" y="607276"/>
                  <a:pt x="743803" y="600319"/>
                </a:cubicBezTo>
                <a:cubicBezTo>
                  <a:pt x="742165" y="593361"/>
                  <a:pt x="739505" y="587972"/>
                  <a:pt x="735822" y="584152"/>
                </a:cubicBezTo>
                <a:cubicBezTo>
                  <a:pt x="732138" y="580332"/>
                  <a:pt x="725658" y="575830"/>
                  <a:pt x="716381" y="570646"/>
                </a:cubicBezTo>
                <a:cubicBezTo>
                  <a:pt x="707104" y="565462"/>
                  <a:pt x="695440" y="560619"/>
                  <a:pt x="681388" y="556117"/>
                </a:cubicBezTo>
                <a:cubicBezTo>
                  <a:pt x="667336" y="551615"/>
                  <a:pt x="650897" y="547795"/>
                  <a:pt x="632070" y="544657"/>
                </a:cubicBezTo>
                <a:cubicBezTo>
                  <a:pt x="613243" y="541519"/>
                  <a:pt x="592370" y="539950"/>
                  <a:pt x="569450" y="539950"/>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15" name="Graphic 114" descr="Earth globe: Africa and Europe with solid fill">
            <a:extLst>
              <a:ext uri="{FF2B5EF4-FFF2-40B4-BE49-F238E27FC236}">
                <a16:creationId xmlns:a16="http://schemas.microsoft.com/office/drawing/2014/main" id="{07EFC28A-B4EA-4EC4-8A28-7811A846425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37419" y="5751073"/>
            <a:ext cx="265199" cy="265199"/>
          </a:xfrm>
          <a:prstGeom prst="rect">
            <a:avLst/>
          </a:prstGeom>
        </p:spPr>
      </p:pic>
      <p:pic>
        <p:nvPicPr>
          <p:cNvPr id="116" name="Graphic 115" descr="Paint brush with solid fill">
            <a:extLst>
              <a:ext uri="{FF2B5EF4-FFF2-40B4-BE49-F238E27FC236}">
                <a16:creationId xmlns:a16="http://schemas.microsoft.com/office/drawing/2014/main" id="{6FFB9A9D-E312-4207-BA9F-6EDF1AE3790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3610661" flipH="1">
            <a:off x="316074" y="5810411"/>
            <a:ext cx="164232" cy="164232"/>
          </a:xfrm>
          <a:prstGeom prst="rect">
            <a:avLst/>
          </a:prstGeom>
        </p:spPr>
      </p:pic>
      <p:grpSp>
        <p:nvGrpSpPr>
          <p:cNvPr id="119" name="Group 118">
            <a:extLst>
              <a:ext uri="{FF2B5EF4-FFF2-40B4-BE49-F238E27FC236}">
                <a16:creationId xmlns:a16="http://schemas.microsoft.com/office/drawing/2014/main" id="{EE246289-61A2-4EEB-B09E-7372105B4989}"/>
              </a:ext>
            </a:extLst>
          </p:cNvPr>
          <p:cNvGrpSpPr/>
          <p:nvPr/>
        </p:nvGrpSpPr>
        <p:grpSpPr>
          <a:xfrm>
            <a:off x="137419" y="6369707"/>
            <a:ext cx="313358" cy="313358"/>
            <a:chOff x="338017" y="2561241"/>
            <a:chExt cx="2033058" cy="2033058"/>
          </a:xfrm>
          <a:solidFill>
            <a:srgbClr val="00817D"/>
          </a:solidFill>
        </p:grpSpPr>
        <p:sp>
          <p:nvSpPr>
            <p:cNvPr id="120" name="Graphic 21" descr="Books on shelf with solid fill">
              <a:extLst>
                <a:ext uri="{FF2B5EF4-FFF2-40B4-BE49-F238E27FC236}">
                  <a16:creationId xmlns:a16="http://schemas.microsoft.com/office/drawing/2014/main" id="{FA21BE6F-C73C-4EED-B6EA-F3FA1A0E97D8}"/>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21" name="Graphic 21" descr="Books on shelf with solid fill">
              <a:extLst>
                <a:ext uri="{FF2B5EF4-FFF2-40B4-BE49-F238E27FC236}">
                  <a16:creationId xmlns:a16="http://schemas.microsoft.com/office/drawing/2014/main" id="{D25B61C8-8878-4B22-9775-E6F27A550ACE}"/>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22" name="Graphic 21" descr="Books on shelf with solid fill">
              <a:extLst>
                <a:ext uri="{FF2B5EF4-FFF2-40B4-BE49-F238E27FC236}">
                  <a16:creationId xmlns:a16="http://schemas.microsoft.com/office/drawing/2014/main" id="{C85FAC96-9540-4220-9227-3D6C3CE617D9}"/>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23" name="Graphic 21" descr="Books on shelf with solid fill">
              <a:extLst>
                <a:ext uri="{FF2B5EF4-FFF2-40B4-BE49-F238E27FC236}">
                  <a16:creationId xmlns:a16="http://schemas.microsoft.com/office/drawing/2014/main" id="{A1D951F5-6E19-4BC9-9169-87BF23026BB1}"/>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24" name="Graphic 21" descr="Books on shelf with solid fill">
              <a:extLst>
                <a:ext uri="{FF2B5EF4-FFF2-40B4-BE49-F238E27FC236}">
                  <a16:creationId xmlns:a16="http://schemas.microsoft.com/office/drawing/2014/main" id="{A4F96112-4F32-48E6-9E01-CE99CAF41B0F}"/>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25" name="Graphic 21" descr="Books on shelf with solid fill">
              <a:extLst>
                <a:ext uri="{FF2B5EF4-FFF2-40B4-BE49-F238E27FC236}">
                  <a16:creationId xmlns:a16="http://schemas.microsoft.com/office/drawing/2014/main" id="{54DCD76B-54F3-4DC6-B25C-148487C8D057}"/>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26" name="Rectangle 125">
              <a:extLst>
                <a:ext uri="{FF2B5EF4-FFF2-40B4-BE49-F238E27FC236}">
                  <a16:creationId xmlns:a16="http://schemas.microsoft.com/office/drawing/2014/main" id="{F8B67CF6-6829-47B0-801A-42C073966D9B}"/>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Freeform: Shape 126">
              <a:extLst>
                <a:ext uri="{FF2B5EF4-FFF2-40B4-BE49-F238E27FC236}">
                  <a16:creationId xmlns:a16="http://schemas.microsoft.com/office/drawing/2014/main" id="{F643221A-F48A-43EF-A5F4-92D719D1AAC5}"/>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21" name="Group 20">
            <a:extLst>
              <a:ext uri="{FF2B5EF4-FFF2-40B4-BE49-F238E27FC236}">
                <a16:creationId xmlns:a16="http://schemas.microsoft.com/office/drawing/2014/main" id="{4C332455-D258-431E-B2D1-BEFC040B96A9}"/>
              </a:ext>
            </a:extLst>
          </p:cNvPr>
          <p:cNvGrpSpPr/>
          <p:nvPr/>
        </p:nvGrpSpPr>
        <p:grpSpPr>
          <a:xfrm>
            <a:off x="131554" y="4848092"/>
            <a:ext cx="400880" cy="367206"/>
            <a:chOff x="25960" y="5226914"/>
            <a:chExt cx="400880" cy="367206"/>
          </a:xfrm>
        </p:grpSpPr>
        <p:pic>
          <p:nvPicPr>
            <p:cNvPr id="19" name="Picture 18" descr="Icon&#10;&#10;Description automatically generated">
              <a:extLst>
                <a:ext uri="{FF2B5EF4-FFF2-40B4-BE49-F238E27FC236}">
                  <a16:creationId xmlns:a16="http://schemas.microsoft.com/office/drawing/2014/main" id="{A1C4D390-4DBA-4D34-921F-5EC4BB5BC95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960" y="5226914"/>
              <a:ext cx="400880" cy="367206"/>
            </a:xfrm>
            <a:prstGeom prst="rect">
              <a:avLst/>
            </a:prstGeom>
          </p:spPr>
        </p:pic>
        <p:grpSp>
          <p:nvGrpSpPr>
            <p:cNvPr id="130" name="Group 129">
              <a:extLst>
                <a:ext uri="{FF2B5EF4-FFF2-40B4-BE49-F238E27FC236}">
                  <a16:creationId xmlns:a16="http://schemas.microsoft.com/office/drawing/2014/main" id="{939A2240-D812-456F-AA27-341331A12DC6}"/>
                </a:ext>
              </a:extLst>
            </p:cNvPr>
            <p:cNvGrpSpPr/>
            <p:nvPr/>
          </p:nvGrpSpPr>
          <p:grpSpPr>
            <a:xfrm>
              <a:off x="91323" y="5295493"/>
              <a:ext cx="281532" cy="264733"/>
              <a:chOff x="-1809537" y="8223587"/>
              <a:chExt cx="1464989" cy="1377573"/>
            </a:xfrm>
          </p:grpSpPr>
          <p:pic>
            <p:nvPicPr>
              <p:cNvPr id="131" name="Graphic 130" descr="Crown with solid fill">
                <a:extLst>
                  <a:ext uri="{FF2B5EF4-FFF2-40B4-BE49-F238E27FC236}">
                    <a16:creationId xmlns:a16="http://schemas.microsoft.com/office/drawing/2014/main" id="{39D122E9-9C01-4C39-ABCF-DAB00CB5620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440206" y="8223587"/>
                <a:ext cx="687670" cy="687670"/>
              </a:xfrm>
              <a:prstGeom prst="rect">
                <a:avLst/>
              </a:prstGeom>
            </p:spPr>
          </p:pic>
          <p:sp>
            <p:nvSpPr>
              <p:cNvPr id="132" name="Graphic 96" descr="Dove with solid fill">
                <a:extLst>
                  <a:ext uri="{FF2B5EF4-FFF2-40B4-BE49-F238E27FC236}">
                    <a16:creationId xmlns:a16="http://schemas.microsoft.com/office/drawing/2014/main" id="{9DC978C0-5673-44EE-AEA6-CCF4533BD6FE}"/>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33" name="Group 132">
                <a:extLst>
                  <a:ext uri="{FF2B5EF4-FFF2-40B4-BE49-F238E27FC236}">
                    <a16:creationId xmlns:a16="http://schemas.microsoft.com/office/drawing/2014/main" id="{609E7739-67F2-41CD-8D83-0BAA46CD6EC0}"/>
                  </a:ext>
                </a:extLst>
              </p:cNvPr>
              <p:cNvGrpSpPr/>
              <p:nvPr/>
            </p:nvGrpSpPr>
            <p:grpSpPr>
              <a:xfrm>
                <a:off x="-1809537" y="9030191"/>
                <a:ext cx="413278" cy="533790"/>
                <a:chOff x="2925169" y="7231616"/>
                <a:chExt cx="497122" cy="534157"/>
              </a:xfrm>
              <a:solidFill>
                <a:schemeClr val="bg1"/>
              </a:solidFill>
            </p:grpSpPr>
            <p:sp>
              <p:nvSpPr>
                <p:cNvPr id="134" name="Rectangle 133">
                  <a:extLst>
                    <a:ext uri="{FF2B5EF4-FFF2-40B4-BE49-F238E27FC236}">
                      <a16:creationId xmlns:a16="http://schemas.microsoft.com/office/drawing/2014/main" id="{E88683C3-A97C-415A-9D39-B4C15E32A730}"/>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A26AE9F2-0A99-40DE-9049-F84CB667A6AB}"/>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pic>
        <p:nvPicPr>
          <p:cNvPr id="136" name="Graphic 135" descr="Agriculture with solid fill">
            <a:extLst>
              <a:ext uri="{FF2B5EF4-FFF2-40B4-BE49-F238E27FC236}">
                <a16:creationId xmlns:a16="http://schemas.microsoft.com/office/drawing/2014/main" id="{A8DABF40-AFB5-4C0D-800F-DDC0C00ABAA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27468" y="7012076"/>
            <a:ext cx="328122" cy="328122"/>
          </a:xfrm>
          <a:prstGeom prst="rect">
            <a:avLst/>
          </a:prstGeom>
        </p:spPr>
      </p:pic>
      <p:pic>
        <p:nvPicPr>
          <p:cNvPr id="5" name="Graphic 4" descr="Repeat with solid fill">
            <a:extLst>
              <a:ext uri="{FF2B5EF4-FFF2-40B4-BE49-F238E27FC236}">
                <a16:creationId xmlns:a16="http://schemas.microsoft.com/office/drawing/2014/main" id="{3A059738-7172-41D4-A287-686D73918F6C}"/>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flipH="1">
            <a:off x="112607" y="7344580"/>
            <a:ext cx="345597" cy="345597"/>
          </a:xfrm>
          <a:prstGeom prst="rect">
            <a:avLst/>
          </a:prstGeom>
        </p:spPr>
      </p:pic>
      <p:grpSp>
        <p:nvGrpSpPr>
          <p:cNvPr id="137" name="Group 136">
            <a:extLst>
              <a:ext uri="{FF2B5EF4-FFF2-40B4-BE49-F238E27FC236}">
                <a16:creationId xmlns:a16="http://schemas.microsoft.com/office/drawing/2014/main" id="{EC2E0637-ECE8-4199-8CF9-05318D43549D}"/>
              </a:ext>
            </a:extLst>
          </p:cNvPr>
          <p:cNvGrpSpPr/>
          <p:nvPr/>
        </p:nvGrpSpPr>
        <p:grpSpPr>
          <a:xfrm>
            <a:off x="134511" y="6069381"/>
            <a:ext cx="264203" cy="242010"/>
            <a:chOff x="25960" y="5226914"/>
            <a:chExt cx="400880" cy="367206"/>
          </a:xfrm>
        </p:grpSpPr>
        <p:pic>
          <p:nvPicPr>
            <p:cNvPr id="138" name="Picture 137" descr="Icon&#10;&#10;Description automatically generated">
              <a:extLst>
                <a:ext uri="{FF2B5EF4-FFF2-40B4-BE49-F238E27FC236}">
                  <a16:creationId xmlns:a16="http://schemas.microsoft.com/office/drawing/2014/main" id="{450E6E3C-9651-4452-9A10-0005B8B5EC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960" y="5226914"/>
              <a:ext cx="400880" cy="367206"/>
            </a:xfrm>
            <a:prstGeom prst="rect">
              <a:avLst/>
            </a:prstGeom>
          </p:spPr>
        </p:pic>
        <p:grpSp>
          <p:nvGrpSpPr>
            <p:cNvPr id="139" name="Group 138">
              <a:extLst>
                <a:ext uri="{FF2B5EF4-FFF2-40B4-BE49-F238E27FC236}">
                  <a16:creationId xmlns:a16="http://schemas.microsoft.com/office/drawing/2014/main" id="{9644479D-0C83-4EF5-B286-5D1106047872}"/>
                </a:ext>
              </a:extLst>
            </p:cNvPr>
            <p:cNvGrpSpPr/>
            <p:nvPr/>
          </p:nvGrpSpPr>
          <p:grpSpPr>
            <a:xfrm>
              <a:off x="91323" y="5295493"/>
              <a:ext cx="281532" cy="264733"/>
              <a:chOff x="-1809537" y="8223587"/>
              <a:chExt cx="1464989" cy="1377573"/>
            </a:xfrm>
          </p:grpSpPr>
          <p:pic>
            <p:nvPicPr>
              <p:cNvPr id="140" name="Graphic 139" descr="Crown with solid fill">
                <a:extLst>
                  <a:ext uri="{FF2B5EF4-FFF2-40B4-BE49-F238E27FC236}">
                    <a16:creationId xmlns:a16="http://schemas.microsoft.com/office/drawing/2014/main" id="{FDE59520-B52A-4AE1-9A16-C287B0513DD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440206" y="8223587"/>
                <a:ext cx="687670" cy="687670"/>
              </a:xfrm>
              <a:prstGeom prst="rect">
                <a:avLst/>
              </a:prstGeom>
            </p:spPr>
          </p:pic>
          <p:sp>
            <p:nvSpPr>
              <p:cNvPr id="141" name="Graphic 96" descr="Dove with solid fill">
                <a:extLst>
                  <a:ext uri="{FF2B5EF4-FFF2-40B4-BE49-F238E27FC236}">
                    <a16:creationId xmlns:a16="http://schemas.microsoft.com/office/drawing/2014/main" id="{7AEC3FFD-6915-4E6A-A21F-BE7367FF1078}"/>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42" name="Group 141">
                <a:extLst>
                  <a:ext uri="{FF2B5EF4-FFF2-40B4-BE49-F238E27FC236}">
                    <a16:creationId xmlns:a16="http://schemas.microsoft.com/office/drawing/2014/main" id="{7EFF4B3F-1E64-4BAB-A8A7-C9EF8A2DC947}"/>
                  </a:ext>
                </a:extLst>
              </p:cNvPr>
              <p:cNvGrpSpPr/>
              <p:nvPr/>
            </p:nvGrpSpPr>
            <p:grpSpPr>
              <a:xfrm>
                <a:off x="-1809537" y="9030191"/>
                <a:ext cx="413278" cy="533790"/>
                <a:chOff x="2925169" y="7231616"/>
                <a:chExt cx="497122" cy="534157"/>
              </a:xfrm>
              <a:solidFill>
                <a:schemeClr val="bg1"/>
              </a:solidFill>
            </p:grpSpPr>
            <p:sp>
              <p:nvSpPr>
                <p:cNvPr id="143" name="Rectangle 142">
                  <a:extLst>
                    <a:ext uri="{FF2B5EF4-FFF2-40B4-BE49-F238E27FC236}">
                      <a16:creationId xmlns:a16="http://schemas.microsoft.com/office/drawing/2014/main" id="{81F1A7BE-F3CD-4EBF-AF58-4D90EED2E272}"/>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4" name="Rectangle 143">
                  <a:extLst>
                    <a:ext uri="{FF2B5EF4-FFF2-40B4-BE49-F238E27FC236}">
                      <a16:creationId xmlns:a16="http://schemas.microsoft.com/office/drawing/2014/main" id="{C714D8D2-58A4-46B3-9C51-C5559D5B93AD}"/>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pic>
        <p:nvPicPr>
          <p:cNvPr id="145" name="Graphic 144" descr="Paint brush with solid fill">
            <a:extLst>
              <a:ext uri="{FF2B5EF4-FFF2-40B4-BE49-F238E27FC236}">
                <a16:creationId xmlns:a16="http://schemas.microsoft.com/office/drawing/2014/main" id="{625E3A30-CD37-4EC1-834B-26E60727B0B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3610661" flipH="1">
            <a:off x="335760" y="6076911"/>
            <a:ext cx="164232" cy="164232"/>
          </a:xfrm>
          <a:prstGeom prst="rect">
            <a:avLst/>
          </a:prstGeom>
        </p:spPr>
      </p:pic>
      <p:sp>
        <p:nvSpPr>
          <p:cNvPr id="146" name="Freeform: Shape 145" descr="Hand with solid fill">
            <a:extLst>
              <a:ext uri="{FF2B5EF4-FFF2-40B4-BE49-F238E27FC236}">
                <a16:creationId xmlns:a16="http://schemas.microsoft.com/office/drawing/2014/main" id="{EA19B1B5-0BB9-4BF7-B9F2-E0AA249F81AB}"/>
              </a:ext>
            </a:extLst>
          </p:cNvPr>
          <p:cNvSpPr/>
          <p:nvPr/>
        </p:nvSpPr>
        <p:spPr>
          <a:xfrm>
            <a:off x="175633" y="7703195"/>
            <a:ext cx="219543" cy="317060"/>
          </a:xfrm>
          <a:custGeom>
            <a:avLst/>
            <a:gdLst>
              <a:gd name="connsiteX0" fmla="*/ 414339 w 914734"/>
              <a:gd name="connsiteY0" fmla="*/ 745600 h 1321043"/>
              <a:gd name="connsiteX1" fmla="*/ 530234 w 914734"/>
              <a:gd name="connsiteY1" fmla="*/ 1238518 h 1321043"/>
              <a:gd name="connsiteX2" fmla="*/ 530234 w 914734"/>
              <a:gd name="connsiteY2" fmla="*/ 862961 h 1321043"/>
              <a:gd name="connsiteX3" fmla="*/ 414339 w 914734"/>
              <a:gd name="connsiteY3" fmla="*/ 745600 h 1321043"/>
              <a:gd name="connsiteX4" fmla="*/ 480394 w 914734"/>
              <a:gd name="connsiteY4" fmla="*/ 62 h 1321043"/>
              <a:gd name="connsiteX5" fmla="*/ 555505 w 914734"/>
              <a:gd name="connsiteY5" fmla="*/ 70274 h 1321043"/>
              <a:gd name="connsiteX6" fmla="*/ 555505 w 914734"/>
              <a:gd name="connsiteY6" fmla="*/ 651572 h 1321043"/>
              <a:gd name="connsiteX7" fmla="*/ 571834 w 914734"/>
              <a:gd name="connsiteY7" fmla="*/ 667900 h 1321043"/>
              <a:gd name="connsiteX8" fmla="*/ 588163 w 914734"/>
              <a:gd name="connsiteY8" fmla="*/ 651572 h 1321043"/>
              <a:gd name="connsiteX9" fmla="*/ 588163 w 914734"/>
              <a:gd name="connsiteY9" fmla="*/ 169879 h 1321043"/>
              <a:gd name="connsiteX10" fmla="*/ 668173 w 914734"/>
              <a:gd name="connsiteY10" fmla="*/ 96400 h 1321043"/>
              <a:gd name="connsiteX11" fmla="*/ 735120 w 914734"/>
              <a:gd name="connsiteY11" fmla="*/ 173144 h 1321043"/>
              <a:gd name="connsiteX12" fmla="*/ 735120 w 914734"/>
              <a:gd name="connsiteY12" fmla="*/ 651572 h 1321043"/>
              <a:gd name="connsiteX13" fmla="*/ 751448 w 914734"/>
              <a:gd name="connsiteY13" fmla="*/ 667900 h 1321043"/>
              <a:gd name="connsiteX14" fmla="*/ 767777 w 914734"/>
              <a:gd name="connsiteY14" fmla="*/ 651572 h 1321043"/>
              <a:gd name="connsiteX15" fmla="*/ 767777 w 914734"/>
              <a:gd name="connsiteY15" fmla="*/ 331532 h 1321043"/>
              <a:gd name="connsiteX16" fmla="*/ 841255 w 914734"/>
              <a:gd name="connsiteY16" fmla="*/ 259686 h 1321043"/>
              <a:gd name="connsiteX17" fmla="*/ 914734 w 914734"/>
              <a:gd name="connsiteY17" fmla="*/ 333164 h 1321043"/>
              <a:gd name="connsiteX18" fmla="*/ 914734 w 914734"/>
              <a:gd name="connsiteY18" fmla="*/ 896500 h 1321043"/>
              <a:gd name="connsiteX19" fmla="*/ 784105 w 914734"/>
              <a:gd name="connsiteY19" fmla="*/ 1239400 h 1321043"/>
              <a:gd name="connsiteX20" fmla="*/ 784105 w 914734"/>
              <a:gd name="connsiteY20" fmla="*/ 1321043 h 1321043"/>
              <a:gd name="connsiteX21" fmla="*/ 310577 w 914734"/>
              <a:gd name="connsiteY21" fmla="*/ 1321043 h 1321043"/>
              <a:gd name="connsiteX22" fmla="*/ 310577 w 914734"/>
              <a:gd name="connsiteY22" fmla="*/ 1198579 h 1321043"/>
              <a:gd name="connsiteX23" fmla="*/ 130962 w 914734"/>
              <a:gd name="connsiteY23" fmla="*/ 1059786 h 1321043"/>
              <a:gd name="connsiteX24" fmla="*/ 99938 w 914734"/>
              <a:gd name="connsiteY24" fmla="*/ 1014066 h 1321043"/>
              <a:gd name="connsiteX25" fmla="*/ 1967 w 914734"/>
              <a:gd name="connsiteY25" fmla="*/ 573195 h 1321043"/>
              <a:gd name="connsiteX26" fmla="*/ 64015 w 914734"/>
              <a:gd name="connsiteY26" fmla="*/ 475223 h 1321043"/>
              <a:gd name="connsiteX27" fmla="*/ 161987 w 914734"/>
              <a:gd name="connsiteY27" fmla="*/ 537272 h 1321043"/>
              <a:gd name="connsiteX28" fmla="*/ 227301 w 914734"/>
              <a:gd name="connsiteY28" fmla="*/ 824655 h 1321043"/>
              <a:gd name="connsiteX29" fmla="*/ 230567 w 914734"/>
              <a:gd name="connsiteY29" fmla="*/ 824655 h 1321043"/>
              <a:gd name="connsiteX30" fmla="*/ 230567 w 914734"/>
              <a:gd name="connsiteY30" fmla="*/ 169879 h 1321043"/>
              <a:gd name="connsiteX31" fmla="*/ 300780 w 914734"/>
              <a:gd name="connsiteY31" fmla="*/ 99666 h 1321043"/>
              <a:gd name="connsiteX32" fmla="*/ 375891 w 914734"/>
              <a:gd name="connsiteY32" fmla="*/ 169879 h 1321043"/>
              <a:gd name="connsiteX33" fmla="*/ 375891 w 914734"/>
              <a:gd name="connsiteY33" fmla="*/ 651572 h 1321043"/>
              <a:gd name="connsiteX34" fmla="*/ 392220 w 914734"/>
              <a:gd name="connsiteY34" fmla="*/ 667900 h 1321043"/>
              <a:gd name="connsiteX35" fmla="*/ 408548 w 914734"/>
              <a:gd name="connsiteY35" fmla="*/ 651572 h 1321043"/>
              <a:gd name="connsiteX36" fmla="*/ 408548 w 914734"/>
              <a:gd name="connsiteY36" fmla="*/ 70274 h 1321043"/>
              <a:gd name="connsiteX37" fmla="*/ 480394 w 914734"/>
              <a:gd name="connsiteY37" fmla="*/ 62 h 132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734" h="1321043">
                <a:moveTo>
                  <a:pt x="414339" y="745600"/>
                </a:moveTo>
                <a:cubicBezTo>
                  <a:pt x="279862" y="722127"/>
                  <a:pt x="146852" y="956851"/>
                  <a:pt x="530234" y="1238518"/>
                </a:cubicBezTo>
                <a:cubicBezTo>
                  <a:pt x="1041409" y="862961"/>
                  <a:pt x="634555" y="570861"/>
                  <a:pt x="530234" y="862961"/>
                </a:cubicBezTo>
                <a:cubicBezTo>
                  <a:pt x="504154" y="789936"/>
                  <a:pt x="459165" y="753424"/>
                  <a:pt x="414339" y="745600"/>
                </a:cubicBezTo>
                <a:close/>
                <a:moveTo>
                  <a:pt x="480394" y="62"/>
                </a:moveTo>
                <a:cubicBezTo>
                  <a:pt x="519583" y="-1571"/>
                  <a:pt x="553873" y="29453"/>
                  <a:pt x="555505" y="70274"/>
                </a:cubicBezTo>
                <a:lnTo>
                  <a:pt x="555505" y="651572"/>
                </a:lnTo>
                <a:cubicBezTo>
                  <a:pt x="555505" y="661369"/>
                  <a:pt x="562037" y="667900"/>
                  <a:pt x="571834" y="667900"/>
                </a:cubicBezTo>
                <a:cubicBezTo>
                  <a:pt x="581631" y="667900"/>
                  <a:pt x="588163" y="661369"/>
                  <a:pt x="588163" y="651572"/>
                </a:cubicBezTo>
                <a:lnTo>
                  <a:pt x="588163" y="169879"/>
                </a:lnTo>
                <a:cubicBezTo>
                  <a:pt x="588163" y="125792"/>
                  <a:pt x="624085" y="91502"/>
                  <a:pt x="668173" y="96400"/>
                </a:cubicBezTo>
                <a:cubicBezTo>
                  <a:pt x="707361" y="101299"/>
                  <a:pt x="735120" y="133956"/>
                  <a:pt x="735120" y="173144"/>
                </a:cubicBezTo>
                <a:lnTo>
                  <a:pt x="735120" y="651572"/>
                </a:lnTo>
                <a:cubicBezTo>
                  <a:pt x="735120" y="661369"/>
                  <a:pt x="741651" y="667900"/>
                  <a:pt x="751448" y="667900"/>
                </a:cubicBezTo>
                <a:cubicBezTo>
                  <a:pt x="761245" y="667900"/>
                  <a:pt x="767777" y="661369"/>
                  <a:pt x="767777" y="651572"/>
                </a:cubicBezTo>
                <a:lnTo>
                  <a:pt x="767777" y="331532"/>
                </a:lnTo>
                <a:cubicBezTo>
                  <a:pt x="767777" y="292343"/>
                  <a:pt x="800434" y="259686"/>
                  <a:pt x="841255" y="259686"/>
                </a:cubicBezTo>
                <a:cubicBezTo>
                  <a:pt x="882077" y="259686"/>
                  <a:pt x="914734" y="292343"/>
                  <a:pt x="914734" y="333164"/>
                </a:cubicBezTo>
                <a:lnTo>
                  <a:pt x="914734" y="896500"/>
                </a:lnTo>
                <a:cubicBezTo>
                  <a:pt x="914734" y="1115303"/>
                  <a:pt x="784105" y="1123467"/>
                  <a:pt x="784105" y="1239400"/>
                </a:cubicBezTo>
                <a:lnTo>
                  <a:pt x="784105" y="1321043"/>
                </a:lnTo>
                <a:lnTo>
                  <a:pt x="310577" y="1321043"/>
                </a:lnTo>
                <a:lnTo>
                  <a:pt x="310577" y="1198579"/>
                </a:lnTo>
                <a:lnTo>
                  <a:pt x="130962" y="1059786"/>
                </a:lnTo>
                <a:cubicBezTo>
                  <a:pt x="116267" y="1048356"/>
                  <a:pt x="104837" y="1032027"/>
                  <a:pt x="99938" y="1014066"/>
                </a:cubicBezTo>
                <a:lnTo>
                  <a:pt x="1967" y="573195"/>
                </a:lnTo>
                <a:cubicBezTo>
                  <a:pt x="-7830" y="529107"/>
                  <a:pt x="19928" y="485020"/>
                  <a:pt x="64015" y="475223"/>
                </a:cubicBezTo>
                <a:cubicBezTo>
                  <a:pt x="108102" y="465426"/>
                  <a:pt x="152190" y="493185"/>
                  <a:pt x="161987" y="537272"/>
                </a:cubicBezTo>
                <a:lnTo>
                  <a:pt x="227301" y="824655"/>
                </a:lnTo>
                <a:cubicBezTo>
                  <a:pt x="227301" y="826287"/>
                  <a:pt x="230567" y="826287"/>
                  <a:pt x="230567" y="824655"/>
                </a:cubicBezTo>
                <a:lnTo>
                  <a:pt x="230567" y="169879"/>
                </a:lnTo>
                <a:cubicBezTo>
                  <a:pt x="230567" y="132323"/>
                  <a:pt x="261591" y="101299"/>
                  <a:pt x="300780" y="99666"/>
                </a:cubicBezTo>
                <a:cubicBezTo>
                  <a:pt x="339968" y="98033"/>
                  <a:pt x="374258" y="129057"/>
                  <a:pt x="375891" y="169879"/>
                </a:cubicBezTo>
                <a:lnTo>
                  <a:pt x="375891" y="651572"/>
                </a:lnTo>
                <a:cubicBezTo>
                  <a:pt x="375891" y="661369"/>
                  <a:pt x="382423" y="667900"/>
                  <a:pt x="392220" y="667900"/>
                </a:cubicBezTo>
                <a:cubicBezTo>
                  <a:pt x="402017" y="667900"/>
                  <a:pt x="408548" y="661369"/>
                  <a:pt x="408548" y="651572"/>
                </a:cubicBezTo>
                <a:lnTo>
                  <a:pt x="408548" y="70274"/>
                </a:lnTo>
                <a:cubicBezTo>
                  <a:pt x="410181" y="31086"/>
                  <a:pt x="441205" y="62"/>
                  <a:pt x="480394" y="62"/>
                </a:cubicBezTo>
                <a:close/>
              </a:path>
            </a:pathLst>
          </a:custGeom>
          <a:solidFill>
            <a:srgbClr val="00817D"/>
          </a:solidFill>
          <a:ln w="16272" cap="flat">
            <a:noFill/>
            <a:prstDash val="solid"/>
            <a:miter/>
          </a:ln>
        </p:spPr>
        <p:txBody>
          <a:bodyPr rtlCol="0" anchor="ctr"/>
          <a:lstStyle/>
          <a:p>
            <a:endParaRPr lang="en-GB"/>
          </a:p>
        </p:txBody>
      </p:sp>
      <p:grpSp>
        <p:nvGrpSpPr>
          <p:cNvPr id="45" name="Group 44">
            <a:extLst>
              <a:ext uri="{FF2B5EF4-FFF2-40B4-BE49-F238E27FC236}">
                <a16:creationId xmlns:a16="http://schemas.microsoft.com/office/drawing/2014/main" id="{52E2B13E-2814-422B-AA28-88122F1963F8}"/>
              </a:ext>
            </a:extLst>
          </p:cNvPr>
          <p:cNvGrpSpPr/>
          <p:nvPr/>
        </p:nvGrpSpPr>
        <p:grpSpPr>
          <a:xfrm>
            <a:off x="141991" y="8104496"/>
            <a:ext cx="340604" cy="310551"/>
            <a:chOff x="3101573" y="5032090"/>
            <a:chExt cx="553359" cy="504533"/>
          </a:xfrm>
        </p:grpSpPr>
        <p:sp>
          <p:nvSpPr>
            <p:cNvPr id="32" name="Graphic 27" descr="Speech with solid fill">
              <a:extLst>
                <a:ext uri="{FF2B5EF4-FFF2-40B4-BE49-F238E27FC236}">
                  <a16:creationId xmlns:a16="http://schemas.microsoft.com/office/drawing/2014/main" id="{EB1EE23D-3D69-4046-B608-FB8260EE0217}"/>
                </a:ext>
              </a:extLst>
            </p:cNvPr>
            <p:cNvSpPr/>
            <p:nvPr/>
          </p:nvSpPr>
          <p:spPr>
            <a:xfrm>
              <a:off x="3101573" y="5032090"/>
              <a:ext cx="553359" cy="504533"/>
            </a:xfrm>
            <a:custGeom>
              <a:avLst/>
              <a:gdLst>
                <a:gd name="connsiteX0" fmla="*/ 1334824 w 1405078"/>
                <a:gd name="connsiteY0" fmla="*/ 0 h 1281100"/>
                <a:gd name="connsiteX1" fmla="*/ 70254 w 1405078"/>
                <a:gd name="connsiteY1" fmla="*/ 0 h 1281100"/>
                <a:gd name="connsiteX2" fmla="*/ 0 w 1405078"/>
                <a:gd name="connsiteY2" fmla="*/ 70254 h 1281100"/>
                <a:gd name="connsiteX3" fmla="*/ 0 w 1405078"/>
                <a:gd name="connsiteY3" fmla="*/ 923632 h 1281100"/>
                <a:gd name="connsiteX4" fmla="*/ 70254 w 1405078"/>
                <a:gd name="connsiteY4" fmla="*/ 993886 h 1281100"/>
                <a:gd name="connsiteX5" fmla="*/ 843047 w 1405078"/>
                <a:gd name="connsiteY5" fmla="*/ 993886 h 1281100"/>
                <a:gd name="connsiteX6" fmla="*/ 1124063 w 1405078"/>
                <a:gd name="connsiteY6" fmla="*/ 1281101 h 1281100"/>
                <a:gd name="connsiteX7" fmla="*/ 1124063 w 1405078"/>
                <a:gd name="connsiteY7" fmla="*/ 995953 h 1281100"/>
                <a:gd name="connsiteX8" fmla="*/ 1334824 w 1405078"/>
                <a:gd name="connsiteY8" fmla="*/ 995953 h 1281100"/>
                <a:gd name="connsiteX9" fmla="*/ 1405078 w 1405078"/>
                <a:gd name="connsiteY9" fmla="*/ 925699 h 1281100"/>
                <a:gd name="connsiteX10" fmla="*/ 1405078 w 1405078"/>
                <a:gd name="connsiteY10" fmla="*/ 72320 h 1281100"/>
                <a:gd name="connsiteX11" fmla="*/ 1334824 w 1405078"/>
                <a:gd name="connsiteY11" fmla="*/ 0 h 12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5078" h="1281100">
                  <a:moveTo>
                    <a:pt x="1334824" y="0"/>
                  </a:moveTo>
                  <a:lnTo>
                    <a:pt x="70254" y="0"/>
                  </a:lnTo>
                  <a:cubicBezTo>
                    <a:pt x="30994" y="0"/>
                    <a:pt x="0" y="33061"/>
                    <a:pt x="0" y="70254"/>
                  </a:cubicBezTo>
                  <a:lnTo>
                    <a:pt x="0" y="923632"/>
                  </a:lnTo>
                  <a:cubicBezTo>
                    <a:pt x="0" y="962892"/>
                    <a:pt x="30994" y="993886"/>
                    <a:pt x="70254" y="993886"/>
                  </a:cubicBezTo>
                  <a:lnTo>
                    <a:pt x="843047" y="993886"/>
                  </a:lnTo>
                  <a:lnTo>
                    <a:pt x="1124063" y="1281101"/>
                  </a:lnTo>
                  <a:lnTo>
                    <a:pt x="1124063" y="995953"/>
                  </a:lnTo>
                  <a:lnTo>
                    <a:pt x="1334824" y="995953"/>
                  </a:lnTo>
                  <a:cubicBezTo>
                    <a:pt x="1374084" y="995953"/>
                    <a:pt x="1405078" y="962892"/>
                    <a:pt x="1405078" y="925699"/>
                  </a:cubicBezTo>
                  <a:lnTo>
                    <a:pt x="1405078" y="72320"/>
                  </a:lnTo>
                  <a:cubicBezTo>
                    <a:pt x="1405078" y="33061"/>
                    <a:pt x="1374084" y="0"/>
                    <a:pt x="1334824" y="0"/>
                  </a:cubicBezTo>
                  <a:close/>
                </a:path>
              </a:pathLst>
            </a:custGeom>
            <a:solidFill>
              <a:srgbClr val="00817D"/>
            </a:solidFill>
            <a:ln w="20638" cap="flat">
              <a:noFill/>
              <a:prstDash val="solid"/>
              <a:miter/>
            </a:ln>
          </p:spPr>
          <p:txBody>
            <a:bodyPr rtlCol="0" anchor="ctr"/>
            <a:lstStyle/>
            <a:p>
              <a:endParaRPr lang="en-GB"/>
            </a:p>
          </p:txBody>
        </p:sp>
        <p:sp>
          <p:nvSpPr>
            <p:cNvPr id="33" name="Graphic 30" descr="Smiling with hearts face outline with solid fill">
              <a:extLst>
                <a:ext uri="{FF2B5EF4-FFF2-40B4-BE49-F238E27FC236}">
                  <a16:creationId xmlns:a16="http://schemas.microsoft.com/office/drawing/2014/main" id="{36615745-B197-4BBD-A894-35F1500CDA7B}"/>
                </a:ext>
              </a:extLst>
            </p:cNvPr>
            <p:cNvSpPr/>
            <p:nvPr/>
          </p:nvSpPr>
          <p:spPr>
            <a:xfrm>
              <a:off x="3242014" y="5131382"/>
              <a:ext cx="59269" cy="56290"/>
            </a:xfrm>
            <a:custGeom>
              <a:avLst/>
              <a:gdLst>
                <a:gd name="connsiteX0" fmla="*/ 75248 w 150494"/>
                <a:gd name="connsiteY0" fmla="*/ 29584 h 142931"/>
                <a:gd name="connsiteX1" fmla="*/ 0 w 150494"/>
                <a:gd name="connsiteY1" fmla="*/ 39109 h 142931"/>
                <a:gd name="connsiteX2" fmla="*/ 75248 w 150494"/>
                <a:gd name="connsiteY2" fmla="*/ 142932 h 142931"/>
                <a:gd name="connsiteX3" fmla="*/ 150495 w 150494"/>
                <a:gd name="connsiteY3" fmla="*/ 39109 h 142931"/>
                <a:gd name="connsiteX4" fmla="*/ 75248 w 150494"/>
                <a:gd name="connsiteY4" fmla="*/ 29584 h 14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4" h="142931">
                  <a:moveTo>
                    <a:pt x="75248" y="29584"/>
                  </a:moveTo>
                  <a:cubicBezTo>
                    <a:pt x="47625" y="-25661"/>
                    <a:pt x="0" y="7677"/>
                    <a:pt x="0" y="39109"/>
                  </a:cubicBezTo>
                  <a:cubicBezTo>
                    <a:pt x="0" y="85782"/>
                    <a:pt x="75248" y="142932"/>
                    <a:pt x="75248" y="142932"/>
                  </a:cubicBezTo>
                  <a:cubicBezTo>
                    <a:pt x="75248" y="142932"/>
                    <a:pt x="150495" y="84829"/>
                    <a:pt x="150495" y="39109"/>
                  </a:cubicBezTo>
                  <a:cubicBezTo>
                    <a:pt x="150495" y="7677"/>
                    <a:pt x="103823" y="-25661"/>
                    <a:pt x="75248" y="29584"/>
                  </a:cubicBezTo>
                  <a:close/>
                </a:path>
              </a:pathLst>
            </a:custGeom>
            <a:solidFill>
              <a:schemeClr val="bg1"/>
            </a:solidFill>
            <a:ln w="9525" cap="flat">
              <a:noFill/>
              <a:prstDash val="solid"/>
              <a:miter/>
            </a:ln>
          </p:spPr>
          <p:txBody>
            <a:bodyPr rtlCol="0" anchor="ctr"/>
            <a:lstStyle/>
            <a:p>
              <a:endParaRPr lang="en-GB"/>
            </a:p>
          </p:txBody>
        </p:sp>
        <p:sp>
          <p:nvSpPr>
            <p:cNvPr id="34" name="Graphic 30" descr="Smiling with hearts face outline with solid fill">
              <a:extLst>
                <a:ext uri="{FF2B5EF4-FFF2-40B4-BE49-F238E27FC236}">
                  <a16:creationId xmlns:a16="http://schemas.microsoft.com/office/drawing/2014/main" id="{36615745-B197-4BBD-A894-35F1500CDA7B}"/>
                </a:ext>
              </a:extLst>
            </p:cNvPr>
            <p:cNvSpPr/>
            <p:nvPr/>
          </p:nvSpPr>
          <p:spPr>
            <a:xfrm>
              <a:off x="3437827" y="5093847"/>
              <a:ext cx="59269" cy="55937"/>
            </a:xfrm>
            <a:custGeom>
              <a:avLst/>
              <a:gdLst>
                <a:gd name="connsiteX0" fmla="*/ 75248 w 150495"/>
                <a:gd name="connsiteY0" fmla="*/ 29641 h 142035"/>
                <a:gd name="connsiteX1" fmla="*/ 0 w 150495"/>
                <a:gd name="connsiteY1" fmla="*/ 38213 h 142035"/>
                <a:gd name="connsiteX2" fmla="*/ 75248 w 150495"/>
                <a:gd name="connsiteY2" fmla="*/ 142036 h 142035"/>
                <a:gd name="connsiteX3" fmla="*/ 150495 w 150495"/>
                <a:gd name="connsiteY3" fmla="*/ 39166 h 142035"/>
                <a:gd name="connsiteX4" fmla="*/ 75248 w 150495"/>
                <a:gd name="connsiteY4" fmla="*/ 29641 h 14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5" h="142035">
                  <a:moveTo>
                    <a:pt x="75248" y="29641"/>
                  </a:moveTo>
                  <a:cubicBezTo>
                    <a:pt x="47625" y="-25604"/>
                    <a:pt x="0" y="7733"/>
                    <a:pt x="0" y="38213"/>
                  </a:cubicBezTo>
                  <a:cubicBezTo>
                    <a:pt x="0" y="84886"/>
                    <a:pt x="75248" y="142036"/>
                    <a:pt x="75248" y="142036"/>
                  </a:cubicBezTo>
                  <a:cubicBezTo>
                    <a:pt x="75248" y="142036"/>
                    <a:pt x="150495" y="84886"/>
                    <a:pt x="150495" y="39166"/>
                  </a:cubicBezTo>
                  <a:cubicBezTo>
                    <a:pt x="150495" y="7733"/>
                    <a:pt x="102870" y="-25604"/>
                    <a:pt x="75248" y="29641"/>
                  </a:cubicBezTo>
                  <a:close/>
                </a:path>
              </a:pathLst>
            </a:custGeom>
            <a:solidFill>
              <a:schemeClr val="bg1"/>
            </a:solidFill>
            <a:ln w="9525" cap="flat">
              <a:noFill/>
              <a:prstDash val="solid"/>
              <a:miter/>
            </a:ln>
          </p:spPr>
          <p:txBody>
            <a:bodyPr rtlCol="0" anchor="ctr"/>
            <a:lstStyle/>
            <a:p>
              <a:endParaRPr lang="en-GB"/>
            </a:p>
          </p:txBody>
        </p:sp>
        <p:sp>
          <p:nvSpPr>
            <p:cNvPr id="35" name="Graphic 30" descr="Smiling with hearts face outline with solid fill">
              <a:extLst>
                <a:ext uri="{FF2B5EF4-FFF2-40B4-BE49-F238E27FC236}">
                  <a16:creationId xmlns:a16="http://schemas.microsoft.com/office/drawing/2014/main" id="{36615745-B197-4BBD-A894-35F1500CDA7B}"/>
                </a:ext>
              </a:extLst>
            </p:cNvPr>
            <p:cNvSpPr/>
            <p:nvPr/>
          </p:nvSpPr>
          <p:spPr>
            <a:xfrm>
              <a:off x="3269773" y="5078894"/>
              <a:ext cx="158676" cy="42006"/>
            </a:xfrm>
            <a:custGeom>
              <a:avLst/>
              <a:gdLst>
                <a:gd name="connsiteX0" fmla="*/ 4763 w 402907"/>
                <a:gd name="connsiteY0" fmla="*/ 106662 h 106662"/>
                <a:gd name="connsiteX1" fmla="*/ 42863 w 402907"/>
                <a:gd name="connsiteY1" fmla="*/ 95232 h 106662"/>
                <a:gd name="connsiteX2" fmla="*/ 64770 w 402907"/>
                <a:gd name="connsiteY2" fmla="*/ 99042 h 106662"/>
                <a:gd name="connsiteX3" fmla="*/ 388620 w 402907"/>
                <a:gd name="connsiteY3" fmla="*/ 67610 h 106662"/>
                <a:gd name="connsiteX4" fmla="*/ 402908 w 402907"/>
                <a:gd name="connsiteY4" fmla="*/ 32367 h 106662"/>
                <a:gd name="connsiteX5" fmla="*/ 0 w 402907"/>
                <a:gd name="connsiteY5" fmla="*/ 103805 h 106662"/>
                <a:gd name="connsiteX6" fmla="*/ 4763 w 402907"/>
                <a:gd name="connsiteY6" fmla="*/ 106662 h 1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07" h="106662">
                  <a:moveTo>
                    <a:pt x="4763" y="106662"/>
                  </a:moveTo>
                  <a:cubicBezTo>
                    <a:pt x="16193" y="99042"/>
                    <a:pt x="29528" y="95232"/>
                    <a:pt x="42863" y="95232"/>
                  </a:cubicBezTo>
                  <a:cubicBezTo>
                    <a:pt x="50483" y="95232"/>
                    <a:pt x="58103" y="96185"/>
                    <a:pt x="64770" y="99042"/>
                  </a:cubicBezTo>
                  <a:cubicBezTo>
                    <a:pt x="159067" y="31415"/>
                    <a:pt x="282893" y="19032"/>
                    <a:pt x="388620" y="67610"/>
                  </a:cubicBezTo>
                  <a:cubicBezTo>
                    <a:pt x="390525" y="55227"/>
                    <a:pt x="395288" y="42845"/>
                    <a:pt x="402908" y="32367"/>
                  </a:cubicBezTo>
                  <a:cubicBezTo>
                    <a:pt x="266700" y="-29545"/>
                    <a:pt x="106680" y="-970"/>
                    <a:pt x="0" y="103805"/>
                  </a:cubicBezTo>
                  <a:cubicBezTo>
                    <a:pt x="1905" y="104757"/>
                    <a:pt x="2858" y="105710"/>
                    <a:pt x="4763" y="106662"/>
                  </a:cubicBezTo>
                  <a:close/>
                </a:path>
              </a:pathLst>
            </a:custGeom>
            <a:solidFill>
              <a:schemeClr val="bg1"/>
            </a:solidFill>
            <a:ln w="9525" cap="flat">
              <a:noFill/>
              <a:prstDash val="solid"/>
              <a:miter/>
            </a:ln>
          </p:spPr>
          <p:txBody>
            <a:bodyPr rtlCol="0" anchor="ctr"/>
            <a:lstStyle/>
            <a:p>
              <a:endParaRPr lang="en-GB"/>
            </a:p>
          </p:txBody>
        </p:sp>
        <p:sp>
          <p:nvSpPr>
            <p:cNvPr id="36" name="Graphic 30" descr="Smiling with hearts face outline with solid fill">
              <a:extLst>
                <a:ext uri="{FF2B5EF4-FFF2-40B4-BE49-F238E27FC236}">
                  <a16:creationId xmlns:a16="http://schemas.microsoft.com/office/drawing/2014/main" id="{36615745-B197-4BBD-A894-35F1500CDA7B}"/>
                </a:ext>
              </a:extLst>
            </p:cNvPr>
            <p:cNvSpPr/>
            <p:nvPr/>
          </p:nvSpPr>
          <p:spPr>
            <a:xfrm>
              <a:off x="3480591" y="5147909"/>
              <a:ext cx="31510" cy="146672"/>
            </a:xfrm>
            <a:custGeom>
              <a:avLst/>
              <a:gdLst>
                <a:gd name="connsiteX0" fmla="*/ 0 w 80010"/>
                <a:gd name="connsiteY0" fmla="*/ 27622 h 372427"/>
                <a:gd name="connsiteX1" fmla="*/ 4763 w 80010"/>
                <a:gd name="connsiteY1" fmla="*/ 337185 h 372427"/>
                <a:gd name="connsiteX2" fmla="*/ 28575 w 80010"/>
                <a:gd name="connsiteY2" fmla="*/ 372428 h 372427"/>
                <a:gd name="connsiteX3" fmla="*/ 28575 w 80010"/>
                <a:gd name="connsiteY3" fmla="*/ 0 h 372427"/>
                <a:gd name="connsiteX4" fmla="*/ 0 w 80010"/>
                <a:gd name="connsiteY4" fmla="*/ 27622 h 37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 h="372427">
                  <a:moveTo>
                    <a:pt x="0" y="27622"/>
                  </a:moveTo>
                  <a:cubicBezTo>
                    <a:pt x="54293" y="123825"/>
                    <a:pt x="56198" y="240030"/>
                    <a:pt x="4763" y="337185"/>
                  </a:cubicBezTo>
                  <a:cubicBezTo>
                    <a:pt x="16193" y="346710"/>
                    <a:pt x="23813" y="359093"/>
                    <a:pt x="28575" y="372428"/>
                  </a:cubicBezTo>
                  <a:cubicBezTo>
                    <a:pt x="97155" y="258128"/>
                    <a:pt x="97155" y="115253"/>
                    <a:pt x="28575" y="0"/>
                  </a:cubicBezTo>
                  <a:cubicBezTo>
                    <a:pt x="20002" y="10478"/>
                    <a:pt x="10477" y="19050"/>
                    <a:pt x="0" y="27622"/>
                  </a:cubicBezTo>
                  <a:close/>
                </a:path>
              </a:pathLst>
            </a:custGeom>
            <a:solidFill>
              <a:schemeClr val="bg1"/>
            </a:solidFill>
            <a:ln w="9525" cap="flat">
              <a:noFill/>
              <a:prstDash val="solid"/>
              <a:miter/>
            </a:ln>
          </p:spPr>
          <p:txBody>
            <a:bodyPr rtlCol="0" anchor="ctr"/>
            <a:lstStyle/>
            <a:p>
              <a:endParaRPr lang="en-GB"/>
            </a:p>
          </p:txBody>
        </p:sp>
        <p:sp>
          <p:nvSpPr>
            <p:cNvPr id="37" name="Graphic 30" descr="Smiling with hearts face outline with solid fill">
              <a:extLst>
                <a:ext uri="{FF2B5EF4-FFF2-40B4-BE49-F238E27FC236}">
                  <a16:creationId xmlns:a16="http://schemas.microsoft.com/office/drawing/2014/main" id="{36615745-B197-4BBD-A894-35F1500CDA7B}"/>
                </a:ext>
              </a:extLst>
            </p:cNvPr>
            <p:cNvSpPr/>
            <p:nvPr/>
          </p:nvSpPr>
          <p:spPr>
            <a:xfrm>
              <a:off x="3227057" y="5171917"/>
              <a:ext cx="204392" cy="192359"/>
            </a:xfrm>
            <a:custGeom>
              <a:avLst/>
              <a:gdLst>
                <a:gd name="connsiteX0" fmla="*/ 490415 w 518989"/>
                <a:gd name="connsiteY0" fmla="*/ 422910 h 488434"/>
                <a:gd name="connsiteX1" fmla="*/ 64647 w 518989"/>
                <a:gd name="connsiteY1" fmla="*/ 254318 h 488434"/>
                <a:gd name="connsiteX2" fmla="*/ 51312 w 518989"/>
                <a:gd name="connsiteY2" fmla="*/ 35243 h 488434"/>
                <a:gd name="connsiteX3" fmla="*/ 22737 w 518989"/>
                <a:gd name="connsiteY3" fmla="*/ 0 h 488434"/>
                <a:gd name="connsiteX4" fmla="*/ 236097 w 518989"/>
                <a:gd name="connsiteY4" fmla="*/ 465772 h 488434"/>
                <a:gd name="connsiteX5" fmla="*/ 518990 w 518989"/>
                <a:gd name="connsiteY5" fmla="*/ 452438 h 488434"/>
                <a:gd name="connsiteX6" fmla="*/ 490415 w 518989"/>
                <a:gd name="connsiteY6" fmla="*/ 422910 h 48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989" h="488434">
                  <a:moveTo>
                    <a:pt x="490415" y="422910"/>
                  </a:moveTo>
                  <a:cubicBezTo>
                    <a:pt x="326585" y="493395"/>
                    <a:pt x="136085" y="418147"/>
                    <a:pt x="64647" y="254318"/>
                  </a:cubicBezTo>
                  <a:cubicBezTo>
                    <a:pt x="35120" y="184785"/>
                    <a:pt x="30357" y="107632"/>
                    <a:pt x="51312" y="35243"/>
                  </a:cubicBezTo>
                  <a:cubicBezTo>
                    <a:pt x="40835" y="24765"/>
                    <a:pt x="31310" y="12382"/>
                    <a:pt x="22737" y="0"/>
                  </a:cubicBezTo>
                  <a:cubicBezTo>
                    <a:pt x="-46795" y="187643"/>
                    <a:pt x="48455" y="396240"/>
                    <a:pt x="236097" y="465772"/>
                  </a:cubicBezTo>
                  <a:cubicBezTo>
                    <a:pt x="328490" y="500063"/>
                    <a:pt x="430407" y="495300"/>
                    <a:pt x="518990" y="452438"/>
                  </a:cubicBezTo>
                  <a:cubicBezTo>
                    <a:pt x="508512" y="442913"/>
                    <a:pt x="498987" y="433388"/>
                    <a:pt x="490415" y="422910"/>
                  </a:cubicBezTo>
                  <a:close/>
                </a:path>
              </a:pathLst>
            </a:custGeom>
            <a:solidFill>
              <a:schemeClr val="bg1"/>
            </a:solidFill>
            <a:ln w="9525" cap="flat">
              <a:noFill/>
              <a:prstDash val="solid"/>
              <a:miter/>
            </a:ln>
          </p:spPr>
          <p:txBody>
            <a:bodyPr rtlCol="0" anchor="ctr"/>
            <a:lstStyle/>
            <a:p>
              <a:endParaRPr lang="en-GB"/>
            </a:p>
          </p:txBody>
        </p:sp>
        <p:sp>
          <p:nvSpPr>
            <p:cNvPr id="39" name="Graphic 30" descr="Smiling with hearts face outline with solid fill">
              <a:extLst>
                <a:ext uri="{FF2B5EF4-FFF2-40B4-BE49-F238E27FC236}">
                  <a16:creationId xmlns:a16="http://schemas.microsoft.com/office/drawing/2014/main" id="{36615745-B197-4BBD-A894-35F1500CDA7B}"/>
                </a:ext>
              </a:extLst>
            </p:cNvPr>
            <p:cNvSpPr/>
            <p:nvPr/>
          </p:nvSpPr>
          <p:spPr>
            <a:xfrm>
              <a:off x="3419071" y="5288535"/>
              <a:ext cx="59269" cy="55937"/>
            </a:xfrm>
            <a:custGeom>
              <a:avLst/>
              <a:gdLst>
                <a:gd name="connsiteX0" fmla="*/ 75247 w 150494"/>
                <a:gd name="connsiteY0" fmla="*/ 29641 h 142035"/>
                <a:gd name="connsiteX1" fmla="*/ 0 w 150494"/>
                <a:gd name="connsiteY1" fmla="*/ 38213 h 142035"/>
                <a:gd name="connsiteX2" fmla="*/ 75247 w 150494"/>
                <a:gd name="connsiteY2" fmla="*/ 142036 h 142035"/>
                <a:gd name="connsiteX3" fmla="*/ 150495 w 150494"/>
                <a:gd name="connsiteY3" fmla="*/ 39166 h 142035"/>
                <a:gd name="connsiteX4" fmla="*/ 75247 w 150494"/>
                <a:gd name="connsiteY4" fmla="*/ 29641 h 14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4" h="142035">
                  <a:moveTo>
                    <a:pt x="75247" y="29641"/>
                  </a:moveTo>
                  <a:cubicBezTo>
                    <a:pt x="47625" y="-25604"/>
                    <a:pt x="0" y="7733"/>
                    <a:pt x="0" y="38213"/>
                  </a:cubicBezTo>
                  <a:cubicBezTo>
                    <a:pt x="0" y="84886"/>
                    <a:pt x="75247" y="142036"/>
                    <a:pt x="75247" y="142036"/>
                  </a:cubicBezTo>
                  <a:cubicBezTo>
                    <a:pt x="75247" y="142036"/>
                    <a:pt x="150495" y="85838"/>
                    <a:pt x="150495" y="39166"/>
                  </a:cubicBezTo>
                  <a:cubicBezTo>
                    <a:pt x="150495" y="7733"/>
                    <a:pt x="102870" y="-25604"/>
                    <a:pt x="75247" y="29641"/>
                  </a:cubicBezTo>
                  <a:close/>
                </a:path>
              </a:pathLst>
            </a:custGeom>
            <a:solidFill>
              <a:schemeClr val="bg1"/>
            </a:solidFill>
            <a:ln w="9525" cap="flat">
              <a:noFill/>
              <a:prstDash val="solid"/>
              <a:miter/>
            </a:ln>
          </p:spPr>
          <p:txBody>
            <a:bodyPr rtlCol="0" anchor="ctr"/>
            <a:lstStyle/>
            <a:p>
              <a:endParaRPr lang="en-GB"/>
            </a:p>
          </p:txBody>
        </p:sp>
        <p:sp>
          <p:nvSpPr>
            <p:cNvPr id="40" name="Graphic 30" descr="Smiling with hearts face outline with solid fill">
              <a:extLst>
                <a:ext uri="{FF2B5EF4-FFF2-40B4-BE49-F238E27FC236}">
                  <a16:creationId xmlns:a16="http://schemas.microsoft.com/office/drawing/2014/main" id="{36615745-B197-4BBD-A894-35F1500CDA7B}"/>
                </a:ext>
              </a:extLst>
            </p:cNvPr>
            <p:cNvSpPr/>
            <p:nvPr/>
          </p:nvSpPr>
          <p:spPr>
            <a:xfrm>
              <a:off x="3278514" y="5183897"/>
              <a:ext cx="73913" cy="38789"/>
            </a:xfrm>
            <a:custGeom>
              <a:avLst/>
              <a:gdLst>
                <a:gd name="connsiteX0" fmla="*/ 14951 w 187679"/>
                <a:gd name="connsiteY0" fmla="*/ 98169 h 98493"/>
                <a:gd name="connsiteX1" fmla="*/ 664 w 187679"/>
                <a:gd name="connsiteY1" fmla="*/ 75309 h 98493"/>
                <a:gd name="connsiteX2" fmla="*/ 114011 w 187679"/>
                <a:gd name="connsiteY2" fmla="*/ 1967 h 98493"/>
                <a:gd name="connsiteX3" fmla="*/ 187354 w 187679"/>
                <a:gd name="connsiteY3" fmla="*/ 75309 h 98493"/>
                <a:gd name="connsiteX4" fmla="*/ 173066 w 187679"/>
                <a:gd name="connsiteY4" fmla="*/ 98169 h 98493"/>
                <a:gd name="connsiteX5" fmla="*/ 169256 w 187679"/>
                <a:gd name="connsiteY5" fmla="*/ 98169 h 98493"/>
                <a:gd name="connsiteX6" fmla="*/ 150206 w 187679"/>
                <a:gd name="connsiteY6" fmla="*/ 82929 h 98493"/>
                <a:gd name="connsiteX7" fmla="*/ 82579 w 187679"/>
                <a:gd name="connsiteY7" fmla="*/ 39114 h 98493"/>
                <a:gd name="connsiteX8" fmla="*/ 38764 w 187679"/>
                <a:gd name="connsiteY8" fmla="*/ 82929 h 98493"/>
                <a:gd name="connsiteX9" fmla="*/ 14951 w 187679"/>
                <a:gd name="connsiteY9" fmla="*/ 98169 h 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679" h="98493">
                  <a:moveTo>
                    <a:pt x="14951" y="98169"/>
                  </a:moveTo>
                  <a:cubicBezTo>
                    <a:pt x="4474" y="96264"/>
                    <a:pt x="-2194" y="85787"/>
                    <a:pt x="664" y="75309"/>
                  </a:cubicBezTo>
                  <a:cubicBezTo>
                    <a:pt x="12094" y="23874"/>
                    <a:pt x="62576" y="-8511"/>
                    <a:pt x="114011" y="1967"/>
                  </a:cubicBezTo>
                  <a:cubicBezTo>
                    <a:pt x="151159" y="9587"/>
                    <a:pt x="179734" y="38162"/>
                    <a:pt x="187354" y="75309"/>
                  </a:cubicBezTo>
                  <a:cubicBezTo>
                    <a:pt x="189259" y="85787"/>
                    <a:pt x="182591" y="95312"/>
                    <a:pt x="173066" y="98169"/>
                  </a:cubicBezTo>
                  <a:cubicBezTo>
                    <a:pt x="172114" y="98169"/>
                    <a:pt x="170209" y="98169"/>
                    <a:pt x="169256" y="98169"/>
                  </a:cubicBezTo>
                  <a:cubicBezTo>
                    <a:pt x="160684" y="98169"/>
                    <a:pt x="152111" y="91502"/>
                    <a:pt x="150206" y="82929"/>
                  </a:cubicBezTo>
                  <a:cubicBezTo>
                    <a:pt x="143539" y="52449"/>
                    <a:pt x="113059" y="32447"/>
                    <a:pt x="82579" y="39114"/>
                  </a:cubicBezTo>
                  <a:cubicBezTo>
                    <a:pt x="60671" y="43877"/>
                    <a:pt x="43526" y="61022"/>
                    <a:pt x="38764" y="82929"/>
                  </a:cubicBezTo>
                  <a:cubicBezTo>
                    <a:pt x="34954" y="93407"/>
                    <a:pt x="24476" y="100074"/>
                    <a:pt x="14951" y="98169"/>
                  </a:cubicBezTo>
                  <a:close/>
                </a:path>
              </a:pathLst>
            </a:custGeom>
            <a:solidFill>
              <a:schemeClr val="bg1"/>
            </a:solidFill>
            <a:ln w="9525" cap="flat">
              <a:noFill/>
              <a:prstDash val="solid"/>
              <a:miter/>
            </a:ln>
          </p:spPr>
          <p:txBody>
            <a:bodyPr rtlCol="0" anchor="ctr"/>
            <a:lstStyle/>
            <a:p>
              <a:endParaRPr lang="en-GB"/>
            </a:p>
          </p:txBody>
        </p:sp>
        <p:sp>
          <p:nvSpPr>
            <p:cNvPr id="41" name="Graphic 30" descr="Smiling with hearts face outline with solid fill">
              <a:extLst>
                <a:ext uri="{FF2B5EF4-FFF2-40B4-BE49-F238E27FC236}">
                  <a16:creationId xmlns:a16="http://schemas.microsoft.com/office/drawing/2014/main" id="{36615745-B197-4BBD-A894-35F1500CDA7B}"/>
                </a:ext>
              </a:extLst>
            </p:cNvPr>
            <p:cNvSpPr/>
            <p:nvPr/>
          </p:nvSpPr>
          <p:spPr>
            <a:xfrm>
              <a:off x="3313439" y="5262473"/>
              <a:ext cx="112606" cy="37735"/>
            </a:xfrm>
            <a:custGeom>
              <a:avLst/>
              <a:gdLst>
                <a:gd name="connsiteX0" fmla="*/ 142488 w 285928"/>
                <a:gd name="connsiteY0" fmla="*/ 95816 h 95815"/>
                <a:gd name="connsiteX1" fmla="*/ 4376 w 285928"/>
                <a:gd name="connsiteY1" fmla="*/ 31998 h 95815"/>
                <a:gd name="connsiteX2" fmla="*/ 7233 w 285928"/>
                <a:gd name="connsiteY2" fmla="*/ 5328 h 95815"/>
                <a:gd name="connsiteX3" fmla="*/ 32951 w 285928"/>
                <a:gd name="connsiteY3" fmla="*/ 7233 h 95815"/>
                <a:gd name="connsiteX4" fmla="*/ 235833 w 285928"/>
                <a:gd name="connsiteY4" fmla="*/ 23426 h 95815"/>
                <a:gd name="connsiteX5" fmla="*/ 252026 w 285928"/>
                <a:gd name="connsiteY5" fmla="*/ 7233 h 95815"/>
                <a:gd name="connsiteX6" fmla="*/ 278696 w 285928"/>
                <a:gd name="connsiteY6" fmla="*/ 4376 h 95815"/>
                <a:gd name="connsiteX7" fmla="*/ 281553 w 285928"/>
                <a:gd name="connsiteY7" fmla="*/ 31046 h 95815"/>
                <a:gd name="connsiteX8" fmla="*/ 280601 w 285928"/>
                <a:gd name="connsiteY8" fmla="*/ 31998 h 95815"/>
                <a:gd name="connsiteX9" fmla="*/ 142488 w 285928"/>
                <a:gd name="connsiteY9" fmla="*/ 95816 h 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28" h="95815">
                  <a:moveTo>
                    <a:pt x="142488" y="95816"/>
                  </a:moveTo>
                  <a:cubicBezTo>
                    <a:pt x="89148" y="95816"/>
                    <a:pt x="38666" y="72003"/>
                    <a:pt x="4376" y="31998"/>
                  </a:cubicBezTo>
                  <a:cubicBezTo>
                    <a:pt x="-2292" y="23426"/>
                    <a:pt x="-1339" y="11996"/>
                    <a:pt x="7233" y="5328"/>
                  </a:cubicBezTo>
                  <a:cubicBezTo>
                    <a:pt x="14853" y="-1339"/>
                    <a:pt x="26283" y="-387"/>
                    <a:pt x="32951" y="7233"/>
                  </a:cubicBezTo>
                  <a:cubicBezTo>
                    <a:pt x="84386" y="67241"/>
                    <a:pt x="174873" y="74861"/>
                    <a:pt x="235833" y="23426"/>
                  </a:cubicBezTo>
                  <a:cubicBezTo>
                    <a:pt x="241548" y="18663"/>
                    <a:pt x="247263" y="12948"/>
                    <a:pt x="252026" y="7233"/>
                  </a:cubicBezTo>
                  <a:cubicBezTo>
                    <a:pt x="258693" y="-1339"/>
                    <a:pt x="270123" y="-2292"/>
                    <a:pt x="278696" y="4376"/>
                  </a:cubicBezTo>
                  <a:cubicBezTo>
                    <a:pt x="287268" y="11043"/>
                    <a:pt x="288221" y="22473"/>
                    <a:pt x="281553" y="31046"/>
                  </a:cubicBezTo>
                  <a:cubicBezTo>
                    <a:pt x="281553" y="31046"/>
                    <a:pt x="280601" y="31998"/>
                    <a:pt x="280601" y="31998"/>
                  </a:cubicBezTo>
                  <a:cubicBezTo>
                    <a:pt x="246311" y="72003"/>
                    <a:pt x="195828" y="95816"/>
                    <a:pt x="142488" y="95816"/>
                  </a:cubicBezTo>
                  <a:close/>
                </a:path>
              </a:pathLst>
            </a:custGeom>
            <a:solidFill>
              <a:schemeClr val="bg1"/>
            </a:solidFill>
            <a:ln w="9525" cap="flat">
              <a:noFill/>
              <a:prstDash val="solid"/>
              <a:miter/>
            </a:ln>
          </p:spPr>
          <p:txBody>
            <a:bodyPr rtlCol="0" anchor="ctr"/>
            <a:lstStyle/>
            <a:p>
              <a:endParaRPr lang="en-GB"/>
            </a:p>
          </p:txBody>
        </p:sp>
        <p:sp>
          <p:nvSpPr>
            <p:cNvPr id="42" name="Graphic 30" descr="Smiling with hearts face outline with solid fill">
              <a:extLst>
                <a:ext uri="{FF2B5EF4-FFF2-40B4-BE49-F238E27FC236}">
                  <a16:creationId xmlns:a16="http://schemas.microsoft.com/office/drawing/2014/main" id="{36615745-B197-4BBD-A894-35F1500CDA7B}"/>
                </a:ext>
              </a:extLst>
            </p:cNvPr>
            <p:cNvSpPr/>
            <p:nvPr/>
          </p:nvSpPr>
          <p:spPr>
            <a:xfrm>
              <a:off x="3387057" y="5183897"/>
              <a:ext cx="73780" cy="38662"/>
            </a:xfrm>
            <a:custGeom>
              <a:avLst/>
              <a:gdLst>
                <a:gd name="connsiteX0" fmla="*/ 171776 w 187340"/>
                <a:gd name="connsiteY0" fmla="*/ 98169 h 98169"/>
                <a:gd name="connsiteX1" fmla="*/ 167966 w 187340"/>
                <a:gd name="connsiteY1" fmla="*/ 98169 h 98169"/>
                <a:gd name="connsiteX2" fmla="*/ 148916 w 187340"/>
                <a:gd name="connsiteY2" fmla="*/ 82929 h 98169"/>
                <a:gd name="connsiteX3" fmla="*/ 81288 w 187340"/>
                <a:gd name="connsiteY3" fmla="*/ 39114 h 98169"/>
                <a:gd name="connsiteX4" fmla="*/ 37473 w 187340"/>
                <a:gd name="connsiteY4" fmla="*/ 82929 h 98169"/>
                <a:gd name="connsiteX5" fmla="*/ 14613 w 187340"/>
                <a:gd name="connsiteY5" fmla="*/ 97217 h 98169"/>
                <a:gd name="connsiteX6" fmla="*/ 326 w 187340"/>
                <a:gd name="connsiteY6" fmla="*/ 75309 h 98169"/>
                <a:gd name="connsiteX7" fmla="*/ 113673 w 187340"/>
                <a:gd name="connsiteY7" fmla="*/ 1967 h 98169"/>
                <a:gd name="connsiteX8" fmla="*/ 187016 w 187340"/>
                <a:gd name="connsiteY8" fmla="*/ 75309 h 98169"/>
                <a:gd name="connsiteX9" fmla="*/ 171776 w 187340"/>
                <a:gd name="connsiteY9" fmla="*/ 98169 h 9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340" h="98169">
                  <a:moveTo>
                    <a:pt x="171776" y="98169"/>
                  </a:moveTo>
                  <a:cubicBezTo>
                    <a:pt x="170823" y="98169"/>
                    <a:pt x="168918" y="98169"/>
                    <a:pt x="167966" y="98169"/>
                  </a:cubicBezTo>
                  <a:cubicBezTo>
                    <a:pt x="159393" y="98169"/>
                    <a:pt x="150821" y="91502"/>
                    <a:pt x="148916" y="82929"/>
                  </a:cubicBezTo>
                  <a:cubicBezTo>
                    <a:pt x="142248" y="52449"/>
                    <a:pt x="111768" y="32447"/>
                    <a:pt x="81288" y="39114"/>
                  </a:cubicBezTo>
                  <a:cubicBezTo>
                    <a:pt x="59381" y="43877"/>
                    <a:pt x="42236" y="61022"/>
                    <a:pt x="37473" y="82929"/>
                  </a:cubicBezTo>
                  <a:cubicBezTo>
                    <a:pt x="34616" y="93407"/>
                    <a:pt x="25091" y="99122"/>
                    <a:pt x="14613" y="97217"/>
                  </a:cubicBezTo>
                  <a:cubicBezTo>
                    <a:pt x="5088" y="95312"/>
                    <a:pt x="-1579" y="84834"/>
                    <a:pt x="326" y="75309"/>
                  </a:cubicBezTo>
                  <a:cubicBezTo>
                    <a:pt x="11756" y="23874"/>
                    <a:pt x="62238" y="-8511"/>
                    <a:pt x="113673" y="1967"/>
                  </a:cubicBezTo>
                  <a:cubicBezTo>
                    <a:pt x="150821" y="9587"/>
                    <a:pt x="179396" y="38162"/>
                    <a:pt x="187016" y="75309"/>
                  </a:cubicBezTo>
                  <a:cubicBezTo>
                    <a:pt x="188921" y="85787"/>
                    <a:pt x="182253" y="96264"/>
                    <a:pt x="171776" y="98169"/>
                  </a:cubicBezTo>
                  <a:close/>
                </a:path>
              </a:pathLst>
            </a:custGeom>
            <a:solidFill>
              <a:schemeClr val="bg1"/>
            </a:solidFill>
            <a:ln w="9525" cap="flat">
              <a:noFill/>
              <a:prstDash val="solid"/>
              <a:miter/>
            </a:ln>
          </p:spPr>
          <p:txBody>
            <a:bodyPr rtlCol="0" anchor="ctr"/>
            <a:lstStyle/>
            <a:p>
              <a:endParaRPr lang="en-GB"/>
            </a:p>
          </p:txBody>
        </p:sp>
      </p:grpSp>
      <p:sp>
        <p:nvSpPr>
          <p:cNvPr id="148" name="Title 1">
            <a:extLst>
              <a:ext uri="{FF2B5EF4-FFF2-40B4-BE49-F238E27FC236}">
                <a16:creationId xmlns:a16="http://schemas.microsoft.com/office/drawing/2014/main" id="{525E41CB-23F5-439D-99A1-0B15F63535E0}"/>
              </a:ext>
            </a:extLst>
          </p:cNvPr>
          <p:cNvSpPr txBox="1">
            <a:spLocks/>
          </p:cNvSpPr>
          <p:nvPr/>
        </p:nvSpPr>
        <p:spPr>
          <a:xfrm>
            <a:off x="94743" y="516263"/>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a:solidFill>
                  <a:srgbClr val="00817D"/>
                </a:solidFill>
                <a:latin typeface="+mn-lt"/>
              </a:rPr>
              <a:t>Key knowledge:</a:t>
            </a:r>
            <a:endParaRPr lang="en-GB" sz="2800">
              <a:solidFill>
                <a:srgbClr val="00817D"/>
              </a:solidFill>
              <a:latin typeface="+mn-lt"/>
            </a:endParaRPr>
          </a:p>
        </p:txBody>
      </p:sp>
      <p:sp>
        <p:nvSpPr>
          <p:cNvPr id="149" name="TextBox 148">
            <a:extLst>
              <a:ext uri="{FF2B5EF4-FFF2-40B4-BE49-F238E27FC236}">
                <a16:creationId xmlns:a16="http://schemas.microsoft.com/office/drawing/2014/main" id="{65AB8361-5427-4A78-959C-2A45033D2207}"/>
              </a:ext>
            </a:extLst>
          </p:cNvPr>
          <p:cNvSpPr txBox="1"/>
          <p:nvPr/>
        </p:nvSpPr>
        <p:spPr>
          <a:xfrm>
            <a:off x="97483" y="1209962"/>
            <a:ext cx="4394936" cy="2523768"/>
          </a:xfrm>
          <a:prstGeom prst="rect">
            <a:avLst/>
          </a:prstGeom>
          <a:noFill/>
        </p:spPr>
        <p:txBody>
          <a:bodyPr wrap="square">
            <a:spAutoFit/>
          </a:bodyPr>
          <a:lstStyle/>
          <a:p>
            <a:pPr marL="180000" lvl="0" indent="-171450" algn="l">
              <a:lnSpc>
                <a:spcPct val="100000"/>
              </a:lnSpc>
              <a:spcBef>
                <a:spcPts val="0"/>
              </a:spcBef>
              <a:spcAft>
                <a:spcPts val="1200"/>
              </a:spcAft>
              <a:buFont typeface="Arial"/>
              <a:buChar char="•"/>
            </a:pPr>
            <a:r>
              <a:rPr lang="en-GB" sz="1600"/>
              <a:t>Christians believe that God created the universe.</a:t>
            </a:r>
          </a:p>
          <a:p>
            <a:pPr marL="180000" lvl="0" indent="-171450" algn="l">
              <a:lnSpc>
                <a:spcPct val="100000"/>
              </a:lnSpc>
              <a:spcBef>
                <a:spcPts val="0"/>
              </a:spcBef>
              <a:spcAft>
                <a:spcPts val="1200"/>
              </a:spcAft>
              <a:buFont typeface="Arial"/>
              <a:buChar char="•"/>
            </a:pPr>
            <a:r>
              <a:rPr lang="en-GB" sz="1600"/>
              <a:t>Christians believe the Earth and everything in it are important to God.</a:t>
            </a:r>
          </a:p>
          <a:p>
            <a:pPr marL="180000" lvl="0" indent="-171450" algn="l">
              <a:lnSpc>
                <a:spcPct val="100000"/>
              </a:lnSpc>
              <a:spcBef>
                <a:spcPts val="0"/>
              </a:spcBef>
              <a:spcAft>
                <a:spcPts val="1200"/>
              </a:spcAft>
              <a:buFont typeface="Arial"/>
              <a:buChar char="•"/>
            </a:pPr>
            <a:r>
              <a:rPr lang="en-GB" sz="1600"/>
              <a:t>Christian believe God has a unique relationship with human beings as their Creator and </a:t>
            </a:r>
            <a:r>
              <a:rPr lang="en-GB" sz="1600" err="1"/>
              <a:t>Sustainer</a:t>
            </a:r>
            <a:r>
              <a:rPr lang="en-GB" sz="1600"/>
              <a:t>.</a:t>
            </a:r>
          </a:p>
          <a:p>
            <a:pPr marL="180000" lvl="0" indent="-171450" algn="l">
              <a:lnSpc>
                <a:spcPct val="100000"/>
              </a:lnSpc>
              <a:spcBef>
                <a:spcPts val="0"/>
              </a:spcBef>
              <a:spcAft>
                <a:spcPts val="1200"/>
              </a:spcAft>
              <a:buFont typeface="Arial"/>
              <a:buChar char="•"/>
            </a:pPr>
            <a:r>
              <a:rPr lang="en-GB" sz="1600"/>
              <a:t>Christians believe humans should care for the world because it belongs to God.</a:t>
            </a:r>
          </a:p>
        </p:txBody>
      </p:sp>
    </p:spTree>
    <p:extLst>
      <p:ext uri="{BB962C8B-B14F-4D97-AF65-F5344CB8AC3E}">
        <p14:creationId xmlns:p14="http://schemas.microsoft.com/office/powerpoint/2010/main" val="1812397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2 Who made the world?</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817D"/>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817D">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817D"/>
          </a:solidFill>
        </p:spPr>
        <p:txBody>
          <a:bodyPr wrap="square">
            <a:spAutoFit/>
          </a:bodyPr>
          <a:lstStyle/>
          <a:p>
            <a:pPr algn="ctr"/>
            <a:r>
              <a:rPr lang="en-GB" sz="1800" b="1" i="0" u="none" strike="noStrike" noProof="0">
                <a:solidFill>
                  <a:schemeClr val="bg1"/>
                </a:solidFill>
              </a:rPr>
              <a:t>Who made the world?</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00817D"/>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126" name="Group 125">
            <a:extLst>
              <a:ext uri="{FF2B5EF4-FFF2-40B4-BE49-F238E27FC236}">
                <a16:creationId xmlns:a16="http://schemas.microsoft.com/office/drawing/2014/main" id="{82ED7D45-5838-4BF5-A794-35523901FBAA}"/>
              </a:ext>
            </a:extLst>
          </p:cNvPr>
          <p:cNvGrpSpPr/>
          <p:nvPr/>
        </p:nvGrpSpPr>
        <p:grpSpPr>
          <a:xfrm>
            <a:off x="2815392" y="2225011"/>
            <a:ext cx="559290" cy="559290"/>
            <a:chOff x="62881" y="5498133"/>
            <a:chExt cx="1143910" cy="1143910"/>
          </a:xfrm>
        </p:grpSpPr>
        <p:grpSp>
          <p:nvGrpSpPr>
            <p:cNvPr id="97" name="Group 96">
              <a:extLst>
                <a:ext uri="{FF2B5EF4-FFF2-40B4-BE49-F238E27FC236}">
                  <a16:creationId xmlns:a16="http://schemas.microsoft.com/office/drawing/2014/main" id="{243A6E8B-DF77-4430-8344-2753F34E535F}"/>
                </a:ext>
              </a:extLst>
            </p:cNvPr>
            <p:cNvGrpSpPr/>
            <p:nvPr/>
          </p:nvGrpSpPr>
          <p:grpSpPr>
            <a:xfrm>
              <a:off x="91132" y="5559352"/>
              <a:ext cx="1052102" cy="1052102"/>
              <a:chOff x="-3339725" y="7163812"/>
              <a:chExt cx="1144734" cy="1144734"/>
            </a:xfrm>
          </p:grpSpPr>
          <p:sp>
            <p:nvSpPr>
              <p:cNvPr id="93" name="Partial Circle 92">
                <a:extLst>
                  <a:ext uri="{FF2B5EF4-FFF2-40B4-BE49-F238E27FC236}">
                    <a16:creationId xmlns:a16="http://schemas.microsoft.com/office/drawing/2014/main" id="{622C442C-5A0C-4075-A266-F215FBE790D3}"/>
                  </a:ext>
                </a:extLst>
              </p:cNvPr>
              <p:cNvSpPr/>
              <p:nvPr/>
            </p:nvSpPr>
            <p:spPr>
              <a:xfrm>
                <a:off x="-3339725" y="7163812"/>
                <a:ext cx="1144734" cy="1144734"/>
              </a:xfrm>
              <a:prstGeom prst="pie">
                <a:avLst>
                  <a:gd name="adj1" fmla="val 7636242"/>
                  <a:gd name="adj2" fmla="val 18516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 name="Partial Circle 93">
                <a:extLst>
                  <a:ext uri="{FF2B5EF4-FFF2-40B4-BE49-F238E27FC236}">
                    <a16:creationId xmlns:a16="http://schemas.microsoft.com/office/drawing/2014/main" id="{D7E34DBF-1A62-41D9-822B-D64FFA33B044}"/>
                  </a:ext>
                </a:extLst>
              </p:cNvPr>
              <p:cNvSpPr/>
              <p:nvPr/>
            </p:nvSpPr>
            <p:spPr>
              <a:xfrm rot="10800000">
                <a:off x="-3339725" y="7163812"/>
                <a:ext cx="1144734" cy="1144734"/>
              </a:xfrm>
              <a:prstGeom prst="pie">
                <a:avLst>
                  <a:gd name="adj1" fmla="val 7636242"/>
                  <a:gd name="adj2" fmla="val 18516777"/>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96" name="Freeform: Shape 95">
              <a:extLst>
                <a:ext uri="{FF2B5EF4-FFF2-40B4-BE49-F238E27FC236}">
                  <a16:creationId xmlns:a16="http://schemas.microsoft.com/office/drawing/2014/main" id="{47EDEF5A-B5F3-47B7-B0A7-D00C09D3096B}"/>
                </a:ext>
              </a:extLst>
            </p:cNvPr>
            <p:cNvSpPr/>
            <p:nvPr/>
          </p:nvSpPr>
          <p:spPr>
            <a:xfrm>
              <a:off x="62881" y="5498133"/>
              <a:ext cx="1143910" cy="1143910"/>
            </a:xfrm>
            <a:custGeom>
              <a:avLst/>
              <a:gdLst>
                <a:gd name="connsiteX0" fmla="*/ 575170 w 1143910"/>
                <a:gd name="connsiteY0" fmla="*/ 122841 h 1143910"/>
                <a:gd name="connsiteX1" fmla="*/ 135906 w 1143910"/>
                <a:gd name="connsiteY1" fmla="*/ 562105 h 1143910"/>
                <a:gd name="connsiteX2" fmla="*/ 575170 w 1143910"/>
                <a:gd name="connsiteY2" fmla="*/ 1001369 h 1143910"/>
                <a:gd name="connsiteX3" fmla="*/ 1014434 w 1143910"/>
                <a:gd name="connsiteY3" fmla="*/ 562105 h 1143910"/>
                <a:gd name="connsiteX4" fmla="*/ 575170 w 1143910"/>
                <a:gd name="connsiteY4" fmla="*/ 122841 h 1143910"/>
                <a:gd name="connsiteX5" fmla="*/ 571955 w 1143910"/>
                <a:gd name="connsiteY5" fmla="*/ 0 h 1143910"/>
                <a:gd name="connsiteX6" fmla="*/ 1143910 w 1143910"/>
                <a:gd name="connsiteY6" fmla="*/ 571955 h 1143910"/>
                <a:gd name="connsiteX7" fmla="*/ 571955 w 1143910"/>
                <a:gd name="connsiteY7" fmla="*/ 1143910 h 1143910"/>
                <a:gd name="connsiteX8" fmla="*/ 0 w 1143910"/>
                <a:gd name="connsiteY8" fmla="*/ 571955 h 1143910"/>
                <a:gd name="connsiteX9" fmla="*/ 571955 w 1143910"/>
                <a:gd name="connsiteY9" fmla="*/ 0 h 11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910" h="1143910">
                  <a:moveTo>
                    <a:pt x="575170" y="122841"/>
                  </a:moveTo>
                  <a:cubicBezTo>
                    <a:pt x="332571" y="122841"/>
                    <a:pt x="135906" y="319506"/>
                    <a:pt x="135906" y="562105"/>
                  </a:cubicBezTo>
                  <a:cubicBezTo>
                    <a:pt x="135906" y="804704"/>
                    <a:pt x="332571" y="1001369"/>
                    <a:pt x="575170" y="1001369"/>
                  </a:cubicBezTo>
                  <a:cubicBezTo>
                    <a:pt x="817769" y="1001369"/>
                    <a:pt x="1014434" y="804704"/>
                    <a:pt x="1014434" y="562105"/>
                  </a:cubicBezTo>
                  <a:cubicBezTo>
                    <a:pt x="1014434" y="319506"/>
                    <a:pt x="817769" y="122841"/>
                    <a:pt x="575170" y="122841"/>
                  </a:cubicBezTo>
                  <a:close/>
                  <a:moveTo>
                    <a:pt x="571955" y="0"/>
                  </a:moveTo>
                  <a:cubicBezTo>
                    <a:pt x="887837" y="0"/>
                    <a:pt x="1143910" y="256073"/>
                    <a:pt x="1143910" y="571955"/>
                  </a:cubicBezTo>
                  <a:cubicBezTo>
                    <a:pt x="1143910" y="887837"/>
                    <a:pt x="887837" y="1143910"/>
                    <a:pt x="571955" y="1143910"/>
                  </a:cubicBezTo>
                  <a:cubicBezTo>
                    <a:pt x="256073" y="1143910"/>
                    <a:pt x="0" y="887837"/>
                    <a:pt x="0" y="571955"/>
                  </a:cubicBezTo>
                  <a:cubicBezTo>
                    <a:pt x="0" y="256073"/>
                    <a:pt x="256073" y="0"/>
                    <a:pt x="571955" y="0"/>
                  </a:cubicBez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u="sng"/>
            </a:p>
          </p:txBody>
        </p:sp>
      </p:grpSp>
      <p:grpSp>
        <p:nvGrpSpPr>
          <p:cNvPr id="118" name="Group 117">
            <a:extLst>
              <a:ext uri="{FF2B5EF4-FFF2-40B4-BE49-F238E27FC236}">
                <a16:creationId xmlns:a16="http://schemas.microsoft.com/office/drawing/2014/main" id="{6985FDAE-0A1E-4A87-AC5C-801A92B8989D}"/>
              </a:ext>
            </a:extLst>
          </p:cNvPr>
          <p:cNvGrpSpPr/>
          <p:nvPr/>
        </p:nvGrpSpPr>
        <p:grpSpPr>
          <a:xfrm>
            <a:off x="2601652" y="2810578"/>
            <a:ext cx="559290" cy="559290"/>
            <a:chOff x="54926" y="7969098"/>
            <a:chExt cx="1143909" cy="1143909"/>
          </a:xfrm>
        </p:grpSpPr>
        <p:sp>
          <p:nvSpPr>
            <p:cNvPr id="98" name="Oval 97">
              <a:extLst>
                <a:ext uri="{FF2B5EF4-FFF2-40B4-BE49-F238E27FC236}">
                  <a16:creationId xmlns:a16="http://schemas.microsoft.com/office/drawing/2014/main" id="{030066B9-C872-4DCD-BB43-89744DC46394}"/>
                </a:ext>
              </a:extLst>
            </p:cNvPr>
            <p:cNvSpPr/>
            <p:nvPr/>
          </p:nvSpPr>
          <p:spPr>
            <a:xfrm>
              <a:off x="54926" y="7969098"/>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1" name="Graphic 60" descr="Plant with solid fill">
              <a:extLst>
                <a:ext uri="{FF2B5EF4-FFF2-40B4-BE49-F238E27FC236}">
                  <a16:creationId xmlns:a16="http://schemas.microsoft.com/office/drawing/2014/main" id="{B987288A-C5E2-4D55-84D9-9E6AA9515A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649" y="8071587"/>
              <a:ext cx="914400" cy="914400"/>
            </a:xfrm>
            <a:prstGeom prst="rect">
              <a:avLst/>
            </a:prstGeom>
          </p:spPr>
        </p:pic>
      </p:grpSp>
      <p:grpSp>
        <p:nvGrpSpPr>
          <p:cNvPr id="117" name="Group 116">
            <a:extLst>
              <a:ext uri="{FF2B5EF4-FFF2-40B4-BE49-F238E27FC236}">
                <a16:creationId xmlns:a16="http://schemas.microsoft.com/office/drawing/2014/main" id="{5091BFC7-7677-41AC-8177-E18AE908C40F}"/>
              </a:ext>
            </a:extLst>
          </p:cNvPr>
          <p:cNvGrpSpPr/>
          <p:nvPr/>
        </p:nvGrpSpPr>
        <p:grpSpPr>
          <a:xfrm>
            <a:off x="3187600" y="2820714"/>
            <a:ext cx="559290" cy="559290"/>
            <a:chOff x="1693398" y="5509984"/>
            <a:chExt cx="1143909" cy="1143909"/>
          </a:xfrm>
        </p:grpSpPr>
        <p:sp>
          <p:nvSpPr>
            <p:cNvPr id="102" name="Oval 101">
              <a:extLst>
                <a:ext uri="{FF2B5EF4-FFF2-40B4-BE49-F238E27FC236}">
                  <a16:creationId xmlns:a16="http://schemas.microsoft.com/office/drawing/2014/main" id="{03447DCB-3B8C-4870-8AC6-DB162E7B9252}"/>
                </a:ext>
              </a:extLst>
            </p:cNvPr>
            <p:cNvSpPr/>
            <p:nvPr/>
          </p:nvSpPr>
          <p:spPr>
            <a:xfrm>
              <a:off x="1693398" y="5509984"/>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7" name="Graphic 66" descr="Constellation with solid fill">
              <a:extLst>
                <a:ext uri="{FF2B5EF4-FFF2-40B4-BE49-F238E27FC236}">
                  <a16:creationId xmlns:a16="http://schemas.microsoft.com/office/drawing/2014/main" id="{4089BBE9-E450-4E4B-91C7-DE8DEF15B4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8139" y="5599187"/>
              <a:ext cx="914400" cy="914400"/>
            </a:xfrm>
            <a:prstGeom prst="rect">
              <a:avLst/>
            </a:prstGeom>
          </p:spPr>
        </p:pic>
      </p:grpSp>
      <p:grpSp>
        <p:nvGrpSpPr>
          <p:cNvPr id="115" name="Group 114">
            <a:extLst>
              <a:ext uri="{FF2B5EF4-FFF2-40B4-BE49-F238E27FC236}">
                <a16:creationId xmlns:a16="http://schemas.microsoft.com/office/drawing/2014/main" id="{24DC6749-CDB1-4768-A128-EFB0EF6FD266}"/>
              </a:ext>
            </a:extLst>
          </p:cNvPr>
          <p:cNvGrpSpPr/>
          <p:nvPr/>
        </p:nvGrpSpPr>
        <p:grpSpPr>
          <a:xfrm>
            <a:off x="3771510" y="2816259"/>
            <a:ext cx="559290" cy="574833"/>
            <a:chOff x="1729495" y="6719963"/>
            <a:chExt cx="1143909" cy="1175698"/>
          </a:xfrm>
        </p:grpSpPr>
        <p:sp>
          <p:nvSpPr>
            <p:cNvPr id="103" name="Oval 102">
              <a:extLst>
                <a:ext uri="{FF2B5EF4-FFF2-40B4-BE49-F238E27FC236}">
                  <a16:creationId xmlns:a16="http://schemas.microsoft.com/office/drawing/2014/main" id="{F280362B-FF2D-4310-8531-6D0CC3F51ABF}"/>
                </a:ext>
              </a:extLst>
            </p:cNvPr>
            <p:cNvSpPr/>
            <p:nvPr/>
          </p:nvSpPr>
          <p:spPr>
            <a:xfrm>
              <a:off x="1729495" y="673399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105" name="Graphic 104" descr="Sparrow with solid fill">
              <a:extLst>
                <a:ext uri="{FF2B5EF4-FFF2-40B4-BE49-F238E27FC236}">
                  <a16:creationId xmlns:a16="http://schemas.microsoft.com/office/drawing/2014/main" id="{CC13F6D6-8502-4ABF-ADDE-B46F3675C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18487" y="6719963"/>
              <a:ext cx="716307" cy="716307"/>
            </a:xfrm>
            <a:prstGeom prst="rect">
              <a:avLst/>
            </a:prstGeom>
          </p:spPr>
        </p:pic>
        <p:pic>
          <p:nvPicPr>
            <p:cNvPr id="107" name="Graphic 106" descr="Fish with solid fill">
              <a:extLst>
                <a:ext uri="{FF2B5EF4-FFF2-40B4-BE49-F238E27FC236}">
                  <a16:creationId xmlns:a16="http://schemas.microsoft.com/office/drawing/2014/main" id="{2FEC12F7-157E-45AB-AFDD-395D21EE5F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213506">
              <a:off x="2007210" y="7179354"/>
              <a:ext cx="716307" cy="716307"/>
            </a:xfrm>
            <a:prstGeom prst="rect">
              <a:avLst/>
            </a:prstGeom>
          </p:spPr>
        </p:pic>
      </p:grpSp>
      <p:grpSp>
        <p:nvGrpSpPr>
          <p:cNvPr id="114" name="Group 113">
            <a:extLst>
              <a:ext uri="{FF2B5EF4-FFF2-40B4-BE49-F238E27FC236}">
                <a16:creationId xmlns:a16="http://schemas.microsoft.com/office/drawing/2014/main" id="{B030403D-53BA-466C-8E76-D78730D86CCD}"/>
              </a:ext>
            </a:extLst>
          </p:cNvPr>
          <p:cNvGrpSpPr/>
          <p:nvPr/>
        </p:nvGrpSpPr>
        <p:grpSpPr>
          <a:xfrm>
            <a:off x="2815392" y="3370260"/>
            <a:ext cx="559290" cy="559290"/>
            <a:chOff x="1764862" y="7976925"/>
            <a:chExt cx="1143909" cy="1143909"/>
          </a:xfrm>
        </p:grpSpPr>
        <p:sp>
          <p:nvSpPr>
            <p:cNvPr id="108" name="Oval 107">
              <a:extLst>
                <a:ext uri="{FF2B5EF4-FFF2-40B4-BE49-F238E27FC236}">
                  <a16:creationId xmlns:a16="http://schemas.microsoft.com/office/drawing/2014/main" id="{812149EA-24E7-42BA-AAB1-BF5E7D9E0752}"/>
                </a:ext>
              </a:extLst>
            </p:cNvPr>
            <p:cNvSpPr/>
            <p:nvPr/>
          </p:nvSpPr>
          <p:spPr>
            <a:xfrm>
              <a:off x="1764862" y="797692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90" name="Graphic 89" descr="User with solid fill">
              <a:extLst>
                <a:ext uri="{FF2B5EF4-FFF2-40B4-BE49-F238E27FC236}">
                  <a16:creationId xmlns:a16="http://schemas.microsoft.com/office/drawing/2014/main" id="{42633F73-5CC3-4EF5-8FB2-2E562AFF8D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16033" y="8455758"/>
              <a:ext cx="634852" cy="634852"/>
            </a:xfrm>
            <a:prstGeom prst="rect">
              <a:avLst/>
            </a:prstGeom>
          </p:spPr>
        </p:pic>
        <p:pic>
          <p:nvPicPr>
            <p:cNvPr id="110" name="Graphic 109" descr="Penguin with solid fill">
              <a:extLst>
                <a:ext uri="{FF2B5EF4-FFF2-40B4-BE49-F238E27FC236}">
                  <a16:creationId xmlns:a16="http://schemas.microsoft.com/office/drawing/2014/main" id="{353E6D5C-4D03-4ED2-AA30-5B819D71534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2364535" y="8113059"/>
              <a:ext cx="438990" cy="438990"/>
            </a:xfrm>
            <a:prstGeom prst="rect">
              <a:avLst/>
            </a:prstGeom>
          </p:spPr>
        </p:pic>
        <p:pic>
          <p:nvPicPr>
            <p:cNvPr id="112" name="Graphic 111" descr="Elephant with solid fill">
              <a:extLst>
                <a:ext uri="{FF2B5EF4-FFF2-40B4-BE49-F238E27FC236}">
                  <a16:creationId xmlns:a16="http://schemas.microsoft.com/office/drawing/2014/main" id="{EB7FE1A0-BBBE-41C3-A3B6-6203F0C373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09303" y="8125193"/>
              <a:ext cx="438990" cy="438990"/>
            </a:xfrm>
            <a:prstGeom prst="rect">
              <a:avLst/>
            </a:prstGeom>
          </p:spPr>
        </p:pic>
      </p:grpSp>
      <p:grpSp>
        <p:nvGrpSpPr>
          <p:cNvPr id="116" name="Group 115">
            <a:extLst>
              <a:ext uri="{FF2B5EF4-FFF2-40B4-BE49-F238E27FC236}">
                <a16:creationId xmlns:a16="http://schemas.microsoft.com/office/drawing/2014/main" id="{82770828-DEA0-4494-8C5E-70AE675FD788}"/>
              </a:ext>
            </a:extLst>
          </p:cNvPr>
          <p:cNvGrpSpPr/>
          <p:nvPr/>
        </p:nvGrpSpPr>
        <p:grpSpPr>
          <a:xfrm>
            <a:off x="3426668" y="3355583"/>
            <a:ext cx="559290" cy="559290"/>
            <a:chOff x="3048537" y="5522032"/>
            <a:chExt cx="1143909" cy="1143909"/>
          </a:xfrm>
        </p:grpSpPr>
        <p:sp>
          <p:nvSpPr>
            <p:cNvPr id="113" name="Oval 112">
              <a:extLst>
                <a:ext uri="{FF2B5EF4-FFF2-40B4-BE49-F238E27FC236}">
                  <a16:creationId xmlns:a16="http://schemas.microsoft.com/office/drawing/2014/main" id="{C349BF44-642A-492C-B3B1-6F7D5640A88C}"/>
                </a:ext>
              </a:extLst>
            </p:cNvPr>
            <p:cNvSpPr/>
            <p:nvPr/>
          </p:nvSpPr>
          <p:spPr>
            <a:xfrm>
              <a:off x="3048537" y="5522032"/>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9" name="Graphic 68" descr="Hammock with solid fill">
              <a:extLst>
                <a:ext uri="{FF2B5EF4-FFF2-40B4-BE49-F238E27FC236}">
                  <a16:creationId xmlns:a16="http://schemas.microsoft.com/office/drawing/2014/main" id="{635643B9-5AC0-42D7-973F-C03D9525FF6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84771" y="5610939"/>
              <a:ext cx="914400" cy="914400"/>
            </a:xfrm>
            <a:prstGeom prst="rect">
              <a:avLst/>
            </a:prstGeom>
          </p:spPr>
        </p:pic>
      </p:grpSp>
      <p:grpSp>
        <p:nvGrpSpPr>
          <p:cNvPr id="125" name="Group 124">
            <a:extLst>
              <a:ext uri="{FF2B5EF4-FFF2-40B4-BE49-F238E27FC236}">
                <a16:creationId xmlns:a16="http://schemas.microsoft.com/office/drawing/2014/main" id="{2D82C7B0-DF5C-46E1-8A05-81B813FB0B71}"/>
              </a:ext>
            </a:extLst>
          </p:cNvPr>
          <p:cNvGrpSpPr/>
          <p:nvPr/>
        </p:nvGrpSpPr>
        <p:grpSpPr>
          <a:xfrm>
            <a:off x="3409339" y="2217823"/>
            <a:ext cx="559290" cy="559290"/>
            <a:chOff x="41888" y="6717087"/>
            <a:chExt cx="1143909" cy="1143909"/>
          </a:xfrm>
        </p:grpSpPr>
        <p:sp>
          <p:nvSpPr>
            <p:cNvPr id="95" name="Oval 94">
              <a:extLst>
                <a:ext uri="{FF2B5EF4-FFF2-40B4-BE49-F238E27FC236}">
                  <a16:creationId xmlns:a16="http://schemas.microsoft.com/office/drawing/2014/main" id="{2AF8873B-1803-46C5-98BE-218AD1C24FED}"/>
                </a:ext>
              </a:extLst>
            </p:cNvPr>
            <p:cNvSpPr/>
            <p:nvPr/>
          </p:nvSpPr>
          <p:spPr>
            <a:xfrm>
              <a:off x="41888" y="6717087"/>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83" name="Graphic 62" descr="Waterfall scene with solid fill">
              <a:extLst>
                <a:ext uri="{FF2B5EF4-FFF2-40B4-BE49-F238E27FC236}">
                  <a16:creationId xmlns:a16="http://schemas.microsoft.com/office/drawing/2014/main" id="{C3811677-62B5-428B-87B7-F93CAB626D9E}"/>
                </a:ext>
              </a:extLst>
            </p:cNvPr>
            <p:cNvSpPr/>
            <p:nvPr/>
          </p:nvSpPr>
          <p:spPr>
            <a:xfrm flipH="1">
              <a:off x="143649" y="6976353"/>
              <a:ext cx="909356" cy="91812"/>
            </a:xfrm>
            <a:custGeom>
              <a:avLst/>
              <a:gdLst>
                <a:gd name="connsiteX0" fmla="*/ 3911960 w 4117853"/>
                <a:gd name="connsiteY0" fmla="*/ 64496 h 415754"/>
                <a:gd name="connsiteX1" fmla="*/ 3603369 w 4117853"/>
                <a:gd name="connsiteY1" fmla="*/ 0 h 415754"/>
                <a:gd name="connsiteX2" fmla="*/ 3603369 w 4117853"/>
                <a:gd name="connsiteY2" fmla="*/ 0 h 415754"/>
                <a:gd name="connsiteX3" fmla="*/ 3294283 w 4117853"/>
                <a:gd name="connsiteY3" fmla="*/ 64496 h 415754"/>
                <a:gd name="connsiteX4" fmla="*/ 3088390 w 4117853"/>
                <a:gd name="connsiteY4" fmla="*/ 114109 h 415754"/>
                <a:gd name="connsiteX5" fmla="*/ 3088390 w 4117853"/>
                <a:gd name="connsiteY5" fmla="*/ 114109 h 415754"/>
                <a:gd name="connsiteX6" fmla="*/ 2882497 w 4117853"/>
                <a:gd name="connsiteY6" fmla="*/ 64496 h 415754"/>
                <a:gd name="connsiteX7" fmla="*/ 2573906 w 4117853"/>
                <a:gd name="connsiteY7" fmla="*/ 0 h 415754"/>
                <a:gd name="connsiteX8" fmla="*/ 2573906 w 4117853"/>
                <a:gd name="connsiteY8" fmla="*/ 0 h 415754"/>
                <a:gd name="connsiteX9" fmla="*/ 2264819 w 4117853"/>
                <a:gd name="connsiteY9" fmla="*/ 64496 h 415754"/>
                <a:gd name="connsiteX10" fmla="*/ 2058927 w 4117853"/>
                <a:gd name="connsiteY10" fmla="*/ 114109 h 415754"/>
                <a:gd name="connsiteX11" fmla="*/ 1853034 w 4117853"/>
                <a:gd name="connsiteY11" fmla="*/ 64496 h 415754"/>
                <a:gd name="connsiteX12" fmla="*/ 1544443 w 4117853"/>
                <a:gd name="connsiteY12" fmla="*/ 0 h 415754"/>
                <a:gd name="connsiteX13" fmla="*/ 1544443 w 4117853"/>
                <a:gd name="connsiteY13" fmla="*/ 0 h 415754"/>
                <a:gd name="connsiteX14" fmla="*/ 1235356 w 4117853"/>
                <a:gd name="connsiteY14" fmla="*/ 64496 h 415754"/>
                <a:gd name="connsiteX15" fmla="*/ 1029463 w 4117853"/>
                <a:gd name="connsiteY15" fmla="*/ 114109 h 415754"/>
                <a:gd name="connsiteX16" fmla="*/ 823571 w 4117853"/>
                <a:gd name="connsiteY16" fmla="*/ 64496 h 415754"/>
                <a:gd name="connsiteX17" fmla="*/ 514980 w 4117853"/>
                <a:gd name="connsiteY17" fmla="*/ 0 h 415754"/>
                <a:gd name="connsiteX18" fmla="*/ 514980 w 4117853"/>
                <a:gd name="connsiteY18" fmla="*/ 0 h 415754"/>
                <a:gd name="connsiteX19" fmla="*/ 205893 w 4117853"/>
                <a:gd name="connsiteY19" fmla="*/ 64496 h 415754"/>
                <a:gd name="connsiteX20" fmla="*/ 0 w 4117853"/>
                <a:gd name="connsiteY20" fmla="*/ 114109 h 415754"/>
                <a:gd name="connsiteX21" fmla="*/ 0 w 4117853"/>
                <a:gd name="connsiteY21" fmla="*/ 415754 h 415754"/>
                <a:gd name="connsiteX22" fmla="*/ 308591 w 4117853"/>
                <a:gd name="connsiteY22" fmla="*/ 351258 h 415754"/>
                <a:gd name="connsiteX23" fmla="*/ 514980 w 4117853"/>
                <a:gd name="connsiteY23" fmla="*/ 301645 h 415754"/>
                <a:gd name="connsiteX24" fmla="*/ 720376 w 4117853"/>
                <a:gd name="connsiteY24" fmla="*/ 351258 h 415754"/>
                <a:gd name="connsiteX25" fmla="*/ 1029463 w 4117853"/>
                <a:gd name="connsiteY25" fmla="*/ 415754 h 415754"/>
                <a:gd name="connsiteX26" fmla="*/ 1029463 w 4117853"/>
                <a:gd name="connsiteY26" fmla="*/ 415754 h 415754"/>
                <a:gd name="connsiteX27" fmla="*/ 1339543 w 4117853"/>
                <a:gd name="connsiteY27" fmla="*/ 352746 h 415754"/>
                <a:gd name="connsiteX28" fmla="*/ 1545931 w 4117853"/>
                <a:gd name="connsiteY28" fmla="*/ 303134 h 415754"/>
                <a:gd name="connsiteX29" fmla="*/ 1751328 w 4117853"/>
                <a:gd name="connsiteY29" fmla="*/ 352746 h 415754"/>
                <a:gd name="connsiteX30" fmla="*/ 2058927 w 4117853"/>
                <a:gd name="connsiteY30" fmla="*/ 415754 h 415754"/>
                <a:gd name="connsiteX31" fmla="*/ 2367518 w 4117853"/>
                <a:gd name="connsiteY31" fmla="*/ 351258 h 415754"/>
                <a:gd name="connsiteX32" fmla="*/ 2573906 w 4117853"/>
                <a:gd name="connsiteY32" fmla="*/ 301645 h 415754"/>
                <a:gd name="connsiteX33" fmla="*/ 2779303 w 4117853"/>
                <a:gd name="connsiteY33" fmla="*/ 351258 h 415754"/>
                <a:gd name="connsiteX34" fmla="*/ 3088390 w 4117853"/>
                <a:gd name="connsiteY34" fmla="*/ 415754 h 415754"/>
                <a:gd name="connsiteX35" fmla="*/ 3088390 w 4117853"/>
                <a:gd name="connsiteY35" fmla="*/ 415754 h 415754"/>
                <a:gd name="connsiteX36" fmla="*/ 3396981 w 4117853"/>
                <a:gd name="connsiteY36" fmla="*/ 351258 h 415754"/>
                <a:gd name="connsiteX37" fmla="*/ 3603369 w 4117853"/>
                <a:gd name="connsiteY37" fmla="*/ 301645 h 415754"/>
                <a:gd name="connsiteX38" fmla="*/ 3808766 w 4117853"/>
                <a:gd name="connsiteY38" fmla="*/ 351258 h 415754"/>
                <a:gd name="connsiteX39" fmla="*/ 4117853 w 4117853"/>
                <a:gd name="connsiteY39" fmla="*/ 415754 h 415754"/>
                <a:gd name="connsiteX40" fmla="*/ 4117853 w 4117853"/>
                <a:gd name="connsiteY40" fmla="*/ 112124 h 415754"/>
                <a:gd name="connsiteX41" fmla="*/ 3911960 w 4117853"/>
                <a:gd name="connsiteY41" fmla="*/ 64496 h 4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5754">
                  <a:moveTo>
                    <a:pt x="3911960" y="64496"/>
                  </a:moveTo>
                  <a:cubicBezTo>
                    <a:pt x="3813603" y="25302"/>
                    <a:pt x="3709189" y="3478"/>
                    <a:pt x="3603369" y="0"/>
                  </a:cubicBezTo>
                  <a:lnTo>
                    <a:pt x="3603369" y="0"/>
                  </a:lnTo>
                  <a:cubicBezTo>
                    <a:pt x="3497382" y="3423"/>
                    <a:pt x="3392793" y="25248"/>
                    <a:pt x="3294283" y="64496"/>
                  </a:cubicBezTo>
                  <a:cubicBezTo>
                    <a:pt x="3228739" y="91912"/>
                    <a:pt x="3159227" y="108662"/>
                    <a:pt x="3088390" y="114109"/>
                  </a:cubicBezTo>
                  <a:lnTo>
                    <a:pt x="3088390" y="114109"/>
                  </a:lnTo>
                  <a:cubicBezTo>
                    <a:pt x="3017553" y="108662"/>
                    <a:pt x="2948040" y="91912"/>
                    <a:pt x="2882497" y="64496"/>
                  </a:cubicBezTo>
                  <a:cubicBezTo>
                    <a:pt x="2784140" y="25302"/>
                    <a:pt x="2679725" y="3478"/>
                    <a:pt x="2573906" y="0"/>
                  </a:cubicBezTo>
                  <a:lnTo>
                    <a:pt x="2573906" y="0"/>
                  </a:lnTo>
                  <a:cubicBezTo>
                    <a:pt x="2467919" y="3423"/>
                    <a:pt x="2363330" y="25248"/>
                    <a:pt x="2264819" y="64496"/>
                  </a:cubicBezTo>
                  <a:cubicBezTo>
                    <a:pt x="2199276" y="91912"/>
                    <a:pt x="2129764" y="108662"/>
                    <a:pt x="2058927" y="114109"/>
                  </a:cubicBezTo>
                  <a:cubicBezTo>
                    <a:pt x="1988090" y="108662"/>
                    <a:pt x="1918577" y="91912"/>
                    <a:pt x="1853034" y="64496"/>
                  </a:cubicBezTo>
                  <a:cubicBezTo>
                    <a:pt x="1754677" y="25302"/>
                    <a:pt x="1650262" y="3478"/>
                    <a:pt x="1544443" y="0"/>
                  </a:cubicBezTo>
                  <a:lnTo>
                    <a:pt x="1544443" y="0"/>
                  </a:lnTo>
                  <a:cubicBezTo>
                    <a:pt x="1438455" y="3423"/>
                    <a:pt x="1333867" y="25248"/>
                    <a:pt x="1235356" y="64496"/>
                  </a:cubicBezTo>
                  <a:cubicBezTo>
                    <a:pt x="1169813" y="91912"/>
                    <a:pt x="1100300" y="108662"/>
                    <a:pt x="1029463" y="114109"/>
                  </a:cubicBezTo>
                  <a:cubicBezTo>
                    <a:pt x="958626" y="108662"/>
                    <a:pt x="889114" y="91912"/>
                    <a:pt x="823571" y="64496"/>
                  </a:cubicBezTo>
                  <a:cubicBezTo>
                    <a:pt x="725214" y="25302"/>
                    <a:pt x="620799" y="3478"/>
                    <a:pt x="514980" y="0"/>
                  </a:cubicBezTo>
                  <a:lnTo>
                    <a:pt x="514980" y="0"/>
                  </a:lnTo>
                  <a:cubicBezTo>
                    <a:pt x="409052" y="3909"/>
                    <a:pt x="304548" y="25719"/>
                    <a:pt x="205893" y="64496"/>
                  </a:cubicBezTo>
                  <a:cubicBezTo>
                    <a:pt x="140348" y="91912"/>
                    <a:pt x="70838" y="108662"/>
                    <a:pt x="0" y="114109"/>
                  </a:cubicBezTo>
                  <a:lnTo>
                    <a:pt x="0" y="415754"/>
                  </a:lnTo>
                  <a:cubicBezTo>
                    <a:pt x="105762" y="411785"/>
                    <a:pt x="210095" y="389980"/>
                    <a:pt x="308591" y="351258"/>
                  </a:cubicBezTo>
                  <a:cubicBezTo>
                    <a:pt x="374328" y="323901"/>
                    <a:pt x="443994" y="307157"/>
                    <a:pt x="514980" y="301645"/>
                  </a:cubicBezTo>
                  <a:cubicBezTo>
                    <a:pt x="585648" y="307162"/>
                    <a:pt x="654982" y="323906"/>
                    <a:pt x="720376" y="351258"/>
                  </a:cubicBezTo>
                  <a:cubicBezTo>
                    <a:pt x="819046" y="389980"/>
                    <a:pt x="923540" y="411785"/>
                    <a:pt x="1029463" y="415754"/>
                  </a:cubicBezTo>
                  <a:lnTo>
                    <a:pt x="1029463" y="415754"/>
                  </a:lnTo>
                  <a:cubicBezTo>
                    <a:pt x="1135649" y="412490"/>
                    <a:pt x="1240506" y="391181"/>
                    <a:pt x="1339543" y="352746"/>
                  </a:cubicBezTo>
                  <a:cubicBezTo>
                    <a:pt x="1405279" y="325389"/>
                    <a:pt x="1474945" y="308645"/>
                    <a:pt x="1545931" y="303134"/>
                  </a:cubicBezTo>
                  <a:cubicBezTo>
                    <a:pt x="1616639" y="308402"/>
                    <a:pt x="1686013" y="325156"/>
                    <a:pt x="1751328" y="352746"/>
                  </a:cubicBezTo>
                  <a:cubicBezTo>
                    <a:pt x="1849616" y="390799"/>
                    <a:pt x="1953594" y="412098"/>
                    <a:pt x="2058927" y="415754"/>
                  </a:cubicBezTo>
                  <a:cubicBezTo>
                    <a:pt x="2164696" y="411845"/>
                    <a:pt x="2269036" y="390035"/>
                    <a:pt x="2367518" y="351258"/>
                  </a:cubicBezTo>
                  <a:cubicBezTo>
                    <a:pt x="2433254" y="323901"/>
                    <a:pt x="2502921" y="307157"/>
                    <a:pt x="2573906" y="301645"/>
                  </a:cubicBezTo>
                  <a:cubicBezTo>
                    <a:pt x="2644575" y="307162"/>
                    <a:pt x="2713908" y="323906"/>
                    <a:pt x="2779303" y="351258"/>
                  </a:cubicBezTo>
                  <a:cubicBezTo>
                    <a:pt x="2877972" y="389980"/>
                    <a:pt x="2982467" y="411785"/>
                    <a:pt x="3088390" y="415754"/>
                  </a:cubicBezTo>
                  <a:lnTo>
                    <a:pt x="3088390" y="415754"/>
                  </a:lnTo>
                  <a:cubicBezTo>
                    <a:pt x="3194159" y="411845"/>
                    <a:pt x="3298500" y="390035"/>
                    <a:pt x="3396981" y="351258"/>
                  </a:cubicBezTo>
                  <a:cubicBezTo>
                    <a:pt x="3462718" y="323901"/>
                    <a:pt x="3532384" y="307157"/>
                    <a:pt x="3603369" y="301645"/>
                  </a:cubicBezTo>
                  <a:cubicBezTo>
                    <a:pt x="3674078" y="306914"/>
                    <a:pt x="3743451" y="323668"/>
                    <a:pt x="3808766" y="351258"/>
                  </a:cubicBezTo>
                  <a:cubicBezTo>
                    <a:pt x="3907436" y="389980"/>
                    <a:pt x="4011930" y="411785"/>
                    <a:pt x="4117853" y="415754"/>
                  </a:cubicBezTo>
                  <a:lnTo>
                    <a:pt x="4117853" y="112124"/>
                  </a:lnTo>
                  <a:cubicBezTo>
                    <a:pt x="4047125" y="107312"/>
                    <a:pt x="3977618" y="91233"/>
                    <a:pt x="3911960" y="64496"/>
                  </a:cubicBezTo>
                  <a:close/>
                </a:path>
              </a:pathLst>
            </a:custGeom>
            <a:solidFill>
              <a:schemeClr val="bg1"/>
            </a:solidFill>
            <a:ln w="49609" cap="flat">
              <a:noFill/>
              <a:prstDash val="solid"/>
              <a:miter/>
            </a:ln>
          </p:spPr>
          <p:txBody>
            <a:bodyPr rtlCol="0" anchor="ctr"/>
            <a:lstStyle/>
            <a:p>
              <a:endParaRPr lang="en-GB" u="sng"/>
            </a:p>
          </p:txBody>
        </p:sp>
        <p:sp>
          <p:nvSpPr>
            <p:cNvPr id="84" name="Graphic 62" descr="Waterfall scene with solid fill">
              <a:extLst>
                <a:ext uri="{FF2B5EF4-FFF2-40B4-BE49-F238E27FC236}">
                  <a16:creationId xmlns:a16="http://schemas.microsoft.com/office/drawing/2014/main" id="{C3811677-62B5-428B-87B7-F93CAB626D9E}"/>
                </a:ext>
              </a:extLst>
            </p:cNvPr>
            <p:cNvSpPr/>
            <p:nvPr/>
          </p:nvSpPr>
          <p:spPr>
            <a:xfrm flipH="1">
              <a:off x="158262" y="7483512"/>
              <a:ext cx="909356" cy="92579"/>
            </a:xfrm>
            <a:custGeom>
              <a:avLst/>
              <a:gdLst>
                <a:gd name="connsiteX0" fmla="*/ 3911960 w 4117853"/>
                <a:gd name="connsiteY0" fmla="*/ 64497 h 419227"/>
                <a:gd name="connsiteX1" fmla="*/ 3603369 w 4117853"/>
                <a:gd name="connsiteY1" fmla="*/ 0 h 419227"/>
                <a:gd name="connsiteX2" fmla="*/ 3603369 w 4117853"/>
                <a:gd name="connsiteY2" fmla="*/ 0 h 419227"/>
                <a:gd name="connsiteX3" fmla="*/ 3294283 w 4117853"/>
                <a:gd name="connsiteY3" fmla="*/ 64497 h 419227"/>
                <a:gd name="connsiteX4" fmla="*/ 3088390 w 4117853"/>
                <a:gd name="connsiteY4" fmla="*/ 114109 h 419227"/>
                <a:gd name="connsiteX5" fmla="*/ 3088390 w 4117853"/>
                <a:gd name="connsiteY5" fmla="*/ 114109 h 419227"/>
                <a:gd name="connsiteX6" fmla="*/ 2882497 w 4117853"/>
                <a:gd name="connsiteY6" fmla="*/ 64497 h 419227"/>
                <a:gd name="connsiteX7" fmla="*/ 2573906 w 4117853"/>
                <a:gd name="connsiteY7" fmla="*/ 0 h 419227"/>
                <a:gd name="connsiteX8" fmla="*/ 2573906 w 4117853"/>
                <a:gd name="connsiteY8" fmla="*/ 0 h 419227"/>
                <a:gd name="connsiteX9" fmla="*/ 2264819 w 4117853"/>
                <a:gd name="connsiteY9" fmla="*/ 64497 h 419227"/>
                <a:gd name="connsiteX10" fmla="*/ 2058927 w 4117853"/>
                <a:gd name="connsiteY10" fmla="*/ 114109 h 419227"/>
                <a:gd name="connsiteX11" fmla="*/ 1853034 w 4117853"/>
                <a:gd name="connsiteY11" fmla="*/ 64497 h 419227"/>
                <a:gd name="connsiteX12" fmla="*/ 1544443 w 4117853"/>
                <a:gd name="connsiteY12" fmla="*/ 0 h 419227"/>
                <a:gd name="connsiteX13" fmla="*/ 1544443 w 4117853"/>
                <a:gd name="connsiteY13" fmla="*/ 0 h 419227"/>
                <a:gd name="connsiteX14" fmla="*/ 1235356 w 4117853"/>
                <a:gd name="connsiteY14" fmla="*/ 64497 h 419227"/>
                <a:gd name="connsiteX15" fmla="*/ 1029463 w 4117853"/>
                <a:gd name="connsiteY15" fmla="*/ 114109 h 419227"/>
                <a:gd name="connsiteX16" fmla="*/ 823571 w 4117853"/>
                <a:gd name="connsiteY16" fmla="*/ 64497 h 419227"/>
                <a:gd name="connsiteX17" fmla="*/ 514980 w 4117853"/>
                <a:gd name="connsiteY17" fmla="*/ 0 h 419227"/>
                <a:gd name="connsiteX18" fmla="*/ 514980 w 4117853"/>
                <a:gd name="connsiteY18" fmla="*/ 0 h 419227"/>
                <a:gd name="connsiteX19" fmla="*/ 205893 w 4117853"/>
                <a:gd name="connsiteY19" fmla="*/ 64497 h 419227"/>
                <a:gd name="connsiteX20" fmla="*/ 0 w 4117853"/>
                <a:gd name="connsiteY20" fmla="*/ 114109 h 419227"/>
                <a:gd name="connsiteX21" fmla="*/ 0 w 4117853"/>
                <a:gd name="connsiteY21" fmla="*/ 419227 h 419227"/>
                <a:gd name="connsiteX22" fmla="*/ 308591 w 4117853"/>
                <a:gd name="connsiteY22" fmla="*/ 354731 h 419227"/>
                <a:gd name="connsiteX23" fmla="*/ 514980 w 4117853"/>
                <a:gd name="connsiteY23" fmla="*/ 305118 h 419227"/>
                <a:gd name="connsiteX24" fmla="*/ 720376 w 4117853"/>
                <a:gd name="connsiteY24" fmla="*/ 354731 h 419227"/>
                <a:gd name="connsiteX25" fmla="*/ 1029463 w 4117853"/>
                <a:gd name="connsiteY25" fmla="*/ 419227 h 419227"/>
                <a:gd name="connsiteX26" fmla="*/ 1029463 w 4117853"/>
                <a:gd name="connsiteY26" fmla="*/ 419227 h 419227"/>
                <a:gd name="connsiteX27" fmla="*/ 1339543 w 4117853"/>
                <a:gd name="connsiteY27" fmla="*/ 352746 h 419227"/>
                <a:gd name="connsiteX28" fmla="*/ 1545931 w 4117853"/>
                <a:gd name="connsiteY28" fmla="*/ 303134 h 419227"/>
                <a:gd name="connsiteX29" fmla="*/ 1751328 w 4117853"/>
                <a:gd name="connsiteY29" fmla="*/ 352746 h 419227"/>
                <a:gd name="connsiteX30" fmla="*/ 2060415 w 4117853"/>
                <a:gd name="connsiteY30" fmla="*/ 417739 h 419227"/>
                <a:gd name="connsiteX31" fmla="*/ 2369006 w 4117853"/>
                <a:gd name="connsiteY31" fmla="*/ 353242 h 419227"/>
                <a:gd name="connsiteX32" fmla="*/ 2575395 w 4117853"/>
                <a:gd name="connsiteY32" fmla="*/ 303630 h 419227"/>
                <a:gd name="connsiteX33" fmla="*/ 2780791 w 4117853"/>
                <a:gd name="connsiteY33" fmla="*/ 353242 h 419227"/>
                <a:gd name="connsiteX34" fmla="*/ 3089878 w 4117853"/>
                <a:gd name="connsiteY34" fmla="*/ 417739 h 419227"/>
                <a:gd name="connsiteX35" fmla="*/ 3089878 w 4117853"/>
                <a:gd name="connsiteY35" fmla="*/ 417739 h 419227"/>
                <a:gd name="connsiteX36" fmla="*/ 3398469 w 4117853"/>
                <a:gd name="connsiteY36" fmla="*/ 353242 h 419227"/>
                <a:gd name="connsiteX37" fmla="*/ 3604858 w 4117853"/>
                <a:gd name="connsiteY37" fmla="*/ 303630 h 419227"/>
                <a:gd name="connsiteX38" fmla="*/ 3810255 w 4117853"/>
                <a:gd name="connsiteY38" fmla="*/ 353242 h 419227"/>
                <a:gd name="connsiteX39" fmla="*/ 4117853 w 4117853"/>
                <a:gd name="connsiteY39" fmla="*/ 417243 h 419227"/>
                <a:gd name="connsiteX40" fmla="*/ 4117853 w 4117853"/>
                <a:gd name="connsiteY40" fmla="*/ 112125 h 419227"/>
                <a:gd name="connsiteX41" fmla="*/ 3911960 w 4117853"/>
                <a:gd name="connsiteY41" fmla="*/ 64497 h 4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9227">
                  <a:moveTo>
                    <a:pt x="3911960" y="64497"/>
                  </a:moveTo>
                  <a:cubicBezTo>
                    <a:pt x="3813603" y="25303"/>
                    <a:pt x="3709189" y="3478"/>
                    <a:pt x="3603369" y="0"/>
                  </a:cubicBezTo>
                  <a:lnTo>
                    <a:pt x="3603369" y="0"/>
                  </a:lnTo>
                  <a:cubicBezTo>
                    <a:pt x="3497382" y="3423"/>
                    <a:pt x="3392793" y="25248"/>
                    <a:pt x="3294283" y="64497"/>
                  </a:cubicBezTo>
                  <a:cubicBezTo>
                    <a:pt x="3228739" y="91912"/>
                    <a:pt x="3159227" y="108662"/>
                    <a:pt x="3088390" y="114109"/>
                  </a:cubicBezTo>
                  <a:lnTo>
                    <a:pt x="3088390" y="114109"/>
                  </a:lnTo>
                  <a:cubicBezTo>
                    <a:pt x="3017553" y="108662"/>
                    <a:pt x="2948040" y="91912"/>
                    <a:pt x="2882497" y="64497"/>
                  </a:cubicBezTo>
                  <a:cubicBezTo>
                    <a:pt x="2784140" y="25303"/>
                    <a:pt x="2679725" y="3478"/>
                    <a:pt x="2573906" y="0"/>
                  </a:cubicBezTo>
                  <a:lnTo>
                    <a:pt x="2573906" y="0"/>
                  </a:lnTo>
                  <a:cubicBezTo>
                    <a:pt x="2467919" y="3423"/>
                    <a:pt x="2363330" y="25248"/>
                    <a:pt x="2264819" y="64497"/>
                  </a:cubicBezTo>
                  <a:cubicBezTo>
                    <a:pt x="2199276" y="91912"/>
                    <a:pt x="2129764" y="108662"/>
                    <a:pt x="2058927" y="114109"/>
                  </a:cubicBezTo>
                  <a:cubicBezTo>
                    <a:pt x="1988090" y="108662"/>
                    <a:pt x="1918577" y="91912"/>
                    <a:pt x="1853034" y="64497"/>
                  </a:cubicBezTo>
                  <a:cubicBezTo>
                    <a:pt x="1754677" y="25303"/>
                    <a:pt x="1650262" y="3478"/>
                    <a:pt x="1544443" y="0"/>
                  </a:cubicBezTo>
                  <a:lnTo>
                    <a:pt x="1544443" y="0"/>
                  </a:lnTo>
                  <a:cubicBezTo>
                    <a:pt x="1438455" y="3423"/>
                    <a:pt x="1333867" y="25248"/>
                    <a:pt x="1235356" y="64497"/>
                  </a:cubicBezTo>
                  <a:cubicBezTo>
                    <a:pt x="1169813" y="91912"/>
                    <a:pt x="1100300" y="108662"/>
                    <a:pt x="1029463" y="114109"/>
                  </a:cubicBezTo>
                  <a:cubicBezTo>
                    <a:pt x="958626" y="108662"/>
                    <a:pt x="889114" y="91912"/>
                    <a:pt x="823571" y="64497"/>
                  </a:cubicBezTo>
                  <a:cubicBezTo>
                    <a:pt x="725214" y="25303"/>
                    <a:pt x="620799" y="3478"/>
                    <a:pt x="514980" y="0"/>
                  </a:cubicBezTo>
                  <a:lnTo>
                    <a:pt x="514980" y="0"/>
                  </a:lnTo>
                  <a:cubicBezTo>
                    <a:pt x="409052" y="3910"/>
                    <a:pt x="304548" y="25719"/>
                    <a:pt x="205893" y="64497"/>
                  </a:cubicBezTo>
                  <a:cubicBezTo>
                    <a:pt x="140348" y="91912"/>
                    <a:pt x="70838" y="108662"/>
                    <a:pt x="0" y="114109"/>
                  </a:cubicBezTo>
                  <a:lnTo>
                    <a:pt x="0" y="419227"/>
                  </a:lnTo>
                  <a:cubicBezTo>
                    <a:pt x="105762" y="415258"/>
                    <a:pt x="210095" y="393454"/>
                    <a:pt x="308591" y="354731"/>
                  </a:cubicBezTo>
                  <a:cubicBezTo>
                    <a:pt x="374328" y="327374"/>
                    <a:pt x="443994" y="310630"/>
                    <a:pt x="514980" y="305118"/>
                  </a:cubicBezTo>
                  <a:cubicBezTo>
                    <a:pt x="585648" y="310635"/>
                    <a:pt x="654982" y="327379"/>
                    <a:pt x="720376" y="354731"/>
                  </a:cubicBezTo>
                  <a:cubicBezTo>
                    <a:pt x="819046" y="393454"/>
                    <a:pt x="923540" y="415258"/>
                    <a:pt x="1029463" y="419227"/>
                  </a:cubicBezTo>
                  <a:lnTo>
                    <a:pt x="1029463" y="419227"/>
                  </a:lnTo>
                  <a:cubicBezTo>
                    <a:pt x="1135853" y="414851"/>
                    <a:pt x="1240714" y="392372"/>
                    <a:pt x="1339543" y="352746"/>
                  </a:cubicBezTo>
                  <a:cubicBezTo>
                    <a:pt x="1405279" y="325390"/>
                    <a:pt x="1474945" y="308645"/>
                    <a:pt x="1545931" y="303134"/>
                  </a:cubicBezTo>
                  <a:cubicBezTo>
                    <a:pt x="1616639" y="308402"/>
                    <a:pt x="1686013" y="325157"/>
                    <a:pt x="1751328" y="352746"/>
                  </a:cubicBezTo>
                  <a:cubicBezTo>
                    <a:pt x="1849968" y="391638"/>
                    <a:pt x="1954462" y="413611"/>
                    <a:pt x="2060415" y="417739"/>
                  </a:cubicBezTo>
                  <a:cubicBezTo>
                    <a:pt x="2166184" y="413829"/>
                    <a:pt x="2270525" y="392020"/>
                    <a:pt x="2369006" y="353242"/>
                  </a:cubicBezTo>
                  <a:cubicBezTo>
                    <a:pt x="2434743" y="325886"/>
                    <a:pt x="2504409" y="309142"/>
                    <a:pt x="2575395" y="303630"/>
                  </a:cubicBezTo>
                  <a:cubicBezTo>
                    <a:pt x="2646063" y="309147"/>
                    <a:pt x="2715397" y="325891"/>
                    <a:pt x="2780791" y="353242"/>
                  </a:cubicBezTo>
                  <a:cubicBezTo>
                    <a:pt x="2879461" y="391965"/>
                    <a:pt x="2983955" y="413770"/>
                    <a:pt x="3089878" y="417739"/>
                  </a:cubicBezTo>
                  <a:lnTo>
                    <a:pt x="3089878" y="417739"/>
                  </a:lnTo>
                  <a:cubicBezTo>
                    <a:pt x="3195648" y="413829"/>
                    <a:pt x="3299988" y="392020"/>
                    <a:pt x="3398469" y="353242"/>
                  </a:cubicBezTo>
                  <a:cubicBezTo>
                    <a:pt x="3464206" y="325886"/>
                    <a:pt x="3533867" y="309142"/>
                    <a:pt x="3604858" y="303630"/>
                  </a:cubicBezTo>
                  <a:cubicBezTo>
                    <a:pt x="3675566" y="308894"/>
                    <a:pt x="3744939" y="325653"/>
                    <a:pt x="3810255" y="353242"/>
                  </a:cubicBezTo>
                  <a:cubicBezTo>
                    <a:pt x="3908488" y="391633"/>
                    <a:pt x="4012461" y="413269"/>
                    <a:pt x="4117853" y="417243"/>
                  </a:cubicBezTo>
                  <a:lnTo>
                    <a:pt x="4117853" y="112125"/>
                  </a:lnTo>
                  <a:cubicBezTo>
                    <a:pt x="4047125" y="107312"/>
                    <a:pt x="3977618" y="91233"/>
                    <a:pt x="3911960" y="64497"/>
                  </a:cubicBezTo>
                  <a:close/>
                </a:path>
              </a:pathLst>
            </a:custGeom>
            <a:solidFill>
              <a:schemeClr val="bg1"/>
            </a:solidFill>
            <a:ln w="49609" cap="flat">
              <a:noFill/>
              <a:prstDash val="solid"/>
              <a:miter/>
            </a:ln>
          </p:spPr>
          <p:txBody>
            <a:bodyPr rtlCol="0" anchor="ctr"/>
            <a:lstStyle/>
            <a:p>
              <a:endParaRPr lang="en-GB" u="sng"/>
            </a:p>
          </p:txBody>
        </p:sp>
        <p:cxnSp>
          <p:nvCxnSpPr>
            <p:cNvPr id="120" name="Straight Arrow Connector 119">
              <a:extLst>
                <a:ext uri="{FF2B5EF4-FFF2-40B4-BE49-F238E27FC236}">
                  <a16:creationId xmlns:a16="http://schemas.microsoft.com/office/drawing/2014/main" id="{C0AF1EA6-E547-4B4E-B9EB-AA01766FB027}"/>
                </a:ext>
              </a:extLst>
            </p:cNvPr>
            <p:cNvCxnSpPr>
              <a:cxnSpLocks/>
            </p:cNvCxnSpPr>
            <p:nvPr/>
          </p:nvCxnSpPr>
          <p:spPr>
            <a:xfrm>
              <a:off x="611579" y="7081417"/>
              <a:ext cx="0" cy="402095"/>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E65D79F-B800-4EF9-A266-6913A8578E4C}"/>
              </a:ext>
            </a:extLst>
          </p:cNvPr>
          <p:cNvGrpSpPr/>
          <p:nvPr/>
        </p:nvGrpSpPr>
        <p:grpSpPr>
          <a:xfrm>
            <a:off x="2582822" y="6272119"/>
            <a:ext cx="1850236" cy="1850236"/>
            <a:chOff x="2582822" y="6272119"/>
            <a:chExt cx="1850236" cy="1850236"/>
          </a:xfrm>
        </p:grpSpPr>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00817D"/>
                </a:solidFill>
              </a:rPr>
              <a:t>Based on work by Pam Hook (</a:t>
            </a:r>
            <a:r>
              <a:rPr lang="en-US" sz="800" spc="50" err="1">
                <a:ln w="9525" cmpd="sng">
                  <a:noFill/>
                  <a:prstDash val="solid"/>
                </a:ln>
                <a:solidFill>
                  <a:srgbClr val="00817D"/>
                </a:solidFill>
              </a:rPr>
              <a:t>HookEd</a:t>
            </a:r>
            <a:r>
              <a:rPr lang="en-US" sz="800" spc="50">
                <a:ln w="9525" cmpd="sng">
                  <a:noFill/>
                  <a:prstDash val="solid"/>
                </a:ln>
                <a:solidFill>
                  <a:srgbClr val="00817D"/>
                </a:solidFill>
              </a:rPr>
              <a:t>) on Solo Taxonomy</a:t>
            </a:r>
          </a:p>
        </p:txBody>
      </p:sp>
      <p:grpSp>
        <p:nvGrpSpPr>
          <p:cNvPr id="52" name="Group 51">
            <a:extLst>
              <a:ext uri="{FF2B5EF4-FFF2-40B4-BE49-F238E27FC236}">
                <a16:creationId xmlns:a16="http://schemas.microsoft.com/office/drawing/2014/main" id="{5747C48D-B00A-4B3B-919D-A20AE447D8FF}"/>
              </a:ext>
            </a:extLst>
          </p:cNvPr>
          <p:cNvGrpSpPr/>
          <p:nvPr/>
        </p:nvGrpSpPr>
        <p:grpSpPr>
          <a:xfrm>
            <a:off x="1004194" y="7184178"/>
            <a:ext cx="1416326" cy="1297354"/>
            <a:chOff x="25960" y="5226914"/>
            <a:chExt cx="400880" cy="367206"/>
          </a:xfrm>
        </p:grpSpPr>
        <p:pic>
          <p:nvPicPr>
            <p:cNvPr id="53" name="Picture 52" descr="Icon&#10;&#10;Description automatically generated">
              <a:extLst>
                <a:ext uri="{FF2B5EF4-FFF2-40B4-BE49-F238E27FC236}">
                  <a16:creationId xmlns:a16="http://schemas.microsoft.com/office/drawing/2014/main" id="{4BA5C6EF-152F-485E-946B-1673452F67D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960" y="5226914"/>
              <a:ext cx="400880" cy="367206"/>
            </a:xfrm>
            <a:prstGeom prst="rect">
              <a:avLst/>
            </a:prstGeom>
          </p:spPr>
        </p:pic>
        <p:grpSp>
          <p:nvGrpSpPr>
            <p:cNvPr id="54" name="Group 53">
              <a:extLst>
                <a:ext uri="{FF2B5EF4-FFF2-40B4-BE49-F238E27FC236}">
                  <a16:creationId xmlns:a16="http://schemas.microsoft.com/office/drawing/2014/main" id="{E1C19C61-7559-49DA-B09F-943D3048738E}"/>
                </a:ext>
              </a:extLst>
            </p:cNvPr>
            <p:cNvGrpSpPr/>
            <p:nvPr/>
          </p:nvGrpSpPr>
          <p:grpSpPr>
            <a:xfrm>
              <a:off x="91323" y="5295493"/>
              <a:ext cx="281532" cy="264733"/>
              <a:chOff x="-1809537" y="8223587"/>
              <a:chExt cx="1464989" cy="1377573"/>
            </a:xfrm>
          </p:grpSpPr>
          <p:pic>
            <p:nvPicPr>
              <p:cNvPr id="55" name="Graphic 54" descr="Crown with solid fill">
                <a:extLst>
                  <a:ext uri="{FF2B5EF4-FFF2-40B4-BE49-F238E27FC236}">
                    <a16:creationId xmlns:a16="http://schemas.microsoft.com/office/drawing/2014/main" id="{E3C9E6BB-3A91-4E17-8F67-9A3AC4C8BC8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440206" y="8223587"/>
                <a:ext cx="687670" cy="687670"/>
              </a:xfrm>
              <a:prstGeom prst="rect">
                <a:avLst/>
              </a:prstGeom>
            </p:spPr>
          </p:pic>
          <p:sp>
            <p:nvSpPr>
              <p:cNvPr id="56" name="Graphic 96" descr="Dove with solid fill">
                <a:extLst>
                  <a:ext uri="{FF2B5EF4-FFF2-40B4-BE49-F238E27FC236}">
                    <a16:creationId xmlns:a16="http://schemas.microsoft.com/office/drawing/2014/main" id="{26ED7281-CDD6-4B88-B7AF-0DC30CA5B5BB}"/>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57" name="Group 56">
                <a:extLst>
                  <a:ext uri="{FF2B5EF4-FFF2-40B4-BE49-F238E27FC236}">
                    <a16:creationId xmlns:a16="http://schemas.microsoft.com/office/drawing/2014/main" id="{51E4DFCD-5F10-4097-B8A6-42D906650F20}"/>
                  </a:ext>
                </a:extLst>
              </p:cNvPr>
              <p:cNvGrpSpPr/>
              <p:nvPr/>
            </p:nvGrpSpPr>
            <p:grpSpPr>
              <a:xfrm>
                <a:off x="-1809537" y="9030191"/>
                <a:ext cx="413278" cy="533790"/>
                <a:chOff x="2925169" y="7231616"/>
                <a:chExt cx="497122" cy="534157"/>
              </a:xfrm>
              <a:solidFill>
                <a:schemeClr val="bg1"/>
              </a:solidFill>
            </p:grpSpPr>
            <p:sp>
              <p:nvSpPr>
                <p:cNvPr id="58" name="Rectangle 57">
                  <a:extLst>
                    <a:ext uri="{FF2B5EF4-FFF2-40B4-BE49-F238E27FC236}">
                      <a16:creationId xmlns:a16="http://schemas.microsoft.com/office/drawing/2014/main" id="{95BFFD04-F2E2-44BF-9108-6B7300868164}"/>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72CF2CBF-8072-4698-94B1-2C9A5993CEF4}"/>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62" name="Freeform: Shape 61" descr="Hand with solid fill">
            <a:extLst>
              <a:ext uri="{FF2B5EF4-FFF2-40B4-BE49-F238E27FC236}">
                <a16:creationId xmlns:a16="http://schemas.microsoft.com/office/drawing/2014/main" id="{36F24EAB-611F-43E2-81C0-E8305F577D12}"/>
              </a:ext>
            </a:extLst>
          </p:cNvPr>
          <p:cNvSpPr/>
          <p:nvPr/>
        </p:nvSpPr>
        <p:spPr>
          <a:xfrm>
            <a:off x="1278474" y="5247029"/>
            <a:ext cx="796224" cy="1149892"/>
          </a:xfrm>
          <a:custGeom>
            <a:avLst/>
            <a:gdLst>
              <a:gd name="connsiteX0" fmla="*/ 414339 w 914734"/>
              <a:gd name="connsiteY0" fmla="*/ 745600 h 1321043"/>
              <a:gd name="connsiteX1" fmla="*/ 530234 w 914734"/>
              <a:gd name="connsiteY1" fmla="*/ 1238518 h 1321043"/>
              <a:gd name="connsiteX2" fmla="*/ 530234 w 914734"/>
              <a:gd name="connsiteY2" fmla="*/ 862961 h 1321043"/>
              <a:gd name="connsiteX3" fmla="*/ 414339 w 914734"/>
              <a:gd name="connsiteY3" fmla="*/ 745600 h 1321043"/>
              <a:gd name="connsiteX4" fmla="*/ 480394 w 914734"/>
              <a:gd name="connsiteY4" fmla="*/ 62 h 1321043"/>
              <a:gd name="connsiteX5" fmla="*/ 555505 w 914734"/>
              <a:gd name="connsiteY5" fmla="*/ 70274 h 1321043"/>
              <a:gd name="connsiteX6" fmla="*/ 555505 w 914734"/>
              <a:gd name="connsiteY6" fmla="*/ 651572 h 1321043"/>
              <a:gd name="connsiteX7" fmla="*/ 571834 w 914734"/>
              <a:gd name="connsiteY7" fmla="*/ 667900 h 1321043"/>
              <a:gd name="connsiteX8" fmla="*/ 588163 w 914734"/>
              <a:gd name="connsiteY8" fmla="*/ 651572 h 1321043"/>
              <a:gd name="connsiteX9" fmla="*/ 588163 w 914734"/>
              <a:gd name="connsiteY9" fmla="*/ 169879 h 1321043"/>
              <a:gd name="connsiteX10" fmla="*/ 668173 w 914734"/>
              <a:gd name="connsiteY10" fmla="*/ 96400 h 1321043"/>
              <a:gd name="connsiteX11" fmla="*/ 735120 w 914734"/>
              <a:gd name="connsiteY11" fmla="*/ 173144 h 1321043"/>
              <a:gd name="connsiteX12" fmla="*/ 735120 w 914734"/>
              <a:gd name="connsiteY12" fmla="*/ 651572 h 1321043"/>
              <a:gd name="connsiteX13" fmla="*/ 751448 w 914734"/>
              <a:gd name="connsiteY13" fmla="*/ 667900 h 1321043"/>
              <a:gd name="connsiteX14" fmla="*/ 767777 w 914734"/>
              <a:gd name="connsiteY14" fmla="*/ 651572 h 1321043"/>
              <a:gd name="connsiteX15" fmla="*/ 767777 w 914734"/>
              <a:gd name="connsiteY15" fmla="*/ 331532 h 1321043"/>
              <a:gd name="connsiteX16" fmla="*/ 841255 w 914734"/>
              <a:gd name="connsiteY16" fmla="*/ 259686 h 1321043"/>
              <a:gd name="connsiteX17" fmla="*/ 914734 w 914734"/>
              <a:gd name="connsiteY17" fmla="*/ 333164 h 1321043"/>
              <a:gd name="connsiteX18" fmla="*/ 914734 w 914734"/>
              <a:gd name="connsiteY18" fmla="*/ 896500 h 1321043"/>
              <a:gd name="connsiteX19" fmla="*/ 784105 w 914734"/>
              <a:gd name="connsiteY19" fmla="*/ 1239400 h 1321043"/>
              <a:gd name="connsiteX20" fmla="*/ 784105 w 914734"/>
              <a:gd name="connsiteY20" fmla="*/ 1321043 h 1321043"/>
              <a:gd name="connsiteX21" fmla="*/ 310577 w 914734"/>
              <a:gd name="connsiteY21" fmla="*/ 1321043 h 1321043"/>
              <a:gd name="connsiteX22" fmla="*/ 310577 w 914734"/>
              <a:gd name="connsiteY22" fmla="*/ 1198579 h 1321043"/>
              <a:gd name="connsiteX23" fmla="*/ 130962 w 914734"/>
              <a:gd name="connsiteY23" fmla="*/ 1059786 h 1321043"/>
              <a:gd name="connsiteX24" fmla="*/ 99938 w 914734"/>
              <a:gd name="connsiteY24" fmla="*/ 1014066 h 1321043"/>
              <a:gd name="connsiteX25" fmla="*/ 1967 w 914734"/>
              <a:gd name="connsiteY25" fmla="*/ 573195 h 1321043"/>
              <a:gd name="connsiteX26" fmla="*/ 64015 w 914734"/>
              <a:gd name="connsiteY26" fmla="*/ 475223 h 1321043"/>
              <a:gd name="connsiteX27" fmla="*/ 161987 w 914734"/>
              <a:gd name="connsiteY27" fmla="*/ 537272 h 1321043"/>
              <a:gd name="connsiteX28" fmla="*/ 227301 w 914734"/>
              <a:gd name="connsiteY28" fmla="*/ 824655 h 1321043"/>
              <a:gd name="connsiteX29" fmla="*/ 230567 w 914734"/>
              <a:gd name="connsiteY29" fmla="*/ 824655 h 1321043"/>
              <a:gd name="connsiteX30" fmla="*/ 230567 w 914734"/>
              <a:gd name="connsiteY30" fmla="*/ 169879 h 1321043"/>
              <a:gd name="connsiteX31" fmla="*/ 300780 w 914734"/>
              <a:gd name="connsiteY31" fmla="*/ 99666 h 1321043"/>
              <a:gd name="connsiteX32" fmla="*/ 375891 w 914734"/>
              <a:gd name="connsiteY32" fmla="*/ 169879 h 1321043"/>
              <a:gd name="connsiteX33" fmla="*/ 375891 w 914734"/>
              <a:gd name="connsiteY33" fmla="*/ 651572 h 1321043"/>
              <a:gd name="connsiteX34" fmla="*/ 392220 w 914734"/>
              <a:gd name="connsiteY34" fmla="*/ 667900 h 1321043"/>
              <a:gd name="connsiteX35" fmla="*/ 408548 w 914734"/>
              <a:gd name="connsiteY35" fmla="*/ 651572 h 1321043"/>
              <a:gd name="connsiteX36" fmla="*/ 408548 w 914734"/>
              <a:gd name="connsiteY36" fmla="*/ 70274 h 1321043"/>
              <a:gd name="connsiteX37" fmla="*/ 480394 w 914734"/>
              <a:gd name="connsiteY37" fmla="*/ 62 h 132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734" h="1321043">
                <a:moveTo>
                  <a:pt x="414339" y="745600"/>
                </a:moveTo>
                <a:cubicBezTo>
                  <a:pt x="279862" y="722127"/>
                  <a:pt x="146852" y="956851"/>
                  <a:pt x="530234" y="1238518"/>
                </a:cubicBezTo>
                <a:cubicBezTo>
                  <a:pt x="1041409" y="862961"/>
                  <a:pt x="634555" y="570861"/>
                  <a:pt x="530234" y="862961"/>
                </a:cubicBezTo>
                <a:cubicBezTo>
                  <a:pt x="504154" y="789936"/>
                  <a:pt x="459165" y="753424"/>
                  <a:pt x="414339" y="745600"/>
                </a:cubicBezTo>
                <a:close/>
                <a:moveTo>
                  <a:pt x="480394" y="62"/>
                </a:moveTo>
                <a:cubicBezTo>
                  <a:pt x="519583" y="-1571"/>
                  <a:pt x="553873" y="29453"/>
                  <a:pt x="555505" y="70274"/>
                </a:cubicBezTo>
                <a:lnTo>
                  <a:pt x="555505" y="651572"/>
                </a:lnTo>
                <a:cubicBezTo>
                  <a:pt x="555505" y="661369"/>
                  <a:pt x="562037" y="667900"/>
                  <a:pt x="571834" y="667900"/>
                </a:cubicBezTo>
                <a:cubicBezTo>
                  <a:pt x="581631" y="667900"/>
                  <a:pt x="588163" y="661369"/>
                  <a:pt x="588163" y="651572"/>
                </a:cubicBezTo>
                <a:lnTo>
                  <a:pt x="588163" y="169879"/>
                </a:lnTo>
                <a:cubicBezTo>
                  <a:pt x="588163" y="125792"/>
                  <a:pt x="624085" y="91502"/>
                  <a:pt x="668173" y="96400"/>
                </a:cubicBezTo>
                <a:cubicBezTo>
                  <a:pt x="707361" y="101299"/>
                  <a:pt x="735120" y="133956"/>
                  <a:pt x="735120" y="173144"/>
                </a:cubicBezTo>
                <a:lnTo>
                  <a:pt x="735120" y="651572"/>
                </a:lnTo>
                <a:cubicBezTo>
                  <a:pt x="735120" y="661369"/>
                  <a:pt x="741651" y="667900"/>
                  <a:pt x="751448" y="667900"/>
                </a:cubicBezTo>
                <a:cubicBezTo>
                  <a:pt x="761245" y="667900"/>
                  <a:pt x="767777" y="661369"/>
                  <a:pt x="767777" y="651572"/>
                </a:cubicBezTo>
                <a:lnTo>
                  <a:pt x="767777" y="331532"/>
                </a:lnTo>
                <a:cubicBezTo>
                  <a:pt x="767777" y="292343"/>
                  <a:pt x="800434" y="259686"/>
                  <a:pt x="841255" y="259686"/>
                </a:cubicBezTo>
                <a:cubicBezTo>
                  <a:pt x="882077" y="259686"/>
                  <a:pt x="914734" y="292343"/>
                  <a:pt x="914734" y="333164"/>
                </a:cubicBezTo>
                <a:lnTo>
                  <a:pt x="914734" y="896500"/>
                </a:lnTo>
                <a:cubicBezTo>
                  <a:pt x="914734" y="1115303"/>
                  <a:pt x="784105" y="1123467"/>
                  <a:pt x="784105" y="1239400"/>
                </a:cubicBezTo>
                <a:lnTo>
                  <a:pt x="784105" y="1321043"/>
                </a:lnTo>
                <a:lnTo>
                  <a:pt x="310577" y="1321043"/>
                </a:lnTo>
                <a:lnTo>
                  <a:pt x="310577" y="1198579"/>
                </a:lnTo>
                <a:lnTo>
                  <a:pt x="130962" y="1059786"/>
                </a:lnTo>
                <a:cubicBezTo>
                  <a:pt x="116267" y="1048356"/>
                  <a:pt x="104837" y="1032027"/>
                  <a:pt x="99938" y="1014066"/>
                </a:cubicBezTo>
                <a:lnTo>
                  <a:pt x="1967" y="573195"/>
                </a:lnTo>
                <a:cubicBezTo>
                  <a:pt x="-7830" y="529107"/>
                  <a:pt x="19928" y="485020"/>
                  <a:pt x="64015" y="475223"/>
                </a:cubicBezTo>
                <a:cubicBezTo>
                  <a:pt x="108102" y="465426"/>
                  <a:pt x="152190" y="493185"/>
                  <a:pt x="161987" y="537272"/>
                </a:cubicBezTo>
                <a:lnTo>
                  <a:pt x="227301" y="824655"/>
                </a:lnTo>
                <a:cubicBezTo>
                  <a:pt x="227301" y="826287"/>
                  <a:pt x="230567" y="826287"/>
                  <a:pt x="230567" y="824655"/>
                </a:cubicBezTo>
                <a:lnTo>
                  <a:pt x="230567" y="169879"/>
                </a:lnTo>
                <a:cubicBezTo>
                  <a:pt x="230567" y="132323"/>
                  <a:pt x="261591" y="101299"/>
                  <a:pt x="300780" y="99666"/>
                </a:cubicBezTo>
                <a:cubicBezTo>
                  <a:pt x="339968" y="98033"/>
                  <a:pt x="374258" y="129057"/>
                  <a:pt x="375891" y="169879"/>
                </a:cubicBezTo>
                <a:lnTo>
                  <a:pt x="375891" y="651572"/>
                </a:lnTo>
                <a:cubicBezTo>
                  <a:pt x="375891" y="661369"/>
                  <a:pt x="382423" y="667900"/>
                  <a:pt x="392220" y="667900"/>
                </a:cubicBezTo>
                <a:cubicBezTo>
                  <a:pt x="402017" y="667900"/>
                  <a:pt x="408548" y="661369"/>
                  <a:pt x="408548" y="651572"/>
                </a:cubicBezTo>
                <a:lnTo>
                  <a:pt x="408548" y="70274"/>
                </a:lnTo>
                <a:cubicBezTo>
                  <a:pt x="410181" y="31086"/>
                  <a:pt x="441205" y="62"/>
                  <a:pt x="480394" y="62"/>
                </a:cubicBezTo>
                <a:close/>
              </a:path>
            </a:pathLst>
          </a:custGeom>
          <a:solidFill>
            <a:srgbClr val="00817D"/>
          </a:solidFill>
          <a:ln w="16272" cap="flat">
            <a:noFill/>
            <a:prstDash val="solid"/>
            <a:miter/>
          </a:ln>
        </p:spPr>
        <p:txBody>
          <a:bodyPr rtlCol="0" anchor="ctr"/>
          <a:lstStyle/>
          <a:p>
            <a:endParaRPr lang="en-GB"/>
          </a:p>
        </p:txBody>
      </p:sp>
      <p:grpSp>
        <p:nvGrpSpPr>
          <p:cNvPr id="63" name="Group 62">
            <a:extLst>
              <a:ext uri="{FF2B5EF4-FFF2-40B4-BE49-F238E27FC236}">
                <a16:creationId xmlns:a16="http://schemas.microsoft.com/office/drawing/2014/main" id="{B93B5B6B-9791-484A-AD1F-03EA9E7D6654}"/>
              </a:ext>
            </a:extLst>
          </p:cNvPr>
          <p:cNvGrpSpPr/>
          <p:nvPr/>
        </p:nvGrpSpPr>
        <p:grpSpPr>
          <a:xfrm>
            <a:off x="1070799" y="3411115"/>
            <a:ext cx="1262477" cy="1151083"/>
            <a:chOff x="3101573" y="5032090"/>
            <a:chExt cx="553359" cy="504533"/>
          </a:xfrm>
        </p:grpSpPr>
        <p:sp>
          <p:nvSpPr>
            <p:cNvPr id="72" name="Graphic 27" descr="Speech with solid fill">
              <a:extLst>
                <a:ext uri="{FF2B5EF4-FFF2-40B4-BE49-F238E27FC236}">
                  <a16:creationId xmlns:a16="http://schemas.microsoft.com/office/drawing/2014/main" id="{C6B018DC-860C-48EA-A68B-90B599BC71CD}"/>
                </a:ext>
              </a:extLst>
            </p:cNvPr>
            <p:cNvSpPr/>
            <p:nvPr/>
          </p:nvSpPr>
          <p:spPr>
            <a:xfrm>
              <a:off x="3101573" y="5032090"/>
              <a:ext cx="553359" cy="504533"/>
            </a:xfrm>
            <a:custGeom>
              <a:avLst/>
              <a:gdLst>
                <a:gd name="connsiteX0" fmla="*/ 1334824 w 1405078"/>
                <a:gd name="connsiteY0" fmla="*/ 0 h 1281100"/>
                <a:gd name="connsiteX1" fmla="*/ 70254 w 1405078"/>
                <a:gd name="connsiteY1" fmla="*/ 0 h 1281100"/>
                <a:gd name="connsiteX2" fmla="*/ 0 w 1405078"/>
                <a:gd name="connsiteY2" fmla="*/ 70254 h 1281100"/>
                <a:gd name="connsiteX3" fmla="*/ 0 w 1405078"/>
                <a:gd name="connsiteY3" fmla="*/ 923632 h 1281100"/>
                <a:gd name="connsiteX4" fmla="*/ 70254 w 1405078"/>
                <a:gd name="connsiteY4" fmla="*/ 993886 h 1281100"/>
                <a:gd name="connsiteX5" fmla="*/ 843047 w 1405078"/>
                <a:gd name="connsiteY5" fmla="*/ 993886 h 1281100"/>
                <a:gd name="connsiteX6" fmla="*/ 1124063 w 1405078"/>
                <a:gd name="connsiteY6" fmla="*/ 1281101 h 1281100"/>
                <a:gd name="connsiteX7" fmla="*/ 1124063 w 1405078"/>
                <a:gd name="connsiteY7" fmla="*/ 995953 h 1281100"/>
                <a:gd name="connsiteX8" fmla="*/ 1334824 w 1405078"/>
                <a:gd name="connsiteY8" fmla="*/ 995953 h 1281100"/>
                <a:gd name="connsiteX9" fmla="*/ 1405078 w 1405078"/>
                <a:gd name="connsiteY9" fmla="*/ 925699 h 1281100"/>
                <a:gd name="connsiteX10" fmla="*/ 1405078 w 1405078"/>
                <a:gd name="connsiteY10" fmla="*/ 72320 h 1281100"/>
                <a:gd name="connsiteX11" fmla="*/ 1334824 w 1405078"/>
                <a:gd name="connsiteY11" fmla="*/ 0 h 12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5078" h="1281100">
                  <a:moveTo>
                    <a:pt x="1334824" y="0"/>
                  </a:moveTo>
                  <a:lnTo>
                    <a:pt x="70254" y="0"/>
                  </a:lnTo>
                  <a:cubicBezTo>
                    <a:pt x="30994" y="0"/>
                    <a:pt x="0" y="33061"/>
                    <a:pt x="0" y="70254"/>
                  </a:cubicBezTo>
                  <a:lnTo>
                    <a:pt x="0" y="923632"/>
                  </a:lnTo>
                  <a:cubicBezTo>
                    <a:pt x="0" y="962892"/>
                    <a:pt x="30994" y="993886"/>
                    <a:pt x="70254" y="993886"/>
                  </a:cubicBezTo>
                  <a:lnTo>
                    <a:pt x="843047" y="993886"/>
                  </a:lnTo>
                  <a:lnTo>
                    <a:pt x="1124063" y="1281101"/>
                  </a:lnTo>
                  <a:lnTo>
                    <a:pt x="1124063" y="995953"/>
                  </a:lnTo>
                  <a:lnTo>
                    <a:pt x="1334824" y="995953"/>
                  </a:lnTo>
                  <a:cubicBezTo>
                    <a:pt x="1374084" y="995953"/>
                    <a:pt x="1405078" y="962892"/>
                    <a:pt x="1405078" y="925699"/>
                  </a:cubicBezTo>
                  <a:lnTo>
                    <a:pt x="1405078" y="72320"/>
                  </a:lnTo>
                  <a:cubicBezTo>
                    <a:pt x="1405078" y="33061"/>
                    <a:pt x="1374084" y="0"/>
                    <a:pt x="1334824" y="0"/>
                  </a:cubicBezTo>
                  <a:close/>
                </a:path>
              </a:pathLst>
            </a:custGeom>
            <a:solidFill>
              <a:srgbClr val="00817D"/>
            </a:solidFill>
            <a:ln w="20638" cap="flat">
              <a:noFill/>
              <a:prstDash val="solid"/>
              <a:miter/>
            </a:ln>
          </p:spPr>
          <p:txBody>
            <a:bodyPr rtlCol="0" anchor="ctr"/>
            <a:lstStyle/>
            <a:p>
              <a:endParaRPr lang="en-GB"/>
            </a:p>
          </p:txBody>
        </p:sp>
        <p:sp>
          <p:nvSpPr>
            <p:cNvPr id="77" name="Graphic 30" descr="Smiling with hearts face outline with solid fill">
              <a:extLst>
                <a:ext uri="{FF2B5EF4-FFF2-40B4-BE49-F238E27FC236}">
                  <a16:creationId xmlns:a16="http://schemas.microsoft.com/office/drawing/2014/main" id="{B847E9B3-7839-4966-B421-7E701757099F}"/>
                </a:ext>
              </a:extLst>
            </p:cNvPr>
            <p:cNvSpPr/>
            <p:nvPr/>
          </p:nvSpPr>
          <p:spPr>
            <a:xfrm>
              <a:off x="3242014" y="5131382"/>
              <a:ext cx="59269" cy="56290"/>
            </a:xfrm>
            <a:custGeom>
              <a:avLst/>
              <a:gdLst>
                <a:gd name="connsiteX0" fmla="*/ 75248 w 150494"/>
                <a:gd name="connsiteY0" fmla="*/ 29584 h 142931"/>
                <a:gd name="connsiteX1" fmla="*/ 0 w 150494"/>
                <a:gd name="connsiteY1" fmla="*/ 39109 h 142931"/>
                <a:gd name="connsiteX2" fmla="*/ 75248 w 150494"/>
                <a:gd name="connsiteY2" fmla="*/ 142932 h 142931"/>
                <a:gd name="connsiteX3" fmla="*/ 150495 w 150494"/>
                <a:gd name="connsiteY3" fmla="*/ 39109 h 142931"/>
                <a:gd name="connsiteX4" fmla="*/ 75248 w 150494"/>
                <a:gd name="connsiteY4" fmla="*/ 29584 h 14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4" h="142931">
                  <a:moveTo>
                    <a:pt x="75248" y="29584"/>
                  </a:moveTo>
                  <a:cubicBezTo>
                    <a:pt x="47625" y="-25661"/>
                    <a:pt x="0" y="7677"/>
                    <a:pt x="0" y="39109"/>
                  </a:cubicBezTo>
                  <a:cubicBezTo>
                    <a:pt x="0" y="85782"/>
                    <a:pt x="75248" y="142932"/>
                    <a:pt x="75248" y="142932"/>
                  </a:cubicBezTo>
                  <a:cubicBezTo>
                    <a:pt x="75248" y="142932"/>
                    <a:pt x="150495" y="84829"/>
                    <a:pt x="150495" y="39109"/>
                  </a:cubicBezTo>
                  <a:cubicBezTo>
                    <a:pt x="150495" y="7677"/>
                    <a:pt x="103823" y="-25661"/>
                    <a:pt x="75248" y="29584"/>
                  </a:cubicBezTo>
                  <a:close/>
                </a:path>
              </a:pathLst>
            </a:custGeom>
            <a:solidFill>
              <a:schemeClr val="bg1"/>
            </a:solidFill>
            <a:ln w="9525" cap="flat">
              <a:noFill/>
              <a:prstDash val="solid"/>
              <a:miter/>
            </a:ln>
          </p:spPr>
          <p:txBody>
            <a:bodyPr rtlCol="0" anchor="ctr"/>
            <a:lstStyle/>
            <a:p>
              <a:endParaRPr lang="en-GB"/>
            </a:p>
          </p:txBody>
        </p:sp>
        <p:sp>
          <p:nvSpPr>
            <p:cNvPr id="78" name="Graphic 30" descr="Smiling with hearts face outline with solid fill">
              <a:extLst>
                <a:ext uri="{FF2B5EF4-FFF2-40B4-BE49-F238E27FC236}">
                  <a16:creationId xmlns:a16="http://schemas.microsoft.com/office/drawing/2014/main" id="{2298EFFC-B4E1-450D-B522-727564995BBF}"/>
                </a:ext>
              </a:extLst>
            </p:cNvPr>
            <p:cNvSpPr/>
            <p:nvPr/>
          </p:nvSpPr>
          <p:spPr>
            <a:xfrm>
              <a:off x="3437827" y="5093847"/>
              <a:ext cx="59269" cy="55937"/>
            </a:xfrm>
            <a:custGeom>
              <a:avLst/>
              <a:gdLst>
                <a:gd name="connsiteX0" fmla="*/ 75248 w 150495"/>
                <a:gd name="connsiteY0" fmla="*/ 29641 h 142035"/>
                <a:gd name="connsiteX1" fmla="*/ 0 w 150495"/>
                <a:gd name="connsiteY1" fmla="*/ 38213 h 142035"/>
                <a:gd name="connsiteX2" fmla="*/ 75248 w 150495"/>
                <a:gd name="connsiteY2" fmla="*/ 142036 h 142035"/>
                <a:gd name="connsiteX3" fmla="*/ 150495 w 150495"/>
                <a:gd name="connsiteY3" fmla="*/ 39166 h 142035"/>
                <a:gd name="connsiteX4" fmla="*/ 75248 w 150495"/>
                <a:gd name="connsiteY4" fmla="*/ 29641 h 14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5" h="142035">
                  <a:moveTo>
                    <a:pt x="75248" y="29641"/>
                  </a:moveTo>
                  <a:cubicBezTo>
                    <a:pt x="47625" y="-25604"/>
                    <a:pt x="0" y="7733"/>
                    <a:pt x="0" y="38213"/>
                  </a:cubicBezTo>
                  <a:cubicBezTo>
                    <a:pt x="0" y="84886"/>
                    <a:pt x="75248" y="142036"/>
                    <a:pt x="75248" y="142036"/>
                  </a:cubicBezTo>
                  <a:cubicBezTo>
                    <a:pt x="75248" y="142036"/>
                    <a:pt x="150495" y="84886"/>
                    <a:pt x="150495" y="39166"/>
                  </a:cubicBezTo>
                  <a:cubicBezTo>
                    <a:pt x="150495" y="7733"/>
                    <a:pt x="102870" y="-25604"/>
                    <a:pt x="75248" y="29641"/>
                  </a:cubicBezTo>
                  <a:close/>
                </a:path>
              </a:pathLst>
            </a:custGeom>
            <a:solidFill>
              <a:schemeClr val="bg1"/>
            </a:solidFill>
            <a:ln w="9525" cap="flat">
              <a:noFill/>
              <a:prstDash val="solid"/>
              <a:miter/>
            </a:ln>
          </p:spPr>
          <p:txBody>
            <a:bodyPr rtlCol="0" anchor="ctr"/>
            <a:lstStyle/>
            <a:p>
              <a:endParaRPr lang="en-GB"/>
            </a:p>
          </p:txBody>
        </p:sp>
        <p:sp>
          <p:nvSpPr>
            <p:cNvPr id="79" name="Graphic 30" descr="Smiling with hearts face outline with solid fill">
              <a:extLst>
                <a:ext uri="{FF2B5EF4-FFF2-40B4-BE49-F238E27FC236}">
                  <a16:creationId xmlns:a16="http://schemas.microsoft.com/office/drawing/2014/main" id="{01C624A8-FCBF-4718-884E-25DD4665E4C5}"/>
                </a:ext>
              </a:extLst>
            </p:cNvPr>
            <p:cNvSpPr/>
            <p:nvPr/>
          </p:nvSpPr>
          <p:spPr>
            <a:xfrm>
              <a:off x="3269773" y="5078894"/>
              <a:ext cx="158676" cy="42006"/>
            </a:xfrm>
            <a:custGeom>
              <a:avLst/>
              <a:gdLst>
                <a:gd name="connsiteX0" fmla="*/ 4763 w 402907"/>
                <a:gd name="connsiteY0" fmla="*/ 106662 h 106662"/>
                <a:gd name="connsiteX1" fmla="*/ 42863 w 402907"/>
                <a:gd name="connsiteY1" fmla="*/ 95232 h 106662"/>
                <a:gd name="connsiteX2" fmla="*/ 64770 w 402907"/>
                <a:gd name="connsiteY2" fmla="*/ 99042 h 106662"/>
                <a:gd name="connsiteX3" fmla="*/ 388620 w 402907"/>
                <a:gd name="connsiteY3" fmla="*/ 67610 h 106662"/>
                <a:gd name="connsiteX4" fmla="*/ 402908 w 402907"/>
                <a:gd name="connsiteY4" fmla="*/ 32367 h 106662"/>
                <a:gd name="connsiteX5" fmla="*/ 0 w 402907"/>
                <a:gd name="connsiteY5" fmla="*/ 103805 h 106662"/>
                <a:gd name="connsiteX6" fmla="*/ 4763 w 402907"/>
                <a:gd name="connsiteY6" fmla="*/ 106662 h 1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07" h="106662">
                  <a:moveTo>
                    <a:pt x="4763" y="106662"/>
                  </a:moveTo>
                  <a:cubicBezTo>
                    <a:pt x="16193" y="99042"/>
                    <a:pt x="29528" y="95232"/>
                    <a:pt x="42863" y="95232"/>
                  </a:cubicBezTo>
                  <a:cubicBezTo>
                    <a:pt x="50483" y="95232"/>
                    <a:pt x="58103" y="96185"/>
                    <a:pt x="64770" y="99042"/>
                  </a:cubicBezTo>
                  <a:cubicBezTo>
                    <a:pt x="159067" y="31415"/>
                    <a:pt x="282893" y="19032"/>
                    <a:pt x="388620" y="67610"/>
                  </a:cubicBezTo>
                  <a:cubicBezTo>
                    <a:pt x="390525" y="55227"/>
                    <a:pt x="395288" y="42845"/>
                    <a:pt x="402908" y="32367"/>
                  </a:cubicBezTo>
                  <a:cubicBezTo>
                    <a:pt x="266700" y="-29545"/>
                    <a:pt x="106680" y="-970"/>
                    <a:pt x="0" y="103805"/>
                  </a:cubicBezTo>
                  <a:cubicBezTo>
                    <a:pt x="1905" y="104757"/>
                    <a:pt x="2858" y="105710"/>
                    <a:pt x="4763" y="106662"/>
                  </a:cubicBezTo>
                  <a:close/>
                </a:path>
              </a:pathLst>
            </a:custGeom>
            <a:solidFill>
              <a:schemeClr val="bg1"/>
            </a:solidFill>
            <a:ln w="9525" cap="flat">
              <a:noFill/>
              <a:prstDash val="solid"/>
              <a:miter/>
            </a:ln>
          </p:spPr>
          <p:txBody>
            <a:bodyPr rtlCol="0" anchor="ctr"/>
            <a:lstStyle/>
            <a:p>
              <a:endParaRPr lang="en-GB"/>
            </a:p>
          </p:txBody>
        </p:sp>
        <p:sp>
          <p:nvSpPr>
            <p:cNvPr id="81" name="Graphic 30" descr="Smiling with hearts face outline with solid fill">
              <a:extLst>
                <a:ext uri="{FF2B5EF4-FFF2-40B4-BE49-F238E27FC236}">
                  <a16:creationId xmlns:a16="http://schemas.microsoft.com/office/drawing/2014/main" id="{09E70359-4171-4E1E-82F2-54D71F4D2893}"/>
                </a:ext>
              </a:extLst>
            </p:cNvPr>
            <p:cNvSpPr/>
            <p:nvPr/>
          </p:nvSpPr>
          <p:spPr>
            <a:xfrm>
              <a:off x="3480591" y="5147909"/>
              <a:ext cx="31510" cy="146672"/>
            </a:xfrm>
            <a:custGeom>
              <a:avLst/>
              <a:gdLst>
                <a:gd name="connsiteX0" fmla="*/ 0 w 80010"/>
                <a:gd name="connsiteY0" fmla="*/ 27622 h 372427"/>
                <a:gd name="connsiteX1" fmla="*/ 4763 w 80010"/>
                <a:gd name="connsiteY1" fmla="*/ 337185 h 372427"/>
                <a:gd name="connsiteX2" fmla="*/ 28575 w 80010"/>
                <a:gd name="connsiteY2" fmla="*/ 372428 h 372427"/>
                <a:gd name="connsiteX3" fmla="*/ 28575 w 80010"/>
                <a:gd name="connsiteY3" fmla="*/ 0 h 372427"/>
                <a:gd name="connsiteX4" fmla="*/ 0 w 80010"/>
                <a:gd name="connsiteY4" fmla="*/ 27622 h 37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 h="372427">
                  <a:moveTo>
                    <a:pt x="0" y="27622"/>
                  </a:moveTo>
                  <a:cubicBezTo>
                    <a:pt x="54293" y="123825"/>
                    <a:pt x="56198" y="240030"/>
                    <a:pt x="4763" y="337185"/>
                  </a:cubicBezTo>
                  <a:cubicBezTo>
                    <a:pt x="16193" y="346710"/>
                    <a:pt x="23813" y="359093"/>
                    <a:pt x="28575" y="372428"/>
                  </a:cubicBezTo>
                  <a:cubicBezTo>
                    <a:pt x="97155" y="258128"/>
                    <a:pt x="97155" y="115253"/>
                    <a:pt x="28575" y="0"/>
                  </a:cubicBezTo>
                  <a:cubicBezTo>
                    <a:pt x="20002" y="10478"/>
                    <a:pt x="10477" y="19050"/>
                    <a:pt x="0" y="27622"/>
                  </a:cubicBezTo>
                  <a:close/>
                </a:path>
              </a:pathLst>
            </a:custGeom>
            <a:solidFill>
              <a:schemeClr val="bg1"/>
            </a:solidFill>
            <a:ln w="9525" cap="flat">
              <a:noFill/>
              <a:prstDash val="solid"/>
              <a:miter/>
            </a:ln>
          </p:spPr>
          <p:txBody>
            <a:bodyPr rtlCol="0" anchor="ctr"/>
            <a:lstStyle/>
            <a:p>
              <a:endParaRPr lang="en-GB"/>
            </a:p>
          </p:txBody>
        </p:sp>
        <p:sp>
          <p:nvSpPr>
            <p:cNvPr id="85" name="Graphic 30" descr="Smiling with hearts face outline with solid fill">
              <a:extLst>
                <a:ext uri="{FF2B5EF4-FFF2-40B4-BE49-F238E27FC236}">
                  <a16:creationId xmlns:a16="http://schemas.microsoft.com/office/drawing/2014/main" id="{412E78FE-A807-4BC2-A94D-9B98A75DD362}"/>
                </a:ext>
              </a:extLst>
            </p:cNvPr>
            <p:cNvSpPr/>
            <p:nvPr/>
          </p:nvSpPr>
          <p:spPr>
            <a:xfrm>
              <a:off x="3227057" y="5171917"/>
              <a:ext cx="204392" cy="192359"/>
            </a:xfrm>
            <a:custGeom>
              <a:avLst/>
              <a:gdLst>
                <a:gd name="connsiteX0" fmla="*/ 490415 w 518989"/>
                <a:gd name="connsiteY0" fmla="*/ 422910 h 488434"/>
                <a:gd name="connsiteX1" fmla="*/ 64647 w 518989"/>
                <a:gd name="connsiteY1" fmla="*/ 254318 h 488434"/>
                <a:gd name="connsiteX2" fmla="*/ 51312 w 518989"/>
                <a:gd name="connsiteY2" fmla="*/ 35243 h 488434"/>
                <a:gd name="connsiteX3" fmla="*/ 22737 w 518989"/>
                <a:gd name="connsiteY3" fmla="*/ 0 h 488434"/>
                <a:gd name="connsiteX4" fmla="*/ 236097 w 518989"/>
                <a:gd name="connsiteY4" fmla="*/ 465772 h 488434"/>
                <a:gd name="connsiteX5" fmla="*/ 518990 w 518989"/>
                <a:gd name="connsiteY5" fmla="*/ 452438 h 488434"/>
                <a:gd name="connsiteX6" fmla="*/ 490415 w 518989"/>
                <a:gd name="connsiteY6" fmla="*/ 422910 h 48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989" h="488434">
                  <a:moveTo>
                    <a:pt x="490415" y="422910"/>
                  </a:moveTo>
                  <a:cubicBezTo>
                    <a:pt x="326585" y="493395"/>
                    <a:pt x="136085" y="418147"/>
                    <a:pt x="64647" y="254318"/>
                  </a:cubicBezTo>
                  <a:cubicBezTo>
                    <a:pt x="35120" y="184785"/>
                    <a:pt x="30357" y="107632"/>
                    <a:pt x="51312" y="35243"/>
                  </a:cubicBezTo>
                  <a:cubicBezTo>
                    <a:pt x="40835" y="24765"/>
                    <a:pt x="31310" y="12382"/>
                    <a:pt x="22737" y="0"/>
                  </a:cubicBezTo>
                  <a:cubicBezTo>
                    <a:pt x="-46795" y="187643"/>
                    <a:pt x="48455" y="396240"/>
                    <a:pt x="236097" y="465772"/>
                  </a:cubicBezTo>
                  <a:cubicBezTo>
                    <a:pt x="328490" y="500063"/>
                    <a:pt x="430407" y="495300"/>
                    <a:pt x="518990" y="452438"/>
                  </a:cubicBezTo>
                  <a:cubicBezTo>
                    <a:pt x="508512" y="442913"/>
                    <a:pt x="498987" y="433388"/>
                    <a:pt x="490415" y="422910"/>
                  </a:cubicBezTo>
                  <a:close/>
                </a:path>
              </a:pathLst>
            </a:custGeom>
            <a:solidFill>
              <a:schemeClr val="bg1"/>
            </a:solidFill>
            <a:ln w="9525" cap="flat">
              <a:noFill/>
              <a:prstDash val="solid"/>
              <a:miter/>
            </a:ln>
          </p:spPr>
          <p:txBody>
            <a:bodyPr rtlCol="0" anchor="ctr"/>
            <a:lstStyle/>
            <a:p>
              <a:endParaRPr lang="en-GB"/>
            </a:p>
          </p:txBody>
        </p:sp>
        <p:sp>
          <p:nvSpPr>
            <p:cNvPr id="86" name="Graphic 30" descr="Smiling with hearts face outline with solid fill">
              <a:extLst>
                <a:ext uri="{FF2B5EF4-FFF2-40B4-BE49-F238E27FC236}">
                  <a16:creationId xmlns:a16="http://schemas.microsoft.com/office/drawing/2014/main" id="{186AAD95-6721-4263-A690-11C8093C9D22}"/>
                </a:ext>
              </a:extLst>
            </p:cNvPr>
            <p:cNvSpPr/>
            <p:nvPr/>
          </p:nvSpPr>
          <p:spPr>
            <a:xfrm>
              <a:off x="3419071" y="5288535"/>
              <a:ext cx="59269" cy="55937"/>
            </a:xfrm>
            <a:custGeom>
              <a:avLst/>
              <a:gdLst>
                <a:gd name="connsiteX0" fmla="*/ 75247 w 150494"/>
                <a:gd name="connsiteY0" fmla="*/ 29641 h 142035"/>
                <a:gd name="connsiteX1" fmla="*/ 0 w 150494"/>
                <a:gd name="connsiteY1" fmla="*/ 38213 h 142035"/>
                <a:gd name="connsiteX2" fmla="*/ 75247 w 150494"/>
                <a:gd name="connsiteY2" fmla="*/ 142036 h 142035"/>
                <a:gd name="connsiteX3" fmla="*/ 150495 w 150494"/>
                <a:gd name="connsiteY3" fmla="*/ 39166 h 142035"/>
                <a:gd name="connsiteX4" fmla="*/ 75247 w 150494"/>
                <a:gd name="connsiteY4" fmla="*/ 29641 h 14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4" h="142035">
                  <a:moveTo>
                    <a:pt x="75247" y="29641"/>
                  </a:moveTo>
                  <a:cubicBezTo>
                    <a:pt x="47625" y="-25604"/>
                    <a:pt x="0" y="7733"/>
                    <a:pt x="0" y="38213"/>
                  </a:cubicBezTo>
                  <a:cubicBezTo>
                    <a:pt x="0" y="84886"/>
                    <a:pt x="75247" y="142036"/>
                    <a:pt x="75247" y="142036"/>
                  </a:cubicBezTo>
                  <a:cubicBezTo>
                    <a:pt x="75247" y="142036"/>
                    <a:pt x="150495" y="85838"/>
                    <a:pt x="150495" y="39166"/>
                  </a:cubicBezTo>
                  <a:cubicBezTo>
                    <a:pt x="150495" y="7733"/>
                    <a:pt x="102870" y="-25604"/>
                    <a:pt x="75247" y="29641"/>
                  </a:cubicBezTo>
                  <a:close/>
                </a:path>
              </a:pathLst>
            </a:custGeom>
            <a:solidFill>
              <a:schemeClr val="bg1"/>
            </a:solidFill>
            <a:ln w="9525" cap="flat">
              <a:noFill/>
              <a:prstDash val="solid"/>
              <a:miter/>
            </a:ln>
          </p:spPr>
          <p:txBody>
            <a:bodyPr rtlCol="0" anchor="ctr"/>
            <a:lstStyle/>
            <a:p>
              <a:endParaRPr lang="en-GB"/>
            </a:p>
          </p:txBody>
        </p:sp>
        <p:sp>
          <p:nvSpPr>
            <p:cNvPr id="87" name="Graphic 30" descr="Smiling with hearts face outline with solid fill">
              <a:extLst>
                <a:ext uri="{FF2B5EF4-FFF2-40B4-BE49-F238E27FC236}">
                  <a16:creationId xmlns:a16="http://schemas.microsoft.com/office/drawing/2014/main" id="{C636EB08-A887-4ED2-8FCD-9C7596D6C590}"/>
                </a:ext>
              </a:extLst>
            </p:cNvPr>
            <p:cNvSpPr/>
            <p:nvPr/>
          </p:nvSpPr>
          <p:spPr>
            <a:xfrm>
              <a:off x="3278514" y="5183897"/>
              <a:ext cx="73913" cy="38789"/>
            </a:xfrm>
            <a:custGeom>
              <a:avLst/>
              <a:gdLst>
                <a:gd name="connsiteX0" fmla="*/ 14951 w 187679"/>
                <a:gd name="connsiteY0" fmla="*/ 98169 h 98493"/>
                <a:gd name="connsiteX1" fmla="*/ 664 w 187679"/>
                <a:gd name="connsiteY1" fmla="*/ 75309 h 98493"/>
                <a:gd name="connsiteX2" fmla="*/ 114011 w 187679"/>
                <a:gd name="connsiteY2" fmla="*/ 1967 h 98493"/>
                <a:gd name="connsiteX3" fmla="*/ 187354 w 187679"/>
                <a:gd name="connsiteY3" fmla="*/ 75309 h 98493"/>
                <a:gd name="connsiteX4" fmla="*/ 173066 w 187679"/>
                <a:gd name="connsiteY4" fmla="*/ 98169 h 98493"/>
                <a:gd name="connsiteX5" fmla="*/ 169256 w 187679"/>
                <a:gd name="connsiteY5" fmla="*/ 98169 h 98493"/>
                <a:gd name="connsiteX6" fmla="*/ 150206 w 187679"/>
                <a:gd name="connsiteY6" fmla="*/ 82929 h 98493"/>
                <a:gd name="connsiteX7" fmla="*/ 82579 w 187679"/>
                <a:gd name="connsiteY7" fmla="*/ 39114 h 98493"/>
                <a:gd name="connsiteX8" fmla="*/ 38764 w 187679"/>
                <a:gd name="connsiteY8" fmla="*/ 82929 h 98493"/>
                <a:gd name="connsiteX9" fmla="*/ 14951 w 187679"/>
                <a:gd name="connsiteY9" fmla="*/ 98169 h 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679" h="98493">
                  <a:moveTo>
                    <a:pt x="14951" y="98169"/>
                  </a:moveTo>
                  <a:cubicBezTo>
                    <a:pt x="4474" y="96264"/>
                    <a:pt x="-2194" y="85787"/>
                    <a:pt x="664" y="75309"/>
                  </a:cubicBezTo>
                  <a:cubicBezTo>
                    <a:pt x="12094" y="23874"/>
                    <a:pt x="62576" y="-8511"/>
                    <a:pt x="114011" y="1967"/>
                  </a:cubicBezTo>
                  <a:cubicBezTo>
                    <a:pt x="151159" y="9587"/>
                    <a:pt x="179734" y="38162"/>
                    <a:pt x="187354" y="75309"/>
                  </a:cubicBezTo>
                  <a:cubicBezTo>
                    <a:pt x="189259" y="85787"/>
                    <a:pt x="182591" y="95312"/>
                    <a:pt x="173066" y="98169"/>
                  </a:cubicBezTo>
                  <a:cubicBezTo>
                    <a:pt x="172114" y="98169"/>
                    <a:pt x="170209" y="98169"/>
                    <a:pt x="169256" y="98169"/>
                  </a:cubicBezTo>
                  <a:cubicBezTo>
                    <a:pt x="160684" y="98169"/>
                    <a:pt x="152111" y="91502"/>
                    <a:pt x="150206" y="82929"/>
                  </a:cubicBezTo>
                  <a:cubicBezTo>
                    <a:pt x="143539" y="52449"/>
                    <a:pt x="113059" y="32447"/>
                    <a:pt x="82579" y="39114"/>
                  </a:cubicBezTo>
                  <a:cubicBezTo>
                    <a:pt x="60671" y="43877"/>
                    <a:pt x="43526" y="61022"/>
                    <a:pt x="38764" y="82929"/>
                  </a:cubicBezTo>
                  <a:cubicBezTo>
                    <a:pt x="34954" y="93407"/>
                    <a:pt x="24476" y="100074"/>
                    <a:pt x="14951" y="98169"/>
                  </a:cubicBezTo>
                  <a:close/>
                </a:path>
              </a:pathLst>
            </a:custGeom>
            <a:solidFill>
              <a:schemeClr val="bg1"/>
            </a:solidFill>
            <a:ln w="9525" cap="flat">
              <a:noFill/>
              <a:prstDash val="solid"/>
              <a:miter/>
            </a:ln>
          </p:spPr>
          <p:txBody>
            <a:bodyPr rtlCol="0" anchor="ctr"/>
            <a:lstStyle/>
            <a:p>
              <a:endParaRPr lang="en-GB"/>
            </a:p>
          </p:txBody>
        </p:sp>
        <p:sp>
          <p:nvSpPr>
            <p:cNvPr id="88" name="Graphic 30" descr="Smiling with hearts face outline with solid fill">
              <a:extLst>
                <a:ext uri="{FF2B5EF4-FFF2-40B4-BE49-F238E27FC236}">
                  <a16:creationId xmlns:a16="http://schemas.microsoft.com/office/drawing/2014/main" id="{7B76F205-E805-4799-96F5-03FA1E272E90}"/>
                </a:ext>
              </a:extLst>
            </p:cNvPr>
            <p:cNvSpPr/>
            <p:nvPr/>
          </p:nvSpPr>
          <p:spPr>
            <a:xfrm>
              <a:off x="3313439" y="5262473"/>
              <a:ext cx="112606" cy="37735"/>
            </a:xfrm>
            <a:custGeom>
              <a:avLst/>
              <a:gdLst>
                <a:gd name="connsiteX0" fmla="*/ 142488 w 285928"/>
                <a:gd name="connsiteY0" fmla="*/ 95816 h 95815"/>
                <a:gd name="connsiteX1" fmla="*/ 4376 w 285928"/>
                <a:gd name="connsiteY1" fmla="*/ 31998 h 95815"/>
                <a:gd name="connsiteX2" fmla="*/ 7233 w 285928"/>
                <a:gd name="connsiteY2" fmla="*/ 5328 h 95815"/>
                <a:gd name="connsiteX3" fmla="*/ 32951 w 285928"/>
                <a:gd name="connsiteY3" fmla="*/ 7233 h 95815"/>
                <a:gd name="connsiteX4" fmla="*/ 235833 w 285928"/>
                <a:gd name="connsiteY4" fmla="*/ 23426 h 95815"/>
                <a:gd name="connsiteX5" fmla="*/ 252026 w 285928"/>
                <a:gd name="connsiteY5" fmla="*/ 7233 h 95815"/>
                <a:gd name="connsiteX6" fmla="*/ 278696 w 285928"/>
                <a:gd name="connsiteY6" fmla="*/ 4376 h 95815"/>
                <a:gd name="connsiteX7" fmla="*/ 281553 w 285928"/>
                <a:gd name="connsiteY7" fmla="*/ 31046 h 95815"/>
                <a:gd name="connsiteX8" fmla="*/ 280601 w 285928"/>
                <a:gd name="connsiteY8" fmla="*/ 31998 h 95815"/>
                <a:gd name="connsiteX9" fmla="*/ 142488 w 285928"/>
                <a:gd name="connsiteY9" fmla="*/ 95816 h 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28" h="95815">
                  <a:moveTo>
                    <a:pt x="142488" y="95816"/>
                  </a:moveTo>
                  <a:cubicBezTo>
                    <a:pt x="89148" y="95816"/>
                    <a:pt x="38666" y="72003"/>
                    <a:pt x="4376" y="31998"/>
                  </a:cubicBezTo>
                  <a:cubicBezTo>
                    <a:pt x="-2292" y="23426"/>
                    <a:pt x="-1339" y="11996"/>
                    <a:pt x="7233" y="5328"/>
                  </a:cubicBezTo>
                  <a:cubicBezTo>
                    <a:pt x="14853" y="-1339"/>
                    <a:pt x="26283" y="-387"/>
                    <a:pt x="32951" y="7233"/>
                  </a:cubicBezTo>
                  <a:cubicBezTo>
                    <a:pt x="84386" y="67241"/>
                    <a:pt x="174873" y="74861"/>
                    <a:pt x="235833" y="23426"/>
                  </a:cubicBezTo>
                  <a:cubicBezTo>
                    <a:pt x="241548" y="18663"/>
                    <a:pt x="247263" y="12948"/>
                    <a:pt x="252026" y="7233"/>
                  </a:cubicBezTo>
                  <a:cubicBezTo>
                    <a:pt x="258693" y="-1339"/>
                    <a:pt x="270123" y="-2292"/>
                    <a:pt x="278696" y="4376"/>
                  </a:cubicBezTo>
                  <a:cubicBezTo>
                    <a:pt x="287268" y="11043"/>
                    <a:pt x="288221" y="22473"/>
                    <a:pt x="281553" y="31046"/>
                  </a:cubicBezTo>
                  <a:cubicBezTo>
                    <a:pt x="281553" y="31046"/>
                    <a:pt x="280601" y="31998"/>
                    <a:pt x="280601" y="31998"/>
                  </a:cubicBezTo>
                  <a:cubicBezTo>
                    <a:pt x="246311" y="72003"/>
                    <a:pt x="195828" y="95816"/>
                    <a:pt x="142488" y="95816"/>
                  </a:cubicBezTo>
                  <a:close/>
                </a:path>
              </a:pathLst>
            </a:custGeom>
            <a:solidFill>
              <a:schemeClr val="bg1"/>
            </a:solidFill>
            <a:ln w="9525" cap="flat">
              <a:noFill/>
              <a:prstDash val="solid"/>
              <a:miter/>
            </a:ln>
          </p:spPr>
          <p:txBody>
            <a:bodyPr rtlCol="0" anchor="ctr"/>
            <a:lstStyle/>
            <a:p>
              <a:endParaRPr lang="en-GB"/>
            </a:p>
          </p:txBody>
        </p:sp>
        <p:sp>
          <p:nvSpPr>
            <p:cNvPr id="89" name="Graphic 30" descr="Smiling with hearts face outline with solid fill">
              <a:extLst>
                <a:ext uri="{FF2B5EF4-FFF2-40B4-BE49-F238E27FC236}">
                  <a16:creationId xmlns:a16="http://schemas.microsoft.com/office/drawing/2014/main" id="{9AE2C114-DFD5-4F9F-A984-FB1482B03318}"/>
                </a:ext>
              </a:extLst>
            </p:cNvPr>
            <p:cNvSpPr/>
            <p:nvPr/>
          </p:nvSpPr>
          <p:spPr>
            <a:xfrm>
              <a:off x="3387057" y="5183897"/>
              <a:ext cx="73780" cy="38662"/>
            </a:xfrm>
            <a:custGeom>
              <a:avLst/>
              <a:gdLst>
                <a:gd name="connsiteX0" fmla="*/ 171776 w 187340"/>
                <a:gd name="connsiteY0" fmla="*/ 98169 h 98169"/>
                <a:gd name="connsiteX1" fmla="*/ 167966 w 187340"/>
                <a:gd name="connsiteY1" fmla="*/ 98169 h 98169"/>
                <a:gd name="connsiteX2" fmla="*/ 148916 w 187340"/>
                <a:gd name="connsiteY2" fmla="*/ 82929 h 98169"/>
                <a:gd name="connsiteX3" fmla="*/ 81288 w 187340"/>
                <a:gd name="connsiteY3" fmla="*/ 39114 h 98169"/>
                <a:gd name="connsiteX4" fmla="*/ 37473 w 187340"/>
                <a:gd name="connsiteY4" fmla="*/ 82929 h 98169"/>
                <a:gd name="connsiteX5" fmla="*/ 14613 w 187340"/>
                <a:gd name="connsiteY5" fmla="*/ 97217 h 98169"/>
                <a:gd name="connsiteX6" fmla="*/ 326 w 187340"/>
                <a:gd name="connsiteY6" fmla="*/ 75309 h 98169"/>
                <a:gd name="connsiteX7" fmla="*/ 113673 w 187340"/>
                <a:gd name="connsiteY7" fmla="*/ 1967 h 98169"/>
                <a:gd name="connsiteX8" fmla="*/ 187016 w 187340"/>
                <a:gd name="connsiteY8" fmla="*/ 75309 h 98169"/>
                <a:gd name="connsiteX9" fmla="*/ 171776 w 187340"/>
                <a:gd name="connsiteY9" fmla="*/ 98169 h 9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340" h="98169">
                  <a:moveTo>
                    <a:pt x="171776" y="98169"/>
                  </a:moveTo>
                  <a:cubicBezTo>
                    <a:pt x="170823" y="98169"/>
                    <a:pt x="168918" y="98169"/>
                    <a:pt x="167966" y="98169"/>
                  </a:cubicBezTo>
                  <a:cubicBezTo>
                    <a:pt x="159393" y="98169"/>
                    <a:pt x="150821" y="91502"/>
                    <a:pt x="148916" y="82929"/>
                  </a:cubicBezTo>
                  <a:cubicBezTo>
                    <a:pt x="142248" y="52449"/>
                    <a:pt x="111768" y="32447"/>
                    <a:pt x="81288" y="39114"/>
                  </a:cubicBezTo>
                  <a:cubicBezTo>
                    <a:pt x="59381" y="43877"/>
                    <a:pt x="42236" y="61022"/>
                    <a:pt x="37473" y="82929"/>
                  </a:cubicBezTo>
                  <a:cubicBezTo>
                    <a:pt x="34616" y="93407"/>
                    <a:pt x="25091" y="99122"/>
                    <a:pt x="14613" y="97217"/>
                  </a:cubicBezTo>
                  <a:cubicBezTo>
                    <a:pt x="5088" y="95312"/>
                    <a:pt x="-1579" y="84834"/>
                    <a:pt x="326" y="75309"/>
                  </a:cubicBezTo>
                  <a:cubicBezTo>
                    <a:pt x="11756" y="23874"/>
                    <a:pt x="62238" y="-8511"/>
                    <a:pt x="113673" y="1967"/>
                  </a:cubicBezTo>
                  <a:cubicBezTo>
                    <a:pt x="150821" y="9587"/>
                    <a:pt x="179396" y="38162"/>
                    <a:pt x="187016" y="75309"/>
                  </a:cubicBezTo>
                  <a:cubicBezTo>
                    <a:pt x="188921" y="85787"/>
                    <a:pt x="182253" y="96264"/>
                    <a:pt x="171776" y="98169"/>
                  </a:cubicBezTo>
                  <a:close/>
                </a:path>
              </a:pathLst>
            </a:custGeom>
            <a:solidFill>
              <a:schemeClr val="bg1"/>
            </a:solidFill>
            <a:ln w="9525" cap="flat">
              <a:noFill/>
              <a:prstDash val="solid"/>
              <a:miter/>
            </a:ln>
          </p:spPr>
          <p:txBody>
            <a:bodyPr rtlCol="0" anchor="ctr"/>
            <a:lstStyle/>
            <a:p>
              <a:endParaRPr lang="en-GB"/>
            </a:p>
          </p:txBody>
        </p:sp>
      </p:grpSp>
      <p:sp>
        <p:nvSpPr>
          <p:cNvPr id="91" name="Freeform: Shape 90">
            <a:extLst>
              <a:ext uri="{FF2B5EF4-FFF2-40B4-BE49-F238E27FC236}">
                <a16:creationId xmlns:a16="http://schemas.microsoft.com/office/drawing/2014/main" id="{2255684B-9A91-44EA-9425-23F1AE98BA57}"/>
              </a:ext>
            </a:extLst>
          </p:cNvPr>
          <p:cNvSpPr/>
          <p:nvPr/>
        </p:nvSpPr>
        <p:spPr>
          <a:xfrm>
            <a:off x="2996617" y="4300448"/>
            <a:ext cx="979894" cy="1188720"/>
          </a:xfrm>
          <a:custGeom>
            <a:avLst/>
            <a:gdLst/>
            <a:ahLst/>
            <a:cxnLst/>
            <a:rect l="l" t="t" r="r" b="b"/>
            <a:pathLst>
              <a:path w="1297651" h="1574200">
                <a:moveTo>
                  <a:pt x="1011172" y="749091"/>
                </a:moveTo>
                <a:cubicBezTo>
                  <a:pt x="1037093" y="749091"/>
                  <a:pt x="1056261" y="757345"/>
                  <a:pt x="1068675" y="773852"/>
                </a:cubicBezTo>
                <a:cubicBezTo>
                  <a:pt x="1081090" y="790360"/>
                  <a:pt x="1086888" y="813075"/>
                  <a:pt x="1086070" y="841997"/>
                </a:cubicBezTo>
                <a:lnTo>
                  <a:pt x="932181" y="841997"/>
                </a:lnTo>
                <a:cubicBezTo>
                  <a:pt x="932727" y="829173"/>
                  <a:pt x="934705" y="817099"/>
                  <a:pt x="938116" y="805776"/>
                </a:cubicBezTo>
                <a:cubicBezTo>
                  <a:pt x="941527" y="794452"/>
                  <a:pt x="946438" y="784630"/>
                  <a:pt x="952850" y="776308"/>
                </a:cubicBezTo>
                <a:cubicBezTo>
                  <a:pt x="959262" y="767986"/>
                  <a:pt x="967311" y="761369"/>
                  <a:pt x="976997" y="756458"/>
                </a:cubicBezTo>
                <a:cubicBezTo>
                  <a:pt x="986684" y="751547"/>
                  <a:pt x="998075" y="749091"/>
                  <a:pt x="1011172" y="749091"/>
                </a:cubicBezTo>
                <a:close/>
                <a:moveTo>
                  <a:pt x="1013628" y="676240"/>
                </a:moveTo>
                <a:cubicBezTo>
                  <a:pt x="984705" y="676240"/>
                  <a:pt x="958716" y="681014"/>
                  <a:pt x="935660" y="690564"/>
                </a:cubicBezTo>
                <a:cubicBezTo>
                  <a:pt x="912604" y="700114"/>
                  <a:pt x="893027" y="713961"/>
                  <a:pt x="876929" y="732106"/>
                </a:cubicBezTo>
                <a:cubicBezTo>
                  <a:pt x="860831" y="750250"/>
                  <a:pt x="848553" y="772351"/>
                  <a:pt x="840094" y="798409"/>
                </a:cubicBezTo>
                <a:cubicBezTo>
                  <a:pt x="831636" y="824466"/>
                  <a:pt x="827407" y="853729"/>
                  <a:pt x="827407" y="886199"/>
                </a:cubicBezTo>
                <a:cubicBezTo>
                  <a:pt x="827407" y="920305"/>
                  <a:pt x="831431" y="950046"/>
                  <a:pt x="839480" y="975421"/>
                </a:cubicBezTo>
                <a:cubicBezTo>
                  <a:pt x="847529" y="1000796"/>
                  <a:pt x="859739" y="1021806"/>
                  <a:pt x="876111" y="1038450"/>
                </a:cubicBezTo>
                <a:cubicBezTo>
                  <a:pt x="892482" y="1055094"/>
                  <a:pt x="912877" y="1067509"/>
                  <a:pt x="937297" y="1075694"/>
                </a:cubicBezTo>
                <a:cubicBezTo>
                  <a:pt x="961718" y="1083880"/>
                  <a:pt x="990162" y="1087973"/>
                  <a:pt x="1022632" y="1087973"/>
                </a:cubicBezTo>
                <a:cubicBezTo>
                  <a:pt x="1040640" y="1087973"/>
                  <a:pt x="1057557" y="1086813"/>
                  <a:pt x="1073382" y="1084494"/>
                </a:cubicBezTo>
                <a:cubicBezTo>
                  <a:pt x="1089208" y="1082175"/>
                  <a:pt x="1103259" y="1079446"/>
                  <a:pt x="1115538" y="1076308"/>
                </a:cubicBezTo>
                <a:cubicBezTo>
                  <a:pt x="1127816" y="1073170"/>
                  <a:pt x="1137912" y="1069964"/>
                  <a:pt x="1145824" y="1066690"/>
                </a:cubicBezTo>
                <a:cubicBezTo>
                  <a:pt x="1153737" y="1063416"/>
                  <a:pt x="1158580" y="1060824"/>
                  <a:pt x="1160354" y="1058914"/>
                </a:cubicBezTo>
                <a:cubicBezTo>
                  <a:pt x="1162127" y="1057004"/>
                  <a:pt x="1163560" y="1055026"/>
                  <a:pt x="1164651" y="1052979"/>
                </a:cubicBezTo>
                <a:cubicBezTo>
                  <a:pt x="1165743" y="1050933"/>
                  <a:pt x="1166561" y="1048409"/>
                  <a:pt x="1167107" y="1045408"/>
                </a:cubicBezTo>
                <a:cubicBezTo>
                  <a:pt x="1167652" y="1042406"/>
                  <a:pt x="1168062" y="1038791"/>
                  <a:pt x="1168335" y="1034562"/>
                </a:cubicBezTo>
                <a:cubicBezTo>
                  <a:pt x="1168607" y="1030333"/>
                  <a:pt x="1168744" y="1025217"/>
                  <a:pt x="1168744" y="1019214"/>
                </a:cubicBezTo>
                <a:cubicBezTo>
                  <a:pt x="1168744" y="1012393"/>
                  <a:pt x="1168539" y="1006731"/>
                  <a:pt x="1168130" y="1002229"/>
                </a:cubicBezTo>
                <a:cubicBezTo>
                  <a:pt x="1167721" y="997727"/>
                  <a:pt x="1166970" y="994248"/>
                  <a:pt x="1165879" y="991792"/>
                </a:cubicBezTo>
                <a:cubicBezTo>
                  <a:pt x="1164787" y="989337"/>
                  <a:pt x="1163423" y="987631"/>
                  <a:pt x="1161786" y="986676"/>
                </a:cubicBezTo>
                <a:cubicBezTo>
                  <a:pt x="1160149" y="985721"/>
                  <a:pt x="1158103" y="985244"/>
                  <a:pt x="1155647" y="985244"/>
                </a:cubicBezTo>
                <a:cubicBezTo>
                  <a:pt x="1151554" y="985244"/>
                  <a:pt x="1146234" y="986540"/>
                  <a:pt x="1139685" y="989132"/>
                </a:cubicBezTo>
                <a:cubicBezTo>
                  <a:pt x="1133137" y="991724"/>
                  <a:pt x="1124883" y="994589"/>
                  <a:pt x="1114924" y="997727"/>
                </a:cubicBezTo>
                <a:cubicBezTo>
                  <a:pt x="1104965" y="1000865"/>
                  <a:pt x="1093164" y="1003730"/>
                  <a:pt x="1079521" y="1006322"/>
                </a:cubicBezTo>
                <a:cubicBezTo>
                  <a:pt x="1065879" y="1008914"/>
                  <a:pt x="1050053" y="1010210"/>
                  <a:pt x="1032045" y="1010210"/>
                </a:cubicBezTo>
                <a:cubicBezTo>
                  <a:pt x="1014310" y="1010210"/>
                  <a:pt x="999098" y="1007891"/>
                  <a:pt x="986411" y="1003252"/>
                </a:cubicBezTo>
                <a:cubicBezTo>
                  <a:pt x="973723" y="998614"/>
                  <a:pt x="963355" y="991861"/>
                  <a:pt x="955306" y="982993"/>
                </a:cubicBezTo>
                <a:cubicBezTo>
                  <a:pt x="947257" y="974125"/>
                  <a:pt x="941390" y="963348"/>
                  <a:pt x="937707" y="950660"/>
                </a:cubicBezTo>
                <a:cubicBezTo>
                  <a:pt x="934023" y="937972"/>
                  <a:pt x="932181" y="923852"/>
                  <a:pt x="932181" y="908300"/>
                </a:cubicBezTo>
                <a:lnTo>
                  <a:pt x="1154419" y="908300"/>
                </a:lnTo>
                <a:cubicBezTo>
                  <a:pt x="1164242" y="908300"/>
                  <a:pt x="1171950" y="905298"/>
                  <a:pt x="1177543" y="899296"/>
                </a:cubicBezTo>
                <a:cubicBezTo>
                  <a:pt x="1183137" y="893293"/>
                  <a:pt x="1185933" y="884016"/>
                  <a:pt x="1185933" y="871465"/>
                </a:cubicBezTo>
                <a:lnTo>
                  <a:pt x="1185933" y="855094"/>
                </a:lnTo>
                <a:cubicBezTo>
                  <a:pt x="1185933" y="829446"/>
                  <a:pt x="1182659" y="805708"/>
                  <a:pt x="1176111" y="783879"/>
                </a:cubicBezTo>
                <a:cubicBezTo>
                  <a:pt x="1169562" y="762051"/>
                  <a:pt x="1159330" y="743156"/>
                  <a:pt x="1145415" y="727195"/>
                </a:cubicBezTo>
                <a:cubicBezTo>
                  <a:pt x="1131500" y="711233"/>
                  <a:pt x="1113696" y="698750"/>
                  <a:pt x="1092004" y="689746"/>
                </a:cubicBezTo>
                <a:cubicBezTo>
                  <a:pt x="1070313" y="680742"/>
                  <a:pt x="1044187" y="676240"/>
                  <a:pt x="1013628" y="676240"/>
                </a:cubicBezTo>
                <a:close/>
                <a:moveTo>
                  <a:pt x="569450" y="539950"/>
                </a:moveTo>
                <a:cubicBezTo>
                  <a:pt x="527704" y="539950"/>
                  <a:pt x="489846" y="546362"/>
                  <a:pt x="455876" y="559186"/>
                </a:cubicBezTo>
                <a:cubicBezTo>
                  <a:pt x="421906" y="572010"/>
                  <a:pt x="392915" y="590496"/>
                  <a:pt x="368905" y="614643"/>
                </a:cubicBezTo>
                <a:cubicBezTo>
                  <a:pt x="344894" y="638791"/>
                  <a:pt x="326340" y="668122"/>
                  <a:pt x="313243" y="702638"/>
                </a:cubicBezTo>
                <a:cubicBezTo>
                  <a:pt x="300146" y="737154"/>
                  <a:pt x="293598" y="776103"/>
                  <a:pt x="293598" y="819487"/>
                </a:cubicBezTo>
                <a:cubicBezTo>
                  <a:pt x="293598" y="861506"/>
                  <a:pt x="299737" y="899091"/>
                  <a:pt x="312015" y="932243"/>
                </a:cubicBezTo>
                <a:cubicBezTo>
                  <a:pt x="324293" y="965394"/>
                  <a:pt x="342029" y="993498"/>
                  <a:pt x="365221" y="1016554"/>
                </a:cubicBezTo>
                <a:cubicBezTo>
                  <a:pt x="388413" y="1039610"/>
                  <a:pt x="416722" y="1057209"/>
                  <a:pt x="450146" y="1069351"/>
                </a:cubicBezTo>
                <a:cubicBezTo>
                  <a:pt x="483570" y="1081492"/>
                  <a:pt x="521429" y="1087563"/>
                  <a:pt x="563721" y="1087563"/>
                </a:cubicBezTo>
                <a:cubicBezTo>
                  <a:pt x="578182" y="1087563"/>
                  <a:pt x="592575" y="1086881"/>
                  <a:pt x="606899" y="1085517"/>
                </a:cubicBezTo>
                <a:cubicBezTo>
                  <a:pt x="621224" y="1084153"/>
                  <a:pt x="635412" y="1082106"/>
                  <a:pt x="649464" y="1079378"/>
                </a:cubicBezTo>
                <a:cubicBezTo>
                  <a:pt x="663516" y="1076649"/>
                  <a:pt x="677090" y="1073375"/>
                  <a:pt x="690187" y="1069555"/>
                </a:cubicBezTo>
                <a:cubicBezTo>
                  <a:pt x="703284" y="1065735"/>
                  <a:pt x="714266" y="1062052"/>
                  <a:pt x="723134" y="1058505"/>
                </a:cubicBezTo>
                <a:cubicBezTo>
                  <a:pt x="732002" y="1054958"/>
                  <a:pt x="737868" y="1050114"/>
                  <a:pt x="740733" y="1043975"/>
                </a:cubicBezTo>
                <a:cubicBezTo>
                  <a:pt x="743598" y="1037836"/>
                  <a:pt x="745030" y="1030674"/>
                  <a:pt x="745030" y="1022488"/>
                </a:cubicBezTo>
                <a:lnTo>
                  <a:pt x="745030" y="811710"/>
                </a:lnTo>
                <a:cubicBezTo>
                  <a:pt x="745030" y="806253"/>
                  <a:pt x="744348" y="801410"/>
                  <a:pt x="742984" y="797181"/>
                </a:cubicBezTo>
                <a:cubicBezTo>
                  <a:pt x="741620" y="792952"/>
                  <a:pt x="739642" y="789337"/>
                  <a:pt x="737049" y="786335"/>
                </a:cubicBezTo>
                <a:cubicBezTo>
                  <a:pt x="734457" y="783334"/>
                  <a:pt x="731456" y="781083"/>
                  <a:pt x="728045" y="779582"/>
                </a:cubicBezTo>
                <a:cubicBezTo>
                  <a:pt x="724635" y="778081"/>
                  <a:pt x="720747" y="777331"/>
                  <a:pt x="716381" y="777331"/>
                </a:cubicBezTo>
                <a:lnTo>
                  <a:pt x="537527" y="777331"/>
                </a:lnTo>
                <a:cubicBezTo>
                  <a:pt x="535071" y="777331"/>
                  <a:pt x="532888" y="778081"/>
                  <a:pt x="530978" y="779582"/>
                </a:cubicBezTo>
                <a:cubicBezTo>
                  <a:pt x="529068" y="781083"/>
                  <a:pt x="527431" y="783402"/>
                  <a:pt x="526067" y="786540"/>
                </a:cubicBezTo>
                <a:cubicBezTo>
                  <a:pt x="524703" y="789678"/>
                  <a:pt x="523680" y="793839"/>
                  <a:pt x="522997" y="799023"/>
                </a:cubicBezTo>
                <a:cubicBezTo>
                  <a:pt x="522315" y="804207"/>
                  <a:pt x="521974" y="810619"/>
                  <a:pt x="521974" y="818259"/>
                </a:cubicBezTo>
                <a:cubicBezTo>
                  <a:pt x="521974" y="832993"/>
                  <a:pt x="523338" y="843429"/>
                  <a:pt x="526067" y="849568"/>
                </a:cubicBezTo>
                <a:cubicBezTo>
                  <a:pt x="528796" y="855708"/>
                  <a:pt x="532615" y="858777"/>
                  <a:pt x="537527" y="858777"/>
                </a:cubicBezTo>
                <a:lnTo>
                  <a:pt x="637800" y="858777"/>
                </a:lnTo>
                <a:lnTo>
                  <a:pt x="637800" y="981560"/>
                </a:lnTo>
                <a:cubicBezTo>
                  <a:pt x="627704" y="987017"/>
                  <a:pt x="616790" y="991110"/>
                  <a:pt x="605058" y="993839"/>
                </a:cubicBezTo>
                <a:cubicBezTo>
                  <a:pt x="593325" y="996567"/>
                  <a:pt x="581456" y="997932"/>
                  <a:pt x="569450" y="997932"/>
                </a:cubicBezTo>
                <a:cubicBezTo>
                  <a:pt x="544894" y="997932"/>
                  <a:pt x="522452" y="993975"/>
                  <a:pt x="502124" y="986063"/>
                </a:cubicBezTo>
                <a:cubicBezTo>
                  <a:pt x="481797" y="978150"/>
                  <a:pt x="464403" y="966417"/>
                  <a:pt x="449941" y="950865"/>
                </a:cubicBezTo>
                <a:cubicBezTo>
                  <a:pt x="435480" y="935312"/>
                  <a:pt x="424225" y="916008"/>
                  <a:pt x="416176" y="892952"/>
                </a:cubicBezTo>
                <a:cubicBezTo>
                  <a:pt x="408127" y="869896"/>
                  <a:pt x="404102" y="843225"/>
                  <a:pt x="404102" y="812938"/>
                </a:cubicBezTo>
                <a:cubicBezTo>
                  <a:pt x="404102" y="785380"/>
                  <a:pt x="408059" y="760210"/>
                  <a:pt x="415971" y="737426"/>
                </a:cubicBezTo>
                <a:cubicBezTo>
                  <a:pt x="423884" y="714643"/>
                  <a:pt x="435207" y="695134"/>
                  <a:pt x="449941" y="678900"/>
                </a:cubicBezTo>
                <a:cubicBezTo>
                  <a:pt x="464675" y="662665"/>
                  <a:pt x="482411" y="650114"/>
                  <a:pt x="503148" y="641246"/>
                </a:cubicBezTo>
                <a:cubicBezTo>
                  <a:pt x="523884" y="632379"/>
                  <a:pt x="547077" y="627945"/>
                  <a:pt x="572725" y="627945"/>
                </a:cubicBezTo>
                <a:cubicBezTo>
                  <a:pt x="596736" y="627945"/>
                  <a:pt x="617813" y="630400"/>
                  <a:pt x="635958" y="635312"/>
                </a:cubicBezTo>
                <a:cubicBezTo>
                  <a:pt x="654103" y="640223"/>
                  <a:pt x="669723" y="645544"/>
                  <a:pt x="682820" y="651274"/>
                </a:cubicBezTo>
                <a:cubicBezTo>
                  <a:pt x="695917" y="657003"/>
                  <a:pt x="706422" y="662324"/>
                  <a:pt x="714335" y="667235"/>
                </a:cubicBezTo>
                <a:cubicBezTo>
                  <a:pt x="722247" y="672147"/>
                  <a:pt x="727977" y="674602"/>
                  <a:pt x="731524" y="674602"/>
                </a:cubicBezTo>
                <a:cubicBezTo>
                  <a:pt x="733980" y="674602"/>
                  <a:pt x="736094" y="673920"/>
                  <a:pt x="737868" y="672556"/>
                </a:cubicBezTo>
                <a:cubicBezTo>
                  <a:pt x="739642" y="671192"/>
                  <a:pt x="741142" y="668804"/>
                  <a:pt x="742370" y="665394"/>
                </a:cubicBezTo>
                <a:cubicBezTo>
                  <a:pt x="743598" y="661983"/>
                  <a:pt x="744553" y="657413"/>
                  <a:pt x="745235" y="651683"/>
                </a:cubicBezTo>
                <a:cubicBezTo>
                  <a:pt x="745917" y="645953"/>
                  <a:pt x="746258" y="639132"/>
                  <a:pt x="746258" y="631219"/>
                </a:cubicBezTo>
                <a:cubicBezTo>
                  <a:pt x="746258" y="617576"/>
                  <a:pt x="745440" y="607276"/>
                  <a:pt x="743803" y="600319"/>
                </a:cubicBezTo>
                <a:cubicBezTo>
                  <a:pt x="742165" y="593361"/>
                  <a:pt x="739505" y="587972"/>
                  <a:pt x="735822" y="584152"/>
                </a:cubicBezTo>
                <a:cubicBezTo>
                  <a:pt x="732138" y="580332"/>
                  <a:pt x="725658" y="575830"/>
                  <a:pt x="716381" y="570646"/>
                </a:cubicBezTo>
                <a:cubicBezTo>
                  <a:pt x="707104" y="565462"/>
                  <a:pt x="695440" y="560619"/>
                  <a:pt x="681388" y="556117"/>
                </a:cubicBezTo>
                <a:cubicBezTo>
                  <a:pt x="667336" y="551615"/>
                  <a:pt x="650897" y="547795"/>
                  <a:pt x="632070" y="544657"/>
                </a:cubicBezTo>
                <a:cubicBezTo>
                  <a:pt x="613243" y="541519"/>
                  <a:pt x="592370" y="539950"/>
                  <a:pt x="569450" y="539950"/>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00817D"/>
                </a:solidFill>
              </a:rPr>
              <a:t>Thankfulness</a:t>
            </a:r>
            <a:endParaRPr lang="en-GB" sz="1800">
              <a:solidFill>
                <a:srgbClr val="00817D"/>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a:solidFill>
                  <a:srgbClr val="00817D"/>
                </a:solidFill>
              </a:rPr>
              <a:t>Genesis 1</a:t>
            </a:r>
            <a:endParaRPr lang="en-GB" sz="1800">
              <a:solidFill>
                <a:srgbClr val="00817D"/>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sz="1800">
                <a:solidFill>
                  <a:srgbClr val="00817D"/>
                </a:solidFill>
              </a:rPr>
              <a:t>Generosity</a:t>
            </a:r>
            <a:endParaRPr lang="en-GB" sz="1800">
              <a:solidFill>
                <a:srgbClr val="00817D"/>
              </a:solidFill>
            </a:endParaRPr>
          </a:p>
        </p:txBody>
      </p:sp>
      <p:grpSp>
        <p:nvGrpSpPr>
          <p:cNvPr id="4" name="Group 3">
            <a:extLst>
              <a:ext uri="{FF2B5EF4-FFF2-40B4-BE49-F238E27FC236}">
                <a16:creationId xmlns:a16="http://schemas.microsoft.com/office/drawing/2014/main" id="{C235C1F8-A329-4BB7-B1FE-3FF96295A937}"/>
              </a:ext>
            </a:extLst>
          </p:cNvPr>
          <p:cNvGrpSpPr/>
          <p:nvPr/>
        </p:nvGrpSpPr>
        <p:grpSpPr>
          <a:xfrm>
            <a:off x="875987" y="1427753"/>
            <a:ext cx="1812633" cy="1401945"/>
            <a:chOff x="137419" y="5156713"/>
            <a:chExt cx="342887" cy="265199"/>
          </a:xfrm>
        </p:grpSpPr>
        <p:pic>
          <p:nvPicPr>
            <p:cNvPr id="101" name="Graphic 100" descr="Earth globe: Africa and Europe with solid fill">
              <a:extLst>
                <a:ext uri="{FF2B5EF4-FFF2-40B4-BE49-F238E27FC236}">
                  <a16:creationId xmlns:a16="http://schemas.microsoft.com/office/drawing/2014/main" id="{BD8F3976-B423-4CFE-80B8-FD30F53D110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37419" y="5156713"/>
              <a:ext cx="265199" cy="265199"/>
            </a:xfrm>
            <a:prstGeom prst="rect">
              <a:avLst/>
            </a:prstGeom>
          </p:spPr>
        </p:pic>
        <p:pic>
          <p:nvPicPr>
            <p:cNvPr id="104" name="Graphic 103" descr="Paint brush with solid fill">
              <a:extLst>
                <a:ext uri="{FF2B5EF4-FFF2-40B4-BE49-F238E27FC236}">
                  <a16:creationId xmlns:a16="http://schemas.microsoft.com/office/drawing/2014/main" id="{F128F020-EC30-4387-98F0-122C3C4F58C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3610661" flipH="1">
              <a:off x="316074" y="5216051"/>
              <a:ext cx="164232" cy="164232"/>
            </a:xfrm>
            <a:prstGeom prst="rect">
              <a:avLst/>
            </a:prstGeom>
          </p:spPr>
        </p:pic>
      </p:grpSp>
      <p:pic>
        <p:nvPicPr>
          <p:cNvPr id="109" name="Graphic 108" descr="Agriculture with solid fill">
            <a:extLst>
              <a:ext uri="{FF2B5EF4-FFF2-40B4-BE49-F238E27FC236}">
                <a16:creationId xmlns:a16="http://schemas.microsoft.com/office/drawing/2014/main" id="{820161A8-9A97-4C1E-91BB-D9BEA325075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530081" y="1199722"/>
            <a:ext cx="1396351" cy="1396351"/>
          </a:xfrm>
          <a:prstGeom prst="rect">
            <a:avLst/>
          </a:prstGeom>
        </p:spPr>
      </p:pic>
      <p:pic>
        <p:nvPicPr>
          <p:cNvPr id="111" name="Graphic 110" descr="Repeat with solid fill">
            <a:extLst>
              <a:ext uri="{FF2B5EF4-FFF2-40B4-BE49-F238E27FC236}">
                <a16:creationId xmlns:a16="http://schemas.microsoft.com/office/drawing/2014/main" id="{4133D9FD-0272-4C1A-A70C-E9F1888F2FF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flipH="1">
            <a:off x="4512443" y="3137457"/>
            <a:ext cx="1438111" cy="1438111"/>
          </a:xfrm>
          <a:prstGeom prst="rect">
            <a:avLst/>
          </a:prstGeom>
        </p:spPr>
      </p:pic>
      <p:sp>
        <p:nvSpPr>
          <p:cNvPr id="119" name="TextBox 118">
            <a:extLst>
              <a:ext uri="{FF2B5EF4-FFF2-40B4-BE49-F238E27FC236}">
                <a16:creationId xmlns:a16="http://schemas.microsoft.com/office/drawing/2014/main" id="{019A00E1-46C7-45F1-BA72-C95EC29479D5}"/>
              </a:ext>
            </a:extLst>
          </p:cNvPr>
          <p:cNvSpPr txBox="1"/>
          <p:nvPr/>
        </p:nvSpPr>
        <p:spPr>
          <a:xfrm>
            <a:off x="4404742" y="2601161"/>
            <a:ext cx="1657620" cy="369332"/>
          </a:xfrm>
          <a:prstGeom prst="rect">
            <a:avLst/>
          </a:prstGeom>
          <a:noFill/>
        </p:spPr>
        <p:txBody>
          <a:bodyPr wrap="square">
            <a:spAutoFit/>
          </a:bodyPr>
          <a:lstStyle/>
          <a:p>
            <a:pPr algn="ctr"/>
            <a:r>
              <a:rPr lang="en-US" sz="1800">
                <a:solidFill>
                  <a:srgbClr val="00817D"/>
                </a:solidFill>
              </a:rPr>
              <a:t>Harvest</a:t>
            </a:r>
            <a:endParaRPr lang="en-GB" sz="1800">
              <a:solidFill>
                <a:srgbClr val="00817D"/>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4433787" y="4534806"/>
            <a:ext cx="1657620" cy="369332"/>
          </a:xfrm>
          <a:prstGeom prst="rect">
            <a:avLst/>
          </a:prstGeom>
          <a:noFill/>
        </p:spPr>
        <p:txBody>
          <a:bodyPr wrap="square">
            <a:spAutoFit/>
          </a:bodyPr>
          <a:lstStyle/>
          <a:p>
            <a:pPr algn="ctr"/>
            <a:r>
              <a:rPr lang="en-US" sz="1800">
                <a:solidFill>
                  <a:srgbClr val="00817D"/>
                </a:solidFill>
              </a:rPr>
              <a:t>Sustain</a:t>
            </a:r>
            <a:endParaRPr lang="en-GB" sz="1800">
              <a:solidFill>
                <a:srgbClr val="00817D"/>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48914" y="6549188"/>
            <a:ext cx="1657620" cy="369332"/>
          </a:xfrm>
          <a:prstGeom prst="rect">
            <a:avLst/>
          </a:prstGeom>
          <a:noFill/>
        </p:spPr>
        <p:txBody>
          <a:bodyPr wrap="square">
            <a:spAutoFit/>
          </a:bodyPr>
          <a:lstStyle/>
          <a:p>
            <a:pPr algn="ctr"/>
            <a:r>
              <a:rPr lang="en-US" sz="1800" dirty="0">
                <a:solidFill>
                  <a:srgbClr val="00817D"/>
                </a:solidFill>
              </a:rPr>
              <a:t>Church</a:t>
            </a:r>
            <a:endParaRPr lang="en-GB" sz="1800" dirty="0">
              <a:solidFill>
                <a:srgbClr val="00817D"/>
              </a:solidFill>
            </a:endParaRPr>
          </a:p>
        </p:txBody>
      </p:sp>
      <p:sp>
        <p:nvSpPr>
          <p:cNvPr id="123" name="Freeform: Shape 122">
            <a:extLst>
              <a:ext uri="{FF2B5EF4-FFF2-40B4-BE49-F238E27FC236}">
                <a16:creationId xmlns:a16="http://schemas.microsoft.com/office/drawing/2014/main" id="{EA33BADE-407C-4856-B8B3-FC20C1F24D07}"/>
              </a:ext>
            </a:extLst>
          </p:cNvPr>
          <p:cNvSpPr/>
          <p:nvPr/>
        </p:nvSpPr>
        <p:spPr>
          <a:xfrm>
            <a:off x="4910507" y="5143641"/>
            <a:ext cx="719578" cy="1380014"/>
          </a:xfrm>
          <a:custGeom>
            <a:avLst/>
            <a:gdLst>
              <a:gd name="connsiteX0" fmla="*/ 0 w 576943"/>
              <a:gd name="connsiteY0" fmla="*/ 538406 h 1106467"/>
              <a:gd name="connsiteX1" fmla="*/ 576943 w 576943"/>
              <a:gd name="connsiteY1" fmla="*/ 538406 h 1106467"/>
              <a:gd name="connsiteX2" fmla="*/ 576943 w 576943"/>
              <a:gd name="connsiteY2" fmla="*/ 1106467 h 1106467"/>
              <a:gd name="connsiteX3" fmla="*/ 0 w 576943"/>
              <a:gd name="connsiteY3" fmla="*/ 1106467 h 1106467"/>
              <a:gd name="connsiteX4" fmla="*/ 233414 w 576943"/>
              <a:gd name="connsiteY4" fmla="*/ 0 h 1106467"/>
              <a:gd name="connsiteX5" fmla="*/ 333660 w 576943"/>
              <a:gd name="connsiteY5" fmla="*/ 0 h 1106467"/>
              <a:gd name="connsiteX6" fmla="*/ 333660 w 576943"/>
              <a:gd name="connsiteY6" fmla="*/ 151105 h 1106467"/>
              <a:gd name="connsiteX7" fmla="*/ 487934 w 576943"/>
              <a:gd name="connsiteY7" fmla="*/ 151105 h 1106467"/>
              <a:gd name="connsiteX8" fmla="*/ 487934 w 576943"/>
              <a:gd name="connsiteY8" fmla="*/ 269211 h 1106467"/>
              <a:gd name="connsiteX9" fmla="*/ 333660 w 576943"/>
              <a:gd name="connsiteY9" fmla="*/ 269211 h 1106467"/>
              <a:gd name="connsiteX10" fmla="*/ 333660 w 576943"/>
              <a:gd name="connsiteY10" fmla="*/ 533790 h 1106467"/>
              <a:gd name="connsiteX11" fmla="*/ 233414 w 576943"/>
              <a:gd name="connsiteY11" fmla="*/ 533790 h 1106467"/>
              <a:gd name="connsiteX12" fmla="*/ 233414 w 576943"/>
              <a:gd name="connsiteY12" fmla="*/ 269211 h 1106467"/>
              <a:gd name="connsiteX13" fmla="*/ 74656 w 576943"/>
              <a:gd name="connsiteY13" fmla="*/ 269211 h 1106467"/>
              <a:gd name="connsiteX14" fmla="*/ 74656 w 576943"/>
              <a:gd name="connsiteY14" fmla="*/ 151105 h 1106467"/>
              <a:gd name="connsiteX15" fmla="*/ 233414 w 576943"/>
              <a:gd name="connsiteY15" fmla="*/ 151105 h 110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943" h="1106467">
                <a:moveTo>
                  <a:pt x="0" y="538406"/>
                </a:moveTo>
                <a:lnTo>
                  <a:pt x="576943" y="538406"/>
                </a:lnTo>
                <a:lnTo>
                  <a:pt x="576943" y="1106467"/>
                </a:lnTo>
                <a:lnTo>
                  <a:pt x="0" y="1106467"/>
                </a:lnTo>
                <a:close/>
                <a:moveTo>
                  <a:pt x="233414" y="0"/>
                </a:moveTo>
                <a:lnTo>
                  <a:pt x="333660" y="0"/>
                </a:lnTo>
                <a:lnTo>
                  <a:pt x="333660" y="151105"/>
                </a:lnTo>
                <a:lnTo>
                  <a:pt x="487934" y="151105"/>
                </a:lnTo>
                <a:lnTo>
                  <a:pt x="487934" y="269211"/>
                </a:lnTo>
                <a:lnTo>
                  <a:pt x="333660" y="269211"/>
                </a:lnTo>
                <a:lnTo>
                  <a:pt x="333660" y="533790"/>
                </a:lnTo>
                <a:lnTo>
                  <a:pt x="233414" y="533790"/>
                </a:lnTo>
                <a:lnTo>
                  <a:pt x="233414" y="269211"/>
                </a:lnTo>
                <a:lnTo>
                  <a:pt x="74656" y="269211"/>
                </a:lnTo>
                <a:lnTo>
                  <a:pt x="74656" y="151105"/>
                </a:lnTo>
                <a:lnTo>
                  <a:pt x="233414" y="151105"/>
                </a:lnTo>
                <a:close/>
              </a:path>
            </a:pathLst>
          </a:cu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2674540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1"/>
            <a:ext cx="9906001" cy="631018"/>
          </a:xfrm>
        </p:spPr>
        <p:txBody>
          <a:bodyPr>
            <a:noAutofit/>
          </a:bodyPr>
          <a:lstStyle/>
          <a:p>
            <a:r>
              <a:rPr lang="en-US" sz="2800"/>
              <a:t>Year 2: What do Christians believe God is like? (Deeper)</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a:ln>
            <a:solidFill>
              <a:srgbClr val="AFD510"/>
            </a:solidFill>
          </a:ln>
        </p:spPr>
        <p:txBody>
          <a:bodyPr wrap="square">
            <a:spAutoFit/>
          </a:bodyPr>
          <a:lstStyle/>
          <a:p>
            <a:pPr algn="ctr"/>
            <a:r>
              <a:rPr lang="en-GB" sz="1800" b="1" i="0" u="none" strike="noStrike" noProof="0">
                <a:solidFill>
                  <a:schemeClr val="bg1"/>
                </a:solidFill>
              </a:rPr>
              <a:t>Why does Christmas matter to Christians? (Deeper)</a:t>
            </a:r>
            <a:endParaRPr lang="en-GB" sz="1800"/>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3512258435"/>
              </p:ext>
            </p:extLst>
          </p:nvPr>
        </p:nvGraphicFramePr>
        <p:xfrm>
          <a:off x="583185" y="3755400"/>
          <a:ext cx="4186112" cy="5236200"/>
        </p:xfrm>
        <a:graphic>
          <a:graphicData uri="http://schemas.openxmlformats.org/drawingml/2006/table">
            <a:tbl>
              <a:tblPr firstRow="1" bandRow="1">
                <a:tableStyleId>{5C22544A-7EE6-4342-B048-85BDC9FD1C3A}</a:tableStyleId>
              </a:tblPr>
              <a:tblGrid>
                <a:gridCol w="1230375">
                  <a:extLst>
                    <a:ext uri="{9D8B030D-6E8A-4147-A177-3AD203B41FA5}">
                      <a16:colId xmlns:a16="http://schemas.microsoft.com/office/drawing/2014/main" val="1987430199"/>
                    </a:ext>
                  </a:extLst>
                </a:gridCol>
                <a:gridCol w="2955737">
                  <a:extLst>
                    <a:ext uri="{9D8B030D-6E8A-4147-A177-3AD203B41FA5}">
                      <a16:colId xmlns:a16="http://schemas.microsoft.com/office/drawing/2014/main" val="895931594"/>
                    </a:ext>
                  </a:extLst>
                </a:gridCol>
              </a:tblGrid>
              <a:tr h="420360">
                <a:tc>
                  <a:txBody>
                    <a:bodyPr/>
                    <a:lstStyle/>
                    <a:p>
                      <a:r>
                        <a:rPr lang="en-US" sz="1600" b="1">
                          <a:solidFill>
                            <a:sysClr val="windowText" lastClr="000000"/>
                          </a:solidFill>
                        </a:rPr>
                        <a:t>incarnation</a:t>
                      </a:r>
                      <a:endParaRPr lang="en-GB" sz="1600"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a:solidFill>
                            <a:sysClr val="windowText" lastClr="000000"/>
                          </a:solidFill>
                        </a:rPr>
                        <a:t>Jesus is God in flesh</a:t>
                      </a:r>
                      <a:endParaRPr lang="en-GB" sz="160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444307">
                <a:tc>
                  <a:txBody>
                    <a:bodyPr/>
                    <a:lstStyle/>
                    <a:p>
                      <a:r>
                        <a:rPr lang="en-US" sz="1600" b="1">
                          <a:solidFill>
                            <a:sysClr val="windowText" lastClr="000000"/>
                          </a:solidFill>
                        </a:rPr>
                        <a:t>Nativity</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a:solidFill>
                            <a:sysClr val="windowText" lastClr="000000"/>
                          </a:solidFill>
                        </a:rPr>
                        <a:t>the story of the birth of Jesus</a:t>
                      </a:r>
                      <a:endParaRPr lang="en-GB" sz="160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457200">
                <a:tc>
                  <a:txBody>
                    <a:bodyPr/>
                    <a:lstStyle/>
                    <a:p>
                      <a:r>
                        <a:rPr lang="en-US" sz="1600" b="1">
                          <a:solidFill>
                            <a:sysClr val="windowText" lastClr="000000"/>
                          </a:solidFill>
                        </a:rPr>
                        <a:t>Jesus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the son of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402771">
                <a:tc>
                  <a:txBody>
                    <a:bodyPr/>
                    <a:lstStyle/>
                    <a:p>
                      <a:r>
                        <a:rPr lang="en-US" sz="1600" b="1">
                          <a:solidFill>
                            <a:sysClr val="windowText" lastClr="000000"/>
                          </a:solidFill>
                        </a:rPr>
                        <a:t>Mary</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the mother of Jesus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446315">
                <a:tc>
                  <a:txBody>
                    <a:bodyPr/>
                    <a:lstStyle/>
                    <a:p>
                      <a:r>
                        <a:rPr lang="en-US" sz="1600" b="1">
                          <a:solidFill>
                            <a:sysClr val="windowText" lastClr="000000"/>
                          </a:solidFill>
                        </a:rPr>
                        <a:t>Joseph</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Jesus’ earthly father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383007">
                <a:tc>
                  <a:txBody>
                    <a:bodyPr/>
                    <a:lstStyle/>
                    <a:p>
                      <a:r>
                        <a:rPr lang="en-US" sz="1600" b="1">
                          <a:solidFill>
                            <a:sysClr val="windowText" lastClr="000000"/>
                          </a:solidFill>
                        </a:rPr>
                        <a:t>shepherd</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someone who looks after sheep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428727">
                <a:tc>
                  <a:txBody>
                    <a:bodyPr/>
                    <a:lstStyle/>
                    <a:p>
                      <a:r>
                        <a:rPr lang="en-US" sz="1600" b="1">
                          <a:solidFill>
                            <a:sysClr val="windowText" lastClr="000000"/>
                          </a:solidFill>
                        </a:rPr>
                        <a:t>magi</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sometimes called wise men, brought gifts to Jesus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2772846"/>
                  </a:ext>
                </a:extLst>
              </a:tr>
              <a:tr h="579120">
                <a:tc>
                  <a:txBody>
                    <a:bodyPr/>
                    <a:lstStyle/>
                    <a:p>
                      <a:r>
                        <a:rPr lang="en-US" sz="1600" b="1">
                          <a:solidFill>
                            <a:sysClr val="windowText" lastClr="000000"/>
                          </a:solidFill>
                        </a:rPr>
                        <a:t>Bethlehem</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a town in Israel where Jesus was born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r h="455023">
                <a:tc>
                  <a:txBody>
                    <a:bodyPr/>
                    <a:lstStyle/>
                    <a:p>
                      <a:r>
                        <a:rPr lang="en-US" sz="1600" b="1">
                          <a:solidFill>
                            <a:sysClr val="windowText" lastClr="000000"/>
                          </a:solidFill>
                        </a:rPr>
                        <a:t>Christmas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the celebration of Jesus’ birth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5011210"/>
                  </a:ext>
                </a:extLst>
              </a:tr>
              <a:tr h="489857">
                <a:tc>
                  <a:txBody>
                    <a:bodyPr/>
                    <a:lstStyle/>
                    <a:p>
                      <a:r>
                        <a:rPr lang="en-US" sz="1600" b="1">
                          <a:solidFill>
                            <a:sysClr val="windowText" lastClr="000000"/>
                          </a:solidFill>
                        </a:rPr>
                        <a:t>angel</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a messenger from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4042145"/>
                  </a:ext>
                </a:extLst>
              </a:tr>
              <a:tr h="579120">
                <a:tc>
                  <a:txBody>
                    <a:bodyPr/>
                    <a:lstStyle/>
                    <a:p>
                      <a:r>
                        <a:rPr lang="en-US" sz="1600" b="1">
                          <a:solidFill>
                            <a:sysClr val="windowText" lastClr="000000"/>
                          </a:solidFill>
                        </a:rPr>
                        <a:t>advent</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The four Sundays and weeks before Christmas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2045914"/>
                  </a:ext>
                </a:extLst>
              </a:tr>
            </a:tbl>
          </a:graphicData>
        </a:graphic>
      </p:graphicFrame>
      <p:sp>
        <p:nvSpPr>
          <p:cNvPr id="27" name="Rectangle 26">
            <a:extLst>
              <a:ext uri="{FF2B5EF4-FFF2-40B4-BE49-F238E27FC236}">
                <a16:creationId xmlns:a16="http://schemas.microsoft.com/office/drawing/2014/main" id="{8F11B597-AF43-42BE-8613-754F3F2DEED8}"/>
              </a:ext>
            </a:extLst>
          </p:cNvPr>
          <p:cNvSpPr/>
          <p:nvPr/>
        </p:nvSpPr>
        <p:spPr>
          <a:xfrm>
            <a:off x="4812589" y="473407"/>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FB38B34F-E9CE-4310-9E0A-E7A598213B12}"/>
              </a:ext>
            </a:extLst>
          </p:cNvPr>
          <p:cNvSpPr/>
          <p:nvPr/>
        </p:nvSpPr>
        <p:spPr>
          <a:xfrm>
            <a:off x="4812589" y="1914815"/>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Speech with solid fill">
            <a:extLst>
              <a:ext uri="{FF2B5EF4-FFF2-40B4-BE49-F238E27FC236}">
                <a16:creationId xmlns:a16="http://schemas.microsoft.com/office/drawing/2014/main" id="{0105B62F-1B78-49EE-A5F9-ACE746E8F87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48644" y="17810"/>
            <a:ext cx="914400" cy="914400"/>
          </a:xfrm>
          <a:prstGeom prst="rect">
            <a:avLst/>
          </a:prstGeom>
        </p:spPr>
      </p:pic>
      <p:sp>
        <p:nvSpPr>
          <p:cNvPr id="197" name="Rectangle 196">
            <a:extLst>
              <a:ext uri="{FF2B5EF4-FFF2-40B4-BE49-F238E27FC236}">
                <a16:creationId xmlns:a16="http://schemas.microsoft.com/office/drawing/2014/main" id="{02A42719-4365-4F9C-A434-CCFAD36DC703}"/>
              </a:ext>
            </a:extLst>
          </p:cNvPr>
          <p:cNvSpPr/>
          <p:nvPr/>
        </p:nvSpPr>
        <p:spPr>
          <a:xfrm>
            <a:off x="4821702" y="3402455"/>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F0BF3B3-A6C5-45AC-B676-EE2578CF80A4}"/>
              </a:ext>
            </a:extLst>
          </p:cNvPr>
          <p:cNvSpPr/>
          <p:nvPr/>
        </p:nvSpPr>
        <p:spPr>
          <a:xfrm>
            <a:off x="4811479" y="4859117"/>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CD001491-8F03-465E-B0C4-332B27C2093B}"/>
              </a:ext>
            </a:extLst>
          </p:cNvPr>
          <p:cNvSpPr/>
          <p:nvPr/>
        </p:nvSpPr>
        <p:spPr>
          <a:xfrm>
            <a:off x="4821701" y="6362279"/>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E22623A2-0357-423C-A34D-BF533C1B5EAF}"/>
              </a:ext>
            </a:extLst>
          </p:cNvPr>
          <p:cNvSpPr/>
          <p:nvPr/>
        </p:nvSpPr>
        <p:spPr>
          <a:xfrm>
            <a:off x="4833590" y="7858057"/>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Freeform: Shape 221">
            <a:extLst>
              <a:ext uri="{FF2B5EF4-FFF2-40B4-BE49-F238E27FC236}">
                <a16:creationId xmlns:a16="http://schemas.microsoft.com/office/drawing/2014/main" id="{AE6C6375-91AE-423B-9275-B6416AF13041}"/>
              </a:ext>
            </a:extLst>
          </p:cNvPr>
          <p:cNvSpPr/>
          <p:nvPr/>
        </p:nvSpPr>
        <p:spPr>
          <a:xfrm flipH="1">
            <a:off x="5629857" y="2323778"/>
            <a:ext cx="284310" cy="580225"/>
          </a:xfrm>
          <a:custGeom>
            <a:avLst/>
            <a:gdLst>
              <a:gd name="connsiteX0" fmla="*/ 344805 w 373380"/>
              <a:gd name="connsiteY0" fmla="*/ 0 h 762000"/>
              <a:gd name="connsiteX1" fmla="*/ 373380 w 373380"/>
              <a:gd name="connsiteY1" fmla="*/ 28575 h 762000"/>
              <a:gd name="connsiteX2" fmla="*/ 373380 w 373380"/>
              <a:gd name="connsiteY2" fmla="*/ 210493 h 762000"/>
              <a:gd name="connsiteX3" fmla="*/ 372375 w 373380"/>
              <a:gd name="connsiteY3" fmla="*/ 210493 h 762000"/>
              <a:gd name="connsiteX4" fmla="*/ 372375 w 373380"/>
              <a:gd name="connsiteY4" fmla="*/ 762000 h 762000"/>
              <a:gd name="connsiteX5" fmla="*/ 316230 w 373380"/>
              <a:gd name="connsiteY5" fmla="*/ 762000 h 762000"/>
              <a:gd name="connsiteX6" fmla="*/ 316230 w 373380"/>
              <a:gd name="connsiteY6" fmla="*/ 304800 h 762000"/>
              <a:gd name="connsiteX7" fmla="*/ 95250 w 373380"/>
              <a:gd name="connsiteY7" fmla="*/ 304800 h 762000"/>
              <a:gd name="connsiteX8" fmla="*/ 0 w 373380"/>
              <a:gd name="connsiteY8" fmla="*/ 209550 h 762000"/>
              <a:gd name="connsiteX9" fmla="*/ 97155 w 373380"/>
              <a:gd name="connsiteY9" fmla="*/ 114300 h 762000"/>
              <a:gd name="connsiteX10" fmla="*/ 316230 w 373380"/>
              <a:gd name="connsiteY10" fmla="*/ 114300 h 762000"/>
              <a:gd name="connsiteX11" fmla="*/ 316230 w 373380"/>
              <a:gd name="connsiteY11" fmla="*/ 28575 h 762000"/>
              <a:gd name="connsiteX12" fmla="*/ 344805 w 373380"/>
              <a:gd name="connsiteY12"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380" h="762000">
                <a:moveTo>
                  <a:pt x="344805" y="0"/>
                </a:moveTo>
                <a:cubicBezTo>
                  <a:pt x="360998" y="0"/>
                  <a:pt x="373380" y="12383"/>
                  <a:pt x="373380" y="28575"/>
                </a:cubicBezTo>
                <a:lnTo>
                  <a:pt x="373380" y="210493"/>
                </a:lnTo>
                <a:lnTo>
                  <a:pt x="372375" y="210493"/>
                </a:lnTo>
                <a:lnTo>
                  <a:pt x="372375" y="762000"/>
                </a:lnTo>
                <a:lnTo>
                  <a:pt x="316230" y="762000"/>
                </a:lnTo>
                <a:lnTo>
                  <a:pt x="316230" y="304800"/>
                </a:lnTo>
                <a:lnTo>
                  <a:pt x="95250" y="304800"/>
                </a:lnTo>
                <a:lnTo>
                  <a:pt x="0" y="209550"/>
                </a:lnTo>
                <a:cubicBezTo>
                  <a:pt x="952" y="210503"/>
                  <a:pt x="46673" y="165735"/>
                  <a:pt x="97155" y="114300"/>
                </a:cubicBezTo>
                <a:lnTo>
                  <a:pt x="316230" y="114300"/>
                </a:lnTo>
                <a:lnTo>
                  <a:pt x="316230" y="28575"/>
                </a:lnTo>
                <a:cubicBezTo>
                  <a:pt x="316230" y="12383"/>
                  <a:pt x="328613" y="0"/>
                  <a:pt x="344805" y="0"/>
                </a:cubicBezTo>
                <a:close/>
              </a:path>
            </a:pathLst>
          </a:custGeom>
          <a:solidFill>
            <a:schemeClr val="bg1"/>
          </a:solidFill>
          <a:ln w="9525" cap="flat">
            <a:noFill/>
            <a:prstDash val="solid"/>
            <a:miter/>
          </a:ln>
        </p:spPr>
        <p:txBody>
          <a:bodyPr rtlCol="0" anchor="ctr"/>
          <a:lstStyle/>
          <a:p>
            <a:endParaRPr lang="en-GB"/>
          </a:p>
        </p:txBody>
      </p:sp>
      <p:sp>
        <p:nvSpPr>
          <p:cNvPr id="271" name="TextBox 270">
            <a:extLst>
              <a:ext uri="{FF2B5EF4-FFF2-40B4-BE49-F238E27FC236}">
                <a16:creationId xmlns:a16="http://schemas.microsoft.com/office/drawing/2014/main" id="{AD9733B4-E88E-45A8-AE60-22F0E86A9240}"/>
              </a:ext>
            </a:extLst>
          </p:cNvPr>
          <p:cNvSpPr txBox="1"/>
          <p:nvPr/>
        </p:nvSpPr>
        <p:spPr>
          <a:xfrm>
            <a:off x="153862" y="1192242"/>
            <a:ext cx="4394936" cy="2554545"/>
          </a:xfrm>
          <a:prstGeom prst="rect">
            <a:avLst/>
          </a:prstGeom>
          <a:noFill/>
        </p:spPr>
        <p:txBody>
          <a:bodyPr wrap="square">
            <a:spAutoFit/>
          </a:bodyPr>
          <a:lstStyle/>
          <a:p>
            <a:pPr marL="180000" lvl="0" indent="-171450" algn="l">
              <a:lnSpc>
                <a:spcPct val="100000"/>
              </a:lnSpc>
              <a:spcBef>
                <a:spcPts val="0"/>
              </a:spcBef>
              <a:buFont typeface="Arial"/>
              <a:buChar char="•"/>
            </a:pPr>
            <a:r>
              <a:rPr lang="en-US" sz="1600" dirty="0"/>
              <a:t>Christians believe that Jesus is God and that he was born as a baby in Bethlehem.</a:t>
            </a:r>
          </a:p>
          <a:p>
            <a:pPr marL="180000" lvl="0" indent="-171450" algn="l">
              <a:lnSpc>
                <a:spcPct val="100000"/>
              </a:lnSpc>
              <a:spcBef>
                <a:spcPts val="0"/>
              </a:spcBef>
              <a:buFont typeface="Arial"/>
              <a:buChar char="•"/>
            </a:pPr>
            <a:r>
              <a:rPr lang="en-US" sz="1600" dirty="0"/>
              <a:t>The Bible points out that his birth showed that he was extraordinary (for example, he is worshipped as a king, in Matthew) and that he came to bring good news (for example, to the poor, in Luke).</a:t>
            </a:r>
          </a:p>
          <a:p>
            <a:pPr marL="180000" lvl="0" indent="-171450" algn="l">
              <a:lnSpc>
                <a:spcPct val="100000"/>
              </a:lnSpc>
              <a:spcBef>
                <a:spcPts val="0"/>
              </a:spcBef>
              <a:buFont typeface="Arial"/>
              <a:buChar char="•"/>
            </a:pPr>
            <a:r>
              <a:rPr lang="en-US" sz="1600" dirty="0"/>
              <a:t>Christians celebrate Jesus’ birth, and Advent for Christians is a time for getting ready for Jesus’ coming. </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94743" y="516263"/>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a:solidFill>
                  <a:srgbClr val="AFD510"/>
                </a:solidFill>
                <a:latin typeface="+mn-lt"/>
              </a:rPr>
              <a:t>Key knowledge:</a:t>
            </a:r>
            <a:endParaRPr lang="en-GB" sz="2800">
              <a:solidFill>
                <a:srgbClr val="0070C0"/>
              </a:solidFill>
              <a:latin typeface="+mn-lt"/>
            </a:endParaRPr>
          </a:p>
        </p:txBody>
      </p:sp>
      <p:sp>
        <p:nvSpPr>
          <p:cNvPr id="127" name="Freeform: Shape 126">
            <a:extLst>
              <a:ext uri="{FF2B5EF4-FFF2-40B4-BE49-F238E27FC236}">
                <a16:creationId xmlns:a16="http://schemas.microsoft.com/office/drawing/2014/main" id="{FA836C13-52C0-49BC-8CAC-88880AEF9021}"/>
              </a:ext>
            </a:extLst>
          </p:cNvPr>
          <p:cNvSpPr/>
          <p:nvPr/>
        </p:nvSpPr>
        <p:spPr>
          <a:xfrm flipH="1">
            <a:off x="5672176" y="760574"/>
            <a:ext cx="914400" cy="984282"/>
          </a:xfrm>
          <a:custGeom>
            <a:avLst/>
            <a:gdLst>
              <a:gd name="connsiteX0" fmla="*/ 629332 w 2018717"/>
              <a:gd name="connsiteY0" fmla="*/ 357465 h 2172995"/>
              <a:gd name="connsiteX1" fmla="*/ 275193 w 2018717"/>
              <a:gd name="connsiteY1" fmla="*/ 477825 h 2172995"/>
              <a:gd name="connsiteX2" fmla="*/ 0 w 2018717"/>
              <a:gd name="connsiteY2" fmla="*/ 463195 h 2172995"/>
              <a:gd name="connsiteX3" fmla="*/ 152294 w 2018717"/>
              <a:gd name="connsiteY3" fmla="*/ 739354 h 2172995"/>
              <a:gd name="connsiteX4" fmla="*/ 369869 w 2018717"/>
              <a:gd name="connsiteY4" fmla="*/ 733299 h 2172995"/>
              <a:gd name="connsiteX5" fmla="*/ 393936 w 2018717"/>
              <a:gd name="connsiteY5" fmla="*/ 873911 h 2172995"/>
              <a:gd name="connsiteX6" fmla="*/ 556744 w 2018717"/>
              <a:gd name="connsiteY6" fmla="*/ 890353 h 2172995"/>
              <a:gd name="connsiteX7" fmla="*/ 594138 w 2018717"/>
              <a:gd name="connsiteY7" fmla="*/ 872159 h 2172995"/>
              <a:gd name="connsiteX8" fmla="*/ 512368 w 2018717"/>
              <a:gd name="connsiteY8" fmla="*/ 1219681 h 2172995"/>
              <a:gd name="connsiteX9" fmla="*/ 507695 w 2018717"/>
              <a:gd name="connsiteY9" fmla="*/ 1243046 h 2172995"/>
              <a:gd name="connsiteX10" fmla="*/ 601157 w 2018717"/>
              <a:gd name="connsiteY10" fmla="*/ 1336509 h 2172995"/>
              <a:gd name="connsiteX11" fmla="*/ 689946 w 2018717"/>
              <a:gd name="connsiteY11" fmla="*/ 1266412 h 2172995"/>
              <a:gd name="connsiteX12" fmla="*/ 771151 w 2018717"/>
              <a:gd name="connsiteY12" fmla="*/ 929996 h 2172995"/>
              <a:gd name="connsiteX13" fmla="*/ 788082 w 2018717"/>
              <a:gd name="connsiteY13" fmla="*/ 921043 h 2172995"/>
              <a:gd name="connsiteX14" fmla="*/ 788082 w 2018717"/>
              <a:gd name="connsiteY14" fmla="*/ 2172995 h 2172995"/>
              <a:gd name="connsiteX15" fmla="*/ 975006 w 2018717"/>
              <a:gd name="connsiteY15" fmla="*/ 2172995 h 2172995"/>
              <a:gd name="connsiteX16" fmla="*/ 975006 w 2018717"/>
              <a:gd name="connsiteY16" fmla="*/ 1331836 h 2172995"/>
              <a:gd name="connsiteX17" fmla="*/ 1068468 w 2018717"/>
              <a:gd name="connsiteY17" fmla="*/ 1331836 h 2172995"/>
              <a:gd name="connsiteX18" fmla="*/ 1068468 w 2018717"/>
              <a:gd name="connsiteY18" fmla="*/ 2172995 h 2172995"/>
              <a:gd name="connsiteX19" fmla="*/ 1255392 w 2018717"/>
              <a:gd name="connsiteY19" fmla="*/ 2172995 h 2172995"/>
              <a:gd name="connsiteX20" fmla="*/ 1255392 w 2018717"/>
              <a:gd name="connsiteY20" fmla="*/ 943802 h 2172995"/>
              <a:gd name="connsiteX21" fmla="*/ 1277328 w 2018717"/>
              <a:gd name="connsiteY21" fmla="*/ 955401 h 2172995"/>
              <a:gd name="connsiteX22" fmla="*/ 1353528 w 2018717"/>
              <a:gd name="connsiteY22" fmla="*/ 1271085 h 2172995"/>
              <a:gd name="connsiteX23" fmla="*/ 1442317 w 2018717"/>
              <a:gd name="connsiteY23" fmla="*/ 1341182 h 2172995"/>
              <a:gd name="connsiteX24" fmla="*/ 1535779 w 2018717"/>
              <a:gd name="connsiteY24" fmla="*/ 1247720 h 2172995"/>
              <a:gd name="connsiteX25" fmla="*/ 1531106 w 2018717"/>
              <a:gd name="connsiteY25" fmla="*/ 1224354 h 2172995"/>
              <a:gd name="connsiteX26" fmla="*/ 1453864 w 2018717"/>
              <a:gd name="connsiteY26" fmla="*/ 896076 h 2172995"/>
              <a:gd name="connsiteX27" fmla="*/ 1461974 w 2018717"/>
              <a:gd name="connsiteY27" fmla="*/ 900022 h 2172995"/>
              <a:gd name="connsiteX28" fmla="*/ 1624781 w 2018717"/>
              <a:gd name="connsiteY28" fmla="*/ 883580 h 2172995"/>
              <a:gd name="connsiteX29" fmla="*/ 1648848 w 2018717"/>
              <a:gd name="connsiteY29" fmla="*/ 742968 h 2172995"/>
              <a:gd name="connsiteX30" fmla="*/ 1866424 w 2018717"/>
              <a:gd name="connsiteY30" fmla="*/ 749023 h 2172995"/>
              <a:gd name="connsiteX31" fmla="*/ 2018717 w 2018717"/>
              <a:gd name="connsiteY31" fmla="*/ 472864 h 2172995"/>
              <a:gd name="connsiteX32" fmla="*/ 1743524 w 2018717"/>
              <a:gd name="connsiteY32" fmla="*/ 487494 h 2172995"/>
              <a:gd name="connsiteX33" fmla="*/ 1389385 w 2018717"/>
              <a:gd name="connsiteY33" fmla="*/ 367134 h 2172995"/>
              <a:gd name="connsiteX34" fmla="*/ 1343989 w 2018717"/>
              <a:gd name="connsiteY34" fmla="*/ 372264 h 2172995"/>
              <a:gd name="connsiteX35" fmla="*/ 1164989 w 2018717"/>
              <a:gd name="connsiteY35" fmla="*/ 511298 h 2172995"/>
              <a:gd name="connsiteX36" fmla="*/ 1164781 w 2018717"/>
              <a:gd name="connsiteY36" fmla="*/ 511588 h 2172995"/>
              <a:gd name="connsiteX37" fmla="*/ 1098843 w 2018717"/>
              <a:gd name="connsiteY37" fmla="*/ 497102 h 2172995"/>
              <a:gd name="connsiteX38" fmla="*/ 1021737 w 2018717"/>
              <a:gd name="connsiteY38" fmla="*/ 490676 h 2172995"/>
              <a:gd name="connsiteX39" fmla="*/ 867525 w 2018717"/>
              <a:gd name="connsiteY39" fmla="*/ 509368 h 2172995"/>
              <a:gd name="connsiteX40" fmla="*/ 861117 w 2018717"/>
              <a:gd name="connsiteY40" fmla="*/ 511967 h 2172995"/>
              <a:gd name="connsiteX41" fmla="*/ 860486 w 2018717"/>
              <a:gd name="connsiteY41" fmla="*/ 511067 h 2172995"/>
              <a:gd name="connsiteX42" fmla="*/ 853728 w 2018717"/>
              <a:gd name="connsiteY42" fmla="*/ 501629 h 2172995"/>
              <a:gd name="connsiteX43" fmla="*/ 674729 w 2018717"/>
              <a:gd name="connsiteY43" fmla="*/ 362595 h 2172995"/>
              <a:gd name="connsiteX44" fmla="*/ 629332 w 2018717"/>
              <a:gd name="connsiteY44" fmla="*/ 357465 h 2172995"/>
              <a:gd name="connsiteX45" fmla="*/ 1021738 w 2018717"/>
              <a:gd name="connsiteY45" fmla="*/ 70096 h 2172995"/>
              <a:gd name="connsiteX46" fmla="*/ 834813 w 2018717"/>
              <a:gd name="connsiteY46" fmla="*/ 257020 h 2172995"/>
              <a:gd name="connsiteX47" fmla="*/ 1021738 w 2018717"/>
              <a:gd name="connsiteY47" fmla="*/ 443945 h 2172995"/>
              <a:gd name="connsiteX48" fmla="*/ 1208662 w 2018717"/>
              <a:gd name="connsiteY48" fmla="*/ 257020 h 2172995"/>
              <a:gd name="connsiteX49" fmla="*/ 1021738 w 2018717"/>
              <a:gd name="connsiteY49" fmla="*/ 70096 h 2172995"/>
              <a:gd name="connsiteX50" fmla="*/ 1018698 w 2018717"/>
              <a:gd name="connsiteY50" fmla="*/ 0 h 2172995"/>
              <a:gd name="connsiteX51" fmla="*/ 761074 w 2018717"/>
              <a:gd name="connsiteY51" fmla="*/ 75772 h 2172995"/>
              <a:gd name="connsiteX52" fmla="*/ 801385 w 2018717"/>
              <a:gd name="connsiteY52" fmla="*/ 116461 h 2172995"/>
              <a:gd name="connsiteX53" fmla="*/ 827450 w 2018717"/>
              <a:gd name="connsiteY53" fmla="*/ 94412 h 2172995"/>
              <a:gd name="connsiteX54" fmla="*/ 792671 w 2018717"/>
              <a:gd name="connsiteY54" fmla="*/ 75772 h 2172995"/>
              <a:gd name="connsiteX55" fmla="*/ 1018698 w 2018717"/>
              <a:gd name="connsiteY55" fmla="*/ 30308 h 2172995"/>
              <a:gd name="connsiteX56" fmla="*/ 1244725 w 2018717"/>
              <a:gd name="connsiteY56" fmla="*/ 75772 h 2172995"/>
              <a:gd name="connsiteX57" fmla="*/ 1209945 w 2018717"/>
              <a:gd name="connsiteY57" fmla="*/ 94412 h 2172995"/>
              <a:gd name="connsiteX58" fmla="*/ 1236011 w 2018717"/>
              <a:gd name="connsiteY58" fmla="*/ 116461 h 2172995"/>
              <a:gd name="connsiteX59" fmla="*/ 1276321 w 2018717"/>
              <a:gd name="connsiteY59" fmla="*/ 75772 h 2172995"/>
              <a:gd name="connsiteX60" fmla="*/ 1018698 w 2018717"/>
              <a:gd name="connsiteY60" fmla="*/ 0 h 2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18717" h="2172995">
                <a:moveTo>
                  <a:pt x="629332" y="357465"/>
                </a:moveTo>
                <a:cubicBezTo>
                  <a:pt x="530580" y="356543"/>
                  <a:pt x="473344" y="428427"/>
                  <a:pt x="275193" y="477825"/>
                </a:cubicBezTo>
                <a:cubicBezTo>
                  <a:pt x="184716" y="500393"/>
                  <a:pt x="80739" y="513882"/>
                  <a:pt x="0" y="463195"/>
                </a:cubicBezTo>
                <a:cubicBezTo>
                  <a:pt x="6570" y="562626"/>
                  <a:pt x="66870" y="697855"/>
                  <a:pt x="152294" y="739354"/>
                </a:cubicBezTo>
                <a:cubicBezTo>
                  <a:pt x="236667" y="781278"/>
                  <a:pt x="369869" y="733299"/>
                  <a:pt x="369869" y="733299"/>
                </a:cubicBezTo>
                <a:cubicBezTo>
                  <a:pt x="369869" y="733299"/>
                  <a:pt x="324642" y="815887"/>
                  <a:pt x="393936" y="873911"/>
                </a:cubicBezTo>
                <a:cubicBezTo>
                  <a:pt x="424646" y="899636"/>
                  <a:pt x="483661" y="914157"/>
                  <a:pt x="556744" y="890353"/>
                </a:cubicBezTo>
                <a:lnTo>
                  <a:pt x="594138" y="872159"/>
                </a:lnTo>
                <a:lnTo>
                  <a:pt x="512368" y="1219681"/>
                </a:lnTo>
                <a:cubicBezTo>
                  <a:pt x="512368" y="1224354"/>
                  <a:pt x="507695" y="1233700"/>
                  <a:pt x="507695" y="1243046"/>
                </a:cubicBezTo>
                <a:cubicBezTo>
                  <a:pt x="507695" y="1294451"/>
                  <a:pt x="549753" y="1336509"/>
                  <a:pt x="601157" y="1336509"/>
                </a:cubicBezTo>
                <a:cubicBezTo>
                  <a:pt x="643215" y="1336509"/>
                  <a:pt x="680600" y="1303797"/>
                  <a:pt x="689946" y="1266412"/>
                </a:cubicBezTo>
                <a:lnTo>
                  <a:pt x="771151" y="929996"/>
                </a:lnTo>
                <a:lnTo>
                  <a:pt x="788082" y="921043"/>
                </a:lnTo>
                <a:lnTo>
                  <a:pt x="788082" y="2172995"/>
                </a:lnTo>
                <a:lnTo>
                  <a:pt x="975006" y="2172995"/>
                </a:lnTo>
                <a:lnTo>
                  <a:pt x="975006" y="1331836"/>
                </a:lnTo>
                <a:lnTo>
                  <a:pt x="1068468" y="1331836"/>
                </a:lnTo>
                <a:lnTo>
                  <a:pt x="1068468" y="2172995"/>
                </a:lnTo>
                <a:lnTo>
                  <a:pt x="1255392" y="2172995"/>
                </a:lnTo>
                <a:lnTo>
                  <a:pt x="1255392" y="943802"/>
                </a:lnTo>
                <a:lnTo>
                  <a:pt x="1277328" y="955401"/>
                </a:lnTo>
                <a:lnTo>
                  <a:pt x="1353528" y="1271085"/>
                </a:lnTo>
                <a:cubicBezTo>
                  <a:pt x="1362874" y="1308470"/>
                  <a:pt x="1400259" y="1341182"/>
                  <a:pt x="1442317" y="1341182"/>
                </a:cubicBezTo>
                <a:cubicBezTo>
                  <a:pt x="1493721" y="1341182"/>
                  <a:pt x="1535779" y="1299124"/>
                  <a:pt x="1535779" y="1247720"/>
                </a:cubicBezTo>
                <a:cubicBezTo>
                  <a:pt x="1535779" y="1238373"/>
                  <a:pt x="1531106" y="1229027"/>
                  <a:pt x="1531106" y="1224354"/>
                </a:cubicBezTo>
                <a:lnTo>
                  <a:pt x="1453864" y="896076"/>
                </a:lnTo>
                <a:lnTo>
                  <a:pt x="1461974" y="900022"/>
                </a:lnTo>
                <a:cubicBezTo>
                  <a:pt x="1535057" y="923826"/>
                  <a:pt x="1594071" y="909305"/>
                  <a:pt x="1624781" y="883580"/>
                </a:cubicBezTo>
                <a:cubicBezTo>
                  <a:pt x="1694075" y="825556"/>
                  <a:pt x="1648848" y="742968"/>
                  <a:pt x="1648848" y="742968"/>
                </a:cubicBezTo>
                <a:cubicBezTo>
                  <a:pt x="1648848" y="742968"/>
                  <a:pt x="1782050" y="790947"/>
                  <a:pt x="1866424" y="749023"/>
                </a:cubicBezTo>
                <a:cubicBezTo>
                  <a:pt x="1951848" y="707524"/>
                  <a:pt x="2012147" y="572295"/>
                  <a:pt x="2018717" y="472864"/>
                </a:cubicBezTo>
                <a:cubicBezTo>
                  <a:pt x="1937978" y="523551"/>
                  <a:pt x="1834001" y="510062"/>
                  <a:pt x="1743524" y="487494"/>
                </a:cubicBezTo>
                <a:cubicBezTo>
                  <a:pt x="1545373" y="438096"/>
                  <a:pt x="1488138" y="366213"/>
                  <a:pt x="1389385" y="367134"/>
                </a:cubicBezTo>
                <a:cubicBezTo>
                  <a:pt x="1375278" y="367266"/>
                  <a:pt x="1360323" y="368883"/>
                  <a:pt x="1343989" y="372264"/>
                </a:cubicBezTo>
                <a:cubicBezTo>
                  <a:pt x="1267501" y="388007"/>
                  <a:pt x="1211736" y="440577"/>
                  <a:pt x="1164989" y="511298"/>
                </a:cubicBezTo>
                <a:lnTo>
                  <a:pt x="1164781" y="511588"/>
                </a:lnTo>
                <a:lnTo>
                  <a:pt x="1098843" y="497102"/>
                </a:lnTo>
                <a:cubicBezTo>
                  <a:pt x="1073141" y="493013"/>
                  <a:pt x="1047439" y="490676"/>
                  <a:pt x="1021737" y="490676"/>
                </a:cubicBezTo>
                <a:cubicBezTo>
                  <a:pt x="970333" y="490676"/>
                  <a:pt x="918929" y="500022"/>
                  <a:pt x="867525" y="509368"/>
                </a:cubicBezTo>
                <a:lnTo>
                  <a:pt x="861117" y="511967"/>
                </a:lnTo>
                <a:lnTo>
                  <a:pt x="860486" y="511067"/>
                </a:lnTo>
                <a:cubicBezTo>
                  <a:pt x="856031" y="504607"/>
                  <a:pt x="853637" y="501128"/>
                  <a:pt x="853728" y="501629"/>
                </a:cubicBezTo>
                <a:cubicBezTo>
                  <a:pt x="806981" y="430908"/>
                  <a:pt x="751217" y="378338"/>
                  <a:pt x="674729" y="362595"/>
                </a:cubicBezTo>
                <a:cubicBezTo>
                  <a:pt x="658395" y="359214"/>
                  <a:pt x="643440" y="357597"/>
                  <a:pt x="629332" y="357465"/>
                </a:cubicBezTo>
                <a:close/>
                <a:moveTo>
                  <a:pt x="1021738" y="70096"/>
                </a:moveTo>
                <a:cubicBezTo>
                  <a:pt x="918502" y="70096"/>
                  <a:pt x="834813" y="153785"/>
                  <a:pt x="834813" y="257020"/>
                </a:cubicBezTo>
                <a:cubicBezTo>
                  <a:pt x="834813" y="360256"/>
                  <a:pt x="918502" y="443945"/>
                  <a:pt x="1021738" y="443945"/>
                </a:cubicBezTo>
                <a:cubicBezTo>
                  <a:pt x="1124973" y="443945"/>
                  <a:pt x="1208662" y="360256"/>
                  <a:pt x="1208662" y="257020"/>
                </a:cubicBezTo>
                <a:cubicBezTo>
                  <a:pt x="1208662" y="153785"/>
                  <a:pt x="1124973" y="70096"/>
                  <a:pt x="1021738" y="70096"/>
                </a:cubicBezTo>
                <a:close/>
                <a:moveTo>
                  <a:pt x="1018698" y="0"/>
                </a:moveTo>
                <a:cubicBezTo>
                  <a:pt x="876398" y="0"/>
                  <a:pt x="761074" y="33946"/>
                  <a:pt x="761074" y="75772"/>
                </a:cubicBezTo>
                <a:cubicBezTo>
                  <a:pt x="761074" y="90926"/>
                  <a:pt x="776228" y="104717"/>
                  <a:pt x="801385" y="116461"/>
                </a:cubicBezTo>
                <a:cubicBezTo>
                  <a:pt x="809669" y="108646"/>
                  <a:pt x="818369" y="101286"/>
                  <a:pt x="827450" y="94412"/>
                </a:cubicBezTo>
                <a:cubicBezTo>
                  <a:pt x="814702" y="90647"/>
                  <a:pt x="802864" y="84303"/>
                  <a:pt x="792671" y="75772"/>
                </a:cubicBezTo>
                <a:cubicBezTo>
                  <a:pt x="806537" y="60617"/>
                  <a:pt x="881551" y="30308"/>
                  <a:pt x="1018698" y="30308"/>
                </a:cubicBezTo>
                <a:cubicBezTo>
                  <a:pt x="1155844" y="30308"/>
                  <a:pt x="1230858" y="60617"/>
                  <a:pt x="1244725" y="75772"/>
                </a:cubicBezTo>
                <a:cubicBezTo>
                  <a:pt x="1234531" y="84303"/>
                  <a:pt x="1222693" y="90647"/>
                  <a:pt x="1209945" y="94412"/>
                </a:cubicBezTo>
                <a:cubicBezTo>
                  <a:pt x="1219026" y="101286"/>
                  <a:pt x="1227726" y="108646"/>
                  <a:pt x="1236011" y="116461"/>
                </a:cubicBezTo>
                <a:cubicBezTo>
                  <a:pt x="1261167" y="104717"/>
                  <a:pt x="1276321" y="90926"/>
                  <a:pt x="1276321" y="75772"/>
                </a:cubicBezTo>
                <a:cubicBezTo>
                  <a:pt x="1276321" y="33946"/>
                  <a:pt x="1160996" y="0"/>
                  <a:pt x="1018698" y="0"/>
                </a:cubicBezTo>
                <a:close/>
              </a:path>
            </a:pathLst>
          </a:custGeom>
          <a:solidFill>
            <a:schemeClr val="bg1"/>
          </a:solidFill>
          <a:ln w="9525" cap="flat">
            <a:noFill/>
            <a:prstDash val="solid"/>
            <a:miter/>
          </a:ln>
        </p:spPr>
        <p:txBody>
          <a:bodyPr rtlCol="0" anchor="ctr"/>
          <a:lstStyle/>
          <a:p>
            <a:endParaRPr lang="en-GB"/>
          </a:p>
        </p:txBody>
      </p:sp>
      <p:grpSp>
        <p:nvGrpSpPr>
          <p:cNvPr id="134" name="Group 133">
            <a:extLst>
              <a:ext uri="{FF2B5EF4-FFF2-40B4-BE49-F238E27FC236}">
                <a16:creationId xmlns:a16="http://schemas.microsoft.com/office/drawing/2014/main" id="{68CEAEAD-3220-4EC9-AE9C-968BFDB7A6FD}"/>
              </a:ext>
            </a:extLst>
          </p:cNvPr>
          <p:cNvGrpSpPr/>
          <p:nvPr/>
        </p:nvGrpSpPr>
        <p:grpSpPr>
          <a:xfrm>
            <a:off x="48793" y="4110934"/>
            <a:ext cx="499796" cy="432146"/>
            <a:chOff x="36672" y="1383520"/>
            <a:chExt cx="9856628" cy="8522480"/>
          </a:xfrm>
        </p:grpSpPr>
        <p:grpSp>
          <p:nvGrpSpPr>
            <p:cNvPr id="135" name="Graphic 141" descr="Man with solid fill">
              <a:extLst>
                <a:ext uri="{FF2B5EF4-FFF2-40B4-BE49-F238E27FC236}">
                  <a16:creationId xmlns:a16="http://schemas.microsoft.com/office/drawing/2014/main" id="{EDF99744-85FD-4AA0-AAD9-A4BA4FCB6BC5}"/>
                </a:ext>
              </a:extLst>
            </p:cNvPr>
            <p:cNvGrpSpPr/>
            <p:nvPr/>
          </p:nvGrpSpPr>
          <p:grpSpPr>
            <a:xfrm>
              <a:off x="4715812" y="7423682"/>
              <a:ext cx="1206872" cy="2468602"/>
              <a:chOff x="4715812" y="7423682"/>
              <a:chExt cx="1206872" cy="2468602"/>
            </a:xfrm>
            <a:solidFill>
              <a:srgbClr val="AFD510"/>
            </a:solidFill>
          </p:grpSpPr>
          <p:sp>
            <p:nvSpPr>
              <p:cNvPr id="152" name="Freeform: Shape 151">
                <a:extLst>
                  <a:ext uri="{FF2B5EF4-FFF2-40B4-BE49-F238E27FC236}">
                    <a16:creationId xmlns:a16="http://schemas.microsoft.com/office/drawing/2014/main" id="{3C1D1B81-DFF9-4602-BAC1-B425EFB2EDD6}"/>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D72D92B4-1D21-4864-BC30-80F2EDD4CB76}"/>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solidFill>
                <a:srgbClr val="AFD510"/>
              </a:solidFill>
              <a:ln w="27384" cap="flat">
                <a:noFill/>
                <a:prstDash val="solid"/>
                <a:miter/>
              </a:ln>
            </p:spPr>
            <p:txBody>
              <a:bodyPr rtlCol="0" anchor="ctr"/>
              <a:lstStyle/>
              <a:p>
                <a:endParaRPr lang="en-GB"/>
              </a:p>
            </p:txBody>
          </p:sp>
        </p:grpSp>
        <p:grpSp>
          <p:nvGrpSpPr>
            <p:cNvPr id="136" name="Graphic 173" descr="Woman with solid fill">
              <a:extLst>
                <a:ext uri="{FF2B5EF4-FFF2-40B4-BE49-F238E27FC236}">
                  <a16:creationId xmlns:a16="http://schemas.microsoft.com/office/drawing/2014/main" id="{9AEAB013-5BFB-441A-8DD9-A554E03F6B73}"/>
                </a:ext>
              </a:extLst>
            </p:cNvPr>
            <p:cNvGrpSpPr/>
            <p:nvPr/>
          </p:nvGrpSpPr>
          <p:grpSpPr>
            <a:xfrm>
              <a:off x="6945146" y="7423682"/>
              <a:ext cx="1209859" cy="2468602"/>
              <a:chOff x="6945146" y="7423682"/>
              <a:chExt cx="1209859" cy="2468602"/>
            </a:xfrm>
            <a:solidFill>
              <a:srgbClr val="AFD510"/>
            </a:solidFill>
          </p:grpSpPr>
          <p:sp>
            <p:nvSpPr>
              <p:cNvPr id="150" name="Freeform: Shape 149">
                <a:extLst>
                  <a:ext uri="{FF2B5EF4-FFF2-40B4-BE49-F238E27FC236}">
                    <a16:creationId xmlns:a16="http://schemas.microsoft.com/office/drawing/2014/main" id="{CF119552-BC6B-4A07-8F2F-88660A9B9A2C}"/>
                  </a:ext>
                </a:extLst>
              </p:cNvPr>
              <p:cNvSpPr/>
              <p:nvPr/>
            </p:nvSpPr>
            <p:spPr>
              <a:xfrm>
                <a:off x="7333373"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DFFF13B3-8433-43ED-B0BE-C9410261D09D}"/>
                  </a:ext>
                </a:extLst>
              </p:cNvPr>
              <p:cNvSpPr/>
              <p:nvPr/>
            </p:nvSpPr>
            <p:spPr>
              <a:xfrm>
                <a:off x="6945146" y="7917403"/>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rgbClr val="AFD510"/>
              </a:solidFill>
              <a:ln w="27384" cap="flat">
                <a:noFill/>
                <a:prstDash val="solid"/>
                <a:miter/>
              </a:ln>
            </p:spPr>
            <p:txBody>
              <a:bodyPr rtlCol="0" anchor="ctr"/>
              <a:lstStyle/>
              <a:p>
                <a:endParaRPr lang="en-GB"/>
              </a:p>
            </p:txBody>
          </p:sp>
        </p:grpSp>
        <p:sp>
          <p:nvSpPr>
            <p:cNvPr id="146" name="Freeform: Shape 145">
              <a:extLst>
                <a:ext uri="{FF2B5EF4-FFF2-40B4-BE49-F238E27FC236}">
                  <a16:creationId xmlns:a16="http://schemas.microsoft.com/office/drawing/2014/main" id="{E95D8588-1FE4-4287-A9B6-EAEF63325CC6}"/>
                </a:ext>
              </a:extLst>
            </p:cNvPr>
            <p:cNvSpPr/>
            <p:nvPr/>
          </p:nvSpPr>
          <p:spPr>
            <a:xfrm flipH="1">
              <a:off x="5849607" y="8947062"/>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B4243DB8-EEF8-4419-9670-1DDFFA38E715}"/>
                </a:ext>
              </a:extLst>
            </p:cNvPr>
            <p:cNvSpPr/>
            <p:nvPr/>
          </p:nvSpPr>
          <p:spPr>
            <a:xfrm>
              <a:off x="36672" y="1383520"/>
              <a:ext cx="9856628" cy="8520916"/>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148" name="Arrow: Pentagon 147">
              <a:extLst>
                <a:ext uri="{FF2B5EF4-FFF2-40B4-BE49-F238E27FC236}">
                  <a16:creationId xmlns:a16="http://schemas.microsoft.com/office/drawing/2014/main" id="{F5655BDE-B31E-4EF6-97A8-553E2F7B5D9C}"/>
                </a:ext>
              </a:extLst>
            </p:cNvPr>
            <p:cNvSpPr/>
            <p:nvPr/>
          </p:nvSpPr>
          <p:spPr>
            <a:xfrm rot="16200000">
              <a:off x="6268299" y="9145130"/>
              <a:ext cx="342179" cy="1179561"/>
            </a:xfrm>
            <a:prstGeom prst="homePlate">
              <a:avLst>
                <a:gd name="adj" fmla="val 21429"/>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9" name="Picture 148" descr="Icon&#10;&#10;Description automatically generated">
              <a:extLst>
                <a:ext uri="{FF2B5EF4-FFF2-40B4-BE49-F238E27FC236}">
                  <a16:creationId xmlns:a16="http://schemas.microsoft.com/office/drawing/2014/main" id="{5DF0D4F3-CC85-4B91-804B-C5670CE952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9420" y="8089900"/>
              <a:ext cx="915305" cy="915305"/>
            </a:xfrm>
            <a:prstGeom prst="rect">
              <a:avLst/>
            </a:prstGeom>
          </p:spPr>
        </p:pic>
      </p:grpSp>
      <p:pic>
        <p:nvPicPr>
          <p:cNvPr id="154" name="Picture 153" descr="Icon&#10;&#10;Description automatically generated">
            <a:extLst>
              <a:ext uri="{FF2B5EF4-FFF2-40B4-BE49-F238E27FC236}">
                <a16:creationId xmlns:a16="http://schemas.microsoft.com/office/drawing/2014/main" id="{9ECAFA73-3433-4E9B-BE2F-62D115218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54" y="4609656"/>
            <a:ext cx="453737" cy="453737"/>
          </a:xfrm>
          <a:prstGeom prst="rect">
            <a:avLst/>
          </a:prstGeom>
        </p:spPr>
      </p:pic>
      <p:sp>
        <p:nvSpPr>
          <p:cNvPr id="167" name="Freeform: Shape 166">
            <a:extLst>
              <a:ext uri="{FF2B5EF4-FFF2-40B4-BE49-F238E27FC236}">
                <a16:creationId xmlns:a16="http://schemas.microsoft.com/office/drawing/2014/main" id="{6CC88F9B-AE71-47EA-B5A2-22ACA5AAD633}"/>
              </a:ext>
            </a:extLst>
          </p:cNvPr>
          <p:cNvSpPr/>
          <p:nvPr/>
        </p:nvSpPr>
        <p:spPr>
          <a:xfrm>
            <a:off x="4994046" y="693795"/>
            <a:ext cx="472430" cy="963948"/>
          </a:xfrm>
          <a:custGeom>
            <a:avLst/>
            <a:gdLst/>
            <a:ahLst/>
            <a:cxnLst/>
            <a:rect l="l" t="t" r="r" b="b"/>
            <a:pathLst>
              <a:path w="1574500" h="3212618">
                <a:moveTo>
                  <a:pt x="1076366" y="1078011"/>
                </a:moveTo>
                <a:lnTo>
                  <a:pt x="1078798" y="1086249"/>
                </a:lnTo>
                <a:lnTo>
                  <a:pt x="1078798" y="1252000"/>
                </a:lnTo>
                <a:cubicBezTo>
                  <a:pt x="1078798" y="1254480"/>
                  <a:pt x="1078116" y="1256713"/>
                  <a:pt x="1076752" y="1258697"/>
                </a:cubicBezTo>
                <a:lnTo>
                  <a:pt x="1076366" y="1258948"/>
                </a:lnTo>
                <a:close/>
                <a:moveTo>
                  <a:pt x="790800" y="642523"/>
                </a:moveTo>
                <a:cubicBezTo>
                  <a:pt x="847914" y="642523"/>
                  <a:pt x="897887" y="649662"/>
                  <a:pt x="955001" y="656801"/>
                </a:cubicBezTo>
                <a:cubicBezTo>
                  <a:pt x="1069227" y="685358"/>
                  <a:pt x="1169175" y="721054"/>
                  <a:pt x="1254845" y="778167"/>
                </a:cubicBezTo>
                <a:cubicBezTo>
                  <a:pt x="1283402" y="792445"/>
                  <a:pt x="1304819" y="821002"/>
                  <a:pt x="1311958" y="856698"/>
                </a:cubicBezTo>
                <a:lnTo>
                  <a:pt x="1568968" y="1741952"/>
                </a:lnTo>
                <a:cubicBezTo>
                  <a:pt x="1590385" y="1820483"/>
                  <a:pt x="1547551" y="1899014"/>
                  <a:pt x="1476159" y="1920431"/>
                </a:cubicBezTo>
                <a:cubicBezTo>
                  <a:pt x="1461881" y="1927570"/>
                  <a:pt x="1447602" y="1927570"/>
                  <a:pt x="1433324" y="1927570"/>
                </a:cubicBezTo>
                <a:cubicBezTo>
                  <a:pt x="1376211" y="1927570"/>
                  <a:pt x="1319098" y="1891875"/>
                  <a:pt x="1297680" y="1827622"/>
                </a:cubicBezTo>
                <a:lnTo>
                  <a:pt x="1078798" y="1086249"/>
                </a:lnTo>
                <a:lnTo>
                  <a:pt x="1078798" y="823003"/>
                </a:lnTo>
                <a:cubicBezTo>
                  <a:pt x="1078798" y="816801"/>
                  <a:pt x="1077992" y="811282"/>
                  <a:pt x="1076379" y="806445"/>
                </a:cubicBezTo>
                <a:cubicBezTo>
                  <a:pt x="1074767" y="801609"/>
                  <a:pt x="1072411" y="797516"/>
                  <a:pt x="1069310" y="794167"/>
                </a:cubicBezTo>
                <a:cubicBezTo>
                  <a:pt x="1066210" y="790819"/>
                  <a:pt x="1062241" y="788276"/>
                  <a:pt x="1057404" y="786540"/>
                </a:cubicBezTo>
                <a:cubicBezTo>
                  <a:pt x="1052567" y="784803"/>
                  <a:pt x="1046800" y="783935"/>
                  <a:pt x="1040103" y="783935"/>
                </a:cubicBezTo>
                <a:lnTo>
                  <a:pt x="974246" y="783935"/>
                </a:lnTo>
                <a:cubicBezTo>
                  <a:pt x="965068" y="783935"/>
                  <a:pt x="957007" y="784865"/>
                  <a:pt x="950062" y="786726"/>
                </a:cubicBezTo>
                <a:cubicBezTo>
                  <a:pt x="943116" y="788586"/>
                  <a:pt x="937101" y="791749"/>
                  <a:pt x="932016" y="796214"/>
                </a:cubicBezTo>
                <a:cubicBezTo>
                  <a:pt x="926931" y="800678"/>
                  <a:pt x="922466" y="806507"/>
                  <a:pt x="918622" y="813701"/>
                </a:cubicBezTo>
                <a:cubicBezTo>
                  <a:pt x="914777" y="820894"/>
                  <a:pt x="911242" y="829700"/>
                  <a:pt x="908018" y="840118"/>
                </a:cubicBezTo>
                <a:lnTo>
                  <a:pt x="800117" y="1126240"/>
                </a:lnTo>
                <a:lnTo>
                  <a:pt x="798629" y="1126240"/>
                </a:lnTo>
                <a:lnTo>
                  <a:pt x="694449" y="839374"/>
                </a:lnTo>
                <a:cubicBezTo>
                  <a:pt x="691473" y="828956"/>
                  <a:pt x="688000" y="820212"/>
                  <a:pt x="684031" y="813143"/>
                </a:cubicBezTo>
                <a:cubicBezTo>
                  <a:pt x="680063" y="806073"/>
                  <a:pt x="675102" y="800368"/>
                  <a:pt x="669149" y="796028"/>
                </a:cubicBezTo>
                <a:cubicBezTo>
                  <a:pt x="663195" y="791687"/>
                  <a:pt x="656126" y="788586"/>
                  <a:pt x="647941" y="786726"/>
                </a:cubicBezTo>
                <a:cubicBezTo>
                  <a:pt x="639755" y="784865"/>
                  <a:pt x="629957" y="783935"/>
                  <a:pt x="618547" y="783935"/>
                </a:cubicBezTo>
                <a:lnTo>
                  <a:pt x="554551" y="783935"/>
                </a:lnTo>
                <a:cubicBezTo>
                  <a:pt x="543389" y="783935"/>
                  <a:pt x="534459" y="787284"/>
                  <a:pt x="527762" y="793981"/>
                </a:cubicBezTo>
                <a:cubicBezTo>
                  <a:pt x="521065" y="800678"/>
                  <a:pt x="517716" y="810352"/>
                  <a:pt x="517716" y="823003"/>
                </a:cubicBezTo>
                <a:lnTo>
                  <a:pt x="517716" y="1252000"/>
                </a:lnTo>
                <a:cubicBezTo>
                  <a:pt x="517716" y="1254480"/>
                  <a:pt x="518398" y="1256713"/>
                  <a:pt x="519762" y="1258697"/>
                </a:cubicBezTo>
                <a:cubicBezTo>
                  <a:pt x="521127" y="1260681"/>
                  <a:pt x="523607" y="1262294"/>
                  <a:pt x="527204" y="1263534"/>
                </a:cubicBezTo>
                <a:cubicBezTo>
                  <a:pt x="530800" y="1264774"/>
                  <a:pt x="535575" y="1265766"/>
                  <a:pt x="541528" y="1266510"/>
                </a:cubicBezTo>
                <a:cubicBezTo>
                  <a:pt x="547482" y="1267255"/>
                  <a:pt x="554923" y="1267627"/>
                  <a:pt x="563853" y="1267627"/>
                </a:cubicBezTo>
                <a:cubicBezTo>
                  <a:pt x="573030" y="1267627"/>
                  <a:pt x="580534" y="1267255"/>
                  <a:pt x="586363" y="1266510"/>
                </a:cubicBezTo>
                <a:cubicBezTo>
                  <a:pt x="592192" y="1265766"/>
                  <a:pt x="596967" y="1264774"/>
                  <a:pt x="600688" y="1263534"/>
                </a:cubicBezTo>
                <a:cubicBezTo>
                  <a:pt x="604408" y="1262294"/>
                  <a:pt x="606951" y="1260681"/>
                  <a:pt x="608315" y="1258697"/>
                </a:cubicBezTo>
                <a:cubicBezTo>
                  <a:pt x="609679" y="1256713"/>
                  <a:pt x="610361" y="1254480"/>
                  <a:pt x="610361" y="1252000"/>
                </a:cubicBezTo>
                <a:lnTo>
                  <a:pt x="610361" y="860210"/>
                </a:lnTo>
                <a:lnTo>
                  <a:pt x="611106" y="860210"/>
                </a:lnTo>
                <a:lnTo>
                  <a:pt x="745795" y="1251628"/>
                </a:lnTo>
                <a:cubicBezTo>
                  <a:pt x="746539" y="1254356"/>
                  <a:pt x="748027" y="1256713"/>
                  <a:pt x="750260" y="1258697"/>
                </a:cubicBezTo>
                <a:cubicBezTo>
                  <a:pt x="752492" y="1260681"/>
                  <a:pt x="755531" y="1262356"/>
                  <a:pt x="759376" y="1263720"/>
                </a:cubicBezTo>
                <a:cubicBezTo>
                  <a:pt x="763220" y="1265084"/>
                  <a:pt x="768119" y="1266076"/>
                  <a:pt x="774072" y="1266696"/>
                </a:cubicBezTo>
                <a:cubicBezTo>
                  <a:pt x="780025" y="1267317"/>
                  <a:pt x="787219" y="1267627"/>
                  <a:pt x="795652" y="1267627"/>
                </a:cubicBezTo>
                <a:cubicBezTo>
                  <a:pt x="804086" y="1267627"/>
                  <a:pt x="811279" y="1267441"/>
                  <a:pt x="817233" y="1267069"/>
                </a:cubicBezTo>
                <a:cubicBezTo>
                  <a:pt x="823186" y="1266696"/>
                  <a:pt x="828085" y="1265890"/>
                  <a:pt x="831929" y="1264650"/>
                </a:cubicBezTo>
                <a:cubicBezTo>
                  <a:pt x="835774" y="1263410"/>
                  <a:pt x="838813" y="1261736"/>
                  <a:pt x="841045" y="1259627"/>
                </a:cubicBezTo>
                <a:cubicBezTo>
                  <a:pt x="843277" y="1257519"/>
                  <a:pt x="844890" y="1254852"/>
                  <a:pt x="845882" y="1251628"/>
                </a:cubicBezTo>
                <a:lnTo>
                  <a:pt x="985408" y="860210"/>
                </a:lnTo>
                <a:lnTo>
                  <a:pt x="986152" y="860210"/>
                </a:lnTo>
                <a:lnTo>
                  <a:pt x="986152" y="1252000"/>
                </a:lnTo>
                <a:cubicBezTo>
                  <a:pt x="986152" y="1254480"/>
                  <a:pt x="986897" y="1256713"/>
                  <a:pt x="988385" y="1258697"/>
                </a:cubicBezTo>
                <a:cubicBezTo>
                  <a:pt x="989873" y="1260681"/>
                  <a:pt x="992354" y="1262294"/>
                  <a:pt x="995826" y="1263534"/>
                </a:cubicBezTo>
                <a:cubicBezTo>
                  <a:pt x="999299" y="1264774"/>
                  <a:pt x="1004012" y="1265766"/>
                  <a:pt x="1009965" y="1266510"/>
                </a:cubicBezTo>
                <a:cubicBezTo>
                  <a:pt x="1015918" y="1267255"/>
                  <a:pt x="1023359" y="1267627"/>
                  <a:pt x="1032289" y="1267627"/>
                </a:cubicBezTo>
                <a:cubicBezTo>
                  <a:pt x="1041467" y="1267627"/>
                  <a:pt x="1049032" y="1267255"/>
                  <a:pt x="1054985" y="1266510"/>
                </a:cubicBezTo>
                <a:cubicBezTo>
                  <a:pt x="1060939" y="1265766"/>
                  <a:pt x="1065713" y="1264774"/>
                  <a:pt x="1069310" y="1263534"/>
                </a:cubicBezTo>
                <a:lnTo>
                  <a:pt x="1076366" y="1258948"/>
                </a:lnTo>
                <a:lnTo>
                  <a:pt x="1076366" y="1327882"/>
                </a:lnTo>
                <a:lnTo>
                  <a:pt x="1340515" y="2213137"/>
                </a:lnTo>
                <a:lnTo>
                  <a:pt x="1147758" y="2213137"/>
                </a:lnTo>
                <a:lnTo>
                  <a:pt x="1147758" y="3212618"/>
                </a:lnTo>
                <a:lnTo>
                  <a:pt x="862192" y="3212618"/>
                </a:lnTo>
                <a:lnTo>
                  <a:pt x="862192" y="2213137"/>
                </a:lnTo>
                <a:lnTo>
                  <a:pt x="719409" y="2213137"/>
                </a:lnTo>
                <a:lnTo>
                  <a:pt x="719409" y="3212618"/>
                </a:lnTo>
                <a:lnTo>
                  <a:pt x="433843" y="3212618"/>
                </a:lnTo>
                <a:lnTo>
                  <a:pt x="433843" y="2213137"/>
                </a:lnTo>
                <a:lnTo>
                  <a:pt x="241086" y="2213137"/>
                </a:lnTo>
                <a:lnTo>
                  <a:pt x="505234" y="1327882"/>
                </a:lnTo>
                <a:lnTo>
                  <a:pt x="505234" y="1078011"/>
                </a:lnTo>
                <a:lnTo>
                  <a:pt x="283921" y="1827622"/>
                </a:lnTo>
                <a:cubicBezTo>
                  <a:pt x="269642" y="1884735"/>
                  <a:pt x="212529" y="1927570"/>
                  <a:pt x="148277" y="1927570"/>
                </a:cubicBezTo>
                <a:cubicBezTo>
                  <a:pt x="133998" y="1927570"/>
                  <a:pt x="119720" y="1927570"/>
                  <a:pt x="105442" y="1920431"/>
                </a:cubicBezTo>
                <a:cubicBezTo>
                  <a:pt x="26911" y="1899014"/>
                  <a:pt x="-15924" y="1820483"/>
                  <a:pt x="5494" y="1741952"/>
                </a:cubicBezTo>
                <a:lnTo>
                  <a:pt x="269642" y="856698"/>
                </a:lnTo>
                <a:cubicBezTo>
                  <a:pt x="276781" y="821002"/>
                  <a:pt x="298199" y="799584"/>
                  <a:pt x="326755" y="778167"/>
                </a:cubicBezTo>
                <a:cubicBezTo>
                  <a:pt x="412425" y="721054"/>
                  <a:pt x="512373" y="678219"/>
                  <a:pt x="626600" y="656801"/>
                </a:cubicBezTo>
                <a:cubicBezTo>
                  <a:pt x="683713" y="649662"/>
                  <a:pt x="733687" y="642523"/>
                  <a:pt x="790800" y="642523"/>
                </a:cubicBezTo>
                <a:close/>
                <a:moveTo>
                  <a:pt x="790800" y="0"/>
                </a:moveTo>
                <a:cubicBezTo>
                  <a:pt x="948514" y="0"/>
                  <a:pt x="1076366" y="127852"/>
                  <a:pt x="1076366" y="285566"/>
                </a:cubicBezTo>
                <a:cubicBezTo>
                  <a:pt x="1076366" y="443280"/>
                  <a:pt x="948514" y="571132"/>
                  <a:pt x="790800" y="571132"/>
                </a:cubicBezTo>
                <a:cubicBezTo>
                  <a:pt x="633086" y="571132"/>
                  <a:pt x="505234" y="443280"/>
                  <a:pt x="505234" y="285566"/>
                </a:cubicBezTo>
                <a:cubicBezTo>
                  <a:pt x="505234" y="127852"/>
                  <a:pt x="633086" y="0"/>
                  <a:pt x="790800" y="0"/>
                </a:cubicBezTo>
                <a:close/>
              </a:path>
            </a:pathLst>
          </a:custGeom>
          <a:solidFill>
            <a:schemeClr val="bg1"/>
          </a:solidFill>
          <a:ln w="35620"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570068E7-F019-46A8-9D26-11EBB9058955}"/>
              </a:ext>
            </a:extLst>
          </p:cNvPr>
          <p:cNvSpPr/>
          <p:nvPr/>
        </p:nvSpPr>
        <p:spPr>
          <a:xfrm>
            <a:off x="5932684" y="1936768"/>
            <a:ext cx="671178" cy="580225"/>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chemeClr val="bg1"/>
          </a:solidFill>
          <a:ln w="68362" cap="flat">
            <a:noFill/>
            <a:prstDash val="solid"/>
            <a:miter/>
          </a:ln>
        </p:spPr>
        <p:txBody>
          <a:bodyPr wrap="square" rtlCol="0" anchor="ctr">
            <a:noAutofit/>
          </a:bodyPr>
          <a:lstStyle/>
          <a:p>
            <a:endParaRPr lang="en-GB"/>
          </a:p>
        </p:txBody>
      </p:sp>
      <p:grpSp>
        <p:nvGrpSpPr>
          <p:cNvPr id="21" name="Group 20">
            <a:extLst>
              <a:ext uri="{FF2B5EF4-FFF2-40B4-BE49-F238E27FC236}">
                <a16:creationId xmlns:a16="http://schemas.microsoft.com/office/drawing/2014/main" id="{EE723598-C7A5-4B7D-A740-55BACDC40289}"/>
              </a:ext>
            </a:extLst>
          </p:cNvPr>
          <p:cNvGrpSpPr/>
          <p:nvPr/>
        </p:nvGrpSpPr>
        <p:grpSpPr>
          <a:xfrm>
            <a:off x="4873400" y="2438726"/>
            <a:ext cx="673633" cy="749049"/>
            <a:chOff x="9089060" y="2229571"/>
            <a:chExt cx="2889164" cy="3212618"/>
          </a:xfrm>
        </p:grpSpPr>
        <p:sp>
          <p:nvSpPr>
            <p:cNvPr id="232" name="Freeform: Shape 231">
              <a:extLst>
                <a:ext uri="{FF2B5EF4-FFF2-40B4-BE49-F238E27FC236}">
                  <a16:creationId xmlns:a16="http://schemas.microsoft.com/office/drawing/2014/main" id="{CF71538D-D220-4417-9CCE-61A4D0E4C13D}"/>
                </a:ext>
              </a:extLst>
            </p:cNvPr>
            <p:cNvSpPr/>
            <p:nvPr/>
          </p:nvSpPr>
          <p:spPr>
            <a:xfrm>
              <a:off x="9089060" y="2229571"/>
              <a:ext cx="1570614" cy="3212618"/>
            </a:xfrm>
            <a:custGeom>
              <a:avLst/>
              <a:gdLst/>
              <a:ahLst/>
              <a:cxnLst/>
              <a:rect l="l" t="t" r="r" b="b"/>
              <a:pathLst>
                <a:path w="1570614" h="3212618">
                  <a:moveTo>
                    <a:pt x="824281" y="814020"/>
                  </a:moveTo>
                  <a:cubicBezTo>
                    <a:pt x="814855" y="814020"/>
                    <a:pt x="806917" y="814330"/>
                    <a:pt x="800468" y="814950"/>
                  </a:cubicBezTo>
                  <a:cubicBezTo>
                    <a:pt x="794019" y="815570"/>
                    <a:pt x="788996" y="816500"/>
                    <a:pt x="785399" y="817741"/>
                  </a:cubicBezTo>
                  <a:cubicBezTo>
                    <a:pt x="781803" y="818981"/>
                    <a:pt x="779198" y="820531"/>
                    <a:pt x="777586" y="822391"/>
                  </a:cubicBezTo>
                  <a:cubicBezTo>
                    <a:pt x="775973" y="824252"/>
                    <a:pt x="775167" y="826422"/>
                    <a:pt x="775167" y="828903"/>
                  </a:cubicBezTo>
                  <a:lnTo>
                    <a:pt x="775167" y="1159673"/>
                  </a:lnTo>
                  <a:cubicBezTo>
                    <a:pt x="775167" y="1171827"/>
                    <a:pt x="774299" y="1181749"/>
                    <a:pt x="772563" y="1189439"/>
                  </a:cubicBezTo>
                  <a:cubicBezTo>
                    <a:pt x="770827" y="1197128"/>
                    <a:pt x="768284" y="1203267"/>
                    <a:pt x="764935" y="1207856"/>
                  </a:cubicBezTo>
                  <a:cubicBezTo>
                    <a:pt x="761587" y="1212445"/>
                    <a:pt x="757370" y="1215670"/>
                    <a:pt x="752285" y="1217530"/>
                  </a:cubicBezTo>
                  <a:cubicBezTo>
                    <a:pt x="747200" y="1219390"/>
                    <a:pt x="741309" y="1220321"/>
                    <a:pt x="734612" y="1220321"/>
                  </a:cubicBezTo>
                  <a:cubicBezTo>
                    <a:pt x="727914" y="1220321"/>
                    <a:pt x="722085" y="1219514"/>
                    <a:pt x="717124" y="1217902"/>
                  </a:cubicBezTo>
                  <a:cubicBezTo>
                    <a:pt x="712163" y="1216290"/>
                    <a:pt x="707823" y="1214616"/>
                    <a:pt x="704102" y="1212879"/>
                  </a:cubicBezTo>
                  <a:cubicBezTo>
                    <a:pt x="700381" y="1211143"/>
                    <a:pt x="697033" y="1209469"/>
                    <a:pt x="694056" y="1207856"/>
                  </a:cubicBezTo>
                  <a:cubicBezTo>
                    <a:pt x="691079" y="1206244"/>
                    <a:pt x="688475" y="1205438"/>
                    <a:pt x="686243" y="1205438"/>
                  </a:cubicBezTo>
                  <a:cubicBezTo>
                    <a:pt x="683762" y="1205438"/>
                    <a:pt x="681716" y="1206120"/>
                    <a:pt x="680103" y="1207484"/>
                  </a:cubicBezTo>
                  <a:cubicBezTo>
                    <a:pt x="678491" y="1208848"/>
                    <a:pt x="677251" y="1211205"/>
                    <a:pt x="676383" y="1214554"/>
                  </a:cubicBezTo>
                  <a:cubicBezTo>
                    <a:pt x="675515" y="1217902"/>
                    <a:pt x="674894" y="1222491"/>
                    <a:pt x="674522" y="1228320"/>
                  </a:cubicBezTo>
                  <a:cubicBezTo>
                    <a:pt x="674150" y="1234149"/>
                    <a:pt x="673964" y="1241281"/>
                    <a:pt x="673964" y="1249714"/>
                  </a:cubicBezTo>
                  <a:cubicBezTo>
                    <a:pt x="673964" y="1256163"/>
                    <a:pt x="674088" y="1261496"/>
                    <a:pt x="674336" y="1265713"/>
                  </a:cubicBezTo>
                  <a:cubicBezTo>
                    <a:pt x="674584" y="1269930"/>
                    <a:pt x="675080" y="1273465"/>
                    <a:pt x="675825" y="1276317"/>
                  </a:cubicBezTo>
                  <a:cubicBezTo>
                    <a:pt x="676569" y="1279170"/>
                    <a:pt x="677437" y="1281464"/>
                    <a:pt x="678429" y="1283201"/>
                  </a:cubicBezTo>
                  <a:cubicBezTo>
                    <a:pt x="679421" y="1284937"/>
                    <a:pt x="680661" y="1286611"/>
                    <a:pt x="682150" y="1288223"/>
                  </a:cubicBezTo>
                  <a:cubicBezTo>
                    <a:pt x="683638" y="1289836"/>
                    <a:pt x="686615" y="1291634"/>
                    <a:pt x="691079" y="1293618"/>
                  </a:cubicBezTo>
                  <a:cubicBezTo>
                    <a:pt x="695544" y="1295603"/>
                    <a:pt x="700815" y="1297463"/>
                    <a:pt x="706892" y="1299200"/>
                  </a:cubicBezTo>
                  <a:cubicBezTo>
                    <a:pt x="712970" y="1300936"/>
                    <a:pt x="719667" y="1302362"/>
                    <a:pt x="726984" y="1303478"/>
                  </a:cubicBezTo>
                  <a:cubicBezTo>
                    <a:pt x="734302" y="1304595"/>
                    <a:pt x="741681" y="1305153"/>
                    <a:pt x="749122" y="1305153"/>
                  </a:cubicBezTo>
                  <a:cubicBezTo>
                    <a:pt x="772439" y="1305153"/>
                    <a:pt x="792035" y="1301928"/>
                    <a:pt x="807910" y="1295479"/>
                  </a:cubicBezTo>
                  <a:cubicBezTo>
                    <a:pt x="823785" y="1289030"/>
                    <a:pt x="836621" y="1279666"/>
                    <a:pt x="846419" y="1267388"/>
                  </a:cubicBezTo>
                  <a:cubicBezTo>
                    <a:pt x="856217" y="1255109"/>
                    <a:pt x="863162" y="1240226"/>
                    <a:pt x="867255" y="1222739"/>
                  </a:cubicBezTo>
                  <a:cubicBezTo>
                    <a:pt x="871347" y="1205252"/>
                    <a:pt x="873394" y="1185594"/>
                    <a:pt x="873394" y="1163766"/>
                  </a:cubicBezTo>
                  <a:lnTo>
                    <a:pt x="873394" y="828903"/>
                  </a:lnTo>
                  <a:cubicBezTo>
                    <a:pt x="873394" y="826422"/>
                    <a:pt x="872588" y="824252"/>
                    <a:pt x="870975" y="822391"/>
                  </a:cubicBezTo>
                  <a:cubicBezTo>
                    <a:pt x="869363" y="820531"/>
                    <a:pt x="866635" y="818981"/>
                    <a:pt x="862790" y="817741"/>
                  </a:cubicBezTo>
                  <a:cubicBezTo>
                    <a:pt x="858945" y="816500"/>
                    <a:pt x="853922" y="815570"/>
                    <a:pt x="847721" y="814950"/>
                  </a:cubicBezTo>
                  <a:cubicBezTo>
                    <a:pt x="841520" y="814330"/>
                    <a:pt x="833706" y="814020"/>
                    <a:pt x="824281" y="814020"/>
                  </a:cubicBezTo>
                  <a:close/>
                  <a:moveTo>
                    <a:pt x="785307" y="642523"/>
                  </a:moveTo>
                  <a:cubicBezTo>
                    <a:pt x="863837" y="642523"/>
                    <a:pt x="942368" y="656801"/>
                    <a:pt x="1020899" y="671080"/>
                  </a:cubicBezTo>
                  <a:cubicBezTo>
                    <a:pt x="1135125" y="706775"/>
                    <a:pt x="1235073" y="756749"/>
                    <a:pt x="1320743" y="828141"/>
                  </a:cubicBezTo>
                  <a:cubicBezTo>
                    <a:pt x="1342161" y="849558"/>
                    <a:pt x="1356439" y="878115"/>
                    <a:pt x="1363578" y="906672"/>
                  </a:cubicBezTo>
                  <a:lnTo>
                    <a:pt x="1563474" y="1756231"/>
                  </a:lnTo>
                  <a:cubicBezTo>
                    <a:pt x="1563474" y="1763370"/>
                    <a:pt x="1570614" y="1777648"/>
                    <a:pt x="1570614" y="1791927"/>
                  </a:cubicBezTo>
                  <a:cubicBezTo>
                    <a:pt x="1570614" y="1870457"/>
                    <a:pt x="1506361" y="1934710"/>
                    <a:pt x="1427830" y="1934710"/>
                  </a:cubicBezTo>
                  <a:cubicBezTo>
                    <a:pt x="1363578" y="1934710"/>
                    <a:pt x="1306465" y="1884735"/>
                    <a:pt x="1292187" y="1827622"/>
                  </a:cubicBezTo>
                  <a:lnTo>
                    <a:pt x="1142264" y="1206516"/>
                  </a:lnTo>
                  <a:lnTo>
                    <a:pt x="1142264" y="3212618"/>
                  </a:lnTo>
                  <a:lnTo>
                    <a:pt x="856698" y="3212618"/>
                  </a:lnTo>
                  <a:lnTo>
                    <a:pt x="856698" y="1927570"/>
                  </a:lnTo>
                  <a:lnTo>
                    <a:pt x="713915" y="1927570"/>
                  </a:lnTo>
                  <a:lnTo>
                    <a:pt x="713915" y="3212618"/>
                  </a:lnTo>
                  <a:lnTo>
                    <a:pt x="428349" y="3212618"/>
                  </a:lnTo>
                  <a:lnTo>
                    <a:pt x="428349" y="1213655"/>
                  </a:lnTo>
                  <a:lnTo>
                    <a:pt x="278427" y="1834762"/>
                  </a:lnTo>
                  <a:cubicBezTo>
                    <a:pt x="264149" y="1891875"/>
                    <a:pt x="207035" y="1941849"/>
                    <a:pt x="142783" y="1941849"/>
                  </a:cubicBezTo>
                  <a:cubicBezTo>
                    <a:pt x="64252" y="1941849"/>
                    <a:pt x="0" y="1877596"/>
                    <a:pt x="0" y="1799066"/>
                  </a:cubicBezTo>
                  <a:cubicBezTo>
                    <a:pt x="0" y="1784787"/>
                    <a:pt x="7139" y="1770509"/>
                    <a:pt x="7139" y="1763370"/>
                  </a:cubicBezTo>
                  <a:lnTo>
                    <a:pt x="207035" y="913811"/>
                  </a:lnTo>
                  <a:cubicBezTo>
                    <a:pt x="214175" y="885254"/>
                    <a:pt x="228453" y="856698"/>
                    <a:pt x="249870" y="835280"/>
                  </a:cubicBezTo>
                  <a:cubicBezTo>
                    <a:pt x="335540" y="763889"/>
                    <a:pt x="435488" y="706775"/>
                    <a:pt x="549715" y="678219"/>
                  </a:cubicBezTo>
                  <a:cubicBezTo>
                    <a:pt x="628245" y="656801"/>
                    <a:pt x="706776" y="642523"/>
                    <a:pt x="785307" y="642523"/>
                  </a:cubicBezTo>
                  <a:close/>
                  <a:moveTo>
                    <a:pt x="785307" y="0"/>
                  </a:moveTo>
                  <a:cubicBezTo>
                    <a:pt x="943021" y="0"/>
                    <a:pt x="1070873" y="127852"/>
                    <a:pt x="1070873" y="285566"/>
                  </a:cubicBezTo>
                  <a:cubicBezTo>
                    <a:pt x="1070873" y="443280"/>
                    <a:pt x="943021" y="571132"/>
                    <a:pt x="785307" y="571132"/>
                  </a:cubicBezTo>
                  <a:cubicBezTo>
                    <a:pt x="627593" y="571132"/>
                    <a:pt x="499741" y="443280"/>
                    <a:pt x="499741" y="285566"/>
                  </a:cubicBezTo>
                  <a:cubicBezTo>
                    <a:pt x="499741" y="127852"/>
                    <a:pt x="627593" y="0"/>
                    <a:pt x="785307" y="0"/>
                  </a:cubicBezTo>
                  <a:close/>
                </a:path>
              </a:pathLst>
            </a:custGeom>
            <a:solidFill>
              <a:schemeClr val="bg1"/>
            </a:solidFill>
            <a:ln w="35620" cap="flat">
              <a:noFill/>
              <a:prstDash val="solid"/>
              <a:miter/>
            </a:ln>
          </p:spPr>
          <p:txBody>
            <a:bodyPr rtlCol="0" anchor="ctr"/>
            <a:lstStyle/>
            <a:p>
              <a:endParaRPr lang="en-GB"/>
            </a:p>
          </p:txBody>
        </p:sp>
        <p:sp>
          <p:nvSpPr>
            <p:cNvPr id="233" name="Freeform: Shape 232">
              <a:extLst>
                <a:ext uri="{FF2B5EF4-FFF2-40B4-BE49-F238E27FC236}">
                  <a16:creationId xmlns:a16="http://schemas.microsoft.com/office/drawing/2014/main" id="{6C105758-A634-4B1D-8F00-ED957A03C1F8}"/>
                </a:ext>
              </a:extLst>
            </p:cNvPr>
            <p:cNvSpPr/>
            <p:nvPr/>
          </p:nvSpPr>
          <p:spPr>
            <a:xfrm>
              <a:off x="10403724" y="2229571"/>
              <a:ext cx="1574500" cy="3212618"/>
            </a:xfrm>
            <a:custGeom>
              <a:avLst/>
              <a:gdLst/>
              <a:ahLst/>
              <a:cxnLst/>
              <a:rect l="l" t="t" r="r" b="b"/>
              <a:pathLst>
                <a:path w="1574500" h="3212618">
                  <a:moveTo>
                    <a:pt x="1076366" y="1078011"/>
                  </a:moveTo>
                  <a:lnTo>
                    <a:pt x="1078798" y="1086249"/>
                  </a:lnTo>
                  <a:lnTo>
                    <a:pt x="1078798" y="1252000"/>
                  </a:lnTo>
                  <a:cubicBezTo>
                    <a:pt x="1078798" y="1254480"/>
                    <a:pt x="1078116" y="1256713"/>
                    <a:pt x="1076752" y="1258697"/>
                  </a:cubicBezTo>
                  <a:lnTo>
                    <a:pt x="1076366" y="1258948"/>
                  </a:lnTo>
                  <a:close/>
                  <a:moveTo>
                    <a:pt x="790800" y="642523"/>
                  </a:moveTo>
                  <a:cubicBezTo>
                    <a:pt x="847914" y="642523"/>
                    <a:pt x="897887" y="649662"/>
                    <a:pt x="955001" y="656801"/>
                  </a:cubicBezTo>
                  <a:cubicBezTo>
                    <a:pt x="1069227" y="685358"/>
                    <a:pt x="1169175" y="721054"/>
                    <a:pt x="1254845" y="778167"/>
                  </a:cubicBezTo>
                  <a:cubicBezTo>
                    <a:pt x="1283402" y="792445"/>
                    <a:pt x="1304819" y="821002"/>
                    <a:pt x="1311958" y="856698"/>
                  </a:cubicBezTo>
                  <a:lnTo>
                    <a:pt x="1568968" y="1741952"/>
                  </a:lnTo>
                  <a:cubicBezTo>
                    <a:pt x="1590385" y="1820483"/>
                    <a:pt x="1547551" y="1899014"/>
                    <a:pt x="1476159" y="1920431"/>
                  </a:cubicBezTo>
                  <a:cubicBezTo>
                    <a:pt x="1461881" y="1927570"/>
                    <a:pt x="1447602" y="1927570"/>
                    <a:pt x="1433324" y="1927570"/>
                  </a:cubicBezTo>
                  <a:cubicBezTo>
                    <a:pt x="1376211" y="1927570"/>
                    <a:pt x="1319098" y="1891875"/>
                    <a:pt x="1297680" y="1827622"/>
                  </a:cubicBezTo>
                  <a:lnTo>
                    <a:pt x="1078798" y="1086249"/>
                  </a:lnTo>
                  <a:lnTo>
                    <a:pt x="1078798" y="823003"/>
                  </a:lnTo>
                  <a:cubicBezTo>
                    <a:pt x="1078798" y="816801"/>
                    <a:pt x="1077992" y="811282"/>
                    <a:pt x="1076379" y="806445"/>
                  </a:cubicBezTo>
                  <a:cubicBezTo>
                    <a:pt x="1074767" y="801609"/>
                    <a:pt x="1072411" y="797516"/>
                    <a:pt x="1069310" y="794167"/>
                  </a:cubicBezTo>
                  <a:cubicBezTo>
                    <a:pt x="1066210" y="790819"/>
                    <a:pt x="1062241" y="788276"/>
                    <a:pt x="1057404" y="786540"/>
                  </a:cubicBezTo>
                  <a:cubicBezTo>
                    <a:pt x="1052567" y="784803"/>
                    <a:pt x="1046800" y="783935"/>
                    <a:pt x="1040103" y="783935"/>
                  </a:cubicBezTo>
                  <a:lnTo>
                    <a:pt x="974246" y="783935"/>
                  </a:lnTo>
                  <a:cubicBezTo>
                    <a:pt x="965068" y="783935"/>
                    <a:pt x="957007" y="784865"/>
                    <a:pt x="950062" y="786726"/>
                  </a:cubicBezTo>
                  <a:cubicBezTo>
                    <a:pt x="943116" y="788586"/>
                    <a:pt x="937101" y="791749"/>
                    <a:pt x="932016" y="796214"/>
                  </a:cubicBezTo>
                  <a:cubicBezTo>
                    <a:pt x="926931" y="800678"/>
                    <a:pt x="922466" y="806507"/>
                    <a:pt x="918622" y="813701"/>
                  </a:cubicBezTo>
                  <a:cubicBezTo>
                    <a:pt x="914777" y="820894"/>
                    <a:pt x="911242" y="829700"/>
                    <a:pt x="908018" y="840118"/>
                  </a:cubicBezTo>
                  <a:lnTo>
                    <a:pt x="800117" y="1126240"/>
                  </a:lnTo>
                  <a:lnTo>
                    <a:pt x="798629" y="1126240"/>
                  </a:lnTo>
                  <a:lnTo>
                    <a:pt x="694449" y="839374"/>
                  </a:lnTo>
                  <a:cubicBezTo>
                    <a:pt x="691473" y="828956"/>
                    <a:pt x="688000" y="820212"/>
                    <a:pt x="684031" y="813143"/>
                  </a:cubicBezTo>
                  <a:cubicBezTo>
                    <a:pt x="680063" y="806073"/>
                    <a:pt x="675102" y="800368"/>
                    <a:pt x="669149" y="796028"/>
                  </a:cubicBezTo>
                  <a:cubicBezTo>
                    <a:pt x="663195" y="791687"/>
                    <a:pt x="656126" y="788586"/>
                    <a:pt x="647941" y="786726"/>
                  </a:cubicBezTo>
                  <a:cubicBezTo>
                    <a:pt x="639755" y="784865"/>
                    <a:pt x="629957" y="783935"/>
                    <a:pt x="618547" y="783935"/>
                  </a:cubicBezTo>
                  <a:lnTo>
                    <a:pt x="554551" y="783935"/>
                  </a:lnTo>
                  <a:cubicBezTo>
                    <a:pt x="543389" y="783935"/>
                    <a:pt x="534459" y="787284"/>
                    <a:pt x="527762" y="793981"/>
                  </a:cubicBezTo>
                  <a:cubicBezTo>
                    <a:pt x="521065" y="800678"/>
                    <a:pt x="517716" y="810352"/>
                    <a:pt x="517716" y="823003"/>
                  </a:cubicBezTo>
                  <a:lnTo>
                    <a:pt x="517716" y="1252000"/>
                  </a:lnTo>
                  <a:cubicBezTo>
                    <a:pt x="517716" y="1254480"/>
                    <a:pt x="518398" y="1256713"/>
                    <a:pt x="519762" y="1258697"/>
                  </a:cubicBezTo>
                  <a:cubicBezTo>
                    <a:pt x="521127" y="1260681"/>
                    <a:pt x="523607" y="1262294"/>
                    <a:pt x="527204" y="1263534"/>
                  </a:cubicBezTo>
                  <a:cubicBezTo>
                    <a:pt x="530800" y="1264774"/>
                    <a:pt x="535575" y="1265766"/>
                    <a:pt x="541528" y="1266510"/>
                  </a:cubicBezTo>
                  <a:cubicBezTo>
                    <a:pt x="547482" y="1267255"/>
                    <a:pt x="554923" y="1267627"/>
                    <a:pt x="563853" y="1267627"/>
                  </a:cubicBezTo>
                  <a:cubicBezTo>
                    <a:pt x="573030" y="1267627"/>
                    <a:pt x="580534" y="1267255"/>
                    <a:pt x="586363" y="1266510"/>
                  </a:cubicBezTo>
                  <a:cubicBezTo>
                    <a:pt x="592192" y="1265766"/>
                    <a:pt x="596967" y="1264774"/>
                    <a:pt x="600688" y="1263534"/>
                  </a:cubicBezTo>
                  <a:cubicBezTo>
                    <a:pt x="604408" y="1262294"/>
                    <a:pt x="606951" y="1260681"/>
                    <a:pt x="608315" y="1258697"/>
                  </a:cubicBezTo>
                  <a:cubicBezTo>
                    <a:pt x="609679" y="1256713"/>
                    <a:pt x="610361" y="1254480"/>
                    <a:pt x="610361" y="1252000"/>
                  </a:cubicBezTo>
                  <a:lnTo>
                    <a:pt x="610361" y="860210"/>
                  </a:lnTo>
                  <a:lnTo>
                    <a:pt x="611106" y="860210"/>
                  </a:lnTo>
                  <a:lnTo>
                    <a:pt x="745795" y="1251628"/>
                  </a:lnTo>
                  <a:cubicBezTo>
                    <a:pt x="746539" y="1254356"/>
                    <a:pt x="748027" y="1256713"/>
                    <a:pt x="750260" y="1258697"/>
                  </a:cubicBezTo>
                  <a:cubicBezTo>
                    <a:pt x="752492" y="1260681"/>
                    <a:pt x="755531" y="1262356"/>
                    <a:pt x="759376" y="1263720"/>
                  </a:cubicBezTo>
                  <a:cubicBezTo>
                    <a:pt x="763220" y="1265084"/>
                    <a:pt x="768119" y="1266076"/>
                    <a:pt x="774072" y="1266696"/>
                  </a:cubicBezTo>
                  <a:cubicBezTo>
                    <a:pt x="780025" y="1267317"/>
                    <a:pt x="787219" y="1267627"/>
                    <a:pt x="795652" y="1267627"/>
                  </a:cubicBezTo>
                  <a:cubicBezTo>
                    <a:pt x="804086" y="1267627"/>
                    <a:pt x="811279" y="1267441"/>
                    <a:pt x="817233" y="1267069"/>
                  </a:cubicBezTo>
                  <a:cubicBezTo>
                    <a:pt x="823186" y="1266696"/>
                    <a:pt x="828085" y="1265890"/>
                    <a:pt x="831929" y="1264650"/>
                  </a:cubicBezTo>
                  <a:cubicBezTo>
                    <a:pt x="835774" y="1263410"/>
                    <a:pt x="838813" y="1261736"/>
                    <a:pt x="841045" y="1259627"/>
                  </a:cubicBezTo>
                  <a:cubicBezTo>
                    <a:pt x="843277" y="1257519"/>
                    <a:pt x="844890" y="1254852"/>
                    <a:pt x="845882" y="1251628"/>
                  </a:cubicBezTo>
                  <a:lnTo>
                    <a:pt x="985408" y="860210"/>
                  </a:lnTo>
                  <a:lnTo>
                    <a:pt x="986152" y="860210"/>
                  </a:lnTo>
                  <a:lnTo>
                    <a:pt x="986152" y="1252000"/>
                  </a:lnTo>
                  <a:cubicBezTo>
                    <a:pt x="986152" y="1254480"/>
                    <a:pt x="986897" y="1256713"/>
                    <a:pt x="988385" y="1258697"/>
                  </a:cubicBezTo>
                  <a:cubicBezTo>
                    <a:pt x="989873" y="1260681"/>
                    <a:pt x="992354" y="1262294"/>
                    <a:pt x="995826" y="1263534"/>
                  </a:cubicBezTo>
                  <a:cubicBezTo>
                    <a:pt x="999299" y="1264774"/>
                    <a:pt x="1004012" y="1265766"/>
                    <a:pt x="1009965" y="1266510"/>
                  </a:cubicBezTo>
                  <a:cubicBezTo>
                    <a:pt x="1015918" y="1267255"/>
                    <a:pt x="1023359" y="1267627"/>
                    <a:pt x="1032289" y="1267627"/>
                  </a:cubicBezTo>
                  <a:cubicBezTo>
                    <a:pt x="1041467" y="1267627"/>
                    <a:pt x="1049032" y="1267255"/>
                    <a:pt x="1054985" y="1266510"/>
                  </a:cubicBezTo>
                  <a:cubicBezTo>
                    <a:pt x="1060939" y="1265766"/>
                    <a:pt x="1065713" y="1264774"/>
                    <a:pt x="1069310" y="1263534"/>
                  </a:cubicBezTo>
                  <a:lnTo>
                    <a:pt x="1076366" y="1258948"/>
                  </a:lnTo>
                  <a:lnTo>
                    <a:pt x="1076366" y="1327882"/>
                  </a:lnTo>
                  <a:lnTo>
                    <a:pt x="1340515" y="2213137"/>
                  </a:lnTo>
                  <a:lnTo>
                    <a:pt x="1147758" y="2213137"/>
                  </a:lnTo>
                  <a:lnTo>
                    <a:pt x="1147758" y="3212618"/>
                  </a:lnTo>
                  <a:lnTo>
                    <a:pt x="862192" y="3212618"/>
                  </a:lnTo>
                  <a:lnTo>
                    <a:pt x="862192" y="2213137"/>
                  </a:lnTo>
                  <a:lnTo>
                    <a:pt x="719409" y="2213137"/>
                  </a:lnTo>
                  <a:lnTo>
                    <a:pt x="719409" y="3212618"/>
                  </a:lnTo>
                  <a:lnTo>
                    <a:pt x="433843" y="3212618"/>
                  </a:lnTo>
                  <a:lnTo>
                    <a:pt x="433843" y="2213137"/>
                  </a:lnTo>
                  <a:lnTo>
                    <a:pt x="241086" y="2213137"/>
                  </a:lnTo>
                  <a:lnTo>
                    <a:pt x="505234" y="1327882"/>
                  </a:lnTo>
                  <a:lnTo>
                    <a:pt x="505234" y="1078011"/>
                  </a:lnTo>
                  <a:lnTo>
                    <a:pt x="283921" y="1827622"/>
                  </a:lnTo>
                  <a:cubicBezTo>
                    <a:pt x="269642" y="1884735"/>
                    <a:pt x="212529" y="1927570"/>
                    <a:pt x="148277" y="1927570"/>
                  </a:cubicBezTo>
                  <a:cubicBezTo>
                    <a:pt x="133998" y="1927570"/>
                    <a:pt x="119720" y="1927570"/>
                    <a:pt x="105442" y="1920431"/>
                  </a:cubicBezTo>
                  <a:cubicBezTo>
                    <a:pt x="26911" y="1899014"/>
                    <a:pt x="-15924" y="1820483"/>
                    <a:pt x="5494" y="1741952"/>
                  </a:cubicBezTo>
                  <a:lnTo>
                    <a:pt x="269642" y="856698"/>
                  </a:lnTo>
                  <a:cubicBezTo>
                    <a:pt x="276781" y="821002"/>
                    <a:pt x="298199" y="799584"/>
                    <a:pt x="326755" y="778167"/>
                  </a:cubicBezTo>
                  <a:cubicBezTo>
                    <a:pt x="412425" y="721054"/>
                    <a:pt x="512373" y="678219"/>
                    <a:pt x="626600" y="656801"/>
                  </a:cubicBezTo>
                  <a:cubicBezTo>
                    <a:pt x="683713" y="649662"/>
                    <a:pt x="733687" y="642523"/>
                    <a:pt x="790800" y="642523"/>
                  </a:cubicBezTo>
                  <a:close/>
                  <a:moveTo>
                    <a:pt x="790800" y="0"/>
                  </a:moveTo>
                  <a:cubicBezTo>
                    <a:pt x="948514" y="0"/>
                    <a:pt x="1076366" y="127852"/>
                    <a:pt x="1076366" y="285566"/>
                  </a:cubicBezTo>
                  <a:cubicBezTo>
                    <a:pt x="1076366" y="443280"/>
                    <a:pt x="948514" y="571132"/>
                    <a:pt x="790800" y="571132"/>
                  </a:cubicBezTo>
                  <a:cubicBezTo>
                    <a:pt x="633086" y="571132"/>
                    <a:pt x="505234" y="443280"/>
                    <a:pt x="505234" y="285566"/>
                  </a:cubicBezTo>
                  <a:cubicBezTo>
                    <a:pt x="505234" y="127852"/>
                    <a:pt x="633086" y="0"/>
                    <a:pt x="790800" y="0"/>
                  </a:cubicBezTo>
                  <a:close/>
                </a:path>
              </a:pathLst>
            </a:custGeom>
            <a:solidFill>
              <a:schemeClr val="bg1"/>
            </a:solidFill>
            <a:ln w="35620" cap="flat">
              <a:noFill/>
              <a:prstDash val="solid"/>
              <a:miter/>
            </a:ln>
          </p:spPr>
          <p:txBody>
            <a:bodyPr rtlCol="0" anchor="ctr"/>
            <a:lstStyle/>
            <a:p>
              <a:endParaRPr lang="en-GB"/>
            </a:p>
          </p:txBody>
        </p:sp>
      </p:grpSp>
      <p:grpSp>
        <p:nvGrpSpPr>
          <p:cNvPr id="24" name="Group 23">
            <a:extLst>
              <a:ext uri="{FF2B5EF4-FFF2-40B4-BE49-F238E27FC236}">
                <a16:creationId xmlns:a16="http://schemas.microsoft.com/office/drawing/2014/main" id="{7AD8130B-83BE-4A70-8679-93251DC50793}"/>
              </a:ext>
            </a:extLst>
          </p:cNvPr>
          <p:cNvGrpSpPr/>
          <p:nvPr/>
        </p:nvGrpSpPr>
        <p:grpSpPr>
          <a:xfrm>
            <a:off x="4765851" y="3528225"/>
            <a:ext cx="1979094" cy="952259"/>
            <a:chOff x="-8360226" y="4864947"/>
            <a:chExt cx="7029851" cy="3382476"/>
          </a:xfrm>
        </p:grpSpPr>
        <p:grpSp>
          <p:nvGrpSpPr>
            <p:cNvPr id="23" name="Group 22">
              <a:extLst>
                <a:ext uri="{FF2B5EF4-FFF2-40B4-BE49-F238E27FC236}">
                  <a16:creationId xmlns:a16="http://schemas.microsoft.com/office/drawing/2014/main" id="{F3B1FBFC-4226-4F57-BB18-EBBE3DF73203}"/>
                </a:ext>
              </a:extLst>
            </p:cNvPr>
            <p:cNvGrpSpPr/>
            <p:nvPr/>
          </p:nvGrpSpPr>
          <p:grpSpPr>
            <a:xfrm>
              <a:off x="-8360226" y="4864947"/>
              <a:ext cx="7029851" cy="3382476"/>
              <a:chOff x="-8360226" y="4864947"/>
              <a:chExt cx="7029851" cy="3382476"/>
            </a:xfrm>
          </p:grpSpPr>
          <p:sp>
            <p:nvSpPr>
              <p:cNvPr id="236" name="Freeform: Shape 235">
                <a:extLst>
                  <a:ext uri="{FF2B5EF4-FFF2-40B4-BE49-F238E27FC236}">
                    <a16:creationId xmlns:a16="http://schemas.microsoft.com/office/drawing/2014/main" id="{5D44112A-2553-40D8-B57F-5A3159C2D4D2}"/>
                  </a:ext>
                </a:extLst>
              </p:cNvPr>
              <p:cNvSpPr/>
              <p:nvPr/>
            </p:nvSpPr>
            <p:spPr>
              <a:xfrm>
                <a:off x="-8360226" y="4864947"/>
                <a:ext cx="7029851" cy="3368761"/>
              </a:xfrm>
              <a:custGeom>
                <a:avLst/>
                <a:gdLst>
                  <a:gd name="connsiteX0" fmla="*/ 5747023 w 5880485"/>
                  <a:gd name="connsiteY0" fmla="*/ 3152592 h 3152591"/>
                  <a:gd name="connsiteX1" fmla="*/ 5623929 w 5880485"/>
                  <a:gd name="connsiteY1" fmla="*/ 3070529 h 3152591"/>
                  <a:gd name="connsiteX2" fmla="*/ 4762266 w 5880485"/>
                  <a:gd name="connsiteY2" fmla="*/ 1039466 h 3152591"/>
                  <a:gd name="connsiteX3" fmla="*/ 2936361 w 5880485"/>
                  <a:gd name="connsiteY3" fmla="*/ 287221 h 3152591"/>
                  <a:gd name="connsiteX4" fmla="*/ 1110457 w 5880485"/>
                  <a:gd name="connsiteY4" fmla="*/ 1039466 h 3152591"/>
                  <a:gd name="connsiteX5" fmla="*/ 262471 w 5880485"/>
                  <a:gd name="connsiteY5" fmla="*/ 3050013 h 3152591"/>
                  <a:gd name="connsiteX6" fmla="*/ 84668 w 5880485"/>
                  <a:gd name="connsiteY6" fmla="*/ 3125238 h 3152591"/>
                  <a:gd name="connsiteX7" fmla="*/ 9443 w 5880485"/>
                  <a:gd name="connsiteY7" fmla="*/ 2947434 h 3152591"/>
                  <a:gd name="connsiteX8" fmla="*/ 891622 w 5880485"/>
                  <a:gd name="connsiteY8" fmla="*/ 841147 h 3152591"/>
                  <a:gd name="connsiteX9" fmla="*/ 2929523 w 5880485"/>
                  <a:gd name="connsiteY9" fmla="*/ 0 h 3152591"/>
                  <a:gd name="connsiteX10" fmla="*/ 4967424 w 5880485"/>
                  <a:gd name="connsiteY10" fmla="*/ 841147 h 3152591"/>
                  <a:gd name="connsiteX11" fmla="*/ 5870118 w 5880485"/>
                  <a:gd name="connsiteY11" fmla="*/ 2967950 h 3152591"/>
                  <a:gd name="connsiteX12" fmla="*/ 5794893 w 5880485"/>
                  <a:gd name="connsiteY12" fmla="*/ 3145753 h 3152591"/>
                  <a:gd name="connsiteX13" fmla="*/ 5747023 w 5880485"/>
                  <a:gd name="connsiteY13" fmla="*/ 3152592 h 315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0485" h="3152591">
                    <a:moveTo>
                      <a:pt x="5747023" y="3152592"/>
                    </a:moveTo>
                    <a:cubicBezTo>
                      <a:pt x="5692314" y="3152592"/>
                      <a:pt x="5644445" y="3118399"/>
                      <a:pt x="5623929" y="3070529"/>
                    </a:cubicBezTo>
                    <a:lnTo>
                      <a:pt x="4762266" y="1039466"/>
                    </a:lnTo>
                    <a:lnTo>
                      <a:pt x="2936361" y="287221"/>
                    </a:lnTo>
                    <a:lnTo>
                      <a:pt x="1110457" y="1039466"/>
                    </a:lnTo>
                    <a:lnTo>
                      <a:pt x="262471" y="3050013"/>
                    </a:lnTo>
                    <a:cubicBezTo>
                      <a:pt x="235117" y="3118399"/>
                      <a:pt x="153054" y="3152592"/>
                      <a:pt x="84668" y="3125238"/>
                    </a:cubicBezTo>
                    <a:cubicBezTo>
                      <a:pt x="16282" y="3097883"/>
                      <a:pt x="-17911" y="3015820"/>
                      <a:pt x="9443" y="2947434"/>
                    </a:cubicBezTo>
                    <a:lnTo>
                      <a:pt x="891622" y="841147"/>
                    </a:lnTo>
                    <a:lnTo>
                      <a:pt x="2929523" y="0"/>
                    </a:lnTo>
                    <a:lnTo>
                      <a:pt x="4967424" y="841147"/>
                    </a:lnTo>
                    <a:lnTo>
                      <a:pt x="5870118" y="2967950"/>
                    </a:lnTo>
                    <a:cubicBezTo>
                      <a:pt x="5897472" y="3036336"/>
                      <a:pt x="5870118" y="3118399"/>
                      <a:pt x="5794893" y="3145753"/>
                    </a:cubicBezTo>
                    <a:cubicBezTo>
                      <a:pt x="5781216" y="3145753"/>
                      <a:pt x="5767539" y="3152592"/>
                      <a:pt x="5747023" y="3152592"/>
                    </a:cubicBezTo>
                    <a:close/>
                  </a:path>
                </a:pathLst>
              </a:custGeom>
              <a:solidFill>
                <a:schemeClr val="bg1"/>
              </a:solidFill>
              <a:ln w="68362" cap="flat">
                <a:noFill/>
                <a:prstDash val="solid"/>
                <a:miter/>
              </a:ln>
            </p:spPr>
            <p:txBody>
              <a:bodyPr rtlCol="0" anchor="ctr"/>
              <a:lstStyle/>
              <a:p>
                <a:endParaRPr lang="en-GB"/>
              </a:p>
            </p:txBody>
          </p:sp>
          <p:grpSp>
            <p:nvGrpSpPr>
              <p:cNvPr id="237" name="Graphic 141" descr="Man with solid fill">
                <a:extLst>
                  <a:ext uri="{FF2B5EF4-FFF2-40B4-BE49-F238E27FC236}">
                    <a16:creationId xmlns:a16="http://schemas.microsoft.com/office/drawing/2014/main" id="{F82964F6-8AD4-4F2B-B0D6-FE0231F21C26}"/>
                  </a:ext>
                </a:extLst>
              </p:cNvPr>
              <p:cNvGrpSpPr/>
              <p:nvPr/>
            </p:nvGrpSpPr>
            <p:grpSpPr>
              <a:xfrm>
                <a:off x="-6600900" y="5765105"/>
                <a:ext cx="1206872" cy="2468602"/>
                <a:chOff x="4715812" y="7423682"/>
                <a:chExt cx="1206872" cy="2468602"/>
              </a:xfrm>
              <a:solidFill>
                <a:schemeClr val="bg1"/>
              </a:solidFill>
            </p:grpSpPr>
            <p:sp>
              <p:nvSpPr>
                <p:cNvPr id="253" name="Freeform: Shape 252">
                  <a:extLst>
                    <a:ext uri="{FF2B5EF4-FFF2-40B4-BE49-F238E27FC236}">
                      <a16:creationId xmlns:a16="http://schemas.microsoft.com/office/drawing/2014/main" id="{ADD12C2D-DF0E-499C-BDB7-894528C88129}"/>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254" name="Freeform: Shape 253">
                  <a:extLst>
                    <a:ext uri="{FF2B5EF4-FFF2-40B4-BE49-F238E27FC236}">
                      <a16:creationId xmlns:a16="http://schemas.microsoft.com/office/drawing/2014/main" id="{50D29DFA-CF55-412B-B74D-EC309B313E0E}"/>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sp>
            <p:nvSpPr>
              <p:cNvPr id="238" name="Freeform: Shape 237">
                <a:extLst>
                  <a:ext uri="{FF2B5EF4-FFF2-40B4-BE49-F238E27FC236}">
                    <a16:creationId xmlns:a16="http://schemas.microsoft.com/office/drawing/2014/main" id="{77156ECB-FDA7-4DCC-B6D6-E600EFD18BBE}"/>
                  </a:ext>
                </a:extLst>
              </p:cNvPr>
              <p:cNvSpPr/>
              <p:nvPr/>
            </p:nvSpPr>
            <p:spPr>
              <a:xfrm>
                <a:off x="-3983339" y="5765105"/>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chemeClr val="bg1"/>
              </a:solidFill>
              <a:ln w="27384" cap="flat">
                <a:noFill/>
                <a:prstDash val="solid"/>
                <a:miter/>
              </a:ln>
            </p:spPr>
            <p:txBody>
              <a:bodyPr rtlCol="0" anchor="ctr"/>
              <a:lstStyle/>
              <a:p>
                <a:endParaRPr lang="en-GB"/>
              </a:p>
            </p:txBody>
          </p:sp>
          <p:sp>
            <p:nvSpPr>
              <p:cNvPr id="240" name="Freeform: Shape 239">
                <a:extLst>
                  <a:ext uri="{FF2B5EF4-FFF2-40B4-BE49-F238E27FC236}">
                    <a16:creationId xmlns:a16="http://schemas.microsoft.com/office/drawing/2014/main" id="{3CF36E15-6B65-4634-A692-B358F8B22FA5}"/>
                  </a:ext>
                </a:extLst>
              </p:cNvPr>
              <p:cNvSpPr/>
              <p:nvPr/>
            </p:nvSpPr>
            <p:spPr>
              <a:xfrm>
                <a:off x="-4371566" y="6258826"/>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chemeClr val="bg1"/>
              </a:solidFill>
              <a:ln w="27384" cap="flat">
                <a:noFill/>
                <a:prstDash val="solid"/>
                <a:miter/>
              </a:ln>
            </p:spPr>
            <p:txBody>
              <a:bodyPr rtlCol="0" anchor="ctr"/>
              <a:lstStyle/>
              <a:p>
                <a:endParaRPr lang="en-GB"/>
              </a:p>
            </p:txBody>
          </p:sp>
          <p:sp>
            <p:nvSpPr>
              <p:cNvPr id="243" name="Freeform: Shape 242">
                <a:extLst>
                  <a:ext uri="{FF2B5EF4-FFF2-40B4-BE49-F238E27FC236}">
                    <a16:creationId xmlns:a16="http://schemas.microsoft.com/office/drawing/2014/main" id="{4672BA91-916E-40F3-B28D-49C6CDC54EDD}"/>
                  </a:ext>
                </a:extLst>
              </p:cNvPr>
              <p:cNvSpPr/>
              <p:nvPr/>
            </p:nvSpPr>
            <p:spPr>
              <a:xfrm flipH="1">
                <a:off x="-5467105" y="7288485"/>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chemeClr val="bg1"/>
              </a:solidFill>
              <a:ln w="27384" cap="flat">
                <a:noFill/>
                <a:prstDash val="solid"/>
                <a:miter/>
              </a:ln>
            </p:spPr>
            <p:txBody>
              <a:bodyPr rtlCol="0" anchor="ctr"/>
              <a:lstStyle/>
              <a:p>
                <a:endParaRPr lang="en-GB"/>
              </a:p>
            </p:txBody>
          </p:sp>
          <p:sp>
            <p:nvSpPr>
              <p:cNvPr id="244" name="Arrow: Pentagon 243">
                <a:extLst>
                  <a:ext uri="{FF2B5EF4-FFF2-40B4-BE49-F238E27FC236}">
                    <a16:creationId xmlns:a16="http://schemas.microsoft.com/office/drawing/2014/main" id="{7897D758-232A-489C-AEB1-D9B5F9EB8884}"/>
                  </a:ext>
                </a:extLst>
              </p:cNvPr>
              <p:cNvSpPr/>
              <p:nvPr/>
            </p:nvSpPr>
            <p:spPr>
              <a:xfrm rot="16200000">
                <a:off x="-5048413" y="7486553"/>
                <a:ext cx="342179" cy="1179561"/>
              </a:xfrm>
              <a:prstGeom prst="homePlate">
                <a:avLst>
                  <a:gd name="adj" fmla="val 21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5" name="Picture 244" descr="Icon&#10;&#10;Description automatically generated">
              <a:extLst>
                <a:ext uri="{FF2B5EF4-FFF2-40B4-BE49-F238E27FC236}">
                  <a16:creationId xmlns:a16="http://schemas.microsoft.com/office/drawing/2014/main" id="{967BC6B3-808E-45C1-9F2B-A1A61BDDD2D6}"/>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5327292" y="6431323"/>
              <a:ext cx="915305" cy="915305"/>
            </a:xfrm>
            <a:prstGeom prst="rect">
              <a:avLst/>
            </a:prstGeom>
          </p:spPr>
        </p:pic>
      </p:grpSp>
      <p:sp>
        <p:nvSpPr>
          <p:cNvPr id="326" name="Freeform: Shape 325">
            <a:extLst>
              <a:ext uri="{FF2B5EF4-FFF2-40B4-BE49-F238E27FC236}">
                <a16:creationId xmlns:a16="http://schemas.microsoft.com/office/drawing/2014/main" id="{69EF7828-441D-4DA5-8B66-5C240B05ADEB}"/>
              </a:ext>
            </a:extLst>
          </p:cNvPr>
          <p:cNvSpPr/>
          <p:nvPr/>
        </p:nvSpPr>
        <p:spPr>
          <a:xfrm>
            <a:off x="77150" y="6904931"/>
            <a:ext cx="496763" cy="429445"/>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384" name="Freeform: Shape 383">
            <a:extLst>
              <a:ext uri="{FF2B5EF4-FFF2-40B4-BE49-F238E27FC236}">
                <a16:creationId xmlns:a16="http://schemas.microsoft.com/office/drawing/2014/main" id="{D562072A-906D-4303-A513-FE8B94DBBF03}"/>
              </a:ext>
            </a:extLst>
          </p:cNvPr>
          <p:cNvSpPr/>
          <p:nvPr/>
        </p:nvSpPr>
        <p:spPr>
          <a:xfrm flipH="1">
            <a:off x="77150" y="8018867"/>
            <a:ext cx="538363" cy="356872"/>
          </a:xfrm>
          <a:custGeom>
            <a:avLst/>
            <a:gdLst>
              <a:gd name="connsiteX0" fmla="*/ 896102 w 2874438"/>
              <a:gd name="connsiteY0" fmla="*/ 508992 h 1905417"/>
              <a:gd name="connsiteX1" fmla="*/ 391846 w 2874438"/>
              <a:gd name="connsiteY1" fmla="*/ 680372 h 1905417"/>
              <a:gd name="connsiteX2" fmla="*/ 0 w 2874438"/>
              <a:gd name="connsiteY2" fmla="*/ 659541 h 1905417"/>
              <a:gd name="connsiteX3" fmla="*/ 216851 w 2874438"/>
              <a:gd name="connsiteY3" fmla="*/ 1052762 h 1905417"/>
              <a:gd name="connsiteX4" fmla="*/ 526654 w 2874438"/>
              <a:gd name="connsiteY4" fmla="*/ 1044140 h 1905417"/>
              <a:gd name="connsiteX5" fmla="*/ 560923 w 2874438"/>
              <a:gd name="connsiteY5" fmla="*/ 1244357 h 1905417"/>
              <a:gd name="connsiteX6" fmla="*/ 792744 w 2874438"/>
              <a:gd name="connsiteY6" fmla="*/ 1267768 h 1905417"/>
              <a:gd name="connsiteX7" fmla="*/ 845989 w 2874438"/>
              <a:gd name="connsiteY7" fmla="*/ 1241862 h 1905417"/>
              <a:gd name="connsiteX8" fmla="*/ 729558 w 2874438"/>
              <a:gd name="connsiteY8" fmla="*/ 1736696 h 1905417"/>
              <a:gd name="connsiteX9" fmla="*/ 722904 w 2874438"/>
              <a:gd name="connsiteY9" fmla="*/ 1769966 h 1905417"/>
              <a:gd name="connsiteX10" fmla="*/ 855984 w 2874438"/>
              <a:gd name="connsiteY10" fmla="*/ 1903047 h 1905417"/>
              <a:gd name="connsiteX11" fmla="*/ 982410 w 2874438"/>
              <a:gd name="connsiteY11" fmla="*/ 1803236 h 1905417"/>
              <a:gd name="connsiteX12" fmla="*/ 1098037 w 2874438"/>
              <a:gd name="connsiteY12" fmla="*/ 1324216 h 1905417"/>
              <a:gd name="connsiteX13" fmla="*/ 1122145 w 2874438"/>
              <a:gd name="connsiteY13" fmla="*/ 1311468 h 1905417"/>
              <a:gd name="connsiteX14" fmla="*/ 1122145 w 2874438"/>
              <a:gd name="connsiteY14" fmla="*/ 1905417 h 1905417"/>
              <a:gd name="connsiteX15" fmla="*/ 1388305 w 2874438"/>
              <a:gd name="connsiteY15" fmla="*/ 1905417 h 1905417"/>
              <a:gd name="connsiteX16" fmla="*/ 1388305 w 2874438"/>
              <a:gd name="connsiteY16" fmla="*/ 1896393 h 1905417"/>
              <a:gd name="connsiteX17" fmla="*/ 1521385 w 2874438"/>
              <a:gd name="connsiteY17" fmla="*/ 1896393 h 1905417"/>
              <a:gd name="connsiteX18" fmla="*/ 1521385 w 2874438"/>
              <a:gd name="connsiteY18" fmla="*/ 1905417 h 1905417"/>
              <a:gd name="connsiteX19" fmla="*/ 1787545 w 2874438"/>
              <a:gd name="connsiteY19" fmla="*/ 1905417 h 1905417"/>
              <a:gd name="connsiteX20" fmla="*/ 1787545 w 2874438"/>
              <a:gd name="connsiteY20" fmla="*/ 1343874 h 1905417"/>
              <a:gd name="connsiteX21" fmla="*/ 1818779 w 2874438"/>
              <a:gd name="connsiteY21" fmla="*/ 1360390 h 1905417"/>
              <a:gd name="connsiteX22" fmla="*/ 1927280 w 2874438"/>
              <a:gd name="connsiteY22" fmla="*/ 1809890 h 1905417"/>
              <a:gd name="connsiteX23" fmla="*/ 2010559 w 2874438"/>
              <a:gd name="connsiteY23" fmla="*/ 1901591 h 1905417"/>
              <a:gd name="connsiteX24" fmla="*/ 2030915 w 2874438"/>
              <a:gd name="connsiteY24" fmla="*/ 1905417 h 1905417"/>
              <a:gd name="connsiteX25" fmla="*/ 2074784 w 2874438"/>
              <a:gd name="connsiteY25" fmla="*/ 1905417 h 1905417"/>
              <a:gd name="connsiteX26" fmla="*/ 2105378 w 2874438"/>
              <a:gd name="connsiteY26" fmla="*/ 1899200 h 1905417"/>
              <a:gd name="connsiteX27" fmla="*/ 2186786 w 2874438"/>
              <a:gd name="connsiteY27" fmla="*/ 1776621 h 1905417"/>
              <a:gd name="connsiteX28" fmla="*/ 2180132 w 2874438"/>
              <a:gd name="connsiteY28" fmla="*/ 1743350 h 1905417"/>
              <a:gd name="connsiteX29" fmla="*/ 2070148 w 2874438"/>
              <a:gd name="connsiteY29" fmla="*/ 1275917 h 1905417"/>
              <a:gd name="connsiteX30" fmla="*/ 2081695 w 2874438"/>
              <a:gd name="connsiteY30" fmla="*/ 1281536 h 1905417"/>
              <a:gd name="connsiteX31" fmla="*/ 2313515 w 2874438"/>
              <a:gd name="connsiteY31" fmla="*/ 1258124 h 1905417"/>
              <a:gd name="connsiteX32" fmla="*/ 2347784 w 2874438"/>
              <a:gd name="connsiteY32" fmla="*/ 1057908 h 1905417"/>
              <a:gd name="connsiteX33" fmla="*/ 2657589 w 2874438"/>
              <a:gd name="connsiteY33" fmla="*/ 1066529 h 1905417"/>
              <a:gd name="connsiteX34" fmla="*/ 2874438 w 2874438"/>
              <a:gd name="connsiteY34" fmla="*/ 673308 h 1905417"/>
              <a:gd name="connsiteX35" fmla="*/ 2482593 w 2874438"/>
              <a:gd name="connsiteY35" fmla="*/ 694140 h 1905417"/>
              <a:gd name="connsiteX36" fmla="*/ 1978336 w 2874438"/>
              <a:gd name="connsiteY36" fmla="*/ 522760 h 1905417"/>
              <a:gd name="connsiteX37" fmla="*/ 1913697 w 2874438"/>
              <a:gd name="connsiteY37" fmla="*/ 530065 h 1905417"/>
              <a:gd name="connsiteX38" fmla="*/ 1658820 w 2874438"/>
              <a:gd name="connsiteY38" fmla="*/ 728034 h 1905417"/>
              <a:gd name="connsiteX39" fmla="*/ 1658524 w 2874438"/>
              <a:gd name="connsiteY39" fmla="*/ 728447 h 1905417"/>
              <a:gd name="connsiteX40" fmla="*/ 1564636 w 2874438"/>
              <a:gd name="connsiteY40" fmla="*/ 707821 h 1905417"/>
              <a:gd name="connsiteX41" fmla="*/ 1454845 w 2874438"/>
              <a:gd name="connsiteY41" fmla="*/ 698671 h 1905417"/>
              <a:gd name="connsiteX42" fmla="*/ 1235263 w 2874438"/>
              <a:gd name="connsiteY42" fmla="*/ 725286 h 1905417"/>
              <a:gd name="connsiteX43" fmla="*/ 1226139 w 2874438"/>
              <a:gd name="connsiteY43" fmla="*/ 728987 h 1905417"/>
              <a:gd name="connsiteX44" fmla="*/ 1225241 w 2874438"/>
              <a:gd name="connsiteY44" fmla="*/ 727705 h 1905417"/>
              <a:gd name="connsiteX45" fmla="*/ 1215618 w 2874438"/>
              <a:gd name="connsiteY45" fmla="*/ 714267 h 1905417"/>
              <a:gd name="connsiteX46" fmla="*/ 960742 w 2874438"/>
              <a:gd name="connsiteY46" fmla="*/ 516297 h 1905417"/>
              <a:gd name="connsiteX47" fmla="*/ 896102 w 2874438"/>
              <a:gd name="connsiteY47" fmla="*/ 508992 h 1905417"/>
              <a:gd name="connsiteX48" fmla="*/ 1454846 w 2874438"/>
              <a:gd name="connsiteY48" fmla="*/ 99809 h 1905417"/>
              <a:gd name="connsiteX49" fmla="*/ 1188685 w 2874438"/>
              <a:gd name="connsiteY49" fmla="*/ 365969 h 1905417"/>
              <a:gd name="connsiteX50" fmla="*/ 1454846 w 2874438"/>
              <a:gd name="connsiteY50" fmla="*/ 632131 h 1905417"/>
              <a:gd name="connsiteX51" fmla="*/ 1721006 w 2874438"/>
              <a:gd name="connsiteY51" fmla="*/ 365969 h 1905417"/>
              <a:gd name="connsiteX52" fmla="*/ 1454846 w 2874438"/>
              <a:gd name="connsiteY52" fmla="*/ 99809 h 1905417"/>
              <a:gd name="connsiteX53" fmla="*/ 1450518 w 2874438"/>
              <a:gd name="connsiteY53" fmla="*/ 0 h 1905417"/>
              <a:gd name="connsiteX54" fmla="*/ 1083689 w 2874438"/>
              <a:gd name="connsiteY54" fmla="*/ 107891 h 1905417"/>
              <a:gd name="connsiteX55" fmla="*/ 1141087 w 2874438"/>
              <a:gd name="connsiteY55" fmla="*/ 165828 h 1905417"/>
              <a:gd name="connsiteX56" fmla="*/ 1178201 w 2874438"/>
              <a:gd name="connsiteY56" fmla="*/ 134433 h 1905417"/>
              <a:gd name="connsiteX57" fmla="*/ 1128679 w 2874438"/>
              <a:gd name="connsiteY57" fmla="*/ 107891 h 1905417"/>
              <a:gd name="connsiteX58" fmla="*/ 1450518 w 2874438"/>
              <a:gd name="connsiteY58" fmla="*/ 43155 h 1905417"/>
              <a:gd name="connsiteX59" fmla="*/ 1772356 w 2874438"/>
              <a:gd name="connsiteY59" fmla="*/ 107891 h 1905417"/>
              <a:gd name="connsiteX60" fmla="*/ 1722833 w 2874438"/>
              <a:gd name="connsiteY60" fmla="*/ 134433 h 1905417"/>
              <a:gd name="connsiteX61" fmla="*/ 1759948 w 2874438"/>
              <a:gd name="connsiteY61" fmla="*/ 165828 h 1905417"/>
              <a:gd name="connsiteX62" fmla="*/ 1817345 w 2874438"/>
              <a:gd name="connsiteY62" fmla="*/ 107891 h 1905417"/>
              <a:gd name="connsiteX63" fmla="*/ 1450518 w 2874438"/>
              <a:gd name="connsiteY63" fmla="*/ 0 h 19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74438" h="1905417">
                <a:moveTo>
                  <a:pt x="896102" y="508992"/>
                </a:moveTo>
                <a:cubicBezTo>
                  <a:pt x="755490" y="507679"/>
                  <a:pt x="673992" y="610035"/>
                  <a:pt x="391846" y="680372"/>
                </a:cubicBezTo>
                <a:cubicBezTo>
                  <a:pt x="263016" y="712507"/>
                  <a:pt x="114964" y="731714"/>
                  <a:pt x="0" y="659541"/>
                </a:cubicBezTo>
                <a:cubicBezTo>
                  <a:pt x="9355" y="801120"/>
                  <a:pt x="95216" y="993672"/>
                  <a:pt x="216851" y="1052762"/>
                </a:cubicBezTo>
                <a:cubicBezTo>
                  <a:pt x="336989" y="1112457"/>
                  <a:pt x="526654" y="1044140"/>
                  <a:pt x="526654" y="1044140"/>
                </a:cubicBezTo>
                <a:cubicBezTo>
                  <a:pt x="526654" y="1044140"/>
                  <a:pt x="462256" y="1161737"/>
                  <a:pt x="560923" y="1244357"/>
                </a:cubicBezTo>
                <a:cubicBezTo>
                  <a:pt x="604651" y="1280986"/>
                  <a:pt x="688682" y="1301663"/>
                  <a:pt x="792744" y="1267768"/>
                </a:cubicBezTo>
                <a:lnTo>
                  <a:pt x="845989" y="1241862"/>
                </a:lnTo>
                <a:lnTo>
                  <a:pt x="729558" y="1736696"/>
                </a:lnTo>
                <a:cubicBezTo>
                  <a:pt x="729558" y="1743350"/>
                  <a:pt x="722904" y="1756658"/>
                  <a:pt x="722904" y="1769966"/>
                </a:cubicBezTo>
                <a:cubicBezTo>
                  <a:pt x="722904" y="1843161"/>
                  <a:pt x="782790" y="1903047"/>
                  <a:pt x="855984" y="1903047"/>
                </a:cubicBezTo>
                <a:cubicBezTo>
                  <a:pt x="915870" y="1903047"/>
                  <a:pt x="969102" y="1856469"/>
                  <a:pt x="982410" y="1803236"/>
                </a:cubicBezTo>
                <a:lnTo>
                  <a:pt x="1098037" y="1324216"/>
                </a:lnTo>
                <a:lnTo>
                  <a:pt x="1122145" y="1311468"/>
                </a:lnTo>
                <a:lnTo>
                  <a:pt x="1122145" y="1905417"/>
                </a:lnTo>
                <a:lnTo>
                  <a:pt x="1388305" y="1905417"/>
                </a:lnTo>
                <a:lnTo>
                  <a:pt x="1388305" y="1896393"/>
                </a:lnTo>
                <a:lnTo>
                  <a:pt x="1521385" y="1896393"/>
                </a:lnTo>
                <a:lnTo>
                  <a:pt x="1521385" y="1905417"/>
                </a:lnTo>
                <a:lnTo>
                  <a:pt x="1787545" y="1905417"/>
                </a:lnTo>
                <a:lnTo>
                  <a:pt x="1787545" y="1343874"/>
                </a:lnTo>
                <a:lnTo>
                  <a:pt x="1818779" y="1360390"/>
                </a:lnTo>
                <a:lnTo>
                  <a:pt x="1927280" y="1809890"/>
                </a:lnTo>
                <a:cubicBezTo>
                  <a:pt x="1937261" y="1849814"/>
                  <a:pt x="1969699" y="1885996"/>
                  <a:pt x="2010559" y="1901591"/>
                </a:cubicBezTo>
                <a:lnTo>
                  <a:pt x="2030915" y="1905417"/>
                </a:lnTo>
                <a:lnTo>
                  <a:pt x="2074784" y="1905417"/>
                </a:lnTo>
                <a:lnTo>
                  <a:pt x="2105378" y="1899200"/>
                </a:lnTo>
                <a:cubicBezTo>
                  <a:pt x="2153100" y="1878926"/>
                  <a:pt x="2186786" y="1831516"/>
                  <a:pt x="2186786" y="1776621"/>
                </a:cubicBezTo>
                <a:cubicBezTo>
                  <a:pt x="2186786" y="1763312"/>
                  <a:pt x="2180132" y="1750004"/>
                  <a:pt x="2180132" y="1743350"/>
                </a:cubicBezTo>
                <a:lnTo>
                  <a:pt x="2070148" y="1275917"/>
                </a:lnTo>
                <a:lnTo>
                  <a:pt x="2081695" y="1281536"/>
                </a:lnTo>
                <a:cubicBezTo>
                  <a:pt x="2185758" y="1315430"/>
                  <a:pt x="2269787" y="1294754"/>
                  <a:pt x="2313515" y="1258124"/>
                </a:cubicBezTo>
                <a:cubicBezTo>
                  <a:pt x="2412182" y="1175504"/>
                  <a:pt x="2347784" y="1057908"/>
                  <a:pt x="2347784" y="1057908"/>
                </a:cubicBezTo>
                <a:cubicBezTo>
                  <a:pt x="2347784" y="1057908"/>
                  <a:pt x="2537450" y="1126225"/>
                  <a:pt x="2657589" y="1066529"/>
                </a:cubicBezTo>
                <a:cubicBezTo>
                  <a:pt x="2779224" y="1007439"/>
                  <a:pt x="2865083" y="814887"/>
                  <a:pt x="2874438" y="673308"/>
                </a:cubicBezTo>
                <a:cubicBezTo>
                  <a:pt x="2759474" y="745481"/>
                  <a:pt x="2611422" y="726274"/>
                  <a:pt x="2482593" y="694140"/>
                </a:cubicBezTo>
                <a:cubicBezTo>
                  <a:pt x="2200447" y="623802"/>
                  <a:pt x="2118950" y="521449"/>
                  <a:pt x="1978336" y="522760"/>
                </a:cubicBezTo>
                <a:cubicBezTo>
                  <a:pt x="1958250" y="522948"/>
                  <a:pt x="1936955" y="525250"/>
                  <a:pt x="1913697" y="530065"/>
                </a:cubicBezTo>
                <a:cubicBezTo>
                  <a:pt x="1804787" y="552481"/>
                  <a:pt x="1725383" y="627335"/>
                  <a:pt x="1658820" y="728034"/>
                </a:cubicBezTo>
                <a:lnTo>
                  <a:pt x="1658524" y="728447"/>
                </a:lnTo>
                <a:lnTo>
                  <a:pt x="1564636" y="707821"/>
                </a:lnTo>
                <a:cubicBezTo>
                  <a:pt x="1528039" y="701998"/>
                  <a:pt x="1491442" y="698671"/>
                  <a:pt x="1454845" y="698671"/>
                </a:cubicBezTo>
                <a:cubicBezTo>
                  <a:pt x="1381651" y="698671"/>
                  <a:pt x="1308457" y="711978"/>
                  <a:pt x="1235263" y="725286"/>
                </a:cubicBezTo>
                <a:lnTo>
                  <a:pt x="1226139" y="728987"/>
                </a:lnTo>
                <a:lnTo>
                  <a:pt x="1225241" y="727705"/>
                </a:lnTo>
                <a:cubicBezTo>
                  <a:pt x="1218897" y="718507"/>
                  <a:pt x="1215488" y="713553"/>
                  <a:pt x="1215618" y="714267"/>
                </a:cubicBezTo>
                <a:cubicBezTo>
                  <a:pt x="1149055" y="613567"/>
                  <a:pt x="1069653" y="538713"/>
                  <a:pt x="960742" y="516297"/>
                </a:cubicBezTo>
                <a:cubicBezTo>
                  <a:pt x="937485" y="511483"/>
                  <a:pt x="916190" y="509180"/>
                  <a:pt x="896102" y="508992"/>
                </a:cubicBezTo>
                <a:close/>
                <a:moveTo>
                  <a:pt x="1454846" y="99809"/>
                </a:moveTo>
                <a:cubicBezTo>
                  <a:pt x="1307849" y="99809"/>
                  <a:pt x="1188685" y="218974"/>
                  <a:pt x="1188685" y="365969"/>
                </a:cubicBezTo>
                <a:cubicBezTo>
                  <a:pt x="1188685" y="512966"/>
                  <a:pt x="1307849" y="632131"/>
                  <a:pt x="1454846" y="632131"/>
                </a:cubicBezTo>
                <a:cubicBezTo>
                  <a:pt x="1601842" y="632131"/>
                  <a:pt x="1721006" y="512966"/>
                  <a:pt x="1721006" y="365969"/>
                </a:cubicBezTo>
                <a:cubicBezTo>
                  <a:pt x="1721006" y="218974"/>
                  <a:pt x="1601842" y="99809"/>
                  <a:pt x="1454846" y="99809"/>
                </a:cubicBezTo>
                <a:close/>
                <a:moveTo>
                  <a:pt x="1450518" y="0"/>
                </a:moveTo>
                <a:cubicBezTo>
                  <a:pt x="1247898" y="0"/>
                  <a:pt x="1083689" y="48336"/>
                  <a:pt x="1083689" y="107891"/>
                </a:cubicBezTo>
                <a:cubicBezTo>
                  <a:pt x="1083689" y="129469"/>
                  <a:pt x="1105266" y="149106"/>
                  <a:pt x="1141087" y="165828"/>
                </a:cubicBezTo>
                <a:cubicBezTo>
                  <a:pt x="1152883" y="154700"/>
                  <a:pt x="1165270" y="144221"/>
                  <a:pt x="1178201" y="134433"/>
                </a:cubicBezTo>
                <a:cubicBezTo>
                  <a:pt x="1160049" y="129072"/>
                  <a:pt x="1143193" y="120039"/>
                  <a:pt x="1128679" y="107891"/>
                </a:cubicBezTo>
                <a:cubicBezTo>
                  <a:pt x="1148423" y="86312"/>
                  <a:pt x="1255235" y="43155"/>
                  <a:pt x="1450518" y="43155"/>
                </a:cubicBezTo>
                <a:cubicBezTo>
                  <a:pt x="1645799" y="43155"/>
                  <a:pt x="1752611" y="86312"/>
                  <a:pt x="1772356" y="107891"/>
                </a:cubicBezTo>
                <a:cubicBezTo>
                  <a:pt x="1757841" y="120039"/>
                  <a:pt x="1740985" y="129072"/>
                  <a:pt x="1722833" y="134433"/>
                </a:cubicBezTo>
                <a:cubicBezTo>
                  <a:pt x="1735763" y="144221"/>
                  <a:pt x="1748151" y="154700"/>
                  <a:pt x="1759948" y="165828"/>
                </a:cubicBezTo>
                <a:cubicBezTo>
                  <a:pt x="1795768" y="149106"/>
                  <a:pt x="1817345" y="129469"/>
                  <a:pt x="1817345" y="107891"/>
                </a:cubicBezTo>
                <a:cubicBezTo>
                  <a:pt x="1817345" y="48336"/>
                  <a:pt x="1653135" y="0"/>
                  <a:pt x="1450518" y="0"/>
                </a:cubicBezTo>
                <a:close/>
              </a:path>
            </a:pathLst>
          </a:custGeom>
          <a:solidFill>
            <a:srgbClr val="AFD510"/>
          </a:solidFill>
          <a:ln w="9525" cap="flat">
            <a:noFill/>
            <a:prstDash val="solid"/>
            <a:miter/>
          </a:ln>
        </p:spPr>
        <p:txBody>
          <a:bodyPr rtlCol="0" anchor="ctr"/>
          <a:lstStyle/>
          <a:p>
            <a:endParaRPr lang="en-GB"/>
          </a:p>
        </p:txBody>
      </p:sp>
      <p:grpSp>
        <p:nvGrpSpPr>
          <p:cNvPr id="328" name="Group 327">
            <a:extLst>
              <a:ext uri="{FF2B5EF4-FFF2-40B4-BE49-F238E27FC236}">
                <a16:creationId xmlns:a16="http://schemas.microsoft.com/office/drawing/2014/main" id="{05CE82E0-1BAD-41B6-9119-5779B05565E6}"/>
              </a:ext>
            </a:extLst>
          </p:cNvPr>
          <p:cNvGrpSpPr/>
          <p:nvPr/>
        </p:nvGrpSpPr>
        <p:grpSpPr>
          <a:xfrm>
            <a:off x="140717" y="8522379"/>
            <a:ext cx="421961" cy="531510"/>
            <a:chOff x="-1314526" y="565887"/>
            <a:chExt cx="1439168" cy="1812804"/>
          </a:xfrm>
        </p:grpSpPr>
        <p:sp>
          <p:nvSpPr>
            <p:cNvPr id="329" name="Freeform: Shape 328">
              <a:extLst>
                <a:ext uri="{FF2B5EF4-FFF2-40B4-BE49-F238E27FC236}">
                  <a16:creationId xmlns:a16="http://schemas.microsoft.com/office/drawing/2014/main" id="{FB28FAE7-215D-4900-A0E3-F32D5FE2A78C}"/>
                </a:ext>
              </a:extLst>
            </p:cNvPr>
            <p:cNvSpPr/>
            <p:nvPr/>
          </p:nvSpPr>
          <p:spPr>
            <a:xfrm>
              <a:off x="-1060555"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3" y="0"/>
                    <a:pt x="0" y="27514"/>
                    <a:pt x="0" y="63493"/>
                  </a:cubicBezTo>
                  <a:lnTo>
                    <a:pt x="0" y="190478"/>
                  </a:lnTo>
                  <a:cubicBezTo>
                    <a:pt x="0" y="226457"/>
                    <a:pt x="27513"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330" name="Freeform: Shape 329">
              <a:extLst>
                <a:ext uri="{FF2B5EF4-FFF2-40B4-BE49-F238E27FC236}">
                  <a16:creationId xmlns:a16="http://schemas.microsoft.com/office/drawing/2014/main" id="{E2613E0B-1195-4290-97F9-BB5A9C53BA8C}"/>
                </a:ext>
              </a:extLst>
            </p:cNvPr>
            <p:cNvSpPr/>
            <p:nvPr/>
          </p:nvSpPr>
          <p:spPr>
            <a:xfrm>
              <a:off x="-1314526" y="1073828"/>
              <a:ext cx="1439168" cy="1304863"/>
            </a:xfrm>
            <a:custGeom>
              <a:avLst/>
              <a:gdLst>
                <a:gd name="connsiteX0" fmla="*/ 126985 w 1439168"/>
                <a:gd name="connsiteY0" fmla="*/ 126985 h 931226"/>
                <a:gd name="connsiteX1" fmla="*/ 1312183 w 1439168"/>
                <a:gd name="connsiteY1" fmla="*/ 126985 h 931226"/>
                <a:gd name="connsiteX2" fmla="*/ 1312183 w 1439168"/>
                <a:gd name="connsiteY2" fmla="*/ 804241 h 931226"/>
                <a:gd name="connsiteX3" fmla="*/ 126985 w 1439168"/>
                <a:gd name="connsiteY3" fmla="*/ 804241 h 931226"/>
                <a:gd name="connsiteX4" fmla="*/ 126985 w 1439168"/>
                <a:gd name="connsiteY4" fmla="*/ 126985 h 931226"/>
                <a:gd name="connsiteX5" fmla="*/ 0 w 1439168"/>
                <a:gd name="connsiteY5" fmla="*/ 931227 h 931226"/>
                <a:gd name="connsiteX6" fmla="*/ 1439168 w 1439168"/>
                <a:gd name="connsiteY6" fmla="*/ 931227 h 931226"/>
                <a:gd name="connsiteX7" fmla="*/ 1439168 w 1439168"/>
                <a:gd name="connsiteY7" fmla="*/ 0 h 931226"/>
                <a:gd name="connsiteX8" fmla="*/ 0 w 1439168"/>
                <a:gd name="connsiteY8" fmla="*/ 0 h 931226"/>
                <a:gd name="connsiteX9" fmla="*/ 0 w 1439168"/>
                <a:gd name="connsiteY9" fmla="*/ 931227 h 9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168" h="931226">
                  <a:moveTo>
                    <a:pt x="126985" y="126985"/>
                  </a:moveTo>
                  <a:lnTo>
                    <a:pt x="1312183" y="126985"/>
                  </a:lnTo>
                  <a:lnTo>
                    <a:pt x="1312183" y="804241"/>
                  </a:lnTo>
                  <a:lnTo>
                    <a:pt x="126985" y="804241"/>
                  </a:lnTo>
                  <a:lnTo>
                    <a:pt x="126985" y="126985"/>
                  </a:lnTo>
                  <a:close/>
                  <a:moveTo>
                    <a:pt x="0" y="931227"/>
                  </a:moveTo>
                  <a:lnTo>
                    <a:pt x="1439168" y="931227"/>
                  </a:lnTo>
                  <a:lnTo>
                    <a:pt x="1439168" y="0"/>
                  </a:lnTo>
                  <a:lnTo>
                    <a:pt x="0" y="0"/>
                  </a:lnTo>
                  <a:lnTo>
                    <a:pt x="0" y="931227"/>
                  </a:lnTo>
                  <a:close/>
                </a:path>
              </a:pathLst>
            </a:custGeom>
            <a:solidFill>
              <a:srgbClr val="AFD510"/>
            </a:solidFill>
            <a:ln w="21134" cap="flat">
              <a:noFill/>
              <a:prstDash val="solid"/>
              <a:miter/>
            </a:ln>
          </p:spPr>
          <p:txBody>
            <a:bodyPr rtlCol="0" anchor="ctr"/>
            <a:lstStyle/>
            <a:p>
              <a:endParaRPr lang="en-GB"/>
            </a:p>
          </p:txBody>
        </p:sp>
        <p:sp>
          <p:nvSpPr>
            <p:cNvPr id="331" name="Freeform: Shape 330">
              <a:extLst>
                <a:ext uri="{FF2B5EF4-FFF2-40B4-BE49-F238E27FC236}">
                  <a16:creationId xmlns:a16="http://schemas.microsoft.com/office/drawing/2014/main" id="{E6D147EF-0929-4238-A28D-0AE8BAF67DFD}"/>
                </a:ext>
              </a:extLst>
            </p:cNvPr>
            <p:cNvSpPr/>
            <p:nvPr/>
          </p:nvSpPr>
          <p:spPr>
            <a:xfrm>
              <a:off x="-256314"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4" y="0"/>
                    <a:pt x="0" y="27514"/>
                    <a:pt x="0" y="63493"/>
                  </a:cubicBezTo>
                  <a:lnTo>
                    <a:pt x="0" y="190478"/>
                  </a:lnTo>
                  <a:cubicBezTo>
                    <a:pt x="0" y="226457"/>
                    <a:pt x="27514"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332" name="Freeform: Shape 331">
              <a:extLst>
                <a:ext uri="{FF2B5EF4-FFF2-40B4-BE49-F238E27FC236}">
                  <a16:creationId xmlns:a16="http://schemas.microsoft.com/office/drawing/2014/main" id="{89DB68D6-F887-44B1-8548-3D54F05E3A9D}"/>
                </a:ext>
              </a:extLst>
            </p:cNvPr>
            <p:cNvSpPr/>
            <p:nvPr/>
          </p:nvSpPr>
          <p:spPr>
            <a:xfrm>
              <a:off x="-1314526" y="692872"/>
              <a:ext cx="1439168" cy="296299"/>
            </a:xfrm>
            <a:custGeom>
              <a:avLst/>
              <a:gdLst>
                <a:gd name="connsiteX0" fmla="*/ 1269854 w 1439168"/>
                <a:gd name="connsiteY0" fmla="*/ 0 h 296299"/>
                <a:gd name="connsiteX1" fmla="*/ 1269854 w 1439168"/>
                <a:gd name="connsiteY1" fmla="*/ 63493 h 296299"/>
                <a:gd name="connsiteX2" fmla="*/ 1121705 w 1439168"/>
                <a:gd name="connsiteY2" fmla="*/ 211642 h 296299"/>
                <a:gd name="connsiteX3" fmla="*/ 973555 w 1439168"/>
                <a:gd name="connsiteY3" fmla="*/ 63493 h 296299"/>
                <a:gd name="connsiteX4" fmla="*/ 973555 w 1439168"/>
                <a:gd name="connsiteY4" fmla="*/ 0 h 296299"/>
                <a:gd name="connsiteX5" fmla="*/ 465613 w 1439168"/>
                <a:gd name="connsiteY5" fmla="*/ 0 h 296299"/>
                <a:gd name="connsiteX6" fmla="*/ 465613 w 1439168"/>
                <a:gd name="connsiteY6" fmla="*/ 63493 h 296299"/>
                <a:gd name="connsiteX7" fmla="*/ 317464 w 1439168"/>
                <a:gd name="connsiteY7" fmla="*/ 211642 h 296299"/>
                <a:gd name="connsiteX8" fmla="*/ 169314 w 1439168"/>
                <a:gd name="connsiteY8" fmla="*/ 63493 h 296299"/>
                <a:gd name="connsiteX9" fmla="*/ 169314 w 1439168"/>
                <a:gd name="connsiteY9" fmla="*/ 0 h 296299"/>
                <a:gd name="connsiteX10" fmla="*/ 0 w 1439168"/>
                <a:gd name="connsiteY10" fmla="*/ 0 h 296299"/>
                <a:gd name="connsiteX11" fmla="*/ 0 w 1439168"/>
                <a:gd name="connsiteY11" fmla="*/ 296299 h 296299"/>
                <a:gd name="connsiteX12" fmla="*/ 1439168 w 1439168"/>
                <a:gd name="connsiteY12" fmla="*/ 296299 h 296299"/>
                <a:gd name="connsiteX13" fmla="*/ 1439168 w 1439168"/>
                <a:gd name="connsiteY13" fmla="*/ 0 h 296299"/>
                <a:gd name="connsiteX14" fmla="*/ 1269854 w 1439168"/>
                <a:gd name="connsiteY14" fmla="*/ 0 h 2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9168" h="296299">
                  <a:moveTo>
                    <a:pt x="1269854" y="0"/>
                  </a:moveTo>
                  <a:lnTo>
                    <a:pt x="1269854" y="63493"/>
                  </a:lnTo>
                  <a:cubicBezTo>
                    <a:pt x="1269854" y="146033"/>
                    <a:pt x="1204245" y="211642"/>
                    <a:pt x="1121705" y="211642"/>
                  </a:cubicBezTo>
                  <a:cubicBezTo>
                    <a:pt x="1039164" y="211642"/>
                    <a:pt x="973555" y="146033"/>
                    <a:pt x="973555" y="63493"/>
                  </a:cubicBezTo>
                  <a:lnTo>
                    <a:pt x="973555" y="0"/>
                  </a:lnTo>
                  <a:lnTo>
                    <a:pt x="465613" y="0"/>
                  </a:lnTo>
                  <a:lnTo>
                    <a:pt x="465613" y="63493"/>
                  </a:lnTo>
                  <a:cubicBezTo>
                    <a:pt x="465613" y="146033"/>
                    <a:pt x="400004" y="211642"/>
                    <a:pt x="317464" y="211642"/>
                  </a:cubicBezTo>
                  <a:cubicBezTo>
                    <a:pt x="234923" y="211642"/>
                    <a:pt x="169314" y="146033"/>
                    <a:pt x="169314" y="63493"/>
                  </a:cubicBezTo>
                  <a:lnTo>
                    <a:pt x="169314" y="0"/>
                  </a:lnTo>
                  <a:lnTo>
                    <a:pt x="0" y="0"/>
                  </a:lnTo>
                  <a:lnTo>
                    <a:pt x="0" y="296299"/>
                  </a:lnTo>
                  <a:lnTo>
                    <a:pt x="1439168" y="296299"/>
                  </a:lnTo>
                  <a:lnTo>
                    <a:pt x="1439168" y="0"/>
                  </a:lnTo>
                  <a:lnTo>
                    <a:pt x="1269854" y="0"/>
                  </a:lnTo>
                  <a:close/>
                </a:path>
              </a:pathLst>
            </a:custGeom>
            <a:solidFill>
              <a:srgbClr val="AFD510"/>
            </a:solidFill>
            <a:ln w="21134" cap="flat">
              <a:noFill/>
              <a:prstDash val="solid"/>
              <a:miter/>
            </a:ln>
          </p:spPr>
          <p:txBody>
            <a:bodyPr rtlCol="0" anchor="ctr"/>
            <a:lstStyle/>
            <a:p>
              <a:endParaRPr lang="en-GB"/>
            </a:p>
          </p:txBody>
        </p:sp>
        <p:pic>
          <p:nvPicPr>
            <p:cNvPr id="333" name="Picture 332" descr="Icon&#10;&#10;Description automatically generated">
              <a:extLst>
                <a:ext uri="{FF2B5EF4-FFF2-40B4-BE49-F238E27FC236}">
                  <a16:creationId xmlns:a16="http://schemas.microsoft.com/office/drawing/2014/main" id="{F7183DE1-567F-4186-87B4-996C70EBFE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973" y="1302748"/>
              <a:ext cx="915305" cy="915305"/>
            </a:xfrm>
            <a:prstGeom prst="rect">
              <a:avLst/>
            </a:prstGeom>
          </p:spPr>
        </p:pic>
      </p:grpSp>
      <p:sp>
        <p:nvSpPr>
          <p:cNvPr id="25" name="Freeform: Shape 24">
            <a:extLst>
              <a:ext uri="{FF2B5EF4-FFF2-40B4-BE49-F238E27FC236}">
                <a16:creationId xmlns:a16="http://schemas.microsoft.com/office/drawing/2014/main" id="{A9A2C366-545C-45F5-AB20-6964FB9C5C7D}"/>
              </a:ext>
            </a:extLst>
          </p:cNvPr>
          <p:cNvSpPr/>
          <p:nvPr/>
        </p:nvSpPr>
        <p:spPr>
          <a:xfrm rot="10800000" flipH="1" flipV="1">
            <a:off x="5302927" y="2530454"/>
            <a:ext cx="1044713" cy="755749"/>
          </a:xfrm>
          <a:custGeom>
            <a:avLst/>
            <a:gdLst>
              <a:gd name="connsiteX0" fmla="*/ 0 w 1044713"/>
              <a:gd name="connsiteY0" fmla="*/ 755749 h 755749"/>
              <a:gd name="connsiteX1" fmla="*/ 749300 w 1044713"/>
              <a:gd name="connsiteY1" fmla="*/ 409364 h 755749"/>
              <a:gd name="connsiteX2" fmla="*/ 1003300 w 1044713"/>
              <a:gd name="connsiteY2" fmla="*/ 157447 h 755749"/>
              <a:gd name="connsiteX3" fmla="*/ 1041400 w 1044713"/>
              <a:gd name="connsiteY3" fmla="*/ 0 h 755749"/>
            </a:gdLst>
            <a:ahLst/>
            <a:cxnLst>
              <a:cxn ang="0">
                <a:pos x="connsiteX0" y="connsiteY0"/>
              </a:cxn>
              <a:cxn ang="0">
                <a:pos x="connsiteX1" y="connsiteY1"/>
              </a:cxn>
              <a:cxn ang="0">
                <a:pos x="connsiteX2" y="connsiteY2"/>
              </a:cxn>
              <a:cxn ang="0">
                <a:pos x="connsiteX3" y="connsiteY3"/>
              </a:cxn>
            </a:cxnLst>
            <a:rect l="l" t="t" r="r" b="b"/>
            <a:pathLst>
              <a:path w="1044713" h="755749" extrusionOk="0">
                <a:moveTo>
                  <a:pt x="0" y="755749"/>
                </a:moveTo>
                <a:cubicBezTo>
                  <a:pt x="264728" y="616184"/>
                  <a:pt x="579875" y="509909"/>
                  <a:pt x="749300" y="409364"/>
                </a:cubicBezTo>
                <a:cubicBezTo>
                  <a:pt x="931867" y="312879"/>
                  <a:pt x="950995" y="225790"/>
                  <a:pt x="1003300" y="157447"/>
                </a:cubicBezTo>
                <a:cubicBezTo>
                  <a:pt x="1047028" y="94059"/>
                  <a:pt x="1045749" y="49814"/>
                  <a:pt x="1041400" y="0"/>
                </a:cubicBezTo>
              </a:path>
            </a:pathLst>
          </a:custGeom>
          <a:noFill/>
          <a:ln w="85725">
            <a:solidFill>
              <a:schemeClr val="bg1"/>
            </a:solidFill>
            <a:extLst>
              <a:ext uri="{C807C97D-BFC1-408E-A445-0C87EB9F89A2}">
                <ask:lineSketchStyleProps xmlns:ask="http://schemas.microsoft.com/office/drawing/2018/sketchyshapes" sd="1219033472">
                  <a:custGeom>
                    <a:avLst/>
                    <a:gdLst>
                      <a:gd name="connsiteX0" fmla="*/ 0 w 1044713"/>
                      <a:gd name="connsiteY0" fmla="*/ 914400 h 914400"/>
                      <a:gd name="connsiteX1" fmla="*/ 749300 w 1044713"/>
                      <a:gd name="connsiteY1" fmla="*/ 495300 h 914400"/>
                      <a:gd name="connsiteX2" fmla="*/ 1003300 w 1044713"/>
                      <a:gd name="connsiteY2" fmla="*/ 190500 h 914400"/>
                      <a:gd name="connsiteX3" fmla="*/ 1041400 w 1044713"/>
                      <a:gd name="connsiteY3" fmla="*/ 0 h 914400"/>
                    </a:gdLst>
                    <a:ahLst/>
                    <a:cxnLst>
                      <a:cxn ang="0">
                        <a:pos x="connsiteX0" y="connsiteY0"/>
                      </a:cxn>
                      <a:cxn ang="0">
                        <a:pos x="connsiteX1" y="connsiteY1"/>
                      </a:cxn>
                      <a:cxn ang="0">
                        <a:pos x="connsiteX2" y="connsiteY2"/>
                      </a:cxn>
                      <a:cxn ang="0">
                        <a:pos x="connsiteX3" y="connsiteY3"/>
                      </a:cxn>
                    </a:cxnLst>
                    <a:rect l="l" t="t" r="r" b="b"/>
                    <a:pathLst>
                      <a:path w="1044713" h="914400">
                        <a:moveTo>
                          <a:pt x="0" y="914400"/>
                        </a:moveTo>
                        <a:cubicBezTo>
                          <a:pt x="291041" y="765175"/>
                          <a:pt x="582083" y="615950"/>
                          <a:pt x="749300" y="495300"/>
                        </a:cubicBezTo>
                        <a:cubicBezTo>
                          <a:pt x="916517" y="374650"/>
                          <a:pt x="954617" y="273050"/>
                          <a:pt x="1003300" y="190500"/>
                        </a:cubicBezTo>
                        <a:cubicBezTo>
                          <a:pt x="1051983" y="107950"/>
                          <a:pt x="1046691" y="53975"/>
                          <a:pt x="1041400"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7" name="Group 346">
            <a:extLst>
              <a:ext uri="{FF2B5EF4-FFF2-40B4-BE49-F238E27FC236}">
                <a16:creationId xmlns:a16="http://schemas.microsoft.com/office/drawing/2014/main" id="{58621782-BB75-4693-8AEE-48C488707296}"/>
              </a:ext>
            </a:extLst>
          </p:cNvPr>
          <p:cNvGrpSpPr/>
          <p:nvPr/>
        </p:nvGrpSpPr>
        <p:grpSpPr>
          <a:xfrm>
            <a:off x="5555551" y="8012442"/>
            <a:ext cx="1372575" cy="660427"/>
            <a:chOff x="-8360226" y="4864947"/>
            <a:chExt cx="7029851" cy="3382476"/>
          </a:xfrm>
        </p:grpSpPr>
        <p:grpSp>
          <p:nvGrpSpPr>
            <p:cNvPr id="348" name="Group 347">
              <a:extLst>
                <a:ext uri="{FF2B5EF4-FFF2-40B4-BE49-F238E27FC236}">
                  <a16:creationId xmlns:a16="http://schemas.microsoft.com/office/drawing/2014/main" id="{E3C17C04-5113-4F02-8223-543064BA0311}"/>
                </a:ext>
              </a:extLst>
            </p:cNvPr>
            <p:cNvGrpSpPr/>
            <p:nvPr/>
          </p:nvGrpSpPr>
          <p:grpSpPr>
            <a:xfrm>
              <a:off x="-8360226" y="4864947"/>
              <a:ext cx="7029851" cy="3382476"/>
              <a:chOff x="-8360226" y="4864947"/>
              <a:chExt cx="7029851" cy="3382476"/>
            </a:xfrm>
          </p:grpSpPr>
          <p:sp>
            <p:nvSpPr>
              <p:cNvPr id="350" name="Freeform: Shape 349">
                <a:extLst>
                  <a:ext uri="{FF2B5EF4-FFF2-40B4-BE49-F238E27FC236}">
                    <a16:creationId xmlns:a16="http://schemas.microsoft.com/office/drawing/2014/main" id="{429F3253-1219-4C8C-9165-61028A55B295}"/>
                  </a:ext>
                </a:extLst>
              </p:cNvPr>
              <p:cNvSpPr/>
              <p:nvPr/>
            </p:nvSpPr>
            <p:spPr>
              <a:xfrm>
                <a:off x="-8360226" y="4864947"/>
                <a:ext cx="7029851" cy="3368761"/>
              </a:xfrm>
              <a:custGeom>
                <a:avLst/>
                <a:gdLst>
                  <a:gd name="connsiteX0" fmla="*/ 5747023 w 5880485"/>
                  <a:gd name="connsiteY0" fmla="*/ 3152592 h 3152591"/>
                  <a:gd name="connsiteX1" fmla="*/ 5623929 w 5880485"/>
                  <a:gd name="connsiteY1" fmla="*/ 3070529 h 3152591"/>
                  <a:gd name="connsiteX2" fmla="*/ 4762266 w 5880485"/>
                  <a:gd name="connsiteY2" fmla="*/ 1039466 h 3152591"/>
                  <a:gd name="connsiteX3" fmla="*/ 2936361 w 5880485"/>
                  <a:gd name="connsiteY3" fmla="*/ 287221 h 3152591"/>
                  <a:gd name="connsiteX4" fmla="*/ 1110457 w 5880485"/>
                  <a:gd name="connsiteY4" fmla="*/ 1039466 h 3152591"/>
                  <a:gd name="connsiteX5" fmla="*/ 262471 w 5880485"/>
                  <a:gd name="connsiteY5" fmla="*/ 3050013 h 3152591"/>
                  <a:gd name="connsiteX6" fmla="*/ 84668 w 5880485"/>
                  <a:gd name="connsiteY6" fmla="*/ 3125238 h 3152591"/>
                  <a:gd name="connsiteX7" fmla="*/ 9443 w 5880485"/>
                  <a:gd name="connsiteY7" fmla="*/ 2947434 h 3152591"/>
                  <a:gd name="connsiteX8" fmla="*/ 891622 w 5880485"/>
                  <a:gd name="connsiteY8" fmla="*/ 841147 h 3152591"/>
                  <a:gd name="connsiteX9" fmla="*/ 2929523 w 5880485"/>
                  <a:gd name="connsiteY9" fmla="*/ 0 h 3152591"/>
                  <a:gd name="connsiteX10" fmla="*/ 4967424 w 5880485"/>
                  <a:gd name="connsiteY10" fmla="*/ 841147 h 3152591"/>
                  <a:gd name="connsiteX11" fmla="*/ 5870118 w 5880485"/>
                  <a:gd name="connsiteY11" fmla="*/ 2967950 h 3152591"/>
                  <a:gd name="connsiteX12" fmla="*/ 5794893 w 5880485"/>
                  <a:gd name="connsiteY12" fmla="*/ 3145753 h 3152591"/>
                  <a:gd name="connsiteX13" fmla="*/ 5747023 w 5880485"/>
                  <a:gd name="connsiteY13" fmla="*/ 3152592 h 315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0485" h="3152591">
                    <a:moveTo>
                      <a:pt x="5747023" y="3152592"/>
                    </a:moveTo>
                    <a:cubicBezTo>
                      <a:pt x="5692314" y="3152592"/>
                      <a:pt x="5644445" y="3118399"/>
                      <a:pt x="5623929" y="3070529"/>
                    </a:cubicBezTo>
                    <a:lnTo>
                      <a:pt x="4762266" y="1039466"/>
                    </a:lnTo>
                    <a:lnTo>
                      <a:pt x="2936361" y="287221"/>
                    </a:lnTo>
                    <a:lnTo>
                      <a:pt x="1110457" y="1039466"/>
                    </a:lnTo>
                    <a:lnTo>
                      <a:pt x="262471" y="3050013"/>
                    </a:lnTo>
                    <a:cubicBezTo>
                      <a:pt x="235117" y="3118399"/>
                      <a:pt x="153054" y="3152592"/>
                      <a:pt x="84668" y="3125238"/>
                    </a:cubicBezTo>
                    <a:cubicBezTo>
                      <a:pt x="16282" y="3097883"/>
                      <a:pt x="-17911" y="3015820"/>
                      <a:pt x="9443" y="2947434"/>
                    </a:cubicBezTo>
                    <a:lnTo>
                      <a:pt x="891622" y="841147"/>
                    </a:lnTo>
                    <a:lnTo>
                      <a:pt x="2929523" y="0"/>
                    </a:lnTo>
                    <a:lnTo>
                      <a:pt x="4967424" y="841147"/>
                    </a:lnTo>
                    <a:lnTo>
                      <a:pt x="5870118" y="2967950"/>
                    </a:lnTo>
                    <a:cubicBezTo>
                      <a:pt x="5897472" y="3036336"/>
                      <a:pt x="5870118" y="3118399"/>
                      <a:pt x="5794893" y="3145753"/>
                    </a:cubicBezTo>
                    <a:cubicBezTo>
                      <a:pt x="5781216" y="3145753"/>
                      <a:pt x="5767539" y="3152592"/>
                      <a:pt x="5747023" y="3152592"/>
                    </a:cubicBezTo>
                    <a:close/>
                  </a:path>
                </a:pathLst>
              </a:custGeom>
              <a:solidFill>
                <a:schemeClr val="bg1"/>
              </a:solidFill>
              <a:ln w="68362" cap="flat">
                <a:noFill/>
                <a:prstDash val="solid"/>
                <a:miter/>
              </a:ln>
            </p:spPr>
            <p:txBody>
              <a:bodyPr rtlCol="0" anchor="ctr"/>
              <a:lstStyle/>
              <a:p>
                <a:endParaRPr lang="en-GB"/>
              </a:p>
            </p:txBody>
          </p:sp>
          <p:grpSp>
            <p:nvGrpSpPr>
              <p:cNvPr id="351" name="Graphic 141" descr="Man with solid fill">
                <a:extLst>
                  <a:ext uri="{FF2B5EF4-FFF2-40B4-BE49-F238E27FC236}">
                    <a16:creationId xmlns:a16="http://schemas.microsoft.com/office/drawing/2014/main" id="{C2633FE5-AF48-41ED-BC2D-24525EDCF5E1}"/>
                  </a:ext>
                </a:extLst>
              </p:cNvPr>
              <p:cNvGrpSpPr/>
              <p:nvPr/>
            </p:nvGrpSpPr>
            <p:grpSpPr>
              <a:xfrm>
                <a:off x="-6600900" y="5765105"/>
                <a:ext cx="1206872" cy="2468602"/>
                <a:chOff x="4715812" y="7423682"/>
                <a:chExt cx="1206872" cy="2468602"/>
              </a:xfrm>
              <a:solidFill>
                <a:schemeClr val="bg1"/>
              </a:solidFill>
            </p:grpSpPr>
            <p:sp>
              <p:nvSpPr>
                <p:cNvPr id="356" name="Freeform: Shape 355">
                  <a:extLst>
                    <a:ext uri="{FF2B5EF4-FFF2-40B4-BE49-F238E27FC236}">
                      <a16:creationId xmlns:a16="http://schemas.microsoft.com/office/drawing/2014/main" id="{AFFB5A7F-9181-49B9-8BB6-FB60A85A7261}"/>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357" name="Freeform: Shape 356">
                  <a:extLst>
                    <a:ext uri="{FF2B5EF4-FFF2-40B4-BE49-F238E27FC236}">
                      <a16:creationId xmlns:a16="http://schemas.microsoft.com/office/drawing/2014/main" id="{7546E5CA-A47A-4509-9568-6809295C9E59}"/>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sp>
            <p:nvSpPr>
              <p:cNvPr id="352" name="Freeform: Shape 351">
                <a:extLst>
                  <a:ext uri="{FF2B5EF4-FFF2-40B4-BE49-F238E27FC236}">
                    <a16:creationId xmlns:a16="http://schemas.microsoft.com/office/drawing/2014/main" id="{70FA2AEF-1D4E-4F35-992C-DE9DD4CF316D}"/>
                  </a:ext>
                </a:extLst>
              </p:cNvPr>
              <p:cNvSpPr/>
              <p:nvPr/>
            </p:nvSpPr>
            <p:spPr>
              <a:xfrm>
                <a:off x="-3983339" y="5765105"/>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chemeClr val="bg1"/>
              </a:solidFill>
              <a:ln w="27384" cap="flat">
                <a:noFill/>
                <a:prstDash val="solid"/>
                <a:miter/>
              </a:ln>
            </p:spPr>
            <p:txBody>
              <a:bodyPr rtlCol="0" anchor="ctr"/>
              <a:lstStyle/>
              <a:p>
                <a:endParaRPr lang="en-GB"/>
              </a:p>
            </p:txBody>
          </p:sp>
          <p:sp>
            <p:nvSpPr>
              <p:cNvPr id="353" name="Freeform: Shape 352">
                <a:extLst>
                  <a:ext uri="{FF2B5EF4-FFF2-40B4-BE49-F238E27FC236}">
                    <a16:creationId xmlns:a16="http://schemas.microsoft.com/office/drawing/2014/main" id="{F1BD7FCC-7513-4082-B357-24EBE9C1C04E}"/>
                  </a:ext>
                </a:extLst>
              </p:cNvPr>
              <p:cNvSpPr/>
              <p:nvPr/>
            </p:nvSpPr>
            <p:spPr>
              <a:xfrm>
                <a:off x="-4371566" y="6258826"/>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chemeClr val="bg1"/>
              </a:solidFill>
              <a:ln w="27384" cap="flat">
                <a:noFill/>
                <a:prstDash val="solid"/>
                <a:miter/>
              </a:ln>
            </p:spPr>
            <p:txBody>
              <a:bodyPr rtlCol="0" anchor="ctr"/>
              <a:lstStyle/>
              <a:p>
                <a:endParaRPr lang="en-GB"/>
              </a:p>
            </p:txBody>
          </p:sp>
          <p:sp>
            <p:nvSpPr>
              <p:cNvPr id="354" name="Freeform: Shape 353">
                <a:extLst>
                  <a:ext uri="{FF2B5EF4-FFF2-40B4-BE49-F238E27FC236}">
                    <a16:creationId xmlns:a16="http://schemas.microsoft.com/office/drawing/2014/main" id="{0768CF72-7024-4E81-8212-35789FAB11D6}"/>
                  </a:ext>
                </a:extLst>
              </p:cNvPr>
              <p:cNvSpPr/>
              <p:nvPr/>
            </p:nvSpPr>
            <p:spPr>
              <a:xfrm flipH="1">
                <a:off x="-5467105" y="7288485"/>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chemeClr val="bg1"/>
              </a:solidFill>
              <a:ln w="27384" cap="flat">
                <a:noFill/>
                <a:prstDash val="solid"/>
                <a:miter/>
              </a:ln>
            </p:spPr>
            <p:txBody>
              <a:bodyPr rtlCol="0" anchor="ctr"/>
              <a:lstStyle/>
              <a:p>
                <a:endParaRPr lang="en-GB"/>
              </a:p>
            </p:txBody>
          </p:sp>
          <p:sp>
            <p:nvSpPr>
              <p:cNvPr id="355" name="Arrow: Pentagon 354">
                <a:extLst>
                  <a:ext uri="{FF2B5EF4-FFF2-40B4-BE49-F238E27FC236}">
                    <a16:creationId xmlns:a16="http://schemas.microsoft.com/office/drawing/2014/main" id="{3A87E14B-7FA9-430F-A6DE-3C8C294D77B6}"/>
                  </a:ext>
                </a:extLst>
              </p:cNvPr>
              <p:cNvSpPr/>
              <p:nvPr/>
            </p:nvSpPr>
            <p:spPr>
              <a:xfrm rot="16200000">
                <a:off x="-5048413" y="7486553"/>
                <a:ext cx="342179" cy="1179561"/>
              </a:xfrm>
              <a:prstGeom prst="homePlate">
                <a:avLst>
                  <a:gd name="adj" fmla="val 21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49" name="Picture 348" descr="Icon&#10;&#10;Description automatically generated">
              <a:extLst>
                <a:ext uri="{FF2B5EF4-FFF2-40B4-BE49-F238E27FC236}">
                  <a16:creationId xmlns:a16="http://schemas.microsoft.com/office/drawing/2014/main" id="{35E54E06-87BB-4C2D-9AD6-E0EC37E40F6C}"/>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5327292" y="6431323"/>
              <a:ext cx="915305" cy="915305"/>
            </a:xfrm>
            <a:prstGeom prst="rect">
              <a:avLst/>
            </a:prstGeom>
          </p:spPr>
        </p:pic>
      </p:grpSp>
      <p:pic>
        <p:nvPicPr>
          <p:cNvPr id="363" name="Graphic 362" descr="Megaphone with solid fill">
            <a:extLst>
              <a:ext uri="{FF2B5EF4-FFF2-40B4-BE49-F238E27FC236}">
                <a16:creationId xmlns:a16="http://schemas.microsoft.com/office/drawing/2014/main" id="{8EBEA5CA-4671-4C2D-8977-909C9837F14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35461" y="138494"/>
            <a:ext cx="532536" cy="532536"/>
          </a:xfrm>
          <a:prstGeom prst="rect">
            <a:avLst/>
          </a:prstGeom>
        </p:spPr>
      </p:pic>
      <p:grpSp>
        <p:nvGrpSpPr>
          <p:cNvPr id="42" name="Group 41">
            <a:extLst>
              <a:ext uri="{FF2B5EF4-FFF2-40B4-BE49-F238E27FC236}">
                <a16:creationId xmlns:a16="http://schemas.microsoft.com/office/drawing/2014/main" id="{ADA55EEA-5DC5-4E5D-8864-33294D88C464}"/>
              </a:ext>
            </a:extLst>
          </p:cNvPr>
          <p:cNvGrpSpPr/>
          <p:nvPr/>
        </p:nvGrpSpPr>
        <p:grpSpPr>
          <a:xfrm>
            <a:off x="163003" y="7443787"/>
            <a:ext cx="385586" cy="441956"/>
            <a:chOff x="-7872140" y="4923886"/>
            <a:chExt cx="1824825" cy="2091602"/>
          </a:xfrm>
        </p:grpSpPr>
        <p:sp>
          <p:nvSpPr>
            <p:cNvPr id="34" name="Freeform: Shape 33">
              <a:extLst>
                <a:ext uri="{FF2B5EF4-FFF2-40B4-BE49-F238E27FC236}">
                  <a16:creationId xmlns:a16="http://schemas.microsoft.com/office/drawing/2014/main" id="{38D7E03E-58CD-46FA-8011-AF799DCEB0A4}"/>
                </a:ext>
              </a:extLst>
            </p:cNvPr>
            <p:cNvSpPr/>
            <p:nvPr/>
          </p:nvSpPr>
          <p:spPr>
            <a:xfrm>
              <a:off x="-7872140" y="5459020"/>
              <a:ext cx="1824825" cy="1556468"/>
            </a:xfrm>
            <a:custGeom>
              <a:avLst/>
              <a:gdLst>
                <a:gd name="connsiteX0" fmla="*/ 0 w 831905"/>
                <a:gd name="connsiteY0" fmla="*/ 0 h 563549"/>
                <a:gd name="connsiteX1" fmla="*/ 831906 w 831905"/>
                <a:gd name="connsiteY1" fmla="*/ 0 h 563549"/>
                <a:gd name="connsiteX2" fmla="*/ 831906 w 831905"/>
                <a:gd name="connsiteY2" fmla="*/ 563549 h 563549"/>
                <a:gd name="connsiteX3" fmla="*/ 0 w 831905"/>
                <a:gd name="connsiteY3" fmla="*/ 563549 h 563549"/>
              </a:gdLst>
              <a:ahLst/>
              <a:cxnLst>
                <a:cxn ang="0">
                  <a:pos x="connsiteX0" y="connsiteY0"/>
                </a:cxn>
                <a:cxn ang="0">
                  <a:pos x="connsiteX1" y="connsiteY1"/>
                </a:cxn>
                <a:cxn ang="0">
                  <a:pos x="connsiteX2" y="connsiteY2"/>
                </a:cxn>
                <a:cxn ang="0">
                  <a:pos x="connsiteX3" y="connsiteY3"/>
                </a:cxn>
              </a:cxnLst>
              <a:rect l="l" t="t" r="r" b="b"/>
              <a:pathLst>
                <a:path w="831905" h="563549">
                  <a:moveTo>
                    <a:pt x="0" y="0"/>
                  </a:moveTo>
                  <a:lnTo>
                    <a:pt x="831906" y="0"/>
                  </a:lnTo>
                  <a:lnTo>
                    <a:pt x="831906" y="563549"/>
                  </a:lnTo>
                  <a:lnTo>
                    <a:pt x="0" y="563549"/>
                  </a:lnTo>
                  <a:close/>
                </a:path>
              </a:pathLst>
            </a:custGeom>
            <a:solidFill>
              <a:srgbClr val="AFD510"/>
            </a:solidFill>
            <a:ln w="26789"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D603EFB-5993-42E2-8F37-F6C9F6541C6C}"/>
                </a:ext>
              </a:extLst>
            </p:cNvPr>
            <p:cNvSpPr/>
            <p:nvPr/>
          </p:nvSpPr>
          <p:spPr>
            <a:xfrm>
              <a:off x="-7496440" y="4923886"/>
              <a:ext cx="1073427" cy="456206"/>
            </a:xfrm>
            <a:custGeom>
              <a:avLst/>
              <a:gdLst>
                <a:gd name="connsiteX0" fmla="*/ 1073427 w 1073427"/>
                <a:gd name="connsiteY0" fmla="*/ 295192 h 456206"/>
                <a:gd name="connsiteX1" fmla="*/ 778235 w 1073427"/>
                <a:gd name="connsiteY1" fmla="*/ 295192 h 456206"/>
                <a:gd name="connsiteX2" fmla="*/ 939249 w 1073427"/>
                <a:gd name="connsiteY2" fmla="*/ 134178 h 456206"/>
                <a:gd name="connsiteX3" fmla="*/ 826539 w 1073427"/>
                <a:gd name="connsiteY3" fmla="*/ 18785 h 456206"/>
                <a:gd name="connsiteX4" fmla="*/ 617221 w 1073427"/>
                <a:gd name="connsiteY4" fmla="*/ 228103 h 456206"/>
                <a:gd name="connsiteX5" fmla="*/ 617221 w 1073427"/>
                <a:gd name="connsiteY5" fmla="*/ 0 h 456206"/>
                <a:gd name="connsiteX6" fmla="*/ 456207 w 1073427"/>
                <a:gd name="connsiteY6" fmla="*/ 0 h 456206"/>
                <a:gd name="connsiteX7" fmla="*/ 456207 w 1073427"/>
                <a:gd name="connsiteY7" fmla="*/ 228103 h 456206"/>
                <a:gd name="connsiteX8" fmla="*/ 246888 w 1073427"/>
                <a:gd name="connsiteY8" fmla="*/ 18785 h 456206"/>
                <a:gd name="connsiteX9" fmla="*/ 134178 w 1073427"/>
                <a:gd name="connsiteY9" fmla="*/ 134178 h 456206"/>
                <a:gd name="connsiteX10" fmla="*/ 295192 w 1073427"/>
                <a:gd name="connsiteY10" fmla="*/ 295192 h 456206"/>
                <a:gd name="connsiteX11" fmla="*/ 0 w 1073427"/>
                <a:gd name="connsiteY11" fmla="*/ 295192 h 456206"/>
                <a:gd name="connsiteX12" fmla="*/ 0 w 1073427"/>
                <a:gd name="connsiteY12" fmla="*/ 456207 h 456206"/>
                <a:gd name="connsiteX13" fmla="*/ 1073427 w 1073427"/>
                <a:gd name="connsiteY13" fmla="*/ 456207 h 4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3427" h="456206">
                  <a:moveTo>
                    <a:pt x="1073427" y="295192"/>
                  </a:moveTo>
                  <a:lnTo>
                    <a:pt x="778235" y="295192"/>
                  </a:lnTo>
                  <a:lnTo>
                    <a:pt x="939249" y="134178"/>
                  </a:lnTo>
                  <a:lnTo>
                    <a:pt x="826539" y="18785"/>
                  </a:lnTo>
                  <a:lnTo>
                    <a:pt x="617221" y="228103"/>
                  </a:lnTo>
                  <a:lnTo>
                    <a:pt x="617221" y="0"/>
                  </a:lnTo>
                  <a:lnTo>
                    <a:pt x="456207" y="0"/>
                  </a:lnTo>
                  <a:lnTo>
                    <a:pt x="456207" y="228103"/>
                  </a:lnTo>
                  <a:lnTo>
                    <a:pt x="246888" y="18785"/>
                  </a:lnTo>
                  <a:lnTo>
                    <a:pt x="134178" y="134178"/>
                  </a:lnTo>
                  <a:lnTo>
                    <a:pt x="295192" y="295192"/>
                  </a:lnTo>
                  <a:lnTo>
                    <a:pt x="0" y="295192"/>
                  </a:lnTo>
                  <a:lnTo>
                    <a:pt x="0" y="456207"/>
                  </a:lnTo>
                  <a:lnTo>
                    <a:pt x="1073427" y="456207"/>
                  </a:lnTo>
                  <a:close/>
                </a:path>
              </a:pathLst>
            </a:custGeom>
            <a:solidFill>
              <a:srgbClr val="AFD510"/>
            </a:solidFill>
            <a:ln w="26789" cap="flat">
              <a:noFill/>
              <a:prstDash val="solid"/>
              <a:miter/>
            </a:ln>
          </p:spPr>
          <p:txBody>
            <a:bodyPr rtlCol="0" anchor="ctr"/>
            <a:lstStyle/>
            <a:p>
              <a:endParaRPr lang="en-GB"/>
            </a:p>
          </p:txBody>
        </p:sp>
        <p:pic>
          <p:nvPicPr>
            <p:cNvPr id="367" name="Picture 366" descr="Icon&#10;&#10;Description automatically generated">
              <a:extLst>
                <a:ext uri="{FF2B5EF4-FFF2-40B4-BE49-F238E27FC236}">
                  <a16:creationId xmlns:a16="http://schemas.microsoft.com/office/drawing/2014/main" id="{4A10FC7E-03B1-4A2A-BE8F-7047BCAAAC96}"/>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7669797" y="5529675"/>
              <a:ext cx="1410625" cy="1410625"/>
            </a:xfrm>
            <a:prstGeom prst="rect">
              <a:avLst/>
            </a:prstGeom>
          </p:spPr>
        </p:pic>
      </p:grpSp>
      <p:sp>
        <p:nvSpPr>
          <p:cNvPr id="380" name="Freeform: Shape 379">
            <a:extLst>
              <a:ext uri="{FF2B5EF4-FFF2-40B4-BE49-F238E27FC236}">
                <a16:creationId xmlns:a16="http://schemas.microsoft.com/office/drawing/2014/main" id="{BC05D7A5-6E10-4DA2-B33C-2523D2190CE6}"/>
              </a:ext>
            </a:extLst>
          </p:cNvPr>
          <p:cNvSpPr/>
          <p:nvPr/>
        </p:nvSpPr>
        <p:spPr>
          <a:xfrm>
            <a:off x="155207" y="5501804"/>
            <a:ext cx="308698" cy="381279"/>
          </a:xfrm>
          <a:custGeom>
            <a:avLst/>
            <a:gdLst>
              <a:gd name="connsiteX0" fmla="*/ 824281 w 1570614"/>
              <a:gd name="connsiteY0" fmla="*/ 814020 h 1939894"/>
              <a:gd name="connsiteX1" fmla="*/ 800468 w 1570614"/>
              <a:gd name="connsiteY1" fmla="*/ 814950 h 1939894"/>
              <a:gd name="connsiteX2" fmla="*/ 785399 w 1570614"/>
              <a:gd name="connsiteY2" fmla="*/ 817741 h 1939894"/>
              <a:gd name="connsiteX3" fmla="*/ 777586 w 1570614"/>
              <a:gd name="connsiteY3" fmla="*/ 822391 h 1939894"/>
              <a:gd name="connsiteX4" fmla="*/ 775167 w 1570614"/>
              <a:gd name="connsiteY4" fmla="*/ 828903 h 1939894"/>
              <a:gd name="connsiteX5" fmla="*/ 775167 w 1570614"/>
              <a:gd name="connsiteY5" fmla="*/ 1159673 h 1939894"/>
              <a:gd name="connsiteX6" fmla="*/ 772563 w 1570614"/>
              <a:gd name="connsiteY6" fmla="*/ 1189439 h 1939894"/>
              <a:gd name="connsiteX7" fmla="*/ 764935 w 1570614"/>
              <a:gd name="connsiteY7" fmla="*/ 1207856 h 1939894"/>
              <a:gd name="connsiteX8" fmla="*/ 752285 w 1570614"/>
              <a:gd name="connsiteY8" fmla="*/ 1217530 h 1939894"/>
              <a:gd name="connsiteX9" fmla="*/ 734612 w 1570614"/>
              <a:gd name="connsiteY9" fmla="*/ 1220321 h 1939894"/>
              <a:gd name="connsiteX10" fmla="*/ 717124 w 1570614"/>
              <a:gd name="connsiteY10" fmla="*/ 1217902 h 1939894"/>
              <a:gd name="connsiteX11" fmla="*/ 704102 w 1570614"/>
              <a:gd name="connsiteY11" fmla="*/ 1212879 h 1939894"/>
              <a:gd name="connsiteX12" fmla="*/ 694056 w 1570614"/>
              <a:gd name="connsiteY12" fmla="*/ 1207856 h 1939894"/>
              <a:gd name="connsiteX13" fmla="*/ 686243 w 1570614"/>
              <a:gd name="connsiteY13" fmla="*/ 1205438 h 1939894"/>
              <a:gd name="connsiteX14" fmla="*/ 680103 w 1570614"/>
              <a:gd name="connsiteY14" fmla="*/ 1207484 h 1939894"/>
              <a:gd name="connsiteX15" fmla="*/ 676383 w 1570614"/>
              <a:gd name="connsiteY15" fmla="*/ 1214554 h 1939894"/>
              <a:gd name="connsiteX16" fmla="*/ 674522 w 1570614"/>
              <a:gd name="connsiteY16" fmla="*/ 1228320 h 1939894"/>
              <a:gd name="connsiteX17" fmla="*/ 673964 w 1570614"/>
              <a:gd name="connsiteY17" fmla="*/ 1249714 h 1939894"/>
              <a:gd name="connsiteX18" fmla="*/ 674336 w 1570614"/>
              <a:gd name="connsiteY18" fmla="*/ 1265713 h 1939894"/>
              <a:gd name="connsiteX19" fmla="*/ 675825 w 1570614"/>
              <a:gd name="connsiteY19" fmla="*/ 1276317 h 1939894"/>
              <a:gd name="connsiteX20" fmla="*/ 678429 w 1570614"/>
              <a:gd name="connsiteY20" fmla="*/ 1283201 h 1939894"/>
              <a:gd name="connsiteX21" fmla="*/ 682150 w 1570614"/>
              <a:gd name="connsiteY21" fmla="*/ 1288223 h 1939894"/>
              <a:gd name="connsiteX22" fmla="*/ 691079 w 1570614"/>
              <a:gd name="connsiteY22" fmla="*/ 1293618 h 1939894"/>
              <a:gd name="connsiteX23" fmla="*/ 706892 w 1570614"/>
              <a:gd name="connsiteY23" fmla="*/ 1299200 h 1939894"/>
              <a:gd name="connsiteX24" fmla="*/ 726984 w 1570614"/>
              <a:gd name="connsiteY24" fmla="*/ 1303478 h 1939894"/>
              <a:gd name="connsiteX25" fmla="*/ 749122 w 1570614"/>
              <a:gd name="connsiteY25" fmla="*/ 1305153 h 1939894"/>
              <a:gd name="connsiteX26" fmla="*/ 807910 w 1570614"/>
              <a:gd name="connsiteY26" fmla="*/ 1295479 h 1939894"/>
              <a:gd name="connsiteX27" fmla="*/ 846419 w 1570614"/>
              <a:gd name="connsiteY27" fmla="*/ 1267388 h 1939894"/>
              <a:gd name="connsiteX28" fmla="*/ 867255 w 1570614"/>
              <a:gd name="connsiteY28" fmla="*/ 1222739 h 1939894"/>
              <a:gd name="connsiteX29" fmla="*/ 873394 w 1570614"/>
              <a:gd name="connsiteY29" fmla="*/ 1163766 h 1939894"/>
              <a:gd name="connsiteX30" fmla="*/ 873394 w 1570614"/>
              <a:gd name="connsiteY30" fmla="*/ 828903 h 1939894"/>
              <a:gd name="connsiteX31" fmla="*/ 870975 w 1570614"/>
              <a:gd name="connsiteY31" fmla="*/ 822391 h 1939894"/>
              <a:gd name="connsiteX32" fmla="*/ 862790 w 1570614"/>
              <a:gd name="connsiteY32" fmla="*/ 817741 h 1939894"/>
              <a:gd name="connsiteX33" fmla="*/ 847721 w 1570614"/>
              <a:gd name="connsiteY33" fmla="*/ 814950 h 1939894"/>
              <a:gd name="connsiteX34" fmla="*/ 824281 w 1570614"/>
              <a:gd name="connsiteY34" fmla="*/ 814020 h 1939894"/>
              <a:gd name="connsiteX35" fmla="*/ 785307 w 1570614"/>
              <a:gd name="connsiteY35" fmla="*/ 642523 h 1939894"/>
              <a:gd name="connsiteX36" fmla="*/ 1020899 w 1570614"/>
              <a:gd name="connsiteY36" fmla="*/ 671080 h 1939894"/>
              <a:gd name="connsiteX37" fmla="*/ 1320743 w 1570614"/>
              <a:gd name="connsiteY37" fmla="*/ 828141 h 1939894"/>
              <a:gd name="connsiteX38" fmla="*/ 1363578 w 1570614"/>
              <a:gd name="connsiteY38" fmla="*/ 906672 h 1939894"/>
              <a:gd name="connsiteX39" fmla="*/ 1563474 w 1570614"/>
              <a:gd name="connsiteY39" fmla="*/ 1756231 h 1939894"/>
              <a:gd name="connsiteX40" fmla="*/ 1570614 w 1570614"/>
              <a:gd name="connsiteY40" fmla="*/ 1791927 h 1939894"/>
              <a:gd name="connsiteX41" fmla="*/ 1427830 w 1570614"/>
              <a:gd name="connsiteY41" fmla="*/ 1934710 h 1939894"/>
              <a:gd name="connsiteX42" fmla="*/ 1292187 w 1570614"/>
              <a:gd name="connsiteY42" fmla="*/ 1827622 h 1939894"/>
              <a:gd name="connsiteX43" fmla="*/ 1142264 w 1570614"/>
              <a:gd name="connsiteY43" fmla="*/ 1206516 h 1939894"/>
              <a:gd name="connsiteX44" fmla="*/ 1142264 w 1570614"/>
              <a:gd name="connsiteY44" fmla="*/ 1939894 h 1939894"/>
              <a:gd name="connsiteX45" fmla="*/ 856698 w 1570614"/>
              <a:gd name="connsiteY45" fmla="*/ 1939894 h 1939894"/>
              <a:gd name="connsiteX46" fmla="*/ 856698 w 1570614"/>
              <a:gd name="connsiteY46" fmla="*/ 1927570 h 1939894"/>
              <a:gd name="connsiteX47" fmla="*/ 713915 w 1570614"/>
              <a:gd name="connsiteY47" fmla="*/ 1927570 h 1939894"/>
              <a:gd name="connsiteX48" fmla="*/ 713915 w 1570614"/>
              <a:gd name="connsiteY48" fmla="*/ 1939894 h 1939894"/>
              <a:gd name="connsiteX49" fmla="*/ 428349 w 1570614"/>
              <a:gd name="connsiteY49" fmla="*/ 1939894 h 1939894"/>
              <a:gd name="connsiteX50" fmla="*/ 428349 w 1570614"/>
              <a:gd name="connsiteY50" fmla="*/ 1213655 h 1939894"/>
              <a:gd name="connsiteX51" fmla="*/ 278427 w 1570614"/>
              <a:gd name="connsiteY51" fmla="*/ 1834762 h 1939894"/>
              <a:gd name="connsiteX52" fmla="*/ 189076 w 1570614"/>
              <a:gd name="connsiteY52" fmla="*/ 1933148 h 1939894"/>
              <a:gd name="connsiteX53" fmla="*/ 153185 w 1570614"/>
              <a:gd name="connsiteY53" fmla="*/ 1939894 h 1939894"/>
              <a:gd name="connsiteX54" fmla="*/ 133163 w 1570614"/>
              <a:gd name="connsiteY54" fmla="*/ 1939894 h 1939894"/>
              <a:gd name="connsiteX55" fmla="*/ 87343 w 1570614"/>
              <a:gd name="connsiteY55" fmla="*/ 1930583 h 1939894"/>
              <a:gd name="connsiteX56" fmla="*/ 0 w 1570614"/>
              <a:gd name="connsiteY56" fmla="*/ 1799066 h 1939894"/>
              <a:gd name="connsiteX57" fmla="*/ 7139 w 1570614"/>
              <a:gd name="connsiteY57" fmla="*/ 1763370 h 1939894"/>
              <a:gd name="connsiteX58" fmla="*/ 207035 w 1570614"/>
              <a:gd name="connsiteY58" fmla="*/ 913811 h 1939894"/>
              <a:gd name="connsiteX59" fmla="*/ 249870 w 1570614"/>
              <a:gd name="connsiteY59" fmla="*/ 835280 h 1939894"/>
              <a:gd name="connsiteX60" fmla="*/ 549715 w 1570614"/>
              <a:gd name="connsiteY60" fmla="*/ 678219 h 1939894"/>
              <a:gd name="connsiteX61" fmla="*/ 785307 w 1570614"/>
              <a:gd name="connsiteY61" fmla="*/ 642523 h 1939894"/>
              <a:gd name="connsiteX62" fmla="*/ 785307 w 1570614"/>
              <a:gd name="connsiteY62" fmla="*/ 0 h 1939894"/>
              <a:gd name="connsiteX63" fmla="*/ 1070873 w 1570614"/>
              <a:gd name="connsiteY63" fmla="*/ 285566 h 1939894"/>
              <a:gd name="connsiteX64" fmla="*/ 785307 w 1570614"/>
              <a:gd name="connsiteY64" fmla="*/ 571132 h 1939894"/>
              <a:gd name="connsiteX65" fmla="*/ 499741 w 1570614"/>
              <a:gd name="connsiteY65" fmla="*/ 285566 h 1939894"/>
              <a:gd name="connsiteX66" fmla="*/ 785307 w 1570614"/>
              <a:gd name="connsiteY66" fmla="*/ 0 h 193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70614" h="1939894">
                <a:moveTo>
                  <a:pt x="824281" y="814020"/>
                </a:moveTo>
                <a:cubicBezTo>
                  <a:pt x="814855" y="814020"/>
                  <a:pt x="806917" y="814330"/>
                  <a:pt x="800468" y="814950"/>
                </a:cubicBezTo>
                <a:cubicBezTo>
                  <a:pt x="794019" y="815570"/>
                  <a:pt x="788996" y="816500"/>
                  <a:pt x="785399" y="817741"/>
                </a:cubicBezTo>
                <a:cubicBezTo>
                  <a:pt x="781803" y="818981"/>
                  <a:pt x="779198" y="820531"/>
                  <a:pt x="777586" y="822391"/>
                </a:cubicBezTo>
                <a:cubicBezTo>
                  <a:pt x="775973" y="824252"/>
                  <a:pt x="775167" y="826422"/>
                  <a:pt x="775167" y="828903"/>
                </a:cubicBezTo>
                <a:lnTo>
                  <a:pt x="775167" y="1159673"/>
                </a:lnTo>
                <a:cubicBezTo>
                  <a:pt x="775167" y="1171827"/>
                  <a:pt x="774299" y="1181749"/>
                  <a:pt x="772563" y="1189439"/>
                </a:cubicBezTo>
                <a:cubicBezTo>
                  <a:pt x="770827" y="1197128"/>
                  <a:pt x="768284" y="1203267"/>
                  <a:pt x="764935" y="1207856"/>
                </a:cubicBezTo>
                <a:cubicBezTo>
                  <a:pt x="761587" y="1212445"/>
                  <a:pt x="757370" y="1215670"/>
                  <a:pt x="752285" y="1217530"/>
                </a:cubicBezTo>
                <a:cubicBezTo>
                  <a:pt x="747200" y="1219390"/>
                  <a:pt x="741309" y="1220321"/>
                  <a:pt x="734612" y="1220321"/>
                </a:cubicBezTo>
                <a:cubicBezTo>
                  <a:pt x="727914" y="1220321"/>
                  <a:pt x="722085" y="1219514"/>
                  <a:pt x="717124" y="1217902"/>
                </a:cubicBezTo>
                <a:cubicBezTo>
                  <a:pt x="712163" y="1216290"/>
                  <a:pt x="707823" y="1214616"/>
                  <a:pt x="704102" y="1212879"/>
                </a:cubicBezTo>
                <a:cubicBezTo>
                  <a:pt x="700381" y="1211143"/>
                  <a:pt x="697033" y="1209469"/>
                  <a:pt x="694056" y="1207856"/>
                </a:cubicBezTo>
                <a:cubicBezTo>
                  <a:pt x="691079" y="1206244"/>
                  <a:pt x="688475" y="1205438"/>
                  <a:pt x="686243" y="1205438"/>
                </a:cubicBezTo>
                <a:cubicBezTo>
                  <a:pt x="683762" y="1205438"/>
                  <a:pt x="681716" y="1206120"/>
                  <a:pt x="680103" y="1207484"/>
                </a:cubicBezTo>
                <a:cubicBezTo>
                  <a:pt x="678491" y="1208848"/>
                  <a:pt x="677251" y="1211205"/>
                  <a:pt x="676383" y="1214554"/>
                </a:cubicBezTo>
                <a:cubicBezTo>
                  <a:pt x="675515" y="1217902"/>
                  <a:pt x="674894" y="1222491"/>
                  <a:pt x="674522" y="1228320"/>
                </a:cubicBezTo>
                <a:cubicBezTo>
                  <a:pt x="674150" y="1234149"/>
                  <a:pt x="673964" y="1241281"/>
                  <a:pt x="673964" y="1249714"/>
                </a:cubicBezTo>
                <a:cubicBezTo>
                  <a:pt x="673964" y="1256163"/>
                  <a:pt x="674088" y="1261496"/>
                  <a:pt x="674336" y="1265713"/>
                </a:cubicBezTo>
                <a:cubicBezTo>
                  <a:pt x="674584" y="1269930"/>
                  <a:pt x="675080" y="1273465"/>
                  <a:pt x="675825" y="1276317"/>
                </a:cubicBezTo>
                <a:cubicBezTo>
                  <a:pt x="676569" y="1279170"/>
                  <a:pt x="677437" y="1281464"/>
                  <a:pt x="678429" y="1283201"/>
                </a:cubicBezTo>
                <a:cubicBezTo>
                  <a:pt x="679421" y="1284937"/>
                  <a:pt x="680661" y="1286611"/>
                  <a:pt x="682150" y="1288223"/>
                </a:cubicBezTo>
                <a:cubicBezTo>
                  <a:pt x="683638" y="1289836"/>
                  <a:pt x="686615" y="1291634"/>
                  <a:pt x="691079" y="1293618"/>
                </a:cubicBezTo>
                <a:cubicBezTo>
                  <a:pt x="695544" y="1295603"/>
                  <a:pt x="700815" y="1297463"/>
                  <a:pt x="706892" y="1299200"/>
                </a:cubicBezTo>
                <a:cubicBezTo>
                  <a:pt x="712970" y="1300936"/>
                  <a:pt x="719667" y="1302362"/>
                  <a:pt x="726984" y="1303478"/>
                </a:cubicBezTo>
                <a:cubicBezTo>
                  <a:pt x="734302" y="1304595"/>
                  <a:pt x="741681" y="1305153"/>
                  <a:pt x="749122" y="1305153"/>
                </a:cubicBezTo>
                <a:cubicBezTo>
                  <a:pt x="772439" y="1305153"/>
                  <a:pt x="792035" y="1301928"/>
                  <a:pt x="807910" y="1295479"/>
                </a:cubicBezTo>
                <a:cubicBezTo>
                  <a:pt x="823785" y="1289030"/>
                  <a:pt x="836621" y="1279666"/>
                  <a:pt x="846419" y="1267388"/>
                </a:cubicBezTo>
                <a:cubicBezTo>
                  <a:pt x="856217" y="1255109"/>
                  <a:pt x="863162" y="1240226"/>
                  <a:pt x="867255" y="1222739"/>
                </a:cubicBezTo>
                <a:cubicBezTo>
                  <a:pt x="871347" y="1205252"/>
                  <a:pt x="873394" y="1185594"/>
                  <a:pt x="873394" y="1163766"/>
                </a:cubicBezTo>
                <a:lnTo>
                  <a:pt x="873394" y="828903"/>
                </a:lnTo>
                <a:cubicBezTo>
                  <a:pt x="873394" y="826422"/>
                  <a:pt x="872588" y="824252"/>
                  <a:pt x="870975" y="822391"/>
                </a:cubicBezTo>
                <a:cubicBezTo>
                  <a:pt x="869363" y="820531"/>
                  <a:pt x="866635" y="818981"/>
                  <a:pt x="862790" y="817741"/>
                </a:cubicBezTo>
                <a:cubicBezTo>
                  <a:pt x="858945" y="816500"/>
                  <a:pt x="853922" y="815570"/>
                  <a:pt x="847721" y="814950"/>
                </a:cubicBezTo>
                <a:cubicBezTo>
                  <a:pt x="841520" y="814330"/>
                  <a:pt x="833706" y="814020"/>
                  <a:pt x="824281" y="814020"/>
                </a:cubicBezTo>
                <a:close/>
                <a:moveTo>
                  <a:pt x="785307" y="642523"/>
                </a:moveTo>
                <a:cubicBezTo>
                  <a:pt x="863837" y="642523"/>
                  <a:pt x="942368" y="656801"/>
                  <a:pt x="1020899" y="671080"/>
                </a:cubicBezTo>
                <a:cubicBezTo>
                  <a:pt x="1135125" y="706775"/>
                  <a:pt x="1235073" y="756749"/>
                  <a:pt x="1320743" y="828141"/>
                </a:cubicBezTo>
                <a:cubicBezTo>
                  <a:pt x="1342161" y="849558"/>
                  <a:pt x="1356439" y="878115"/>
                  <a:pt x="1363578" y="906672"/>
                </a:cubicBezTo>
                <a:lnTo>
                  <a:pt x="1563474" y="1756231"/>
                </a:lnTo>
                <a:cubicBezTo>
                  <a:pt x="1563474" y="1763370"/>
                  <a:pt x="1570614" y="1777648"/>
                  <a:pt x="1570614" y="1791927"/>
                </a:cubicBezTo>
                <a:cubicBezTo>
                  <a:pt x="1570614" y="1870457"/>
                  <a:pt x="1506361" y="1934710"/>
                  <a:pt x="1427830" y="1934710"/>
                </a:cubicBezTo>
                <a:cubicBezTo>
                  <a:pt x="1363578" y="1934710"/>
                  <a:pt x="1306465" y="1884735"/>
                  <a:pt x="1292187" y="1827622"/>
                </a:cubicBezTo>
                <a:lnTo>
                  <a:pt x="1142264" y="1206516"/>
                </a:lnTo>
                <a:lnTo>
                  <a:pt x="1142264" y="1939894"/>
                </a:lnTo>
                <a:lnTo>
                  <a:pt x="856698" y="1939894"/>
                </a:lnTo>
                <a:lnTo>
                  <a:pt x="856698" y="1927570"/>
                </a:lnTo>
                <a:lnTo>
                  <a:pt x="713915" y="1927570"/>
                </a:lnTo>
                <a:lnTo>
                  <a:pt x="713915" y="1939894"/>
                </a:lnTo>
                <a:lnTo>
                  <a:pt x="428349" y="1939894"/>
                </a:lnTo>
                <a:lnTo>
                  <a:pt x="428349" y="1213655"/>
                </a:lnTo>
                <a:lnTo>
                  <a:pt x="278427" y="1834762"/>
                </a:lnTo>
                <a:cubicBezTo>
                  <a:pt x="267719" y="1877597"/>
                  <a:pt x="232915" y="1916416"/>
                  <a:pt x="189076" y="1933148"/>
                </a:cubicBezTo>
                <a:lnTo>
                  <a:pt x="153185" y="1939894"/>
                </a:lnTo>
                <a:lnTo>
                  <a:pt x="133163" y="1939894"/>
                </a:lnTo>
                <a:lnTo>
                  <a:pt x="87343" y="1930583"/>
                </a:lnTo>
                <a:cubicBezTo>
                  <a:pt x="36142" y="1908830"/>
                  <a:pt x="0" y="1857964"/>
                  <a:pt x="0" y="1799066"/>
                </a:cubicBezTo>
                <a:cubicBezTo>
                  <a:pt x="0" y="1784787"/>
                  <a:pt x="7139" y="1770509"/>
                  <a:pt x="7139" y="1763370"/>
                </a:cubicBezTo>
                <a:lnTo>
                  <a:pt x="207035" y="913811"/>
                </a:lnTo>
                <a:cubicBezTo>
                  <a:pt x="214175" y="885254"/>
                  <a:pt x="228453" y="856698"/>
                  <a:pt x="249870" y="835280"/>
                </a:cubicBezTo>
                <a:cubicBezTo>
                  <a:pt x="335540" y="763889"/>
                  <a:pt x="435488" y="706775"/>
                  <a:pt x="549715" y="678219"/>
                </a:cubicBezTo>
                <a:cubicBezTo>
                  <a:pt x="628245" y="656801"/>
                  <a:pt x="706776" y="642523"/>
                  <a:pt x="785307" y="642523"/>
                </a:cubicBezTo>
                <a:close/>
                <a:moveTo>
                  <a:pt x="785307" y="0"/>
                </a:moveTo>
                <a:cubicBezTo>
                  <a:pt x="943021" y="0"/>
                  <a:pt x="1070873" y="127852"/>
                  <a:pt x="1070873" y="285566"/>
                </a:cubicBezTo>
                <a:cubicBezTo>
                  <a:pt x="1070873" y="443280"/>
                  <a:pt x="943021" y="571132"/>
                  <a:pt x="785307" y="571132"/>
                </a:cubicBezTo>
                <a:cubicBezTo>
                  <a:pt x="627593" y="571132"/>
                  <a:pt x="499741" y="443280"/>
                  <a:pt x="499741" y="285566"/>
                </a:cubicBezTo>
                <a:cubicBezTo>
                  <a:pt x="499741" y="127852"/>
                  <a:pt x="627593" y="0"/>
                  <a:pt x="785307" y="0"/>
                </a:cubicBezTo>
                <a:close/>
              </a:path>
            </a:pathLst>
          </a:custGeom>
          <a:solidFill>
            <a:srgbClr val="AFD510"/>
          </a:solidFill>
          <a:ln w="35620" cap="flat">
            <a:noFill/>
            <a:prstDash val="solid"/>
            <a:miter/>
          </a:ln>
        </p:spPr>
        <p:txBody>
          <a:bodyPr wrap="square" rtlCol="0" anchor="ctr">
            <a:noAutofit/>
          </a:bodyPr>
          <a:lstStyle/>
          <a:p>
            <a:endParaRPr lang="en-GB"/>
          </a:p>
        </p:txBody>
      </p:sp>
      <p:sp>
        <p:nvSpPr>
          <p:cNvPr id="379" name="Freeform: Shape 378">
            <a:extLst>
              <a:ext uri="{FF2B5EF4-FFF2-40B4-BE49-F238E27FC236}">
                <a16:creationId xmlns:a16="http://schemas.microsoft.com/office/drawing/2014/main" id="{2C495DF7-325B-4B6D-8B6D-5B99F210AD61}"/>
              </a:ext>
            </a:extLst>
          </p:cNvPr>
          <p:cNvSpPr/>
          <p:nvPr/>
        </p:nvSpPr>
        <p:spPr>
          <a:xfrm>
            <a:off x="159965" y="5073808"/>
            <a:ext cx="310669" cy="381279"/>
          </a:xfrm>
          <a:custGeom>
            <a:avLst/>
            <a:gdLst>
              <a:gd name="connsiteX0" fmla="*/ 1076366 w 1574500"/>
              <a:gd name="connsiteY0" fmla="*/ 1078011 h 1932359"/>
              <a:gd name="connsiteX1" fmla="*/ 1078798 w 1574500"/>
              <a:gd name="connsiteY1" fmla="*/ 1086249 h 1932359"/>
              <a:gd name="connsiteX2" fmla="*/ 1078798 w 1574500"/>
              <a:gd name="connsiteY2" fmla="*/ 1252000 h 1932359"/>
              <a:gd name="connsiteX3" fmla="*/ 1076752 w 1574500"/>
              <a:gd name="connsiteY3" fmla="*/ 1258697 h 1932359"/>
              <a:gd name="connsiteX4" fmla="*/ 1076366 w 1574500"/>
              <a:gd name="connsiteY4" fmla="*/ 1258948 h 1932359"/>
              <a:gd name="connsiteX5" fmla="*/ 790800 w 1574500"/>
              <a:gd name="connsiteY5" fmla="*/ 642523 h 1932359"/>
              <a:gd name="connsiteX6" fmla="*/ 955001 w 1574500"/>
              <a:gd name="connsiteY6" fmla="*/ 656801 h 1932359"/>
              <a:gd name="connsiteX7" fmla="*/ 1254845 w 1574500"/>
              <a:gd name="connsiteY7" fmla="*/ 778167 h 1932359"/>
              <a:gd name="connsiteX8" fmla="*/ 1311958 w 1574500"/>
              <a:gd name="connsiteY8" fmla="*/ 856698 h 1932359"/>
              <a:gd name="connsiteX9" fmla="*/ 1568968 w 1574500"/>
              <a:gd name="connsiteY9" fmla="*/ 1741952 h 1932359"/>
              <a:gd name="connsiteX10" fmla="*/ 1476159 w 1574500"/>
              <a:gd name="connsiteY10" fmla="*/ 1920431 h 1932359"/>
              <a:gd name="connsiteX11" fmla="*/ 1433324 w 1574500"/>
              <a:gd name="connsiteY11" fmla="*/ 1927570 h 1932359"/>
              <a:gd name="connsiteX12" fmla="*/ 1297680 w 1574500"/>
              <a:gd name="connsiteY12" fmla="*/ 1827622 h 1932359"/>
              <a:gd name="connsiteX13" fmla="*/ 1078798 w 1574500"/>
              <a:gd name="connsiteY13" fmla="*/ 1086249 h 1932359"/>
              <a:gd name="connsiteX14" fmla="*/ 1078798 w 1574500"/>
              <a:gd name="connsiteY14" fmla="*/ 823003 h 1932359"/>
              <a:gd name="connsiteX15" fmla="*/ 1076379 w 1574500"/>
              <a:gd name="connsiteY15" fmla="*/ 806445 h 1932359"/>
              <a:gd name="connsiteX16" fmla="*/ 1069310 w 1574500"/>
              <a:gd name="connsiteY16" fmla="*/ 794167 h 1932359"/>
              <a:gd name="connsiteX17" fmla="*/ 1057404 w 1574500"/>
              <a:gd name="connsiteY17" fmla="*/ 786540 h 1932359"/>
              <a:gd name="connsiteX18" fmla="*/ 1040103 w 1574500"/>
              <a:gd name="connsiteY18" fmla="*/ 783935 h 1932359"/>
              <a:gd name="connsiteX19" fmla="*/ 974246 w 1574500"/>
              <a:gd name="connsiteY19" fmla="*/ 783935 h 1932359"/>
              <a:gd name="connsiteX20" fmla="*/ 950062 w 1574500"/>
              <a:gd name="connsiteY20" fmla="*/ 786726 h 1932359"/>
              <a:gd name="connsiteX21" fmla="*/ 932016 w 1574500"/>
              <a:gd name="connsiteY21" fmla="*/ 796214 h 1932359"/>
              <a:gd name="connsiteX22" fmla="*/ 918622 w 1574500"/>
              <a:gd name="connsiteY22" fmla="*/ 813701 h 1932359"/>
              <a:gd name="connsiteX23" fmla="*/ 908018 w 1574500"/>
              <a:gd name="connsiteY23" fmla="*/ 840118 h 1932359"/>
              <a:gd name="connsiteX24" fmla="*/ 800117 w 1574500"/>
              <a:gd name="connsiteY24" fmla="*/ 1126240 h 1932359"/>
              <a:gd name="connsiteX25" fmla="*/ 798629 w 1574500"/>
              <a:gd name="connsiteY25" fmla="*/ 1126240 h 1932359"/>
              <a:gd name="connsiteX26" fmla="*/ 694449 w 1574500"/>
              <a:gd name="connsiteY26" fmla="*/ 839374 h 1932359"/>
              <a:gd name="connsiteX27" fmla="*/ 684031 w 1574500"/>
              <a:gd name="connsiteY27" fmla="*/ 813143 h 1932359"/>
              <a:gd name="connsiteX28" fmla="*/ 669149 w 1574500"/>
              <a:gd name="connsiteY28" fmla="*/ 796028 h 1932359"/>
              <a:gd name="connsiteX29" fmla="*/ 647941 w 1574500"/>
              <a:gd name="connsiteY29" fmla="*/ 786726 h 1932359"/>
              <a:gd name="connsiteX30" fmla="*/ 618547 w 1574500"/>
              <a:gd name="connsiteY30" fmla="*/ 783935 h 1932359"/>
              <a:gd name="connsiteX31" fmla="*/ 554551 w 1574500"/>
              <a:gd name="connsiteY31" fmla="*/ 783935 h 1932359"/>
              <a:gd name="connsiteX32" fmla="*/ 527762 w 1574500"/>
              <a:gd name="connsiteY32" fmla="*/ 793981 h 1932359"/>
              <a:gd name="connsiteX33" fmla="*/ 517716 w 1574500"/>
              <a:gd name="connsiteY33" fmla="*/ 823003 h 1932359"/>
              <a:gd name="connsiteX34" fmla="*/ 517716 w 1574500"/>
              <a:gd name="connsiteY34" fmla="*/ 1252000 h 1932359"/>
              <a:gd name="connsiteX35" fmla="*/ 519762 w 1574500"/>
              <a:gd name="connsiteY35" fmla="*/ 1258697 h 1932359"/>
              <a:gd name="connsiteX36" fmla="*/ 527204 w 1574500"/>
              <a:gd name="connsiteY36" fmla="*/ 1263534 h 1932359"/>
              <a:gd name="connsiteX37" fmla="*/ 541528 w 1574500"/>
              <a:gd name="connsiteY37" fmla="*/ 1266510 h 1932359"/>
              <a:gd name="connsiteX38" fmla="*/ 563853 w 1574500"/>
              <a:gd name="connsiteY38" fmla="*/ 1267627 h 1932359"/>
              <a:gd name="connsiteX39" fmla="*/ 586363 w 1574500"/>
              <a:gd name="connsiteY39" fmla="*/ 1266510 h 1932359"/>
              <a:gd name="connsiteX40" fmla="*/ 600688 w 1574500"/>
              <a:gd name="connsiteY40" fmla="*/ 1263534 h 1932359"/>
              <a:gd name="connsiteX41" fmla="*/ 608315 w 1574500"/>
              <a:gd name="connsiteY41" fmla="*/ 1258697 h 1932359"/>
              <a:gd name="connsiteX42" fmla="*/ 610361 w 1574500"/>
              <a:gd name="connsiteY42" fmla="*/ 1252000 h 1932359"/>
              <a:gd name="connsiteX43" fmla="*/ 610361 w 1574500"/>
              <a:gd name="connsiteY43" fmla="*/ 860210 h 1932359"/>
              <a:gd name="connsiteX44" fmla="*/ 611106 w 1574500"/>
              <a:gd name="connsiteY44" fmla="*/ 860210 h 1932359"/>
              <a:gd name="connsiteX45" fmla="*/ 745795 w 1574500"/>
              <a:gd name="connsiteY45" fmla="*/ 1251628 h 1932359"/>
              <a:gd name="connsiteX46" fmla="*/ 750260 w 1574500"/>
              <a:gd name="connsiteY46" fmla="*/ 1258697 h 1932359"/>
              <a:gd name="connsiteX47" fmla="*/ 759376 w 1574500"/>
              <a:gd name="connsiteY47" fmla="*/ 1263720 h 1932359"/>
              <a:gd name="connsiteX48" fmla="*/ 774072 w 1574500"/>
              <a:gd name="connsiteY48" fmla="*/ 1266696 h 1932359"/>
              <a:gd name="connsiteX49" fmla="*/ 795652 w 1574500"/>
              <a:gd name="connsiteY49" fmla="*/ 1267627 h 1932359"/>
              <a:gd name="connsiteX50" fmla="*/ 817233 w 1574500"/>
              <a:gd name="connsiteY50" fmla="*/ 1267069 h 1932359"/>
              <a:gd name="connsiteX51" fmla="*/ 831929 w 1574500"/>
              <a:gd name="connsiteY51" fmla="*/ 1264650 h 1932359"/>
              <a:gd name="connsiteX52" fmla="*/ 841045 w 1574500"/>
              <a:gd name="connsiteY52" fmla="*/ 1259627 h 1932359"/>
              <a:gd name="connsiteX53" fmla="*/ 845882 w 1574500"/>
              <a:gd name="connsiteY53" fmla="*/ 1251628 h 1932359"/>
              <a:gd name="connsiteX54" fmla="*/ 985408 w 1574500"/>
              <a:gd name="connsiteY54" fmla="*/ 860210 h 1932359"/>
              <a:gd name="connsiteX55" fmla="*/ 986152 w 1574500"/>
              <a:gd name="connsiteY55" fmla="*/ 860210 h 1932359"/>
              <a:gd name="connsiteX56" fmla="*/ 986152 w 1574500"/>
              <a:gd name="connsiteY56" fmla="*/ 1252000 h 1932359"/>
              <a:gd name="connsiteX57" fmla="*/ 988385 w 1574500"/>
              <a:gd name="connsiteY57" fmla="*/ 1258697 h 1932359"/>
              <a:gd name="connsiteX58" fmla="*/ 995826 w 1574500"/>
              <a:gd name="connsiteY58" fmla="*/ 1263534 h 1932359"/>
              <a:gd name="connsiteX59" fmla="*/ 1009965 w 1574500"/>
              <a:gd name="connsiteY59" fmla="*/ 1266510 h 1932359"/>
              <a:gd name="connsiteX60" fmla="*/ 1032289 w 1574500"/>
              <a:gd name="connsiteY60" fmla="*/ 1267627 h 1932359"/>
              <a:gd name="connsiteX61" fmla="*/ 1054985 w 1574500"/>
              <a:gd name="connsiteY61" fmla="*/ 1266510 h 1932359"/>
              <a:gd name="connsiteX62" fmla="*/ 1069310 w 1574500"/>
              <a:gd name="connsiteY62" fmla="*/ 1263534 h 1932359"/>
              <a:gd name="connsiteX63" fmla="*/ 1076366 w 1574500"/>
              <a:gd name="connsiteY63" fmla="*/ 1258948 h 1932359"/>
              <a:gd name="connsiteX64" fmla="*/ 1076366 w 1574500"/>
              <a:gd name="connsiteY64" fmla="*/ 1327882 h 1932359"/>
              <a:gd name="connsiteX65" fmla="*/ 1256735 w 1574500"/>
              <a:gd name="connsiteY65" fmla="*/ 1932359 h 1932359"/>
              <a:gd name="connsiteX66" fmla="*/ 324867 w 1574500"/>
              <a:gd name="connsiteY66" fmla="*/ 1932359 h 1932359"/>
              <a:gd name="connsiteX67" fmla="*/ 505234 w 1574500"/>
              <a:gd name="connsiteY67" fmla="*/ 1327882 h 1932359"/>
              <a:gd name="connsiteX68" fmla="*/ 505234 w 1574500"/>
              <a:gd name="connsiteY68" fmla="*/ 1078011 h 1932359"/>
              <a:gd name="connsiteX69" fmla="*/ 283921 w 1574500"/>
              <a:gd name="connsiteY69" fmla="*/ 1827622 h 1932359"/>
              <a:gd name="connsiteX70" fmla="*/ 148277 w 1574500"/>
              <a:gd name="connsiteY70" fmla="*/ 1927570 h 1932359"/>
              <a:gd name="connsiteX71" fmla="*/ 105442 w 1574500"/>
              <a:gd name="connsiteY71" fmla="*/ 1920431 h 1932359"/>
              <a:gd name="connsiteX72" fmla="*/ 5494 w 1574500"/>
              <a:gd name="connsiteY72" fmla="*/ 1741952 h 1932359"/>
              <a:gd name="connsiteX73" fmla="*/ 269642 w 1574500"/>
              <a:gd name="connsiteY73" fmla="*/ 856698 h 1932359"/>
              <a:gd name="connsiteX74" fmla="*/ 326755 w 1574500"/>
              <a:gd name="connsiteY74" fmla="*/ 778167 h 1932359"/>
              <a:gd name="connsiteX75" fmla="*/ 626600 w 1574500"/>
              <a:gd name="connsiteY75" fmla="*/ 656801 h 1932359"/>
              <a:gd name="connsiteX76" fmla="*/ 790800 w 1574500"/>
              <a:gd name="connsiteY76" fmla="*/ 642523 h 1932359"/>
              <a:gd name="connsiteX77" fmla="*/ 790800 w 1574500"/>
              <a:gd name="connsiteY77" fmla="*/ 0 h 1932359"/>
              <a:gd name="connsiteX78" fmla="*/ 1076366 w 1574500"/>
              <a:gd name="connsiteY78" fmla="*/ 285566 h 1932359"/>
              <a:gd name="connsiteX79" fmla="*/ 790800 w 1574500"/>
              <a:gd name="connsiteY79" fmla="*/ 571132 h 1932359"/>
              <a:gd name="connsiteX80" fmla="*/ 505234 w 1574500"/>
              <a:gd name="connsiteY80" fmla="*/ 285566 h 1932359"/>
              <a:gd name="connsiteX81" fmla="*/ 790800 w 1574500"/>
              <a:gd name="connsiteY81" fmla="*/ 0 h 193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74500" h="1932359">
                <a:moveTo>
                  <a:pt x="1076366" y="1078011"/>
                </a:moveTo>
                <a:lnTo>
                  <a:pt x="1078798" y="1086249"/>
                </a:lnTo>
                <a:lnTo>
                  <a:pt x="1078798" y="1252000"/>
                </a:lnTo>
                <a:cubicBezTo>
                  <a:pt x="1078798" y="1254480"/>
                  <a:pt x="1078116" y="1256713"/>
                  <a:pt x="1076752" y="1258697"/>
                </a:cubicBezTo>
                <a:lnTo>
                  <a:pt x="1076366" y="1258948"/>
                </a:lnTo>
                <a:close/>
                <a:moveTo>
                  <a:pt x="790800" y="642523"/>
                </a:moveTo>
                <a:cubicBezTo>
                  <a:pt x="847914" y="642523"/>
                  <a:pt x="897887" y="649662"/>
                  <a:pt x="955001" y="656801"/>
                </a:cubicBezTo>
                <a:cubicBezTo>
                  <a:pt x="1069227" y="685358"/>
                  <a:pt x="1169175" y="721054"/>
                  <a:pt x="1254845" y="778167"/>
                </a:cubicBezTo>
                <a:cubicBezTo>
                  <a:pt x="1283402" y="792445"/>
                  <a:pt x="1304819" y="821002"/>
                  <a:pt x="1311958" y="856698"/>
                </a:cubicBezTo>
                <a:lnTo>
                  <a:pt x="1568968" y="1741952"/>
                </a:lnTo>
                <a:cubicBezTo>
                  <a:pt x="1590385" y="1820483"/>
                  <a:pt x="1547551" y="1899014"/>
                  <a:pt x="1476159" y="1920431"/>
                </a:cubicBezTo>
                <a:cubicBezTo>
                  <a:pt x="1461881" y="1927570"/>
                  <a:pt x="1447602" y="1927570"/>
                  <a:pt x="1433324" y="1927570"/>
                </a:cubicBezTo>
                <a:cubicBezTo>
                  <a:pt x="1376211" y="1927570"/>
                  <a:pt x="1319098" y="1891875"/>
                  <a:pt x="1297680" y="1827622"/>
                </a:cubicBezTo>
                <a:lnTo>
                  <a:pt x="1078798" y="1086249"/>
                </a:lnTo>
                <a:lnTo>
                  <a:pt x="1078798" y="823003"/>
                </a:lnTo>
                <a:cubicBezTo>
                  <a:pt x="1078798" y="816801"/>
                  <a:pt x="1077992" y="811282"/>
                  <a:pt x="1076379" y="806445"/>
                </a:cubicBezTo>
                <a:cubicBezTo>
                  <a:pt x="1074767" y="801609"/>
                  <a:pt x="1072411" y="797516"/>
                  <a:pt x="1069310" y="794167"/>
                </a:cubicBezTo>
                <a:cubicBezTo>
                  <a:pt x="1066210" y="790819"/>
                  <a:pt x="1062241" y="788276"/>
                  <a:pt x="1057404" y="786540"/>
                </a:cubicBezTo>
                <a:cubicBezTo>
                  <a:pt x="1052567" y="784803"/>
                  <a:pt x="1046800" y="783935"/>
                  <a:pt x="1040103" y="783935"/>
                </a:cubicBezTo>
                <a:lnTo>
                  <a:pt x="974246" y="783935"/>
                </a:lnTo>
                <a:cubicBezTo>
                  <a:pt x="965068" y="783935"/>
                  <a:pt x="957007" y="784865"/>
                  <a:pt x="950062" y="786726"/>
                </a:cubicBezTo>
                <a:cubicBezTo>
                  <a:pt x="943116" y="788586"/>
                  <a:pt x="937101" y="791749"/>
                  <a:pt x="932016" y="796214"/>
                </a:cubicBezTo>
                <a:cubicBezTo>
                  <a:pt x="926931" y="800678"/>
                  <a:pt x="922466" y="806507"/>
                  <a:pt x="918622" y="813701"/>
                </a:cubicBezTo>
                <a:cubicBezTo>
                  <a:pt x="914777" y="820894"/>
                  <a:pt x="911242" y="829700"/>
                  <a:pt x="908018" y="840118"/>
                </a:cubicBezTo>
                <a:lnTo>
                  <a:pt x="800117" y="1126240"/>
                </a:lnTo>
                <a:lnTo>
                  <a:pt x="798629" y="1126240"/>
                </a:lnTo>
                <a:lnTo>
                  <a:pt x="694449" y="839374"/>
                </a:lnTo>
                <a:cubicBezTo>
                  <a:pt x="691473" y="828956"/>
                  <a:pt x="688000" y="820212"/>
                  <a:pt x="684031" y="813143"/>
                </a:cubicBezTo>
                <a:cubicBezTo>
                  <a:pt x="680063" y="806073"/>
                  <a:pt x="675102" y="800368"/>
                  <a:pt x="669149" y="796028"/>
                </a:cubicBezTo>
                <a:cubicBezTo>
                  <a:pt x="663195" y="791687"/>
                  <a:pt x="656126" y="788586"/>
                  <a:pt x="647941" y="786726"/>
                </a:cubicBezTo>
                <a:cubicBezTo>
                  <a:pt x="639755" y="784865"/>
                  <a:pt x="629957" y="783935"/>
                  <a:pt x="618547" y="783935"/>
                </a:cubicBezTo>
                <a:lnTo>
                  <a:pt x="554551" y="783935"/>
                </a:lnTo>
                <a:cubicBezTo>
                  <a:pt x="543389" y="783935"/>
                  <a:pt x="534459" y="787284"/>
                  <a:pt x="527762" y="793981"/>
                </a:cubicBezTo>
                <a:cubicBezTo>
                  <a:pt x="521065" y="800678"/>
                  <a:pt x="517716" y="810352"/>
                  <a:pt x="517716" y="823003"/>
                </a:cubicBezTo>
                <a:lnTo>
                  <a:pt x="517716" y="1252000"/>
                </a:lnTo>
                <a:cubicBezTo>
                  <a:pt x="517716" y="1254480"/>
                  <a:pt x="518398" y="1256713"/>
                  <a:pt x="519762" y="1258697"/>
                </a:cubicBezTo>
                <a:cubicBezTo>
                  <a:pt x="521127" y="1260681"/>
                  <a:pt x="523607" y="1262294"/>
                  <a:pt x="527204" y="1263534"/>
                </a:cubicBezTo>
                <a:cubicBezTo>
                  <a:pt x="530800" y="1264774"/>
                  <a:pt x="535575" y="1265766"/>
                  <a:pt x="541528" y="1266510"/>
                </a:cubicBezTo>
                <a:cubicBezTo>
                  <a:pt x="547482" y="1267255"/>
                  <a:pt x="554923" y="1267627"/>
                  <a:pt x="563853" y="1267627"/>
                </a:cubicBezTo>
                <a:cubicBezTo>
                  <a:pt x="573030" y="1267627"/>
                  <a:pt x="580534" y="1267255"/>
                  <a:pt x="586363" y="1266510"/>
                </a:cubicBezTo>
                <a:cubicBezTo>
                  <a:pt x="592192" y="1265766"/>
                  <a:pt x="596967" y="1264774"/>
                  <a:pt x="600688" y="1263534"/>
                </a:cubicBezTo>
                <a:cubicBezTo>
                  <a:pt x="604408" y="1262294"/>
                  <a:pt x="606951" y="1260681"/>
                  <a:pt x="608315" y="1258697"/>
                </a:cubicBezTo>
                <a:cubicBezTo>
                  <a:pt x="609679" y="1256713"/>
                  <a:pt x="610361" y="1254480"/>
                  <a:pt x="610361" y="1252000"/>
                </a:cubicBezTo>
                <a:lnTo>
                  <a:pt x="610361" y="860210"/>
                </a:lnTo>
                <a:lnTo>
                  <a:pt x="611106" y="860210"/>
                </a:lnTo>
                <a:lnTo>
                  <a:pt x="745795" y="1251628"/>
                </a:lnTo>
                <a:cubicBezTo>
                  <a:pt x="746539" y="1254356"/>
                  <a:pt x="748027" y="1256713"/>
                  <a:pt x="750260" y="1258697"/>
                </a:cubicBezTo>
                <a:cubicBezTo>
                  <a:pt x="752492" y="1260681"/>
                  <a:pt x="755531" y="1262356"/>
                  <a:pt x="759376" y="1263720"/>
                </a:cubicBezTo>
                <a:cubicBezTo>
                  <a:pt x="763220" y="1265084"/>
                  <a:pt x="768119" y="1266076"/>
                  <a:pt x="774072" y="1266696"/>
                </a:cubicBezTo>
                <a:cubicBezTo>
                  <a:pt x="780025" y="1267317"/>
                  <a:pt x="787219" y="1267627"/>
                  <a:pt x="795652" y="1267627"/>
                </a:cubicBezTo>
                <a:cubicBezTo>
                  <a:pt x="804086" y="1267627"/>
                  <a:pt x="811279" y="1267441"/>
                  <a:pt x="817233" y="1267069"/>
                </a:cubicBezTo>
                <a:cubicBezTo>
                  <a:pt x="823186" y="1266696"/>
                  <a:pt x="828085" y="1265890"/>
                  <a:pt x="831929" y="1264650"/>
                </a:cubicBezTo>
                <a:cubicBezTo>
                  <a:pt x="835774" y="1263410"/>
                  <a:pt x="838813" y="1261736"/>
                  <a:pt x="841045" y="1259627"/>
                </a:cubicBezTo>
                <a:cubicBezTo>
                  <a:pt x="843277" y="1257519"/>
                  <a:pt x="844890" y="1254852"/>
                  <a:pt x="845882" y="1251628"/>
                </a:cubicBezTo>
                <a:lnTo>
                  <a:pt x="985408" y="860210"/>
                </a:lnTo>
                <a:lnTo>
                  <a:pt x="986152" y="860210"/>
                </a:lnTo>
                <a:lnTo>
                  <a:pt x="986152" y="1252000"/>
                </a:lnTo>
                <a:cubicBezTo>
                  <a:pt x="986152" y="1254480"/>
                  <a:pt x="986897" y="1256713"/>
                  <a:pt x="988385" y="1258697"/>
                </a:cubicBezTo>
                <a:cubicBezTo>
                  <a:pt x="989873" y="1260681"/>
                  <a:pt x="992354" y="1262294"/>
                  <a:pt x="995826" y="1263534"/>
                </a:cubicBezTo>
                <a:cubicBezTo>
                  <a:pt x="999299" y="1264774"/>
                  <a:pt x="1004012" y="1265766"/>
                  <a:pt x="1009965" y="1266510"/>
                </a:cubicBezTo>
                <a:cubicBezTo>
                  <a:pt x="1015918" y="1267255"/>
                  <a:pt x="1023359" y="1267627"/>
                  <a:pt x="1032289" y="1267627"/>
                </a:cubicBezTo>
                <a:cubicBezTo>
                  <a:pt x="1041467" y="1267627"/>
                  <a:pt x="1049032" y="1267255"/>
                  <a:pt x="1054985" y="1266510"/>
                </a:cubicBezTo>
                <a:cubicBezTo>
                  <a:pt x="1060939" y="1265766"/>
                  <a:pt x="1065713" y="1264774"/>
                  <a:pt x="1069310" y="1263534"/>
                </a:cubicBezTo>
                <a:lnTo>
                  <a:pt x="1076366" y="1258948"/>
                </a:lnTo>
                <a:lnTo>
                  <a:pt x="1076366" y="1327882"/>
                </a:lnTo>
                <a:lnTo>
                  <a:pt x="1256735" y="1932359"/>
                </a:lnTo>
                <a:lnTo>
                  <a:pt x="324867" y="1932359"/>
                </a:lnTo>
                <a:lnTo>
                  <a:pt x="505234" y="1327882"/>
                </a:lnTo>
                <a:lnTo>
                  <a:pt x="505234" y="1078011"/>
                </a:lnTo>
                <a:lnTo>
                  <a:pt x="283921" y="1827622"/>
                </a:lnTo>
                <a:cubicBezTo>
                  <a:pt x="269642" y="1884735"/>
                  <a:pt x="212529" y="1927570"/>
                  <a:pt x="148277" y="1927570"/>
                </a:cubicBezTo>
                <a:cubicBezTo>
                  <a:pt x="133998" y="1927570"/>
                  <a:pt x="119720" y="1927570"/>
                  <a:pt x="105442" y="1920431"/>
                </a:cubicBezTo>
                <a:cubicBezTo>
                  <a:pt x="26911" y="1899014"/>
                  <a:pt x="-15924" y="1820483"/>
                  <a:pt x="5494" y="1741952"/>
                </a:cubicBezTo>
                <a:lnTo>
                  <a:pt x="269642" y="856698"/>
                </a:lnTo>
                <a:cubicBezTo>
                  <a:pt x="276781" y="821002"/>
                  <a:pt x="298199" y="799584"/>
                  <a:pt x="326755" y="778167"/>
                </a:cubicBezTo>
                <a:cubicBezTo>
                  <a:pt x="412425" y="721054"/>
                  <a:pt x="512373" y="678219"/>
                  <a:pt x="626600" y="656801"/>
                </a:cubicBezTo>
                <a:cubicBezTo>
                  <a:pt x="683713" y="649662"/>
                  <a:pt x="733687" y="642523"/>
                  <a:pt x="790800" y="642523"/>
                </a:cubicBezTo>
                <a:close/>
                <a:moveTo>
                  <a:pt x="790800" y="0"/>
                </a:moveTo>
                <a:cubicBezTo>
                  <a:pt x="948514" y="0"/>
                  <a:pt x="1076366" y="127852"/>
                  <a:pt x="1076366" y="285566"/>
                </a:cubicBezTo>
                <a:cubicBezTo>
                  <a:pt x="1076366" y="443280"/>
                  <a:pt x="948514" y="571132"/>
                  <a:pt x="790800" y="571132"/>
                </a:cubicBezTo>
                <a:cubicBezTo>
                  <a:pt x="633086" y="571132"/>
                  <a:pt x="505234" y="443280"/>
                  <a:pt x="505234" y="285566"/>
                </a:cubicBezTo>
                <a:cubicBezTo>
                  <a:pt x="505234" y="127852"/>
                  <a:pt x="633086" y="0"/>
                  <a:pt x="790800" y="0"/>
                </a:cubicBezTo>
                <a:close/>
              </a:path>
            </a:pathLst>
          </a:custGeom>
          <a:solidFill>
            <a:srgbClr val="AFD510"/>
          </a:solidFill>
          <a:ln w="35620" cap="flat">
            <a:noFill/>
            <a:prstDash val="solid"/>
            <a:miter/>
          </a:ln>
        </p:spPr>
        <p:txBody>
          <a:bodyPr wrap="square" rtlCol="0" anchor="ctr">
            <a:noAutofit/>
          </a:bodyPr>
          <a:lstStyle/>
          <a:p>
            <a:endParaRPr lang="en-GB"/>
          </a:p>
        </p:txBody>
      </p:sp>
      <p:sp>
        <p:nvSpPr>
          <p:cNvPr id="383" name="Freeform: Shape 382">
            <a:extLst>
              <a:ext uri="{FF2B5EF4-FFF2-40B4-BE49-F238E27FC236}">
                <a16:creationId xmlns:a16="http://schemas.microsoft.com/office/drawing/2014/main" id="{ED128CE4-CDED-49A0-80D5-5AB41A0D6DDE}"/>
              </a:ext>
            </a:extLst>
          </p:cNvPr>
          <p:cNvSpPr/>
          <p:nvPr/>
        </p:nvSpPr>
        <p:spPr>
          <a:xfrm>
            <a:off x="143639" y="5976531"/>
            <a:ext cx="316807" cy="391413"/>
          </a:xfrm>
          <a:custGeom>
            <a:avLst/>
            <a:gdLst>
              <a:gd name="connsiteX0" fmla="*/ 824770 w 1535446"/>
              <a:gd name="connsiteY0" fmla="*/ 1331010 h 1897034"/>
              <a:gd name="connsiteX1" fmla="*/ 824770 w 1535446"/>
              <a:gd name="connsiteY1" fmla="*/ 1445381 h 1897034"/>
              <a:gd name="connsiteX2" fmla="*/ 861664 w 1535446"/>
              <a:gd name="connsiteY2" fmla="*/ 1482275 h 1897034"/>
              <a:gd name="connsiteX3" fmla="*/ 898558 w 1535446"/>
              <a:gd name="connsiteY3" fmla="*/ 1445381 h 1897034"/>
              <a:gd name="connsiteX4" fmla="*/ 898558 w 1535446"/>
              <a:gd name="connsiteY4" fmla="*/ 1337159 h 1897034"/>
              <a:gd name="connsiteX5" fmla="*/ 591109 w 1535446"/>
              <a:gd name="connsiteY5" fmla="*/ 1297805 h 1897034"/>
              <a:gd name="connsiteX6" fmla="*/ 591109 w 1535446"/>
              <a:gd name="connsiteY6" fmla="*/ 1445381 h 1897034"/>
              <a:gd name="connsiteX7" fmla="*/ 628003 w 1535446"/>
              <a:gd name="connsiteY7" fmla="*/ 1482275 h 1897034"/>
              <a:gd name="connsiteX8" fmla="*/ 664897 w 1535446"/>
              <a:gd name="connsiteY8" fmla="*/ 1445381 h 1897034"/>
              <a:gd name="connsiteX9" fmla="*/ 664897 w 1535446"/>
              <a:gd name="connsiteY9" fmla="*/ 1303954 h 1897034"/>
              <a:gd name="connsiteX10" fmla="*/ 418759 w 1535446"/>
              <a:gd name="connsiteY10" fmla="*/ 1221294 h 1897034"/>
              <a:gd name="connsiteX11" fmla="*/ 424625 w 1535446"/>
              <a:gd name="connsiteY11" fmla="*/ 1227554 h 1897034"/>
              <a:gd name="connsiteX12" fmla="*/ 455831 w 1535446"/>
              <a:gd name="connsiteY12" fmla="*/ 1236316 h 1897034"/>
              <a:gd name="connsiteX13" fmla="*/ 468128 w 1535446"/>
              <a:gd name="connsiteY13" fmla="*/ 1235085 h 1897034"/>
              <a:gd name="connsiteX14" fmla="*/ 468128 w 1535446"/>
              <a:gd name="connsiteY14" fmla="*/ 1445381 h 1897034"/>
              <a:gd name="connsiteX15" fmla="*/ 505022 w 1535446"/>
              <a:gd name="connsiteY15" fmla="*/ 1482275 h 1897034"/>
              <a:gd name="connsiteX16" fmla="*/ 541916 w 1535446"/>
              <a:gd name="connsiteY16" fmla="*/ 1445381 h 1897034"/>
              <a:gd name="connsiteX17" fmla="*/ 541916 w 1535446"/>
              <a:gd name="connsiteY17" fmla="*/ 1268291 h 1897034"/>
              <a:gd name="connsiteX18" fmla="*/ 603407 w 1535446"/>
              <a:gd name="connsiteY18" fmla="*/ 1260911 h 1897034"/>
              <a:gd name="connsiteX19" fmla="*/ 643989 w 1535446"/>
              <a:gd name="connsiteY19" fmla="*/ 1285508 h 1897034"/>
              <a:gd name="connsiteX20" fmla="*/ 689492 w 1535446"/>
              <a:gd name="connsiteY20" fmla="*/ 1273210 h 1897034"/>
              <a:gd name="connsiteX21" fmla="*/ 730075 w 1535446"/>
              <a:gd name="connsiteY21" fmla="*/ 1297805 h 1897034"/>
              <a:gd name="connsiteX22" fmla="*/ 775577 w 1535446"/>
              <a:gd name="connsiteY22" fmla="*/ 1285508 h 1897034"/>
              <a:gd name="connsiteX23" fmla="*/ 816160 w 1535446"/>
              <a:gd name="connsiteY23" fmla="*/ 1310104 h 1897034"/>
              <a:gd name="connsiteX24" fmla="*/ 861663 w 1535446"/>
              <a:gd name="connsiteY24" fmla="*/ 1297805 h 1897034"/>
              <a:gd name="connsiteX25" fmla="*/ 902247 w 1535446"/>
              <a:gd name="connsiteY25" fmla="*/ 1322402 h 1897034"/>
              <a:gd name="connsiteX26" fmla="*/ 947750 w 1535446"/>
              <a:gd name="connsiteY26" fmla="*/ 1310104 h 1897034"/>
              <a:gd name="connsiteX27" fmla="*/ 947750 w 1535446"/>
              <a:gd name="connsiteY27" fmla="*/ 1445381 h 1897034"/>
              <a:gd name="connsiteX28" fmla="*/ 984644 w 1535446"/>
              <a:gd name="connsiteY28" fmla="*/ 1482275 h 1897034"/>
              <a:gd name="connsiteX29" fmla="*/ 1021538 w 1535446"/>
              <a:gd name="connsiteY29" fmla="*/ 1445381 h 1897034"/>
              <a:gd name="connsiteX30" fmla="*/ 1021538 w 1535446"/>
              <a:gd name="connsiteY30" fmla="*/ 1305185 h 1897034"/>
              <a:gd name="connsiteX31" fmla="*/ 1057201 w 1535446"/>
              <a:gd name="connsiteY31" fmla="*/ 1259682 h 1897034"/>
              <a:gd name="connsiteX32" fmla="*/ 1115001 w 1535446"/>
              <a:gd name="connsiteY32" fmla="*/ 1242465 h 1897034"/>
              <a:gd name="connsiteX33" fmla="*/ 1116688 w 1535446"/>
              <a:gd name="connsiteY33" fmla="*/ 1239270 h 1897034"/>
              <a:gd name="connsiteX34" fmla="*/ 1116688 w 1535446"/>
              <a:gd name="connsiteY34" fmla="*/ 1897034 h 1897034"/>
              <a:gd name="connsiteX35" fmla="*/ 837516 w 1535446"/>
              <a:gd name="connsiteY35" fmla="*/ 1897034 h 1897034"/>
              <a:gd name="connsiteX36" fmla="*/ 837516 w 1535446"/>
              <a:gd name="connsiteY36" fmla="*/ 1884415 h 1897034"/>
              <a:gd name="connsiteX37" fmla="*/ 697930 w 1535446"/>
              <a:gd name="connsiteY37" fmla="*/ 1884415 h 1897034"/>
              <a:gd name="connsiteX38" fmla="*/ 697930 w 1535446"/>
              <a:gd name="connsiteY38" fmla="*/ 1897034 h 1897034"/>
              <a:gd name="connsiteX39" fmla="*/ 418759 w 1535446"/>
              <a:gd name="connsiteY39" fmla="*/ 1897034 h 1897034"/>
              <a:gd name="connsiteX40" fmla="*/ 418759 w 1535446"/>
              <a:gd name="connsiteY40" fmla="*/ 1186484 h 1897034"/>
              <a:gd name="connsiteX41" fmla="*/ 418759 w 1535446"/>
              <a:gd name="connsiteY41" fmla="*/ 1221294 h 1897034"/>
              <a:gd name="connsiteX42" fmla="*/ 412078 w 1535446"/>
              <a:gd name="connsiteY42" fmla="*/ 1214164 h 1897034"/>
              <a:gd name="connsiteX43" fmla="*/ 1116688 w 1535446"/>
              <a:gd name="connsiteY43" fmla="*/ 1179505 h 1897034"/>
              <a:gd name="connsiteX44" fmla="*/ 1126586 w 1535446"/>
              <a:gd name="connsiteY44" fmla="*/ 1220515 h 1897034"/>
              <a:gd name="connsiteX45" fmla="*/ 1116688 w 1535446"/>
              <a:gd name="connsiteY45" fmla="*/ 1239270 h 1897034"/>
              <a:gd name="connsiteX46" fmla="*/ 767723 w 1535446"/>
              <a:gd name="connsiteY46" fmla="*/ 628138 h 1897034"/>
              <a:gd name="connsiteX47" fmla="*/ 998039 w 1535446"/>
              <a:gd name="connsiteY47" fmla="*/ 656055 h 1897034"/>
              <a:gd name="connsiteX48" fmla="*/ 1291170 w 1535446"/>
              <a:gd name="connsiteY48" fmla="*/ 809601 h 1897034"/>
              <a:gd name="connsiteX49" fmla="*/ 1333047 w 1535446"/>
              <a:gd name="connsiteY49" fmla="*/ 886373 h 1897034"/>
              <a:gd name="connsiteX50" fmla="*/ 1528467 w 1535446"/>
              <a:gd name="connsiteY50" fmla="*/ 1716911 h 1897034"/>
              <a:gd name="connsiteX51" fmla="*/ 1535446 w 1535446"/>
              <a:gd name="connsiteY51" fmla="*/ 1751807 h 1897034"/>
              <a:gd name="connsiteX52" fmla="*/ 1395860 w 1535446"/>
              <a:gd name="connsiteY52" fmla="*/ 1891394 h 1897034"/>
              <a:gd name="connsiteX53" fmla="*/ 1263254 w 1535446"/>
              <a:gd name="connsiteY53" fmla="*/ 1786704 h 1897034"/>
              <a:gd name="connsiteX54" fmla="*/ 1126586 w 1535446"/>
              <a:gd name="connsiteY54" fmla="*/ 1220515 h 1897034"/>
              <a:gd name="connsiteX55" fmla="*/ 1129606 w 1535446"/>
              <a:gd name="connsiteY55" fmla="*/ 1214795 h 1897034"/>
              <a:gd name="connsiteX56" fmla="*/ 1128529 w 1535446"/>
              <a:gd name="connsiteY56" fmla="*/ 1183434 h 1897034"/>
              <a:gd name="connsiteX57" fmla="*/ 1164194 w 1535446"/>
              <a:gd name="connsiteY57" fmla="*/ 1146540 h 1897034"/>
              <a:gd name="connsiteX58" fmla="*/ 1159275 w 1535446"/>
              <a:gd name="connsiteY58" fmla="*/ 1094889 h 1897034"/>
              <a:gd name="connsiteX59" fmla="*/ 1192480 w 1535446"/>
              <a:gd name="connsiteY59" fmla="*/ 1048155 h 1897034"/>
              <a:gd name="connsiteX60" fmla="*/ 1171572 w 1535446"/>
              <a:gd name="connsiteY60" fmla="*/ 994044 h 1897034"/>
              <a:gd name="connsiteX61" fmla="*/ 1181411 w 1535446"/>
              <a:gd name="connsiteY61" fmla="*/ 965760 h 1897034"/>
              <a:gd name="connsiteX62" fmla="*/ 1266268 w 1535446"/>
              <a:gd name="connsiteY62" fmla="*/ 965760 h 1897034"/>
              <a:gd name="connsiteX63" fmla="*/ 1304391 w 1535446"/>
              <a:gd name="connsiteY63" fmla="*/ 932555 h 1897034"/>
              <a:gd name="connsiteX64" fmla="*/ 1282254 w 1535446"/>
              <a:gd name="connsiteY64" fmla="*/ 894430 h 1897034"/>
              <a:gd name="connsiteX65" fmla="*/ 1183871 w 1535446"/>
              <a:gd name="connsiteY65" fmla="*/ 805885 h 1897034"/>
              <a:gd name="connsiteX66" fmla="*/ 1150666 w 1535446"/>
              <a:gd name="connsiteY66" fmla="*/ 793587 h 1897034"/>
              <a:gd name="connsiteX67" fmla="*/ 998171 w 1535446"/>
              <a:gd name="connsiteY67" fmla="*/ 793587 h 1897034"/>
              <a:gd name="connsiteX68" fmla="*/ 972345 w 1535446"/>
              <a:gd name="connsiteY68" fmla="*/ 813264 h 1897034"/>
              <a:gd name="connsiteX69" fmla="*/ 978494 w 1535446"/>
              <a:gd name="connsiteY69" fmla="*/ 832941 h 1897034"/>
              <a:gd name="connsiteX70" fmla="*/ 996941 w 1535446"/>
              <a:gd name="connsiteY70" fmla="*/ 841550 h 1897034"/>
              <a:gd name="connsiteX71" fmla="*/ 1046133 w 1535446"/>
              <a:gd name="connsiteY71" fmla="*/ 841550 h 1897034"/>
              <a:gd name="connsiteX72" fmla="*/ 1046133 w 1535446"/>
              <a:gd name="connsiteY72" fmla="*/ 853847 h 1897034"/>
              <a:gd name="connsiteX73" fmla="*/ 1023996 w 1535446"/>
              <a:gd name="connsiteY73" fmla="*/ 872295 h 1897034"/>
              <a:gd name="connsiteX74" fmla="*/ 942830 w 1535446"/>
              <a:gd name="connsiteY74" fmla="*/ 898121 h 1897034"/>
              <a:gd name="connsiteX75" fmla="*/ 894868 w 1535446"/>
              <a:gd name="connsiteY75" fmla="*/ 878444 h 1897034"/>
              <a:gd name="connsiteX76" fmla="*/ 849365 w 1535446"/>
              <a:gd name="connsiteY76" fmla="*/ 903039 h 1897034"/>
              <a:gd name="connsiteX77" fmla="*/ 800174 w 1535446"/>
              <a:gd name="connsiteY77" fmla="*/ 878444 h 1897034"/>
              <a:gd name="connsiteX78" fmla="*/ 750981 w 1535446"/>
              <a:gd name="connsiteY78" fmla="*/ 903039 h 1897034"/>
              <a:gd name="connsiteX79" fmla="*/ 701790 w 1535446"/>
              <a:gd name="connsiteY79" fmla="*/ 878444 h 1897034"/>
              <a:gd name="connsiteX80" fmla="*/ 652598 w 1535446"/>
              <a:gd name="connsiteY80" fmla="*/ 903039 h 1897034"/>
              <a:gd name="connsiteX81" fmla="*/ 599716 w 1535446"/>
              <a:gd name="connsiteY81" fmla="*/ 878444 h 1897034"/>
              <a:gd name="connsiteX82" fmla="*/ 550525 w 1535446"/>
              <a:gd name="connsiteY82" fmla="*/ 910418 h 1897034"/>
              <a:gd name="connsiteX83" fmla="*/ 489034 w 1535446"/>
              <a:gd name="connsiteY83" fmla="*/ 893201 h 1897034"/>
              <a:gd name="connsiteX84" fmla="*/ 445991 w 1535446"/>
              <a:gd name="connsiteY84" fmla="*/ 939933 h 1897034"/>
              <a:gd name="connsiteX85" fmla="*/ 443532 w 1535446"/>
              <a:gd name="connsiteY85" fmla="*/ 939933 h 1897034"/>
              <a:gd name="connsiteX86" fmla="*/ 388191 w 1535446"/>
              <a:gd name="connsiteY86" fmla="*/ 974369 h 1897034"/>
              <a:gd name="connsiteX87" fmla="*/ 394340 w 1535446"/>
              <a:gd name="connsiteY87" fmla="*/ 1038318 h 1897034"/>
              <a:gd name="connsiteX88" fmla="*/ 369744 w 1535446"/>
              <a:gd name="connsiteY88" fmla="*/ 1092429 h 1897034"/>
              <a:gd name="connsiteX89" fmla="*/ 402949 w 1535446"/>
              <a:gd name="connsiteY89" fmla="*/ 1141620 h 1897034"/>
              <a:gd name="connsiteX90" fmla="*/ 401719 w 1535446"/>
              <a:gd name="connsiteY90" fmla="*/ 1203111 h 1897034"/>
              <a:gd name="connsiteX91" fmla="*/ 412078 w 1535446"/>
              <a:gd name="connsiteY91" fmla="*/ 1214164 h 1897034"/>
              <a:gd name="connsiteX92" fmla="*/ 272192 w 1535446"/>
              <a:gd name="connsiteY92" fmla="*/ 1793683 h 1897034"/>
              <a:gd name="connsiteX93" fmla="*/ 184842 w 1535446"/>
              <a:gd name="connsiteY93" fmla="*/ 1889867 h 1897034"/>
              <a:gd name="connsiteX94" fmla="*/ 146710 w 1535446"/>
              <a:gd name="connsiteY94" fmla="*/ 1897034 h 1897034"/>
              <a:gd name="connsiteX95" fmla="*/ 132997 w 1535446"/>
              <a:gd name="connsiteY95" fmla="*/ 1897034 h 1897034"/>
              <a:gd name="connsiteX96" fmla="*/ 85387 w 1535446"/>
              <a:gd name="connsiteY96" fmla="*/ 1887359 h 1897034"/>
              <a:gd name="connsiteX97" fmla="*/ 0 w 1535446"/>
              <a:gd name="connsiteY97" fmla="*/ 1758787 h 1897034"/>
              <a:gd name="connsiteX98" fmla="*/ 6979 w 1535446"/>
              <a:gd name="connsiteY98" fmla="*/ 1723890 h 1897034"/>
              <a:gd name="connsiteX99" fmla="*/ 202400 w 1535446"/>
              <a:gd name="connsiteY99" fmla="*/ 893352 h 1897034"/>
              <a:gd name="connsiteX100" fmla="*/ 244276 w 1535446"/>
              <a:gd name="connsiteY100" fmla="*/ 816580 h 1897034"/>
              <a:gd name="connsiteX101" fmla="*/ 537406 w 1535446"/>
              <a:gd name="connsiteY101" fmla="*/ 663036 h 1897034"/>
              <a:gd name="connsiteX102" fmla="*/ 767723 w 1535446"/>
              <a:gd name="connsiteY102" fmla="*/ 628138 h 1897034"/>
              <a:gd name="connsiteX103" fmla="*/ 767722 w 1535446"/>
              <a:gd name="connsiteY103" fmla="*/ 0 h 1897034"/>
              <a:gd name="connsiteX104" fmla="*/ 1046895 w 1535446"/>
              <a:gd name="connsiteY104" fmla="*/ 279172 h 1897034"/>
              <a:gd name="connsiteX105" fmla="*/ 767722 w 1535446"/>
              <a:gd name="connsiteY105" fmla="*/ 558345 h 1897034"/>
              <a:gd name="connsiteX106" fmla="*/ 488550 w 1535446"/>
              <a:gd name="connsiteY106" fmla="*/ 279172 h 1897034"/>
              <a:gd name="connsiteX107" fmla="*/ 767722 w 1535446"/>
              <a:gd name="connsiteY107" fmla="*/ 0 h 189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535446" h="1897034">
                <a:moveTo>
                  <a:pt x="824770" y="1331010"/>
                </a:moveTo>
                <a:lnTo>
                  <a:pt x="824770" y="1445381"/>
                </a:lnTo>
                <a:cubicBezTo>
                  <a:pt x="824770" y="1466289"/>
                  <a:pt x="840758" y="1482275"/>
                  <a:pt x="861664" y="1482275"/>
                </a:cubicBezTo>
                <a:cubicBezTo>
                  <a:pt x="882571" y="1482275"/>
                  <a:pt x="898558" y="1466289"/>
                  <a:pt x="898558" y="1445381"/>
                </a:cubicBezTo>
                <a:lnTo>
                  <a:pt x="898558" y="1337159"/>
                </a:lnTo>
                <a:close/>
                <a:moveTo>
                  <a:pt x="591109" y="1297805"/>
                </a:moveTo>
                <a:lnTo>
                  <a:pt x="591109" y="1445381"/>
                </a:lnTo>
                <a:cubicBezTo>
                  <a:pt x="591109" y="1466287"/>
                  <a:pt x="607097" y="1482275"/>
                  <a:pt x="628003" y="1482275"/>
                </a:cubicBezTo>
                <a:cubicBezTo>
                  <a:pt x="648909" y="1482275"/>
                  <a:pt x="664897" y="1466287"/>
                  <a:pt x="664897" y="1445381"/>
                </a:cubicBezTo>
                <a:lnTo>
                  <a:pt x="664897" y="1303954"/>
                </a:lnTo>
                <a:close/>
                <a:moveTo>
                  <a:pt x="418759" y="1221294"/>
                </a:moveTo>
                <a:lnTo>
                  <a:pt x="424625" y="1227554"/>
                </a:lnTo>
                <a:cubicBezTo>
                  <a:pt x="434002" y="1233242"/>
                  <a:pt x="444762" y="1236316"/>
                  <a:pt x="455831" y="1236316"/>
                </a:cubicBezTo>
                <a:cubicBezTo>
                  <a:pt x="459519" y="1236316"/>
                  <a:pt x="464439" y="1236316"/>
                  <a:pt x="468128" y="1235085"/>
                </a:cubicBezTo>
                <a:lnTo>
                  <a:pt x="468128" y="1445381"/>
                </a:lnTo>
                <a:cubicBezTo>
                  <a:pt x="468128" y="1466287"/>
                  <a:pt x="484116" y="1482275"/>
                  <a:pt x="505022" y="1482275"/>
                </a:cubicBezTo>
                <a:cubicBezTo>
                  <a:pt x="525928" y="1482275"/>
                  <a:pt x="541916" y="1466287"/>
                  <a:pt x="541916" y="1445381"/>
                </a:cubicBezTo>
                <a:lnTo>
                  <a:pt x="541916" y="1268291"/>
                </a:lnTo>
                <a:cubicBezTo>
                  <a:pt x="562822" y="1276899"/>
                  <a:pt x="586188" y="1274439"/>
                  <a:pt x="603407" y="1260911"/>
                </a:cubicBezTo>
                <a:cubicBezTo>
                  <a:pt x="613244" y="1274439"/>
                  <a:pt x="628002" y="1283048"/>
                  <a:pt x="643989" y="1285508"/>
                </a:cubicBezTo>
                <a:cubicBezTo>
                  <a:pt x="659976" y="1287967"/>
                  <a:pt x="677193" y="1283048"/>
                  <a:pt x="689492" y="1273210"/>
                </a:cubicBezTo>
                <a:cubicBezTo>
                  <a:pt x="699330" y="1286737"/>
                  <a:pt x="714087" y="1295345"/>
                  <a:pt x="730075" y="1297805"/>
                </a:cubicBezTo>
                <a:cubicBezTo>
                  <a:pt x="746063" y="1300265"/>
                  <a:pt x="763280" y="1295345"/>
                  <a:pt x="775577" y="1285508"/>
                </a:cubicBezTo>
                <a:cubicBezTo>
                  <a:pt x="785417" y="1299036"/>
                  <a:pt x="800174" y="1307644"/>
                  <a:pt x="816160" y="1310104"/>
                </a:cubicBezTo>
                <a:cubicBezTo>
                  <a:pt x="832148" y="1312563"/>
                  <a:pt x="849365" y="1307644"/>
                  <a:pt x="861663" y="1297805"/>
                </a:cubicBezTo>
                <a:cubicBezTo>
                  <a:pt x="871502" y="1311333"/>
                  <a:pt x="886259" y="1319942"/>
                  <a:pt x="902247" y="1322402"/>
                </a:cubicBezTo>
                <a:cubicBezTo>
                  <a:pt x="918234" y="1324862"/>
                  <a:pt x="935451" y="1319942"/>
                  <a:pt x="947750" y="1310104"/>
                </a:cubicBezTo>
                <a:lnTo>
                  <a:pt x="947750" y="1445381"/>
                </a:lnTo>
                <a:cubicBezTo>
                  <a:pt x="947750" y="1466287"/>
                  <a:pt x="963736" y="1482275"/>
                  <a:pt x="984644" y="1482275"/>
                </a:cubicBezTo>
                <a:cubicBezTo>
                  <a:pt x="1005550" y="1482275"/>
                  <a:pt x="1021538" y="1466287"/>
                  <a:pt x="1021538" y="1445381"/>
                </a:cubicBezTo>
                <a:lnTo>
                  <a:pt x="1021538" y="1305185"/>
                </a:lnTo>
                <a:cubicBezTo>
                  <a:pt x="1039984" y="1296576"/>
                  <a:pt x="1053512" y="1279359"/>
                  <a:pt x="1057201" y="1259682"/>
                </a:cubicBezTo>
                <a:cubicBezTo>
                  <a:pt x="1078107" y="1264602"/>
                  <a:pt x="1100244" y="1258451"/>
                  <a:pt x="1115001" y="1242465"/>
                </a:cubicBezTo>
                <a:lnTo>
                  <a:pt x="1116688" y="1239270"/>
                </a:lnTo>
                <a:lnTo>
                  <a:pt x="1116688" y="1897034"/>
                </a:lnTo>
                <a:lnTo>
                  <a:pt x="837516" y="1897034"/>
                </a:lnTo>
                <a:lnTo>
                  <a:pt x="837516" y="1884415"/>
                </a:lnTo>
                <a:lnTo>
                  <a:pt x="697930" y="1884415"/>
                </a:lnTo>
                <a:lnTo>
                  <a:pt x="697930" y="1897034"/>
                </a:lnTo>
                <a:lnTo>
                  <a:pt x="418759" y="1897034"/>
                </a:lnTo>
                <a:close/>
                <a:moveTo>
                  <a:pt x="418759" y="1186484"/>
                </a:moveTo>
                <a:lnTo>
                  <a:pt x="418759" y="1221294"/>
                </a:lnTo>
                <a:lnTo>
                  <a:pt x="412078" y="1214164"/>
                </a:lnTo>
                <a:close/>
                <a:moveTo>
                  <a:pt x="1116688" y="1179505"/>
                </a:moveTo>
                <a:lnTo>
                  <a:pt x="1126586" y="1220515"/>
                </a:lnTo>
                <a:lnTo>
                  <a:pt x="1116688" y="1239270"/>
                </a:lnTo>
                <a:close/>
                <a:moveTo>
                  <a:pt x="767723" y="628138"/>
                </a:moveTo>
                <a:cubicBezTo>
                  <a:pt x="844495" y="628138"/>
                  <a:pt x="921267" y="642097"/>
                  <a:pt x="998039" y="656055"/>
                </a:cubicBezTo>
                <a:cubicBezTo>
                  <a:pt x="1109708" y="690952"/>
                  <a:pt x="1207419" y="739808"/>
                  <a:pt x="1291170" y="809601"/>
                </a:cubicBezTo>
                <a:cubicBezTo>
                  <a:pt x="1312108" y="830538"/>
                  <a:pt x="1326068" y="858456"/>
                  <a:pt x="1333047" y="886373"/>
                </a:cubicBezTo>
                <a:lnTo>
                  <a:pt x="1528467" y="1716911"/>
                </a:lnTo>
                <a:cubicBezTo>
                  <a:pt x="1528467" y="1723890"/>
                  <a:pt x="1535446" y="1737848"/>
                  <a:pt x="1535446" y="1751807"/>
                </a:cubicBezTo>
                <a:cubicBezTo>
                  <a:pt x="1535446" y="1828580"/>
                  <a:pt x="1472632" y="1891394"/>
                  <a:pt x="1395860" y="1891394"/>
                </a:cubicBezTo>
                <a:cubicBezTo>
                  <a:pt x="1333047" y="1891394"/>
                  <a:pt x="1277212" y="1842539"/>
                  <a:pt x="1263254" y="1786704"/>
                </a:cubicBezTo>
                <a:lnTo>
                  <a:pt x="1126586" y="1220515"/>
                </a:lnTo>
                <a:lnTo>
                  <a:pt x="1129606" y="1214795"/>
                </a:lnTo>
                <a:cubicBezTo>
                  <a:pt x="1131912" y="1204648"/>
                  <a:pt x="1131605" y="1193887"/>
                  <a:pt x="1128529" y="1183434"/>
                </a:cubicBezTo>
                <a:cubicBezTo>
                  <a:pt x="1145747" y="1177285"/>
                  <a:pt x="1158046" y="1163757"/>
                  <a:pt x="1164194" y="1146540"/>
                </a:cubicBezTo>
                <a:cubicBezTo>
                  <a:pt x="1170343" y="1129323"/>
                  <a:pt x="1167883" y="1110877"/>
                  <a:pt x="1159275" y="1094889"/>
                </a:cubicBezTo>
                <a:cubicBezTo>
                  <a:pt x="1177721" y="1085049"/>
                  <a:pt x="1190020" y="1067832"/>
                  <a:pt x="1192480" y="1048155"/>
                </a:cubicBezTo>
                <a:cubicBezTo>
                  <a:pt x="1194938" y="1028480"/>
                  <a:pt x="1187560" y="1007572"/>
                  <a:pt x="1171572" y="994044"/>
                </a:cubicBezTo>
                <a:cubicBezTo>
                  <a:pt x="1178952" y="976827"/>
                  <a:pt x="1181411" y="965760"/>
                  <a:pt x="1181411" y="965760"/>
                </a:cubicBezTo>
                <a:lnTo>
                  <a:pt x="1266268" y="965760"/>
                </a:lnTo>
                <a:cubicBezTo>
                  <a:pt x="1285943" y="965760"/>
                  <a:pt x="1301931" y="952232"/>
                  <a:pt x="1304391" y="932555"/>
                </a:cubicBezTo>
                <a:cubicBezTo>
                  <a:pt x="1305620" y="915338"/>
                  <a:pt x="1282254" y="894430"/>
                  <a:pt x="1282254" y="894430"/>
                </a:cubicBezTo>
                <a:lnTo>
                  <a:pt x="1183871" y="805885"/>
                </a:lnTo>
                <a:cubicBezTo>
                  <a:pt x="1175263" y="797276"/>
                  <a:pt x="1162964" y="793587"/>
                  <a:pt x="1150666" y="793587"/>
                </a:cubicBezTo>
                <a:lnTo>
                  <a:pt x="998171" y="793587"/>
                </a:lnTo>
                <a:cubicBezTo>
                  <a:pt x="985873" y="793587"/>
                  <a:pt x="974805" y="800967"/>
                  <a:pt x="972345" y="813264"/>
                </a:cubicBezTo>
                <a:cubicBezTo>
                  <a:pt x="971116" y="820644"/>
                  <a:pt x="973576" y="828022"/>
                  <a:pt x="978494" y="832941"/>
                </a:cubicBezTo>
                <a:cubicBezTo>
                  <a:pt x="983413" y="839090"/>
                  <a:pt x="990793" y="841550"/>
                  <a:pt x="996941" y="841550"/>
                </a:cubicBezTo>
                <a:lnTo>
                  <a:pt x="1046133" y="841550"/>
                </a:lnTo>
                <a:lnTo>
                  <a:pt x="1046133" y="853847"/>
                </a:lnTo>
                <a:lnTo>
                  <a:pt x="1023996" y="872295"/>
                </a:lnTo>
                <a:cubicBezTo>
                  <a:pt x="994482" y="857536"/>
                  <a:pt x="958817" y="868605"/>
                  <a:pt x="942830" y="898121"/>
                </a:cubicBezTo>
                <a:cubicBezTo>
                  <a:pt x="930533" y="884593"/>
                  <a:pt x="913314" y="877213"/>
                  <a:pt x="894868" y="878444"/>
                </a:cubicBezTo>
                <a:cubicBezTo>
                  <a:pt x="876422" y="879673"/>
                  <a:pt x="860434" y="888282"/>
                  <a:pt x="849365" y="903039"/>
                </a:cubicBezTo>
                <a:cubicBezTo>
                  <a:pt x="838297" y="887052"/>
                  <a:pt x="819851" y="878444"/>
                  <a:pt x="800174" y="878444"/>
                </a:cubicBezTo>
                <a:cubicBezTo>
                  <a:pt x="780497" y="878444"/>
                  <a:pt x="762049" y="887052"/>
                  <a:pt x="750981" y="903039"/>
                </a:cubicBezTo>
                <a:cubicBezTo>
                  <a:pt x="739914" y="887052"/>
                  <a:pt x="721466" y="878444"/>
                  <a:pt x="701790" y="878444"/>
                </a:cubicBezTo>
                <a:cubicBezTo>
                  <a:pt x="682113" y="878444"/>
                  <a:pt x="663666" y="887052"/>
                  <a:pt x="652598" y="903039"/>
                </a:cubicBezTo>
                <a:cubicBezTo>
                  <a:pt x="640301" y="885822"/>
                  <a:pt x="620624" y="877213"/>
                  <a:pt x="599716" y="878444"/>
                </a:cubicBezTo>
                <a:cubicBezTo>
                  <a:pt x="578810" y="879673"/>
                  <a:pt x="560362" y="891972"/>
                  <a:pt x="550525" y="910418"/>
                </a:cubicBezTo>
                <a:cubicBezTo>
                  <a:pt x="534537" y="893201"/>
                  <a:pt x="511171" y="887052"/>
                  <a:pt x="489034" y="893201"/>
                </a:cubicBezTo>
                <a:cubicBezTo>
                  <a:pt x="466899" y="899350"/>
                  <a:pt x="449682" y="917798"/>
                  <a:pt x="445991" y="939933"/>
                </a:cubicBezTo>
                <a:lnTo>
                  <a:pt x="443532" y="939933"/>
                </a:lnTo>
                <a:cubicBezTo>
                  <a:pt x="420166" y="939933"/>
                  <a:pt x="399260" y="953461"/>
                  <a:pt x="388191" y="974369"/>
                </a:cubicBezTo>
                <a:cubicBezTo>
                  <a:pt x="378352" y="995275"/>
                  <a:pt x="379583" y="1019871"/>
                  <a:pt x="394340" y="1038318"/>
                </a:cubicBezTo>
                <a:cubicBezTo>
                  <a:pt x="377123" y="1050615"/>
                  <a:pt x="368514" y="1071523"/>
                  <a:pt x="369744" y="1092429"/>
                </a:cubicBezTo>
                <a:cubicBezTo>
                  <a:pt x="370974" y="1113335"/>
                  <a:pt x="384502" y="1131783"/>
                  <a:pt x="402949" y="1141620"/>
                </a:cubicBezTo>
                <a:cubicBezTo>
                  <a:pt x="391880" y="1160068"/>
                  <a:pt x="391880" y="1184663"/>
                  <a:pt x="401719" y="1203111"/>
                </a:cubicBezTo>
                <a:lnTo>
                  <a:pt x="412078" y="1214164"/>
                </a:lnTo>
                <a:lnTo>
                  <a:pt x="272192" y="1793683"/>
                </a:lnTo>
                <a:cubicBezTo>
                  <a:pt x="261724" y="1835559"/>
                  <a:pt x="227700" y="1873509"/>
                  <a:pt x="184842" y="1889867"/>
                </a:cubicBezTo>
                <a:lnTo>
                  <a:pt x="146710" y="1897034"/>
                </a:lnTo>
                <a:lnTo>
                  <a:pt x="132997" y="1897034"/>
                </a:lnTo>
                <a:lnTo>
                  <a:pt x="85387" y="1887359"/>
                </a:lnTo>
                <a:cubicBezTo>
                  <a:pt x="35333" y="1866094"/>
                  <a:pt x="0" y="1816367"/>
                  <a:pt x="0" y="1758787"/>
                </a:cubicBezTo>
                <a:cubicBezTo>
                  <a:pt x="0" y="1744828"/>
                  <a:pt x="6979" y="1730869"/>
                  <a:pt x="6979" y="1723890"/>
                </a:cubicBezTo>
                <a:lnTo>
                  <a:pt x="202400" y="893352"/>
                </a:lnTo>
                <a:cubicBezTo>
                  <a:pt x="209379" y="865435"/>
                  <a:pt x="223338" y="837517"/>
                  <a:pt x="244276" y="816580"/>
                </a:cubicBezTo>
                <a:cubicBezTo>
                  <a:pt x="328027" y="746787"/>
                  <a:pt x="425738" y="690952"/>
                  <a:pt x="537406" y="663036"/>
                </a:cubicBezTo>
                <a:cubicBezTo>
                  <a:pt x="614179" y="642097"/>
                  <a:pt x="690951" y="628138"/>
                  <a:pt x="767723" y="628138"/>
                </a:cubicBezTo>
                <a:close/>
                <a:moveTo>
                  <a:pt x="767722" y="0"/>
                </a:moveTo>
                <a:cubicBezTo>
                  <a:pt x="921905" y="0"/>
                  <a:pt x="1046895" y="124990"/>
                  <a:pt x="1046895" y="279172"/>
                </a:cubicBezTo>
                <a:cubicBezTo>
                  <a:pt x="1046895" y="433356"/>
                  <a:pt x="921905" y="558345"/>
                  <a:pt x="767722" y="558345"/>
                </a:cubicBezTo>
                <a:cubicBezTo>
                  <a:pt x="613540" y="558345"/>
                  <a:pt x="488550" y="433356"/>
                  <a:pt x="488550" y="279172"/>
                </a:cubicBezTo>
                <a:cubicBezTo>
                  <a:pt x="488550" y="124990"/>
                  <a:pt x="613540" y="0"/>
                  <a:pt x="767722" y="0"/>
                </a:cubicBezTo>
                <a:close/>
              </a:path>
            </a:pathLst>
          </a:custGeom>
          <a:solidFill>
            <a:srgbClr val="AFD510"/>
          </a:solidFill>
          <a:ln w="8136" cap="flat">
            <a:noFill/>
            <a:prstDash val="solid"/>
            <a:miter/>
          </a:ln>
        </p:spPr>
        <p:txBody>
          <a:bodyPr wrap="square" rtlCol="0" anchor="ctr">
            <a:noAutofit/>
          </a:bodyPr>
          <a:lstStyle/>
          <a:p>
            <a:endParaRPr lang="en-GB"/>
          </a:p>
        </p:txBody>
      </p:sp>
      <p:grpSp>
        <p:nvGrpSpPr>
          <p:cNvPr id="4" name="Group 3">
            <a:extLst>
              <a:ext uri="{FF2B5EF4-FFF2-40B4-BE49-F238E27FC236}">
                <a16:creationId xmlns:a16="http://schemas.microsoft.com/office/drawing/2014/main" id="{5CF42E3A-0B61-4A99-BB6D-AB5624B448E2}"/>
              </a:ext>
            </a:extLst>
          </p:cNvPr>
          <p:cNvGrpSpPr/>
          <p:nvPr/>
        </p:nvGrpSpPr>
        <p:grpSpPr>
          <a:xfrm>
            <a:off x="132732" y="3635940"/>
            <a:ext cx="337902" cy="404018"/>
            <a:chOff x="-4697293" y="3816464"/>
            <a:chExt cx="1151858" cy="1377237"/>
          </a:xfrm>
        </p:grpSpPr>
        <p:sp>
          <p:nvSpPr>
            <p:cNvPr id="96" name="Freeform: Shape 95">
              <a:extLst>
                <a:ext uri="{FF2B5EF4-FFF2-40B4-BE49-F238E27FC236}">
                  <a16:creationId xmlns:a16="http://schemas.microsoft.com/office/drawing/2014/main" id="{FA51AB48-833A-4CC2-B222-AD9B970A773D}"/>
                </a:ext>
              </a:extLst>
            </p:cNvPr>
            <p:cNvSpPr/>
            <p:nvPr/>
          </p:nvSpPr>
          <p:spPr>
            <a:xfrm flipH="1">
              <a:off x="-4697293" y="4673626"/>
              <a:ext cx="1151858" cy="520075"/>
            </a:xfrm>
            <a:custGeom>
              <a:avLst/>
              <a:gdLst>
                <a:gd name="connsiteX0" fmla="*/ 959855 w 1151858"/>
                <a:gd name="connsiteY0" fmla="*/ 136070 h 520075"/>
                <a:gd name="connsiteX1" fmla="*/ 767853 w 1151858"/>
                <a:gd name="connsiteY1" fmla="*/ 328072 h 520075"/>
                <a:gd name="connsiteX2" fmla="*/ 959855 w 1151858"/>
                <a:gd name="connsiteY2" fmla="*/ 520075 h 520075"/>
                <a:gd name="connsiteX3" fmla="*/ 1151858 w 1151858"/>
                <a:gd name="connsiteY3" fmla="*/ 328072 h 520075"/>
                <a:gd name="connsiteX4" fmla="*/ 959855 w 1151858"/>
                <a:gd name="connsiteY4" fmla="*/ 136070 h 520075"/>
                <a:gd name="connsiteX5" fmla="*/ 55744 w 1151858"/>
                <a:gd name="connsiteY5" fmla="*/ 3 h 520075"/>
                <a:gd name="connsiteX6" fmla="*/ 5329 w 1151858"/>
                <a:gd name="connsiteY6" fmla="*/ 31840 h 520075"/>
                <a:gd name="connsiteX7" fmla="*/ 29195 w 1151858"/>
                <a:gd name="connsiteY7" fmla="*/ 101570 h 520075"/>
                <a:gd name="connsiteX8" fmla="*/ 32758 w 1151858"/>
                <a:gd name="connsiteY8" fmla="*/ 103155 h 520075"/>
                <a:gd name="connsiteX9" fmla="*/ 33032 w 1151858"/>
                <a:gd name="connsiteY9" fmla="*/ 103155 h 520075"/>
                <a:gd name="connsiteX10" fmla="*/ 222292 w 1151858"/>
                <a:gd name="connsiteY10" fmla="*/ 188185 h 520075"/>
                <a:gd name="connsiteX11" fmla="*/ 118062 w 1151858"/>
                <a:gd name="connsiteY11" fmla="*/ 344530 h 520075"/>
                <a:gd name="connsiteX12" fmla="*/ 98862 w 1151858"/>
                <a:gd name="connsiteY12" fmla="*/ 393902 h 520075"/>
                <a:gd name="connsiteX13" fmla="*/ 194473 w 1151858"/>
                <a:gd name="connsiteY13" fmla="*/ 520023 h 520075"/>
                <a:gd name="connsiteX14" fmla="*/ 194863 w 1151858"/>
                <a:gd name="connsiteY14" fmla="*/ 520075 h 520075"/>
                <a:gd name="connsiteX15" fmla="*/ 603280 w 1151858"/>
                <a:gd name="connsiteY15" fmla="*/ 520075 h 520075"/>
                <a:gd name="connsiteX16" fmla="*/ 712995 w 1151858"/>
                <a:gd name="connsiteY16" fmla="*/ 410359 h 520075"/>
                <a:gd name="connsiteX17" fmla="*/ 685566 w 1151858"/>
                <a:gd name="connsiteY17" fmla="*/ 103155 h 520075"/>
                <a:gd name="connsiteX18" fmla="*/ 625223 w 1151858"/>
                <a:gd name="connsiteY18" fmla="*/ 53783 h 520075"/>
                <a:gd name="connsiteX19" fmla="*/ 575851 w 1151858"/>
                <a:gd name="connsiteY19" fmla="*/ 114127 h 520075"/>
                <a:gd name="connsiteX20" fmla="*/ 595051 w 1151858"/>
                <a:gd name="connsiteY20" fmla="*/ 300644 h 520075"/>
                <a:gd name="connsiteX21" fmla="*/ 337219 w 1151858"/>
                <a:gd name="connsiteY21" fmla="*/ 300644 h 520075"/>
                <a:gd name="connsiteX22" fmla="*/ 353676 w 1151858"/>
                <a:gd name="connsiteY22" fmla="*/ 168985 h 520075"/>
                <a:gd name="connsiteX23" fmla="*/ 323505 w 1151858"/>
                <a:gd name="connsiteY23" fmla="*/ 114127 h 520075"/>
                <a:gd name="connsiteX24" fmla="*/ 76644 w 1151858"/>
                <a:gd name="connsiteY24" fmla="*/ 4411 h 520075"/>
                <a:gd name="connsiteX25" fmla="*/ 55744 w 1151858"/>
                <a:gd name="connsiteY25" fmla="*/ 3 h 5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858" h="520075">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pic>
          <p:nvPicPr>
            <p:cNvPr id="94" name="Picture 93" descr="Icon&#10;&#10;Description automatically generated">
              <a:extLst>
                <a:ext uri="{FF2B5EF4-FFF2-40B4-BE49-F238E27FC236}">
                  <a16:creationId xmlns:a16="http://schemas.microsoft.com/office/drawing/2014/main" id="{3195900B-E79C-465A-91AC-E5B8383D3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183" y="3816464"/>
              <a:ext cx="915305" cy="915305"/>
            </a:xfrm>
            <a:prstGeom prst="rect">
              <a:avLst/>
            </a:prstGeom>
          </p:spPr>
        </p:pic>
      </p:grpSp>
      <p:grpSp>
        <p:nvGrpSpPr>
          <p:cNvPr id="5" name="Group 4">
            <a:extLst>
              <a:ext uri="{FF2B5EF4-FFF2-40B4-BE49-F238E27FC236}">
                <a16:creationId xmlns:a16="http://schemas.microsoft.com/office/drawing/2014/main" id="{E65B1CF4-C205-4EAD-8470-2292C4A51760}"/>
              </a:ext>
            </a:extLst>
          </p:cNvPr>
          <p:cNvGrpSpPr/>
          <p:nvPr/>
        </p:nvGrpSpPr>
        <p:grpSpPr>
          <a:xfrm>
            <a:off x="4829287" y="4392216"/>
            <a:ext cx="1796533" cy="1743434"/>
            <a:chOff x="10166288" y="3110491"/>
            <a:chExt cx="1796533" cy="1743434"/>
          </a:xfrm>
        </p:grpSpPr>
        <p:pic>
          <p:nvPicPr>
            <p:cNvPr id="105" name="Graphic 104" descr="Speech with solid fill">
              <a:extLst>
                <a:ext uri="{FF2B5EF4-FFF2-40B4-BE49-F238E27FC236}">
                  <a16:creationId xmlns:a16="http://schemas.microsoft.com/office/drawing/2014/main" id="{FB449388-0F92-486C-9692-04DA44886D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8421" y="3110491"/>
              <a:ext cx="914400" cy="914400"/>
            </a:xfrm>
            <a:prstGeom prst="rect">
              <a:avLst/>
            </a:prstGeom>
          </p:spPr>
        </p:pic>
        <p:sp>
          <p:nvSpPr>
            <p:cNvPr id="106" name="Freeform: Shape 105">
              <a:extLst>
                <a:ext uri="{FF2B5EF4-FFF2-40B4-BE49-F238E27FC236}">
                  <a16:creationId xmlns:a16="http://schemas.microsoft.com/office/drawing/2014/main" id="{96FC271D-6E39-45D7-8E14-EFC707AECF1B}"/>
                </a:ext>
              </a:extLst>
            </p:cNvPr>
            <p:cNvSpPr/>
            <p:nvPr/>
          </p:nvSpPr>
          <p:spPr>
            <a:xfrm flipH="1">
              <a:off x="11036228" y="3869643"/>
              <a:ext cx="914400" cy="984282"/>
            </a:xfrm>
            <a:custGeom>
              <a:avLst/>
              <a:gdLst>
                <a:gd name="connsiteX0" fmla="*/ 629332 w 2018717"/>
                <a:gd name="connsiteY0" fmla="*/ 357465 h 2172995"/>
                <a:gd name="connsiteX1" fmla="*/ 275193 w 2018717"/>
                <a:gd name="connsiteY1" fmla="*/ 477825 h 2172995"/>
                <a:gd name="connsiteX2" fmla="*/ 0 w 2018717"/>
                <a:gd name="connsiteY2" fmla="*/ 463195 h 2172995"/>
                <a:gd name="connsiteX3" fmla="*/ 152294 w 2018717"/>
                <a:gd name="connsiteY3" fmla="*/ 739354 h 2172995"/>
                <a:gd name="connsiteX4" fmla="*/ 369869 w 2018717"/>
                <a:gd name="connsiteY4" fmla="*/ 733299 h 2172995"/>
                <a:gd name="connsiteX5" fmla="*/ 393936 w 2018717"/>
                <a:gd name="connsiteY5" fmla="*/ 873911 h 2172995"/>
                <a:gd name="connsiteX6" fmla="*/ 556744 w 2018717"/>
                <a:gd name="connsiteY6" fmla="*/ 890353 h 2172995"/>
                <a:gd name="connsiteX7" fmla="*/ 594138 w 2018717"/>
                <a:gd name="connsiteY7" fmla="*/ 872159 h 2172995"/>
                <a:gd name="connsiteX8" fmla="*/ 512368 w 2018717"/>
                <a:gd name="connsiteY8" fmla="*/ 1219681 h 2172995"/>
                <a:gd name="connsiteX9" fmla="*/ 507695 w 2018717"/>
                <a:gd name="connsiteY9" fmla="*/ 1243046 h 2172995"/>
                <a:gd name="connsiteX10" fmla="*/ 601157 w 2018717"/>
                <a:gd name="connsiteY10" fmla="*/ 1336509 h 2172995"/>
                <a:gd name="connsiteX11" fmla="*/ 689946 w 2018717"/>
                <a:gd name="connsiteY11" fmla="*/ 1266412 h 2172995"/>
                <a:gd name="connsiteX12" fmla="*/ 771151 w 2018717"/>
                <a:gd name="connsiteY12" fmla="*/ 929996 h 2172995"/>
                <a:gd name="connsiteX13" fmla="*/ 788082 w 2018717"/>
                <a:gd name="connsiteY13" fmla="*/ 921043 h 2172995"/>
                <a:gd name="connsiteX14" fmla="*/ 788082 w 2018717"/>
                <a:gd name="connsiteY14" fmla="*/ 2172995 h 2172995"/>
                <a:gd name="connsiteX15" fmla="*/ 975006 w 2018717"/>
                <a:gd name="connsiteY15" fmla="*/ 2172995 h 2172995"/>
                <a:gd name="connsiteX16" fmla="*/ 975006 w 2018717"/>
                <a:gd name="connsiteY16" fmla="*/ 1331836 h 2172995"/>
                <a:gd name="connsiteX17" fmla="*/ 1068468 w 2018717"/>
                <a:gd name="connsiteY17" fmla="*/ 1331836 h 2172995"/>
                <a:gd name="connsiteX18" fmla="*/ 1068468 w 2018717"/>
                <a:gd name="connsiteY18" fmla="*/ 2172995 h 2172995"/>
                <a:gd name="connsiteX19" fmla="*/ 1255392 w 2018717"/>
                <a:gd name="connsiteY19" fmla="*/ 2172995 h 2172995"/>
                <a:gd name="connsiteX20" fmla="*/ 1255392 w 2018717"/>
                <a:gd name="connsiteY20" fmla="*/ 943802 h 2172995"/>
                <a:gd name="connsiteX21" fmla="*/ 1277328 w 2018717"/>
                <a:gd name="connsiteY21" fmla="*/ 955401 h 2172995"/>
                <a:gd name="connsiteX22" fmla="*/ 1353528 w 2018717"/>
                <a:gd name="connsiteY22" fmla="*/ 1271085 h 2172995"/>
                <a:gd name="connsiteX23" fmla="*/ 1442317 w 2018717"/>
                <a:gd name="connsiteY23" fmla="*/ 1341182 h 2172995"/>
                <a:gd name="connsiteX24" fmla="*/ 1535779 w 2018717"/>
                <a:gd name="connsiteY24" fmla="*/ 1247720 h 2172995"/>
                <a:gd name="connsiteX25" fmla="*/ 1531106 w 2018717"/>
                <a:gd name="connsiteY25" fmla="*/ 1224354 h 2172995"/>
                <a:gd name="connsiteX26" fmla="*/ 1453864 w 2018717"/>
                <a:gd name="connsiteY26" fmla="*/ 896076 h 2172995"/>
                <a:gd name="connsiteX27" fmla="*/ 1461974 w 2018717"/>
                <a:gd name="connsiteY27" fmla="*/ 900022 h 2172995"/>
                <a:gd name="connsiteX28" fmla="*/ 1624781 w 2018717"/>
                <a:gd name="connsiteY28" fmla="*/ 883580 h 2172995"/>
                <a:gd name="connsiteX29" fmla="*/ 1648848 w 2018717"/>
                <a:gd name="connsiteY29" fmla="*/ 742968 h 2172995"/>
                <a:gd name="connsiteX30" fmla="*/ 1866424 w 2018717"/>
                <a:gd name="connsiteY30" fmla="*/ 749023 h 2172995"/>
                <a:gd name="connsiteX31" fmla="*/ 2018717 w 2018717"/>
                <a:gd name="connsiteY31" fmla="*/ 472864 h 2172995"/>
                <a:gd name="connsiteX32" fmla="*/ 1743524 w 2018717"/>
                <a:gd name="connsiteY32" fmla="*/ 487494 h 2172995"/>
                <a:gd name="connsiteX33" fmla="*/ 1389385 w 2018717"/>
                <a:gd name="connsiteY33" fmla="*/ 367134 h 2172995"/>
                <a:gd name="connsiteX34" fmla="*/ 1343989 w 2018717"/>
                <a:gd name="connsiteY34" fmla="*/ 372264 h 2172995"/>
                <a:gd name="connsiteX35" fmla="*/ 1164989 w 2018717"/>
                <a:gd name="connsiteY35" fmla="*/ 511298 h 2172995"/>
                <a:gd name="connsiteX36" fmla="*/ 1164781 w 2018717"/>
                <a:gd name="connsiteY36" fmla="*/ 511588 h 2172995"/>
                <a:gd name="connsiteX37" fmla="*/ 1098843 w 2018717"/>
                <a:gd name="connsiteY37" fmla="*/ 497102 h 2172995"/>
                <a:gd name="connsiteX38" fmla="*/ 1021737 w 2018717"/>
                <a:gd name="connsiteY38" fmla="*/ 490676 h 2172995"/>
                <a:gd name="connsiteX39" fmla="*/ 867525 w 2018717"/>
                <a:gd name="connsiteY39" fmla="*/ 509368 h 2172995"/>
                <a:gd name="connsiteX40" fmla="*/ 861117 w 2018717"/>
                <a:gd name="connsiteY40" fmla="*/ 511967 h 2172995"/>
                <a:gd name="connsiteX41" fmla="*/ 860486 w 2018717"/>
                <a:gd name="connsiteY41" fmla="*/ 511067 h 2172995"/>
                <a:gd name="connsiteX42" fmla="*/ 853728 w 2018717"/>
                <a:gd name="connsiteY42" fmla="*/ 501629 h 2172995"/>
                <a:gd name="connsiteX43" fmla="*/ 674729 w 2018717"/>
                <a:gd name="connsiteY43" fmla="*/ 362595 h 2172995"/>
                <a:gd name="connsiteX44" fmla="*/ 629332 w 2018717"/>
                <a:gd name="connsiteY44" fmla="*/ 357465 h 2172995"/>
                <a:gd name="connsiteX45" fmla="*/ 1021738 w 2018717"/>
                <a:gd name="connsiteY45" fmla="*/ 70096 h 2172995"/>
                <a:gd name="connsiteX46" fmla="*/ 834813 w 2018717"/>
                <a:gd name="connsiteY46" fmla="*/ 257020 h 2172995"/>
                <a:gd name="connsiteX47" fmla="*/ 1021738 w 2018717"/>
                <a:gd name="connsiteY47" fmla="*/ 443945 h 2172995"/>
                <a:gd name="connsiteX48" fmla="*/ 1208662 w 2018717"/>
                <a:gd name="connsiteY48" fmla="*/ 257020 h 2172995"/>
                <a:gd name="connsiteX49" fmla="*/ 1021738 w 2018717"/>
                <a:gd name="connsiteY49" fmla="*/ 70096 h 2172995"/>
                <a:gd name="connsiteX50" fmla="*/ 1018698 w 2018717"/>
                <a:gd name="connsiteY50" fmla="*/ 0 h 2172995"/>
                <a:gd name="connsiteX51" fmla="*/ 761074 w 2018717"/>
                <a:gd name="connsiteY51" fmla="*/ 75772 h 2172995"/>
                <a:gd name="connsiteX52" fmla="*/ 801385 w 2018717"/>
                <a:gd name="connsiteY52" fmla="*/ 116461 h 2172995"/>
                <a:gd name="connsiteX53" fmla="*/ 827450 w 2018717"/>
                <a:gd name="connsiteY53" fmla="*/ 94412 h 2172995"/>
                <a:gd name="connsiteX54" fmla="*/ 792671 w 2018717"/>
                <a:gd name="connsiteY54" fmla="*/ 75772 h 2172995"/>
                <a:gd name="connsiteX55" fmla="*/ 1018698 w 2018717"/>
                <a:gd name="connsiteY55" fmla="*/ 30308 h 2172995"/>
                <a:gd name="connsiteX56" fmla="*/ 1244725 w 2018717"/>
                <a:gd name="connsiteY56" fmla="*/ 75772 h 2172995"/>
                <a:gd name="connsiteX57" fmla="*/ 1209945 w 2018717"/>
                <a:gd name="connsiteY57" fmla="*/ 94412 h 2172995"/>
                <a:gd name="connsiteX58" fmla="*/ 1236011 w 2018717"/>
                <a:gd name="connsiteY58" fmla="*/ 116461 h 2172995"/>
                <a:gd name="connsiteX59" fmla="*/ 1276321 w 2018717"/>
                <a:gd name="connsiteY59" fmla="*/ 75772 h 2172995"/>
                <a:gd name="connsiteX60" fmla="*/ 1018698 w 2018717"/>
                <a:gd name="connsiteY60" fmla="*/ 0 h 2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18717" h="2172995">
                  <a:moveTo>
                    <a:pt x="629332" y="357465"/>
                  </a:moveTo>
                  <a:cubicBezTo>
                    <a:pt x="530580" y="356543"/>
                    <a:pt x="473344" y="428427"/>
                    <a:pt x="275193" y="477825"/>
                  </a:cubicBezTo>
                  <a:cubicBezTo>
                    <a:pt x="184716" y="500393"/>
                    <a:pt x="80739" y="513882"/>
                    <a:pt x="0" y="463195"/>
                  </a:cubicBezTo>
                  <a:cubicBezTo>
                    <a:pt x="6570" y="562626"/>
                    <a:pt x="66870" y="697855"/>
                    <a:pt x="152294" y="739354"/>
                  </a:cubicBezTo>
                  <a:cubicBezTo>
                    <a:pt x="236667" y="781278"/>
                    <a:pt x="369869" y="733299"/>
                    <a:pt x="369869" y="733299"/>
                  </a:cubicBezTo>
                  <a:cubicBezTo>
                    <a:pt x="369869" y="733299"/>
                    <a:pt x="324642" y="815887"/>
                    <a:pt x="393936" y="873911"/>
                  </a:cubicBezTo>
                  <a:cubicBezTo>
                    <a:pt x="424646" y="899636"/>
                    <a:pt x="483661" y="914157"/>
                    <a:pt x="556744" y="890353"/>
                  </a:cubicBezTo>
                  <a:lnTo>
                    <a:pt x="594138" y="872159"/>
                  </a:lnTo>
                  <a:lnTo>
                    <a:pt x="512368" y="1219681"/>
                  </a:lnTo>
                  <a:cubicBezTo>
                    <a:pt x="512368" y="1224354"/>
                    <a:pt x="507695" y="1233700"/>
                    <a:pt x="507695" y="1243046"/>
                  </a:cubicBezTo>
                  <a:cubicBezTo>
                    <a:pt x="507695" y="1294451"/>
                    <a:pt x="549753" y="1336509"/>
                    <a:pt x="601157" y="1336509"/>
                  </a:cubicBezTo>
                  <a:cubicBezTo>
                    <a:pt x="643215" y="1336509"/>
                    <a:pt x="680600" y="1303797"/>
                    <a:pt x="689946" y="1266412"/>
                  </a:cubicBezTo>
                  <a:lnTo>
                    <a:pt x="771151" y="929996"/>
                  </a:lnTo>
                  <a:lnTo>
                    <a:pt x="788082" y="921043"/>
                  </a:lnTo>
                  <a:lnTo>
                    <a:pt x="788082" y="2172995"/>
                  </a:lnTo>
                  <a:lnTo>
                    <a:pt x="975006" y="2172995"/>
                  </a:lnTo>
                  <a:lnTo>
                    <a:pt x="975006" y="1331836"/>
                  </a:lnTo>
                  <a:lnTo>
                    <a:pt x="1068468" y="1331836"/>
                  </a:lnTo>
                  <a:lnTo>
                    <a:pt x="1068468" y="2172995"/>
                  </a:lnTo>
                  <a:lnTo>
                    <a:pt x="1255392" y="2172995"/>
                  </a:lnTo>
                  <a:lnTo>
                    <a:pt x="1255392" y="943802"/>
                  </a:lnTo>
                  <a:lnTo>
                    <a:pt x="1277328" y="955401"/>
                  </a:lnTo>
                  <a:lnTo>
                    <a:pt x="1353528" y="1271085"/>
                  </a:lnTo>
                  <a:cubicBezTo>
                    <a:pt x="1362874" y="1308470"/>
                    <a:pt x="1400259" y="1341182"/>
                    <a:pt x="1442317" y="1341182"/>
                  </a:cubicBezTo>
                  <a:cubicBezTo>
                    <a:pt x="1493721" y="1341182"/>
                    <a:pt x="1535779" y="1299124"/>
                    <a:pt x="1535779" y="1247720"/>
                  </a:cubicBezTo>
                  <a:cubicBezTo>
                    <a:pt x="1535779" y="1238373"/>
                    <a:pt x="1531106" y="1229027"/>
                    <a:pt x="1531106" y="1224354"/>
                  </a:cubicBezTo>
                  <a:lnTo>
                    <a:pt x="1453864" y="896076"/>
                  </a:lnTo>
                  <a:lnTo>
                    <a:pt x="1461974" y="900022"/>
                  </a:lnTo>
                  <a:cubicBezTo>
                    <a:pt x="1535057" y="923826"/>
                    <a:pt x="1594071" y="909305"/>
                    <a:pt x="1624781" y="883580"/>
                  </a:cubicBezTo>
                  <a:cubicBezTo>
                    <a:pt x="1694075" y="825556"/>
                    <a:pt x="1648848" y="742968"/>
                    <a:pt x="1648848" y="742968"/>
                  </a:cubicBezTo>
                  <a:cubicBezTo>
                    <a:pt x="1648848" y="742968"/>
                    <a:pt x="1782050" y="790947"/>
                    <a:pt x="1866424" y="749023"/>
                  </a:cubicBezTo>
                  <a:cubicBezTo>
                    <a:pt x="1951848" y="707524"/>
                    <a:pt x="2012147" y="572295"/>
                    <a:pt x="2018717" y="472864"/>
                  </a:cubicBezTo>
                  <a:cubicBezTo>
                    <a:pt x="1937978" y="523551"/>
                    <a:pt x="1834001" y="510062"/>
                    <a:pt x="1743524" y="487494"/>
                  </a:cubicBezTo>
                  <a:cubicBezTo>
                    <a:pt x="1545373" y="438096"/>
                    <a:pt x="1488138" y="366213"/>
                    <a:pt x="1389385" y="367134"/>
                  </a:cubicBezTo>
                  <a:cubicBezTo>
                    <a:pt x="1375278" y="367266"/>
                    <a:pt x="1360323" y="368883"/>
                    <a:pt x="1343989" y="372264"/>
                  </a:cubicBezTo>
                  <a:cubicBezTo>
                    <a:pt x="1267501" y="388007"/>
                    <a:pt x="1211736" y="440577"/>
                    <a:pt x="1164989" y="511298"/>
                  </a:cubicBezTo>
                  <a:lnTo>
                    <a:pt x="1164781" y="511588"/>
                  </a:lnTo>
                  <a:lnTo>
                    <a:pt x="1098843" y="497102"/>
                  </a:lnTo>
                  <a:cubicBezTo>
                    <a:pt x="1073141" y="493013"/>
                    <a:pt x="1047439" y="490676"/>
                    <a:pt x="1021737" y="490676"/>
                  </a:cubicBezTo>
                  <a:cubicBezTo>
                    <a:pt x="970333" y="490676"/>
                    <a:pt x="918929" y="500022"/>
                    <a:pt x="867525" y="509368"/>
                  </a:cubicBezTo>
                  <a:lnTo>
                    <a:pt x="861117" y="511967"/>
                  </a:lnTo>
                  <a:lnTo>
                    <a:pt x="860486" y="511067"/>
                  </a:lnTo>
                  <a:cubicBezTo>
                    <a:pt x="856031" y="504607"/>
                    <a:pt x="853637" y="501128"/>
                    <a:pt x="853728" y="501629"/>
                  </a:cubicBezTo>
                  <a:cubicBezTo>
                    <a:pt x="806981" y="430908"/>
                    <a:pt x="751217" y="378338"/>
                    <a:pt x="674729" y="362595"/>
                  </a:cubicBezTo>
                  <a:cubicBezTo>
                    <a:pt x="658395" y="359214"/>
                    <a:pt x="643440" y="357597"/>
                    <a:pt x="629332" y="357465"/>
                  </a:cubicBezTo>
                  <a:close/>
                  <a:moveTo>
                    <a:pt x="1021738" y="70096"/>
                  </a:moveTo>
                  <a:cubicBezTo>
                    <a:pt x="918502" y="70096"/>
                    <a:pt x="834813" y="153785"/>
                    <a:pt x="834813" y="257020"/>
                  </a:cubicBezTo>
                  <a:cubicBezTo>
                    <a:pt x="834813" y="360256"/>
                    <a:pt x="918502" y="443945"/>
                    <a:pt x="1021738" y="443945"/>
                  </a:cubicBezTo>
                  <a:cubicBezTo>
                    <a:pt x="1124973" y="443945"/>
                    <a:pt x="1208662" y="360256"/>
                    <a:pt x="1208662" y="257020"/>
                  </a:cubicBezTo>
                  <a:cubicBezTo>
                    <a:pt x="1208662" y="153785"/>
                    <a:pt x="1124973" y="70096"/>
                    <a:pt x="1021738" y="70096"/>
                  </a:cubicBezTo>
                  <a:close/>
                  <a:moveTo>
                    <a:pt x="1018698" y="0"/>
                  </a:moveTo>
                  <a:cubicBezTo>
                    <a:pt x="876398" y="0"/>
                    <a:pt x="761074" y="33946"/>
                    <a:pt x="761074" y="75772"/>
                  </a:cubicBezTo>
                  <a:cubicBezTo>
                    <a:pt x="761074" y="90926"/>
                    <a:pt x="776228" y="104717"/>
                    <a:pt x="801385" y="116461"/>
                  </a:cubicBezTo>
                  <a:cubicBezTo>
                    <a:pt x="809669" y="108646"/>
                    <a:pt x="818369" y="101286"/>
                    <a:pt x="827450" y="94412"/>
                  </a:cubicBezTo>
                  <a:cubicBezTo>
                    <a:pt x="814702" y="90647"/>
                    <a:pt x="802864" y="84303"/>
                    <a:pt x="792671" y="75772"/>
                  </a:cubicBezTo>
                  <a:cubicBezTo>
                    <a:pt x="806537" y="60617"/>
                    <a:pt x="881551" y="30308"/>
                    <a:pt x="1018698" y="30308"/>
                  </a:cubicBezTo>
                  <a:cubicBezTo>
                    <a:pt x="1155844" y="30308"/>
                    <a:pt x="1230858" y="60617"/>
                    <a:pt x="1244725" y="75772"/>
                  </a:cubicBezTo>
                  <a:cubicBezTo>
                    <a:pt x="1234531" y="84303"/>
                    <a:pt x="1222693" y="90647"/>
                    <a:pt x="1209945" y="94412"/>
                  </a:cubicBezTo>
                  <a:cubicBezTo>
                    <a:pt x="1219026" y="101286"/>
                    <a:pt x="1227726" y="108646"/>
                    <a:pt x="1236011" y="116461"/>
                  </a:cubicBezTo>
                  <a:cubicBezTo>
                    <a:pt x="1261167" y="104717"/>
                    <a:pt x="1276321" y="90926"/>
                    <a:pt x="1276321" y="75772"/>
                  </a:cubicBezTo>
                  <a:cubicBezTo>
                    <a:pt x="1276321" y="33946"/>
                    <a:pt x="1160996" y="0"/>
                    <a:pt x="1018698" y="0"/>
                  </a:cubicBezTo>
                  <a:close/>
                </a:path>
              </a:pathLst>
            </a:custGeom>
            <a:solidFill>
              <a:schemeClr val="bg1"/>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ED4583BA-AB27-433C-9AD7-3C54FF1B6CE4}"/>
                </a:ext>
              </a:extLst>
            </p:cNvPr>
            <p:cNvSpPr/>
            <p:nvPr/>
          </p:nvSpPr>
          <p:spPr>
            <a:xfrm>
              <a:off x="10166288" y="4068148"/>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E98F7874-0CDE-4E3B-AE8A-41C2445CB7DA}"/>
                </a:ext>
              </a:extLst>
            </p:cNvPr>
            <p:cNvSpPr/>
            <p:nvPr/>
          </p:nvSpPr>
          <p:spPr>
            <a:xfrm>
              <a:off x="10501714" y="3836719"/>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pic>
          <p:nvPicPr>
            <p:cNvPr id="109" name="Graphic 108" descr="Megaphone with solid fill">
              <a:extLst>
                <a:ext uri="{FF2B5EF4-FFF2-40B4-BE49-F238E27FC236}">
                  <a16:creationId xmlns:a16="http://schemas.microsoft.com/office/drawing/2014/main" id="{274D8484-8D32-4246-8A96-7ED88FDD2CB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248499" y="3227043"/>
              <a:ext cx="532536" cy="532536"/>
            </a:xfrm>
            <a:prstGeom prst="rect">
              <a:avLst/>
            </a:prstGeom>
          </p:spPr>
        </p:pic>
      </p:grpSp>
      <p:grpSp>
        <p:nvGrpSpPr>
          <p:cNvPr id="6" name="Group 5">
            <a:extLst>
              <a:ext uri="{FF2B5EF4-FFF2-40B4-BE49-F238E27FC236}">
                <a16:creationId xmlns:a16="http://schemas.microsoft.com/office/drawing/2014/main" id="{79BF816E-5375-461B-AFFD-413BBFBBBD3B}"/>
              </a:ext>
            </a:extLst>
          </p:cNvPr>
          <p:cNvGrpSpPr/>
          <p:nvPr/>
        </p:nvGrpSpPr>
        <p:grpSpPr>
          <a:xfrm>
            <a:off x="4844271" y="6548861"/>
            <a:ext cx="2049472" cy="1044603"/>
            <a:chOff x="9724974" y="2478163"/>
            <a:chExt cx="2049472" cy="1044603"/>
          </a:xfrm>
        </p:grpSpPr>
        <p:grpSp>
          <p:nvGrpSpPr>
            <p:cNvPr id="112" name="Group 111">
              <a:extLst>
                <a:ext uri="{FF2B5EF4-FFF2-40B4-BE49-F238E27FC236}">
                  <a16:creationId xmlns:a16="http://schemas.microsoft.com/office/drawing/2014/main" id="{A9C2BC74-8EFB-4828-B4F1-6588A987B760}"/>
                </a:ext>
              </a:extLst>
            </p:cNvPr>
            <p:cNvGrpSpPr/>
            <p:nvPr/>
          </p:nvGrpSpPr>
          <p:grpSpPr>
            <a:xfrm>
              <a:off x="10401871" y="2478163"/>
              <a:ext cx="1372575" cy="660427"/>
              <a:chOff x="-8360226" y="4864947"/>
              <a:chExt cx="7029851" cy="3382476"/>
            </a:xfrm>
          </p:grpSpPr>
          <p:grpSp>
            <p:nvGrpSpPr>
              <p:cNvPr id="113" name="Group 112">
                <a:extLst>
                  <a:ext uri="{FF2B5EF4-FFF2-40B4-BE49-F238E27FC236}">
                    <a16:creationId xmlns:a16="http://schemas.microsoft.com/office/drawing/2014/main" id="{3056023C-B20B-48A2-867A-66DD0CB15757}"/>
                  </a:ext>
                </a:extLst>
              </p:cNvPr>
              <p:cNvGrpSpPr/>
              <p:nvPr/>
            </p:nvGrpSpPr>
            <p:grpSpPr>
              <a:xfrm>
                <a:off x="-8360226" y="4864947"/>
                <a:ext cx="7029851" cy="3382476"/>
                <a:chOff x="-8360226" y="4864947"/>
                <a:chExt cx="7029851" cy="3382476"/>
              </a:xfrm>
            </p:grpSpPr>
            <p:sp>
              <p:nvSpPr>
                <p:cNvPr id="115" name="Freeform: Shape 114">
                  <a:extLst>
                    <a:ext uri="{FF2B5EF4-FFF2-40B4-BE49-F238E27FC236}">
                      <a16:creationId xmlns:a16="http://schemas.microsoft.com/office/drawing/2014/main" id="{A57945D4-BE2B-46BE-882C-DE65A5296D57}"/>
                    </a:ext>
                  </a:extLst>
                </p:cNvPr>
                <p:cNvSpPr/>
                <p:nvPr/>
              </p:nvSpPr>
              <p:spPr>
                <a:xfrm>
                  <a:off x="-8360226" y="4864947"/>
                  <a:ext cx="7029851" cy="3368761"/>
                </a:xfrm>
                <a:custGeom>
                  <a:avLst/>
                  <a:gdLst>
                    <a:gd name="connsiteX0" fmla="*/ 5747023 w 5880485"/>
                    <a:gd name="connsiteY0" fmla="*/ 3152592 h 3152591"/>
                    <a:gd name="connsiteX1" fmla="*/ 5623929 w 5880485"/>
                    <a:gd name="connsiteY1" fmla="*/ 3070529 h 3152591"/>
                    <a:gd name="connsiteX2" fmla="*/ 4762266 w 5880485"/>
                    <a:gd name="connsiteY2" fmla="*/ 1039466 h 3152591"/>
                    <a:gd name="connsiteX3" fmla="*/ 2936361 w 5880485"/>
                    <a:gd name="connsiteY3" fmla="*/ 287221 h 3152591"/>
                    <a:gd name="connsiteX4" fmla="*/ 1110457 w 5880485"/>
                    <a:gd name="connsiteY4" fmla="*/ 1039466 h 3152591"/>
                    <a:gd name="connsiteX5" fmla="*/ 262471 w 5880485"/>
                    <a:gd name="connsiteY5" fmla="*/ 3050013 h 3152591"/>
                    <a:gd name="connsiteX6" fmla="*/ 84668 w 5880485"/>
                    <a:gd name="connsiteY6" fmla="*/ 3125238 h 3152591"/>
                    <a:gd name="connsiteX7" fmla="*/ 9443 w 5880485"/>
                    <a:gd name="connsiteY7" fmla="*/ 2947434 h 3152591"/>
                    <a:gd name="connsiteX8" fmla="*/ 891622 w 5880485"/>
                    <a:gd name="connsiteY8" fmla="*/ 841147 h 3152591"/>
                    <a:gd name="connsiteX9" fmla="*/ 2929523 w 5880485"/>
                    <a:gd name="connsiteY9" fmla="*/ 0 h 3152591"/>
                    <a:gd name="connsiteX10" fmla="*/ 4967424 w 5880485"/>
                    <a:gd name="connsiteY10" fmla="*/ 841147 h 3152591"/>
                    <a:gd name="connsiteX11" fmla="*/ 5870118 w 5880485"/>
                    <a:gd name="connsiteY11" fmla="*/ 2967950 h 3152591"/>
                    <a:gd name="connsiteX12" fmla="*/ 5794893 w 5880485"/>
                    <a:gd name="connsiteY12" fmla="*/ 3145753 h 3152591"/>
                    <a:gd name="connsiteX13" fmla="*/ 5747023 w 5880485"/>
                    <a:gd name="connsiteY13" fmla="*/ 3152592 h 315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0485" h="3152591">
                      <a:moveTo>
                        <a:pt x="5747023" y="3152592"/>
                      </a:moveTo>
                      <a:cubicBezTo>
                        <a:pt x="5692314" y="3152592"/>
                        <a:pt x="5644445" y="3118399"/>
                        <a:pt x="5623929" y="3070529"/>
                      </a:cubicBezTo>
                      <a:lnTo>
                        <a:pt x="4762266" y="1039466"/>
                      </a:lnTo>
                      <a:lnTo>
                        <a:pt x="2936361" y="287221"/>
                      </a:lnTo>
                      <a:lnTo>
                        <a:pt x="1110457" y="1039466"/>
                      </a:lnTo>
                      <a:lnTo>
                        <a:pt x="262471" y="3050013"/>
                      </a:lnTo>
                      <a:cubicBezTo>
                        <a:pt x="235117" y="3118399"/>
                        <a:pt x="153054" y="3152592"/>
                        <a:pt x="84668" y="3125238"/>
                      </a:cubicBezTo>
                      <a:cubicBezTo>
                        <a:pt x="16282" y="3097883"/>
                        <a:pt x="-17911" y="3015820"/>
                        <a:pt x="9443" y="2947434"/>
                      </a:cubicBezTo>
                      <a:lnTo>
                        <a:pt x="891622" y="841147"/>
                      </a:lnTo>
                      <a:lnTo>
                        <a:pt x="2929523" y="0"/>
                      </a:lnTo>
                      <a:lnTo>
                        <a:pt x="4967424" y="841147"/>
                      </a:lnTo>
                      <a:lnTo>
                        <a:pt x="5870118" y="2967950"/>
                      </a:lnTo>
                      <a:cubicBezTo>
                        <a:pt x="5897472" y="3036336"/>
                        <a:pt x="5870118" y="3118399"/>
                        <a:pt x="5794893" y="3145753"/>
                      </a:cubicBezTo>
                      <a:cubicBezTo>
                        <a:pt x="5781216" y="3145753"/>
                        <a:pt x="5767539" y="3152592"/>
                        <a:pt x="5747023" y="3152592"/>
                      </a:cubicBezTo>
                      <a:close/>
                    </a:path>
                  </a:pathLst>
                </a:custGeom>
                <a:solidFill>
                  <a:schemeClr val="bg1"/>
                </a:solidFill>
                <a:ln w="68362" cap="flat">
                  <a:noFill/>
                  <a:prstDash val="solid"/>
                  <a:miter/>
                </a:ln>
              </p:spPr>
              <p:txBody>
                <a:bodyPr rtlCol="0" anchor="ctr"/>
                <a:lstStyle/>
                <a:p>
                  <a:endParaRPr lang="en-GB"/>
                </a:p>
              </p:txBody>
            </p:sp>
            <p:grpSp>
              <p:nvGrpSpPr>
                <p:cNvPr id="116" name="Graphic 141" descr="Man with solid fill">
                  <a:extLst>
                    <a:ext uri="{FF2B5EF4-FFF2-40B4-BE49-F238E27FC236}">
                      <a16:creationId xmlns:a16="http://schemas.microsoft.com/office/drawing/2014/main" id="{EE11C370-6313-42A9-B450-97AEE8CA9C8F}"/>
                    </a:ext>
                  </a:extLst>
                </p:cNvPr>
                <p:cNvGrpSpPr/>
                <p:nvPr/>
              </p:nvGrpSpPr>
              <p:grpSpPr>
                <a:xfrm>
                  <a:off x="-6600900" y="5765105"/>
                  <a:ext cx="1206872" cy="2468602"/>
                  <a:chOff x="4715812" y="7423682"/>
                  <a:chExt cx="1206872" cy="2468602"/>
                </a:xfrm>
                <a:solidFill>
                  <a:schemeClr val="bg1"/>
                </a:solidFill>
              </p:grpSpPr>
              <p:sp>
                <p:nvSpPr>
                  <p:cNvPr id="121" name="Freeform: Shape 120">
                    <a:extLst>
                      <a:ext uri="{FF2B5EF4-FFF2-40B4-BE49-F238E27FC236}">
                        <a16:creationId xmlns:a16="http://schemas.microsoft.com/office/drawing/2014/main" id="{7B2A353D-2ACA-49CB-82B2-4EDFE73F0F6F}"/>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122" name="Freeform: Shape 121">
                    <a:extLst>
                      <a:ext uri="{FF2B5EF4-FFF2-40B4-BE49-F238E27FC236}">
                        <a16:creationId xmlns:a16="http://schemas.microsoft.com/office/drawing/2014/main" id="{56887849-7C50-4D27-8B2A-9CCD4264E78A}"/>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sp>
              <p:nvSpPr>
                <p:cNvPr id="117" name="Freeform: Shape 116">
                  <a:extLst>
                    <a:ext uri="{FF2B5EF4-FFF2-40B4-BE49-F238E27FC236}">
                      <a16:creationId xmlns:a16="http://schemas.microsoft.com/office/drawing/2014/main" id="{039918E0-EF2C-4070-90BC-7EF3ADBA9EAB}"/>
                    </a:ext>
                  </a:extLst>
                </p:cNvPr>
                <p:cNvSpPr/>
                <p:nvPr/>
              </p:nvSpPr>
              <p:spPr>
                <a:xfrm>
                  <a:off x="-3983339" y="5765105"/>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chemeClr val="bg1"/>
                </a:solidFill>
                <a:ln w="27384"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80B88ACB-4BF4-437D-9E49-E046FBB87857}"/>
                    </a:ext>
                  </a:extLst>
                </p:cNvPr>
                <p:cNvSpPr/>
                <p:nvPr/>
              </p:nvSpPr>
              <p:spPr>
                <a:xfrm>
                  <a:off x="-4371566" y="6258826"/>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chemeClr val="bg1"/>
                </a:solidFill>
                <a:ln w="27384" cap="flat">
                  <a:noFill/>
                  <a:prstDash val="solid"/>
                  <a:miter/>
                </a:ln>
              </p:spPr>
              <p:txBody>
                <a:bodyPr rtlCol="0" anchor="ctr"/>
                <a:lstStyle/>
                <a:p>
                  <a:endParaRPr lang="en-GB"/>
                </a:p>
              </p:txBody>
            </p:sp>
            <p:sp>
              <p:nvSpPr>
                <p:cNvPr id="119" name="Freeform: Shape 118">
                  <a:extLst>
                    <a:ext uri="{FF2B5EF4-FFF2-40B4-BE49-F238E27FC236}">
                      <a16:creationId xmlns:a16="http://schemas.microsoft.com/office/drawing/2014/main" id="{41515134-BA3B-4CB2-BE85-A6259067A510}"/>
                    </a:ext>
                  </a:extLst>
                </p:cNvPr>
                <p:cNvSpPr/>
                <p:nvPr/>
              </p:nvSpPr>
              <p:spPr>
                <a:xfrm flipH="1">
                  <a:off x="-5467105" y="7288485"/>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chemeClr val="bg1"/>
                </a:solidFill>
                <a:ln w="27384" cap="flat">
                  <a:noFill/>
                  <a:prstDash val="solid"/>
                  <a:miter/>
                </a:ln>
              </p:spPr>
              <p:txBody>
                <a:bodyPr rtlCol="0" anchor="ctr"/>
                <a:lstStyle/>
                <a:p>
                  <a:endParaRPr lang="en-GB"/>
                </a:p>
              </p:txBody>
            </p:sp>
            <p:sp>
              <p:nvSpPr>
                <p:cNvPr id="120" name="Arrow: Pentagon 119">
                  <a:extLst>
                    <a:ext uri="{FF2B5EF4-FFF2-40B4-BE49-F238E27FC236}">
                      <a16:creationId xmlns:a16="http://schemas.microsoft.com/office/drawing/2014/main" id="{20E80C37-072E-4B13-8EE0-24744E8E73F1}"/>
                    </a:ext>
                  </a:extLst>
                </p:cNvPr>
                <p:cNvSpPr/>
                <p:nvPr/>
              </p:nvSpPr>
              <p:spPr>
                <a:xfrm rot="16200000">
                  <a:off x="-5048413" y="7486553"/>
                  <a:ext cx="342179" cy="1179561"/>
                </a:xfrm>
                <a:prstGeom prst="homePlate">
                  <a:avLst>
                    <a:gd name="adj" fmla="val 21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14" name="Picture 113" descr="Icon&#10;&#10;Description automatically generated">
                <a:extLst>
                  <a:ext uri="{FF2B5EF4-FFF2-40B4-BE49-F238E27FC236}">
                    <a16:creationId xmlns:a16="http://schemas.microsoft.com/office/drawing/2014/main" id="{58861A0A-F734-44E5-AAF0-87AD348710DB}"/>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5327292" y="6431323"/>
                <a:ext cx="915305" cy="915305"/>
              </a:xfrm>
              <a:prstGeom prst="rect">
                <a:avLst/>
              </a:prstGeom>
            </p:spPr>
          </p:pic>
        </p:grpSp>
        <p:sp>
          <p:nvSpPr>
            <p:cNvPr id="123" name="Freeform: Shape 122">
              <a:extLst>
                <a:ext uri="{FF2B5EF4-FFF2-40B4-BE49-F238E27FC236}">
                  <a16:creationId xmlns:a16="http://schemas.microsoft.com/office/drawing/2014/main" id="{8B17F5EE-419B-4181-8A5F-E96534CC30F2}"/>
                </a:ext>
              </a:extLst>
            </p:cNvPr>
            <p:cNvSpPr/>
            <p:nvPr/>
          </p:nvSpPr>
          <p:spPr>
            <a:xfrm>
              <a:off x="9724974" y="2813393"/>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C94E52A4-5AB6-40FA-A760-142942EC2A5D}"/>
                </a:ext>
              </a:extLst>
            </p:cNvPr>
            <p:cNvSpPr/>
            <p:nvPr/>
          </p:nvSpPr>
          <p:spPr>
            <a:xfrm>
              <a:off x="10053022" y="2553703"/>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grpSp>
      <p:sp>
        <p:nvSpPr>
          <p:cNvPr id="139" name="Freeform: Shape 138">
            <a:extLst>
              <a:ext uri="{FF2B5EF4-FFF2-40B4-BE49-F238E27FC236}">
                <a16:creationId xmlns:a16="http://schemas.microsoft.com/office/drawing/2014/main" id="{BE68DC92-A4E7-4CCD-BFF7-2D96F9EC231E}"/>
              </a:ext>
            </a:extLst>
          </p:cNvPr>
          <p:cNvSpPr/>
          <p:nvPr/>
        </p:nvSpPr>
        <p:spPr>
          <a:xfrm>
            <a:off x="142194" y="6448729"/>
            <a:ext cx="312993" cy="391413"/>
          </a:xfrm>
          <a:custGeom>
            <a:avLst/>
            <a:gdLst>
              <a:gd name="connsiteX0" fmla="*/ 861975 w 1830540"/>
              <a:gd name="connsiteY0" fmla="*/ 1652779 h 2289180"/>
              <a:gd name="connsiteX1" fmla="*/ 835632 w 1830540"/>
              <a:gd name="connsiteY1" fmla="*/ 1670888 h 2289180"/>
              <a:gd name="connsiteX2" fmla="*/ 805995 w 1830540"/>
              <a:gd name="connsiteY2" fmla="*/ 1759799 h 2289180"/>
              <a:gd name="connsiteX3" fmla="*/ 781299 w 1830540"/>
              <a:gd name="connsiteY3" fmla="*/ 1777911 h 2289180"/>
              <a:gd name="connsiteX4" fmla="*/ 690743 w 1830540"/>
              <a:gd name="connsiteY4" fmla="*/ 1777911 h 2289180"/>
              <a:gd name="connsiteX5" fmla="*/ 666047 w 1830540"/>
              <a:gd name="connsiteY5" fmla="*/ 1796021 h 2289180"/>
              <a:gd name="connsiteX6" fmla="*/ 674278 w 1830540"/>
              <a:gd name="connsiteY6" fmla="*/ 1825658 h 2289180"/>
              <a:gd name="connsiteX7" fmla="*/ 705561 w 1830540"/>
              <a:gd name="connsiteY7" fmla="*/ 1853648 h 2289180"/>
              <a:gd name="connsiteX8" fmla="*/ 745076 w 1830540"/>
              <a:gd name="connsiteY8" fmla="*/ 1889869 h 2289180"/>
              <a:gd name="connsiteX9" fmla="*/ 753309 w 1830540"/>
              <a:gd name="connsiteY9" fmla="*/ 1903041 h 2289180"/>
              <a:gd name="connsiteX10" fmla="*/ 753309 w 1830540"/>
              <a:gd name="connsiteY10" fmla="*/ 1917859 h 2289180"/>
              <a:gd name="connsiteX11" fmla="*/ 725319 w 1830540"/>
              <a:gd name="connsiteY11" fmla="*/ 2011707 h 2289180"/>
              <a:gd name="connsiteX12" fmla="*/ 735198 w 1830540"/>
              <a:gd name="connsiteY12" fmla="*/ 2041344 h 2289180"/>
              <a:gd name="connsiteX13" fmla="*/ 766482 w 1830540"/>
              <a:gd name="connsiteY13" fmla="*/ 2041344 h 2289180"/>
              <a:gd name="connsiteX14" fmla="*/ 845511 w 1830540"/>
              <a:gd name="connsiteY14" fmla="*/ 1985364 h 2289180"/>
              <a:gd name="connsiteX15" fmla="*/ 876793 w 1830540"/>
              <a:gd name="connsiteY15" fmla="*/ 1985364 h 2289180"/>
              <a:gd name="connsiteX16" fmla="*/ 955824 w 1830540"/>
              <a:gd name="connsiteY16" fmla="*/ 2041344 h 2289180"/>
              <a:gd name="connsiteX17" fmla="*/ 987106 w 1830540"/>
              <a:gd name="connsiteY17" fmla="*/ 2041344 h 2289180"/>
              <a:gd name="connsiteX18" fmla="*/ 996986 w 1830540"/>
              <a:gd name="connsiteY18" fmla="*/ 2011707 h 2289180"/>
              <a:gd name="connsiteX19" fmla="*/ 968994 w 1830540"/>
              <a:gd name="connsiteY19" fmla="*/ 1917859 h 2289180"/>
              <a:gd name="connsiteX20" fmla="*/ 977229 w 1830540"/>
              <a:gd name="connsiteY20" fmla="*/ 1889869 h 2289180"/>
              <a:gd name="connsiteX21" fmla="*/ 1049672 w 1830540"/>
              <a:gd name="connsiteY21" fmla="*/ 1827305 h 2289180"/>
              <a:gd name="connsiteX22" fmla="*/ 1057904 w 1830540"/>
              <a:gd name="connsiteY22" fmla="*/ 1797668 h 2289180"/>
              <a:gd name="connsiteX23" fmla="*/ 1033208 w 1830540"/>
              <a:gd name="connsiteY23" fmla="*/ 1779556 h 2289180"/>
              <a:gd name="connsiteX24" fmla="*/ 942651 w 1830540"/>
              <a:gd name="connsiteY24" fmla="*/ 1779556 h 2289180"/>
              <a:gd name="connsiteX25" fmla="*/ 917955 w 1830540"/>
              <a:gd name="connsiteY25" fmla="*/ 1761445 h 2289180"/>
              <a:gd name="connsiteX26" fmla="*/ 888318 w 1830540"/>
              <a:gd name="connsiteY26" fmla="*/ 1672537 h 2289180"/>
              <a:gd name="connsiteX27" fmla="*/ 861975 w 1830540"/>
              <a:gd name="connsiteY27" fmla="*/ 1652779 h 2289180"/>
              <a:gd name="connsiteX28" fmla="*/ 578270 w 1830540"/>
              <a:gd name="connsiteY28" fmla="*/ 1120935 h 2289180"/>
              <a:gd name="connsiteX29" fmla="*/ 566397 w 1830540"/>
              <a:gd name="connsiteY29" fmla="*/ 1136198 h 2289180"/>
              <a:gd name="connsiteX30" fmla="*/ 563007 w 1830540"/>
              <a:gd name="connsiteY30" fmla="*/ 1193860 h 2289180"/>
              <a:gd name="connsiteX31" fmla="*/ 551135 w 1830540"/>
              <a:gd name="connsiteY31" fmla="*/ 1209125 h 2289180"/>
              <a:gd name="connsiteX32" fmla="*/ 498559 w 1830540"/>
              <a:gd name="connsiteY32" fmla="*/ 1220996 h 2289180"/>
              <a:gd name="connsiteX33" fmla="*/ 486688 w 1830540"/>
              <a:gd name="connsiteY33" fmla="*/ 1236260 h 2289180"/>
              <a:gd name="connsiteX34" fmla="*/ 496864 w 1830540"/>
              <a:gd name="connsiteY34" fmla="*/ 1251523 h 2289180"/>
              <a:gd name="connsiteX35" fmla="*/ 518911 w 1830540"/>
              <a:gd name="connsiteY35" fmla="*/ 1263395 h 2289180"/>
              <a:gd name="connsiteX36" fmla="*/ 547743 w 1830540"/>
              <a:gd name="connsiteY36" fmla="*/ 1278658 h 2289180"/>
              <a:gd name="connsiteX37" fmla="*/ 554527 w 1830540"/>
              <a:gd name="connsiteY37" fmla="*/ 1285442 h 2289180"/>
              <a:gd name="connsiteX38" fmla="*/ 556222 w 1830540"/>
              <a:gd name="connsiteY38" fmla="*/ 1293923 h 2289180"/>
              <a:gd name="connsiteX39" fmla="*/ 556222 w 1830540"/>
              <a:gd name="connsiteY39" fmla="*/ 1351585 h 2289180"/>
              <a:gd name="connsiteX40" fmla="*/ 566397 w 1830540"/>
              <a:gd name="connsiteY40" fmla="*/ 1366848 h 2289180"/>
              <a:gd name="connsiteX41" fmla="*/ 585054 w 1830540"/>
              <a:gd name="connsiteY41" fmla="*/ 1361761 h 2289180"/>
              <a:gd name="connsiteX42" fmla="*/ 622365 w 1830540"/>
              <a:gd name="connsiteY42" fmla="*/ 1315969 h 2289180"/>
              <a:gd name="connsiteX43" fmla="*/ 641020 w 1830540"/>
              <a:gd name="connsiteY43" fmla="*/ 1310882 h 2289180"/>
              <a:gd name="connsiteX44" fmla="*/ 696987 w 1830540"/>
              <a:gd name="connsiteY44" fmla="*/ 1331234 h 2289180"/>
              <a:gd name="connsiteX45" fmla="*/ 715644 w 1830540"/>
              <a:gd name="connsiteY45" fmla="*/ 1326145 h 2289180"/>
              <a:gd name="connsiteX46" fmla="*/ 717339 w 1830540"/>
              <a:gd name="connsiteY46" fmla="*/ 1307490 h 2289180"/>
              <a:gd name="connsiteX47" fmla="*/ 683420 w 1830540"/>
              <a:gd name="connsiteY47" fmla="*/ 1258307 h 2289180"/>
              <a:gd name="connsiteX48" fmla="*/ 683420 w 1830540"/>
              <a:gd name="connsiteY48" fmla="*/ 1241347 h 2289180"/>
              <a:gd name="connsiteX49" fmla="*/ 715644 w 1830540"/>
              <a:gd name="connsiteY49" fmla="*/ 1193860 h 2289180"/>
              <a:gd name="connsiteX50" fmla="*/ 715644 w 1830540"/>
              <a:gd name="connsiteY50" fmla="*/ 1175206 h 2289180"/>
              <a:gd name="connsiteX51" fmla="*/ 698684 w 1830540"/>
              <a:gd name="connsiteY51" fmla="*/ 1168422 h 2289180"/>
              <a:gd name="connsiteX52" fmla="*/ 646108 w 1830540"/>
              <a:gd name="connsiteY52" fmla="*/ 1181990 h 2289180"/>
              <a:gd name="connsiteX53" fmla="*/ 629149 w 1830540"/>
              <a:gd name="connsiteY53" fmla="*/ 1175206 h 2289180"/>
              <a:gd name="connsiteX54" fmla="*/ 596927 w 1830540"/>
              <a:gd name="connsiteY54" fmla="*/ 1127719 h 2289180"/>
              <a:gd name="connsiteX55" fmla="*/ 578270 w 1830540"/>
              <a:gd name="connsiteY55" fmla="*/ 1120935 h 2289180"/>
              <a:gd name="connsiteX56" fmla="*/ 1087781 w 1830540"/>
              <a:gd name="connsiteY56" fmla="*/ 1047969 h 2289180"/>
              <a:gd name="connsiteX57" fmla="*/ 1053205 w 1830540"/>
              <a:gd name="connsiteY57" fmla="*/ 1072667 h 2289180"/>
              <a:gd name="connsiteX58" fmla="*/ 1015336 w 1830540"/>
              <a:gd name="connsiteY58" fmla="*/ 1191213 h 2289180"/>
              <a:gd name="connsiteX59" fmla="*/ 980760 w 1830540"/>
              <a:gd name="connsiteY59" fmla="*/ 1215909 h 2289180"/>
              <a:gd name="connsiteX60" fmla="*/ 860569 w 1830540"/>
              <a:gd name="connsiteY60" fmla="*/ 1215909 h 2289180"/>
              <a:gd name="connsiteX61" fmla="*/ 827639 w 1830540"/>
              <a:gd name="connsiteY61" fmla="*/ 1240606 h 2289180"/>
              <a:gd name="connsiteX62" fmla="*/ 837520 w 1830540"/>
              <a:gd name="connsiteY62" fmla="*/ 1280118 h 2289180"/>
              <a:gd name="connsiteX63" fmla="*/ 880327 w 1830540"/>
              <a:gd name="connsiteY63" fmla="*/ 1317988 h 2289180"/>
              <a:gd name="connsiteX64" fmla="*/ 934658 w 1830540"/>
              <a:gd name="connsiteY64" fmla="*/ 1365737 h 2289180"/>
              <a:gd name="connsiteX65" fmla="*/ 946186 w 1830540"/>
              <a:gd name="connsiteY65" fmla="*/ 1383847 h 2289180"/>
              <a:gd name="connsiteX66" fmla="*/ 946186 w 1830540"/>
              <a:gd name="connsiteY66" fmla="*/ 1405252 h 2289180"/>
              <a:gd name="connsiteX67" fmla="*/ 906670 w 1830540"/>
              <a:gd name="connsiteY67" fmla="*/ 1527089 h 2289180"/>
              <a:gd name="connsiteX68" fmla="*/ 919843 w 1830540"/>
              <a:gd name="connsiteY68" fmla="*/ 1566604 h 2289180"/>
              <a:gd name="connsiteX69" fmla="*/ 961003 w 1830540"/>
              <a:gd name="connsiteY69" fmla="*/ 1566604 h 2289180"/>
              <a:gd name="connsiteX70" fmla="*/ 1066377 w 1830540"/>
              <a:gd name="connsiteY70" fmla="*/ 1492513 h 2289180"/>
              <a:gd name="connsiteX71" fmla="*/ 1107540 w 1830540"/>
              <a:gd name="connsiteY71" fmla="*/ 1492513 h 2289180"/>
              <a:gd name="connsiteX72" fmla="*/ 1212912 w 1830540"/>
              <a:gd name="connsiteY72" fmla="*/ 1566604 h 2289180"/>
              <a:gd name="connsiteX73" fmla="*/ 1255719 w 1830540"/>
              <a:gd name="connsiteY73" fmla="*/ 1566604 h 2289180"/>
              <a:gd name="connsiteX74" fmla="*/ 1268892 w 1830540"/>
              <a:gd name="connsiteY74" fmla="*/ 1525442 h 2289180"/>
              <a:gd name="connsiteX75" fmla="*/ 1232670 w 1830540"/>
              <a:gd name="connsiteY75" fmla="*/ 1401958 h 2289180"/>
              <a:gd name="connsiteX76" fmla="*/ 1244194 w 1830540"/>
              <a:gd name="connsiteY76" fmla="*/ 1364090 h 2289180"/>
              <a:gd name="connsiteX77" fmla="*/ 1338042 w 1830540"/>
              <a:gd name="connsiteY77" fmla="*/ 1280118 h 2289180"/>
              <a:gd name="connsiteX78" fmla="*/ 1347922 w 1830540"/>
              <a:gd name="connsiteY78" fmla="*/ 1240606 h 2289180"/>
              <a:gd name="connsiteX79" fmla="*/ 1314993 w 1830540"/>
              <a:gd name="connsiteY79" fmla="*/ 1215909 h 2289180"/>
              <a:gd name="connsiteX80" fmla="*/ 1194800 w 1830540"/>
              <a:gd name="connsiteY80" fmla="*/ 1215909 h 2289180"/>
              <a:gd name="connsiteX81" fmla="*/ 1160226 w 1830540"/>
              <a:gd name="connsiteY81" fmla="*/ 1191213 h 2289180"/>
              <a:gd name="connsiteX82" fmla="*/ 1122355 w 1830540"/>
              <a:gd name="connsiteY82" fmla="*/ 1072667 h 2289180"/>
              <a:gd name="connsiteX83" fmla="*/ 1087781 w 1830540"/>
              <a:gd name="connsiteY83" fmla="*/ 1047969 h 2289180"/>
              <a:gd name="connsiteX84" fmla="*/ 915270 w 1830540"/>
              <a:gd name="connsiteY84" fmla="*/ 748857 h 2289180"/>
              <a:gd name="connsiteX85" fmla="*/ 1189850 w 1830540"/>
              <a:gd name="connsiteY85" fmla="*/ 782139 h 2289180"/>
              <a:gd name="connsiteX86" fmla="*/ 1539318 w 1830540"/>
              <a:gd name="connsiteY86" fmla="*/ 965194 h 2289180"/>
              <a:gd name="connsiteX87" fmla="*/ 1589242 w 1830540"/>
              <a:gd name="connsiteY87" fmla="*/ 1056720 h 2289180"/>
              <a:gd name="connsiteX88" fmla="*/ 1822220 w 1830540"/>
              <a:gd name="connsiteY88" fmla="*/ 2046875 h 2289180"/>
              <a:gd name="connsiteX89" fmla="*/ 1830540 w 1830540"/>
              <a:gd name="connsiteY89" fmla="*/ 2088477 h 2289180"/>
              <a:gd name="connsiteX90" fmla="*/ 1664128 w 1830540"/>
              <a:gd name="connsiteY90" fmla="*/ 2254891 h 2289180"/>
              <a:gd name="connsiteX91" fmla="*/ 1506036 w 1830540"/>
              <a:gd name="connsiteY91" fmla="*/ 2130081 h 2289180"/>
              <a:gd name="connsiteX92" fmla="*/ 1331301 w 1830540"/>
              <a:gd name="connsiteY92" fmla="*/ 1406187 h 2289180"/>
              <a:gd name="connsiteX93" fmla="*/ 1331301 w 1830540"/>
              <a:gd name="connsiteY93" fmla="*/ 2289180 h 2289180"/>
              <a:gd name="connsiteX94" fmla="*/ 998476 w 1830540"/>
              <a:gd name="connsiteY94" fmla="*/ 2289180 h 2289180"/>
              <a:gd name="connsiteX95" fmla="*/ 998476 w 1830540"/>
              <a:gd name="connsiteY95" fmla="*/ 2246570 h 2289180"/>
              <a:gd name="connsiteX96" fmla="*/ 832064 w 1830540"/>
              <a:gd name="connsiteY96" fmla="*/ 2246570 h 2289180"/>
              <a:gd name="connsiteX97" fmla="*/ 832064 w 1830540"/>
              <a:gd name="connsiteY97" fmla="*/ 2289180 h 2289180"/>
              <a:gd name="connsiteX98" fmla="*/ 499239 w 1830540"/>
              <a:gd name="connsiteY98" fmla="*/ 2289180 h 2289180"/>
              <a:gd name="connsiteX99" fmla="*/ 499239 w 1830540"/>
              <a:gd name="connsiteY99" fmla="*/ 1414508 h 2289180"/>
              <a:gd name="connsiteX100" fmla="*/ 324505 w 1830540"/>
              <a:gd name="connsiteY100" fmla="*/ 2138401 h 2289180"/>
              <a:gd name="connsiteX101" fmla="*/ 166413 w 1830540"/>
              <a:gd name="connsiteY101" fmla="*/ 2263211 h 2289180"/>
              <a:gd name="connsiteX102" fmla="*/ 0 w 1830540"/>
              <a:gd name="connsiteY102" fmla="*/ 2096799 h 2289180"/>
              <a:gd name="connsiteX103" fmla="*/ 8321 w 1830540"/>
              <a:gd name="connsiteY103" fmla="*/ 2055195 h 2289180"/>
              <a:gd name="connsiteX104" fmla="*/ 241298 w 1830540"/>
              <a:gd name="connsiteY104" fmla="*/ 1065041 h 2289180"/>
              <a:gd name="connsiteX105" fmla="*/ 291223 w 1830540"/>
              <a:gd name="connsiteY105" fmla="*/ 973514 h 2289180"/>
              <a:gd name="connsiteX106" fmla="*/ 640689 w 1830540"/>
              <a:gd name="connsiteY106" fmla="*/ 790461 h 2289180"/>
              <a:gd name="connsiteX107" fmla="*/ 915270 w 1830540"/>
              <a:gd name="connsiteY107" fmla="*/ 748857 h 2289180"/>
              <a:gd name="connsiteX108" fmla="*/ 1066726 w 1830540"/>
              <a:gd name="connsiteY108" fmla="*/ 177443 h 2289180"/>
              <a:gd name="connsiteX109" fmla="*/ 1054853 w 1830540"/>
              <a:gd name="connsiteY109" fmla="*/ 192705 h 2289180"/>
              <a:gd name="connsiteX110" fmla="*/ 1051463 w 1830540"/>
              <a:gd name="connsiteY110" fmla="*/ 250368 h 2289180"/>
              <a:gd name="connsiteX111" fmla="*/ 1039591 w 1830540"/>
              <a:gd name="connsiteY111" fmla="*/ 265633 h 2289180"/>
              <a:gd name="connsiteX112" fmla="*/ 987015 w 1830540"/>
              <a:gd name="connsiteY112" fmla="*/ 277503 h 2289180"/>
              <a:gd name="connsiteX113" fmla="*/ 975144 w 1830540"/>
              <a:gd name="connsiteY113" fmla="*/ 292768 h 2289180"/>
              <a:gd name="connsiteX114" fmla="*/ 985320 w 1830540"/>
              <a:gd name="connsiteY114" fmla="*/ 308031 h 2289180"/>
              <a:gd name="connsiteX115" fmla="*/ 1007367 w 1830540"/>
              <a:gd name="connsiteY115" fmla="*/ 319903 h 2289180"/>
              <a:gd name="connsiteX116" fmla="*/ 1036199 w 1830540"/>
              <a:gd name="connsiteY116" fmla="*/ 335166 h 2289180"/>
              <a:gd name="connsiteX117" fmla="*/ 1042983 w 1830540"/>
              <a:gd name="connsiteY117" fmla="*/ 341950 h 2289180"/>
              <a:gd name="connsiteX118" fmla="*/ 1044678 w 1830540"/>
              <a:gd name="connsiteY118" fmla="*/ 350430 h 2289180"/>
              <a:gd name="connsiteX119" fmla="*/ 1044678 w 1830540"/>
              <a:gd name="connsiteY119" fmla="*/ 408093 h 2289180"/>
              <a:gd name="connsiteX120" fmla="*/ 1054853 w 1830540"/>
              <a:gd name="connsiteY120" fmla="*/ 423356 h 2289180"/>
              <a:gd name="connsiteX121" fmla="*/ 1073510 w 1830540"/>
              <a:gd name="connsiteY121" fmla="*/ 418269 h 2289180"/>
              <a:gd name="connsiteX122" fmla="*/ 1110821 w 1830540"/>
              <a:gd name="connsiteY122" fmla="*/ 372477 h 2289180"/>
              <a:gd name="connsiteX123" fmla="*/ 1129476 w 1830540"/>
              <a:gd name="connsiteY123" fmla="*/ 367390 h 2289180"/>
              <a:gd name="connsiteX124" fmla="*/ 1185443 w 1830540"/>
              <a:gd name="connsiteY124" fmla="*/ 387742 h 2289180"/>
              <a:gd name="connsiteX125" fmla="*/ 1204100 w 1830540"/>
              <a:gd name="connsiteY125" fmla="*/ 382653 h 2289180"/>
              <a:gd name="connsiteX126" fmla="*/ 1205795 w 1830540"/>
              <a:gd name="connsiteY126" fmla="*/ 363998 h 2289180"/>
              <a:gd name="connsiteX127" fmla="*/ 1171876 w 1830540"/>
              <a:gd name="connsiteY127" fmla="*/ 314814 h 2289180"/>
              <a:gd name="connsiteX128" fmla="*/ 1171876 w 1830540"/>
              <a:gd name="connsiteY128" fmla="*/ 297855 h 2289180"/>
              <a:gd name="connsiteX129" fmla="*/ 1204100 w 1830540"/>
              <a:gd name="connsiteY129" fmla="*/ 250368 h 2289180"/>
              <a:gd name="connsiteX130" fmla="*/ 1204100 w 1830540"/>
              <a:gd name="connsiteY130" fmla="*/ 231713 h 2289180"/>
              <a:gd name="connsiteX131" fmla="*/ 1187140 w 1830540"/>
              <a:gd name="connsiteY131" fmla="*/ 224930 h 2289180"/>
              <a:gd name="connsiteX132" fmla="*/ 1134564 w 1830540"/>
              <a:gd name="connsiteY132" fmla="*/ 238497 h 2289180"/>
              <a:gd name="connsiteX133" fmla="*/ 1117605 w 1830540"/>
              <a:gd name="connsiteY133" fmla="*/ 231713 h 2289180"/>
              <a:gd name="connsiteX134" fmla="*/ 1085383 w 1830540"/>
              <a:gd name="connsiteY134" fmla="*/ 184227 h 2289180"/>
              <a:gd name="connsiteX135" fmla="*/ 1066726 w 1830540"/>
              <a:gd name="connsiteY135" fmla="*/ 177443 h 2289180"/>
              <a:gd name="connsiteX136" fmla="*/ 915268 w 1830540"/>
              <a:gd name="connsiteY136" fmla="*/ 0 h 2289180"/>
              <a:gd name="connsiteX137" fmla="*/ 1248095 w 1830540"/>
              <a:gd name="connsiteY137" fmla="*/ 332825 h 2289180"/>
              <a:gd name="connsiteX138" fmla="*/ 915268 w 1830540"/>
              <a:gd name="connsiteY138" fmla="*/ 665651 h 2289180"/>
              <a:gd name="connsiteX139" fmla="*/ 582444 w 1830540"/>
              <a:gd name="connsiteY139" fmla="*/ 332825 h 2289180"/>
              <a:gd name="connsiteX140" fmla="*/ 915268 w 1830540"/>
              <a:gd name="connsiteY140" fmla="*/ 0 h 228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830540" h="2289180">
                <a:moveTo>
                  <a:pt x="861975" y="1652779"/>
                </a:moveTo>
                <a:cubicBezTo>
                  <a:pt x="850450" y="1652779"/>
                  <a:pt x="840571" y="1661012"/>
                  <a:pt x="835632" y="1670888"/>
                </a:cubicBezTo>
                <a:lnTo>
                  <a:pt x="805995" y="1759799"/>
                </a:lnTo>
                <a:cubicBezTo>
                  <a:pt x="802703" y="1771325"/>
                  <a:pt x="792825" y="1777911"/>
                  <a:pt x="781299" y="1777911"/>
                </a:cubicBezTo>
                <a:lnTo>
                  <a:pt x="690743" y="1777911"/>
                </a:lnTo>
                <a:cubicBezTo>
                  <a:pt x="679218" y="1777911"/>
                  <a:pt x="669339" y="1784495"/>
                  <a:pt x="666047" y="1796021"/>
                </a:cubicBezTo>
                <a:cubicBezTo>
                  <a:pt x="662753" y="1805901"/>
                  <a:pt x="666047" y="1819071"/>
                  <a:pt x="674278" y="1825658"/>
                </a:cubicBezTo>
                <a:lnTo>
                  <a:pt x="705561" y="1853648"/>
                </a:lnTo>
                <a:lnTo>
                  <a:pt x="745076" y="1889869"/>
                </a:lnTo>
                <a:cubicBezTo>
                  <a:pt x="748370" y="1893163"/>
                  <a:pt x="751662" y="1898102"/>
                  <a:pt x="753309" y="1903041"/>
                </a:cubicBezTo>
                <a:cubicBezTo>
                  <a:pt x="754954" y="1907981"/>
                  <a:pt x="754954" y="1912920"/>
                  <a:pt x="753309" y="1917859"/>
                </a:cubicBezTo>
                <a:lnTo>
                  <a:pt x="725319" y="2011707"/>
                </a:lnTo>
                <a:cubicBezTo>
                  <a:pt x="722025" y="2023233"/>
                  <a:pt x="725319" y="2034758"/>
                  <a:pt x="735198" y="2041344"/>
                </a:cubicBezTo>
                <a:cubicBezTo>
                  <a:pt x="745076" y="2047929"/>
                  <a:pt x="756601" y="2047929"/>
                  <a:pt x="766482" y="2041344"/>
                </a:cubicBezTo>
                <a:lnTo>
                  <a:pt x="845511" y="1985364"/>
                </a:lnTo>
                <a:cubicBezTo>
                  <a:pt x="855389" y="1978778"/>
                  <a:pt x="866914" y="1978778"/>
                  <a:pt x="876793" y="1985364"/>
                </a:cubicBezTo>
                <a:lnTo>
                  <a:pt x="955824" y="2041344"/>
                </a:lnTo>
                <a:cubicBezTo>
                  <a:pt x="965702" y="2047929"/>
                  <a:pt x="977229" y="2047929"/>
                  <a:pt x="987106" y="2041344"/>
                </a:cubicBezTo>
                <a:cubicBezTo>
                  <a:pt x="996986" y="2034758"/>
                  <a:pt x="1000278" y="2021586"/>
                  <a:pt x="996986" y="2011707"/>
                </a:cubicBezTo>
                <a:lnTo>
                  <a:pt x="968994" y="1917859"/>
                </a:lnTo>
                <a:cubicBezTo>
                  <a:pt x="965702" y="1907981"/>
                  <a:pt x="968994" y="1896455"/>
                  <a:pt x="977229" y="1889869"/>
                </a:cubicBezTo>
                <a:lnTo>
                  <a:pt x="1049672" y="1827305"/>
                </a:lnTo>
                <a:cubicBezTo>
                  <a:pt x="1057904" y="1819071"/>
                  <a:pt x="1061198" y="1807546"/>
                  <a:pt x="1057904" y="1797668"/>
                </a:cubicBezTo>
                <a:cubicBezTo>
                  <a:pt x="1054611" y="1787789"/>
                  <a:pt x="1043088" y="1779556"/>
                  <a:pt x="1033208" y="1779556"/>
                </a:cubicBezTo>
                <a:lnTo>
                  <a:pt x="942651" y="1779556"/>
                </a:lnTo>
                <a:cubicBezTo>
                  <a:pt x="931128" y="1779556"/>
                  <a:pt x="921247" y="1771325"/>
                  <a:pt x="917955" y="1761445"/>
                </a:cubicBezTo>
                <a:lnTo>
                  <a:pt x="888318" y="1672537"/>
                </a:lnTo>
                <a:cubicBezTo>
                  <a:pt x="883379" y="1661012"/>
                  <a:pt x="873501" y="1652779"/>
                  <a:pt x="861975" y="1652779"/>
                </a:cubicBezTo>
                <a:close/>
                <a:moveTo>
                  <a:pt x="578270" y="1120935"/>
                </a:moveTo>
                <a:cubicBezTo>
                  <a:pt x="571486" y="1122630"/>
                  <a:pt x="566397" y="1129414"/>
                  <a:pt x="566397" y="1136198"/>
                </a:cubicBezTo>
                <a:lnTo>
                  <a:pt x="563007" y="1193860"/>
                </a:lnTo>
                <a:cubicBezTo>
                  <a:pt x="563007" y="1200644"/>
                  <a:pt x="557919" y="1205733"/>
                  <a:pt x="551135" y="1209125"/>
                </a:cubicBezTo>
                <a:lnTo>
                  <a:pt x="498559" y="1220996"/>
                </a:lnTo>
                <a:cubicBezTo>
                  <a:pt x="491775" y="1222693"/>
                  <a:pt x="486688" y="1227779"/>
                  <a:pt x="486688" y="1236260"/>
                </a:cubicBezTo>
                <a:cubicBezTo>
                  <a:pt x="486688" y="1243044"/>
                  <a:pt x="490080" y="1249828"/>
                  <a:pt x="496864" y="1251523"/>
                </a:cubicBezTo>
                <a:lnTo>
                  <a:pt x="518911" y="1263395"/>
                </a:lnTo>
                <a:lnTo>
                  <a:pt x="547743" y="1278658"/>
                </a:lnTo>
                <a:cubicBezTo>
                  <a:pt x="549438" y="1280355"/>
                  <a:pt x="552830" y="1282050"/>
                  <a:pt x="554527" y="1285442"/>
                </a:cubicBezTo>
                <a:cubicBezTo>
                  <a:pt x="556222" y="1288834"/>
                  <a:pt x="556222" y="1290531"/>
                  <a:pt x="556222" y="1293923"/>
                </a:cubicBezTo>
                <a:lnTo>
                  <a:pt x="556222" y="1351585"/>
                </a:lnTo>
                <a:cubicBezTo>
                  <a:pt x="556222" y="1358369"/>
                  <a:pt x="559614" y="1365153"/>
                  <a:pt x="566397" y="1366848"/>
                </a:cubicBezTo>
                <a:cubicBezTo>
                  <a:pt x="573181" y="1368545"/>
                  <a:pt x="579967" y="1366848"/>
                  <a:pt x="585054" y="1361761"/>
                </a:cubicBezTo>
                <a:lnTo>
                  <a:pt x="622365" y="1315969"/>
                </a:lnTo>
                <a:cubicBezTo>
                  <a:pt x="627452" y="1310882"/>
                  <a:pt x="634236" y="1309185"/>
                  <a:pt x="641020" y="1310882"/>
                </a:cubicBezTo>
                <a:lnTo>
                  <a:pt x="696987" y="1331234"/>
                </a:lnTo>
                <a:cubicBezTo>
                  <a:pt x="703771" y="1332929"/>
                  <a:pt x="710555" y="1331234"/>
                  <a:pt x="715644" y="1326145"/>
                </a:cubicBezTo>
                <a:cubicBezTo>
                  <a:pt x="720731" y="1321058"/>
                  <a:pt x="720731" y="1312577"/>
                  <a:pt x="717339" y="1307490"/>
                </a:cubicBezTo>
                <a:lnTo>
                  <a:pt x="683420" y="1258307"/>
                </a:lnTo>
                <a:cubicBezTo>
                  <a:pt x="680028" y="1253220"/>
                  <a:pt x="680028" y="1246436"/>
                  <a:pt x="683420" y="1241347"/>
                </a:cubicBezTo>
                <a:lnTo>
                  <a:pt x="715644" y="1193860"/>
                </a:lnTo>
                <a:cubicBezTo>
                  <a:pt x="719034" y="1187076"/>
                  <a:pt x="719034" y="1180293"/>
                  <a:pt x="715644" y="1175206"/>
                </a:cubicBezTo>
                <a:cubicBezTo>
                  <a:pt x="712250" y="1170117"/>
                  <a:pt x="703771" y="1166725"/>
                  <a:pt x="698684" y="1168422"/>
                </a:cubicBezTo>
                <a:lnTo>
                  <a:pt x="646108" y="1181990"/>
                </a:lnTo>
                <a:cubicBezTo>
                  <a:pt x="639325" y="1183685"/>
                  <a:pt x="632541" y="1180293"/>
                  <a:pt x="629149" y="1175206"/>
                </a:cubicBezTo>
                <a:lnTo>
                  <a:pt x="596927" y="1127719"/>
                </a:lnTo>
                <a:cubicBezTo>
                  <a:pt x="591838" y="1120935"/>
                  <a:pt x="585054" y="1119238"/>
                  <a:pt x="578270" y="1120935"/>
                </a:cubicBezTo>
                <a:close/>
                <a:moveTo>
                  <a:pt x="1087781" y="1047969"/>
                </a:moveTo>
                <a:cubicBezTo>
                  <a:pt x="1072962" y="1047969"/>
                  <a:pt x="1058146" y="1057847"/>
                  <a:pt x="1053205" y="1072667"/>
                </a:cubicBezTo>
                <a:lnTo>
                  <a:pt x="1015336" y="1191213"/>
                </a:lnTo>
                <a:cubicBezTo>
                  <a:pt x="1010397" y="1206028"/>
                  <a:pt x="997225" y="1215909"/>
                  <a:pt x="980760" y="1215909"/>
                </a:cubicBezTo>
                <a:lnTo>
                  <a:pt x="860569" y="1215909"/>
                </a:lnTo>
                <a:cubicBezTo>
                  <a:pt x="845751" y="1215909"/>
                  <a:pt x="832579" y="1225787"/>
                  <a:pt x="827639" y="1240606"/>
                </a:cubicBezTo>
                <a:cubicBezTo>
                  <a:pt x="822700" y="1255422"/>
                  <a:pt x="825992" y="1270242"/>
                  <a:pt x="837520" y="1280118"/>
                </a:cubicBezTo>
                <a:lnTo>
                  <a:pt x="880327" y="1317988"/>
                </a:lnTo>
                <a:lnTo>
                  <a:pt x="934658" y="1365737"/>
                </a:lnTo>
                <a:cubicBezTo>
                  <a:pt x="939599" y="1370674"/>
                  <a:pt x="942892" y="1377261"/>
                  <a:pt x="946186" y="1383847"/>
                </a:cubicBezTo>
                <a:cubicBezTo>
                  <a:pt x="947831" y="1390433"/>
                  <a:pt x="947831" y="1397019"/>
                  <a:pt x="946186" y="1405252"/>
                </a:cubicBezTo>
                <a:lnTo>
                  <a:pt x="906670" y="1527089"/>
                </a:lnTo>
                <a:cubicBezTo>
                  <a:pt x="901729" y="1541907"/>
                  <a:pt x="906670" y="1558371"/>
                  <a:pt x="919843" y="1566604"/>
                </a:cubicBezTo>
                <a:cubicBezTo>
                  <a:pt x="933013" y="1576483"/>
                  <a:pt x="949478" y="1576483"/>
                  <a:pt x="961003" y="1566604"/>
                </a:cubicBezTo>
                <a:lnTo>
                  <a:pt x="1066377" y="1492513"/>
                </a:lnTo>
                <a:cubicBezTo>
                  <a:pt x="1077903" y="1484281"/>
                  <a:pt x="1094367" y="1484281"/>
                  <a:pt x="1107540" y="1492513"/>
                </a:cubicBezTo>
                <a:lnTo>
                  <a:pt x="1212912" y="1566604"/>
                </a:lnTo>
                <a:cubicBezTo>
                  <a:pt x="1226084" y="1576483"/>
                  <a:pt x="1242549" y="1576483"/>
                  <a:pt x="1255719" y="1566604"/>
                </a:cubicBezTo>
                <a:cubicBezTo>
                  <a:pt x="1268892" y="1556726"/>
                  <a:pt x="1273831" y="1540261"/>
                  <a:pt x="1268892" y="1525442"/>
                </a:cubicBezTo>
                <a:lnTo>
                  <a:pt x="1232670" y="1401958"/>
                </a:lnTo>
                <a:cubicBezTo>
                  <a:pt x="1229376" y="1388788"/>
                  <a:pt x="1232670" y="1373968"/>
                  <a:pt x="1244194" y="1364090"/>
                </a:cubicBezTo>
                <a:lnTo>
                  <a:pt x="1338042" y="1280118"/>
                </a:lnTo>
                <a:cubicBezTo>
                  <a:pt x="1349568" y="1270242"/>
                  <a:pt x="1352860" y="1253777"/>
                  <a:pt x="1347922" y="1240606"/>
                </a:cubicBezTo>
                <a:cubicBezTo>
                  <a:pt x="1342982" y="1225787"/>
                  <a:pt x="1329809" y="1217554"/>
                  <a:pt x="1314993" y="1215909"/>
                </a:cubicBezTo>
                <a:lnTo>
                  <a:pt x="1194800" y="1215909"/>
                </a:lnTo>
                <a:cubicBezTo>
                  <a:pt x="1179982" y="1215909"/>
                  <a:pt x="1165165" y="1206028"/>
                  <a:pt x="1160226" y="1191213"/>
                </a:cubicBezTo>
                <a:lnTo>
                  <a:pt x="1122355" y="1072667"/>
                </a:lnTo>
                <a:cubicBezTo>
                  <a:pt x="1117418" y="1057847"/>
                  <a:pt x="1104246" y="1047969"/>
                  <a:pt x="1087781" y="1047969"/>
                </a:cubicBezTo>
                <a:close/>
                <a:moveTo>
                  <a:pt x="915270" y="748857"/>
                </a:moveTo>
                <a:cubicBezTo>
                  <a:pt x="1006797" y="748857"/>
                  <a:pt x="1098323" y="765498"/>
                  <a:pt x="1189850" y="782139"/>
                </a:cubicBezTo>
                <a:cubicBezTo>
                  <a:pt x="1322981" y="823743"/>
                  <a:pt x="1439471" y="881987"/>
                  <a:pt x="1539318" y="965194"/>
                </a:cubicBezTo>
                <a:cubicBezTo>
                  <a:pt x="1564279" y="990155"/>
                  <a:pt x="1580922" y="1023438"/>
                  <a:pt x="1589242" y="1056720"/>
                </a:cubicBezTo>
                <a:lnTo>
                  <a:pt x="1822220" y="2046875"/>
                </a:lnTo>
                <a:cubicBezTo>
                  <a:pt x="1822220" y="2055195"/>
                  <a:pt x="1830540" y="2071836"/>
                  <a:pt x="1830540" y="2088477"/>
                </a:cubicBezTo>
                <a:cubicBezTo>
                  <a:pt x="1830540" y="2180005"/>
                  <a:pt x="1755654" y="2254891"/>
                  <a:pt x="1664128" y="2254891"/>
                </a:cubicBezTo>
                <a:cubicBezTo>
                  <a:pt x="1589242" y="2254891"/>
                  <a:pt x="1522677" y="2196646"/>
                  <a:pt x="1506036" y="2130081"/>
                </a:cubicBezTo>
                <a:lnTo>
                  <a:pt x="1331301" y="1406187"/>
                </a:lnTo>
                <a:lnTo>
                  <a:pt x="1331301" y="2289180"/>
                </a:lnTo>
                <a:lnTo>
                  <a:pt x="998476" y="2289180"/>
                </a:lnTo>
                <a:lnTo>
                  <a:pt x="998476" y="2246570"/>
                </a:lnTo>
                <a:lnTo>
                  <a:pt x="832064" y="2246570"/>
                </a:lnTo>
                <a:lnTo>
                  <a:pt x="832064" y="2289180"/>
                </a:lnTo>
                <a:lnTo>
                  <a:pt x="499239" y="2289180"/>
                </a:lnTo>
                <a:lnTo>
                  <a:pt x="499239" y="1414508"/>
                </a:lnTo>
                <a:lnTo>
                  <a:pt x="324505" y="2138401"/>
                </a:lnTo>
                <a:cubicBezTo>
                  <a:pt x="307864" y="2204966"/>
                  <a:pt x="241298" y="2263211"/>
                  <a:pt x="166413" y="2263211"/>
                </a:cubicBezTo>
                <a:cubicBezTo>
                  <a:pt x="74886" y="2263211"/>
                  <a:pt x="0" y="2188326"/>
                  <a:pt x="0" y="2096799"/>
                </a:cubicBezTo>
                <a:cubicBezTo>
                  <a:pt x="0" y="2080156"/>
                  <a:pt x="8321" y="2063516"/>
                  <a:pt x="8321" y="2055195"/>
                </a:cubicBezTo>
                <a:lnTo>
                  <a:pt x="241298" y="1065041"/>
                </a:lnTo>
                <a:cubicBezTo>
                  <a:pt x="249619" y="1031759"/>
                  <a:pt x="266262" y="998475"/>
                  <a:pt x="291223" y="973514"/>
                </a:cubicBezTo>
                <a:cubicBezTo>
                  <a:pt x="391070" y="890308"/>
                  <a:pt x="507560" y="823743"/>
                  <a:pt x="640689" y="790461"/>
                </a:cubicBezTo>
                <a:cubicBezTo>
                  <a:pt x="732217" y="765498"/>
                  <a:pt x="823744" y="748857"/>
                  <a:pt x="915270" y="748857"/>
                </a:cubicBezTo>
                <a:close/>
                <a:moveTo>
                  <a:pt x="1066726" y="177443"/>
                </a:moveTo>
                <a:cubicBezTo>
                  <a:pt x="1059942" y="179138"/>
                  <a:pt x="1054853" y="185922"/>
                  <a:pt x="1054853" y="192705"/>
                </a:cubicBezTo>
                <a:lnTo>
                  <a:pt x="1051463" y="250368"/>
                </a:lnTo>
                <a:cubicBezTo>
                  <a:pt x="1051463" y="257152"/>
                  <a:pt x="1046375" y="262241"/>
                  <a:pt x="1039591" y="265633"/>
                </a:cubicBezTo>
                <a:lnTo>
                  <a:pt x="987015" y="277503"/>
                </a:lnTo>
                <a:cubicBezTo>
                  <a:pt x="980231" y="279200"/>
                  <a:pt x="975144" y="284287"/>
                  <a:pt x="975144" y="292768"/>
                </a:cubicBezTo>
                <a:cubicBezTo>
                  <a:pt x="975144" y="299552"/>
                  <a:pt x="978536" y="306336"/>
                  <a:pt x="985320" y="308031"/>
                </a:cubicBezTo>
                <a:lnTo>
                  <a:pt x="1007367" y="319903"/>
                </a:lnTo>
                <a:lnTo>
                  <a:pt x="1036199" y="335166"/>
                </a:lnTo>
                <a:cubicBezTo>
                  <a:pt x="1037894" y="336863"/>
                  <a:pt x="1041286" y="338558"/>
                  <a:pt x="1042983" y="341950"/>
                </a:cubicBezTo>
                <a:cubicBezTo>
                  <a:pt x="1044678" y="345342"/>
                  <a:pt x="1044678" y="347039"/>
                  <a:pt x="1044678" y="350430"/>
                </a:cubicBezTo>
                <a:lnTo>
                  <a:pt x="1044678" y="408093"/>
                </a:lnTo>
                <a:cubicBezTo>
                  <a:pt x="1044678" y="414877"/>
                  <a:pt x="1048070" y="421661"/>
                  <a:pt x="1054853" y="423356"/>
                </a:cubicBezTo>
                <a:cubicBezTo>
                  <a:pt x="1061637" y="425053"/>
                  <a:pt x="1068423" y="423356"/>
                  <a:pt x="1073510" y="418269"/>
                </a:cubicBezTo>
                <a:lnTo>
                  <a:pt x="1110821" y="372477"/>
                </a:lnTo>
                <a:cubicBezTo>
                  <a:pt x="1115908" y="367390"/>
                  <a:pt x="1122692" y="365693"/>
                  <a:pt x="1129476" y="367390"/>
                </a:cubicBezTo>
                <a:lnTo>
                  <a:pt x="1185443" y="387742"/>
                </a:lnTo>
                <a:cubicBezTo>
                  <a:pt x="1192227" y="389437"/>
                  <a:pt x="1199011" y="387742"/>
                  <a:pt x="1204100" y="382653"/>
                </a:cubicBezTo>
                <a:cubicBezTo>
                  <a:pt x="1209187" y="377566"/>
                  <a:pt x="1209187" y="369085"/>
                  <a:pt x="1205795" y="363998"/>
                </a:cubicBezTo>
                <a:lnTo>
                  <a:pt x="1171876" y="314814"/>
                </a:lnTo>
                <a:cubicBezTo>
                  <a:pt x="1168484" y="309727"/>
                  <a:pt x="1168484" y="302944"/>
                  <a:pt x="1171876" y="297855"/>
                </a:cubicBezTo>
                <a:lnTo>
                  <a:pt x="1204100" y="250368"/>
                </a:lnTo>
                <a:cubicBezTo>
                  <a:pt x="1207490" y="243584"/>
                  <a:pt x="1207490" y="236800"/>
                  <a:pt x="1204100" y="231713"/>
                </a:cubicBezTo>
                <a:cubicBezTo>
                  <a:pt x="1200706" y="226625"/>
                  <a:pt x="1192227" y="223233"/>
                  <a:pt x="1187140" y="224930"/>
                </a:cubicBezTo>
                <a:lnTo>
                  <a:pt x="1134564" y="238497"/>
                </a:lnTo>
                <a:cubicBezTo>
                  <a:pt x="1127781" y="240192"/>
                  <a:pt x="1120997" y="236800"/>
                  <a:pt x="1117605" y="231713"/>
                </a:cubicBezTo>
                <a:lnTo>
                  <a:pt x="1085383" y="184227"/>
                </a:lnTo>
                <a:cubicBezTo>
                  <a:pt x="1080294" y="177443"/>
                  <a:pt x="1073510" y="175746"/>
                  <a:pt x="1066726" y="177443"/>
                </a:cubicBezTo>
                <a:close/>
                <a:moveTo>
                  <a:pt x="915268" y="0"/>
                </a:moveTo>
                <a:cubicBezTo>
                  <a:pt x="1099084" y="0"/>
                  <a:pt x="1248095" y="149011"/>
                  <a:pt x="1248095" y="332825"/>
                </a:cubicBezTo>
                <a:cubicBezTo>
                  <a:pt x="1248095" y="516640"/>
                  <a:pt x="1099084" y="665651"/>
                  <a:pt x="915268" y="665651"/>
                </a:cubicBezTo>
                <a:cubicBezTo>
                  <a:pt x="731455" y="665651"/>
                  <a:pt x="582444" y="516640"/>
                  <a:pt x="582444" y="332825"/>
                </a:cubicBezTo>
                <a:cubicBezTo>
                  <a:pt x="582444" y="149011"/>
                  <a:pt x="731455" y="0"/>
                  <a:pt x="915268" y="0"/>
                </a:cubicBezTo>
                <a:close/>
              </a:path>
            </a:pathLst>
          </a:custGeom>
          <a:solidFill>
            <a:srgbClr val="AFD510"/>
          </a:solidFill>
          <a:ln w="9525" cap="flat">
            <a:noFill/>
            <a:prstDash val="solid"/>
            <a:miter/>
          </a:ln>
        </p:spPr>
        <p:txBody>
          <a:bodyPr wrap="square" rtlCol="0" anchor="ctr">
            <a:noAutofit/>
          </a:bodyPr>
          <a:lstStyle/>
          <a:p>
            <a:endParaRPr lang="en-GB"/>
          </a:p>
        </p:txBody>
      </p:sp>
      <p:sp>
        <p:nvSpPr>
          <p:cNvPr id="137" name="Freeform: Shape 136">
            <a:extLst>
              <a:ext uri="{FF2B5EF4-FFF2-40B4-BE49-F238E27FC236}">
                <a16:creationId xmlns:a16="http://schemas.microsoft.com/office/drawing/2014/main" id="{A0C212D9-9D85-4E71-8F0C-8202F7E4E8FF}"/>
              </a:ext>
            </a:extLst>
          </p:cNvPr>
          <p:cNvSpPr/>
          <p:nvPr/>
        </p:nvSpPr>
        <p:spPr>
          <a:xfrm>
            <a:off x="5205139" y="8133642"/>
            <a:ext cx="348013" cy="711844"/>
          </a:xfrm>
          <a:custGeom>
            <a:avLst/>
            <a:gdLst>
              <a:gd name="connsiteX0" fmla="*/ 484110 w 1028084"/>
              <a:gd name="connsiteY0" fmla="*/ 928249 h 2102899"/>
              <a:gd name="connsiteX1" fmla="*/ 469315 w 1028084"/>
              <a:gd name="connsiteY1" fmla="*/ 938420 h 2102899"/>
              <a:gd name="connsiteX2" fmla="*/ 452670 w 1028084"/>
              <a:gd name="connsiteY2" fmla="*/ 988355 h 2102899"/>
              <a:gd name="connsiteX3" fmla="*/ 438800 w 1028084"/>
              <a:gd name="connsiteY3" fmla="*/ 998527 h 2102899"/>
              <a:gd name="connsiteX4" fmla="*/ 387941 w 1028084"/>
              <a:gd name="connsiteY4" fmla="*/ 998527 h 2102899"/>
              <a:gd name="connsiteX5" fmla="*/ 374071 w 1028084"/>
              <a:gd name="connsiteY5" fmla="*/ 1008698 h 2102899"/>
              <a:gd name="connsiteX6" fmla="*/ 378694 w 1028084"/>
              <a:gd name="connsiteY6" fmla="*/ 1025343 h 2102899"/>
              <a:gd name="connsiteX7" fmla="*/ 396263 w 1028084"/>
              <a:gd name="connsiteY7" fmla="*/ 1041063 h 2102899"/>
              <a:gd name="connsiteX8" fmla="*/ 418456 w 1028084"/>
              <a:gd name="connsiteY8" fmla="*/ 1061406 h 2102899"/>
              <a:gd name="connsiteX9" fmla="*/ 423080 w 1028084"/>
              <a:gd name="connsiteY9" fmla="*/ 1068804 h 2102899"/>
              <a:gd name="connsiteX10" fmla="*/ 423080 w 1028084"/>
              <a:gd name="connsiteY10" fmla="*/ 1077126 h 2102899"/>
              <a:gd name="connsiteX11" fmla="*/ 407360 w 1028084"/>
              <a:gd name="connsiteY11" fmla="*/ 1129834 h 2102899"/>
              <a:gd name="connsiteX12" fmla="*/ 412908 w 1028084"/>
              <a:gd name="connsiteY12" fmla="*/ 1146479 h 2102899"/>
              <a:gd name="connsiteX13" fmla="*/ 430478 w 1028084"/>
              <a:gd name="connsiteY13" fmla="*/ 1146479 h 2102899"/>
              <a:gd name="connsiteX14" fmla="*/ 474863 w 1028084"/>
              <a:gd name="connsiteY14" fmla="*/ 1115039 h 2102899"/>
              <a:gd name="connsiteX15" fmla="*/ 492432 w 1028084"/>
              <a:gd name="connsiteY15" fmla="*/ 1115039 h 2102899"/>
              <a:gd name="connsiteX16" fmla="*/ 536818 w 1028084"/>
              <a:gd name="connsiteY16" fmla="*/ 1146479 h 2102899"/>
              <a:gd name="connsiteX17" fmla="*/ 554387 w 1028084"/>
              <a:gd name="connsiteY17" fmla="*/ 1146479 h 2102899"/>
              <a:gd name="connsiteX18" fmla="*/ 559936 w 1028084"/>
              <a:gd name="connsiteY18" fmla="*/ 1129834 h 2102899"/>
              <a:gd name="connsiteX19" fmla="*/ 544215 w 1028084"/>
              <a:gd name="connsiteY19" fmla="*/ 1077126 h 2102899"/>
              <a:gd name="connsiteX20" fmla="*/ 548840 w 1028084"/>
              <a:gd name="connsiteY20" fmla="*/ 1061406 h 2102899"/>
              <a:gd name="connsiteX21" fmla="*/ 589526 w 1028084"/>
              <a:gd name="connsiteY21" fmla="*/ 1026268 h 2102899"/>
              <a:gd name="connsiteX22" fmla="*/ 594149 w 1028084"/>
              <a:gd name="connsiteY22" fmla="*/ 1009623 h 2102899"/>
              <a:gd name="connsiteX23" fmla="*/ 580279 w 1028084"/>
              <a:gd name="connsiteY23" fmla="*/ 999451 h 2102899"/>
              <a:gd name="connsiteX24" fmla="*/ 529420 w 1028084"/>
              <a:gd name="connsiteY24" fmla="*/ 999451 h 2102899"/>
              <a:gd name="connsiteX25" fmla="*/ 515550 w 1028084"/>
              <a:gd name="connsiteY25" fmla="*/ 989279 h 2102899"/>
              <a:gd name="connsiteX26" fmla="*/ 498905 w 1028084"/>
              <a:gd name="connsiteY26" fmla="*/ 939346 h 2102899"/>
              <a:gd name="connsiteX27" fmla="*/ 484110 w 1028084"/>
              <a:gd name="connsiteY27" fmla="*/ 928249 h 2102899"/>
              <a:gd name="connsiteX28" fmla="*/ 324773 w 1028084"/>
              <a:gd name="connsiteY28" fmla="*/ 629550 h 2102899"/>
              <a:gd name="connsiteX29" fmla="*/ 318105 w 1028084"/>
              <a:gd name="connsiteY29" fmla="*/ 638122 h 2102899"/>
              <a:gd name="connsiteX30" fmla="*/ 316201 w 1028084"/>
              <a:gd name="connsiteY30" fmla="*/ 670507 h 2102899"/>
              <a:gd name="connsiteX31" fmla="*/ 309533 w 1028084"/>
              <a:gd name="connsiteY31" fmla="*/ 679080 h 2102899"/>
              <a:gd name="connsiteX32" fmla="*/ 280005 w 1028084"/>
              <a:gd name="connsiteY32" fmla="*/ 685747 h 2102899"/>
              <a:gd name="connsiteX33" fmla="*/ 273338 w 1028084"/>
              <a:gd name="connsiteY33" fmla="*/ 694320 h 2102899"/>
              <a:gd name="connsiteX34" fmla="*/ 279053 w 1028084"/>
              <a:gd name="connsiteY34" fmla="*/ 702892 h 2102899"/>
              <a:gd name="connsiteX35" fmla="*/ 291435 w 1028084"/>
              <a:gd name="connsiteY35" fmla="*/ 709560 h 2102899"/>
              <a:gd name="connsiteX36" fmla="*/ 307628 w 1028084"/>
              <a:gd name="connsiteY36" fmla="*/ 718132 h 2102899"/>
              <a:gd name="connsiteX37" fmla="*/ 311438 w 1028084"/>
              <a:gd name="connsiteY37" fmla="*/ 721942 h 2102899"/>
              <a:gd name="connsiteX38" fmla="*/ 312390 w 1028084"/>
              <a:gd name="connsiteY38" fmla="*/ 726705 h 2102899"/>
              <a:gd name="connsiteX39" fmla="*/ 312390 w 1028084"/>
              <a:gd name="connsiteY39" fmla="*/ 759090 h 2102899"/>
              <a:gd name="connsiteX40" fmla="*/ 318105 w 1028084"/>
              <a:gd name="connsiteY40" fmla="*/ 767662 h 2102899"/>
              <a:gd name="connsiteX41" fmla="*/ 328583 w 1028084"/>
              <a:gd name="connsiteY41" fmla="*/ 764805 h 2102899"/>
              <a:gd name="connsiteX42" fmla="*/ 349538 w 1028084"/>
              <a:gd name="connsiteY42" fmla="*/ 739087 h 2102899"/>
              <a:gd name="connsiteX43" fmla="*/ 360015 w 1028084"/>
              <a:gd name="connsiteY43" fmla="*/ 736230 h 2102899"/>
              <a:gd name="connsiteX44" fmla="*/ 391448 w 1028084"/>
              <a:gd name="connsiteY44" fmla="*/ 747660 h 2102899"/>
              <a:gd name="connsiteX45" fmla="*/ 401926 w 1028084"/>
              <a:gd name="connsiteY45" fmla="*/ 744802 h 2102899"/>
              <a:gd name="connsiteX46" fmla="*/ 402878 w 1028084"/>
              <a:gd name="connsiteY46" fmla="*/ 734325 h 2102899"/>
              <a:gd name="connsiteX47" fmla="*/ 383828 w 1028084"/>
              <a:gd name="connsiteY47" fmla="*/ 706702 h 2102899"/>
              <a:gd name="connsiteX48" fmla="*/ 383828 w 1028084"/>
              <a:gd name="connsiteY48" fmla="*/ 697177 h 2102899"/>
              <a:gd name="connsiteX49" fmla="*/ 401926 w 1028084"/>
              <a:gd name="connsiteY49" fmla="*/ 670507 h 2102899"/>
              <a:gd name="connsiteX50" fmla="*/ 401926 w 1028084"/>
              <a:gd name="connsiteY50" fmla="*/ 660030 h 2102899"/>
              <a:gd name="connsiteX51" fmla="*/ 392401 w 1028084"/>
              <a:gd name="connsiteY51" fmla="*/ 656220 h 2102899"/>
              <a:gd name="connsiteX52" fmla="*/ 362873 w 1028084"/>
              <a:gd name="connsiteY52" fmla="*/ 663840 h 2102899"/>
              <a:gd name="connsiteX53" fmla="*/ 353348 w 1028084"/>
              <a:gd name="connsiteY53" fmla="*/ 660030 h 2102899"/>
              <a:gd name="connsiteX54" fmla="*/ 335251 w 1028084"/>
              <a:gd name="connsiteY54" fmla="*/ 633360 h 2102899"/>
              <a:gd name="connsiteX55" fmla="*/ 324773 w 1028084"/>
              <a:gd name="connsiteY55" fmla="*/ 629550 h 2102899"/>
              <a:gd name="connsiteX56" fmla="*/ 610929 w 1028084"/>
              <a:gd name="connsiteY56" fmla="*/ 588570 h 2102899"/>
              <a:gd name="connsiteX57" fmla="*/ 591510 w 1028084"/>
              <a:gd name="connsiteY57" fmla="*/ 602441 h 2102899"/>
              <a:gd name="connsiteX58" fmla="*/ 570242 w 1028084"/>
              <a:gd name="connsiteY58" fmla="*/ 669020 h 2102899"/>
              <a:gd name="connsiteX59" fmla="*/ 550823 w 1028084"/>
              <a:gd name="connsiteY59" fmla="*/ 682890 h 2102899"/>
              <a:gd name="connsiteX60" fmla="*/ 483320 w 1028084"/>
              <a:gd name="connsiteY60" fmla="*/ 682890 h 2102899"/>
              <a:gd name="connsiteX61" fmla="*/ 464826 w 1028084"/>
              <a:gd name="connsiteY61" fmla="*/ 696761 h 2102899"/>
              <a:gd name="connsiteX62" fmla="*/ 470375 w 1028084"/>
              <a:gd name="connsiteY62" fmla="*/ 718952 h 2102899"/>
              <a:gd name="connsiteX63" fmla="*/ 494417 w 1028084"/>
              <a:gd name="connsiteY63" fmla="*/ 740221 h 2102899"/>
              <a:gd name="connsiteX64" fmla="*/ 524931 w 1028084"/>
              <a:gd name="connsiteY64" fmla="*/ 767038 h 2102899"/>
              <a:gd name="connsiteX65" fmla="*/ 531405 w 1028084"/>
              <a:gd name="connsiteY65" fmla="*/ 777209 h 2102899"/>
              <a:gd name="connsiteX66" fmla="*/ 531405 w 1028084"/>
              <a:gd name="connsiteY66" fmla="*/ 789231 h 2102899"/>
              <a:gd name="connsiteX67" fmla="*/ 509212 w 1028084"/>
              <a:gd name="connsiteY67" fmla="*/ 857658 h 2102899"/>
              <a:gd name="connsiteX68" fmla="*/ 516610 w 1028084"/>
              <a:gd name="connsiteY68" fmla="*/ 879851 h 2102899"/>
              <a:gd name="connsiteX69" fmla="*/ 539727 w 1028084"/>
              <a:gd name="connsiteY69" fmla="*/ 879851 h 2102899"/>
              <a:gd name="connsiteX70" fmla="*/ 598908 w 1028084"/>
              <a:gd name="connsiteY70" fmla="*/ 838239 h 2102899"/>
              <a:gd name="connsiteX71" fmla="*/ 622026 w 1028084"/>
              <a:gd name="connsiteY71" fmla="*/ 838239 h 2102899"/>
              <a:gd name="connsiteX72" fmla="*/ 681206 w 1028084"/>
              <a:gd name="connsiteY72" fmla="*/ 879851 h 2102899"/>
              <a:gd name="connsiteX73" fmla="*/ 705248 w 1028084"/>
              <a:gd name="connsiteY73" fmla="*/ 879851 h 2102899"/>
              <a:gd name="connsiteX74" fmla="*/ 712646 w 1028084"/>
              <a:gd name="connsiteY74" fmla="*/ 856733 h 2102899"/>
              <a:gd name="connsiteX75" fmla="*/ 692303 w 1028084"/>
              <a:gd name="connsiteY75" fmla="*/ 787381 h 2102899"/>
              <a:gd name="connsiteX76" fmla="*/ 698775 w 1028084"/>
              <a:gd name="connsiteY76" fmla="*/ 766113 h 2102899"/>
              <a:gd name="connsiteX77" fmla="*/ 751483 w 1028084"/>
              <a:gd name="connsiteY77" fmla="*/ 718952 h 2102899"/>
              <a:gd name="connsiteX78" fmla="*/ 757032 w 1028084"/>
              <a:gd name="connsiteY78" fmla="*/ 696761 h 2102899"/>
              <a:gd name="connsiteX79" fmla="*/ 738538 w 1028084"/>
              <a:gd name="connsiteY79" fmla="*/ 682890 h 2102899"/>
              <a:gd name="connsiteX80" fmla="*/ 671034 w 1028084"/>
              <a:gd name="connsiteY80" fmla="*/ 682890 h 2102899"/>
              <a:gd name="connsiteX81" fmla="*/ 651616 w 1028084"/>
              <a:gd name="connsiteY81" fmla="*/ 669020 h 2102899"/>
              <a:gd name="connsiteX82" fmla="*/ 630347 w 1028084"/>
              <a:gd name="connsiteY82" fmla="*/ 602441 h 2102899"/>
              <a:gd name="connsiteX83" fmla="*/ 610929 w 1028084"/>
              <a:gd name="connsiteY83" fmla="*/ 588570 h 2102899"/>
              <a:gd name="connsiteX84" fmla="*/ 514042 w 1028084"/>
              <a:gd name="connsiteY84" fmla="*/ 420580 h 2102899"/>
              <a:gd name="connsiteX85" fmla="*/ 668254 w 1028084"/>
              <a:gd name="connsiteY85" fmla="*/ 439272 h 2102899"/>
              <a:gd name="connsiteX86" fmla="*/ 864525 w 1028084"/>
              <a:gd name="connsiteY86" fmla="*/ 542081 h 2102899"/>
              <a:gd name="connsiteX87" fmla="*/ 892564 w 1028084"/>
              <a:gd name="connsiteY87" fmla="*/ 593485 h 2102899"/>
              <a:gd name="connsiteX88" fmla="*/ 1023411 w 1028084"/>
              <a:gd name="connsiteY88" fmla="*/ 1149585 h 2102899"/>
              <a:gd name="connsiteX89" fmla="*/ 1028084 w 1028084"/>
              <a:gd name="connsiteY89" fmla="*/ 1172950 h 2102899"/>
              <a:gd name="connsiteX90" fmla="*/ 934622 w 1028084"/>
              <a:gd name="connsiteY90" fmla="*/ 1266413 h 2102899"/>
              <a:gd name="connsiteX91" fmla="*/ 845833 w 1028084"/>
              <a:gd name="connsiteY91" fmla="*/ 1196316 h 2102899"/>
              <a:gd name="connsiteX92" fmla="*/ 747697 w 1028084"/>
              <a:gd name="connsiteY92" fmla="*/ 789756 h 2102899"/>
              <a:gd name="connsiteX93" fmla="*/ 747697 w 1028084"/>
              <a:gd name="connsiteY93" fmla="*/ 2102899 h 2102899"/>
              <a:gd name="connsiteX94" fmla="*/ 560773 w 1028084"/>
              <a:gd name="connsiteY94" fmla="*/ 2102899 h 2102899"/>
              <a:gd name="connsiteX95" fmla="*/ 560773 w 1028084"/>
              <a:gd name="connsiteY95" fmla="*/ 1261740 h 2102899"/>
              <a:gd name="connsiteX96" fmla="*/ 467311 w 1028084"/>
              <a:gd name="connsiteY96" fmla="*/ 1261740 h 2102899"/>
              <a:gd name="connsiteX97" fmla="*/ 467311 w 1028084"/>
              <a:gd name="connsiteY97" fmla="*/ 2102899 h 2102899"/>
              <a:gd name="connsiteX98" fmla="*/ 280387 w 1028084"/>
              <a:gd name="connsiteY98" fmla="*/ 2102899 h 2102899"/>
              <a:gd name="connsiteX99" fmla="*/ 280387 w 1028084"/>
              <a:gd name="connsiteY99" fmla="*/ 794429 h 2102899"/>
              <a:gd name="connsiteX100" fmla="*/ 182251 w 1028084"/>
              <a:gd name="connsiteY100" fmla="*/ 1200989 h 2102899"/>
              <a:gd name="connsiteX101" fmla="*/ 93462 w 1028084"/>
              <a:gd name="connsiteY101" fmla="*/ 1271086 h 2102899"/>
              <a:gd name="connsiteX102" fmla="*/ 0 w 1028084"/>
              <a:gd name="connsiteY102" fmla="*/ 1177624 h 2102899"/>
              <a:gd name="connsiteX103" fmla="*/ 4673 w 1028084"/>
              <a:gd name="connsiteY103" fmla="*/ 1154258 h 2102899"/>
              <a:gd name="connsiteX104" fmla="*/ 135520 w 1028084"/>
              <a:gd name="connsiteY104" fmla="*/ 598158 h 2102899"/>
              <a:gd name="connsiteX105" fmla="*/ 163559 w 1028084"/>
              <a:gd name="connsiteY105" fmla="*/ 546754 h 2102899"/>
              <a:gd name="connsiteX106" fmla="*/ 359829 w 1028084"/>
              <a:gd name="connsiteY106" fmla="*/ 443946 h 2102899"/>
              <a:gd name="connsiteX107" fmla="*/ 514042 w 1028084"/>
              <a:gd name="connsiteY107" fmla="*/ 420580 h 2102899"/>
              <a:gd name="connsiteX108" fmla="*/ 599104 w 1028084"/>
              <a:gd name="connsiteY108" fmla="*/ 99657 h 2102899"/>
              <a:gd name="connsiteX109" fmla="*/ 592436 w 1028084"/>
              <a:gd name="connsiteY109" fmla="*/ 108229 h 2102899"/>
              <a:gd name="connsiteX110" fmla="*/ 590532 w 1028084"/>
              <a:gd name="connsiteY110" fmla="*/ 140614 h 2102899"/>
              <a:gd name="connsiteX111" fmla="*/ 583864 w 1028084"/>
              <a:gd name="connsiteY111" fmla="*/ 149187 h 2102899"/>
              <a:gd name="connsiteX112" fmla="*/ 554336 w 1028084"/>
              <a:gd name="connsiteY112" fmla="*/ 155854 h 2102899"/>
              <a:gd name="connsiteX113" fmla="*/ 547669 w 1028084"/>
              <a:gd name="connsiteY113" fmla="*/ 164427 h 2102899"/>
              <a:gd name="connsiteX114" fmla="*/ 553384 w 1028084"/>
              <a:gd name="connsiteY114" fmla="*/ 172999 h 2102899"/>
              <a:gd name="connsiteX115" fmla="*/ 565766 w 1028084"/>
              <a:gd name="connsiteY115" fmla="*/ 179667 h 2102899"/>
              <a:gd name="connsiteX116" fmla="*/ 581959 w 1028084"/>
              <a:gd name="connsiteY116" fmla="*/ 188239 h 2102899"/>
              <a:gd name="connsiteX117" fmla="*/ 585769 w 1028084"/>
              <a:gd name="connsiteY117" fmla="*/ 192049 h 2102899"/>
              <a:gd name="connsiteX118" fmla="*/ 586721 w 1028084"/>
              <a:gd name="connsiteY118" fmla="*/ 196812 h 2102899"/>
              <a:gd name="connsiteX119" fmla="*/ 586721 w 1028084"/>
              <a:gd name="connsiteY119" fmla="*/ 229197 h 2102899"/>
              <a:gd name="connsiteX120" fmla="*/ 592436 w 1028084"/>
              <a:gd name="connsiteY120" fmla="*/ 237769 h 2102899"/>
              <a:gd name="connsiteX121" fmla="*/ 602914 w 1028084"/>
              <a:gd name="connsiteY121" fmla="*/ 234912 h 2102899"/>
              <a:gd name="connsiteX122" fmla="*/ 623869 w 1028084"/>
              <a:gd name="connsiteY122" fmla="*/ 209194 h 2102899"/>
              <a:gd name="connsiteX123" fmla="*/ 634346 w 1028084"/>
              <a:gd name="connsiteY123" fmla="*/ 206337 h 2102899"/>
              <a:gd name="connsiteX124" fmla="*/ 665779 w 1028084"/>
              <a:gd name="connsiteY124" fmla="*/ 217767 h 2102899"/>
              <a:gd name="connsiteX125" fmla="*/ 676257 w 1028084"/>
              <a:gd name="connsiteY125" fmla="*/ 214909 h 2102899"/>
              <a:gd name="connsiteX126" fmla="*/ 677209 w 1028084"/>
              <a:gd name="connsiteY126" fmla="*/ 204432 h 2102899"/>
              <a:gd name="connsiteX127" fmla="*/ 658159 w 1028084"/>
              <a:gd name="connsiteY127" fmla="*/ 176809 h 2102899"/>
              <a:gd name="connsiteX128" fmla="*/ 658159 w 1028084"/>
              <a:gd name="connsiteY128" fmla="*/ 167284 h 2102899"/>
              <a:gd name="connsiteX129" fmla="*/ 676257 w 1028084"/>
              <a:gd name="connsiteY129" fmla="*/ 140614 h 2102899"/>
              <a:gd name="connsiteX130" fmla="*/ 676257 w 1028084"/>
              <a:gd name="connsiteY130" fmla="*/ 130137 h 2102899"/>
              <a:gd name="connsiteX131" fmla="*/ 666732 w 1028084"/>
              <a:gd name="connsiteY131" fmla="*/ 126327 h 2102899"/>
              <a:gd name="connsiteX132" fmla="*/ 637204 w 1028084"/>
              <a:gd name="connsiteY132" fmla="*/ 133947 h 2102899"/>
              <a:gd name="connsiteX133" fmla="*/ 627679 w 1028084"/>
              <a:gd name="connsiteY133" fmla="*/ 130137 h 2102899"/>
              <a:gd name="connsiteX134" fmla="*/ 609582 w 1028084"/>
              <a:gd name="connsiteY134" fmla="*/ 103467 h 2102899"/>
              <a:gd name="connsiteX135" fmla="*/ 599104 w 1028084"/>
              <a:gd name="connsiteY135" fmla="*/ 99657 h 2102899"/>
              <a:gd name="connsiteX136" fmla="*/ 514041 w 1028084"/>
              <a:gd name="connsiteY136" fmla="*/ 0 h 2102899"/>
              <a:gd name="connsiteX137" fmla="*/ 700966 w 1028084"/>
              <a:gd name="connsiteY137" fmla="*/ 186924 h 2102899"/>
              <a:gd name="connsiteX138" fmla="*/ 514041 w 1028084"/>
              <a:gd name="connsiteY138" fmla="*/ 373849 h 2102899"/>
              <a:gd name="connsiteX139" fmla="*/ 327117 w 1028084"/>
              <a:gd name="connsiteY139" fmla="*/ 186924 h 2102899"/>
              <a:gd name="connsiteX140" fmla="*/ 514041 w 1028084"/>
              <a:gd name="connsiteY140"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28084" h="2102899">
                <a:moveTo>
                  <a:pt x="484110" y="928249"/>
                </a:moveTo>
                <a:cubicBezTo>
                  <a:pt x="477637" y="928249"/>
                  <a:pt x="472089" y="932873"/>
                  <a:pt x="469315" y="938420"/>
                </a:cubicBezTo>
                <a:lnTo>
                  <a:pt x="452670" y="988355"/>
                </a:lnTo>
                <a:cubicBezTo>
                  <a:pt x="450821" y="994828"/>
                  <a:pt x="445273" y="998527"/>
                  <a:pt x="438800" y="998527"/>
                </a:cubicBezTo>
                <a:lnTo>
                  <a:pt x="387941" y="998527"/>
                </a:lnTo>
                <a:cubicBezTo>
                  <a:pt x="381468" y="998527"/>
                  <a:pt x="375920" y="1002225"/>
                  <a:pt x="374071" y="1008698"/>
                </a:cubicBezTo>
                <a:cubicBezTo>
                  <a:pt x="372221" y="1014247"/>
                  <a:pt x="374071" y="1021644"/>
                  <a:pt x="378694" y="1025343"/>
                </a:cubicBezTo>
                <a:lnTo>
                  <a:pt x="396263" y="1041063"/>
                </a:lnTo>
                <a:lnTo>
                  <a:pt x="418456" y="1061406"/>
                </a:lnTo>
                <a:cubicBezTo>
                  <a:pt x="420306" y="1063256"/>
                  <a:pt x="422155" y="1066030"/>
                  <a:pt x="423080" y="1068804"/>
                </a:cubicBezTo>
                <a:cubicBezTo>
                  <a:pt x="424004" y="1071578"/>
                  <a:pt x="424004" y="1074352"/>
                  <a:pt x="423080" y="1077126"/>
                </a:cubicBezTo>
                <a:lnTo>
                  <a:pt x="407360" y="1129834"/>
                </a:lnTo>
                <a:cubicBezTo>
                  <a:pt x="405510" y="1136307"/>
                  <a:pt x="407360" y="1142780"/>
                  <a:pt x="412908" y="1146479"/>
                </a:cubicBezTo>
                <a:cubicBezTo>
                  <a:pt x="418456" y="1150177"/>
                  <a:pt x="424929" y="1150177"/>
                  <a:pt x="430478" y="1146479"/>
                </a:cubicBezTo>
                <a:lnTo>
                  <a:pt x="474863" y="1115039"/>
                </a:lnTo>
                <a:cubicBezTo>
                  <a:pt x="480411" y="1111340"/>
                  <a:pt x="486884" y="1111340"/>
                  <a:pt x="492432" y="1115039"/>
                </a:cubicBezTo>
                <a:lnTo>
                  <a:pt x="536818" y="1146479"/>
                </a:lnTo>
                <a:cubicBezTo>
                  <a:pt x="542366" y="1150177"/>
                  <a:pt x="548840" y="1150177"/>
                  <a:pt x="554387" y="1146479"/>
                </a:cubicBezTo>
                <a:cubicBezTo>
                  <a:pt x="559936" y="1142780"/>
                  <a:pt x="561785" y="1135382"/>
                  <a:pt x="559936" y="1129834"/>
                </a:cubicBezTo>
                <a:lnTo>
                  <a:pt x="544215" y="1077126"/>
                </a:lnTo>
                <a:cubicBezTo>
                  <a:pt x="542366" y="1071578"/>
                  <a:pt x="544215" y="1065105"/>
                  <a:pt x="548840" y="1061406"/>
                </a:cubicBezTo>
                <a:lnTo>
                  <a:pt x="589526" y="1026268"/>
                </a:lnTo>
                <a:cubicBezTo>
                  <a:pt x="594149" y="1021644"/>
                  <a:pt x="595999" y="1015171"/>
                  <a:pt x="594149" y="1009623"/>
                </a:cubicBezTo>
                <a:cubicBezTo>
                  <a:pt x="592300" y="1004075"/>
                  <a:pt x="585828" y="999451"/>
                  <a:pt x="580279" y="999451"/>
                </a:cubicBezTo>
                <a:lnTo>
                  <a:pt x="529420" y="999451"/>
                </a:lnTo>
                <a:cubicBezTo>
                  <a:pt x="522948" y="999451"/>
                  <a:pt x="517399" y="994828"/>
                  <a:pt x="515550" y="989279"/>
                </a:cubicBezTo>
                <a:lnTo>
                  <a:pt x="498905" y="939346"/>
                </a:lnTo>
                <a:cubicBezTo>
                  <a:pt x="496131" y="932873"/>
                  <a:pt x="490583" y="928249"/>
                  <a:pt x="484110" y="928249"/>
                </a:cubicBezTo>
                <a:close/>
                <a:moveTo>
                  <a:pt x="324773" y="629550"/>
                </a:moveTo>
                <a:cubicBezTo>
                  <a:pt x="320963" y="630502"/>
                  <a:pt x="318105" y="634312"/>
                  <a:pt x="318105" y="638122"/>
                </a:cubicBezTo>
                <a:lnTo>
                  <a:pt x="316201" y="670507"/>
                </a:lnTo>
                <a:cubicBezTo>
                  <a:pt x="316201" y="674317"/>
                  <a:pt x="313343" y="677175"/>
                  <a:pt x="309533" y="679080"/>
                </a:cubicBezTo>
                <a:lnTo>
                  <a:pt x="280005" y="685747"/>
                </a:lnTo>
                <a:cubicBezTo>
                  <a:pt x="276195" y="686700"/>
                  <a:pt x="273338" y="689557"/>
                  <a:pt x="273338" y="694320"/>
                </a:cubicBezTo>
                <a:cubicBezTo>
                  <a:pt x="273338" y="698130"/>
                  <a:pt x="275243" y="701940"/>
                  <a:pt x="279053" y="702892"/>
                </a:cubicBezTo>
                <a:lnTo>
                  <a:pt x="291435" y="709560"/>
                </a:lnTo>
                <a:lnTo>
                  <a:pt x="307628" y="718132"/>
                </a:lnTo>
                <a:cubicBezTo>
                  <a:pt x="308580" y="719085"/>
                  <a:pt x="310485" y="720037"/>
                  <a:pt x="311438" y="721942"/>
                </a:cubicBezTo>
                <a:cubicBezTo>
                  <a:pt x="312390" y="723847"/>
                  <a:pt x="312390" y="724800"/>
                  <a:pt x="312390" y="726705"/>
                </a:cubicBezTo>
                <a:lnTo>
                  <a:pt x="312390" y="759090"/>
                </a:lnTo>
                <a:cubicBezTo>
                  <a:pt x="312390" y="762900"/>
                  <a:pt x="314295" y="766710"/>
                  <a:pt x="318105" y="767662"/>
                </a:cubicBezTo>
                <a:cubicBezTo>
                  <a:pt x="321915" y="768615"/>
                  <a:pt x="325726" y="767662"/>
                  <a:pt x="328583" y="764805"/>
                </a:cubicBezTo>
                <a:lnTo>
                  <a:pt x="349538" y="739087"/>
                </a:lnTo>
                <a:cubicBezTo>
                  <a:pt x="352395" y="736230"/>
                  <a:pt x="356205" y="735277"/>
                  <a:pt x="360015" y="736230"/>
                </a:cubicBezTo>
                <a:lnTo>
                  <a:pt x="391448" y="747660"/>
                </a:lnTo>
                <a:cubicBezTo>
                  <a:pt x="395258" y="748612"/>
                  <a:pt x="399068" y="747660"/>
                  <a:pt x="401926" y="744802"/>
                </a:cubicBezTo>
                <a:cubicBezTo>
                  <a:pt x="404783" y="741945"/>
                  <a:pt x="404783" y="737182"/>
                  <a:pt x="402878" y="734325"/>
                </a:cubicBezTo>
                <a:lnTo>
                  <a:pt x="383828" y="706702"/>
                </a:lnTo>
                <a:cubicBezTo>
                  <a:pt x="381923" y="703845"/>
                  <a:pt x="381923" y="700035"/>
                  <a:pt x="383828" y="697177"/>
                </a:cubicBezTo>
                <a:lnTo>
                  <a:pt x="401926" y="670507"/>
                </a:lnTo>
                <a:cubicBezTo>
                  <a:pt x="403830" y="666697"/>
                  <a:pt x="403830" y="662887"/>
                  <a:pt x="401926" y="660030"/>
                </a:cubicBezTo>
                <a:cubicBezTo>
                  <a:pt x="400020" y="657172"/>
                  <a:pt x="395258" y="655267"/>
                  <a:pt x="392401" y="656220"/>
                </a:cubicBezTo>
                <a:lnTo>
                  <a:pt x="362873" y="663840"/>
                </a:lnTo>
                <a:cubicBezTo>
                  <a:pt x="359063" y="664792"/>
                  <a:pt x="355253" y="662887"/>
                  <a:pt x="353348" y="660030"/>
                </a:cubicBezTo>
                <a:lnTo>
                  <a:pt x="335251" y="633360"/>
                </a:lnTo>
                <a:cubicBezTo>
                  <a:pt x="332393" y="629550"/>
                  <a:pt x="328583" y="628597"/>
                  <a:pt x="324773" y="629550"/>
                </a:cubicBezTo>
                <a:close/>
                <a:moveTo>
                  <a:pt x="610929" y="588570"/>
                </a:moveTo>
                <a:cubicBezTo>
                  <a:pt x="602606" y="588570"/>
                  <a:pt x="594285" y="594118"/>
                  <a:pt x="591510" y="602441"/>
                </a:cubicBezTo>
                <a:lnTo>
                  <a:pt x="570242" y="669020"/>
                </a:lnTo>
                <a:cubicBezTo>
                  <a:pt x="567468" y="677341"/>
                  <a:pt x="560070" y="682890"/>
                  <a:pt x="550823" y="682890"/>
                </a:cubicBezTo>
                <a:lnTo>
                  <a:pt x="483320" y="682890"/>
                </a:lnTo>
                <a:cubicBezTo>
                  <a:pt x="474998" y="682890"/>
                  <a:pt x="467600" y="688438"/>
                  <a:pt x="464826" y="696761"/>
                </a:cubicBezTo>
                <a:cubicBezTo>
                  <a:pt x="462052" y="705082"/>
                  <a:pt x="463901" y="713405"/>
                  <a:pt x="470375" y="718952"/>
                </a:cubicBezTo>
                <a:lnTo>
                  <a:pt x="494417" y="740221"/>
                </a:lnTo>
                <a:lnTo>
                  <a:pt x="524931" y="767038"/>
                </a:lnTo>
                <a:cubicBezTo>
                  <a:pt x="527706" y="769811"/>
                  <a:pt x="529555" y="773510"/>
                  <a:pt x="531405" y="777209"/>
                </a:cubicBezTo>
                <a:cubicBezTo>
                  <a:pt x="532329" y="780908"/>
                  <a:pt x="532329" y="784607"/>
                  <a:pt x="531405" y="789231"/>
                </a:cubicBezTo>
                <a:lnTo>
                  <a:pt x="509212" y="857658"/>
                </a:lnTo>
                <a:cubicBezTo>
                  <a:pt x="506437" y="865980"/>
                  <a:pt x="509212" y="875227"/>
                  <a:pt x="516610" y="879851"/>
                </a:cubicBezTo>
                <a:cubicBezTo>
                  <a:pt x="524007" y="885399"/>
                  <a:pt x="533254" y="885399"/>
                  <a:pt x="539727" y="879851"/>
                </a:cubicBezTo>
                <a:lnTo>
                  <a:pt x="598908" y="838239"/>
                </a:lnTo>
                <a:cubicBezTo>
                  <a:pt x="605381" y="833616"/>
                  <a:pt x="614628" y="833616"/>
                  <a:pt x="622026" y="838239"/>
                </a:cubicBezTo>
                <a:lnTo>
                  <a:pt x="681206" y="879851"/>
                </a:lnTo>
                <a:cubicBezTo>
                  <a:pt x="688604" y="885399"/>
                  <a:pt x="697851" y="885399"/>
                  <a:pt x="705248" y="879851"/>
                </a:cubicBezTo>
                <a:cubicBezTo>
                  <a:pt x="712646" y="874303"/>
                  <a:pt x="715420" y="865056"/>
                  <a:pt x="712646" y="856733"/>
                </a:cubicBezTo>
                <a:lnTo>
                  <a:pt x="692303" y="787381"/>
                </a:lnTo>
                <a:cubicBezTo>
                  <a:pt x="690453" y="779984"/>
                  <a:pt x="692303" y="771661"/>
                  <a:pt x="698775" y="766113"/>
                </a:cubicBezTo>
                <a:lnTo>
                  <a:pt x="751483" y="718952"/>
                </a:lnTo>
                <a:cubicBezTo>
                  <a:pt x="757956" y="713405"/>
                  <a:pt x="759805" y="704158"/>
                  <a:pt x="757032" y="696761"/>
                </a:cubicBezTo>
                <a:cubicBezTo>
                  <a:pt x="754257" y="688438"/>
                  <a:pt x="746859" y="683814"/>
                  <a:pt x="738538" y="682890"/>
                </a:cubicBezTo>
                <a:lnTo>
                  <a:pt x="671034" y="682890"/>
                </a:lnTo>
                <a:cubicBezTo>
                  <a:pt x="662712" y="682890"/>
                  <a:pt x="654390" y="677341"/>
                  <a:pt x="651616" y="669020"/>
                </a:cubicBezTo>
                <a:lnTo>
                  <a:pt x="630347" y="602441"/>
                </a:lnTo>
                <a:cubicBezTo>
                  <a:pt x="627574" y="594118"/>
                  <a:pt x="620176" y="588570"/>
                  <a:pt x="610929" y="588570"/>
                </a:cubicBez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47697" y="789756"/>
                </a:lnTo>
                <a:lnTo>
                  <a:pt x="747697" y="2102899"/>
                </a:lnTo>
                <a:lnTo>
                  <a:pt x="560773" y="2102899"/>
                </a:lnTo>
                <a:lnTo>
                  <a:pt x="560773" y="1261740"/>
                </a:lnTo>
                <a:lnTo>
                  <a:pt x="467311" y="1261740"/>
                </a:lnTo>
                <a:lnTo>
                  <a:pt x="467311" y="2102899"/>
                </a:lnTo>
                <a:lnTo>
                  <a:pt x="280387" y="2102899"/>
                </a:lnTo>
                <a:lnTo>
                  <a:pt x="280387" y="794429"/>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99104" y="99657"/>
                </a:moveTo>
                <a:cubicBezTo>
                  <a:pt x="595294" y="100609"/>
                  <a:pt x="592436" y="104419"/>
                  <a:pt x="592436" y="108229"/>
                </a:cubicBezTo>
                <a:lnTo>
                  <a:pt x="590532" y="140614"/>
                </a:lnTo>
                <a:cubicBezTo>
                  <a:pt x="590532" y="144424"/>
                  <a:pt x="587674" y="147282"/>
                  <a:pt x="583864" y="149187"/>
                </a:cubicBezTo>
                <a:lnTo>
                  <a:pt x="554336" y="155854"/>
                </a:lnTo>
                <a:cubicBezTo>
                  <a:pt x="550526" y="156807"/>
                  <a:pt x="547669" y="159664"/>
                  <a:pt x="547669" y="164427"/>
                </a:cubicBezTo>
                <a:cubicBezTo>
                  <a:pt x="547669" y="168237"/>
                  <a:pt x="549574" y="172047"/>
                  <a:pt x="553384" y="172999"/>
                </a:cubicBezTo>
                <a:lnTo>
                  <a:pt x="565766" y="179667"/>
                </a:lnTo>
                <a:lnTo>
                  <a:pt x="581959" y="188239"/>
                </a:lnTo>
                <a:cubicBezTo>
                  <a:pt x="582911" y="189192"/>
                  <a:pt x="584816" y="190144"/>
                  <a:pt x="585769" y="192049"/>
                </a:cubicBezTo>
                <a:cubicBezTo>
                  <a:pt x="586721" y="193954"/>
                  <a:pt x="586721" y="194907"/>
                  <a:pt x="586721" y="196812"/>
                </a:cubicBezTo>
                <a:lnTo>
                  <a:pt x="586721" y="229197"/>
                </a:lnTo>
                <a:cubicBezTo>
                  <a:pt x="586721" y="233007"/>
                  <a:pt x="588626" y="236817"/>
                  <a:pt x="592436" y="237769"/>
                </a:cubicBezTo>
                <a:cubicBezTo>
                  <a:pt x="596246" y="238722"/>
                  <a:pt x="600057" y="237769"/>
                  <a:pt x="602914" y="234912"/>
                </a:cubicBezTo>
                <a:lnTo>
                  <a:pt x="623869" y="209194"/>
                </a:lnTo>
                <a:cubicBezTo>
                  <a:pt x="626726" y="206337"/>
                  <a:pt x="630536" y="205384"/>
                  <a:pt x="634346" y="206337"/>
                </a:cubicBezTo>
                <a:lnTo>
                  <a:pt x="665779" y="217767"/>
                </a:lnTo>
                <a:cubicBezTo>
                  <a:pt x="669589" y="218719"/>
                  <a:pt x="673399" y="217767"/>
                  <a:pt x="676257" y="214909"/>
                </a:cubicBezTo>
                <a:cubicBezTo>
                  <a:pt x="679114" y="212052"/>
                  <a:pt x="679114" y="207289"/>
                  <a:pt x="677209" y="204432"/>
                </a:cubicBezTo>
                <a:lnTo>
                  <a:pt x="658159" y="176809"/>
                </a:lnTo>
                <a:cubicBezTo>
                  <a:pt x="656254" y="173952"/>
                  <a:pt x="656254" y="170142"/>
                  <a:pt x="658159" y="167284"/>
                </a:cubicBezTo>
                <a:lnTo>
                  <a:pt x="676257" y="140614"/>
                </a:lnTo>
                <a:cubicBezTo>
                  <a:pt x="678161" y="136804"/>
                  <a:pt x="678161" y="132994"/>
                  <a:pt x="676257" y="130137"/>
                </a:cubicBezTo>
                <a:cubicBezTo>
                  <a:pt x="674351" y="127279"/>
                  <a:pt x="669589" y="125374"/>
                  <a:pt x="666732" y="126327"/>
                </a:cubicBezTo>
                <a:lnTo>
                  <a:pt x="637204" y="133947"/>
                </a:lnTo>
                <a:cubicBezTo>
                  <a:pt x="633394" y="134899"/>
                  <a:pt x="629584" y="132994"/>
                  <a:pt x="627679" y="130137"/>
                </a:cubicBezTo>
                <a:lnTo>
                  <a:pt x="609582" y="103467"/>
                </a:lnTo>
                <a:cubicBezTo>
                  <a:pt x="606724" y="99657"/>
                  <a:pt x="602914" y="98704"/>
                  <a:pt x="599104" y="99657"/>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9525" cap="flat">
            <a:noFill/>
            <a:prstDash val="solid"/>
            <a:miter/>
          </a:ln>
        </p:spPr>
        <p:txBody>
          <a:bodyPr wrap="square" rtlCol="0" anchor="ctr">
            <a:noAutofit/>
          </a:bodyPr>
          <a:lstStyle/>
          <a:p>
            <a:endParaRPr lang="en-GB"/>
          </a:p>
        </p:txBody>
      </p:sp>
      <p:sp>
        <p:nvSpPr>
          <p:cNvPr id="138" name="Freeform: Shape 137">
            <a:extLst>
              <a:ext uri="{FF2B5EF4-FFF2-40B4-BE49-F238E27FC236}">
                <a16:creationId xmlns:a16="http://schemas.microsoft.com/office/drawing/2014/main" id="{D2FE4265-019C-491C-A925-F4ABFA52189D}"/>
              </a:ext>
            </a:extLst>
          </p:cNvPr>
          <p:cNvSpPr/>
          <p:nvPr/>
        </p:nvSpPr>
        <p:spPr>
          <a:xfrm>
            <a:off x="4868469" y="8363557"/>
            <a:ext cx="348013" cy="711844"/>
          </a:xfrm>
          <a:custGeom>
            <a:avLst/>
            <a:gdLst>
              <a:gd name="connsiteX0" fmla="*/ 484110 w 1028084"/>
              <a:gd name="connsiteY0" fmla="*/ 928249 h 2102899"/>
              <a:gd name="connsiteX1" fmla="*/ 469315 w 1028084"/>
              <a:gd name="connsiteY1" fmla="*/ 938420 h 2102899"/>
              <a:gd name="connsiteX2" fmla="*/ 452670 w 1028084"/>
              <a:gd name="connsiteY2" fmla="*/ 988355 h 2102899"/>
              <a:gd name="connsiteX3" fmla="*/ 438800 w 1028084"/>
              <a:gd name="connsiteY3" fmla="*/ 998527 h 2102899"/>
              <a:gd name="connsiteX4" fmla="*/ 387941 w 1028084"/>
              <a:gd name="connsiteY4" fmla="*/ 998527 h 2102899"/>
              <a:gd name="connsiteX5" fmla="*/ 374071 w 1028084"/>
              <a:gd name="connsiteY5" fmla="*/ 1008698 h 2102899"/>
              <a:gd name="connsiteX6" fmla="*/ 378694 w 1028084"/>
              <a:gd name="connsiteY6" fmla="*/ 1025343 h 2102899"/>
              <a:gd name="connsiteX7" fmla="*/ 396263 w 1028084"/>
              <a:gd name="connsiteY7" fmla="*/ 1041063 h 2102899"/>
              <a:gd name="connsiteX8" fmla="*/ 418456 w 1028084"/>
              <a:gd name="connsiteY8" fmla="*/ 1061406 h 2102899"/>
              <a:gd name="connsiteX9" fmla="*/ 423080 w 1028084"/>
              <a:gd name="connsiteY9" fmla="*/ 1068804 h 2102899"/>
              <a:gd name="connsiteX10" fmla="*/ 423080 w 1028084"/>
              <a:gd name="connsiteY10" fmla="*/ 1077126 h 2102899"/>
              <a:gd name="connsiteX11" fmla="*/ 407360 w 1028084"/>
              <a:gd name="connsiteY11" fmla="*/ 1129834 h 2102899"/>
              <a:gd name="connsiteX12" fmla="*/ 412908 w 1028084"/>
              <a:gd name="connsiteY12" fmla="*/ 1146479 h 2102899"/>
              <a:gd name="connsiteX13" fmla="*/ 430478 w 1028084"/>
              <a:gd name="connsiteY13" fmla="*/ 1146479 h 2102899"/>
              <a:gd name="connsiteX14" fmla="*/ 474863 w 1028084"/>
              <a:gd name="connsiteY14" fmla="*/ 1115039 h 2102899"/>
              <a:gd name="connsiteX15" fmla="*/ 492432 w 1028084"/>
              <a:gd name="connsiteY15" fmla="*/ 1115039 h 2102899"/>
              <a:gd name="connsiteX16" fmla="*/ 536818 w 1028084"/>
              <a:gd name="connsiteY16" fmla="*/ 1146479 h 2102899"/>
              <a:gd name="connsiteX17" fmla="*/ 554387 w 1028084"/>
              <a:gd name="connsiteY17" fmla="*/ 1146479 h 2102899"/>
              <a:gd name="connsiteX18" fmla="*/ 559936 w 1028084"/>
              <a:gd name="connsiteY18" fmla="*/ 1129834 h 2102899"/>
              <a:gd name="connsiteX19" fmla="*/ 544215 w 1028084"/>
              <a:gd name="connsiteY19" fmla="*/ 1077126 h 2102899"/>
              <a:gd name="connsiteX20" fmla="*/ 548840 w 1028084"/>
              <a:gd name="connsiteY20" fmla="*/ 1061406 h 2102899"/>
              <a:gd name="connsiteX21" fmla="*/ 589526 w 1028084"/>
              <a:gd name="connsiteY21" fmla="*/ 1026268 h 2102899"/>
              <a:gd name="connsiteX22" fmla="*/ 594149 w 1028084"/>
              <a:gd name="connsiteY22" fmla="*/ 1009623 h 2102899"/>
              <a:gd name="connsiteX23" fmla="*/ 580279 w 1028084"/>
              <a:gd name="connsiteY23" fmla="*/ 999451 h 2102899"/>
              <a:gd name="connsiteX24" fmla="*/ 529420 w 1028084"/>
              <a:gd name="connsiteY24" fmla="*/ 999451 h 2102899"/>
              <a:gd name="connsiteX25" fmla="*/ 515550 w 1028084"/>
              <a:gd name="connsiteY25" fmla="*/ 989279 h 2102899"/>
              <a:gd name="connsiteX26" fmla="*/ 498905 w 1028084"/>
              <a:gd name="connsiteY26" fmla="*/ 939346 h 2102899"/>
              <a:gd name="connsiteX27" fmla="*/ 484110 w 1028084"/>
              <a:gd name="connsiteY27" fmla="*/ 928249 h 2102899"/>
              <a:gd name="connsiteX28" fmla="*/ 324773 w 1028084"/>
              <a:gd name="connsiteY28" fmla="*/ 629550 h 2102899"/>
              <a:gd name="connsiteX29" fmla="*/ 318105 w 1028084"/>
              <a:gd name="connsiteY29" fmla="*/ 638122 h 2102899"/>
              <a:gd name="connsiteX30" fmla="*/ 316201 w 1028084"/>
              <a:gd name="connsiteY30" fmla="*/ 670507 h 2102899"/>
              <a:gd name="connsiteX31" fmla="*/ 309533 w 1028084"/>
              <a:gd name="connsiteY31" fmla="*/ 679080 h 2102899"/>
              <a:gd name="connsiteX32" fmla="*/ 280005 w 1028084"/>
              <a:gd name="connsiteY32" fmla="*/ 685747 h 2102899"/>
              <a:gd name="connsiteX33" fmla="*/ 273338 w 1028084"/>
              <a:gd name="connsiteY33" fmla="*/ 694320 h 2102899"/>
              <a:gd name="connsiteX34" fmla="*/ 279053 w 1028084"/>
              <a:gd name="connsiteY34" fmla="*/ 702892 h 2102899"/>
              <a:gd name="connsiteX35" fmla="*/ 291435 w 1028084"/>
              <a:gd name="connsiteY35" fmla="*/ 709560 h 2102899"/>
              <a:gd name="connsiteX36" fmla="*/ 307628 w 1028084"/>
              <a:gd name="connsiteY36" fmla="*/ 718132 h 2102899"/>
              <a:gd name="connsiteX37" fmla="*/ 311438 w 1028084"/>
              <a:gd name="connsiteY37" fmla="*/ 721942 h 2102899"/>
              <a:gd name="connsiteX38" fmla="*/ 312390 w 1028084"/>
              <a:gd name="connsiteY38" fmla="*/ 726705 h 2102899"/>
              <a:gd name="connsiteX39" fmla="*/ 312390 w 1028084"/>
              <a:gd name="connsiteY39" fmla="*/ 759090 h 2102899"/>
              <a:gd name="connsiteX40" fmla="*/ 318105 w 1028084"/>
              <a:gd name="connsiteY40" fmla="*/ 767662 h 2102899"/>
              <a:gd name="connsiteX41" fmla="*/ 328583 w 1028084"/>
              <a:gd name="connsiteY41" fmla="*/ 764805 h 2102899"/>
              <a:gd name="connsiteX42" fmla="*/ 349538 w 1028084"/>
              <a:gd name="connsiteY42" fmla="*/ 739087 h 2102899"/>
              <a:gd name="connsiteX43" fmla="*/ 360015 w 1028084"/>
              <a:gd name="connsiteY43" fmla="*/ 736230 h 2102899"/>
              <a:gd name="connsiteX44" fmla="*/ 391448 w 1028084"/>
              <a:gd name="connsiteY44" fmla="*/ 747660 h 2102899"/>
              <a:gd name="connsiteX45" fmla="*/ 401926 w 1028084"/>
              <a:gd name="connsiteY45" fmla="*/ 744802 h 2102899"/>
              <a:gd name="connsiteX46" fmla="*/ 402878 w 1028084"/>
              <a:gd name="connsiteY46" fmla="*/ 734325 h 2102899"/>
              <a:gd name="connsiteX47" fmla="*/ 383828 w 1028084"/>
              <a:gd name="connsiteY47" fmla="*/ 706702 h 2102899"/>
              <a:gd name="connsiteX48" fmla="*/ 383828 w 1028084"/>
              <a:gd name="connsiteY48" fmla="*/ 697177 h 2102899"/>
              <a:gd name="connsiteX49" fmla="*/ 401926 w 1028084"/>
              <a:gd name="connsiteY49" fmla="*/ 670507 h 2102899"/>
              <a:gd name="connsiteX50" fmla="*/ 401926 w 1028084"/>
              <a:gd name="connsiteY50" fmla="*/ 660030 h 2102899"/>
              <a:gd name="connsiteX51" fmla="*/ 392401 w 1028084"/>
              <a:gd name="connsiteY51" fmla="*/ 656220 h 2102899"/>
              <a:gd name="connsiteX52" fmla="*/ 362873 w 1028084"/>
              <a:gd name="connsiteY52" fmla="*/ 663840 h 2102899"/>
              <a:gd name="connsiteX53" fmla="*/ 353348 w 1028084"/>
              <a:gd name="connsiteY53" fmla="*/ 660030 h 2102899"/>
              <a:gd name="connsiteX54" fmla="*/ 335251 w 1028084"/>
              <a:gd name="connsiteY54" fmla="*/ 633360 h 2102899"/>
              <a:gd name="connsiteX55" fmla="*/ 324773 w 1028084"/>
              <a:gd name="connsiteY55" fmla="*/ 629550 h 2102899"/>
              <a:gd name="connsiteX56" fmla="*/ 610929 w 1028084"/>
              <a:gd name="connsiteY56" fmla="*/ 588570 h 2102899"/>
              <a:gd name="connsiteX57" fmla="*/ 591510 w 1028084"/>
              <a:gd name="connsiteY57" fmla="*/ 602441 h 2102899"/>
              <a:gd name="connsiteX58" fmla="*/ 570242 w 1028084"/>
              <a:gd name="connsiteY58" fmla="*/ 669020 h 2102899"/>
              <a:gd name="connsiteX59" fmla="*/ 550823 w 1028084"/>
              <a:gd name="connsiteY59" fmla="*/ 682890 h 2102899"/>
              <a:gd name="connsiteX60" fmla="*/ 483320 w 1028084"/>
              <a:gd name="connsiteY60" fmla="*/ 682890 h 2102899"/>
              <a:gd name="connsiteX61" fmla="*/ 464826 w 1028084"/>
              <a:gd name="connsiteY61" fmla="*/ 696761 h 2102899"/>
              <a:gd name="connsiteX62" fmla="*/ 470375 w 1028084"/>
              <a:gd name="connsiteY62" fmla="*/ 718952 h 2102899"/>
              <a:gd name="connsiteX63" fmla="*/ 494417 w 1028084"/>
              <a:gd name="connsiteY63" fmla="*/ 740221 h 2102899"/>
              <a:gd name="connsiteX64" fmla="*/ 524931 w 1028084"/>
              <a:gd name="connsiteY64" fmla="*/ 767038 h 2102899"/>
              <a:gd name="connsiteX65" fmla="*/ 531405 w 1028084"/>
              <a:gd name="connsiteY65" fmla="*/ 777209 h 2102899"/>
              <a:gd name="connsiteX66" fmla="*/ 531405 w 1028084"/>
              <a:gd name="connsiteY66" fmla="*/ 789231 h 2102899"/>
              <a:gd name="connsiteX67" fmla="*/ 509212 w 1028084"/>
              <a:gd name="connsiteY67" fmla="*/ 857658 h 2102899"/>
              <a:gd name="connsiteX68" fmla="*/ 516610 w 1028084"/>
              <a:gd name="connsiteY68" fmla="*/ 879851 h 2102899"/>
              <a:gd name="connsiteX69" fmla="*/ 539727 w 1028084"/>
              <a:gd name="connsiteY69" fmla="*/ 879851 h 2102899"/>
              <a:gd name="connsiteX70" fmla="*/ 598908 w 1028084"/>
              <a:gd name="connsiteY70" fmla="*/ 838239 h 2102899"/>
              <a:gd name="connsiteX71" fmla="*/ 622026 w 1028084"/>
              <a:gd name="connsiteY71" fmla="*/ 838239 h 2102899"/>
              <a:gd name="connsiteX72" fmla="*/ 681206 w 1028084"/>
              <a:gd name="connsiteY72" fmla="*/ 879851 h 2102899"/>
              <a:gd name="connsiteX73" fmla="*/ 705248 w 1028084"/>
              <a:gd name="connsiteY73" fmla="*/ 879851 h 2102899"/>
              <a:gd name="connsiteX74" fmla="*/ 712646 w 1028084"/>
              <a:gd name="connsiteY74" fmla="*/ 856733 h 2102899"/>
              <a:gd name="connsiteX75" fmla="*/ 692303 w 1028084"/>
              <a:gd name="connsiteY75" fmla="*/ 787381 h 2102899"/>
              <a:gd name="connsiteX76" fmla="*/ 698775 w 1028084"/>
              <a:gd name="connsiteY76" fmla="*/ 766113 h 2102899"/>
              <a:gd name="connsiteX77" fmla="*/ 751483 w 1028084"/>
              <a:gd name="connsiteY77" fmla="*/ 718952 h 2102899"/>
              <a:gd name="connsiteX78" fmla="*/ 757032 w 1028084"/>
              <a:gd name="connsiteY78" fmla="*/ 696761 h 2102899"/>
              <a:gd name="connsiteX79" fmla="*/ 738538 w 1028084"/>
              <a:gd name="connsiteY79" fmla="*/ 682890 h 2102899"/>
              <a:gd name="connsiteX80" fmla="*/ 671034 w 1028084"/>
              <a:gd name="connsiteY80" fmla="*/ 682890 h 2102899"/>
              <a:gd name="connsiteX81" fmla="*/ 651616 w 1028084"/>
              <a:gd name="connsiteY81" fmla="*/ 669020 h 2102899"/>
              <a:gd name="connsiteX82" fmla="*/ 630347 w 1028084"/>
              <a:gd name="connsiteY82" fmla="*/ 602441 h 2102899"/>
              <a:gd name="connsiteX83" fmla="*/ 610929 w 1028084"/>
              <a:gd name="connsiteY83" fmla="*/ 588570 h 2102899"/>
              <a:gd name="connsiteX84" fmla="*/ 514042 w 1028084"/>
              <a:gd name="connsiteY84" fmla="*/ 420580 h 2102899"/>
              <a:gd name="connsiteX85" fmla="*/ 668254 w 1028084"/>
              <a:gd name="connsiteY85" fmla="*/ 439272 h 2102899"/>
              <a:gd name="connsiteX86" fmla="*/ 864525 w 1028084"/>
              <a:gd name="connsiteY86" fmla="*/ 542081 h 2102899"/>
              <a:gd name="connsiteX87" fmla="*/ 892564 w 1028084"/>
              <a:gd name="connsiteY87" fmla="*/ 593485 h 2102899"/>
              <a:gd name="connsiteX88" fmla="*/ 1023411 w 1028084"/>
              <a:gd name="connsiteY88" fmla="*/ 1149585 h 2102899"/>
              <a:gd name="connsiteX89" fmla="*/ 1028084 w 1028084"/>
              <a:gd name="connsiteY89" fmla="*/ 1172950 h 2102899"/>
              <a:gd name="connsiteX90" fmla="*/ 934622 w 1028084"/>
              <a:gd name="connsiteY90" fmla="*/ 1266413 h 2102899"/>
              <a:gd name="connsiteX91" fmla="*/ 845833 w 1028084"/>
              <a:gd name="connsiteY91" fmla="*/ 1196316 h 2102899"/>
              <a:gd name="connsiteX92" fmla="*/ 747697 w 1028084"/>
              <a:gd name="connsiteY92" fmla="*/ 789756 h 2102899"/>
              <a:gd name="connsiteX93" fmla="*/ 747697 w 1028084"/>
              <a:gd name="connsiteY93" fmla="*/ 2102899 h 2102899"/>
              <a:gd name="connsiteX94" fmla="*/ 560773 w 1028084"/>
              <a:gd name="connsiteY94" fmla="*/ 2102899 h 2102899"/>
              <a:gd name="connsiteX95" fmla="*/ 560773 w 1028084"/>
              <a:gd name="connsiteY95" fmla="*/ 1261740 h 2102899"/>
              <a:gd name="connsiteX96" fmla="*/ 467311 w 1028084"/>
              <a:gd name="connsiteY96" fmla="*/ 1261740 h 2102899"/>
              <a:gd name="connsiteX97" fmla="*/ 467311 w 1028084"/>
              <a:gd name="connsiteY97" fmla="*/ 2102899 h 2102899"/>
              <a:gd name="connsiteX98" fmla="*/ 280387 w 1028084"/>
              <a:gd name="connsiteY98" fmla="*/ 2102899 h 2102899"/>
              <a:gd name="connsiteX99" fmla="*/ 280387 w 1028084"/>
              <a:gd name="connsiteY99" fmla="*/ 794429 h 2102899"/>
              <a:gd name="connsiteX100" fmla="*/ 182251 w 1028084"/>
              <a:gd name="connsiteY100" fmla="*/ 1200989 h 2102899"/>
              <a:gd name="connsiteX101" fmla="*/ 93462 w 1028084"/>
              <a:gd name="connsiteY101" fmla="*/ 1271086 h 2102899"/>
              <a:gd name="connsiteX102" fmla="*/ 0 w 1028084"/>
              <a:gd name="connsiteY102" fmla="*/ 1177624 h 2102899"/>
              <a:gd name="connsiteX103" fmla="*/ 4673 w 1028084"/>
              <a:gd name="connsiteY103" fmla="*/ 1154258 h 2102899"/>
              <a:gd name="connsiteX104" fmla="*/ 135520 w 1028084"/>
              <a:gd name="connsiteY104" fmla="*/ 598158 h 2102899"/>
              <a:gd name="connsiteX105" fmla="*/ 163559 w 1028084"/>
              <a:gd name="connsiteY105" fmla="*/ 546754 h 2102899"/>
              <a:gd name="connsiteX106" fmla="*/ 359829 w 1028084"/>
              <a:gd name="connsiteY106" fmla="*/ 443946 h 2102899"/>
              <a:gd name="connsiteX107" fmla="*/ 514042 w 1028084"/>
              <a:gd name="connsiteY107" fmla="*/ 420580 h 2102899"/>
              <a:gd name="connsiteX108" fmla="*/ 599104 w 1028084"/>
              <a:gd name="connsiteY108" fmla="*/ 99657 h 2102899"/>
              <a:gd name="connsiteX109" fmla="*/ 592436 w 1028084"/>
              <a:gd name="connsiteY109" fmla="*/ 108229 h 2102899"/>
              <a:gd name="connsiteX110" fmla="*/ 590532 w 1028084"/>
              <a:gd name="connsiteY110" fmla="*/ 140614 h 2102899"/>
              <a:gd name="connsiteX111" fmla="*/ 583864 w 1028084"/>
              <a:gd name="connsiteY111" fmla="*/ 149187 h 2102899"/>
              <a:gd name="connsiteX112" fmla="*/ 554336 w 1028084"/>
              <a:gd name="connsiteY112" fmla="*/ 155854 h 2102899"/>
              <a:gd name="connsiteX113" fmla="*/ 547669 w 1028084"/>
              <a:gd name="connsiteY113" fmla="*/ 164427 h 2102899"/>
              <a:gd name="connsiteX114" fmla="*/ 553384 w 1028084"/>
              <a:gd name="connsiteY114" fmla="*/ 172999 h 2102899"/>
              <a:gd name="connsiteX115" fmla="*/ 565766 w 1028084"/>
              <a:gd name="connsiteY115" fmla="*/ 179667 h 2102899"/>
              <a:gd name="connsiteX116" fmla="*/ 581959 w 1028084"/>
              <a:gd name="connsiteY116" fmla="*/ 188239 h 2102899"/>
              <a:gd name="connsiteX117" fmla="*/ 585769 w 1028084"/>
              <a:gd name="connsiteY117" fmla="*/ 192049 h 2102899"/>
              <a:gd name="connsiteX118" fmla="*/ 586721 w 1028084"/>
              <a:gd name="connsiteY118" fmla="*/ 196812 h 2102899"/>
              <a:gd name="connsiteX119" fmla="*/ 586721 w 1028084"/>
              <a:gd name="connsiteY119" fmla="*/ 229197 h 2102899"/>
              <a:gd name="connsiteX120" fmla="*/ 592436 w 1028084"/>
              <a:gd name="connsiteY120" fmla="*/ 237769 h 2102899"/>
              <a:gd name="connsiteX121" fmla="*/ 602914 w 1028084"/>
              <a:gd name="connsiteY121" fmla="*/ 234912 h 2102899"/>
              <a:gd name="connsiteX122" fmla="*/ 623869 w 1028084"/>
              <a:gd name="connsiteY122" fmla="*/ 209194 h 2102899"/>
              <a:gd name="connsiteX123" fmla="*/ 634346 w 1028084"/>
              <a:gd name="connsiteY123" fmla="*/ 206337 h 2102899"/>
              <a:gd name="connsiteX124" fmla="*/ 665779 w 1028084"/>
              <a:gd name="connsiteY124" fmla="*/ 217767 h 2102899"/>
              <a:gd name="connsiteX125" fmla="*/ 676257 w 1028084"/>
              <a:gd name="connsiteY125" fmla="*/ 214909 h 2102899"/>
              <a:gd name="connsiteX126" fmla="*/ 677209 w 1028084"/>
              <a:gd name="connsiteY126" fmla="*/ 204432 h 2102899"/>
              <a:gd name="connsiteX127" fmla="*/ 658159 w 1028084"/>
              <a:gd name="connsiteY127" fmla="*/ 176809 h 2102899"/>
              <a:gd name="connsiteX128" fmla="*/ 658159 w 1028084"/>
              <a:gd name="connsiteY128" fmla="*/ 167284 h 2102899"/>
              <a:gd name="connsiteX129" fmla="*/ 676257 w 1028084"/>
              <a:gd name="connsiteY129" fmla="*/ 140614 h 2102899"/>
              <a:gd name="connsiteX130" fmla="*/ 676257 w 1028084"/>
              <a:gd name="connsiteY130" fmla="*/ 130137 h 2102899"/>
              <a:gd name="connsiteX131" fmla="*/ 666732 w 1028084"/>
              <a:gd name="connsiteY131" fmla="*/ 126327 h 2102899"/>
              <a:gd name="connsiteX132" fmla="*/ 637204 w 1028084"/>
              <a:gd name="connsiteY132" fmla="*/ 133947 h 2102899"/>
              <a:gd name="connsiteX133" fmla="*/ 627679 w 1028084"/>
              <a:gd name="connsiteY133" fmla="*/ 130137 h 2102899"/>
              <a:gd name="connsiteX134" fmla="*/ 609582 w 1028084"/>
              <a:gd name="connsiteY134" fmla="*/ 103467 h 2102899"/>
              <a:gd name="connsiteX135" fmla="*/ 599104 w 1028084"/>
              <a:gd name="connsiteY135" fmla="*/ 99657 h 2102899"/>
              <a:gd name="connsiteX136" fmla="*/ 514041 w 1028084"/>
              <a:gd name="connsiteY136" fmla="*/ 0 h 2102899"/>
              <a:gd name="connsiteX137" fmla="*/ 700966 w 1028084"/>
              <a:gd name="connsiteY137" fmla="*/ 186924 h 2102899"/>
              <a:gd name="connsiteX138" fmla="*/ 514041 w 1028084"/>
              <a:gd name="connsiteY138" fmla="*/ 373849 h 2102899"/>
              <a:gd name="connsiteX139" fmla="*/ 327117 w 1028084"/>
              <a:gd name="connsiteY139" fmla="*/ 186924 h 2102899"/>
              <a:gd name="connsiteX140" fmla="*/ 514041 w 1028084"/>
              <a:gd name="connsiteY140"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28084" h="2102899">
                <a:moveTo>
                  <a:pt x="484110" y="928249"/>
                </a:moveTo>
                <a:cubicBezTo>
                  <a:pt x="477637" y="928249"/>
                  <a:pt x="472089" y="932873"/>
                  <a:pt x="469315" y="938420"/>
                </a:cubicBezTo>
                <a:lnTo>
                  <a:pt x="452670" y="988355"/>
                </a:lnTo>
                <a:cubicBezTo>
                  <a:pt x="450821" y="994828"/>
                  <a:pt x="445273" y="998527"/>
                  <a:pt x="438800" y="998527"/>
                </a:cubicBezTo>
                <a:lnTo>
                  <a:pt x="387941" y="998527"/>
                </a:lnTo>
                <a:cubicBezTo>
                  <a:pt x="381468" y="998527"/>
                  <a:pt x="375920" y="1002225"/>
                  <a:pt x="374071" y="1008698"/>
                </a:cubicBezTo>
                <a:cubicBezTo>
                  <a:pt x="372221" y="1014247"/>
                  <a:pt x="374071" y="1021644"/>
                  <a:pt x="378694" y="1025343"/>
                </a:cubicBezTo>
                <a:lnTo>
                  <a:pt x="396263" y="1041063"/>
                </a:lnTo>
                <a:lnTo>
                  <a:pt x="418456" y="1061406"/>
                </a:lnTo>
                <a:cubicBezTo>
                  <a:pt x="420306" y="1063256"/>
                  <a:pt x="422155" y="1066030"/>
                  <a:pt x="423080" y="1068804"/>
                </a:cubicBezTo>
                <a:cubicBezTo>
                  <a:pt x="424004" y="1071578"/>
                  <a:pt x="424004" y="1074352"/>
                  <a:pt x="423080" y="1077126"/>
                </a:cubicBezTo>
                <a:lnTo>
                  <a:pt x="407360" y="1129834"/>
                </a:lnTo>
                <a:cubicBezTo>
                  <a:pt x="405510" y="1136307"/>
                  <a:pt x="407360" y="1142780"/>
                  <a:pt x="412908" y="1146479"/>
                </a:cubicBezTo>
                <a:cubicBezTo>
                  <a:pt x="418456" y="1150177"/>
                  <a:pt x="424929" y="1150177"/>
                  <a:pt x="430478" y="1146479"/>
                </a:cubicBezTo>
                <a:lnTo>
                  <a:pt x="474863" y="1115039"/>
                </a:lnTo>
                <a:cubicBezTo>
                  <a:pt x="480411" y="1111340"/>
                  <a:pt x="486884" y="1111340"/>
                  <a:pt x="492432" y="1115039"/>
                </a:cubicBezTo>
                <a:lnTo>
                  <a:pt x="536818" y="1146479"/>
                </a:lnTo>
                <a:cubicBezTo>
                  <a:pt x="542366" y="1150177"/>
                  <a:pt x="548840" y="1150177"/>
                  <a:pt x="554387" y="1146479"/>
                </a:cubicBezTo>
                <a:cubicBezTo>
                  <a:pt x="559936" y="1142780"/>
                  <a:pt x="561785" y="1135382"/>
                  <a:pt x="559936" y="1129834"/>
                </a:cubicBezTo>
                <a:lnTo>
                  <a:pt x="544215" y="1077126"/>
                </a:lnTo>
                <a:cubicBezTo>
                  <a:pt x="542366" y="1071578"/>
                  <a:pt x="544215" y="1065105"/>
                  <a:pt x="548840" y="1061406"/>
                </a:cubicBezTo>
                <a:lnTo>
                  <a:pt x="589526" y="1026268"/>
                </a:lnTo>
                <a:cubicBezTo>
                  <a:pt x="594149" y="1021644"/>
                  <a:pt x="595999" y="1015171"/>
                  <a:pt x="594149" y="1009623"/>
                </a:cubicBezTo>
                <a:cubicBezTo>
                  <a:pt x="592300" y="1004075"/>
                  <a:pt x="585828" y="999451"/>
                  <a:pt x="580279" y="999451"/>
                </a:cubicBezTo>
                <a:lnTo>
                  <a:pt x="529420" y="999451"/>
                </a:lnTo>
                <a:cubicBezTo>
                  <a:pt x="522948" y="999451"/>
                  <a:pt x="517399" y="994828"/>
                  <a:pt x="515550" y="989279"/>
                </a:cubicBezTo>
                <a:lnTo>
                  <a:pt x="498905" y="939346"/>
                </a:lnTo>
                <a:cubicBezTo>
                  <a:pt x="496131" y="932873"/>
                  <a:pt x="490583" y="928249"/>
                  <a:pt x="484110" y="928249"/>
                </a:cubicBezTo>
                <a:close/>
                <a:moveTo>
                  <a:pt x="324773" y="629550"/>
                </a:moveTo>
                <a:cubicBezTo>
                  <a:pt x="320963" y="630502"/>
                  <a:pt x="318105" y="634312"/>
                  <a:pt x="318105" y="638122"/>
                </a:cubicBezTo>
                <a:lnTo>
                  <a:pt x="316201" y="670507"/>
                </a:lnTo>
                <a:cubicBezTo>
                  <a:pt x="316201" y="674317"/>
                  <a:pt x="313343" y="677175"/>
                  <a:pt x="309533" y="679080"/>
                </a:cubicBezTo>
                <a:lnTo>
                  <a:pt x="280005" y="685747"/>
                </a:lnTo>
                <a:cubicBezTo>
                  <a:pt x="276195" y="686700"/>
                  <a:pt x="273338" y="689557"/>
                  <a:pt x="273338" y="694320"/>
                </a:cubicBezTo>
                <a:cubicBezTo>
                  <a:pt x="273338" y="698130"/>
                  <a:pt x="275243" y="701940"/>
                  <a:pt x="279053" y="702892"/>
                </a:cubicBezTo>
                <a:lnTo>
                  <a:pt x="291435" y="709560"/>
                </a:lnTo>
                <a:lnTo>
                  <a:pt x="307628" y="718132"/>
                </a:lnTo>
                <a:cubicBezTo>
                  <a:pt x="308580" y="719085"/>
                  <a:pt x="310485" y="720037"/>
                  <a:pt x="311438" y="721942"/>
                </a:cubicBezTo>
                <a:cubicBezTo>
                  <a:pt x="312390" y="723847"/>
                  <a:pt x="312390" y="724800"/>
                  <a:pt x="312390" y="726705"/>
                </a:cubicBezTo>
                <a:lnTo>
                  <a:pt x="312390" y="759090"/>
                </a:lnTo>
                <a:cubicBezTo>
                  <a:pt x="312390" y="762900"/>
                  <a:pt x="314295" y="766710"/>
                  <a:pt x="318105" y="767662"/>
                </a:cubicBezTo>
                <a:cubicBezTo>
                  <a:pt x="321915" y="768615"/>
                  <a:pt x="325726" y="767662"/>
                  <a:pt x="328583" y="764805"/>
                </a:cubicBezTo>
                <a:lnTo>
                  <a:pt x="349538" y="739087"/>
                </a:lnTo>
                <a:cubicBezTo>
                  <a:pt x="352395" y="736230"/>
                  <a:pt x="356205" y="735277"/>
                  <a:pt x="360015" y="736230"/>
                </a:cubicBezTo>
                <a:lnTo>
                  <a:pt x="391448" y="747660"/>
                </a:lnTo>
                <a:cubicBezTo>
                  <a:pt x="395258" y="748612"/>
                  <a:pt x="399068" y="747660"/>
                  <a:pt x="401926" y="744802"/>
                </a:cubicBezTo>
                <a:cubicBezTo>
                  <a:pt x="404783" y="741945"/>
                  <a:pt x="404783" y="737182"/>
                  <a:pt x="402878" y="734325"/>
                </a:cubicBezTo>
                <a:lnTo>
                  <a:pt x="383828" y="706702"/>
                </a:lnTo>
                <a:cubicBezTo>
                  <a:pt x="381923" y="703845"/>
                  <a:pt x="381923" y="700035"/>
                  <a:pt x="383828" y="697177"/>
                </a:cubicBezTo>
                <a:lnTo>
                  <a:pt x="401926" y="670507"/>
                </a:lnTo>
                <a:cubicBezTo>
                  <a:pt x="403830" y="666697"/>
                  <a:pt x="403830" y="662887"/>
                  <a:pt x="401926" y="660030"/>
                </a:cubicBezTo>
                <a:cubicBezTo>
                  <a:pt x="400020" y="657172"/>
                  <a:pt x="395258" y="655267"/>
                  <a:pt x="392401" y="656220"/>
                </a:cubicBezTo>
                <a:lnTo>
                  <a:pt x="362873" y="663840"/>
                </a:lnTo>
                <a:cubicBezTo>
                  <a:pt x="359063" y="664792"/>
                  <a:pt x="355253" y="662887"/>
                  <a:pt x="353348" y="660030"/>
                </a:cubicBezTo>
                <a:lnTo>
                  <a:pt x="335251" y="633360"/>
                </a:lnTo>
                <a:cubicBezTo>
                  <a:pt x="332393" y="629550"/>
                  <a:pt x="328583" y="628597"/>
                  <a:pt x="324773" y="629550"/>
                </a:cubicBezTo>
                <a:close/>
                <a:moveTo>
                  <a:pt x="610929" y="588570"/>
                </a:moveTo>
                <a:cubicBezTo>
                  <a:pt x="602606" y="588570"/>
                  <a:pt x="594285" y="594118"/>
                  <a:pt x="591510" y="602441"/>
                </a:cubicBezTo>
                <a:lnTo>
                  <a:pt x="570242" y="669020"/>
                </a:lnTo>
                <a:cubicBezTo>
                  <a:pt x="567468" y="677341"/>
                  <a:pt x="560070" y="682890"/>
                  <a:pt x="550823" y="682890"/>
                </a:cubicBezTo>
                <a:lnTo>
                  <a:pt x="483320" y="682890"/>
                </a:lnTo>
                <a:cubicBezTo>
                  <a:pt x="474998" y="682890"/>
                  <a:pt x="467600" y="688438"/>
                  <a:pt x="464826" y="696761"/>
                </a:cubicBezTo>
                <a:cubicBezTo>
                  <a:pt x="462052" y="705082"/>
                  <a:pt x="463901" y="713405"/>
                  <a:pt x="470375" y="718952"/>
                </a:cubicBezTo>
                <a:lnTo>
                  <a:pt x="494417" y="740221"/>
                </a:lnTo>
                <a:lnTo>
                  <a:pt x="524931" y="767038"/>
                </a:lnTo>
                <a:cubicBezTo>
                  <a:pt x="527706" y="769811"/>
                  <a:pt x="529555" y="773510"/>
                  <a:pt x="531405" y="777209"/>
                </a:cubicBezTo>
                <a:cubicBezTo>
                  <a:pt x="532329" y="780908"/>
                  <a:pt x="532329" y="784607"/>
                  <a:pt x="531405" y="789231"/>
                </a:cubicBezTo>
                <a:lnTo>
                  <a:pt x="509212" y="857658"/>
                </a:lnTo>
                <a:cubicBezTo>
                  <a:pt x="506437" y="865980"/>
                  <a:pt x="509212" y="875227"/>
                  <a:pt x="516610" y="879851"/>
                </a:cubicBezTo>
                <a:cubicBezTo>
                  <a:pt x="524007" y="885399"/>
                  <a:pt x="533254" y="885399"/>
                  <a:pt x="539727" y="879851"/>
                </a:cubicBezTo>
                <a:lnTo>
                  <a:pt x="598908" y="838239"/>
                </a:lnTo>
                <a:cubicBezTo>
                  <a:pt x="605381" y="833616"/>
                  <a:pt x="614628" y="833616"/>
                  <a:pt x="622026" y="838239"/>
                </a:cubicBezTo>
                <a:lnTo>
                  <a:pt x="681206" y="879851"/>
                </a:lnTo>
                <a:cubicBezTo>
                  <a:pt x="688604" y="885399"/>
                  <a:pt x="697851" y="885399"/>
                  <a:pt x="705248" y="879851"/>
                </a:cubicBezTo>
                <a:cubicBezTo>
                  <a:pt x="712646" y="874303"/>
                  <a:pt x="715420" y="865056"/>
                  <a:pt x="712646" y="856733"/>
                </a:cubicBezTo>
                <a:lnTo>
                  <a:pt x="692303" y="787381"/>
                </a:lnTo>
                <a:cubicBezTo>
                  <a:pt x="690453" y="779984"/>
                  <a:pt x="692303" y="771661"/>
                  <a:pt x="698775" y="766113"/>
                </a:cubicBezTo>
                <a:lnTo>
                  <a:pt x="751483" y="718952"/>
                </a:lnTo>
                <a:cubicBezTo>
                  <a:pt x="757956" y="713405"/>
                  <a:pt x="759805" y="704158"/>
                  <a:pt x="757032" y="696761"/>
                </a:cubicBezTo>
                <a:cubicBezTo>
                  <a:pt x="754257" y="688438"/>
                  <a:pt x="746859" y="683814"/>
                  <a:pt x="738538" y="682890"/>
                </a:cubicBezTo>
                <a:lnTo>
                  <a:pt x="671034" y="682890"/>
                </a:lnTo>
                <a:cubicBezTo>
                  <a:pt x="662712" y="682890"/>
                  <a:pt x="654390" y="677341"/>
                  <a:pt x="651616" y="669020"/>
                </a:cubicBezTo>
                <a:lnTo>
                  <a:pt x="630347" y="602441"/>
                </a:lnTo>
                <a:cubicBezTo>
                  <a:pt x="627574" y="594118"/>
                  <a:pt x="620176" y="588570"/>
                  <a:pt x="610929" y="588570"/>
                </a:cubicBez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47697" y="789756"/>
                </a:lnTo>
                <a:lnTo>
                  <a:pt x="747697" y="2102899"/>
                </a:lnTo>
                <a:lnTo>
                  <a:pt x="560773" y="2102899"/>
                </a:lnTo>
                <a:lnTo>
                  <a:pt x="560773" y="1261740"/>
                </a:lnTo>
                <a:lnTo>
                  <a:pt x="467311" y="1261740"/>
                </a:lnTo>
                <a:lnTo>
                  <a:pt x="467311" y="2102899"/>
                </a:lnTo>
                <a:lnTo>
                  <a:pt x="280387" y="2102899"/>
                </a:lnTo>
                <a:lnTo>
                  <a:pt x="280387" y="794429"/>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99104" y="99657"/>
                </a:moveTo>
                <a:cubicBezTo>
                  <a:pt x="595294" y="100609"/>
                  <a:pt x="592436" y="104419"/>
                  <a:pt x="592436" y="108229"/>
                </a:cubicBezTo>
                <a:lnTo>
                  <a:pt x="590532" y="140614"/>
                </a:lnTo>
                <a:cubicBezTo>
                  <a:pt x="590532" y="144424"/>
                  <a:pt x="587674" y="147282"/>
                  <a:pt x="583864" y="149187"/>
                </a:cubicBezTo>
                <a:lnTo>
                  <a:pt x="554336" y="155854"/>
                </a:lnTo>
                <a:cubicBezTo>
                  <a:pt x="550526" y="156807"/>
                  <a:pt x="547669" y="159664"/>
                  <a:pt x="547669" y="164427"/>
                </a:cubicBezTo>
                <a:cubicBezTo>
                  <a:pt x="547669" y="168237"/>
                  <a:pt x="549574" y="172047"/>
                  <a:pt x="553384" y="172999"/>
                </a:cubicBezTo>
                <a:lnTo>
                  <a:pt x="565766" y="179667"/>
                </a:lnTo>
                <a:lnTo>
                  <a:pt x="581959" y="188239"/>
                </a:lnTo>
                <a:cubicBezTo>
                  <a:pt x="582911" y="189192"/>
                  <a:pt x="584816" y="190144"/>
                  <a:pt x="585769" y="192049"/>
                </a:cubicBezTo>
                <a:cubicBezTo>
                  <a:pt x="586721" y="193954"/>
                  <a:pt x="586721" y="194907"/>
                  <a:pt x="586721" y="196812"/>
                </a:cubicBezTo>
                <a:lnTo>
                  <a:pt x="586721" y="229197"/>
                </a:lnTo>
                <a:cubicBezTo>
                  <a:pt x="586721" y="233007"/>
                  <a:pt x="588626" y="236817"/>
                  <a:pt x="592436" y="237769"/>
                </a:cubicBezTo>
                <a:cubicBezTo>
                  <a:pt x="596246" y="238722"/>
                  <a:pt x="600057" y="237769"/>
                  <a:pt x="602914" y="234912"/>
                </a:cubicBezTo>
                <a:lnTo>
                  <a:pt x="623869" y="209194"/>
                </a:lnTo>
                <a:cubicBezTo>
                  <a:pt x="626726" y="206337"/>
                  <a:pt x="630536" y="205384"/>
                  <a:pt x="634346" y="206337"/>
                </a:cubicBezTo>
                <a:lnTo>
                  <a:pt x="665779" y="217767"/>
                </a:lnTo>
                <a:cubicBezTo>
                  <a:pt x="669589" y="218719"/>
                  <a:pt x="673399" y="217767"/>
                  <a:pt x="676257" y="214909"/>
                </a:cubicBezTo>
                <a:cubicBezTo>
                  <a:pt x="679114" y="212052"/>
                  <a:pt x="679114" y="207289"/>
                  <a:pt x="677209" y="204432"/>
                </a:cubicBezTo>
                <a:lnTo>
                  <a:pt x="658159" y="176809"/>
                </a:lnTo>
                <a:cubicBezTo>
                  <a:pt x="656254" y="173952"/>
                  <a:pt x="656254" y="170142"/>
                  <a:pt x="658159" y="167284"/>
                </a:cubicBezTo>
                <a:lnTo>
                  <a:pt x="676257" y="140614"/>
                </a:lnTo>
                <a:cubicBezTo>
                  <a:pt x="678161" y="136804"/>
                  <a:pt x="678161" y="132994"/>
                  <a:pt x="676257" y="130137"/>
                </a:cubicBezTo>
                <a:cubicBezTo>
                  <a:pt x="674351" y="127279"/>
                  <a:pt x="669589" y="125374"/>
                  <a:pt x="666732" y="126327"/>
                </a:cubicBezTo>
                <a:lnTo>
                  <a:pt x="637204" y="133947"/>
                </a:lnTo>
                <a:cubicBezTo>
                  <a:pt x="633394" y="134899"/>
                  <a:pt x="629584" y="132994"/>
                  <a:pt x="627679" y="130137"/>
                </a:cubicBezTo>
                <a:lnTo>
                  <a:pt x="609582" y="103467"/>
                </a:lnTo>
                <a:cubicBezTo>
                  <a:pt x="606724" y="99657"/>
                  <a:pt x="602914" y="98704"/>
                  <a:pt x="599104" y="99657"/>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9525"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1866848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1  Why does Christmas matter to Christians?</a:t>
            </a:r>
            <a:endParaRPr lang="en-GB" sz="280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p:spPr>
        <p:txBody>
          <a:bodyPr wrap="square">
            <a:spAutoFit/>
          </a:bodyPr>
          <a:lstStyle/>
          <a:p>
            <a:pPr algn="ctr"/>
            <a:r>
              <a:rPr lang="en-GB" sz="1800" b="1" i="0" u="none" strike="noStrike" noProof="0">
                <a:solidFill>
                  <a:schemeClr val="bg1"/>
                </a:solidFill>
              </a:rPr>
              <a:t>Why does Christmas matter to Christians?</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AFD51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AFD510"/>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AFD510"/>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AFD510"/>
                </a:solidFill>
              </a:rPr>
              <a:t>Based on work by Pam Hook (</a:t>
            </a:r>
            <a:r>
              <a:rPr lang="en-US" sz="800" spc="50" err="1">
                <a:ln w="9525" cmpd="sng">
                  <a:noFill/>
                  <a:prstDash val="solid"/>
                </a:ln>
                <a:solidFill>
                  <a:srgbClr val="AFD510"/>
                </a:solidFill>
              </a:rPr>
              <a:t>HookEd</a:t>
            </a:r>
            <a:r>
              <a:rPr lang="en-US" sz="800" spc="50">
                <a:ln w="9525" cmpd="sng">
                  <a:noFill/>
                  <a:prstDash val="solid"/>
                </a:ln>
                <a:solidFill>
                  <a:srgbClr val="AFD510"/>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AFD510"/>
                </a:solidFill>
              </a:rPr>
              <a:t>Mary</a:t>
            </a:r>
            <a:endParaRPr lang="en-GB" sz="1800">
              <a:solidFill>
                <a:srgbClr val="AFD510"/>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a:solidFill>
                  <a:srgbClr val="AFD510"/>
                </a:solidFill>
              </a:rPr>
              <a:t>Matthew 1-2</a:t>
            </a:r>
            <a:endParaRPr lang="en-GB" sz="1800">
              <a:solidFill>
                <a:srgbClr val="AFD510"/>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a:solidFill>
                  <a:srgbClr val="AFD510"/>
                </a:solidFill>
              </a:rPr>
              <a:t>Advent</a:t>
            </a:r>
            <a:endParaRPr lang="en-GB" sz="1800">
              <a:solidFill>
                <a:srgbClr val="AFD510"/>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a:solidFill>
                  <a:srgbClr val="AFD510"/>
                </a:solidFill>
              </a:rPr>
              <a:t>Christmas</a:t>
            </a:r>
            <a:endParaRPr lang="en-GB" sz="1800">
              <a:solidFill>
                <a:srgbClr val="AFD510"/>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49000" y="6316883"/>
            <a:ext cx="1657620" cy="369332"/>
          </a:xfrm>
          <a:prstGeom prst="rect">
            <a:avLst/>
          </a:prstGeom>
          <a:noFill/>
        </p:spPr>
        <p:txBody>
          <a:bodyPr wrap="square">
            <a:spAutoFit/>
          </a:bodyPr>
          <a:lstStyle/>
          <a:p>
            <a:pPr algn="ctr"/>
            <a:r>
              <a:rPr lang="en-US" sz="1800">
                <a:solidFill>
                  <a:srgbClr val="AFD510"/>
                </a:solidFill>
              </a:rPr>
              <a:t>Incarnation</a:t>
            </a:r>
            <a:endParaRPr lang="en-GB" sz="1800">
              <a:solidFill>
                <a:srgbClr val="AFD510"/>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a:solidFill>
                  <a:srgbClr val="AFD510"/>
                </a:solidFill>
              </a:rPr>
              <a:t>Nativity</a:t>
            </a:r>
            <a:endParaRPr lang="en-GB" sz="1800">
              <a:solidFill>
                <a:srgbClr val="AFD51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a:solidFill>
                  <a:srgbClr val="AFD510"/>
                </a:solidFill>
              </a:rPr>
              <a:t>Christian</a:t>
            </a:r>
            <a:endParaRPr lang="en-GB" sz="1800">
              <a:solidFill>
                <a:srgbClr val="AFD510"/>
              </a:solidFill>
            </a:endParaRPr>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a:solidFill>
                  <a:srgbClr val="AFD510"/>
                </a:solidFill>
              </a:rPr>
              <a:t>Jesus</a:t>
            </a:r>
            <a:endParaRPr lang="en-GB" sz="1800">
              <a:solidFill>
                <a:srgbClr val="AFD51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4">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pSp>
        <p:nvGrpSpPr>
          <p:cNvPr id="85" name="Group 84">
            <a:extLst>
              <a:ext uri="{FF2B5EF4-FFF2-40B4-BE49-F238E27FC236}">
                <a16:creationId xmlns:a16="http://schemas.microsoft.com/office/drawing/2014/main" id="{F6694A40-CD52-4940-B6B3-08A6DA90025E}"/>
              </a:ext>
            </a:extLst>
          </p:cNvPr>
          <p:cNvGrpSpPr/>
          <p:nvPr/>
        </p:nvGrpSpPr>
        <p:grpSpPr>
          <a:xfrm>
            <a:off x="915542" y="1311343"/>
            <a:ext cx="1556750" cy="1346037"/>
            <a:chOff x="36672" y="1383520"/>
            <a:chExt cx="9856628" cy="8522480"/>
          </a:xfrm>
        </p:grpSpPr>
        <p:grpSp>
          <p:nvGrpSpPr>
            <p:cNvPr id="86" name="Graphic 141" descr="Man with solid fill">
              <a:extLst>
                <a:ext uri="{FF2B5EF4-FFF2-40B4-BE49-F238E27FC236}">
                  <a16:creationId xmlns:a16="http://schemas.microsoft.com/office/drawing/2014/main" id="{36724FF5-6A47-4B6C-8FAC-425044353AD8}"/>
                </a:ext>
              </a:extLst>
            </p:cNvPr>
            <p:cNvGrpSpPr/>
            <p:nvPr/>
          </p:nvGrpSpPr>
          <p:grpSpPr>
            <a:xfrm>
              <a:off x="4715812" y="7423682"/>
              <a:ext cx="1206872" cy="2468602"/>
              <a:chOff x="4715812" y="7423682"/>
              <a:chExt cx="1206872" cy="2468602"/>
            </a:xfrm>
            <a:solidFill>
              <a:srgbClr val="AFD510"/>
            </a:solidFill>
          </p:grpSpPr>
          <p:sp>
            <p:nvSpPr>
              <p:cNvPr id="95" name="Freeform: Shape 94">
                <a:extLst>
                  <a:ext uri="{FF2B5EF4-FFF2-40B4-BE49-F238E27FC236}">
                    <a16:creationId xmlns:a16="http://schemas.microsoft.com/office/drawing/2014/main" id="{B1EA3FB5-60EA-4D71-8852-728239EAF9A8}"/>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62D55A2E-05ED-40F0-860D-CDEEC20BAEB6}"/>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solidFill>
                <a:srgbClr val="AFD510"/>
              </a:solidFill>
              <a:ln w="27384" cap="flat">
                <a:noFill/>
                <a:prstDash val="solid"/>
                <a:miter/>
              </a:ln>
            </p:spPr>
            <p:txBody>
              <a:bodyPr rtlCol="0" anchor="ctr"/>
              <a:lstStyle/>
              <a:p>
                <a:endParaRPr lang="en-GB"/>
              </a:p>
            </p:txBody>
          </p:sp>
        </p:grpSp>
        <p:grpSp>
          <p:nvGrpSpPr>
            <p:cNvPr id="87" name="Graphic 173" descr="Woman with solid fill">
              <a:extLst>
                <a:ext uri="{FF2B5EF4-FFF2-40B4-BE49-F238E27FC236}">
                  <a16:creationId xmlns:a16="http://schemas.microsoft.com/office/drawing/2014/main" id="{419506B4-8ED2-4F21-A32F-E50524BFB1D4}"/>
                </a:ext>
              </a:extLst>
            </p:cNvPr>
            <p:cNvGrpSpPr/>
            <p:nvPr/>
          </p:nvGrpSpPr>
          <p:grpSpPr>
            <a:xfrm>
              <a:off x="6945146" y="7423682"/>
              <a:ext cx="1209859" cy="2468602"/>
              <a:chOff x="6945146" y="7423682"/>
              <a:chExt cx="1209859" cy="2468602"/>
            </a:xfrm>
            <a:solidFill>
              <a:srgbClr val="AFD510"/>
            </a:solidFill>
          </p:grpSpPr>
          <p:sp>
            <p:nvSpPr>
              <p:cNvPr id="93" name="Freeform: Shape 92">
                <a:extLst>
                  <a:ext uri="{FF2B5EF4-FFF2-40B4-BE49-F238E27FC236}">
                    <a16:creationId xmlns:a16="http://schemas.microsoft.com/office/drawing/2014/main" id="{0B0E6B24-65BD-43FA-A8B4-C0F5BF1772D9}"/>
                  </a:ext>
                </a:extLst>
              </p:cNvPr>
              <p:cNvSpPr/>
              <p:nvPr/>
            </p:nvSpPr>
            <p:spPr>
              <a:xfrm>
                <a:off x="7333373"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BE58CA8B-01B3-4A61-AC19-D1E3CE5C4F7C}"/>
                  </a:ext>
                </a:extLst>
              </p:cNvPr>
              <p:cNvSpPr/>
              <p:nvPr/>
            </p:nvSpPr>
            <p:spPr>
              <a:xfrm>
                <a:off x="6945146" y="7917403"/>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rgbClr val="AFD510"/>
              </a:solidFill>
              <a:ln w="27384" cap="flat">
                <a:noFill/>
                <a:prstDash val="solid"/>
                <a:miter/>
              </a:ln>
            </p:spPr>
            <p:txBody>
              <a:bodyPr rtlCol="0" anchor="ctr"/>
              <a:lstStyle/>
              <a:p>
                <a:endParaRPr lang="en-GB"/>
              </a:p>
            </p:txBody>
          </p:sp>
        </p:grpSp>
        <p:sp>
          <p:nvSpPr>
            <p:cNvPr id="88" name="Freeform: Shape 87">
              <a:extLst>
                <a:ext uri="{FF2B5EF4-FFF2-40B4-BE49-F238E27FC236}">
                  <a16:creationId xmlns:a16="http://schemas.microsoft.com/office/drawing/2014/main" id="{63AC775D-3EAB-43EE-9517-40E91D340ACD}"/>
                </a:ext>
              </a:extLst>
            </p:cNvPr>
            <p:cNvSpPr/>
            <p:nvPr/>
          </p:nvSpPr>
          <p:spPr>
            <a:xfrm flipH="1">
              <a:off x="5849607" y="8947062"/>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9E615E20-6C2B-4911-B3F5-56D43BCBAF95}"/>
                </a:ext>
              </a:extLst>
            </p:cNvPr>
            <p:cNvSpPr/>
            <p:nvPr/>
          </p:nvSpPr>
          <p:spPr>
            <a:xfrm>
              <a:off x="36672" y="1383520"/>
              <a:ext cx="9856628" cy="8520916"/>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90" name="Arrow: Pentagon 89">
              <a:extLst>
                <a:ext uri="{FF2B5EF4-FFF2-40B4-BE49-F238E27FC236}">
                  <a16:creationId xmlns:a16="http://schemas.microsoft.com/office/drawing/2014/main" id="{2E90446D-0744-4CE4-BE25-73994E940436}"/>
                </a:ext>
              </a:extLst>
            </p:cNvPr>
            <p:cNvSpPr/>
            <p:nvPr/>
          </p:nvSpPr>
          <p:spPr>
            <a:xfrm rot="16200000">
              <a:off x="6268299" y="9145130"/>
              <a:ext cx="342179" cy="1179561"/>
            </a:xfrm>
            <a:prstGeom prst="homePlate">
              <a:avLst>
                <a:gd name="adj" fmla="val 21429"/>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Picture 90" descr="Icon&#10;&#10;Description automatically generated">
              <a:extLst>
                <a:ext uri="{FF2B5EF4-FFF2-40B4-BE49-F238E27FC236}">
                  <a16:creationId xmlns:a16="http://schemas.microsoft.com/office/drawing/2014/main" id="{7223C34E-011F-4357-953C-B3DFB1085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9420" y="8089900"/>
              <a:ext cx="915305" cy="915305"/>
            </a:xfrm>
            <a:prstGeom prst="rect">
              <a:avLst/>
            </a:prstGeom>
          </p:spPr>
        </p:pic>
      </p:grpSp>
      <p:pic>
        <p:nvPicPr>
          <p:cNvPr id="97" name="Picture 96" descr="Icon&#10;&#10;Description automatically generated">
            <a:extLst>
              <a:ext uri="{FF2B5EF4-FFF2-40B4-BE49-F238E27FC236}">
                <a16:creationId xmlns:a16="http://schemas.microsoft.com/office/drawing/2014/main" id="{D1F16FA0-543B-4E7D-BFDD-0C98ED100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8835" y="1284266"/>
            <a:ext cx="1460410" cy="1460410"/>
          </a:xfrm>
          <a:prstGeom prst="rect">
            <a:avLst/>
          </a:prstGeom>
        </p:spPr>
      </p:pic>
      <p:grpSp>
        <p:nvGrpSpPr>
          <p:cNvPr id="98" name="Group 97">
            <a:extLst>
              <a:ext uri="{FF2B5EF4-FFF2-40B4-BE49-F238E27FC236}">
                <a16:creationId xmlns:a16="http://schemas.microsoft.com/office/drawing/2014/main" id="{8610AD92-D3B3-4159-A76C-79BFF07CD3D7}"/>
              </a:ext>
            </a:extLst>
          </p:cNvPr>
          <p:cNvGrpSpPr/>
          <p:nvPr/>
        </p:nvGrpSpPr>
        <p:grpSpPr>
          <a:xfrm>
            <a:off x="2880068" y="2312716"/>
            <a:ext cx="1156692" cy="1325792"/>
            <a:chOff x="-7872140" y="4923886"/>
            <a:chExt cx="1824825" cy="2091602"/>
          </a:xfrm>
        </p:grpSpPr>
        <p:sp>
          <p:nvSpPr>
            <p:cNvPr id="101" name="Freeform: Shape 100">
              <a:extLst>
                <a:ext uri="{FF2B5EF4-FFF2-40B4-BE49-F238E27FC236}">
                  <a16:creationId xmlns:a16="http://schemas.microsoft.com/office/drawing/2014/main" id="{6DCCFC12-FC26-4A58-AD8C-A04D24081142}"/>
                </a:ext>
              </a:extLst>
            </p:cNvPr>
            <p:cNvSpPr/>
            <p:nvPr/>
          </p:nvSpPr>
          <p:spPr>
            <a:xfrm>
              <a:off x="-7872140" y="5459020"/>
              <a:ext cx="1824825" cy="1556468"/>
            </a:xfrm>
            <a:custGeom>
              <a:avLst/>
              <a:gdLst>
                <a:gd name="connsiteX0" fmla="*/ 0 w 831905"/>
                <a:gd name="connsiteY0" fmla="*/ 0 h 563549"/>
                <a:gd name="connsiteX1" fmla="*/ 831906 w 831905"/>
                <a:gd name="connsiteY1" fmla="*/ 0 h 563549"/>
                <a:gd name="connsiteX2" fmla="*/ 831906 w 831905"/>
                <a:gd name="connsiteY2" fmla="*/ 563549 h 563549"/>
                <a:gd name="connsiteX3" fmla="*/ 0 w 831905"/>
                <a:gd name="connsiteY3" fmla="*/ 563549 h 563549"/>
              </a:gdLst>
              <a:ahLst/>
              <a:cxnLst>
                <a:cxn ang="0">
                  <a:pos x="connsiteX0" y="connsiteY0"/>
                </a:cxn>
                <a:cxn ang="0">
                  <a:pos x="connsiteX1" y="connsiteY1"/>
                </a:cxn>
                <a:cxn ang="0">
                  <a:pos x="connsiteX2" y="connsiteY2"/>
                </a:cxn>
                <a:cxn ang="0">
                  <a:pos x="connsiteX3" y="connsiteY3"/>
                </a:cxn>
              </a:cxnLst>
              <a:rect l="l" t="t" r="r" b="b"/>
              <a:pathLst>
                <a:path w="831905" h="563549">
                  <a:moveTo>
                    <a:pt x="0" y="0"/>
                  </a:moveTo>
                  <a:lnTo>
                    <a:pt x="831906" y="0"/>
                  </a:lnTo>
                  <a:lnTo>
                    <a:pt x="831906" y="563549"/>
                  </a:lnTo>
                  <a:lnTo>
                    <a:pt x="0" y="563549"/>
                  </a:lnTo>
                  <a:close/>
                </a:path>
              </a:pathLst>
            </a:custGeom>
            <a:solidFill>
              <a:srgbClr val="AFD510"/>
            </a:solidFill>
            <a:ln w="26789"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2727AFBA-EA6B-4DBF-9DF4-4493EE14B528}"/>
                </a:ext>
              </a:extLst>
            </p:cNvPr>
            <p:cNvSpPr/>
            <p:nvPr/>
          </p:nvSpPr>
          <p:spPr>
            <a:xfrm>
              <a:off x="-7496440" y="4923886"/>
              <a:ext cx="1073427" cy="456206"/>
            </a:xfrm>
            <a:custGeom>
              <a:avLst/>
              <a:gdLst>
                <a:gd name="connsiteX0" fmla="*/ 1073427 w 1073427"/>
                <a:gd name="connsiteY0" fmla="*/ 295192 h 456206"/>
                <a:gd name="connsiteX1" fmla="*/ 778235 w 1073427"/>
                <a:gd name="connsiteY1" fmla="*/ 295192 h 456206"/>
                <a:gd name="connsiteX2" fmla="*/ 939249 w 1073427"/>
                <a:gd name="connsiteY2" fmla="*/ 134178 h 456206"/>
                <a:gd name="connsiteX3" fmla="*/ 826539 w 1073427"/>
                <a:gd name="connsiteY3" fmla="*/ 18785 h 456206"/>
                <a:gd name="connsiteX4" fmla="*/ 617221 w 1073427"/>
                <a:gd name="connsiteY4" fmla="*/ 228103 h 456206"/>
                <a:gd name="connsiteX5" fmla="*/ 617221 w 1073427"/>
                <a:gd name="connsiteY5" fmla="*/ 0 h 456206"/>
                <a:gd name="connsiteX6" fmla="*/ 456207 w 1073427"/>
                <a:gd name="connsiteY6" fmla="*/ 0 h 456206"/>
                <a:gd name="connsiteX7" fmla="*/ 456207 w 1073427"/>
                <a:gd name="connsiteY7" fmla="*/ 228103 h 456206"/>
                <a:gd name="connsiteX8" fmla="*/ 246888 w 1073427"/>
                <a:gd name="connsiteY8" fmla="*/ 18785 h 456206"/>
                <a:gd name="connsiteX9" fmla="*/ 134178 w 1073427"/>
                <a:gd name="connsiteY9" fmla="*/ 134178 h 456206"/>
                <a:gd name="connsiteX10" fmla="*/ 295192 w 1073427"/>
                <a:gd name="connsiteY10" fmla="*/ 295192 h 456206"/>
                <a:gd name="connsiteX11" fmla="*/ 0 w 1073427"/>
                <a:gd name="connsiteY11" fmla="*/ 295192 h 456206"/>
                <a:gd name="connsiteX12" fmla="*/ 0 w 1073427"/>
                <a:gd name="connsiteY12" fmla="*/ 456207 h 456206"/>
                <a:gd name="connsiteX13" fmla="*/ 1073427 w 1073427"/>
                <a:gd name="connsiteY13" fmla="*/ 456207 h 4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3427" h="456206">
                  <a:moveTo>
                    <a:pt x="1073427" y="295192"/>
                  </a:moveTo>
                  <a:lnTo>
                    <a:pt x="778235" y="295192"/>
                  </a:lnTo>
                  <a:lnTo>
                    <a:pt x="939249" y="134178"/>
                  </a:lnTo>
                  <a:lnTo>
                    <a:pt x="826539" y="18785"/>
                  </a:lnTo>
                  <a:lnTo>
                    <a:pt x="617221" y="228103"/>
                  </a:lnTo>
                  <a:lnTo>
                    <a:pt x="617221" y="0"/>
                  </a:lnTo>
                  <a:lnTo>
                    <a:pt x="456207" y="0"/>
                  </a:lnTo>
                  <a:lnTo>
                    <a:pt x="456207" y="228103"/>
                  </a:lnTo>
                  <a:lnTo>
                    <a:pt x="246888" y="18785"/>
                  </a:lnTo>
                  <a:lnTo>
                    <a:pt x="134178" y="134178"/>
                  </a:lnTo>
                  <a:lnTo>
                    <a:pt x="295192" y="295192"/>
                  </a:lnTo>
                  <a:lnTo>
                    <a:pt x="0" y="295192"/>
                  </a:lnTo>
                  <a:lnTo>
                    <a:pt x="0" y="456207"/>
                  </a:lnTo>
                  <a:lnTo>
                    <a:pt x="1073427" y="456207"/>
                  </a:lnTo>
                  <a:close/>
                </a:path>
              </a:pathLst>
            </a:custGeom>
            <a:solidFill>
              <a:srgbClr val="AFD510"/>
            </a:solidFill>
            <a:ln w="26789" cap="flat">
              <a:noFill/>
              <a:prstDash val="solid"/>
              <a:miter/>
            </a:ln>
          </p:spPr>
          <p:txBody>
            <a:bodyPr rtlCol="0" anchor="ctr"/>
            <a:lstStyle/>
            <a:p>
              <a:endParaRPr lang="en-GB"/>
            </a:p>
          </p:txBody>
        </p:sp>
        <p:pic>
          <p:nvPicPr>
            <p:cNvPr id="103" name="Picture 102" descr="Icon&#10;&#10;Description automatically generated">
              <a:extLst>
                <a:ext uri="{FF2B5EF4-FFF2-40B4-BE49-F238E27FC236}">
                  <a16:creationId xmlns:a16="http://schemas.microsoft.com/office/drawing/2014/main" id="{7DD53A6C-1102-4CB3-BAE2-17A13BB306BA}"/>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7669797" y="5529675"/>
              <a:ext cx="1410625" cy="1410625"/>
            </a:xfrm>
            <a:prstGeom prst="rect">
              <a:avLst/>
            </a:prstGeom>
          </p:spPr>
        </p:pic>
      </p:grpSp>
      <p:sp>
        <p:nvSpPr>
          <p:cNvPr id="104" name="Freeform: Shape 103">
            <a:extLst>
              <a:ext uri="{FF2B5EF4-FFF2-40B4-BE49-F238E27FC236}">
                <a16:creationId xmlns:a16="http://schemas.microsoft.com/office/drawing/2014/main" id="{39A8BB43-7FBC-4535-B383-72EDD9ADE15D}"/>
              </a:ext>
            </a:extLst>
          </p:cNvPr>
          <p:cNvSpPr/>
          <p:nvPr/>
        </p:nvSpPr>
        <p:spPr>
          <a:xfrm flipH="1">
            <a:off x="914885" y="7859159"/>
            <a:ext cx="1630460" cy="1080805"/>
          </a:xfrm>
          <a:custGeom>
            <a:avLst/>
            <a:gdLst>
              <a:gd name="connsiteX0" fmla="*/ 896102 w 2874438"/>
              <a:gd name="connsiteY0" fmla="*/ 508992 h 1905417"/>
              <a:gd name="connsiteX1" fmla="*/ 391846 w 2874438"/>
              <a:gd name="connsiteY1" fmla="*/ 680372 h 1905417"/>
              <a:gd name="connsiteX2" fmla="*/ 0 w 2874438"/>
              <a:gd name="connsiteY2" fmla="*/ 659541 h 1905417"/>
              <a:gd name="connsiteX3" fmla="*/ 216851 w 2874438"/>
              <a:gd name="connsiteY3" fmla="*/ 1052762 h 1905417"/>
              <a:gd name="connsiteX4" fmla="*/ 526654 w 2874438"/>
              <a:gd name="connsiteY4" fmla="*/ 1044140 h 1905417"/>
              <a:gd name="connsiteX5" fmla="*/ 560923 w 2874438"/>
              <a:gd name="connsiteY5" fmla="*/ 1244357 h 1905417"/>
              <a:gd name="connsiteX6" fmla="*/ 792744 w 2874438"/>
              <a:gd name="connsiteY6" fmla="*/ 1267768 h 1905417"/>
              <a:gd name="connsiteX7" fmla="*/ 845989 w 2874438"/>
              <a:gd name="connsiteY7" fmla="*/ 1241862 h 1905417"/>
              <a:gd name="connsiteX8" fmla="*/ 729558 w 2874438"/>
              <a:gd name="connsiteY8" fmla="*/ 1736696 h 1905417"/>
              <a:gd name="connsiteX9" fmla="*/ 722904 w 2874438"/>
              <a:gd name="connsiteY9" fmla="*/ 1769966 h 1905417"/>
              <a:gd name="connsiteX10" fmla="*/ 855984 w 2874438"/>
              <a:gd name="connsiteY10" fmla="*/ 1903047 h 1905417"/>
              <a:gd name="connsiteX11" fmla="*/ 982410 w 2874438"/>
              <a:gd name="connsiteY11" fmla="*/ 1803236 h 1905417"/>
              <a:gd name="connsiteX12" fmla="*/ 1098037 w 2874438"/>
              <a:gd name="connsiteY12" fmla="*/ 1324216 h 1905417"/>
              <a:gd name="connsiteX13" fmla="*/ 1122145 w 2874438"/>
              <a:gd name="connsiteY13" fmla="*/ 1311468 h 1905417"/>
              <a:gd name="connsiteX14" fmla="*/ 1122145 w 2874438"/>
              <a:gd name="connsiteY14" fmla="*/ 1905417 h 1905417"/>
              <a:gd name="connsiteX15" fmla="*/ 1388305 w 2874438"/>
              <a:gd name="connsiteY15" fmla="*/ 1905417 h 1905417"/>
              <a:gd name="connsiteX16" fmla="*/ 1388305 w 2874438"/>
              <a:gd name="connsiteY16" fmla="*/ 1896393 h 1905417"/>
              <a:gd name="connsiteX17" fmla="*/ 1521385 w 2874438"/>
              <a:gd name="connsiteY17" fmla="*/ 1896393 h 1905417"/>
              <a:gd name="connsiteX18" fmla="*/ 1521385 w 2874438"/>
              <a:gd name="connsiteY18" fmla="*/ 1905417 h 1905417"/>
              <a:gd name="connsiteX19" fmla="*/ 1787545 w 2874438"/>
              <a:gd name="connsiteY19" fmla="*/ 1905417 h 1905417"/>
              <a:gd name="connsiteX20" fmla="*/ 1787545 w 2874438"/>
              <a:gd name="connsiteY20" fmla="*/ 1343874 h 1905417"/>
              <a:gd name="connsiteX21" fmla="*/ 1818779 w 2874438"/>
              <a:gd name="connsiteY21" fmla="*/ 1360390 h 1905417"/>
              <a:gd name="connsiteX22" fmla="*/ 1927280 w 2874438"/>
              <a:gd name="connsiteY22" fmla="*/ 1809890 h 1905417"/>
              <a:gd name="connsiteX23" fmla="*/ 2010559 w 2874438"/>
              <a:gd name="connsiteY23" fmla="*/ 1901591 h 1905417"/>
              <a:gd name="connsiteX24" fmla="*/ 2030915 w 2874438"/>
              <a:gd name="connsiteY24" fmla="*/ 1905417 h 1905417"/>
              <a:gd name="connsiteX25" fmla="*/ 2074784 w 2874438"/>
              <a:gd name="connsiteY25" fmla="*/ 1905417 h 1905417"/>
              <a:gd name="connsiteX26" fmla="*/ 2105378 w 2874438"/>
              <a:gd name="connsiteY26" fmla="*/ 1899200 h 1905417"/>
              <a:gd name="connsiteX27" fmla="*/ 2186786 w 2874438"/>
              <a:gd name="connsiteY27" fmla="*/ 1776621 h 1905417"/>
              <a:gd name="connsiteX28" fmla="*/ 2180132 w 2874438"/>
              <a:gd name="connsiteY28" fmla="*/ 1743350 h 1905417"/>
              <a:gd name="connsiteX29" fmla="*/ 2070148 w 2874438"/>
              <a:gd name="connsiteY29" fmla="*/ 1275917 h 1905417"/>
              <a:gd name="connsiteX30" fmla="*/ 2081695 w 2874438"/>
              <a:gd name="connsiteY30" fmla="*/ 1281536 h 1905417"/>
              <a:gd name="connsiteX31" fmla="*/ 2313515 w 2874438"/>
              <a:gd name="connsiteY31" fmla="*/ 1258124 h 1905417"/>
              <a:gd name="connsiteX32" fmla="*/ 2347784 w 2874438"/>
              <a:gd name="connsiteY32" fmla="*/ 1057908 h 1905417"/>
              <a:gd name="connsiteX33" fmla="*/ 2657589 w 2874438"/>
              <a:gd name="connsiteY33" fmla="*/ 1066529 h 1905417"/>
              <a:gd name="connsiteX34" fmla="*/ 2874438 w 2874438"/>
              <a:gd name="connsiteY34" fmla="*/ 673308 h 1905417"/>
              <a:gd name="connsiteX35" fmla="*/ 2482593 w 2874438"/>
              <a:gd name="connsiteY35" fmla="*/ 694140 h 1905417"/>
              <a:gd name="connsiteX36" fmla="*/ 1978336 w 2874438"/>
              <a:gd name="connsiteY36" fmla="*/ 522760 h 1905417"/>
              <a:gd name="connsiteX37" fmla="*/ 1913697 w 2874438"/>
              <a:gd name="connsiteY37" fmla="*/ 530065 h 1905417"/>
              <a:gd name="connsiteX38" fmla="*/ 1658820 w 2874438"/>
              <a:gd name="connsiteY38" fmla="*/ 728034 h 1905417"/>
              <a:gd name="connsiteX39" fmla="*/ 1658524 w 2874438"/>
              <a:gd name="connsiteY39" fmla="*/ 728447 h 1905417"/>
              <a:gd name="connsiteX40" fmla="*/ 1564636 w 2874438"/>
              <a:gd name="connsiteY40" fmla="*/ 707821 h 1905417"/>
              <a:gd name="connsiteX41" fmla="*/ 1454845 w 2874438"/>
              <a:gd name="connsiteY41" fmla="*/ 698671 h 1905417"/>
              <a:gd name="connsiteX42" fmla="*/ 1235263 w 2874438"/>
              <a:gd name="connsiteY42" fmla="*/ 725286 h 1905417"/>
              <a:gd name="connsiteX43" fmla="*/ 1226139 w 2874438"/>
              <a:gd name="connsiteY43" fmla="*/ 728987 h 1905417"/>
              <a:gd name="connsiteX44" fmla="*/ 1225241 w 2874438"/>
              <a:gd name="connsiteY44" fmla="*/ 727705 h 1905417"/>
              <a:gd name="connsiteX45" fmla="*/ 1215618 w 2874438"/>
              <a:gd name="connsiteY45" fmla="*/ 714267 h 1905417"/>
              <a:gd name="connsiteX46" fmla="*/ 960742 w 2874438"/>
              <a:gd name="connsiteY46" fmla="*/ 516297 h 1905417"/>
              <a:gd name="connsiteX47" fmla="*/ 896102 w 2874438"/>
              <a:gd name="connsiteY47" fmla="*/ 508992 h 1905417"/>
              <a:gd name="connsiteX48" fmla="*/ 1454846 w 2874438"/>
              <a:gd name="connsiteY48" fmla="*/ 99809 h 1905417"/>
              <a:gd name="connsiteX49" fmla="*/ 1188685 w 2874438"/>
              <a:gd name="connsiteY49" fmla="*/ 365969 h 1905417"/>
              <a:gd name="connsiteX50" fmla="*/ 1454846 w 2874438"/>
              <a:gd name="connsiteY50" fmla="*/ 632131 h 1905417"/>
              <a:gd name="connsiteX51" fmla="*/ 1721006 w 2874438"/>
              <a:gd name="connsiteY51" fmla="*/ 365969 h 1905417"/>
              <a:gd name="connsiteX52" fmla="*/ 1454846 w 2874438"/>
              <a:gd name="connsiteY52" fmla="*/ 99809 h 1905417"/>
              <a:gd name="connsiteX53" fmla="*/ 1450518 w 2874438"/>
              <a:gd name="connsiteY53" fmla="*/ 0 h 1905417"/>
              <a:gd name="connsiteX54" fmla="*/ 1083689 w 2874438"/>
              <a:gd name="connsiteY54" fmla="*/ 107891 h 1905417"/>
              <a:gd name="connsiteX55" fmla="*/ 1141087 w 2874438"/>
              <a:gd name="connsiteY55" fmla="*/ 165828 h 1905417"/>
              <a:gd name="connsiteX56" fmla="*/ 1178201 w 2874438"/>
              <a:gd name="connsiteY56" fmla="*/ 134433 h 1905417"/>
              <a:gd name="connsiteX57" fmla="*/ 1128679 w 2874438"/>
              <a:gd name="connsiteY57" fmla="*/ 107891 h 1905417"/>
              <a:gd name="connsiteX58" fmla="*/ 1450518 w 2874438"/>
              <a:gd name="connsiteY58" fmla="*/ 43155 h 1905417"/>
              <a:gd name="connsiteX59" fmla="*/ 1772356 w 2874438"/>
              <a:gd name="connsiteY59" fmla="*/ 107891 h 1905417"/>
              <a:gd name="connsiteX60" fmla="*/ 1722833 w 2874438"/>
              <a:gd name="connsiteY60" fmla="*/ 134433 h 1905417"/>
              <a:gd name="connsiteX61" fmla="*/ 1759948 w 2874438"/>
              <a:gd name="connsiteY61" fmla="*/ 165828 h 1905417"/>
              <a:gd name="connsiteX62" fmla="*/ 1817345 w 2874438"/>
              <a:gd name="connsiteY62" fmla="*/ 107891 h 1905417"/>
              <a:gd name="connsiteX63" fmla="*/ 1450518 w 2874438"/>
              <a:gd name="connsiteY63" fmla="*/ 0 h 19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74438" h="1905417">
                <a:moveTo>
                  <a:pt x="896102" y="508992"/>
                </a:moveTo>
                <a:cubicBezTo>
                  <a:pt x="755490" y="507679"/>
                  <a:pt x="673992" y="610035"/>
                  <a:pt x="391846" y="680372"/>
                </a:cubicBezTo>
                <a:cubicBezTo>
                  <a:pt x="263016" y="712507"/>
                  <a:pt x="114964" y="731714"/>
                  <a:pt x="0" y="659541"/>
                </a:cubicBezTo>
                <a:cubicBezTo>
                  <a:pt x="9355" y="801120"/>
                  <a:pt x="95216" y="993672"/>
                  <a:pt x="216851" y="1052762"/>
                </a:cubicBezTo>
                <a:cubicBezTo>
                  <a:pt x="336989" y="1112457"/>
                  <a:pt x="526654" y="1044140"/>
                  <a:pt x="526654" y="1044140"/>
                </a:cubicBezTo>
                <a:cubicBezTo>
                  <a:pt x="526654" y="1044140"/>
                  <a:pt x="462256" y="1161737"/>
                  <a:pt x="560923" y="1244357"/>
                </a:cubicBezTo>
                <a:cubicBezTo>
                  <a:pt x="604651" y="1280986"/>
                  <a:pt x="688682" y="1301663"/>
                  <a:pt x="792744" y="1267768"/>
                </a:cubicBezTo>
                <a:lnTo>
                  <a:pt x="845989" y="1241862"/>
                </a:lnTo>
                <a:lnTo>
                  <a:pt x="729558" y="1736696"/>
                </a:lnTo>
                <a:cubicBezTo>
                  <a:pt x="729558" y="1743350"/>
                  <a:pt x="722904" y="1756658"/>
                  <a:pt x="722904" y="1769966"/>
                </a:cubicBezTo>
                <a:cubicBezTo>
                  <a:pt x="722904" y="1843161"/>
                  <a:pt x="782790" y="1903047"/>
                  <a:pt x="855984" y="1903047"/>
                </a:cubicBezTo>
                <a:cubicBezTo>
                  <a:pt x="915870" y="1903047"/>
                  <a:pt x="969102" y="1856469"/>
                  <a:pt x="982410" y="1803236"/>
                </a:cubicBezTo>
                <a:lnTo>
                  <a:pt x="1098037" y="1324216"/>
                </a:lnTo>
                <a:lnTo>
                  <a:pt x="1122145" y="1311468"/>
                </a:lnTo>
                <a:lnTo>
                  <a:pt x="1122145" y="1905417"/>
                </a:lnTo>
                <a:lnTo>
                  <a:pt x="1388305" y="1905417"/>
                </a:lnTo>
                <a:lnTo>
                  <a:pt x="1388305" y="1896393"/>
                </a:lnTo>
                <a:lnTo>
                  <a:pt x="1521385" y="1896393"/>
                </a:lnTo>
                <a:lnTo>
                  <a:pt x="1521385" y="1905417"/>
                </a:lnTo>
                <a:lnTo>
                  <a:pt x="1787545" y="1905417"/>
                </a:lnTo>
                <a:lnTo>
                  <a:pt x="1787545" y="1343874"/>
                </a:lnTo>
                <a:lnTo>
                  <a:pt x="1818779" y="1360390"/>
                </a:lnTo>
                <a:lnTo>
                  <a:pt x="1927280" y="1809890"/>
                </a:lnTo>
                <a:cubicBezTo>
                  <a:pt x="1937261" y="1849814"/>
                  <a:pt x="1969699" y="1885996"/>
                  <a:pt x="2010559" y="1901591"/>
                </a:cubicBezTo>
                <a:lnTo>
                  <a:pt x="2030915" y="1905417"/>
                </a:lnTo>
                <a:lnTo>
                  <a:pt x="2074784" y="1905417"/>
                </a:lnTo>
                <a:lnTo>
                  <a:pt x="2105378" y="1899200"/>
                </a:lnTo>
                <a:cubicBezTo>
                  <a:pt x="2153100" y="1878926"/>
                  <a:pt x="2186786" y="1831516"/>
                  <a:pt x="2186786" y="1776621"/>
                </a:cubicBezTo>
                <a:cubicBezTo>
                  <a:pt x="2186786" y="1763312"/>
                  <a:pt x="2180132" y="1750004"/>
                  <a:pt x="2180132" y="1743350"/>
                </a:cubicBezTo>
                <a:lnTo>
                  <a:pt x="2070148" y="1275917"/>
                </a:lnTo>
                <a:lnTo>
                  <a:pt x="2081695" y="1281536"/>
                </a:lnTo>
                <a:cubicBezTo>
                  <a:pt x="2185758" y="1315430"/>
                  <a:pt x="2269787" y="1294754"/>
                  <a:pt x="2313515" y="1258124"/>
                </a:cubicBezTo>
                <a:cubicBezTo>
                  <a:pt x="2412182" y="1175504"/>
                  <a:pt x="2347784" y="1057908"/>
                  <a:pt x="2347784" y="1057908"/>
                </a:cubicBezTo>
                <a:cubicBezTo>
                  <a:pt x="2347784" y="1057908"/>
                  <a:pt x="2537450" y="1126225"/>
                  <a:pt x="2657589" y="1066529"/>
                </a:cubicBezTo>
                <a:cubicBezTo>
                  <a:pt x="2779224" y="1007439"/>
                  <a:pt x="2865083" y="814887"/>
                  <a:pt x="2874438" y="673308"/>
                </a:cubicBezTo>
                <a:cubicBezTo>
                  <a:pt x="2759474" y="745481"/>
                  <a:pt x="2611422" y="726274"/>
                  <a:pt x="2482593" y="694140"/>
                </a:cubicBezTo>
                <a:cubicBezTo>
                  <a:pt x="2200447" y="623802"/>
                  <a:pt x="2118950" y="521449"/>
                  <a:pt x="1978336" y="522760"/>
                </a:cubicBezTo>
                <a:cubicBezTo>
                  <a:pt x="1958250" y="522948"/>
                  <a:pt x="1936955" y="525250"/>
                  <a:pt x="1913697" y="530065"/>
                </a:cubicBezTo>
                <a:cubicBezTo>
                  <a:pt x="1804787" y="552481"/>
                  <a:pt x="1725383" y="627335"/>
                  <a:pt x="1658820" y="728034"/>
                </a:cubicBezTo>
                <a:lnTo>
                  <a:pt x="1658524" y="728447"/>
                </a:lnTo>
                <a:lnTo>
                  <a:pt x="1564636" y="707821"/>
                </a:lnTo>
                <a:cubicBezTo>
                  <a:pt x="1528039" y="701998"/>
                  <a:pt x="1491442" y="698671"/>
                  <a:pt x="1454845" y="698671"/>
                </a:cubicBezTo>
                <a:cubicBezTo>
                  <a:pt x="1381651" y="698671"/>
                  <a:pt x="1308457" y="711978"/>
                  <a:pt x="1235263" y="725286"/>
                </a:cubicBezTo>
                <a:lnTo>
                  <a:pt x="1226139" y="728987"/>
                </a:lnTo>
                <a:lnTo>
                  <a:pt x="1225241" y="727705"/>
                </a:lnTo>
                <a:cubicBezTo>
                  <a:pt x="1218897" y="718507"/>
                  <a:pt x="1215488" y="713553"/>
                  <a:pt x="1215618" y="714267"/>
                </a:cubicBezTo>
                <a:cubicBezTo>
                  <a:pt x="1149055" y="613567"/>
                  <a:pt x="1069653" y="538713"/>
                  <a:pt x="960742" y="516297"/>
                </a:cubicBezTo>
                <a:cubicBezTo>
                  <a:pt x="937485" y="511483"/>
                  <a:pt x="916190" y="509180"/>
                  <a:pt x="896102" y="508992"/>
                </a:cubicBezTo>
                <a:close/>
                <a:moveTo>
                  <a:pt x="1454846" y="99809"/>
                </a:moveTo>
                <a:cubicBezTo>
                  <a:pt x="1307849" y="99809"/>
                  <a:pt x="1188685" y="218974"/>
                  <a:pt x="1188685" y="365969"/>
                </a:cubicBezTo>
                <a:cubicBezTo>
                  <a:pt x="1188685" y="512966"/>
                  <a:pt x="1307849" y="632131"/>
                  <a:pt x="1454846" y="632131"/>
                </a:cubicBezTo>
                <a:cubicBezTo>
                  <a:pt x="1601842" y="632131"/>
                  <a:pt x="1721006" y="512966"/>
                  <a:pt x="1721006" y="365969"/>
                </a:cubicBezTo>
                <a:cubicBezTo>
                  <a:pt x="1721006" y="218974"/>
                  <a:pt x="1601842" y="99809"/>
                  <a:pt x="1454846" y="99809"/>
                </a:cubicBezTo>
                <a:close/>
                <a:moveTo>
                  <a:pt x="1450518" y="0"/>
                </a:moveTo>
                <a:cubicBezTo>
                  <a:pt x="1247898" y="0"/>
                  <a:pt x="1083689" y="48336"/>
                  <a:pt x="1083689" y="107891"/>
                </a:cubicBezTo>
                <a:cubicBezTo>
                  <a:pt x="1083689" y="129469"/>
                  <a:pt x="1105266" y="149106"/>
                  <a:pt x="1141087" y="165828"/>
                </a:cubicBezTo>
                <a:cubicBezTo>
                  <a:pt x="1152883" y="154700"/>
                  <a:pt x="1165270" y="144221"/>
                  <a:pt x="1178201" y="134433"/>
                </a:cubicBezTo>
                <a:cubicBezTo>
                  <a:pt x="1160049" y="129072"/>
                  <a:pt x="1143193" y="120039"/>
                  <a:pt x="1128679" y="107891"/>
                </a:cubicBezTo>
                <a:cubicBezTo>
                  <a:pt x="1148423" y="86312"/>
                  <a:pt x="1255235" y="43155"/>
                  <a:pt x="1450518" y="43155"/>
                </a:cubicBezTo>
                <a:cubicBezTo>
                  <a:pt x="1645799" y="43155"/>
                  <a:pt x="1752611" y="86312"/>
                  <a:pt x="1772356" y="107891"/>
                </a:cubicBezTo>
                <a:cubicBezTo>
                  <a:pt x="1757841" y="120039"/>
                  <a:pt x="1740985" y="129072"/>
                  <a:pt x="1722833" y="134433"/>
                </a:cubicBezTo>
                <a:cubicBezTo>
                  <a:pt x="1735763" y="144221"/>
                  <a:pt x="1748151" y="154700"/>
                  <a:pt x="1759948" y="165828"/>
                </a:cubicBezTo>
                <a:cubicBezTo>
                  <a:pt x="1795768" y="149106"/>
                  <a:pt x="1817345" y="129469"/>
                  <a:pt x="1817345" y="107891"/>
                </a:cubicBezTo>
                <a:cubicBezTo>
                  <a:pt x="1817345" y="48336"/>
                  <a:pt x="1653135" y="0"/>
                  <a:pt x="1450518" y="0"/>
                </a:cubicBezTo>
                <a:close/>
              </a:path>
            </a:pathLst>
          </a:custGeom>
          <a:solidFill>
            <a:schemeClr val="bg1"/>
          </a:solidFill>
          <a:ln w="9525" cap="flat">
            <a:noFill/>
            <a:prstDash val="solid"/>
            <a:miter/>
          </a:ln>
        </p:spPr>
        <p:txBody>
          <a:bodyPr rtlCol="0" anchor="ctr"/>
          <a:lstStyle/>
          <a:p>
            <a:endParaRPr lang="en-GB"/>
          </a:p>
        </p:txBody>
      </p:sp>
      <p:sp>
        <p:nvSpPr>
          <p:cNvPr id="106" name="Freeform: Shape 105">
            <a:extLst>
              <a:ext uri="{FF2B5EF4-FFF2-40B4-BE49-F238E27FC236}">
                <a16:creationId xmlns:a16="http://schemas.microsoft.com/office/drawing/2014/main" id="{AD202BF8-6C77-4D1E-A8DA-2A6B09128FB7}"/>
              </a:ext>
            </a:extLst>
          </p:cNvPr>
          <p:cNvSpPr/>
          <p:nvPr/>
        </p:nvSpPr>
        <p:spPr>
          <a:xfrm>
            <a:off x="1185975" y="3235168"/>
            <a:ext cx="1101936" cy="1352388"/>
          </a:xfrm>
          <a:custGeom>
            <a:avLst/>
            <a:gdLst>
              <a:gd name="connsiteX0" fmla="*/ 1076366 w 1574500"/>
              <a:gd name="connsiteY0" fmla="*/ 1078011 h 1932359"/>
              <a:gd name="connsiteX1" fmla="*/ 1078798 w 1574500"/>
              <a:gd name="connsiteY1" fmla="*/ 1086249 h 1932359"/>
              <a:gd name="connsiteX2" fmla="*/ 1078798 w 1574500"/>
              <a:gd name="connsiteY2" fmla="*/ 1252000 h 1932359"/>
              <a:gd name="connsiteX3" fmla="*/ 1076752 w 1574500"/>
              <a:gd name="connsiteY3" fmla="*/ 1258697 h 1932359"/>
              <a:gd name="connsiteX4" fmla="*/ 1076366 w 1574500"/>
              <a:gd name="connsiteY4" fmla="*/ 1258948 h 1932359"/>
              <a:gd name="connsiteX5" fmla="*/ 790800 w 1574500"/>
              <a:gd name="connsiteY5" fmla="*/ 642523 h 1932359"/>
              <a:gd name="connsiteX6" fmla="*/ 955001 w 1574500"/>
              <a:gd name="connsiteY6" fmla="*/ 656801 h 1932359"/>
              <a:gd name="connsiteX7" fmla="*/ 1254845 w 1574500"/>
              <a:gd name="connsiteY7" fmla="*/ 778167 h 1932359"/>
              <a:gd name="connsiteX8" fmla="*/ 1311958 w 1574500"/>
              <a:gd name="connsiteY8" fmla="*/ 856698 h 1932359"/>
              <a:gd name="connsiteX9" fmla="*/ 1568968 w 1574500"/>
              <a:gd name="connsiteY9" fmla="*/ 1741952 h 1932359"/>
              <a:gd name="connsiteX10" fmla="*/ 1476159 w 1574500"/>
              <a:gd name="connsiteY10" fmla="*/ 1920431 h 1932359"/>
              <a:gd name="connsiteX11" fmla="*/ 1433324 w 1574500"/>
              <a:gd name="connsiteY11" fmla="*/ 1927570 h 1932359"/>
              <a:gd name="connsiteX12" fmla="*/ 1297680 w 1574500"/>
              <a:gd name="connsiteY12" fmla="*/ 1827622 h 1932359"/>
              <a:gd name="connsiteX13" fmla="*/ 1078798 w 1574500"/>
              <a:gd name="connsiteY13" fmla="*/ 1086249 h 1932359"/>
              <a:gd name="connsiteX14" fmla="*/ 1078798 w 1574500"/>
              <a:gd name="connsiteY14" fmla="*/ 823003 h 1932359"/>
              <a:gd name="connsiteX15" fmla="*/ 1076379 w 1574500"/>
              <a:gd name="connsiteY15" fmla="*/ 806445 h 1932359"/>
              <a:gd name="connsiteX16" fmla="*/ 1069310 w 1574500"/>
              <a:gd name="connsiteY16" fmla="*/ 794167 h 1932359"/>
              <a:gd name="connsiteX17" fmla="*/ 1057404 w 1574500"/>
              <a:gd name="connsiteY17" fmla="*/ 786540 h 1932359"/>
              <a:gd name="connsiteX18" fmla="*/ 1040103 w 1574500"/>
              <a:gd name="connsiteY18" fmla="*/ 783935 h 1932359"/>
              <a:gd name="connsiteX19" fmla="*/ 974246 w 1574500"/>
              <a:gd name="connsiteY19" fmla="*/ 783935 h 1932359"/>
              <a:gd name="connsiteX20" fmla="*/ 950062 w 1574500"/>
              <a:gd name="connsiteY20" fmla="*/ 786726 h 1932359"/>
              <a:gd name="connsiteX21" fmla="*/ 932016 w 1574500"/>
              <a:gd name="connsiteY21" fmla="*/ 796214 h 1932359"/>
              <a:gd name="connsiteX22" fmla="*/ 918622 w 1574500"/>
              <a:gd name="connsiteY22" fmla="*/ 813701 h 1932359"/>
              <a:gd name="connsiteX23" fmla="*/ 908018 w 1574500"/>
              <a:gd name="connsiteY23" fmla="*/ 840118 h 1932359"/>
              <a:gd name="connsiteX24" fmla="*/ 800117 w 1574500"/>
              <a:gd name="connsiteY24" fmla="*/ 1126240 h 1932359"/>
              <a:gd name="connsiteX25" fmla="*/ 798629 w 1574500"/>
              <a:gd name="connsiteY25" fmla="*/ 1126240 h 1932359"/>
              <a:gd name="connsiteX26" fmla="*/ 694449 w 1574500"/>
              <a:gd name="connsiteY26" fmla="*/ 839374 h 1932359"/>
              <a:gd name="connsiteX27" fmla="*/ 684031 w 1574500"/>
              <a:gd name="connsiteY27" fmla="*/ 813143 h 1932359"/>
              <a:gd name="connsiteX28" fmla="*/ 669149 w 1574500"/>
              <a:gd name="connsiteY28" fmla="*/ 796028 h 1932359"/>
              <a:gd name="connsiteX29" fmla="*/ 647941 w 1574500"/>
              <a:gd name="connsiteY29" fmla="*/ 786726 h 1932359"/>
              <a:gd name="connsiteX30" fmla="*/ 618547 w 1574500"/>
              <a:gd name="connsiteY30" fmla="*/ 783935 h 1932359"/>
              <a:gd name="connsiteX31" fmla="*/ 554551 w 1574500"/>
              <a:gd name="connsiteY31" fmla="*/ 783935 h 1932359"/>
              <a:gd name="connsiteX32" fmla="*/ 527762 w 1574500"/>
              <a:gd name="connsiteY32" fmla="*/ 793981 h 1932359"/>
              <a:gd name="connsiteX33" fmla="*/ 517716 w 1574500"/>
              <a:gd name="connsiteY33" fmla="*/ 823003 h 1932359"/>
              <a:gd name="connsiteX34" fmla="*/ 517716 w 1574500"/>
              <a:gd name="connsiteY34" fmla="*/ 1252000 h 1932359"/>
              <a:gd name="connsiteX35" fmla="*/ 519762 w 1574500"/>
              <a:gd name="connsiteY35" fmla="*/ 1258697 h 1932359"/>
              <a:gd name="connsiteX36" fmla="*/ 527204 w 1574500"/>
              <a:gd name="connsiteY36" fmla="*/ 1263534 h 1932359"/>
              <a:gd name="connsiteX37" fmla="*/ 541528 w 1574500"/>
              <a:gd name="connsiteY37" fmla="*/ 1266510 h 1932359"/>
              <a:gd name="connsiteX38" fmla="*/ 563853 w 1574500"/>
              <a:gd name="connsiteY38" fmla="*/ 1267627 h 1932359"/>
              <a:gd name="connsiteX39" fmla="*/ 586363 w 1574500"/>
              <a:gd name="connsiteY39" fmla="*/ 1266510 h 1932359"/>
              <a:gd name="connsiteX40" fmla="*/ 600688 w 1574500"/>
              <a:gd name="connsiteY40" fmla="*/ 1263534 h 1932359"/>
              <a:gd name="connsiteX41" fmla="*/ 608315 w 1574500"/>
              <a:gd name="connsiteY41" fmla="*/ 1258697 h 1932359"/>
              <a:gd name="connsiteX42" fmla="*/ 610361 w 1574500"/>
              <a:gd name="connsiteY42" fmla="*/ 1252000 h 1932359"/>
              <a:gd name="connsiteX43" fmla="*/ 610361 w 1574500"/>
              <a:gd name="connsiteY43" fmla="*/ 860210 h 1932359"/>
              <a:gd name="connsiteX44" fmla="*/ 611106 w 1574500"/>
              <a:gd name="connsiteY44" fmla="*/ 860210 h 1932359"/>
              <a:gd name="connsiteX45" fmla="*/ 745795 w 1574500"/>
              <a:gd name="connsiteY45" fmla="*/ 1251628 h 1932359"/>
              <a:gd name="connsiteX46" fmla="*/ 750260 w 1574500"/>
              <a:gd name="connsiteY46" fmla="*/ 1258697 h 1932359"/>
              <a:gd name="connsiteX47" fmla="*/ 759376 w 1574500"/>
              <a:gd name="connsiteY47" fmla="*/ 1263720 h 1932359"/>
              <a:gd name="connsiteX48" fmla="*/ 774072 w 1574500"/>
              <a:gd name="connsiteY48" fmla="*/ 1266696 h 1932359"/>
              <a:gd name="connsiteX49" fmla="*/ 795652 w 1574500"/>
              <a:gd name="connsiteY49" fmla="*/ 1267627 h 1932359"/>
              <a:gd name="connsiteX50" fmla="*/ 817233 w 1574500"/>
              <a:gd name="connsiteY50" fmla="*/ 1267069 h 1932359"/>
              <a:gd name="connsiteX51" fmla="*/ 831929 w 1574500"/>
              <a:gd name="connsiteY51" fmla="*/ 1264650 h 1932359"/>
              <a:gd name="connsiteX52" fmla="*/ 841045 w 1574500"/>
              <a:gd name="connsiteY52" fmla="*/ 1259627 h 1932359"/>
              <a:gd name="connsiteX53" fmla="*/ 845882 w 1574500"/>
              <a:gd name="connsiteY53" fmla="*/ 1251628 h 1932359"/>
              <a:gd name="connsiteX54" fmla="*/ 985408 w 1574500"/>
              <a:gd name="connsiteY54" fmla="*/ 860210 h 1932359"/>
              <a:gd name="connsiteX55" fmla="*/ 986152 w 1574500"/>
              <a:gd name="connsiteY55" fmla="*/ 860210 h 1932359"/>
              <a:gd name="connsiteX56" fmla="*/ 986152 w 1574500"/>
              <a:gd name="connsiteY56" fmla="*/ 1252000 h 1932359"/>
              <a:gd name="connsiteX57" fmla="*/ 988385 w 1574500"/>
              <a:gd name="connsiteY57" fmla="*/ 1258697 h 1932359"/>
              <a:gd name="connsiteX58" fmla="*/ 995826 w 1574500"/>
              <a:gd name="connsiteY58" fmla="*/ 1263534 h 1932359"/>
              <a:gd name="connsiteX59" fmla="*/ 1009965 w 1574500"/>
              <a:gd name="connsiteY59" fmla="*/ 1266510 h 1932359"/>
              <a:gd name="connsiteX60" fmla="*/ 1032289 w 1574500"/>
              <a:gd name="connsiteY60" fmla="*/ 1267627 h 1932359"/>
              <a:gd name="connsiteX61" fmla="*/ 1054985 w 1574500"/>
              <a:gd name="connsiteY61" fmla="*/ 1266510 h 1932359"/>
              <a:gd name="connsiteX62" fmla="*/ 1069310 w 1574500"/>
              <a:gd name="connsiteY62" fmla="*/ 1263534 h 1932359"/>
              <a:gd name="connsiteX63" fmla="*/ 1076366 w 1574500"/>
              <a:gd name="connsiteY63" fmla="*/ 1258948 h 1932359"/>
              <a:gd name="connsiteX64" fmla="*/ 1076366 w 1574500"/>
              <a:gd name="connsiteY64" fmla="*/ 1327882 h 1932359"/>
              <a:gd name="connsiteX65" fmla="*/ 1256735 w 1574500"/>
              <a:gd name="connsiteY65" fmla="*/ 1932359 h 1932359"/>
              <a:gd name="connsiteX66" fmla="*/ 324867 w 1574500"/>
              <a:gd name="connsiteY66" fmla="*/ 1932359 h 1932359"/>
              <a:gd name="connsiteX67" fmla="*/ 505234 w 1574500"/>
              <a:gd name="connsiteY67" fmla="*/ 1327882 h 1932359"/>
              <a:gd name="connsiteX68" fmla="*/ 505234 w 1574500"/>
              <a:gd name="connsiteY68" fmla="*/ 1078011 h 1932359"/>
              <a:gd name="connsiteX69" fmla="*/ 283921 w 1574500"/>
              <a:gd name="connsiteY69" fmla="*/ 1827622 h 1932359"/>
              <a:gd name="connsiteX70" fmla="*/ 148277 w 1574500"/>
              <a:gd name="connsiteY70" fmla="*/ 1927570 h 1932359"/>
              <a:gd name="connsiteX71" fmla="*/ 105442 w 1574500"/>
              <a:gd name="connsiteY71" fmla="*/ 1920431 h 1932359"/>
              <a:gd name="connsiteX72" fmla="*/ 5494 w 1574500"/>
              <a:gd name="connsiteY72" fmla="*/ 1741952 h 1932359"/>
              <a:gd name="connsiteX73" fmla="*/ 269642 w 1574500"/>
              <a:gd name="connsiteY73" fmla="*/ 856698 h 1932359"/>
              <a:gd name="connsiteX74" fmla="*/ 326755 w 1574500"/>
              <a:gd name="connsiteY74" fmla="*/ 778167 h 1932359"/>
              <a:gd name="connsiteX75" fmla="*/ 626600 w 1574500"/>
              <a:gd name="connsiteY75" fmla="*/ 656801 h 1932359"/>
              <a:gd name="connsiteX76" fmla="*/ 790800 w 1574500"/>
              <a:gd name="connsiteY76" fmla="*/ 642523 h 1932359"/>
              <a:gd name="connsiteX77" fmla="*/ 790800 w 1574500"/>
              <a:gd name="connsiteY77" fmla="*/ 0 h 1932359"/>
              <a:gd name="connsiteX78" fmla="*/ 1076366 w 1574500"/>
              <a:gd name="connsiteY78" fmla="*/ 285566 h 1932359"/>
              <a:gd name="connsiteX79" fmla="*/ 790800 w 1574500"/>
              <a:gd name="connsiteY79" fmla="*/ 571132 h 1932359"/>
              <a:gd name="connsiteX80" fmla="*/ 505234 w 1574500"/>
              <a:gd name="connsiteY80" fmla="*/ 285566 h 1932359"/>
              <a:gd name="connsiteX81" fmla="*/ 790800 w 1574500"/>
              <a:gd name="connsiteY81" fmla="*/ 0 h 193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74500" h="1932359">
                <a:moveTo>
                  <a:pt x="1076366" y="1078011"/>
                </a:moveTo>
                <a:lnTo>
                  <a:pt x="1078798" y="1086249"/>
                </a:lnTo>
                <a:lnTo>
                  <a:pt x="1078798" y="1252000"/>
                </a:lnTo>
                <a:cubicBezTo>
                  <a:pt x="1078798" y="1254480"/>
                  <a:pt x="1078116" y="1256713"/>
                  <a:pt x="1076752" y="1258697"/>
                </a:cubicBezTo>
                <a:lnTo>
                  <a:pt x="1076366" y="1258948"/>
                </a:lnTo>
                <a:close/>
                <a:moveTo>
                  <a:pt x="790800" y="642523"/>
                </a:moveTo>
                <a:cubicBezTo>
                  <a:pt x="847914" y="642523"/>
                  <a:pt x="897887" y="649662"/>
                  <a:pt x="955001" y="656801"/>
                </a:cubicBezTo>
                <a:cubicBezTo>
                  <a:pt x="1069227" y="685358"/>
                  <a:pt x="1169175" y="721054"/>
                  <a:pt x="1254845" y="778167"/>
                </a:cubicBezTo>
                <a:cubicBezTo>
                  <a:pt x="1283402" y="792445"/>
                  <a:pt x="1304819" y="821002"/>
                  <a:pt x="1311958" y="856698"/>
                </a:cubicBezTo>
                <a:lnTo>
                  <a:pt x="1568968" y="1741952"/>
                </a:lnTo>
                <a:cubicBezTo>
                  <a:pt x="1590385" y="1820483"/>
                  <a:pt x="1547551" y="1899014"/>
                  <a:pt x="1476159" y="1920431"/>
                </a:cubicBezTo>
                <a:cubicBezTo>
                  <a:pt x="1461881" y="1927570"/>
                  <a:pt x="1447602" y="1927570"/>
                  <a:pt x="1433324" y="1927570"/>
                </a:cubicBezTo>
                <a:cubicBezTo>
                  <a:pt x="1376211" y="1927570"/>
                  <a:pt x="1319098" y="1891875"/>
                  <a:pt x="1297680" y="1827622"/>
                </a:cubicBezTo>
                <a:lnTo>
                  <a:pt x="1078798" y="1086249"/>
                </a:lnTo>
                <a:lnTo>
                  <a:pt x="1078798" y="823003"/>
                </a:lnTo>
                <a:cubicBezTo>
                  <a:pt x="1078798" y="816801"/>
                  <a:pt x="1077992" y="811282"/>
                  <a:pt x="1076379" y="806445"/>
                </a:cubicBezTo>
                <a:cubicBezTo>
                  <a:pt x="1074767" y="801609"/>
                  <a:pt x="1072411" y="797516"/>
                  <a:pt x="1069310" y="794167"/>
                </a:cubicBezTo>
                <a:cubicBezTo>
                  <a:pt x="1066210" y="790819"/>
                  <a:pt x="1062241" y="788276"/>
                  <a:pt x="1057404" y="786540"/>
                </a:cubicBezTo>
                <a:cubicBezTo>
                  <a:pt x="1052567" y="784803"/>
                  <a:pt x="1046800" y="783935"/>
                  <a:pt x="1040103" y="783935"/>
                </a:cubicBezTo>
                <a:lnTo>
                  <a:pt x="974246" y="783935"/>
                </a:lnTo>
                <a:cubicBezTo>
                  <a:pt x="965068" y="783935"/>
                  <a:pt x="957007" y="784865"/>
                  <a:pt x="950062" y="786726"/>
                </a:cubicBezTo>
                <a:cubicBezTo>
                  <a:pt x="943116" y="788586"/>
                  <a:pt x="937101" y="791749"/>
                  <a:pt x="932016" y="796214"/>
                </a:cubicBezTo>
                <a:cubicBezTo>
                  <a:pt x="926931" y="800678"/>
                  <a:pt x="922466" y="806507"/>
                  <a:pt x="918622" y="813701"/>
                </a:cubicBezTo>
                <a:cubicBezTo>
                  <a:pt x="914777" y="820894"/>
                  <a:pt x="911242" y="829700"/>
                  <a:pt x="908018" y="840118"/>
                </a:cubicBezTo>
                <a:lnTo>
                  <a:pt x="800117" y="1126240"/>
                </a:lnTo>
                <a:lnTo>
                  <a:pt x="798629" y="1126240"/>
                </a:lnTo>
                <a:lnTo>
                  <a:pt x="694449" y="839374"/>
                </a:lnTo>
                <a:cubicBezTo>
                  <a:pt x="691473" y="828956"/>
                  <a:pt x="688000" y="820212"/>
                  <a:pt x="684031" y="813143"/>
                </a:cubicBezTo>
                <a:cubicBezTo>
                  <a:pt x="680063" y="806073"/>
                  <a:pt x="675102" y="800368"/>
                  <a:pt x="669149" y="796028"/>
                </a:cubicBezTo>
                <a:cubicBezTo>
                  <a:pt x="663195" y="791687"/>
                  <a:pt x="656126" y="788586"/>
                  <a:pt x="647941" y="786726"/>
                </a:cubicBezTo>
                <a:cubicBezTo>
                  <a:pt x="639755" y="784865"/>
                  <a:pt x="629957" y="783935"/>
                  <a:pt x="618547" y="783935"/>
                </a:cubicBezTo>
                <a:lnTo>
                  <a:pt x="554551" y="783935"/>
                </a:lnTo>
                <a:cubicBezTo>
                  <a:pt x="543389" y="783935"/>
                  <a:pt x="534459" y="787284"/>
                  <a:pt x="527762" y="793981"/>
                </a:cubicBezTo>
                <a:cubicBezTo>
                  <a:pt x="521065" y="800678"/>
                  <a:pt x="517716" y="810352"/>
                  <a:pt x="517716" y="823003"/>
                </a:cubicBezTo>
                <a:lnTo>
                  <a:pt x="517716" y="1252000"/>
                </a:lnTo>
                <a:cubicBezTo>
                  <a:pt x="517716" y="1254480"/>
                  <a:pt x="518398" y="1256713"/>
                  <a:pt x="519762" y="1258697"/>
                </a:cubicBezTo>
                <a:cubicBezTo>
                  <a:pt x="521127" y="1260681"/>
                  <a:pt x="523607" y="1262294"/>
                  <a:pt x="527204" y="1263534"/>
                </a:cubicBezTo>
                <a:cubicBezTo>
                  <a:pt x="530800" y="1264774"/>
                  <a:pt x="535575" y="1265766"/>
                  <a:pt x="541528" y="1266510"/>
                </a:cubicBezTo>
                <a:cubicBezTo>
                  <a:pt x="547482" y="1267255"/>
                  <a:pt x="554923" y="1267627"/>
                  <a:pt x="563853" y="1267627"/>
                </a:cubicBezTo>
                <a:cubicBezTo>
                  <a:pt x="573030" y="1267627"/>
                  <a:pt x="580534" y="1267255"/>
                  <a:pt x="586363" y="1266510"/>
                </a:cubicBezTo>
                <a:cubicBezTo>
                  <a:pt x="592192" y="1265766"/>
                  <a:pt x="596967" y="1264774"/>
                  <a:pt x="600688" y="1263534"/>
                </a:cubicBezTo>
                <a:cubicBezTo>
                  <a:pt x="604408" y="1262294"/>
                  <a:pt x="606951" y="1260681"/>
                  <a:pt x="608315" y="1258697"/>
                </a:cubicBezTo>
                <a:cubicBezTo>
                  <a:pt x="609679" y="1256713"/>
                  <a:pt x="610361" y="1254480"/>
                  <a:pt x="610361" y="1252000"/>
                </a:cubicBezTo>
                <a:lnTo>
                  <a:pt x="610361" y="860210"/>
                </a:lnTo>
                <a:lnTo>
                  <a:pt x="611106" y="860210"/>
                </a:lnTo>
                <a:lnTo>
                  <a:pt x="745795" y="1251628"/>
                </a:lnTo>
                <a:cubicBezTo>
                  <a:pt x="746539" y="1254356"/>
                  <a:pt x="748027" y="1256713"/>
                  <a:pt x="750260" y="1258697"/>
                </a:cubicBezTo>
                <a:cubicBezTo>
                  <a:pt x="752492" y="1260681"/>
                  <a:pt x="755531" y="1262356"/>
                  <a:pt x="759376" y="1263720"/>
                </a:cubicBezTo>
                <a:cubicBezTo>
                  <a:pt x="763220" y="1265084"/>
                  <a:pt x="768119" y="1266076"/>
                  <a:pt x="774072" y="1266696"/>
                </a:cubicBezTo>
                <a:cubicBezTo>
                  <a:pt x="780025" y="1267317"/>
                  <a:pt x="787219" y="1267627"/>
                  <a:pt x="795652" y="1267627"/>
                </a:cubicBezTo>
                <a:cubicBezTo>
                  <a:pt x="804086" y="1267627"/>
                  <a:pt x="811279" y="1267441"/>
                  <a:pt x="817233" y="1267069"/>
                </a:cubicBezTo>
                <a:cubicBezTo>
                  <a:pt x="823186" y="1266696"/>
                  <a:pt x="828085" y="1265890"/>
                  <a:pt x="831929" y="1264650"/>
                </a:cubicBezTo>
                <a:cubicBezTo>
                  <a:pt x="835774" y="1263410"/>
                  <a:pt x="838813" y="1261736"/>
                  <a:pt x="841045" y="1259627"/>
                </a:cubicBezTo>
                <a:cubicBezTo>
                  <a:pt x="843277" y="1257519"/>
                  <a:pt x="844890" y="1254852"/>
                  <a:pt x="845882" y="1251628"/>
                </a:cubicBezTo>
                <a:lnTo>
                  <a:pt x="985408" y="860210"/>
                </a:lnTo>
                <a:lnTo>
                  <a:pt x="986152" y="860210"/>
                </a:lnTo>
                <a:lnTo>
                  <a:pt x="986152" y="1252000"/>
                </a:lnTo>
                <a:cubicBezTo>
                  <a:pt x="986152" y="1254480"/>
                  <a:pt x="986897" y="1256713"/>
                  <a:pt x="988385" y="1258697"/>
                </a:cubicBezTo>
                <a:cubicBezTo>
                  <a:pt x="989873" y="1260681"/>
                  <a:pt x="992354" y="1262294"/>
                  <a:pt x="995826" y="1263534"/>
                </a:cubicBezTo>
                <a:cubicBezTo>
                  <a:pt x="999299" y="1264774"/>
                  <a:pt x="1004012" y="1265766"/>
                  <a:pt x="1009965" y="1266510"/>
                </a:cubicBezTo>
                <a:cubicBezTo>
                  <a:pt x="1015918" y="1267255"/>
                  <a:pt x="1023359" y="1267627"/>
                  <a:pt x="1032289" y="1267627"/>
                </a:cubicBezTo>
                <a:cubicBezTo>
                  <a:pt x="1041467" y="1267627"/>
                  <a:pt x="1049032" y="1267255"/>
                  <a:pt x="1054985" y="1266510"/>
                </a:cubicBezTo>
                <a:cubicBezTo>
                  <a:pt x="1060939" y="1265766"/>
                  <a:pt x="1065713" y="1264774"/>
                  <a:pt x="1069310" y="1263534"/>
                </a:cubicBezTo>
                <a:lnTo>
                  <a:pt x="1076366" y="1258948"/>
                </a:lnTo>
                <a:lnTo>
                  <a:pt x="1076366" y="1327882"/>
                </a:lnTo>
                <a:lnTo>
                  <a:pt x="1256735" y="1932359"/>
                </a:lnTo>
                <a:lnTo>
                  <a:pt x="324867" y="1932359"/>
                </a:lnTo>
                <a:lnTo>
                  <a:pt x="505234" y="1327882"/>
                </a:lnTo>
                <a:lnTo>
                  <a:pt x="505234" y="1078011"/>
                </a:lnTo>
                <a:lnTo>
                  <a:pt x="283921" y="1827622"/>
                </a:lnTo>
                <a:cubicBezTo>
                  <a:pt x="269642" y="1884735"/>
                  <a:pt x="212529" y="1927570"/>
                  <a:pt x="148277" y="1927570"/>
                </a:cubicBezTo>
                <a:cubicBezTo>
                  <a:pt x="133998" y="1927570"/>
                  <a:pt x="119720" y="1927570"/>
                  <a:pt x="105442" y="1920431"/>
                </a:cubicBezTo>
                <a:cubicBezTo>
                  <a:pt x="26911" y="1899014"/>
                  <a:pt x="-15924" y="1820483"/>
                  <a:pt x="5494" y="1741952"/>
                </a:cubicBezTo>
                <a:lnTo>
                  <a:pt x="269642" y="856698"/>
                </a:lnTo>
                <a:cubicBezTo>
                  <a:pt x="276781" y="821002"/>
                  <a:pt x="298199" y="799584"/>
                  <a:pt x="326755" y="778167"/>
                </a:cubicBezTo>
                <a:cubicBezTo>
                  <a:pt x="412425" y="721054"/>
                  <a:pt x="512373" y="678219"/>
                  <a:pt x="626600" y="656801"/>
                </a:cubicBezTo>
                <a:cubicBezTo>
                  <a:pt x="683713" y="649662"/>
                  <a:pt x="733687" y="642523"/>
                  <a:pt x="790800" y="642523"/>
                </a:cubicBezTo>
                <a:close/>
                <a:moveTo>
                  <a:pt x="790800" y="0"/>
                </a:moveTo>
                <a:cubicBezTo>
                  <a:pt x="948514" y="0"/>
                  <a:pt x="1076366" y="127852"/>
                  <a:pt x="1076366" y="285566"/>
                </a:cubicBezTo>
                <a:cubicBezTo>
                  <a:pt x="1076366" y="443280"/>
                  <a:pt x="948514" y="571132"/>
                  <a:pt x="790800" y="571132"/>
                </a:cubicBezTo>
                <a:cubicBezTo>
                  <a:pt x="633086" y="571132"/>
                  <a:pt x="505234" y="443280"/>
                  <a:pt x="505234" y="285566"/>
                </a:cubicBezTo>
                <a:cubicBezTo>
                  <a:pt x="505234" y="127852"/>
                  <a:pt x="633086" y="0"/>
                  <a:pt x="790800" y="0"/>
                </a:cubicBezTo>
                <a:close/>
              </a:path>
            </a:pathLst>
          </a:custGeom>
          <a:solidFill>
            <a:srgbClr val="AFD510"/>
          </a:solidFill>
          <a:ln w="35620" cap="flat">
            <a:noFill/>
            <a:prstDash val="solid"/>
            <a:miter/>
          </a:ln>
        </p:spPr>
        <p:txBody>
          <a:bodyPr wrap="square" rtlCol="0" anchor="ctr">
            <a:noAutofit/>
          </a:bodyPr>
          <a:lstStyle/>
          <a:p>
            <a:endParaRPr lang="en-GB"/>
          </a:p>
        </p:txBody>
      </p:sp>
      <p:grpSp>
        <p:nvGrpSpPr>
          <p:cNvPr id="107" name="Group 106">
            <a:extLst>
              <a:ext uri="{FF2B5EF4-FFF2-40B4-BE49-F238E27FC236}">
                <a16:creationId xmlns:a16="http://schemas.microsoft.com/office/drawing/2014/main" id="{8851BA61-6BE8-40C0-9F64-A4CB49A41A65}"/>
              </a:ext>
            </a:extLst>
          </p:cNvPr>
          <p:cNvGrpSpPr/>
          <p:nvPr/>
        </p:nvGrpSpPr>
        <p:grpSpPr>
          <a:xfrm>
            <a:off x="1170758" y="5100489"/>
            <a:ext cx="1118714" cy="1409153"/>
            <a:chOff x="-1314526" y="565887"/>
            <a:chExt cx="1439168" cy="1812804"/>
          </a:xfrm>
        </p:grpSpPr>
        <p:sp>
          <p:nvSpPr>
            <p:cNvPr id="108" name="Freeform: Shape 107">
              <a:extLst>
                <a:ext uri="{FF2B5EF4-FFF2-40B4-BE49-F238E27FC236}">
                  <a16:creationId xmlns:a16="http://schemas.microsoft.com/office/drawing/2014/main" id="{92EEC12E-9C44-4871-9A02-9D0378D6FC43}"/>
                </a:ext>
              </a:extLst>
            </p:cNvPr>
            <p:cNvSpPr/>
            <p:nvPr/>
          </p:nvSpPr>
          <p:spPr>
            <a:xfrm>
              <a:off x="-1060555"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3" y="0"/>
                    <a:pt x="0" y="27514"/>
                    <a:pt x="0" y="63493"/>
                  </a:cubicBezTo>
                  <a:lnTo>
                    <a:pt x="0" y="190478"/>
                  </a:lnTo>
                  <a:cubicBezTo>
                    <a:pt x="0" y="226457"/>
                    <a:pt x="27513"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09A3AA65-6B48-4B88-B333-9E3E70B27C3C}"/>
                </a:ext>
              </a:extLst>
            </p:cNvPr>
            <p:cNvSpPr/>
            <p:nvPr/>
          </p:nvSpPr>
          <p:spPr>
            <a:xfrm>
              <a:off x="-1314526" y="1073828"/>
              <a:ext cx="1439168" cy="1304863"/>
            </a:xfrm>
            <a:custGeom>
              <a:avLst/>
              <a:gdLst>
                <a:gd name="connsiteX0" fmla="*/ 126985 w 1439168"/>
                <a:gd name="connsiteY0" fmla="*/ 126985 h 931226"/>
                <a:gd name="connsiteX1" fmla="*/ 1312183 w 1439168"/>
                <a:gd name="connsiteY1" fmla="*/ 126985 h 931226"/>
                <a:gd name="connsiteX2" fmla="*/ 1312183 w 1439168"/>
                <a:gd name="connsiteY2" fmla="*/ 804241 h 931226"/>
                <a:gd name="connsiteX3" fmla="*/ 126985 w 1439168"/>
                <a:gd name="connsiteY3" fmla="*/ 804241 h 931226"/>
                <a:gd name="connsiteX4" fmla="*/ 126985 w 1439168"/>
                <a:gd name="connsiteY4" fmla="*/ 126985 h 931226"/>
                <a:gd name="connsiteX5" fmla="*/ 0 w 1439168"/>
                <a:gd name="connsiteY5" fmla="*/ 931227 h 931226"/>
                <a:gd name="connsiteX6" fmla="*/ 1439168 w 1439168"/>
                <a:gd name="connsiteY6" fmla="*/ 931227 h 931226"/>
                <a:gd name="connsiteX7" fmla="*/ 1439168 w 1439168"/>
                <a:gd name="connsiteY7" fmla="*/ 0 h 931226"/>
                <a:gd name="connsiteX8" fmla="*/ 0 w 1439168"/>
                <a:gd name="connsiteY8" fmla="*/ 0 h 931226"/>
                <a:gd name="connsiteX9" fmla="*/ 0 w 1439168"/>
                <a:gd name="connsiteY9" fmla="*/ 931227 h 9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168" h="931226">
                  <a:moveTo>
                    <a:pt x="126985" y="126985"/>
                  </a:moveTo>
                  <a:lnTo>
                    <a:pt x="1312183" y="126985"/>
                  </a:lnTo>
                  <a:lnTo>
                    <a:pt x="1312183" y="804241"/>
                  </a:lnTo>
                  <a:lnTo>
                    <a:pt x="126985" y="804241"/>
                  </a:lnTo>
                  <a:lnTo>
                    <a:pt x="126985" y="126985"/>
                  </a:lnTo>
                  <a:close/>
                  <a:moveTo>
                    <a:pt x="0" y="931227"/>
                  </a:moveTo>
                  <a:lnTo>
                    <a:pt x="1439168" y="931227"/>
                  </a:lnTo>
                  <a:lnTo>
                    <a:pt x="1439168" y="0"/>
                  </a:lnTo>
                  <a:lnTo>
                    <a:pt x="0" y="0"/>
                  </a:lnTo>
                  <a:lnTo>
                    <a:pt x="0" y="931227"/>
                  </a:lnTo>
                  <a:close/>
                </a:path>
              </a:pathLst>
            </a:custGeom>
            <a:solidFill>
              <a:srgbClr val="AFD510"/>
            </a:solidFill>
            <a:ln w="21134"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D9EE2CEC-F229-4C5E-A50D-8B4F1BB8E9D2}"/>
                </a:ext>
              </a:extLst>
            </p:cNvPr>
            <p:cNvSpPr/>
            <p:nvPr/>
          </p:nvSpPr>
          <p:spPr>
            <a:xfrm>
              <a:off x="-256314"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4" y="0"/>
                    <a:pt x="0" y="27514"/>
                    <a:pt x="0" y="63493"/>
                  </a:cubicBezTo>
                  <a:lnTo>
                    <a:pt x="0" y="190478"/>
                  </a:lnTo>
                  <a:cubicBezTo>
                    <a:pt x="0" y="226457"/>
                    <a:pt x="27514"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FDDFDFBC-1413-469F-88C6-E20DD4B065BD}"/>
                </a:ext>
              </a:extLst>
            </p:cNvPr>
            <p:cNvSpPr/>
            <p:nvPr/>
          </p:nvSpPr>
          <p:spPr>
            <a:xfrm>
              <a:off x="-1314526" y="692872"/>
              <a:ext cx="1439168" cy="296299"/>
            </a:xfrm>
            <a:custGeom>
              <a:avLst/>
              <a:gdLst>
                <a:gd name="connsiteX0" fmla="*/ 1269854 w 1439168"/>
                <a:gd name="connsiteY0" fmla="*/ 0 h 296299"/>
                <a:gd name="connsiteX1" fmla="*/ 1269854 w 1439168"/>
                <a:gd name="connsiteY1" fmla="*/ 63493 h 296299"/>
                <a:gd name="connsiteX2" fmla="*/ 1121705 w 1439168"/>
                <a:gd name="connsiteY2" fmla="*/ 211642 h 296299"/>
                <a:gd name="connsiteX3" fmla="*/ 973555 w 1439168"/>
                <a:gd name="connsiteY3" fmla="*/ 63493 h 296299"/>
                <a:gd name="connsiteX4" fmla="*/ 973555 w 1439168"/>
                <a:gd name="connsiteY4" fmla="*/ 0 h 296299"/>
                <a:gd name="connsiteX5" fmla="*/ 465613 w 1439168"/>
                <a:gd name="connsiteY5" fmla="*/ 0 h 296299"/>
                <a:gd name="connsiteX6" fmla="*/ 465613 w 1439168"/>
                <a:gd name="connsiteY6" fmla="*/ 63493 h 296299"/>
                <a:gd name="connsiteX7" fmla="*/ 317464 w 1439168"/>
                <a:gd name="connsiteY7" fmla="*/ 211642 h 296299"/>
                <a:gd name="connsiteX8" fmla="*/ 169314 w 1439168"/>
                <a:gd name="connsiteY8" fmla="*/ 63493 h 296299"/>
                <a:gd name="connsiteX9" fmla="*/ 169314 w 1439168"/>
                <a:gd name="connsiteY9" fmla="*/ 0 h 296299"/>
                <a:gd name="connsiteX10" fmla="*/ 0 w 1439168"/>
                <a:gd name="connsiteY10" fmla="*/ 0 h 296299"/>
                <a:gd name="connsiteX11" fmla="*/ 0 w 1439168"/>
                <a:gd name="connsiteY11" fmla="*/ 296299 h 296299"/>
                <a:gd name="connsiteX12" fmla="*/ 1439168 w 1439168"/>
                <a:gd name="connsiteY12" fmla="*/ 296299 h 296299"/>
                <a:gd name="connsiteX13" fmla="*/ 1439168 w 1439168"/>
                <a:gd name="connsiteY13" fmla="*/ 0 h 296299"/>
                <a:gd name="connsiteX14" fmla="*/ 1269854 w 1439168"/>
                <a:gd name="connsiteY14" fmla="*/ 0 h 2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9168" h="296299">
                  <a:moveTo>
                    <a:pt x="1269854" y="0"/>
                  </a:moveTo>
                  <a:lnTo>
                    <a:pt x="1269854" y="63493"/>
                  </a:lnTo>
                  <a:cubicBezTo>
                    <a:pt x="1269854" y="146033"/>
                    <a:pt x="1204245" y="211642"/>
                    <a:pt x="1121705" y="211642"/>
                  </a:cubicBezTo>
                  <a:cubicBezTo>
                    <a:pt x="1039164" y="211642"/>
                    <a:pt x="973555" y="146033"/>
                    <a:pt x="973555" y="63493"/>
                  </a:cubicBezTo>
                  <a:lnTo>
                    <a:pt x="973555" y="0"/>
                  </a:lnTo>
                  <a:lnTo>
                    <a:pt x="465613" y="0"/>
                  </a:lnTo>
                  <a:lnTo>
                    <a:pt x="465613" y="63493"/>
                  </a:lnTo>
                  <a:cubicBezTo>
                    <a:pt x="465613" y="146033"/>
                    <a:pt x="400004" y="211642"/>
                    <a:pt x="317464" y="211642"/>
                  </a:cubicBezTo>
                  <a:cubicBezTo>
                    <a:pt x="234923" y="211642"/>
                    <a:pt x="169314" y="146033"/>
                    <a:pt x="169314" y="63493"/>
                  </a:cubicBezTo>
                  <a:lnTo>
                    <a:pt x="169314" y="0"/>
                  </a:lnTo>
                  <a:lnTo>
                    <a:pt x="0" y="0"/>
                  </a:lnTo>
                  <a:lnTo>
                    <a:pt x="0" y="296299"/>
                  </a:lnTo>
                  <a:lnTo>
                    <a:pt x="1439168" y="296299"/>
                  </a:lnTo>
                  <a:lnTo>
                    <a:pt x="1439168" y="0"/>
                  </a:lnTo>
                  <a:lnTo>
                    <a:pt x="1269854" y="0"/>
                  </a:lnTo>
                  <a:close/>
                </a:path>
              </a:pathLst>
            </a:custGeom>
            <a:solidFill>
              <a:srgbClr val="AFD510"/>
            </a:solidFill>
            <a:ln w="21134" cap="flat">
              <a:noFill/>
              <a:prstDash val="solid"/>
              <a:miter/>
            </a:ln>
          </p:spPr>
          <p:txBody>
            <a:bodyPr rtlCol="0" anchor="ctr"/>
            <a:lstStyle/>
            <a:p>
              <a:endParaRPr lang="en-GB"/>
            </a:p>
          </p:txBody>
        </p:sp>
        <p:pic>
          <p:nvPicPr>
            <p:cNvPr id="112" name="Picture 111" descr="Icon&#10;&#10;Description automatically generated">
              <a:extLst>
                <a:ext uri="{FF2B5EF4-FFF2-40B4-BE49-F238E27FC236}">
                  <a16:creationId xmlns:a16="http://schemas.microsoft.com/office/drawing/2014/main" id="{8FCBFF6B-C4C6-41AE-BC88-B0D5A61B5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973" y="1302748"/>
              <a:ext cx="915305" cy="915305"/>
            </a:xfrm>
            <a:prstGeom prst="rect">
              <a:avLst/>
            </a:prstGeom>
          </p:spPr>
        </p:pic>
      </p:grpSp>
      <p:grpSp>
        <p:nvGrpSpPr>
          <p:cNvPr id="3" name="Group 2">
            <a:extLst>
              <a:ext uri="{FF2B5EF4-FFF2-40B4-BE49-F238E27FC236}">
                <a16:creationId xmlns:a16="http://schemas.microsoft.com/office/drawing/2014/main" id="{6E6B32A5-69AB-4AEF-962F-4746FD1EF56E}"/>
              </a:ext>
            </a:extLst>
          </p:cNvPr>
          <p:cNvGrpSpPr/>
          <p:nvPr/>
        </p:nvGrpSpPr>
        <p:grpSpPr>
          <a:xfrm>
            <a:off x="1145913" y="6896973"/>
            <a:ext cx="1170275" cy="1170275"/>
            <a:chOff x="849658" y="7150068"/>
            <a:chExt cx="914400" cy="914400"/>
          </a:xfrm>
        </p:grpSpPr>
        <p:pic>
          <p:nvPicPr>
            <p:cNvPr id="113" name="Graphic 112" descr="Speech with solid fill">
              <a:extLst>
                <a:ext uri="{FF2B5EF4-FFF2-40B4-BE49-F238E27FC236}">
                  <a16:creationId xmlns:a16="http://schemas.microsoft.com/office/drawing/2014/main" id="{4790F86B-C198-45F1-9109-EFFBCBD829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658" y="7150068"/>
              <a:ext cx="914400" cy="914400"/>
            </a:xfrm>
            <a:prstGeom prst="rect">
              <a:avLst/>
            </a:prstGeom>
          </p:spPr>
        </p:pic>
        <p:pic>
          <p:nvPicPr>
            <p:cNvPr id="114" name="Graphic 113" descr="Megaphone with solid fill">
              <a:extLst>
                <a:ext uri="{FF2B5EF4-FFF2-40B4-BE49-F238E27FC236}">
                  <a16:creationId xmlns:a16="http://schemas.microsoft.com/office/drawing/2014/main" id="{8FC9C65E-EA00-4A01-9CDC-D3371775F9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6475" y="7270752"/>
              <a:ext cx="532536" cy="532536"/>
            </a:xfrm>
            <a:prstGeom prst="rect">
              <a:avLst/>
            </a:prstGeom>
          </p:spPr>
        </p:pic>
      </p:grpSp>
      <p:sp>
        <p:nvSpPr>
          <p:cNvPr id="118" name="Freeform: Shape 117">
            <a:extLst>
              <a:ext uri="{FF2B5EF4-FFF2-40B4-BE49-F238E27FC236}">
                <a16:creationId xmlns:a16="http://schemas.microsoft.com/office/drawing/2014/main" id="{E3FE5205-FE12-4D2A-B817-97F30CC38057}"/>
              </a:ext>
            </a:extLst>
          </p:cNvPr>
          <p:cNvSpPr/>
          <p:nvPr/>
        </p:nvSpPr>
        <p:spPr>
          <a:xfrm>
            <a:off x="2938195" y="4318565"/>
            <a:ext cx="1038691" cy="1260052"/>
          </a:xfrm>
          <a:custGeom>
            <a:avLst/>
            <a:gdLst/>
            <a:ahLst/>
            <a:cxnLst/>
            <a:rect l="l" t="t" r="r" b="b"/>
            <a:pathLst>
              <a:path w="1297651" h="1574200">
                <a:moveTo>
                  <a:pt x="1070534" y="598661"/>
                </a:moveTo>
                <a:cubicBezTo>
                  <a:pt x="1061605" y="598661"/>
                  <a:pt x="1054101" y="598971"/>
                  <a:pt x="1048024" y="599591"/>
                </a:cubicBezTo>
                <a:cubicBezTo>
                  <a:pt x="1041947" y="600211"/>
                  <a:pt x="1037110" y="601203"/>
                  <a:pt x="1033513" y="602567"/>
                </a:cubicBezTo>
                <a:cubicBezTo>
                  <a:pt x="1029917" y="603932"/>
                  <a:pt x="1027436" y="605606"/>
                  <a:pt x="1026072" y="607590"/>
                </a:cubicBezTo>
                <a:cubicBezTo>
                  <a:pt x="1024708" y="609575"/>
                  <a:pt x="1024026" y="611807"/>
                  <a:pt x="1024026" y="614288"/>
                </a:cubicBezTo>
                <a:lnTo>
                  <a:pt x="1024026" y="688330"/>
                </a:lnTo>
                <a:lnTo>
                  <a:pt x="984586" y="688330"/>
                </a:lnTo>
                <a:cubicBezTo>
                  <a:pt x="982106" y="688330"/>
                  <a:pt x="979935" y="688950"/>
                  <a:pt x="978075" y="690190"/>
                </a:cubicBezTo>
                <a:cubicBezTo>
                  <a:pt x="976215" y="691430"/>
                  <a:pt x="974664" y="693477"/>
                  <a:pt x="973424" y="696329"/>
                </a:cubicBezTo>
                <a:cubicBezTo>
                  <a:pt x="972184" y="699182"/>
                  <a:pt x="971254" y="703088"/>
                  <a:pt x="970633" y="708049"/>
                </a:cubicBezTo>
                <a:cubicBezTo>
                  <a:pt x="970013" y="713010"/>
                  <a:pt x="969703" y="719087"/>
                  <a:pt x="969703" y="726281"/>
                </a:cubicBezTo>
                <a:cubicBezTo>
                  <a:pt x="969703" y="739923"/>
                  <a:pt x="970944" y="749659"/>
                  <a:pt x="973424" y="755488"/>
                </a:cubicBezTo>
                <a:cubicBezTo>
                  <a:pt x="975904" y="761317"/>
                  <a:pt x="979501" y="764232"/>
                  <a:pt x="984214" y="764232"/>
                </a:cubicBezTo>
                <a:lnTo>
                  <a:pt x="1024026" y="764232"/>
                </a:lnTo>
                <a:lnTo>
                  <a:pt x="1024026" y="934268"/>
                </a:lnTo>
                <a:cubicBezTo>
                  <a:pt x="1024026" y="954608"/>
                  <a:pt x="1026134" y="972219"/>
                  <a:pt x="1030351" y="987102"/>
                </a:cubicBezTo>
                <a:cubicBezTo>
                  <a:pt x="1034568" y="1001985"/>
                  <a:pt x="1041141" y="1014325"/>
                  <a:pt x="1050071" y="1024123"/>
                </a:cubicBezTo>
                <a:cubicBezTo>
                  <a:pt x="1059000" y="1033921"/>
                  <a:pt x="1070286" y="1041176"/>
                  <a:pt x="1083929" y="1045889"/>
                </a:cubicBezTo>
                <a:cubicBezTo>
                  <a:pt x="1097572" y="1050602"/>
                  <a:pt x="1113695" y="1052959"/>
                  <a:pt x="1132298" y="1052959"/>
                </a:cubicBezTo>
                <a:cubicBezTo>
                  <a:pt x="1139243" y="1052959"/>
                  <a:pt x="1146127" y="1052586"/>
                  <a:pt x="1152948" y="1051842"/>
                </a:cubicBezTo>
                <a:cubicBezTo>
                  <a:pt x="1159769" y="1051098"/>
                  <a:pt x="1166094" y="1050044"/>
                  <a:pt x="1171924" y="1048680"/>
                </a:cubicBezTo>
                <a:cubicBezTo>
                  <a:pt x="1177753" y="1047315"/>
                  <a:pt x="1182838" y="1045703"/>
                  <a:pt x="1187178" y="1043843"/>
                </a:cubicBezTo>
                <a:cubicBezTo>
                  <a:pt x="1191519" y="1041982"/>
                  <a:pt x="1194806" y="1039874"/>
                  <a:pt x="1197038" y="1037518"/>
                </a:cubicBezTo>
                <a:cubicBezTo>
                  <a:pt x="1199271" y="1035161"/>
                  <a:pt x="1201069" y="1031068"/>
                  <a:pt x="1202433" y="1025239"/>
                </a:cubicBezTo>
                <a:cubicBezTo>
                  <a:pt x="1203798" y="1019410"/>
                  <a:pt x="1204480" y="1011038"/>
                  <a:pt x="1204480" y="1000124"/>
                </a:cubicBezTo>
                <a:cubicBezTo>
                  <a:pt x="1204480" y="993179"/>
                  <a:pt x="1204170" y="987474"/>
                  <a:pt x="1203549" y="983009"/>
                </a:cubicBezTo>
                <a:cubicBezTo>
                  <a:pt x="1202929" y="978544"/>
                  <a:pt x="1202247" y="975010"/>
                  <a:pt x="1201503" y="972405"/>
                </a:cubicBezTo>
                <a:cubicBezTo>
                  <a:pt x="1200759" y="969801"/>
                  <a:pt x="1199705" y="968064"/>
                  <a:pt x="1198340" y="967196"/>
                </a:cubicBezTo>
                <a:cubicBezTo>
                  <a:pt x="1196976" y="966328"/>
                  <a:pt x="1195550" y="965894"/>
                  <a:pt x="1194062" y="965894"/>
                </a:cubicBezTo>
                <a:cubicBezTo>
                  <a:pt x="1192325" y="965894"/>
                  <a:pt x="1190403" y="966328"/>
                  <a:pt x="1188295" y="967196"/>
                </a:cubicBezTo>
                <a:cubicBezTo>
                  <a:pt x="1186186" y="968064"/>
                  <a:pt x="1183582" y="969057"/>
                  <a:pt x="1180481" y="970173"/>
                </a:cubicBezTo>
                <a:cubicBezTo>
                  <a:pt x="1177381" y="971289"/>
                  <a:pt x="1173846" y="972281"/>
                  <a:pt x="1169877" y="973149"/>
                </a:cubicBezTo>
                <a:cubicBezTo>
                  <a:pt x="1165908" y="974018"/>
                  <a:pt x="1161444" y="974452"/>
                  <a:pt x="1156483" y="974452"/>
                </a:cubicBezTo>
                <a:cubicBezTo>
                  <a:pt x="1141848" y="974452"/>
                  <a:pt x="1131678" y="969925"/>
                  <a:pt x="1125973" y="960871"/>
                </a:cubicBezTo>
                <a:cubicBezTo>
                  <a:pt x="1120268" y="951817"/>
                  <a:pt x="1117415" y="938237"/>
                  <a:pt x="1117415" y="920129"/>
                </a:cubicBezTo>
                <a:lnTo>
                  <a:pt x="1117415" y="764232"/>
                </a:lnTo>
                <a:lnTo>
                  <a:pt x="1189969" y="764232"/>
                </a:lnTo>
                <a:cubicBezTo>
                  <a:pt x="1194682" y="764232"/>
                  <a:pt x="1198278" y="761317"/>
                  <a:pt x="1200759" y="755488"/>
                </a:cubicBezTo>
                <a:cubicBezTo>
                  <a:pt x="1203239" y="749659"/>
                  <a:pt x="1204480" y="739923"/>
                  <a:pt x="1204480" y="726281"/>
                </a:cubicBezTo>
                <a:cubicBezTo>
                  <a:pt x="1204480" y="719087"/>
                  <a:pt x="1204170" y="713010"/>
                  <a:pt x="1203549" y="708049"/>
                </a:cubicBezTo>
                <a:cubicBezTo>
                  <a:pt x="1202929" y="703088"/>
                  <a:pt x="1201999" y="699182"/>
                  <a:pt x="1200759" y="696329"/>
                </a:cubicBezTo>
                <a:cubicBezTo>
                  <a:pt x="1199519" y="693477"/>
                  <a:pt x="1197968" y="691430"/>
                  <a:pt x="1196108" y="690190"/>
                </a:cubicBezTo>
                <a:cubicBezTo>
                  <a:pt x="1194248" y="688950"/>
                  <a:pt x="1192077" y="688330"/>
                  <a:pt x="1189597" y="688330"/>
                </a:cubicBezTo>
                <a:lnTo>
                  <a:pt x="1117415" y="688330"/>
                </a:lnTo>
                <a:lnTo>
                  <a:pt x="1117415" y="614288"/>
                </a:lnTo>
                <a:cubicBezTo>
                  <a:pt x="1117415" y="611807"/>
                  <a:pt x="1116671" y="609575"/>
                  <a:pt x="1115183" y="607590"/>
                </a:cubicBezTo>
                <a:cubicBezTo>
                  <a:pt x="1113695" y="605606"/>
                  <a:pt x="1111214" y="603932"/>
                  <a:pt x="1107741" y="602567"/>
                </a:cubicBezTo>
                <a:cubicBezTo>
                  <a:pt x="1104269" y="601203"/>
                  <a:pt x="1099494" y="600211"/>
                  <a:pt x="1093417" y="599591"/>
                </a:cubicBezTo>
                <a:cubicBezTo>
                  <a:pt x="1087340" y="598971"/>
                  <a:pt x="1079712" y="598661"/>
                  <a:pt x="1070534" y="598661"/>
                </a:cubicBezTo>
                <a:close/>
                <a:moveTo>
                  <a:pt x="383693" y="564058"/>
                </a:moveTo>
                <a:cubicBezTo>
                  <a:pt x="372531" y="564058"/>
                  <a:pt x="363601" y="567407"/>
                  <a:pt x="356904" y="574104"/>
                </a:cubicBezTo>
                <a:cubicBezTo>
                  <a:pt x="350206" y="580801"/>
                  <a:pt x="346858" y="590475"/>
                  <a:pt x="346858" y="603125"/>
                </a:cubicBezTo>
                <a:lnTo>
                  <a:pt x="346858" y="1032123"/>
                </a:lnTo>
                <a:cubicBezTo>
                  <a:pt x="346858" y="1034603"/>
                  <a:pt x="347540" y="1036835"/>
                  <a:pt x="348904" y="1038820"/>
                </a:cubicBezTo>
                <a:cubicBezTo>
                  <a:pt x="350268" y="1040804"/>
                  <a:pt x="352749" y="1042417"/>
                  <a:pt x="356345" y="1043657"/>
                </a:cubicBezTo>
                <a:cubicBezTo>
                  <a:pt x="359942" y="1044897"/>
                  <a:pt x="364717" y="1045889"/>
                  <a:pt x="370670" y="1046633"/>
                </a:cubicBezTo>
                <a:cubicBezTo>
                  <a:pt x="376623" y="1047377"/>
                  <a:pt x="384065" y="1047750"/>
                  <a:pt x="392994" y="1047750"/>
                </a:cubicBezTo>
                <a:cubicBezTo>
                  <a:pt x="402172" y="1047750"/>
                  <a:pt x="409676" y="1047377"/>
                  <a:pt x="415505" y="1046633"/>
                </a:cubicBezTo>
                <a:cubicBezTo>
                  <a:pt x="421334" y="1045889"/>
                  <a:pt x="426109" y="1044897"/>
                  <a:pt x="429829" y="1043657"/>
                </a:cubicBezTo>
                <a:cubicBezTo>
                  <a:pt x="433550" y="1042417"/>
                  <a:pt x="436093" y="1040804"/>
                  <a:pt x="437457" y="1038820"/>
                </a:cubicBezTo>
                <a:cubicBezTo>
                  <a:pt x="438821" y="1036835"/>
                  <a:pt x="439503" y="1034603"/>
                  <a:pt x="439503" y="1032123"/>
                </a:cubicBezTo>
                <a:lnTo>
                  <a:pt x="439503" y="640332"/>
                </a:lnTo>
                <a:lnTo>
                  <a:pt x="440247" y="640332"/>
                </a:lnTo>
                <a:lnTo>
                  <a:pt x="574937" y="1031751"/>
                </a:lnTo>
                <a:cubicBezTo>
                  <a:pt x="575681" y="1034479"/>
                  <a:pt x="577169" y="1036835"/>
                  <a:pt x="579402" y="1038820"/>
                </a:cubicBezTo>
                <a:cubicBezTo>
                  <a:pt x="581634" y="1040804"/>
                  <a:pt x="584673" y="1042479"/>
                  <a:pt x="588517" y="1043843"/>
                </a:cubicBezTo>
                <a:cubicBezTo>
                  <a:pt x="592362" y="1045207"/>
                  <a:pt x="597261" y="1046199"/>
                  <a:pt x="603214" y="1046819"/>
                </a:cubicBezTo>
                <a:cubicBezTo>
                  <a:pt x="609167" y="1047439"/>
                  <a:pt x="616361" y="1047750"/>
                  <a:pt x="624794" y="1047750"/>
                </a:cubicBezTo>
                <a:cubicBezTo>
                  <a:pt x="633228" y="1047750"/>
                  <a:pt x="640421" y="1047564"/>
                  <a:pt x="646374" y="1047191"/>
                </a:cubicBezTo>
                <a:cubicBezTo>
                  <a:pt x="652327" y="1046819"/>
                  <a:pt x="657226" y="1046013"/>
                  <a:pt x="661071" y="1044773"/>
                </a:cubicBezTo>
                <a:cubicBezTo>
                  <a:pt x="664916" y="1043533"/>
                  <a:pt x="667954" y="1041858"/>
                  <a:pt x="670187" y="1039750"/>
                </a:cubicBezTo>
                <a:cubicBezTo>
                  <a:pt x="672419" y="1037642"/>
                  <a:pt x="674031" y="1034975"/>
                  <a:pt x="675024" y="1031751"/>
                </a:cubicBezTo>
                <a:lnTo>
                  <a:pt x="814550" y="640332"/>
                </a:lnTo>
                <a:lnTo>
                  <a:pt x="815294" y="640332"/>
                </a:lnTo>
                <a:lnTo>
                  <a:pt x="815294" y="1032123"/>
                </a:lnTo>
                <a:cubicBezTo>
                  <a:pt x="815294" y="1034603"/>
                  <a:pt x="816038" y="1036835"/>
                  <a:pt x="817527" y="1038820"/>
                </a:cubicBezTo>
                <a:cubicBezTo>
                  <a:pt x="819015" y="1040804"/>
                  <a:pt x="821495" y="1042417"/>
                  <a:pt x="824968" y="1043657"/>
                </a:cubicBezTo>
                <a:cubicBezTo>
                  <a:pt x="828441" y="1044897"/>
                  <a:pt x="833154" y="1045889"/>
                  <a:pt x="839107" y="1046633"/>
                </a:cubicBezTo>
                <a:cubicBezTo>
                  <a:pt x="845060" y="1047377"/>
                  <a:pt x="852501" y="1047750"/>
                  <a:pt x="861431" y="1047750"/>
                </a:cubicBezTo>
                <a:cubicBezTo>
                  <a:pt x="870609" y="1047750"/>
                  <a:pt x="878174" y="1047377"/>
                  <a:pt x="884127" y="1046633"/>
                </a:cubicBezTo>
                <a:cubicBezTo>
                  <a:pt x="890080" y="1045889"/>
                  <a:pt x="894855" y="1044897"/>
                  <a:pt x="898452" y="1043657"/>
                </a:cubicBezTo>
                <a:cubicBezTo>
                  <a:pt x="902049" y="1042417"/>
                  <a:pt x="904529" y="1040804"/>
                  <a:pt x="905893" y="1038820"/>
                </a:cubicBezTo>
                <a:cubicBezTo>
                  <a:pt x="907257" y="1036835"/>
                  <a:pt x="907940" y="1034603"/>
                  <a:pt x="907940" y="1032123"/>
                </a:cubicBezTo>
                <a:lnTo>
                  <a:pt x="907940" y="603125"/>
                </a:lnTo>
                <a:cubicBezTo>
                  <a:pt x="907940" y="596924"/>
                  <a:pt x="907134" y="591405"/>
                  <a:pt x="905521" y="586568"/>
                </a:cubicBezTo>
                <a:cubicBezTo>
                  <a:pt x="903909" y="581731"/>
                  <a:pt x="901552" y="577639"/>
                  <a:pt x="898452" y="574290"/>
                </a:cubicBezTo>
                <a:cubicBezTo>
                  <a:pt x="895351" y="570941"/>
                  <a:pt x="891383" y="568399"/>
                  <a:pt x="886546" y="566663"/>
                </a:cubicBezTo>
                <a:cubicBezTo>
                  <a:pt x="881709" y="564926"/>
                  <a:pt x="875942" y="564058"/>
                  <a:pt x="869244" y="564058"/>
                </a:cubicBezTo>
                <a:lnTo>
                  <a:pt x="803388" y="564058"/>
                </a:lnTo>
                <a:cubicBezTo>
                  <a:pt x="794210" y="564058"/>
                  <a:pt x="786149" y="564988"/>
                  <a:pt x="779203" y="566849"/>
                </a:cubicBezTo>
                <a:cubicBezTo>
                  <a:pt x="772258" y="568709"/>
                  <a:pt x="766243" y="571872"/>
                  <a:pt x="761158" y="576336"/>
                </a:cubicBezTo>
                <a:cubicBezTo>
                  <a:pt x="756073" y="580801"/>
                  <a:pt x="751608" y="586630"/>
                  <a:pt x="747763" y="593824"/>
                </a:cubicBezTo>
                <a:cubicBezTo>
                  <a:pt x="743919" y="601017"/>
                  <a:pt x="740384" y="609823"/>
                  <a:pt x="737159" y="620241"/>
                </a:cubicBezTo>
                <a:lnTo>
                  <a:pt x="629259" y="906363"/>
                </a:lnTo>
                <a:lnTo>
                  <a:pt x="627771" y="906363"/>
                </a:lnTo>
                <a:lnTo>
                  <a:pt x="523591" y="619497"/>
                </a:lnTo>
                <a:cubicBezTo>
                  <a:pt x="520615" y="609079"/>
                  <a:pt x="517142" y="600335"/>
                  <a:pt x="513173" y="593266"/>
                </a:cubicBezTo>
                <a:cubicBezTo>
                  <a:pt x="509204" y="586196"/>
                  <a:pt x="504243" y="580491"/>
                  <a:pt x="498290" y="576150"/>
                </a:cubicBezTo>
                <a:cubicBezTo>
                  <a:pt x="492337" y="571810"/>
                  <a:pt x="485268" y="568709"/>
                  <a:pt x="477082" y="566849"/>
                </a:cubicBezTo>
                <a:cubicBezTo>
                  <a:pt x="468897" y="564988"/>
                  <a:pt x="459099" y="564058"/>
                  <a:pt x="447689" y="564058"/>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 name="Group 3">
            <a:extLst>
              <a:ext uri="{FF2B5EF4-FFF2-40B4-BE49-F238E27FC236}">
                <a16:creationId xmlns:a16="http://schemas.microsoft.com/office/drawing/2014/main" id="{7B199C93-820A-492F-BC63-E99FAE26F87D}"/>
              </a:ext>
            </a:extLst>
          </p:cNvPr>
          <p:cNvGrpSpPr/>
          <p:nvPr/>
        </p:nvGrpSpPr>
        <p:grpSpPr>
          <a:xfrm>
            <a:off x="4629904" y="3191903"/>
            <a:ext cx="1244275" cy="1711459"/>
            <a:chOff x="4783760" y="4218837"/>
            <a:chExt cx="684683" cy="941759"/>
          </a:xfrm>
        </p:grpSpPr>
        <p:sp>
          <p:nvSpPr>
            <p:cNvPr id="124" name="Freeform: Shape 123">
              <a:extLst>
                <a:ext uri="{FF2B5EF4-FFF2-40B4-BE49-F238E27FC236}">
                  <a16:creationId xmlns:a16="http://schemas.microsoft.com/office/drawing/2014/main" id="{029FF90A-23FE-4F31-AC9C-D2766179E5A9}"/>
                </a:ext>
              </a:extLst>
            </p:cNvPr>
            <p:cNvSpPr/>
            <p:nvPr/>
          </p:nvSpPr>
          <p:spPr>
            <a:xfrm>
              <a:off x="5120430" y="4218837"/>
              <a:ext cx="348013" cy="711844"/>
            </a:xfrm>
            <a:custGeom>
              <a:avLst/>
              <a:gdLst>
                <a:gd name="connsiteX0" fmla="*/ 484110 w 1028084"/>
                <a:gd name="connsiteY0" fmla="*/ 928249 h 2102899"/>
                <a:gd name="connsiteX1" fmla="*/ 469315 w 1028084"/>
                <a:gd name="connsiteY1" fmla="*/ 938420 h 2102899"/>
                <a:gd name="connsiteX2" fmla="*/ 452670 w 1028084"/>
                <a:gd name="connsiteY2" fmla="*/ 988355 h 2102899"/>
                <a:gd name="connsiteX3" fmla="*/ 438800 w 1028084"/>
                <a:gd name="connsiteY3" fmla="*/ 998527 h 2102899"/>
                <a:gd name="connsiteX4" fmla="*/ 387941 w 1028084"/>
                <a:gd name="connsiteY4" fmla="*/ 998527 h 2102899"/>
                <a:gd name="connsiteX5" fmla="*/ 374071 w 1028084"/>
                <a:gd name="connsiteY5" fmla="*/ 1008698 h 2102899"/>
                <a:gd name="connsiteX6" fmla="*/ 378694 w 1028084"/>
                <a:gd name="connsiteY6" fmla="*/ 1025343 h 2102899"/>
                <a:gd name="connsiteX7" fmla="*/ 396263 w 1028084"/>
                <a:gd name="connsiteY7" fmla="*/ 1041063 h 2102899"/>
                <a:gd name="connsiteX8" fmla="*/ 418456 w 1028084"/>
                <a:gd name="connsiteY8" fmla="*/ 1061406 h 2102899"/>
                <a:gd name="connsiteX9" fmla="*/ 423080 w 1028084"/>
                <a:gd name="connsiteY9" fmla="*/ 1068804 h 2102899"/>
                <a:gd name="connsiteX10" fmla="*/ 423080 w 1028084"/>
                <a:gd name="connsiteY10" fmla="*/ 1077126 h 2102899"/>
                <a:gd name="connsiteX11" fmla="*/ 407360 w 1028084"/>
                <a:gd name="connsiteY11" fmla="*/ 1129834 h 2102899"/>
                <a:gd name="connsiteX12" fmla="*/ 412908 w 1028084"/>
                <a:gd name="connsiteY12" fmla="*/ 1146479 h 2102899"/>
                <a:gd name="connsiteX13" fmla="*/ 430478 w 1028084"/>
                <a:gd name="connsiteY13" fmla="*/ 1146479 h 2102899"/>
                <a:gd name="connsiteX14" fmla="*/ 474863 w 1028084"/>
                <a:gd name="connsiteY14" fmla="*/ 1115039 h 2102899"/>
                <a:gd name="connsiteX15" fmla="*/ 492432 w 1028084"/>
                <a:gd name="connsiteY15" fmla="*/ 1115039 h 2102899"/>
                <a:gd name="connsiteX16" fmla="*/ 536818 w 1028084"/>
                <a:gd name="connsiteY16" fmla="*/ 1146479 h 2102899"/>
                <a:gd name="connsiteX17" fmla="*/ 554387 w 1028084"/>
                <a:gd name="connsiteY17" fmla="*/ 1146479 h 2102899"/>
                <a:gd name="connsiteX18" fmla="*/ 559936 w 1028084"/>
                <a:gd name="connsiteY18" fmla="*/ 1129834 h 2102899"/>
                <a:gd name="connsiteX19" fmla="*/ 544215 w 1028084"/>
                <a:gd name="connsiteY19" fmla="*/ 1077126 h 2102899"/>
                <a:gd name="connsiteX20" fmla="*/ 548840 w 1028084"/>
                <a:gd name="connsiteY20" fmla="*/ 1061406 h 2102899"/>
                <a:gd name="connsiteX21" fmla="*/ 589526 w 1028084"/>
                <a:gd name="connsiteY21" fmla="*/ 1026268 h 2102899"/>
                <a:gd name="connsiteX22" fmla="*/ 594149 w 1028084"/>
                <a:gd name="connsiteY22" fmla="*/ 1009623 h 2102899"/>
                <a:gd name="connsiteX23" fmla="*/ 580279 w 1028084"/>
                <a:gd name="connsiteY23" fmla="*/ 999451 h 2102899"/>
                <a:gd name="connsiteX24" fmla="*/ 529420 w 1028084"/>
                <a:gd name="connsiteY24" fmla="*/ 999451 h 2102899"/>
                <a:gd name="connsiteX25" fmla="*/ 515550 w 1028084"/>
                <a:gd name="connsiteY25" fmla="*/ 989279 h 2102899"/>
                <a:gd name="connsiteX26" fmla="*/ 498905 w 1028084"/>
                <a:gd name="connsiteY26" fmla="*/ 939346 h 2102899"/>
                <a:gd name="connsiteX27" fmla="*/ 484110 w 1028084"/>
                <a:gd name="connsiteY27" fmla="*/ 928249 h 2102899"/>
                <a:gd name="connsiteX28" fmla="*/ 324773 w 1028084"/>
                <a:gd name="connsiteY28" fmla="*/ 629550 h 2102899"/>
                <a:gd name="connsiteX29" fmla="*/ 318105 w 1028084"/>
                <a:gd name="connsiteY29" fmla="*/ 638122 h 2102899"/>
                <a:gd name="connsiteX30" fmla="*/ 316201 w 1028084"/>
                <a:gd name="connsiteY30" fmla="*/ 670507 h 2102899"/>
                <a:gd name="connsiteX31" fmla="*/ 309533 w 1028084"/>
                <a:gd name="connsiteY31" fmla="*/ 679080 h 2102899"/>
                <a:gd name="connsiteX32" fmla="*/ 280005 w 1028084"/>
                <a:gd name="connsiteY32" fmla="*/ 685747 h 2102899"/>
                <a:gd name="connsiteX33" fmla="*/ 273338 w 1028084"/>
                <a:gd name="connsiteY33" fmla="*/ 694320 h 2102899"/>
                <a:gd name="connsiteX34" fmla="*/ 279053 w 1028084"/>
                <a:gd name="connsiteY34" fmla="*/ 702892 h 2102899"/>
                <a:gd name="connsiteX35" fmla="*/ 291435 w 1028084"/>
                <a:gd name="connsiteY35" fmla="*/ 709560 h 2102899"/>
                <a:gd name="connsiteX36" fmla="*/ 307628 w 1028084"/>
                <a:gd name="connsiteY36" fmla="*/ 718132 h 2102899"/>
                <a:gd name="connsiteX37" fmla="*/ 311438 w 1028084"/>
                <a:gd name="connsiteY37" fmla="*/ 721942 h 2102899"/>
                <a:gd name="connsiteX38" fmla="*/ 312390 w 1028084"/>
                <a:gd name="connsiteY38" fmla="*/ 726705 h 2102899"/>
                <a:gd name="connsiteX39" fmla="*/ 312390 w 1028084"/>
                <a:gd name="connsiteY39" fmla="*/ 759090 h 2102899"/>
                <a:gd name="connsiteX40" fmla="*/ 318105 w 1028084"/>
                <a:gd name="connsiteY40" fmla="*/ 767662 h 2102899"/>
                <a:gd name="connsiteX41" fmla="*/ 328583 w 1028084"/>
                <a:gd name="connsiteY41" fmla="*/ 764805 h 2102899"/>
                <a:gd name="connsiteX42" fmla="*/ 349538 w 1028084"/>
                <a:gd name="connsiteY42" fmla="*/ 739087 h 2102899"/>
                <a:gd name="connsiteX43" fmla="*/ 360015 w 1028084"/>
                <a:gd name="connsiteY43" fmla="*/ 736230 h 2102899"/>
                <a:gd name="connsiteX44" fmla="*/ 391448 w 1028084"/>
                <a:gd name="connsiteY44" fmla="*/ 747660 h 2102899"/>
                <a:gd name="connsiteX45" fmla="*/ 401926 w 1028084"/>
                <a:gd name="connsiteY45" fmla="*/ 744802 h 2102899"/>
                <a:gd name="connsiteX46" fmla="*/ 402878 w 1028084"/>
                <a:gd name="connsiteY46" fmla="*/ 734325 h 2102899"/>
                <a:gd name="connsiteX47" fmla="*/ 383828 w 1028084"/>
                <a:gd name="connsiteY47" fmla="*/ 706702 h 2102899"/>
                <a:gd name="connsiteX48" fmla="*/ 383828 w 1028084"/>
                <a:gd name="connsiteY48" fmla="*/ 697177 h 2102899"/>
                <a:gd name="connsiteX49" fmla="*/ 401926 w 1028084"/>
                <a:gd name="connsiteY49" fmla="*/ 670507 h 2102899"/>
                <a:gd name="connsiteX50" fmla="*/ 401926 w 1028084"/>
                <a:gd name="connsiteY50" fmla="*/ 660030 h 2102899"/>
                <a:gd name="connsiteX51" fmla="*/ 392401 w 1028084"/>
                <a:gd name="connsiteY51" fmla="*/ 656220 h 2102899"/>
                <a:gd name="connsiteX52" fmla="*/ 362873 w 1028084"/>
                <a:gd name="connsiteY52" fmla="*/ 663840 h 2102899"/>
                <a:gd name="connsiteX53" fmla="*/ 353348 w 1028084"/>
                <a:gd name="connsiteY53" fmla="*/ 660030 h 2102899"/>
                <a:gd name="connsiteX54" fmla="*/ 335251 w 1028084"/>
                <a:gd name="connsiteY54" fmla="*/ 633360 h 2102899"/>
                <a:gd name="connsiteX55" fmla="*/ 324773 w 1028084"/>
                <a:gd name="connsiteY55" fmla="*/ 629550 h 2102899"/>
                <a:gd name="connsiteX56" fmla="*/ 610929 w 1028084"/>
                <a:gd name="connsiteY56" fmla="*/ 588570 h 2102899"/>
                <a:gd name="connsiteX57" fmla="*/ 591510 w 1028084"/>
                <a:gd name="connsiteY57" fmla="*/ 602441 h 2102899"/>
                <a:gd name="connsiteX58" fmla="*/ 570242 w 1028084"/>
                <a:gd name="connsiteY58" fmla="*/ 669020 h 2102899"/>
                <a:gd name="connsiteX59" fmla="*/ 550823 w 1028084"/>
                <a:gd name="connsiteY59" fmla="*/ 682890 h 2102899"/>
                <a:gd name="connsiteX60" fmla="*/ 483320 w 1028084"/>
                <a:gd name="connsiteY60" fmla="*/ 682890 h 2102899"/>
                <a:gd name="connsiteX61" fmla="*/ 464826 w 1028084"/>
                <a:gd name="connsiteY61" fmla="*/ 696761 h 2102899"/>
                <a:gd name="connsiteX62" fmla="*/ 470375 w 1028084"/>
                <a:gd name="connsiteY62" fmla="*/ 718952 h 2102899"/>
                <a:gd name="connsiteX63" fmla="*/ 494417 w 1028084"/>
                <a:gd name="connsiteY63" fmla="*/ 740221 h 2102899"/>
                <a:gd name="connsiteX64" fmla="*/ 524931 w 1028084"/>
                <a:gd name="connsiteY64" fmla="*/ 767038 h 2102899"/>
                <a:gd name="connsiteX65" fmla="*/ 531405 w 1028084"/>
                <a:gd name="connsiteY65" fmla="*/ 777209 h 2102899"/>
                <a:gd name="connsiteX66" fmla="*/ 531405 w 1028084"/>
                <a:gd name="connsiteY66" fmla="*/ 789231 h 2102899"/>
                <a:gd name="connsiteX67" fmla="*/ 509212 w 1028084"/>
                <a:gd name="connsiteY67" fmla="*/ 857658 h 2102899"/>
                <a:gd name="connsiteX68" fmla="*/ 516610 w 1028084"/>
                <a:gd name="connsiteY68" fmla="*/ 879851 h 2102899"/>
                <a:gd name="connsiteX69" fmla="*/ 539727 w 1028084"/>
                <a:gd name="connsiteY69" fmla="*/ 879851 h 2102899"/>
                <a:gd name="connsiteX70" fmla="*/ 598908 w 1028084"/>
                <a:gd name="connsiteY70" fmla="*/ 838239 h 2102899"/>
                <a:gd name="connsiteX71" fmla="*/ 622026 w 1028084"/>
                <a:gd name="connsiteY71" fmla="*/ 838239 h 2102899"/>
                <a:gd name="connsiteX72" fmla="*/ 681206 w 1028084"/>
                <a:gd name="connsiteY72" fmla="*/ 879851 h 2102899"/>
                <a:gd name="connsiteX73" fmla="*/ 705248 w 1028084"/>
                <a:gd name="connsiteY73" fmla="*/ 879851 h 2102899"/>
                <a:gd name="connsiteX74" fmla="*/ 712646 w 1028084"/>
                <a:gd name="connsiteY74" fmla="*/ 856733 h 2102899"/>
                <a:gd name="connsiteX75" fmla="*/ 692303 w 1028084"/>
                <a:gd name="connsiteY75" fmla="*/ 787381 h 2102899"/>
                <a:gd name="connsiteX76" fmla="*/ 698775 w 1028084"/>
                <a:gd name="connsiteY76" fmla="*/ 766113 h 2102899"/>
                <a:gd name="connsiteX77" fmla="*/ 751483 w 1028084"/>
                <a:gd name="connsiteY77" fmla="*/ 718952 h 2102899"/>
                <a:gd name="connsiteX78" fmla="*/ 757032 w 1028084"/>
                <a:gd name="connsiteY78" fmla="*/ 696761 h 2102899"/>
                <a:gd name="connsiteX79" fmla="*/ 738538 w 1028084"/>
                <a:gd name="connsiteY79" fmla="*/ 682890 h 2102899"/>
                <a:gd name="connsiteX80" fmla="*/ 671034 w 1028084"/>
                <a:gd name="connsiteY80" fmla="*/ 682890 h 2102899"/>
                <a:gd name="connsiteX81" fmla="*/ 651616 w 1028084"/>
                <a:gd name="connsiteY81" fmla="*/ 669020 h 2102899"/>
                <a:gd name="connsiteX82" fmla="*/ 630347 w 1028084"/>
                <a:gd name="connsiteY82" fmla="*/ 602441 h 2102899"/>
                <a:gd name="connsiteX83" fmla="*/ 610929 w 1028084"/>
                <a:gd name="connsiteY83" fmla="*/ 588570 h 2102899"/>
                <a:gd name="connsiteX84" fmla="*/ 514042 w 1028084"/>
                <a:gd name="connsiteY84" fmla="*/ 420580 h 2102899"/>
                <a:gd name="connsiteX85" fmla="*/ 668254 w 1028084"/>
                <a:gd name="connsiteY85" fmla="*/ 439272 h 2102899"/>
                <a:gd name="connsiteX86" fmla="*/ 864525 w 1028084"/>
                <a:gd name="connsiteY86" fmla="*/ 542081 h 2102899"/>
                <a:gd name="connsiteX87" fmla="*/ 892564 w 1028084"/>
                <a:gd name="connsiteY87" fmla="*/ 593485 h 2102899"/>
                <a:gd name="connsiteX88" fmla="*/ 1023411 w 1028084"/>
                <a:gd name="connsiteY88" fmla="*/ 1149585 h 2102899"/>
                <a:gd name="connsiteX89" fmla="*/ 1028084 w 1028084"/>
                <a:gd name="connsiteY89" fmla="*/ 1172950 h 2102899"/>
                <a:gd name="connsiteX90" fmla="*/ 934622 w 1028084"/>
                <a:gd name="connsiteY90" fmla="*/ 1266413 h 2102899"/>
                <a:gd name="connsiteX91" fmla="*/ 845833 w 1028084"/>
                <a:gd name="connsiteY91" fmla="*/ 1196316 h 2102899"/>
                <a:gd name="connsiteX92" fmla="*/ 747697 w 1028084"/>
                <a:gd name="connsiteY92" fmla="*/ 789756 h 2102899"/>
                <a:gd name="connsiteX93" fmla="*/ 747697 w 1028084"/>
                <a:gd name="connsiteY93" fmla="*/ 2102899 h 2102899"/>
                <a:gd name="connsiteX94" fmla="*/ 560773 w 1028084"/>
                <a:gd name="connsiteY94" fmla="*/ 2102899 h 2102899"/>
                <a:gd name="connsiteX95" fmla="*/ 560773 w 1028084"/>
                <a:gd name="connsiteY95" fmla="*/ 1261740 h 2102899"/>
                <a:gd name="connsiteX96" fmla="*/ 467311 w 1028084"/>
                <a:gd name="connsiteY96" fmla="*/ 1261740 h 2102899"/>
                <a:gd name="connsiteX97" fmla="*/ 467311 w 1028084"/>
                <a:gd name="connsiteY97" fmla="*/ 2102899 h 2102899"/>
                <a:gd name="connsiteX98" fmla="*/ 280387 w 1028084"/>
                <a:gd name="connsiteY98" fmla="*/ 2102899 h 2102899"/>
                <a:gd name="connsiteX99" fmla="*/ 280387 w 1028084"/>
                <a:gd name="connsiteY99" fmla="*/ 794429 h 2102899"/>
                <a:gd name="connsiteX100" fmla="*/ 182251 w 1028084"/>
                <a:gd name="connsiteY100" fmla="*/ 1200989 h 2102899"/>
                <a:gd name="connsiteX101" fmla="*/ 93462 w 1028084"/>
                <a:gd name="connsiteY101" fmla="*/ 1271086 h 2102899"/>
                <a:gd name="connsiteX102" fmla="*/ 0 w 1028084"/>
                <a:gd name="connsiteY102" fmla="*/ 1177624 h 2102899"/>
                <a:gd name="connsiteX103" fmla="*/ 4673 w 1028084"/>
                <a:gd name="connsiteY103" fmla="*/ 1154258 h 2102899"/>
                <a:gd name="connsiteX104" fmla="*/ 135520 w 1028084"/>
                <a:gd name="connsiteY104" fmla="*/ 598158 h 2102899"/>
                <a:gd name="connsiteX105" fmla="*/ 163559 w 1028084"/>
                <a:gd name="connsiteY105" fmla="*/ 546754 h 2102899"/>
                <a:gd name="connsiteX106" fmla="*/ 359829 w 1028084"/>
                <a:gd name="connsiteY106" fmla="*/ 443946 h 2102899"/>
                <a:gd name="connsiteX107" fmla="*/ 514042 w 1028084"/>
                <a:gd name="connsiteY107" fmla="*/ 420580 h 2102899"/>
                <a:gd name="connsiteX108" fmla="*/ 599104 w 1028084"/>
                <a:gd name="connsiteY108" fmla="*/ 99657 h 2102899"/>
                <a:gd name="connsiteX109" fmla="*/ 592436 w 1028084"/>
                <a:gd name="connsiteY109" fmla="*/ 108229 h 2102899"/>
                <a:gd name="connsiteX110" fmla="*/ 590532 w 1028084"/>
                <a:gd name="connsiteY110" fmla="*/ 140614 h 2102899"/>
                <a:gd name="connsiteX111" fmla="*/ 583864 w 1028084"/>
                <a:gd name="connsiteY111" fmla="*/ 149187 h 2102899"/>
                <a:gd name="connsiteX112" fmla="*/ 554336 w 1028084"/>
                <a:gd name="connsiteY112" fmla="*/ 155854 h 2102899"/>
                <a:gd name="connsiteX113" fmla="*/ 547669 w 1028084"/>
                <a:gd name="connsiteY113" fmla="*/ 164427 h 2102899"/>
                <a:gd name="connsiteX114" fmla="*/ 553384 w 1028084"/>
                <a:gd name="connsiteY114" fmla="*/ 172999 h 2102899"/>
                <a:gd name="connsiteX115" fmla="*/ 565766 w 1028084"/>
                <a:gd name="connsiteY115" fmla="*/ 179667 h 2102899"/>
                <a:gd name="connsiteX116" fmla="*/ 581959 w 1028084"/>
                <a:gd name="connsiteY116" fmla="*/ 188239 h 2102899"/>
                <a:gd name="connsiteX117" fmla="*/ 585769 w 1028084"/>
                <a:gd name="connsiteY117" fmla="*/ 192049 h 2102899"/>
                <a:gd name="connsiteX118" fmla="*/ 586721 w 1028084"/>
                <a:gd name="connsiteY118" fmla="*/ 196812 h 2102899"/>
                <a:gd name="connsiteX119" fmla="*/ 586721 w 1028084"/>
                <a:gd name="connsiteY119" fmla="*/ 229197 h 2102899"/>
                <a:gd name="connsiteX120" fmla="*/ 592436 w 1028084"/>
                <a:gd name="connsiteY120" fmla="*/ 237769 h 2102899"/>
                <a:gd name="connsiteX121" fmla="*/ 602914 w 1028084"/>
                <a:gd name="connsiteY121" fmla="*/ 234912 h 2102899"/>
                <a:gd name="connsiteX122" fmla="*/ 623869 w 1028084"/>
                <a:gd name="connsiteY122" fmla="*/ 209194 h 2102899"/>
                <a:gd name="connsiteX123" fmla="*/ 634346 w 1028084"/>
                <a:gd name="connsiteY123" fmla="*/ 206337 h 2102899"/>
                <a:gd name="connsiteX124" fmla="*/ 665779 w 1028084"/>
                <a:gd name="connsiteY124" fmla="*/ 217767 h 2102899"/>
                <a:gd name="connsiteX125" fmla="*/ 676257 w 1028084"/>
                <a:gd name="connsiteY125" fmla="*/ 214909 h 2102899"/>
                <a:gd name="connsiteX126" fmla="*/ 677209 w 1028084"/>
                <a:gd name="connsiteY126" fmla="*/ 204432 h 2102899"/>
                <a:gd name="connsiteX127" fmla="*/ 658159 w 1028084"/>
                <a:gd name="connsiteY127" fmla="*/ 176809 h 2102899"/>
                <a:gd name="connsiteX128" fmla="*/ 658159 w 1028084"/>
                <a:gd name="connsiteY128" fmla="*/ 167284 h 2102899"/>
                <a:gd name="connsiteX129" fmla="*/ 676257 w 1028084"/>
                <a:gd name="connsiteY129" fmla="*/ 140614 h 2102899"/>
                <a:gd name="connsiteX130" fmla="*/ 676257 w 1028084"/>
                <a:gd name="connsiteY130" fmla="*/ 130137 h 2102899"/>
                <a:gd name="connsiteX131" fmla="*/ 666732 w 1028084"/>
                <a:gd name="connsiteY131" fmla="*/ 126327 h 2102899"/>
                <a:gd name="connsiteX132" fmla="*/ 637204 w 1028084"/>
                <a:gd name="connsiteY132" fmla="*/ 133947 h 2102899"/>
                <a:gd name="connsiteX133" fmla="*/ 627679 w 1028084"/>
                <a:gd name="connsiteY133" fmla="*/ 130137 h 2102899"/>
                <a:gd name="connsiteX134" fmla="*/ 609582 w 1028084"/>
                <a:gd name="connsiteY134" fmla="*/ 103467 h 2102899"/>
                <a:gd name="connsiteX135" fmla="*/ 599104 w 1028084"/>
                <a:gd name="connsiteY135" fmla="*/ 99657 h 2102899"/>
                <a:gd name="connsiteX136" fmla="*/ 514041 w 1028084"/>
                <a:gd name="connsiteY136" fmla="*/ 0 h 2102899"/>
                <a:gd name="connsiteX137" fmla="*/ 700966 w 1028084"/>
                <a:gd name="connsiteY137" fmla="*/ 186924 h 2102899"/>
                <a:gd name="connsiteX138" fmla="*/ 514041 w 1028084"/>
                <a:gd name="connsiteY138" fmla="*/ 373849 h 2102899"/>
                <a:gd name="connsiteX139" fmla="*/ 327117 w 1028084"/>
                <a:gd name="connsiteY139" fmla="*/ 186924 h 2102899"/>
                <a:gd name="connsiteX140" fmla="*/ 514041 w 1028084"/>
                <a:gd name="connsiteY140"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28084" h="2102899">
                  <a:moveTo>
                    <a:pt x="484110" y="928249"/>
                  </a:moveTo>
                  <a:cubicBezTo>
                    <a:pt x="477637" y="928249"/>
                    <a:pt x="472089" y="932873"/>
                    <a:pt x="469315" y="938420"/>
                  </a:cubicBezTo>
                  <a:lnTo>
                    <a:pt x="452670" y="988355"/>
                  </a:lnTo>
                  <a:cubicBezTo>
                    <a:pt x="450821" y="994828"/>
                    <a:pt x="445273" y="998527"/>
                    <a:pt x="438800" y="998527"/>
                  </a:cubicBezTo>
                  <a:lnTo>
                    <a:pt x="387941" y="998527"/>
                  </a:lnTo>
                  <a:cubicBezTo>
                    <a:pt x="381468" y="998527"/>
                    <a:pt x="375920" y="1002225"/>
                    <a:pt x="374071" y="1008698"/>
                  </a:cubicBezTo>
                  <a:cubicBezTo>
                    <a:pt x="372221" y="1014247"/>
                    <a:pt x="374071" y="1021644"/>
                    <a:pt x="378694" y="1025343"/>
                  </a:cubicBezTo>
                  <a:lnTo>
                    <a:pt x="396263" y="1041063"/>
                  </a:lnTo>
                  <a:lnTo>
                    <a:pt x="418456" y="1061406"/>
                  </a:lnTo>
                  <a:cubicBezTo>
                    <a:pt x="420306" y="1063256"/>
                    <a:pt x="422155" y="1066030"/>
                    <a:pt x="423080" y="1068804"/>
                  </a:cubicBezTo>
                  <a:cubicBezTo>
                    <a:pt x="424004" y="1071578"/>
                    <a:pt x="424004" y="1074352"/>
                    <a:pt x="423080" y="1077126"/>
                  </a:cubicBezTo>
                  <a:lnTo>
                    <a:pt x="407360" y="1129834"/>
                  </a:lnTo>
                  <a:cubicBezTo>
                    <a:pt x="405510" y="1136307"/>
                    <a:pt x="407360" y="1142780"/>
                    <a:pt x="412908" y="1146479"/>
                  </a:cubicBezTo>
                  <a:cubicBezTo>
                    <a:pt x="418456" y="1150177"/>
                    <a:pt x="424929" y="1150177"/>
                    <a:pt x="430478" y="1146479"/>
                  </a:cubicBezTo>
                  <a:lnTo>
                    <a:pt x="474863" y="1115039"/>
                  </a:lnTo>
                  <a:cubicBezTo>
                    <a:pt x="480411" y="1111340"/>
                    <a:pt x="486884" y="1111340"/>
                    <a:pt x="492432" y="1115039"/>
                  </a:cubicBezTo>
                  <a:lnTo>
                    <a:pt x="536818" y="1146479"/>
                  </a:lnTo>
                  <a:cubicBezTo>
                    <a:pt x="542366" y="1150177"/>
                    <a:pt x="548840" y="1150177"/>
                    <a:pt x="554387" y="1146479"/>
                  </a:cubicBezTo>
                  <a:cubicBezTo>
                    <a:pt x="559936" y="1142780"/>
                    <a:pt x="561785" y="1135382"/>
                    <a:pt x="559936" y="1129834"/>
                  </a:cubicBezTo>
                  <a:lnTo>
                    <a:pt x="544215" y="1077126"/>
                  </a:lnTo>
                  <a:cubicBezTo>
                    <a:pt x="542366" y="1071578"/>
                    <a:pt x="544215" y="1065105"/>
                    <a:pt x="548840" y="1061406"/>
                  </a:cubicBezTo>
                  <a:lnTo>
                    <a:pt x="589526" y="1026268"/>
                  </a:lnTo>
                  <a:cubicBezTo>
                    <a:pt x="594149" y="1021644"/>
                    <a:pt x="595999" y="1015171"/>
                    <a:pt x="594149" y="1009623"/>
                  </a:cubicBezTo>
                  <a:cubicBezTo>
                    <a:pt x="592300" y="1004075"/>
                    <a:pt x="585828" y="999451"/>
                    <a:pt x="580279" y="999451"/>
                  </a:cubicBezTo>
                  <a:lnTo>
                    <a:pt x="529420" y="999451"/>
                  </a:lnTo>
                  <a:cubicBezTo>
                    <a:pt x="522948" y="999451"/>
                    <a:pt x="517399" y="994828"/>
                    <a:pt x="515550" y="989279"/>
                  </a:cubicBezTo>
                  <a:lnTo>
                    <a:pt x="498905" y="939346"/>
                  </a:lnTo>
                  <a:cubicBezTo>
                    <a:pt x="496131" y="932873"/>
                    <a:pt x="490583" y="928249"/>
                    <a:pt x="484110" y="928249"/>
                  </a:cubicBezTo>
                  <a:close/>
                  <a:moveTo>
                    <a:pt x="324773" y="629550"/>
                  </a:moveTo>
                  <a:cubicBezTo>
                    <a:pt x="320963" y="630502"/>
                    <a:pt x="318105" y="634312"/>
                    <a:pt x="318105" y="638122"/>
                  </a:cubicBezTo>
                  <a:lnTo>
                    <a:pt x="316201" y="670507"/>
                  </a:lnTo>
                  <a:cubicBezTo>
                    <a:pt x="316201" y="674317"/>
                    <a:pt x="313343" y="677175"/>
                    <a:pt x="309533" y="679080"/>
                  </a:cubicBezTo>
                  <a:lnTo>
                    <a:pt x="280005" y="685747"/>
                  </a:lnTo>
                  <a:cubicBezTo>
                    <a:pt x="276195" y="686700"/>
                    <a:pt x="273338" y="689557"/>
                    <a:pt x="273338" y="694320"/>
                  </a:cubicBezTo>
                  <a:cubicBezTo>
                    <a:pt x="273338" y="698130"/>
                    <a:pt x="275243" y="701940"/>
                    <a:pt x="279053" y="702892"/>
                  </a:cubicBezTo>
                  <a:lnTo>
                    <a:pt x="291435" y="709560"/>
                  </a:lnTo>
                  <a:lnTo>
                    <a:pt x="307628" y="718132"/>
                  </a:lnTo>
                  <a:cubicBezTo>
                    <a:pt x="308580" y="719085"/>
                    <a:pt x="310485" y="720037"/>
                    <a:pt x="311438" y="721942"/>
                  </a:cubicBezTo>
                  <a:cubicBezTo>
                    <a:pt x="312390" y="723847"/>
                    <a:pt x="312390" y="724800"/>
                    <a:pt x="312390" y="726705"/>
                  </a:cubicBezTo>
                  <a:lnTo>
                    <a:pt x="312390" y="759090"/>
                  </a:lnTo>
                  <a:cubicBezTo>
                    <a:pt x="312390" y="762900"/>
                    <a:pt x="314295" y="766710"/>
                    <a:pt x="318105" y="767662"/>
                  </a:cubicBezTo>
                  <a:cubicBezTo>
                    <a:pt x="321915" y="768615"/>
                    <a:pt x="325726" y="767662"/>
                    <a:pt x="328583" y="764805"/>
                  </a:cubicBezTo>
                  <a:lnTo>
                    <a:pt x="349538" y="739087"/>
                  </a:lnTo>
                  <a:cubicBezTo>
                    <a:pt x="352395" y="736230"/>
                    <a:pt x="356205" y="735277"/>
                    <a:pt x="360015" y="736230"/>
                  </a:cubicBezTo>
                  <a:lnTo>
                    <a:pt x="391448" y="747660"/>
                  </a:lnTo>
                  <a:cubicBezTo>
                    <a:pt x="395258" y="748612"/>
                    <a:pt x="399068" y="747660"/>
                    <a:pt x="401926" y="744802"/>
                  </a:cubicBezTo>
                  <a:cubicBezTo>
                    <a:pt x="404783" y="741945"/>
                    <a:pt x="404783" y="737182"/>
                    <a:pt x="402878" y="734325"/>
                  </a:cubicBezTo>
                  <a:lnTo>
                    <a:pt x="383828" y="706702"/>
                  </a:lnTo>
                  <a:cubicBezTo>
                    <a:pt x="381923" y="703845"/>
                    <a:pt x="381923" y="700035"/>
                    <a:pt x="383828" y="697177"/>
                  </a:cubicBezTo>
                  <a:lnTo>
                    <a:pt x="401926" y="670507"/>
                  </a:lnTo>
                  <a:cubicBezTo>
                    <a:pt x="403830" y="666697"/>
                    <a:pt x="403830" y="662887"/>
                    <a:pt x="401926" y="660030"/>
                  </a:cubicBezTo>
                  <a:cubicBezTo>
                    <a:pt x="400020" y="657172"/>
                    <a:pt x="395258" y="655267"/>
                    <a:pt x="392401" y="656220"/>
                  </a:cubicBezTo>
                  <a:lnTo>
                    <a:pt x="362873" y="663840"/>
                  </a:lnTo>
                  <a:cubicBezTo>
                    <a:pt x="359063" y="664792"/>
                    <a:pt x="355253" y="662887"/>
                    <a:pt x="353348" y="660030"/>
                  </a:cubicBezTo>
                  <a:lnTo>
                    <a:pt x="335251" y="633360"/>
                  </a:lnTo>
                  <a:cubicBezTo>
                    <a:pt x="332393" y="629550"/>
                    <a:pt x="328583" y="628597"/>
                    <a:pt x="324773" y="629550"/>
                  </a:cubicBezTo>
                  <a:close/>
                  <a:moveTo>
                    <a:pt x="610929" y="588570"/>
                  </a:moveTo>
                  <a:cubicBezTo>
                    <a:pt x="602606" y="588570"/>
                    <a:pt x="594285" y="594118"/>
                    <a:pt x="591510" y="602441"/>
                  </a:cubicBezTo>
                  <a:lnTo>
                    <a:pt x="570242" y="669020"/>
                  </a:lnTo>
                  <a:cubicBezTo>
                    <a:pt x="567468" y="677341"/>
                    <a:pt x="560070" y="682890"/>
                    <a:pt x="550823" y="682890"/>
                  </a:cubicBezTo>
                  <a:lnTo>
                    <a:pt x="483320" y="682890"/>
                  </a:lnTo>
                  <a:cubicBezTo>
                    <a:pt x="474998" y="682890"/>
                    <a:pt x="467600" y="688438"/>
                    <a:pt x="464826" y="696761"/>
                  </a:cubicBezTo>
                  <a:cubicBezTo>
                    <a:pt x="462052" y="705082"/>
                    <a:pt x="463901" y="713405"/>
                    <a:pt x="470375" y="718952"/>
                  </a:cubicBezTo>
                  <a:lnTo>
                    <a:pt x="494417" y="740221"/>
                  </a:lnTo>
                  <a:lnTo>
                    <a:pt x="524931" y="767038"/>
                  </a:lnTo>
                  <a:cubicBezTo>
                    <a:pt x="527706" y="769811"/>
                    <a:pt x="529555" y="773510"/>
                    <a:pt x="531405" y="777209"/>
                  </a:cubicBezTo>
                  <a:cubicBezTo>
                    <a:pt x="532329" y="780908"/>
                    <a:pt x="532329" y="784607"/>
                    <a:pt x="531405" y="789231"/>
                  </a:cubicBezTo>
                  <a:lnTo>
                    <a:pt x="509212" y="857658"/>
                  </a:lnTo>
                  <a:cubicBezTo>
                    <a:pt x="506437" y="865980"/>
                    <a:pt x="509212" y="875227"/>
                    <a:pt x="516610" y="879851"/>
                  </a:cubicBezTo>
                  <a:cubicBezTo>
                    <a:pt x="524007" y="885399"/>
                    <a:pt x="533254" y="885399"/>
                    <a:pt x="539727" y="879851"/>
                  </a:cubicBezTo>
                  <a:lnTo>
                    <a:pt x="598908" y="838239"/>
                  </a:lnTo>
                  <a:cubicBezTo>
                    <a:pt x="605381" y="833616"/>
                    <a:pt x="614628" y="833616"/>
                    <a:pt x="622026" y="838239"/>
                  </a:cubicBezTo>
                  <a:lnTo>
                    <a:pt x="681206" y="879851"/>
                  </a:lnTo>
                  <a:cubicBezTo>
                    <a:pt x="688604" y="885399"/>
                    <a:pt x="697851" y="885399"/>
                    <a:pt x="705248" y="879851"/>
                  </a:cubicBezTo>
                  <a:cubicBezTo>
                    <a:pt x="712646" y="874303"/>
                    <a:pt x="715420" y="865056"/>
                    <a:pt x="712646" y="856733"/>
                  </a:cubicBezTo>
                  <a:lnTo>
                    <a:pt x="692303" y="787381"/>
                  </a:lnTo>
                  <a:cubicBezTo>
                    <a:pt x="690453" y="779984"/>
                    <a:pt x="692303" y="771661"/>
                    <a:pt x="698775" y="766113"/>
                  </a:cubicBezTo>
                  <a:lnTo>
                    <a:pt x="751483" y="718952"/>
                  </a:lnTo>
                  <a:cubicBezTo>
                    <a:pt x="757956" y="713405"/>
                    <a:pt x="759805" y="704158"/>
                    <a:pt x="757032" y="696761"/>
                  </a:cubicBezTo>
                  <a:cubicBezTo>
                    <a:pt x="754257" y="688438"/>
                    <a:pt x="746859" y="683814"/>
                    <a:pt x="738538" y="682890"/>
                  </a:cubicBezTo>
                  <a:lnTo>
                    <a:pt x="671034" y="682890"/>
                  </a:lnTo>
                  <a:cubicBezTo>
                    <a:pt x="662712" y="682890"/>
                    <a:pt x="654390" y="677341"/>
                    <a:pt x="651616" y="669020"/>
                  </a:cubicBezTo>
                  <a:lnTo>
                    <a:pt x="630347" y="602441"/>
                  </a:lnTo>
                  <a:cubicBezTo>
                    <a:pt x="627574" y="594118"/>
                    <a:pt x="620176" y="588570"/>
                    <a:pt x="610929" y="588570"/>
                  </a:cubicBez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47697" y="789756"/>
                  </a:lnTo>
                  <a:lnTo>
                    <a:pt x="747697" y="2102899"/>
                  </a:lnTo>
                  <a:lnTo>
                    <a:pt x="560773" y="2102899"/>
                  </a:lnTo>
                  <a:lnTo>
                    <a:pt x="560773" y="1261740"/>
                  </a:lnTo>
                  <a:lnTo>
                    <a:pt x="467311" y="1261740"/>
                  </a:lnTo>
                  <a:lnTo>
                    <a:pt x="467311" y="2102899"/>
                  </a:lnTo>
                  <a:lnTo>
                    <a:pt x="280387" y="2102899"/>
                  </a:lnTo>
                  <a:lnTo>
                    <a:pt x="280387" y="794429"/>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99104" y="99657"/>
                  </a:moveTo>
                  <a:cubicBezTo>
                    <a:pt x="595294" y="100609"/>
                    <a:pt x="592436" y="104419"/>
                    <a:pt x="592436" y="108229"/>
                  </a:cubicBezTo>
                  <a:lnTo>
                    <a:pt x="590532" y="140614"/>
                  </a:lnTo>
                  <a:cubicBezTo>
                    <a:pt x="590532" y="144424"/>
                    <a:pt x="587674" y="147282"/>
                    <a:pt x="583864" y="149187"/>
                  </a:cubicBezTo>
                  <a:lnTo>
                    <a:pt x="554336" y="155854"/>
                  </a:lnTo>
                  <a:cubicBezTo>
                    <a:pt x="550526" y="156807"/>
                    <a:pt x="547669" y="159664"/>
                    <a:pt x="547669" y="164427"/>
                  </a:cubicBezTo>
                  <a:cubicBezTo>
                    <a:pt x="547669" y="168237"/>
                    <a:pt x="549574" y="172047"/>
                    <a:pt x="553384" y="172999"/>
                  </a:cubicBezTo>
                  <a:lnTo>
                    <a:pt x="565766" y="179667"/>
                  </a:lnTo>
                  <a:lnTo>
                    <a:pt x="581959" y="188239"/>
                  </a:lnTo>
                  <a:cubicBezTo>
                    <a:pt x="582911" y="189192"/>
                    <a:pt x="584816" y="190144"/>
                    <a:pt x="585769" y="192049"/>
                  </a:cubicBezTo>
                  <a:cubicBezTo>
                    <a:pt x="586721" y="193954"/>
                    <a:pt x="586721" y="194907"/>
                    <a:pt x="586721" y="196812"/>
                  </a:cubicBezTo>
                  <a:lnTo>
                    <a:pt x="586721" y="229197"/>
                  </a:lnTo>
                  <a:cubicBezTo>
                    <a:pt x="586721" y="233007"/>
                    <a:pt x="588626" y="236817"/>
                    <a:pt x="592436" y="237769"/>
                  </a:cubicBezTo>
                  <a:cubicBezTo>
                    <a:pt x="596246" y="238722"/>
                    <a:pt x="600057" y="237769"/>
                    <a:pt x="602914" y="234912"/>
                  </a:cubicBezTo>
                  <a:lnTo>
                    <a:pt x="623869" y="209194"/>
                  </a:lnTo>
                  <a:cubicBezTo>
                    <a:pt x="626726" y="206337"/>
                    <a:pt x="630536" y="205384"/>
                    <a:pt x="634346" y="206337"/>
                  </a:cubicBezTo>
                  <a:lnTo>
                    <a:pt x="665779" y="217767"/>
                  </a:lnTo>
                  <a:cubicBezTo>
                    <a:pt x="669589" y="218719"/>
                    <a:pt x="673399" y="217767"/>
                    <a:pt x="676257" y="214909"/>
                  </a:cubicBezTo>
                  <a:cubicBezTo>
                    <a:pt x="679114" y="212052"/>
                    <a:pt x="679114" y="207289"/>
                    <a:pt x="677209" y="204432"/>
                  </a:cubicBezTo>
                  <a:lnTo>
                    <a:pt x="658159" y="176809"/>
                  </a:lnTo>
                  <a:cubicBezTo>
                    <a:pt x="656254" y="173952"/>
                    <a:pt x="656254" y="170142"/>
                    <a:pt x="658159" y="167284"/>
                  </a:cubicBezTo>
                  <a:lnTo>
                    <a:pt x="676257" y="140614"/>
                  </a:lnTo>
                  <a:cubicBezTo>
                    <a:pt x="678161" y="136804"/>
                    <a:pt x="678161" y="132994"/>
                    <a:pt x="676257" y="130137"/>
                  </a:cubicBezTo>
                  <a:cubicBezTo>
                    <a:pt x="674351" y="127279"/>
                    <a:pt x="669589" y="125374"/>
                    <a:pt x="666732" y="126327"/>
                  </a:cubicBezTo>
                  <a:lnTo>
                    <a:pt x="637204" y="133947"/>
                  </a:lnTo>
                  <a:cubicBezTo>
                    <a:pt x="633394" y="134899"/>
                    <a:pt x="629584" y="132994"/>
                    <a:pt x="627679" y="130137"/>
                  </a:cubicBezTo>
                  <a:lnTo>
                    <a:pt x="609582" y="103467"/>
                  </a:lnTo>
                  <a:cubicBezTo>
                    <a:pt x="606724" y="99657"/>
                    <a:pt x="602914" y="98704"/>
                    <a:pt x="599104" y="99657"/>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9525" cap="flat">
              <a:noFill/>
              <a:prstDash val="solid"/>
              <a:miter/>
            </a:ln>
          </p:spPr>
          <p:txBody>
            <a:bodyPr wrap="square" rtlCol="0" anchor="ctr">
              <a:noAutofit/>
            </a:bodyPr>
            <a:lstStyle/>
            <a:p>
              <a:endParaRPr lang="en-GB"/>
            </a:p>
          </p:txBody>
        </p:sp>
        <p:sp>
          <p:nvSpPr>
            <p:cNvPr id="125" name="Freeform: Shape 124">
              <a:extLst>
                <a:ext uri="{FF2B5EF4-FFF2-40B4-BE49-F238E27FC236}">
                  <a16:creationId xmlns:a16="http://schemas.microsoft.com/office/drawing/2014/main" id="{73997624-A652-4F81-8AAA-A18D7561729B}"/>
                </a:ext>
              </a:extLst>
            </p:cNvPr>
            <p:cNvSpPr/>
            <p:nvPr/>
          </p:nvSpPr>
          <p:spPr>
            <a:xfrm>
              <a:off x="4783760" y="4448752"/>
              <a:ext cx="348013" cy="711844"/>
            </a:xfrm>
            <a:custGeom>
              <a:avLst/>
              <a:gdLst>
                <a:gd name="connsiteX0" fmla="*/ 484110 w 1028084"/>
                <a:gd name="connsiteY0" fmla="*/ 928249 h 2102899"/>
                <a:gd name="connsiteX1" fmla="*/ 469315 w 1028084"/>
                <a:gd name="connsiteY1" fmla="*/ 938420 h 2102899"/>
                <a:gd name="connsiteX2" fmla="*/ 452670 w 1028084"/>
                <a:gd name="connsiteY2" fmla="*/ 988355 h 2102899"/>
                <a:gd name="connsiteX3" fmla="*/ 438800 w 1028084"/>
                <a:gd name="connsiteY3" fmla="*/ 998527 h 2102899"/>
                <a:gd name="connsiteX4" fmla="*/ 387941 w 1028084"/>
                <a:gd name="connsiteY4" fmla="*/ 998527 h 2102899"/>
                <a:gd name="connsiteX5" fmla="*/ 374071 w 1028084"/>
                <a:gd name="connsiteY5" fmla="*/ 1008698 h 2102899"/>
                <a:gd name="connsiteX6" fmla="*/ 378694 w 1028084"/>
                <a:gd name="connsiteY6" fmla="*/ 1025343 h 2102899"/>
                <a:gd name="connsiteX7" fmla="*/ 396263 w 1028084"/>
                <a:gd name="connsiteY7" fmla="*/ 1041063 h 2102899"/>
                <a:gd name="connsiteX8" fmla="*/ 418456 w 1028084"/>
                <a:gd name="connsiteY8" fmla="*/ 1061406 h 2102899"/>
                <a:gd name="connsiteX9" fmla="*/ 423080 w 1028084"/>
                <a:gd name="connsiteY9" fmla="*/ 1068804 h 2102899"/>
                <a:gd name="connsiteX10" fmla="*/ 423080 w 1028084"/>
                <a:gd name="connsiteY10" fmla="*/ 1077126 h 2102899"/>
                <a:gd name="connsiteX11" fmla="*/ 407360 w 1028084"/>
                <a:gd name="connsiteY11" fmla="*/ 1129834 h 2102899"/>
                <a:gd name="connsiteX12" fmla="*/ 412908 w 1028084"/>
                <a:gd name="connsiteY12" fmla="*/ 1146479 h 2102899"/>
                <a:gd name="connsiteX13" fmla="*/ 430478 w 1028084"/>
                <a:gd name="connsiteY13" fmla="*/ 1146479 h 2102899"/>
                <a:gd name="connsiteX14" fmla="*/ 474863 w 1028084"/>
                <a:gd name="connsiteY14" fmla="*/ 1115039 h 2102899"/>
                <a:gd name="connsiteX15" fmla="*/ 492432 w 1028084"/>
                <a:gd name="connsiteY15" fmla="*/ 1115039 h 2102899"/>
                <a:gd name="connsiteX16" fmla="*/ 536818 w 1028084"/>
                <a:gd name="connsiteY16" fmla="*/ 1146479 h 2102899"/>
                <a:gd name="connsiteX17" fmla="*/ 554387 w 1028084"/>
                <a:gd name="connsiteY17" fmla="*/ 1146479 h 2102899"/>
                <a:gd name="connsiteX18" fmla="*/ 559936 w 1028084"/>
                <a:gd name="connsiteY18" fmla="*/ 1129834 h 2102899"/>
                <a:gd name="connsiteX19" fmla="*/ 544215 w 1028084"/>
                <a:gd name="connsiteY19" fmla="*/ 1077126 h 2102899"/>
                <a:gd name="connsiteX20" fmla="*/ 548840 w 1028084"/>
                <a:gd name="connsiteY20" fmla="*/ 1061406 h 2102899"/>
                <a:gd name="connsiteX21" fmla="*/ 589526 w 1028084"/>
                <a:gd name="connsiteY21" fmla="*/ 1026268 h 2102899"/>
                <a:gd name="connsiteX22" fmla="*/ 594149 w 1028084"/>
                <a:gd name="connsiteY22" fmla="*/ 1009623 h 2102899"/>
                <a:gd name="connsiteX23" fmla="*/ 580279 w 1028084"/>
                <a:gd name="connsiteY23" fmla="*/ 999451 h 2102899"/>
                <a:gd name="connsiteX24" fmla="*/ 529420 w 1028084"/>
                <a:gd name="connsiteY24" fmla="*/ 999451 h 2102899"/>
                <a:gd name="connsiteX25" fmla="*/ 515550 w 1028084"/>
                <a:gd name="connsiteY25" fmla="*/ 989279 h 2102899"/>
                <a:gd name="connsiteX26" fmla="*/ 498905 w 1028084"/>
                <a:gd name="connsiteY26" fmla="*/ 939346 h 2102899"/>
                <a:gd name="connsiteX27" fmla="*/ 484110 w 1028084"/>
                <a:gd name="connsiteY27" fmla="*/ 928249 h 2102899"/>
                <a:gd name="connsiteX28" fmla="*/ 324773 w 1028084"/>
                <a:gd name="connsiteY28" fmla="*/ 629550 h 2102899"/>
                <a:gd name="connsiteX29" fmla="*/ 318105 w 1028084"/>
                <a:gd name="connsiteY29" fmla="*/ 638122 h 2102899"/>
                <a:gd name="connsiteX30" fmla="*/ 316201 w 1028084"/>
                <a:gd name="connsiteY30" fmla="*/ 670507 h 2102899"/>
                <a:gd name="connsiteX31" fmla="*/ 309533 w 1028084"/>
                <a:gd name="connsiteY31" fmla="*/ 679080 h 2102899"/>
                <a:gd name="connsiteX32" fmla="*/ 280005 w 1028084"/>
                <a:gd name="connsiteY32" fmla="*/ 685747 h 2102899"/>
                <a:gd name="connsiteX33" fmla="*/ 273338 w 1028084"/>
                <a:gd name="connsiteY33" fmla="*/ 694320 h 2102899"/>
                <a:gd name="connsiteX34" fmla="*/ 279053 w 1028084"/>
                <a:gd name="connsiteY34" fmla="*/ 702892 h 2102899"/>
                <a:gd name="connsiteX35" fmla="*/ 291435 w 1028084"/>
                <a:gd name="connsiteY35" fmla="*/ 709560 h 2102899"/>
                <a:gd name="connsiteX36" fmla="*/ 307628 w 1028084"/>
                <a:gd name="connsiteY36" fmla="*/ 718132 h 2102899"/>
                <a:gd name="connsiteX37" fmla="*/ 311438 w 1028084"/>
                <a:gd name="connsiteY37" fmla="*/ 721942 h 2102899"/>
                <a:gd name="connsiteX38" fmla="*/ 312390 w 1028084"/>
                <a:gd name="connsiteY38" fmla="*/ 726705 h 2102899"/>
                <a:gd name="connsiteX39" fmla="*/ 312390 w 1028084"/>
                <a:gd name="connsiteY39" fmla="*/ 759090 h 2102899"/>
                <a:gd name="connsiteX40" fmla="*/ 318105 w 1028084"/>
                <a:gd name="connsiteY40" fmla="*/ 767662 h 2102899"/>
                <a:gd name="connsiteX41" fmla="*/ 328583 w 1028084"/>
                <a:gd name="connsiteY41" fmla="*/ 764805 h 2102899"/>
                <a:gd name="connsiteX42" fmla="*/ 349538 w 1028084"/>
                <a:gd name="connsiteY42" fmla="*/ 739087 h 2102899"/>
                <a:gd name="connsiteX43" fmla="*/ 360015 w 1028084"/>
                <a:gd name="connsiteY43" fmla="*/ 736230 h 2102899"/>
                <a:gd name="connsiteX44" fmla="*/ 391448 w 1028084"/>
                <a:gd name="connsiteY44" fmla="*/ 747660 h 2102899"/>
                <a:gd name="connsiteX45" fmla="*/ 401926 w 1028084"/>
                <a:gd name="connsiteY45" fmla="*/ 744802 h 2102899"/>
                <a:gd name="connsiteX46" fmla="*/ 402878 w 1028084"/>
                <a:gd name="connsiteY46" fmla="*/ 734325 h 2102899"/>
                <a:gd name="connsiteX47" fmla="*/ 383828 w 1028084"/>
                <a:gd name="connsiteY47" fmla="*/ 706702 h 2102899"/>
                <a:gd name="connsiteX48" fmla="*/ 383828 w 1028084"/>
                <a:gd name="connsiteY48" fmla="*/ 697177 h 2102899"/>
                <a:gd name="connsiteX49" fmla="*/ 401926 w 1028084"/>
                <a:gd name="connsiteY49" fmla="*/ 670507 h 2102899"/>
                <a:gd name="connsiteX50" fmla="*/ 401926 w 1028084"/>
                <a:gd name="connsiteY50" fmla="*/ 660030 h 2102899"/>
                <a:gd name="connsiteX51" fmla="*/ 392401 w 1028084"/>
                <a:gd name="connsiteY51" fmla="*/ 656220 h 2102899"/>
                <a:gd name="connsiteX52" fmla="*/ 362873 w 1028084"/>
                <a:gd name="connsiteY52" fmla="*/ 663840 h 2102899"/>
                <a:gd name="connsiteX53" fmla="*/ 353348 w 1028084"/>
                <a:gd name="connsiteY53" fmla="*/ 660030 h 2102899"/>
                <a:gd name="connsiteX54" fmla="*/ 335251 w 1028084"/>
                <a:gd name="connsiteY54" fmla="*/ 633360 h 2102899"/>
                <a:gd name="connsiteX55" fmla="*/ 324773 w 1028084"/>
                <a:gd name="connsiteY55" fmla="*/ 629550 h 2102899"/>
                <a:gd name="connsiteX56" fmla="*/ 610929 w 1028084"/>
                <a:gd name="connsiteY56" fmla="*/ 588570 h 2102899"/>
                <a:gd name="connsiteX57" fmla="*/ 591510 w 1028084"/>
                <a:gd name="connsiteY57" fmla="*/ 602441 h 2102899"/>
                <a:gd name="connsiteX58" fmla="*/ 570242 w 1028084"/>
                <a:gd name="connsiteY58" fmla="*/ 669020 h 2102899"/>
                <a:gd name="connsiteX59" fmla="*/ 550823 w 1028084"/>
                <a:gd name="connsiteY59" fmla="*/ 682890 h 2102899"/>
                <a:gd name="connsiteX60" fmla="*/ 483320 w 1028084"/>
                <a:gd name="connsiteY60" fmla="*/ 682890 h 2102899"/>
                <a:gd name="connsiteX61" fmla="*/ 464826 w 1028084"/>
                <a:gd name="connsiteY61" fmla="*/ 696761 h 2102899"/>
                <a:gd name="connsiteX62" fmla="*/ 470375 w 1028084"/>
                <a:gd name="connsiteY62" fmla="*/ 718952 h 2102899"/>
                <a:gd name="connsiteX63" fmla="*/ 494417 w 1028084"/>
                <a:gd name="connsiteY63" fmla="*/ 740221 h 2102899"/>
                <a:gd name="connsiteX64" fmla="*/ 524931 w 1028084"/>
                <a:gd name="connsiteY64" fmla="*/ 767038 h 2102899"/>
                <a:gd name="connsiteX65" fmla="*/ 531405 w 1028084"/>
                <a:gd name="connsiteY65" fmla="*/ 777209 h 2102899"/>
                <a:gd name="connsiteX66" fmla="*/ 531405 w 1028084"/>
                <a:gd name="connsiteY66" fmla="*/ 789231 h 2102899"/>
                <a:gd name="connsiteX67" fmla="*/ 509212 w 1028084"/>
                <a:gd name="connsiteY67" fmla="*/ 857658 h 2102899"/>
                <a:gd name="connsiteX68" fmla="*/ 516610 w 1028084"/>
                <a:gd name="connsiteY68" fmla="*/ 879851 h 2102899"/>
                <a:gd name="connsiteX69" fmla="*/ 539727 w 1028084"/>
                <a:gd name="connsiteY69" fmla="*/ 879851 h 2102899"/>
                <a:gd name="connsiteX70" fmla="*/ 598908 w 1028084"/>
                <a:gd name="connsiteY70" fmla="*/ 838239 h 2102899"/>
                <a:gd name="connsiteX71" fmla="*/ 622026 w 1028084"/>
                <a:gd name="connsiteY71" fmla="*/ 838239 h 2102899"/>
                <a:gd name="connsiteX72" fmla="*/ 681206 w 1028084"/>
                <a:gd name="connsiteY72" fmla="*/ 879851 h 2102899"/>
                <a:gd name="connsiteX73" fmla="*/ 705248 w 1028084"/>
                <a:gd name="connsiteY73" fmla="*/ 879851 h 2102899"/>
                <a:gd name="connsiteX74" fmla="*/ 712646 w 1028084"/>
                <a:gd name="connsiteY74" fmla="*/ 856733 h 2102899"/>
                <a:gd name="connsiteX75" fmla="*/ 692303 w 1028084"/>
                <a:gd name="connsiteY75" fmla="*/ 787381 h 2102899"/>
                <a:gd name="connsiteX76" fmla="*/ 698775 w 1028084"/>
                <a:gd name="connsiteY76" fmla="*/ 766113 h 2102899"/>
                <a:gd name="connsiteX77" fmla="*/ 751483 w 1028084"/>
                <a:gd name="connsiteY77" fmla="*/ 718952 h 2102899"/>
                <a:gd name="connsiteX78" fmla="*/ 757032 w 1028084"/>
                <a:gd name="connsiteY78" fmla="*/ 696761 h 2102899"/>
                <a:gd name="connsiteX79" fmla="*/ 738538 w 1028084"/>
                <a:gd name="connsiteY79" fmla="*/ 682890 h 2102899"/>
                <a:gd name="connsiteX80" fmla="*/ 671034 w 1028084"/>
                <a:gd name="connsiteY80" fmla="*/ 682890 h 2102899"/>
                <a:gd name="connsiteX81" fmla="*/ 651616 w 1028084"/>
                <a:gd name="connsiteY81" fmla="*/ 669020 h 2102899"/>
                <a:gd name="connsiteX82" fmla="*/ 630347 w 1028084"/>
                <a:gd name="connsiteY82" fmla="*/ 602441 h 2102899"/>
                <a:gd name="connsiteX83" fmla="*/ 610929 w 1028084"/>
                <a:gd name="connsiteY83" fmla="*/ 588570 h 2102899"/>
                <a:gd name="connsiteX84" fmla="*/ 514042 w 1028084"/>
                <a:gd name="connsiteY84" fmla="*/ 420580 h 2102899"/>
                <a:gd name="connsiteX85" fmla="*/ 668254 w 1028084"/>
                <a:gd name="connsiteY85" fmla="*/ 439272 h 2102899"/>
                <a:gd name="connsiteX86" fmla="*/ 864525 w 1028084"/>
                <a:gd name="connsiteY86" fmla="*/ 542081 h 2102899"/>
                <a:gd name="connsiteX87" fmla="*/ 892564 w 1028084"/>
                <a:gd name="connsiteY87" fmla="*/ 593485 h 2102899"/>
                <a:gd name="connsiteX88" fmla="*/ 1023411 w 1028084"/>
                <a:gd name="connsiteY88" fmla="*/ 1149585 h 2102899"/>
                <a:gd name="connsiteX89" fmla="*/ 1028084 w 1028084"/>
                <a:gd name="connsiteY89" fmla="*/ 1172950 h 2102899"/>
                <a:gd name="connsiteX90" fmla="*/ 934622 w 1028084"/>
                <a:gd name="connsiteY90" fmla="*/ 1266413 h 2102899"/>
                <a:gd name="connsiteX91" fmla="*/ 845833 w 1028084"/>
                <a:gd name="connsiteY91" fmla="*/ 1196316 h 2102899"/>
                <a:gd name="connsiteX92" fmla="*/ 747697 w 1028084"/>
                <a:gd name="connsiteY92" fmla="*/ 789756 h 2102899"/>
                <a:gd name="connsiteX93" fmla="*/ 747697 w 1028084"/>
                <a:gd name="connsiteY93" fmla="*/ 2102899 h 2102899"/>
                <a:gd name="connsiteX94" fmla="*/ 560773 w 1028084"/>
                <a:gd name="connsiteY94" fmla="*/ 2102899 h 2102899"/>
                <a:gd name="connsiteX95" fmla="*/ 560773 w 1028084"/>
                <a:gd name="connsiteY95" fmla="*/ 1261740 h 2102899"/>
                <a:gd name="connsiteX96" fmla="*/ 467311 w 1028084"/>
                <a:gd name="connsiteY96" fmla="*/ 1261740 h 2102899"/>
                <a:gd name="connsiteX97" fmla="*/ 467311 w 1028084"/>
                <a:gd name="connsiteY97" fmla="*/ 2102899 h 2102899"/>
                <a:gd name="connsiteX98" fmla="*/ 280387 w 1028084"/>
                <a:gd name="connsiteY98" fmla="*/ 2102899 h 2102899"/>
                <a:gd name="connsiteX99" fmla="*/ 280387 w 1028084"/>
                <a:gd name="connsiteY99" fmla="*/ 794429 h 2102899"/>
                <a:gd name="connsiteX100" fmla="*/ 182251 w 1028084"/>
                <a:gd name="connsiteY100" fmla="*/ 1200989 h 2102899"/>
                <a:gd name="connsiteX101" fmla="*/ 93462 w 1028084"/>
                <a:gd name="connsiteY101" fmla="*/ 1271086 h 2102899"/>
                <a:gd name="connsiteX102" fmla="*/ 0 w 1028084"/>
                <a:gd name="connsiteY102" fmla="*/ 1177624 h 2102899"/>
                <a:gd name="connsiteX103" fmla="*/ 4673 w 1028084"/>
                <a:gd name="connsiteY103" fmla="*/ 1154258 h 2102899"/>
                <a:gd name="connsiteX104" fmla="*/ 135520 w 1028084"/>
                <a:gd name="connsiteY104" fmla="*/ 598158 h 2102899"/>
                <a:gd name="connsiteX105" fmla="*/ 163559 w 1028084"/>
                <a:gd name="connsiteY105" fmla="*/ 546754 h 2102899"/>
                <a:gd name="connsiteX106" fmla="*/ 359829 w 1028084"/>
                <a:gd name="connsiteY106" fmla="*/ 443946 h 2102899"/>
                <a:gd name="connsiteX107" fmla="*/ 514042 w 1028084"/>
                <a:gd name="connsiteY107" fmla="*/ 420580 h 2102899"/>
                <a:gd name="connsiteX108" fmla="*/ 599104 w 1028084"/>
                <a:gd name="connsiteY108" fmla="*/ 99657 h 2102899"/>
                <a:gd name="connsiteX109" fmla="*/ 592436 w 1028084"/>
                <a:gd name="connsiteY109" fmla="*/ 108229 h 2102899"/>
                <a:gd name="connsiteX110" fmla="*/ 590532 w 1028084"/>
                <a:gd name="connsiteY110" fmla="*/ 140614 h 2102899"/>
                <a:gd name="connsiteX111" fmla="*/ 583864 w 1028084"/>
                <a:gd name="connsiteY111" fmla="*/ 149187 h 2102899"/>
                <a:gd name="connsiteX112" fmla="*/ 554336 w 1028084"/>
                <a:gd name="connsiteY112" fmla="*/ 155854 h 2102899"/>
                <a:gd name="connsiteX113" fmla="*/ 547669 w 1028084"/>
                <a:gd name="connsiteY113" fmla="*/ 164427 h 2102899"/>
                <a:gd name="connsiteX114" fmla="*/ 553384 w 1028084"/>
                <a:gd name="connsiteY114" fmla="*/ 172999 h 2102899"/>
                <a:gd name="connsiteX115" fmla="*/ 565766 w 1028084"/>
                <a:gd name="connsiteY115" fmla="*/ 179667 h 2102899"/>
                <a:gd name="connsiteX116" fmla="*/ 581959 w 1028084"/>
                <a:gd name="connsiteY116" fmla="*/ 188239 h 2102899"/>
                <a:gd name="connsiteX117" fmla="*/ 585769 w 1028084"/>
                <a:gd name="connsiteY117" fmla="*/ 192049 h 2102899"/>
                <a:gd name="connsiteX118" fmla="*/ 586721 w 1028084"/>
                <a:gd name="connsiteY118" fmla="*/ 196812 h 2102899"/>
                <a:gd name="connsiteX119" fmla="*/ 586721 w 1028084"/>
                <a:gd name="connsiteY119" fmla="*/ 229197 h 2102899"/>
                <a:gd name="connsiteX120" fmla="*/ 592436 w 1028084"/>
                <a:gd name="connsiteY120" fmla="*/ 237769 h 2102899"/>
                <a:gd name="connsiteX121" fmla="*/ 602914 w 1028084"/>
                <a:gd name="connsiteY121" fmla="*/ 234912 h 2102899"/>
                <a:gd name="connsiteX122" fmla="*/ 623869 w 1028084"/>
                <a:gd name="connsiteY122" fmla="*/ 209194 h 2102899"/>
                <a:gd name="connsiteX123" fmla="*/ 634346 w 1028084"/>
                <a:gd name="connsiteY123" fmla="*/ 206337 h 2102899"/>
                <a:gd name="connsiteX124" fmla="*/ 665779 w 1028084"/>
                <a:gd name="connsiteY124" fmla="*/ 217767 h 2102899"/>
                <a:gd name="connsiteX125" fmla="*/ 676257 w 1028084"/>
                <a:gd name="connsiteY125" fmla="*/ 214909 h 2102899"/>
                <a:gd name="connsiteX126" fmla="*/ 677209 w 1028084"/>
                <a:gd name="connsiteY126" fmla="*/ 204432 h 2102899"/>
                <a:gd name="connsiteX127" fmla="*/ 658159 w 1028084"/>
                <a:gd name="connsiteY127" fmla="*/ 176809 h 2102899"/>
                <a:gd name="connsiteX128" fmla="*/ 658159 w 1028084"/>
                <a:gd name="connsiteY128" fmla="*/ 167284 h 2102899"/>
                <a:gd name="connsiteX129" fmla="*/ 676257 w 1028084"/>
                <a:gd name="connsiteY129" fmla="*/ 140614 h 2102899"/>
                <a:gd name="connsiteX130" fmla="*/ 676257 w 1028084"/>
                <a:gd name="connsiteY130" fmla="*/ 130137 h 2102899"/>
                <a:gd name="connsiteX131" fmla="*/ 666732 w 1028084"/>
                <a:gd name="connsiteY131" fmla="*/ 126327 h 2102899"/>
                <a:gd name="connsiteX132" fmla="*/ 637204 w 1028084"/>
                <a:gd name="connsiteY132" fmla="*/ 133947 h 2102899"/>
                <a:gd name="connsiteX133" fmla="*/ 627679 w 1028084"/>
                <a:gd name="connsiteY133" fmla="*/ 130137 h 2102899"/>
                <a:gd name="connsiteX134" fmla="*/ 609582 w 1028084"/>
                <a:gd name="connsiteY134" fmla="*/ 103467 h 2102899"/>
                <a:gd name="connsiteX135" fmla="*/ 599104 w 1028084"/>
                <a:gd name="connsiteY135" fmla="*/ 99657 h 2102899"/>
                <a:gd name="connsiteX136" fmla="*/ 514041 w 1028084"/>
                <a:gd name="connsiteY136" fmla="*/ 0 h 2102899"/>
                <a:gd name="connsiteX137" fmla="*/ 700966 w 1028084"/>
                <a:gd name="connsiteY137" fmla="*/ 186924 h 2102899"/>
                <a:gd name="connsiteX138" fmla="*/ 514041 w 1028084"/>
                <a:gd name="connsiteY138" fmla="*/ 373849 h 2102899"/>
                <a:gd name="connsiteX139" fmla="*/ 327117 w 1028084"/>
                <a:gd name="connsiteY139" fmla="*/ 186924 h 2102899"/>
                <a:gd name="connsiteX140" fmla="*/ 514041 w 1028084"/>
                <a:gd name="connsiteY140"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28084" h="2102899">
                  <a:moveTo>
                    <a:pt x="484110" y="928249"/>
                  </a:moveTo>
                  <a:cubicBezTo>
                    <a:pt x="477637" y="928249"/>
                    <a:pt x="472089" y="932873"/>
                    <a:pt x="469315" y="938420"/>
                  </a:cubicBezTo>
                  <a:lnTo>
                    <a:pt x="452670" y="988355"/>
                  </a:lnTo>
                  <a:cubicBezTo>
                    <a:pt x="450821" y="994828"/>
                    <a:pt x="445273" y="998527"/>
                    <a:pt x="438800" y="998527"/>
                  </a:cubicBezTo>
                  <a:lnTo>
                    <a:pt x="387941" y="998527"/>
                  </a:lnTo>
                  <a:cubicBezTo>
                    <a:pt x="381468" y="998527"/>
                    <a:pt x="375920" y="1002225"/>
                    <a:pt x="374071" y="1008698"/>
                  </a:cubicBezTo>
                  <a:cubicBezTo>
                    <a:pt x="372221" y="1014247"/>
                    <a:pt x="374071" y="1021644"/>
                    <a:pt x="378694" y="1025343"/>
                  </a:cubicBezTo>
                  <a:lnTo>
                    <a:pt x="396263" y="1041063"/>
                  </a:lnTo>
                  <a:lnTo>
                    <a:pt x="418456" y="1061406"/>
                  </a:lnTo>
                  <a:cubicBezTo>
                    <a:pt x="420306" y="1063256"/>
                    <a:pt x="422155" y="1066030"/>
                    <a:pt x="423080" y="1068804"/>
                  </a:cubicBezTo>
                  <a:cubicBezTo>
                    <a:pt x="424004" y="1071578"/>
                    <a:pt x="424004" y="1074352"/>
                    <a:pt x="423080" y="1077126"/>
                  </a:cubicBezTo>
                  <a:lnTo>
                    <a:pt x="407360" y="1129834"/>
                  </a:lnTo>
                  <a:cubicBezTo>
                    <a:pt x="405510" y="1136307"/>
                    <a:pt x="407360" y="1142780"/>
                    <a:pt x="412908" y="1146479"/>
                  </a:cubicBezTo>
                  <a:cubicBezTo>
                    <a:pt x="418456" y="1150177"/>
                    <a:pt x="424929" y="1150177"/>
                    <a:pt x="430478" y="1146479"/>
                  </a:cubicBezTo>
                  <a:lnTo>
                    <a:pt x="474863" y="1115039"/>
                  </a:lnTo>
                  <a:cubicBezTo>
                    <a:pt x="480411" y="1111340"/>
                    <a:pt x="486884" y="1111340"/>
                    <a:pt x="492432" y="1115039"/>
                  </a:cubicBezTo>
                  <a:lnTo>
                    <a:pt x="536818" y="1146479"/>
                  </a:lnTo>
                  <a:cubicBezTo>
                    <a:pt x="542366" y="1150177"/>
                    <a:pt x="548840" y="1150177"/>
                    <a:pt x="554387" y="1146479"/>
                  </a:cubicBezTo>
                  <a:cubicBezTo>
                    <a:pt x="559936" y="1142780"/>
                    <a:pt x="561785" y="1135382"/>
                    <a:pt x="559936" y="1129834"/>
                  </a:cubicBezTo>
                  <a:lnTo>
                    <a:pt x="544215" y="1077126"/>
                  </a:lnTo>
                  <a:cubicBezTo>
                    <a:pt x="542366" y="1071578"/>
                    <a:pt x="544215" y="1065105"/>
                    <a:pt x="548840" y="1061406"/>
                  </a:cubicBezTo>
                  <a:lnTo>
                    <a:pt x="589526" y="1026268"/>
                  </a:lnTo>
                  <a:cubicBezTo>
                    <a:pt x="594149" y="1021644"/>
                    <a:pt x="595999" y="1015171"/>
                    <a:pt x="594149" y="1009623"/>
                  </a:cubicBezTo>
                  <a:cubicBezTo>
                    <a:pt x="592300" y="1004075"/>
                    <a:pt x="585828" y="999451"/>
                    <a:pt x="580279" y="999451"/>
                  </a:cubicBezTo>
                  <a:lnTo>
                    <a:pt x="529420" y="999451"/>
                  </a:lnTo>
                  <a:cubicBezTo>
                    <a:pt x="522948" y="999451"/>
                    <a:pt x="517399" y="994828"/>
                    <a:pt x="515550" y="989279"/>
                  </a:cubicBezTo>
                  <a:lnTo>
                    <a:pt x="498905" y="939346"/>
                  </a:lnTo>
                  <a:cubicBezTo>
                    <a:pt x="496131" y="932873"/>
                    <a:pt x="490583" y="928249"/>
                    <a:pt x="484110" y="928249"/>
                  </a:cubicBezTo>
                  <a:close/>
                  <a:moveTo>
                    <a:pt x="324773" y="629550"/>
                  </a:moveTo>
                  <a:cubicBezTo>
                    <a:pt x="320963" y="630502"/>
                    <a:pt x="318105" y="634312"/>
                    <a:pt x="318105" y="638122"/>
                  </a:cubicBezTo>
                  <a:lnTo>
                    <a:pt x="316201" y="670507"/>
                  </a:lnTo>
                  <a:cubicBezTo>
                    <a:pt x="316201" y="674317"/>
                    <a:pt x="313343" y="677175"/>
                    <a:pt x="309533" y="679080"/>
                  </a:cubicBezTo>
                  <a:lnTo>
                    <a:pt x="280005" y="685747"/>
                  </a:lnTo>
                  <a:cubicBezTo>
                    <a:pt x="276195" y="686700"/>
                    <a:pt x="273338" y="689557"/>
                    <a:pt x="273338" y="694320"/>
                  </a:cubicBezTo>
                  <a:cubicBezTo>
                    <a:pt x="273338" y="698130"/>
                    <a:pt x="275243" y="701940"/>
                    <a:pt x="279053" y="702892"/>
                  </a:cubicBezTo>
                  <a:lnTo>
                    <a:pt x="291435" y="709560"/>
                  </a:lnTo>
                  <a:lnTo>
                    <a:pt x="307628" y="718132"/>
                  </a:lnTo>
                  <a:cubicBezTo>
                    <a:pt x="308580" y="719085"/>
                    <a:pt x="310485" y="720037"/>
                    <a:pt x="311438" y="721942"/>
                  </a:cubicBezTo>
                  <a:cubicBezTo>
                    <a:pt x="312390" y="723847"/>
                    <a:pt x="312390" y="724800"/>
                    <a:pt x="312390" y="726705"/>
                  </a:cubicBezTo>
                  <a:lnTo>
                    <a:pt x="312390" y="759090"/>
                  </a:lnTo>
                  <a:cubicBezTo>
                    <a:pt x="312390" y="762900"/>
                    <a:pt x="314295" y="766710"/>
                    <a:pt x="318105" y="767662"/>
                  </a:cubicBezTo>
                  <a:cubicBezTo>
                    <a:pt x="321915" y="768615"/>
                    <a:pt x="325726" y="767662"/>
                    <a:pt x="328583" y="764805"/>
                  </a:cubicBezTo>
                  <a:lnTo>
                    <a:pt x="349538" y="739087"/>
                  </a:lnTo>
                  <a:cubicBezTo>
                    <a:pt x="352395" y="736230"/>
                    <a:pt x="356205" y="735277"/>
                    <a:pt x="360015" y="736230"/>
                  </a:cubicBezTo>
                  <a:lnTo>
                    <a:pt x="391448" y="747660"/>
                  </a:lnTo>
                  <a:cubicBezTo>
                    <a:pt x="395258" y="748612"/>
                    <a:pt x="399068" y="747660"/>
                    <a:pt x="401926" y="744802"/>
                  </a:cubicBezTo>
                  <a:cubicBezTo>
                    <a:pt x="404783" y="741945"/>
                    <a:pt x="404783" y="737182"/>
                    <a:pt x="402878" y="734325"/>
                  </a:cubicBezTo>
                  <a:lnTo>
                    <a:pt x="383828" y="706702"/>
                  </a:lnTo>
                  <a:cubicBezTo>
                    <a:pt x="381923" y="703845"/>
                    <a:pt x="381923" y="700035"/>
                    <a:pt x="383828" y="697177"/>
                  </a:cubicBezTo>
                  <a:lnTo>
                    <a:pt x="401926" y="670507"/>
                  </a:lnTo>
                  <a:cubicBezTo>
                    <a:pt x="403830" y="666697"/>
                    <a:pt x="403830" y="662887"/>
                    <a:pt x="401926" y="660030"/>
                  </a:cubicBezTo>
                  <a:cubicBezTo>
                    <a:pt x="400020" y="657172"/>
                    <a:pt x="395258" y="655267"/>
                    <a:pt x="392401" y="656220"/>
                  </a:cubicBezTo>
                  <a:lnTo>
                    <a:pt x="362873" y="663840"/>
                  </a:lnTo>
                  <a:cubicBezTo>
                    <a:pt x="359063" y="664792"/>
                    <a:pt x="355253" y="662887"/>
                    <a:pt x="353348" y="660030"/>
                  </a:cubicBezTo>
                  <a:lnTo>
                    <a:pt x="335251" y="633360"/>
                  </a:lnTo>
                  <a:cubicBezTo>
                    <a:pt x="332393" y="629550"/>
                    <a:pt x="328583" y="628597"/>
                    <a:pt x="324773" y="629550"/>
                  </a:cubicBezTo>
                  <a:close/>
                  <a:moveTo>
                    <a:pt x="610929" y="588570"/>
                  </a:moveTo>
                  <a:cubicBezTo>
                    <a:pt x="602606" y="588570"/>
                    <a:pt x="594285" y="594118"/>
                    <a:pt x="591510" y="602441"/>
                  </a:cubicBezTo>
                  <a:lnTo>
                    <a:pt x="570242" y="669020"/>
                  </a:lnTo>
                  <a:cubicBezTo>
                    <a:pt x="567468" y="677341"/>
                    <a:pt x="560070" y="682890"/>
                    <a:pt x="550823" y="682890"/>
                  </a:cubicBezTo>
                  <a:lnTo>
                    <a:pt x="483320" y="682890"/>
                  </a:lnTo>
                  <a:cubicBezTo>
                    <a:pt x="474998" y="682890"/>
                    <a:pt x="467600" y="688438"/>
                    <a:pt x="464826" y="696761"/>
                  </a:cubicBezTo>
                  <a:cubicBezTo>
                    <a:pt x="462052" y="705082"/>
                    <a:pt x="463901" y="713405"/>
                    <a:pt x="470375" y="718952"/>
                  </a:cubicBezTo>
                  <a:lnTo>
                    <a:pt x="494417" y="740221"/>
                  </a:lnTo>
                  <a:lnTo>
                    <a:pt x="524931" y="767038"/>
                  </a:lnTo>
                  <a:cubicBezTo>
                    <a:pt x="527706" y="769811"/>
                    <a:pt x="529555" y="773510"/>
                    <a:pt x="531405" y="777209"/>
                  </a:cubicBezTo>
                  <a:cubicBezTo>
                    <a:pt x="532329" y="780908"/>
                    <a:pt x="532329" y="784607"/>
                    <a:pt x="531405" y="789231"/>
                  </a:cubicBezTo>
                  <a:lnTo>
                    <a:pt x="509212" y="857658"/>
                  </a:lnTo>
                  <a:cubicBezTo>
                    <a:pt x="506437" y="865980"/>
                    <a:pt x="509212" y="875227"/>
                    <a:pt x="516610" y="879851"/>
                  </a:cubicBezTo>
                  <a:cubicBezTo>
                    <a:pt x="524007" y="885399"/>
                    <a:pt x="533254" y="885399"/>
                    <a:pt x="539727" y="879851"/>
                  </a:cubicBezTo>
                  <a:lnTo>
                    <a:pt x="598908" y="838239"/>
                  </a:lnTo>
                  <a:cubicBezTo>
                    <a:pt x="605381" y="833616"/>
                    <a:pt x="614628" y="833616"/>
                    <a:pt x="622026" y="838239"/>
                  </a:cubicBezTo>
                  <a:lnTo>
                    <a:pt x="681206" y="879851"/>
                  </a:lnTo>
                  <a:cubicBezTo>
                    <a:pt x="688604" y="885399"/>
                    <a:pt x="697851" y="885399"/>
                    <a:pt x="705248" y="879851"/>
                  </a:cubicBezTo>
                  <a:cubicBezTo>
                    <a:pt x="712646" y="874303"/>
                    <a:pt x="715420" y="865056"/>
                    <a:pt x="712646" y="856733"/>
                  </a:cubicBezTo>
                  <a:lnTo>
                    <a:pt x="692303" y="787381"/>
                  </a:lnTo>
                  <a:cubicBezTo>
                    <a:pt x="690453" y="779984"/>
                    <a:pt x="692303" y="771661"/>
                    <a:pt x="698775" y="766113"/>
                  </a:cubicBezTo>
                  <a:lnTo>
                    <a:pt x="751483" y="718952"/>
                  </a:lnTo>
                  <a:cubicBezTo>
                    <a:pt x="757956" y="713405"/>
                    <a:pt x="759805" y="704158"/>
                    <a:pt x="757032" y="696761"/>
                  </a:cubicBezTo>
                  <a:cubicBezTo>
                    <a:pt x="754257" y="688438"/>
                    <a:pt x="746859" y="683814"/>
                    <a:pt x="738538" y="682890"/>
                  </a:cubicBezTo>
                  <a:lnTo>
                    <a:pt x="671034" y="682890"/>
                  </a:lnTo>
                  <a:cubicBezTo>
                    <a:pt x="662712" y="682890"/>
                    <a:pt x="654390" y="677341"/>
                    <a:pt x="651616" y="669020"/>
                  </a:cubicBezTo>
                  <a:lnTo>
                    <a:pt x="630347" y="602441"/>
                  </a:lnTo>
                  <a:cubicBezTo>
                    <a:pt x="627574" y="594118"/>
                    <a:pt x="620176" y="588570"/>
                    <a:pt x="610929" y="588570"/>
                  </a:cubicBez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47697" y="789756"/>
                  </a:lnTo>
                  <a:lnTo>
                    <a:pt x="747697" y="2102899"/>
                  </a:lnTo>
                  <a:lnTo>
                    <a:pt x="560773" y="2102899"/>
                  </a:lnTo>
                  <a:lnTo>
                    <a:pt x="560773" y="1261740"/>
                  </a:lnTo>
                  <a:lnTo>
                    <a:pt x="467311" y="1261740"/>
                  </a:lnTo>
                  <a:lnTo>
                    <a:pt x="467311" y="2102899"/>
                  </a:lnTo>
                  <a:lnTo>
                    <a:pt x="280387" y="2102899"/>
                  </a:lnTo>
                  <a:lnTo>
                    <a:pt x="280387" y="794429"/>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99104" y="99657"/>
                  </a:moveTo>
                  <a:cubicBezTo>
                    <a:pt x="595294" y="100609"/>
                    <a:pt x="592436" y="104419"/>
                    <a:pt x="592436" y="108229"/>
                  </a:cubicBezTo>
                  <a:lnTo>
                    <a:pt x="590532" y="140614"/>
                  </a:lnTo>
                  <a:cubicBezTo>
                    <a:pt x="590532" y="144424"/>
                    <a:pt x="587674" y="147282"/>
                    <a:pt x="583864" y="149187"/>
                  </a:cubicBezTo>
                  <a:lnTo>
                    <a:pt x="554336" y="155854"/>
                  </a:lnTo>
                  <a:cubicBezTo>
                    <a:pt x="550526" y="156807"/>
                    <a:pt x="547669" y="159664"/>
                    <a:pt x="547669" y="164427"/>
                  </a:cubicBezTo>
                  <a:cubicBezTo>
                    <a:pt x="547669" y="168237"/>
                    <a:pt x="549574" y="172047"/>
                    <a:pt x="553384" y="172999"/>
                  </a:cubicBezTo>
                  <a:lnTo>
                    <a:pt x="565766" y="179667"/>
                  </a:lnTo>
                  <a:lnTo>
                    <a:pt x="581959" y="188239"/>
                  </a:lnTo>
                  <a:cubicBezTo>
                    <a:pt x="582911" y="189192"/>
                    <a:pt x="584816" y="190144"/>
                    <a:pt x="585769" y="192049"/>
                  </a:cubicBezTo>
                  <a:cubicBezTo>
                    <a:pt x="586721" y="193954"/>
                    <a:pt x="586721" y="194907"/>
                    <a:pt x="586721" y="196812"/>
                  </a:cubicBezTo>
                  <a:lnTo>
                    <a:pt x="586721" y="229197"/>
                  </a:lnTo>
                  <a:cubicBezTo>
                    <a:pt x="586721" y="233007"/>
                    <a:pt x="588626" y="236817"/>
                    <a:pt x="592436" y="237769"/>
                  </a:cubicBezTo>
                  <a:cubicBezTo>
                    <a:pt x="596246" y="238722"/>
                    <a:pt x="600057" y="237769"/>
                    <a:pt x="602914" y="234912"/>
                  </a:cubicBezTo>
                  <a:lnTo>
                    <a:pt x="623869" y="209194"/>
                  </a:lnTo>
                  <a:cubicBezTo>
                    <a:pt x="626726" y="206337"/>
                    <a:pt x="630536" y="205384"/>
                    <a:pt x="634346" y="206337"/>
                  </a:cubicBezTo>
                  <a:lnTo>
                    <a:pt x="665779" y="217767"/>
                  </a:lnTo>
                  <a:cubicBezTo>
                    <a:pt x="669589" y="218719"/>
                    <a:pt x="673399" y="217767"/>
                    <a:pt x="676257" y="214909"/>
                  </a:cubicBezTo>
                  <a:cubicBezTo>
                    <a:pt x="679114" y="212052"/>
                    <a:pt x="679114" y="207289"/>
                    <a:pt x="677209" y="204432"/>
                  </a:cubicBezTo>
                  <a:lnTo>
                    <a:pt x="658159" y="176809"/>
                  </a:lnTo>
                  <a:cubicBezTo>
                    <a:pt x="656254" y="173952"/>
                    <a:pt x="656254" y="170142"/>
                    <a:pt x="658159" y="167284"/>
                  </a:cubicBezTo>
                  <a:lnTo>
                    <a:pt x="676257" y="140614"/>
                  </a:lnTo>
                  <a:cubicBezTo>
                    <a:pt x="678161" y="136804"/>
                    <a:pt x="678161" y="132994"/>
                    <a:pt x="676257" y="130137"/>
                  </a:cubicBezTo>
                  <a:cubicBezTo>
                    <a:pt x="674351" y="127279"/>
                    <a:pt x="669589" y="125374"/>
                    <a:pt x="666732" y="126327"/>
                  </a:cubicBezTo>
                  <a:lnTo>
                    <a:pt x="637204" y="133947"/>
                  </a:lnTo>
                  <a:cubicBezTo>
                    <a:pt x="633394" y="134899"/>
                    <a:pt x="629584" y="132994"/>
                    <a:pt x="627679" y="130137"/>
                  </a:cubicBezTo>
                  <a:lnTo>
                    <a:pt x="609582" y="103467"/>
                  </a:lnTo>
                  <a:cubicBezTo>
                    <a:pt x="606724" y="99657"/>
                    <a:pt x="602914" y="98704"/>
                    <a:pt x="599104" y="99657"/>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9525" cap="flat">
              <a:noFill/>
              <a:prstDash val="solid"/>
              <a:miter/>
            </a:ln>
          </p:spPr>
          <p:txBody>
            <a:bodyPr wrap="square" rtlCol="0" anchor="ctr">
              <a:noAutofit/>
            </a:bodyPr>
            <a:lstStyle/>
            <a:p>
              <a:endParaRPr lang="en-GB"/>
            </a:p>
          </p:txBody>
        </p:sp>
      </p:grpSp>
      <p:grpSp>
        <p:nvGrpSpPr>
          <p:cNvPr id="126" name="Group 125">
            <a:extLst>
              <a:ext uri="{FF2B5EF4-FFF2-40B4-BE49-F238E27FC236}">
                <a16:creationId xmlns:a16="http://schemas.microsoft.com/office/drawing/2014/main" id="{BCE2BCA0-0B90-490A-AE66-5D9F3C3EB17C}"/>
              </a:ext>
            </a:extLst>
          </p:cNvPr>
          <p:cNvGrpSpPr/>
          <p:nvPr/>
        </p:nvGrpSpPr>
        <p:grpSpPr>
          <a:xfrm>
            <a:off x="4764109" y="5148635"/>
            <a:ext cx="1033849" cy="1236138"/>
            <a:chOff x="-4697293" y="3816464"/>
            <a:chExt cx="1151858" cy="1377237"/>
          </a:xfrm>
        </p:grpSpPr>
        <p:sp>
          <p:nvSpPr>
            <p:cNvPr id="127" name="Freeform: Shape 126">
              <a:extLst>
                <a:ext uri="{FF2B5EF4-FFF2-40B4-BE49-F238E27FC236}">
                  <a16:creationId xmlns:a16="http://schemas.microsoft.com/office/drawing/2014/main" id="{D885C8A9-1608-4BD0-B55D-846413DFA9E9}"/>
                </a:ext>
              </a:extLst>
            </p:cNvPr>
            <p:cNvSpPr/>
            <p:nvPr/>
          </p:nvSpPr>
          <p:spPr>
            <a:xfrm flipH="1">
              <a:off x="-4697293" y="4673626"/>
              <a:ext cx="1151858" cy="520075"/>
            </a:xfrm>
            <a:custGeom>
              <a:avLst/>
              <a:gdLst>
                <a:gd name="connsiteX0" fmla="*/ 959855 w 1151858"/>
                <a:gd name="connsiteY0" fmla="*/ 136070 h 520075"/>
                <a:gd name="connsiteX1" fmla="*/ 767853 w 1151858"/>
                <a:gd name="connsiteY1" fmla="*/ 328072 h 520075"/>
                <a:gd name="connsiteX2" fmla="*/ 959855 w 1151858"/>
                <a:gd name="connsiteY2" fmla="*/ 520075 h 520075"/>
                <a:gd name="connsiteX3" fmla="*/ 1151858 w 1151858"/>
                <a:gd name="connsiteY3" fmla="*/ 328072 h 520075"/>
                <a:gd name="connsiteX4" fmla="*/ 959855 w 1151858"/>
                <a:gd name="connsiteY4" fmla="*/ 136070 h 520075"/>
                <a:gd name="connsiteX5" fmla="*/ 55744 w 1151858"/>
                <a:gd name="connsiteY5" fmla="*/ 3 h 520075"/>
                <a:gd name="connsiteX6" fmla="*/ 5329 w 1151858"/>
                <a:gd name="connsiteY6" fmla="*/ 31840 h 520075"/>
                <a:gd name="connsiteX7" fmla="*/ 29195 w 1151858"/>
                <a:gd name="connsiteY7" fmla="*/ 101570 h 520075"/>
                <a:gd name="connsiteX8" fmla="*/ 32758 w 1151858"/>
                <a:gd name="connsiteY8" fmla="*/ 103155 h 520075"/>
                <a:gd name="connsiteX9" fmla="*/ 33032 w 1151858"/>
                <a:gd name="connsiteY9" fmla="*/ 103155 h 520075"/>
                <a:gd name="connsiteX10" fmla="*/ 222292 w 1151858"/>
                <a:gd name="connsiteY10" fmla="*/ 188185 h 520075"/>
                <a:gd name="connsiteX11" fmla="*/ 118062 w 1151858"/>
                <a:gd name="connsiteY11" fmla="*/ 344530 h 520075"/>
                <a:gd name="connsiteX12" fmla="*/ 98862 w 1151858"/>
                <a:gd name="connsiteY12" fmla="*/ 393902 h 520075"/>
                <a:gd name="connsiteX13" fmla="*/ 194473 w 1151858"/>
                <a:gd name="connsiteY13" fmla="*/ 520023 h 520075"/>
                <a:gd name="connsiteX14" fmla="*/ 194863 w 1151858"/>
                <a:gd name="connsiteY14" fmla="*/ 520075 h 520075"/>
                <a:gd name="connsiteX15" fmla="*/ 603280 w 1151858"/>
                <a:gd name="connsiteY15" fmla="*/ 520075 h 520075"/>
                <a:gd name="connsiteX16" fmla="*/ 712995 w 1151858"/>
                <a:gd name="connsiteY16" fmla="*/ 410359 h 520075"/>
                <a:gd name="connsiteX17" fmla="*/ 685566 w 1151858"/>
                <a:gd name="connsiteY17" fmla="*/ 103155 h 520075"/>
                <a:gd name="connsiteX18" fmla="*/ 625223 w 1151858"/>
                <a:gd name="connsiteY18" fmla="*/ 53783 h 520075"/>
                <a:gd name="connsiteX19" fmla="*/ 575851 w 1151858"/>
                <a:gd name="connsiteY19" fmla="*/ 114127 h 520075"/>
                <a:gd name="connsiteX20" fmla="*/ 595051 w 1151858"/>
                <a:gd name="connsiteY20" fmla="*/ 300644 h 520075"/>
                <a:gd name="connsiteX21" fmla="*/ 337219 w 1151858"/>
                <a:gd name="connsiteY21" fmla="*/ 300644 h 520075"/>
                <a:gd name="connsiteX22" fmla="*/ 353676 w 1151858"/>
                <a:gd name="connsiteY22" fmla="*/ 168985 h 520075"/>
                <a:gd name="connsiteX23" fmla="*/ 323505 w 1151858"/>
                <a:gd name="connsiteY23" fmla="*/ 114127 h 520075"/>
                <a:gd name="connsiteX24" fmla="*/ 76644 w 1151858"/>
                <a:gd name="connsiteY24" fmla="*/ 4411 h 520075"/>
                <a:gd name="connsiteX25" fmla="*/ 55744 w 1151858"/>
                <a:gd name="connsiteY25" fmla="*/ 3 h 5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858" h="520075">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pic>
          <p:nvPicPr>
            <p:cNvPr id="128" name="Picture 127" descr="Icon&#10;&#10;Description automatically generated">
              <a:extLst>
                <a:ext uri="{FF2B5EF4-FFF2-40B4-BE49-F238E27FC236}">
                  <a16:creationId xmlns:a16="http://schemas.microsoft.com/office/drawing/2014/main" id="{CCCD29C1-65CD-454C-84CE-5032D559D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183" y="3816464"/>
              <a:ext cx="915305" cy="915305"/>
            </a:xfrm>
            <a:prstGeom prst="rect">
              <a:avLst/>
            </a:prstGeom>
          </p:spPr>
        </p:pic>
      </p:grpSp>
    </p:spTree>
    <p:extLst>
      <p:ext uri="{BB962C8B-B14F-4D97-AF65-F5344CB8AC3E}">
        <p14:creationId xmlns:p14="http://schemas.microsoft.com/office/powerpoint/2010/main" val="3818776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a:off x="0" y="2946400"/>
            <a:ext cx="6858000" cy="1306110"/>
          </a:xfrm>
        </p:spPr>
        <p:txBody>
          <a:bodyPr>
            <a:noAutofit/>
          </a:bodyPr>
          <a:lstStyle/>
          <a:p>
            <a:r>
              <a:rPr lang="en-US" sz="8000" b="1"/>
              <a:t>Year 1</a:t>
            </a:r>
            <a:endParaRPr lang="en-GB" sz="8000" b="1"/>
          </a:p>
        </p:txBody>
      </p:sp>
      <p:pic>
        <p:nvPicPr>
          <p:cNvPr id="105" name="Picture 104" descr="A close up of a sign&#10;&#10;Description automatically generated">
            <a:extLst>
              <a:ext uri="{FF2B5EF4-FFF2-40B4-BE49-F238E27FC236}">
                <a16:creationId xmlns:a16="http://schemas.microsoft.com/office/drawing/2014/main" id="{F7217F87-0174-4B96-B48C-9376EC3BE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82" y="912464"/>
            <a:ext cx="2877035" cy="2033936"/>
          </a:xfrm>
          <a:prstGeom prst="rect">
            <a:avLst/>
          </a:prstGeom>
        </p:spPr>
      </p:pic>
      <p:grpSp>
        <p:nvGrpSpPr>
          <p:cNvPr id="3" name="Group 2">
            <a:extLst>
              <a:ext uri="{FF2B5EF4-FFF2-40B4-BE49-F238E27FC236}">
                <a16:creationId xmlns:a16="http://schemas.microsoft.com/office/drawing/2014/main" id="{056693BA-0BDB-40A6-A56C-B60F8EA98FA1}"/>
              </a:ext>
            </a:extLst>
          </p:cNvPr>
          <p:cNvGrpSpPr/>
          <p:nvPr/>
        </p:nvGrpSpPr>
        <p:grpSpPr>
          <a:xfrm>
            <a:off x="-935992" y="8775699"/>
            <a:ext cx="9514617" cy="3516727"/>
            <a:chOff x="1159789" y="8240859"/>
            <a:chExt cx="15649065" cy="5784099"/>
          </a:xfrm>
        </p:grpSpPr>
        <p:sp>
          <p:nvSpPr>
            <p:cNvPr id="119" name="Isosceles Triangle 118">
              <a:extLst>
                <a:ext uri="{FF2B5EF4-FFF2-40B4-BE49-F238E27FC236}">
                  <a16:creationId xmlns:a16="http://schemas.microsoft.com/office/drawing/2014/main" id="{6F8CFDE6-F4CF-4B27-9775-1AD05E1BDBEF}"/>
                </a:ext>
              </a:extLst>
            </p:cNvPr>
            <p:cNvSpPr/>
            <p:nvPr/>
          </p:nvSpPr>
          <p:spPr>
            <a:xfrm rot="17940000" flipH="1" flipV="1">
              <a:off x="10005850" y="8344941"/>
              <a:ext cx="2492757" cy="4651310"/>
            </a:xfrm>
            <a:prstGeom prst="triangle">
              <a:avLst/>
            </a:pr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A4397B53-575D-4F5D-A7F3-A3B01F6B6BEB}"/>
                </a:ext>
              </a:extLst>
            </p:cNvPr>
            <p:cNvSpPr/>
            <p:nvPr/>
          </p:nvSpPr>
          <p:spPr>
            <a:xfrm rot="16802127" flipV="1">
              <a:off x="3755696" y="8065599"/>
              <a:ext cx="2492757" cy="4651310"/>
            </a:xfrm>
            <a:prstGeom prst="triangle">
              <a:avLst/>
            </a:pr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4C94FAC3-065E-4C18-A31A-E57B4EB91506}"/>
                </a:ext>
              </a:extLst>
            </p:cNvPr>
            <p:cNvSpPr/>
            <p:nvPr/>
          </p:nvSpPr>
          <p:spPr>
            <a:xfrm rot="19340737" flipH="1" flipV="1">
              <a:off x="5819163" y="9129945"/>
              <a:ext cx="2492757" cy="4651310"/>
            </a:xfrm>
            <a:prstGeom prst="triangle">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BB41784D-7C15-4A84-A6DA-A2DB5187F2F8}"/>
                </a:ext>
              </a:extLst>
            </p:cNvPr>
            <p:cNvSpPr/>
            <p:nvPr/>
          </p:nvSpPr>
          <p:spPr>
            <a:xfrm rot="10137648" flipV="1">
              <a:off x="8341161" y="8589587"/>
              <a:ext cx="2492757" cy="4651310"/>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4E3BD6FF-AAB1-4037-9D03-0140C4248F8E}"/>
                </a:ext>
              </a:extLst>
            </p:cNvPr>
            <p:cNvSpPr/>
            <p:nvPr/>
          </p:nvSpPr>
          <p:spPr>
            <a:xfrm rot="1817085" flipV="1">
              <a:off x="5777661" y="8855101"/>
              <a:ext cx="2492757" cy="4651310"/>
            </a:xfrm>
            <a:prstGeom prst="triangle">
              <a:avLst/>
            </a:pr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D14D18A1-19A6-4434-93B8-E4D14B1CDF4C}"/>
                </a:ext>
              </a:extLst>
            </p:cNvPr>
            <p:cNvSpPr/>
            <p:nvPr/>
          </p:nvSpPr>
          <p:spPr>
            <a:xfrm rot="14409240" flipH="1">
              <a:off x="2239065" y="8456760"/>
              <a:ext cx="2492757" cy="4651310"/>
            </a:xfrm>
            <a:prstGeom prst="triangle">
              <a:avLst/>
            </a:prstGeom>
            <a:solidFill>
              <a:srgbClr val="238E24"/>
            </a:solid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Isosceles Triangle 124">
              <a:extLst>
                <a:ext uri="{FF2B5EF4-FFF2-40B4-BE49-F238E27FC236}">
                  <a16:creationId xmlns:a16="http://schemas.microsoft.com/office/drawing/2014/main" id="{2902116C-A4A7-4EDD-88ED-18203FB162F5}"/>
                </a:ext>
              </a:extLst>
            </p:cNvPr>
            <p:cNvSpPr/>
            <p:nvPr/>
          </p:nvSpPr>
          <p:spPr>
            <a:xfrm>
              <a:off x="9894318" y="8240859"/>
              <a:ext cx="2492757" cy="4651310"/>
            </a:xfrm>
            <a:prstGeom prst="triangle">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Isosceles Triangle 125">
              <a:extLst>
                <a:ext uri="{FF2B5EF4-FFF2-40B4-BE49-F238E27FC236}">
                  <a16:creationId xmlns:a16="http://schemas.microsoft.com/office/drawing/2014/main" id="{25718241-AC58-446D-9D89-8101A969529B}"/>
                </a:ext>
              </a:extLst>
            </p:cNvPr>
            <p:cNvSpPr/>
            <p:nvPr/>
          </p:nvSpPr>
          <p:spPr>
            <a:xfrm rot="2171186" flipV="1">
              <a:off x="10072411" y="8985108"/>
              <a:ext cx="2492757" cy="4651310"/>
            </a:xfrm>
            <a:prstGeom prst="triangle">
              <a:avLst/>
            </a:pr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3F09E068-5287-45BD-ACB6-537CB1DF147F}"/>
                </a:ext>
              </a:extLst>
            </p:cNvPr>
            <p:cNvSpPr/>
            <p:nvPr/>
          </p:nvSpPr>
          <p:spPr>
            <a:xfrm rot="19809240" flipV="1">
              <a:off x="9576480" y="9373648"/>
              <a:ext cx="2492757" cy="4651310"/>
            </a:xfrm>
            <a:prstGeom prst="triangle">
              <a:avLst/>
            </a:prstGeom>
            <a:solidFill>
              <a:srgbClr val="60398A"/>
            </a:solidFill>
            <a:ln>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76F69B6B-208D-4B5D-94E5-5F59FF14436A}"/>
                </a:ext>
              </a:extLst>
            </p:cNvPr>
            <p:cNvSpPr/>
            <p:nvPr/>
          </p:nvSpPr>
          <p:spPr>
            <a:xfrm rot="18017085" flipV="1">
              <a:off x="13236820" y="8380958"/>
              <a:ext cx="2492757" cy="4651310"/>
            </a:xfrm>
            <a:prstGeom prst="triangle">
              <a:avLst/>
            </a:pr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EF21E1F0-3F19-4106-A70A-6A1BBCB1A16A}"/>
                </a:ext>
              </a:extLst>
            </p:cNvPr>
            <p:cNvSpPr/>
            <p:nvPr/>
          </p:nvSpPr>
          <p:spPr>
            <a:xfrm rot="11940000" flipV="1">
              <a:off x="2175473" y="8245548"/>
              <a:ext cx="2492757" cy="465131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pic>
        <p:nvPicPr>
          <p:cNvPr id="146" name="Graphic 145" descr="Speech">
            <a:extLst>
              <a:ext uri="{FF2B5EF4-FFF2-40B4-BE49-F238E27FC236}">
                <a16:creationId xmlns:a16="http://schemas.microsoft.com/office/drawing/2014/main" id="{A177B1F6-A749-4FF7-BF8A-114DF4A37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1442" y="5719296"/>
            <a:ext cx="4084591" cy="3686758"/>
          </a:xfrm>
          <a:prstGeom prst="rect">
            <a:avLst/>
          </a:prstGeom>
        </p:spPr>
      </p:pic>
      <p:sp>
        <p:nvSpPr>
          <p:cNvPr id="147" name="Rectangle 146">
            <a:extLst>
              <a:ext uri="{FF2B5EF4-FFF2-40B4-BE49-F238E27FC236}">
                <a16:creationId xmlns:a16="http://schemas.microsoft.com/office/drawing/2014/main" id="{A87ACC0D-94A9-4622-82E0-95ED78B60CC1}"/>
              </a:ext>
            </a:extLst>
          </p:cNvPr>
          <p:cNvSpPr/>
          <p:nvPr/>
        </p:nvSpPr>
        <p:spPr>
          <a:xfrm>
            <a:off x="3503906" y="6444103"/>
            <a:ext cx="2894374" cy="1754326"/>
          </a:xfrm>
          <a:prstGeom prst="rect">
            <a:avLst/>
          </a:prstGeom>
        </p:spPr>
        <p:txBody>
          <a:bodyPr wrap="square" anchor="t">
            <a:spAutoFit/>
          </a:bodyPr>
          <a:lstStyle/>
          <a:p>
            <a:pPr algn="ctr">
              <a:lnSpc>
                <a:spcPct val="90000"/>
              </a:lnSpc>
            </a:pPr>
            <a:r>
              <a:rPr lang="en-GB" sz="2400" b="1">
                <a:solidFill>
                  <a:schemeClr val="bg1"/>
                </a:solidFill>
                <a:latin typeface="Calibri"/>
                <a:cs typeface="Calibri"/>
              </a:rPr>
              <a:t>“Exploring religion and belief in the modern world; joyfully, creatively and confidently.”</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0B43DC16-F33C-4740-827C-3482BD8EB658}"/>
                  </a:ext>
                </a:extLst>
              </p:cNvPr>
              <p:cNvGraphicFramePr>
                <a:graphicFrameLocks noChangeAspect="1"/>
              </p:cNvGraphicFramePr>
              <p:nvPr>
                <p:extLst>
                  <p:ext uri="{D42A27DB-BD31-4B8C-83A1-F6EECF244321}">
                    <p14:modId xmlns:p14="http://schemas.microsoft.com/office/powerpoint/2010/main" val="287021584"/>
                  </p:ext>
                </p:extLst>
              </p:nvPr>
            </p:nvGraphicFramePr>
            <p:xfrm>
              <a:off x="91440" y="4446172"/>
              <a:ext cx="1061886" cy="1533836"/>
            </p:xfrm>
            <a:graphic>
              <a:graphicData uri="http://schemas.microsoft.com/office/powerpoint/2016/slidezoom">
                <pslz:sldZm>
                  <pslz:sldZmObj sldId="284" cId="3570119616">
                    <pslz:zmPr id="{613B7D2D-FF37-4424-9B40-0C7113584D25}" returnToParent="0" transitionDur="1000">
                      <p166:blipFill xmlns:p166="http://schemas.microsoft.com/office/powerpoint/2016/6/main">
                        <a:blip r:embed="rId5"/>
                        <a:stretch>
                          <a:fillRect/>
                        </a:stretch>
                      </p166:blipFill>
                      <p166:spPr xmlns:p166="http://schemas.microsoft.com/office/powerpoint/2016/6/main">
                        <a:xfrm>
                          <a:off x="0" y="0"/>
                          <a:ext cx="1061886" cy="1533836"/>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0B43DC16-F33C-4740-827C-3482BD8EB658}"/>
                  </a:ext>
                </a:extLst>
              </p:cNvPr>
              <p:cNvPicPr>
                <a:picLocks noGrp="1" noRot="1" noChangeAspect="1" noMove="1" noResize="1" noEditPoints="1" noAdjustHandles="1" noChangeArrowheads="1" noChangeShapeType="1"/>
              </p:cNvPicPr>
              <p:nvPr/>
            </p:nvPicPr>
            <p:blipFill>
              <a:blip r:embed="rId6"/>
              <a:stretch>
                <a:fillRect/>
              </a:stretch>
            </p:blipFill>
            <p:spPr>
              <a:xfrm>
                <a:off x="91440" y="4446172"/>
                <a:ext cx="1061886" cy="153383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B6CD20C9-F6F9-48A8-94AC-203FAFB53132}"/>
                  </a:ext>
                </a:extLst>
              </p:cNvPr>
              <p:cNvGraphicFramePr>
                <a:graphicFrameLocks noChangeAspect="1"/>
              </p:cNvGraphicFramePr>
              <p:nvPr>
                <p:extLst>
                  <p:ext uri="{D42A27DB-BD31-4B8C-83A1-F6EECF244321}">
                    <p14:modId xmlns:p14="http://schemas.microsoft.com/office/powerpoint/2010/main" val="3073647736"/>
                  </p:ext>
                </p:extLst>
              </p:nvPr>
            </p:nvGraphicFramePr>
            <p:xfrm>
              <a:off x="1205569" y="4441452"/>
              <a:ext cx="1061886" cy="1533836"/>
            </p:xfrm>
            <a:graphic>
              <a:graphicData uri="http://schemas.microsoft.com/office/powerpoint/2016/slidezoom">
                <pslz:sldZm>
                  <pslz:sldZmObj sldId="269" cId="3130484579">
                    <pslz:zmPr id="{18A19AF1-7AD3-4B88-A3D4-B661A9240FF7}" returnToParent="0" transitionDur="1000">
                      <p166:blipFill xmlns:p166="http://schemas.microsoft.com/office/powerpoint/2016/6/main">
                        <a:blip r:embed="rId7"/>
                        <a:stretch>
                          <a:fillRect/>
                        </a:stretch>
                      </p166:blipFill>
                      <p166:spPr xmlns:p166="http://schemas.microsoft.com/office/powerpoint/2016/6/main">
                        <a:xfrm>
                          <a:off x="0" y="0"/>
                          <a:ext cx="1061886" cy="1533836"/>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B6CD20C9-F6F9-48A8-94AC-203FAFB53132}"/>
                  </a:ext>
                </a:extLst>
              </p:cNvPr>
              <p:cNvPicPr>
                <a:picLocks noGrp="1" noRot="1" noChangeAspect="1" noMove="1" noResize="1" noEditPoints="1" noAdjustHandles="1" noChangeArrowheads="1" noChangeShapeType="1"/>
              </p:cNvPicPr>
              <p:nvPr/>
            </p:nvPicPr>
            <p:blipFill>
              <a:blip r:embed="rId8"/>
              <a:stretch>
                <a:fillRect/>
              </a:stretch>
            </p:blipFill>
            <p:spPr>
              <a:xfrm>
                <a:off x="1205569" y="4441452"/>
                <a:ext cx="1061886" cy="153383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7209699-C2B5-4EAE-9ACC-677C04ADE9FF}"/>
                  </a:ext>
                </a:extLst>
              </p:cNvPr>
              <p:cNvGraphicFramePr>
                <a:graphicFrameLocks noChangeAspect="1"/>
              </p:cNvGraphicFramePr>
              <p:nvPr>
                <p:extLst>
                  <p:ext uri="{D42A27DB-BD31-4B8C-83A1-F6EECF244321}">
                    <p14:modId xmlns:p14="http://schemas.microsoft.com/office/powerpoint/2010/main" val="2853491257"/>
                  </p:ext>
                </p:extLst>
              </p:nvPr>
            </p:nvGraphicFramePr>
            <p:xfrm>
              <a:off x="2322281" y="4441452"/>
              <a:ext cx="1061886" cy="1533836"/>
            </p:xfrm>
            <a:graphic>
              <a:graphicData uri="http://schemas.microsoft.com/office/powerpoint/2016/slidezoom">
                <pslz:sldZm>
                  <pslz:sldZmObj sldId="286" cId="1913675865">
                    <pslz:zmPr id="{AEAD0CCC-A0C9-4C6E-873F-02F58DD12252}" returnToParent="0" transitionDur="1000">
                      <p166:blipFill xmlns:p166="http://schemas.microsoft.com/office/powerpoint/2016/6/main">
                        <a:blip r:embed="rId9"/>
                        <a:stretch>
                          <a:fillRect/>
                        </a:stretch>
                      </p166:blipFill>
                      <p166:spPr xmlns:p166="http://schemas.microsoft.com/office/powerpoint/2016/6/main">
                        <a:xfrm>
                          <a:off x="0" y="0"/>
                          <a:ext cx="1061886" cy="1533836"/>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E7209699-C2B5-4EAE-9ACC-677C04ADE9FF}"/>
                  </a:ext>
                </a:extLst>
              </p:cNvPr>
              <p:cNvPicPr>
                <a:picLocks noGrp="1" noRot="1" noChangeAspect="1" noMove="1" noResize="1" noEditPoints="1" noAdjustHandles="1" noChangeArrowheads="1" noChangeShapeType="1"/>
              </p:cNvPicPr>
              <p:nvPr/>
            </p:nvPicPr>
            <p:blipFill>
              <a:blip r:embed="rId10"/>
              <a:stretch>
                <a:fillRect/>
              </a:stretch>
            </p:blipFill>
            <p:spPr>
              <a:xfrm>
                <a:off x="2322281" y="4441452"/>
                <a:ext cx="1061886" cy="153383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B9665CF1-141B-4ACE-9C11-65010F80893C}"/>
                  </a:ext>
                </a:extLst>
              </p:cNvPr>
              <p:cNvGraphicFramePr>
                <a:graphicFrameLocks noChangeAspect="1"/>
              </p:cNvGraphicFramePr>
              <p:nvPr>
                <p:extLst>
                  <p:ext uri="{D42A27DB-BD31-4B8C-83A1-F6EECF244321}">
                    <p14:modId xmlns:p14="http://schemas.microsoft.com/office/powerpoint/2010/main" val="2465616733"/>
                  </p:ext>
                </p:extLst>
              </p:nvPr>
            </p:nvGraphicFramePr>
            <p:xfrm>
              <a:off x="3438993" y="4441452"/>
              <a:ext cx="1061886" cy="1533836"/>
            </p:xfrm>
            <a:graphic>
              <a:graphicData uri="http://schemas.microsoft.com/office/powerpoint/2016/slidezoom">
                <pslz:sldZm>
                  <pslz:sldZmObj sldId="302" cId="1490873805">
                    <pslz:zmPr id="{8DF8F8D9-B9A9-4C58-A258-6C63EE1B1F71}" returnToParent="0" transitionDur="1000">
                      <p166:blipFill xmlns:p166="http://schemas.microsoft.com/office/powerpoint/2016/6/main">
                        <a:blip r:embed="rId11"/>
                        <a:stretch>
                          <a:fillRect/>
                        </a:stretch>
                      </p166:blipFill>
                      <p166:spPr xmlns:p166="http://schemas.microsoft.com/office/powerpoint/2016/6/main">
                        <a:xfrm>
                          <a:off x="0" y="0"/>
                          <a:ext cx="1061886" cy="1533836"/>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B9665CF1-141B-4ACE-9C11-65010F80893C}"/>
                  </a:ext>
                </a:extLst>
              </p:cNvPr>
              <p:cNvPicPr>
                <a:picLocks noGrp="1" noRot="1" noChangeAspect="1" noMove="1" noResize="1" noEditPoints="1" noAdjustHandles="1" noChangeArrowheads="1" noChangeShapeType="1"/>
              </p:cNvPicPr>
              <p:nvPr/>
            </p:nvPicPr>
            <p:blipFill>
              <a:blip r:embed="rId12"/>
              <a:stretch>
                <a:fillRect/>
              </a:stretch>
            </p:blipFill>
            <p:spPr>
              <a:xfrm>
                <a:off x="3438993" y="4441452"/>
                <a:ext cx="1061886" cy="153383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FC9F4DB9-0C0A-4EE2-AC37-BC2BAC2E89E2}"/>
                  </a:ext>
                </a:extLst>
              </p:cNvPr>
              <p:cNvGraphicFramePr>
                <a:graphicFrameLocks noChangeAspect="1"/>
              </p:cNvGraphicFramePr>
              <p:nvPr>
                <p:extLst>
                  <p:ext uri="{D42A27DB-BD31-4B8C-83A1-F6EECF244321}">
                    <p14:modId xmlns:p14="http://schemas.microsoft.com/office/powerpoint/2010/main" val="3379355097"/>
                  </p:ext>
                </p:extLst>
              </p:nvPr>
            </p:nvGraphicFramePr>
            <p:xfrm>
              <a:off x="4554474" y="4446172"/>
              <a:ext cx="1061886" cy="1533836"/>
            </p:xfrm>
            <a:graphic>
              <a:graphicData uri="http://schemas.microsoft.com/office/powerpoint/2016/slidezoom">
                <pslz:sldZm>
                  <pslz:sldZmObj sldId="320" cId="353531726">
                    <pslz:zmPr id="{D2B22D20-E600-466F-8E93-E557355FC61C}" returnToParent="0" transitionDur="1000">
                      <p166:blipFill xmlns:p166="http://schemas.microsoft.com/office/powerpoint/2016/6/main">
                        <a:blip r:embed="rId13"/>
                        <a:stretch>
                          <a:fillRect/>
                        </a:stretch>
                      </p166:blipFill>
                      <p166:spPr xmlns:p166="http://schemas.microsoft.com/office/powerpoint/2016/6/main">
                        <a:xfrm>
                          <a:off x="0" y="0"/>
                          <a:ext cx="1061886" cy="1533836"/>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FC9F4DB9-0C0A-4EE2-AC37-BC2BAC2E89E2}"/>
                  </a:ext>
                </a:extLst>
              </p:cNvPr>
              <p:cNvPicPr>
                <a:picLocks noGrp="1" noRot="1" noChangeAspect="1" noMove="1" noResize="1" noEditPoints="1" noAdjustHandles="1" noChangeArrowheads="1" noChangeShapeType="1"/>
              </p:cNvPicPr>
              <p:nvPr/>
            </p:nvPicPr>
            <p:blipFill>
              <a:blip r:embed="rId14"/>
              <a:stretch>
                <a:fillRect/>
              </a:stretch>
            </p:blipFill>
            <p:spPr>
              <a:xfrm>
                <a:off x="4554474" y="4446172"/>
                <a:ext cx="1061886" cy="153383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7C6AB44E-3463-4AA3-AC66-34DDF2283EAF}"/>
                  </a:ext>
                </a:extLst>
              </p:cNvPr>
              <p:cNvGraphicFramePr>
                <a:graphicFrameLocks noChangeAspect="1"/>
              </p:cNvGraphicFramePr>
              <p:nvPr>
                <p:extLst>
                  <p:ext uri="{D42A27DB-BD31-4B8C-83A1-F6EECF244321}">
                    <p14:modId xmlns:p14="http://schemas.microsoft.com/office/powerpoint/2010/main" val="84833522"/>
                  </p:ext>
                </p:extLst>
              </p:nvPr>
            </p:nvGraphicFramePr>
            <p:xfrm>
              <a:off x="5668604" y="4436198"/>
              <a:ext cx="1061886" cy="1533836"/>
            </p:xfrm>
            <a:graphic>
              <a:graphicData uri="http://schemas.microsoft.com/office/powerpoint/2016/slidezoom">
                <pslz:sldZm>
                  <pslz:sldZmObj sldId="321" cId="1677542364">
                    <pslz:zmPr id="{0DE79F5B-E72F-446C-A0B2-F504F2FEF305}" returnToParent="0" transitionDur="1000">
                      <p166:blipFill xmlns:p166="http://schemas.microsoft.com/office/powerpoint/2016/6/main">
                        <a:blip r:embed="rId15"/>
                        <a:stretch>
                          <a:fillRect/>
                        </a:stretch>
                      </p166:blipFill>
                      <p166:spPr xmlns:p166="http://schemas.microsoft.com/office/powerpoint/2016/6/main">
                        <a:xfrm>
                          <a:off x="0" y="0"/>
                          <a:ext cx="1061886" cy="1533836"/>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7C6AB44E-3463-4AA3-AC66-34DDF2283EAF}"/>
                  </a:ext>
                </a:extLst>
              </p:cNvPr>
              <p:cNvPicPr>
                <a:picLocks noGrp="1" noRot="1" noChangeAspect="1" noMove="1" noResize="1" noEditPoints="1" noAdjustHandles="1" noChangeArrowheads="1" noChangeShapeType="1"/>
              </p:cNvPicPr>
              <p:nvPr/>
            </p:nvPicPr>
            <p:blipFill>
              <a:blip r:embed="rId16"/>
              <a:stretch>
                <a:fillRect/>
              </a:stretch>
            </p:blipFill>
            <p:spPr>
              <a:xfrm>
                <a:off x="5668604" y="4436198"/>
                <a:ext cx="1061886" cy="1533836"/>
              </a:xfrm>
              <a:prstGeom prst="rect">
                <a:avLst/>
              </a:prstGeom>
              <a:ln w="3175">
                <a:solidFill>
                  <a:prstClr val="ltGray"/>
                </a:solidFill>
              </a:ln>
            </p:spPr>
          </p:pic>
        </mc:Fallback>
      </mc:AlternateContent>
    </p:spTree>
    <p:extLst>
      <p:ext uri="{BB962C8B-B14F-4D97-AF65-F5344CB8AC3E}">
        <p14:creationId xmlns:p14="http://schemas.microsoft.com/office/powerpoint/2010/main" val="2195465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3A4FD580-3DF1-49AA-803C-D4250A5BD560}"/>
              </a:ext>
            </a:extLst>
          </p:cNvPr>
          <p:cNvSpPr/>
          <p:nvPr/>
        </p:nvSpPr>
        <p:spPr>
          <a:xfrm>
            <a:off x="4871819" y="3494835"/>
            <a:ext cx="1889559" cy="2609734"/>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3" name="Rectangle 282">
            <a:extLst>
              <a:ext uri="{FF2B5EF4-FFF2-40B4-BE49-F238E27FC236}">
                <a16:creationId xmlns:a16="http://schemas.microsoft.com/office/drawing/2014/main" id="{807F5F17-71CA-493A-8CFC-F945A306DB1B}"/>
              </a:ext>
            </a:extLst>
          </p:cNvPr>
          <p:cNvSpPr/>
          <p:nvPr/>
        </p:nvSpPr>
        <p:spPr>
          <a:xfrm>
            <a:off x="4870014" y="706918"/>
            <a:ext cx="1889559" cy="2609734"/>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1"/>
            <a:ext cx="9906001" cy="631018"/>
          </a:xfrm>
        </p:spPr>
        <p:txBody>
          <a:bodyPr>
            <a:noAutofit/>
          </a:bodyPr>
          <a:lstStyle/>
          <a:p>
            <a:r>
              <a:rPr lang="en-US" sz="2800" dirty="0"/>
              <a:t>Year 2: What is the good news that Jesus brings? (Deeper)</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3">
            <a:duotone>
              <a:prstClr val="black"/>
              <a:srgbClr val="FFEB2C">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EB2C"/>
          </a:solidFill>
          <a:ln>
            <a:solidFill>
              <a:srgbClr val="FFEB2C"/>
            </a:solidFill>
          </a:ln>
        </p:spPr>
        <p:txBody>
          <a:bodyPr wrap="square">
            <a:spAutoFit/>
          </a:bodyPr>
          <a:lstStyle/>
          <a:p>
            <a:pPr algn="ctr"/>
            <a:r>
              <a:rPr lang="en-US" sz="1800" b="1" i="0" u="none" strike="noStrike" noProof="0" dirty="0"/>
              <a:t>What is the good news that Jesus brings? (Deeper)</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1393186388"/>
              </p:ext>
            </p:extLst>
          </p:nvPr>
        </p:nvGraphicFramePr>
        <p:xfrm>
          <a:off x="517589" y="3898880"/>
          <a:ext cx="4102947" cy="5070517"/>
        </p:xfrm>
        <a:graphic>
          <a:graphicData uri="http://schemas.openxmlformats.org/drawingml/2006/table">
            <a:tbl>
              <a:tblPr firstRow="1" bandRow="1">
                <a:tableStyleId>{5C22544A-7EE6-4342-B048-85BDC9FD1C3A}</a:tableStyleId>
              </a:tblPr>
              <a:tblGrid>
                <a:gridCol w="1331531">
                  <a:extLst>
                    <a:ext uri="{9D8B030D-6E8A-4147-A177-3AD203B41FA5}">
                      <a16:colId xmlns:a16="http://schemas.microsoft.com/office/drawing/2014/main" val="1987430199"/>
                    </a:ext>
                  </a:extLst>
                </a:gridCol>
                <a:gridCol w="2771416">
                  <a:extLst>
                    <a:ext uri="{9D8B030D-6E8A-4147-A177-3AD203B41FA5}">
                      <a16:colId xmlns:a16="http://schemas.microsoft.com/office/drawing/2014/main" val="895931594"/>
                    </a:ext>
                  </a:extLst>
                </a:gridCol>
              </a:tblGrid>
              <a:tr h="610481">
                <a:tc>
                  <a:txBody>
                    <a:bodyPr/>
                    <a:lstStyle/>
                    <a:p>
                      <a:r>
                        <a:rPr lang="en-US" sz="1600" b="1" dirty="0">
                          <a:solidFill>
                            <a:sysClr val="windowText" lastClr="000000"/>
                          </a:solidFill>
                        </a:rPr>
                        <a:t>Christian</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a:solidFill>
                            <a:sysClr val="windowText" lastClr="000000"/>
                          </a:solidFill>
                        </a:rPr>
                        <a:t>a person who believes in Christianity</a:t>
                      </a:r>
                      <a:endParaRPr lang="en-GB" sz="160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610481">
                <a:tc>
                  <a:txBody>
                    <a:bodyPr/>
                    <a:lstStyle/>
                    <a:p>
                      <a:r>
                        <a:rPr lang="en-US" sz="1600" b="1" dirty="0">
                          <a:solidFill>
                            <a:sysClr val="windowText" lastClr="000000"/>
                          </a:solidFill>
                        </a:rPr>
                        <a:t>God (the Father)</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Christians believe that God created everything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9456292"/>
                  </a:ext>
                </a:extLst>
              </a:tr>
              <a:tr h="468367">
                <a:tc>
                  <a:txBody>
                    <a:bodyPr/>
                    <a:lstStyle/>
                    <a:p>
                      <a:r>
                        <a:rPr lang="en-US" sz="1600" b="1">
                          <a:solidFill>
                            <a:sysClr val="windowText" lastClr="000000"/>
                          </a:solidFill>
                        </a:rPr>
                        <a:t>Jesus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son of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521567">
                <a:tc>
                  <a:txBody>
                    <a:bodyPr/>
                    <a:lstStyle/>
                    <a:p>
                      <a:r>
                        <a:rPr lang="en-US" sz="1600" b="1" dirty="0">
                          <a:solidFill>
                            <a:sysClr val="windowText" lastClr="000000"/>
                          </a:solidFill>
                        </a:rPr>
                        <a:t>prayer</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way to talk to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1124570">
                <a:tc>
                  <a:txBody>
                    <a:bodyPr/>
                    <a:lstStyle/>
                    <a:p>
                      <a:br>
                        <a:rPr lang="en-US" sz="500" b="1" dirty="0">
                          <a:solidFill>
                            <a:sysClr val="windowText" lastClr="000000"/>
                          </a:solidFill>
                        </a:rPr>
                      </a:br>
                      <a:r>
                        <a:rPr lang="en-US" sz="1600" b="1" dirty="0">
                          <a:solidFill>
                            <a:sysClr val="windowText" lastClr="000000"/>
                          </a:solidFill>
                        </a:rPr>
                        <a:t>forgiveness</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ysClr val="windowText" lastClr="000000"/>
                          </a:solidFill>
                        </a:rPr>
                        <a:t>choosing to let go of anger or bad feelings towards someone who did something they shouldn’t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1124570">
                <a:tc>
                  <a:txBody>
                    <a:bodyPr/>
                    <a:lstStyle/>
                    <a:p>
                      <a:r>
                        <a:rPr lang="en-US" sz="1600" b="1" dirty="0">
                          <a:solidFill>
                            <a:sysClr val="windowText" lastClr="000000"/>
                          </a:solidFill>
                        </a:rPr>
                        <a:t>Gospel</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Meaning “Good News”. What the books of Matthew, Mark, Luke and John from the Bible are called.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610481">
                <a:tc>
                  <a:txBody>
                    <a:bodyPr/>
                    <a:lstStyle/>
                    <a:p>
                      <a:r>
                        <a:rPr lang="en-US" sz="1600" b="1" dirty="0">
                          <a:solidFill>
                            <a:sysClr val="windowText" lastClr="000000"/>
                          </a:solidFill>
                        </a:rPr>
                        <a:t>thankfulness</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feeling and expressing gratitude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bl>
          </a:graphicData>
        </a:graphic>
      </p:graphicFrame>
      <p:sp>
        <p:nvSpPr>
          <p:cNvPr id="271" name="TextBox 270">
            <a:extLst>
              <a:ext uri="{FF2B5EF4-FFF2-40B4-BE49-F238E27FC236}">
                <a16:creationId xmlns:a16="http://schemas.microsoft.com/office/drawing/2014/main" id="{AD9733B4-E88E-45A8-AE60-22F0E86A9240}"/>
              </a:ext>
            </a:extLst>
          </p:cNvPr>
          <p:cNvSpPr txBox="1"/>
          <p:nvPr/>
        </p:nvSpPr>
        <p:spPr>
          <a:xfrm>
            <a:off x="153861" y="968722"/>
            <a:ext cx="4535535" cy="2769989"/>
          </a:xfrm>
          <a:prstGeom prst="rect">
            <a:avLst/>
          </a:prstGeom>
          <a:noFill/>
        </p:spPr>
        <p:txBody>
          <a:bodyPr wrap="square">
            <a:spAutoFit/>
          </a:bodyPr>
          <a:lstStyle/>
          <a:p>
            <a:pPr marL="180000" lvl="0" indent="-171450" algn="l">
              <a:lnSpc>
                <a:spcPct val="100000"/>
              </a:lnSpc>
              <a:spcBef>
                <a:spcPts val="0"/>
              </a:spcBef>
              <a:spcAft>
                <a:spcPts val="1200"/>
              </a:spcAft>
              <a:buFont typeface="Arial"/>
              <a:buChar char="•"/>
            </a:pPr>
            <a:r>
              <a:rPr lang="en-US" sz="1600" dirty="0"/>
              <a:t>Christians believe Jesus brings good news for all people.</a:t>
            </a:r>
          </a:p>
          <a:p>
            <a:pPr marL="180000" lvl="0" indent="-171450" algn="l">
              <a:lnSpc>
                <a:spcPct val="100000"/>
              </a:lnSpc>
              <a:spcBef>
                <a:spcPts val="0"/>
              </a:spcBef>
              <a:spcAft>
                <a:spcPts val="1200"/>
              </a:spcAft>
              <a:buFont typeface="Arial"/>
              <a:buChar char="•"/>
            </a:pPr>
            <a:r>
              <a:rPr lang="en-US" sz="1600" dirty="0"/>
              <a:t>For Christians, this good news includes being loved by God, and being forgiven for bad things.</a:t>
            </a:r>
          </a:p>
          <a:p>
            <a:pPr marL="180000" lvl="0" indent="-171450" algn="l">
              <a:lnSpc>
                <a:spcPct val="100000"/>
              </a:lnSpc>
              <a:spcBef>
                <a:spcPts val="0"/>
              </a:spcBef>
              <a:spcAft>
                <a:spcPts val="1200"/>
              </a:spcAft>
              <a:buFont typeface="Arial"/>
              <a:buChar char="•"/>
            </a:pPr>
            <a:r>
              <a:rPr lang="en-US" sz="1600" dirty="0"/>
              <a:t>Christians believe Jesus is a friend to the poor and friendless.</a:t>
            </a:r>
          </a:p>
          <a:p>
            <a:pPr marL="180000" lvl="0" indent="-171450" algn="l">
              <a:lnSpc>
                <a:spcPct val="100000"/>
              </a:lnSpc>
              <a:spcBef>
                <a:spcPts val="0"/>
              </a:spcBef>
              <a:spcAft>
                <a:spcPts val="1200"/>
              </a:spcAft>
              <a:buFont typeface="Arial"/>
              <a:buChar char="•"/>
            </a:pPr>
            <a:r>
              <a:rPr lang="en-US" sz="1600" dirty="0"/>
              <a:t>Christians believe Jesus’ teachings make people think hard about how to live and show them the right way.</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106229" y="363418"/>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dirty="0">
                <a:latin typeface="+mn-lt"/>
              </a:rPr>
              <a:t>Key knowledge:</a:t>
            </a:r>
            <a:endParaRPr lang="en-GB" sz="2800" dirty="0">
              <a:latin typeface="+mn-lt"/>
            </a:endParaRPr>
          </a:p>
        </p:txBody>
      </p:sp>
      <p:pic>
        <p:nvPicPr>
          <p:cNvPr id="154" name="Picture 153" descr="Icon&#10;&#10;Description automatically generated">
            <a:extLst>
              <a:ext uri="{FF2B5EF4-FFF2-40B4-BE49-F238E27FC236}">
                <a16:creationId xmlns:a16="http://schemas.microsoft.com/office/drawing/2014/main" id="{9ECAFA73-3433-4E9B-BE2F-62D115218852}"/>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7982" y="5092395"/>
            <a:ext cx="575128" cy="575128"/>
          </a:xfrm>
          <a:prstGeom prst="rect">
            <a:avLst/>
          </a:prstGeom>
        </p:spPr>
      </p:pic>
      <p:grpSp>
        <p:nvGrpSpPr>
          <p:cNvPr id="237" name="Graphic 141" descr="Man with solid fill">
            <a:extLst>
              <a:ext uri="{FF2B5EF4-FFF2-40B4-BE49-F238E27FC236}">
                <a16:creationId xmlns:a16="http://schemas.microsoft.com/office/drawing/2014/main" id="{F82964F6-8AD4-4F2B-B0D6-FE0231F21C26}"/>
              </a:ext>
            </a:extLst>
          </p:cNvPr>
          <p:cNvGrpSpPr/>
          <p:nvPr/>
        </p:nvGrpSpPr>
        <p:grpSpPr>
          <a:xfrm>
            <a:off x="4977714" y="5026218"/>
            <a:ext cx="522358" cy="1068461"/>
            <a:chOff x="4715812" y="7423682"/>
            <a:chExt cx="1206872" cy="2468602"/>
          </a:xfrm>
          <a:solidFill>
            <a:schemeClr val="tx1"/>
          </a:solidFill>
        </p:grpSpPr>
        <p:sp>
          <p:nvSpPr>
            <p:cNvPr id="253" name="Freeform: Shape 252">
              <a:extLst>
                <a:ext uri="{FF2B5EF4-FFF2-40B4-BE49-F238E27FC236}">
                  <a16:creationId xmlns:a16="http://schemas.microsoft.com/office/drawing/2014/main" id="{ADD12C2D-DF0E-499C-BDB7-894528C88129}"/>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254" name="Freeform: Shape 253">
              <a:extLst>
                <a:ext uri="{FF2B5EF4-FFF2-40B4-BE49-F238E27FC236}">
                  <a16:creationId xmlns:a16="http://schemas.microsoft.com/office/drawing/2014/main" id="{50D29DFA-CF55-412B-B74D-EC309B313E0E}"/>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grpSp>
        <p:nvGrpSpPr>
          <p:cNvPr id="91" name="Group 90">
            <a:extLst>
              <a:ext uri="{FF2B5EF4-FFF2-40B4-BE49-F238E27FC236}">
                <a16:creationId xmlns:a16="http://schemas.microsoft.com/office/drawing/2014/main" id="{27E4D47B-B4C4-4D85-9842-7E5ABA8657CB}"/>
              </a:ext>
            </a:extLst>
          </p:cNvPr>
          <p:cNvGrpSpPr/>
          <p:nvPr/>
        </p:nvGrpSpPr>
        <p:grpSpPr>
          <a:xfrm>
            <a:off x="22416" y="6275006"/>
            <a:ext cx="516345" cy="356872"/>
            <a:chOff x="8140468" y="5589687"/>
            <a:chExt cx="3600324" cy="2488364"/>
          </a:xfrm>
        </p:grpSpPr>
        <p:sp>
          <p:nvSpPr>
            <p:cNvPr id="77" name="Freeform: Shape 76">
              <a:extLst>
                <a:ext uri="{FF2B5EF4-FFF2-40B4-BE49-F238E27FC236}">
                  <a16:creationId xmlns:a16="http://schemas.microsoft.com/office/drawing/2014/main" id="{1B73D985-E267-4549-90FC-0EA4692BE648}"/>
                </a:ext>
              </a:extLst>
            </p:cNvPr>
            <p:cNvSpPr/>
            <p:nvPr/>
          </p:nvSpPr>
          <p:spPr>
            <a:xfrm>
              <a:off x="8252366" y="5636152"/>
              <a:ext cx="2180266" cy="1962240"/>
            </a:xfrm>
            <a:custGeom>
              <a:avLst/>
              <a:gdLst>
                <a:gd name="connsiteX0" fmla="*/ 1482581 w 2180266"/>
                <a:gd name="connsiteY0" fmla="*/ 305237 h 1962240"/>
                <a:gd name="connsiteX1" fmla="*/ 2180267 w 2180266"/>
                <a:gd name="connsiteY1" fmla="*/ 305237 h 1962240"/>
                <a:gd name="connsiteX2" fmla="*/ 2180267 w 2180266"/>
                <a:gd name="connsiteY2" fmla="*/ 174421 h 1962240"/>
                <a:gd name="connsiteX3" fmla="*/ 2005845 w 2180266"/>
                <a:gd name="connsiteY3" fmla="*/ 0 h 1962240"/>
                <a:gd name="connsiteX4" fmla="*/ 174421 w 2180266"/>
                <a:gd name="connsiteY4" fmla="*/ 0 h 1962240"/>
                <a:gd name="connsiteX5" fmla="*/ 0 w 2180266"/>
                <a:gd name="connsiteY5" fmla="*/ 174421 h 1962240"/>
                <a:gd name="connsiteX6" fmla="*/ 0 w 2180266"/>
                <a:gd name="connsiteY6" fmla="*/ 1351765 h 1962240"/>
                <a:gd name="connsiteX7" fmla="*/ 174421 w 2180266"/>
                <a:gd name="connsiteY7" fmla="*/ 1526187 h 1962240"/>
                <a:gd name="connsiteX8" fmla="*/ 436053 w 2180266"/>
                <a:gd name="connsiteY8" fmla="*/ 1526187 h 1962240"/>
                <a:gd name="connsiteX9" fmla="*/ 436053 w 2180266"/>
                <a:gd name="connsiteY9" fmla="*/ 1962240 h 1962240"/>
                <a:gd name="connsiteX10" fmla="*/ 872107 w 2180266"/>
                <a:gd name="connsiteY10" fmla="*/ 1526187 h 1962240"/>
                <a:gd name="connsiteX11" fmla="*/ 1133739 w 2180266"/>
                <a:gd name="connsiteY11" fmla="*/ 1526187 h 1962240"/>
                <a:gd name="connsiteX12" fmla="*/ 1133739 w 2180266"/>
                <a:gd name="connsiteY12" fmla="*/ 654080 h 1962240"/>
                <a:gd name="connsiteX13" fmla="*/ 1482581 w 2180266"/>
                <a:gd name="connsiteY13" fmla="*/ 305237 h 19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0266" h="1962240">
                  <a:moveTo>
                    <a:pt x="1482581" y="305237"/>
                  </a:moveTo>
                  <a:lnTo>
                    <a:pt x="2180267" y="305237"/>
                  </a:lnTo>
                  <a:lnTo>
                    <a:pt x="2180267" y="174421"/>
                  </a:lnTo>
                  <a:cubicBezTo>
                    <a:pt x="2180267" y="78490"/>
                    <a:pt x="2101777" y="0"/>
                    <a:pt x="2005845" y="0"/>
                  </a:cubicBezTo>
                  <a:lnTo>
                    <a:pt x="174421" y="0"/>
                  </a:lnTo>
                  <a:cubicBezTo>
                    <a:pt x="78490" y="0"/>
                    <a:pt x="0" y="78490"/>
                    <a:pt x="0" y="174421"/>
                  </a:cubicBezTo>
                  <a:lnTo>
                    <a:pt x="0" y="1351765"/>
                  </a:lnTo>
                  <a:cubicBezTo>
                    <a:pt x="0" y="1447697"/>
                    <a:pt x="78490" y="1526187"/>
                    <a:pt x="174421" y="1526187"/>
                  </a:cubicBezTo>
                  <a:lnTo>
                    <a:pt x="436053" y="1526187"/>
                  </a:lnTo>
                  <a:lnTo>
                    <a:pt x="436053" y="1962240"/>
                  </a:lnTo>
                  <a:lnTo>
                    <a:pt x="872107" y="1526187"/>
                  </a:lnTo>
                  <a:lnTo>
                    <a:pt x="1133739" y="1526187"/>
                  </a:lnTo>
                  <a:lnTo>
                    <a:pt x="1133739" y="654080"/>
                  </a:lnTo>
                  <a:cubicBezTo>
                    <a:pt x="1133739" y="462217"/>
                    <a:pt x="1290718" y="305237"/>
                    <a:pt x="1482581" y="305237"/>
                  </a:cubicBezTo>
                  <a:close/>
                </a:path>
              </a:pathLst>
            </a:custGeom>
            <a:solidFill>
              <a:schemeClr val="tx1"/>
            </a:solidFill>
            <a:ln w="43557"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7DA3871F-2A6B-468F-B913-75272568CC92}"/>
                </a:ext>
              </a:extLst>
            </p:cNvPr>
            <p:cNvSpPr/>
            <p:nvPr/>
          </p:nvSpPr>
          <p:spPr>
            <a:xfrm>
              <a:off x="9560526" y="6115811"/>
              <a:ext cx="2180266" cy="1962240"/>
            </a:xfrm>
            <a:custGeom>
              <a:avLst/>
              <a:gdLst>
                <a:gd name="connsiteX0" fmla="*/ 2005845 w 2180266"/>
                <a:gd name="connsiteY0" fmla="*/ 0 h 1962240"/>
                <a:gd name="connsiteX1" fmla="*/ 174421 w 2180266"/>
                <a:gd name="connsiteY1" fmla="*/ 0 h 1962240"/>
                <a:gd name="connsiteX2" fmla="*/ 0 w 2180266"/>
                <a:gd name="connsiteY2" fmla="*/ 174421 h 1962240"/>
                <a:gd name="connsiteX3" fmla="*/ 0 w 2180266"/>
                <a:gd name="connsiteY3" fmla="*/ 1351765 h 1962240"/>
                <a:gd name="connsiteX4" fmla="*/ 174421 w 2180266"/>
                <a:gd name="connsiteY4" fmla="*/ 1526187 h 1962240"/>
                <a:gd name="connsiteX5" fmla="*/ 1308160 w 2180266"/>
                <a:gd name="connsiteY5" fmla="*/ 1526187 h 1962240"/>
                <a:gd name="connsiteX6" fmla="*/ 1744213 w 2180266"/>
                <a:gd name="connsiteY6" fmla="*/ 1962240 h 1962240"/>
                <a:gd name="connsiteX7" fmla="*/ 1744213 w 2180266"/>
                <a:gd name="connsiteY7" fmla="*/ 1526187 h 1962240"/>
                <a:gd name="connsiteX8" fmla="*/ 2005845 w 2180266"/>
                <a:gd name="connsiteY8" fmla="*/ 1526187 h 1962240"/>
                <a:gd name="connsiteX9" fmla="*/ 2180267 w 2180266"/>
                <a:gd name="connsiteY9" fmla="*/ 1351765 h 1962240"/>
                <a:gd name="connsiteX10" fmla="*/ 2180267 w 2180266"/>
                <a:gd name="connsiteY10" fmla="*/ 174421 h 1962240"/>
                <a:gd name="connsiteX11" fmla="*/ 2005845 w 2180266"/>
                <a:gd name="connsiteY11" fmla="*/ 0 h 19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266" h="1962240">
                  <a:moveTo>
                    <a:pt x="2005845" y="0"/>
                  </a:moveTo>
                  <a:lnTo>
                    <a:pt x="174421" y="0"/>
                  </a:lnTo>
                  <a:cubicBezTo>
                    <a:pt x="78490" y="0"/>
                    <a:pt x="0" y="78490"/>
                    <a:pt x="0" y="174421"/>
                  </a:cubicBezTo>
                  <a:lnTo>
                    <a:pt x="0" y="1351765"/>
                  </a:lnTo>
                  <a:cubicBezTo>
                    <a:pt x="0" y="1447697"/>
                    <a:pt x="78490" y="1526187"/>
                    <a:pt x="174421" y="1526187"/>
                  </a:cubicBezTo>
                  <a:lnTo>
                    <a:pt x="1308160" y="1526187"/>
                  </a:lnTo>
                  <a:lnTo>
                    <a:pt x="1744213" y="1962240"/>
                  </a:lnTo>
                  <a:lnTo>
                    <a:pt x="1744213" y="1526187"/>
                  </a:lnTo>
                  <a:lnTo>
                    <a:pt x="2005845" y="1526187"/>
                  </a:lnTo>
                  <a:cubicBezTo>
                    <a:pt x="2101777" y="1526187"/>
                    <a:pt x="2180267" y="1447697"/>
                    <a:pt x="2180267" y="1351765"/>
                  </a:cubicBezTo>
                  <a:lnTo>
                    <a:pt x="2180267" y="174421"/>
                  </a:lnTo>
                  <a:cubicBezTo>
                    <a:pt x="2180267" y="78490"/>
                    <a:pt x="2101777" y="0"/>
                    <a:pt x="2005845" y="0"/>
                  </a:cubicBezTo>
                  <a:close/>
                </a:path>
              </a:pathLst>
            </a:custGeom>
            <a:solidFill>
              <a:schemeClr val="tx1"/>
            </a:solidFill>
            <a:ln w="43557" cap="flat">
              <a:noFill/>
              <a:prstDash val="solid"/>
              <a:miter/>
            </a:ln>
          </p:spPr>
          <p:txBody>
            <a:bodyPr rtlCol="0" anchor="ctr"/>
            <a:lstStyle/>
            <a:p>
              <a:endParaRPr lang="en-GB"/>
            </a:p>
          </p:txBody>
        </p:sp>
        <p:pic>
          <p:nvPicPr>
            <p:cNvPr id="189" name="Picture 188" descr="Icon&#10;&#10;Description automatically generated">
              <a:extLst>
                <a:ext uri="{FF2B5EF4-FFF2-40B4-BE49-F238E27FC236}">
                  <a16:creationId xmlns:a16="http://schemas.microsoft.com/office/drawing/2014/main" id="{0E5A5E2D-EDA6-47B1-B61D-993610AF80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0468" y="5589687"/>
              <a:ext cx="1505018" cy="1505018"/>
            </a:xfrm>
            <a:prstGeom prst="rect">
              <a:avLst/>
            </a:prstGeom>
          </p:spPr>
        </p:pic>
        <p:pic>
          <p:nvPicPr>
            <p:cNvPr id="190" name="Graphic 189" descr="Grinning face outline with solid fill">
              <a:extLst>
                <a:ext uri="{FF2B5EF4-FFF2-40B4-BE49-F238E27FC236}">
                  <a16:creationId xmlns:a16="http://schemas.microsoft.com/office/drawing/2014/main" id="{0C28A0C9-B6FA-4214-9515-32CF0A3F02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782434" y="5944762"/>
              <a:ext cx="1824254" cy="1824254"/>
            </a:xfrm>
            <a:prstGeom prst="rect">
              <a:avLst/>
            </a:prstGeom>
          </p:spPr>
        </p:pic>
      </p:grpSp>
      <p:sp>
        <p:nvSpPr>
          <p:cNvPr id="213" name="Freeform: Shape 212">
            <a:extLst>
              <a:ext uri="{FF2B5EF4-FFF2-40B4-BE49-F238E27FC236}">
                <a16:creationId xmlns:a16="http://schemas.microsoft.com/office/drawing/2014/main" id="{24372E2D-9B93-4048-B8A6-4808A5585844}"/>
              </a:ext>
            </a:extLst>
          </p:cNvPr>
          <p:cNvSpPr/>
          <p:nvPr/>
        </p:nvSpPr>
        <p:spPr>
          <a:xfrm>
            <a:off x="55556" y="7345471"/>
            <a:ext cx="415168" cy="503647"/>
          </a:xfrm>
          <a:custGeom>
            <a:avLst/>
            <a:gdLst>
              <a:gd name="connsiteX0" fmla="*/ 341863 w 1297651"/>
              <a:gd name="connsiteY0" fmla="*/ 681300 h 1574200"/>
              <a:gd name="connsiteX1" fmla="*/ 341863 w 1297651"/>
              <a:gd name="connsiteY1" fmla="*/ 1125653 h 1574200"/>
              <a:gd name="connsiteX2" fmla="*/ 500560 w 1297651"/>
              <a:gd name="connsiteY2" fmla="*/ 1125653 h 1574200"/>
              <a:gd name="connsiteX3" fmla="*/ 542880 w 1297651"/>
              <a:gd name="connsiteY3" fmla="*/ 1083333 h 1574200"/>
              <a:gd name="connsiteX4" fmla="*/ 542880 w 1297651"/>
              <a:gd name="connsiteY4" fmla="*/ 723619 h 1574200"/>
              <a:gd name="connsiteX5" fmla="*/ 500560 w 1297651"/>
              <a:gd name="connsiteY5" fmla="*/ 681300 h 1574200"/>
              <a:gd name="connsiteX6" fmla="*/ 860275 w 1297651"/>
              <a:gd name="connsiteY6" fmla="*/ 416804 h 1574200"/>
              <a:gd name="connsiteX7" fmla="*/ 796796 w 1297651"/>
              <a:gd name="connsiteY7" fmla="*/ 480283 h 1574200"/>
              <a:gd name="connsiteX8" fmla="*/ 606359 w 1297651"/>
              <a:gd name="connsiteY8" fmla="*/ 734199 h 1574200"/>
              <a:gd name="connsiteX9" fmla="*/ 606359 w 1297651"/>
              <a:gd name="connsiteY9" fmla="*/ 1072753 h 1574200"/>
              <a:gd name="connsiteX10" fmla="*/ 828535 w 1297651"/>
              <a:gd name="connsiteY10" fmla="*/ 1157392 h 1574200"/>
              <a:gd name="connsiteX11" fmla="*/ 1018972 w 1297651"/>
              <a:gd name="connsiteY11" fmla="*/ 1157392 h 1574200"/>
              <a:gd name="connsiteX12" fmla="*/ 1082451 w 1297651"/>
              <a:gd name="connsiteY12" fmla="*/ 1093913 h 1574200"/>
              <a:gd name="connsiteX13" fmla="*/ 1065523 w 1297651"/>
              <a:gd name="connsiteY13" fmla="*/ 1051593 h 1574200"/>
              <a:gd name="connsiteX14" fmla="*/ 1071871 w 1297651"/>
              <a:gd name="connsiteY14" fmla="*/ 1051593 h 1574200"/>
              <a:gd name="connsiteX15" fmla="*/ 1135350 w 1297651"/>
              <a:gd name="connsiteY15" fmla="*/ 988114 h 1574200"/>
              <a:gd name="connsiteX16" fmla="*/ 1117364 w 1297651"/>
              <a:gd name="connsiteY16" fmla="*/ 943679 h 1574200"/>
              <a:gd name="connsiteX17" fmla="*/ 1167090 w 1297651"/>
              <a:gd name="connsiteY17" fmla="*/ 882316 h 1574200"/>
              <a:gd name="connsiteX18" fmla="*/ 1146988 w 1297651"/>
              <a:gd name="connsiteY18" fmla="*/ 835765 h 1574200"/>
              <a:gd name="connsiteX19" fmla="*/ 1188249 w 1297651"/>
              <a:gd name="connsiteY19" fmla="*/ 776518 h 1574200"/>
              <a:gd name="connsiteX20" fmla="*/ 1124770 w 1297651"/>
              <a:gd name="connsiteY20" fmla="*/ 713039 h 1574200"/>
              <a:gd name="connsiteX21" fmla="*/ 923754 w 1297651"/>
              <a:gd name="connsiteY21" fmla="*/ 713039 h 1574200"/>
              <a:gd name="connsiteX22" fmla="*/ 892014 w 1297651"/>
              <a:gd name="connsiteY22" fmla="*/ 682358 h 1574200"/>
              <a:gd name="connsiteX23" fmla="*/ 923754 w 1297651"/>
              <a:gd name="connsiteY23" fmla="*/ 480283 h 1574200"/>
              <a:gd name="connsiteX24" fmla="*/ 860275 w 1297651"/>
              <a:gd name="connsiteY24" fmla="*/ 416804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0"/>
                </a:moveTo>
                <a:lnTo>
                  <a:pt x="341863" y="1125653"/>
                </a:lnTo>
                <a:lnTo>
                  <a:pt x="500560" y="1125653"/>
                </a:lnTo>
                <a:cubicBezTo>
                  <a:pt x="523836" y="1125653"/>
                  <a:pt x="542880" y="1106609"/>
                  <a:pt x="542880" y="1083333"/>
                </a:cubicBezTo>
                <a:lnTo>
                  <a:pt x="542880" y="723619"/>
                </a:lnTo>
                <a:cubicBezTo>
                  <a:pt x="542880" y="700344"/>
                  <a:pt x="523836" y="681300"/>
                  <a:pt x="500560" y="681300"/>
                </a:cubicBezTo>
                <a:close/>
                <a:moveTo>
                  <a:pt x="860275" y="416804"/>
                </a:moveTo>
                <a:cubicBezTo>
                  <a:pt x="825361" y="416804"/>
                  <a:pt x="796796" y="445370"/>
                  <a:pt x="796796" y="480283"/>
                </a:cubicBezTo>
                <a:cubicBezTo>
                  <a:pt x="796796" y="641096"/>
                  <a:pt x="609533" y="732083"/>
                  <a:pt x="606359" y="734199"/>
                </a:cubicBezTo>
                <a:lnTo>
                  <a:pt x="606359" y="1072753"/>
                </a:lnTo>
                <a:cubicBezTo>
                  <a:pt x="681476" y="1072753"/>
                  <a:pt x="686766" y="1157392"/>
                  <a:pt x="828535" y="1157392"/>
                </a:cubicBezTo>
                <a:cubicBezTo>
                  <a:pt x="876145" y="1157392"/>
                  <a:pt x="1018972" y="1157392"/>
                  <a:pt x="1018972" y="1157392"/>
                </a:cubicBezTo>
                <a:cubicBezTo>
                  <a:pt x="1053886" y="1157392"/>
                  <a:pt x="1082451" y="1128826"/>
                  <a:pt x="1082451" y="1093913"/>
                </a:cubicBezTo>
                <a:cubicBezTo>
                  <a:pt x="1082451" y="1076985"/>
                  <a:pt x="1076103" y="1062173"/>
                  <a:pt x="1065523" y="1051593"/>
                </a:cubicBezTo>
                <a:cubicBezTo>
                  <a:pt x="1067639" y="1051593"/>
                  <a:pt x="1069755" y="1051593"/>
                  <a:pt x="1071871" y="1051593"/>
                </a:cubicBezTo>
                <a:cubicBezTo>
                  <a:pt x="1106785" y="1051593"/>
                  <a:pt x="1135350" y="1023028"/>
                  <a:pt x="1135350" y="988114"/>
                </a:cubicBezTo>
                <a:cubicBezTo>
                  <a:pt x="1135350" y="971187"/>
                  <a:pt x="1129002" y="955317"/>
                  <a:pt x="1117364" y="943679"/>
                </a:cubicBezTo>
                <a:cubicBezTo>
                  <a:pt x="1145930" y="937331"/>
                  <a:pt x="1167090" y="911940"/>
                  <a:pt x="1167090" y="882316"/>
                </a:cubicBezTo>
                <a:cubicBezTo>
                  <a:pt x="1167090" y="864331"/>
                  <a:pt x="1159684" y="847403"/>
                  <a:pt x="1146988" y="835765"/>
                </a:cubicBezTo>
                <a:cubicBezTo>
                  <a:pt x="1171322" y="827301"/>
                  <a:pt x="1188249" y="804026"/>
                  <a:pt x="1188249" y="776518"/>
                </a:cubicBezTo>
                <a:cubicBezTo>
                  <a:pt x="1188249" y="741605"/>
                  <a:pt x="1159684" y="713039"/>
                  <a:pt x="1124770" y="713039"/>
                </a:cubicBezTo>
                <a:lnTo>
                  <a:pt x="923754" y="713039"/>
                </a:lnTo>
                <a:cubicBezTo>
                  <a:pt x="906826" y="713039"/>
                  <a:pt x="893072" y="699285"/>
                  <a:pt x="892014" y="682358"/>
                </a:cubicBezTo>
                <a:cubicBezTo>
                  <a:pt x="893072" y="663314"/>
                  <a:pt x="923754" y="625227"/>
                  <a:pt x="923754" y="480283"/>
                </a:cubicBezTo>
                <a:cubicBezTo>
                  <a:pt x="923754" y="445370"/>
                  <a:pt x="895188" y="416804"/>
                  <a:pt x="860275" y="41680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8" name="Freeform: Shape 247">
            <a:extLst>
              <a:ext uri="{FF2B5EF4-FFF2-40B4-BE49-F238E27FC236}">
                <a16:creationId xmlns:a16="http://schemas.microsoft.com/office/drawing/2014/main" id="{0D9F53C4-62D1-48A5-9E4A-93279925E406}"/>
              </a:ext>
            </a:extLst>
          </p:cNvPr>
          <p:cNvSpPr/>
          <p:nvPr/>
        </p:nvSpPr>
        <p:spPr>
          <a:xfrm rot="5400000">
            <a:off x="247631" y="4405966"/>
            <a:ext cx="155237" cy="120190"/>
          </a:xfrm>
          <a:custGeom>
            <a:avLst/>
            <a:gdLst>
              <a:gd name="connsiteX0" fmla="*/ 0 w 788922"/>
              <a:gd name="connsiteY0" fmla="*/ 376172 h 610811"/>
              <a:gd name="connsiteX1" fmla="*/ 0 w 788922"/>
              <a:gd name="connsiteY1" fmla="*/ 228012 h 610811"/>
              <a:gd name="connsiteX2" fmla="*/ 223327 w 788922"/>
              <a:gd name="connsiteY2" fmla="*/ 228012 h 610811"/>
              <a:gd name="connsiteX3" fmla="*/ 223327 w 788922"/>
              <a:gd name="connsiteY3" fmla="*/ 0 h 610811"/>
              <a:gd name="connsiteX4" fmla="*/ 362855 w 788922"/>
              <a:gd name="connsiteY4" fmla="*/ 0 h 610811"/>
              <a:gd name="connsiteX5" fmla="*/ 362855 w 788922"/>
              <a:gd name="connsiteY5" fmla="*/ 228012 h 610811"/>
              <a:gd name="connsiteX6" fmla="*/ 788922 w 788922"/>
              <a:gd name="connsiteY6" fmla="*/ 228012 h 610811"/>
              <a:gd name="connsiteX7" fmla="*/ 788922 w 788922"/>
              <a:gd name="connsiteY7" fmla="*/ 376172 h 610811"/>
              <a:gd name="connsiteX8" fmla="*/ 362855 w 788922"/>
              <a:gd name="connsiteY8" fmla="*/ 376172 h 610811"/>
              <a:gd name="connsiteX9" fmla="*/ 362855 w 788922"/>
              <a:gd name="connsiteY9" fmla="*/ 610811 h 610811"/>
              <a:gd name="connsiteX10" fmla="*/ 223327 w 788922"/>
              <a:gd name="connsiteY10" fmla="*/ 610811 h 610811"/>
              <a:gd name="connsiteX11" fmla="*/ 223327 w 788922"/>
              <a:gd name="connsiteY11" fmla="*/ 376172 h 61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8922" h="610811">
                <a:moveTo>
                  <a:pt x="0" y="376172"/>
                </a:moveTo>
                <a:lnTo>
                  <a:pt x="0" y="228012"/>
                </a:lnTo>
                <a:lnTo>
                  <a:pt x="223327" y="228012"/>
                </a:lnTo>
                <a:lnTo>
                  <a:pt x="223327" y="0"/>
                </a:lnTo>
                <a:lnTo>
                  <a:pt x="362855" y="0"/>
                </a:lnTo>
                <a:lnTo>
                  <a:pt x="362855" y="228012"/>
                </a:lnTo>
                <a:lnTo>
                  <a:pt x="788922" y="228012"/>
                </a:lnTo>
                <a:lnTo>
                  <a:pt x="788922" y="376172"/>
                </a:lnTo>
                <a:lnTo>
                  <a:pt x="362855" y="376172"/>
                </a:lnTo>
                <a:lnTo>
                  <a:pt x="362855" y="610811"/>
                </a:lnTo>
                <a:lnTo>
                  <a:pt x="223327" y="610811"/>
                </a:lnTo>
                <a:lnTo>
                  <a:pt x="223327" y="37617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52" name="Freeform: Shape 251">
            <a:extLst>
              <a:ext uri="{FF2B5EF4-FFF2-40B4-BE49-F238E27FC236}">
                <a16:creationId xmlns:a16="http://schemas.microsoft.com/office/drawing/2014/main" id="{063FD561-6561-4431-AAC1-4A8771485F7F}"/>
              </a:ext>
            </a:extLst>
          </p:cNvPr>
          <p:cNvSpPr/>
          <p:nvPr/>
        </p:nvSpPr>
        <p:spPr>
          <a:xfrm rot="5400000">
            <a:off x="247424" y="4405964"/>
            <a:ext cx="155237" cy="120190"/>
          </a:xfrm>
          <a:custGeom>
            <a:avLst/>
            <a:gdLst>
              <a:gd name="connsiteX0" fmla="*/ 0 w 788922"/>
              <a:gd name="connsiteY0" fmla="*/ 376172 h 610811"/>
              <a:gd name="connsiteX1" fmla="*/ 0 w 788922"/>
              <a:gd name="connsiteY1" fmla="*/ 228012 h 610811"/>
              <a:gd name="connsiteX2" fmla="*/ 223327 w 788922"/>
              <a:gd name="connsiteY2" fmla="*/ 228012 h 610811"/>
              <a:gd name="connsiteX3" fmla="*/ 223327 w 788922"/>
              <a:gd name="connsiteY3" fmla="*/ 0 h 610811"/>
              <a:gd name="connsiteX4" fmla="*/ 362855 w 788922"/>
              <a:gd name="connsiteY4" fmla="*/ 0 h 610811"/>
              <a:gd name="connsiteX5" fmla="*/ 362855 w 788922"/>
              <a:gd name="connsiteY5" fmla="*/ 228012 h 610811"/>
              <a:gd name="connsiteX6" fmla="*/ 788922 w 788922"/>
              <a:gd name="connsiteY6" fmla="*/ 228012 h 610811"/>
              <a:gd name="connsiteX7" fmla="*/ 788922 w 788922"/>
              <a:gd name="connsiteY7" fmla="*/ 376172 h 610811"/>
              <a:gd name="connsiteX8" fmla="*/ 362855 w 788922"/>
              <a:gd name="connsiteY8" fmla="*/ 376172 h 610811"/>
              <a:gd name="connsiteX9" fmla="*/ 362855 w 788922"/>
              <a:gd name="connsiteY9" fmla="*/ 610811 h 610811"/>
              <a:gd name="connsiteX10" fmla="*/ 223327 w 788922"/>
              <a:gd name="connsiteY10" fmla="*/ 610811 h 610811"/>
              <a:gd name="connsiteX11" fmla="*/ 223327 w 788922"/>
              <a:gd name="connsiteY11" fmla="*/ 376172 h 61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8922" h="610811">
                <a:moveTo>
                  <a:pt x="0" y="376172"/>
                </a:moveTo>
                <a:lnTo>
                  <a:pt x="0" y="228012"/>
                </a:lnTo>
                <a:lnTo>
                  <a:pt x="223327" y="228012"/>
                </a:lnTo>
                <a:lnTo>
                  <a:pt x="223327" y="0"/>
                </a:lnTo>
                <a:lnTo>
                  <a:pt x="362855" y="0"/>
                </a:lnTo>
                <a:lnTo>
                  <a:pt x="362855" y="228012"/>
                </a:lnTo>
                <a:lnTo>
                  <a:pt x="788922" y="228012"/>
                </a:lnTo>
                <a:lnTo>
                  <a:pt x="788922" y="376172"/>
                </a:lnTo>
                <a:lnTo>
                  <a:pt x="362855" y="376172"/>
                </a:lnTo>
                <a:lnTo>
                  <a:pt x="362855" y="610811"/>
                </a:lnTo>
                <a:lnTo>
                  <a:pt x="223327" y="610811"/>
                </a:lnTo>
                <a:lnTo>
                  <a:pt x="223327" y="37617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61" name="Freeform: Shape 260">
            <a:extLst>
              <a:ext uri="{FF2B5EF4-FFF2-40B4-BE49-F238E27FC236}">
                <a16:creationId xmlns:a16="http://schemas.microsoft.com/office/drawing/2014/main" id="{67946A73-EAB4-4703-9599-528AACC8D2DF}"/>
              </a:ext>
            </a:extLst>
          </p:cNvPr>
          <p:cNvSpPr/>
          <p:nvPr/>
        </p:nvSpPr>
        <p:spPr>
          <a:xfrm>
            <a:off x="105088" y="3944151"/>
            <a:ext cx="439908" cy="467402"/>
          </a:xfrm>
          <a:custGeom>
            <a:avLst/>
            <a:gdLst>
              <a:gd name="connsiteX0" fmla="*/ 170722 w 377375"/>
              <a:gd name="connsiteY0" fmla="*/ 228566 h 400961"/>
              <a:gd name="connsiteX1" fmla="*/ 170722 w 377375"/>
              <a:gd name="connsiteY1" fmla="*/ 272510 h 400961"/>
              <a:gd name="connsiteX2" fmla="*/ 124552 w 377375"/>
              <a:gd name="connsiteY2" fmla="*/ 272510 h 400961"/>
              <a:gd name="connsiteX3" fmla="*/ 124552 w 377375"/>
              <a:gd name="connsiteY3" fmla="*/ 299965 h 400961"/>
              <a:gd name="connsiteX4" fmla="*/ 124552 w 377375"/>
              <a:gd name="connsiteY4" fmla="*/ 299965 h 400961"/>
              <a:gd name="connsiteX5" fmla="*/ 124552 w 377375"/>
              <a:gd name="connsiteY5" fmla="*/ 299966 h 400961"/>
              <a:gd name="connsiteX6" fmla="*/ 170722 w 377375"/>
              <a:gd name="connsiteY6" fmla="*/ 299966 h 400961"/>
              <a:gd name="connsiteX7" fmla="*/ 170722 w 377375"/>
              <a:gd name="connsiteY7" fmla="*/ 383803 h 400961"/>
              <a:gd name="connsiteX8" fmla="*/ 170722 w 377375"/>
              <a:gd name="connsiteY8" fmla="*/ 383803 h 400961"/>
              <a:gd name="connsiteX9" fmla="*/ 170722 w 377375"/>
              <a:gd name="connsiteY9" fmla="*/ 383804 h 400961"/>
              <a:gd name="connsiteX10" fmla="*/ 199875 w 377375"/>
              <a:gd name="connsiteY10" fmla="*/ 383804 h 400961"/>
              <a:gd name="connsiteX11" fmla="*/ 199875 w 377375"/>
              <a:gd name="connsiteY11" fmla="*/ 383803 h 400961"/>
              <a:gd name="connsiteX12" fmla="*/ 199875 w 377375"/>
              <a:gd name="connsiteY12" fmla="*/ 383803 h 400961"/>
              <a:gd name="connsiteX13" fmla="*/ 199875 w 377375"/>
              <a:gd name="connsiteY13" fmla="*/ 299966 h 400961"/>
              <a:gd name="connsiteX14" fmla="*/ 244742 w 377375"/>
              <a:gd name="connsiteY14" fmla="*/ 299966 h 400961"/>
              <a:gd name="connsiteX15" fmla="*/ 244742 w 377375"/>
              <a:gd name="connsiteY15" fmla="*/ 272511 h 400961"/>
              <a:gd name="connsiteX16" fmla="*/ 244742 w 377375"/>
              <a:gd name="connsiteY16" fmla="*/ 272511 h 400961"/>
              <a:gd name="connsiteX17" fmla="*/ 244742 w 377375"/>
              <a:gd name="connsiteY17" fmla="*/ 272510 h 400961"/>
              <a:gd name="connsiteX18" fmla="*/ 199875 w 377375"/>
              <a:gd name="connsiteY18" fmla="*/ 272510 h 400961"/>
              <a:gd name="connsiteX19" fmla="*/ 199875 w 377375"/>
              <a:gd name="connsiteY19" fmla="*/ 228566 h 400961"/>
              <a:gd name="connsiteX20" fmla="*/ 188687 w 377375"/>
              <a:gd name="connsiteY20" fmla="*/ 212274 h 400961"/>
              <a:gd name="connsiteX21" fmla="*/ 266521 w 377375"/>
              <a:gd name="connsiteY21" fmla="*/ 224067 h 400961"/>
              <a:gd name="connsiteX22" fmla="*/ 358506 w 377375"/>
              <a:gd name="connsiteY22" fmla="*/ 268880 h 400961"/>
              <a:gd name="connsiteX23" fmla="*/ 377375 w 377375"/>
              <a:gd name="connsiteY23" fmla="*/ 306618 h 400961"/>
              <a:gd name="connsiteX24" fmla="*/ 377375 w 377375"/>
              <a:gd name="connsiteY24" fmla="*/ 400961 h 400961"/>
              <a:gd name="connsiteX25" fmla="*/ 0 w 377375"/>
              <a:gd name="connsiteY25" fmla="*/ 400961 h 400961"/>
              <a:gd name="connsiteX26" fmla="*/ 0 w 377375"/>
              <a:gd name="connsiteY26" fmla="*/ 306618 h 400961"/>
              <a:gd name="connsiteX27" fmla="*/ 18869 w 377375"/>
              <a:gd name="connsiteY27" fmla="*/ 268880 h 400961"/>
              <a:gd name="connsiteX28" fmla="*/ 110854 w 377375"/>
              <a:gd name="connsiteY28" fmla="*/ 224067 h 400961"/>
              <a:gd name="connsiteX29" fmla="*/ 188687 w 377375"/>
              <a:gd name="connsiteY29" fmla="*/ 212274 h 400961"/>
              <a:gd name="connsiteX30" fmla="*/ 188688 w 377375"/>
              <a:gd name="connsiteY30" fmla="*/ 0 h 400961"/>
              <a:gd name="connsiteX31" fmla="*/ 283031 w 377375"/>
              <a:gd name="connsiteY31" fmla="*/ 94344 h 400961"/>
              <a:gd name="connsiteX32" fmla="*/ 188688 w 377375"/>
              <a:gd name="connsiteY32" fmla="*/ 188687 h 400961"/>
              <a:gd name="connsiteX33" fmla="*/ 94344 w 377375"/>
              <a:gd name="connsiteY33" fmla="*/ 94344 h 400961"/>
              <a:gd name="connsiteX34" fmla="*/ 188688 w 377375"/>
              <a:gd name="connsiteY34" fmla="*/ 0 h 40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7375" h="400961">
                <a:moveTo>
                  <a:pt x="170722" y="228566"/>
                </a:moveTo>
                <a:lnTo>
                  <a:pt x="170722" y="272510"/>
                </a:lnTo>
                <a:lnTo>
                  <a:pt x="124552" y="272510"/>
                </a:lnTo>
                <a:lnTo>
                  <a:pt x="124552" y="299965"/>
                </a:lnTo>
                <a:lnTo>
                  <a:pt x="124552" y="299965"/>
                </a:lnTo>
                <a:lnTo>
                  <a:pt x="124552" y="299966"/>
                </a:lnTo>
                <a:lnTo>
                  <a:pt x="170722" y="299966"/>
                </a:lnTo>
                <a:lnTo>
                  <a:pt x="170722" y="383803"/>
                </a:lnTo>
                <a:lnTo>
                  <a:pt x="170722" y="383803"/>
                </a:lnTo>
                <a:lnTo>
                  <a:pt x="170722" y="383804"/>
                </a:lnTo>
                <a:lnTo>
                  <a:pt x="199875" y="383804"/>
                </a:lnTo>
                <a:lnTo>
                  <a:pt x="199875" y="383803"/>
                </a:lnTo>
                <a:lnTo>
                  <a:pt x="199875" y="383803"/>
                </a:lnTo>
                <a:lnTo>
                  <a:pt x="199875" y="299966"/>
                </a:lnTo>
                <a:lnTo>
                  <a:pt x="244742" y="299966"/>
                </a:lnTo>
                <a:lnTo>
                  <a:pt x="244742" y="272511"/>
                </a:lnTo>
                <a:lnTo>
                  <a:pt x="244742" y="272511"/>
                </a:lnTo>
                <a:lnTo>
                  <a:pt x="244742" y="272510"/>
                </a:lnTo>
                <a:lnTo>
                  <a:pt x="199875" y="272510"/>
                </a:lnTo>
                <a:lnTo>
                  <a:pt x="199875" y="228566"/>
                </a:lnTo>
                <a:close/>
                <a:moveTo>
                  <a:pt x="188687" y="212274"/>
                </a:moveTo>
                <a:cubicBezTo>
                  <a:pt x="216990" y="212274"/>
                  <a:pt x="242935" y="216991"/>
                  <a:pt x="266521" y="224067"/>
                </a:cubicBezTo>
                <a:cubicBezTo>
                  <a:pt x="299541" y="233501"/>
                  <a:pt x="332561" y="247653"/>
                  <a:pt x="358506" y="268880"/>
                </a:cubicBezTo>
                <a:cubicBezTo>
                  <a:pt x="370299" y="278315"/>
                  <a:pt x="377375" y="292466"/>
                  <a:pt x="377375" y="306618"/>
                </a:cubicBezTo>
                <a:lnTo>
                  <a:pt x="377375" y="400961"/>
                </a:lnTo>
                <a:lnTo>
                  <a:pt x="0" y="400961"/>
                </a:lnTo>
                <a:lnTo>
                  <a:pt x="0" y="306618"/>
                </a:lnTo>
                <a:cubicBezTo>
                  <a:pt x="0" y="292466"/>
                  <a:pt x="7076" y="278315"/>
                  <a:pt x="18869" y="268880"/>
                </a:cubicBezTo>
                <a:cubicBezTo>
                  <a:pt x="44813" y="250011"/>
                  <a:pt x="77834" y="233501"/>
                  <a:pt x="110854" y="224067"/>
                </a:cubicBezTo>
                <a:cubicBezTo>
                  <a:pt x="136798" y="216991"/>
                  <a:pt x="162743" y="212274"/>
                  <a:pt x="188687" y="212274"/>
                </a:cubicBezTo>
                <a:close/>
                <a:moveTo>
                  <a:pt x="188688" y="0"/>
                </a:moveTo>
                <a:cubicBezTo>
                  <a:pt x="240792" y="0"/>
                  <a:pt x="283031" y="42239"/>
                  <a:pt x="283031" y="94344"/>
                </a:cubicBezTo>
                <a:cubicBezTo>
                  <a:pt x="283031" y="146448"/>
                  <a:pt x="240792" y="188687"/>
                  <a:pt x="188688" y="188687"/>
                </a:cubicBezTo>
                <a:cubicBezTo>
                  <a:pt x="136583" y="188687"/>
                  <a:pt x="94344" y="146448"/>
                  <a:pt x="94344" y="94344"/>
                </a:cubicBezTo>
                <a:cubicBezTo>
                  <a:pt x="94344" y="42239"/>
                  <a:pt x="136583" y="0"/>
                  <a:pt x="188688" y="0"/>
                </a:cubicBezTo>
                <a:close/>
              </a:path>
            </a:pathLst>
          </a:custGeom>
          <a:solidFill>
            <a:schemeClr val="tx1"/>
          </a:solidFill>
          <a:ln w="5854" cap="flat">
            <a:noFill/>
            <a:prstDash val="solid"/>
            <a:miter/>
          </a:ln>
        </p:spPr>
        <p:txBody>
          <a:bodyPr rtlCol="0" anchor="ctr"/>
          <a:lstStyle/>
          <a:p>
            <a:endParaRPr lang="en-GB"/>
          </a:p>
        </p:txBody>
      </p:sp>
      <p:sp>
        <p:nvSpPr>
          <p:cNvPr id="140" name="Freeform: Shape 139" descr="Heart with solid fill">
            <a:extLst>
              <a:ext uri="{FF2B5EF4-FFF2-40B4-BE49-F238E27FC236}">
                <a16:creationId xmlns:a16="http://schemas.microsoft.com/office/drawing/2014/main" id="{43B3A78F-D7FC-40FA-BC86-BB4CBDBAFF39}"/>
              </a:ext>
            </a:extLst>
          </p:cNvPr>
          <p:cNvSpPr/>
          <p:nvPr/>
        </p:nvSpPr>
        <p:spPr>
          <a:xfrm>
            <a:off x="5729256" y="693103"/>
            <a:ext cx="626333" cy="593452"/>
          </a:xfrm>
          <a:custGeom>
            <a:avLst/>
            <a:gdLst>
              <a:gd name="connsiteX0" fmla="*/ 1055888 w 2002485"/>
              <a:gd name="connsiteY0" fmla="*/ 1288782 h 1897360"/>
              <a:gd name="connsiteX1" fmla="*/ 1083549 w 2002485"/>
              <a:gd name="connsiteY1" fmla="*/ 1288782 h 1897360"/>
              <a:gd name="connsiteX2" fmla="*/ 1111209 w 2002485"/>
              <a:gd name="connsiteY2" fmla="*/ 1288782 h 1897360"/>
              <a:gd name="connsiteX3" fmla="*/ 1111209 w 2002485"/>
              <a:gd name="connsiteY3" fmla="*/ 1344103 h 1897360"/>
              <a:gd name="connsiteX4" fmla="*/ 1055888 w 2002485"/>
              <a:gd name="connsiteY4" fmla="*/ 1341337 h 1897360"/>
              <a:gd name="connsiteX5" fmla="*/ 1221852 w 2002485"/>
              <a:gd name="connsiteY5" fmla="*/ 1286016 h 1897360"/>
              <a:gd name="connsiteX6" fmla="*/ 1221852 w 2002485"/>
              <a:gd name="connsiteY6" fmla="*/ 1341337 h 1897360"/>
              <a:gd name="connsiteX7" fmla="*/ 1166531 w 2002485"/>
              <a:gd name="connsiteY7" fmla="*/ 1344103 h 1897360"/>
              <a:gd name="connsiteX8" fmla="*/ 1166531 w 2002485"/>
              <a:gd name="connsiteY8" fmla="*/ 1288782 h 1897360"/>
              <a:gd name="connsiteX9" fmla="*/ 1221852 w 2002485"/>
              <a:gd name="connsiteY9" fmla="*/ 1286016 h 1897360"/>
              <a:gd name="connsiteX10" fmla="*/ 945246 w 2002485"/>
              <a:gd name="connsiteY10" fmla="*/ 1280484 h 1897360"/>
              <a:gd name="connsiteX11" fmla="*/ 1000567 w 2002485"/>
              <a:gd name="connsiteY11" fmla="*/ 1286016 h 1897360"/>
              <a:gd name="connsiteX12" fmla="*/ 1000567 w 2002485"/>
              <a:gd name="connsiteY12" fmla="*/ 1334422 h 1897360"/>
              <a:gd name="connsiteX13" fmla="*/ 945246 w 2002485"/>
              <a:gd name="connsiteY13" fmla="*/ 1324741 h 1897360"/>
              <a:gd name="connsiteX14" fmla="*/ 1332495 w 2002485"/>
              <a:gd name="connsiteY14" fmla="*/ 1272186 h 1897360"/>
              <a:gd name="connsiteX15" fmla="*/ 1332495 w 2002485"/>
              <a:gd name="connsiteY15" fmla="*/ 1324741 h 1897360"/>
              <a:gd name="connsiteX16" fmla="*/ 1277173 w 2002485"/>
              <a:gd name="connsiteY16" fmla="*/ 1334422 h 1897360"/>
              <a:gd name="connsiteX17" fmla="*/ 1277173 w 2002485"/>
              <a:gd name="connsiteY17" fmla="*/ 1280484 h 1897360"/>
              <a:gd name="connsiteX18" fmla="*/ 1332495 w 2002485"/>
              <a:gd name="connsiteY18" fmla="*/ 1272186 h 1897360"/>
              <a:gd name="connsiteX19" fmla="*/ 834603 w 2002485"/>
              <a:gd name="connsiteY19" fmla="*/ 1258355 h 1897360"/>
              <a:gd name="connsiteX20" fmla="*/ 835986 w 2002485"/>
              <a:gd name="connsiteY20" fmla="*/ 1258355 h 1897360"/>
              <a:gd name="connsiteX21" fmla="*/ 847050 w 2002485"/>
              <a:gd name="connsiteY21" fmla="*/ 1261121 h 1897360"/>
              <a:gd name="connsiteX22" fmla="*/ 889924 w 2002485"/>
              <a:gd name="connsiteY22" fmla="*/ 1270803 h 1897360"/>
              <a:gd name="connsiteX23" fmla="*/ 889924 w 2002485"/>
              <a:gd name="connsiteY23" fmla="*/ 1308145 h 1897360"/>
              <a:gd name="connsiteX24" fmla="*/ 834603 w 2002485"/>
              <a:gd name="connsiteY24" fmla="*/ 1261121 h 1897360"/>
              <a:gd name="connsiteX25" fmla="*/ 1443137 w 2002485"/>
              <a:gd name="connsiteY25" fmla="*/ 1236227 h 1897360"/>
              <a:gd name="connsiteX26" fmla="*/ 1443137 w 2002485"/>
              <a:gd name="connsiteY26" fmla="*/ 1261121 h 1897360"/>
              <a:gd name="connsiteX27" fmla="*/ 1387816 w 2002485"/>
              <a:gd name="connsiteY27" fmla="*/ 1308145 h 1897360"/>
              <a:gd name="connsiteX28" fmla="*/ 1387816 w 2002485"/>
              <a:gd name="connsiteY28" fmla="*/ 1258355 h 1897360"/>
              <a:gd name="connsiteX29" fmla="*/ 1443137 w 2002485"/>
              <a:gd name="connsiteY29" fmla="*/ 1236227 h 1897360"/>
              <a:gd name="connsiteX30" fmla="*/ 1166531 w 2002485"/>
              <a:gd name="connsiteY30" fmla="*/ 1147713 h 1897360"/>
              <a:gd name="connsiteX31" fmla="*/ 1166531 w 2002485"/>
              <a:gd name="connsiteY31" fmla="*/ 1203034 h 1897360"/>
              <a:gd name="connsiteX32" fmla="*/ 1111209 w 2002485"/>
              <a:gd name="connsiteY32" fmla="*/ 1205800 h 1897360"/>
              <a:gd name="connsiteX33" fmla="*/ 1111209 w 2002485"/>
              <a:gd name="connsiteY33" fmla="*/ 1150479 h 1897360"/>
              <a:gd name="connsiteX34" fmla="*/ 1166531 w 2002485"/>
              <a:gd name="connsiteY34" fmla="*/ 1147713 h 1897360"/>
              <a:gd name="connsiteX35" fmla="*/ 1000567 w 2002485"/>
              <a:gd name="connsiteY35" fmla="*/ 1147713 h 1897360"/>
              <a:gd name="connsiteX36" fmla="*/ 1055888 w 2002485"/>
              <a:gd name="connsiteY36" fmla="*/ 1150479 h 1897360"/>
              <a:gd name="connsiteX37" fmla="*/ 1055888 w 2002485"/>
              <a:gd name="connsiteY37" fmla="*/ 1205800 h 1897360"/>
              <a:gd name="connsiteX38" fmla="*/ 1000567 w 2002485"/>
              <a:gd name="connsiteY38" fmla="*/ 1203034 h 1897360"/>
              <a:gd name="connsiteX39" fmla="*/ 1277173 w 2002485"/>
              <a:gd name="connsiteY39" fmla="*/ 1133882 h 1897360"/>
              <a:gd name="connsiteX40" fmla="*/ 1277173 w 2002485"/>
              <a:gd name="connsiteY40" fmla="*/ 1186438 h 1897360"/>
              <a:gd name="connsiteX41" fmla="*/ 1221852 w 2002485"/>
              <a:gd name="connsiteY41" fmla="*/ 1196119 h 1897360"/>
              <a:gd name="connsiteX42" fmla="*/ 1221852 w 2002485"/>
              <a:gd name="connsiteY42" fmla="*/ 1142181 h 1897360"/>
              <a:gd name="connsiteX43" fmla="*/ 1277173 w 2002485"/>
              <a:gd name="connsiteY43" fmla="*/ 1133882 h 1897360"/>
              <a:gd name="connsiteX44" fmla="*/ 889924 w 2002485"/>
              <a:gd name="connsiteY44" fmla="*/ 1132499 h 1897360"/>
              <a:gd name="connsiteX45" fmla="*/ 945246 w 2002485"/>
              <a:gd name="connsiteY45" fmla="*/ 1140798 h 1897360"/>
              <a:gd name="connsiteX46" fmla="*/ 945246 w 2002485"/>
              <a:gd name="connsiteY46" fmla="*/ 1196119 h 1897360"/>
              <a:gd name="connsiteX47" fmla="*/ 889924 w 2002485"/>
              <a:gd name="connsiteY47" fmla="*/ 1186438 h 1897360"/>
              <a:gd name="connsiteX48" fmla="*/ 668639 w 2002485"/>
              <a:gd name="connsiteY48" fmla="*/ 1120052 h 1897360"/>
              <a:gd name="connsiteX49" fmla="*/ 696300 w 2002485"/>
              <a:gd name="connsiteY49" fmla="*/ 1121435 h 1897360"/>
              <a:gd name="connsiteX50" fmla="*/ 696300 w 2002485"/>
              <a:gd name="connsiteY50" fmla="*/ 1122818 h 1897360"/>
              <a:gd name="connsiteX51" fmla="*/ 710130 w 2002485"/>
              <a:gd name="connsiteY51" fmla="*/ 1176756 h 1897360"/>
              <a:gd name="connsiteX52" fmla="*/ 668639 w 2002485"/>
              <a:gd name="connsiteY52" fmla="*/ 1173990 h 1897360"/>
              <a:gd name="connsiteX53" fmla="*/ 557997 w 2002485"/>
              <a:gd name="connsiteY53" fmla="*/ 1104839 h 1897360"/>
              <a:gd name="connsiteX54" fmla="*/ 613318 w 2002485"/>
              <a:gd name="connsiteY54" fmla="*/ 1113137 h 1897360"/>
              <a:gd name="connsiteX55" fmla="*/ 613318 w 2002485"/>
              <a:gd name="connsiteY55" fmla="*/ 1168458 h 1897360"/>
              <a:gd name="connsiteX56" fmla="*/ 557997 w 2002485"/>
              <a:gd name="connsiteY56" fmla="*/ 1158777 h 1897360"/>
              <a:gd name="connsiteX57" fmla="*/ 1387816 w 2002485"/>
              <a:gd name="connsiteY57" fmla="*/ 1097924 h 1897360"/>
              <a:gd name="connsiteX58" fmla="*/ 1387816 w 2002485"/>
              <a:gd name="connsiteY58" fmla="*/ 1122818 h 1897360"/>
              <a:gd name="connsiteX59" fmla="*/ 1332495 w 2002485"/>
              <a:gd name="connsiteY59" fmla="*/ 1169841 h 1897360"/>
              <a:gd name="connsiteX60" fmla="*/ 1332495 w 2002485"/>
              <a:gd name="connsiteY60" fmla="*/ 1120052 h 1897360"/>
              <a:gd name="connsiteX61" fmla="*/ 1387816 w 2002485"/>
              <a:gd name="connsiteY61" fmla="*/ 1097924 h 1897360"/>
              <a:gd name="connsiteX62" fmla="*/ 779282 w 2002485"/>
              <a:gd name="connsiteY62" fmla="*/ 1097924 h 1897360"/>
              <a:gd name="connsiteX63" fmla="*/ 834603 w 2002485"/>
              <a:gd name="connsiteY63" fmla="*/ 1118669 h 1897360"/>
              <a:gd name="connsiteX64" fmla="*/ 834603 w 2002485"/>
              <a:gd name="connsiteY64" fmla="*/ 1169841 h 1897360"/>
              <a:gd name="connsiteX65" fmla="*/ 779282 w 2002485"/>
              <a:gd name="connsiteY65" fmla="*/ 1122818 h 1897360"/>
              <a:gd name="connsiteX66" fmla="*/ 447354 w 2002485"/>
              <a:gd name="connsiteY66" fmla="*/ 1070263 h 1897360"/>
              <a:gd name="connsiteX67" fmla="*/ 502675 w 2002485"/>
              <a:gd name="connsiteY67" fmla="*/ 1091008 h 1897360"/>
              <a:gd name="connsiteX68" fmla="*/ 502675 w 2002485"/>
              <a:gd name="connsiteY68" fmla="*/ 1142181 h 1897360"/>
              <a:gd name="connsiteX69" fmla="*/ 447354 w 2002485"/>
              <a:gd name="connsiteY69" fmla="*/ 1095158 h 1897360"/>
              <a:gd name="connsiteX70" fmla="*/ 613318 w 2002485"/>
              <a:gd name="connsiteY70" fmla="*/ 954088 h 1897360"/>
              <a:gd name="connsiteX71" fmla="*/ 668639 w 2002485"/>
              <a:gd name="connsiteY71" fmla="*/ 962386 h 1897360"/>
              <a:gd name="connsiteX72" fmla="*/ 668639 w 2002485"/>
              <a:gd name="connsiteY72" fmla="*/ 1017708 h 1897360"/>
              <a:gd name="connsiteX73" fmla="*/ 613318 w 2002485"/>
              <a:gd name="connsiteY73" fmla="*/ 1008027 h 1897360"/>
              <a:gd name="connsiteX74" fmla="*/ 502675 w 2002485"/>
              <a:gd name="connsiteY74" fmla="*/ 918129 h 1897360"/>
              <a:gd name="connsiteX75" fmla="*/ 557997 w 2002485"/>
              <a:gd name="connsiteY75" fmla="*/ 938875 h 1897360"/>
              <a:gd name="connsiteX76" fmla="*/ 557997 w 2002485"/>
              <a:gd name="connsiteY76" fmla="*/ 990047 h 1897360"/>
              <a:gd name="connsiteX77" fmla="*/ 502675 w 2002485"/>
              <a:gd name="connsiteY77" fmla="*/ 943024 h 1897360"/>
              <a:gd name="connsiteX78" fmla="*/ 1083549 w 2002485"/>
              <a:gd name="connsiteY78" fmla="*/ 901533 h 1897360"/>
              <a:gd name="connsiteX79" fmla="*/ 1387816 w 2002485"/>
              <a:gd name="connsiteY79" fmla="*/ 984515 h 1897360"/>
              <a:gd name="connsiteX80" fmla="*/ 1083549 w 2002485"/>
              <a:gd name="connsiteY80" fmla="*/ 1067497 h 1897360"/>
              <a:gd name="connsiteX81" fmla="*/ 779282 w 2002485"/>
              <a:gd name="connsiteY81" fmla="*/ 984515 h 1897360"/>
              <a:gd name="connsiteX82" fmla="*/ 1083549 w 2002485"/>
              <a:gd name="connsiteY82" fmla="*/ 901533 h 1897360"/>
              <a:gd name="connsiteX83" fmla="*/ 834603 w 2002485"/>
              <a:gd name="connsiteY83" fmla="*/ 760464 h 1897360"/>
              <a:gd name="connsiteX84" fmla="*/ 834603 w 2002485"/>
              <a:gd name="connsiteY84" fmla="*/ 815785 h 1897360"/>
              <a:gd name="connsiteX85" fmla="*/ 779282 w 2002485"/>
              <a:gd name="connsiteY85" fmla="*/ 818551 h 1897360"/>
              <a:gd name="connsiteX86" fmla="*/ 779282 w 2002485"/>
              <a:gd name="connsiteY86" fmla="*/ 763230 h 1897360"/>
              <a:gd name="connsiteX87" fmla="*/ 834603 w 2002485"/>
              <a:gd name="connsiteY87" fmla="*/ 760464 h 1897360"/>
              <a:gd name="connsiteX88" fmla="*/ 668639 w 2002485"/>
              <a:gd name="connsiteY88" fmla="*/ 760464 h 1897360"/>
              <a:gd name="connsiteX89" fmla="*/ 723960 w 2002485"/>
              <a:gd name="connsiteY89" fmla="*/ 763230 h 1897360"/>
              <a:gd name="connsiteX90" fmla="*/ 723960 w 2002485"/>
              <a:gd name="connsiteY90" fmla="*/ 818551 h 1897360"/>
              <a:gd name="connsiteX91" fmla="*/ 668639 w 2002485"/>
              <a:gd name="connsiteY91" fmla="*/ 815785 h 1897360"/>
              <a:gd name="connsiteX92" fmla="*/ 945246 w 2002485"/>
              <a:gd name="connsiteY92" fmla="*/ 746633 h 1897360"/>
              <a:gd name="connsiteX93" fmla="*/ 945246 w 2002485"/>
              <a:gd name="connsiteY93" fmla="*/ 799189 h 1897360"/>
              <a:gd name="connsiteX94" fmla="*/ 889924 w 2002485"/>
              <a:gd name="connsiteY94" fmla="*/ 808870 h 1897360"/>
              <a:gd name="connsiteX95" fmla="*/ 889924 w 2002485"/>
              <a:gd name="connsiteY95" fmla="*/ 754932 h 1897360"/>
              <a:gd name="connsiteX96" fmla="*/ 945246 w 2002485"/>
              <a:gd name="connsiteY96" fmla="*/ 746633 h 1897360"/>
              <a:gd name="connsiteX97" fmla="*/ 557997 w 2002485"/>
              <a:gd name="connsiteY97" fmla="*/ 746633 h 1897360"/>
              <a:gd name="connsiteX98" fmla="*/ 613318 w 2002485"/>
              <a:gd name="connsiteY98" fmla="*/ 754932 h 1897360"/>
              <a:gd name="connsiteX99" fmla="*/ 613318 w 2002485"/>
              <a:gd name="connsiteY99" fmla="*/ 810253 h 1897360"/>
              <a:gd name="connsiteX100" fmla="*/ 557997 w 2002485"/>
              <a:gd name="connsiteY100" fmla="*/ 800572 h 1897360"/>
              <a:gd name="connsiteX101" fmla="*/ 1055888 w 2002485"/>
              <a:gd name="connsiteY101" fmla="*/ 710675 h 1897360"/>
              <a:gd name="connsiteX102" fmla="*/ 1055888 w 2002485"/>
              <a:gd name="connsiteY102" fmla="*/ 735569 h 1897360"/>
              <a:gd name="connsiteX103" fmla="*/ 1000567 w 2002485"/>
              <a:gd name="connsiteY103" fmla="*/ 782592 h 1897360"/>
              <a:gd name="connsiteX104" fmla="*/ 1000567 w 2002485"/>
              <a:gd name="connsiteY104" fmla="*/ 732803 h 1897360"/>
              <a:gd name="connsiteX105" fmla="*/ 1055888 w 2002485"/>
              <a:gd name="connsiteY105" fmla="*/ 710675 h 1897360"/>
              <a:gd name="connsiteX106" fmla="*/ 447354 w 2002485"/>
              <a:gd name="connsiteY106" fmla="*/ 710675 h 1897360"/>
              <a:gd name="connsiteX107" fmla="*/ 502675 w 2002485"/>
              <a:gd name="connsiteY107" fmla="*/ 731420 h 1897360"/>
              <a:gd name="connsiteX108" fmla="*/ 502675 w 2002485"/>
              <a:gd name="connsiteY108" fmla="*/ 782592 h 1897360"/>
              <a:gd name="connsiteX109" fmla="*/ 447354 w 2002485"/>
              <a:gd name="connsiteY109" fmla="*/ 735569 h 1897360"/>
              <a:gd name="connsiteX110" fmla="*/ 751621 w 2002485"/>
              <a:gd name="connsiteY110" fmla="*/ 514284 h 1897360"/>
              <a:gd name="connsiteX111" fmla="*/ 1055888 w 2002485"/>
              <a:gd name="connsiteY111" fmla="*/ 597266 h 1897360"/>
              <a:gd name="connsiteX112" fmla="*/ 751621 w 2002485"/>
              <a:gd name="connsiteY112" fmla="*/ 680248 h 1897360"/>
              <a:gd name="connsiteX113" fmla="*/ 447354 w 2002485"/>
              <a:gd name="connsiteY113" fmla="*/ 597266 h 1897360"/>
              <a:gd name="connsiteX114" fmla="*/ 751621 w 2002485"/>
              <a:gd name="connsiteY114" fmla="*/ 514284 h 1897360"/>
              <a:gd name="connsiteX115" fmla="*/ 750238 w 2002485"/>
              <a:gd name="connsiteY115" fmla="*/ 431302 h 1897360"/>
              <a:gd name="connsiteX116" fmla="*/ 362989 w 2002485"/>
              <a:gd name="connsiteY116" fmla="*/ 597266 h 1897360"/>
              <a:gd name="connsiteX117" fmla="*/ 362989 w 2002485"/>
              <a:gd name="connsiteY117" fmla="*/ 735569 h 1897360"/>
              <a:gd name="connsiteX118" fmla="*/ 418310 w 2002485"/>
              <a:gd name="connsiteY118" fmla="*/ 832381 h 1897360"/>
              <a:gd name="connsiteX119" fmla="*/ 418310 w 2002485"/>
              <a:gd name="connsiteY119" fmla="*/ 858659 h 1897360"/>
              <a:gd name="connsiteX120" fmla="*/ 362989 w 2002485"/>
              <a:gd name="connsiteY120" fmla="*/ 956854 h 1897360"/>
              <a:gd name="connsiteX121" fmla="*/ 362989 w 2002485"/>
              <a:gd name="connsiteY121" fmla="*/ 1095158 h 1897360"/>
              <a:gd name="connsiteX122" fmla="*/ 513740 w 2002485"/>
              <a:gd name="connsiteY122" fmla="*/ 1233461 h 1897360"/>
              <a:gd name="connsiteX123" fmla="*/ 750238 w 2002485"/>
              <a:gd name="connsiteY123" fmla="*/ 1261121 h 1897360"/>
              <a:gd name="connsiteX124" fmla="*/ 900989 w 2002485"/>
              <a:gd name="connsiteY124" fmla="*/ 1399425 h 1897360"/>
              <a:gd name="connsiteX125" fmla="*/ 1137487 w 2002485"/>
              <a:gd name="connsiteY125" fmla="*/ 1427085 h 1897360"/>
              <a:gd name="connsiteX126" fmla="*/ 1524736 w 2002485"/>
              <a:gd name="connsiteY126" fmla="*/ 1261121 h 1897360"/>
              <a:gd name="connsiteX127" fmla="*/ 1524736 w 2002485"/>
              <a:gd name="connsiteY127" fmla="*/ 1122818 h 1897360"/>
              <a:gd name="connsiteX128" fmla="*/ 1470798 w 2002485"/>
              <a:gd name="connsiteY128" fmla="*/ 1026006 h 1897360"/>
              <a:gd name="connsiteX129" fmla="*/ 1470798 w 2002485"/>
              <a:gd name="connsiteY129" fmla="*/ 984515 h 1897360"/>
              <a:gd name="connsiteX130" fmla="*/ 1320047 w 2002485"/>
              <a:gd name="connsiteY130" fmla="*/ 846212 h 1897360"/>
              <a:gd name="connsiteX131" fmla="*/ 1191425 w 2002485"/>
              <a:gd name="connsiteY131" fmla="*/ 824083 h 1897360"/>
              <a:gd name="connsiteX132" fmla="*/ 1192808 w 2002485"/>
              <a:gd name="connsiteY132" fmla="*/ 804721 h 1897360"/>
              <a:gd name="connsiteX133" fmla="*/ 1137487 w 2002485"/>
              <a:gd name="connsiteY133" fmla="*/ 707908 h 1897360"/>
              <a:gd name="connsiteX134" fmla="*/ 1137487 w 2002485"/>
              <a:gd name="connsiteY134" fmla="*/ 597266 h 1897360"/>
              <a:gd name="connsiteX135" fmla="*/ 986737 w 2002485"/>
              <a:gd name="connsiteY135" fmla="*/ 458963 h 1897360"/>
              <a:gd name="connsiteX136" fmla="*/ 750238 w 2002485"/>
              <a:gd name="connsiteY136" fmla="*/ 431302 h 1897360"/>
              <a:gd name="connsiteX137" fmla="*/ 521385 w 2002485"/>
              <a:gd name="connsiteY137" fmla="*/ 531 h 1897360"/>
              <a:gd name="connsiteX138" fmla="*/ 1001243 w 2002485"/>
              <a:gd name="connsiteY138" fmla="*/ 395495 h 1897360"/>
              <a:gd name="connsiteX139" fmla="*/ 2002485 w 2002485"/>
              <a:gd name="connsiteY139" fmla="*/ 513289 h 1897360"/>
              <a:gd name="connsiteX140" fmla="*/ 1001243 w 2002485"/>
              <a:gd name="connsiteY140" fmla="*/ 1897360 h 1897360"/>
              <a:gd name="connsiteX141" fmla="*/ 0 w 2002485"/>
              <a:gd name="connsiteY141" fmla="*/ 513289 h 1897360"/>
              <a:gd name="connsiteX142" fmla="*/ 521385 w 2002485"/>
              <a:gd name="connsiteY142" fmla="*/ 531 h 189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002485" h="1897360">
                <a:moveTo>
                  <a:pt x="1055888" y="1288782"/>
                </a:moveTo>
                <a:cubicBezTo>
                  <a:pt x="1065569" y="1288782"/>
                  <a:pt x="1073868" y="1288782"/>
                  <a:pt x="1083549" y="1288782"/>
                </a:cubicBezTo>
                <a:cubicBezTo>
                  <a:pt x="1091847" y="1288782"/>
                  <a:pt x="1101528" y="1288782"/>
                  <a:pt x="1111209" y="1288782"/>
                </a:cubicBezTo>
                <a:lnTo>
                  <a:pt x="1111209" y="1344103"/>
                </a:lnTo>
                <a:cubicBezTo>
                  <a:pt x="1091847" y="1344103"/>
                  <a:pt x="1073868" y="1342720"/>
                  <a:pt x="1055888" y="1341337"/>
                </a:cubicBezTo>
                <a:close/>
                <a:moveTo>
                  <a:pt x="1221852" y="1286016"/>
                </a:moveTo>
                <a:lnTo>
                  <a:pt x="1221852" y="1341337"/>
                </a:lnTo>
                <a:cubicBezTo>
                  <a:pt x="1203873" y="1342720"/>
                  <a:pt x="1185893" y="1344103"/>
                  <a:pt x="1166531" y="1344103"/>
                </a:cubicBezTo>
                <a:lnTo>
                  <a:pt x="1166531" y="1288782"/>
                </a:lnTo>
                <a:cubicBezTo>
                  <a:pt x="1183127" y="1288782"/>
                  <a:pt x="1202490" y="1287399"/>
                  <a:pt x="1221852" y="1286016"/>
                </a:cubicBezTo>
                <a:close/>
                <a:moveTo>
                  <a:pt x="945246" y="1280484"/>
                </a:moveTo>
                <a:cubicBezTo>
                  <a:pt x="963225" y="1283250"/>
                  <a:pt x="981204" y="1284633"/>
                  <a:pt x="1000567" y="1286016"/>
                </a:cubicBezTo>
                <a:lnTo>
                  <a:pt x="1000567" y="1334422"/>
                </a:lnTo>
                <a:cubicBezTo>
                  <a:pt x="981204" y="1331656"/>
                  <a:pt x="961842" y="1328890"/>
                  <a:pt x="945246" y="1324741"/>
                </a:cubicBezTo>
                <a:close/>
                <a:moveTo>
                  <a:pt x="1332495" y="1272186"/>
                </a:moveTo>
                <a:lnTo>
                  <a:pt x="1332495" y="1324741"/>
                </a:lnTo>
                <a:cubicBezTo>
                  <a:pt x="1315898" y="1328890"/>
                  <a:pt x="1296536" y="1331656"/>
                  <a:pt x="1277173" y="1334422"/>
                </a:cubicBezTo>
                <a:lnTo>
                  <a:pt x="1277173" y="1280484"/>
                </a:lnTo>
                <a:cubicBezTo>
                  <a:pt x="1295153" y="1277718"/>
                  <a:pt x="1314515" y="1274952"/>
                  <a:pt x="1332495" y="1272186"/>
                </a:cubicBezTo>
                <a:close/>
                <a:moveTo>
                  <a:pt x="834603" y="1258355"/>
                </a:moveTo>
                <a:cubicBezTo>
                  <a:pt x="834603" y="1258355"/>
                  <a:pt x="834603" y="1258355"/>
                  <a:pt x="835986" y="1258355"/>
                </a:cubicBezTo>
                <a:cubicBezTo>
                  <a:pt x="840135" y="1259738"/>
                  <a:pt x="842901" y="1261121"/>
                  <a:pt x="847050" y="1261121"/>
                </a:cubicBezTo>
                <a:cubicBezTo>
                  <a:pt x="860881" y="1265271"/>
                  <a:pt x="874711" y="1268037"/>
                  <a:pt x="889924" y="1270803"/>
                </a:cubicBezTo>
                <a:lnTo>
                  <a:pt x="889924" y="1308145"/>
                </a:lnTo>
                <a:cubicBezTo>
                  <a:pt x="855349" y="1294314"/>
                  <a:pt x="834603" y="1277718"/>
                  <a:pt x="834603" y="1261121"/>
                </a:cubicBezTo>
                <a:close/>
                <a:moveTo>
                  <a:pt x="1443137" y="1236227"/>
                </a:moveTo>
                <a:lnTo>
                  <a:pt x="1443137" y="1261121"/>
                </a:lnTo>
                <a:cubicBezTo>
                  <a:pt x="1443137" y="1279101"/>
                  <a:pt x="1422392" y="1295697"/>
                  <a:pt x="1387816" y="1308145"/>
                </a:cubicBezTo>
                <a:lnTo>
                  <a:pt x="1387816" y="1258355"/>
                </a:lnTo>
                <a:cubicBezTo>
                  <a:pt x="1407178" y="1252823"/>
                  <a:pt x="1426541" y="1244525"/>
                  <a:pt x="1443137" y="1236227"/>
                </a:cubicBezTo>
                <a:close/>
                <a:moveTo>
                  <a:pt x="1166531" y="1147713"/>
                </a:moveTo>
                <a:lnTo>
                  <a:pt x="1166531" y="1203034"/>
                </a:lnTo>
                <a:cubicBezTo>
                  <a:pt x="1148551" y="1204417"/>
                  <a:pt x="1130572" y="1204417"/>
                  <a:pt x="1111209" y="1205800"/>
                </a:cubicBezTo>
                <a:lnTo>
                  <a:pt x="1111209" y="1150479"/>
                </a:lnTo>
                <a:cubicBezTo>
                  <a:pt x="1127806" y="1150479"/>
                  <a:pt x="1147168" y="1149096"/>
                  <a:pt x="1166531" y="1147713"/>
                </a:cubicBezTo>
                <a:close/>
                <a:moveTo>
                  <a:pt x="1000567" y="1147713"/>
                </a:moveTo>
                <a:cubicBezTo>
                  <a:pt x="1018546" y="1149096"/>
                  <a:pt x="1036526" y="1150479"/>
                  <a:pt x="1055888" y="1150479"/>
                </a:cubicBezTo>
                <a:lnTo>
                  <a:pt x="1055888" y="1205800"/>
                </a:lnTo>
                <a:cubicBezTo>
                  <a:pt x="1036526" y="1205800"/>
                  <a:pt x="1018546" y="1204417"/>
                  <a:pt x="1000567" y="1203034"/>
                </a:cubicBezTo>
                <a:close/>
                <a:moveTo>
                  <a:pt x="1277173" y="1133882"/>
                </a:moveTo>
                <a:lnTo>
                  <a:pt x="1277173" y="1186438"/>
                </a:lnTo>
                <a:cubicBezTo>
                  <a:pt x="1260577" y="1190587"/>
                  <a:pt x="1241215" y="1193353"/>
                  <a:pt x="1221852" y="1196119"/>
                </a:cubicBezTo>
                <a:lnTo>
                  <a:pt x="1221852" y="1142181"/>
                </a:lnTo>
                <a:cubicBezTo>
                  <a:pt x="1239832" y="1139415"/>
                  <a:pt x="1259194" y="1136649"/>
                  <a:pt x="1277173" y="1133882"/>
                </a:cubicBezTo>
                <a:close/>
                <a:moveTo>
                  <a:pt x="889924" y="1132499"/>
                </a:moveTo>
                <a:cubicBezTo>
                  <a:pt x="907904" y="1135265"/>
                  <a:pt x="925883" y="1139415"/>
                  <a:pt x="945246" y="1140798"/>
                </a:cubicBezTo>
                <a:lnTo>
                  <a:pt x="945246" y="1196119"/>
                </a:lnTo>
                <a:cubicBezTo>
                  <a:pt x="925883" y="1193353"/>
                  <a:pt x="906521" y="1190587"/>
                  <a:pt x="889924" y="1186438"/>
                </a:cubicBezTo>
                <a:close/>
                <a:moveTo>
                  <a:pt x="668639" y="1120052"/>
                </a:moveTo>
                <a:cubicBezTo>
                  <a:pt x="678320" y="1120052"/>
                  <a:pt x="686619" y="1121435"/>
                  <a:pt x="696300" y="1121435"/>
                </a:cubicBezTo>
                <a:lnTo>
                  <a:pt x="696300" y="1122818"/>
                </a:lnTo>
                <a:cubicBezTo>
                  <a:pt x="696300" y="1142181"/>
                  <a:pt x="700449" y="1161543"/>
                  <a:pt x="710130" y="1176756"/>
                </a:cubicBezTo>
                <a:cubicBezTo>
                  <a:pt x="696300" y="1176756"/>
                  <a:pt x="682469" y="1175373"/>
                  <a:pt x="668639" y="1173990"/>
                </a:cubicBezTo>
                <a:close/>
                <a:moveTo>
                  <a:pt x="557997" y="1104839"/>
                </a:moveTo>
                <a:cubicBezTo>
                  <a:pt x="575976" y="1107605"/>
                  <a:pt x="593955" y="1111754"/>
                  <a:pt x="613318" y="1113137"/>
                </a:cubicBezTo>
                <a:lnTo>
                  <a:pt x="613318" y="1168458"/>
                </a:lnTo>
                <a:cubicBezTo>
                  <a:pt x="593955" y="1165692"/>
                  <a:pt x="574593" y="1162926"/>
                  <a:pt x="557997" y="1158777"/>
                </a:cubicBezTo>
                <a:close/>
                <a:moveTo>
                  <a:pt x="1387816" y="1097924"/>
                </a:moveTo>
                <a:lnTo>
                  <a:pt x="1387816" y="1122818"/>
                </a:lnTo>
                <a:cubicBezTo>
                  <a:pt x="1387816" y="1140798"/>
                  <a:pt x="1367070" y="1157394"/>
                  <a:pt x="1332495" y="1169841"/>
                </a:cubicBezTo>
                <a:lnTo>
                  <a:pt x="1332495" y="1120052"/>
                </a:lnTo>
                <a:cubicBezTo>
                  <a:pt x="1351857" y="1114520"/>
                  <a:pt x="1371220" y="1106222"/>
                  <a:pt x="1387816" y="1097924"/>
                </a:cubicBezTo>
                <a:close/>
                <a:moveTo>
                  <a:pt x="779282" y="1097924"/>
                </a:moveTo>
                <a:cubicBezTo>
                  <a:pt x="795878" y="1106222"/>
                  <a:pt x="813858" y="1113137"/>
                  <a:pt x="834603" y="1118669"/>
                </a:cubicBezTo>
                <a:lnTo>
                  <a:pt x="834603" y="1169841"/>
                </a:lnTo>
                <a:cubicBezTo>
                  <a:pt x="800027" y="1156011"/>
                  <a:pt x="779282" y="1139415"/>
                  <a:pt x="779282" y="1122818"/>
                </a:cubicBezTo>
                <a:close/>
                <a:moveTo>
                  <a:pt x="447354" y="1070263"/>
                </a:moveTo>
                <a:cubicBezTo>
                  <a:pt x="463950" y="1078561"/>
                  <a:pt x="481930" y="1085476"/>
                  <a:pt x="502675" y="1091008"/>
                </a:cubicBezTo>
                <a:lnTo>
                  <a:pt x="502675" y="1142181"/>
                </a:lnTo>
                <a:cubicBezTo>
                  <a:pt x="468099" y="1128350"/>
                  <a:pt x="447354" y="1111754"/>
                  <a:pt x="447354" y="1095158"/>
                </a:cubicBezTo>
                <a:close/>
                <a:moveTo>
                  <a:pt x="613318" y="954088"/>
                </a:moveTo>
                <a:cubicBezTo>
                  <a:pt x="631297" y="956854"/>
                  <a:pt x="649277" y="961003"/>
                  <a:pt x="668639" y="962386"/>
                </a:cubicBezTo>
                <a:lnTo>
                  <a:pt x="668639" y="1017708"/>
                </a:lnTo>
                <a:cubicBezTo>
                  <a:pt x="649277" y="1014942"/>
                  <a:pt x="629914" y="1012176"/>
                  <a:pt x="613318" y="1008027"/>
                </a:cubicBezTo>
                <a:close/>
                <a:moveTo>
                  <a:pt x="502675" y="918129"/>
                </a:moveTo>
                <a:cubicBezTo>
                  <a:pt x="519272" y="926428"/>
                  <a:pt x="537251" y="933343"/>
                  <a:pt x="557997" y="938875"/>
                </a:cubicBezTo>
                <a:lnTo>
                  <a:pt x="557997" y="990047"/>
                </a:lnTo>
                <a:cubicBezTo>
                  <a:pt x="523421" y="977600"/>
                  <a:pt x="502675" y="961003"/>
                  <a:pt x="502675" y="943024"/>
                </a:cubicBezTo>
                <a:close/>
                <a:moveTo>
                  <a:pt x="1083549" y="901533"/>
                </a:moveTo>
                <a:cubicBezTo>
                  <a:pt x="1252279" y="901533"/>
                  <a:pt x="1387816" y="938875"/>
                  <a:pt x="1387816" y="984515"/>
                </a:cubicBezTo>
                <a:cubicBezTo>
                  <a:pt x="1387816" y="1030155"/>
                  <a:pt x="1252279" y="1067497"/>
                  <a:pt x="1083549" y="1067497"/>
                </a:cubicBezTo>
                <a:cubicBezTo>
                  <a:pt x="914819" y="1067497"/>
                  <a:pt x="779282" y="1030155"/>
                  <a:pt x="779282" y="984515"/>
                </a:cubicBezTo>
                <a:cubicBezTo>
                  <a:pt x="779282" y="938875"/>
                  <a:pt x="914819" y="901533"/>
                  <a:pt x="1083549" y="901533"/>
                </a:cubicBezTo>
                <a:close/>
                <a:moveTo>
                  <a:pt x="834603" y="760464"/>
                </a:moveTo>
                <a:lnTo>
                  <a:pt x="834603" y="815785"/>
                </a:lnTo>
                <a:cubicBezTo>
                  <a:pt x="816624" y="817168"/>
                  <a:pt x="798644" y="817168"/>
                  <a:pt x="779282" y="818551"/>
                </a:cubicBezTo>
                <a:lnTo>
                  <a:pt x="779282" y="763230"/>
                </a:lnTo>
                <a:cubicBezTo>
                  <a:pt x="795878" y="763230"/>
                  <a:pt x="815241" y="761847"/>
                  <a:pt x="834603" y="760464"/>
                </a:cubicBezTo>
                <a:close/>
                <a:moveTo>
                  <a:pt x="668639" y="760464"/>
                </a:moveTo>
                <a:cubicBezTo>
                  <a:pt x="686619" y="761847"/>
                  <a:pt x="704598" y="763230"/>
                  <a:pt x="723960" y="763230"/>
                </a:cubicBezTo>
                <a:lnTo>
                  <a:pt x="723960" y="818551"/>
                </a:lnTo>
                <a:cubicBezTo>
                  <a:pt x="704598" y="817168"/>
                  <a:pt x="686619" y="817168"/>
                  <a:pt x="668639" y="815785"/>
                </a:cubicBezTo>
                <a:close/>
                <a:moveTo>
                  <a:pt x="945246" y="746633"/>
                </a:moveTo>
                <a:lnTo>
                  <a:pt x="945246" y="799189"/>
                </a:lnTo>
                <a:cubicBezTo>
                  <a:pt x="928649" y="803338"/>
                  <a:pt x="909287" y="806104"/>
                  <a:pt x="889924" y="808870"/>
                </a:cubicBezTo>
                <a:lnTo>
                  <a:pt x="889924" y="754932"/>
                </a:lnTo>
                <a:cubicBezTo>
                  <a:pt x="907904" y="752166"/>
                  <a:pt x="927266" y="749399"/>
                  <a:pt x="945246" y="746633"/>
                </a:cubicBezTo>
                <a:close/>
                <a:moveTo>
                  <a:pt x="557997" y="746633"/>
                </a:moveTo>
                <a:cubicBezTo>
                  <a:pt x="575976" y="749399"/>
                  <a:pt x="593955" y="752166"/>
                  <a:pt x="613318" y="754932"/>
                </a:cubicBezTo>
                <a:lnTo>
                  <a:pt x="613318" y="810253"/>
                </a:lnTo>
                <a:cubicBezTo>
                  <a:pt x="593955" y="807487"/>
                  <a:pt x="574593" y="804721"/>
                  <a:pt x="557997" y="800572"/>
                </a:cubicBezTo>
                <a:close/>
                <a:moveTo>
                  <a:pt x="1055888" y="710675"/>
                </a:moveTo>
                <a:lnTo>
                  <a:pt x="1055888" y="735569"/>
                </a:lnTo>
                <a:cubicBezTo>
                  <a:pt x="1055888" y="753549"/>
                  <a:pt x="1035143" y="770145"/>
                  <a:pt x="1000567" y="782592"/>
                </a:cubicBezTo>
                <a:lnTo>
                  <a:pt x="1000567" y="732803"/>
                </a:lnTo>
                <a:cubicBezTo>
                  <a:pt x="1019929" y="727271"/>
                  <a:pt x="1039292" y="718973"/>
                  <a:pt x="1055888" y="710675"/>
                </a:cubicBezTo>
                <a:close/>
                <a:moveTo>
                  <a:pt x="447354" y="710675"/>
                </a:moveTo>
                <a:cubicBezTo>
                  <a:pt x="463950" y="718973"/>
                  <a:pt x="481930" y="725888"/>
                  <a:pt x="502675" y="731420"/>
                </a:cubicBezTo>
                <a:lnTo>
                  <a:pt x="502675" y="782592"/>
                </a:lnTo>
                <a:cubicBezTo>
                  <a:pt x="468099" y="768762"/>
                  <a:pt x="447354" y="752166"/>
                  <a:pt x="447354" y="735569"/>
                </a:cubicBezTo>
                <a:close/>
                <a:moveTo>
                  <a:pt x="751621" y="514284"/>
                </a:moveTo>
                <a:cubicBezTo>
                  <a:pt x="920351" y="514284"/>
                  <a:pt x="1055888" y="551626"/>
                  <a:pt x="1055888" y="597266"/>
                </a:cubicBezTo>
                <a:cubicBezTo>
                  <a:pt x="1055888" y="642906"/>
                  <a:pt x="920351" y="680248"/>
                  <a:pt x="751621" y="680248"/>
                </a:cubicBezTo>
                <a:cubicBezTo>
                  <a:pt x="582891" y="680248"/>
                  <a:pt x="447354" y="642906"/>
                  <a:pt x="447354" y="597266"/>
                </a:cubicBezTo>
                <a:cubicBezTo>
                  <a:pt x="447354" y="551626"/>
                  <a:pt x="582891" y="514284"/>
                  <a:pt x="751621" y="514284"/>
                </a:cubicBezTo>
                <a:close/>
                <a:moveTo>
                  <a:pt x="750238" y="431302"/>
                </a:moveTo>
                <a:cubicBezTo>
                  <a:pt x="634063" y="431302"/>
                  <a:pt x="362989" y="447898"/>
                  <a:pt x="362989" y="597266"/>
                </a:cubicBezTo>
                <a:lnTo>
                  <a:pt x="362989" y="735569"/>
                </a:lnTo>
                <a:cubicBezTo>
                  <a:pt x="362989" y="774294"/>
                  <a:pt x="380968" y="807487"/>
                  <a:pt x="418310" y="832381"/>
                </a:cubicBezTo>
                <a:lnTo>
                  <a:pt x="418310" y="858659"/>
                </a:lnTo>
                <a:cubicBezTo>
                  <a:pt x="385118" y="882171"/>
                  <a:pt x="362989" y="913980"/>
                  <a:pt x="362989" y="956854"/>
                </a:cubicBezTo>
                <a:lnTo>
                  <a:pt x="362989" y="1095158"/>
                </a:lnTo>
                <a:cubicBezTo>
                  <a:pt x="362989" y="1160160"/>
                  <a:pt x="414161" y="1207183"/>
                  <a:pt x="513740" y="1233461"/>
                </a:cubicBezTo>
                <a:cubicBezTo>
                  <a:pt x="578742" y="1251440"/>
                  <a:pt x="661724" y="1261121"/>
                  <a:pt x="750238" y="1261121"/>
                </a:cubicBezTo>
                <a:cubicBezTo>
                  <a:pt x="750238" y="1326124"/>
                  <a:pt x="801410" y="1373147"/>
                  <a:pt x="900989" y="1399425"/>
                </a:cubicBezTo>
                <a:cubicBezTo>
                  <a:pt x="965991" y="1417404"/>
                  <a:pt x="1048973" y="1427085"/>
                  <a:pt x="1137487" y="1427085"/>
                </a:cubicBezTo>
                <a:cubicBezTo>
                  <a:pt x="1253662" y="1427085"/>
                  <a:pt x="1524736" y="1410489"/>
                  <a:pt x="1524736" y="1261121"/>
                </a:cubicBezTo>
                <a:lnTo>
                  <a:pt x="1524736" y="1122818"/>
                </a:lnTo>
                <a:cubicBezTo>
                  <a:pt x="1526119" y="1084093"/>
                  <a:pt x="1508140" y="1050900"/>
                  <a:pt x="1470798" y="1026006"/>
                </a:cubicBezTo>
                <a:lnTo>
                  <a:pt x="1470798" y="984515"/>
                </a:lnTo>
                <a:cubicBezTo>
                  <a:pt x="1470798" y="919512"/>
                  <a:pt x="1419626" y="872489"/>
                  <a:pt x="1320047" y="846212"/>
                </a:cubicBezTo>
                <a:cubicBezTo>
                  <a:pt x="1282706" y="836530"/>
                  <a:pt x="1239832" y="828232"/>
                  <a:pt x="1191425" y="824083"/>
                </a:cubicBezTo>
                <a:cubicBezTo>
                  <a:pt x="1192808" y="818551"/>
                  <a:pt x="1192808" y="811636"/>
                  <a:pt x="1192808" y="804721"/>
                </a:cubicBezTo>
                <a:cubicBezTo>
                  <a:pt x="1192808" y="765996"/>
                  <a:pt x="1174829" y="732803"/>
                  <a:pt x="1137487" y="707908"/>
                </a:cubicBezTo>
                <a:lnTo>
                  <a:pt x="1137487" y="597266"/>
                </a:lnTo>
                <a:cubicBezTo>
                  <a:pt x="1137487" y="532263"/>
                  <a:pt x="1086315" y="485240"/>
                  <a:pt x="986737" y="458963"/>
                </a:cubicBezTo>
                <a:cubicBezTo>
                  <a:pt x="921734" y="440983"/>
                  <a:pt x="838752" y="431302"/>
                  <a:pt x="750238" y="431302"/>
                </a:cubicBezTo>
                <a:close/>
                <a:moveTo>
                  <a:pt x="521385" y="531"/>
                </a:moveTo>
                <a:cubicBezTo>
                  <a:pt x="686514" y="8986"/>
                  <a:pt x="862099" y="119417"/>
                  <a:pt x="1001243" y="395495"/>
                </a:cubicBezTo>
                <a:cubicBezTo>
                  <a:pt x="1372292" y="-340714"/>
                  <a:pt x="2002485" y="101012"/>
                  <a:pt x="2002485" y="513289"/>
                </a:cubicBezTo>
                <a:cubicBezTo>
                  <a:pt x="2002485" y="1131703"/>
                  <a:pt x="1001243" y="1897360"/>
                  <a:pt x="1001243" y="1897360"/>
                </a:cubicBezTo>
                <a:cubicBezTo>
                  <a:pt x="1001243" y="1897360"/>
                  <a:pt x="0" y="1131703"/>
                  <a:pt x="0" y="513289"/>
                </a:cubicBezTo>
                <a:cubicBezTo>
                  <a:pt x="0" y="255616"/>
                  <a:pt x="246170" y="-13561"/>
                  <a:pt x="521385" y="531"/>
                </a:cubicBezTo>
                <a:close/>
              </a:path>
            </a:pathLst>
          </a:custGeom>
          <a:solidFill>
            <a:srgbClr val="FFEB2C"/>
          </a:solidFill>
          <a:ln w="22027" cap="flat">
            <a:noFill/>
            <a:prstDash val="solid"/>
            <a:miter/>
          </a:ln>
        </p:spPr>
        <p:txBody>
          <a:bodyPr rtlCol="0" anchor="ctr"/>
          <a:lstStyle/>
          <a:p>
            <a:endParaRPr lang="en-GB"/>
          </a:p>
        </p:txBody>
      </p:sp>
      <p:pic>
        <p:nvPicPr>
          <p:cNvPr id="296" name="Picture 295" descr="Icon&#10;&#10;Description automatically generated">
            <a:extLst>
              <a:ext uri="{FF2B5EF4-FFF2-40B4-BE49-F238E27FC236}">
                <a16:creationId xmlns:a16="http://schemas.microsoft.com/office/drawing/2014/main" id="{CD95356E-C565-49C5-9C85-B07236B1F4E3}"/>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12024" y="4566966"/>
            <a:ext cx="453737" cy="453737"/>
          </a:xfrm>
          <a:prstGeom prst="rect">
            <a:avLst/>
          </a:prstGeom>
        </p:spPr>
      </p:pic>
      <p:sp>
        <p:nvSpPr>
          <p:cNvPr id="61" name="Rectangle 60">
            <a:extLst>
              <a:ext uri="{FF2B5EF4-FFF2-40B4-BE49-F238E27FC236}">
                <a16:creationId xmlns:a16="http://schemas.microsoft.com/office/drawing/2014/main" id="{77EA00CA-6240-414A-97DC-80363F36DB81}"/>
              </a:ext>
            </a:extLst>
          </p:cNvPr>
          <p:cNvSpPr/>
          <p:nvPr/>
        </p:nvSpPr>
        <p:spPr>
          <a:xfrm>
            <a:off x="4856105" y="6278151"/>
            <a:ext cx="1889559" cy="2609734"/>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8" name="Freeform: Shape 67">
            <a:extLst>
              <a:ext uri="{FF2B5EF4-FFF2-40B4-BE49-F238E27FC236}">
                <a16:creationId xmlns:a16="http://schemas.microsoft.com/office/drawing/2014/main" id="{E90ECBB4-1A88-4147-A952-E46348803572}"/>
              </a:ext>
            </a:extLst>
          </p:cNvPr>
          <p:cNvSpPr/>
          <p:nvPr/>
        </p:nvSpPr>
        <p:spPr>
          <a:xfrm>
            <a:off x="4967760" y="6347392"/>
            <a:ext cx="377234" cy="457629"/>
          </a:xfrm>
          <a:custGeom>
            <a:avLst/>
            <a:gdLst/>
            <a:ahLst/>
            <a:cxnLst/>
            <a:rect l="l" t="t" r="r" b="b"/>
            <a:pathLst>
              <a:path w="1297651" h="1574200">
                <a:moveTo>
                  <a:pt x="1070534" y="598661"/>
                </a:moveTo>
                <a:cubicBezTo>
                  <a:pt x="1061605" y="598661"/>
                  <a:pt x="1054101" y="598971"/>
                  <a:pt x="1048024" y="599591"/>
                </a:cubicBezTo>
                <a:cubicBezTo>
                  <a:pt x="1041947" y="600211"/>
                  <a:pt x="1037110" y="601203"/>
                  <a:pt x="1033513" y="602567"/>
                </a:cubicBezTo>
                <a:cubicBezTo>
                  <a:pt x="1029917" y="603932"/>
                  <a:pt x="1027436" y="605606"/>
                  <a:pt x="1026072" y="607590"/>
                </a:cubicBezTo>
                <a:cubicBezTo>
                  <a:pt x="1024708" y="609575"/>
                  <a:pt x="1024026" y="611807"/>
                  <a:pt x="1024026" y="614288"/>
                </a:cubicBezTo>
                <a:lnTo>
                  <a:pt x="1024026" y="688330"/>
                </a:lnTo>
                <a:lnTo>
                  <a:pt x="984586" y="688330"/>
                </a:lnTo>
                <a:cubicBezTo>
                  <a:pt x="982106" y="688330"/>
                  <a:pt x="979935" y="688950"/>
                  <a:pt x="978075" y="690190"/>
                </a:cubicBezTo>
                <a:cubicBezTo>
                  <a:pt x="976215" y="691430"/>
                  <a:pt x="974664" y="693477"/>
                  <a:pt x="973424" y="696329"/>
                </a:cubicBezTo>
                <a:cubicBezTo>
                  <a:pt x="972184" y="699182"/>
                  <a:pt x="971254" y="703088"/>
                  <a:pt x="970633" y="708049"/>
                </a:cubicBezTo>
                <a:cubicBezTo>
                  <a:pt x="970013" y="713010"/>
                  <a:pt x="969703" y="719087"/>
                  <a:pt x="969703" y="726281"/>
                </a:cubicBezTo>
                <a:cubicBezTo>
                  <a:pt x="969703" y="739923"/>
                  <a:pt x="970944" y="749659"/>
                  <a:pt x="973424" y="755488"/>
                </a:cubicBezTo>
                <a:cubicBezTo>
                  <a:pt x="975904" y="761317"/>
                  <a:pt x="979501" y="764232"/>
                  <a:pt x="984214" y="764232"/>
                </a:cubicBezTo>
                <a:lnTo>
                  <a:pt x="1024026" y="764232"/>
                </a:lnTo>
                <a:lnTo>
                  <a:pt x="1024026" y="934268"/>
                </a:lnTo>
                <a:cubicBezTo>
                  <a:pt x="1024026" y="954608"/>
                  <a:pt x="1026134" y="972219"/>
                  <a:pt x="1030351" y="987102"/>
                </a:cubicBezTo>
                <a:cubicBezTo>
                  <a:pt x="1034568" y="1001985"/>
                  <a:pt x="1041141" y="1014325"/>
                  <a:pt x="1050071" y="1024123"/>
                </a:cubicBezTo>
                <a:cubicBezTo>
                  <a:pt x="1059000" y="1033921"/>
                  <a:pt x="1070286" y="1041176"/>
                  <a:pt x="1083929" y="1045889"/>
                </a:cubicBezTo>
                <a:cubicBezTo>
                  <a:pt x="1097572" y="1050602"/>
                  <a:pt x="1113695" y="1052958"/>
                  <a:pt x="1132298" y="1052958"/>
                </a:cubicBezTo>
                <a:cubicBezTo>
                  <a:pt x="1139243" y="1052958"/>
                  <a:pt x="1146127" y="1052586"/>
                  <a:pt x="1152948" y="1051842"/>
                </a:cubicBezTo>
                <a:cubicBezTo>
                  <a:pt x="1159769" y="1051098"/>
                  <a:pt x="1166094" y="1050044"/>
                  <a:pt x="1171924" y="1048680"/>
                </a:cubicBezTo>
                <a:cubicBezTo>
                  <a:pt x="1177753" y="1047315"/>
                  <a:pt x="1182838" y="1045703"/>
                  <a:pt x="1187178" y="1043843"/>
                </a:cubicBezTo>
                <a:cubicBezTo>
                  <a:pt x="1191519" y="1041982"/>
                  <a:pt x="1194806" y="1039874"/>
                  <a:pt x="1197038" y="1037518"/>
                </a:cubicBezTo>
                <a:cubicBezTo>
                  <a:pt x="1199271" y="1035161"/>
                  <a:pt x="1201069" y="1031068"/>
                  <a:pt x="1202433" y="1025239"/>
                </a:cubicBezTo>
                <a:cubicBezTo>
                  <a:pt x="1203798" y="1019410"/>
                  <a:pt x="1204480" y="1011038"/>
                  <a:pt x="1204480" y="1000124"/>
                </a:cubicBezTo>
                <a:cubicBezTo>
                  <a:pt x="1204480" y="993179"/>
                  <a:pt x="1204170" y="987474"/>
                  <a:pt x="1203549" y="983009"/>
                </a:cubicBezTo>
                <a:cubicBezTo>
                  <a:pt x="1202929" y="978544"/>
                  <a:pt x="1202247" y="975010"/>
                  <a:pt x="1201503" y="972405"/>
                </a:cubicBezTo>
                <a:cubicBezTo>
                  <a:pt x="1200759" y="969801"/>
                  <a:pt x="1199705" y="968064"/>
                  <a:pt x="1198340" y="967196"/>
                </a:cubicBezTo>
                <a:cubicBezTo>
                  <a:pt x="1196976" y="966328"/>
                  <a:pt x="1195550" y="965894"/>
                  <a:pt x="1194062" y="965894"/>
                </a:cubicBezTo>
                <a:cubicBezTo>
                  <a:pt x="1192325" y="965894"/>
                  <a:pt x="1190403" y="966328"/>
                  <a:pt x="1188295" y="967196"/>
                </a:cubicBezTo>
                <a:cubicBezTo>
                  <a:pt x="1186186" y="968064"/>
                  <a:pt x="1183582" y="969057"/>
                  <a:pt x="1180481" y="970173"/>
                </a:cubicBezTo>
                <a:cubicBezTo>
                  <a:pt x="1177381" y="971289"/>
                  <a:pt x="1173846" y="972281"/>
                  <a:pt x="1169877" y="973149"/>
                </a:cubicBezTo>
                <a:cubicBezTo>
                  <a:pt x="1165908" y="974018"/>
                  <a:pt x="1161444" y="974452"/>
                  <a:pt x="1156483" y="974452"/>
                </a:cubicBezTo>
                <a:cubicBezTo>
                  <a:pt x="1141848" y="974452"/>
                  <a:pt x="1131678" y="969925"/>
                  <a:pt x="1125973" y="960871"/>
                </a:cubicBezTo>
                <a:cubicBezTo>
                  <a:pt x="1120268" y="951817"/>
                  <a:pt x="1117415" y="938237"/>
                  <a:pt x="1117415" y="920129"/>
                </a:cubicBezTo>
                <a:lnTo>
                  <a:pt x="1117415" y="764232"/>
                </a:lnTo>
                <a:lnTo>
                  <a:pt x="1189969" y="764232"/>
                </a:lnTo>
                <a:cubicBezTo>
                  <a:pt x="1194682" y="764232"/>
                  <a:pt x="1198278" y="761317"/>
                  <a:pt x="1200759" y="755488"/>
                </a:cubicBezTo>
                <a:cubicBezTo>
                  <a:pt x="1203239" y="749659"/>
                  <a:pt x="1204480" y="739923"/>
                  <a:pt x="1204480" y="726281"/>
                </a:cubicBezTo>
                <a:cubicBezTo>
                  <a:pt x="1204480" y="719087"/>
                  <a:pt x="1204170" y="713010"/>
                  <a:pt x="1203549" y="708049"/>
                </a:cubicBezTo>
                <a:cubicBezTo>
                  <a:pt x="1202929" y="703088"/>
                  <a:pt x="1201999" y="699182"/>
                  <a:pt x="1200759" y="696329"/>
                </a:cubicBezTo>
                <a:cubicBezTo>
                  <a:pt x="1199519" y="693477"/>
                  <a:pt x="1197968" y="691430"/>
                  <a:pt x="1196108" y="690190"/>
                </a:cubicBezTo>
                <a:cubicBezTo>
                  <a:pt x="1194248" y="688950"/>
                  <a:pt x="1192077" y="688330"/>
                  <a:pt x="1189597" y="688330"/>
                </a:cubicBezTo>
                <a:lnTo>
                  <a:pt x="1117415" y="688330"/>
                </a:lnTo>
                <a:lnTo>
                  <a:pt x="1117415" y="614288"/>
                </a:lnTo>
                <a:cubicBezTo>
                  <a:pt x="1117415" y="611807"/>
                  <a:pt x="1116671" y="609575"/>
                  <a:pt x="1115183" y="607590"/>
                </a:cubicBezTo>
                <a:cubicBezTo>
                  <a:pt x="1113695" y="605606"/>
                  <a:pt x="1111214" y="603932"/>
                  <a:pt x="1107741" y="602567"/>
                </a:cubicBezTo>
                <a:cubicBezTo>
                  <a:pt x="1104269" y="601203"/>
                  <a:pt x="1099494" y="600211"/>
                  <a:pt x="1093417" y="599591"/>
                </a:cubicBezTo>
                <a:cubicBezTo>
                  <a:pt x="1087340" y="598971"/>
                  <a:pt x="1079712" y="598661"/>
                  <a:pt x="1070534" y="598661"/>
                </a:cubicBezTo>
                <a:close/>
                <a:moveTo>
                  <a:pt x="383693" y="564058"/>
                </a:moveTo>
                <a:cubicBezTo>
                  <a:pt x="372531" y="564058"/>
                  <a:pt x="363601" y="567407"/>
                  <a:pt x="356904" y="574104"/>
                </a:cubicBezTo>
                <a:cubicBezTo>
                  <a:pt x="350206" y="580801"/>
                  <a:pt x="346858" y="590475"/>
                  <a:pt x="346858" y="603125"/>
                </a:cubicBezTo>
                <a:lnTo>
                  <a:pt x="346858" y="1032123"/>
                </a:lnTo>
                <a:cubicBezTo>
                  <a:pt x="346858" y="1034603"/>
                  <a:pt x="347540" y="1036835"/>
                  <a:pt x="348904" y="1038820"/>
                </a:cubicBezTo>
                <a:cubicBezTo>
                  <a:pt x="350268" y="1040804"/>
                  <a:pt x="352749" y="1042416"/>
                  <a:pt x="356345" y="1043657"/>
                </a:cubicBezTo>
                <a:cubicBezTo>
                  <a:pt x="359942" y="1044897"/>
                  <a:pt x="364717" y="1045889"/>
                  <a:pt x="370670" y="1046633"/>
                </a:cubicBezTo>
                <a:cubicBezTo>
                  <a:pt x="376623" y="1047377"/>
                  <a:pt x="384065" y="1047749"/>
                  <a:pt x="392994" y="1047749"/>
                </a:cubicBezTo>
                <a:cubicBezTo>
                  <a:pt x="402172" y="1047749"/>
                  <a:pt x="409676" y="1047377"/>
                  <a:pt x="415505" y="1046633"/>
                </a:cubicBezTo>
                <a:cubicBezTo>
                  <a:pt x="421334" y="1045889"/>
                  <a:pt x="426109" y="1044897"/>
                  <a:pt x="429829" y="1043657"/>
                </a:cubicBezTo>
                <a:cubicBezTo>
                  <a:pt x="433550" y="1042416"/>
                  <a:pt x="436093" y="1040804"/>
                  <a:pt x="437457" y="1038820"/>
                </a:cubicBezTo>
                <a:cubicBezTo>
                  <a:pt x="438821" y="1036835"/>
                  <a:pt x="439503" y="1034603"/>
                  <a:pt x="439503" y="1032123"/>
                </a:cubicBezTo>
                <a:lnTo>
                  <a:pt x="439503" y="640332"/>
                </a:lnTo>
                <a:lnTo>
                  <a:pt x="440247" y="640332"/>
                </a:lnTo>
                <a:lnTo>
                  <a:pt x="574937" y="1031750"/>
                </a:lnTo>
                <a:cubicBezTo>
                  <a:pt x="575681" y="1034479"/>
                  <a:pt x="577169" y="1036835"/>
                  <a:pt x="579402" y="1038820"/>
                </a:cubicBezTo>
                <a:cubicBezTo>
                  <a:pt x="581634" y="1040804"/>
                  <a:pt x="584673" y="1042478"/>
                  <a:pt x="588517" y="1043843"/>
                </a:cubicBezTo>
                <a:cubicBezTo>
                  <a:pt x="592362" y="1045207"/>
                  <a:pt x="597261" y="1046199"/>
                  <a:pt x="603214" y="1046819"/>
                </a:cubicBezTo>
                <a:cubicBezTo>
                  <a:pt x="609167" y="1047439"/>
                  <a:pt x="616361" y="1047749"/>
                  <a:pt x="624794" y="1047749"/>
                </a:cubicBezTo>
                <a:cubicBezTo>
                  <a:pt x="633228" y="1047749"/>
                  <a:pt x="640421" y="1047563"/>
                  <a:pt x="646374" y="1047191"/>
                </a:cubicBezTo>
                <a:cubicBezTo>
                  <a:pt x="652327" y="1046819"/>
                  <a:pt x="657226" y="1046013"/>
                  <a:pt x="661071" y="1044773"/>
                </a:cubicBezTo>
                <a:cubicBezTo>
                  <a:pt x="664916" y="1043533"/>
                  <a:pt x="667954" y="1041858"/>
                  <a:pt x="670187" y="1039750"/>
                </a:cubicBezTo>
                <a:cubicBezTo>
                  <a:pt x="672419" y="1037642"/>
                  <a:pt x="674031" y="1034975"/>
                  <a:pt x="675024" y="1031750"/>
                </a:cubicBezTo>
                <a:lnTo>
                  <a:pt x="814550" y="640332"/>
                </a:lnTo>
                <a:lnTo>
                  <a:pt x="815294" y="640332"/>
                </a:lnTo>
                <a:lnTo>
                  <a:pt x="815294" y="1032123"/>
                </a:lnTo>
                <a:cubicBezTo>
                  <a:pt x="815294" y="1034603"/>
                  <a:pt x="816038" y="1036835"/>
                  <a:pt x="817527" y="1038820"/>
                </a:cubicBezTo>
                <a:cubicBezTo>
                  <a:pt x="819015" y="1040804"/>
                  <a:pt x="821495" y="1042416"/>
                  <a:pt x="824968" y="1043657"/>
                </a:cubicBezTo>
                <a:cubicBezTo>
                  <a:pt x="828441" y="1044897"/>
                  <a:pt x="833154" y="1045889"/>
                  <a:pt x="839107" y="1046633"/>
                </a:cubicBezTo>
                <a:cubicBezTo>
                  <a:pt x="845060" y="1047377"/>
                  <a:pt x="852501" y="1047749"/>
                  <a:pt x="861431" y="1047749"/>
                </a:cubicBezTo>
                <a:cubicBezTo>
                  <a:pt x="870609" y="1047749"/>
                  <a:pt x="878174" y="1047377"/>
                  <a:pt x="884127" y="1046633"/>
                </a:cubicBezTo>
                <a:cubicBezTo>
                  <a:pt x="890080" y="1045889"/>
                  <a:pt x="894855" y="1044897"/>
                  <a:pt x="898452" y="1043657"/>
                </a:cubicBezTo>
                <a:cubicBezTo>
                  <a:pt x="902049" y="1042416"/>
                  <a:pt x="904529" y="1040804"/>
                  <a:pt x="905893" y="1038820"/>
                </a:cubicBezTo>
                <a:cubicBezTo>
                  <a:pt x="907257" y="1036835"/>
                  <a:pt x="907940" y="1034603"/>
                  <a:pt x="907940" y="1032123"/>
                </a:cubicBezTo>
                <a:lnTo>
                  <a:pt x="907940" y="603125"/>
                </a:lnTo>
                <a:cubicBezTo>
                  <a:pt x="907940" y="596924"/>
                  <a:pt x="907134" y="591405"/>
                  <a:pt x="905521" y="586568"/>
                </a:cubicBezTo>
                <a:cubicBezTo>
                  <a:pt x="903909" y="581731"/>
                  <a:pt x="901552" y="577639"/>
                  <a:pt x="898452" y="574290"/>
                </a:cubicBezTo>
                <a:cubicBezTo>
                  <a:pt x="895351" y="570941"/>
                  <a:pt x="891383" y="568399"/>
                  <a:pt x="886546" y="566663"/>
                </a:cubicBezTo>
                <a:cubicBezTo>
                  <a:pt x="881709" y="564926"/>
                  <a:pt x="875942" y="564058"/>
                  <a:pt x="869244" y="564058"/>
                </a:cubicBezTo>
                <a:lnTo>
                  <a:pt x="803388" y="564058"/>
                </a:lnTo>
                <a:cubicBezTo>
                  <a:pt x="794210" y="564058"/>
                  <a:pt x="786149" y="564988"/>
                  <a:pt x="779203" y="566849"/>
                </a:cubicBezTo>
                <a:cubicBezTo>
                  <a:pt x="772258" y="568709"/>
                  <a:pt x="766243" y="571872"/>
                  <a:pt x="761158" y="576336"/>
                </a:cubicBezTo>
                <a:cubicBezTo>
                  <a:pt x="756073" y="580801"/>
                  <a:pt x="751608" y="586630"/>
                  <a:pt x="747763" y="593824"/>
                </a:cubicBezTo>
                <a:cubicBezTo>
                  <a:pt x="743919" y="601017"/>
                  <a:pt x="740384" y="609823"/>
                  <a:pt x="737159" y="620241"/>
                </a:cubicBezTo>
                <a:lnTo>
                  <a:pt x="629259" y="906363"/>
                </a:lnTo>
                <a:lnTo>
                  <a:pt x="627771" y="906363"/>
                </a:lnTo>
                <a:lnTo>
                  <a:pt x="523591" y="619497"/>
                </a:lnTo>
                <a:cubicBezTo>
                  <a:pt x="520615" y="609079"/>
                  <a:pt x="517142" y="600335"/>
                  <a:pt x="513173" y="593266"/>
                </a:cubicBezTo>
                <a:cubicBezTo>
                  <a:pt x="509204" y="586196"/>
                  <a:pt x="504243" y="580491"/>
                  <a:pt x="498290" y="576150"/>
                </a:cubicBezTo>
                <a:cubicBezTo>
                  <a:pt x="492337" y="571810"/>
                  <a:pt x="485268" y="568709"/>
                  <a:pt x="477082" y="566849"/>
                </a:cubicBezTo>
                <a:cubicBezTo>
                  <a:pt x="468897" y="564988"/>
                  <a:pt x="459099" y="564058"/>
                  <a:pt x="447689" y="564058"/>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1" name="Freeform: Shape 70">
            <a:extLst>
              <a:ext uri="{FF2B5EF4-FFF2-40B4-BE49-F238E27FC236}">
                <a16:creationId xmlns:a16="http://schemas.microsoft.com/office/drawing/2014/main" id="{E8CECA03-6F72-4DAF-8D0D-C38B0C7CCD5F}"/>
              </a:ext>
            </a:extLst>
          </p:cNvPr>
          <p:cNvSpPr/>
          <p:nvPr/>
        </p:nvSpPr>
        <p:spPr>
          <a:xfrm>
            <a:off x="4967760" y="3560205"/>
            <a:ext cx="377234" cy="457629"/>
          </a:xfrm>
          <a:custGeom>
            <a:avLst/>
            <a:gdLst/>
            <a:ahLst/>
            <a:cxnLst/>
            <a:rect l="l" t="t" r="r" b="b"/>
            <a:pathLst>
              <a:path w="1297651" h="1574200">
                <a:moveTo>
                  <a:pt x="524526" y="555672"/>
                </a:moveTo>
                <a:cubicBezTo>
                  <a:pt x="515101" y="555672"/>
                  <a:pt x="507225" y="556044"/>
                  <a:pt x="500900" y="556788"/>
                </a:cubicBezTo>
                <a:cubicBezTo>
                  <a:pt x="494575" y="557532"/>
                  <a:pt x="489552" y="558524"/>
                  <a:pt x="485831" y="559765"/>
                </a:cubicBezTo>
                <a:cubicBezTo>
                  <a:pt x="482110" y="561005"/>
                  <a:pt x="479444" y="562617"/>
                  <a:pt x="477832" y="564601"/>
                </a:cubicBezTo>
                <a:cubicBezTo>
                  <a:pt x="476219" y="566586"/>
                  <a:pt x="475413" y="568818"/>
                  <a:pt x="475413" y="571299"/>
                </a:cubicBezTo>
                <a:lnTo>
                  <a:pt x="475413" y="1008481"/>
                </a:lnTo>
                <a:cubicBezTo>
                  <a:pt x="475413" y="1019395"/>
                  <a:pt x="478204" y="1027271"/>
                  <a:pt x="483785" y="1032108"/>
                </a:cubicBezTo>
                <a:cubicBezTo>
                  <a:pt x="489366" y="1036945"/>
                  <a:pt x="496249" y="1039363"/>
                  <a:pt x="504435" y="1039363"/>
                </a:cubicBezTo>
                <a:lnTo>
                  <a:pt x="725072" y="1039363"/>
                </a:lnTo>
                <a:cubicBezTo>
                  <a:pt x="727553" y="1039363"/>
                  <a:pt x="729723" y="1038619"/>
                  <a:pt x="731584" y="1037131"/>
                </a:cubicBezTo>
                <a:cubicBezTo>
                  <a:pt x="733444" y="1035643"/>
                  <a:pt x="734994" y="1033224"/>
                  <a:pt x="736234" y="1029875"/>
                </a:cubicBezTo>
                <a:cubicBezTo>
                  <a:pt x="737475" y="1026527"/>
                  <a:pt x="738405" y="1022310"/>
                  <a:pt x="739025" y="1017225"/>
                </a:cubicBezTo>
                <a:cubicBezTo>
                  <a:pt x="739645" y="1012140"/>
                  <a:pt x="739955" y="1005877"/>
                  <a:pt x="739955" y="998436"/>
                </a:cubicBezTo>
                <a:cubicBezTo>
                  <a:pt x="739955" y="990994"/>
                  <a:pt x="739645" y="984731"/>
                  <a:pt x="739025" y="979646"/>
                </a:cubicBezTo>
                <a:cubicBezTo>
                  <a:pt x="738405" y="974561"/>
                  <a:pt x="737475" y="970468"/>
                  <a:pt x="736234" y="967368"/>
                </a:cubicBezTo>
                <a:cubicBezTo>
                  <a:pt x="734994" y="964267"/>
                  <a:pt x="733444" y="962035"/>
                  <a:pt x="731584" y="960670"/>
                </a:cubicBezTo>
                <a:cubicBezTo>
                  <a:pt x="729723" y="959306"/>
                  <a:pt x="727553" y="958624"/>
                  <a:pt x="725072" y="958624"/>
                </a:cubicBezTo>
                <a:lnTo>
                  <a:pt x="573640" y="958624"/>
                </a:lnTo>
                <a:lnTo>
                  <a:pt x="573640" y="571299"/>
                </a:lnTo>
                <a:cubicBezTo>
                  <a:pt x="573640" y="568818"/>
                  <a:pt x="572834" y="566586"/>
                  <a:pt x="571221" y="564601"/>
                </a:cubicBezTo>
                <a:cubicBezTo>
                  <a:pt x="569609" y="562617"/>
                  <a:pt x="566942" y="561005"/>
                  <a:pt x="563222" y="559765"/>
                </a:cubicBezTo>
                <a:cubicBezTo>
                  <a:pt x="559501" y="558524"/>
                  <a:pt x="554540" y="557532"/>
                  <a:pt x="548339" y="556788"/>
                </a:cubicBezTo>
                <a:cubicBezTo>
                  <a:pt x="542138" y="556044"/>
                  <a:pt x="534200" y="555672"/>
                  <a:pt x="524526" y="555672"/>
                </a:cubicBezTo>
                <a:close/>
                <a:moveTo>
                  <a:pt x="840563" y="521441"/>
                </a:moveTo>
                <a:cubicBezTo>
                  <a:pt x="831385" y="521441"/>
                  <a:pt x="823820" y="521813"/>
                  <a:pt x="817867" y="522557"/>
                </a:cubicBezTo>
                <a:cubicBezTo>
                  <a:pt x="811914" y="523302"/>
                  <a:pt x="807139" y="524356"/>
                  <a:pt x="803542" y="525720"/>
                </a:cubicBezTo>
                <a:cubicBezTo>
                  <a:pt x="799945" y="527084"/>
                  <a:pt x="797403" y="528759"/>
                  <a:pt x="795915" y="530743"/>
                </a:cubicBezTo>
                <a:cubicBezTo>
                  <a:pt x="794426" y="532727"/>
                  <a:pt x="793682" y="534960"/>
                  <a:pt x="793682" y="537440"/>
                </a:cubicBezTo>
                <a:lnTo>
                  <a:pt x="793682" y="1026713"/>
                </a:lnTo>
                <a:cubicBezTo>
                  <a:pt x="793682" y="1029193"/>
                  <a:pt x="794426" y="1031364"/>
                  <a:pt x="795915" y="1033224"/>
                </a:cubicBezTo>
                <a:cubicBezTo>
                  <a:pt x="797403" y="1035084"/>
                  <a:pt x="799945" y="1036635"/>
                  <a:pt x="803542" y="1037875"/>
                </a:cubicBezTo>
                <a:cubicBezTo>
                  <a:pt x="807139" y="1039115"/>
                  <a:pt x="811914" y="1040045"/>
                  <a:pt x="817867" y="1040665"/>
                </a:cubicBezTo>
                <a:cubicBezTo>
                  <a:pt x="823820" y="1041286"/>
                  <a:pt x="831385" y="1041596"/>
                  <a:pt x="840563" y="1041596"/>
                </a:cubicBezTo>
                <a:cubicBezTo>
                  <a:pt x="849741" y="1041596"/>
                  <a:pt x="857306" y="1041286"/>
                  <a:pt x="863259" y="1040665"/>
                </a:cubicBezTo>
                <a:cubicBezTo>
                  <a:pt x="869212" y="1040045"/>
                  <a:pt x="873987" y="1039115"/>
                  <a:pt x="877584" y="1037875"/>
                </a:cubicBezTo>
                <a:cubicBezTo>
                  <a:pt x="881181" y="1036635"/>
                  <a:pt x="883723" y="1035084"/>
                  <a:pt x="885211" y="1033224"/>
                </a:cubicBezTo>
                <a:cubicBezTo>
                  <a:pt x="886700" y="1031364"/>
                  <a:pt x="887444" y="1029193"/>
                  <a:pt x="887444" y="1026713"/>
                </a:cubicBezTo>
                <a:lnTo>
                  <a:pt x="887444" y="851096"/>
                </a:lnTo>
                <a:lnTo>
                  <a:pt x="997949" y="1025969"/>
                </a:lnTo>
                <a:cubicBezTo>
                  <a:pt x="999685" y="1029193"/>
                  <a:pt x="1001669" y="1031798"/>
                  <a:pt x="1003902" y="1033782"/>
                </a:cubicBezTo>
                <a:cubicBezTo>
                  <a:pt x="1006134" y="1035767"/>
                  <a:pt x="1009297" y="1037317"/>
                  <a:pt x="1013390" y="1038433"/>
                </a:cubicBezTo>
                <a:cubicBezTo>
                  <a:pt x="1017482" y="1039549"/>
                  <a:pt x="1022691" y="1040355"/>
                  <a:pt x="1029017" y="1040852"/>
                </a:cubicBezTo>
                <a:cubicBezTo>
                  <a:pt x="1035342" y="1041348"/>
                  <a:pt x="1043589" y="1041596"/>
                  <a:pt x="1053759" y="1041596"/>
                </a:cubicBezTo>
                <a:cubicBezTo>
                  <a:pt x="1063681" y="1041596"/>
                  <a:pt x="1071743" y="1041286"/>
                  <a:pt x="1077944" y="1040665"/>
                </a:cubicBezTo>
                <a:cubicBezTo>
                  <a:pt x="1084145" y="1040045"/>
                  <a:pt x="1089044" y="1039177"/>
                  <a:pt x="1092641" y="1038061"/>
                </a:cubicBezTo>
                <a:cubicBezTo>
                  <a:pt x="1096237" y="1036945"/>
                  <a:pt x="1098718" y="1035457"/>
                  <a:pt x="1100082" y="1033596"/>
                </a:cubicBezTo>
                <a:cubicBezTo>
                  <a:pt x="1101446" y="1031736"/>
                  <a:pt x="1102128" y="1029565"/>
                  <a:pt x="1102128" y="1027085"/>
                </a:cubicBezTo>
                <a:cubicBezTo>
                  <a:pt x="1102128" y="1024108"/>
                  <a:pt x="1101446" y="1020822"/>
                  <a:pt x="1100082" y="1017225"/>
                </a:cubicBezTo>
                <a:cubicBezTo>
                  <a:pt x="1098718" y="1013628"/>
                  <a:pt x="1096547" y="1009350"/>
                  <a:pt x="1093571" y="1004389"/>
                </a:cubicBezTo>
                <a:lnTo>
                  <a:pt x="981206" y="830632"/>
                </a:lnTo>
                <a:lnTo>
                  <a:pt x="1078316" y="720499"/>
                </a:lnTo>
                <a:cubicBezTo>
                  <a:pt x="1082037" y="715786"/>
                  <a:pt x="1084827" y="711321"/>
                  <a:pt x="1086687" y="707104"/>
                </a:cubicBezTo>
                <a:cubicBezTo>
                  <a:pt x="1088548" y="702888"/>
                  <a:pt x="1089478" y="698919"/>
                  <a:pt x="1089478" y="695198"/>
                </a:cubicBezTo>
                <a:cubicBezTo>
                  <a:pt x="1089478" y="692470"/>
                  <a:pt x="1088734" y="690175"/>
                  <a:pt x="1087246" y="688315"/>
                </a:cubicBezTo>
                <a:cubicBezTo>
                  <a:pt x="1085757" y="686454"/>
                  <a:pt x="1083091" y="684904"/>
                  <a:pt x="1079246" y="683664"/>
                </a:cubicBezTo>
                <a:cubicBezTo>
                  <a:pt x="1075401" y="682424"/>
                  <a:pt x="1070316" y="681494"/>
                  <a:pt x="1063991" y="680873"/>
                </a:cubicBezTo>
                <a:cubicBezTo>
                  <a:pt x="1057666" y="680253"/>
                  <a:pt x="1049914" y="679943"/>
                  <a:pt x="1040737" y="679943"/>
                </a:cubicBezTo>
                <a:cubicBezTo>
                  <a:pt x="1031311" y="679943"/>
                  <a:pt x="1023560" y="680253"/>
                  <a:pt x="1017482" y="680873"/>
                </a:cubicBezTo>
                <a:cubicBezTo>
                  <a:pt x="1011405" y="681494"/>
                  <a:pt x="1006320" y="682424"/>
                  <a:pt x="1002227" y="683664"/>
                </a:cubicBezTo>
                <a:cubicBezTo>
                  <a:pt x="998135" y="684904"/>
                  <a:pt x="994848" y="686640"/>
                  <a:pt x="992368" y="688873"/>
                </a:cubicBezTo>
                <a:cubicBezTo>
                  <a:pt x="989887" y="691105"/>
                  <a:pt x="987655" y="693710"/>
                  <a:pt x="985670" y="696686"/>
                </a:cubicBezTo>
                <a:lnTo>
                  <a:pt x="887444" y="828771"/>
                </a:lnTo>
                <a:lnTo>
                  <a:pt x="887444" y="537440"/>
                </a:lnTo>
                <a:cubicBezTo>
                  <a:pt x="887444" y="534960"/>
                  <a:pt x="886700" y="532727"/>
                  <a:pt x="885211" y="530743"/>
                </a:cubicBezTo>
                <a:cubicBezTo>
                  <a:pt x="883723" y="528759"/>
                  <a:pt x="881181" y="527084"/>
                  <a:pt x="877584" y="525720"/>
                </a:cubicBezTo>
                <a:cubicBezTo>
                  <a:pt x="873987" y="524356"/>
                  <a:pt x="869212" y="523302"/>
                  <a:pt x="863259" y="522557"/>
                </a:cubicBezTo>
                <a:cubicBezTo>
                  <a:pt x="857306" y="521813"/>
                  <a:pt x="849741" y="521441"/>
                  <a:pt x="840563" y="521441"/>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TextBox 71">
            <a:extLst>
              <a:ext uri="{FF2B5EF4-FFF2-40B4-BE49-F238E27FC236}">
                <a16:creationId xmlns:a16="http://schemas.microsoft.com/office/drawing/2014/main" id="{20ABD908-C939-4B04-8058-4A0E1DFEFD98}"/>
              </a:ext>
            </a:extLst>
          </p:cNvPr>
          <p:cNvSpPr txBox="1"/>
          <p:nvPr/>
        </p:nvSpPr>
        <p:spPr>
          <a:xfrm>
            <a:off x="5412067" y="6382961"/>
            <a:ext cx="1355692" cy="369332"/>
          </a:xfrm>
          <a:prstGeom prst="rect">
            <a:avLst/>
          </a:prstGeom>
          <a:noFill/>
        </p:spPr>
        <p:txBody>
          <a:bodyPr wrap="square" rtlCol="0">
            <a:spAutoFit/>
          </a:bodyPr>
          <a:lstStyle/>
          <a:p>
            <a:r>
              <a:rPr lang="en-US" b="1" dirty="0"/>
              <a:t>13:45-46</a:t>
            </a:r>
            <a:endParaRPr lang="en-GB" b="1" dirty="0"/>
          </a:p>
        </p:txBody>
      </p:sp>
      <p:sp>
        <p:nvSpPr>
          <p:cNvPr id="73" name="TextBox 72">
            <a:extLst>
              <a:ext uri="{FF2B5EF4-FFF2-40B4-BE49-F238E27FC236}">
                <a16:creationId xmlns:a16="http://schemas.microsoft.com/office/drawing/2014/main" id="{7853A9B0-3DF8-4BC0-B384-6412DF58AE70}"/>
              </a:ext>
            </a:extLst>
          </p:cNvPr>
          <p:cNvSpPr txBox="1"/>
          <p:nvPr/>
        </p:nvSpPr>
        <p:spPr>
          <a:xfrm>
            <a:off x="5412067" y="3627377"/>
            <a:ext cx="1355692" cy="369332"/>
          </a:xfrm>
          <a:prstGeom prst="rect">
            <a:avLst/>
          </a:prstGeom>
          <a:noFill/>
        </p:spPr>
        <p:txBody>
          <a:bodyPr wrap="square" rtlCol="0">
            <a:spAutoFit/>
          </a:bodyPr>
          <a:lstStyle/>
          <a:p>
            <a:r>
              <a:rPr lang="en-US" b="1" dirty="0"/>
              <a:t>17:11-19</a:t>
            </a:r>
            <a:endParaRPr lang="en-GB" b="1" dirty="0"/>
          </a:p>
        </p:txBody>
      </p:sp>
      <p:sp>
        <p:nvSpPr>
          <p:cNvPr id="74" name="TextBox 73">
            <a:extLst>
              <a:ext uri="{FF2B5EF4-FFF2-40B4-BE49-F238E27FC236}">
                <a16:creationId xmlns:a16="http://schemas.microsoft.com/office/drawing/2014/main" id="{50E41463-3725-4C01-8B3F-325193F812E7}"/>
              </a:ext>
            </a:extLst>
          </p:cNvPr>
          <p:cNvSpPr txBox="1"/>
          <p:nvPr/>
        </p:nvSpPr>
        <p:spPr>
          <a:xfrm>
            <a:off x="5442740" y="810054"/>
            <a:ext cx="1355692" cy="369332"/>
          </a:xfrm>
          <a:prstGeom prst="rect">
            <a:avLst/>
          </a:prstGeom>
          <a:noFill/>
        </p:spPr>
        <p:txBody>
          <a:bodyPr wrap="square" rtlCol="0">
            <a:spAutoFit/>
          </a:bodyPr>
          <a:lstStyle/>
          <a:p>
            <a:r>
              <a:rPr lang="en-US" b="1" dirty="0"/>
              <a:t>11:9-13</a:t>
            </a:r>
            <a:endParaRPr lang="en-GB" b="1" dirty="0"/>
          </a:p>
        </p:txBody>
      </p:sp>
      <p:sp>
        <p:nvSpPr>
          <p:cNvPr id="75" name="Freeform: Shape 74">
            <a:extLst>
              <a:ext uri="{FF2B5EF4-FFF2-40B4-BE49-F238E27FC236}">
                <a16:creationId xmlns:a16="http://schemas.microsoft.com/office/drawing/2014/main" id="{4367C3A5-109C-4D3A-9382-6FFA9ED9CE90}"/>
              </a:ext>
            </a:extLst>
          </p:cNvPr>
          <p:cNvSpPr/>
          <p:nvPr/>
        </p:nvSpPr>
        <p:spPr>
          <a:xfrm>
            <a:off x="4967760" y="773018"/>
            <a:ext cx="377234" cy="457629"/>
          </a:xfrm>
          <a:custGeom>
            <a:avLst/>
            <a:gdLst/>
            <a:ahLst/>
            <a:cxnLst/>
            <a:rect l="l" t="t" r="r" b="b"/>
            <a:pathLst>
              <a:path w="1297651" h="1574200">
                <a:moveTo>
                  <a:pt x="524526" y="555672"/>
                </a:moveTo>
                <a:cubicBezTo>
                  <a:pt x="515101" y="555672"/>
                  <a:pt x="507225" y="556044"/>
                  <a:pt x="500900" y="556788"/>
                </a:cubicBezTo>
                <a:cubicBezTo>
                  <a:pt x="494575" y="557532"/>
                  <a:pt x="489552" y="558524"/>
                  <a:pt x="485831" y="559765"/>
                </a:cubicBezTo>
                <a:cubicBezTo>
                  <a:pt x="482110" y="561005"/>
                  <a:pt x="479444" y="562617"/>
                  <a:pt x="477832" y="564601"/>
                </a:cubicBezTo>
                <a:cubicBezTo>
                  <a:pt x="476219" y="566586"/>
                  <a:pt x="475413" y="568818"/>
                  <a:pt x="475413" y="571299"/>
                </a:cubicBezTo>
                <a:lnTo>
                  <a:pt x="475413" y="1008481"/>
                </a:lnTo>
                <a:cubicBezTo>
                  <a:pt x="475413" y="1019395"/>
                  <a:pt x="478204" y="1027271"/>
                  <a:pt x="483785" y="1032108"/>
                </a:cubicBezTo>
                <a:cubicBezTo>
                  <a:pt x="489366" y="1036945"/>
                  <a:pt x="496249" y="1039363"/>
                  <a:pt x="504435" y="1039363"/>
                </a:cubicBezTo>
                <a:lnTo>
                  <a:pt x="725072" y="1039363"/>
                </a:lnTo>
                <a:cubicBezTo>
                  <a:pt x="727553" y="1039363"/>
                  <a:pt x="729723" y="1038619"/>
                  <a:pt x="731584" y="1037131"/>
                </a:cubicBezTo>
                <a:cubicBezTo>
                  <a:pt x="733444" y="1035643"/>
                  <a:pt x="734994" y="1033224"/>
                  <a:pt x="736234" y="1029875"/>
                </a:cubicBezTo>
                <a:cubicBezTo>
                  <a:pt x="737475" y="1026527"/>
                  <a:pt x="738405" y="1022310"/>
                  <a:pt x="739025" y="1017225"/>
                </a:cubicBezTo>
                <a:cubicBezTo>
                  <a:pt x="739645" y="1012140"/>
                  <a:pt x="739955" y="1005877"/>
                  <a:pt x="739955" y="998436"/>
                </a:cubicBezTo>
                <a:cubicBezTo>
                  <a:pt x="739955" y="990994"/>
                  <a:pt x="739645" y="984731"/>
                  <a:pt x="739025" y="979646"/>
                </a:cubicBezTo>
                <a:cubicBezTo>
                  <a:pt x="738405" y="974561"/>
                  <a:pt x="737475" y="970468"/>
                  <a:pt x="736234" y="967368"/>
                </a:cubicBezTo>
                <a:cubicBezTo>
                  <a:pt x="734994" y="964267"/>
                  <a:pt x="733444" y="962035"/>
                  <a:pt x="731584" y="960670"/>
                </a:cubicBezTo>
                <a:cubicBezTo>
                  <a:pt x="729723" y="959306"/>
                  <a:pt x="727553" y="958624"/>
                  <a:pt x="725072" y="958624"/>
                </a:cubicBezTo>
                <a:lnTo>
                  <a:pt x="573640" y="958624"/>
                </a:lnTo>
                <a:lnTo>
                  <a:pt x="573640" y="571299"/>
                </a:lnTo>
                <a:cubicBezTo>
                  <a:pt x="573640" y="568818"/>
                  <a:pt x="572834" y="566586"/>
                  <a:pt x="571221" y="564601"/>
                </a:cubicBezTo>
                <a:cubicBezTo>
                  <a:pt x="569609" y="562617"/>
                  <a:pt x="566942" y="561005"/>
                  <a:pt x="563222" y="559765"/>
                </a:cubicBezTo>
                <a:cubicBezTo>
                  <a:pt x="559501" y="558524"/>
                  <a:pt x="554540" y="557532"/>
                  <a:pt x="548339" y="556788"/>
                </a:cubicBezTo>
                <a:cubicBezTo>
                  <a:pt x="542138" y="556044"/>
                  <a:pt x="534200" y="555672"/>
                  <a:pt x="524526" y="555672"/>
                </a:cubicBezTo>
                <a:close/>
                <a:moveTo>
                  <a:pt x="840563" y="521441"/>
                </a:moveTo>
                <a:cubicBezTo>
                  <a:pt x="831385" y="521441"/>
                  <a:pt x="823820" y="521813"/>
                  <a:pt x="817867" y="522557"/>
                </a:cubicBezTo>
                <a:cubicBezTo>
                  <a:pt x="811914" y="523302"/>
                  <a:pt x="807139" y="524356"/>
                  <a:pt x="803542" y="525720"/>
                </a:cubicBezTo>
                <a:cubicBezTo>
                  <a:pt x="799945" y="527084"/>
                  <a:pt x="797403" y="528759"/>
                  <a:pt x="795915" y="530743"/>
                </a:cubicBezTo>
                <a:cubicBezTo>
                  <a:pt x="794426" y="532727"/>
                  <a:pt x="793682" y="534960"/>
                  <a:pt x="793682" y="537440"/>
                </a:cubicBezTo>
                <a:lnTo>
                  <a:pt x="793682" y="1026713"/>
                </a:lnTo>
                <a:cubicBezTo>
                  <a:pt x="793682" y="1029193"/>
                  <a:pt x="794426" y="1031364"/>
                  <a:pt x="795915" y="1033224"/>
                </a:cubicBezTo>
                <a:cubicBezTo>
                  <a:pt x="797403" y="1035084"/>
                  <a:pt x="799945" y="1036635"/>
                  <a:pt x="803542" y="1037875"/>
                </a:cubicBezTo>
                <a:cubicBezTo>
                  <a:pt x="807139" y="1039115"/>
                  <a:pt x="811914" y="1040045"/>
                  <a:pt x="817867" y="1040665"/>
                </a:cubicBezTo>
                <a:cubicBezTo>
                  <a:pt x="823820" y="1041286"/>
                  <a:pt x="831385" y="1041596"/>
                  <a:pt x="840563" y="1041596"/>
                </a:cubicBezTo>
                <a:cubicBezTo>
                  <a:pt x="849741" y="1041596"/>
                  <a:pt x="857306" y="1041286"/>
                  <a:pt x="863259" y="1040665"/>
                </a:cubicBezTo>
                <a:cubicBezTo>
                  <a:pt x="869212" y="1040045"/>
                  <a:pt x="873987" y="1039115"/>
                  <a:pt x="877584" y="1037875"/>
                </a:cubicBezTo>
                <a:cubicBezTo>
                  <a:pt x="881181" y="1036635"/>
                  <a:pt x="883723" y="1035084"/>
                  <a:pt x="885211" y="1033224"/>
                </a:cubicBezTo>
                <a:cubicBezTo>
                  <a:pt x="886700" y="1031364"/>
                  <a:pt x="887444" y="1029193"/>
                  <a:pt x="887444" y="1026713"/>
                </a:cubicBezTo>
                <a:lnTo>
                  <a:pt x="887444" y="851096"/>
                </a:lnTo>
                <a:lnTo>
                  <a:pt x="997949" y="1025969"/>
                </a:lnTo>
                <a:cubicBezTo>
                  <a:pt x="999685" y="1029193"/>
                  <a:pt x="1001669" y="1031798"/>
                  <a:pt x="1003902" y="1033782"/>
                </a:cubicBezTo>
                <a:cubicBezTo>
                  <a:pt x="1006134" y="1035767"/>
                  <a:pt x="1009297" y="1037317"/>
                  <a:pt x="1013390" y="1038433"/>
                </a:cubicBezTo>
                <a:cubicBezTo>
                  <a:pt x="1017482" y="1039549"/>
                  <a:pt x="1022691" y="1040355"/>
                  <a:pt x="1029017" y="1040852"/>
                </a:cubicBezTo>
                <a:cubicBezTo>
                  <a:pt x="1035342" y="1041348"/>
                  <a:pt x="1043589" y="1041596"/>
                  <a:pt x="1053759" y="1041596"/>
                </a:cubicBezTo>
                <a:cubicBezTo>
                  <a:pt x="1063681" y="1041596"/>
                  <a:pt x="1071743" y="1041286"/>
                  <a:pt x="1077944" y="1040665"/>
                </a:cubicBezTo>
                <a:cubicBezTo>
                  <a:pt x="1084145" y="1040045"/>
                  <a:pt x="1089044" y="1039177"/>
                  <a:pt x="1092641" y="1038061"/>
                </a:cubicBezTo>
                <a:cubicBezTo>
                  <a:pt x="1096237" y="1036945"/>
                  <a:pt x="1098718" y="1035457"/>
                  <a:pt x="1100082" y="1033596"/>
                </a:cubicBezTo>
                <a:cubicBezTo>
                  <a:pt x="1101446" y="1031736"/>
                  <a:pt x="1102128" y="1029565"/>
                  <a:pt x="1102128" y="1027085"/>
                </a:cubicBezTo>
                <a:cubicBezTo>
                  <a:pt x="1102128" y="1024108"/>
                  <a:pt x="1101446" y="1020822"/>
                  <a:pt x="1100082" y="1017225"/>
                </a:cubicBezTo>
                <a:cubicBezTo>
                  <a:pt x="1098718" y="1013628"/>
                  <a:pt x="1096547" y="1009350"/>
                  <a:pt x="1093571" y="1004389"/>
                </a:cubicBezTo>
                <a:lnTo>
                  <a:pt x="981206" y="830632"/>
                </a:lnTo>
                <a:lnTo>
                  <a:pt x="1078316" y="720499"/>
                </a:lnTo>
                <a:cubicBezTo>
                  <a:pt x="1082037" y="715786"/>
                  <a:pt x="1084827" y="711321"/>
                  <a:pt x="1086687" y="707104"/>
                </a:cubicBezTo>
                <a:cubicBezTo>
                  <a:pt x="1088548" y="702888"/>
                  <a:pt x="1089478" y="698919"/>
                  <a:pt x="1089478" y="695198"/>
                </a:cubicBezTo>
                <a:cubicBezTo>
                  <a:pt x="1089478" y="692470"/>
                  <a:pt x="1088734" y="690175"/>
                  <a:pt x="1087246" y="688315"/>
                </a:cubicBezTo>
                <a:cubicBezTo>
                  <a:pt x="1085757" y="686454"/>
                  <a:pt x="1083091" y="684904"/>
                  <a:pt x="1079246" y="683664"/>
                </a:cubicBezTo>
                <a:cubicBezTo>
                  <a:pt x="1075401" y="682424"/>
                  <a:pt x="1070316" y="681494"/>
                  <a:pt x="1063991" y="680873"/>
                </a:cubicBezTo>
                <a:cubicBezTo>
                  <a:pt x="1057666" y="680253"/>
                  <a:pt x="1049914" y="679943"/>
                  <a:pt x="1040737" y="679943"/>
                </a:cubicBezTo>
                <a:cubicBezTo>
                  <a:pt x="1031311" y="679943"/>
                  <a:pt x="1023560" y="680253"/>
                  <a:pt x="1017482" y="680873"/>
                </a:cubicBezTo>
                <a:cubicBezTo>
                  <a:pt x="1011405" y="681494"/>
                  <a:pt x="1006320" y="682424"/>
                  <a:pt x="1002227" y="683664"/>
                </a:cubicBezTo>
                <a:cubicBezTo>
                  <a:pt x="998135" y="684904"/>
                  <a:pt x="994848" y="686640"/>
                  <a:pt x="992368" y="688873"/>
                </a:cubicBezTo>
                <a:cubicBezTo>
                  <a:pt x="989887" y="691105"/>
                  <a:pt x="987655" y="693710"/>
                  <a:pt x="985670" y="696686"/>
                </a:cubicBezTo>
                <a:lnTo>
                  <a:pt x="887444" y="828771"/>
                </a:lnTo>
                <a:lnTo>
                  <a:pt x="887444" y="537440"/>
                </a:lnTo>
                <a:cubicBezTo>
                  <a:pt x="887444" y="534960"/>
                  <a:pt x="886700" y="532727"/>
                  <a:pt x="885211" y="530743"/>
                </a:cubicBezTo>
                <a:cubicBezTo>
                  <a:pt x="883723" y="528759"/>
                  <a:pt x="881181" y="527084"/>
                  <a:pt x="877584" y="525720"/>
                </a:cubicBezTo>
                <a:cubicBezTo>
                  <a:pt x="873987" y="524356"/>
                  <a:pt x="869212" y="523302"/>
                  <a:pt x="863259" y="522557"/>
                </a:cubicBezTo>
                <a:cubicBezTo>
                  <a:pt x="857306" y="521813"/>
                  <a:pt x="849741" y="521441"/>
                  <a:pt x="840563" y="521441"/>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6" name="Freeform: Shape 75">
            <a:extLst>
              <a:ext uri="{FF2B5EF4-FFF2-40B4-BE49-F238E27FC236}">
                <a16:creationId xmlns:a16="http://schemas.microsoft.com/office/drawing/2014/main" id="{B5AFDAE5-0D62-4000-B167-A912F8CF9740}"/>
              </a:ext>
            </a:extLst>
          </p:cNvPr>
          <p:cNvSpPr/>
          <p:nvPr/>
        </p:nvSpPr>
        <p:spPr>
          <a:xfrm rot="5098051" flipH="1">
            <a:off x="82536" y="5712157"/>
            <a:ext cx="455479" cy="453279"/>
          </a:xfrm>
          <a:custGeom>
            <a:avLst/>
            <a:gdLst>
              <a:gd name="connsiteX0" fmla="*/ 567940 w 1478767"/>
              <a:gd name="connsiteY0" fmla="*/ 173196 h 1471628"/>
              <a:gd name="connsiteX1" fmla="*/ 548027 w 1478767"/>
              <a:gd name="connsiteY1" fmla="*/ 76115 h 1471628"/>
              <a:gd name="connsiteX2" fmla="*/ 548027 w 1478767"/>
              <a:gd name="connsiteY2" fmla="*/ 73626 h 1471628"/>
              <a:gd name="connsiteX3" fmla="*/ 503219 w 1478767"/>
              <a:gd name="connsiteY3" fmla="*/ 46244 h 1471628"/>
              <a:gd name="connsiteX4" fmla="*/ 475838 w 1478767"/>
              <a:gd name="connsiteY4" fmla="*/ 91052 h 1471628"/>
              <a:gd name="connsiteX5" fmla="*/ 495751 w 1478767"/>
              <a:gd name="connsiteY5" fmla="*/ 188133 h 1471628"/>
              <a:gd name="connsiteX6" fmla="*/ 533091 w 1478767"/>
              <a:gd name="connsiteY6" fmla="*/ 218004 h 1471628"/>
              <a:gd name="connsiteX7" fmla="*/ 540559 w 1478767"/>
              <a:gd name="connsiteY7" fmla="*/ 218004 h 1471628"/>
              <a:gd name="connsiteX8" fmla="*/ 567940 w 1478767"/>
              <a:gd name="connsiteY8" fmla="*/ 173196 h 1471628"/>
              <a:gd name="connsiteX9" fmla="*/ 861359 w 1478767"/>
              <a:gd name="connsiteY9" fmla="*/ 151748 h 1471628"/>
              <a:gd name="connsiteX10" fmla="*/ 803101 w 1478767"/>
              <a:gd name="connsiteY10" fmla="*/ 0 h 1471628"/>
              <a:gd name="connsiteX11" fmla="*/ 663687 w 1478767"/>
              <a:gd name="connsiteY11" fmla="*/ 83576 h 1471628"/>
              <a:gd name="connsiteX12" fmla="*/ 721944 w 1478767"/>
              <a:gd name="connsiteY12" fmla="*/ 235325 h 1471628"/>
              <a:gd name="connsiteX13" fmla="*/ 861359 w 1478767"/>
              <a:gd name="connsiteY13" fmla="*/ 151748 h 1471628"/>
              <a:gd name="connsiteX14" fmla="*/ 1116429 w 1478767"/>
              <a:gd name="connsiteY14" fmla="*/ 1070756 h 1471628"/>
              <a:gd name="connsiteX15" fmla="*/ 1061545 w 1478767"/>
              <a:gd name="connsiteY15" fmla="*/ 1013443 h 1471628"/>
              <a:gd name="connsiteX16" fmla="*/ 1026253 w 1478767"/>
              <a:gd name="connsiteY16" fmla="*/ 1052489 h 1471628"/>
              <a:gd name="connsiteX17" fmla="*/ 710006 w 1478767"/>
              <a:gd name="connsiteY17" fmla="*/ 1294845 h 1471628"/>
              <a:gd name="connsiteX18" fmla="*/ 707919 w 1478767"/>
              <a:gd name="connsiteY18" fmla="*/ 1296518 h 1471628"/>
              <a:gd name="connsiteX19" fmla="*/ 705631 w 1478767"/>
              <a:gd name="connsiteY19" fmla="*/ 1298024 h 1471628"/>
              <a:gd name="connsiteX20" fmla="*/ 616270 w 1478767"/>
              <a:gd name="connsiteY20" fmla="*/ 1323581 h 1471628"/>
              <a:gd name="connsiteX21" fmla="*/ 614976 w 1478767"/>
              <a:gd name="connsiteY21" fmla="*/ 1323695 h 1471628"/>
              <a:gd name="connsiteX22" fmla="*/ 451295 w 1478767"/>
              <a:gd name="connsiteY22" fmla="*/ 1317254 h 1471628"/>
              <a:gd name="connsiteX23" fmla="*/ 405294 w 1478767"/>
              <a:gd name="connsiteY23" fmla="*/ 1372137 h 1471628"/>
              <a:gd name="connsiteX24" fmla="*/ 376987 w 1478767"/>
              <a:gd name="connsiteY24" fmla="*/ 1405914 h 1471628"/>
              <a:gd name="connsiteX25" fmla="*/ 455394 w 1478767"/>
              <a:gd name="connsiteY25" fmla="*/ 1471628 h 1471628"/>
              <a:gd name="connsiteX26" fmla="*/ 524816 w 1478767"/>
              <a:gd name="connsiteY26" fmla="*/ 1388799 h 1471628"/>
              <a:gd name="connsiteX27" fmla="*/ 724933 w 1478767"/>
              <a:gd name="connsiteY27" fmla="*/ 1396686 h 1471628"/>
              <a:gd name="connsiteX28" fmla="*/ 771992 w 1478767"/>
              <a:gd name="connsiteY28" fmla="*/ 1383419 h 1471628"/>
              <a:gd name="connsiteX29" fmla="*/ 1088085 w 1478767"/>
              <a:gd name="connsiteY29" fmla="*/ 1141448 h 1471628"/>
              <a:gd name="connsiteX30" fmla="*/ 1115790 w 1478767"/>
              <a:gd name="connsiteY30" fmla="*/ 1099254 h 1471628"/>
              <a:gd name="connsiteX31" fmla="*/ 1116429 w 1478767"/>
              <a:gd name="connsiteY31" fmla="*/ 1070756 h 1471628"/>
              <a:gd name="connsiteX32" fmla="*/ 1070985 w 1478767"/>
              <a:gd name="connsiteY32" fmla="*/ 544870 h 1471628"/>
              <a:gd name="connsiteX33" fmla="*/ 1048063 w 1478767"/>
              <a:gd name="connsiteY33" fmla="*/ 500895 h 1471628"/>
              <a:gd name="connsiteX34" fmla="*/ 956787 w 1478767"/>
              <a:gd name="connsiteY34" fmla="*/ 508933 h 1471628"/>
              <a:gd name="connsiteX35" fmla="*/ 683817 w 1478767"/>
              <a:gd name="connsiteY35" fmla="*/ 834620 h 1471628"/>
              <a:gd name="connsiteX36" fmla="*/ 665016 w 1478767"/>
              <a:gd name="connsiteY36" fmla="*/ 836275 h 1471628"/>
              <a:gd name="connsiteX37" fmla="*/ 661702 w 1478767"/>
              <a:gd name="connsiteY37" fmla="*/ 816086 h 1471628"/>
              <a:gd name="connsiteX38" fmla="*/ 991201 w 1478767"/>
              <a:gd name="connsiteY38" fmla="*/ 423972 h 1471628"/>
              <a:gd name="connsiteX39" fmla="*/ 983669 w 1478767"/>
              <a:gd name="connsiteY39" fmla="*/ 332093 h 1471628"/>
              <a:gd name="connsiteX40" fmla="*/ 891788 w 1478767"/>
              <a:gd name="connsiteY40" fmla="*/ 339625 h 1471628"/>
              <a:gd name="connsiteX41" fmla="*/ 562202 w 1478767"/>
              <a:gd name="connsiteY41" fmla="*/ 732863 h 1471628"/>
              <a:gd name="connsiteX42" fmla="*/ 543403 w 1478767"/>
              <a:gd name="connsiteY42" fmla="*/ 734518 h 1471628"/>
              <a:gd name="connsiteX43" fmla="*/ 540088 w 1478767"/>
              <a:gd name="connsiteY43" fmla="*/ 714329 h 1471628"/>
              <a:gd name="connsiteX44" fmla="*/ 814149 w 1478767"/>
              <a:gd name="connsiteY44" fmla="*/ 388359 h 1471628"/>
              <a:gd name="connsiteX45" fmla="*/ 805510 w 1478767"/>
              <a:gd name="connsiteY45" fmla="*/ 296577 h 1471628"/>
              <a:gd name="connsiteX46" fmla="*/ 713726 w 1478767"/>
              <a:gd name="connsiteY46" fmla="*/ 305217 h 1471628"/>
              <a:gd name="connsiteX47" fmla="*/ 440757 w 1478767"/>
              <a:gd name="connsiteY47" fmla="*/ 630904 h 1471628"/>
              <a:gd name="connsiteX48" fmla="*/ 420433 w 1478767"/>
              <a:gd name="connsiteY48" fmla="*/ 632694 h 1471628"/>
              <a:gd name="connsiteX49" fmla="*/ 418659 w 1478767"/>
              <a:gd name="connsiteY49" fmla="*/ 612554 h 1471628"/>
              <a:gd name="connsiteX50" fmla="*/ 599107 w 1478767"/>
              <a:gd name="connsiteY50" fmla="*/ 397054 h 1471628"/>
              <a:gd name="connsiteX51" fmla="*/ 599897 w 1478767"/>
              <a:gd name="connsiteY51" fmla="*/ 396108 h 1471628"/>
              <a:gd name="connsiteX52" fmla="*/ 591069 w 1478767"/>
              <a:gd name="connsiteY52" fmla="*/ 305777 h 1471628"/>
              <a:gd name="connsiteX53" fmla="*/ 500714 w 1478767"/>
              <a:gd name="connsiteY53" fmla="*/ 313733 h 1471628"/>
              <a:gd name="connsiteX54" fmla="*/ 180483 w 1478767"/>
              <a:gd name="connsiteY54" fmla="*/ 694789 h 1471628"/>
              <a:gd name="connsiteX55" fmla="*/ 74478 w 1478767"/>
              <a:gd name="connsiteY55" fmla="*/ 1000745 h 1471628"/>
              <a:gd name="connsiteX56" fmla="*/ 0 w 1478767"/>
              <a:gd name="connsiteY56" fmla="*/ 1089607 h 1471628"/>
              <a:gd name="connsiteX57" fmla="*/ 320310 w 1478767"/>
              <a:gd name="connsiteY57" fmla="*/ 1358581 h 1471628"/>
              <a:gd name="connsiteX58" fmla="*/ 417869 w 1478767"/>
              <a:gd name="connsiteY58" fmla="*/ 1242178 h 1471628"/>
              <a:gd name="connsiteX59" fmla="*/ 617940 w 1478767"/>
              <a:gd name="connsiteY59" fmla="*/ 1249512 h 1471628"/>
              <a:gd name="connsiteX60" fmla="*/ 664998 w 1478767"/>
              <a:gd name="connsiteY60" fmla="*/ 1236242 h 1471628"/>
              <a:gd name="connsiteX61" fmla="*/ 981027 w 1478767"/>
              <a:gd name="connsiteY61" fmla="*/ 993535 h 1471628"/>
              <a:gd name="connsiteX62" fmla="*/ 994365 w 1478767"/>
              <a:gd name="connsiteY62" fmla="*/ 894131 h 1471628"/>
              <a:gd name="connsiteX63" fmla="*/ 893255 w 1478767"/>
              <a:gd name="connsiteY63" fmla="*/ 878556 h 1471628"/>
              <a:gd name="connsiteX64" fmla="*/ 676639 w 1478767"/>
              <a:gd name="connsiteY64" fmla="*/ 1044918 h 1471628"/>
              <a:gd name="connsiteX65" fmla="*/ 783131 w 1478767"/>
              <a:gd name="connsiteY65" fmla="*/ 917860 h 1471628"/>
              <a:gd name="connsiteX66" fmla="*/ 1056101 w 1478767"/>
              <a:gd name="connsiteY66" fmla="*/ 592173 h 1471628"/>
              <a:gd name="connsiteX67" fmla="*/ 1070985 w 1478767"/>
              <a:gd name="connsiteY67" fmla="*/ 544870 h 1471628"/>
              <a:gd name="connsiteX68" fmla="*/ 1178329 w 1478767"/>
              <a:gd name="connsiteY68" fmla="*/ 702081 h 1471628"/>
              <a:gd name="connsiteX69" fmla="*/ 1118172 w 1478767"/>
              <a:gd name="connsiteY69" fmla="*/ 633072 h 1471628"/>
              <a:gd name="connsiteX70" fmla="*/ 1112996 w 1478767"/>
              <a:gd name="connsiteY70" fmla="*/ 639858 h 1471628"/>
              <a:gd name="connsiteX71" fmla="*/ 981734 w 1478767"/>
              <a:gd name="connsiteY71" fmla="*/ 796470 h 1471628"/>
              <a:gd name="connsiteX72" fmla="*/ 1053585 w 1478767"/>
              <a:gd name="connsiteY72" fmla="*/ 846934 h 1471628"/>
              <a:gd name="connsiteX73" fmla="*/ 1062180 w 1478767"/>
              <a:gd name="connsiteY73" fmla="*/ 859958 h 1471628"/>
              <a:gd name="connsiteX74" fmla="*/ 1163280 w 1478767"/>
              <a:gd name="connsiteY74" fmla="*/ 739333 h 1471628"/>
              <a:gd name="connsiteX75" fmla="*/ 1178329 w 1478767"/>
              <a:gd name="connsiteY75" fmla="*/ 702081 h 1471628"/>
              <a:gd name="connsiteX76" fmla="*/ 1140378 w 1478767"/>
              <a:gd name="connsiteY76" fmla="*/ 110251 h 1471628"/>
              <a:gd name="connsiteX77" fmla="*/ 1128795 w 1478767"/>
              <a:gd name="connsiteY77" fmla="*/ 82939 h 1471628"/>
              <a:gd name="connsiteX78" fmla="*/ 1074977 w 1478767"/>
              <a:gd name="connsiteY78" fmla="*/ 84836 h 1471628"/>
              <a:gd name="connsiteX79" fmla="*/ 1072956 w 1478767"/>
              <a:gd name="connsiteY79" fmla="*/ 86289 h 1471628"/>
              <a:gd name="connsiteX80" fmla="*/ 972587 w 1478767"/>
              <a:gd name="connsiteY80" fmla="*/ 198282 h 1471628"/>
              <a:gd name="connsiteX81" fmla="*/ 973597 w 1478767"/>
              <a:gd name="connsiteY81" fmla="*/ 246606 h 1471628"/>
              <a:gd name="connsiteX82" fmla="*/ 977956 w 1478767"/>
              <a:gd name="connsiteY82" fmla="*/ 252670 h 1471628"/>
              <a:gd name="connsiteX83" fmla="*/ 1030321 w 1478767"/>
              <a:gd name="connsiteY83" fmla="*/ 248751 h 1471628"/>
              <a:gd name="connsiteX84" fmla="*/ 1130690 w 1478767"/>
              <a:gd name="connsiteY84" fmla="*/ 136758 h 1471628"/>
              <a:gd name="connsiteX85" fmla="*/ 1140378 w 1478767"/>
              <a:gd name="connsiteY85" fmla="*/ 110251 h 1471628"/>
              <a:gd name="connsiteX86" fmla="*/ 1309082 w 1478767"/>
              <a:gd name="connsiteY86" fmla="*/ 1226827 h 1471628"/>
              <a:gd name="connsiteX87" fmla="*/ 1293157 w 1478767"/>
              <a:gd name="connsiteY87" fmla="*/ 1203186 h 1471628"/>
              <a:gd name="connsiteX88" fmla="*/ 1290817 w 1478767"/>
              <a:gd name="connsiteY88" fmla="*/ 1202338 h 1471628"/>
              <a:gd name="connsiteX89" fmla="*/ 1206325 w 1478767"/>
              <a:gd name="connsiteY89" fmla="*/ 1150546 h 1471628"/>
              <a:gd name="connsiteX90" fmla="*/ 1154870 w 1478767"/>
              <a:gd name="connsiteY90" fmla="*/ 1161027 h 1471628"/>
              <a:gd name="connsiteX91" fmla="*/ 1152327 w 1478767"/>
              <a:gd name="connsiteY91" fmla="*/ 1168048 h 1471628"/>
              <a:gd name="connsiteX92" fmla="*/ 1167692 w 1478767"/>
              <a:gd name="connsiteY92" fmla="*/ 1213330 h 1471628"/>
              <a:gd name="connsiteX93" fmla="*/ 1252183 w 1478767"/>
              <a:gd name="connsiteY93" fmla="*/ 1265122 h 1471628"/>
              <a:gd name="connsiteX94" fmla="*/ 1303638 w 1478767"/>
              <a:gd name="connsiteY94" fmla="*/ 1254641 h 1471628"/>
              <a:gd name="connsiteX95" fmla="*/ 1309082 w 1478767"/>
              <a:gd name="connsiteY95" fmla="*/ 1226827 h 1471628"/>
              <a:gd name="connsiteX96" fmla="*/ 1421456 w 1478767"/>
              <a:gd name="connsiteY96" fmla="*/ 808771 h 1471628"/>
              <a:gd name="connsiteX97" fmla="*/ 1390249 w 1478767"/>
              <a:gd name="connsiteY97" fmla="*/ 766538 h 1471628"/>
              <a:gd name="connsiteX98" fmla="*/ 1387770 w 1478767"/>
              <a:gd name="connsiteY98" fmla="*/ 766756 h 1471628"/>
              <a:gd name="connsiteX99" fmla="*/ 1289316 w 1478767"/>
              <a:gd name="connsiteY99" fmla="*/ 755435 h 1471628"/>
              <a:gd name="connsiteX100" fmla="*/ 1247083 w 1478767"/>
              <a:gd name="connsiteY100" fmla="*/ 786641 h 1471628"/>
              <a:gd name="connsiteX101" fmla="*/ 1247738 w 1478767"/>
              <a:gd name="connsiteY101" fmla="*/ 794080 h 1471628"/>
              <a:gd name="connsiteX102" fmla="*/ 1280769 w 1478767"/>
              <a:gd name="connsiteY102" fmla="*/ 828656 h 1471628"/>
              <a:gd name="connsiteX103" fmla="*/ 1379222 w 1478767"/>
              <a:gd name="connsiteY103" fmla="*/ 839977 h 1471628"/>
              <a:gd name="connsiteX104" fmla="*/ 1421456 w 1478767"/>
              <a:gd name="connsiteY104" fmla="*/ 808771 h 1471628"/>
              <a:gd name="connsiteX105" fmla="*/ 1407746 w 1478767"/>
              <a:gd name="connsiteY105" fmla="*/ 563971 h 1471628"/>
              <a:gd name="connsiteX106" fmla="*/ 1299795 w 1478767"/>
              <a:gd name="connsiteY106" fmla="*/ 510796 h 1471628"/>
              <a:gd name="connsiteX107" fmla="*/ 1228784 w 1478767"/>
              <a:gd name="connsiteY107" fmla="*/ 607949 h 1471628"/>
              <a:gd name="connsiteX108" fmla="*/ 1336737 w 1478767"/>
              <a:gd name="connsiteY108" fmla="*/ 661123 h 1471628"/>
              <a:gd name="connsiteX109" fmla="*/ 1407746 w 1478767"/>
              <a:gd name="connsiteY109" fmla="*/ 563971 h 1471628"/>
              <a:gd name="connsiteX110" fmla="*/ 1478767 w 1478767"/>
              <a:gd name="connsiteY110" fmla="*/ 1011036 h 1471628"/>
              <a:gd name="connsiteX111" fmla="*/ 1318850 w 1478767"/>
              <a:gd name="connsiteY111" fmla="*/ 897674 h 1471628"/>
              <a:gd name="connsiteX112" fmla="*/ 1181208 w 1478767"/>
              <a:gd name="connsiteY112" fmla="*/ 1037239 h 1471628"/>
              <a:gd name="connsiteX113" fmla="*/ 1341123 w 1478767"/>
              <a:gd name="connsiteY113" fmla="*/ 1150600 h 1471628"/>
              <a:gd name="connsiteX114" fmla="*/ 1478767 w 1478767"/>
              <a:gd name="connsiteY114" fmla="*/ 1011036 h 1471628"/>
              <a:gd name="connsiteX115" fmla="*/ 1423752 w 1478767"/>
              <a:gd name="connsiteY115" fmla="*/ 306843 h 1471628"/>
              <a:gd name="connsiteX116" fmla="*/ 1263835 w 1478767"/>
              <a:gd name="connsiteY116" fmla="*/ 193480 h 1471628"/>
              <a:gd name="connsiteX117" fmla="*/ 1126193 w 1478767"/>
              <a:gd name="connsiteY117" fmla="*/ 333046 h 1471628"/>
              <a:gd name="connsiteX118" fmla="*/ 1286108 w 1478767"/>
              <a:gd name="connsiteY118" fmla="*/ 446406 h 1471628"/>
              <a:gd name="connsiteX119" fmla="*/ 1423752 w 1478767"/>
              <a:gd name="connsiteY119" fmla="*/ 306843 h 14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78767" h="1471628">
                <a:moveTo>
                  <a:pt x="567940" y="173196"/>
                </a:moveTo>
                <a:lnTo>
                  <a:pt x="548027" y="76115"/>
                </a:lnTo>
                <a:cubicBezTo>
                  <a:pt x="548027" y="73626"/>
                  <a:pt x="548027" y="73626"/>
                  <a:pt x="548027" y="73626"/>
                </a:cubicBezTo>
                <a:cubicBezTo>
                  <a:pt x="543048" y="53712"/>
                  <a:pt x="523134" y="41266"/>
                  <a:pt x="503219" y="46244"/>
                </a:cubicBezTo>
                <a:cubicBezTo>
                  <a:pt x="483305" y="51223"/>
                  <a:pt x="470859" y="71137"/>
                  <a:pt x="475838" y="91052"/>
                </a:cubicBezTo>
                <a:lnTo>
                  <a:pt x="495751" y="188133"/>
                </a:lnTo>
                <a:cubicBezTo>
                  <a:pt x="500730" y="205558"/>
                  <a:pt x="515665" y="218004"/>
                  <a:pt x="533091" y="218004"/>
                </a:cubicBezTo>
                <a:cubicBezTo>
                  <a:pt x="535580" y="218004"/>
                  <a:pt x="538070" y="218004"/>
                  <a:pt x="540559" y="218004"/>
                </a:cubicBezTo>
                <a:cubicBezTo>
                  <a:pt x="560473" y="213026"/>
                  <a:pt x="572919" y="193111"/>
                  <a:pt x="567940" y="173196"/>
                </a:cubicBezTo>
                <a:close/>
                <a:moveTo>
                  <a:pt x="861359" y="151748"/>
                </a:moveTo>
                <a:cubicBezTo>
                  <a:pt x="822408" y="111984"/>
                  <a:pt x="799366" y="56642"/>
                  <a:pt x="803101" y="0"/>
                </a:cubicBezTo>
                <a:cubicBezTo>
                  <a:pt x="771127" y="46903"/>
                  <a:pt x="718866" y="76275"/>
                  <a:pt x="663687" y="83576"/>
                </a:cubicBezTo>
                <a:cubicBezTo>
                  <a:pt x="704988" y="124152"/>
                  <a:pt x="725680" y="178683"/>
                  <a:pt x="721944" y="235325"/>
                </a:cubicBezTo>
                <a:cubicBezTo>
                  <a:pt x="753918" y="188422"/>
                  <a:pt x="806177" y="159050"/>
                  <a:pt x="861359" y="151748"/>
                </a:cubicBezTo>
                <a:close/>
                <a:moveTo>
                  <a:pt x="1116429" y="1070756"/>
                </a:moveTo>
                <a:cubicBezTo>
                  <a:pt x="1111463" y="1043226"/>
                  <a:pt x="1090551" y="1019980"/>
                  <a:pt x="1061545" y="1013443"/>
                </a:cubicBezTo>
                <a:cubicBezTo>
                  <a:pt x="1052256" y="1028498"/>
                  <a:pt x="1040296" y="1041733"/>
                  <a:pt x="1026253" y="1052489"/>
                </a:cubicBezTo>
                <a:lnTo>
                  <a:pt x="710006" y="1294845"/>
                </a:lnTo>
                <a:lnTo>
                  <a:pt x="707919" y="1296518"/>
                </a:lnTo>
                <a:lnTo>
                  <a:pt x="705631" y="1298024"/>
                </a:lnTo>
                <a:cubicBezTo>
                  <a:pt x="679149" y="1315457"/>
                  <a:pt x="647966" y="1324375"/>
                  <a:pt x="616270" y="1323581"/>
                </a:cubicBezTo>
                <a:lnTo>
                  <a:pt x="614976" y="1323695"/>
                </a:lnTo>
                <a:lnTo>
                  <a:pt x="451295" y="1317254"/>
                </a:lnTo>
                <a:lnTo>
                  <a:pt x="405294" y="1372137"/>
                </a:lnTo>
                <a:lnTo>
                  <a:pt x="376987" y="1405914"/>
                </a:lnTo>
                <a:lnTo>
                  <a:pt x="455394" y="1471628"/>
                </a:lnTo>
                <a:lnTo>
                  <a:pt x="524816" y="1388799"/>
                </a:lnTo>
                <a:lnTo>
                  <a:pt x="724933" y="1396686"/>
                </a:lnTo>
                <a:cubicBezTo>
                  <a:pt x="741599" y="1397119"/>
                  <a:pt x="758006" y="1392493"/>
                  <a:pt x="771992" y="1383419"/>
                </a:cubicBezTo>
                <a:lnTo>
                  <a:pt x="1088085" y="1141448"/>
                </a:lnTo>
                <a:cubicBezTo>
                  <a:pt x="1102123" y="1131200"/>
                  <a:pt x="1111966" y="1116209"/>
                  <a:pt x="1115790" y="1099254"/>
                </a:cubicBezTo>
                <a:cubicBezTo>
                  <a:pt x="1117968" y="1089585"/>
                  <a:pt x="1118085" y="1079933"/>
                  <a:pt x="1116429" y="1070756"/>
                </a:cubicBezTo>
                <a:close/>
                <a:moveTo>
                  <a:pt x="1070985" y="544870"/>
                </a:moveTo>
                <a:cubicBezTo>
                  <a:pt x="1069531" y="528352"/>
                  <a:pt x="1061775" y="512388"/>
                  <a:pt x="1048063" y="500895"/>
                </a:cubicBezTo>
                <a:cubicBezTo>
                  <a:pt x="1020639" y="477910"/>
                  <a:pt x="979772" y="481509"/>
                  <a:pt x="956787" y="508933"/>
                </a:cubicBezTo>
                <a:lnTo>
                  <a:pt x="683817" y="834620"/>
                </a:lnTo>
                <a:cubicBezTo>
                  <a:pt x="678822" y="839748"/>
                  <a:pt x="670828" y="840452"/>
                  <a:pt x="665016" y="836275"/>
                </a:cubicBezTo>
                <a:cubicBezTo>
                  <a:pt x="658524" y="831616"/>
                  <a:pt x="657042" y="822576"/>
                  <a:pt x="661702" y="816086"/>
                </a:cubicBezTo>
                <a:lnTo>
                  <a:pt x="991201" y="423972"/>
                </a:lnTo>
                <a:cubicBezTo>
                  <a:pt x="1014492" y="396521"/>
                  <a:pt x="1011120" y="355385"/>
                  <a:pt x="983669" y="332093"/>
                </a:cubicBezTo>
                <a:cubicBezTo>
                  <a:pt x="956218" y="308801"/>
                  <a:pt x="915081" y="312174"/>
                  <a:pt x="891788" y="339625"/>
                </a:cubicBezTo>
                <a:lnTo>
                  <a:pt x="562202" y="732863"/>
                </a:lnTo>
                <a:cubicBezTo>
                  <a:pt x="557207" y="737990"/>
                  <a:pt x="549217" y="738694"/>
                  <a:pt x="543403" y="734518"/>
                </a:cubicBezTo>
                <a:cubicBezTo>
                  <a:pt x="536911" y="729858"/>
                  <a:pt x="535426" y="720818"/>
                  <a:pt x="540088" y="714329"/>
                </a:cubicBezTo>
                <a:lnTo>
                  <a:pt x="814149" y="388359"/>
                </a:lnTo>
                <a:cubicBezTo>
                  <a:pt x="837109" y="360628"/>
                  <a:pt x="833241" y="319535"/>
                  <a:pt x="805510" y="296577"/>
                </a:cubicBezTo>
                <a:cubicBezTo>
                  <a:pt x="777779" y="273617"/>
                  <a:pt x="736684" y="277486"/>
                  <a:pt x="713726" y="305217"/>
                </a:cubicBezTo>
                <a:lnTo>
                  <a:pt x="440757" y="630904"/>
                </a:lnTo>
                <a:cubicBezTo>
                  <a:pt x="435408" y="636548"/>
                  <a:pt x="426687" y="637316"/>
                  <a:pt x="420433" y="632694"/>
                </a:cubicBezTo>
                <a:cubicBezTo>
                  <a:pt x="414898" y="627366"/>
                  <a:pt x="414141" y="618770"/>
                  <a:pt x="418659" y="612554"/>
                </a:cubicBezTo>
                <a:lnTo>
                  <a:pt x="599107" y="397054"/>
                </a:lnTo>
                <a:cubicBezTo>
                  <a:pt x="599372" y="396741"/>
                  <a:pt x="599638" y="396426"/>
                  <a:pt x="599897" y="396108"/>
                </a:cubicBezTo>
                <a:cubicBezTo>
                  <a:pt x="622405" y="368724"/>
                  <a:pt x="618451" y="328284"/>
                  <a:pt x="591069" y="305777"/>
                </a:cubicBezTo>
                <a:cubicBezTo>
                  <a:pt x="563848" y="283257"/>
                  <a:pt x="523581" y="286802"/>
                  <a:pt x="500714" y="313733"/>
                </a:cubicBezTo>
                <a:lnTo>
                  <a:pt x="180483" y="694789"/>
                </a:lnTo>
                <a:cubicBezTo>
                  <a:pt x="56467" y="842755"/>
                  <a:pt x="140191" y="922340"/>
                  <a:pt x="74478" y="1000745"/>
                </a:cubicBezTo>
                <a:lnTo>
                  <a:pt x="0" y="1089607"/>
                </a:lnTo>
                <a:lnTo>
                  <a:pt x="320310" y="1358581"/>
                </a:lnTo>
                <a:lnTo>
                  <a:pt x="417869" y="1242178"/>
                </a:lnTo>
                <a:lnTo>
                  <a:pt x="617940" y="1249512"/>
                </a:lnTo>
                <a:cubicBezTo>
                  <a:pt x="634606" y="1249942"/>
                  <a:pt x="651013" y="1245317"/>
                  <a:pt x="664998" y="1236242"/>
                </a:cubicBezTo>
                <a:lnTo>
                  <a:pt x="981027" y="993535"/>
                </a:lnTo>
                <a:cubicBezTo>
                  <a:pt x="1011451" y="969360"/>
                  <a:pt x="1017338" y="925470"/>
                  <a:pt x="994365" y="894131"/>
                </a:cubicBezTo>
                <a:cubicBezTo>
                  <a:pt x="970745" y="861910"/>
                  <a:pt x="925477" y="854935"/>
                  <a:pt x="893255" y="878556"/>
                </a:cubicBezTo>
                <a:lnTo>
                  <a:pt x="676639" y="1044918"/>
                </a:lnTo>
                <a:lnTo>
                  <a:pt x="783131" y="917860"/>
                </a:lnTo>
                <a:lnTo>
                  <a:pt x="1056101" y="592173"/>
                </a:lnTo>
                <a:cubicBezTo>
                  <a:pt x="1067593" y="578461"/>
                  <a:pt x="1072440" y="561388"/>
                  <a:pt x="1070985" y="544870"/>
                </a:cubicBezTo>
                <a:close/>
                <a:moveTo>
                  <a:pt x="1178329" y="702081"/>
                </a:moveTo>
                <a:cubicBezTo>
                  <a:pt x="1180773" y="666413"/>
                  <a:pt x="1153839" y="635517"/>
                  <a:pt x="1118172" y="633072"/>
                </a:cubicBezTo>
                <a:lnTo>
                  <a:pt x="1112996" y="639858"/>
                </a:lnTo>
                <a:lnTo>
                  <a:pt x="981734" y="796470"/>
                </a:lnTo>
                <a:cubicBezTo>
                  <a:pt x="1010227" y="805659"/>
                  <a:pt x="1035274" y="823251"/>
                  <a:pt x="1053585" y="846934"/>
                </a:cubicBezTo>
                <a:cubicBezTo>
                  <a:pt x="1056715" y="850756"/>
                  <a:pt x="1059371" y="855551"/>
                  <a:pt x="1062180" y="859958"/>
                </a:cubicBezTo>
                <a:lnTo>
                  <a:pt x="1163280" y="739333"/>
                </a:lnTo>
                <a:cubicBezTo>
                  <a:pt x="1172121" y="728825"/>
                  <a:pt x="1177391" y="715779"/>
                  <a:pt x="1178329" y="702081"/>
                </a:cubicBezTo>
                <a:close/>
                <a:moveTo>
                  <a:pt x="1140378" y="110251"/>
                </a:moveTo>
                <a:cubicBezTo>
                  <a:pt x="1140133" y="100846"/>
                  <a:pt x="1136343" y="91308"/>
                  <a:pt x="1128795" y="82939"/>
                </a:cubicBezTo>
                <a:cubicBezTo>
                  <a:pt x="1113130" y="69675"/>
                  <a:pt x="1091715" y="69740"/>
                  <a:pt x="1074977" y="84836"/>
                </a:cubicBezTo>
                <a:cubicBezTo>
                  <a:pt x="1074977" y="84836"/>
                  <a:pt x="1074977" y="84836"/>
                  <a:pt x="1072956" y="86289"/>
                </a:cubicBezTo>
                <a:lnTo>
                  <a:pt x="972587" y="198282"/>
                </a:lnTo>
                <a:cubicBezTo>
                  <a:pt x="964816" y="213064"/>
                  <a:pt x="963427" y="232455"/>
                  <a:pt x="973597" y="246606"/>
                </a:cubicBezTo>
                <a:cubicBezTo>
                  <a:pt x="975050" y="248627"/>
                  <a:pt x="976503" y="250649"/>
                  <a:pt x="977956" y="252670"/>
                </a:cubicBezTo>
                <a:cubicBezTo>
                  <a:pt x="993621" y="265934"/>
                  <a:pt x="1017057" y="264417"/>
                  <a:pt x="1030321" y="248751"/>
                </a:cubicBezTo>
                <a:lnTo>
                  <a:pt x="1130690" y="136758"/>
                </a:lnTo>
                <a:cubicBezTo>
                  <a:pt x="1137323" y="128925"/>
                  <a:pt x="1140623" y="119655"/>
                  <a:pt x="1140378" y="110251"/>
                </a:cubicBezTo>
                <a:close/>
                <a:moveTo>
                  <a:pt x="1309082" y="1226827"/>
                </a:moveTo>
                <a:cubicBezTo>
                  <a:pt x="1307157" y="1217525"/>
                  <a:pt x="1301671" y="1208918"/>
                  <a:pt x="1293157" y="1203186"/>
                </a:cubicBezTo>
                <a:cubicBezTo>
                  <a:pt x="1293157" y="1203186"/>
                  <a:pt x="1293157" y="1203186"/>
                  <a:pt x="1290817" y="1202338"/>
                </a:cubicBezTo>
                <a:lnTo>
                  <a:pt x="1206325" y="1150546"/>
                </a:lnTo>
                <a:cubicBezTo>
                  <a:pt x="1189297" y="1139081"/>
                  <a:pt x="1166334" y="1144000"/>
                  <a:pt x="1154870" y="1161027"/>
                </a:cubicBezTo>
                <a:cubicBezTo>
                  <a:pt x="1154022" y="1163367"/>
                  <a:pt x="1153175" y="1165708"/>
                  <a:pt x="1152327" y="1168048"/>
                </a:cubicBezTo>
                <a:cubicBezTo>
                  <a:pt x="1146391" y="1184432"/>
                  <a:pt x="1153005" y="1202714"/>
                  <a:pt x="1167692" y="1213330"/>
                </a:cubicBezTo>
                <a:lnTo>
                  <a:pt x="1252183" y="1265122"/>
                </a:lnTo>
                <a:cubicBezTo>
                  <a:pt x="1269212" y="1276586"/>
                  <a:pt x="1292174" y="1271668"/>
                  <a:pt x="1303638" y="1254641"/>
                </a:cubicBezTo>
                <a:cubicBezTo>
                  <a:pt x="1309371" y="1246127"/>
                  <a:pt x="1311007" y="1236129"/>
                  <a:pt x="1309082" y="1226827"/>
                </a:cubicBezTo>
                <a:close/>
                <a:moveTo>
                  <a:pt x="1421456" y="808771"/>
                </a:moveTo>
                <a:cubicBezTo>
                  <a:pt x="1424668" y="788495"/>
                  <a:pt x="1410523" y="769750"/>
                  <a:pt x="1390249" y="766538"/>
                </a:cubicBezTo>
                <a:cubicBezTo>
                  <a:pt x="1390249" y="766538"/>
                  <a:pt x="1390249" y="766538"/>
                  <a:pt x="1387770" y="766756"/>
                </a:cubicBezTo>
                <a:lnTo>
                  <a:pt x="1289316" y="755435"/>
                </a:lnTo>
                <a:cubicBezTo>
                  <a:pt x="1269040" y="752223"/>
                  <a:pt x="1250295" y="766368"/>
                  <a:pt x="1247083" y="786641"/>
                </a:cubicBezTo>
                <a:cubicBezTo>
                  <a:pt x="1247301" y="789121"/>
                  <a:pt x="1247520" y="791601"/>
                  <a:pt x="1247738" y="794080"/>
                </a:cubicBezTo>
                <a:cubicBezTo>
                  <a:pt x="1249267" y="811439"/>
                  <a:pt x="1262975" y="825225"/>
                  <a:pt x="1280769" y="828656"/>
                </a:cubicBezTo>
                <a:lnTo>
                  <a:pt x="1379222" y="839977"/>
                </a:lnTo>
                <a:cubicBezTo>
                  <a:pt x="1399498" y="843189"/>
                  <a:pt x="1418243" y="829044"/>
                  <a:pt x="1421456" y="808771"/>
                </a:cubicBezTo>
                <a:close/>
                <a:moveTo>
                  <a:pt x="1407746" y="563971"/>
                </a:moveTo>
                <a:cubicBezTo>
                  <a:pt x="1365735" y="562909"/>
                  <a:pt x="1326486" y="542190"/>
                  <a:pt x="1299795" y="510796"/>
                </a:cubicBezTo>
                <a:cubicBezTo>
                  <a:pt x="1291133" y="552775"/>
                  <a:pt x="1265518" y="587536"/>
                  <a:pt x="1228784" y="607949"/>
                </a:cubicBezTo>
                <a:cubicBezTo>
                  <a:pt x="1270795" y="609011"/>
                  <a:pt x="1310044" y="629728"/>
                  <a:pt x="1336737" y="661123"/>
                </a:cubicBezTo>
                <a:cubicBezTo>
                  <a:pt x="1345837" y="620932"/>
                  <a:pt x="1371013" y="584383"/>
                  <a:pt x="1407746" y="563971"/>
                </a:cubicBezTo>
                <a:close/>
                <a:moveTo>
                  <a:pt x="1478767" y="1011036"/>
                </a:moveTo>
                <a:cubicBezTo>
                  <a:pt x="1412767" y="999354"/>
                  <a:pt x="1354067" y="957046"/>
                  <a:pt x="1318850" y="897674"/>
                </a:cubicBezTo>
                <a:cubicBezTo>
                  <a:pt x="1294554" y="962286"/>
                  <a:pt x="1243931" y="1011723"/>
                  <a:pt x="1181208" y="1037239"/>
                </a:cubicBezTo>
                <a:cubicBezTo>
                  <a:pt x="1247206" y="1048920"/>
                  <a:pt x="1305909" y="1091228"/>
                  <a:pt x="1341123" y="1150600"/>
                </a:cubicBezTo>
                <a:cubicBezTo>
                  <a:pt x="1365421" y="1085988"/>
                  <a:pt x="1415824" y="1034071"/>
                  <a:pt x="1478767" y="1011036"/>
                </a:cubicBezTo>
                <a:close/>
                <a:moveTo>
                  <a:pt x="1423752" y="306843"/>
                </a:moveTo>
                <a:cubicBezTo>
                  <a:pt x="1357752" y="295161"/>
                  <a:pt x="1299051" y="252852"/>
                  <a:pt x="1263835" y="193480"/>
                </a:cubicBezTo>
                <a:cubicBezTo>
                  <a:pt x="1239539" y="258093"/>
                  <a:pt x="1188916" y="307530"/>
                  <a:pt x="1126193" y="333046"/>
                </a:cubicBezTo>
                <a:cubicBezTo>
                  <a:pt x="1192191" y="344726"/>
                  <a:pt x="1250893" y="387035"/>
                  <a:pt x="1286108" y="446406"/>
                </a:cubicBezTo>
                <a:cubicBezTo>
                  <a:pt x="1310406" y="381794"/>
                  <a:pt x="1360809" y="329877"/>
                  <a:pt x="1423752" y="306843"/>
                </a:cubicBezTo>
                <a:close/>
              </a:path>
            </a:pathLst>
          </a:custGeom>
          <a:solidFill>
            <a:schemeClr val="tx1"/>
          </a:solidFill>
          <a:ln w="12799" cap="flat">
            <a:noFill/>
            <a:prstDash val="solid"/>
            <a:miter/>
          </a:ln>
        </p:spPr>
        <p:txBody>
          <a:bodyPr rtlCol="0" anchor="ctr"/>
          <a:lstStyle/>
          <a:p>
            <a:endParaRPr lang="en-GB"/>
          </a:p>
        </p:txBody>
      </p:sp>
      <p:sp>
        <p:nvSpPr>
          <p:cNvPr id="79" name="Freeform: Shape 78" descr="Speech with solid fill">
            <a:extLst>
              <a:ext uri="{FF2B5EF4-FFF2-40B4-BE49-F238E27FC236}">
                <a16:creationId xmlns:a16="http://schemas.microsoft.com/office/drawing/2014/main" id="{51BF6C5E-76E9-47BF-B6C3-70D2766BBB4B}"/>
              </a:ext>
            </a:extLst>
          </p:cNvPr>
          <p:cNvSpPr/>
          <p:nvPr/>
        </p:nvSpPr>
        <p:spPr>
          <a:xfrm>
            <a:off x="5346748" y="4095936"/>
            <a:ext cx="819904" cy="747561"/>
          </a:xfrm>
          <a:custGeom>
            <a:avLst/>
            <a:gdLst>
              <a:gd name="connsiteX0" fmla="*/ 748863 w 1262477"/>
              <a:gd name="connsiteY0" fmla="*/ 586676 h 1151084"/>
              <a:gd name="connsiteX1" fmla="*/ 724365 w 1262477"/>
              <a:gd name="connsiteY1" fmla="*/ 619411 h 1151084"/>
              <a:gd name="connsiteX2" fmla="*/ 791976 w 1262477"/>
              <a:gd name="connsiteY2" fmla="*/ 712696 h 1151084"/>
              <a:gd name="connsiteX3" fmla="*/ 859587 w 1262477"/>
              <a:gd name="connsiteY3" fmla="*/ 620267 h 1151084"/>
              <a:gd name="connsiteX4" fmla="*/ 791976 w 1262477"/>
              <a:gd name="connsiteY4" fmla="*/ 611709 h 1151084"/>
              <a:gd name="connsiteX5" fmla="*/ 748863 w 1262477"/>
              <a:gd name="connsiteY5" fmla="*/ 586676 h 1151084"/>
              <a:gd name="connsiteX6" fmla="*/ 721154 w 1262477"/>
              <a:gd name="connsiteY6" fmla="*/ 525697 h 1151084"/>
              <a:gd name="connsiteX7" fmla="*/ 709815 w 1262477"/>
              <a:gd name="connsiteY7" fmla="*/ 532115 h 1151084"/>
              <a:gd name="connsiteX8" fmla="*/ 695266 w 1262477"/>
              <a:gd name="connsiteY8" fmla="*/ 546665 h 1151084"/>
              <a:gd name="connsiteX9" fmla="*/ 512975 w 1262477"/>
              <a:gd name="connsiteY9" fmla="*/ 532115 h 1151084"/>
              <a:gd name="connsiteX10" fmla="*/ 489867 w 1262477"/>
              <a:gd name="connsiteY10" fmla="*/ 530403 h 1151084"/>
              <a:gd name="connsiteX11" fmla="*/ 487300 w 1262477"/>
              <a:gd name="connsiteY11" fmla="*/ 554367 h 1151084"/>
              <a:gd name="connsiteX12" fmla="*/ 611395 w 1262477"/>
              <a:gd name="connsiteY12" fmla="*/ 611709 h 1151084"/>
              <a:gd name="connsiteX13" fmla="*/ 735490 w 1262477"/>
              <a:gd name="connsiteY13" fmla="*/ 554367 h 1151084"/>
              <a:gd name="connsiteX14" fmla="*/ 736345 w 1262477"/>
              <a:gd name="connsiteY14" fmla="*/ 553512 h 1151084"/>
              <a:gd name="connsiteX15" fmla="*/ 733778 w 1262477"/>
              <a:gd name="connsiteY15" fmla="*/ 529548 h 1151084"/>
              <a:gd name="connsiteX16" fmla="*/ 721154 w 1262477"/>
              <a:gd name="connsiteY16" fmla="*/ 525697 h 1151084"/>
              <a:gd name="connsiteX17" fmla="*/ 719497 w 1262477"/>
              <a:gd name="connsiteY17" fmla="*/ 347939 h 1151084"/>
              <a:gd name="connsiteX18" fmla="*/ 651619 w 1262477"/>
              <a:gd name="connsiteY18" fmla="*/ 414013 h 1151084"/>
              <a:gd name="connsiteX19" fmla="*/ 664456 w 1262477"/>
              <a:gd name="connsiteY19" fmla="*/ 433698 h 1151084"/>
              <a:gd name="connsiteX20" fmla="*/ 684996 w 1262477"/>
              <a:gd name="connsiteY20" fmla="*/ 420860 h 1151084"/>
              <a:gd name="connsiteX21" fmla="*/ 724365 w 1262477"/>
              <a:gd name="connsiteY21" fmla="*/ 381491 h 1151084"/>
              <a:gd name="connsiteX22" fmla="*/ 785130 w 1262477"/>
              <a:gd name="connsiteY22" fmla="*/ 420860 h 1151084"/>
              <a:gd name="connsiteX23" fmla="*/ 802246 w 1262477"/>
              <a:gd name="connsiteY23" fmla="*/ 434553 h 1151084"/>
              <a:gd name="connsiteX24" fmla="*/ 805670 w 1262477"/>
              <a:gd name="connsiteY24" fmla="*/ 434553 h 1151084"/>
              <a:gd name="connsiteX25" fmla="*/ 819363 w 1262477"/>
              <a:gd name="connsiteY25" fmla="*/ 414013 h 1151084"/>
              <a:gd name="connsiteX26" fmla="*/ 753463 w 1262477"/>
              <a:gd name="connsiteY26" fmla="*/ 348114 h 1151084"/>
              <a:gd name="connsiteX27" fmla="*/ 719497 w 1262477"/>
              <a:gd name="connsiteY27" fmla="*/ 347939 h 1151084"/>
              <a:gd name="connsiteX28" fmla="*/ 472161 w 1262477"/>
              <a:gd name="connsiteY28" fmla="*/ 347939 h 1151084"/>
              <a:gd name="connsiteX29" fmla="*/ 404284 w 1262477"/>
              <a:gd name="connsiteY29" fmla="*/ 414011 h 1151084"/>
              <a:gd name="connsiteX30" fmla="*/ 417121 w 1262477"/>
              <a:gd name="connsiteY30" fmla="*/ 434551 h 1151084"/>
              <a:gd name="connsiteX31" fmla="*/ 438517 w 1262477"/>
              <a:gd name="connsiteY31" fmla="*/ 420858 h 1151084"/>
              <a:gd name="connsiteX32" fmla="*/ 477885 w 1262477"/>
              <a:gd name="connsiteY32" fmla="*/ 381490 h 1151084"/>
              <a:gd name="connsiteX33" fmla="*/ 538648 w 1262477"/>
              <a:gd name="connsiteY33" fmla="*/ 420858 h 1151084"/>
              <a:gd name="connsiteX34" fmla="*/ 555765 w 1262477"/>
              <a:gd name="connsiteY34" fmla="*/ 434551 h 1151084"/>
              <a:gd name="connsiteX35" fmla="*/ 559188 w 1262477"/>
              <a:gd name="connsiteY35" fmla="*/ 434551 h 1151084"/>
              <a:gd name="connsiteX36" fmla="*/ 572026 w 1262477"/>
              <a:gd name="connsiteY36" fmla="*/ 414011 h 1151084"/>
              <a:gd name="connsiteX37" fmla="*/ 506127 w 1262477"/>
              <a:gd name="connsiteY37" fmla="*/ 348113 h 1151084"/>
              <a:gd name="connsiteX38" fmla="*/ 472161 w 1262477"/>
              <a:gd name="connsiteY38" fmla="*/ 347939 h 1151084"/>
              <a:gd name="connsiteX39" fmla="*/ 306719 w 1262477"/>
              <a:gd name="connsiteY39" fmla="*/ 319014 h 1151084"/>
              <a:gd name="connsiteX40" fmla="*/ 498424 w 1262477"/>
              <a:gd name="connsiteY40" fmla="*/ 737516 h 1151084"/>
              <a:gd name="connsiteX41" fmla="*/ 752606 w 1262477"/>
              <a:gd name="connsiteY41" fmla="*/ 725535 h 1151084"/>
              <a:gd name="connsiteX42" fmla="*/ 726931 w 1262477"/>
              <a:gd name="connsiteY42" fmla="*/ 699004 h 1151084"/>
              <a:gd name="connsiteX43" fmla="*/ 344375 w 1262477"/>
              <a:gd name="connsiteY43" fmla="*/ 547522 h 1151084"/>
              <a:gd name="connsiteX44" fmla="*/ 332394 w 1262477"/>
              <a:gd name="connsiteY44" fmla="*/ 350680 h 1151084"/>
              <a:gd name="connsiteX45" fmla="*/ 306719 w 1262477"/>
              <a:gd name="connsiteY45" fmla="*/ 319014 h 1151084"/>
              <a:gd name="connsiteX46" fmla="*/ 890397 w 1262477"/>
              <a:gd name="connsiteY46" fmla="*/ 264239 h 1151084"/>
              <a:gd name="connsiteX47" fmla="*/ 864722 w 1262477"/>
              <a:gd name="connsiteY47" fmla="*/ 289058 h 1151084"/>
              <a:gd name="connsiteX48" fmla="*/ 869002 w 1262477"/>
              <a:gd name="connsiteY48" fmla="*/ 567204 h 1151084"/>
              <a:gd name="connsiteX49" fmla="*/ 890397 w 1262477"/>
              <a:gd name="connsiteY49" fmla="*/ 598870 h 1151084"/>
              <a:gd name="connsiteX50" fmla="*/ 890397 w 1262477"/>
              <a:gd name="connsiteY50" fmla="*/ 264239 h 1151084"/>
              <a:gd name="connsiteX51" fmla="*/ 344912 w 1262477"/>
              <a:gd name="connsiteY51" fmla="*/ 228190 h 1151084"/>
              <a:gd name="connsiteX52" fmla="*/ 320413 w 1262477"/>
              <a:gd name="connsiteY52" fmla="*/ 261674 h 1151084"/>
              <a:gd name="connsiteX53" fmla="*/ 388025 w 1262477"/>
              <a:gd name="connsiteY53" fmla="*/ 354960 h 1151084"/>
              <a:gd name="connsiteX54" fmla="*/ 455635 w 1262477"/>
              <a:gd name="connsiteY54" fmla="*/ 261674 h 1151084"/>
              <a:gd name="connsiteX55" fmla="*/ 431458 w 1262477"/>
              <a:gd name="connsiteY55" fmla="*/ 228190 h 1151084"/>
              <a:gd name="connsiteX56" fmla="*/ 388025 w 1262477"/>
              <a:gd name="connsiteY56" fmla="*/ 253116 h 1151084"/>
              <a:gd name="connsiteX57" fmla="*/ 344912 w 1262477"/>
              <a:gd name="connsiteY57" fmla="*/ 228190 h 1151084"/>
              <a:gd name="connsiteX58" fmla="*/ 791654 w 1262477"/>
              <a:gd name="connsiteY58" fmla="*/ 142498 h 1151084"/>
              <a:gd name="connsiteX59" fmla="*/ 767156 w 1262477"/>
              <a:gd name="connsiteY59" fmla="*/ 175233 h 1151084"/>
              <a:gd name="connsiteX60" fmla="*/ 834767 w 1262477"/>
              <a:gd name="connsiteY60" fmla="*/ 268518 h 1151084"/>
              <a:gd name="connsiteX61" fmla="*/ 902377 w 1262477"/>
              <a:gd name="connsiteY61" fmla="*/ 176089 h 1151084"/>
              <a:gd name="connsiteX62" fmla="*/ 834767 w 1262477"/>
              <a:gd name="connsiteY62" fmla="*/ 167531 h 1151084"/>
              <a:gd name="connsiteX63" fmla="*/ 791654 w 1262477"/>
              <a:gd name="connsiteY63" fmla="*/ 142498 h 1151084"/>
              <a:gd name="connsiteX64" fmla="*/ 578652 w 1262477"/>
              <a:gd name="connsiteY64" fmla="*/ 108464 h 1151084"/>
              <a:gd name="connsiteX65" fmla="*/ 383745 w 1262477"/>
              <a:gd name="connsiteY65" fmla="*/ 200052 h 1151084"/>
              <a:gd name="connsiteX66" fmla="*/ 388025 w 1262477"/>
              <a:gd name="connsiteY66" fmla="*/ 202619 h 1151084"/>
              <a:gd name="connsiteX67" fmla="*/ 422258 w 1262477"/>
              <a:gd name="connsiteY67" fmla="*/ 192349 h 1151084"/>
              <a:gd name="connsiteX68" fmla="*/ 441942 w 1262477"/>
              <a:gd name="connsiteY68" fmla="*/ 195773 h 1151084"/>
              <a:gd name="connsiteX69" fmla="*/ 732924 w 1262477"/>
              <a:gd name="connsiteY69" fmla="*/ 167531 h 1151084"/>
              <a:gd name="connsiteX70" fmla="*/ 745762 w 1262477"/>
              <a:gd name="connsiteY70" fmla="*/ 135865 h 1151084"/>
              <a:gd name="connsiteX71" fmla="*/ 651045 w 1262477"/>
              <a:gd name="connsiteY71" fmla="*/ 109188 h 1151084"/>
              <a:gd name="connsiteX72" fmla="*/ 578652 w 1262477"/>
              <a:gd name="connsiteY72" fmla="*/ 108464 h 1151084"/>
              <a:gd name="connsiteX73" fmla="*/ 63124 w 1262477"/>
              <a:gd name="connsiteY73" fmla="*/ 0 h 1151084"/>
              <a:gd name="connsiteX74" fmla="*/ 1199353 w 1262477"/>
              <a:gd name="connsiteY74" fmla="*/ 0 h 1151084"/>
              <a:gd name="connsiteX75" fmla="*/ 1262477 w 1262477"/>
              <a:gd name="connsiteY75" fmla="*/ 64980 h 1151084"/>
              <a:gd name="connsiteX76" fmla="*/ 1262477 w 1262477"/>
              <a:gd name="connsiteY76" fmla="*/ 831751 h 1151084"/>
              <a:gd name="connsiteX77" fmla="*/ 1199353 w 1262477"/>
              <a:gd name="connsiteY77" fmla="*/ 894875 h 1151084"/>
              <a:gd name="connsiteX78" fmla="*/ 1009982 w 1262477"/>
              <a:gd name="connsiteY78" fmla="*/ 894875 h 1151084"/>
              <a:gd name="connsiteX79" fmla="*/ 1009982 w 1262477"/>
              <a:gd name="connsiteY79" fmla="*/ 1151084 h 1151084"/>
              <a:gd name="connsiteX80" fmla="*/ 757487 w 1262477"/>
              <a:gd name="connsiteY80" fmla="*/ 893018 h 1151084"/>
              <a:gd name="connsiteX81" fmla="*/ 63124 w 1262477"/>
              <a:gd name="connsiteY81" fmla="*/ 893018 h 1151084"/>
              <a:gd name="connsiteX82" fmla="*/ 0 w 1262477"/>
              <a:gd name="connsiteY82" fmla="*/ 829894 h 1151084"/>
              <a:gd name="connsiteX83" fmla="*/ 0 w 1262477"/>
              <a:gd name="connsiteY83" fmla="*/ 63124 h 1151084"/>
              <a:gd name="connsiteX84" fmla="*/ 63124 w 1262477"/>
              <a:gd name="connsiteY84" fmla="*/ 0 h 115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62477" h="1151084">
                <a:moveTo>
                  <a:pt x="748863" y="586676"/>
                </a:moveTo>
                <a:cubicBezTo>
                  <a:pt x="735063" y="591383"/>
                  <a:pt x="724365" y="605717"/>
                  <a:pt x="724365" y="619411"/>
                </a:cubicBezTo>
                <a:cubicBezTo>
                  <a:pt x="724365" y="661347"/>
                  <a:pt x="791976" y="712696"/>
                  <a:pt x="791976" y="712696"/>
                </a:cubicBezTo>
                <a:cubicBezTo>
                  <a:pt x="791976" y="712696"/>
                  <a:pt x="859587" y="662202"/>
                  <a:pt x="859587" y="620267"/>
                </a:cubicBezTo>
                <a:cubicBezTo>
                  <a:pt x="859587" y="592024"/>
                  <a:pt x="816795" y="562071"/>
                  <a:pt x="791976" y="611709"/>
                </a:cubicBezTo>
                <a:cubicBezTo>
                  <a:pt x="779566" y="586890"/>
                  <a:pt x="762664" y="581969"/>
                  <a:pt x="748863" y="586676"/>
                </a:cubicBezTo>
                <a:close/>
                <a:moveTo>
                  <a:pt x="721154" y="525697"/>
                </a:moveTo>
                <a:cubicBezTo>
                  <a:pt x="716875" y="526125"/>
                  <a:pt x="712810" y="528264"/>
                  <a:pt x="709815" y="532115"/>
                </a:cubicBezTo>
                <a:cubicBezTo>
                  <a:pt x="705536" y="537250"/>
                  <a:pt x="700401" y="542385"/>
                  <a:pt x="695266" y="546665"/>
                </a:cubicBezTo>
                <a:cubicBezTo>
                  <a:pt x="640493" y="592880"/>
                  <a:pt x="559190" y="586034"/>
                  <a:pt x="512975" y="532115"/>
                </a:cubicBezTo>
                <a:cubicBezTo>
                  <a:pt x="506984" y="525268"/>
                  <a:pt x="496714" y="524413"/>
                  <a:pt x="489867" y="530403"/>
                </a:cubicBezTo>
                <a:cubicBezTo>
                  <a:pt x="482165" y="536395"/>
                  <a:pt x="481309" y="546665"/>
                  <a:pt x="487300" y="554367"/>
                </a:cubicBezTo>
                <a:cubicBezTo>
                  <a:pt x="518110" y="590312"/>
                  <a:pt x="563468" y="611709"/>
                  <a:pt x="611395" y="611709"/>
                </a:cubicBezTo>
                <a:cubicBezTo>
                  <a:pt x="659321" y="611709"/>
                  <a:pt x="704680" y="590312"/>
                  <a:pt x="735490" y="554367"/>
                </a:cubicBezTo>
                <a:cubicBezTo>
                  <a:pt x="735490" y="554367"/>
                  <a:pt x="736345" y="553512"/>
                  <a:pt x="736345" y="553512"/>
                </a:cubicBezTo>
                <a:cubicBezTo>
                  <a:pt x="742337" y="545809"/>
                  <a:pt x="741480" y="535539"/>
                  <a:pt x="733778" y="529548"/>
                </a:cubicBezTo>
                <a:cubicBezTo>
                  <a:pt x="729927" y="526552"/>
                  <a:pt x="725433" y="525269"/>
                  <a:pt x="721154" y="525697"/>
                </a:cubicBezTo>
                <a:close/>
                <a:moveTo>
                  <a:pt x="719497" y="347939"/>
                </a:moveTo>
                <a:cubicBezTo>
                  <a:pt x="686762" y="354318"/>
                  <a:pt x="659322" y="379351"/>
                  <a:pt x="651619" y="414013"/>
                </a:cubicBezTo>
                <a:cubicBezTo>
                  <a:pt x="649907" y="422571"/>
                  <a:pt x="655898" y="431986"/>
                  <a:pt x="664456" y="433698"/>
                </a:cubicBezTo>
                <a:cubicBezTo>
                  <a:pt x="673871" y="435409"/>
                  <a:pt x="682429" y="430274"/>
                  <a:pt x="684996" y="420860"/>
                </a:cubicBezTo>
                <a:cubicBezTo>
                  <a:pt x="689276" y="401176"/>
                  <a:pt x="704681" y="385771"/>
                  <a:pt x="724365" y="381491"/>
                </a:cubicBezTo>
                <a:cubicBezTo>
                  <a:pt x="751752" y="375500"/>
                  <a:pt x="779138" y="393473"/>
                  <a:pt x="785130" y="420860"/>
                </a:cubicBezTo>
                <a:cubicBezTo>
                  <a:pt x="786841" y="428563"/>
                  <a:pt x="794543" y="434553"/>
                  <a:pt x="802246" y="434553"/>
                </a:cubicBezTo>
                <a:cubicBezTo>
                  <a:pt x="803102" y="434553"/>
                  <a:pt x="804813" y="434553"/>
                  <a:pt x="805670" y="434553"/>
                </a:cubicBezTo>
                <a:cubicBezTo>
                  <a:pt x="815083" y="432841"/>
                  <a:pt x="821075" y="423428"/>
                  <a:pt x="819363" y="414013"/>
                </a:cubicBezTo>
                <a:cubicBezTo>
                  <a:pt x="812516" y="380636"/>
                  <a:pt x="786841" y="354960"/>
                  <a:pt x="753463" y="348114"/>
                </a:cubicBezTo>
                <a:cubicBezTo>
                  <a:pt x="741910" y="345760"/>
                  <a:pt x="730409" y="345813"/>
                  <a:pt x="719497" y="347939"/>
                </a:cubicBezTo>
                <a:close/>
                <a:moveTo>
                  <a:pt x="472161" y="347939"/>
                </a:moveTo>
                <a:cubicBezTo>
                  <a:pt x="439426" y="354318"/>
                  <a:pt x="411986" y="379351"/>
                  <a:pt x="404284" y="414011"/>
                </a:cubicBezTo>
                <a:cubicBezTo>
                  <a:pt x="401716" y="423426"/>
                  <a:pt x="407707" y="432839"/>
                  <a:pt x="417121" y="434551"/>
                </a:cubicBezTo>
                <a:cubicBezTo>
                  <a:pt x="425679" y="436263"/>
                  <a:pt x="435094" y="430272"/>
                  <a:pt x="438517" y="420858"/>
                </a:cubicBezTo>
                <a:cubicBezTo>
                  <a:pt x="442796" y="401174"/>
                  <a:pt x="458201" y="385770"/>
                  <a:pt x="477885" y="381490"/>
                </a:cubicBezTo>
                <a:cubicBezTo>
                  <a:pt x="505272" y="375500"/>
                  <a:pt x="532658" y="393472"/>
                  <a:pt x="538648" y="420858"/>
                </a:cubicBezTo>
                <a:cubicBezTo>
                  <a:pt x="540360" y="428561"/>
                  <a:pt x="548063" y="434551"/>
                  <a:pt x="555765" y="434551"/>
                </a:cubicBezTo>
                <a:cubicBezTo>
                  <a:pt x="556621" y="434551"/>
                  <a:pt x="558333" y="434551"/>
                  <a:pt x="559188" y="434551"/>
                </a:cubicBezTo>
                <a:cubicBezTo>
                  <a:pt x="567747" y="431984"/>
                  <a:pt x="573738" y="423426"/>
                  <a:pt x="572026" y="414011"/>
                </a:cubicBezTo>
                <a:cubicBezTo>
                  <a:pt x="565180" y="380635"/>
                  <a:pt x="539505" y="354960"/>
                  <a:pt x="506127" y="348113"/>
                </a:cubicBezTo>
                <a:cubicBezTo>
                  <a:pt x="494573" y="345760"/>
                  <a:pt x="483073" y="345813"/>
                  <a:pt x="472161" y="347939"/>
                </a:cubicBezTo>
                <a:close/>
                <a:moveTo>
                  <a:pt x="306719" y="319014"/>
                </a:moveTo>
                <a:cubicBezTo>
                  <a:pt x="244244" y="487614"/>
                  <a:pt x="329826" y="675041"/>
                  <a:pt x="498424" y="737516"/>
                </a:cubicBezTo>
                <a:cubicBezTo>
                  <a:pt x="581440" y="768327"/>
                  <a:pt x="673014" y="764047"/>
                  <a:pt x="752606" y="725535"/>
                </a:cubicBezTo>
                <a:cubicBezTo>
                  <a:pt x="743192" y="716977"/>
                  <a:pt x="734633" y="708419"/>
                  <a:pt x="726931" y="699004"/>
                </a:cubicBezTo>
                <a:cubicBezTo>
                  <a:pt x="579729" y="762336"/>
                  <a:pt x="408563" y="694724"/>
                  <a:pt x="344375" y="547522"/>
                </a:cubicBezTo>
                <a:cubicBezTo>
                  <a:pt x="317845" y="485046"/>
                  <a:pt x="313565" y="415723"/>
                  <a:pt x="332394" y="350680"/>
                </a:cubicBezTo>
                <a:cubicBezTo>
                  <a:pt x="322980" y="341266"/>
                  <a:pt x="314422" y="330140"/>
                  <a:pt x="306719" y="319014"/>
                </a:cubicBezTo>
                <a:close/>
                <a:moveTo>
                  <a:pt x="890397" y="264239"/>
                </a:moveTo>
                <a:cubicBezTo>
                  <a:pt x="882694" y="273654"/>
                  <a:pt x="874136" y="281356"/>
                  <a:pt x="864722" y="289058"/>
                </a:cubicBezTo>
                <a:cubicBezTo>
                  <a:pt x="913505" y="375497"/>
                  <a:pt x="915216" y="479909"/>
                  <a:pt x="869002" y="567204"/>
                </a:cubicBezTo>
                <a:cubicBezTo>
                  <a:pt x="879272" y="575762"/>
                  <a:pt x="886118" y="586888"/>
                  <a:pt x="890397" y="598870"/>
                </a:cubicBezTo>
                <a:cubicBezTo>
                  <a:pt x="952016" y="496170"/>
                  <a:pt x="952016" y="367795"/>
                  <a:pt x="890397" y="264239"/>
                </a:cubicBezTo>
                <a:close/>
                <a:moveTo>
                  <a:pt x="344912" y="228190"/>
                </a:moveTo>
                <a:cubicBezTo>
                  <a:pt x="331111" y="233004"/>
                  <a:pt x="320413" y="247553"/>
                  <a:pt x="320413" y="261674"/>
                </a:cubicBezTo>
                <a:cubicBezTo>
                  <a:pt x="320413" y="303610"/>
                  <a:pt x="388025" y="354960"/>
                  <a:pt x="388025" y="354960"/>
                </a:cubicBezTo>
                <a:cubicBezTo>
                  <a:pt x="388025" y="354960"/>
                  <a:pt x="455635" y="302754"/>
                  <a:pt x="455635" y="261674"/>
                </a:cubicBezTo>
                <a:cubicBezTo>
                  <a:pt x="455635" y="247553"/>
                  <a:pt x="445152" y="233004"/>
                  <a:pt x="431458" y="228190"/>
                </a:cubicBezTo>
                <a:cubicBezTo>
                  <a:pt x="417765" y="223376"/>
                  <a:pt x="400863" y="228297"/>
                  <a:pt x="388025" y="253116"/>
                </a:cubicBezTo>
                <a:cubicBezTo>
                  <a:pt x="375615" y="228297"/>
                  <a:pt x="358712" y="223376"/>
                  <a:pt x="344912" y="228190"/>
                </a:cubicBezTo>
                <a:close/>
                <a:moveTo>
                  <a:pt x="791654" y="142498"/>
                </a:moveTo>
                <a:cubicBezTo>
                  <a:pt x="777854" y="147205"/>
                  <a:pt x="767156" y="161540"/>
                  <a:pt x="767156" y="175233"/>
                </a:cubicBezTo>
                <a:cubicBezTo>
                  <a:pt x="767156" y="217169"/>
                  <a:pt x="834767" y="268518"/>
                  <a:pt x="834767" y="268518"/>
                </a:cubicBezTo>
                <a:cubicBezTo>
                  <a:pt x="834767" y="268518"/>
                  <a:pt x="902377" y="217169"/>
                  <a:pt x="902377" y="176089"/>
                </a:cubicBezTo>
                <a:cubicBezTo>
                  <a:pt x="902377" y="147846"/>
                  <a:pt x="859586" y="117893"/>
                  <a:pt x="834767" y="167531"/>
                </a:cubicBezTo>
                <a:cubicBezTo>
                  <a:pt x="822357" y="142712"/>
                  <a:pt x="805455" y="137791"/>
                  <a:pt x="791654" y="142498"/>
                </a:cubicBezTo>
                <a:close/>
                <a:moveTo>
                  <a:pt x="578652" y="108464"/>
                </a:moveTo>
                <a:cubicBezTo>
                  <a:pt x="506744" y="115807"/>
                  <a:pt x="437663" y="147098"/>
                  <a:pt x="383745" y="200052"/>
                </a:cubicBezTo>
                <a:cubicBezTo>
                  <a:pt x="385457" y="200907"/>
                  <a:pt x="386313" y="201764"/>
                  <a:pt x="388025" y="202619"/>
                </a:cubicBezTo>
                <a:cubicBezTo>
                  <a:pt x="398295" y="195773"/>
                  <a:pt x="410276" y="192349"/>
                  <a:pt x="422258" y="192349"/>
                </a:cubicBezTo>
                <a:cubicBezTo>
                  <a:pt x="429105" y="192349"/>
                  <a:pt x="435951" y="193206"/>
                  <a:pt x="441942" y="195773"/>
                </a:cubicBezTo>
                <a:cubicBezTo>
                  <a:pt x="526669" y="135010"/>
                  <a:pt x="637927" y="123883"/>
                  <a:pt x="732924" y="167531"/>
                </a:cubicBezTo>
                <a:cubicBezTo>
                  <a:pt x="734636" y="156405"/>
                  <a:pt x="738915" y="145279"/>
                  <a:pt x="745762" y="135865"/>
                </a:cubicBezTo>
                <a:cubicBezTo>
                  <a:pt x="715166" y="121958"/>
                  <a:pt x="683233" y="113132"/>
                  <a:pt x="651045" y="109188"/>
                </a:cubicBezTo>
                <a:cubicBezTo>
                  <a:pt x="626905" y="106229"/>
                  <a:pt x="602621" y="106016"/>
                  <a:pt x="578652" y="108464"/>
                </a:cubicBezTo>
                <a:close/>
                <a:moveTo>
                  <a:pt x="63124" y="0"/>
                </a:moveTo>
                <a:lnTo>
                  <a:pt x="1199353" y="0"/>
                </a:lnTo>
                <a:cubicBezTo>
                  <a:pt x="1234629" y="0"/>
                  <a:pt x="1262477" y="29706"/>
                  <a:pt x="1262477" y="64980"/>
                </a:cubicBezTo>
                <a:lnTo>
                  <a:pt x="1262477" y="831751"/>
                </a:lnTo>
                <a:cubicBezTo>
                  <a:pt x="1262477" y="865170"/>
                  <a:pt x="1234629" y="894875"/>
                  <a:pt x="1199353" y="894875"/>
                </a:cubicBezTo>
                <a:lnTo>
                  <a:pt x="1009982" y="894875"/>
                </a:lnTo>
                <a:lnTo>
                  <a:pt x="1009982" y="1151084"/>
                </a:lnTo>
                <a:lnTo>
                  <a:pt x="757487" y="893018"/>
                </a:lnTo>
                <a:lnTo>
                  <a:pt x="63124" y="893018"/>
                </a:lnTo>
                <a:cubicBezTo>
                  <a:pt x="27849" y="893018"/>
                  <a:pt x="0" y="865170"/>
                  <a:pt x="0" y="829894"/>
                </a:cubicBezTo>
                <a:lnTo>
                  <a:pt x="0" y="63124"/>
                </a:lnTo>
                <a:cubicBezTo>
                  <a:pt x="0" y="29706"/>
                  <a:pt x="27849" y="0"/>
                  <a:pt x="63124" y="0"/>
                </a:cubicBezTo>
                <a:close/>
              </a:path>
            </a:pathLst>
          </a:custGeom>
          <a:solidFill>
            <a:schemeClr val="tx1"/>
          </a:solidFill>
          <a:ln w="20638" cap="flat">
            <a:noFill/>
            <a:prstDash val="solid"/>
            <a:miter/>
          </a:ln>
        </p:spPr>
        <p:txBody>
          <a:bodyPr wrap="square" rtlCol="0" anchor="ctr">
            <a:noAutofit/>
          </a:bodyPr>
          <a:lstStyle/>
          <a:p>
            <a:endParaRPr lang="en-GB"/>
          </a:p>
        </p:txBody>
      </p:sp>
      <p:grpSp>
        <p:nvGrpSpPr>
          <p:cNvPr id="81" name="Graphic 141" descr="Man with solid fill">
            <a:extLst>
              <a:ext uri="{FF2B5EF4-FFF2-40B4-BE49-F238E27FC236}">
                <a16:creationId xmlns:a16="http://schemas.microsoft.com/office/drawing/2014/main" id="{CA0CA1FA-74FA-4057-ACFF-1EB561AE6708}"/>
              </a:ext>
            </a:extLst>
          </p:cNvPr>
          <p:cNvGrpSpPr/>
          <p:nvPr/>
        </p:nvGrpSpPr>
        <p:grpSpPr>
          <a:xfrm>
            <a:off x="5883870" y="4793834"/>
            <a:ext cx="514699" cy="1052794"/>
            <a:chOff x="4715812" y="7423682"/>
            <a:chExt cx="1206872" cy="2468602"/>
          </a:xfrm>
          <a:solidFill>
            <a:schemeClr val="tx1"/>
          </a:solidFill>
        </p:grpSpPr>
        <p:sp>
          <p:nvSpPr>
            <p:cNvPr id="82" name="Freeform: Shape 81">
              <a:extLst>
                <a:ext uri="{FF2B5EF4-FFF2-40B4-BE49-F238E27FC236}">
                  <a16:creationId xmlns:a16="http://schemas.microsoft.com/office/drawing/2014/main" id="{4D0C7588-B277-4BD6-9D65-BB37C6EB3BCF}"/>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0E5E1466-4CD6-4B20-91DC-C268E3AD0148}"/>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grpSp>
        <p:nvGrpSpPr>
          <p:cNvPr id="5" name="Group 4">
            <a:extLst>
              <a:ext uri="{FF2B5EF4-FFF2-40B4-BE49-F238E27FC236}">
                <a16:creationId xmlns:a16="http://schemas.microsoft.com/office/drawing/2014/main" id="{FC9ADEC8-B253-4EE5-B202-731EFDF8EC23}"/>
              </a:ext>
            </a:extLst>
          </p:cNvPr>
          <p:cNvGrpSpPr/>
          <p:nvPr/>
        </p:nvGrpSpPr>
        <p:grpSpPr>
          <a:xfrm>
            <a:off x="6473338" y="3855045"/>
            <a:ext cx="236484" cy="717793"/>
            <a:chOff x="-2431995" y="3897549"/>
            <a:chExt cx="436378" cy="1324524"/>
          </a:xfrm>
        </p:grpSpPr>
        <p:sp>
          <p:nvSpPr>
            <p:cNvPr id="113" name="Freeform: Shape 112">
              <a:extLst>
                <a:ext uri="{FF2B5EF4-FFF2-40B4-BE49-F238E27FC236}">
                  <a16:creationId xmlns:a16="http://schemas.microsoft.com/office/drawing/2014/main" id="{269AE62D-1AAF-4F0C-A257-9FF48BA65111}"/>
                </a:ext>
              </a:extLst>
            </p:cNvPr>
            <p:cNvSpPr/>
            <p:nvPr/>
          </p:nvSpPr>
          <p:spPr>
            <a:xfrm>
              <a:off x="-2431995" y="4342192"/>
              <a:ext cx="436378" cy="435238"/>
            </a:xfrm>
            <a:custGeom>
              <a:avLst/>
              <a:gdLst>
                <a:gd name="connsiteX0" fmla="*/ 217002 w 436378"/>
                <a:gd name="connsiteY0" fmla="*/ 86701 h 435238"/>
                <a:gd name="connsiteX1" fmla="*/ 248792 w 436378"/>
                <a:gd name="connsiteY1" fmla="*/ 90555 h 435238"/>
                <a:gd name="connsiteX2" fmla="*/ 276282 w 436378"/>
                <a:gd name="connsiteY2" fmla="*/ 104954 h 435238"/>
                <a:gd name="connsiteX3" fmla="*/ 298621 w 436378"/>
                <a:gd name="connsiteY3" fmla="*/ 93253 h 435238"/>
                <a:gd name="connsiteX4" fmla="*/ 330411 w 436378"/>
                <a:gd name="connsiteY4" fmla="*/ 88436 h 435238"/>
                <a:gd name="connsiteX5" fmla="*/ 362201 w 436378"/>
                <a:gd name="connsiteY5" fmla="*/ 92290 h 435238"/>
                <a:gd name="connsiteX6" fmla="*/ 402661 w 436378"/>
                <a:gd name="connsiteY6" fmla="*/ 113483 h 435238"/>
                <a:gd name="connsiteX7" fmla="*/ 408441 w 436378"/>
                <a:gd name="connsiteY7" fmla="*/ 124080 h 435238"/>
                <a:gd name="connsiteX8" fmla="*/ 435415 w 436378"/>
                <a:gd name="connsiteY8" fmla="*/ 238717 h 435238"/>
                <a:gd name="connsiteX9" fmla="*/ 436378 w 436378"/>
                <a:gd name="connsiteY9" fmla="*/ 243534 h 435238"/>
                <a:gd name="connsiteX10" fmla="*/ 417111 w 436378"/>
                <a:gd name="connsiteY10" fmla="*/ 262801 h 435238"/>
                <a:gd name="connsiteX11" fmla="*/ 398808 w 436378"/>
                <a:gd name="connsiteY11" fmla="*/ 248350 h 435238"/>
                <a:gd name="connsiteX12" fmla="*/ 378578 w 436378"/>
                <a:gd name="connsiteY12" fmla="*/ 164540 h 435238"/>
                <a:gd name="connsiteX13" fmla="*/ 378578 w 436378"/>
                <a:gd name="connsiteY13" fmla="*/ 435238 h 435238"/>
                <a:gd name="connsiteX14" fmla="*/ 340044 w 436378"/>
                <a:gd name="connsiteY14" fmla="*/ 435238 h 435238"/>
                <a:gd name="connsiteX15" fmla="*/ 340044 w 436378"/>
                <a:gd name="connsiteY15" fmla="*/ 261837 h 435238"/>
                <a:gd name="connsiteX16" fmla="*/ 320778 w 436378"/>
                <a:gd name="connsiteY16" fmla="*/ 261837 h 435238"/>
                <a:gd name="connsiteX17" fmla="*/ 320778 w 436378"/>
                <a:gd name="connsiteY17" fmla="*/ 435238 h 435238"/>
                <a:gd name="connsiteX18" fmla="*/ 282244 w 436378"/>
                <a:gd name="connsiteY18" fmla="*/ 435238 h 435238"/>
                <a:gd name="connsiteX19" fmla="*/ 282244 w 436378"/>
                <a:gd name="connsiteY19" fmla="*/ 233546 h 435238"/>
                <a:gd name="connsiteX20" fmla="*/ 274032 w 436378"/>
                <a:gd name="connsiteY20" fmla="*/ 199525 h 435238"/>
                <a:gd name="connsiteX21" fmla="*/ 265169 w 436378"/>
                <a:gd name="connsiteY21" fmla="*/ 236245 h 435238"/>
                <a:gd name="connsiteX22" fmla="*/ 265169 w 436378"/>
                <a:gd name="connsiteY22" fmla="*/ 433503 h 435238"/>
                <a:gd name="connsiteX23" fmla="*/ 226636 w 436378"/>
                <a:gd name="connsiteY23" fmla="*/ 433503 h 435238"/>
                <a:gd name="connsiteX24" fmla="*/ 226636 w 436378"/>
                <a:gd name="connsiteY24" fmla="*/ 260102 h 435238"/>
                <a:gd name="connsiteX25" fmla="*/ 207369 w 436378"/>
                <a:gd name="connsiteY25" fmla="*/ 260102 h 435238"/>
                <a:gd name="connsiteX26" fmla="*/ 207369 w 436378"/>
                <a:gd name="connsiteY26" fmla="*/ 433503 h 435238"/>
                <a:gd name="connsiteX27" fmla="*/ 168835 w 436378"/>
                <a:gd name="connsiteY27" fmla="*/ 433503 h 435238"/>
                <a:gd name="connsiteX28" fmla="*/ 168835 w 436378"/>
                <a:gd name="connsiteY28" fmla="*/ 225212 h 435238"/>
                <a:gd name="connsiteX29" fmla="*/ 161420 w 436378"/>
                <a:gd name="connsiteY29" fmla="*/ 194490 h 435238"/>
                <a:gd name="connsiteX30" fmla="*/ 154134 w 436378"/>
                <a:gd name="connsiteY30" fmla="*/ 224675 h 435238"/>
                <a:gd name="connsiteX31" fmla="*/ 154134 w 436378"/>
                <a:gd name="connsiteY31" fmla="*/ 435004 h 435238"/>
                <a:gd name="connsiteX32" fmla="*/ 115601 w 436378"/>
                <a:gd name="connsiteY32" fmla="*/ 435004 h 435238"/>
                <a:gd name="connsiteX33" fmla="*/ 115601 w 436378"/>
                <a:gd name="connsiteY33" fmla="*/ 261603 h 435238"/>
                <a:gd name="connsiteX34" fmla="*/ 96334 w 436378"/>
                <a:gd name="connsiteY34" fmla="*/ 261603 h 435238"/>
                <a:gd name="connsiteX35" fmla="*/ 96334 w 436378"/>
                <a:gd name="connsiteY35" fmla="*/ 435004 h 435238"/>
                <a:gd name="connsiteX36" fmla="*/ 57800 w 436378"/>
                <a:gd name="connsiteY36" fmla="*/ 435004 h 435238"/>
                <a:gd name="connsiteX37" fmla="*/ 57800 w 436378"/>
                <a:gd name="connsiteY37" fmla="*/ 165269 h 435238"/>
                <a:gd name="connsiteX38" fmla="*/ 37570 w 436378"/>
                <a:gd name="connsiteY38" fmla="*/ 249080 h 435238"/>
                <a:gd name="connsiteX39" fmla="*/ 19267 w 436378"/>
                <a:gd name="connsiteY39" fmla="*/ 263530 h 435238"/>
                <a:gd name="connsiteX40" fmla="*/ 0 w 436378"/>
                <a:gd name="connsiteY40" fmla="*/ 244263 h 435238"/>
                <a:gd name="connsiteX41" fmla="*/ 963 w 436378"/>
                <a:gd name="connsiteY41" fmla="*/ 239446 h 435238"/>
                <a:gd name="connsiteX42" fmla="*/ 27937 w 436378"/>
                <a:gd name="connsiteY42" fmla="*/ 124809 h 435238"/>
                <a:gd name="connsiteX43" fmla="*/ 33717 w 436378"/>
                <a:gd name="connsiteY43" fmla="*/ 114212 h 435238"/>
                <a:gd name="connsiteX44" fmla="*/ 74177 w 436378"/>
                <a:gd name="connsiteY44" fmla="*/ 93019 h 435238"/>
                <a:gd name="connsiteX45" fmla="*/ 105967 w 436378"/>
                <a:gd name="connsiteY45" fmla="*/ 88202 h 435238"/>
                <a:gd name="connsiteX46" fmla="*/ 137757 w 436378"/>
                <a:gd name="connsiteY46" fmla="*/ 92056 h 435238"/>
                <a:gd name="connsiteX47" fmla="*/ 160971 w 436378"/>
                <a:gd name="connsiteY47" fmla="*/ 104215 h 435238"/>
                <a:gd name="connsiteX48" fmla="*/ 185212 w 436378"/>
                <a:gd name="connsiteY48" fmla="*/ 91518 h 435238"/>
                <a:gd name="connsiteX49" fmla="*/ 217002 w 436378"/>
                <a:gd name="connsiteY49" fmla="*/ 86701 h 435238"/>
                <a:gd name="connsiteX50" fmla="*/ 330412 w 436378"/>
                <a:gd name="connsiteY50" fmla="*/ 1735 h 435238"/>
                <a:gd name="connsiteX51" fmla="*/ 368945 w 436378"/>
                <a:gd name="connsiteY51" fmla="*/ 40268 h 435238"/>
                <a:gd name="connsiteX52" fmla="*/ 330412 w 436378"/>
                <a:gd name="connsiteY52" fmla="*/ 78802 h 435238"/>
                <a:gd name="connsiteX53" fmla="*/ 291878 w 436378"/>
                <a:gd name="connsiteY53" fmla="*/ 40268 h 435238"/>
                <a:gd name="connsiteX54" fmla="*/ 330412 w 436378"/>
                <a:gd name="connsiteY54" fmla="*/ 1735 h 435238"/>
                <a:gd name="connsiteX55" fmla="*/ 105968 w 436378"/>
                <a:gd name="connsiteY55" fmla="*/ 1501 h 435238"/>
                <a:gd name="connsiteX56" fmla="*/ 144501 w 436378"/>
                <a:gd name="connsiteY56" fmla="*/ 40034 h 435238"/>
                <a:gd name="connsiteX57" fmla="*/ 105968 w 436378"/>
                <a:gd name="connsiteY57" fmla="*/ 78568 h 435238"/>
                <a:gd name="connsiteX58" fmla="*/ 67434 w 436378"/>
                <a:gd name="connsiteY58" fmla="*/ 40034 h 435238"/>
                <a:gd name="connsiteX59" fmla="*/ 105968 w 436378"/>
                <a:gd name="connsiteY59" fmla="*/ 1501 h 435238"/>
                <a:gd name="connsiteX60" fmla="*/ 217003 w 436378"/>
                <a:gd name="connsiteY60" fmla="*/ 0 h 435238"/>
                <a:gd name="connsiteX61" fmla="*/ 255536 w 436378"/>
                <a:gd name="connsiteY61" fmla="*/ 38533 h 435238"/>
                <a:gd name="connsiteX62" fmla="*/ 217003 w 436378"/>
                <a:gd name="connsiteY62" fmla="*/ 77067 h 435238"/>
                <a:gd name="connsiteX63" fmla="*/ 178469 w 436378"/>
                <a:gd name="connsiteY63" fmla="*/ 38533 h 435238"/>
                <a:gd name="connsiteX64" fmla="*/ 217003 w 436378"/>
                <a:gd name="connsiteY64" fmla="*/ 0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6378" h="435238">
                  <a:moveTo>
                    <a:pt x="217002" y="86701"/>
                  </a:moveTo>
                  <a:cubicBezTo>
                    <a:pt x="227599" y="86701"/>
                    <a:pt x="238195" y="88628"/>
                    <a:pt x="248792" y="90555"/>
                  </a:cubicBezTo>
                  <a:lnTo>
                    <a:pt x="276282" y="104954"/>
                  </a:lnTo>
                  <a:lnTo>
                    <a:pt x="298621" y="93253"/>
                  </a:lnTo>
                  <a:cubicBezTo>
                    <a:pt x="309218" y="90363"/>
                    <a:pt x="319815" y="88436"/>
                    <a:pt x="330411" y="88436"/>
                  </a:cubicBezTo>
                  <a:cubicBezTo>
                    <a:pt x="341008" y="88436"/>
                    <a:pt x="351604" y="90363"/>
                    <a:pt x="362201" y="92290"/>
                  </a:cubicBezTo>
                  <a:cubicBezTo>
                    <a:pt x="377615" y="97106"/>
                    <a:pt x="391101" y="103850"/>
                    <a:pt x="402661" y="113483"/>
                  </a:cubicBezTo>
                  <a:cubicBezTo>
                    <a:pt x="405551" y="116373"/>
                    <a:pt x="407478" y="120226"/>
                    <a:pt x="408441" y="124080"/>
                  </a:cubicBezTo>
                  <a:lnTo>
                    <a:pt x="435415" y="238717"/>
                  </a:lnTo>
                  <a:cubicBezTo>
                    <a:pt x="435415" y="239680"/>
                    <a:pt x="436378" y="241607"/>
                    <a:pt x="436378" y="243534"/>
                  </a:cubicBezTo>
                  <a:cubicBezTo>
                    <a:pt x="436378" y="254131"/>
                    <a:pt x="427708" y="262801"/>
                    <a:pt x="417111" y="262801"/>
                  </a:cubicBezTo>
                  <a:cubicBezTo>
                    <a:pt x="408441" y="262801"/>
                    <a:pt x="400735" y="256057"/>
                    <a:pt x="398808" y="248350"/>
                  </a:cubicBezTo>
                  <a:lnTo>
                    <a:pt x="378578" y="164540"/>
                  </a:lnTo>
                  <a:lnTo>
                    <a:pt x="378578" y="435238"/>
                  </a:lnTo>
                  <a:lnTo>
                    <a:pt x="340044" y="435238"/>
                  </a:lnTo>
                  <a:lnTo>
                    <a:pt x="340044" y="261837"/>
                  </a:lnTo>
                  <a:lnTo>
                    <a:pt x="320778" y="261837"/>
                  </a:lnTo>
                  <a:lnTo>
                    <a:pt x="320778" y="435238"/>
                  </a:lnTo>
                  <a:lnTo>
                    <a:pt x="282244" y="435238"/>
                  </a:lnTo>
                  <a:lnTo>
                    <a:pt x="282244" y="233546"/>
                  </a:lnTo>
                  <a:lnTo>
                    <a:pt x="274032" y="199525"/>
                  </a:lnTo>
                  <a:lnTo>
                    <a:pt x="265169" y="236245"/>
                  </a:lnTo>
                  <a:lnTo>
                    <a:pt x="265169" y="433503"/>
                  </a:lnTo>
                  <a:lnTo>
                    <a:pt x="226636" y="433503"/>
                  </a:lnTo>
                  <a:lnTo>
                    <a:pt x="226636" y="260102"/>
                  </a:lnTo>
                  <a:lnTo>
                    <a:pt x="207369" y="260102"/>
                  </a:lnTo>
                  <a:lnTo>
                    <a:pt x="207369" y="433503"/>
                  </a:lnTo>
                  <a:lnTo>
                    <a:pt x="168835" y="433503"/>
                  </a:lnTo>
                  <a:lnTo>
                    <a:pt x="168835" y="225212"/>
                  </a:lnTo>
                  <a:lnTo>
                    <a:pt x="161420" y="194490"/>
                  </a:lnTo>
                  <a:lnTo>
                    <a:pt x="154134" y="224675"/>
                  </a:lnTo>
                  <a:lnTo>
                    <a:pt x="154134" y="435004"/>
                  </a:lnTo>
                  <a:lnTo>
                    <a:pt x="115601" y="435004"/>
                  </a:lnTo>
                  <a:lnTo>
                    <a:pt x="115601" y="261603"/>
                  </a:lnTo>
                  <a:lnTo>
                    <a:pt x="96334" y="261603"/>
                  </a:lnTo>
                  <a:lnTo>
                    <a:pt x="96334" y="435004"/>
                  </a:lnTo>
                  <a:lnTo>
                    <a:pt x="57800" y="435004"/>
                  </a:lnTo>
                  <a:lnTo>
                    <a:pt x="57800" y="165269"/>
                  </a:lnTo>
                  <a:lnTo>
                    <a:pt x="37570" y="249080"/>
                  </a:lnTo>
                  <a:cubicBezTo>
                    <a:pt x="35644" y="256787"/>
                    <a:pt x="27937" y="263530"/>
                    <a:pt x="19267" y="263530"/>
                  </a:cubicBezTo>
                  <a:cubicBezTo>
                    <a:pt x="8670" y="263530"/>
                    <a:pt x="0" y="254860"/>
                    <a:pt x="0" y="244263"/>
                  </a:cubicBezTo>
                  <a:cubicBezTo>
                    <a:pt x="0" y="242336"/>
                    <a:pt x="963" y="240410"/>
                    <a:pt x="963" y="239446"/>
                  </a:cubicBezTo>
                  <a:lnTo>
                    <a:pt x="27937" y="124809"/>
                  </a:lnTo>
                  <a:cubicBezTo>
                    <a:pt x="28900" y="120956"/>
                    <a:pt x="30827" y="117103"/>
                    <a:pt x="33717" y="114212"/>
                  </a:cubicBezTo>
                  <a:cubicBezTo>
                    <a:pt x="45277" y="104579"/>
                    <a:pt x="58764" y="96872"/>
                    <a:pt x="74177" y="93019"/>
                  </a:cubicBezTo>
                  <a:cubicBezTo>
                    <a:pt x="84774" y="90129"/>
                    <a:pt x="95371" y="88202"/>
                    <a:pt x="105967" y="88202"/>
                  </a:cubicBezTo>
                  <a:cubicBezTo>
                    <a:pt x="116564" y="88202"/>
                    <a:pt x="127160" y="90129"/>
                    <a:pt x="137757" y="92056"/>
                  </a:cubicBezTo>
                  <a:lnTo>
                    <a:pt x="160971" y="104215"/>
                  </a:lnTo>
                  <a:lnTo>
                    <a:pt x="185212" y="91518"/>
                  </a:lnTo>
                  <a:cubicBezTo>
                    <a:pt x="195809" y="88628"/>
                    <a:pt x="206406" y="86701"/>
                    <a:pt x="217002" y="86701"/>
                  </a:cubicBezTo>
                  <a:close/>
                  <a:moveTo>
                    <a:pt x="330412" y="1735"/>
                  </a:moveTo>
                  <a:cubicBezTo>
                    <a:pt x="351693" y="1735"/>
                    <a:pt x="368945" y="18987"/>
                    <a:pt x="368945" y="40268"/>
                  </a:cubicBezTo>
                  <a:cubicBezTo>
                    <a:pt x="368945" y="61550"/>
                    <a:pt x="351693" y="78802"/>
                    <a:pt x="330412" y="78802"/>
                  </a:cubicBezTo>
                  <a:cubicBezTo>
                    <a:pt x="309130" y="78802"/>
                    <a:pt x="291878" y="61550"/>
                    <a:pt x="291878" y="40268"/>
                  </a:cubicBezTo>
                  <a:cubicBezTo>
                    <a:pt x="291878" y="18987"/>
                    <a:pt x="309130" y="1735"/>
                    <a:pt x="330412" y="1735"/>
                  </a:cubicBezTo>
                  <a:close/>
                  <a:moveTo>
                    <a:pt x="105968" y="1501"/>
                  </a:moveTo>
                  <a:cubicBezTo>
                    <a:pt x="127249" y="1501"/>
                    <a:pt x="144501" y="18753"/>
                    <a:pt x="144501" y="40034"/>
                  </a:cubicBezTo>
                  <a:cubicBezTo>
                    <a:pt x="144501" y="61316"/>
                    <a:pt x="127249" y="78568"/>
                    <a:pt x="105968" y="78568"/>
                  </a:cubicBezTo>
                  <a:cubicBezTo>
                    <a:pt x="84686" y="78568"/>
                    <a:pt x="67434" y="61316"/>
                    <a:pt x="67434" y="40034"/>
                  </a:cubicBezTo>
                  <a:cubicBezTo>
                    <a:pt x="67434" y="18753"/>
                    <a:pt x="84686" y="1501"/>
                    <a:pt x="105968" y="1501"/>
                  </a:cubicBezTo>
                  <a:close/>
                  <a:moveTo>
                    <a:pt x="217003" y="0"/>
                  </a:moveTo>
                  <a:cubicBezTo>
                    <a:pt x="238284" y="0"/>
                    <a:pt x="255536" y="17252"/>
                    <a:pt x="255536" y="38533"/>
                  </a:cubicBezTo>
                  <a:cubicBezTo>
                    <a:pt x="255536" y="59815"/>
                    <a:pt x="238284" y="77067"/>
                    <a:pt x="217003" y="77067"/>
                  </a:cubicBezTo>
                  <a:cubicBezTo>
                    <a:pt x="195721" y="77067"/>
                    <a:pt x="178469" y="59815"/>
                    <a:pt x="178469" y="38533"/>
                  </a:cubicBezTo>
                  <a:cubicBezTo>
                    <a:pt x="178469" y="17252"/>
                    <a:pt x="195721" y="0"/>
                    <a:pt x="217003" y="0"/>
                  </a:cubicBezTo>
                  <a:close/>
                </a:path>
              </a:pathLst>
            </a:custGeom>
            <a:solidFill>
              <a:schemeClr val="tx1"/>
            </a:solidFill>
            <a:ln w="27384" cap="flat">
              <a:noFill/>
              <a:prstDash val="solid"/>
              <a:miter/>
            </a:ln>
          </p:spPr>
          <p:txBody>
            <a:bodyPr wrap="square" rtlCol="0" anchor="ctr">
              <a:noAutofit/>
            </a:bodyPr>
            <a:lstStyle/>
            <a:p>
              <a:endParaRPr lang="en-GB"/>
            </a:p>
          </p:txBody>
        </p:sp>
        <p:sp>
          <p:nvSpPr>
            <p:cNvPr id="114" name="Freeform: Shape 113">
              <a:extLst>
                <a:ext uri="{FF2B5EF4-FFF2-40B4-BE49-F238E27FC236}">
                  <a16:creationId xmlns:a16="http://schemas.microsoft.com/office/drawing/2014/main" id="{BAD95B84-D63B-4051-99CC-BEE103D5CA92}"/>
                </a:ext>
              </a:extLst>
            </p:cNvPr>
            <p:cNvSpPr/>
            <p:nvPr/>
          </p:nvSpPr>
          <p:spPr>
            <a:xfrm>
              <a:off x="-2431995" y="4786835"/>
              <a:ext cx="436378" cy="435238"/>
            </a:xfrm>
            <a:custGeom>
              <a:avLst/>
              <a:gdLst>
                <a:gd name="connsiteX0" fmla="*/ 217002 w 436378"/>
                <a:gd name="connsiteY0" fmla="*/ 86701 h 435238"/>
                <a:gd name="connsiteX1" fmla="*/ 248792 w 436378"/>
                <a:gd name="connsiteY1" fmla="*/ 90555 h 435238"/>
                <a:gd name="connsiteX2" fmla="*/ 276282 w 436378"/>
                <a:gd name="connsiteY2" fmla="*/ 104954 h 435238"/>
                <a:gd name="connsiteX3" fmla="*/ 298621 w 436378"/>
                <a:gd name="connsiteY3" fmla="*/ 93253 h 435238"/>
                <a:gd name="connsiteX4" fmla="*/ 330411 w 436378"/>
                <a:gd name="connsiteY4" fmla="*/ 88436 h 435238"/>
                <a:gd name="connsiteX5" fmla="*/ 362201 w 436378"/>
                <a:gd name="connsiteY5" fmla="*/ 92290 h 435238"/>
                <a:gd name="connsiteX6" fmla="*/ 402661 w 436378"/>
                <a:gd name="connsiteY6" fmla="*/ 113483 h 435238"/>
                <a:gd name="connsiteX7" fmla="*/ 408441 w 436378"/>
                <a:gd name="connsiteY7" fmla="*/ 124080 h 435238"/>
                <a:gd name="connsiteX8" fmla="*/ 435415 w 436378"/>
                <a:gd name="connsiteY8" fmla="*/ 238717 h 435238"/>
                <a:gd name="connsiteX9" fmla="*/ 436378 w 436378"/>
                <a:gd name="connsiteY9" fmla="*/ 243534 h 435238"/>
                <a:gd name="connsiteX10" fmla="*/ 417111 w 436378"/>
                <a:gd name="connsiteY10" fmla="*/ 262801 h 435238"/>
                <a:gd name="connsiteX11" fmla="*/ 398808 w 436378"/>
                <a:gd name="connsiteY11" fmla="*/ 248350 h 435238"/>
                <a:gd name="connsiteX12" fmla="*/ 378578 w 436378"/>
                <a:gd name="connsiteY12" fmla="*/ 164540 h 435238"/>
                <a:gd name="connsiteX13" fmla="*/ 378578 w 436378"/>
                <a:gd name="connsiteY13" fmla="*/ 435238 h 435238"/>
                <a:gd name="connsiteX14" fmla="*/ 340044 w 436378"/>
                <a:gd name="connsiteY14" fmla="*/ 435238 h 435238"/>
                <a:gd name="connsiteX15" fmla="*/ 340044 w 436378"/>
                <a:gd name="connsiteY15" fmla="*/ 261837 h 435238"/>
                <a:gd name="connsiteX16" fmla="*/ 320778 w 436378"/>
                <a:gd name="connsiteY16" fmla="*/ 261837 h 435238"/>
                <a:gd name="connsiteX17" fmla="*/ 320778 w 436378"/>
                <a:gd name="connsiteY17" fmla="*/ 435238 h 435238"/>
                <a:gd name="connsiteX18" fmla="*/ 282244 w 436378"/>
                <a:gd name="connsiteY18" fmla="*/ 435238 h 435238"/>
                <a:gd name="connsiteX19" fmla="*/ 282244 w 436378"/>
                <a:gd name="connsiteY19" fmla="*/ 233546 h 435238"/>
                <a:gd name="connsiteX20" fmla="*/ 274032 w 436378"/>
                <a:gd name="connsiteY20" fmla="*/ 199525 h 435238"/>
                <a:gd name="connsiteX21" fmla="*/ 265169 w 436378"/>
                <a:gd name="connsiteY21" fmla="*/ 236245 h 435238"/>
                <a:gd name="connsiteX22" fmla="*/ 265169 w 436378"/>
                <a:gd name="connsiteY22" fmla="*/ 433503 h 435238"/>
                <a:gd name="connsiteX23" fmla="*/ 226636 w 436378"/>
                <a:gd name="connsiteY23" fmla="*/ 433503 h 435238"/>
                <a:gd name="connsiteX24" fmla="*/ 226636 w 436378"/>
                <a:gd name="connsiteY24" fmla="*/ 260102 h 435238"/>
                <a:gd name="connsiteX25" fmla="*/ 207369 w 436378"/>
                <a:gd name="connsiteY25" fmla="*/ 260102 h 435238"/>
                <a:gd name="connsiteX26" fmla="*/ 207369 w 436378"/>
                <a:gd name="connsiteY26" fmla="*/ 433503 h 435238"/>
                <a:gd name="connsiteX27" fmla="*/ 168835 w 436378"/>
                <a:gd name="connsiteY27" fmla="*/ 433503 h 435238"/>
                <a:gd name="connsiteX28" fmla="*/ 168835 w 436378"/>
                <a:gd name="connsiteY28" fmla="*/ 225212 h 435238"/>
                <a:gd name="connsiteX29" fmla="*/ 161420 w 436378"/>
                <a:gd name="connsiteY29" fmla="*/ 194490 h 435238"/>
                <a:gd name="connsiteX30" fmla="*/ 154134 w 436378"/>
                <a:gd name="connsiteY30" fmla="*/ 224675 h 435238"/>
                <a:gd name="connsiteX31" fmla="*/ 154134 w 436378"/>
                <a:gd name="connsiteY31" fmla="*/ 435004 h 435238"/>
                <a:gd name="connsiteX32" fmla="*/ 115601 w 436378"/>
                <a:gd name="connsiteY32" fmla="*/ 435004 h 435238"/>
                <a:gd name="connsiteX33" fmla="*/ 115601 w 436378"/>
                <a:gd name="connsiteY33" fmla="*/ 261603 h 435238"/>
                <a:gd name="connsiteX34" fmla="*/ 96334 w 436378"/>
                <a:gd name="connsiteY34" fmla="*/ 261603 h 435238"/>
                <a:gd name="connsiteX35" fmla="*/ 96334 w 436378"/>
                <a:gd name="connsiteY35" fmla="*/ 435004 h 435238"/>
                <a:gd name="connsiteX36" fmla="*/ 57800 w 436378"/>
                <a:gd name="connsiteY36" fmla="*/ 435004 h 435238"/>
                <a:gd name="connsiteX37" fmla="*/ 57800 w 436378"/>
                <a:gd name="connsiteY37" fmla="*/ 165269 h 435238"/>
                <a:gd name="connsiteX38" fmla="*/ 37570 w 436378"/>
                <a:gd name="connsiteY38" fmla="*/ 249080 h 435238"/>
                <a:gd name="connsiteX39" fmla="*/ 19267 w 436378"/>
                <a:gd name="connsiteY39" fmla="*/ 263530 h 435238"/>
                <a:gd name="connsiteX40" fmla="*/ 0 w 436378"/>
                <a:gd name="connsiteY40" fmla="*/ 244263 h 435238"/>
                <a:gd name="connsiteX41" fmla="*/ 963 w 436378"/>
                <a:gd name="connsiteY41" fmla="*/ 239446 h 435238"/>
                <a:gd name="connsiteX42" fmla="*/ 27937 w 436378"/>
                <a:gd name="connsiteY42" fmla="*/ 124809 h 435238"/>
                <a:gd name="connsiteX43" fmla="*/ 33717 w 436378"/>
                <a:gd name="connsiteY43" fmla="*/ 114212 h 435238"/>
                <a:gd name="connsiteX44" fmla="*/ 74177 w 436378"/>
                <a:gd name="connsiteY44" fmla="*/ 93019 h 435238"/>
                <a:gd name="connsiteX45" fmla="*/ 105967 w 436378"/>
                <a:gd name="connsiteY45" fmla="*/ 88202 h 435238"/>
                <a:gd name="connsiteX46" fmla="*/ 137757 w 436378"/>
                <a:gd name="connsiteY46" fmla="*/ 92056 h 435238"/>
                <a:gd name="connsiteX47" fmla="*/ 160971 w 436378"/>
                <a:gd name="connsiteY47" fmla="*/ 104215 h 435238"/>
                <a:gd name="connsiteX48" fmla="*/ 185212 w 436378"/>
                <a:gd name="connsiteY48" fmla="*/ 91518 h 435238"/>
                <a:gd name="connsiteX49" fmla="*/ 217002 w 436378"/>
                <a:gd name="connsiteY49" fmla="*/ 86701 h 435238"/>
                <a:gd name="connsiteX50" fmla="*/ 330412 w 436378"/>
                <a:gd name="connsiteY50" fmla="*/ 1735 h 435238"/>
                <a:gd name="connsiteX51" fmla="*/ 368945 w 436378"/>
                <a:gd name="connsiteY51" fmla="*/ 40268 h 435238"/>
                <a:gd name="connsiteX52" fmla="*/ 330412 w 436378"/>
                <a:gd name="connsiteY52" fmla="*/ 78802 h 435238"/>
                <a:gd name="connsiteX53" fmla="*/ 291878 w 436378"/>
                <a:gd name="connsiteY53" fmla="*/ 40268 h 435238"/>
                <a:gd name="connsiteX54" fmla="*/ 330412 w 436378"/>
                <a:gd name="connsiteY54" fmla="*/ 1735 h 435238"/>
                <a:gd name="connsiteX55" fmla="*/ 105968 w 436378"/>
                <a:gd name="connsiteY55" fmla="*/ 1501 h 435238"/>
                <a:gd name="connsiteX56" fmla="*/ 144501 w 436378"/>
                <a:gd name="connsiteY56" fmla="*/ 40034 h 435238"/>
                <a:gd name="connsiteX57" fmla="*/ 105968 w 436378"/>
                <a:gd name="connsiteY57" fmla="*/ 78568 h 435238"/>
                <a:gd name="connsiteX58" fmla="*/ 67434 w 436378"/>
                <a:gd name="connsiteY58" fmla="*/ 40034 h 435238"/>
                <a:gd name="connsiteX59" fmla="*/ 105968 w 436378"/>
                <a:gd name="connsiteY59" fmla="*/ 1501 h 435238"/>
                <a:gd name="connsiteX60" fmla="*/ 217003 w 436378"/>
                <a:gd name="connsiteY60" fmla="*/ 0 h 435238"/>
                <a:gd name="connsiteX61" fmla="*/ 255536 w 436378"/>
                <a:gd name="connsiteY61" fmla="*/ 38533 h 435238"/>
                <a:gd name="connsiteX62" fmla="*/ 217003 w 436378"/>
                <a:gd name="connsiteY62" fmla="*/ 77067 h 435238"/>
                <a:gd name="connsiteX63" fmla="*/ 178469 w 436378"/>
                <a:gd name="connsiteY63" fmla="*/ 38533 h 435238"/>
                <a:gd name="connsiteX64" fmla="*/ 217003 w 436378"/>
                <a:gd name="connsiteY64" fmla="*/ 0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6378" h="435238">
                  <a:moveTo>
                    <a:pt x="217002" y="86701"/>
                  </a:moveTo>
                  <a:cubicBezTo>
                    <a:pt x="227599" y="86701"/>
                    <a:pt x="238195" y="88628"/>
                    <a:pt x="248792" y="90555"/>
                  </a:cubicBezTo>
                  <a:lnTo>
                    <a:pt x="276282" y="104954"/>
                  </a:lnTo>
                  <a:lnTo>
                    <a:pt x="298621" y="93253"/>
                  </a:lnTo>
                  <a:cubicBezTo>
                    <a:pt x="309218" y="90363"/>
                    <a:pt x="319815" y="88436"/>
                    <a:pt x="330411" y="88436"/>
                  </a:cubicBezTo>
                  <a:cubicBezTo>
                    <a:pt x="341008" y="88436"/>
                    <a:pt x="351604" y="90363"/>
                    <a:pt x="362201" y="92290"/>
                  </a:cubicBezTo>
                  <a:cubicBezTo>
                    <a:pt x="377615" y="97106"/>
                    <a:pt x="391101" y="103850"/>
                    <a:pt x="402661" y="113483"/>
                  </a:cubicBezTo>
                  <a:cubicBezTo>
                    <a:pt x="405551" y="116373"/>
                    <a:pt x="407478" y="120226"/>
                    <a:pt x="408441" y="124080"/>
                  </a:cubicBezTo>
                  <a:lnTo>
                    <a:pt x="435415" y="238717"/>
                  </a:lnTo>
                  <a:cubicBezTo>
                    <a:pt x="435415" y="239680"/>
                    <a:pt x="436378" y="241607"/>
                    <a:pt x="436378" y="243534"/>
                  </a:cubicBezTo>
                  <a:cubicBezTo>
                    <a:pt x="436378" y="254131"/>
                    <a:pt x="427708" y="262801"/>
                    <a:pt x="417111" y="262801"/>
                  </a:cubicBezTo>
                  <a:cubicBezTo>
                    <a:pt x="408441" y="262801"/>
                    <a:pt x="400735" y="256057"/>
                    <a:pt x="398808" y="248350"/>
                  </a:cubicBezTo>
                  <a:lnTo>
                    <a:pt x="378578" y="164540"/>
                  </a:lnTo>
                  <a:lnTo>
                    <a:pt x="378578" y="435238"/>
                  </a:lnTo>
                  <a:lnTo>
                    <a:pt x="340044" y="435238"/>
                  </a:lnTo>
                  <a:lnTo>
                    <a:pt x="340044" y="261837"/>
                  </a:lnTo>
                  <a:lnTo>
                    <a:pt x="320778" y="261837"/>
                  </a:lnTo>
                  <a:lnTo>
                    <a:pt x="320778" y="435238"/>
                  </a:lnTo>
                  <a:lnTo>
                    <a:pt x="282244" y="435238"/>
                  </a:lnTo>
                  <a:lnTo>
                    <a:pt x="282244" y="233546"/>
                  </a:lnTo>
                  <a:lnTo>
                    <a:pt x="274032" y="199525"/>
                  </a:lnTo>
                  <a:lnTo>
                    <a:pt x="265169" y="236245"/>
                  </a:lnTo>
                  <a:lnTo>
                    <a:pt x="265169" y="433503"/>
                  </a:lnTo>
                  <a:lnTo>
                    <a:pt x="226636" y="433503"/>
                  </a:lnTo>
                  <a:lnTo>
                    <a:pt x="226636" y="260102"/>
                  </a:lnTo>
                  <a:lnTo>
                    <a:pt x="207369" y="260102"/>
                  </a:lnTo>
                  <a:lnTo>
                    <a:pt x="207369" y="433503"/>
                  </a:lnTo>
                  <a:lnTo>
                    <a:pt x="168835" y="433503"/>
                  </a:lnTo>
                  <a:lnTo>
                    <a:pt x="168835" y="225212"/>
                  </a:lnTo>
                  <a:lnTo>
                    <a:pt x="161420" y="194490"/>
                  </a:lnTo>
                  <a:lnTo>
                    <a:pt x="154134" y="224675"/>
                  </a:lnTo>
                  <a:lnTo>
                    <a:pt x="154134" y="435004"/>
                  </a:lnTo>
                  <a:lnTo>
                    <a:pt x="115601" y="435004"/>
                  </a:lnTo>
                  <a:lnTo>
                    <a:pt x="115601" y="261603"/>
                  </a:lnTo>
                  <a:lnTo>
                    <a:pt x="96334" y="261603"/>
                  </a:lnTo>
                  <a:lnTo>
                    <a:pt x="96334" y="435004"/>
                  </a:lnTo>
                  <a:lnTo>
                    <a:pt x="57800" y="435004"/>
                  </a:lnTo>
                  <a:lnTo>
                    <a:pt x="57800" y="165269"/>
                  </a:lnTo>
                  <a:lnTo>
                    <a:pt x="37570" y="249080"/>
                  </a:lnTo>
                  <a:cubicBezTo>
                    <a:pt x="35644" y="256787"/>
                    <a:pt x="27937" y="263530"/>
                    <a:pt x="19267" y="263530"/>
                  </a:cubicBezTo>
                  <a:cubicBezTo>
                    <a:pt x="8670" y="263530"/>
                    <a:pt x="0" y="254860"/>
                    <a:pt x="0" y="244263"/>
                  </a:cubicBezTo>
                  <a:cubicBezTo>
                    <a:pt x="0" y="242336"/>
                    <a:pt x="963" y="240410"/>
                    <a:pt x="963" y="239446"/>
                  </a:cubicBezTo>
                  <a:lnTo>
                    <a:pt x="27937" y="124809"/>
                  </a:lnTo>
                  <a:cubicBezTo>
                    <a:pt x="28900" y="120956"/>
                    <a:pt x="30827" y="117103"/>
                    <a:pt x="33717" y="114212"/>
                  </a:cubicBezTo>
                  <a:cubicBezTo>
                    <a:pt x="45277" y="104579"/>
                    <a:pt x="58764" y="96872"/>
                    <a:pt x="74177" y="93019"/>
                  </a:cubicBezTo>
                  <a:cubicBezTo>
                    <a:pt x="84774" y="90129"/>
                    <a:pt x="95371" y="88202"/>
                    <a:pt x="105967" y="88202"/>
                  </a:cubicBezTo>
                  <a:cubicBezTo>
                    <a:pt x="116564" y="88202"/>
                    <a:pt x="127160" y="90129"/>
                    <a:pt x="137757" y="92056"/>
                  </a:cubicBezTo>
                  <a:lnTo>
                    <a:pt x="160971" y="104215"/>
                  </a:lnTo>
                  <a:lnTo>
                    <a:pt x="185212" y="91518"/>
                  </a:lnTo>
                  <a:cubicBezTo>
                    <a:pt x="195809" y="88628"/>
                    <a:pt x="206406" y="86701"/>
                    <a:pt x="217002" y="86701"/>
                  </a:cubicBezTo>
                  <a:close/>
                  <a:moveTo>
                    <a:pt x="330412" y="1735"/>
                  </a:moveTo>
                  <a:cubicBezTo>
                    <a:pt x="351693" y="1735"/>
                    <a:pt x="368945" y="18987"/>
                    <a:pt x="368945" y="40268"/>
                  </a:cubicBezTo>
                  <a:cubicBezTo>
                    <a:pt x="368945" y="61550"/>
                    <a:pt x="351693" y="78802"/>
                    <a:pt x="330412" y="78802"/>
                  </a:cubicBezTo>
                  <a:cubicBezTo>
                    <a:pt x="309130" y="78802"/>
                    <a:pt x="291878" y="61550"/>
                    <a:pt x="291878" y="40268"/>
                  </a:cubicBezTo>
                  <a:cubicBezTo>
                    <a:pt x="291878" y="18987"/>
                    <a:pt x="309130" y="1735"/>
                    <a:pt x="330412" y="1735"/>
                  </a:cubicBezTo>
                  <a:close/>
                  <a:moveTo>
                    <a:pt x="105968" y="1501"/>
                  </a:moveTo>
                  <a:cubicBezTo>
                    <a:pt x="127249" y="1501"/>
                    <a:pt x="144501" y="18753"/>
                    <a:pt x="144501" y="40034"/>
                  </a:cubicBezTo>
                  <a:cubicBezTo>
                    <a:pt x="144501" y="61316"/>
                    <a:pt x="127249" y="78568"/>
                    <a:pt x="105968" y="78568"/>
                  </a:cubicBezTo>
                  <a:cubicBezTo>
                    <a:pt x="84686" y="78568"/>
                    <a:pt x="67434" y="61316"/>
                    <a:pt x="67434" y="40034"/>
                  </a:cubicBezTo>
                  <a:cubicBezTo>
                    <a:pt x="67434" y="18753"/>
                    <a:pt x="84686" y="1501"/>
                    <a:pt x="105968" y="1501"/>
                  </a:cubicBezTo>
                  <a:close/>
                  <a:moveTo>
                    <a:pt x="217003" y="0"/>
                  </a:moveTo>
                  <a:cubicBezTo>
                    <a:pt x="238284" y="0"/>
                    <a:pt x="255536" y="17252"/>
                    <a:pt x="255536" y="38533"/>
                  </a:cubicBezTo>
                  <a:cubicBezTo>
                    <a:pt x="255536" y="59815"/>
                    <a:pt x="238284" y="77067"/>
                    <a:pt x="217003" y="77067"/>
                  </a:cubicBezTo>
                  <a:cubicBezTo>
                    <a:pt x="195721" y="77067"/>
                    <a:pt x="178469" y="59815"/>
                    <a:pt x="178469" y="38533"/>
                  </a:cubicBezTo>
                  <a:cubicBezTo>
                    <a:pt x="178469" y="17252"/>
                    <a:pt x="195721" y="0"/>
                    <a:pt x="217003" y="0"/>
                  </a:cubicBezTo>
                  <a:close/>
                </a:path>
              </a:pathLst>
            </a:custGeom>
            <a:solidFill>
              <a:schemeClr val="tx1"/>
            </a:solidFill>
            <a:ln w="27384" cap="flat">
              <a:noFill/>
              <a:prstDash val="solid"/>
              <a:miter/>
            </a:ln>
          </p:spPr>
          <p:txBody>
            <a:bodyPr wrap="square" rtlCol="0" anchor="ctr">
              <a:noAutofit/>
            </a:bodyPr>
            <a:lstStyle/>
            <a:p>
              <a:endParaRPr lang="en-GB"/>
            </a:p>
          </p:txBody>
        </p:sp>
        <p:sp>
          <p:nvSpPr>
            <p:cNvPr id="115" name="Freeform: Shape 114">
              <a:extLst>
                <a:ext uri="{FF2B5EF4-FFF2-40B4-BE49-F238E27FC236}">
                  <a16:creationId xmlns:a16="http://schemas.microsoft.com/office/drawing/2014/main" id="{8F5C7AA8-5945-4E7D-8E65-5DFC3D155559}"/>
                </a:ext>
              </a:extLst>
            </p:cNvPr>
            <p:cNvSpPr/>
            <p:nvPr/>
          </p:nvSpPr>
          <p:spPr>
            <a:xfrm>
              <a:off x="-2431995" y="3897549"/>
              <a:ext cx="436378" cy="435238"/>
            </a:xfrm>
            <a:custGeom>
              <a:avLst/>
              <a:gdLst>
                <a:gd name="connsiteX0" fmla="*/ 217002 w 436378"/>
                <a:gd name="connsiteY0" fmla="*/ 86701 h 435238"/>
                <a:gd name="connsiteX1" fmla="*/ 248792 w 436378"/>
                <a:gd name="connsiteY1" fmla="*/ 90555 h 435238"/>
                <a:gd name="connsiteX2" fmla="*/ 276282 w 436378"/>
                <a:gd name="connsiteY2" fmla="*/ 104954 h 435238"/>
                <a:gd name="connsiteX3" fmla="*/ 298621 w 436378"/>
                <a:gd name="connsiteY3" fmla="*/ 93253 h 435238"/>
                <a:gd name="connsiteX4" fmla="*/ 330411 w 436378"/>
                <a:gd name="connsiteY4" fmla="*/ 88436 h 435238"/>
                <a:gd name="connsiteX5" fmla="*/ 362201 w 436378"/>
                <a:gd name="connsiteY5" fmla="*/ 92290 h 435238"/>
                <a:gd name="connsiteX6" fmla="*/ 402661 w 436378"/>
                <a:gd name="connsiteY6" fmla="*/ 113483 h 435238"/>
                <a:gd name="connsiteX7" fmla="*/ 408441 w 436378"/>
                <a:gd name="connsiteY7" fmla="*/ 124080 h 435238"/>
                <a:gd name="connsiteX8" fmla="*/ 435415 w 436378"/>
                <a:gd name="connsiteY8" fmla="*/ 238717 h 435238"/>
                <a:gd name="connsiteX9" fmla="*/ 436378 w 436378"/>
                <a:gd name="connsiteY9" fmla="*/ 243534 h 435238"/>
                <a:gd name="connsiteX10" fmla="*/ 417111 w 436378"/>
                <a:gd name="connsiteY10" fmla="*/ 262801 h 435238"/>
                <a:gd name="connsiteX11" fmla="*/ 398808 w 436378"/>
                <a:gd name="connsiteY11" fmla="*/ 248350 h 435238"/>
                <a:gd name="connsiteX12" fmla="*/ 378578 w 436378"/>
                <a:gd name="connsiteY12" fmla="*/ 164540 h 435238"/>
                <a:gd name="connsiteX13" fmla="*/ 378578 w 436378"/>
                <a:gd name="connsiteY13" fmla="*/ 435238 h 435238"/>
                <a:gd name="connsiteX14" fmla="*/ 340044 w 436378"/>
                <a:gd name="connsiteY14" fmla="*/ 435238 h 435238"/>
                <a:gd name="connsiteX15" fmla="*/ 340044 w 436378"/>
                <a:gd name="connsiteY15" fmla="*/ 261837 h 435238"/>
                <a:gd name="connsiteX16" fmla="*/ 320778 w 436378"/>
                <a:gd name="connsiteY16" fmla="*/ 261837 h 435238"/>
                <a:gd name="connsiteX17" fmla="*/ 320778 w 436378"/>
                <a:gd name="connsiteY17" fmla="*/ 435238 h 435238"/>
                <a:gd name="connsiteX18" fmla="*/ 282244 w 436378"/>
                <a:gd name="connsiteY18" fmla="*/ 435238 h 435238"/>
                <a:gd name="connsiteX19" fmla="*/ 282244 w 436378"/>
                <a:gd name="connsiteY19" fmla="*/ 233546 h 435238"/>
                <a:gd name="connsiteX20" fmla="*/ 274032 w 436378"/>
                <a:gd name="connsiteY20" fmla="*/ 199525 h 435238"/>
                <a:gd name="connsiteX21" fmla="*/ 265169 w 436378"/>
                <a:gd name="connsiteY21" fmla="*/ 236245 h 435238"/>
                <a:gd name="connsiteX22" fmla="*/ 265169 w 436378"/>
                <a:gd name="connsiteY22" fmla="*/ 433503 h 435238"/>
                <a:gd name="connsiteX23" fmla="*/ 226636 w 436378"/>
                <a:gd name="connsiteY23" fmla="*/ 433503 h 435238"/>
                <a:gd name="connsiteX24" fmla="*/ 226636 w 436378"/>
                <a:gd name="connsiteY24" fmla="*/ 260102 h 435238"/>
                <a:gd name="connsiteX25" fmla="*/ 207369 w 436378"/>
                <a:gd name="connsiteY25" fmla="*/ 260102 h 435238"/>
                <a:gd name="connsiteX26" fmla="*/ 207369 w 436378"/>
                <a:gd name="connsiteY26" fmla="*/ 433503 h 435238"/>
                <a:gd name="connsiteX27" fmla="*/ 168835 w 436378"/>
                <a:gd name="connsiteY27" fmla="*/ 433503 h 435238"/>
                <a:gd name="connsiteX28" fmla="*/ 168835 w 436378"/>
                <a:gd name="connsiteY28" fmla="*/ 225212 h 435238"/>
                <a:gd name="connsiteX29" fmla="*/ 161420 w 436378"/>
                <a:gd name="connsiteY29" fmla="*/ 194490 h 435238"/>
                <a:gd name="connsiteX30" fmla="*/ 154134 w 436378"/>
                <a:gd name="connsiteY30" fmla="*/ 224675 h 435238"/>
                <a:gd name="connsiteX31" fmla="*/ 154134 w 436378"/>
                <a:gd name="connsiteY31" fmla="*/ 435004 h 435238"/>
                <a:gd name="connsiteX32" fmla="*/ 115601 w 436378"/>
                <a:gd name="connsiteY32" fmla="*/ 435004 h 435238"/>
                <a:gd name="connsiteX33" fmla="*/ 115601 w 436378"/>
                <a:gd name="connsiteY33" fmla="*/ 261603 h 435238"/>
                <a:gd name="connsiteX34" fmla="*/ 96334 w 436378"/>
                <a:gd name="connsiteY34" fmla="*/ 261603 h 435238"/>
                <a:gd name="connsiteX35" fmla="*/ 96334 w 436378"/>
                <a:gd name="connsiteY35" fmla="*/ 435004 h 435238"/>
                <a:gd name="connsiteX36" fmla="*/ 57800 w 436378"/>
                <a:gd name="connsiteY36" fmla="*/ 435004 h 435238"/>
                <a:gd name="connsiteX37" fmla="*/ 57800 w 436378"/>
                <a:gd name="connsiteY37" fmla="*/ 165269 h 435238"/>
                <a:gd name="connsiteX38" fmla="*/ 37570 w 436378"/>
                <a:gd name="connsiteY38" fmla="*/ 249080 h 435238"/>
                <a:gd name="connsiteX39" fmla="*/ 19267 w 436378"/>
                <a:gd name="connsiteY39" fmla="*/ 263530 h 435238"/>
                <a:gd name="connsiteX40" fmla="*/ 0 w 436378"/>
                <a:gd name="connsiteY40" fmla="*/ 244263 h 435238"/>
                <a:gd name="connsiteX41" fmla="*/ 963 w 436378"/>
                <a:gd name="connsiteY41" fmla="*/ 239446 h 435238"/>
                <a:gd name="connsiteX42" fmla="*/ 27937 w 436378"/>
                <a:gd name="connsiteY42" fmla="*/ 124809 h 435238"/>
                <a:gd name="connsiteX43" fmla="*/ 33717 w 436378"/>
                <a:gd name="connsiteY43" fmla="*/ 114212 h 435238"/>
                <a:gd name="connsiteX44" fmla="*/ 74177 w 436378"/>
                <a:gd name="connsiteY44" fmla="*/ 93019 h 435238"/>
                <a:gd name="connsiteX45" fmla="*/ 105967 w 436378"/>
                <a:gd name="connsiteY45" fmla="*/ 88202 h 435238"/>
                <a:gd name="connsiteX46" fmla="*/ 137757 w 436378"/>
                <a:gd name="connsiteY46" fmla="*/ 92056 h 435238"/>
                <a:gd name="connsiteX47" fmla="*/ 160971 w 436378"/>
                <a:gd name="connsiteY47" fmla="*/ 104215 h 435238"/>
                <a:gd name="connsiteX48" fmla="*/ 185212 w 436378"/>
                <a:gd name="connsiteY48" fmla="*/ 91518 h 435238"/>
                <a:gd name="connsiteX49" fmla="*/ 217002 w 436378"/>
                <a:gd name="connsiteY49" fmla="*/ 86701 h 435238"/>
                <a:gd name="connsiteX50" fmla="*/ 330412 w 436378"/>
                <a:gd name="connsiteY50" fmla="*/ 1735 h 435238"/>
                <a:gd name="connsiteX51" fmla="*/ 368945 w 436378"/>
                <a:gd name="connsiteY51" fmla="*/ 40268 h 435238"/>
                <a:gd name="connsiteX52" fmla="*/ 330412 w 436378"/>
                <a:gd name="connsiteY52" fmla="*/ 78802 h 435238"/>
                <a:gd name="connsiteX53" fmla="*/ 291878 w 436378"/>
                <a:gd name="connsiteY53" fmla="*/ 40268 h 435238"/>
                <a:gd name="connsiteX54" fmla="*/ 330412 w 436378"/>
                <a:gd name="connsiteY54" fmla="*/ 1735 h 435238"/>
                <a:gd name="connsiteX55" fmla="*/ 105968 w 436378"/>
                <a:gd name="connsiteY55" fmla="*/ 1501 h 435238"/>
                <a:gd name="connsiteX56" fmla="*/ 144501 w 436378"/>
                <a:gd name="connsiteY56" fmla="*/ 40034 h 435238"/>
                <a:gd name="connsiteX57" fmla="*/ 105968 w 436378"/>
                <a:gd name="connsiteY57" fmla="*/ 78568 h 435238"/>
                <a:gd name="connsiteX58" fmla="*/ 67434 w 436378"/>
                <a:gd name="connsiteY58" fmla="*/ 40034 h 435238"/>
                <a:gd name="connsiteX59" fmla="*/ 105968 w 436378"/>
                <a:gd name="connsiteY59" fmla="*/ 1501 h 435238"/>
                <a:gd name="connsiteX60" fmla="*/ 217003 w 436378"/>
                <a:gd name="connsiteY60" fmla="*/ 0 h 435238"/>
                <a:gd name="connsiteX61" fmla="*/ 255536 w 436378"/>
                <a:gd name="connsiteY61" fmla="*/ 38533 h 435238"/>
                <a:gd name="connsiteX62" fmla="*/ 217003 w 436378"/>
                <a:gd name="connsiteY62" fmla="*/ 77067 h 435238"/>
                <a:gd name="connsiteX63" fmla="*/ 178469 w 436378"/>
                <a:gd name="connsiteY63" fmla="*/ 38533 h 435238"/>
                <a:gd name="connsiteX64" fmla="*/ 217003 w 436378"/>
                <a:gd name="connsiteY64" fmla="*/ 0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6378" h="435238">
                  <a:moveTo>
                    <a:pt x="217002" y="86701"/>
                  </a:moveTo>
                  <a:cubicBezTo>
                    <a:pt x="227599" y="86701"/>
                    <a:pt x="238195" y="88628"/>
                    <a:pt x="248792" y="90555"/>
                  </a:cubicBezTo>
                  <a:lnTo>
                    <a:pt x="276282" y="104954"/>
                  </a:lnTo>
                  <a:lnTo>
                    <a:pt x="298621" y="93253"/>
                  </a:lnTo>
                  <a:cubicBezTo>
                    <a:pt x="309218" y="90363"/>
                    <a:pt x="319815" y="88436"/>
                    <a:pt x="330411" y="88436"/>
                  </a:cubicBezTo>
                  <a:cubicBezTo>
                    <a:pt x="341008" y="88436"/>
                    <a:pt x="351604" y="90363"/>
                    <a:pt x="362201" y="92290"/>
                  </a:cubicBezTo>
                  <a:cubicBezTo>
                    <a:pt x="377615" y="97106"/>
                    <a:pt x="391101" y="103850"/>
                    <a:pt x="402661" y="113483"/>
                  </a:cubicBezTo>
                  <a:cubicBezTo>
                    <a:pt x="405551" y="116373"/>
                    <a:pt x="407478" y="120226"/>
                    <a:pt x="408441" y="124080"/>
                  </a:cubicBezTo>
                  <a:lnTo>
                    <a:pt x="435415" y="238717"/>
                  </a:lnTo>
                  <a:cubicBezTo>
                    <a:pt x="435415" y="239680"/>
                    <a:pt x="436378" y="241607"/>
                    <a:pt x="436378" y="243534"/>
                  </a:cubicBezTo>
                  <a:cubicBezTo>
                    <a:pt x="436378" y="254131"/>
                    <a:pt x="427708" y="262801"/>
                    <a:pt x="417111" y="262801"/>
                  </a:cubicBezTo>
                  <a:cubicBezTo>
                    <a:pt x="408441" y="262801"/>
                    <a:pt x="400735" y="256057"/>
                    <a:pt x="398808" y="248350"/>
                  </a:cubicBezTo>
                  <a:lnTo>
                    <a:pt x="378578" y="164540"/>
                  </a:lnTo>
                  <a:lnTo>
                    <a:pt x="378578" y="435238"/>
                  </a:lnTo>
                  <a:lnTo>
                    <a:pt x="340044" y="435238"/>
                  </a:lnTo>
                  <a:lnTo>
                    <a:pt x="340044" y="261837"/>
                  </a:lnTo>
                  <a:lnTo>
                    <a:pt x="320778" y="261837"/>
                  </a:lnTo>
                  <a:lnTo>
                    <a:pt x="320778" y="435238"/>
                  </a:lnTo>
                  <a:lnTo>
                    <a:pt x="282244" y="435238"/>
                  </a:lnTo>
                  <a:lnTo>
                    <a:pt x="282244" y="233546"/>
                  </a:lnTo>
                  <a:lnTo>
                    <a:pt x="274032" y="199525"/>
                  </a:lnTo>
                  <a:lnTo>
                    <a:pt x="265169" y="236245"/>
                  </a:lnTo>
                  <a:lnTo>
                    <a:pt x="265169" y="433503"/>
                  </a:lnTo>
                  <a:lnTo>
                    <a:pt x="226636" y="433503"/>
                  </a:lnTo>
                  <a:lnTo>
                    <a:pt x="226636" y="260102"/>
                  </a:lnTo>
                  <a:lnTo>
                    <a:pt x="207369" y="260102"/>
                  </a:lnTo>
                  <a:lnTo>
                    <a:pt x="207369" y="433503"/>
                  </a:lnTo>
                  <a:lnTo>
                    <a:pt x="168835" y="433503"/>
                  </a:lnTo>
                  <a:lnTo>
                    <a:pt x="168835" y="225212"/>
                  </a:lnTo>
                  <a:lnTo>
                    <a:pt x="161420" y="194490"/>
                  </a:lnTo>
                  <a:lnTo>
                    <a:pt x="154134" y="224675"/>
                  </a:lnTo>
                  <a:lnTo>
                    <a:pt x="154134" y="435004"/>
                  </a:lnTo>
                  <a:lnTo>
                    <a:pt x="115601" y="435004"/>
                  </a:lnTo>
                  <a:lnTo>
                    <a:pt x="115601" y="261603"/>
                  </a:lnTo>
                  <a:lnTo>
                    <a:pt x="96334" y="261603"/>
                  </a:lnTo>
                  <a:lnTo>
                    <a:pt x="96334" y="435004"/>
                  </a:lnTo>
                  <a:lnTo>
                    <a:pt x="57800" y="435004"/>
                  </a:lnTo>
                  <a:lnTo>
                    <a:pt x="57800" y="165269"/>
                  </a:lnTo>
                  <a:lnTo>
                    <a:pt x="37570" y="249080"/>
                  </a:lnTo>
                  <a:cubicBezTo>
                    <a:pt x="35644" y="256787"/>
                    <a:pt x="27937" y="263530"/>
                    <a:pt x="19267" y="263530"/>
                  </a:cubicBezTo>
                  <a:cubicBezTo>
                    <a:pt x="8670" y="263530"/>
                    <a:pt x="0" y="254860"/>
                    <a:pt x="0" y="244263"/>
                  </a:cubicBezTo>
                  <a:cubicBezTo>
                    <a:pt x="0" y="242336"/>
                    <a:pt x="963" y="240410"/>
                    <a:pt x="963" y="239446"/>
                  </a:cubicBezTo>
                  <a:lnTo>
                    <a:pt x="27937" y="124809"/>
                  </a:lnTo>
                  <a:cubicBezTo>
                    <a:pt x="28900" y="120956"/>
                    <a:pt x="30827" y="117103"/>
                    <a:pt x="33717" y="114212"/>
                  </a:cubicBezTo>
                  <a:cubicBezTo>
                    <a:pt x="45277" y="104579"/>
                    <a:pt x="58764" y="96872"/>
                    <a:pt x="74177" y="93019"/>
                  </a:cubicBezTo>
                  <a:cubicBezTo>
                    <a:pt x="84774" y="90129"/>
                    <a:pt x="95371" y="88202"/>
                    <a:pt x="105967" y="88202"/>
                  </a:cubicBezTo>
                  <a:cubicBezTo>
                    <a:pt x="116564" y="88202"/>
                    <a:pt x="127160" y="90129"/>
                    <a:pt x="137757" y="92056"/>
                  </a:cubicBezTo>
                  <a:lnTo>
                    <a:pt x="160971" y="104215"/>
                  </a:lnTo>
                  <a:lnTo>
                    <a:pt x="185212" y="91518"/>
                  </a:lnTo>
                  <a:cubicBezTo>
                    <a:pt x="195809" y="88628"/>
                    <a:pt x="206406" y="86701"/>
                    <a:pt x="217002" y="86701"/>
                  </a:cubicBezTo>
                  <a:close/>
                  <a:moveTo>
                    <a:pt x="330412" y="1735"/>
                  </a:moveTo>
                  <a:cubicBezTo>
                    <a:pt x="351693" y="1735"/>
                    <a:pt x="368945" y="18987"/>
                    <a:pt x="368945" y="40268"/>
                  </a:cubicBezTo>
                  <a:cubicBezTo>
                    <a:pt x="368945" y="61550"/>
                    <a:pt x="351693" y="78802"/>
                    <a:pt x="330412" y="78802"/>
                  </a:cubicBezTo>
                  <a:cubicBezTo>
                    <a:pt x="309130" y="78802"/>
                    <a:pt x="291878" y="61550"/>
                    <a:pt x="291878" y="40268"/>
                  </a:cubicBezTo>
                  <a:cubicBezTo>
                    <a:pt x="291878" y="18987"/>
                    <a:pt x="309130" y="1735"/>
                    <a:pt x="330412" y="1735"/>
                  </a:cubicBezTo>
                  <a:close/>
                  <a:moveTo>
                    <a:pt x="105968" y="1501"/>
                  </a:moveTo>
                  <a:cubicBezTo>
                    <a:pt x="127249" y="1501"/>
                    <a:pt x="144501" y="18753"/>
                    <a:pt x="144501" y="40034"/>
                  </a:cubicBezTo>
                  <a:cubicBezTo>
                    <a:pt x="144501" y="61316"/>
                    <a:pt x="127249" y="78568"/>
                    <a:pt x="105968" y="78568"/>
                  </a:cubicBezTo>
                  <a:cubicBezTo>
                    <a:pt x="84686" y="78568"/>
                    <a:pt x="67434" y="61316"/>
                    <a:pt x="67434" y="40034"/>
                  </a:cubicBezTo>
                  <a:cubicBezTo>
                    <a:pt x="67434" y="18753"/>
                    <a:pt x="84686" y="1501"/>
                    <a:pt x="105968" y="1501"/>
                  </a:cubicBezTo>
                  <a:close/>
                  <a:moveTo>
                    <a:pt x="217003" y="0"/>
                  </a:moveTo>
                  <a:cubicBezTo>
                    <a:pt x="238284" y="0"/>
                    <a:pt x="255536" y="17252"/>
                    <a:pt x="255536" y="38533"/>
                  </a:cubicBezTo>
                  <a:cubicBezTo>
                    <a:pt x="255536" y="59815"/>
                    <a:pt x="238284" y="77067"/>
                    <a:pt x="217003" y="77067"/>
                  </a:cubicBezTo>
                  <a:cubicBezTo>
                    <a:pt x="195721" y="77067"/>
                    <a:pt x="178469" y="59815"/>
                    <a:pt x="178469" y="38533"/>
                  </a:cubicBezTo>
                  <a:cubicBezTo>
                    <a:pt x="178469" y="17252"/>
                    <a:pt x="195721" y="0"/>
                    <a:pt x="217003" y="0"/>
                  </a:cubicBezTo>
                  <a:close/>
                </a:path>
              </a:pathLst>
            </a:custGeom>
            <a:solidFill>
              <a:schemeClr val="tx1"/>
            </a:solidFill>
            <a:ln w="27384" cap="flat">
              <a:noFill/>
              <a:prstDash val="solid"/>
              <a:miter/>
            </a:ln>
          </p:spPr>
          <p:txBody>
            <a:bodyPr wrap="square" rtlCol="0" anchor="ctr">
              <a:noAutofit/>
            </a:bodyPr>
            <a:lstStyle/>
            <a:p>
              <a:endParaRPr lang="en-GB"/>
            </a:p>
          </p:txBody>
        </p:sp>
      </p:grpSp>
      <p:grpSp>
        <p:nvGrpSpPr>
          <p:cNvPr id="116" name="Graphic 141" descr="Man with solid fill">
            <a:extLst>
              <a:ext uri="{FF2B5EF4-FFF2-40B4-BE49-F238E27FC236}">
                <a16:creationId xmlns:a16="http://schemas.microsoft.com/office/drawing/2014/main" id="{F43FA8A7-E5BF-4E0F-94D2-71F51F93B7B9}"/>
              </a:ext>
            </a:extLst>
          </p:cNvPr>
          <p:cNvGrpSpPr/>
          <p:nvPr/>
        </p:nvGrpSpPr>
        <p:grpSpPr>
          <a:xfrm>
            <a:off x="6154115" y="7835091"/>
            <a:ext cx="514699" cy="1052794"/>
            <a:chOff x="4715812" y="7423682"/>
            <a:chExt cx="1206872" cy="2468602"/>
          </a:xfrm>
          <a:solidFill>
            <a:schemeClr val="tx1"/>
          </a:solidFill>
        </p:grpSpPr>
        <p:sp>
          <p:nvSpPr>
            <p:cNvPr id="117" name="Freeform: Shape 116">
              <a:extLst>
                <a:ext uri="{FF2B5EF4-FFF2-40B4-BE49-F238E27FC236}">
                  <a16:creationId xmlns:a16="http://schemas.microsoft.com/office/drawing/2014/main" id="{6ED29F74-2D2A-497F-8629-89D4139E1521}"/>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CF91CD73-7151-46B0-8E69-9252869C92A3}"/>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sp>
        <p:nvSpPr>
          <p:cNvPr id="127" name="Freeform: Shape 126">
            <a:extLst>
              <a:ext uri="{FF2B5EF4-FFF2-40B4-BE49-F238E27FC236}">
                <a16:creationId xmlns:a16="http://schemas.microsoft.com/office/drawing/2014/main" id="{319C4957-0DEF-4BC5-9738-8DC881D704C7}"/>
              </a:ext>
            </a:extLst>
          </p:cNvPr>
          <p:cNvSpPr/>
          <p:nvPr/>
        </p:nvSpPr>
        <p:spPr>
          <a:xfrm>
            <a:off x="4855724" y="7594669"/>
            <a:ext cx="1235024" cy="1058617"/>
          </a:xfrm>
          <a:custGeom>
            <a:avLst/>
            <a:gdLst>
              <a:gd name="connsiteX0" fmla="*/ 716334 w 1235024"/>
              <a:gd name="connsiteY0" fmla="*/ 706418 h 1058617"/>
              <a:gd name="connsiteX1" fmla="*/ 703567 w 1235024"/>
              <a:gd name="connsiteY1" fmla="*/ 744788 h 1058617"/>
              <a:gd name="connsiteX2" fmla="*/ 729170 w 1235024"/>
              <a:gd name="connsiteY2" fmla="*/ 744788 h 1058617"/>
              <a:gd name="connsiteX3" fmla="*/ 716403 w 1235024"/>
              <a:gd name="connsiteY3" fmla="*/ 706418 h 1058617"/>
              <a:gd name="connsiteX4" fmla="*/ 832210 w 1235024"/>
              <a:gd name="connsiteY4" fmla="*/ 689187 h 1058617"/>
              <a:gd name="connsiteX5" fmla="*/ 877277 w 1235024"/>
              <a:gd name="connsiteY5" fmla="*/ 689187 h 1058617"/>
              <a:gd name="connsiteX6" fmla="*/ 878394 w 1235024"/>
              <a:gd name="connsiteY6" fmla="*/ 689536 h 1058617"/>
              <a:gd name="connsiteX7" fmla="*/ 879231 w 1235024"/>
              <a:gd name="connsiteY7" fmla="*/ 690756 h 1058617"/>
              <a:gd name="connsiteX8" fmla="*/ 879754 w 1235024"/>
              <a:gd name="connsiteY8" fmla="*/ 692989 h 1058617"/>
              <a:gd name="connsiteX9" fmla="*/ 879928 w 1235024"/>
              <a:gd name="connsiteY9" fmla="*/ 696442 h 1058617"/>
              <a:gd name="connsiteX10" fmla="*/ 879754 w 1235024"/>
              <a:gd name="connsiteY10" fmla="*/ 699756 h 1058617"/>
              <a:gd name="connsiteX11" fmla="*/ 879231 w 1235024"/>
              <a:gd name="connsiteY11" fmla="*/ 701953 h 1058617"/>
              <a:gd name="connsiteX12" fmla="*/ 878394 w 1235024"/>
              <a:gd name="connsiteY12" fmla="*/ 703174 h 1058617"/>
              <a:gd name="connsiteX13" fmla="*/ 877277 w 1235024"/>
              <a:gd name="connsiteY13" fmla="*/ 703558 h 1058617"/>
              <a:gd name="connsiteX14" fmla="*/ 845047 w 1235024"/>
              <a:gd name="connsiteY14" fmla="*/ 703558 h 1058617"/>
              <a:gd name="connsiteX15" fmla="*/ 845047 w 1235024"/>
              <a:gd name="connsiteY15" fmla="*/ 725603 h 1058617"/>
              <a:gd name="connsiteX16" fmla="*/ 872324 w 1235024"/>
              <a:gd name="connsiteY16" fmla="*/ 725603 h 1058617"/>
              <a:gd name="connsiteX17" fmla="*/ 873475 w 1235024"/>
              <a:gd name="connsiteY17" fmla="*/ 725987 h 1058617"/>
              <a:gd name="connsiteX18" fmla="*/ 874347 w 1235024"/>
              <a:gd name="connsiteY18" fmla="*/ 727173 h 1058617"/>
              <a:gd name="connsiteX19" fmla="*/ 874871 w 1235024"/>
              <a:gd name="connsiteY19" fmla="*/ 729335 h 1058617"/>
              <a:gd name="connsiteX20" fmla="*/ 875045 w 1235024"/>
              <a:gd name="connsiteY20" fmla="*/ 732649 h 1058617"/>
              <a:gd name="connsiteX21" fmla="*/ 874871 w 1235024"/>
              <a:gd name="connsiteY21" fmla="*/ 735998 h 1058617"/>
              <a:gd name="connsiteX22" fmla="*/ 874347 w 1235024"/>
              <a:gd name="connsiteY22" fmla="*/ 738126 h 1058617"/>
              <a:gd name="connsiteX23" fmla="*/ 873475 w 1235024"/>
              <a:gd name="connsiteY23" fmla="*/ 739277 h 1058617"/>
              <a:gd name="connsiteX24" fmla="*/ 872324 w 1235024"/>
              <a:gd name="connsiteY24" fmla="*/ 739625 h 1058617"/>
              <a:gd name="connsiteX25" fmla="*/ 845047 w 1235024"/>
              <a:gd name="connsiteY25" fmla="*/ 739625 h 1058617"/>
              <a:gd name="connsiteX26" fmla="*/ 845047 w 1235024"/>
              <a:gd name="connsiteY26" fmla="*/ 765089 h 1058617"/>
              <a:gd name="connsiteX27" fmla="*/ 877556 w 1235024"/>
              <a:gd name="connsiteY27" fmla="*/ 765089 h 1058617"/>
              <a:gd name="connsiteX28" fmla="*/ 878708 w 1235024"/>
              <a:gd name="connsiteY28" fmla="*/ 765473 h 1058617"/>
              <a:gd name="connsiteX29" fmla="*/ 879580 w 1235024"/>
              <a:gd name="connsiteY29" fmla="*/ 766694 h 1058617"/>
              <a:gd name="connsiteX30" fmla="*/ 880103 w 1235024"/>
              <a:gd name="connsiteY30" fmla="*/ 768891 h 1058617"/>
              <a:gd name="connsiteX31" fmla="*/ 880277 w 1235024"/>
              <a:gd name="connsiteY31" fmla="*/ 772275 h 1058617"/>
              <a:gd name="connsiteX32" fmla="*/ 880103 w 1235024"/>
              <a:gd name="connsiteY32" fmla="*/ 775658 h 1058617"/>
              <a:gd name="connsiteX33" fmla="*/ 879580 w 1235024"/>
              <a:gd name="connsiteY33" fmla="*/ 777856 h 1058617"/>
              <a:gd name="connsiteX34" fmla="*/ 878708 w 1235024"/>
              <a:gd name="connsiteY34" fmla="*/ 779077 h 1058617"/>
              <a:gd name="connsiteX35" fmla="*/ 877556 w 1235024"/>
              <a:gd name="connsiteY35" fmla="*/ 779460 h 1058617"/>
              <a:gd name="connsiteX36" fmla="*/ 832210 w 1235024"/>
              <a:gd name="connsiteY36" fmla="*/ 779460 h 1058617"/>
              <a:gd name="connsiteX37" fmla="*/ 828339 w 1235024"/>
              <a:gd name="connsiteY37" fmla="*/ 778100 h 1058617"/>
              <a:gd name="connsiteX38" fmla="*/ 826769 w 1235024"/>
              <a:gd name="connsiteY38" fmla="*/ 773670 h 1058617"/>
              <a:gd name="connsiteX39" fmla="*/ 826769 w 1235024"/>
              <a:gd name="connsiteY39" fmla="*/ 694977 h 1058617"/>
              <a:gd name="connsiteX40" fmla="*/ 828339 w 1235024"/>
              <a:gd name="connsiteY40" fmla="*/ 690547 h 1058617"/>
              <a:gd name="connsiteX41" fmla="*/ 832210 w 1235024"/>
              <a:gd name="connsiteY41" fmla="*/ 689187 h 1058617"/>
              <a:gd name="connsiteX42" fmla="*/ 778828 w 1235024"/>
              <a:gd name="connsiteY42" fmla="*/ 688768 h 1058617"/>
              <a:gd name="connsiteX43" fmla="*/ 783292 w 1235024"/>
              <a:gd name="connsiteY43" fmla="*/ 688977 h 1058617"/>
              <a:gd name="connsiteX44" fmla="*/ 786083 w 1235024"/>
              <a:gd name="connsiteY44" fmla="*/ 689536 h 1058617"/>
              <a:gd name="connsiteX45" fmla="*/ 787583 w 1235024"/>
              <a:gd name="connsiteY45" fmla="*/ 690442 h 1058617"/>
              <a:gd name="connsiteX46" fmla="*/ 788036 w 1235024"/>
              <a:gd name="connsiteY46" fmla="*/ 691698 h 1058617"/>
              <a:gd name="connsiteX47" fmla="*/ 788036 w 1235024"/>
              <a:gd name="connsiteY47" fmla="*/ 764322 h 1058617"/>
              <a:gd name="connsiteX48" fmla="*/ 816430 w 1235024"/>
              <a:gd name="connsiteY48" fmla="*/ 764322 h 1058617"/>
              <a:gd name="connsiteX49" fmla="*/ 817651 w 1235024"/>
              <a:gd name="connsiteY49" fmla="*/ 764705 h 1058617"/>
              <a:gd name="connsiteX50" fmla="*/ 818523 w 1235024"/>
              <a:gd name="connsiteY50" fmla="*/ 765961 h 1058617"/>
              <a:gd name="connsiteX51" fmla="*/ 819046 w 1235024"/>
              <a:gd name="connsiteY51" fmla="*/ 768263 h 1058617"/>
              <a:gd name="connsiteX52" fmla="*/ 819220 w 1235024"/>
              <a:gd name="connsiteY52" fmla="*/ 771786 h 1058617"/>
              <a:gd name="connsiteX53" fmla="*/ 819046 w 1235024"/>
              <a:gd name="connsiteY53" fmla="*/ 775309 h 1058617"/>
              <a:gd name="connsiteX54" fmla="*/ 818523 w 1235024"/>
              <a:gd name="connsiteY54" fmla="*/ 777681 h 1058617"/>
              <a:gd name="connsiteX55" fmla="*/ 817651 w 1235024"/>
              <a:gd name="connsiteY55" fmla="*/ 779042 h 1058617"/>
              <a:gd name="connsiteX56" fmla="*/ 816430 w 1235024"/>
              <a:gd name="connsiteY56" fmla="*/ 779460 h 1058617"/>
              <a:gd name="connsiteX57" fmla="*/ 775060 w 1235024"/>
              <a:gd name="connsiteY57" fmla="*/ 779460 h 1058617"/>
              <a:gd name="connsiteX58" fmla="*/ 771189 w 1235024"/>
              <a:gd name="connsiteY58" fmla="*/ 778100 h 1058617"/>
              <a:gd name="connsiteX59" fmla="*/ 769619 w 1235024"/>
              <a:gd name="connsiteY59" fmla="*/ 773670 h 1058617"/>
              <a:gd name="connsiteX60" fmla="*/ 769619 w 1235024"/>
              <a:gd name="connsiteY60" fmla="*/ 691698 h 1058617"/>
              <a:gd name="connsiteX61" fmla="*/ 770072 w 1235024"/>
              <a:gd name="connsiteY61" fmla="*/ 690442 h 1058617"/>
              <a:gd name="connsiteX62" fmla="*/ 771572 w 1235024"/>
              <a:gd name="connsiteY62" fmla="*/ 689536 h 1058617"/>
              <a:gd name="connsiteX63" fmla="*/ 774398 w 1235024"/>
              <a:gd name="connsiteY63" fmla="*/ 688977 h 1058617"/>
              <a:gd name="connsiteX64" fmla="*/ 778828 w 1235024"/>
              <a:gd name="connsiteY64" fmla="*/ 688768 h 1058617"/>
              <a:gd name="connsiteX65" fmla="*/ 716613 w 1235024"/>
              <a:gd name="connsiteY65" fmla="*/ 688768 h 1058617"/>
              <a:gd name="connsiteX66" fmla="*/ 723171 w 1235024"/>
              <a:gd name="connsiteY66" fmla="*/ 688873 h 1058617"/>
              <a:gd name="connsiteX67" fmla="*/ 726973 w 1235024"/>
              <a:gd name="connsiteY67" fmla="*/ 689361 h 1058617"/>
              <a:gd name="connsiteX68" fmla="*/ 728926 w 1235024"/>
              <a:gd name="connsiteY68" fmla="*/ 690512 h 1058617"/>
              <a:gd name="connsiteX69" fmla="*/ 729938 w 1235024"/>
              <a:gd name="connsiteY69" fmla="*/ 692605 h 1058617"/>
              <a:gd name="connsiteX70" fmla="*/ 757843 w 1235024"/>
              <a:gd name="connsiteY70" fmla="*/ 772623 h 1058617"/>
              <a:gd name="connsiteX71" fmla="*/ 758889 w 1235024"/>
              <a:gd name="connsiteY71" fmla="*/ 776600 h 1058617"/>
              <a:gd name="connsiteX72" fmla="*/ 758331 w 1235024"/>
              <a:gd name="connsiteY72" fmla="*/ 778797 h 1058617"/>
              <a:gd name="connsiteX73" fmla="*/ 755610 w 1235024"/>
              <a:gd name="connsiteY73" fmla="*/ 779704 h 1058617"/>
              <a:gd name="connsiteX74" fmla="*/ 750239 w 1235024"/>
              <a:gd name="connsiteY74" fmla="*/ 779879 h 1058617"/>
              <a:gd name="connsiteX75" fmla="*/ 744692 w 1235024"/>
              <a:gd name="connsiteY75" fmla="*/ 779774 h 1058617"/>
              <a:gd name="connsiteX76" fmla="*/ 741658 w 1235024"/>
              <a:gd name="connsiteY76" fmla="*/ 779356 h 1058617"/>
              <a:gd name="connsiteX77" fmla="*/ 740193 w 1235024"/>
              <a:gd name="connsiteY77" fmla="*/ 778484 h 1058617"/>
              <a:gd name="connsiteX78" fmla="*/ 739495 w 1235024"/>
              <a:gd name="connsiteY78" fmla="*/ 777019 h 1058617"/>
              <a:gd name="connsiteX79" fmla="*/ 733426 w 1235024"/>
              <a:gd name="connsiteY79" fmla="*/ 758880 h 1058617"/>
              <a:gd name="connsiteX80" fmla="*/ 699521 w 1235024"/>
              <a:gd name="connsiteY80" fmla="*/ 758880 h 1058617"/>
              <a:gd name="connsiteX81" fmla="*/ 693800 w 1235024"/>
              <a:gd name="connsiteY81" fmla="*/ 776530 h 1058617"/>
              <a:gd name="connsiteX82" fmla="*/ 693068 w 1235024"/>
              <a:gd name="connsiteY82" fmla="*/ 778170 h 1058617"/>
              <a:gd name="connsiteX83" fmla="*/ 691603 w 1235024"/>
              <a:gd name="connsiteY83" fmla="*/ 779216 h 1058617"/>
              <a:gd name="connsiteX84" fmla="*/ 688742 w 1235024"/>
              <a:gd name="connsiteY84" fmla="*/ 779739 h 1058617"/>
              <a:gd name="connsiteX85" fmla="*/ 683894 w 1235024"/>
              <a:gd name="connsiteY85" fmla="*/ 779879 h 1058617"/>
              <a:gd name="connsiteX86" fmla="*/ 678871 w 1235024"/>
              <a:gd name="connsiteY86" fmla="*/ 779670 h 1058617"/>
              <a:gd name="connsiteX87" fmla="*/ 676359 w 1235024"/>
              <a:gd name="connsiteY87" fmla="*/ 778658 h 1058617"/>
              <a:gd name="connsiteX88" fmla="*/ 675871 w 1235024"/>
              <a:gd name="connsiteY88" fmla="*/ 776391 h 1058617"/>
              <a:gd name="connsiteX89" fmla="*/ 676918 w 1235024"/>
              <a:gd name="connsiteY89" fmla="*/ 772484 h 1058617"/>
              <a:gd name="connsiteX90" fmla="*/ 704753 w 1235024"/>
              <a:gd name="connsiteY90" fmla="*/ 692396 h 1058617"/>
              <a:gd name="connsiteX91" fmla="*/ 705730 w 1235024"/>
              <a:gd name="connsiteY91" fmla="*/ 690477 h 1058617"/>
              <a:gd name="connsiteX92" fmla="*/ 707509 w 1235024"/>
              <a:gd name="connsiteY92" fmla="*/ 689361 h 1058617"/>
              <a:gd name="connsiteX93" fmla="*/ 710892 w 1235024"/>
              <a:gd name="connsiteY93" fmla="*/ 688873 h 1058617"/>
              <a:gd name="connsiteX94" fmla="*/ 716613 w 1235024"/>
              <a:gd name="connsiteY94" fmla="*/ 688768 h 1058617"/>
              <a:gd name="connsiteX95" fmla="*/ 643589 w 1235024"/>
              <a:gd name="connsiteY95" fmla="*/ 687582 h 1058617"/>
              <a:gd name="connsiteX96" fmla="*/ 650008 w 1235024"/>
              <a:gd name="connsiteY96" fmla="*/ 688070 h 1058617"/>
              <a:gd name="connsiteX97" fmla="*/ 656007 w 1235024"/>
              <a:gd name="connsiteY97" fmla="*/ 689396 h 1058617"/>
              <a:gd name="connsiteX98" fmla="*/ 660960 w 1235024"/>
              <a:gd name="connsiteY98" fmla="*/ 691280 h 1058617"/>
              <a:gd name="connsiteX99" fmla="*/ 663821 w 1235024"/>
              <a:gd name="connsiteY99" fmla="*/ 693024 h 1058617"/>
              <a:gd name="connsiteX100" fmla="*/ 664762 w 1235024"/>
              <a:gd name="connsiteY100" fmla="*/ 694210 h 1058617"/>
              <a:gd name="connsiteX101" fmla="*/ 665181 w 1235024"/>
              <a:gd name="connsiteY101" fmla="*/ 695500 h 1058617"/>
              <a:gd name="connsiteX102" fmla="*/ 665425 w 1235024"/>
              <a:gd name="connsiteY102" fmla="*/ 697523 h 1058617"/>
              <a:gd name="connsiteX103" fmla="*/ 665495 w 1235024"/>
              <a:gd name="connsiteY103" fmla="*/ 700558 h 1058617"/>
              <a:gd name="connsiteX104" fmla="*/ 665390 w 1235024"/>
              <a:gd name="connsiteY104" fmla="*/ 703976 h 1058617"/>
              <a:gd name="connsiteX105" fmla="*/ 665042 w 1235024"/>
              <a:gd name="connsiteY105" fmla="*/ 706279 h 1058617"/>
              <a:gd name="connsiteX106" fmla="*/ 664344 w 1235024"/>
              <a:gd name="connsiteY106" fmla="*/ 707604 h 1058617"/>
              <a:gd name="connsiteX107" fmla="*/ 663123 w 1235024"/>
              <a:gd name="connsiteY107" fmla="*/ 708023 h 1058617"/>
              <a:gd name="connsiteX108" fmla="*/ 660681 w 1235024"/>
              <a:gd name="connsiteY108" fmla="*/ 707046 h 1058617"/>
              <a:gd name="connsiteX109" fmla="*/ 656565 w 1235024"/>
              <a:gd name="connsiteY109" fmla="*/ 704918 h 1058617"/>
              <a:gd name="connsiteX110" fmla="*/ 650914 w 1235024"/>
              <a:gd name="connsiteY110" fmla="*/ 702825 h 1058617"/>
              <a:gd name="connsiteX111" fmla="*/ 643868 w 1235024"/>
              <a:gd name="connsiteY111" fmla="*/ 701884 h 1058617"/>
              <a:gd name="connsiteX112" fmla="*/ 638636 w 1235024"/>
              <a:gd name="connsiteY112" fmla="*/ 702616 h 1058617"/>
              <a:gd name="connsiteX113" fmla="*/ 634904 w 1235024"/>
              <a:gd name="connsiteY113" fmla="*/ 704639 h 1058617"/>
              <a:gd name="connsiteX114" fmla="*/ 632671 w 1235024"/>
              <a:gd name="connsiteY114" fmla="*/ 707744 h 1058617"/>
              <a:gd name="connsiteX115" fmla="*/ 631939 w 1235024"/>
              <a:gd name="connsiteY115" fmla="*/ 711581 h 1058617"/>
              <a:gd name="connsiteX116" fmla="*/ 633578 w 1235024"/>
              <a:gd name="connsiteY116" fmla="*/ 716778 h 1058617"/>
              <a:gd name="connsiteX117" fmla="*/ 637973 w 1235024"/>
              <a:gd name="connsiteY117" fmla="*/ 720685 h 1058617"/>
              <a:gd name="connsiteX118" fmla="*/ 644217 w 1235024"/>
              <a:gd name="connsiteY118" fmla="*/ 723894 h 1058617"/>
              <a:gd name="connsiteX119" fmla="*/ 651333 w 1235024"/>
              <a:gd name="connsiteY119" fmla="*/ 727068 h 1058617"/>
              <a:gd name="connsiteX120" fmla="*/ 658449 w 1235024"/>
              <a:gd name="connsiteY120" fmla="*/ 730870 h 1058617"/>
              <a:gd name="connsiteX121" fmla="*/ 664658 w 1235024"/>
              <a:gd name="connsiteY121" fmla="*/ 735963 h 1058617"/>
              <a:gd name="connsiteX122" fmla="*/ 669053 w 1235024"/>
              <a:gd name="connsiteY122" fmla="*/ 742939 h 1058617"/>
              <a:gd name="connsiteX123" fmla="*/ 670727 w 1235024"/>
              <a:gd name="connsiteY123" fmla="*/ 752392 h 1058617"/>
              <a:gd name="connsiteX124" fmla="*/ 668076 w 1235024"/>
              <a:gd name="connsiteY124" fmla="*/ 764880 h 1058617"/>
              <a:gd name="connsiteX125" fmla="*/ 660891 w 1235024"/>
              <a:gd name="connsiteY125" fmla="*/ 773844 h 1058617"/>
              <a:gd name="connsiteX126" fmla="*/ 650287 w 1235024"/>
              <a:gd name="connsiteY126" fmla="*/ 779251 h 1058617"/>
              <a:gd name="connsiteX127" fmla="*/ 637311 w 1235024"/>
              <a:gd name="connsiteY127" fmla="*/ 781065 h 1058617"/>
              <a:gd name="connsiteX128" fmla="*/ 628625 w 1235024"/>
              <a:gd name="connsiteY128" fmla="*/ 780297 h 1058617"/>
              <a:gd name="connsiteX129" fmla="*/ 621544 w 1235024"/>
              <a:gd name="connsiteY129" fmla="*/ 778449 h 1058617"/>
              <a:gd name="connsiteX130" fmla="*/ 616417 w 1235024"/>
              <a:gd name="connsiteY130" fmla="*/ 776181 h 1058617"/>
              <a:gd name="connsiteX131" fmla="*/ 613452 w 1235024"/>
              <a:gd name="connsiteY131" fmla="*/ 774088 h 1058617"/>
              <a:gd name="connsiteX132" fmla="*/ 612161 w 1235024"/>
              <a:gd name="connsiteY132" fmla="*/ 771472 h 1058617"/>
              <a:gd name="connsiteX133" fmla="*/ 611777 w 1235024"/>
              <a:gd name="connsiteY133" fmla="*/ 766554 h 1058617"/>
              <a:gd name="connsiteX134" fmla="*/ 611917 w 1235024"/>
              <a:gd name="connsiteY134" fmla="*/ 762926 h 1058617"/>
              <a:gd name="connsiteX135" fmla="*/ 612370 w 1235024"/>
              <a:gd name="connsiteY135" fmla="*/ 760554 h 1058617"/>
              <a:gd name="connsiteX136" fmla="*/ 613207 w 1235024"/>
              <a:gd name="connsiteY136" fmla="*/ 759264 h 1058617"/>
              <a:gd name="connsiteX137" fmla="*/ 614428 w 1235024"/>
              <a:gd name="connsiteY137" fmla="*/ 758880 h 1058617"/>
              <a:gd name="connsiteX138" fmla="*/ 617184 w 1235024"/>
              <a:gd name="connsiteY138" fmla="*/ 760031 h 1058617"/>
              <a:gd name="connsiteX139" fmla="*/ 621753 w 1235024"/>
              <a:gd name="connsiteY139" fmla="*/ 762578 h 1058617"/>
              <a:gd name="connsiteX140" fmla="*/ 628416 w 1235024"/>
              <a:gd name="connsiteY140" fmla="*/ 765124 h 1058617"/>
              <a:gd name="connsiteX141" fmla="*/ 637380 w 1235024"/>
              <a:gd name="connsiteY141" fmla="*/ 766275 h 1058617"/>
              <a:gd name="connsiteX142" fmla="*/ 643380 w 1235024"/>
              <a:gd name="connsiteY142" fmla="*/ 765473 h 1058617"/>
              <a:gd name="connsiteX143" fmla="*/ 647880 w 1235024"/>
              <a:gd name="connsiteY143" fmla="*/ 763205 h 1058617"/>
              <a:gd name="connsiteX144" fmla="*/ 650705 w 1235024"/>
              <a:gd name="connsiteY144" fmla="*/ 759578 h 1058617"/>
              <a:gd name="connsiteX145" fmla="*/ 651682 w 1235024"/>
              <a:gd name="connsiteY145" fmla="*/ 754764 h 1058617"/>
              <a:gd name="connsiteX146" fmla="*/ 650008 w 1235024"/>
              <a:gd name="connsiteY146" fmla="*/ 749497 h 1058617"/>
              <a:gd name="connsiteX147" fmla="*/ 645647 w 1235024"/>
              <a:gd name="connsiteY147" fmla="*/ 745590 h 1058617"/>
              <a:gd name="connsiteX148" fmla="*/ 639543 w 1235024"/>
              <a:gd name="connsiteY148" fmla="*/ 742381 h 1058617"/>
              <a:gd name="connsiteX149" fmla="*/ 632497 w 1235024"/>
              <a:gd name="connsiteY149" fmla="*/ 739207 h 1058617"/>
              <a:gd name="connsiteX150" fmla="*/ 625451 w 1235024"/>
              <a:gd name="connsiteY150" fmla="*/ 735405 h 1058617"/>
              <a:gd name="connsiteX151" fmla="*/ 619347 w 1235024"/>
              <a:gd name="connsiteY151" fmla="*/ 730312 h 1058617"/>
              <a:gd name="connsiteX152" fmla="*/ 614986 w 1235024"/>
              <a:gd name="connsiteY152" fmla="*/ 723301 h 1058617"/>
              <a:gd name="connsiteX153" fmla="*/ 613312 w 1235024"/>
              <a:gd name="connsiteY153" fmla="*/ 713604 h 1058617"/>
              <a:gd name="connsiteX154" fmla="*/ 615719 w 1235024"/>
              <a:gd name="connsiteY154" fmla="*/ 702198 h 1058617"/>
              <a:gd name="connsiteX155" fmla="*/ 622207 w 1235024"/>
              <a:gd name="connsiteY155" fmla="*/ 694035 h 1058617"/>
              <a:gd name="connsiteX156" fmla="*/ 631834 w 1235024"/>
              <a:gd name="connsiteY156" fmla="*/ 689187 h 1058617"/>
              <a:gd name="connsiteX157" fmla="*/ 643589 w 1235024"/>
              <a:gd name="connsiteY157" fmla="*/ 687582 h 1058617"/>
              <a:gd name="connsiteX158" fmla="*/ 617527 w 1235024"/>
              <a:gd name="connsiteY158" fmla="*/ 202401 h 1058617"/>
              <a:gd name="connsiteX159" fmla="*/ 1058617 w 1235024"/>
              <a:gd name="connsiteY159" fmla="*/ 621408 h 1058617"/>
              <a:gd name="connsiteX160" fmla="*/ 1058617 w 1235024"/>
              <a:gd name="connsiteY160" fmla="*/ 1058617 h 1058617"/>
              <a:gd name="connsiteX161" fmla="*/ 771908 w 1235024"/>
              <a:gd name="connsiteY161" fmla="*/ 1058617 h 1058617"/>
              <a:gd name="connsiteX162" fmla="*/ 771908 w 1235024"/>
              <a:gd name="connsiteY162" fmla="*/ 851304 h 1058617"/>
              <a:gd name="connsiteX163" fmla="*/ 882181 w 1235024"/>
              <a:gd name="connsiteY163" fmla="*/ 851304 h 1058617"/>
              <a:gd name="connsiteX164" fmla="*/ 911587 w 1235024"/>
              <a:gd name="connsiteY164" fmla="*/ 821898 h 1058617"/>
              <a:gd name="connsiteX165" fmla="*/ 911587 w 1235024"/>
              <a:gd name="connsiteY165" fmla="*/ 654284 h 1058617"/>
              <a:gd name="connsiteX166" fmla="*/ 882181 w 1235024"/>
              <a:gd name="connsiteY166" fmla="*/ 624878 h 1058617"/>
              <a:gd name="connsiteX167" fmla="*/ 771908 w 1235024"/>
              <a:gd name="connsiteY167" fmla="*/ 624878 h 1058617"/>
              <a:gd name="connsiteX168" fmla="*/ 771908 w 1235024"/>
              <a:gd name="connsiteY168" fmla="*/ 602823 h 1058617"/>
              <a:gd name="connsiteX169" fmla="*/ 749854 w 1235024"/>
              <a:gd name="connsiteY169" fmla="*/ 580769 h 1058617"/>
              <a:gd name="connsiteX170" fmla="*/ 727799 w 1235024"/>
              <a:gd name="connsiteY170" fmla="*/ 602823 h 1058617"/>
              <a:gd name="connsiteX171" fmla="*/ 727799 w 1235024"/>
              <a:gd name="connsiteY171" fmla="*/ 624878 h 1058617"/>
              <a:gd name="connsiteX172" fmla="*/ 617527 w 1235024"/>
              <a:gd name="connsiteY172" fmla="*/ 624878 h 1058617"/>
              <a:gd name="connsiteX173" fmla="*/ 588121 w 1235024"/>
              <a:gd name="connsiteY173" fmla="*/ 654284 h 1058617"/>
              <a:gd name="connsiteX174" fmla="*/ 588121 w 1235024"/>
              <a:gd name="connsiteY174" fmla="*/ 821898 h 1058617"/>
              <a:gd name="connsiteX175" fmla="*/ 617527 w 1235024"/>
              <a:gd name="connsiteY175" fmla="*/ 851304 h 1058617"/>
              <a:gd name="connsiteX176" fmla="*/ 727799 w 1235024"/>
              <a:gd name="connsiteY176" fmla="*/ 851304 h 1058617"/>
              <a:gd name="connsiteX177" fmla="*/ 727799 w 1235024"/>
              <a:gd name="connsiteY177" fmla="*/ 1058617 h 1058617"/>
              <a:gd name="connsiteX178" fmla="*/ 176436 w 1235024"/>
              <a:gd name="connsiteY178" fmla="*/ 1058617 h 1058617"/>
              <a:gd name="connsiteX179" fmla="*/ 176436 w 1235024"/>
              <a:gd name="connsiteY179" fmla="*/ 621437 h 1058617"/>
              <a:gd name="connsiteX180" fmla="*/ 617498 w 1235024"/>
              <a:gd name="connsiteY180" fmla="*/ 0 h 1058617"/>
              <a:gd name="connsiteX181" fmla="*/ 617527 w 1235024"/>
              <a:gd name="connsiteY181" fmla="*/ 0 h 1058617"/>
              <a:gd name="connsiteX182" fmla="*/ 1235024 w 1235024"/>
              <a:gd name="connsiteY182" fmla="*/ 587430 h 1058617"/>
              <a:gd name="connsiteX183" fmla="*/ 1168273 w 1235024"/>
              <a:gd name="connsiteY183" fmla="*/ 644478 h 1058617"/>
              <a:gd name="connsiteX184" fmla="*/ 617527 w 1235024"/>
              <a:gd name="connsiteY184" fmla="*/ 121300 h 1058617"/>
              <a:gd name="connsiteX185" fmla="*/ 617498 w 1235024"/>
              <a:gd name="connsiteY185" fmla="*/ 121300 h 1058617"/>
              <a:gd name="connsiteX186" fmla="*/ 66752 w 1235024"/>
              <a:gd name="connsiteY186" fmla="*/ 644478 h 1058617"/>
              <a:gd name="connsiteX187" fmla="*/ 0 w 1235024"/>
              <a:gd name="connsiteY187" fmla="*/ 587430 h 105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1235024" h="1058617">
                <a:moveTo>
                  <a:pt x="716334" y="706418"/>
                </a:moveTo>
                <a:lnTo>
                  <a:pt x="703567" y="744788"/>
                </a:lnTo>
                <a:lnTo>
                  <a:pt x="729170" y="744788"/>
                </a:lnTo>
                <a:lnTo>
                  <a:pt x="716403" y="706418"/>
                </a:lnTo>
                <a:close/>
                <a:moveTo>
                  <a:pt x="832210" y="689187"/>
                </a:moveTo>
                <a:lnTo>
                  <a:pt x="877277" y="689187"/>
                </a:lnTo>
                <a:cubicBezTo>
                  <a:pt x="877696" y="689187"/>
                  <a:pt x="878068" y="689303"/>
                  <a:pt x="878394" y="689536"/>
                </a:cubicBezTo>
                <a:cubicBezTo>
                  <a:pt x="878719" y="689768"/>
                  <a:pt x="878998" y="690175"/>
                  <a:pt x="879231" y="690756"/>
                </a:cubicBezTo>
                <a:cubicBezTo>
                  <a:pt x="879463" y="691338"/>
                  <a:pt x="879638" y="692082"/>
                  <a:pt x="879754" y="692989"/>
                </a:cubicBezTo>
                <a:cubicBezTo>
                  <a:pt x="879870" y="693896"/>
                  <a:pt x="879928" y="695047"/>
                  <a:pt x="879928" y="696442"/>
                </a:cubicBezTo>
                <a:cubicBezTo>
                  <a:pt x="879928" y="697744"/>
                  <a:pt x="879870" y="698849"/>
                  <a:pt x="879754" y="699756"/>
                </a:cubicBezTo>
                <a:cubicBezTo>
                  <a:pt x="879638" y="700663"/>
                  <a:pt x="879463" y="701395"/>
                  <a:pt x="879231" y="701953"/>
                </a:cubicBezTo>
                <a:cubicBezTo>
                  <a:pt x="878998" y="702511"/>
                  <a:pt x="878719" y="702918"/>
                  <a:pt x="878394" y="703174"/>
                </a:cubicBezTo>
                <a:cubicBezTo>
                  <a:pt x="878068" y="703430"/>
                  <a:pt x="877696" y="703558"/>
                  <a:pt x="877277" y="703558"/>
                </a:cubicBezTo>
                <a:lnTo>
                  <a:pt x="845047" y="703558"/>
                </a:lnTo>
                <a:lnTo>
                  <a:pt x="845047" y="725603"/>
                </a:lnTo>
                <a:lnTo>
                  <a:pt x="872324" y="725603"/>
                </a:lnTo>
                <a:cubicBezTo>
                  <a:pt x="872743" y="725603"/>
                  <a:pt x="873126" y="725731"/>
                  <a:pt x="873475" y="725987"/>
                </a:cubicBezTo>
                <a:cubicBezTo>
                  <a:pt x="873824" y="726243"/>
                  <a:pt x="874115" y="726638"/>
                  <a:pt x="874347" y="727173"/>
                </a:cubicBezTo>
                <a:cubicBezTo>
                  <a:pt x="874580" y="727708"/>
                  <a:pt x="874754" y="728428"/>
                  <a:pt x="874871" y="729335"/>
                </a:cubicBezTo>
                <a:cubicBezTo>
                  <a:pt x="874987" y="730242"/>
                  <a:pt x="875045" y="731347"/>
                  <a:pt x="875045" y="732649"/>
                </a:cubicBezTo>
                <a:cubicBezTo>
                  <a:pt x="875045" y="733998"/>
                  <a:pt x="874987" y="735114"/>
                  <a:pt x="874871" y="735998"/>
                </a:cubicBezTo>
                <a:cubicBezTo>
                  <a:pt x="874754" y="736881"/>
                  <a:pt x="874580" y="737591"/>
                  <a:pt x="874347" y="738126"/>
                </a:cubicBezTo>
                <a:cubicBezTo>
                  <a:pt x="874115" y="738660"/>
                  <a:pt x="873824" y="739044"/>
                  <a:pt x="873475" y="739277"/>
                </a:cubicBezTo>
                <a:cubicBezTo>
                  <a:pt x="873126" y="739509"/>
                  <a:pt x="872743" y="739625"/>
                  <a:pt x="872324" y="739625"/>
                </a:cubicBezTo>
                <a:lnTo>
                  <a:pt x="845047" y="739625"/>
                </a:lnTo>
                <a:lnTo>
                  <a:pt x="845047" y="765089"/>
                </a:lnTo>
                <a:lnTo>
                  <a:pt x="877556" y="765089"/>
                </a:lnTo>
                <a:cubicBezTo>
                  <a:pt x="877975" y="765089"/>
                  <a:pt x="878359" y="765217"/>
                  <a:pt x="878708" y="765473"/>
                </a:cubicBezTo>
                <a:cubicBezTo>
                  <a:pt x="879056" y="765729"/>
                  <a:pt x="879347" y="766135"/>
                  <a:pt x="879580" y="766694"/>
                </a:cubicBezTo>
                <a:cubicBezTo>
                  <a:pt x="879812" y="767252"/>
                  <a:pt x="879987" y="767984"/>
                  <a:pt x="880103" y="768891"/>
                </a:cubicBezTo>
                <a:cubicBezTo>
                  <a:pt x="880219" y="769798"/>
                  <a:pt x="880277" y="770926"/>
                  <a:pt x="880277" y="772275"/>
                </a:cubicBezTo>
                <a:cubicBezTo>
                  <a:pt x="880277" y="773623"/>
                  <a:pt x="880219" y="774751"/>
                  <a:pt x="880103" y="775658"/>
                </a:cubicBezTo>
                <a:cubicBezTo>
                  <a:pt x="879987" y="776565"/>
                  <a:pt x="879812" y="777298"/>
                  <a:pt x="879580" y="777856"/>
                </a:cubicBezTo>
                <a:cubicBezTo>
                  <a:pt x="879347" y="778414"/>
                  <a:pt x="879056" y="778821"/>
                  <a:pt x="878708" y="779077"/>
                </a:cubicBezTo>
                <a:cubicBezTo>
                  <a:pt x="878359" y="779332"/>
                  <a:pt x="877975" y="779460"/>
                  <a:pt x="877556" y="779460"/>
                </a:cubicBezTo>
                <a:lnTo>
                  <a:pt x="832210" y="779460"/>
                </a:lnTo>
                <a:cubicBezTo>
                  <a:pt x="830676" y="779460"/>
                  <a:pt x="829385" y="779007"/>
                  <a:pt x="828339" y="778100"/>
                </a:cubicBezTo>
                <a:cubicBezTo>
                  <a:pt x="827292" y="777193"/>
                  <a:pt x="826769" y="775716"/>
                  <a:pt x="826769" y="773670"/>
                </a:cubicBezTo>
                <a:lnTo>
                  <a:pt x="826769" y="694977"/>
                </a:lnTo>
                <a:cubicBezTo>
                  <a:pt x="826769" y="692931"/>
                  <a:pt x="827292" y="691454"/>
                  <a:pt x="828339" y="690547"/>
                </a:cubicBezTo>
                <a:cubicBezTo>
                  <a:pt x="829385" y="689640"/>
                  <a:pt x="830676" y="689187"/>
                  <a:pt x="832210" y="689187"/>
                </a:cubicBezTo>
                <a:close/>
                <a:moveTo>
                  <a:pt x="778828" y="688768"/>
                </a:moveTo>
                <a:cubicBezTo>
                  <a:pt x="780641" y="688768"/>
                  <a:pt x="782130" y="688838"/>
                  <a:pt x="783292" y="688977"/>
                </a:cubicBezTo>
                <a:cubicBezTo>
                  <a:pt x="784455" y="689117"/>
                  <a:pt x="785385" y="689303"/>
                  <a:pt x="786083" y="689536"/>
                </a:cubicBezTo>
                <a:cubicBezTo>
                  <a:pt x="786781" y="689768"/>
                  <a:pt x="787281" y="690070"/>
                  <a:pt x="787583" y="690442"/>
                </a:cubicBezTo>
                <a:cubicBezTo>
                  <a:pt x="787885" y="690814"/>
                  <a:pt x="788036" y="691233"/>
                  <a:pt x="788036" y="691698"/>
                </a:cubicBezTo>
                <a:lnTo>
                  <a:pt x="788036" y="764322"/>
                </a:lnTo>
                <a:lnTo>
                  <a:pt x="816430" y="764322"/>
                </a:lnTo>
                <a:cubicBezTo>
                  <a:pt x="816895" y="764322"/>
                  <a:pt x="817302" y="764450"/>
                  <a:pt x="817651" y="764705"/>
                </a:cubicBezTo>
                <a:cubicBezTo>
                  <a:pt x="818000" y="764961"/>
                  <a:pt x="818290" y="765380"/>
                  <a:pt x="818523" y="765961"/>
                </a:cubicBezTo>
                <a:cubicBezTo>
                  <a:pt x="818755" y="766542"/>
                  <a:pt x="818930" y="767310"/>
                  <a:pt x="819046" y="768263"/>
                </a:cubicBezTo>
                <a:cubicBezTo>
                  <a:pt x="819162" y="769217"/>
                  <a:pt x="819220" y="770391"/>
                  <a:pt x="819220" y="771786"/>
                </a:cubicBezTo>
                <a:cubicBezTo>
                  <a:pt x="819220" y="773182"/>
                  <a:pt x="819162" y="774356"/>
                  <a:pt x="819046" y="775309"/>
                </a:cubicBezTo>
                <a:cubicBezTo>
                  <a:pt x="818930" y="776263"/>
                  <a:pt x="818755" y="777053"/>
                  <a:pt x="818523" y="777681"/>
                </a:cubicBezTo>
                <a:cubicBezTo>
                  <a:pt x="818290" y="778309"/>
                  <a:pt x="818000" y="778763"/>
                  <a:pt x="817651" y="779042"/>
                </a:cubicBezTo>
                <a:cubicBezTo>
                  <a:pt x="817302" y="779321"/>
                  <a:pt x="816895" y="779460"/>
                  <a:pt x="816430" y="779460"/>
                </a:cubicBezTo>
                <a:lnTo>
                  <a:pt x="775060" y="779460"/>
                </a:lnTo>
                <a:cubicBezTo>
                  <a:pt x="773526" y="779460"/>
                  <a:pt x="772235" y="779007"/>
                  <a:pt x="771189" y="778100"/>
                </a:cubicBezTo>
                <a:cubicBezTo>
                  <a:pt x="770142" y="777193"/>
                  <a:pt x="769619" y="775716"/>
                  <a:pt x="769619" y="773670"/>
                </a:cubicBezTo>
                <a:lnTo>
                  <a:pt x="769619" y="691698"/>
                </a:lnTo>
                <a:cubicBezTo>
                  <a:pt x="769619" y="691233"/>
                  <a:pt x="769770" y="690814"/>
                  <a:pt x="770072" y="690442"/>
                </a:cubicBezTo>
                <a:cubicBezTo>
                  <a:pt x="770375" y="690070"/>
                  <a:pt x="770875" y="689768"/>
                  <a:pt x="771572" y="689536"/>
                </a:cubicBezTo>
                <a:cubicBezTo>
                  <a:pt x="772270" y="689303"/>
                  <a:pt x="773212" y="689117"/>
                  <a:pt x="774398" y="688977"/>
                </a:cubicBezTo>
                <a:cubicBezTo>
                  <a:pt x="775584" y="688838"/>
                  <a:pt x="777060" y="688768"/>
                  <a:pt x="778828" y="688768"/>
                </a:cubicBezTo>
                <a:close/>
                <a:moveTo>
                  <a:pt x="716613" y="688768"/>
                </a:moveTo>
                <a:cubicBezTo>
                  <a:pt x="719357" y="688768"/>
                  <a:pt x="721543" y="688803"/>
                  <a:pt x="723171" y="688873"/>
                </a:cubicBezTo>
                <a:cubicBezTo>
                  <a:pt x="724798" y="688943"/>
                  <a:pt x="726066" y="689105"/>
                  <a:pt x="726973" y="689361"/>
                </a:cubicBezTo>
                <a:cubicBezTo>
                  <a:pt x="727880" y="689617"/>
                  <a:pt x="728531" y="690001"/>
                  <a:pt x="728926" y="690512"/>
                </a:cubicBezTo>
                <a:cubicBezTo>
                  <a:pt x="729321" y="691024"/>
                  <a:pt x="729659" y="691721"/>
                  <a:pt x="729938" y="692605"/>
                </a:cubicBezTo>
                <a:lnTo>
                  <a:pt x="757843" y="772623"/>
                </a:lnTo>
                <a:cubicBezTo>
                  <a:pt x="758401" y="774298"/>
                  <a:pt x="758750" y="775623"/>
                  <a:pt x="758889" y="776600"/>
                </a:cubicBezTo>
                <a:cubicBezTo>
                  <a:pt x="759029" y="777577"/>
                  <a:pt x="758843" y="778309"/>
                  <a:pt x="758331" y="778797"/>
                </a:cubicBezTo>
                <a:cubicBezTo>
                  <a:pt x="757820" y="779286"/>
                  <a:pt x="756913" y="779588"/>
                  <a:pt x="755610" y="779704"/>
                </a:cubicBezTo>
                <a:cubicBezTo>
                  <a:pt x="754308" y="779821"/>
                  <a:pt x="752518" y="779879"/>
                  <a:pt x="750239" y="779879"/>
                </a:cubicBezTo>
                <a:cubicBezTo>
                  <a:pt x="747867" y="779879"/>
                  <a:pt x="746018" y="779844"/>
                  <a:pt x="744692" y="779774"/>
                </a:cubicBezTo>
                <a:cubicBezTo>
                  <a:pt x="743367" y="779704"/>
                  <a:pt x="742355" y="779565"/>
                  <a:pt x="741658" y="779356"/>
                </a:cubicBezTo>
                <a:cubicBezTo>
                  <a:pt x="740960" y="779146"/>
                  <a:pt x="740472" y="778856"/>
                  <a:pt x="740193" y="778484"/>
                </a:cubicBezTo>
                <a:cubicBezTo>
                  <a:pt x="739914" y="778111"/>
                  <a:pt x="739681" y="777623"/>
                  <a:pt x="739495" y="777019"/>
                </a:cubicBezTo>
                <a:lnTo>
                  <a:pt x="733426" y="758880"/>
                </a:lnTo>
                <a:lnTo>
                  <a:pt x="699521" y="758880"/>
                </a:lnTo>
                <a:lnTo>
                  <a:pt x="693800" y="776530"/>
                </a:lnTo>
                <a:cubicBezTo>
                  <a:pt x="693614" y="777181"/>
                  <a:pt x="693370" y="777728"/>
                  <a:pt x="693068" y="778170"/>
                </a:cubicBezTo>
                <a:cubicBezTo>
                  <a:pt x="692765" y="778611"/>
                  <a:pt x="692277" y="778960"/>
                  <a:pt x="691603" y="779216"/>
                </a:cubicBezTo>
                <a:cubicBezTo>
                  <a:pt x="690928" y="779472"/>
                  <a:pt x="689975" y="779646"/>
                  <a:pt x="688742" y="779739"/>
                </a:cubicBezTo>
                <a:cubicBezTo>
                  <a:pt x="687510" y="779832"/>
                  <a:pt x="685894" y="779879"/>
                  <a:pt x="683894" y="779879"/>
                </a:cubicBezTo>
                <a:cubicBezTo>
                  <a:pt x="681754" y="779879"/>
                  <a:pt x="680080" y="779809"/>
                  <a:pt x="678871" y="779670"/>
                </a:cubicBezTo>
                <a:cubicBezTo>
                  <a:pt x="677662" y="779530"/>
                  <a:pt x="676825" y="779193"/>
                  <a:pt x="676359" y="778658"/>
                </a:cubicBezTo>
                <a:cubicBezTo>
                  <a:pt x="675894" y="778123"/>
                  <a:pt x="675732" y="777367"/>
                  <a:pt x="675871" y="776391"/>
                </a:cubicBezTo>
                <a:cubicBezTo>
                  <a:pt x="676011" y="775414"/>
                  <a:pt x="676359" y="774112"/>
                  <a:pt x="676918" y="772484"/>
                </a:cubicBezTo>
                <a:lnTo>
                  <a:pt x="704753" y="692396"/>
                </a:lnTo>
                <a:cubicBezTo>
                  <a:pt x="705032" y="691605"/>
                  <a:pt x="705358" y="690966"/>
                  <a:pt x="705730" y="690477"/>
                </a:cubicBezTo>
                <a:cubicBezTo>
                  <a:pt x="706102" y="689989"/>
                  <a:pt x="706695" y="689617"/>
                  <a:pt x="707509" y="689361"/>
                </a:cubicBezTo>
                <a:cubicBezTo>
                  <a:pt x="708323" y="689105"/>
                  <a:pt x="709450" y="688943"/>
                  <a:pt x="710892" y="688873"/>
                </a:cubicBezTo>
                <a:cubicBezTo>
                  <a:pt x="712334" y="688803"/>
                  <a:pt x="714241" y="688768"/>
                  <a:pt x="716613" y="688768"/>
                </a:cubicBezTo>
                <a:close/>
                <a:moveTo>
                  <a:pt x="643589" y="687582"/>
                </a:moveTo>
                <a:cubicBezTo>
                  <a:pt x="645729" y="687582"/>
                  <a:pt x="647868" y="687745"/>
                  <a:pt x="650008" y="688070"/>
                </a:cubicBezTo>
                <a:cubicBezTo>
                  <a:pt x="652147" y="688396"/>
                  <a:pt x="654147" y="688838"/>
                  <a:pt x="656007" y="689396"/>
                </a:cubicBezTo>
                <a:cubicBezTo>
                  <a:pt x="657868" y="689954"/>
                  <a:pt x="659519" y="690582"/>
                  <a:pt x="660960" y="691280"/>
                </a:cubicBezTo>
                <a:cubicBezTo>
                  <a:pt x="662402" y="691977"/>
                  <a:pt x="663356" y="692559"/>
                  <a:pt x="663821" y="693024"/>
                </a:cubicBezTo>
                <a:cubicBezTo>
                  <a:pt x="664286" y="693489"/>
                  <a:pt x="664600" y="693884"/>
                  <a:pt x="664762" y="694210"/>
                </a:cubicBezTo>
                <a:cubicBezTo>
                  <a:pt x="664925" y="694535"/>
                  <a:pt x="665065" y="694965"/>
                  <a:pt x="665181" y="695500"/>
                </a:cubicBezTo>
                <a:cubicBezTo>
                  <a:pt x="665297" y="696035"/>
                  <a:pt x="665379" y="696709"/>
                  <a:pt x="665425" y="697523"/>
                </a:cubicBezTo>
                <a:cubicBezTo>
                  <a:pt x="665472" y="698337"/>
                  <a:pt x="665495" y="699349"/>
                  <a:pt x="665495" y="700558"/>
                </a:cubicBezTo>
                <a:cubicBezTo>
                  <a:pt x="665495" y="701907"/>
                  <a:pt x="665460" y="703046"/>
                  <a:pt x="665390" y="703976"/>
                </a:cubicBezTo>
                <a:cubicBezTo>
                  <a:pt x="665321" y="704907"/>
                  <a:pt x="665204" y="705674"/>
                  <a:pt x="665042" y="706279"/>
                </a:cubicBezTo>
                <a:cubicBezTo>
                  <a:pt x="664879" y="706883"/>
                  <a:pt x="664646" y="707325"/>
                  <a:pt x="664344" y="707604"/>
                </a:cubicBezTo>
                <a:cubicBezTo>
                  <a:pt x="664042" y="707883"/>
                  <a:pt x="663635" y="708023"/>
                  <a:pt x="663123" y="708023"/>
                </a:cubicBezTo>
                <a:cubicBezTo>
                  <a:pt x="662611" y="708023"/>
                  <a:pt x="661798" y="707697"/>
                  <a:pt x="660681" y="707046"/>
                </a:cubicBezTo>
                <a:cubicBezTo>
                  <a:pt x="659565" y="706395"/>
                  <a:pt x="658193" y="705686"/>
                  <a:pt x="656565" y="704918"/>
                </a:cubicBezTo>
                <a:cubicBezTo>
                  <a:pt x="654937" y="704151"/>
                  <a:pt x="653054" y="703453"/>
                  <a:pt x="650914" y="702825"/>
                </a:cubicBezTo>
                <a:cubicBezTo>
                  <a:pt x="648775" y="702198"/>
                  <a:pt x="646426" y="701884"/>
                  <a:pt x="643868" y="701884"/>
                </a:cubicBezTo>
                <a:cubicBezTo>
                  <a:pt x="641869" y="701884"/>
                  <a:pt x="640124" y="702128"/>
                  <a:pt x="638636" y="702616"/>
                </a:cubicBezTo>
                <a:cubicBezTo>
                  <a:pt x="637148" y="703104"/>
                  <a:pt x="635904" y="703779"/>
                  <a:pt x="634904" y="704639"/>
                </a:cubicBezTo>
                <a:cubicBezTo>
                  <a:pt x="633904" y="705500"/>
                  <a:pt x="633160" y="706534"/>
                  <a:pt x="632671" y="707744"/>
                </a:cubicBezTo>
                <a:cubicBezTo>
                  <a:pt x="632183" y="708953"/>
                  <a:pt x="631939" y="710232"/>
                  <a:pt x="631939" y="711581"/>
                </a:cubicBezTo>
                <a:cubicBezTo>
                  <a:pt x="631939" y="713581"/>
                  <a:pt x="632485" y="715313"/>
                  <a:pt x="633578" y="716778"/>
                </a:cubicBezTo>
                <a:cubicBezTo>
                  <a:pt x="634671" y="718243"/>
                  <a:pt x="636136" y="719545"/>
                  <a:pt x="637973" y="720685"/>
                </a:cubicBezTo>
                <a:cubicBezTo>
                  <a:pt x="639811" y="721824"/>
                  <a:pt x="641892" y="722894"/>
                  <a:pt x="644217" y="723894"/>
                </a:cubicBezTo>
                <a:cubicBezTo>
                  <a:pt x="646543" y="724894"/>
                  <a:pt x="648915" y="725952"/>
                  <a:pt x="651333" y="727068"/>
                </a:cubicBezTo>
                <a:cubicBezTo>
                  <a:pt x="653752" y="728184"/>
                  <a:pt x="656123" y="729452"/>
                  <a:pt x="658449" y="730870"/>
                </a:cubicBezTo>
                <a:cubicBezTo>
                  <a:pt x="660774" y="732289"/>
                  <a:pt x="662844" y="733986"/>
                  <a:pt x="664658" y="735963"/>
                </a:cubicBezTo>
                <a:cubicBezTo>
                  <a:pt x="666472" y="737940"/>
                  <a:pt x="667937" y="740265"/>
                  <a:pt x="669053" y="742939"/>
                </a:cubicBezTo>
                <a:cubicBezTo>
                  <a:pt x="670169" y="745613"/>
                  <a:pt x="670727" y="748764"/>
                  <a:pt x="670727" y="752392"/>
                </a:cubicBezTo>
                <a:cubicBezTo>
                  <a:pt x="670727" y="757136"/>
                  <a:pt x="669844" y="761299"/>
                  <a:pt x="668076" y="764880"/>
                </a:cubicBezTo>
                <a:cubicBezTo>
                  <a:pt x="666309" y="768461"/>
                  <a:pt x="663914" y="771449"/>
                  <a:pt x="660891" y="773844"/>
                </a:cubicBezTo>
                <a:cubicBezTo>
                  <a:pt x="657868" y="776240"/>
                  <a:pt x="654333" y="778042"/>
                  <a:pt x="650287" y="779251"/>
                </a:cubicBezTo>
                <a:cubicBezTo>
                  <a:pt x="646240" y="780460"/>
                  <a:pt x="641915" y="781065"/>
                  <a:pt x="637311" y="781065"/>
                </a:cubicBezTo>
                <a:cubicBezTo>
                  <a:pt x="634195" y="781065"/>
                  <a:pt x="631299" y="780809"/>
                  <a:pt x="628625" y="780297"/>
                </a:cubicBezTo>
                <a:cubicBezTo>
                  <a:pt x="625951" y="779786"/>
                  <a:pt x="623591" y="779170"/>
                  <a:pt x="621544" y="778449"/>
                </a:cubicBezTo>
                <a:cubicBezTo>
                  <a:pt x="619498" y="777728"/>
                  <a:pt x="617789" y="776972"/>
                  <a:pt x="616417" y="776181"/>
                </a:cubicBezTo>
                <a:cubicBezTo>
                  <a:pt x="615045" y="775391"/>
                  <a:pt x="614056" y="774693"/>
                  <a:pt x="613452" y="774088"/>
                </a:cubicBezTo>
                <a:cubicBezTo>
                  <a:pt x="612847" y="773484"/>
                  <a:pt x="612417" y="772612"/>
                  <a:pt x="612161" y="771472"/>
                </a:cubicBezTo>
                <a:cubicBezTo>
                  <a:pt x="611905" y="770333"/>
                  <a:pt x="611777" y="768693"/>
                  <a:pt x="611777" y="766554"/>
                </a:cubicBezTo>
                <a:cubicBezTo>
                  <a:pt x="611777" y="765112"/>
                  <a:pt x="611824" y="763903"/>
                  <a:pt x="611917" y="762926"/>
                </a:cubicBezTo>
                <a:cubicBezTo>
                  <a:pt x="612010" y="761950"/>
                  <a:pt x="612161" y="761159"/>
                  <a:pt x="612370" y="760554"/>
                </a:cubicBezTo>
                <a:cubicBezTo>
                  <a:pt x="612580" y="759950"/>
                  <a:pt x="612859" y="759520"/>
                  <a:pt x="613207" y="759264"/>
                </a:cubicBezTo>
                <a:cubicBezTo>
                  <a:pt x="613556" y="759008"/>
                  <a:pt x="613963" y="758880"/>
                  <a:pt x="614428" y="758880"/>
                </a:cubicBezTo>
                <a:cubicBezTo>
                  <a:pt x="615079" y="758880"/>
                  <a:pt x="615998" y="759264"/>
                  <a:pt x="617184" y="760031"/>
                </a:cubicBezTo>
                <a:cubicBezTo>
                  <a:pt x="618370" y="760799"/>
                  <a:pt x="619893" y="761647"/>
                  <a:pt x="621753" y="762578"/>
                </a:cubicBezTo>
                <a:cubicBezTo>
                  <a:pt x="623614" y="763508"/>
                  <a:pt x="625835" y="764357"/>
                  <a:pt x="628416" y="765124"/>
                </a:cubicBezTo>
                <a:cubicBezTo>
                  <a:pt x="630997" y="765891"/>
                  <a:pt x="633985" y="766275"/>
                  <a:pt x="637380" y="766275"/>
                </a:cubicBezTo>
                <a:cubicBezTo>
                  <a:pt x="639613" y="766275"/>
                  <a:pt x="641613" y="766008"/>
                  <a:pt x="643380" y="765473"/>
                </a:cubicBezTo>
                <a:cubicBezTo>
                  <a:pt x="645147" y="764938"/>
                  <a:pt x="646647" y="764182"/>
                  <a:pt x="647880" y="763205"/>
                </a:cubicBezTo>
                <a:cubicBezTo>
                  <a:pt x="649112" y="762229"/>
                  <a:pt x="650054" y="761020"/>
                  <a:pt x="650705" y="759578"/>
                </a:cubicBezTo>
                <a:cubicBezTo>
                  <a:pt x="651356" y="758136"/>
                  <a:pt x="651682" y="756531"/>
                  <a:pt x="651682" y="754764"/>
                </a:cubicBezTo>
                <a:cubicBezTo>
                  <a:pt x="651682" y="752718"/>
                  <a:pt x="651124" y="750962"/>
                  <a:pt x="650008" y="749497"/>
                </a:cubicBezTo>
                <a:cubicBezTo>
                  <a:pt x="648891" y="748032"/>
                  <a:pt x="647438" y="746730"/>
                  <a:pt x="645647" y="745590"/>
                </a:cubicBezTo>
                <a:cubicBezTo>
                  <a:pt x="643857" y="744451"/>
                  <a:pt x="641822" y="743381"/>
                  <a:pt x="639543" y="742381"/>
                </a:cubicBezTo>
                <a:cubicBezTo>
                  <a:pt x="637264" y="741381"/>
                  <a:pt x="634915" y="740323"/>
                  <a:pt x="632497" y="739207"/>
                </a:cubicBezTo>
                <a:cubicBezTo>
                  <a:pt x="630079" y="738091"/>
                  <a:pt x="627730" y="736823"/>
                  <a:pt x="625451" y="735405"/>
                </a:cubicBezTo>
                <a:cubicBezTo>
                  <a:pt x="623172" y="733986"/>
                  <a:pt x="621137" y="732289"/>
                  <a:pt x="619347" y="730312"/>
                </a:cubicBezTo>
                <a:cubicBezTo>
                  <a:pt x="617556" y="728335"/>
                  <a:pt x="616103" y="725998"/>
                  <a:pt x="614986" y="723301"/>
                </a:cubicBezTo>
                <a:cubicBezTo>
                  <a:pt x="613870" y="720603"/>
                  <a:pt x="613312" y="717371"/>
                  <a:pt x="613312" y="713604"/>
                </a:cubicBezTo>
                <a:cubicBezTo>
                  <a:pt x="613312" y="709278"/>
                  <a:pt x="614114" y="705476"/>
                  <a:pt x="615719" y="702198"/>
                </a:cubicBezTo>
                <a:cubicBezTo>
                  <a:pt x="617324" y="698919"/>
                  <a:pt x="619486" y="696198"/>
                  <a:pt x="622207" y="694035"/>
                </a:cubicBezTo>
                <a:cubicBezTo>
                  <a:pt x="624928" y="691873"/>
                  <a:pt x="628137" y="690256"/>
                  <a:pt x="631834" y="689187"/>
                </a:cubicBezTo>
                <a:cubicBezTo>
                  <a:pt x="635532" y="688117"/>
                  <a:pt x="639450" y="687582"/>
                  <a:pt x="643589" y="687582"/>
                </a:cubicBezTo>
                <a:close/>
                <a:moveTo>
                  <a:pt x="617527" y="202401"/>
                </a:moveTo>
                <a:lnTo>
                  <a:pt x="1058617" y="621408"/>
                </a:lnTo>
                <a:lnTo>
                  <a:pt x="1058617" y="1058617"/>
                </a:lnTo>
                <a:lnTo>
                  <a:pt x="771908" y="1058617"/>
                </a:lnTo>
                <a:lnTo>
                  <a:pt x="771908" y="851304"/>
                </a:lnTo>
                <a:lnTo>
                  <a:pt x="882181" y="851304"/>
                </a:lnTo>
                <a:cubicBezTo>
                  <a:pt x="898422" y="851304"/>
                  <a:pt x="911587" y="838139"/>
                  <a:pt x="911587" y="821898"/>
                </a:cubicBezTo>
                <a:lnTo>
                  <a:pt x="911587" y="654284"/>
                </a:lnTo>
                <a:cubicBezTo>
                  <a:pt x="911587" y="638043"/>
                  <a:pt x="898422" y="624878"/>
                  <a:pt x="882181" y="624878"/>
                </a:cubicBezTo>
                <a:lnTo>
                  <a:pt x="771908" y="624878"/>
                </a:lnTo>
                <a:lnTo>
                  <a:pt x="771908" y="602823"/>
                </a:lnTo>
                <a:cubicBezTo>
                  <a:pt x="771908" y="590643"/>
                  <a:pt x="762034" y="580769"/>
                  <a:pt x="749854" y="580769"/>
                </a:cubicBezTo>
                <a:cubicBezTo>
                  <a:pt x="737674" y="580769"/>
                  <a:pt x="727799" y="590643"/>
                  <a:pt x="727799" y="602823"/>
                </a:cubicBezTo>
                <a:lnTo>
                  <a:pt x="727799" y="624878"/>
                </a:lnTo>
                <a:lnTo>
                  <a:pt x="617527" y="624878"/>
                </a:lnTo>
                <a:cubicBezTo>
                  <a:pt x="601286" y="624878"/>
                  <a:pt x="588121" y="638043"/>
                  <a:pt x="588121" y="654284"/>
                </a:cubicBezTo>
                <a:lnTo>
                  <a:pt x="588121" y="821898"/>
                </a:lnTo>
                <a:cubicBezTo>
                  <a:pt x="588121" y="838139"/>
                  <a:pt x="601286" y="851304"/>
                  <a:pt x="617527" y="851304"/>
                </a:cubicBezTo>
                <a:lnTo>
                  <a:pt x="727799" y="851304"/>
                </a:lnTo>
                <a:lnTo>
                  <a:pt x="727799" y="1058617"/>
                </a:lnTo>
                <a:lnTo>
                  <a:pt x="176436" y="1058617"/>
                </a:lnTo>
                <a:lnTo>
                  <a:pt x="176436" y="621437"/>
                </a:lnTo>
                <a:close/>
                <a:moveTo>
                  <a:pt x="617498" y="0"/>
                </a:moveTo>
                <a:lnTo>
                  <a:pt x="617527" y="0"/>
                </a:lnTo>
                <a:lnTo>
                  <a:pt x="1235024" y="587430"/>
                </a:lnTo>
                <a:lnTo>
                  <a:pt x="1168273" y="644478"/>
                </a:lnTo>
                <a:lnTo>
                  <a:pt x="617527" y="121300"/>
                </a:lnTo>
                <a:lnTo>
                  <a:pt x="617498" y="121300"/>
                </a:lnTo>
                <a:lnTo>
                  <a:pt x="66752" y="644478"/>
                </a:lnTo>
                <a:lnTo>
                  <a:pt x="0" y="587430"/>
                </a:lnTo>
                <a:close/>
              </a:path>
            </a:pathLst>
          </a:custGeom>
          <a:solidFill>
            <a:srgbClr val="000000"/>
          </a:solidFill>
          <a:ln w="14684"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838301EE-A73D-417F-A83B-1B41C3CEBC81}"/>
              </a:ext>
            </a:extLst>
          </p:cNvPr>
          <p:cNvSpPr/>
          <p:nvPr/>
        </p:nvSpPr>
        <p:spPr>
          <a:xfrm>
            <a:off x="5299976" y="6702786"/>
            <a:ext cx="1275456" cy="866656"/>
          </a:xfrm>
          <a:custGeom>
            <a:avLst/>
            <a:gdLst>
              <a:gd name="connsiteX0" fmla="*/ 1111936 w 1275456"/>
              <a:gd name="connsiteY0" fmla="*/ 294336 h 866656"/>
              <a:gd name="connsiteX1" fmla="*/ 1074326 w 1275456"/>
              <a:gd name="connsiteY1" fmla="*/ 299242 h 866656"/>
              <a:gd name="connsiteX2" fmla="*/ 1079232 w 1275456"/>
              <a:gd name="connsiteY2" fmla="*/ 261632 h 866656"/>
              <a:gd name="connsiteX3" fmla="*/ 915712 w 1275456"/>
              <a:gd name="connsiteY3" fmla="*/ 98112 h 866656"/>
              <a:gd name="connsiteX4" fmla="*/ 814330 w 1275456"/>
              <a:gd name="connsiteY4" fmla="*/ 132451 h 866656"/>
              <a:gd name="connsiteX5" fmla="*/ 654080 w 1275456"/>
              <a:gd name="connsiteY5" fmla="*/ 0 h 866656"/>
              <a:gd name="connsiteX6" fmla="*/ 495466 w 1275456"/>
              <a:gd name="connsiteY6" fmla="*/ 122640 h 866656"/>
              <a:gd name="connsiteX7" fmla="*/ 359744 w 1275456"/>
              <a:gd name="connsiteY7" fmla="*/ 49056 h 866656"/>
              <a:gd name="connsiteX8" fmla="*/ 196224 w 1275456"/>
              <a:gd name="connsiteY8" fmla="*/ 212576 h 866656"/>
              <a:gd name="connsiteX9" fmla="*/ 201130 w 1275456"/>
              <a:gd name="connsiteY9" fmla="*/ 250186 h 866656"/>
              <a:gd name="connsiteX10" fmla="*/ 163520 w 1275456"/>
              <a:gd name="connsiteY10" fmla="*/ 245280 h 866656"/>
              <a:gd name="connsiteX11" fmla="*/ 0 w 1275456"/>
              <a:gd name="connsiteY11" fmla="*/ 408800 h 866656"/>
              <a:gd name="connsiteX12" fmla="*/ 163520 w 1275456"/>
              <a:gd name="connsiteY12" fmla="*/ 572320 h 866656"/>
              <a:gd name="connsiteX13" fmla="*/ 165155 w 1275456"/>
              <a:gd name="connsiteY13" fmla="*/ 572320 h 866656"/>
              <a:gd name="connsiteX14" fmla="*/ 327040 w 1275456"/>
              <a:gd name="connsiteY14" fmla="*/ 719488 h 866656"/>
              <a:gd name="connsiteX15" fmla="*/ 426787 w 1275456"/>
              <a:gd name="connsiteY15" fmla="*/ 685149 h 866656"/>
              <a:gd name="connsiteX16" fmla="*/ 425152 w 1275456"/>
              <a:gd name="connsiteY16" fmla="*/ 703136 h 866656"/>
              <a:gd name="connsiteX17" fmla="*/ 588672 w 1275456"/>
              <a:gd name="connsiteY17" fmla="*/ 866656 h 866656"/>
              <a:gd name="connsiteX18" fmla="*/ 752192 w 1275456"/>
              <a:gd name="connsiteY18" fmla="*/ 717853 h 866656"/>
              <a:gd name="connsiteX19" fmla="*/ 883008 w 1275456"/>
              <a:gd name="connsiteY19" fmla="*/ 784896 h 866656"/>
              <a:gd name="connsiteX20" fmla="*/ 1046528 w 1275456"/>
              <a:gd name="connsiteY20" fmla="*/ 621376 h 866656"/>
              <a:gd name="connsiteX21" fmla="*/ 1046528 w 1275456"/>
              <a:gd name="connsiteY21" fmla="*/ 606659 h 866656"/>
              <a:gd name="connsiteX22" fmla="*/ 1111936 w 1275456"/>
              <a:gd name="connsiteY22" fmla="*/ 621376 h 866656"/>
              <a:gd name="connsiteX23" fmla="*/ 1275456 w 1275456"/>
              <a:gd name="connsiteY23" fmla="*/ 457856 h 866656"/>
              <a:gd name="connsiteX24" fmla="*/ 1111936 w 1275456"/>
              <a:gd name="connsiteY24" fmla="*/ 294336 h 86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5456" h="866656">
                <a:moveTo>
                  <a:pt x="1111936" y="294336"/>
                </a:moveTo>
                <a:cubicBezTo>
                  <a:pt x="1098854" y="294336"/>
                  <a:pt x="1087408" y="295971"/>
                  <a:pt x="1074326" y="299242"/>
                </a:cubicBezTo>
                <a:cubicBezTo>
                  <a:pt x="1077597" y="287795"/>
                  <a:pt x="1079232" y="274714"/>
                  <a:pt x="1079232" y="261632"/>
                </a:cubicBezTo>
                <a:cubicBezTo>
                  <a:pt x="1079232" y="171696"/>
                  <a:pt x="1005648" y="98112"/>
                  <a:pt x="915712" y="98112"/>
                </a:cubicBezTo>
                <a:cubicBezTo>
                  <a:pt x="878102" y="98112"/>
                  <a:pt x="842128" y="111194"/>
                  <a:pt x="814330" y="132451"/>
                </a:cubicBezTo>
                <a:cubicBezTo>
                  <a:pt x="801248" y="57232"/>
                  <a:pt x="734205" y="0"/>
                  <a:pt x="654080" y="0"/>
                </a:cubicBezTo>
                <a:cubicBezTo>
                  <a:pt x="578861" y="0"/>
                  <a:pt x="515088" y="52326"/>
                  <a:pt x="495466" y="122640"/>
                </a:cubicBezTo>
                <a:cubicBezTo>
                  <a:pt x="466032" y="78490"/>
                  <a:pt x="416976" y="49056"/>
                  <a:pt x="359744" y="49056"/>
                </a:cubicBezTo>
                <a:cubicBezTo>
                  <a:pt x="269808" y="49056"/>
                  <a:pt x="196224" y="122640"/>
                  <a:pt x="196224" y="212576"/>
                </a:cubicBezTo>
                <a:cubicBezTo>
                  <a:pt x="196224" y="225658"/>
                  <a:pt x="197859" y="237104"/>
                  <a:pt x="201130" y="250186"/>
                </a:cubicBezTo>
                <a:cubicBezTo>
                  <a:pt x="188048" y="246915"/>
                  <a:pt x="176602" y="245280"/>
                  <a:pt x="163520" y="245280"/>
                </a:cubicBezTo>
                <a:cubicBezTo>
                  <a:pt x="73584" y="245280"/>
                  <a:pt x="0" y="318864"/>
                  <a:pt x="0" y="408800"/>
                </a:cubicBezTo>
                <a:cubicBezTo>
                  <a:pt x="0" y="498736"/>
                  <a:pt x="73584" y="572320"/>
                  <a:pt x="163520" y="572320"/>
                </a:cubicBezTo>
                <a:cubicBezTo>
                  <a:pt x="163520" y="572320"/>
                  <a:pt x="163520" y="572320"/>
                  <a:pt x="165155" y="572320"/>
                </a:cubicBezTo>
                <a:cubicBezTo>
                  <a:pt x="173331" y="655715"/>
                  <a:pt x="243645" y="719488"/>
                  <a:pt x="327040" y="719488"/>
                </a:cubicBezTo>
                <a:cubicBezTo>
                  <a:pt x="364650" y="719488"/>
                  <a:pt x="398989" y="706406"/>
                  <a:pt x="426787" y="685149"/>
                </a:cubicBezTo>
                <a:cubicBezTo>
                  <a:pt x="426787" y="690054"/>
                  <a:pt x="425152" y="696595"/>
                  <a:pt x="425152" y="703136"/>
                </a:cubicBezTo>
                <a:cubicBezTo>
                  <a:pt x="425152" y="793072"/>
                  <a:pt x="498736" y="866656"/>
                  <a:pt x="588672" y="866656"/>
                </a:cubicBezTo>
                <a:cubicBezTo>
                  <a:pt x="673702" y="866656"/>
                  <a:pt x="744016" y="801248"/>
                  <a:pt x="752192" y="717853"/>
                </a:cubicBezTo>
                <a:cubicBezTo>
                  <a:pt x="781626" y="758733"/>
                  <a:pt x="829046" y="784896"/>
                  <a:pt x="883008" y="784896"/>
                </a:cubicBezTo>
                <a:cubicBezTo>
                  <a:pt x="972944" y="784896"/>
                  <a:pt x="1046528" y="711312"/>
                  <a:pt x="1046528" y="621376"/>
                </a:cubicBezTo>
                <a:cubicBezTo>
                  <a:pt x="1046528" y="616470"/>
                  <a:pt x="1046528" y="611565"/>
                  <a:pt x="1046528" y="606659"/>
                </a:cubicBezTo>
                <a:cubicBezTo>
                  <a:pt x="1066150" y="614835"/>
                  <a:pt x="1089043" y="621376"/>
                  <a:pt x="1111936" y="621376"/>
                </a:cubicBezTo>
                <a:cubicBezTo>
                  <a:pt x="1201872" y="621376"/>
                  <a:pt x="1275456" y="547792"/>
                  <a:pt x="1275456" y="457856"/>
                </a:cubicBezTo>
                <a:cubicBezTo>
                  <a:pt x="1275456" y="367920"/>
                  <a:pt x="1201872" y="294336"/>
                  <a:pt x="1111936" y="294336"/>
                </a:cubicBezTo>
                <a:close/>
              </a:path>
            </a:pathLst>
          </a:custGeom>
          <a:solidFill>
            <a:srgbClr val="000000"/>
          </a:solidFill>
          <a:ln w="16272"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D4818E2E-C1D4-4202-9637-96D5A9D812EB}"/>
              </a:ext>
            </a:extLst>
          </p:cNvPr>
          <p:cNvSpPr/>
          <p:nvPr/>
        </p:nvSpPr>
        <p:spPr>
          <a:xfrm rot="21171587" flipH="1">
            <a:off x="6048646" y="7492376"/>
            <a:ext cx="269883" cy="251892"/>
          </a:xfrm>
          <a:custGeom>
            <a:avLst/>
            <a:gdLst>
              <a:gd name="connsiteX0" fmla="*/ 73584 w 367920"/>
              <a:gd name="connsiteY0" fmla="*/ 196225 h 343393"/>
              <a:gd name="connsiteX1" fmla="*/ 147168 w 367920"/>
              <a:gd name="connsiteY1" fmla="*/ 269809 h 343393"/>
              <a:gd name="connsiteX2" fmla="*/ 73584 w 367920"/>
              <a:gd name="connsiteY2" fmla="*/ 343393 h 343393"/>
              <a:gd name="connsiteX3" fmla="*/ 0 w 367920"/>
              <a:gd name="connsiteY3" fmla="*/ 269809 h 343393"/>
              <a:gd name="connsiteX4" fmla="*/ 73584 w 367920"/>
              <a:gd name="connsiteY4" fmla="*/ 196225 h 343393"/>
              <a:gd name="connsiteX5" fmla="*/ 269808 w 367920"/>
              <a:gd name="connsiteY5" fmla="*/ 0 h 343393"/>
              <a:gd name="connsiteX6" fmla="*/ 367920 w 367920"/>
              <a:gd name="connsiteY6" fmla="*/ 98112 h 343393"/>
              <a:gd name="connsiteX7" fmla="*/ 269808 w 367920"/>
              <a:gd name="connsiteY7" fmla="*/ 196224 h 343393"/>
              <a:gd name="connsiteX8" fmla="*/ 171696 w 367920"/>
              <a:gd name="connsiteY8" fmla="*/ 98112 h 343393"/>
              <a:gd name="connsiteX9" fmla="*/ 269808 w 367920"/>
              <a:gd name="connsiteY9" fmla="*/ 0 h 34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920" h="343393">
                <a:moveTo>
                  <a:pt x="73584" y="196225"/>
                </a:moveTo>
                <a:cubicBezTo>
                  <a:pt x="114223" y="196225"/>
                  <a:pt x="147168" y="229170"/>
                  <a:pt x="147168" y="269809"/>
                </a:cubicBezTo>
                <a:cubicBezTo>
                  <a:pt x="147168" y="310448"/>
                  <a:pt x="114223" y="343393"/>
                  <a:pt x="73584" y="343393"/>
                </a:cubicBezTo>
                <a:cubicBezTo>
                  <a:pt x="32945" y="343393"/>
                  <a:pt x="0" y="310448"/>
                  <a:pt x="0" y="269809"/>
                </a:cubicBezTo>
                <a:cubicBezTo>
                  <a:pt x="0" y="229170"/>
                  <a:pt x="32945" y="196225"/>
                  <a:pt x="73584" y="196225"/>
                </a:cubicBezTo>
                <a:close/>
                <a:moveTo>
                  <a:pt x="269808" y="0"/>
                </a:moveTo>
                <a:cubicBezTo>
                  <a:pt x="323994" y="0"/>
                  <a:pt x="367920" y="43926"/>
                  <a:pt x="367920" y="98112"/>
                </a:cubicBezTo>
                <a:cubicBezTo>
                  <a:pt x="367920" y="152298"/>
                  <a:pt x="323994" y="196224"/>
                  <a:pt x="269808" y="196224"/>
                </a:cubicBezTo>
                <a:cubicBezTo>
                  <a:pt x="215622" y="196224"/>
                  <a:pt x="171696" y="152298"/>
                  <a:pt x="171696" y="98112"/>
                </a:cubicBezTo>
                <a:cubicBezTo>
                  <a:pt x="171696" y="43926"/>
                  <a:pt x="215622" y="0"/>
                  <a:pt x="269808" y="0"/>
                </a:cubicBezTo>
                <a:close/>
              </a:path>
            </a:pathLst>
          </a:custGeom>
          <a:solidFill>
            <a:srgbClr val="000000"/>
          </a:solidFill>
          <a:ln w="16272" cap="flat">
            <a:noFill/>
            <a:prstDash val="solid"/>
            <a:miter/>
          </a:ln>
        </p:spPr>
        <p:txBody>
          <a:bodyPr rtlCol="0" anchor="ctr"/>
          <a:lstStyle/>
          <a:p>
            <a:endParaRPr lang="en-GB"/>
          </a:p>
        </p:txBody>
      </p:sp>
      <p:pic>
        <p:nvPicPr>
          <p:cNvPr id="7" name="Graphic 6" descr="Oyster With Pearl with solid fill">
            <a:extLst>
              <a:ext uri="{FF2B5EF4-FFF2-40B4-BE49-F238E27FC236}">
                <a16:creationId xmlns:a16="http://schemas.microsoft.com/office/drawing/2014/main" id="{60EE6387-E62B-4C7F-A1B8-81F47C88CD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37674" y="6715176"/>
            <a:ext cx="781654" cy="781654"/>
          </a:xfrm>
          <a:prstGeom prst="rect">
            <a:avLst/>
          </a:prstGeom>
        </p:spPr>
      </p:pic>
      <p:sp>
        <p:nvSpPr>
          <p:cNvPr id="171" name="Freeform: Shape 170" descr="Close with solid fill">
            <a:extLst>
              <a:ext uri="{FF2B5EF4-FFF2-40B4-BE49-F238E27FC236}">
                <a16:creationId xmlns:a16="http://schemas.microsoft.com/office/drawing/2014/main" id="{88D7ABBA-D59D-4658-9DB4-BC4087F177EF}"/>
              </a:ext>
            </a:extLst>
          </p:cNvPr>
          <p:cNvSpPr/>
          <p:nvPr/>
        </p:nvSpPr>
        <p:spPr>
          <a:xfrm>
            <a:off x="4921233" y="2343201"/>
            <a:ext cx="1726976" cy="756249"/>
          </a:xfrm>
          <a:custGeom>
            <a:avLst/>
            <a:gdLst>
              <a:gd name="connsiteX0" fmla="*/ 2978891 w 3956955"/>
              <a:gd name="connsiteY0" fmla="*/ 426913 h 1732765"/>
              <a:gd name="connsiteX1" fmla="*/ 3401201 w 3956955"/>
              <a:gd name="connsiteY1" fmla="*/ 849223 h 1732765"/>
              <a:gd name="connsiteX2" fmla="*/ 3823511 w 3956955"/>
              <a:gd name="connsiteY2" fmla="*/ 426913 h 1732765"/>
              <a:gd name="connsiteX3" fmla="*/ 3956955 w 3956955"/>
              <a:gd name="connsiteY3" fmla="*/ 560357 h 1732765"/>
              <a:gd name="connsiteX4" fmla="*/ 3534645 w 3956955"/>
              <a:gd name="connsiteY4" fmla="*/ 982667 h 1732765"/>
              <a:gd name="connsiteX5" fmla="*/ 3956955 w 3956955"/>
              <a:gd name="connsiteY5" fmla="*/ 1404977 h 1732765"/>
              <a:gd name="connsiteX6" fmla="*/ 3823511 w 3956955"/>
              <a:gd name="connsiteY6" fmla="*/ 1538421 h 1732765"/>
              <a:gd name="connsiteX7" fmla="*/ 3401201 w 3956955"/>
              <a:gd name="connsiteY7" fmla="*/ 1116111 h 1732765"/>
              <a:gd name="connsiteX8" fmla="*/ 2978891 w 3956955"/>
              <a:gd name="connsiteY8" fmla="*/ 1538421 h 1732765"/>
              <a:gd name="connsiteX9" fmla="*/ 2845447 w 3956955"/>
              <a:gd name="connsiteY9" fmla="*/ 1404977 h 1732765"/>
              <a:gd name="connsiteX10" fmla="*/ 3267757 w 3956955"/>
              <a:gd name="connsiteY10" fmla="*/ 982667 h 1732765"/>
              <a:gd name="connsiteX11" fmla="*/ 2845447 w 3956955"/>
              <a:gd name="connsiteY11" fmla="*/ 560357 h 1732765"/>
              <a:gd name="connsiteX12" fmla="*/ 37112 w 3956955"/>
              <a:gd name="connsiteY12" fmla="*/ 412103 h 1732765"/>
              <a:gd name="connsiteX13" fmla="*/ 69104 w 3956955"/>
              <a:gd name="connsiteY13" fmla="*/ 412103 h 1732765"/>
              <a:gd name="connsiteX14" fmla="*/ 69104 w 3956955"/>
              <a:gd name="connsiteY14" fmla="*/ 764024 h 1732765"/>
              <a:gd name="connsiteX15" fmla="*/ 87660 w 3956955"/>
              <a:gd name="connsiteY15" fmla="*/ 782579 h 1732765"/>
              <a:gd name="connsiteX16" fmla="*/ 106216 w 3956955"/>
              <a:gd name="connsiteY16" fmla="*/ 764024 h 1732765"/>
              <a:gd name="connsiteX17" fmla="*/ 106216 w 3956955"/>
              <a:gd name="connsiteY17" fmla="*/ 412103 h 1732765"/>
              <a:gd name="connsiteX18" fmla="*/ 155485 w 3956955"/>
              <a:gd name="connsiteY18" fmla="*/ 412103 h 1732765"/>
              <a:gd name="connsiteX19" fmla="*/ 155485 w 3956955"/>
              <a:gd name="connsiteY19" fmla="*/ 764024 h 1732765"/>
              <a:gd name="connsiteX20" fmla="*/ 174041 w 3956955"/>
              <a:gd name="connsiteY20" fmla="*/ 782579 h 1732765"/>
              <a:gd name="connsiteX21" fmla="*/ 192596 w 3956955"/>
              <a:gd name="connsiteY21" fmla="*/ 764024 h 1732765"/>
              <a:gd name="connsiteX22" fmla="*/ 192596 w 3956955"/>
              <a:gd name="connsiteY22" fmla="*/ 412103 h 1732765"/>
              <a:gd name="connsiteX23" fmla="*/ 240906 w 3956955"/>
              <a:gd name="connsiteY23" fmla="*/ 412103 h 1732765"/>
              <a:gd name="connsiteX24" fmla="*/ 240906 w 3956955"/>
              <a:gd name="connsiteY24" fmla="*/ 764024 h 1732765"/>
              <a:gd name="connsiteX25" fmla="*/ 259461 w 3956955"/>
              <a:gd name="connsiteY25" fmla="*/ 782579 h 1732765"/>
              <a:gd name="connsiteX26" fmla="*/ 278017 w 3956955"/>
              <a:gd name="connsiteY26" fmla="*/ 764024 h 1732765"/>
              <a:gd name="connsiteX27" fmla="*/ 278017 w 3956955"/>
              <a:gd name="connsiteY27" fmla="*/ 412103 h 1732765"/>
              <a:gd name="connsiteX28" fmla="*/ 310010 w 3956955"/>
              <a:gd name="connsiteY28" fmla="*/ 412103 h 1732765"/>
              <a:gd name="connsiteX29" fmla="*/ 348721 w 3956955"/>
              <a:gd name="connsiteY29" fmla="*/ 730751 h 1732765"/>
              <a:gd name="connsiteX30" fmla="*/ 276098 w 3956955"/>
              <a:gd name="connsiteY30" fmla="*/ 909591 h 1732765"/>
              <a:gd name="connsiteX31" fmla="*/ 229068 w 3956955"/>
              <a:gd name="connsiteY31" fmla="*/ 973576 h 1732765"/>
              <a:gd name="connsiteX32" fmla="*/ 249224 w 3956955"/>
              <a:gd name="connsiteY32" fmla="*/ 1658541 h 1732765"/>
              <a:gd name="connsiteX33" fmla="*/ 175000 w 3956955"/>
              <a:gd name="connsiteY33" fmla="*/ 1732765 h 1732765"/>
              <a:gd name="connsiteX34" fmla="*/ 100777 w 3956955"/>
              <a:gd name="connsiteY34" fmla="*/ 1658541 h 1732765"/>
              <a:gd name="connsiteX35" fmla="*/ 119653 w 3956955"/>
              <a:gd name="connsiteY35" fmla="*/ 974856 h 1732765"/>
              <a:gd name="connsiteX36" fmla="*/ 72304 w 3956955"/>
              <a:gd name="connsiteY36" fmla="*/ 910870 h 1732765"/>
              <a:gd name="connsiteX37" fmla="*/ 0 w 3956955"/>
              <a:gd name="connsiteY37" fmla="*/ 732031 h 1732765"/>
              <a:gd name="connsiteX38" fmla="*/ 37112 w 3956955"/>
              <a:gd name="connsiteY38" fmla="*/ 412103 h 1732765"/>
              <a:gd name="connsiteX39" fmla="*/ 1639330 w 3956955"/>
              <a:gd name="connsiteY39" fmla="*/ 353236 h 1732765"/>
              <a:gd name="connsiteX40" fmla="*/ 1612583 w 3956955"/>
              <a:gd name="connsiteY40" fmla="*/ 355554 h 1732765"/>
              <a:gd name="connsiteX41" fmla="*/ 1574067 w 3956955"/>
              <a:gd name="connsiteY41" fmla="*/ 432586 h 1732765"/>
              <a:gd name="connsiteX42" fmla="*/ 1628275 w 3956955"/>
              <a:gd name="connsiteY42" fmla="*/ 596635 h 1732765"/>
              <a:gd name="connsiteX43" fmla="*/ 1676776 w 3956955"/>
              <a:gd name="connsiteY43" fmla="*/ 659401 h 1732765"/>
              <a:gd name="connsiteX44" fmla="*/ 1766646 w 3956955"/>
              <a:gd name="connsiteY44" fmla="*/ 676519 h 1732765"/>
              <a:gd name="connsiteX45" fmla="*/ 1659658 w 3956955"/>
              <a:gd name="connsiteY45" fmla="*/ 869098 h 1732765"/>
              <a:gd name="connsiteX46" fmla="*/ 1445681 w 3956955"/>
              <a:gd name="connsiteY46" fmla="*/ 598061 h 1732765"/>
              <a:gd name="connsiteX47" fmla="*/ 960667 w 3956955"/>
              <a:gd name="connsiteY47" fmla="*/ 626591 h 1732765"/>
              <a:gd name="connsiteX48" fmla="*/ 1017728 w 3956955"/>
              <a:gd name="connsiteY48" fmla="*/ 940424 h 1732765"/>
              <a:gd name="connsiteX49" fmla="*/ 1231704 w 3956955"/>
              <a:gd name="connsiteY49" fmla="*/ 1125870 h 1732765"/>
              <a:gd name="connsiteX50" fmla="*/ 1103318 w 3956955"/>
              <a:gd name="connsiteY50" fmla="*/ 1111605 h 1732765"/>
              <a:gd name="connsiteX51" fmla="*/ 847973 w 3956955"/>
              <a:gd name="connsiteY51" fmla="*/ 924732 h 1732765"/>
              <a:gd name="connsiteX52" fmla="*/ 790912 w 3956955"/>
              <a:gd name="connsiteY52" fmla="*/ 1138709 h 1732765"/>
              <a:gd name="connsiteX53" fmla="*/ 919298 w 3956955"/>
              <a:gd name="connsiteY53" fmla="*/ 1338421 h 1732765"/>
              <a:gd name="connsiteX54" fmla="*/ 719587 w 3956955"/>
              <a:gd name="connsiteY54" fmla="*/ 1338421 h 1732765"/>
              <a:gd name="connsiteX55" fmla="*/ 709601 w 3956955"/>
              <a:gd name="connsiteY55" fmla="*/ 1364098 h 1732765"/>
              <a:gd name="connsiteX56" fmla="*/ 1004889 w 3956955"/>
              <a:gd name="connsiteY56" fmla="*/ 1365524 h 1732765"/>
              <a:gd name="connsiteX57" fmla="*/ 890768 w 3956955"/>
              <a:gd name="connsiteY57" fmla="*/ 1108752 h 1732765"/>
              <a:gd name="connsiteX58" fmla="*/ 976359 w 3956955"/>
              <a:gd name="connsiteY58" fmla="*/ 1123017 h 1732765"/>
              <a:gd name="connsiteX59" fmla="*/ 1176070 w 3956955"/>
              <a:gd name="connsiteY59" fmla="*/ 1336994 h 1732765"/>
              <a:gd name="connsiteX60" fmla="*/ 1391474 w 3956955"/>
              <a:gd name="connsiteY60" fmla="*/ 1144415 h 1732765"/>
              <a:gd name="connsiteX61" fmla="*/ 1218866 w 3956955"/>
              <a:gd name="connsiteY61" fmla="*/ 924732 h 1732765"/>
              <a:gd name="connsiteX62" fmla="*/ 1176070 w 3956955"/>
              <a:gd name="connsiteY62" fmla="*/ 682225 h 1732765"/>
              <a:gd name="connsiteX63" fmla="*/ 1390047 w 3956955"/>
              <a:gd name="connsiteY63" fmla="*/ 881937 h 1732765"/>
              <a:gd name="connsiteX64" fmla="*/ 1575494 w 3956955"/>
              <a:gd name="connsiteY64" fmla="*/ 1010323 h 1732765"/>
              <a:gd name="connsiteX65" fmla="*/ 1818001 w 3956955"/>
              <a:gd name="connsiteY65" fmla="*/ 867672 h 1732765"/>
              <a:gd name="connsiteX66" fmla="*/ 1832266 w 3956955"/>
              <a:gd name="connsiteY66" fmla="*/ 638003 h 1732765"/>
              <a:gd name="connsiteX67" fmla="*/ 1845104 w 3956955"/>
              <a:gd name="connsiteY67" fmla="*/ 622312 h 1732765"/>
              <a:gd name="connsiteX68" fmla="*/ 1809442 w 3956955"/>
              <a:gd name="connsiteY68" fmla="*/ 455410 h 1732765"/>
              <a:gd name="connsiteX69" fmla="*/ 1663937 w 3956955"/>
              <a:gd name="connsiteY69" fmla="*/ 362687 h 1732765"/>
              <a:gd name="connsiteX70" fmla="*/ 1639330 w 3956955"/>
              <a:gd name="connsiteY70" fmla="*/ 353236 h 1732765"/>
              <a:gd name="connsiteX71" fmla="*/ 1532698 w 3956955"/>
              <a:gd name="connsiteY71" fmla="*/ 254271 h 1732765"/>
              <a:gd name="connsiteX72" fmla="*/ 1518433 w 3956955"/>
              <a:gd name="connsiteY72" fmla="*/ 268536 h 1732765"/>
              <a:gd name="connsiteX73" fmla="*/ 1518433 w 3956955"/>
              <a:gd name="connsiteY73" fmla="*/ 297066 h 1732765"/>
              <a:gd name="connsiteX74" fmla="*/ 1489903 w 3956955"/>
              <a:gd name="connsiteY74" fmla="*/ 297066 h 1732765"/>
              <a:gd name="connsiteX75" fmla="*/ 1475638 w 3956955"/>
              <a:gd name="connsiteY75" fmla="*/ 311331 h 1732765"/>
              <a:gd name="connsiteX76" fmla="*/ 1489903 w 3956955"/>
              <a:gd name="connsiteY76" fmla="*/ 325597 h 1732765"/>
              <a:gd name="connsiteX77" fmla="*/ 1526992 w 3956955"/>
              <a:gd name="connsiteY77" fmla="*/ 325597 h 1732765"/>
              <a:gd name="connsiteX78" fmla="*/ 1565508 w 3956955"/>
              <a:gd name="connsiteY78" fmla="*/ 364112 h 1732765"/>
              <a:gd name="connsiteX79" fmla="*/ 1585479 w 3956955"/>
              <a:gd name="connsiteY79" fmla="*/ 344141 h 1732765"/>
              <a:gd name="connsiteX80" fmla="*/ 1546964 w 3956955"/>
              <a:gd name="connsiteY80" fmla="*/ 305625 h 1732765"/>
              <a:gd name="connsiteX81" fmla="*/ 1546964 w 3956955"/>
              <a:gd name="connsiteY81" fmla="*/ 268536 h 1732765"/>
              <a:gd name="connsiteX82" fmla="*/ 1532698 w 3956955"/>
              <a:gd name="connsiteY82" fmla="*/ 254271 h 1732765"/>
              <a:gd name="connsiteX83" fmla="*/ 2345070 w 3956955"/>
              <a:gd name="connsiteY83" fmla="*/ 229104 h 1732765"/>
              <a:gd name="connsiteX84" fmla="*/ 2346359 w 3956955"/>
              <a:gd name="connsiteY84" fmla="*/ 229111 h 1732765"/>
              <a:gd name="connsiteX85" fmla="*/ 2400737 w 3956955"/>
              <a:gd name="connsiteY85" fmla="*/ 285412 h 1732765"/>
              <a:gd name="connsiteX86" fmla="*/ 2400737 w 3956955"/>
              <a:gd name="connsiteY86" fmla="*/ 1026044 h 1732765"/>
              <a:gd name="connsiteX87" fmla="*/ 2422172 w 3956955"/>
              <a:gd name="connsiteY87" fmla="*/ 1649583 h 1732765"/>
              <a:gd name="connsiteX88" fmla="*/ 2344308 w 3956955"/>
              <a:gd name="connsiteY88" fmla="*/ 1727447 h 1732765"/>
              <a:gd name="connsiteX89" fmla="*/ 2256130 w 3956955"/>
              <a:gd name="connsiteY89" fmla="*/ 1649583 h 1732765"/>
              <a:gd name="connsiteX90" fmla="*/ 2284283 w 3956955"/>
              <a:gd name="connsiteY90" fmla="*/ 1033083 h 1732765"/>
              <a:gd name="connsiteX91" fmla="*/ 2205901 w 3956955"/>
              <a:gd name="connsiteY91" fmla="*/ 981254 h 1732765"/>
              <a:gd name="connsiteX92" fmla="*/ 2233415 w 3956955"/>
              <a:gd name="connsiteY92" fmla="*/ 502323 h 1732765"/>
              <a:gd name="connsiteX93" fmla="*/ 2345070 w 3956955"/>
              <a:gd name="connsiteY93" fmla="*/ 229104 h 1732765"/>
              <a:gd name="connsiteX94" fmla="*/ 1282181 w 3956955"/>
              <a:gd name="connsiteY94" fmla="*/ 0 h 1732765"/>
              <a:gd name="connsiteX95" fmla="*/ 2145986 w 3956955"/>
              <a:gd name="connsiteY95" fmla="*/ 863805 h 1732765"/>
              <a:gd name="connsiteX96" fmla="*/ 1282181 w 3956955"/>
              <a:gd name="connsiteY96" fmla="*/ 1727610 h 1732765"/>
              <a:gd name="connsiteX97" fmla="*/ 418376 w 3956955"/>
              <a:gd name="connsiteY97" fmla="*/ 863805 h 1732765"/>
              <a:gd name="connsiteX98" fmla="*/ 1282181 w 3956955"/>
              <a:gd name="connsiteY98" fmla="*/ 0 h 173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956955" h="1732765">
                <a:moveTo>
                  <a:pt x="2978891" y="426913"/>
                </a:moveTo>
                <a:lnTo>
                  <a:pt x="3401201" y="849223"/>
                </a:lnTo>
                <a:lnTo>
                  <a:pt x="3823511" y="426913"/>
                </a:lnTo>
                <a:lnTo>
                  <a:pt x="3956955" y="560357"/>
                </a:lnTo>
                <a:lnTo>
                  <a:pt x="3534645" y="982667"/>
                </a:lnTo>
                <a:lnTo>
                  <a:pt x="3956955" y="1404977"/>
                </a:lnTo>
                <a:lnTo>
                  <a:pt x="3823511" y="1538421"/>
                </a:lnTo>
                <a:lnTo>
                  <a:pt x="3401201" y="1116111"/>
                </a:lnTo>
                <a:lnTo>
                  <a:pt x="2978891" y="1538421"/>
                </a:lnTo>
                <a:lnTo>
                  <a:pt x="2845447" y="1404977"/>
                </a:lnTo>
                <a:lnTo>
                  <a:pt x="3267757" y="982667"/>
                </a:lnTo>
                <a:lnTo>
                  <a:pt x="2845447" y="560357"/>
                </a:lnTo>
                <a:close/>
                <a:moveTo>
                  <a:pt x="37112" y="412103"/>
                </a:moveTo>
                <a:lnTo>
                  <a:pt x="69104" y="412103"/>
                </a:lnTo>
                <a:lnTo>
                  <a:pt x="69104" y="764024"/>
                </a:lnTo>
                <a:cubicBezTo>
                  <a:pt x="69104" y="774271"/>
                  <a:pt x="77412" y="782579"/>
                  <a:pt x="87660" y="782579"/>
                </a:cubicBezTo>
                <a:cubicBezTo>
                  <a:pt x="97908" y="782579"/>
                  <a:pt x="106216" y="774271"/>
                  <a:pt x="106216" y="764024"/>
                </a:cubicBezTo>
                <a:lnTo>
                  <a:pt x="106216" y="412103"/>
                </a:lnTo>
                <a:lnTo>
                  <a:pt x="155485" y="412103"/>
                </a:lnTo>
                <a:lnTo>
                  <a:pt x="155485" y="764024"/>
                </a:lnTo>
                <a:cubicBezTo>
                  <a:pt x="155485" y="774271"/>
                  <a:pt x="163792" y="782579"/>
                  <a:pt x="174041" y="782579"/>
                </a:cubicBezTo>
                <a:cubicBezTo>
                  <a:pt x="184288" y="782579"/>
                  <a:pt x="192596" y="774271"/>
                  <a:pt x="192596" y="764024"/>
                </a:cubicBezTo>
                <a:lnTo>
                  <a:pt x="192596" y="412103"/>
                </a:lnTo>
                <a:lnTo>
                  <a:pt x="240906" y="412103"/>
                </a:lnTo>
                <a:lnTo>
                  <a:pt x="240906" y="764024"/>
                </a:lnTo>
                <a:cubicBezTo>
                  <a:pt x="240906" y="774271"/>
                  <a:pt x="249214" y="782579"/>
                  <a:pt x="259461" y="782579"/>
                </a:cubicBezTo>
                <a:cubicBezTo>
                  <a:pt x="269709" y="782579"/>
                  <a:pt x="278017" y="774271"/>
                  <a:pt x="278017" y="764024"/>
                </a:cubicBezTo>
                <a:lnTo>
                  <a:pt x="278017" y="412103"/>
                </a:lnTo>
                <a:lnTo>
                  <a:pt x="310010" y="412103"/>
                </a:lnTo>
                <a:cubicBezTo>
                  <a:pt x="330805" y="517212"/>
                  <a:pt x="343743" y="623722"/>
                  <a:pt x="348721" y="730751"/>
                </a:cubicBezTo>
                <a:cubicBezTo>
                  <a:pt x="348721" y="819691"/>
                  <a:pt x="319928" y="877598"/>
                  <a:pt x="276098" y="909591"/>
                </a:cubicBezTo>
                <a:cubicBezTo>
                  <a:pt x="252941" y="924253"/>
                  <a:pt x="236151" y="947096"/>
                  <a:pt x="229068" y="973576"/>
                </a:cubicBezTo>
                <a:lnTo>
                  <a:pt x="249224" y="1658541"/>
                </a:lnTo>
                <a:cubicBezTo>
                  <a:pt x="249224" y="1699534"/>
                  <a:pt x="215993" y="1732765"/>
                  <a:pt x="175000" y="1732765"/>
                </a:cubicBezTo>
                <a:cubicBezTo>
                  <a:pt x="134008" y="1732765"/>
                  <a:pt x="100777" y="1699534"/>
                  <a:pt x="100777" y="1658541"/>
                </a:cubicBezTo>
                <a:lnTo>
                  <a:pt x="119653" y="974856"/>
                </a:lnTo>
                <a:cubicBezTo>
                  <a:pt x="112492" y="948324"/>
                  <a:pt x="95582" y="925475"/>
                  <a:pt x="72304" y="910870"/>
                </a:cubicBezTo>
                <a:cubicBezTo>
                  <a:pt x="28793" y="879517"/>
                  <a:pt x="0" y="820971"/>
                  <a:pt x="0" y="732031"/>
                </a:cubicBezTo>
                <a:cubicBezTo>
                  <a:pt x="2843" y="624497"/>
                  <a:pt x="15263" y="517433"/>
                  <a:pt x="37112" y="412103"/>
                </a:cubicBezTo>
                <a:close/>
                <a:moveTo>
                  <a:pt x="1639330" y="353236"/>
                </a:moveTo>
                <a:cubicBezTo>
                  <a:pt x="1630414" y="351988"/>
                  <a:pt x="1621142" y="352701"/>
                  <a:pt x="1612583" y="355554"/>
                </a:cubicBezTo>
                <a:cubicBezTo>
                  <a:pt x="1581200" y="365540"/>
                  <a:pt x="1564082" y="399776"/>
                  <a:pt x="1574067" y="432586"/>
                </a:cubicBezTo>
                <a:lnTo>
                  <a:pt x="1628275" y="596635"/>
                </a:lnTo>
                <a:cubicBezTo>
                  <a:pt x="1636834" y="622312"/>
                  <a:pt x="1653952" y="643710"/>
                  <a:pt x="1676776" y="659401"/>
                </a:cubicBezTo>
                <a:cubicBezTo>
                  <a:pt x="1705306" y="677946"/>
                  <a:pt x="1736690" y="682225"/>
                  <a:pt x="1766646" y="676519"/>
                </a:cubicBezTo>
                <a:cubicBezTo>
                  <a:pt x="1765220" y="747845"/>
                  <a:pt x="1742395" y="836289"/>
                  <a:pt x="1659658" y="869098"/>
                </a:cubicBezTo>
                <a:cubicBezTo>
                  <a:pt x="1539831" y="916173"/>
                  <a:pt x="1534125" y="780655"/>
                  <a:pt x="1445681" y="598061"/>
                </a:cubicBezTo>
                <a:cubicBezTo>
                  <a:pt x="1357237" y="415468"/>
                  <a:pt x="1029140" y="471102"/>
                  <a:pt x="960667" y="626591"/>
                </a:cubicBezTo>
                <a:cubicBezTo>
                  <a:pt x="886489" y="794920"/>
                  <a:pt x="982065" y="894776"/>
                  <a:pt x="1017728" y="940424"/>
                </a:cubicBezTo>
                <a:cubicBezTo>
                  <a:pt x="1053390" y="986072"/>
                  <a:pt x="1198895" y="1075942"/>
                  <a:pt x="1231704" y="1125870"/>
                </a:cubicBezTo>
                <a:cubicBezTo>
                  <a:pt x="1264514" y="1175798"/>
                  <a:pt x="1201748" y="1265669"/>
                  <a:pt x="1103318" y="1111605"/>
                </a:cubicBezTo>
                <a:cubicBezTo>
                  <a:pt x="1004889" y="957542"/>
                  <a:pt x="925004" y="899055"/>
                  <a:pt x="847973" y="924732"/>
                </a:cubicBezTo>
                <a:cubicBezTo>
                  <a:pt x="770941" y="950409"/>
                  <a:pt x="755250" y="1038853"/>
                  <a:pt x="790912" y="1138709"/>
                </a:cubicBezTo>
                <a:cubicBezTo>
                  <a:pt x="826575" y="1238565"/>
                  <a:pt x="960667" y="1305611"/>
                  <a:pt x="919298" y="1338421"/>
                </a:cubicBezTo>
                <a:cubicBezTo>
                  <a:pt x="896474" y="1356965"/>
                  <a:pt x="780927" y="1352686"/>
                  <a:pt x="719587" y="1338421"/>
                </a:cubicBezTo>
                <a:cubicBezTo>
                  <a:pt x="703895" y="1334141"/>
                  <a:pt x="695336" y="1356965"/>
                  <a:pt x="709601" y="1364098"/>
                </a:cubicBezTo>
                <a:cubicBezTo>
                  <a:pt x="788059" y="1409746"/>
                  <a:pt x="960667" y="1452542"/>
                  <a:pt x="1004889" y="1365524"/>
                </a:cubicBezTo>
                <a:cubicBezTo>
                  <a:pt x="1061950" y="1255683"/>
                  <a:pt x="940696" y="1234285"/>
                  <a:pt x="890768" y="1108752"/>
                </a:cubicBezTo>
                <a:cubicBezTo>
                  <a:pt x="840840" y="983219"/>
                  <a:pt x="939270" y="1070236"/>
                  <a:pt x="976359" y="1123017"/>
                </a:cubicBezTo>
                <a:cubicBezTo>
                  <a:pt x="1013448" y="1175798"/>
                  <a:pt x="1081921" y="1302758"/>
                  <a:pt x="1176070" y="1336994"/>
                </a:cubicBezTo>
                <a:cubicBezTo>
                  <a:pt x="1270220" y="1371230"/>
                  <a:pt x="1384341" y="1265669"/>
                  <a:pt x="1391474" y="1144415"/>
                </a:cubicBezTo>
                <a:cubicBezTo>
                  <a:pt x="1398606" y="1023162"/>
                  <a:pt x="1285912" y="978940"/>
                  <a:pt x="1218866" y="924732"/>
                </a:cubicBezTo>
                <a:cubicBezTo>
                  <a:pt x="1151820" y="870525"/>
                  <a:pt x="1060523" y="744992"/>
                  <a:pt x="1176070" y="682225"/>
                </a:cubicBezTo>
                <a:cubicBezTo>
                  <a:pt x="1291618" y="619459"/>
                  <a:pt x="1360090" y="813464"/>
                  <a:pt x="1390047" y="881937"/>
                </a:cubicBezTo>
                <a:cubicBezTo>
                  <a:pt x="1420004" y="950409"/>
                  <a:pt x="1489903" y="1000337"/>
                  <a:pt x="1575494" y="1010323"/>
                </a:cubicBezTo>
                <a:cubicBezTo>
                  <a:pt x="1661084" y="1020309"/>
                  <a:pt x="1756661" y="978940"/>
                  <a:pt x="1818001" y="867672"/>
                </a:cubicBezTo>
                <a:cubicBezTo>
                  <a:pt x="1859369" y="793493"/>
                  <a:pt x="1849384" y="702197"/>
                  <a:pt x="1832266" y="638003"/>
                </a:cubicBezTo>
                <a:cubicBezTo>
                  <a:pt x="1836545" y="633724"/>
                  <a:pt x="1840825" y="628018"/>
                  <a:pt x="1845104" y="622312"/>
                </a:cubicBezTo>
                <a:cubicBezTo>
                  <a:pt x="1880767" y="566678"/>
                  <a:pt x="1865076" y="491073"/>
                  <a:pt x="1809442" y="455410"/>
                </a:cubicBezTo>
                <a:lnTo>
                  <a:pt x="1663937" y="362687"/>
                </a:lnTo>
                <a:cubicBezTo>
                  <a:pt x="1656805" y="357694"/>
                  <a:pt x="1648246" y="354484"/>
                  <a:pt x="1639330" y="353236"/>
                </a:cubicBezTo>
                <a:close/>
                <a:moveTo>
                  <a:pt x="1532698" y="254271"/>
                </a:moveTo>
                <a:cubicBezTo>
                  <a:pt x="1524139" y="254271"/>
                  <a:pt x="1518433" y="259977"/>
                  <a:pt x="1518433" y="268536"/>
                </a:cubicBezTo>
                <a:lnTo>
                  <a:pt x="1518433" y="297066"/>
                </a:lnTo>
                <a:lnTo>
                  <a:pt x="1489903" y="297066"/>
                </a:lnTo>
                <a:cubicBezTo>
                  <a:pt x="1481344" y="297066"/>
                  <a:pt x="1475638" y="302772"/>
                  <a:pt x="1475638" y="311331"/>
                </a:cubicBezTo>
                <a:cubicBezTo>
                  <a:pt x="1475638" y="319891"/>
                  <a:pt x="1481344" y="325597"/>
                  <a:pt x="1489903" y="325597"/>
                </a:cubicBezTo>
                <a:lnTo>
                  <a:pt x="1526992" y="325597"/>
                </a:lnTo>
                <a:lnTo>
                  <a:pt x="1565508" y="364112"/>
                </a:lnTo>
                <a:lnTo>
                  <a:pt x="1585479" y="344141"/>
                </a:lnTo>
                <a:lnTo>
                  <a:pt x="1546964" y="305625"/>
                </a:lnTo>
                <a:lnTo>
                  <a:pt x="1546964" y="268536"/>
                </a:lnTo>
                <a:cubicBezTo>
                  <a:pt x="1546964" y="259977"/>
                  <a:pt x="1541258" y="254271"/>
                  <a:pt x="1532698" y="254271"/>
                </a:cubicBezTo>
                <a:close/>
                <a:moveTo>
                  <a:pt x="2345070" y="229104"/>
                </a:moveTo>
                <a:cubicBezTo>
                  <a:pt x="2345498" y="229101"/>
                  <a:pt x="2345930" y="229104"/>
                  <a:pt x="2346359" y="229111"/>
                </a:cubicBezTo>
                <a:cubicBezTo>
                  <a:pt x="2376921" y="229642"/>
                  <a:pt x="2401268" y="254849"/>
                  <a:pt x="2400737" y="285412"/>
                </a:cubicBezTo>
                <a:lnTo>
                  <a:pt x="2400737" y="1026044"/>
                </a:lnTo>
                <a:lnTo>
                  <a:pt x="2422172" y="1649583"/>
                </a:lnTo>
                <a:cubicBezTo>
                  <a:pt x="2419571" y="1691462"/>
                  <a:pt x="2386187" y="1724846"/>
                  <a:pt x="2344308" y="1727447"/>
                </a:cubicBezTo>
                <a:cubicBezTo>
                  <a:pt x="2298456" y="1730295"/>
                  <a:pt x="2258977" y="1695435"/>
                  <a:pt x="2256130" y="1649583"/>
                </a:cubicBezTo>
                <a:lnTo>
                  <a:pt x="2284283" y="1033083"/>
                </a:lnTo>
                <a:cubicBezTo>
                  <a:pt x="2262848" y="1025084"/>
                  <a:pt x="2205901" y="1005569"/>
                  <a:pt x="2205901" y="981254"/>
                </a:cubicBezTo>
                <a:lnTo>
                  <a:pt x="2233415" y="502323"/>
                </a:lnTo>
                <a:cubicBezTo>
                  <a:pt x="2249091" y="232623"/>
                  <a:pt x="2345070" y="229104"/>
                  <a:pt x="2345070" y="229104"/>
                </a:cubicBezTo>
                <a:close/>
                <a:moveTo>
                  <a:pt x="1282181" y="0"/>
                </a:moveTo>
                <a:cubicBezTo>
                  <a:pt x="1759247" y="0"/>
                  <a:pt x="2145986" y="386739"/>
                  <a:pt x="2145986" y="863805"/>
                </a:cubicBezTo>
                <a:cubicBezTo>
                  <a:pt x="2145986" y="1340871"/>
                  <a:pt x="1759247" y="1727610"/>
                  <a:pt x="1282181" y="1727610"/>
                </a:cubicBezTo>
                <a:cubicBezTo>
                  <a:pt x="805115" y="1727610"/>
                  <a:pt x="418376" y="1340871"/>
                  <a:pt x="418376" y="863805"/>
                </a:cubicBezTo>
                <a:cubicBezTo>
                  <a:pt x="418376" y="386739"/>
                  <a:pt x="805115" y="0"/>
                  <a:pt x="1282181" y="0"/>
                </a:cubicBezTo>
                <a:close/>
              </a:path>
            </a:pathLst>
          </a:custGeom>
          <a:solidFill>
            <a:srgbClr val="000000"/>
          </a:solidFill>
          <a:ln w="15677" cap="flat">
            <a:noFill/>
            <a:prstDash val="solid"/>
            <a:miter/>
          </a:ln>
        </p:spPr>
        <p:txBody>
          <a:bodyPr rtlCol="0" anchor="ctr"/>
          <a:lstStyle/>
          <a:p>
            <a:endParaRPr lang="en-GB"/>
          </a:p>
        </p:txBody>
      </p:sp>
      <p:sp>
        <p:nvSpPr>
          <p:cNvPr id="172" name="Freeform: Shape 171" descr="Checkmark with solid fill">
            <a:extLst>
              <a:ext uri="{FF2B5EF4-FFF2-40B4-BE49-F238E27FC236}">
                <a16:creationId xmlns:a16="http://schemas.microsoft.com/office/drawing/2014/main" id="{24230280-D1E8-411D-AAA6-0490D7885F9B}"/>
              </a:ext>
            </a:extLst>
          </p:cNvPr>
          <p:cNvSpPr/>
          <p:nvPr/>
        </p:nvSpPr>
        <p:spPr>
          <a:xfrm>
            <a:off x="4921233" y="1404784"/>
            <a:ext cx="1809385" cy="756249"/>
          </a:xfrm>
          <a:custGeom>
            <a:avLst/>
            <a:gdLst>
              <a:gd name="connsiteX0" fmla="*/ 1662196 w 4145775"/>
              <a:gd name="connsiteY0" fmla="*/ 662841 h 1732765"/>
              <a:gd name="connsiteX1" fmla="*/ 1692168 w 4145775"/>
              <a:gd name="connsiteY1" fmla="*/ 692813 h 1732765"/>
              <a:gd name="connsiteX2" fmla="*/ 1662196 w 4145775"/>
              <a:gd name="connsiteY2" fmla="*/ 722782 h 1732765"/>
              <a:gd name="connsiteX3" fmla="*/ 1632227 w 4145775"/>
              <a:gd name="connsiteY3" fmla="*/ 692813 h 1732765"/>
              <a:gd name="connsiteX4" fmla="*/ 1662196 w 4145775"/>
              <a:gd name="connsiteY4" fmla="*/ 662841 h 1732765"/>
              <a:gd name="connsiteX5" fmla="*/ 4018611 w 4145775"/>
              <a:gd name="connsiteY5" fmla="*/ 487489 h 1732765"/>
              <a:gd name="connsiteX6" fmla="*/ 4145775 w 4145775"/>
              <a:gd name="connsiteY6" fmla="*/ 619363 h 1732765"/>
              <a:gd name="connsiteX7" fmla="*/ 3343542 w 4145775"/>
              <a:gd name="connsiteY7" fmla="*/ 1380777 h 1732765"/>
              <a:gd name="connsiteX8" fmla="*/ 3208529 w 4145775"/>
              <a:gd name="connsiteY8" fmla="*/ 1506371 h 1732765"/>
              <a:gd name="connsiteX9" fmla="*/ 2695163 w 4145775"/>
              <a:gd name="connsiteY9" fmla="*/ 978876 h 1732765"/>
              <a:gd name="connsiteX10" fmla="*/ 2828607 w 4145775"/>
              <a:gd name="connsiteY10" fmla="*/ 851712 h 1732765"/>
              <a:gd name="connsiteX11" fmla="*/ 3214809 w 4145775"/>
              <a:gd name="connsiteY11" fmla="*/ 1247333 h 1732765"/>
              <a:gd name="connsiteX12" fmla="*/ 37112 w 4145775"/>
              <a:gd name="connsiteY12" fmla="*/ 412103 h 1732765"/>
              <a:gd name="connsiteX13" fmla="*/ 69104 w 4145775"/>
              <a:gd name="connsiteY13" fmla="*/ 412103 h 1732765"/>
              <a:gd name="connsiteX14" fmla="*/ 69104 w 4145775"/>
              <a:gd name="connsiteY14" fmla="*/ 764024 h 1732765"/>
              <a:gd name="connsiteX15" fmla="*/ 87660 w 4145775"/>
              <a:gd name="connsiteY15" fmla="*/ 782579 h 1732765"/>
              <a:gd name="connsiteX16" fmla="*/ 106216 w 4145775"/>
              <a:gd name="connsiteY16" fmla="*/ 764024 h 1732765"/>
              <a:gd name="connsiteX17" fmla="*/ 106216 w 4145775"/>
              <a:gd name="connsiteY17" fmla="*/ 412103 h 1732765"/>
              <a:gd name="connsiteX18" fmla="*/ 155485 w 4145775"/>
              <a:gd name="connsiteY18" fmla="*/ 412103 h 1732765"/>
              <a:gd name="connsiteX19" fmla="*/ 155485 w 4145775"/>
              <a:gd name="connsiteY19" fmla="*/ 764024 h 1732765"/>
              <a:gd name="connsiteX20" fmla="*/ 174041 w 4145775"/>
              <a:gd name="connsiteY20" fmla="*/ 782579 h 1732765"/>
              <a:gd name="connsiteX21" fmla="*/ 192596 w 4145775"/>
              <a:gd name="connsiteY21" fmla="*/ 764024 h 1732765"/>
              <a:gd name="connsiteX22" fmla="*/ 192596 w 4145775"/>
              <a:gd name="connsiteY22" fmla="*/ 412103 h 1732765"/>
              <a:gd name="connsiteX23" fmla="*/ 240906 w 4145775"/>
              <a:gd name="connsiteY23" fmla="*/ 412103 h 1732765"/>
              <a:gd name="connsiteX24" fmla="*/ 240906 w 4145775"/>
              <a:gd name="connsiteY24" fmla="*/ 764024 h 1732765"/>
              <a:gd name="connsiteX25" fmla="*/ 259461 w 4145775"/>
              <a:gd name="connsiteY25" fmla="*/ 782579 h 1732765"/>
              <a:gd name="connsiteX26" fmla="*/ 278017 w 4145775"/>
              <a:gd name="connsiteY26" fmla="*/ 764024 h 1732765"/>
              <a:gd name="connsiteX27" fmla="*/ 278017 w 4145775"/>
              <a:gd name="connsiteY27" fmla="*/ 412103 h 1732765"/>
              <a:gd name="connsiteX28" fmla="*/ 310010 w 4145775"/>
              <a:gd name="connsiteY28" fmla="*/ 412103 h 1732765"/>
              <a:gd name="connsiteX29" fmla="*/ 348721 w 4145775"/>
              <a:gd name="connsiteY29" fmla="*/ 730751 h 1732765"/>
              <a:gd name="connsiteX30" fmla="*/ 276098 w 4145775"/>
              <a:gd name="connsiteY30" fmla="*/ 909591 h 1732765"/>
              <a:gd name="connsiteX31" fmla="*/ 229068 w 4145775"/>
              <a:gd name="connsiteY31" fmla="*/ 973576 h 1732765"/>
              <a:gd name="connsiteX32" fmla="*/ 249224 w 4145775"/>
              <a:gd name="connsiteY32" fmla="*/ 1658541 h 1732765"/>
              <a:gd name="connsiteX33" fmla="*/ 175000 w 4145775"/>
              <a:gd name="connsiteY33" fmla="*/ 1732765 h 1732765"/>
              <a:gd name="connsiteX34" fmla="*/ 100777 w 4145775"/>
              <a:gd name="connsiteY34" fmla="*/ 1658541 h 1732765"/>
              <a:gd name="connsiteX35" fmla="*/ 119653 w 4145775"/>
              <a:gd name="connsiteY35" fmla="*/ 974856 h 1732765"/>
              <a:gd name="connsiteX36" fmla="*/ 72304 w 4145775"/>
              <a:gd name="connsiteY36" fmla="*/ 910870 h 1732765"/>
              <a:gd name="connsiteX37" fmla="*/ 0 w 4145775"/>
              <a:gd name="connsiteY37" fmla="*/ 732031 h 1732765"/>
              <a:gd name="connsiteX38" fmla="*/ 37112 w 4145775"/>
              <a:gd name="connsiteY38" fmla="*/ 412103 h 1732765"/>
              <a:gd name="connsiteX39" fmla="*/ 1106264 w 4145775"/>
              <a:gd name="connsiteY39" fmla="*/ 274383 h 1732765"/>
              <a:gd name="connsiteX40" fmla="*/ 1145664 w 4145775"/>
              <a:gd name="connsiteY40" fmla="*/ 502759 h 1732765"/>
              <a:gd name="connsiteX41" fmla="*/ 871354 w 4145775"/>
              <a:gd name="connsiteY41" fmla="*/ 718866 h 1732765"/>
              <a:gd name="connsiteX42" fmla="*/ 613228 w 4145775"/>
              <a:gd name="connsiteY42" fmla="*/ 550112 h 1732765"/>
              <a:gd name="connsiteX43" fmla="*/ 671972 w 4145775"/>
              <a:gd name="connsiteY43" fmla="*/ 863805 h 1732765"/>
              <a:gd name="connsiteX44" fmla="*/ 613228 w 4145775"/>
              <a:gd name="connsiteY44" fmla="*/ 1177495 h 1732765"/>
              <a:gd name="connsiteX45" fmla="*/ 871354 w 4145775"/>
              <a:gd name="connsiteY45" fmla="*/ 1008702 h 1732765"/>
              <a:gd name="connsiteX46" fmla="*/ 1145646 w 4145775"/>
              <a:gd name="connsiteY46" fmla="*/ 1224848 h 1732765"/>
              <a:gd name="connsiteX47" fmla="*/ 1106264 w 4145775"/>
              <a:gd name="connsiteY47" fmla="*/ 1453224 h 1732765"/>
              <a:gd name="connsiteX48" fmla="*/ 1391344 w 4145775"/>
              <a:gd name="connsiteY48" fmla="*/ 1281053 h 1732765"/>
              <a:gd name="connsiteX49" fmla="*/ 1419076 w 4145775"/>
              <a:gd name="connsiteY49" fmla="*/ 1282113 h 1732765"/>
              <a:gd name="connsiteX50" fmla="*/ 1929994 w 4145775"/>
              <a:gd name="connsiteY50" fmla="*/ 1053237 h 1732765"/>
              <a:gd name="connsiteX51" fmla="*/ 1692168 w 4145775"/>
              <a:gd name="connsiteY51" fmla="*/ 873794 h 1732765"/>
              <a:gd name="connsiteX52" fmla="*/ 1951134 w 4145775"/>
              <a:gd name="connsiteY52" fmla="*/ 698606 h 1732765"/>
              <a:gd name="connsiteX53" fmla="*/ 1419057 w 4145775"/>
              <a:gd name="connsiteY53" fmla="*/ 445495 h 1732765"/>
              <a:gd name="connsiteX54" fmla="*/ 1391323 w 4145775"/>
              <a:gd name="connsiteY54" fmla="*/ 446554 h 1732765"/>
              <a:gd name="connsiteX55" fmla="*/ 2345070 w 4145775"/>
              <a:gd name="connsiteY55" fmla="*/ 229104 h 1732765"/>
              <a:gd name="connsiteX56" fmla="*/ 2346359 w 4145775"/>
              <a:gd name="connsiteY56" fmla="*/ 229111 h 1732765"/>
              <a:gd name="connsiteX57" fmla="*/ 2400737 w 4145775"/>
              <a:gd name="connsiteY57" fmla="*/ 285412 h 1732765"/>
              <a:gd name="connsiteX58" fmla="*/ 2400737 w 4145775"/>
              <a:gd name="connsiteY58" fmla="*/ 1026044 h 1732765"/>
              <a:gd name="connsiteX59" fmla="*/ 2422172 w 4145775"/>
              <a:gd name="connsiteY59" fmla="*/ 1649583 h 1732765"/>
              <a:gd name="connsiteX60" fmla="*/ 2344308 w 4145775"/>
              <a:gd name="connsiteY60" fmla="*/ 1727447 h 1732765"/>
              <a:gd name="connsiteX61" fmla="*/ 2256130 w 4145775"/>
              <a:gd name="connsiteY61" fmla="*/ 1649583 h 1732765"/>
              <a:gd name="connsiteX62" fmla="*/ 2284283 w 4145775"/>
              <a:gd name="connsiteY62" fmla="*/ 1033083 h 1732765"/>
              <a:gd name="connsiteX63" fmla="*/ 2205901 w 4145775"/>
              <a:gd name="connsiteY63" fmla="*/ 981254 h 1732765"/>
              <a:gd name="connsiteX64" fmla="*/ 2233415 w 4145775"/>
              <a:gd name="connsiteY64" fmla="*/ 502323 h 1732765"/>
              <a:gd name="connsiteX65" fmla="*/ 2345070 w 4145775"/>
              <a:gd name="connsiteY65" fmla="*/ 229104 h 1732765"/>
              <a:gd name="connsiteX66" fmla="*/ 1282181 w 4145775"/>
              <a:gd name="connsiteY66" fmla="*/ 0 h 1732765"/>
              <a:gd name="connsiteX67" fmla="*/ 2145986 w 4145775"/>
              <a:gd name="connsiteY67" fmla="*/ 863805 h 1732765"/>
              <a:gd name="connsiteX68" fmla="*/ 1282181 w 4145775"/>
              <a:gd name="connsiteY68" fmla="*/ 1727610 h 1732765"/>
              <a:gd name="connsiteX69" fmla="*/ 418376 w 4145775"/>
              <a:gd name="connsiteY69" fmla="*/ 863805 h 1732765"/>
              <a:gd name="connsiteX70" fmla="*/ 1282181 w 4145775"/>
              <a:gd name="connsiteY70" fmla="*/ 0 h 173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145775" h="1732765">
                <a:moveTo>
                  <a:pt x="1662196" y="662841"/>
                </a:moveTo>
                <a:cubicBezTo>
                  <a:pt x="1678749" y="662841"/>
                  <a:pt x="1692168" y="676260"/>
                  <a:pt x="1692168" y="692813"/>
                </a:cubicBezTo>
                <a:cubicBezTo>
                  <a:pt x="1692168" y="709363"/>
                  <a:pt x="1678749" y="722782"/>
                  <a:pt x="1662196" y="722782"/>
                </a:cubicBezTo>
                <a:cubicBezTo>
                  <a:pt x="1645646" y="722782"/>
                  <a:pt x="1632227" y="709363"/>
                  <a:pt x="1632227" y="692813"/>
                </a:cubicBezTo>
                <a:cubicBezTo>
                  <a:pt x="1632227" y="676260"/>
                  <a:pt x="1645646" y="662841"/>
                  <a:pt x="1662196" y="662841"/>
                </a:cubicBezTo>
                <a:close/>
                <a:moveTo>
                  <a:pt x="4018611" y="487489"/>
                </a:moveTo>
                <a:lnTo>
                  <a:pt x="4145775" y="619363"/>
                </a:lnTo>
                <a:lnTo>
                  <a:pt x="3343542" y="1380777"/>
                </a:lnTo>
                <a:lnTo>
                  <a:pt x="3208529" y="1506371"/>
                </a:lnTo>
                <a:lnTo>
                  <a:pt x="2695163" y="978876"/>
                </a:lnTo>
                <a:lnTo>
                  <a:pt x="2828607" y="851712"/>
                </a:lnTo>
                <a:lnTo>
                  <a:pt x="3214809" y="1247333"/>
                </a:lnTo>
                <a:close/>
                <a:moveTo>
                  <a:pt x="37112" y="412103"/>
                </a:moveTo>
                <a:lnTo>
                  <a:pt x="69104" y="412103"/>
                </a:lnTo>
                <a:lnTo>
                  <a:pt x="69104" y="764024"/>
                </a:lnTo>
                <a:cubicBezTo>
                  <a:pt x="69104" y="774271"/>
                  <a:pt x="77412" y="782579"/>
                  <a:pt x="87660" y="782579"/>
                </a:cubicBezTo>
                <a:cubicBezTo>
                  <a:pt x="97908" y="782579"/>
                  <a:pt x="106216" y="774271"/>
                  <a:pt x="106216" y="764024"/>
                </a:cubicBezTo>
                <a:lnTo>
                  <a:pt x="106216" y="412103"/>
                </a:lnTo>
                <a:lnTo>
                  <a:pt x="155485" y="412103"/>
                </a:lnTo>
                <a:lnTo>
                  <a:pt x="155485" y="764024"/>
                </a:lnTo>
                <a:cubicBezTo>
                  <a:pt x="155485" y="774271"/>
                  <a:pt x="163792" y="782579"/>
                  <a:pt x="174041" y="782579"/>
                </a:cubicBezTo>
                <a:cubicBezTo>
                  <a:pt x="184288" y="782579"/>
                  <a:pt x="192596" y="774271"/>
                  <a:pt x="192596" y="764024"/>
                </a:cubicBezTo>
                <a:lnTo>
                  <a:pt x="192596" y="412103"/>
                </a:lnTo>
                <a:lnTo>
                  <a:pt x="240906" y="412103"/>
                </a:lnTo>
                <a:lnTo>
                  <a:pt x="240906" y="764024"/>
                </a:lnTo>
                <a:cubicBezTo>
                  <a:pt x="240906" y="774271"/>
                  <a:pt x="249214" y="782579"/>
                  <a:pt x="259461" y="782579"/>
                </a:cubicBezTo>
                <a:cubicBezTo>
                  <a:pt x="269709" y="782579"/>
                  <a:pt x="278017" y="774271"/>
                  <a:pt x="278017" y="764024"/>
                </a:cubicBezTo>
                <a:lnTo>
                  <a:pt x="278017" y="412103"/>
                </a:lnTo>
                <a:lnTo>
                  <a:pt x="310010" y="412103"/>
                </a:lnTo>
                <a:cubicBezTo>
                  <a:pt x="330805" y="517212"/>
                  <a:pt x="343743" y="623722"/>
                  <a:pt x="348721" y="730751"/>
                </a:cubicBezTo>
                <a:cubicBezTo>
                  <a:pt x="348721" y="819691"/>
                  <a:pt x="319928" y="877598"/>
                  <a:pt x="276098" y="909591"/>
                </a:cubicBezTo>
                <a:cubicBezTo>
                  <a:pt x="252941" y="924253"/>
                  <a:pt x="236151" y="947096"/>
                  <a:pt x="229068" y="973576"/>
                </a:cubicBezTo>
                <a:lnTo>
                  <a:pt x="249224" y="1658541"/>
                </a:lnTo>
                <a:cubicBezTo>
                  <a:pt x="249224" y="1699534"/>
                  <a:pt x="215993" y="1732765"/>
                  <a:pt x="175000" y="1732765"/>
                </a:cubicBezTo>
                <a:cubicBezTo>
                  <a:pt x="134008" y="1732765"/>
                  <a:pt x="100777" y="1699534"/>
                  <a:pt x="100777" y="1658541"/>
                </a:cubicBezTo>
                <a:lnTo>
                  <a:pt x="119653" y="974856"/>
                </a:lnTo>
                <a:cubicBezTo>
                  <a:pt x="112492" y="948324"/>
                  <a:pt x="95582" y="925475"/>
                  <a:pt x="72304" y="910870"/>
                </a:cubicBezTo>
                <a:cubicBezTo>
                  <a:pt x="28793" y="879517"/>
                  <a:pt x="0" y="820971"/>
                  <a:pt x="0" y="732031"/>
                </a:cubicBezTo>
                <a:cubicBezTo>
                  <a:pt x="2843" y="624497"/>
                  <a:pt x="15263" y="517433"/>
                  <a:pt x="37112" y="412103"/>
                </a:cubicBezTo>
                <a:close/>
                <a:moveTo>
                  <a:pt x="1106264" y="274383"/>
                </a:moveTo>
                <a:cubicBezTo>
                  <a:pt x="1108473" y="351995"/>
                  <a:pt x="1121740" y="428894"/>
                  <a:pt x="1145664" y="502759"/>
                </a:cubicBezTo>
                <a:cubicBezTo>
                  <a:pt x="1037254" y="550152"/>
                  <a:pt x="942807" y="624558"/>
                  <a:pt x="871354" y="718866"/>
                </a:cubicBezTo>
                <a:lnTo>
                  <a:pt x="613228" y="550112"/>
                </a:lnTo>
                <a:cubicBezTo>
                  <a:pt x="613228" y="673371"/>
                  <a:pt x="671972" y="863805"/>
                  <a:pt x="671972" y="863805"/>
                </a:cubicBezTo>
                <a:cubicBezTo>
                  <a:pt x="671972" y="863805"/>
                  <a:pt x="613228" y="1054276"/>
                  <a:pt x="613228" y="1177495"/>
                </a:cubicBezTo>
                <a:lnTo>
                  <a:pt x="871354" y="1008702"/>
                </a:lnTo>
                <a:cubicBezTo>
                  <a:pt x="942796" y="1103021"/>
                  <a:pt x="1037236" y="1177441"/>
                  <a:pt x="1145646" y="1224848"/>
                </a:cubicBezTo>
                <a:cubicBezTo>
                  <a:pt x="1121726" y="1298714"/>
                  <a:pt x="1108466" y="1375614"/>
                  <a:pt x="1106264" y="1453224"/>
                </a:cubicBezTo>
                <a:lnTo>
                  <a:pt x="1391344" y="1281053"/>
                </a:lnTo>
                <a:cubicBezTo>
                  <a:pt x="1400574" y="1281414"/>
                  <a:pt x="1409745" y="1282113"/>
                  <a:pt x="1419076" y="1282113"/>
                </a:cubicBezTo>
                <a:cubicBezTo>
                  <a:pt x="1614208" y="1282077"/>
                  <a:pt x="1800062" y="1198818"/>
                  <a:pt x="1929994" y="1053237"/>
                </a:cubicBezTo>
                <a:lnTo>
                  <a:pt x="1692168" y="873794"/>
                </a:lnTo>
                <a:lnTo>
                  <a:pt x="1951134" y="698606"/>
                </a:lnTo>
                <a:cubicBezTo>
                  <a:pt x="1820894" y="538476"/>
                  <a:pt x="1625466" y="445509"/>
                  <a:pt x="1419057" y="445495"/>
                </a:cubicBezTo>
                <a:cubicBezTo>
                  <a:pt x="1409726" y="445495"/>
                  <a:pt x="1400555" y="446193"/>
                  <a:pt x="1391323" y="446554"/>
                </a:cubicBezTo>
                <a:close/>
                <a:moveTo>
                  <a:pt x="2345070" y="229104"/>
                </a:moveTo>
                <a:cubicBezTo>
                  <a:pt x="2345498" y="229101"/>
                  <a:pt x="2345930" y="229104"/>
                  <a:pt x="2346359" y="229111"/>
                </a:cubicBezTo>
                <a:cubicBezTo>
                  <a:pt x="2376921" y="229642"/>
                  <a:pt x="2401268" y="254849"/>
                  <a:pt x="2400737" y="285412"/>
                </a:cubicBezTo>
                <a:lnTo>
                  <a:pt x="2400737" y="1026044"/>
                </a:lnTo>
                <a:lnTo>
                  <a:pt x="2422172" y="1649583"/>
                </a:lnTo>
                <a:cubicBezTo>
                  <a:pt x="2419571" y="1691462"/>
                  <a:pt x="2386187" y="1724846"/>
                  <a:pt x="2344308" y="1727447"/>
                </a:cubicBezTo>
                <a:cubicBezTo>
                  <a:pt x="2298456" y="1730295"/>
                  <a:pt x="2258977" y="1695435"/>
                  <a:pt x="2256130" y="1649583"/>
                </a:cubicBezTo>
                <a:lnTo>
                  <a:pt x="2284283" y="1033083"/>
                </a:lnTo>
                <a:cubicBezTo>
                  <a:pt x="2262848" y="1025084"/>
                  <a:pt x="2205901" y="1005569"/>
                  <a:pt x="2205901" y="981254"/>
                </a:cubicBezTo>
                <a:lnTo>
                  <a:pt x="2233415" y="502323"/>
                </a:lnTo>
                <a:cubicBezTo>
                  <a:pt x="2249091" y="232623"/>
                  <a:pt x="2345070" y="229104"/>
                  <a:pt x="2345070" y="229104"/>
                </a:cubicBezTo>
                <a:close/>
                <a:moveTo>
                  <a:pt x="1282181" y="0"/>
                </a:moveTo>
                <a:cubicBezTo>
                  <a:pt x="1759247" y="0"/>
                  <a:pt x="2145986" y="386739"/>
                  <a:pt x="2145986" y="863805"/>
                </a:cubicBezTo>
                <a:cubicBezTo>
                  <a:pt x="2145986" y="1340871"/>
                  <a:pt x="1759247" y="1727610"/>
                  <a:pt x="1282181" y="1727610"/>
                </a:cubicBezTo>
                <a:cubicBezTo>
                  <a:pt x="805115" y="1727610"/>
                  <a:pt x="418376" y="1340871"/>
                  <a:pt x="418376" y="863805"/>
                </a:cubicBezTo>
                <a:cubicBezTo>
                  <a:pt x="418376" y="386739"/>
                  <a:pt x="805115" y="0"/>
                  <a:pt x="1282181" y="0"/>
                </a:cubicBezTo>
                <a:close/>
              </a:path>
            </a:pathLst>
          </a:custGeom>
          <a:solidFill>
            <a:srgbClr val="000000"/>
          </a:solidFill>
          <a:ln w="15677" cap="flat">
            <a:noFill/>
            <a:prstDash val="solid"/>
            <a:miter/>
          </a:ln>
        </p:spPr>
        <p:txBody>
          <a:bodyPr rtlCol="0" anchor="ctr"/>
          <a:lstStyle/>
          <a:p>
            <a:endParaRPr lang="en-GB"/>
          </a:p>
        </p:txBody>
      </p:sp>
      <p:sp>
        <p:nvSpPr>
          <p:cNvPr id="174" name="Freeform: Shape 173" descr="Speech with solid fill">
            <a:extLst>
              <a:ext uri="{FF2B5EF4-FFF2-40B4-BE49-F238E27FC236}">
                <a16:creationId xmlns:a16="http://schemas.microsoft.com/office/drawing/2014/main" id="{5FB991AC-26B3-4AFB-88FD-C48F79FE3A56}"/>
              </a:ext>
            </a:extLst>
          </p:cNvPr>
          <p:cNvSpPr/>
          <p:nvPr/>
        </p:nvSpPr>
        <p:spPr>
          <a:xfrm>
            <a:off x="41723" y="8404554"/>
            <a:ext cx="491765" cy="448375"/>
          </a:xfrm>
          <a:custGeom>
            <a:avLst/>
            <a:gdLst>
              <a:gd name="connsiteX0" fmla="*/ 748863 w 1262477"/>
              <a:gd name="connsiteY0" fmla="*/ 586676 h 1151084"/>
              <a:gd name="connsiteX1" fmla="*/ 724365 w 1262477"/>
              <a:gd name="connsiteY1" fmla="*/ 619411 h 1151084"/>
              <a:gd name="connsiteX2" fmla="*/ 791976 w 1262477"/>
              <a:gd name="connsiteY2" fmla="*/ 712696 h 1151084"/>
              <a:gd name="connsiteX3" fmla="*/ 859587 w 1262477"/>
              <a:gd name="connsiteY3" fmla="*/ 620267 h 1151084"/>
              <a:gd name="connsiteX4" fmla="*/ 791976 w 1262477"/>
              <a:gd name="connsiteY4" fmla="*/ 611709 h 1151084"/>
              <a:gd name="connsiteX5" fmla="*/ 748863 w 1262477"/>
              <a:gd name="connsiteY5" fmla="*/ 586676 h 1151084"/>
              <a:gd name="connsiteX6" fmla="*/ 721154 w 1262477"/>
              <a:gd name="connsiteY6" fmla="*/ 525697 h 1151084"/>
              <a:gd name="connsiteX7" fmla="*/ 709815 w 1262477"/>
              <a:gd name="connsiteY7" fmla="*/ 532115 h 1151084"/>
              <a:gd name="connsiteX8" fmla="*/ 695266 w 1262477"/>
              <a:gd name="connsiteY8" fmla="*/ 546665 h 1151084"/>
              <a:gd name="connsiteX9" fmla="*/ 512975 w 1262477"/>
              <a:gd name="connsiteY9" fmla="*/ 532115 h 1151084"/>
              <a:gd name="connsiteX10" fmla="*/ 489867 w 1262477"/>
              <a:gd name="connsiteY10" fmla="*/ 530403 h 1151084"/>
              <a:gd name="connsiteX11" fmla="*/ 487300 w 1262477"/>
              <a:gd name="connsiteY11" fmla="*/ 554367 h 1151084"/>
              <a:gd name="connsiteX12" fmla="*/ 611395 w 1262477"/>
              <a:gd name="connsiteY12" fmla="*/ 611709 h 1151084"/>
              <a:gd name="connsiteX13" fmla="*/ 735490 w 1262477"/>
              <a:gd name="connsiteY13" fmla="*/ 554367 h 1151084"/>
              <a:gd name="connsiteX14" fmla="*/ 736345 w 1262477"/>
              <a:gd name="connsiteY14" fmla="*/ 553512 h 1151084"/>
              <a:gd name="connsiteX15" fmla="*/ 733778 w 1262477"/>
              <a:gd name="connsiteY15" fmla="*/ 529548 h 1151084"/>
              <a:gd name="connsiteX16" fmla="*/ 721154 w 1262477"/>
              <a:gd name="connsiteY16" fmla="*/ 525697 h 1151084"/>
              <a:gd name="connsiteX17" fmla="*/ 719497 w 1262477"/>
              <a:gd name="connsiteY17" fmla="*/ 347939 h 1151084"/>
              <a:gd name="connsiteX18" fmla="*/ 651619 w 1262477"/>
              <a:gd name="connsiteY18" fmla="*/ 414013 h 1151084"/>
              <a:gd name="connsiteX19" fmla="*/ 664456 w 1262477"/>
              <a:gd name="connsiteY19" fmla="*/ 433698 h 1151084"/>
              <a:gd name="connsiteX20" fmla="*/ 684996 w 1262477"/>
              <a:gd name="connsiteY20" fmla="*/ 420860 h 1151084"/>
              <a:gd name="connsiteX21" fmla="*/ 724365 w 1262477"/>
              <a:gd name="connsiteY21" fmla="*/ 381491 h 1151084"/>
              <a:gd name="connsiteX22" fmla="*/ 785130 w 1262477"/>
              <a:gd name="connsiteY22" fmla="*/ 420860 h 1151084"/>
              <a:gd name="connsiteX23" fmla="*/ 802246 w 1262477"/>
              <a:gd name="connsiteY23" fmla="*/ 434553 h 1151084"/>
              <a:gd name="connsiteX24" fmla="*/ 805670 w 1262477"/>
              <a:gd name="connsiteY24" fmla="*/ 434553 h 1151084"/>
              <a:gd name="connsiteX25" fmla="*/ 819363 w 1262477"/>
              <a:gd name="connsiteY25" fmla="*/ 414013 h 1151084"/>
              <a:gd name="connsiteX26" fmla="*/ 753463 w 1262477"/>
              <a:gd name="connsiteY26" fmla="*/ 348114 h 1151084"/>
              <a:gd name="connsiteX27" fmla="*/ 719497 w 1262477"/>
              <a:gd name="connsiteY27" fmla="*/ 347939 h 1151084"/>
              <a:gd name="connsiteX28" fmla="*/ 472161 w 1262477"/>
              <a:gd name="connsiteY28" fmla="*/ 347939 h 1151084"/>
              <a:gd name="connsiteX29" fmla="*/ 404284 w 1262477"/>
              <a:gd name="connsiteY29" fmla="*/ 414011 h 1151084"/>
              <a:gd name="connsiteX30" fmla="*/ 417121 w 1262477"/>
              <a:gd name="connsiteY30" fmla="*/ 434551 h 1151084"/>
              <a:gd name="connsiteX31" fmla="*/ 438517 w 1262477"/>
              <a:gd name="connsiteY31" fmla="*/ 420858 h 1151084"/>
              <a:gd name="connsiteX32" fmla="*/ 477885 w 1262477"/>
              <a:gd name="connsiteY32" fmla="*/ 381490 h 1151084"/>
              <a:gd name="connsiteX33" fmla="*/ 538648 w 1262477"/>
              <a:gd name="connsiteY33" fmla="*/ 420858 h 1151084"/>
              <a:gd name="connsiteX34" fmla="*/ 555765 w 1262477"/>
              <a:gd name="connsiteY34" fmla="*/ 434551 h 1151084"/>
              <a:gd name="connsiteX35" fmla="*/ 559188 w 1262477"/>
              <a:gd name="connsiteY35" fmla="*/ 434551 h 1151084"/>
              <a:gd name="connsiteX36" fmla="*/ 572026 w 1262477"/>
              <a:gd name="connsiteY36" fmla="*/ 414011 h 1151084"/>
              <a:gd name="connsiteX37" fmla="*/ 506127 w 1262477"/>
              <a:gd name="connsiteY37" fmla="*/ 348113 h 1151084"/>
              <a:gd name="connsiteX38" fmla="*/ 472161 w 1262477"/>
              <a:gd name="connsiteY38" fmla="*/ 347939 h 1151084"/>
              <a:gd name="connsiteX39" fmla="*/ 306719 w 1262477"/>
              <a:gd name="connsiteY39" fmla="*/ 319014 h 1151084"/>
              <a:gd name="connsiteX40" fmla="*/ 498424 w 1262477"/>
              <a:gd name="connsiteY40" fmla="*/ 737516 h 1151084"/>
              <a:gd name="connsiteX41" fmla="*/ 752606 w 1262477"/>
              <a:gd name="connsiteY41" fmla="*/ 725535 h 1151084"/>
              <a:gd name="connsiteX42" fmla="*/ 726931 w 1262477"/>
              <a:gd name="connsiteY42" fmla="*/ 699004 h 1151084"/>
              <a:gd name="connsiteX43" fmla="*/ 344375 w 1262477"/>
              <a:gd name="connsiteY43" fmla="*/ 547522 h 1151084"/>
              <a:gd name="connsiteX44" fmla="*/ 332394 w 1262477"/>
              <a:gd name="connsiteY44" fmla="*/ 350680 h 1151084"/>
              <a:gd name="connsiteX45" fmla="*/ 306719 w 1262477"/>
              <a:gd name="connsiteY45" fmla="*/ 319014 h 1151084"/>
              <a:gd name="connsiteX46" fmla="*/ 890397 w 1262477"/>
              <a:gd name="connsiteY46" fmla="*/ 264239 h 1151084"/>
              <a:gd name="connsiteX47" fmla="*/ 864722 w 1262477"/>
              <a:gd name="connsiteY47" fmla="*/ 289058 h 1151084"/>
              <a:gd name="connsiteX48" fmla="*/ 869002 w 1262477"/>
              <a:gd name="connsiteY48" fmla="*/ 567204 h 1151084"/>
              <a:gd name="connsiteX49" fmla="*/ 890397 w 1262477"/>
              <a:gd name="connsiteY49" fmla="*/ 598870 h 1151084"/>
              <a:gd name="connsiteX50" fmla="*/ 890397 w 1262477"/>
              <a:gd name="connsiteY50" fmla="*/ 264239 h 1151084"/>
              <a:gd name="connsiteX51" fmla="*/ 344912 w 1262477"/>
              <a:gd name="connsiteY51" fmla="*/ 228190 h 1151084"/>
              <a:gd name="connsiteX52" fmla="*/ 320413 w 1262477"/>
              <a:gd name="connsiteY52" fmla="*/ 261674 h 1151084"/>
              <a:gd name="connsiteX53" fmla="*/ 388025 w 1262477"/>
              <a:gd name="connsiteY53" fmla="*/ 354960 h 1151084"/>
              <a:gd name="connsiteX54" fmla="*/ 455635 w 1262477"/>
              <a:gd name="connsiteY54" fmla="*/ 261674 h 1151084"/>
              <a:gd name="connsiteX55" fmla="*/ 431458 w 1262477"/>
              <a:gd name="connsiteY55" fmla="*/ 228190 h 1151084"/>
              <a:gd name="connsiteX56" fmla="*/ 388025 w 1262477"/>
              <a:gd name="connsiteY56" fmla="*/ 253116 h 1151084"/>
              <a:gd name="connsiteX57" fmla="*/ 344912 w 1262477"/>
              <a:gd name="connsiteY57" fmla="*/ 228190 h 1151084"/>
              <a:gd name="connsiteX58" fmla="*/ 791654 w 1262477"/>
              <a:gd name="connsiteY58" fmla="*/ 142498 h 1151084"/>
              <a:gd name="connsiteX59" fmla="*/ 767156 w 1262477"/>
              <a:gd name="connsiteY59" fmla="*/ 175233 h 1151084"/>
              <a:gd name="connsiteX60" fmla="*/ 834767 w 1262477"/>
              <a:gd name="connsiteY60" fmla="*/ 268518 h 1151084"/>
              <a:gd name="connsiteX61" fmla="*/ 902377 w 1262477"/>
              <a:gd name="connsiteY61" fmla="*/ 176089 h 1151084"/>
              <a:gd name="connsiteX62" fmla="*/ 834767 w 1262477"/>
              <a:gd name="connsiteY62" fmla="*/ 167531 h 1151084"/>
              <a:gd name="connsiteX63" fmla="*/ 791654 w 1262477"/>
              <a:gd name="connsiteY63" fmla="*/ 142498 h 1151084"/>
              <a:gd name="connsiteX64" fmla="*/ 578652 w 1262477"/>
              <a:gd name="connsiteY64" fmla="*/ 108464 h 1151084"/>
              <a:gd name="connsiteX65" fmla="*/ 383745 w 1262477"/>
              <a:gd name="connsiteY65" fmla="*/ 200052 h 1151084"/>
              <a:gd name="connsiteX66" fmla="*/ 388025 w 1262477"/>
              <a:gd name="connsiteY66" fmla="*/ 202619 h 1151084"/>
              <a:gd name="connsiteX67" fmla="*/ 422258 w 1262477"/>
              <a:gd name="connsiteY67" fmla="*/ 192349 h 1151084"/>
              <a:gd name="connsiteX68" fmla="*/ 441942 w 1262477"/>
              <a:gd name="connsiteY68" fmla="*/ 195773 h 1151084"/>
              <a:gd name="connsiteX69" fmla="*/ 732924 w 1262477"/>
              <a:gd name="connsiteY69" fmla="*/ 167531 h 1151084"/>
              <a:gd name="connsiteX70" fmla="*/ 745762 w 1262477"/>
              <a:gd name="connsiteY70" fmla="*/ 135865 h 1151084"/>
              <a:gd name="connsiteX71" fmla="*/ 651045 w 1262477"/>
              <a:gd name="connsiteY71" fmla="*/ 109188 h 1151084"/>
              <a:gd name="connsiteX72" fmla="*/ 578652 w 1262477"/>
              <a:gd name="connsiteY72" fmla="*/ 108464 h 1151084"/>
              <a:gd name="connsiteX73" fmla="*/ 63124 w 1262477"/>
              <a:gd name="connsiteY73" fmla="*/ 0 h 1151084"/>
              <a:gd name="connsiteX74" fmla="*/ 1199353 w 1262477"/>
              <a:gd name="connsiteY74" fmla="*/ 0 h 1151084"/>
              <a:gd name="connsiteX75" fmla="*/ 1262477 w 1262477"/>
              <a:gd name="connsiteY75" fmla="*/ 64980 h 1151084"/>
              <a:gd name="connsiteX76" fmla="*/ 1262477 w 1262477"/>
              <a:gd name="connsiteY76" fmla="*/ 831751 h 1151084"/>
              <a:gd name="connsiteX77" fmla="*/ 1199353 w 1262477"/>
              <a:gd name="connsiteY77" fmla="*/ 894875 h 1151084"/>
              <a:gd name="connsiteX78" fmla="*/ 1009982 w 1262477"/>
              <a:gd name="connsiteY78" fmla="*/ 894875 h 1151084"/>
              <a:gd name="connsiteX79" fmla="*/ 1009982 w 1262477"/>
              <a:gd name="connsiteY79" fmla="*/ 1151084 h 1151084"/>
              <a:gd name="connsiteX80" fmla="*/ 757487 w 1262477"/>
              <a:gd name="connsiteY80" fmla="*/ 893018 h 1151084"/>
              <a:gd name="connsiteX81" fmla="*/ 63124 w 1262477"/>
              <a:gd name="connsiteY81" fmla="*/ 893018 h 1151084"/>
              <a:gd name="connsiteX82" fmla="*/ 0 w 1262477"/>
              <a:gd name="connsiteY82" fmla="*/ 829894 h 1151084"/>
              <a:gd name="connsiteX83" fmla="*/ 0 w 1262477"/>
              <a:gd name="connsiteY83" fmla="*/ 63124 h 1151084"/>
              <a:gd name="connsiteX84" fmla="*/ 63124 w 1262477"/>
              <a:gd name="connsiteY84" fmla="*/ 0 h 115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62477" h="1151084">
                <a:moveTo>
                  <a:pt x="748863" y="586676"/>
                </a:moveTo>
                <a:cubicBezTo>
                  <a:pt x="735063" y="591383"/>
                  <a:pt x="724365" y="605717"/>
                  <a:pt x="724365" y="619411"/>
                </a:cubicBezTo>
                <a:cubicBezTo>
                  <a:pt x="724365" y="661347"/>
                  <a:pt x="791976" y="712696"/>
                  <a:pt x="791976" y="712696"/>
                </a:cubicBezTo>
                <a:cubicBezTo>
                  <a:pt x="791976" y="712696"/>
                  <a:pt x="859587" y="662202"/>
                  <a:pt x="859587" y="620267"/>
                </a:cubicBezTo>
                <a:cubicBezTo>
                  <a:pt x="859587" y="592024"/>
                  <a:pt x="816795" y="562071"/>
                  <a:pt x="791976" y="611709"/>
                </a:cubicBezTo>
                <a:cubicBezTo>
                  <a:pt x="779566" y="586890"/>
                  <a:pt x="762664" y="581969"/>
                  <a:pt x="748863" y="586676"/>
                </a:cubicBezTo>
                <a:close/>
                <a:moveTo>
                  <a:pt x="721154" y="525697"/>
                </a:moveTo>
                <a:cubicBezTo>
                  <a:pt x="716875" y="526125"/>
                  <a:pt x="712810" y="528264"/>
                  <a:pt x="709815" y="532115"/>
                </a:cubicBezTo>
                <a:cubicBezTo>
                  <a:pt x="705536" y="537250"/>
                  <a:pt x="700401" y="542385"/>
                  <a:pt x="695266" y="546665"/>
                </a:cubicBezTo>
                <a:cubicBezTo>
                  <a:pt x="640493" y="592880"/>
                  <a:pt x="559190" y="586034"/>
                  <a:pt x="512975" y="532115"/>
                </a:cubicBezTo>
                <a:cubicBezTo>
                  <a:pt x="506984" y="525268"/>
                  <a:pt x="496714" y="524413"/>
                  <a:pt x="489867" y="530403"/>
                </a:cubicBezTo>
                <a:cubicBezTo>
                  <a:pt x="482165" y="536395"/>
                  <a:pt x="481309" y="546665"/>
                  <a:pt x="487300" y="554367"/>
                </a:cubicBezTo>
                <a:cubicBezTo>
                  <a:pt x="518110" y="590312"/>
                  <a:pt x="563468" y="611709"/>
                  <a:pt x="611395" y="611709"/>
                </a:cubicBezTo>
                <a:cubicBezTo>
                  <a:pt x="659321" y="611709"/>
                  <a:pt x="704680" y="590312"/>
                  <a:pt x="735490" y="554367"/>
                </a:cubicBezTo>
                <a:cubicBezTo>
                  <a:pt x="735490" y="554367"/>
                  <a:pt x="736345" y="553512"/>
                  <a:pt x="736345" y="553512"/>
                </a:cubicBezTo>
                <a:cubicBezTo>
                  <a:pt x="742337" y="545809"/>
                  <a:pt x="741480" y="535539"/>
                  <a:pt x="733778" y="529548"/>
                </a:cubicBezTo>
                <a:cubicBezTo>
                  <a:pt x="729927" y="526552"/>
                  <a:pt x="725433" y="525269"/>
                  <a:pt x="721154" y="525697"/>
                </a:cubicBezTo>
                <a:close/>
                <a:moveTo>
                  <a:pt x="719497" y="347939"/>
                </a:moveTo>
                <a:cubicBezTo>
                  <a:pt x="686762" y="354318"/>
                  <a:pt x="659322" y="379351"/>
                  <a:pt x="651619" y="414013"/>
                </a:cubicBezTo>
                <a:cubicBezTo>
                  <a:pt x="649907" y="422571"/>
                  <a:pt x="655898" y="431986"/>
                  <a:pt x="664456" y="433698"/>
                </a:cubicBezTo>
                <a:cubicBezTo>
                  <a:pt x="673871" y="435409"/>
                  <a:pt x="682429" y="430274"/>
                  <a:pt x="684996" y="420860"/>
                </a:cubicBezTo>
                <a:cubicBezTo>
                  <a:pt x="689276" y="401176"/>
                  <a:pt x="704681" y="385771"/>
                  <a:pt x="724365" y="381491"/>
                </a:cubicBezTo>
                <a:cubicBezTo>
                  <a:pt x="751752" y="375500"/>
                  <a:pt x="779138" y="393473"/>
                  <a:pt x="785130" y="420860"/>
                </a:cubicBezTo>
                <a:cubicBezTo>
                  <a:pt x="786841" y="428563"/>
                  <a:pt x="794543" y="434553"/>
                  <a:pt x="802246" y="434553"/>
                </a:cubicBezTo>
                <a:cubicBezTo>
                  <a:pt x="803102" y="434553"/>
                  <a:pt x="804813" y="434553"/>
                  <a:pt x="805670" y="434553"/>
                </a:cubicBezTo>
                <a:cubicBezTo>
                  <a:pt x="815083" y="432841"/>
                  <a:pt x="821075" y="423428"/>
                  <a:pt x="819363" y="414013"/>
                </a:cubicBezTo>
                <a:cubicBezTo>
                  <a:pt x="812516" y="380636"/>
                  <a:pt x="786841" y="354960"/>
                  <a:pt x="753463" y="348114"/>
                </a:cubicBezTo>
                <a:cubicBezTo>
                  <a:pt x="741910" y="345760"/>
                  <a:pt x="730409" y="345813"/>
                  <a:pt x="719497" y="347939"/>
                </a:cubicBezTo>
                <a:close/>
                <a:moveTo>
                  <a:pt x="472161" y="347939"/>
                </a:moveTo>
                <a:cubicBezTo>
                  <a:pt x="439426" y="354318"/>
                  <a:pt x="411986" y="379351"/>
                  <a:pt x="404284" y="414011"/>
                </a:cubicBezTo>
                <a:cubicBezTo>
                  <a:pt x="401716" y="423426"/>
                  <a:pt x="407707" y="432839"/>
                  <a:pt x="417121" y="434551"/>
                </a:cubicBezTo>
                <a:cubicBezTo>
                  <a:pt x="425679" y="436263"/>
                  <a:pt x="435094" y="430272"/>
                  <a:pt x="438517" y="420858"/>
                </a:cubicBezTo>
                <a:cubicBezTo>
                  <a:pt x="442796" y="401174"/>
                  <a:pt x="458201" y="385770"/>
                  <a:pt x="477885" y="381490"/>
                </a:cubicBezTo>
                <a:cubicBezTo>
                  <a:pt x="505272" y="375500"/>
                  <a:pt x="532658" y="393472"/>
                  <a:pt x="538648" y="420858"/>
                </a:cubicBezTo>
                <a:cubicBezTo>
                  <a:pt x="540360" y="428561"/>
                  <a:pt x="548063" y="434551"/>
                  <a:pt x="555765" y="434551"/>
                </a:cubicBezTo>
                <a:cubicBezTo>
                  <a:pt x="556621" y="434551"/>
                  <a:pt x="558333" y="434551"/>
                  <a:pt x="559188" y="434551"/>
                </a:cubicBezTo>
                <a:cubicBezTo>
                  <a:pt x="567747" y="431984"/>
                  <a:pt x="573738" y="423426"/>
                  <a:pt x="572026" y="414011"/>
                </a:cubicBezTo>
                <a:cubicBezTo>
                  <a:pt x="565180" y="380635"/>
                  <a:pt x="539505" y="354960"/>
                  <a:pt x="506127" y="348113"/>
                </a:cubicBezTo>
                <a:cubicBezTo>
                  <a:pt x="494573" y="345760"/>
                  <a:pt x="483073" y="345813"/>
                  <a:pt x="472161" y="347939"/>
                </a:cubicBezTo>
                <a:close/>
                <a:moveTo>
                  <a:pt x="306719" y="319014"/>
                </a:moveTo>
                <a:cubicBezTo>
                  <a:pt x="244244" y="487614"/>
                  <a:pt x="329826" y="675041"/>
                  <a:pt x="498424" y="737516"/>
                </a:cubicBezTo>
                <a:cubicBezTo>
                  <a:pt x="581440" y="768327"/>
                  <a:pt x="673014" y="764047"/>
                  <a:pt x="752606" y="725535"/>
                </a:cubicBezTo>
                <a:cubicBezTo>
                  <a:pt x="743192" y="716977"/>
                  <a:pt x="734633" y="708419"/>
                  <a:pt x="726931" y="699004"/>
                </a:cubicBezTo>
                <a:cubicBezTo>
                  <a:pt x="579729" y="762336"/>
                  <a:pt x="408563" y="694724"/>
                  <a:pt x="344375" y="547522"/>
                </a:cubicBezTo>
                <a:cubicBezTo>
                  <a:pt x="317845" y="485046"/>
                  <a:pt x="313565" y="415723"/>
                  <a:pt x="332394" y="350680"/>
                </a:cubicBezTo>
                <a:cubicBezTo>
                  <a:pt x="322980" y="341266"/>
                  <a:pt x="314422" y="330140"/>
                  <a:pt x="306719" y="319014"/>
                </a:cubicBezTo>
                <a:close/>
                <a:moveTo>
                  <a:pt x="890397" y="264239"/>
                </a:moveTo>
                <a:cubicBezTo>
                  <a:pt x="882694" y="273654"/>
                  <a:pt x="874136" y="281356"/>
                  <a:pt x="864722" y="289058"/>
                </a:cubicBezTo>
                <a:cubicBezTo>
                  <a:pt x="913505" y="375497"/>
                  <a:pt x="915216" y="479909"/>
                  <a:pt x="869002" y="567204"/>
                </a:cubicBezTo>
                <a:cubicBezTo>
                  <a:pt x="879272" y="575762"/>
                  <a:pt x="886118" y="586888"/>
                  <a:pt x="890397" y="598870"/>
                </a:cubicBezTo>
                <a:cubicBezTo>
                  <a:pt x="952016" y="496170"/>
                  <a:pt x="952016" y="367795"/>
                  <a:pt x="890397" y="264239"/>
                </a:cubicBezTo>
                <a:close/>
                <a:moveTo>
                  <a:pt x="344912" y="228190"/>
                </a:moveTo>
                <a:cubicBezTo>
                  <a:pt x="331111" y="233004"/>
                  <a:pt x="320413" y="247553"/>
                  <a:pt x="320413" y="261674"/>
                </a:cubicBezTo>
                <a:cubicBezTo>
                  <a:pt x="320413" y="303610"/>
                  <a:pt x="388025" y="354960"/>
                  <a:pt x="388025" y="354960"/>
                </a:cubicBezTo>
                <a:cubicBezTo>
                  <a:pt x="388025" y="354960"/>
                  <a:pt x="455635" y="302754"/>
                  <a:pt x="455635" y="261674"/>
                </a:cubicBezTo>
                <a:cubicBezTo>
                  <a:pt x="455635" y="247553"/>
                  <a:pt x="445152" y="233004"/>
                  <a:pt x="431458" y="228190"/>
                </a:cubicBezTo>
                <a:cubicBezTo>
                  <a:pt x="417765" y="223376"/>
                  <a:pt x="400863" y="228297"/>
                  <a:pt x="388025" y="253116"/>
                </a:cubicBezTo>
                <a:cubicBezTo>
                  <a:pt x="375615" y="228297"/>
                  <a:pt x="358712" y="223376"/>
                  <a:pt x="344912" y="228190"/>
                </a:cubicBezTo>
                <a:close/>
                <a:moveTo>
                  <a:pt x="791654" y="142498"/>
                </a:moveTo>
                <a:cubicBezTo>
                  <a:pt x="777854" y="147205"/>
                  <a:pt x="767156" y="161540"/>
                  <a:pt x="767156" y="175233"/>
                </a:cubicBezTo>
                <a:cubicBezTo>
                  <a:pt x="767156" y="217169"/>
                  <a:pt x="834767" y="268518"/>
                  <a:pt x="834767" y="268518"/>
                </a:cubicBezTo>
                <a:cubicBezTo>
                  <a:pt x="834767" y="268518"/>
                  <a:pt x="902377" y="217169"/>
                  <a:pt x="902377" y="176089"/>
                </a:cubicBezTo>
                <a:cubicBezTo>
                  <a:pt x="902377" y="147846"/>
                  <a:pt x="859586" y="117893"/>
                  <a:pt x="834767" y="167531"/>
                </a:cubicBezTo>
                <a:cubicBezTo>
                  <a:pt x="822357" y="142712"/>
                  <a:pt x="805455" y="137791"/>
                  <a:pt x="791654" y="142498"/>
                </a:cubicBezTo>
                <a:close/>
                <a:moveTo>
                  <a:pt x="578652" y="108464"/>
                </a:moveTo>
                <a:cubicBezTo>
                  <a:pt x="506744" y="115807"/>
                  <a:pt x="437663" y="147098"/>
                  <a:pt x="383745" y="200052"/>
                </a:cubicBezTo>
                <a:cubicBezTo>
                  <a:pt x="385457" y="200907"/>
                  <a:pt x="386313" y="201764"/>
                  <a:pt x="388025" y="202619"/>
                </a:cubicBezTo>
                <a:cubicBezTo>
                  <a:pt x="398295" y="195773"/>
                  <a:pt x="410276" y="192349"/>
                  <a:pt x="422258" y="192349"/>
                </a:cubicBezTo>
                <a:cubicBezTo>
                  <a:pt x="429105" y="192349"/>
                  <a:pt x="435951" y="193206"/>
                  <a:pt x="441942" y="195773"/>
                </a:cubicBezTo>
                <a:cubicBezTo>
                  <a:pt x="526669" y="135010"/>
                  <a:pt x="637927" y="123883"/>
                  <a:pt x="732924" y="167531"/>
                </a:cubicBezTo>
                <a:cubicBezTo>
                  <a:pt x="734636" y="156405"/>
                  <a:pt x="738915" y="145279"/>
                  <a:pt x="745762" y="135865"/>
                </a:cubicBezTo>
                <a:cubicBezTo>
                  <a:pt x="715166" y="121958"/>
                  <a:pt x="683233" y="113132"/>
                  <a:pt x="651045" y="109188"/>
                </a:cubicBezTo>
                <a:cubicBezTo>
                  <a:pt x="626905" y="106229"/>
                  <a:pt x="602621" y="106016"/>
                  <a:pt x="578652" y="108464"/>
                </a:cubicBezTo>
                <a:close/>
                <a:moveTo>
                  <a:pt x="63124" y="0"/>
                </a:moveTo>
                <a:lnTo>
                  <a:pt x="1199353" y="0"/>
                </a:lnTo>
                <a:cubicBezTo>
                  <a:pt x="1234629" y="0"/>
                  <a:pt x="1262477" y="29706"/>
                  <a:pt x="1262477" y="64980"/>
                </a:cubicBezTo>
                <a:lnTo>
                  <a:pt x="1262477" y="831751"/>
                </a:lnTo>
                <a:cubicBezTo>
                  <a:pt x="1262477" y="865170"/>
                  <a:pt x="1234629" y="894875"/>
                  <a:pt x="1199353" y="894875"/>
                </a:cubicBezTo>
                <a:lnTo>
                  <a:pt x="1009982" y="894875"/>
                </a:lnTo>
                <a:lnTo>
                  <a:pt x="1009982" y="1151084"/>
                </a:lnTo>
                <a:lnTo>
                  <a:pt x="757487" y="893018"/>
                </a:lnTo>
                <a:lnTo>
                  <a:pt x="63124" y="893018"/>
                </a:lnTo>
                <a:cubicBezTo>
                  <a:pt x="27849" y="893018"/>
                  <a:pt x="0" y="865170"/>
                  <a:pt x="0" y="829894"/>
                </a:cubicBezTo>
                <a:lnTo>
                  <a:pt x="0" y="63124"/>
                </a:lnTo>
                <a:cubicBezTo>
                  <a:pt x="0" y="29706"/>
                  <a:pt x="27849" y="0"/>
                  <a:pt x="63124" y="0"/>
                </a:cubicBezTo>
                <a:close/>
              </a:path>
            </a:pathLst>
          </a:custGeom>
          <a:solidFill>
            <a:schemeClr val="tx1"/>
          </a:solidFill>
          <a:ln w="20638" cap="flat">
            <a:noFill/>
            <a:prstDash val="solid"/>
            <a:miter/>
          </a:ln>
        </p:spPr>
        <p:txBody>
          <a:bodyPr wrap="square" rtlCol="0" anchor="ctr">
            <a:noAutofit/>
          </a:bodyPr>
          <a:lstStyle/>
          <a:p>
            <a:endParaRPr lang="en-GB"/>
          </a:p>
        </p:txBody>
      </p:sp>
      <p:pic>
        <p:nvPicPr>
          <p:cNvPr id="175" name="Picture 174" descr="Background pattern&#10;&#10;Description automatically generated with low confidence">
            <a:extLst>
              <a:ext uri="{FF2B5EF4-FFF2-40B4-BE49-F238E27FC236}">
                <a16:creationId xmlns:a16="http://schemas.microsoft.com/office/drawing/2014/main" id="{3E6CC9DF-E899-476B-B966-8F9337752300}"/>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a:xfrm>
            <a:off x="34002" y="4565468"/>
            <a:ext cx="537848" cy="492669"/>
          </a:xfrm>
          <a:custGeom>
            <a:avLst/>
            <a:gdLst>
              <a:gd name="connsiteX0" fmla="*/ 843715 w 2022441"/>
              <a:gd name="connsiteY0" fmla="*/ 902739 h 1852556"/>
              <a:gd name="connsiteX1" fmla="*/ 843715 w 2022441"/>
              <a:gd name="connsiteY1" fmla="*/ 960045 h 1852556"/>
              <a:gd name="connsiteX2" fmla="*/ 1201876 w 2022441"/>
              <a:gd name="connsiteY2" fmla="*/ 960045 h 1852556"/>
              <a:gd name="connsiteX3" fmla="*/ 1201876 w 2022441"/>
              <a:gd name="connsiteY3" fmla="*/ 902739 h 1852556"/>
              <a:gd name="connsiteX4" fmla="*/ 1321502 w 2022441"/>
              <a:gd name="connsiteY4" fmla="*/ 568216 h 1852556"/>
              <a:gd name="connsiteX5" fmla="*/ 1271359 w 2022441"/>
              <a:gd name="connsiteY5" fmla="*/ 578245 h 1852556"/>
              <a:gd name="connsiteX6" fmla="*/ 1261331 w 2022441"/>
              <a:gd name="connsiteY6" fmla="*/ 628387 h 1852556"/>
              <a:gd name="connsiteX7" fmla="*/ 1311474 w 2022441"/>
              <a:gd name="connsiteY7" fmla="*/ 618359 h 1852556"/>
              <a:gd name="connsiteX8" fmla="*/ 724089 w 2022441"/>
              <a:gd name="connsiteY8" fmla="*/ 568216 h 1852556"/>
              <a:gd name="connsiteX9" fmla="*/ 734118 w 2022441"/>
              <a:gd name="connsiteY9" fmla="*/ 618359 h 1852556"/>
              <a:gd name="connsiteX10" fmla="*/ 784260 w 2022441"/>
              <a:gd name="connsiteY10" fmla="*/ 628387 h 1852556"/>
              <a:gd name="connsiteX11" fmla="*/ 774232 w 2022441"/>
              <a:gd name="connsiteY11" fmla="*/ 578245 h 1852556"/>
              <a:gd name="connsiteX12" fmla="*/ 1022795 w 2022441"/>
              <a:gd name="connsiteY12" fmla="*/ 530251 h 1852556"/>
              <a:gd name="connsiteX13" fmla="*/ 921077 w 2022441"/>
              <a:gd name="connsiteY13" fmla="*/ 700736 h 1852556"/>
              <a:gd name="connsiteX14" fmla="*/ 800735 w 2022441"/>
              <a:gd name="connsiteY14" fmla="*/ 644863 h 1852556"/>
              <a:gd name="connsiteX15" fmla="*/ 843714 w 2022441"/>
              <a:gd name="connsiteY15" fmla="*/ 831107 h 1852556"/>
              <a:gd name="connsiteX16" fmla="*/ 843714 w 2022441"/>
              <a:gd name="connsiteY16" fmla="*/ 874086 h 1852556"/>
              <a:gd name="connsiteX17" fmla="*/ 1201876 w 2022441"/>
              <a:gd name="connsiteY17" fmla="*/ 874086 h 1852556"/>
              <a:gd name="connsiteX18" fmla="*/ 1201876 w 2022441"/>
              <a:gd name="connsiteY18" fmla="*/ 831107 h 1852556"/>
              <a:gd name="connsiteX19" fmla="*/ 1244855 w 2022441"/>
              <a:gd name="connsiteY19" fmla="*/ 644863 h 1852556"/>
              <a:gd name="connsiteX20" fmla="*/ 1124513 w 2022441"/>
              <a:gd name="connsiteY20" fmla="*/ 700736 h 1852556"/>
              <a:gd name="connsiteX21" fmla="*/ 1022796 w 2022441"/>
              <a:gd name="connsiteY21" fmla="*/ 422802 h 1852556"/>
              <a:gd name="connsiteX22" fmla="*/ 994143 w 2022441"/>
              <a:gd name="connsiteY22" fmla="*/ 465781 h 1852556"/>
              <a:gd name="connsiteX23" fmla="*/ 1022796 w 2022441"/>
              <a:gd name="connsiteY23" fmla="*/ 508761 h 1852556"/>
              <a:gd name="connsiteX24" fmla="*/ 1051449 w 2022441"/>
              <a:gd name="connsiteY24" fmla="*/ 465781 h 1852556"/>
              <a:gd name="connsiteX25" fmla="*/ 0 w 2022441"/>
              <a:gd name="connsiteY25" fmla="*/ 0 h 1852556"/>
              <a:gd name="connsiteX26" fmla="*/ 2022441 w 2022441"/>
              <a:gd name="connsiteY26" fmla="*/ 0 h 1852556"/>
              <a:gd name="connsiteX27" fmla="*/ 2022441 w 2022441"/>
              <a:gd name="connsiteY27" fmla="*/ 1852556 h 1852556"/>
              <a:gd name="connsiteX28" fmla="*/ 0 w 2022441"/>
              <a:gd name="connsiteY28" fmla="*/ 1852556 h 18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22441" h="1852556">
                <a:moveTo>
                  <a:pt x="843715" y="902739"/>
                </a:moveTo>
                <a:lnTo>
                  <a:pt x="843715" y="960045"/>
                </a:lnTo>
                <a:lnTo>
                  <a:pt x="1201876" y="960045"/>
                </a:lnTo>
                <a:lnTo>
                  <a:pt x="1201876" y="902739"/>
                </a:lnTo>
                <a:close/>
                <a:moveTo>
                  <a:pt x="1321502" y="568216"/>
                </a:moveTo>
                <a:lnTo>
                  <a:pt x="1271359" y="578245"/>
                </a:lnTo>
                <a:lnTo>
                  <a:pt x="1261331" y="628387"/>
                </a:lnTo>
                <a:lnTo>
                  <a:pt x="1311474" y="618359"/>
                </a:lnTo>
                <a:close/>
                <a:moveTo>
                  <a:pt x="724089" y="568216"/>
                </a:moveTo>
                <a:lnTo>
                  <a:pt x="734118" y="618359"/>
                </a:lnTo>
                <a:lnTo>
                  <a:pt x="784260" y="628387"/>
                </a:lnTo>
                <a:lnTo>
                  <a:pt x="774232" y="578245"/>
                </a:lnTo>
                <a:close/>
                <a:moveTo>
                  <a:pt x="1022795" y="530251"/>
                </a:moveTo>
                <a:lnTo>
                  <a:pt x="921077" y="700736"/>
                </a:lnTo>
                <a:lnTo>
                  <a:pt x="800735" y="644863"/>
                </a:lnTo>
                <a:lnTo>
                  <a:pt x="843714" y="831107"/>
                </a:lnTo>
                <a:lnTo>
                  <a:pt x="843714" y="874086"/>
                </a:lnTo>
                <a:lnTo>
                  <a:pt x="1201876" y="874086"/>
                </a:lnTo>
                <a:lnTo>
                  <a:pt x="1201876" y="831107"/>
                </a:lnTo>
                <a:lnTo>
                  <a:pt x="1244855" y="644863"/>
                </a:lnTo>
                <a:lnTo>
                  <a:pt x="1124513" y="700736"/>
                </a:lnTo>
                <a:close/>
                <a:moveTo>
                  <a:pt x="1022796" y="422802"/>
                </a:moveTo>
                <a:lnTo>
                  <a:pt x="994143" y="465781"/>
                </a:lnTo>
                <a:lnTo>
                  <a:pt x="1022796" y="508761"/>
                </a:lnTo>
                <a:lnTo>
                  <a:pt x="1051449" y="465781"/>
                </a:lnTo>
                <a:close/>
                <a:moveTo>
                  <a:pt x="0" y="0"/>
                </a:moveTo>
                <a:lnTo>
                  <a:pt x="2022441" y="0"/>
                </a:lnTo>
                <a:lnTo>
                  <a:pt x="2022441" y="1852556"/>
                </a:lnTo>
                <a:lnTo>
                  <a:pt x="0" y="1852556"/>
                </a:lnTo>
                <a:close/>
              </a:path>
            </a:pathLst>
          </a:custGeom>
        </p:spPr>
      </p:pic>
    </p:spTree>
    <p:extLst>
      <p:ext uri="{BB962C8B-B14F-4D97-AF65-F5344CB8AC3E}">
        <p14:creationId xmlns:p14="http://schemas.microsoft.com/office/powerpoint/2010/main" val="623556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2  What is the good news that Jesus brings? (Deeper)</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EB2C"/>
          </a:solidFill>
          <a:ln>
            <a:solidFill>
              <a:srgbClr val="FFEB2C"/>
            </a:solidFill>
          </a:ln>
        </p:spPr>
        <p:txBody>
          <a:bodyPr wrap="square">
            <a:spAutoFit/>
          </a:bodyPr>
          <a:lstStyle/>
          <a:p>
            <a:pPr algn="ctr"/>
            <a:r>
              <a:rPr lang="en-US" sz="1800" b="1" i="0" u="none" strike="noStrike" noProof="0" dirty="0">
                <a:solidFill>
                  <a:sysClr val="windowText" lastClr="000000"/>
                </a:solidFill>
              </a:rPr>
              <a:t>What is the good news that Jesus brings? (Deeper)</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ysClr val="windowText" lastClr="00000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a:solidFill>
            <a:srgbClr val="FFEB2C"/>
          </a:solidFill>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rPr>
              <a:t>Based on work by Pam Hook (</a:t>
            </a:r>
            <a:r>
              <a:rPr lang="en-US" sz="800" spc="50" dirty="0" err="1">
                <a:ln w="9525" cmpd="sng">
                  <a:noFill/>
                  <a:prstDash val="solid"/>
                </a:ln>
              </a:rPr>
              <a:t>HookEd</a:t>
            </a:r>
            <a:r>
              <a:rPr lang="en-US" sz="800" spc="50" dirty="0">
                <a:ln w="9525" cmpd="sng">
                  <a:noFill/>
                  <a:prstDash val="solid"/>
                </a:ln>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dirty="0"/>
              <a:t>thankfulness</a:t>
            </a:r>
            <a:endParaRPr lang="en-GB" sz="1800" dirty="0"/>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dirty="0"/>
              <a:t>Bible</a:t>
            </a:r>
            <a:endParaRPr lang="en-GB" sz="1800" dirty="0"/>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dirty="0"/>
              <a:t>prayer</a:t>
            </a:r>
            <a:endParaRPr lang="en-GB" sz="1800" dirty="0"/>
          </a:p>
        </p:txBody>
      </p:sp>
      <p:sp>
        <p:nvSpPr>
          <p:cNvPr id="122" name="TextBox 121">
            <a:extLst>
              <a:ext uri="{FF2B5EF4-FFF2-40B4-BE49-F238E27FC236}">
                <a16:creationId xmlns:a16="http://schemas.microsoft.com/office/drawing/2014/main" id="{95DFFDF4-4F67-444D-9800-338875F4C81B}"/>
              </a:ext>
            </a:extLst>
          </p:cNvPr>
          <p:cNvSpPr txBox="1"/>
          <p:nvPr/>
        </p:nvSpPr>
        <p:spPr>
          <a:xfrm>
            <a:off x="4449000" y="6316883"/>
            <a:ext cx="1657620" cy="553998"/>
          </a:xfrm>
          <a:prstGeom prst="rect">
            <a:avLst/>
          </a:prstGeom>
          <a:noFill/>
        </p:spPr>
        <p:txBody>
          <a:bodyPr wrap="square">
            <a:spAutoFit/>
          </a:bodyPr>
          <a:lstStyle/>
          <a:p>
            <a:pPr algn="ctr"/>
            <a:r>
              <a:rPr lang="en-US" dirty="0"/>
              <a:t>God</a:t>
            </a:r>
            <a:br>
              <a:rPr lang="en-US" dirty="0"/>
            </a:br>
            <a:r>
              <a:rPr lang="en-US" sz="1200" dirty="0"/>
              <a:t>(the Father)</a:t>
            </a:r>
            <a:endParaRPr lang="en-GB" sz="1800" dirty="0"/>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t>Christian</a:t>
            </a:r>
            <a:endParaRPr lang="en-GB" sz="1800" dirty="0"/>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dirty="0"/>
              <a:t>Jesus</a:t>
            </a:r>
            <a:endParaRPr lang="en-GB" sz="1800" dirty="0"/>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5726" y="904543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4">
            <a:duotone>
              <a:prstClr val="black"/>
              <a:srgbClr val="FFEB2C">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116" name="Picture 115" descr="Icon&#10;&#10;Description automatically generated">
            <a:extLst>
              <a:ext uri="{FF2B5EF4-FFF2-40B4-BE49-F238E27FC236}">
                <a16:creationId xmlns:a16="http://schemas.microsoft.com/office/drawing/2014/main" id="{0463001A-13B0-44E0-A2CF-7475CE0A20F4}"/>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552578" y="1347877"/>
            <a:ext cx="1386558" cy="1386558"/>
          </a:xfrm>
          <a:prstGeom prst="rect">
            <a:avLst/>
          </a:prstGeom>
        </p:spPr>
      </p:pic>
      <p:sp>
        <p:nvSpPr>
          <p:cNvPr id="118" name="Freeform: Shape 117">
            <a:extLst>
              <a:ext uri="{FF2B5EF4-FFF2-40B4-BE49-F238E27FC236}">
                <a16:creationId xmlns:a16="http://schemas.microsoft.com/office/drawing/2014/main" id="{F69583A3-6730-4C26-8DC8-498AE90A4C8E}"/>
              </a:ext>
            </a:extLst>
          </p:cNvPr>
          <p:cNvSpPr/>
          <p:nvPr/>
        </p:nvSpPr>
        <p:spPr>
          <a:xfrm>
            <a:off x="1262677" y="7168699"/>
            <a:ext cx="955817" cy="1159517"/>
          </a:xfrm>
          <a:custGeom>
            <a:avLst/>
            <a:gdLst>
              <a:gd name="connsiteX0" fmla="*/ 341863 w 1297651"/>
              <a:gd name="connsiteY0" fmla="*/ 681300 h 1574200"/>
              <a:gd name="connsiteX1" fmla="*/ 341863 w 1297651"/>
              <a:gd name="connsiteY1" fmla="*/ 1125653 h 1574200"/>
              <a:gd name="connsiteX2" fmla="*/ 500560 w 1297651"/>
              <a:gd name="connsiteY2" fmla="*/ 1125653 h 1574200"/>
              <a:gd name="connsiteX3" fmla="*/ 542880 w 1297651"/>
              <a:gd name="connsiteY3" fmla="*/ 1083333 h 1574200"/>
              <a:gd name="connsiteX4" fmla="*/ 542880 w 1297651"/>
              <a:gd name="connsiteY4" fmla="*/ 723619 h 1574200"/>
              <a:gd name="connsiteX5" fmla="*/ 500560 w 1297651"/>
              <a:gd name="connsiteY5" fmla="*/ 681300 h 1574200"/>
              <a:gd name="connsiteX6" fmla="*/ 860275 w 1297651"/>
              <a:gd name="connsiteY6" fmla="*/ 416804 h 1574200"/>
              <a:gd name="connsiteX7" fmla="*/ 796796 w 1297651"/>
              <a:gd name="connsiteY7" fmla="*/ 480283 h 1574200"/>
              <a:gd name="connsiteX8" fmla="*/ 606359 w 1297651"/>
              <a:gd name="connsiteY8" fmla="*/ 734199 h 1574200"/>
              <a:gd name="connsiteX9" fmla="*/ 606359 w 1297651"/>
              <a:gd name="connsiteY9" fmla="*/ 1072753 h 1574200"/>
              <a:gd name="connsiteX10" fmla="*/ 828535 w 1297651"/>
              <a:gd name="connsiteY10" fmla="*/ 1157392 h 1574200"/>
              <a:gd name="connsiteX11" fmla="*/ 1018972 w 1297651"/>
              <a:gd name="connsiteY11" fmla="*/ 1157392 h 1574200"/>
              <a:gd name="connsiteX12" fmla="*/ 1082451 w 1297651"/>
              <a:gd name="connsiteY12" fmla="*/ 1093913 h 1574200"/>
              <a:gd name="connsiteX13" fmla="*/ 1065523 w 1297651"/>
              <a:gd name="connsiteY13" fmla="*/ 1051593 h 1574200"/>
              <a:gd name="connsiteX14" fmla="*/ 1071871 w 1297651"/>
              <a:gd name="connsiteY14" fmla="*/ 1051593 h 1574200"/>
              <a:gd name="connsiteX15" fmla="*/ 1135350 w 1297651"/>
              <a:gd name="connsiteY15" fmla="*/ 988114 h 1574200"/>
              <a:gd name="connsiteX16" fmla="*/ 1117364 w 1297651"/>
              <a:gd name="connsiteY16" fmla="*/ 943679 h 1574200"/>
              <a:gd name="connsiteX17" fmla="*/ 1167090 w 1297651"/>
              <a:gd name="connsiteY17" fmla="*/ 882316 h 1574200"/>
              <a:gd name="connsiteX18" fmla="*/ 1146988 w 1297651"/>
              <a:gd name="connsiteY18" fmla="*/ 835765 h 1574200"/>
              <a:gd name="connsiteX19" fmla="*/ 1188249 w 1297651"/>
              <a:gd name="connsiteY19" fmla="*/ 776518 h 1574200"/>
              <a:gd name="connsiteX20" fmla="*/ 1124770 w 1297651"/>
              <a:gd name="connsiteY20" fmla="*/ 713039 h 1574200"/>
              <a:gd name="connsiteX21" fmla="*/ 923754 w 1297651"/>
              <a:gd name="connsiteY21" fmla="*/ 713039 h 1574200"/>
              <a:gd name="connsiteX22" fmla="*/ 892014 w 1297651"/>
              <a:gd name="connsiteY22" fmla="*/ 682358 h 1574200"/>
              <a:gd name="connsiteX23" fmla="*/ 923754 w 1297651"/>
              <a:gd name="connsiteY23" fmla="*/ 480283 h 1574200"/>
              <a:gd name="connsiteX24" fmla="*/ 860275 w 1297651"/>
              <a:gd name="connsiteY24" fmla="*/ 416804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0"/>
                </a:moveTo>
                <a:lnTo>
                  <a:pt x="341863" y="1125653"/>
                </a:lnTo>
                <a:lnTo>
                  <a:pt x="500560" y="1125653"/>
                </a:lnTo>
                <a:cubicBezTo>
                  <a:pt x="523836" y="1125653"/>
                  <a:pt x="542880" y="1106609"/>
                  <a:pt x="542880" y="1083333"/>
                </a:cubicBezTo>
                <a:lnTo>
                  <a:pt x="542880" y="723619"/>
                </a:lnTo>
                <a:cubicBezTo>
                  <a:pt x="542880" y="700344"/>
                  <a:pt x="523836" y="681300"/>
                  <a:pt x="500560" y="681300"/>
                </a:cubicBezTo>
                <a:close/>
                <a:moveTo>
                  <a:pt x="860275" y="416804"/>
                </a:moveTo>
                <a:cubicBezTo>
                  <a:pt x="825361" y="416804"/>
                  <a:pt x="796796" y="445370"/>
                  <a:pt x="796796" y="480283"/>
                </a:cubicBezTo>
                <a:cubicBezTo>
                  <a:pt x="796796" y="641096"/>
                  <a:pt x="609533" y="732083"/>
                  <a:pt x="606359" y="734199"/>
                </a:cubicBezTo>
                <a:lnTo>
                  <a:pt x="606359" y="1072753"/>
                </a:lnTo>
                <a:cubicBezTo>
                  <a:pt x="681476" y="1072753"/>
                  <a:pt x="686766" y="1157392"/>
                  <a:pt x="828535" y="1157392"/>
                </a:cubicBezTo>
                <a:cubicBezTo>
                  <a:pt x="876145" y="1157392"/>
                  <a:pt x="1018972" y="1157392"/>
                  <a:pt x="1018972" y="1157392"/>
                </a:cubicBezTo>
                <a:cubicBezTo>
                  <a:pt x="1053886" y="1157392"/>
                  <a:pt x="1082451" y="1128826"/>
                  <a:pt x="1082451" y="1093913"/>
                </a:cubicBezTo>
                <a:cubicBezTo>
                  <a:pt x="1082451" y="1076985"/>
                  <a:pt x="1076103" y="1062173"/>
                  <a:pt x="1065523" y="1051593"/>
                </a:cubicBezTo>
                <a:cubicBezTo>
                  <a:pt x="1067639" y="1051593"/>
                  <a:pt x="1069755" y="1051593"/>
                  <a:pt x="1071871" y="1051593"/>
                </a:cubicBezTo>
                <a:cubicBezTo>
                  <a:pt x="1106785" y="1051593"/>
                  <a:pt x="1135350" y="1023028"/>
                  <a:pt x="1135350" y="988114"/>
                </a:cubicBezTo>
                <a:cubicBezTo>
                  <a:pt x="1135350" y="971187"/>
                  <a:pt x="1129002" y="955317"/>
                  <a:pt x="1117364" y="943679"/>
                </a:cubicBezTo>
                <a:cubicBezTo>
                  <a:pt x="1145930" y="937331"/>
                  <a:pt x="1167090" y="911940"/>
                  <a:pt x="1167090" y="882316"/>
                </a:cubicBezTo>
                <a:cubicBezTo>
                  <a:pt x="1167090" y="864331"/>
                  <a:pt x="1159684" y="847403"/>
                  <a:pt x="1146988" y="835765"/>
                </a:cubicBezTo>
                <a:cubicBezTo>
                  <a:pt x="1171322" y="827301"/>
                  <a:pt x="1188249" y="804026"/>
                  <a:pt x="1188249" y="776518"/>
                </a:cubicBezTo>
                <a:cubicBezTo>
                  <a:pt x="1188249" y="741605"/>
                  <a:pt x="1159684" y="713039"/>
                  <a:pt x="1124770" y="713039"/>
                </a:cubicBezTo>
                <a:lnTo>
                  <a:pt x="923754" y="713039"/>
                </a:lnTo>
                <a:cubicBezTo>
                  <a:pt x="906826" y="713039"/>
                  <a:pt x="893072" y="699285"/>
                  <a:pt x="892014" y="682358"/>
                </a:cubicBezTo>
                <a:cubicBezTo>
                  <a:pt x="893072" y="663314"/>
                  <a:pt x="923754" y="625227"/>
                  <a:pt x="923754" y="480283"/>
                </a:cubicBezTo>
                <a:cubicBezTo>
                  <a:pt x="923754" y="445370"/>
                  <a:pt x="895188" y="416804"/>
                  <a:pt x="860275" y="41680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8" name="TextBox 127">
            <a:extLst>
              <a:ext uri="{FF2B5EF4-FFF2-40B4-BE49-F238E27FC236}">
                <a16:creationId xmlns:a16="http://schemas.microsoft.com/office/drawing/2014/main" id="{04AF516E-D3A2-4402-8866-674B18437E2A}"/>
              </a:ext>
            </a:extLst>
          </p:cNvPr>
          <p:cNvSpPr txBox="1"/>
          <p:nvPr/>
        </p:nvSpPr>
        <p:spPr>
          <a:xfrm>
            <a:off x="877840" y="8412074"/>
            <a:ext cx="1657620" cy="369332"/>
          </a:xfrm>
          <a:prstGeom prst="rect">
            <a:avLst/>
          </a:prstGeom>
          <a:noFill/>
        </p:spPr>
        <p:txBody>
          <a:bodyPr wrap="square">
            <a:spAutoFit/>
          </a:bodyPr>
          <a:lstStyle/>
          <a:p>
            <a:pPr algn="ctr"/>
            <a:r>
              <a:rPr lang="en-US" dirty="0"/>
              <a:t>gospel</a:t>
            </a:r>
            <a:endParaRPr lang="en-GB" sz="1800" dirty="0"/>
          </a:p>
        </p:txBody>
      </p:sp>
      <p:grpSp>
        <p:nvGrpSpPr>
          <p:cNvPr id="133" name="Group 132">
            <a:extLst>
              <a:ext uri="{FF2B5EF4-FFF2-40B4-BE49-F238E27FC236}">
                <a16:creationId xmlns:a16="http://schemas.microsoft.com/office/drawing/2014/main" id="{402F6976-BD6A-4B44-B1CD-F3859998BF57}"/>
              </a:ext>
            </a:extLst>
          </p:cNvPr>
          <p:cNvGrpSpPr/>
          <p:nvPr/>
        </p:nvGrpSpPr>
        <p:grpSpPr>
          <a:xfrm>
            <a:off x="2890289" y="4286935"/>
            <a:ext cx="1190958" cy="1190958"/>
            <a:chOff x="338017" y="2561241"/>
            <a:chExt cx="2033058" cy="2033058"/>
          </a:xfrm>
          <a:solidFill>
            <a:schemeClr val="tx1"/>
          </a:solidFill>
        </p:grpSpPr>
        <p:sp>
          <p:nvSpPr>
            <p:cNvPr id="134" name="Graphic 21" descr="Books on shelf with solid fill">
              <a:extLst>
                <a:ext uri="{FF2B5EF4-FFF2-40B4-BE49-F238E27FC236}">
                  <a16:creationId xmlns:a16="http://schemas.microsoft.com/office/drawing/2014/main" id="{C28F4520-C1FE-41A5-B38B-8118E4883181}"/>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35" name="Graphic 21" descr="Books on shelf with solid fill">
              <a:extLst>
                <a:ext uri="{FF2B5EF4-FFF2-40B4-BE49-F238E27FC236}">
                  <a16:creationId xmlns:a16="http://schemas.microsoft.com/office/drawing/2014/main" id="{AA97F338-6EE4-47B6-A0CB-C573CB272B37}"/>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36" name="Graphic 21" descr="Books on shelf with solid fill">
              <a:extLst>
                <a:ext uri="{FF2B5EF4-FFF2-40B4-BE49-F238E27FC236}">
                  <a16:creationId xmlns:a16="http://schemas.microsoft.com/office/drawing/2014/main" id="{0B9ACC1E-C98A-4CF0-AFEB-C243C0977A1C}"/>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37" name="Graphic 21" descr="Books on shelf with solid fill">
              <a:extLst>
                <a:ext uri="{FF2B5EF4-FFF2-40B4-BE49-F238E27FC236}">
                  <a16:creationId xmlns:a16="http://schemas.microsoft.com/office/drawing/2014/main" id="{93A3223B-3245-41F2-8D1A-444E3066EC69}"/>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38" name="Graphic 21" descr="Books on shelf with solid fill">
              <a:extLst>
                <a:ext uri="{FF2B5EF4-FFF2-40B4-BE49-F238E27FC236}">
                  <a16:creationId xmlns:a16="http://schemas.microsoft.com/office/drawing/2014/main" id="{858B6A91-9D21-4573-B88A-B710AF99A768}"/>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39" name="Graphic 21" descr="Books on shelf with solid fill">
              <a:extLst>
                <a:ext uri="{FF2B5EF4-FFF2-40B4-BE49-F238E27FC236}">
                  <a16:creationId xmlns:a16="http://schemas.microsoft.com/office/drawing/2014/main" id="{FC38B335-8A06-4C79-A234-CD30F62711EF}"/>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40" name="Rectangle 139">
              <a:extLst>
                <a:ext uri="{FF2B5EF4-FFF2-40B4-BE49-F238E27FC236}">
                  <a16:creationId xmlns:a16="http://schemas.microsoft.com/office/drawing/2014/main" id="{0F14AE33-A2DB-4632-8894-F42A68FBA351}"/>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Freeform: Shape 140">
              <a:extLst>
                <a:ext uri="{FF2B5EF4-FFF2-40B4-BE49-F238E27FC236}">
                  <a16:creationId xmlns:a16="http://schemas.microsoft.com/office/drawing/2014/main" id="{696B03F7-9895-4781-B7E2-AABE174F5A49}"/>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05" name="Freeform: Shape 104" descr="Speech with solid fill">
            <a:extLst>
              <a:ext uri="{FF2B5EF4-FFF2-40B4-BE49-F238E27FC236}">
                <a16:creationId xmlns:a16="http://schemas.microsoft.com/office/drawing/2014/main" id="{2708424D-35F9-46C9-BFAE-EF68351496D8}"/>
              </a:ext>
            </a:extLst>
          </p:cNvPr>
          <p:cNvSpPr/>
          <p:nvPr/>
        </p:nvSpPr>
        <p:spPr>
          <a:xfrm>
            <a:off x="1091849" y="3487774"/>
            <a:ext cx="1262477" cy="1151084"/>
          </a:xfrm>
          <a:custGeom>
            <a:avLst/>
            <a:gdLst>
              <a:gd name="connsiteX0" fmla="*/ 748863 w 1262477"/>
              <a:gd name="connsiteY0" fmla="*/ 586676 h 1151084"/>
              <a:gd name="connsiteX1" fmla="*/ 724365 w 1262477"/>
              <a:gd name="connsiteY1" fmla="*/ 619411 h 1151084"/>
              <a:gd name="connsiteX2" fmla="*/ 791976 w 1262477"/>
              <a:gd name="connsiteY2" fmla="*/ 712696 h 1151084"/>
              <a:gd name="connsiteX3" fmla="*/ 859587 w 1262477"/>
              <a:gd name="connsiteY3" fmla="*/ 620267 h 1151084"/>
              <a:gd name="connsiteX4" fmla="*/ 791976 w 1262477"/>
              <a:gd name="connsiteY4" fmla="*/ 611709 h 1151084"/>
              <a:gd name="connsiteX5" fmla="*/ 748863 w 1262477"/>
              <a:gd name="connsiteY5" fmla="*/ 586676 h 1151084"/>
              <a:gd name="connsiteX6" fmla="*/ 721154 w 1262477"/>
              <a:gd name="connsiteY6" fmla="*/ 525697 h 1151084"/>
              <a:gd name="connsiteX7" fmla="*/ 709815 w 1262477"/>
              <a:gd name="connsiteY7" fmla="*/ 532115 h 1151084"/>
              <a:gd name="connsiteX8" fmla="*/ 695266 w 1262477"/>
              <a:gd name="connsiteY8" fmla="*/ 546665 h 1151084"/>
              <a:gd name="connsiteX9" fmla="*/ 512975 w 1262477"/>
              <a:gd name="connsiteY9" fmla="*/ 532115 h 1151084"/>
              <a:gd name="connsiteX10" fmla="*/ 489867 w 1262477"/>
              <a:gd name="connsiteY10" fmla="*/ 530403 h 1151084"/>
              <a:gd name="connsiteX11" fmla="*/ 487300 w 1262477"/>
              <a:gd name="connsiteY11" fmla="*/ 554367 h 1151084"/>
              <a:gd name="connsiteX12" fmla="*/ 611395 w 1262477"/>
              <a:gd name="connsiteY12" fmla="*/ 611709 h 1151084"/>
              <a:gd name="connsiteX13" fmla="*/ 735490 w 1262477"/>
              <a:gd name="connsiteY13" fmla="*/ 554367 h 1151084"/>
              <a:gd name="connsiteX14" fmla="*/ 736345 w 1262477"/>
              <a:gd name="connsiteY14" fmla="*/ 553512 h 1151084"/>
              <a:gd name="connsiteX15" fmla="*/ 733778 w 1262477"/>
              <a:gd name="connsiteY15" fmla="*/ 529548 h 1151084"/>
              <a:gd name="connsiteX16" fmla="*/ 721154 w 1262477"/>
              <a:gd name="connsiteY16" fmla="*/ 525697 h 1151084"/>
              <a:gd name="connsiteX17" fmla="*/ 719497 w 1262477"/>
              <a:gd name="connsiteY17" fmla="*/ 347939 h 1151084"/>
              <a:gd name="connsiteX18" fmla="*/ 651619 w 1262477"/>
              <a:gd name="connsiteY18" fmla="*/ 414013 h 1151084"/>
              <a:gd name="connsiteX19" fmla="*/ 664456 w 1262477"/>
              <a:gd name="connsiteY19" fmla="*/ 433698 h 1151084"/>
              <a:gd name="connsiteX20" fmla="*/ 684996 w 1262477"/>
              <a:gd name="connsiteY20" fmla="*/ 420860 h 1151084"/>
              <a:gd name="connsiteX21" fmla="*/ 724365 w 1262477"/>
              <a:gd name="connsiteY21" fmla="*/ 381491 h 1151084"/>
              <a:gd name="connsiteX22" fmla="*/ 785130 w 1262477"/>
              <a:gd name="connsiteY22" fmla="*/ 420860 h 1151084"/>
              <a:gd name="connsiteX23" fmla="*/ 802246 w 1262477"/>
              <a:gd name="connsiteY23" fmla="*/ 434553 h 1151084"/>
              <a:gd name="connsiteX24" fmla="*/ 805670 w 1262477"/>
              <a:gd name="connsiteY24" fmla="*/ 434553 h 1151084"/>
              <a:gd name="connsiteX25" fmla="*/ 819363 w 1262477"/>
              <a:gd name="connsiteY25" fmla="*/ 414013 h 1151084"/>
              <a:gd name="connsiteX26" fmla="*/ 753463 w 1262477"/>
              <a:gd name="connsiteY26" fmla="*/ 348114 h 1151084"/>
              <a:gd name="connsiteX27" fmla="*/ 719497 w 1262477"/>
              <a:gd name="connsiteY27" fmla="*/ 347939 h 1151084"/>
              <a:gd name="connsiteX28" fmla="*/ 472161 w 1262477"/>
              <a:gd name="connsiteY28" fmla="*/ 347939 h 1151084"/>
              <a:gd name="connsiteX29" fmla="*/ 404284 w 1262477"/>
              <a:gd name="connsiteY29" fmla="*/ 414011 h 1151084"/>
              <a:gd name="connsiteX30" fmla="*/ 417121 w 1262477"/>
              <a:gd name="connsiteY30" fmla="*/ 434551 h 1151084"/>
              <a:gd name="connsiteX31" fmla="*/ 438517 w 1262477"/>
              <a:gd name="connsiteY31" fmla="*/ 420858 h 1151084"/>
              <a:gd name="connsiteX32" fmla="*/ 477885 w 1262477"/>
              <a:gd name="connsiteY32" fmla="*/ 381490 h 1151084"/>
              <a:gd name="connsiteX33" fmla="*/ 538648 w 1262477"/>
              <a:gd name="connsiteY33" fmla="*/ 420858 h 1151084"/>
              <a:gd name="connsiteX34" fmla="*/ 555765 w 1262477"/>
              <a:gd name="connsiteY34" fmla="*/ 434551 h 1151084"/>
              <a:gd name="connsiteX35" fmla="*/ 559188 w 1262477"/>
              <a:gd name="connsiteY35" fmla="*/ 434551 h 1151084"/>
              <a:gd name="connsiteX36" fmla="*/ 572026 w 1262477"/>
              <a:gd name="connsiteY36" fmla="*/ 414011 h 1151084"/>
              <a:gd name="connsiteX37" fmla="*/ 506127 w 1262477"/>
              <a:gd name="connsiteY37" fmla="*/ 348113 h 1151084"/>
              <a:gd name="connsiteX38" fmla="*/ 472161 w 1262477"/>
              <a:gd name="connsiteY38" fmla="*/ 347939 h 1151084"/>
              <a:gd name="connsiteX39" fmla="*/ 306719 w 1262477"/>
              <a:gd name="connsiteY39" fmla="*/ 319014 h 1151084"/>
              <a:gd name="connsiteX40" fmla="*/ 498424 w 1262477"/>
              <a:gd name="connsiteY40" fmla="*/ 737516 h 1151084"/>
              <a:gd name="connsiteX41" fmla="*/ 752606 w 1262477"/>
              <a:gd name="connsiteY41" fmla="*/ 725535 h 1151084"/>
              <a:gd name="connsiteX42" fmla="*/ 726931 w 1262477"/>
              <a:gd name="connsiteY42" fmla="*/ 699004 h 1151084"/>
              <a:gd name="connsiteX43" fmla="*/ 344375 w 1262477"/>
              <a:gd name="connsiteY43" fmla="*/ 547522 h 1151084"/>
              <a:gd name="connsiteX44" fmla="*/ 332394 w 1262477"/>
              <a:gd name="connsiteY44" fmla="*/ 350680 h 1151084"/>
              <a:gd name="connsiteX45" fmla="*/ 306719 w 1262477"/>
              <a:gd name="connsiteY45" fmla="*/ 319014 h 1151084"/>
              <a:gd name="connsiteX46" fmla="*/ 890397 w 1262477"/>
              <a:gd name="connsiteY46" fmla="*/ 264239 h 1151084"/>
              <a:gd name="connsiteX47" fmla="*/ 864722 w 1262477"/>
              <a:gd name="connsiteY47" fmla="*/ 289058 h 1151084"/>
              <a:gd name="connsiteX48" fmla="*/ 869002 w 1262477"/>
              <a:gd name="connsiteY48" fmla="*/ 567204 h 1151084"/>
              <a:gd name="connsiteX49" fmla="*/ 890397 w 1262477"/>
              <a:gd name="connsiteY49" fmla="*/ 598870 h 1151084"/>
              <a:gd name="connsiteX50" fmla="*/ 890397 w 1262477"/>
              <a:gd name="connsiteY50" fmla="*/ 264239 h 1151084"/>
              <a:gd name="connsiteX51" fmla="*/ 344912 w 1262477"/>
              <a:gd name="connsiteY51" fmla="*/ 228190 h 1151084"/>
              <a:gd name="connsiteX52" fmla="*/ 320413 w 1262477"/>
              <a:gd name="connsiteY52" fmla="*/ 261674 h 1151084"/>
              <a:gd name="connsiteX53" fmla="*/ 388025 w 1262477"/>
              <a:gd name="connsiteY53" fmla="*/ 354960 h 1151084"/>
              <a:gd name="connsiteX54" fmla="*/ 455635 w 1262477"/>
              <a:gd name="connsiteY54" fmla="*/ 261674 h 1151084"/>
              <a:gd name="connsiteX55" fmla="*/ 431458 w 1262477"/>
              <a:gd name="connsiteY55" fmla="*/ 228190 h 1151084"/>
              <a:gd name="connsiteX56" fmla="*/ 388025 w 1262477"/>
              <a:gd name="connsiteY56" fmla="*/ 253116 h 1151084"/>
              <a:gd name="connsiteX57" fmla="*/ 344912 w 1262477"/>
              <a:gd name="connsiteY57" fmla="*/ 228190 h 1151084"/>
              <a:gd name="connsiteX58" fmla="*/ 791654 w 1262477"/>
              <a:gd name="connsiteY58" fmla="*/ 142498 h 1151084"/>
              <a:gd name="connsiteX59" fmla="*/ 767156 w 1262477"/>
              <a:gd name="connsiteY59" fmla="*/ 175233 h 1151084"/>
              <a:gd name="connsiteX60" fmla="*/ 834767 w 1262477"/>
              <a:gd name="connsiteY60" fmla="*/ 268518 h 1151084"/>
              <a:gd name="connsiteX61" fmla="*/ 902377 w 1262477"/>
              <a:gd name="connsiteY61" fmla="*/ 176089 h 1151084"/>
              <a:gd name="connsiteX62" fmla="*/ 834767 w 1262477"/>
              <a:gd name="connsiteY62" fmla="*/ 167531 h 1151084"/>
              <a:gd name="connsiteX63" fmla="*/ 791654 w 1262477"/>
              <a:gd name="connsiteY63" fmla="*/ 142498 h 1151084"/>
              <a:gd name="connsiteX64" fmla="*/ 578652 w 1262477"/>
              <a:gd name="connsiteY64" fmla="*/ 108464 h 1151084"/>
              <a:gd name="connsiteX65" fmla="*/ 383745 w 1262477"/>
              <a:gd name="connsiteY65" fmla="*/ 200052 h 1151084"/>
              <a:gd name="connsiteX66" fmla="*/ 388025 w 1262477"/>
              <a:gd name="connsiteY66" fmla="*/ 202619 h 1151084"/>
              <a:gd name="connsiteX67" fmla="*/ 422258 w 1262477"/>
              <a:gd name="connsiteY67" fmla="*/ 192349 h 1151084"/>
              <a:gd name="connsiteX68" fmla="*/ 441942 w 1262477"/>
              <a:gd name="connsiteY68" fmla="*/ 195773 h 1151084"/>
              <a:gd name="connsiteX69" fmla="*/ 732924 w 1262477"/>
              <a:gd name="connsiteY69" fmla="*/ 167531 h 1151084"/>
              <a:gd name="connsiteX70" fmla="*/ 745762 w 1262477"/>
              <a:gd name="connsiteY70" fmla="*/ 135865 h 1151084"/>
              <a:gd name="connsiteX71" fmla="*/ 651045 w 1262477"/>
              <a:gd name="connsiteY71" fmla="*/ 109188 h 1151084"/>
              <a:gd name="connsiteX72" fmla="*/ 578652 w 1262477"/>
              <a:gd name="connsiteY72" fmla="*/ 108464 h 1151084"/>
              <a:gd name="connsiteX73" fmla="*/ 63124 w 1262477"/>
              <a:gd name="connsiteY73" fmla="*/ 0 h 1151084"/>
              <a:gd name="connsiteX74" fmla="*/ 1199353 w 1262477"/>
              <a:gd name="connsiteY74" fmla="*/ 0 h 1151084"/>
              <a:gd name="connsiteX75" fmla="*/ 1262477 w 1262477"/>
              <a:gd name="connsiteY75" fmla="*/ 64980 h 1151084"/>
              <a:gd name="connsiteX76" fmla="*/ 1262477 w 1262477"/>
              <a:gd name="connsiteY76" fmla="*/ 831751 h 1151084"/>
              <a:gd name="connsiteX77" fmla="*/ 1199353 w 1262477"/>
              <a:gd name="connsiteY77" fmla="*/ 894875 h 1151084"/>
              <a:gd name="connsiteX78" fmla="*/ 1009982 w 1262477"/>
              <a:gd name="connsiteY78" fmla="*/ 894875 h 1151084"/>
              <a:gd name="connsiteX79" fmla="*/ 1009982 w 1262477"/>
              <a:gd name="connsiteY79" fmla="*/ 1151084 h 1151084"/>
              <a:gd name="connsiteX80" fmla="*/ 757487 w 1262477"/>
              <a:gd name="connsiteY80" fmla="*/ 893018 h 1151084"/>
              <a:gd name="connsiteX81" fmla="*/ 63124 w 1262477"/>
              <a:gd name="connsiteY81" fmla="*/ 893018 h 1151084"/>
              <a:gd name="connsiteX82" fmla="*/ 0 w 1262477"/>
              <a:gd name="connsiteY82" fmla="*/ 829894 h 1151084"/>
              <a:gd name="connsiteX83" fmla="*/ 0 w 1262477"/>
              <a:gd name="connsiteY83" fmla="*/ 63124 h 1151084"/>
              <a:gd name="connsiteX84" fmla="*/ 63124 w 1262477"/>
              <a:gd name="connsiteY84" fmla="*/ 0 h 115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62477" h="1151084">
                <a:moveTo>
                  <a:pt x="748863" y="586676"/>
                </a:moveTo>
                <a:cubicBezTo>
                  <a:pt x="735063" y="591383"/>
                  <a:pt x="724365" y="605717"/>
                  <a:pt x="724365" y="619411"/>
                </a:cubicBezTo>
                <a:cubicBezTo>
                  <a:pt x="724365" y="661347"/>
                  <a:pt x="791976" y="712696"/>
                  <a:pt x="791976" y="712696"/>
                </a:cubicBezTo>
                <a:cubicBezTo>
                  <a:pt x="791976" y="712696"/>
                  <a:pt x="859587" y="662202"/>
                  <a:pt x="859587" y="620267"/>
                </a:cubicBezTo>
                <a:cubicBezTo>
                  <a:pt x="859587" y="592024"/>
                  <a:pt x="816795" y="562071"/>
                  <a:pt x="791976" y="611709"/>
                </a:cubicBezTo>
                <a:cubicBezTo>
                  <a:pt x="779566" y="586890"/>
                  <a:pt x="762664" y="581969"/>
                  <a:pt x="748863" y="586676"/>
                </a:cubicBezTo>
                <a:close/>
                <a:moveTo>
                  <a:pt x="721154" y="525697"/>
                </a:moveTo>
                <a:cubicBezTo>
                  <a:pt x="716875" y="526125"/>
                  <a:pt x="712810" y="528264"/>
                  <a:pt x="709815" y="532115"/>
                </a:cubicBezTo>
                <a:cubicBezTo>
                  <a:pt x="705536" y="537250"/>
                  <a:pt x="700401" y="542385"/>
                  <a:pt x="695266" y="546665"/>
                </a:cubicBezTo>
                <a:cubicBezTo>
                  <a:pt x="640493" y="592880"/>
                  <a:pt x="559190" y="586034"/>
                  <a:pt x="512975" y="532115"/>
                </a:cubicBezTo>
                <a:cubicBezTo>
                  <a:pt x="506984" y="525268"/>
                  <a:pt x="496714" y="524413"/>
                  <a:pt x="489867" y="530403"/>
                </a:cubicBezTo>
                <a:cubicBezTo>
                  <a:pt x="482165" y="536395"/>
                  <a:pt x="481309" y="546665"/>
                  <a:pt x="487300" y="554367"/>
                </a:cubicBezTo>
                <a:cubicBezTo>
                  <a:pt x="518110" y="590312"/>
                  <a:pt x="563468" y="611709"/>
                  <a:pt x="611395" y="611709"/>
                </a:cubicBezTo>
                <a:cubicBezTo>
                  <a:pt x="659321" y="611709"/>
                  <a:pt x="704680" y="590312"/>
                  <a:pt x="735490" y="554367"/>
                </a:cubicBezTo>
                <a:cubicBezTo>
                  <a:pt x="735490" y="554367"/>
                  <a:pt x="736345" y="553512"/>
                  <a:pt x="736345" y="553512"/>
                </a:cubicBezTo>
                <a:cubicBezTo>
                  <a:pt x="742337" y="545809"/>
                  <a:pt x="741480" y="535539"/>
                  <a:pt x="733778" y="529548"/>
                </a:cubicBezTo>
                <a:cubicBezTo>
                  <a:pt x="729927" y="526552"/>
                  <a:pt x="725433" y="525269"/>
                  <a:pt x="721154" y="525697"/>
                </a:cubicBezTo>
                <a:close/>
                <a:moveTo>
                  <a:pt x="719497" y="347939"/>
                </a:moveTo>
                <a:cubicBezTo>
                  <a:pt x="686762" y="354318"/>
                  <a:pt x="659322" y="379351"/>
                  <a:pt x="651619" y="414013"/>
                </a:cubicBezTo>
                <a:cubicBezTo>
                  <a:pt x="649907" y="422571"/>
                  <a:pt x="655898" y="431986"/>
                  <a:pt x="664456" y="433698"/>
                </a:cubicBezTo>
                <a:cubicBezTo>
                  <a:pt x="673871" y="435409"/>
                  <a:pt x="682429" y="430274"/>
                  <a:pt x="684996" y="420860"/>
                </a:cubicBezTo>
                <a:cubicBezTo>
                  <a:pt x="689276" y="401176"/>
                  <a:pt x="704681" y="385771"/>
                  <a:pt x="724365" y="381491"/>
                </a:cubicBezTo>
                <a:cubicBezTo>
                  <a:pt x="751752" y="375500"/>
                  <a:pt x="779138" y="393473"/>
                  <a:pt x="785130" y="420860"/>
                </a:cubicBezTo>
                <a:cubicBezTo>
                  <a:pt x="786841" y="428563"/>
                  <a:pt x="794543" y="434553"/>
                  <a:pt x="802246" y="434553"/>
                </a:cubicBezTo>
                <a:cubicBezTo>
                  <a:pt x="803102" y="434553"/>
                  <a:pt x="804813" y="434553"/>
                  <a:pt x="805670" y="434553"/>
                </a:cubicBezTo>
                <a:cubicBezTo>
                  <a:pt x="815083" y="432841"/>
                  <a:pt x="821075" y="423428"/>
                  <a:pt x="819363" y="414013"/>
                </a:cubicBezTo>
                <a:cubicBezTo>
                  <a:pt x="812516" y="380636"/>
                  <a:pt x="786841" y="354960"/>
                  <a:pt x="753463" y="348114"/>
                </a:cubicBezTo>
                <a:cubicBezTo>
                  <a:pt x="741910" y="345760"/>
                  <a:pt x="730409" y="345813"/>
                  <a:pt x="719497" y="347939"/>
                </a:cubicBezTo>
                <a:close/>
                <a:moveTo>
                  <a:pt x="472161" y="347939"/>
                </a:moveTo>
                <a:cubicBezTo>
                  <a:pt x="439426" y="354318"/>
                  <a:pt x="411986" y="379351"/>
                  <a:pt x="404284" y="414011"/>
                </a:cubicBezTo>
                <a:cubicBezTo>
                  <a:pt x="401716" y="423426"/>
                  <a:pt x="407707" y="432839"/>
                  <a:pt x="417121" y="434551"/>
                </a:cubicBezTo>
                <a:cubicBezTo>
                  <a:pt x="425679" y="436263"/>
                  <a:pt x="435094" y="430272"/>
                  <a:pt x="438517" y="420858"/>
                </a:cubicBezTo>
                <a:cubicBezTo>
                  <a:pt x="442796" y="401174"/>
                  <a:pt x="458201" y="385770"/>
                  <a:pt x="477885" y="381490"/>
                </a:cubicBezTo>
                <a:cubicBezTo>
                  <a:pt x="505272" y="375500"/>
                  <a:pt x="532658" y="393472"/>
                  <a:pt x="538648" y="420858"/>
                </a:cubicBezTo>
                <a:cubicBezTo>
                  <a:pt x="540360" y="428561"/>
                  <a:pt x="548063" y="434551"/>
                  <a:pt x="555765" y="434551"/>
                </a:cubicBezTo>
                <a:cubicBezTo>
                  <a:pt x="556621" y="434551"/>
                  <a:pt x="558333" y="434551"/>
                  <a:pt x="559188" y="434551"/>
                </a:cubicBezTo>
                <a:cubicBezTo>
                  <a:pt x="567747" y="431984"/>
                  <a:pt x="573738" y="423426"/>
                  <a:pt x="572026" y="414011"/>
                </a:cubicBezTo>
                <a:cubicBezTo>
                  <a:pt x="565180" y="380635"/>
                  <a:pt x="539505" y="354960"/>
                  <a:pt x="506127" y="348113"/>
                </a:cubicBezTo>
                <a:cubicBezTo>
                  <a:pt x="494573" y="345760"/>
                  <a:pt x="483073" y="345813"/>
                  <a:pt x="472161" y="347939"/>
                </a:cubicBezTo>
                <a:close/>
                <a:moveTo>
                  <a:pt x="306719" y="319014"/>
                </a:moveTo>
                <a:cubicBezTo>
                  <a:pt x="244244" y="487614"/>
                  <a:pt x="329826" y="675041"/>
                  <a:pt x="498424" y="737516"/>
                </a:cubicBezTo>
                <a:cubicBezTo>
                  <a:pt x="581440" y="768327"/>
                  <a:pt x="673014" y="764047"/>
                  <a:pt x="752606" y="725535"/>
                </a:cubicBezTo>
                <a:cubicBezTo>
                  <a:pt x="743192" y="716977"/>
                  <a:pt x="734633" y="708419"/>
                  <a:pt x="726931" y="699004"/>
                </a:cubicBezTo>
                <a:cubicBezTo>
                  <a:pt x="579729" y="762336"/>
                  <a:pt x="408563" y="694724"/>
                  <a:pt x="344375" y="547522"/>
                </a:cubicBezTo>
                <a:cubicBezTo>
                  <a:pt x="317845" y="485046"/>
                  <a:pt x="313565" y="415723"/>
                  <a:pt x="332394" y="350680"/>
                </a:cubicBezTo>
                <a:cubicBezTo>
                  <a:pt x="322980" y="341266"/>
                  <a:pt x="314422" y="330140"/>
                  <a:pt x="306719" y="319014"/>
                </a:cubicBezTo>
                <a:close/>
                <a:moveTo>
                  <a:pt x="890397" y="264239"/>
                </a:moveTo>
                <a:cubicBezTo>
                  <a:pt x="882694" y="273654"/>
                  <a:pt x="874136" y="281356"/>
                  <a:pt x="864722" y="289058"/>
                </a:cubicBezTo>
                <a:cubicBezTo>
                  <a:pt x="913505" y="375497"/>
                  <a:pt x="915216" y="479909"/>
                  <a:pt x="869002" y="567204"/>
                </a:cubicBezTo>
                <a:cubicBezTo>
                  <a:pt x="879272" y="575762"/>
                  <a:pt x="886118" y="586888"/>
                  <a:pt x="890397" y="598870"/>
                </a:cubicBezTo>
                <a:cubicBezTo>
                  <a:pt x="952016" y="496170"/>
                  <a:pt x="952016" y="367795"/>
                  <a:pt x="890397" y="264239"/>
                </a:cubicBezTo>
                <a:close/>
                <a:moveTo>
                  <a:pt x="344912" y="228190"/>
                </a:moveTo>
                <a:cubicBezTo>
                  <a:pt x="331111" y="233004"/>
                  <a:pt x="320413" y="247553"/>
                  <a:pt x="320413" y="261674"/>
                </a:cubicBezTo>
                <a:cubicBezTo>
                  <a:pt x="320413" y="303610"/>
                  <a:pt x="388025" y="354960"/>
                  <a:pt x="388025" y="354960"/>
                </a:cubicBezTo>
                <a:cubicBezTo>
                  <a:pt x="388025" y="354960"/>
                  <a:pt x="455635" y="302754"/>
                  <a:pt x="455635" y="261674"/>
                </a:cubicBezTo>
                <a:cubicBezTo>
                  <a:pt x="455635" y="247553"/>
                  <a:pt x="445152" y="233004"/>
                  <a:pt x="431458" y="228190"/>
                </a:cubicBezTo>
                <a:cubicBezTo>
                  <a:pt x="417765" y="223376"/>
                  <a:pt x="400863" y="228297"/>
                  <a:pt x="388025" y="253116"/>
                </a:cubicBezTo>
                <a:cubicBezTo>
                  <a:pt x="375615" y="228297"/>
                  <a:pt x="358712" y="223376"/>
                  <a:pt x="344912" y="228190"/>
                </a:cubicBezTo>
                <a:close/>
                <a:moveTo>
                  <a:pt x="791654" y="142498"/>
                </a:moveTo>
                <a:cubicBezTo>
                  <a:pt x="777854" y="147205"/>
                  <a:pt x="767156" y="161540"/>
                  <a:pt x="767156" y="175233"/>
                </a:cubicBezTo>
                <a:cubicBezTo>
                  <a:pt x="767156" y="217169"/>
                  <a:pt x="834767" y="268518"/>
                  <a:pt x="834767" y="268518"/>
                </a:cubicBezTo>
                <a:cubicBezTo>
                  <a:pt x="834767" y="268518"/>
                  <a:pt x="902377" y="217169"/>
                  <a:pt x="902377" y="176089"/>
                </a:cubicBezTo>
                <a:cubicBezTo>
                  <a:pt x="902377" y="147846"/>
                  <a:pt x="859586" y="117893"/>
                  <a:pt x="834767" y="167531"/>
                </a:cubicBezTo>
                <a:cubicBezTo>
                  <a:pt x="822357" y="142712"/>
                  <a:pt x="805455" y="137791"/>
                  <a:pt x="791654" y="142498"/>
                </a:cubicBezTo>
                <a:close/>
                <a:moveTo>
                  <a:pt x="578652" y="108464"/>
                </a:moveTo>
                <a:cubicBezTo>
                  <a:pt x="506744" y="115807"/>
                  <a:pt x="437663" y="147098"/>
                  <a:pt x="383745" y="200052"/>
                </a:cubicBezTo>
                <a:cubicBezTo>
                  <a:pt x="385457" y="200907"/>
                  <a:pt x="386313" y="201764"/>
                  <a:pt x="388025" y="202619"/>
                </a:cubicBezTo>
                <a:cubicBezTo>
                  <a:pt x="398295" y="195773"/>
                  <a:pt x="410276" y="192349"/>
                  <a:pt x="422258" y="192349"/>
                </a:cubicBezTo>
                <a:cubicBezTo>
                  <a:pt x="429105" y="192349"/>
                  <a:pt x="435951" y="193206"/>
                  <a:pt x="441942" y="195773"/>
                </a:cubicBezTo>
                <a:cubicBezTo>
                  <a:pt x="526669" y="135010"/>
                  <a:pt x="637927" y="123883"/>
                  <a:pt x="732924" y="167531"/>
                </a:cubicBezTo>
                <a:cubicBezTo>
                  <a:pt x="734636" y="156405"/>
                  <a:pt x="738915" y="145279"/>
                  <a:pt x="745762" y="135865"/>
                </a:cubicBezTo>
                <a:cubicBezTo>
                  <a:pt x="715166" y="121958"/>
                  <a:pt x="683233" y="113132"/>
                  <a:pt x="651045" y="109188"/>
                </a:cubicBezTo>
                <a:cubicBezTo>
                  <a:pt x="626905" y="106229"/>
                  <a:pt x="602621" y="106016"/>
                  <a:pt x="578652" y="108464"/>
                </a:cubicBezTo>
                <a:close/>
                <a:moveTo>
                  <a:pt x="63124" y="0"/>
                </a:moveTo>
                <a:lnTo>
                  <a:pt x="1199353" y="0"/>
                </a:lnTo>
                <a:cubicBezTo>
                  <a:pt x="1234629" y="0"/>
                  <a:pt x="1262477" y="29706"/>
                  <a:pt x="1262477" y="64980"/>
                </a:cubicBezTo>
                <a:lnTo>
                  <a:pt x="1262477" y="831751"/>
                </a:lnTo>
                <a:cubicBezTo>
                  <a:pt x="1262477" y="865170"/>
                  <a:pt x="1234629" y="894875"/>
                  <a:pt x="1199353" y="894875"/>
                </a:cubicBezTo>
                <a:lnTo>
                  <a:pt x="1009982" y="894875"/>
                </a:lnTo>
                <a:lnTo>
                  <a:pt x="1009982" y="1151084"/>
                </a:lnTo>
                <a:lnTo>
                  <a:pt x="757487" y="893018"/>
                </a:lnTo>
                <a:lnTo>
                  <a:pt x="63124" y="893018"/>
                </a:lnTo>
                <a:cubicBezTo>
                  <a:pt x="27849" y="893018"/>
                  <a:pt x="0" y="865170"/>
                  <a:pt x="0" y="829894"/>
                </a:cubicBezTo>
                <a:lnTo>
                  <a:pt x="0" y="63124"/>
                </a:lnTo>
                <a:cubicBezTo>
                  <a:pt x="0" y="29706"/>
                  <a:pt x="27849" y="0"/>
                  <a:pt x="63124" y="0"/>
                </a:cubicBezTo>
                <a:close/>
              </a:path>
            </a:pathLst>
          </a:custGeom>
          <a:solidFill>
            <a:schemeClr val="tx1"/>
          </a:solidFill>
          <a:ln w="20638" cap="flat">
            <a:noFill/>
            <a:prstDash val="solid"/>
            <a:miter/>
          </a:ln>
        </p:spPr>
        <p:txBody>
          <a:bodyPr wrap="square" rtlCol="0" anchor="ctr">
            <a:noAutofit/>
          </a:bodyPr>
          <a:lstStyle/>
          <a:p>
            <a:endParaRPr lang="en-GB"/>
          </a:p>
        </p:txBody>
      </p:sp>
      <p:grpSp>
        <p:nvGrpSpPr>
          <p:cNvPr id="3" name="Group 2">
            <a:extLst>
              <a:ext uri="{FF2B5EF4-FFF2-40B4-BE49-F238E27FC236}">
                <a16:creationId xmlns:a16="http://schemas.microsoft.com/office/drawing/2014/main" id="{F8001FE5-0080-4797-B231-3A96A6DB1D4C}"/>
              </a:ext>
            </a:extLst>
          </p:cNvPr>
          <p:cNvGrpSpPr/>
          <p:nvPr/>
        </p:nvGrpSpPr>
        <p:grpSpPr>
          <a:xfrm>
            <a:off x="4560643" y="3409542"/>
            <a:ext cx="1433943" cy="1343028"/>
            <a:chOff x="4501586" y="3316429"/>
            <a:chExt cx="1809385" cy="1694666"/>
          </a:xfrm>
          <a:solidFill>
            <a:srgbClr val="FFEB2C"/>
          </a:solidFill>
        </p:grpSpPr>
        <p:sp>
          <p:nvSpPr>
            <p:cNvPr id="106" name="Freeform: Shape 105" descr="Close with solid fill">
              <a:extLst>
                <a:ext uri="{FF2B5EF4-FFF2-40B4-BE49-F238E27FC236}">
                  <a16:creationId xmlns:a16="http://schemas.microsoft.com/office/drawing/2014/main" id="{5FEA31A5-7320-4EAD-AC45-E211D782BEFD}"/>
                </a:ext>
              </a:extLst>
            </p:cNvPr>
            <p:cNvSpPr/>
            <p:nvPr/>
          </p:nvSpPr>
          <p:spPr>
            <a:xfrm>
              <a:off x="4501586" y="4254846"/>
              <a:ext cx="1726976" cy="756249"/>
            </a:xfrm>
            <a:custGeom>
              <a:avLst/>
              <a:gdLst>
                <a:gd name="connsiteX0" fmla="*/ 2978891 w 3956955"/>
                <a:gd name="connsiteY0" fmla="*/ 426913 h 1732765"/>
                <a:gd name="connsiteX1" fmla="*/ 3401201 w 3956955"/>
                <a:gd name="connsiteY1" fmla="*/ 849223 h 1732765"/>
                <a:gd name="connsiteX2" fmla="*/ 3823511 w 3956955"/>
                <a:gd name="connsiteY2" fmla="*/ 426913 h 1732765"/>
                <a:gd name="connsiteX3" fmla="*/ 3956955 w 3956955"/>
                <a:gd name="connsiteY3" fmla="*/ 560357 h 1732765"/>
                <a:gd name="connsiteX4" fmla="*/ 3534645 w 3956955"/>
                <a:gd name="connsiteY4" fmla="*/ 982667 h 1732765"/>
                <a:gd name="connsiteX5" fmla="*/ 3956955 w 3956955"/>
                <a:gd name="connsiteY5" fmla="*/ 1404977 h 1732765"/>
                <a:gd name="connsiteX6" fmla="*/ 3823511 w 3956955"/>
                <a:gd name="connsiteY6" fmla="*/ 1538421 h 1732765"/>
                <a:gd name="connsiteX7" fmla="*/ 3401201 w 3956955"/>
                <a:gd name="connsiteY7" fmla="*/ 1116111 h 1732765"/>
                <a:gd name="connsiteX8" fmla="*/ 2978891 w 3956955"/>
                <a:gd name="connsiteY8" fmla="*/ 1538421 h 1732765"/>
                <a:gd name="connsiteX9" fmla="*/ 2845447 w 3956955"/>
                <a:gd name="connsiteY9" fmla="*/ 1404977 h 1732765"/>
                <a:gd name="connsiteX10" fmla="*/ 3267757 w 3956955"/>
                <a:gd name="connsiteY10" fmla="*/ 982667 h 1732765"/>
                <a:gd name="connsiteX11" fmla="*/ 2845447 w 3956955"/>
                <a:gd name="connsiteY11" fmla="*/ 560357 h 1732765"/>
                <a:gd name="connsiteX12" fmla="*/ 37112 w 3956955"/>
                <a:gd name="connsiteY12" fmla="*/ 412103 h 1732765"/>
                <a:gd name="connsiteX13" fmla="*/ 69104 w 3956955"/>
                <a:gd name="connsiteY13" fmla="*/ 412103 h 1732765"/>
                <a:gd name="connsiteX14" fmla="*/ 69104 w 3956955"/>
                <a:gd name="connsiteY14" fmla="*/ 764024 h 1732765"/>
                <a:gd name="connsiteX15" fmla="*/ 87660 w 3956955"/>
                <a:gd name="connsiteY15" fmla="*/ 782579 h 1732765"/>
                <a:gd name="connsiteX16" fmla="*/ 106216 w 3956955"/>
                <a:gd name="connsiteY16" fmla="*/ 764024 h 1732765"/>
                <a:gd name="connsiteX17" fmla="*/ 106216 w 3956955"/>
                <a:gd name="connsiteY17" fmla="*/ 412103 h 1732765"/>
                <a:gd name="connsiteX18" fmla="*/ 155485 w 3956955"/>
                <a:gd name="connsiteY18" fmla="*/ 412103 h 1732765"/>
                <a:gd name="connsiteX19" fmla="*/ 155485 w 3956955"/>
                <a:gd name="connsiteY19" fmla="*/ 764024 h 1732765"/>
                <a:gd name="connsiteX20" fmla="*/ 174041 w 3956955"/>
                <a:gd name="connsiteY20" fmla="*/ 782579 h 1732765"/>
                <a:gd name="connsiteX21" fmla="*/ 192596 w 3956955"/>
                <a:gd name="connsiteY21" fmla="*/ 764024 h 1732765"/>
                <a:gd name="connsiteX22" fmla="*/ 192596 w 3956955"/>
                <a:gd name="connsiteY22" fmla="*/ 412103 h 1732765"/>
                <a:gd name="connsiteX23" fmla="*/ 240906 w 3956955"/>
                <a:gd name="connsiteY23" fmla="*/ 412103 h 1732765"/>
                <a:gd name="connsiteX24" fmla="*/ 240906 w 3956955"/>
                <a:gd name="connsiteY24" fmla="*/ 764024 h 1732765"/>
                <a:gd name="connsiteX25" fmla="*/ 259461 w 3956955"/>
                <a:gd name="connsiteY25" fmla="*/ 782579 h 1732765"/>
                <a:gd name="connsiteX26" fmla="*/ 278017 w 3956955"/>
                <a:gd name="connsiteY26" fmla="*/ 764024 h 1732765"/>
                <a:gd name="connsiteX27" fmla="*/ 278017 w 3956955"/>
                <a:gd name="connsiteY27" fmla="*/ 412103 h 1732765"/>
                <a:gd name="connsiteX28" fmla="*/ 310010 w 3956955"/>
                <a:gd name="connsiteY28" fmla="*/ 412103 h 1732765"/>
                <a:gd name="connsiteX29" fmla="*/ 348721 w 3956955"/>
                <a:gd name="connsiteY29" fmla="*/ 730751 h 1732765"/>
                <a:gd name="connsiteX30" fmla="*/ 276098 w 3956955"/>
                <a:gd name="connsiteY30" fmla="*/ 909591 h 1732765"/>
                <a:gd name="connsiteX31" fmla="*/ 229068 w 3956955"/>
                <a:gd name="connsiteY31" fmla="*/ 973576 h 1732765"/>
                <a:gd name="connsiteX32" fmla="*/ 249224 w 3956955"/>
                <a:gd name="connsiteY32" fmla="*/ 1658541 h 1732765"/>
                <a:gd name="connsiteX33" fmla="*/ 175000 w 3956955"/>
                <a:gd name="connsiteY33" fmla="*/ 1732765 h 1732765"/>
                <a:gd name="connsiteX34" fmla="*/ 100777 w 3956955"/>
                <a:gd name="connsiteY34" fmla="*/ 1658541 h 1732765"/>
                <a:gd name="connsiteX35" fmla="*/ 119653 w 3956955"/>
                <a:gd name="connsiteY35" fmla="*/ 974856 h 1732765"/>
                <a:gd name="connsiteX36" fmla="*/ 72304 w 3956955"/>
                <a:gd name="connsiteY36" fmla="*/ 910870 h 1732765"/>
                <a:gd name="connsiteX37" fmla="*/ 0 w 3956955"/>
                <a:gd name="connsiteY37" fmla="*/ 732031 h 1732765"/>
                <a:gd name="connsiteX38" fmla="*/ 37112 w 3956955"/>
                <a:gd name="connsiteY38" fmla="*/ 412103 h 1732765"/>
                <a:gd name="connsiteX39" fmla="*/ 1639330 w 3956955"/>
                <a:gd name="connsiteY39" fmla="*/ 353236 h 1732765"/>
                <a:gd name="connsiteX40" fmla="*/ 1612583 w 3956955"/>
                <a:gd name="connsiteY40" fmla="*/ 355554 h 1732765"/>
                <a:gd name="connsiteX41" fmla="*/ 1574067 w 3956955"/>
                <a:gd name="connsiteY41" fmla="*/ 432586 h 1732765"/>
                <a:gd name="connsiteX42" fmla="*/ 1628275 w 3956955"/>
                <a:gd name="connsiteY42" fmla="*/ 596635 h 1732765"/>
                <a:gd name="connsiteX43" fmla="*/ 1676776 w 3956955"/>
                <a:gd name="connsiteY43" fmla="*/ 659401 h 1732765"/>
                <a:gd name="connsiteX44" fmla="*/ 1766646 w 3956955"/>
                <a:gd name="connsiteY44" fmla="*/ 676519 h 1732765"/>
                <a:gd name="connsiteX45" fmla="*/ 1659658 w 3956955"/>
                <a:gd name="connsiteY45" fmla="*/ 869098 h 1732765"/>
                <a:gd name="connsiteX46" fmla="*/ 1445681 w 3956955"/>
                <a:gd name="connsiteY46" fmla="*/ 598061 h 1732765"/>
                <a:gd name="connsiteX47" fmla="*/ 960667 w 3956955"/>
                <a:gd name="connsiteY47" fmla="*/ 626591 h 1732765"/>
                <a:gd name="connsiteX48" fmla="*/ 1017728 w 3956955"/>
                <a:gd name="connsiteY48" fmla="*/ 940424 h 1732765"/>
                <a:gd name="connsiteX49" fmla="*/ 1231704 w 3956955"/>
                <a:gd name="connsiteY49" fmla="*/ 1125870 h 1732765"/>
                <a:gd name="connsiteX50" fmla="*/ 1103318 w 3956955"/>
                <a:gd name="connsiteY50" fmla="*/ 1111605 h 1732765"/>
                <a:gd name="connsiteX51" fmla="*/ 847973 w 3956955"/>
                <a:gd name="connsiteY51" fmla="*/ 924732 h 1732765"/>
                <a:gd name="connsiteX52" fmla="*/ 790912 w 3956955"/>
                <a:gd name="connsiteY52" fmla="*/ 1138709 h 1732765"/>
                <a:gd name="connsiteX53" fmla="*/ 919298 w 3956955"/>
                <a:gd name="connsiteY53" fmla="*/ 1338421 h 1732765"/>
                <a:gd name="connsiteX54" fmla="*/ 719587 w 3956955"/>
                <a:gd name="connsiteY54" fmla="*/ 1338421 h 1732765"/>
                <a:gd name="connsiteX55" fmla="*/ 709601 w 3956955"/>
                <a:gd name="connsiteY55" fmla="*/ 1364098 h 1732765"/>
                <a:gd name="connsiteX56" fmla="*/ 1004889 w 3956955"/>
                <a:gd name="connsiteY56" fmla="*/ 1365524 h 1732765"/>
                <a:gd name="connsiteX57" fmla="*/ 890768 w 3956955"/>
                <a:gd name="connsiteY57" fmla="*/ 1108752 h 1732765"/>
                <a:gd name="connsiteX58" fmla="*/ 976359 w 3956955"/>
                <a:gd name="connsiteY58" fmla="*/ 1123017 h 1732765"/>
                <a:gd name="connsiteX59" fmla="*/ 1176070 w 3956955"/>
                <a:gd name="connsiteY59" fmla="*/ 1336994 h 1732765"/>
                <a:gd name="connsiteX60" fmla="*/ 1391474 w 3956955"/>
                <a:gd name="connsiteY60" fmla="*/ 1144415 h 1732765"/>
                <a:gd name="connsiteX61" fmla="*/ 1218866 w 3956955"/>
                <a:gd name="connsiteY61" fmla="*/ 924732 h 1732765"/>
                <a:gd name="connsiteX62" fmla="*/ 1176070 w 3956955"/>
                <a:gd name="connsiteY62" fmla="*/ 682225 h 1732765"/>
                <a:gd name="connsiteX63" fmla="*/ 1390047 w 3956955"/>
                <a:gd name="connsiteY63" fmla="*/ 881937 h 1732765"/>
                <a:gd name="connsiteX64" fmla="*/ 1575494 w 3956955"/>
                <a:gd name="connsiteY64" fmla="*/ 1010323 h 1732765"/>
                <a:gd name="connsiteX65" fmla="*/ 1818001 w 3956955"/>
                <a:gd name="connsiteY65" fmla="*/ 867672 h 1732765"/>
                <a:gd name="connsiteX66" fmla="*/ 1832266 w 3956955"/>
                <a:gd name="connsiteY66" fmla="*/ 638003 h 1732765"/>
                <a:gd name="connsiteX67" fmla="*/ 1845104 w 3956955"/>
                <a:gd name="connsiteY67" fmla="*/ 622312 h 1732765"/>
                <a:gd name="connsiteX68" fmla="*/ 1809442 w 3956955"/>
                <a:gd name="connsiteY68" fmla="*/ 455410 h 1732765"/>
                <a:gd name="connsiteX69" fmla="*/ 1663937 w 3956955"/>
                <a:gd name="connsiteY69" fmla="*/ 362687 h 1732765"/>
                <a:gd name="connsiteX70" fmla="*/ 1639330 w 3956955"/>
                <a:gd name="connsiteY70" fmla="*/ 353236 h 1732765"/>
                <a:gd name="connsiteX71" fmla="*/ 1532698 w 3956955"/>
                <a:gd name="connsiteY71" fmla="*/ 254271 h 1732765"/>
                <a:gd name="connsiteX72" fmla="*/ 1518433 w 3956955"/>
                <a:gd name="connsiteY72" fmla="*/ 268536 h 1732765"/>
                <a:gd name="connsiteX73" fmla="*/ 1518433 w 3956955"/>
                <a:gd name="connsiteY73" fmla="*/ 297066 h 1732765"/>
                <a:gd name="connsiteX74" fmla="*/ 1489903 w 3956955"/>
                <a:gd name="connsiteY74" fmla="*/ 297066 h 1732765"/>
                <a:gd name="connsiteX75" fmla="*/ 1475638 w 3956955"/>
                <a:gd name="connsiteY75" fmla="*/ 311331 h 1732765"/>
                <a:gd name="connsiteX76" fmla="*/ 1489903 w 3956955"/>
                <a:gd name="connsiteY76" fmla="*/ 325597 h 1732765"/>
                <a:gd name="connsiteX77" fmla="*/ 1526992 w 3956955"/>
                <a:gd name="connsiteY77" fmla="*/ 325597 h 1732765"/>
                <a:gd name="connsiteX78" fmla="*/ 1565508 w 3956955"/>
                <a:gd name="connsiteY78" fmla="*/ 364112 h 1732765"/>
                <a:gd name="connsiteX79" fmla="*/ 1585479 w 3956955"/>
                <a:gd name="connsiteY79" fmla="*/ 344141 h 1732765"/>
                <a:gd name="connsiteX80" fmla="*/ 1546964 w 3956955"/>
                <a:gd name="connsiteY80" fmla="*/ 305625 h 1732765"/>
                <a:gd name="connsiteX81" fmla="*/ 1546964 w 3956955"/>
                <a:gd name="connsiteY81" fmla="*/ 268536 h 1732765"/>
                <a:gd name="connsiteX82" fmla="*/ 1532698 w 3956955"/>
                <a:gd name="connsiteY82" fmla="*/ 254271 h 1732765"/>
                <a:gd name="connsiteX83" fmla="*/ 2345070 w 3956955"/>
                <a:gd name="connsiteY83" fmla="*/ 229104 h 1732765"/>
                <a:gd name="connsiteX84" fmla="*/ 2346359 w 3956955"/>
                <a:gd name="connsiteY84" fmla="*/ 229111 h 1732765"/>
                <a:gd name="connsiteX85" fmla="*/ 2400737 w 3956955"/>
                <a:gd name="connsiteY85" fmla="*/ 285412 h 1732765"/>
                <a:gd name="connsiteX86" fmla="*/ 2400737 w 3956955"/>
                <a:gd name="connsiteY86" fmla="*/ 1026044 h 1732765"/>
                <a:gd name="connsiteX87" fmla="*/ 2422172 w 3956955"/>
                <a:gd name="connsiteY87" fmla="*/ 1649583 h 1732765"/>
                <a:gd name="connsiteX88" fmla="*/ 2344308 w 3956955"/>
                <a:gd name="connsiteY88" fmla="*/ 1727447 h 1732765"/>
                <a:gd name="connsiteX89" fmla="*/ 2256130 w 3956955"/>
                <a:gd name="connsiteY89" fmla="*/ 1649583 h 1732765"/>
                <a:gd name="connsiteX90" fmla="*/ 2284283 w 3956955"/>
                <a:gd name="connsiteY90" fmla="*/ 1033083 h 1732765"/>
                <a:gd name="connsiteX91" fmla="*/ 2205901 w 3956955"/>
                <a:gd name="connsiteY91" fmla="*/ 981254 h 1732765"/>
                <a:gd name="connsiteX92" fmla="*/ 2233415 w 3956955"/>
                <a:gd name="connsiteY92" fmla="*/ 502323 h 1732765"/>
                <a:gd name="connsiteX93" fmla="*/ 2345070 w 3956955"/>
                <a:gd name="connsiteY93" fmla="*/ 229104 h 1732765"/>
                <a:gd name="connsiteX94" fmla="*/ 1282181 w 3956955"/>
                <a:gd name="connsiteY94" fmla="*/ 0 h 1732765"/>
                <a:gd name="connsiteX95" fmla="*/ 2145986 w 3956955"/>
                <a:gd name="connsiteY95" fmla="*/ 863805 h 1732765"/>
                <a:gd name="connsiteX96" fmla="*/ 1282181 w 3956955"/>
                <a:gd name="connsiteY96" fmla="*/ 1727610 h 1732765"/>
                <a:gd name="connsiteX97" fmla="*/ 418376 w 3956955"/>
                <a:gd name="connsiteY97" fmla="*/ 863805 h 1732765"/>
                <a:gd name="connsiteX98" fmla="*/ 1282181 w 3956955"/>
                <a:gd name="connsiteY98" fmla="*/ 0 h 173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3956955" h="1732765">
                  <a:moveTo>
                    <a:pt x="2978891" y="426913"/>
                  </a:moveTo>
                  <a:lnTo>
                    <a:pt x="3401201" y="849223"/>
                  </a:lnTo>
                  <a:lnTo>
                    <a:pt x="3823511" y="426913"/>
                  </a:lnTo>
                  <a:lnTo>
                    <a:pt x="3956955" y="560357"/>
                  </a:lnTo>
                  <a:lnTo>
                    <a:pt x="3534645" y="982667"/>
                  </a:lnTo>
                  <a:lnTo>
                    <a:pt x="3956955" y="1404977"/>
                  </a:lnTo>
                  <a:lnTo>
                    <a:pt x="3823511" y="1538421"/>
                  </a:lnTo>
                  <a:lnTo>
                    <a:pt x="3401201" y="1116111"/>
                  </a:lnTo>
                  <a:lnTo>
                    <a:pt x="2978891" y="1538421"/>
                  </a:lnTo>
                  <a:lnTo>
                    <a:pt x="2845447" y="1404977"/>
                  </a:lnTo>
                  <a:lnTo>
                    <a:pt x="3267757" y="982667"/>
                  </a:lnTo>
                  <a:lnTo>
                    <a:pt x="2845447" y="560357"/>
                  </a:lnTo>
                  <a:close/>
                  <a:moveTo>
                    <a:pt x="37112" y="412103"/>
                  </a:moveTo>
                  <a:lnTo>
                    <a:pt x="69104" y="412103"/>
                  </a:lnTo>
                  <a:lnTo>
                    <a:pt x="69104" y="764024"/>
                  </a:lnTo>
                  <a:cubicBezTo>
                    <a:pt x="69104" y="774271"/>
                    <a:pt x="77412" y="782579"/>
                    <a:pt x="87660" y="782579"/>
                  </a:cubicBezTo>
                  <a:cubicBezTo>
                    <a:pt x="97908" y="782579"/>
                    <a:pt x="106216" y="774271"/>
                    <a:pt x="106216" y="764024"/>
                  </a:cubicBezTo>
                  <a:lnTo>
                    <a:pt x="106216" y="412103"/>
                  </a:lnTo>
                  <a:lnTo>
                    <a:pt x="155485" y="412103"/>
                  </a:lnTo>
                  <a:lnTo>
                    <a:pt x="155485" y="764024"/>
                  </a:lnTo>
                  <a:cubicBezTo>
                    <a:pt x="155485" y="774271"/>
                    <a:pt x="163792" y="782579"/>
                    <a:pt x="174041" y="782579"/>
                  </a:cubicBezTo>
                  <a:cubicBezTo>
                    <a:pt x="184288" y="782579"/>
                    <a:pt x="192596" y="774271"/>
                    <a:pt x="192596" y="764024"/>
                  </a:cubicBezTo>
                  <a:lnTo>
                    <a:pt x="192596" y="412103"/>
                  </a:lnTo>
                  <a:lnTo>
                    <a:pt x="240906" y="412103"/>
                  </a:lnTo>
                  <a:lnTo>
                    <a:pt x="240906" y="764024"/>
                  </a:lnTo>
                  <a:cubicBezTo>
                    <a:pt x="240906" y="774271"/>
                    <a:pt x="249214" y="782579"/>
                    <a:pt x="259461" y="782579"/>
                  </a:cubicBezTo>
                  <a:cubicBezTo>
                    <a:pt x="269709" y="782579"/>
                    <a:pt x="278017" y="774271"/>
                    <a:pt x="278017" y="764024"/>
                  </a:cubicBezTo>
                  <a:lnTo>
                    <a:pt x="278017" y="412103"/>
                  </a:lnTo>
                  <a:lnTo>
                    <a:pt x="310010" y="412103"/>
                  </a:lnTo>
                  <a:cubicBezTo>
                    <a:pt x="330805" y="517212"/>
                    <a:pt x="343743" y="623722"/>
                    <a:pt x="348721" y="730751"/>
                  </a:cubicBezTo>
                  <a:cubicBezTo>
                    <a:pt x="348721" y="819691"/>
                    <a:pt x="319928" y="877598"/>
                    <a:pt x="276098" y="909591"/>
                  </a:cubicBezTo>
                  <a:cubicBezTo>
                    <a:pt x="252941" y="924253"/>
                    <a:pt x="236151" y="947096"/>
                    <a:pt x="229068" y="973576"/>
                  </a:cubicBezTo>
                  <a:lnTo>
                    <a:pt x="249224" y="1658541"/>
                  </a:lnTo>
                  <a:cubicBezTo>
                    <a:pt x="249224" y="1699534"/>
                    <a:pt x="215993" y="1732765"/>
                    <a:pt x="175000" y="1732765"/>
                  </a:cubicBezTo>
                  <a:cubicBezTo>
                    <a:pt x="134008" y="1732765"/>
                    <a:pt x="100777" y="1699534"/>
                    <a:pt x="100777" y="1658541"/>
                  </a:cubicBezTo>
                  <a:lnTo>
                    <a:pt x="119653" y="974856"/>
                  </a:lnTo>
                  <a:cubicBezTo>
                    <a:pt x="112492" y="948324"/>
                    <a:pt x="95582" y="925475"/>
                    <a:pt x="72304" y="910870"/>
                  </a:cubicBezTo>
                  <a:cubicBezTo>
                    <a:pt x="28793" y="879517"/>
                    <a:pt x="0" y="820971"/>
                    <a:pt x="0" y="732031"/>
                  </a:cubicBezTo>
                  <a:cubicBezTo>
                    <a:pt x="2843" y="624497"/>
                    <a:pt x="15263" y="517433"/>
                    <a:pt x="37112" y="412103"/>
                  </a:cubicBezTo>
                  <a:close/>
                  <a:moveTo>
                    <a:pt x="1639330" y="353236"/>
                  </a:moveTo>
                  <a:cubicBezTo>
                    <a:pt x="1630414" y="351988"/>
                    <a:pt x="1621142" y="352701"/>
                    <a:pt x="1612583" y="355554"/>
                  </a:cubicBezTo>
                  <a:cubicBezTo>
                    <a:pt x="1581200" y="365540"/>
                    <a:pt x="1564082" y="399776"/>
                    <a:pt x="1574067" y="432586"/>
                  </a:cubicBezTo>
                  <a:lnTo>
                    <a:pt x="1628275" y="596635"/>
                  </a:lnTo>
                  <a:cubicBezTo>
                    <a:pt x="1636834" y="622312"/>
                    <a:pt x="1653952" y="643710"/>
                    <a:pt x="1676776" y="659401"/>
                  </a:cubicBezTo>
                  <a:cubicBezTo>
                    <a:pt x="1705306" y="677946"/>
                    <a:pt x="1736690" y="682225"/>
                    <a:pt x="1766646" y="676519"/>
                  </a:cubicBezTo>
                  <a:cubicBezTo>
                    <a:pt x="1765220" y="747845"/>
                    <a:pt x="1742395" y="836289"/>
                    <a:pt x="1659658" y="869098"/>
                  </a:cubicBezTo>
                  <a:cubicBezTo>
                    <a:pt x="1539831" y="916173"/>
                    <a:pt x="1534125" y="780655"/>
                    <a:pt x="1445681" y="598061"/>
                  </a:cubicBezTo>
                  <a:cubicBezTo>
                    <a:pt x="1357237" y="415468"/>
                    <a:pt x="1029140" y="471102"/>
                    <a:pt x="960667" y="626591"/>
                  </a:cubicBezTo>
                  <a:cubicBezTo>
                    <a:pt x="886489" y="794920"/>
                    <a:pt x="982065" y="894776"/>
                    <a:pt x="1017728" y="940424"/>
                  </a:cubicBezTo>
                  <a:cubicBezTo>
                    <a:pt x="1053390" y="986072"/>
                    <a:pt x="1198895" y="1075942"/>
                    <a:pt x="1231704" y="1125870"/>
                  </a:cubicBezTo>
                  <a:cubicBezTo>
                    <a:pt x="1264514" y="1175798"/>
                    <a:pt x="1201748" y="1265669"/>
                    <a:pt x="1103318" y="1111605"/>
                  </a:cubicBezTo>
                  <a:cubicBezTo>
                    <a:pt x="1004889" y="957542"/>
                    <a:pt x="925004" y="899055"/>
                    <a:pt x="847973" y="924732"/>
                  </a:cubicBezTo>
                  <a:cubicBezTo>
                    <a:pt x="770941" y="950409"/>
                    <a:pt x="755250" y="1038853"/>
                    <a:pt x="790912" y="1138709"/>
                  </a:cubicBezTo>
                  <a:cubicBezTo>
                    <a:pt x="826575" y="1238565"/>
                    <a:pt x="960667" y="1305611"/>
                    <a:pt x="919298" y="1338421"/>
                  </a:cubicBezTo>
                  <a:cubicBezTo>
                    <a:pt x="896474" y="1356965"/>
                    <a:pt x="780927" y="1352686"/>
                    <a:pt x="719587" y="1338421"/>
                  </a:cubicBezTo>
                  <a:cubicBezTo>
                    <a:pt x="703895" y="1334141"/>
                    <a:pt x="695336" y="1356965"/>
                    <a:pt x="709601" y="1364098"/>
                  </a:cubicBezTo>
                  <a:cubicBezTo>
                    <a:pt x="788059" y="1409746"/>
                    <a:pt x="960667" y="1452542"/>
                    <a:pt x="1004889" y="1365524"/>
                  </a:cubicBezTo>
                  <a:cubicBezTo>
                    <a:pt x="1061950" y="1255683"/>
                    <a:pt x="940696" y="1234285"/>
                    <a:pt x="890768" y="1108752"/>
                  </a:cubicBezTo>
                  <a:cubicBezTo>
                    <a:pt x="840840" y="983219"/>
                    <a:pt x="939270" y="1070236"/>
                    <a:pt x="976359" y="1123017"/>
                  </a:cubicBezTo>
                  <a:cubicBezTo>
                    <a:pt x="1013448" y="1175798"/>
                    <a:pt x="1081921" y="1302758"/>
                    <a:pt x="1176070" y="1336994"/>
                  </a:cubicBezTo>
                  <a:cubicBezTo>
                    <a:pt x="1270220" y="1371230"/>
                    <a:pt x="1384341" y="1265669"/>
                    <a:pt x="1391474" y="1144415"/>
                  </a:cubicBezTo>
                  <a:cubicBezTo>
                    <a:pt x="1398606" y="1023162"/>
                    <a:pt x="1285912" y="978940"/>
                    <a:pt x="1218866" y="924732"/>
                  </a:cubicBezTo>
                  <a:cubicBezTo>
                    <a:pt x="1151820" y="870525"/>
                    <a:pt x="1060523" y="744992"/>
                    <a:pt x="1176070" y="682225"/>
                  </a:cubicBezTo>
                  <a:cubicBezTo>
                    <a:pt x="1291618" y="619459"/>
                    <a:pt x="1360090" y="813464"/>
                    <a:pt x="1390047" y="881937"/>
                  </a:cubicBezTo>
                  <a:cubicBezTo>
                    <a:pt x="1420004" y="950409"/>
                    <a:pt x="1489903" y="1000337"/>
                    <a:pt x="1575494" y="1010323"/>
                  </a:cubicBezTo>
                  <a:cubicBezTo>
                    <a:pt x="1661084" y="1020309"/>
                    <a:pt x="1756661" y="978940"/>
                    <a:pt x="1818001" y="867672"/>
                  </a:cubicBezTo>
                  <a:cubicBezTo>
                    <a:pt x="1859369" y="793493"/>
                    <a:pt x="1849384" y="702197"/>
                    <a:pt x="1832266" y="638003"/>
                  </a:cubicBezTo>
                  <a:cubicBezTo>
                    <a:pt x="1836545" y="633724"/>
                    <a:pt x="1840825" y="628018"/>
                    <a:pt x="1845104" y="622312"/>
                  </a:cubicBezTo>
                  <a:cubicBezTo>
                    <a:pt x="1880767" y="566678"/>
                    <a:pt x="1865076" y="491073"/>
                    <a:pt x="1809442" y="455410"/>
                  </a:cubicBezTo>
                  <a:lnTo>
                    <a:pt x="1663937" y="362687"/>
                  </a:lnTo>
                  <a:cubicBezTo>
                    <a:pt x="1656805" y="357694"/>
                    <a:pt x="1648246" y="354484"/>
                    <a:pt x="1639330" y="353236"/>
                  </a:cubicBezTo>
                  <a:close/>
                  <a:moveTo>
                    <a:pt x="1532698" y="254271"/>
                  </a:moveTo>
                  <a:cubicBezTo>
                    <a:pt x="1524139" y="254271"/>
                    <a:pt x="1518433" y="259977"/>
                    <a:pt x="1518433" y="268536"/>
                  </a:cubicBezTo>
                  <a:lnTo>
                    <a:pt x="1518433" y="297066"/>
                  </a:lnTo>
                  <a:lnTo>
                    <a:pt x="1489903" y="297066"/>
                  </a:lnTo>
                  <a:cubicBezTo>
                    <a:pt x="1481344" y="297066"/>
                    <a:pt x="1475638" y="302772"/>
                    <a:pt x="1475638" y="311331"/>
                  </a:cubicBezTo>
                  <a:cubicBezTo>
                    <a:pt x="1475638" y="319891"/>
                    <a:pt x="1481344" y="325597"/>
                    <a:pt x="1489903" y="325597"/>
                  </a:cubicBezTo>
                  <a:lnTo>
                    <a:pt x="1526992" y="325597"/>
                  </a:lnTo>
                  <a:lnTo>
                    <a:pt x="1565508" y="364112"/>
                  </a:lnTo>
                  <a:lnTo>
                    <a:pt x="1585479" y="344141"/>
                  </a:lnTo>
                  <a:lnTo>
                    <a:pt x="1546964" y="305625"/>
                  </a:lnTo>
                  <a:lnTo>
                    <a:pt x="1546964" y="268536"/>
                  </a:lnTo>
                  <a:cubicBezTo>
                    <a:pt x="1546964" y="259977"/>
                    <a:pt x="1541258" y="254271"/>
                    <a:pt x="1532698" y="254271"/>
                  </a:cubicBezTo>
                  <a:close/>
                  <a:moveTo>
                    <a:pt x="2345070" y="229104"/>
                  </a:moveTo>
                  <a:cubicBezTo>
                    <a:pt x="2345498" y="229101"/>
                    <a:pt x="2345930" y="229104"/>
                    <a:pt x="2346359" y="229111"/>
                  </a:cubicBezTo>
                  <a:cubicBezTo>
                    <a:pt x="2376921" y="229642"/>
                    <a:pt x="2401268" y="254849"/>
                    <a:pt x="2400737" y="285412"/>
                  </a:cubicBezTo>
                  <a:lnTo>
                    <a:pt x="2400737" y="1026044"/>
                  </a:lnTo>
                  <a:lnTo>
                    <a:pt x="2422172" y="1649583"/>
                  </a:lnTo>
                  <a:cubicBezTo>
                    <a:pt x="2419571" y="1691462"/>
                    <a:pt x="2386187" y="1724846"/>
                    <a:pt x="2344308" y="1727447"/>
                  </a:cubicBezTo>
                  <a:cubicBezTo>
                    <a:pt x="2298456" y="1730295"/>
                    <a:pt x="2258977" y="1695435"/>
                    <a:pt x="2256130" y="1649583"/>
                  </a:cubicBezTo>
                  <a:lnTo>
                    <a:pt x="2284283" y="1033083"/>
                  </a:lnTo>
                  <a:cubicBezTo>
                    <a:pt x="2262848" y="1025084"/>
                    <a:pt x="2205901" y="1005569"/>
                    <a:pt x="2205901" y="981254"/>
                  </a:cubicBezTo>
                  <a:lnTo>
                    <a:pt x="2233415" y="502323"/>
                  </a:lnTo>
                  <a:cubicBezTo>
                    <a:pt x="2249091" y="232623"/>
                    <a:pt x="2345070" y="229104"/>
                    <a:pt x="2345070" y="229104"/>
                  </a:cubicBezTo>
                  <a:close/>
                  <a:moveTo>
                    <a:pt x="1282181" y="0"/>
                  </a:moveTo>
                  <a:cubicBezTo>
                    <a:pt x="1759247" y="0"/>
                    <a:pt x="2145986" y="386739"/>
                    <a:pt x="2145986" y="863805"/>
                  </a:cubicBezTo>
                  <a:cubicBezTo>
                    <a:pt x="2145986" y="1340871"/>
                    <a:pt x="1759247" y="1727610"/>
                    <a:pt x="1282181" y="1727610"/>
                  </a:cubicBezTo>
                  <a:cubicBezTo>
                    <a:pt x="805115" y="1727610"/>
                    <a:pt x="418376" y="1340871"/>
                    <a:pt x="418376" y="863805"/>
                  </a:cubicBezTo>
                  <a:cubicBezTo>
                    <a:pt x="418376" y="386739"/>
                    <a:pt x="805115" y="0"/>
                    <a:pt x="1282181" y="0"/>
                  </a:cubicBezTo>
                  <a:close/>
                </a:path>
              </a:pathLst>
            </a:custGeom>
            <a:grpFill/>
            <a:ln w="15677" cap="flat">
              <a:noFill/>
              <a:prstDash val="solid"/>
              <a:miter/>
            </a:ln>
          </p:spPr>
          <p:txBody>
            <a:bodyPr rtlCol="0" anchor="ctr"/>
            <a:lstStyle/>
            <a:p>
              <a:endParaRPr lang="en-GB"/>
            </a:p>
          </p:txBody>
        </p:sp>
        <p:sp>
          <p:nvSpPr>
            <p:cNvPr id="107" name="Freeform: Shape 106" descr="Checkmark with solid fill">
              <a:extLst>
                <a:ext uri="{FF2B5EF4-FFF2-40B4-BE49-F238E27FC236}">
                  <a16:creationId xmlns:a16="http://schemas.microsoft.com/office/drawing/2014/main" id="{A8BAFBF2-B0B2-48D1-811A-6EC239A31E33}"/>
                </a:ext>
              </a:extLst>
            </p:cNvPr>
            <p:cNvSpPr/>
            <p:nvPr/>
          </p:nvSpPr>
          <p:spPr>
            <a:xfrm>
              <a:off x="4501586" y="3316429"/>
              <a:ext cx="1809385" cy="756249"/>
            </a:xfrm>
            <a:custGeom>
              <a:avLst/>
              <a:gdLst>
                <a:gd name="connsiteX0" fmla="*/ 1662196 w 4145775"/>
                <a:gd name="connsiteY0" fmla="*/ 662841 h 1732765"/>
                <a:gd name="connsiteX1" fmla="*/ 1692168 w 4145775"/>
                <a:gd name="connsiteY1" fmla="*/ 692813 h 1732765"/>
                <a:gd name="connsiteX2" fmla="*/ 1662196 w 4145775"/>
                <a:gd name="connsiteY2" fmla="*/ 722782 h 1732765"/>
                <a:gd name="connsiteX3" fmla="*/ 1632227 w 4145775"/>
                <a:gd name="connsiteY3" fmla="*/ 692813 h 1732765"/>
                <a:gd name="connsiteX4" fmla="*/ 1662196 w 4145775"/>
                <a:gd name="connsiteY4" fmla="*/ 662841 h 1732765"/>
                <a:gd name="connsiteX5" fmla="*/ 4018611 w 4145775"/>
                <a:gd name="connsiteY5" fmla="*/ 487489 h 1732765"/>
                <a:gd name="connsiteX6" fmla="*/ 4145775 w 4145775"/>
                <a:gd name="connsiteY6" fmla="*/ 619363 h 1732765"/>
                <a:gd name="connsiteX7" fmla="*/ 3343542 w 4145775"/>
                <a:gd name="connsiteY7" fmla="*/ 1380777 h 1732765"/>
                <a:gd name="connsiteX8" fmla="*/ 3208529 w 4145775"/>
                <a:gd name="connsiteY8" fmla="*/ 1506371 h 1732765"/>
                <a:gd name="connsiteX9" fmla="*/ 2695163 w 4145775"/>
                <a:gd name="connsiteY9" fmla="*/ 978876 h 1732765"/>
                <a:gd name="connsiteX10" fmla="*/ 2828607 w 4145775"/>
                <a:gd name="connsiteY10" fmla="*/ 851712 h 1732765"/>
                <a:gd name="connsiteX11" fmla="*/ 3214809 w 4145775"/>
                <a:gd name="connsiteY11" fmla="*/ 1247333 h 1732765"/>
                <a:gd name="connsiteX12" fmla="*/ 37112 w 4145775"/>
                <a:gd name="connsiteY12" fmla="*/ 412103 h 1732765"/>
                <a:gd name="connsiteX13" fmla="*/ 69104 w 4145775"/>
                <a:gd name="connsiteY13" fmla="*/ 412103 h 1732765"/>
                <a:gd name="connsiteX14" fmla="*/ 69104 w 4145775"/>
                <a:gd name="connsiteY14" fmla="*/ 764024 h 1732765"/>
                <a:gd name="connsiteX15" fmla="*/ 87660 w 4145775"/>
                <a:gd name="connsiteY15" fmla="*/ 782579 h 1732765"/>
                <a:gd name="connsiteX16" fmla="*/ 106216 w 4145775"/>
                <a:gd name="connsiteY16" fmla="*/ 764024 h 1732765"/>
                <a:gd name="connsiteX17" fmla="*/ 106216 w 4145775"/>
                <a:gd name="connsiteY17" fmla="*/ 412103 h 1732765"/>
                <a:gd name="connsiteX18" fmla="*/ 155485 w 4145775"/>
                <a:gd name="connsiteY18" fmla="*/ 412103 h 1732765"/>
                <a:gd name="connsiteX19" fmla="*/ 155485 w 4145775"/>
                <a:gd name="connsiteY19" fmla="*/ 764024 h 1732765"/>
                <a:gd name="connsiteX20" fmla="*/ 174041 w 4145775"/>
                <a:gd name="connsiteY20" fmla="*/ 782579 h 1732765"/>
                <a:gd name="connsiteX21" fmla="*/ 192596 w 4145775"/>
                <a:gd name="connsiteY21" fmla="*/ 764024 h 1732765"/>
                <a:gd name="connsiteX22" fmla="*/ 192596 w 4145775"/>
                <a:gd name="connsiteY22" fmla="*/ 412103 h 1732765"/>
                <a:gd name="connsiteX23" fmla="*/ 240906 w 4145775"/>
                <a:gd name="connsiteY23" fmla="*/ 412103 h 1732765"/>
                <a:gd name="connsiteX24" fmla="*/ 240906 w 4145775"/>
                <a:gd name="connsiteY24" fmla="*/ 764024 h 1732765"/>
                <a:gd name="connsiteX25" fmla="*/ 259461 w 4145775"/>
                <a:gd name="connsiteY25" fmla="*/ 782579 h 1732765"/>
                <a:gd name="connsiteX26" fmla="*/ 278017 w 4145775"/>
                <a:gd name="connsiteY26" fmla="*/ 764024 h 1732765"/>
                <a:gd name="connsiteX27" fmla="*/ 278017 w 4145775"/>
                <a:gd name="connsiteY27" fmla="*/ 412103 h 1732765"/>
                <a:gd name="connsiteX28" fmla="*/ 310010 w 4145775"/>
                <a:gd name="connsiteY28" fmla="*/ 412103 h 1732765"/>
                <a:gd name="connsiteX29" fmla="*/ 348721 w 4145775"/>
                <a:gd name="connsiteY29" fmla="*/ 730751 h 1732765"/>
                <a:gd name="connsiteX30" fmla="*/ 276098 w 4145775"/>
                <a:gd name="connsiteY30" fmla="*/ 909591 h 1732765"/>
                <a:gd name="connsiteX31" fmla="*/ 229068 w 4145775"/>
                <a:gd name="connsiteY31" fmla="*/ 973576 h 1732765"/>
                <a:gd name="connsiteX32" fmla="*/ 249224 w 4145775"/>
                <a:gd name="connsiteY32" fmla="*/ 1658541 h 1732765"/>
                <a:gd name="connsiteX33" fmla="*/ 175000 w 4145775"/>
                <a:gd name="connsiteY33" fmla="*/ 1732765 h 1732765"/>
                <a:gd name="connsiteX34" fmla="*/ 100777 w 4145775"/>
                <a:gd name="connsiteY34" fmla="*/ 1658541 h 1732765"/>
                <a:gd name="connsiteX35" fmla="*/ 119653 w 4145775"/>
                <a:gd name="connsiteY35" fmla="*/ 974856 h 1732765"/>
                <a:gd name="connsiteX36" fmla="*/ 72304 w 4145775"/>
                <a:gd name="connsiteY36" fmla="*/ 910870 h 1732765"/>
                <a:gd name="connsiteX37" fmla="*/ 0 w 4145775"/>
                <a:gd name="connsiteY37" fmla="*/ 732031 h 1732765"/>
                <a:gd name="connsiteX38" fmla="*/ 37112 w 4145775"/>
                <a:gd name="connsiteY38" fmla="*/ 412103 h 1732765"/>
                <a:gd name="connsiteX39" fmla="*/ 1106264 w 4145775"/>
                <a:gd name="connsiteY39" fmla="*/ 274383 h 1732765"/>
                <a:gd name="connsiteX40" fmla="*/ 1145664 w 4145775"/>
                <a:gd name="connsiteY40" fmla="*/ 502759 h 1732765"/>
                <a:gd name="connsiteX41" fmla="*/ 871354 w 4145775"/>
                <a:gd name="connsiteY41" fmla="*/ 718866 h 1732765"/>
                <a:gd name="connsiteX42" fmla="*/ 613228 w 4145775"/>
                <a:gd name="connsiteY42" fmla="*/ 550112 h 1732765"/>
                <a:gd name="connsiteX43" fmla="*/ 671972 w 4145775"/>
                <a:gd name="connsiteY43" fmla="*/ 863805 h 1732765"/>
                <a:gd name="connsiteX44" fmla="*/ 613228 w 4145775"/>
                <a:gd name="connsiteY44" fmla="*/ 1177495 h 1732765"/>
                <a:gd name="connsiteX45" fmla="*/ 871354 w 4145775"/>
                <a:gd name="connsiteY45" fmla="*/ 1008702 h 1732765"/>
                <a:gd name="connsiteX46" fmla="*/ 1145646 w 4145775"/>
                <a:gd name="connsiteY46" fmla="*/ 1224848 h 1732765"/>
                <a:gd name="connsiteX47" fmla="*/ 1106264 w 4145775"/>
                <a:gd name="connsiteY47" fmla="*/ 1453224 h 1732765"/>
                <a:gd name="connsiteX48" fmla="*/ 1391344 w 4145775"/>
                <a:gd name="connsiteY48" fmla="*/ 1281053 h 1732765"/>
                <a:gd name="connsiteX49" fmla="*/ 1419076 w 4145775"/>
                <a:gd name="connsiteY49" fmla="*/ 1282113 h 1732765"/>
                <a:gd name="connsiteX50" fmla="*/ 1929994 w 4145775"/>
                <a:gd name="connsiteY50" fmla="*/ 1053237 h 1732765"/>
                <a:gd name="connsiteX51" fmla="*/ 1692168 w 4145775"/>
                <a:gd name="connsiteY51" fmla="*/ 873794 h 1732765"/>
                <a:gd name="connsiteX52" fmla="*/ 1951134 w 4145775"/>
                <a:gd name="connsiteY52" fmla="*/ 698606 h 1732765"/>
                <a:gd name="connsiteX53" fmla="*/ 1419057 w 4145775"/>
                <a:gd name="connsiteY53" fmla="*/ 445495 h 1732765"/>
                <a:gd name="connsiteX54" fmla="*/ 1391323 w 4145775"/>
                <a:gd name="connsiteY54" fmla="*/ 446554 h 1732765"/>
                <a:gd name="connsiteX55" fmla="*/ 2345070 w 4145775"/>
                <a:gd name="connsiteY55" fmla="*/ 229104 h 1732765"/>
                <a:gd name="connsiteX56" fmla="*/ 2346359 w 4145775"/>
                <a:gd name="connsiteY56" fmla="*/ 229111 h 1732765"/>
                <a:gd name="connsiteX57" fmla="*/ 2400737 w 4145775"/>
                <a:gd name="connsiteY57" fmla="*/ 285412 h 1732765"/>
                <a:gd name="connsiteX58" fmla="*/ 2400737 w 4145775"/>
                <a:gd name="connsiteY58" fmla="*/ 1026044 h 1732765"/>
                <a:gd name="connsiteX59" fmla="*/ 2422172 w 4145775"/>
                <a:gd name="connsiteY59" fmla="*/ 1649583 h 1732765"/>
                <a:gd name="connsiteX60" fmla="*/ 2344308 w 4145775"/>
                <a:gd name="connsiteY60" fmla="*/ 1727447 h 1732765"/>
                <a:gd name="connsiteX61" fmla="*/ 2256130 w 4145775"/>
                <a:gd name="connsiteY61" fmla="*/ 1649583 h 1732765"/>
                <a:gd name="connsiteX62" fmla="*/ 2284283 w 4145775"/>
                <a:gd name="connsiteY62" fmla="*/ 1033083 h 1732765"/>
                <a:gd name="connsiteX63" fmla="*/ 2205901 w 4145775"/>
                <a:gd name="connsiteY63" fmla="*/ 981254 h 1732765"/>
                <a:gd name="connsiteX64" fmla="*/ 2233415 w 4145775"/>
                <a:gd name="connsiteY64" fmla="*/ 502323 h 1732765"/>
                <a:gd name="connsiteX65" fmla="*/ 2345070 w 4145775"/>
                <a:gd name="connsiteY65" fmla="*/ 229104 h 1732765"/>
                <a:gd name="connsiteX66" fmla="*/ 1282181 w 4145775"/>
                <a:gd name="connsiteY66" fmla="*/ 0 h 1732765"/>
                <a:gd name="connsiteX67" fmla="*/ 2145986 w 4145775"/>
                <a:gd name="connsiteY67" fmla="*/ 863805 h 1732765"/>
                <a:gd name="connsiteX68" fmla="*/ 1282181 w 4145775"/>
                <a:gd name="connsiteY68" fmla="*/ 1727610 h 1732765"/>
                <a:gd name="connsiteX69" fmla="*/ 418376 w 4145775"/>
                <a:gd name="connsiteY69" fmla="*/ 863805 h 1732765"/>
                <a:gd name="connsiteX70" fmla="*/ 1282181 w 4145775"/>
                <a:gd name="connsiteY70" fmla="*/ 0 h 173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145775" h="1732765">
                  <a:moveTo>
                    <a:pt x="1662196" y="662841"/>
                  </a:moveTo>
                  <a:cubicBezTo>
                    <a:pt x="1678749" y="662841"/>
                    <a:pt x="1692168" y="676260"/>
                    <a:pt x="1692168" y="692813"/>
                  </a:cubicBezTo>
                  <a:cubicBezTo>
                    <a:pt x="1692168" y="709363"/>
                    <a:pt x="1678749" y="722782"/>
                    <a:pt x="1662196" y="722782"/>
                  </a:cubicBezTo>
                  <a:cubicBezTo>
                    <a:pt x="1645646" y="722782"/>
                    <a:pt x="1632227" y="709363"/>
                    <a:pt x="1632227" y="692813"/>
                  </a:cubicBezTo>
                  <a:cubicBezTo>
                    <a:pt x="1632227" y="676260"/>
                    <a:pt x="1645646" y="662841"/>
                    <a:pt x="1662196" y="662841"/>
                  </a:cubicBezTo>
                  <a:close/>
                  <a:moveTo>
                    <a:pt x="4018611" y="487489"/>
                  </a:moveTo>
                  <a:lnTo>
                    <a:pt x="4145775" y="619363"/>
                  </a:lnTo>
                  <a:lnTo>
                    <a:pt x="3343542" y="1380777"/>
                  </a:lnTo>
                  <a:lnTo>
                    <a:pt x="3208529" y="1506371"/>
                  </a:lnTo>
                  <a:lnTo>
                    <a:pt x="2695163" y="978876"/>
                  </a:lnTo>
                  <a:lnTo>
                    <a:pt x="2828607" y="851712"/>
                  </a:lnTo>
                  <a:lnTo>
                    <a:pt x="3214809" y="1247333"/>
                  </a:lnTo>
                  <a:close/>
                  <a:moveTo>
                    <a:pt x="37112" y="412103"/>
                  </a:moveTo>
                  <a:lnTo>
                    <a:pt x="69104" y="412103"/>
                  </a:lnTo>
                  <a:lnTo>
                    <a:pt x="69104" y="764024"/>
                  </a:lnTo>
                  <a:cubicBezTo>
                    <a:pt x="69104" y="774271"/>
                    <a:pt x="77412" y="782579"/>
                    <a:pt x="87660" y="782579"/>
                  </a:cubicBezTo>
                  <a:cubicBezTo>
                    <a:pt x="97908" y="782579"/>
                    <a:pt x="106216" y="774271"/>
                    <a:pt x="106216" y="764024"/>
                  </a:cubicBezTo>
                  <a:lnTo>
                    <a:pt x="106216" y="412103"/>
                  </a:lnTo>
                  <a:lnTo>
                    <a:pt x="155485" y="412103"/>
                  </a:lnTo>
                  <a:lnTo>
                    <a:pt x="155485" y="764024"/>
                  </a:lnTo>
                  <a:cubicBezTo>
                    <a:pt x="155485" y="774271"/>
                    <a:pt x="163792" y="782579"/>
                    <a:pt x="174041" y="782579"/>
                  </a:cubicBezTo>
                  <a:cubicBezTo>
                    <a:pt x="184288" y="782579"/>
                    <a:pt x="192596" y="774271"/>
                    <a:pt x="192596" y="764024"/>
                  </a:cubicBezTo>
                  <a:lnTo>
                    <a:pt x="192596" y="412103"/>
                  </a:lnTo>
                  <a:lnTo>
                    <a:pt x="240906" y="412103"/>
                  </a:lnTo>
                  <a:lnTo>
                    <a:pt x="240906" y="764024"/>
                  </a:lnTo>
                  <a:cubicBezTo>
                    <a:pt x="240906" y="774271"/>
                    <a:pt x="249214" y="782579"/>
                    <a:pt x="259461" y="782579"/>
                  </a:cubicBezTo>
                  <a:cubicBezTo>
                    <a:pt x="269709" y="782579"/>
                    <a:pt x="278017" y="774271"/>
                    <a:pt x="278017" y="764024"/>
                  </a:cubicBezTo>
                  <a:lnTo>
                    <a:pt x="278017" y="412103"/>
                  </a:lnTo>
                  <a:lnTo>
                    <a:pt x="310010" y="412103"/>
                  </a:lnTo>
                  <a:cubicBezTo>
                    <a:pt x="330805" y="517212"/>
                    <a:pt x="343743" y="623722"/>
                    <a:pt x="348721" y="730751"/>
                  </a:cubicBezTo>
                  <a:cubicBezTo>
                    <a:pt x="348721" y="819691"/>
                    <a:pt x="319928" y="877598"/>
                    <a:pt x="276098" y="909591"/>
                  </a:cubicBezTo>
                  <a:cubicBezTo>
                    <a:pt x="252941" y="924253"/>
                    <a:pt x="236151" y="947096"/>
                    <a:pt x="229068" y="973576"/>
                  </a:cubicBezTo>
                  <a:lnTo>
                    <a:pt x="249224" y="1658541"/>
                  </a:lnTo>
                  <a:cubicBezTo>
                    <a:pt x="249224" y="1699534"/>
                    <a:pt x="215993" y="1732765"/>
                    <a:pt x="175000" y="1732765"/>
                  </a:cubicBezTo>
                  <a:cubicBezTo>
                    <a:pt x="134008" y="1732765"/>
                    <a:pt x="100777" y="1699534"/>
                    <a:pt x="100777" y="1658541"/>
                  </a:cubicBezTo>
                  <a:lnTo>
                    <a:pt x="119653" y="974856"/>
                  </a:lnTo>
                  <a:cubicBezTo>
                    <a:pt x="112492" y="948324"/>
                    <a:pt x="95582" y="925475"/>
                    <a:pt x="72304" y="910870"/>
                  </a:cubicBezTo>
                  <a:cubicBezTo>
                    <a:pt x="28793" y="879517"/>
                    <a:pt x="0" y="820971"/>
                    <a:pt x="0" y="732031"/>
                  </a:cubicBezTo>
                  <a:cubicBezTo>
                    <a:pt x="2843" y="624497"/>
                    <a:pt x="15263" y="517433"/>
                    <a:pt x="37112" y="412103"/>
                  </a:cubicBezTo>
                  <a:close/>
                  <a:moveTo>
                    <a:pt x="1106264" y="274383"/>
                  </a:moveTo>
                  <a:cubicBezTo>
                    <a:pt x="1108473" y="351995"/>
                    <a:pt x="1121740" y="428894"/>
                    <a:pt x="1145664" y="502759"/>
                  </a:cubicBezTo>
                  <a:cubicBezTo>
                    <a:pt x="1037254" y="550152"/>
                    <a:pt x="942807" y="624558"/>
                    <a:pt x="871354" y="718866"/>
                  </a:cubicBezTo>
                  <a:lnTo>
                    <a:pt x="613228" y="550112"/>
                  </a:lnTo>
                  <a:cubicBezTo>
                    <a:pt x="613228" y="673371"/>
                    <a:pt x="671972" y="863805"/>
                    <a:pt x="671972" y="863805"/>
                  </a:cubicBezTo>
                  <a:cubicBezTo>
                    <a:pt x="671972" y="863805"/>
                    <a:pt x="613228" y="1054276"/>
                    <a:pt x="613228" y="1177495"/>
                  </a:cubicBezTo>
                  <a:lnTo>
                    <a:pt x="871354" y="1008702"/>
                  </a:lnTo>
                  <a:cubicBezTo>
                    <a:pt x="942796" y="1103021"/>
                    <a:pt x="1037236" y="1177441"/>
                    <a:pt x="1145646" y="1224848"/>
                  </a:cubicBezTo>
                  <a:cubicBezTo>
                    <a:pt x="1121726" y="1298714"/>
                    <a:pt x="1108466" y="1375614"/>
                    <a:pt x="1106264" y="1453224"/>
                  </a:cubicBezTo>
                  <a:lnTo>
                    <a:pt x="1391344" y="1281053"/>
                  </a:lnTo>
                  <a:cubicBezTo>
                    <a:pt x="1400574" y="1281414"/>
                    <a:pt x="1409745" y="1282113"/>
                    <a:pt x="1419076" y="1282113"/>
                  </a:cubicBezTo>
                  <a:cubicBezTo>
                    <a:pt x="1614208" y="1282077"/>
                    <a:pt x="1800062" y="1198818"/>
                    <a:pt x="1929994" y="1053237"/>
                  </a:cubicBezTo>
                  <a:lnTo>
                    <a:pt x="1692168" y="873794"/>
                  </a:lnTo>
                  <a:lnTo>
                    <a:pt x="1951134" y="698606"/>
                  </a:lnTo>
                  <a:cubicBezTo>
                    <a:pt x="1820894" y="538476"/>
                    <a:pt x="1625466" y="445509"/>
                    <a:pt x="1419057" y="445495"/>
                  </a:cubicBezTo>
                  <a:cubicBezTo>
                    <a:pt x="1409726" y="445495"/>
                    <a:pt x="1400555" y="446193"/>
                    <a:pt x="1391323" y="446554"/>
                  </a:cubicBezTo>
                  <a:close/>
                  <a:moveTo>
                    <a:pt x="2345070" y="229104"/>
                  </a:moveTo>
                  <a:cubicBezTo>
                    <a:pt x="2345498" y="229101"/>
                    <a:pt x="2345930" y="229104"/>
                    <a:pt x="2346359" y="229111"/>
                  </a:cubicBezTo>
                  <a:cubicBezTo>
                    <a:pt x="2376921" y="229642"/>
                    <a:pt x="2401268" y="254849"/>
                    <a:pt x="2400737" y="285412"/>
                  </a:cubicBezTo>
                  <a:lnTo>
                    <a:pt x="2400737" y="1026044"/>
                  </a:lnTo>
                  <a:lnTo>
                    <a:pt x="2422172" y="1649583"/>
                  </a:lnTo>
                  <a:cubicBezTo>
                    <a:pt x="2419571" y="1691462"/>
                    <a:pt x="2386187" y="1724846"/>
                    <a:pt x="2344308" y="1727447"/>
                  </a:cubicBezTo>
                  <a:cubicBezTo>
                    <a:pt x="2298456" y="1730295"/>
                    <a:pt x="2258977" y="1695435"/>
                    <a:pt x="2256130" y="1649583"/>
                  </a:cubicBezTo>
                  <a:lnTo>
                    <a:pt x="2284283" y="1033083"/>
                  </a:lnTo>
                  <a:cubicBezTo>
                    <a:pt x="2262848" y="1025084"/>
                    <a:pt x="2205901" y="1005569"/>
                    <a:pt x="2205901" y="981254"/>
                  </a:cubicBezTo>
                  <a:lnTo>
                    <a:pt x="2233415" y="502323"/>
                  </a:lnTo>
                  <a:cubicBezTo>
                    <a:pt x="2249091" y="232623"/>
                    <a:pt x="2345070" y="229104"/>
                    <a:pt x="2345070" y="229104"/>
                  </a:cubicBezTo>
                  <a:close/>
                  <a:moveTo>
                    <a:pt x="1282181" y="0"/>
                  </a:moveTo>
                  <a:cubicBezTo>
                    <a:pt x="1759247" y="0"/>
                    <a:pt x="2145986" y="386739"/>
                    <a:pt x="2145986" y="863805"/>
                  </a:cubicBezTo>
                  <a:cubicBezTo>
                    <a:pt x="2145986" y="1340871"/>
                    <a:pt x="1759247" y="1727610"/>
                    <a:pt x="1282181" y="1727610"/>
                  </a:cubicBezTo>
                  <a:cubicBezTo>
                    <a:pt x="805115" y="1727610"/>
                    <a:pt x="418376" y="1340871"/>
                    <a:pt x="418376" y="863805"/>
                  </a:cubicBezTo>
                  <a:cubicBezTo>
                    <a:pt x="418376" y="386739"/>
                    <a:pt x="805115" y="0"/>
                    <a:pt x="1282181" y="0"/>
                  </a:cubicBezTo>
                  <a:close/>
                </a:path>
              </a:pathLst>
            </a:custGeom>
            <a:grpFill/>
            <a:ln w="15677" cap="flat">
              <a:noFill/>
              <a:prstDash val="solid"/>
              <a:miter/>
            </a:ln>
          </p:spPr>
          <p:txBody>
            <a:bodyPr rtlCol="0" anchor="ctr"/>
            <a:lstStyle/>
            <a:p>
              <a:endParaRPr lang="en-GB"/>
            </a:p>
          </p:txBody>
        </p:sp>
      </p:grpSp>
      <p:sp>
        <p:nvSpPr>
          <p:cNvPr id="108" name="Freeform: Shape 107" descr="Speech with solid fill">
            <a:extLst>
              <a:ext uri="{FF2B5EF4-FFF2-40B4-BE49-F238E27FC236}">
                <a16:creationId xmlns:a16="http://schemas.microsoft.com/office/drawing/2014/main" id="{65C88FEB-34D9-4AB4-B8B2-71DA84DCA717}"/>
              </a:ext>
            </a:extLst>
          </p:cNvPr>
          <p:cNvSpPr/>
          <p:nvPr/>
        </p:nvSpPr>
        <p:spPr>
          <a:xfrm>
            <a:off x="968590" y="5402638"/>
            <a:ext cx="819904" cy="747561"/>
          </a:xfrm>
          <a:custGeom>
            <a:avLst/>
            <a:gdLst>
              <a:gd name="connsiteX0" fmla="*/ 748863 w 1262477"/>
              <a:gd name="connsiteY0" fmla="*/ 586676 h 1151084"/>
              <a:gd name="connsiteX1" fmla="*/ 724365 w 1262477"/>
              <a:gd name="connsiteY1" fmla="*/ 619411 h 1151084"/>
              <a:gd name="connsiteX2" fmla="*/ 791976 w 1262477"/>
              <a:gd name="connsiteY2" fmla="*/ 712696 h 1151084"/>
              <a:gd name="connsiteX3" fmla="*/ 859587 w 1262477"/>
              <a:gd name="connsiteY3" fmla="*/ 620267 h 1151084"/>
              <a:gd name="connsiteX4" fmla="*/ 791976 w 1262477"/>
              <a:gd name="connsiteY4" fmla="*/ 611709 h 1151084"/>
              <a:gd name="connsiteX5" fmla="*/ 748863 w 1262477"/>
              <a:gd name="connsiteY5" fmla="*/ 586676 h 1151084"/>
              <a:gd name="connsiteX6" fmla="*/ 721154 w 1262477"/>
              <a:gd name="connsiteY6" fmla="*/ 525697 h 1151084"/>
              <a:gd name="connsiteX7" fmla="*/ 709815 w 1262477"/>
              <a:gd name="connsiteY7" fmla="*/ 532115 h 1151084"/>
              <a:gd name="connsiteX8" fmla="*/ 695266 w 1262477"/>
              <a:gd name="connsiteY8" fmla="*/ 546665 h 1151084"/>
              <a:gd name="connsiteX9" fmla="*/ 512975 w 1262477"/>
              <a:gd name="connsiteY9" fmla="*/ 532115 h 1151084"/>
              <a:gd name="connsiteX10" fmla="*/ 489867 w 1262477"/>
              <a:gd name="connsiteY10" fmla="*/ 530403 h 1151084"/>
              <a:gd name="connsiteX11" fmla="*/ 487300 w 1262477"/>
              <a:gd name="connsiteY11" fmla="*/ 554367 h 1151084"/>
              <a:gd name="connsiteX12" fmla="*/ 611395 w 1262477"/>
              <a:gd name="connsiteY12" fmla="*/ 611709 h 1151084"/>
              <a:gd name="connsiteX13" fmla="*/ 735490 w 1262477"/>
              <a:gd name="connsiteY13" fmla="*/ 554367 h 1151084"/>
              <a:gd name="connsiteX14" fmla="*/ 736345 w 1262477"/>
              <a:gd name="connsiteY14" fmla="*/ 553512 h 1151084"/>
              <a:gd name="connsiteX15" fmla="*/ 733778 w 1262477"/>
              <a:gd name="connsiteY15" fmla="*/ 529548 h 1151084"/>
              <a:gd name="connsiteX16" fmla="*/ 721154 w 1262477"/>
              <a:gd name="connsiteY16" fmla="*/ 525697 h 1151084"/>
              <a:gd name="connsiteX17" fmla="*/ 719497 w 1262477"/>
              <a:gd name="connsiteY17" fmla="*/ 347939 h 1151084"/>
              <a:gd name="connsiteX18" fmla="*/ 651619 w 1262477"/>
              <a:gd name="connsiteY18" fmla="*/ 414013 h 1151084"/>
              <a:gd name="connsiteX19" fmla="*/ 664456 w 1262477"/>
              <a:gd name="connsiteY19" fmla="*/ 433698 h 1151084"/>
              <a:gd name="connsiteX20" fmla="*/ 684996 w 1262477"/>
              <a:gd name="connsiteY20" fmla="*/ 420860 h 1151084"/>
              <a:gd name="connsiteX21" fmla="*/ 724365 w 1262477"/>
              <a:gd name="connsiteY21" fmla="*/ 381491 h 1151084"/>
              <a:gd name="connsiteX22" fmla="*/ 785130 w 1262477"/>
              <a:gd name="connsiteY22" fmla="*/ 420860 h 1151084"/>
              <a:gd name="connsiteX23" fmla="*/ 802246 w 1262477"/>
              <a:gd name="connsiteY23" fmla="*/ 434553 h 1151084"/>
              <a:gd name="connsiteX24" fmla="*/ 805670 w 1262477"/>
              <a:gd name="connsiteY24" fmla="*/ 434553 h 1151084"/>
              <a:gd name="connsiteX25" fmla="*/ 819363 w 1262477"/>
              <a:gd name="connsiteY25" fmla="*/ 414013 h 1151084"/>
              <a:gd name="connsiteX26" fmla="*/ 753463 w 1262477"/>
              <a:gd name="connsiteY26" fmla="*/ 348114 h 1151084"/>
              <a:gd name="connsiteX27" fmla="*/ 719497 w 1262477"/>
              <a:gd name="connsiteY27" fmla="*/ 347939 h 1151084"/>
              <a:gd name="connsiteX28" fmla="*/ 472161 w 1262477"/>
              <a:gd name="connsiteY28" fmla="*/ 347939 h 1151084"/>
              <a:gd name="connsiteX29" fmla="*/ 404284 w 1262477"/>
              <a:gd name="connsiteY29" fmla="*/ 414011 h 1151084"/>
              <a:gd name="connsiteX30" fmla="*/ 417121 w 1262477"/>
              <a:gd name="connsiteY30" fmla="*/ 434551 h 1151084"/>
              <a:gd name="connsiteX31" fmla="*/ 438517 w 1262477"/>
              <a:gd name="connsiteY31" fmla="*/ 420858 h 1151084"/>
              <a:gd name="connsiteX32" fmla="*/ 477885 w 1262477"/>
              <a:gd name="connsiteY32" fmla="*/ 381490 h 1151084"/>
              <a:gd name="connsiteX33" fmla="*/ 538648 w 1262477"/>
              <a:gd name="connsiteY33" fmla="*/ 420858 h 1151084"/>
              <a:gd name="connsiteX34" fmla="*/ 555765 w 1262477"/>
              <a:gd name="connsiteY34" fmla="*/ 434551 h 1151084"/>
              <a:gd name="connsiteX35" fmla="*/ 559188 w 1262477"/>
              <a:gd name="connsiteY35" fmla="*/ 434551 h 1151084"/>
              <a:gd name="connsiteX36" fmla="*/ 572026 w 1262477"/>
              <a:gd name="connsiteY36" fmla="*/ 414011 h 1151084"/>
              <a:gd name="connsiteX37" fmla="*/ 506127 w 1262477"/>
              <a:gd name="connsiteY37" fmla="*/ 348113 h 1151084"/>
              <a:gd name="connsiteX38" fmla="*/ 472161 w 1262477"/>
              <a:gd name="connsiteY38" fmla="*/ 347939 h 1151084"/>
              <a:gd name="connsiteX39" fmla="*/ 306719 w 1262477"/>
              <a:gd name="connsiteY39" fmla="*/ 319014 h 1151084"/>
              <a:gd name="connsiteX40" fmla="*/ 498424 w 1262477"/>
              <a:gd name="connsiteY40" fmla="*/ 737516 h 1151084"/>
              <a:gd name="connsiteX41" fmla="*/ 752606 w 1262477"/>
              <a:gd name="connsiteY41" fmla="*/ 725535 h 1151084"/>
              <a:gd name="connsiteX42" fmla="*/ 726931 w 1262477"/>
              <a:gd name="connsiteY42" fmla="*/ 699004 h 1151084"/>
              <a:gd name="connsiteX43" fmla="*/ 344375 w 1262477"/>
              <a:gd name="connsiteY43" fmla="*/ 547522 h 1151084"/>
              <a:gd name="connsiteX44" fmla="*/ 332394 w 1262477"/>
              <a:gd name="connsiteY44" fmla="*/ 350680 h 1151084"/>
              <a:gd name="connsiteX45" fmla="*/ 306719 w 1262477"/>
              <a:gd name="connsiteY45" fmla="*/ 319014 h 1151084"/>
              <a:gd name="connsiteX46" fmla="*/ 890397 w 1262477"/>
              <a:gd name="connsiteY46" fmla="*/ 264239 h 1151084"/>
              <a:gd name="connsiteX47" fmla="*/ 864722 w 1262477"/>
              <a:gd name="connsiteY47" fmla="*/ 289058 h 1151084"/>
              <a:gd name="connsiteX48" fmla="*/ 869002 w 1262477"/>
              <a:gd name="connsiteY48" fmla="*/ 567204 h 1151084"/>
              <a:gd name="connsiteX49" fmla="*/ 890397 w 1262477"/>
              <a:gd name="connsiteY49" fmla="*/ 598870 h 1151084"/>
              <a:gd name="connsiteX50" fmla="*/ 890397 w 1262477"/>
              <a:gd name="connsiteY50" fmla="*/ 264239 h 1151084"/>
              <a:gd name="connsiteX51" fmla="*/ 344912 w 1262477"/>
              <a:gd name="connsiteY51" fmla="*/ 228190 h 1151084"/>
              <a:gd name="connsiteX52" fmla="*/ 320413 w 1262477"/>
              <a:gd name="connsiteY52" fmla="*/ 261674 h 1151084"/>
              <a:gd name="connsiteX53" fmla="*/ 388025 w 1262477"/>
              <a:gd name="connsiteY53" fmla="*/ 354960 h 1151084"/>
              <a:gd name="connsiteX54" fmla="*/ 455635 w 1262477"/>
              <a:gd name="connsiteY54" fmla="*/ 261674 h 1151084"/>
              <a:gd name="connsiteX55" fmla="*/ 431458 w 1262477"/>
              <a:gd name="connsiteY55" fmla="*/ 228190 h 1151084"/>
              <a:gd name="connsiteX56" fmla="*/ 388025 w 1262477"/>
              <a:gd name="connsiteY56" fmla="*/ 253116 h 1151084"/>
              <a:gd name="connsiteX57" fmla="*/ 344912 w 1262477"/>
              <a:gd name="connsiteY57" fmla="*/ 228190 h 1151084"/>
              <a:gd name="connsiteX58" fmla="*/ 791654 w 1262477"/>
              <a:gd name="connsiteY58" fmla="*/ 142498 h 1151084"/>
              <a:gd name="connsiteX59" fmla="*/ 767156 w 1262477"/>
              <a:gd name="connsiteY59" fmla="*/ 175233 h 1151084"/>
              <a:gd name="connsiteX60" fmla="*/ 834767 w 1262477"/>
              <a:gd name="connsiteY60" fmla="*/ 268518 h 1151084"/>
              <a:gd name="connsiteX61" fmla="*/ 902377 w 1262477"/>
              <a:gd name="connsiteY61" fmla="*/ 176089 h 1151084"/>
              <a:gd name="connsiteX62" fmla="*/ 834767 w 1262477"/>
              <a:gd name="connsiteY62" fmla="*/ 167531 h 1151084"/>
              <a:gd name="connsiteX63" fmla="*/ 791654 w 1262477"/>
              <a:gd name="connsiteY63" fmla="*/ 142498 h 1151084"/>
              <a:gd name="connsiteX64" fmla="*/ 578652 w 1262477"/>
              <a:gd name="connsiteY64" fmla="*/ 108464 h 1151084"/>
              <a:gd name="connsiteX65" fmla="*/ 383745 w 1262477"/>
              <a:gd name="connsiteY65" fmla="*/ 200052 h 1151084"/>
              <a:gd name="connsiteX66" fmla="*/ 388025 w 1262477"/>
              <a:gd name="connsiteY66" fmla="*/ 202619 h 1151084"/>
              <a:gd name="connsiteX67" fmla="*/ 422258 w 1262477"/>
              <a:gd name="connsiteY67" fmla="*/ 192349 h 1151084"/>
              <a:gd name="connsiteX68" fmla="*/ 441942 w 1262477"/>
              <a:gd name="connsiteY68" fmla="*/ 195773 h 1151084"/>
              <a:gd name="connsiteX69" fmla="*/ 732924 w 1262477"/>
              <a:gd name="connsiteY69" fmla="*/ 167531 h 1151084"/>
              <a:gd name="connsiteX70" fmla="*/ 745762 w 1262477"/>
              <a:gd name="connsiteY70" fmla="*/ 135865 h 1151084"/>
              <a:gd name="connsiteX71" fmla="*/ 651045 w 1262477"/>
              <a:gd name="connsiteY71" fmla="*/ 109188 h 1151084"/>
              <a:gd name="connsiteX72" fmla="*/ 578652 w 1262477"/>
              <a:gd name="connsiteY72" fmla="*/ 108464 h 1151084"/>
              <a:gd name="connsiteX73" fmla="*/ 63124 w 1262477"/>
              <a:gd name="connsiteY73" fmla="*/ 0 h 1151084"/>
              <a:gd name="connsiteX74" fmla="*/ 1199353 w 1262477"/>
              <a:gd name="connsiteY74" fmla="*/ 0 h 1151084"/>
              <a:gd name="connsiteX75" fmla="*/ 1262477 w 1262477"/>
              <a:gd name="connsiteY75" fmla="*/ 64980 h 1151084"/>
              <a:gd name="connsiteX76" fmla="*/ 1262477 w 1262477"/>
              <a:gd name="connsiteY76" fmla="*/ 831751 h 1151084"/>
              <a:gd name="connsiteX77" fmla="*/ 1199353 w 1262477"/>
              <a:gd name="connsiteY77" fmla="*/ 894875 h 1151084"/>
              <a:gd name="connsiteX78" fmla="*/ 1009982 w 1262477"/>
              <a:gd name="connsiteY78" fmla="*/ 894875 h 1151084"/>
              <a:gd name="connsiteX79" fmla="*/ 1009982 w 1262477"/>
              <a:gd name="connsiteY79" fmla="*/ 1151084 h 1151084"/>
              <a:gd name="connsiteX80" fmla="*/ 757487 w 1262477"/>
              <a:gd name="connsiteY80" fmla="*/ 893018 h 1151084"/>
              <a:gd name="connsiteX81" fmla="*/ 63124 w 1262477"/>
              <a:gd name="connsiteY81" fmla="*/ 893018 h 1151084"/>
              <a:gd name="connsiteX82" fmla="*/ 0 w 1262477"/>
              <a:gd name="connsiteY82" fmla="*/ 829894 h 1151084"/>
              <a:gd name="connsiteX83" fmla="*/ 0 w 1262477"/>
              <a:gd name="connsiteY83" fmla="*/ 63124 h 1151084"/>
              <a:gd name="connsiteX84" fmla="*/ 63124 w 1262477"/>
              <a:gd name="connsiteY84" fmla="*/ 0 h 115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62477" h="1151084">
                <a:moveTo>
                  <a:pt x="748863" y="586676"/>
                </a:moveTo>
                <a:cubicBezTo>
                  <a:pt x="735063" y="591383"/>
                  <a:pt x="724365" y="605717"/>
                  <a:pt x="724365" y="619411"/>
                </a:cubicBezTo>
                <a:cubicBezTo>
                  <a:pt x="724365" y="661347"/>
                  <a:pt x="791976" y="712696"/>
                  <a:pt x="791976" y="712696"/>
                </a:cubicBezTo>
                <a:cubicBezTo>
                  <a:pt x="791976" y="712696"/>
                  <a:pt x="859587" y="662202"/>
                  <a:pt x="859587" y="620267"/>
                </a:cubicBezTo>
                <a:cubicBezTo>
                  <a:pt x="859587" y="592024"/>
                  <a:pt x="816795" y="562071"/>
                  <a:pt x="791976" y="611709"/>
                </a:cubicBezTo>
                <a:cubicBezTo>
                  <a:pt x="779566" y="586890"/>
                  <a:pt x="762664" y="581969"/>
                  <a:pt x="748863" y="586676"/>
                </a:cubicBezTo>
                <a:close/>
                <a:moveTo>
                  <a:pt x="721154" y="525697"/>
                </a:moveTo>
                <a:cubicBezTo>
                  <a:pt x="716875" y="526125"/>
                  <a:pt x="712810" y="528264"/>
                  <a:pt x="709815" y="532115"/>
                </a:cubicBezTo>
                <a:cubicBezTo>
                  <a:pt x="705536" y="537250"/>
                  <a:pt x="700401" y="542385"/>
                  <a:pt x="695266" y="546665"/>
                </a:cubicBezTo>
                <a:cubicBezTo>
                  <a:pt x="640493" y="592880"/>
                  <a:pt x="559190" y="586034"/>
                  <a:pt x="512975" y="532115"/>
                </a:cubicBezTo>
                <a:cubicBezTo>
                  <a:pt x="506984" y="525268"/>
                  <a:pt x="496714" y="524413"/>
                  <a:pt x="489867" y="530403"/>
                </a:cubicBezTo>
                <a:cubicBezTo>
                  <a:pt x="482165" y="536395"/>
                  <a:pt x="481309" y="546665"/>
                  <a:pt x="487300" y="554367"/>
                </a:cubicBezTo>
                <a:cubicBezTo>
                  <a:pt x="518110" y="590312"/>
                  <a:pt x="563468" y="611709"/>
                  <a:pt x="611395" y="611709"/>
                </a:cubicBezTo>
                <a:cubicBezTo>
                  <a:pt x="659321" y="611709"/>
                  <a:pt x="704680" y="590312"/>
                  <a:pt x="735490" y="554367"/>
                </a:cubicBezTo>
                <a:cubicBezTo>
                  <a:pt x="735490" y="554367"/>
                  <a:pt x="736345" y="553512"/>
                  <a:pt x="736345" y="553512"/>
                </a:cubicBezTo>
                <a:cubicBezTo>
                  <a:pt x="742337" y="545809"/>
                  <a:pt x="741480" y="535539"/>
                  <a:pt x="733778" y="529548"/>
                </a:cubicBezTo>
                <a:cubicBezTo>
                  <a:pt x="729927" y="526552"/>
                  <a:pt x="725433" y="525269"/>
                  <a:pt x="721154" y="525697"/>
                </a:cubicBezTo>
                <a:close/>
                <a:moveTo>
                  <a:pt x="719497" y="347939"/>
                </a:moveTo>
                <a:cubicBezTo>
                  <a:pt x="686762" y="354318"/>
                  <a:pt x="659322" y="379351"/>
                  <a:pt x="651619" y="414013"/>
                </a:cubicBezTo>
                <a:cubicBezTo>
                  <a:pt x="649907" y="422571"/>
                  <a:pt x="655898" y="431986"/>
                  <a:pt x="664456" y="433698"/>
                </a:cubicBezTo>
                <a:cubicBezTo>
                  <a:pt x="673871" y="435409"/>
                  <a:pt x="682429" y="430274"/>
                  <a:pt x="684996" y="420860"/>
                </a:cubicBezTo>
                <a:cubicBezTo>
                  <a:pt x="689276" y="401176"/>
                  <a:pt x="704681" y="385771"/>
                  <a:pt x="724365" y="381491"/>
                </a:cubicBezTo>
                <a:cubicBezTo>
                  <a:pt x="751752" y="375500"/>
                  <a:pt x="779138" y="393473"/>
                  <a:pt x="785130" y="420860"/>
                </a:cubicBezTo>
                <a:cubicBezTo>
                  <a:pt x="786841" y="428563"/>
                  <a:pt x="794543" y="434553"/>
                  <a:pt x="802246" y="434553"/>
                </a:cubicBezTo>
                <a:cubicBezTo>
                  <a:pt x="803102" y="434553"/>
                  <a:pt x="804813" y="434553"/>
                  <a:pt x="805670" y="434553"/>
                </a:cubicBezTo>
                <a:cubicBezTo>
                  <a:pt x="815083" y="432841"/>
                  <a:pt x="821075" y="423428"/>
                  <a:pt x="819363" y="414013"/>
                </a:cubicBezTo>
                <a:cubicBezTo>
                  <a:pt x="812516" y="380636"/>
                  <a:pt x="786841" y="354960"/>
                  <a:pt x="753463" y="348114"/>
                </a:cubicBezTo>
                <a:cubicBezTo>
                  <a:pt x="741910" y="345760"/>
                  <a:pt x="730409" y="345813"/>
                  <a:pt x="719497" y="347939"/>
                </a:cubicBezTo>
                <a:close/>
                <a:moveTo>
                  <a:pt x="472161" y="347939"/>
                </a:moveTo>
                <a:cubicBezTo>
                  <a:pt x="439426" y="354318"/>
                  <a:pt x="411986" y="379351"/>
                  <a:pt x="404284" y="414011"/>
                </a:cubicBezTo>
                <a:cubicBezTo>
                  <a:pt x="401716" y="423426"/>
                  <a:pt x="407707" y="432839"/>
                  <a:pt x="417121" y="434551"/>
                </a:cubicBezTo>
                <a:cubicBezTo>
                  <a:pt x="425679" y="436263"/>
                  <a:pt x="435094" y="430272"/>
                  <a:pt x="438517" y="420858"/>
                </a:cubicBezTo>
                <a:cubicBezTo>
                  <a:pt x="442796" y="401174"/>
                  <a:pt x="458201" y="385770"/>
                  <a:pt x="477885" y="381490"/>
                </a:cubicBezTo>
                <a:cubicBezTo>
                  <a:pt x="505272" y="375500"/>
                  <a:pt x="532658" y="393472"/>
                  <a:pt x="538648" y="420858"/>
                </a:cubicBezTo>
                <a:cubicBezTo>
                  <a:pt x="540360" y="428561"/>
                  <a:pt x="548063" y="434551"/>
                  <a:pt x="555765" y="434551"/>
                </a:cubicBezTo>
                <a:cubicBezTo>
                  <a:pt x="556621" y="434551"/>
                  <a:pt x="558333" y="434551"/>
                  <a:pt x="559188" y="434551"/>
                </a:cubicBezTo>
                <a:cubicBezTo>
                  <a:pt x="567747" y="431984"/>
                  <a:pt x="573738" y="423426"/>
                  <a:pt x="572026" y="414011"/>
                </a:cubicBezTo>
                <a:cubicBezTo>
                  <a:pt x="565180" y="380635"/>
                  <a:pt x="539505" y="354960"/>
                  <a:pt x="506127" y="348113"/>
                </a:cubicBezTo>
                <a:cubicBezTo>
                  <a:pt x="494573" y="345760"/>
                  <a:pt x="483073" y="345813"/>
                  <a:pt x="472161" y="347939"/>
                </a:cubicBezTo>
                <a:close/>
                <a:moveTo>
                  <a:pt x="306719" y="319014"/>
                </a:moveTo>
                <a:cubicBezTo>
                  <a:pt x="244244" y="487614"/>
                  <a:pt x="329826" y="675041"/>
                  <a:pt x="498424" y="737516"/>
                </a:cubicBezTo>
                <a:cubicBezTo>
                  <a:pt x="581440" y="768327"/>
                  <a:pt x="673014" y="764047"/>
                  <a:pt x="752606" y="725535"/>
                </a:cubicBezTo>
                <a:cubicBezTo>
                  <a:pt x="743192" y="716977"/>
                  <a:pt x="734633" y="708419"/>
                  <a:pt x="726931" y="699004"/>
                </a:cubicBezTo>
                <a:cubicBezTo>
                  <a:pt x="579729" y="762336"/>
                  <a:pt x="408563" y="694724"/>
                  <a:pt x="344375" y="547522"/>
                </a:cubicBezTo>
                <a:cubicBezTo>
                  <a:pt x="317845" y="485046"/>
                  <a:pt x="313565" y="415723"/>
                  <a:pt x="332394" y="350680"/>
                </a:cubicBezTo>
                <a:cubicBezTo>
                  <a:pt x="322980" y="341266"/>
                  <a:pt x="314422" y="330140"/>
                  <a:pt x="306719" y="319014"/>
                </a:cubicBezTo>
                <a:close/>
                <a:moveTo>
                  <a:pt x="890397" y="264239"/>
                </a:moveTo>
                <a:cubicBezTo>
                  <a:pt x="882694" y="273654"/>
                  <a:pt x="874136" y="281356"/>
                  <a:pt x="864722" y="289058"/>
                </a:cubicBezTo>
                <a:cubicBezTo>
                  <a:pt x="913505" y="375497"/>
                  <a:pt x="915216" y="479909"/>
                  <a:pt x="869002" y="567204"/>
                </a:cubicBezTo>
                <a:cubicBezTo>
                  <a:pt x="879272" y="575762"/>
                  <a:pt x="886118" y="586888"/>
                  <a:pt x="890397" y="598870"/>
                </a:cubicBezTo>
                <a:cubicBezTo>
                  <a:pt x="952016" y="496170"/>
                  <a:pt x="952016" y="367795"/>
                  <a:pt x="890397" y="264239"/>
                </a:cubicBezTo>
                <a:close/>
                <a:moveTo>
                  <a:pt x="344912" y="228190"/>
                </a:moveTo>
                <a:cubicBezTo>
                  <a:pt x="331111" y="233004"/>
                  <a:pt x="320413" y="247553"/>
                  <a:pt x="320413" y="261674"/>
                </a:cubicBezTo>
                <a:cubicBezTo>
                  <a:pt x="320413" y="303610"/>
                  <a:pt x="388025" y="354960"/>
                  <a:pt x="388025" y="354960"/>
                </a:cubicBezTo>
                <a:cubicBezTo>
                  <a:pt x="388025" y="354960"/>
                  <a:pt x="455635" y="302754"/>
                  <a:pt x="455635" y="261674"/>
                </a:cubicBezTo>
                <a:cubicBezTo>
                  <a:pt x="455635" y="247553"/>
                  <a:pt x="445152" y="233004"/>
                  <a:pt x="431458" y="228190"/>
                </a:cubicBezTo>
                <a:cubicBezTo>
                  <a:pt x="417765" y="223376"/>
                  <a:pt x="400863" y="228297"/>
                  <a:pt x="388025" y="253116"/>
                </a:cubicBezTo>
                <a:cubicBezTo>
                  <a:pt x="375615" y="228297"/>
                  <a:pt x="358712" y="223376"/>
                  <a:pt x="344912" y="228190"/>
                </a:cubicBezTo>
                <a:close/>
                <a:moveTo>
                  <a:pt x="791654" y="142498"/>
                </a:moveTo>
                <a:cubicBezTo>
                  <a:pt x="777854" y="147205"/>
                  <a:pt x="767156" y="161540"/>
                  <a:pt x="767156" y="175233"/>
                </a:cubicBezTo>
                <a:cubicBezTo>
                  <a:pt x="767156" y="217169"/>
                  <a:pt x="834767" y="268518"/>
                  <a:pt x="834767" y="268518"/>
                </a:cubicBezTo>
                <a:cubicBezTo>
                  <a:pt x="834767" y="268518"/>
                  <a:pt x="902377" y="217169"/>
                  <a:pt x="902377" y="176089"/>
                </a:cubicBezTo>
                <a:cubicBezTo>
                  <a:pt x="902377" y="147846"/>
                  <a:pt x="859586" y="117893"/>
                  <a:pt x="834767" y="167531"/>
                </a:cubicBezTo>
                <a:cubicBezTo>
                  <a:pt x="822357" y="142712"/>
                  <a:pt x="805455" y="137791"/>
                  <a:pt x="791654" y="142498"/>
                </a:cubicBezTo>
                <a:close/>
                <a:moveTo>
                  <a:pt x="578652" y="108464"/>
                </a:moveTo>
                <a:cubicBezTo>
                  <a:pt x="506744" y="115807"/>
                  <a:pt x="437663" y="147098"/>
                  <a:pt x="383745" y="200052"/>
                </a:cubicBezTo>
                <a:cubicBezTo>
                  <a:pt x="385457" y="200907"/>
                  <a:pt x="386313" y="201764"/>
                  <a:pt x="388025" y="202619"/>
                </a:cubicBezTo>
                <a:cubicBezTo>
                  <a:pt x="398295" y="195773"/>
                  <a:pt x="410276" y="192349"/>
                  <a:pt x="422258" y="192349"/>
                </a:cubicBezTo>
                <a:cubicBezTo>
                  <a:pt x="429105" y="192349"/>
                  <a:pt x="435951" y="193206"/>
                  <a:pt x="441942" y="195773"/>
                </a:cubicBezTo>
                <a:cubicBezTo>
                  <a:pt x="526669" y="135010"/>
                  <a:pt x="637927" y="123883"/>
                  <a:pt x="732924" y="167531"/>
                </a:cubicBezTo>
                <a:cubicBezTo>
                  <a:pt x="734636" y="156405"/>
                  <a:pt x="738915" y="145279"/>
                  <a:pt x="745762" y="135865"/>
                </a:cubicBezTo>
                <a:cubicBezTo>
                  <a:pt x="715166" y="121958"/>
                  <a:pt x="683233" y="113132"/>
                  <a:pt x="651045" y="109188"/>
                </a:cubicBezTo>
                <a:cubicBezTo>
                  <a:pt x="626905" y="106229"/>
                  <a:pt x="602621" y="106016"/>
                  <a:pt x="578652" y="108464"/>
                </a:cubicBezTo>
                <a:close/>
                <a:moveTo>
                  <a:pt x="63124" y="0"/>
                </a:moveTo>
                <a:lnTo>
                  <a:pt x="1199353" y="0"/>
                </a:lnTo>
                <a:cubicBezTo>
                  <a:pt x="1234629" y="0"/>
                  <a:pt x="1262477" y="29706"/>
                  <a:pt x="1262477" y="64980"/>
                </a:cubicBezTo>
                <a:lnTo>
                  <a:pt x="1262477" y="831751"/>
                </a:lnTo>
                <a:cubicBezTo>
                  <a:pt x="1262477" y="865170"/>
                  <a:pt x="1234629" y="894875"/>
                  <a:pt x="1199353" y="894875"/>
                </a:cubicBezTo>
                <a:lnTo>
                  <a:pt x="1009982" y="894875"/>
                </a:lnTo>
                <a:lnTo>
                  <a:pt x="1009982" y="1151084"/>
                </a:lnTo>
                <a:lnTo>
                  <a:pt x="757487" y="893018"/>
                </a:lnTo>
                <a:lnTo>
                  <a:pt x="63124" y="893018"/>
                </a:lnTo>
                <a:cubicBezTo>
                  <a:pt x="27849" y="893018"/>
                  <a:pt x="0" y="865170"/>
                  <a:pt x="0" y="829894"/>
                </a:cubicBezTo>
                <a:lnTo>
                  <a:pt x="0" y="63124"/>
                </a:lnTo>
                <a:cubicBezTo>
                  <a:pt x="0" y="29706"/>
                  <a:pt x="27849" y="0"/>
                  <a:pt x="63124" y="0"/>
                </a:cubicBezTo>
                <a:close/>
              </a:path>
            </a:pathLst>
          </a:custGeom>
          <a:solidFill>
            <a:srgbClr val="FFEB2C"/>
          </a:solidFill>
          <a:ln w="20638" cap="flat">
            <a:noFill/>
            <a:prstDash val="solid"/>
            <a:miter/>
          </a:ln>
        </p:spPr>
        <p:txBody>
          <a:bodyPr wrap="square" rtlCol="0" anchor="ctr">
            <a:noAutofit/>
          </a:bodyPr>
          <a:lstStyle/>
          <a:p>
            <a:endParaRPr lang="en-GB"/>
          </a:p>
        </p:txBody>
      </p:sp>
      <p:grpSp>
        <p:nvGrpSpPr>
          <p:cNvPr id="109" name="Graphic 141" descr="Man with solid fill">
            <a:extLst>
              <a:ext uri="{FF2B5EF4-FFF2-40B4-BE49-F238E27FC236}">
                <a16:creationId xmlns:a16="http://schemas.microsoft.com/office/drawing/2014/main" id="{20FB2A63-326E-4978-BCBF-CE2935A9CFE3}"/>
              </a:ext>
            </a:extLst>
          </p:cNvPr>
          <p:cNvGrpSpPr/>
          <p:nvPr/>
        </p:nvGrpSpPr>
        <p:grpSpPr>
          <a:xfrm>
            <a:off x="1505712" y="6100536"/>
            <a:ext cx="514699" cy="1052794"/>
            <a:chOff x="4715812" y="7423682"/>
            <a:chExt cx="1206872" cy="2468602"/>
          </a:xfrm>
          <a:solidFill>
            <a:srgbClr val="FFEB2C"/>
          </a:solidFill>
        </p:grpSpPr>
        <p:sp>
          <p:nvSpPr>
            <p:cNvPr id="110" name="Freeform: Shape 109">
              <a:extLst>
                <a:ext uri="{FF2B5EF4-FFF2-40B4-BE49-F238E27FC236}">
                  <a16:creationId xmlns:a16="http://schemas.microsoft.com/office/drawing/2014/main" id="{F1DC27F0-B126-4AC6-93CB-AB5EABECCFBD}"/>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7C911F9F-DF1E-4601-8C9F-3D333C0FAF4C}"/>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grpSp>
        <p:nvGrpSpPr>
          <p:cNvPr id="112" name="Group 111">
            <a:extLst>
              <a:ext uri="{FF2B5EF4-FFF2-40B4-BE49-F238E27FC236}">
                <a16:creationId xmlns:a16="http://schemas.microsoft.com/office/drawing/2014/main" id="{E0115597-2AF6-4700-82E2-D1158ED0517F}"/>
              </a:ext>
            </a:extLst>
          </p:cNvPr>
          <p:cNvGrpSpPr/>
          <p:nvPr/>
        </p:nvGrpSpPr>
        <p:grpSpPr>
          <a:xfrm>
            <a:off x="2095180" y="5324307"/>
            <a:ext cx="236484" cy="717793"/>
            <a:chOff x="-2431995" y="3897549"/>
            <a:chExt cx="436378" cy="1324524"/>
          </a:xfrm>
          <a:solidFill>
            <a:srgbClr val="FFEB2C"/>
          </a:solidFill>
        </p:grpSpPr>
        <p:sp>
          <p:nvSpPr>
            <p:cNvPr id="113" name="Freeform: Shape 112">
              <a:extLst>
                <a:ext uri="{FF2B5EF4-FFF2-40B4-BE49-F238E27FC236}">
                  <a16:creationId xmlns:a16="http://schemas.microsoft.com/office/drawing/2014/main" id="{402F3944-1822-4A95-A8F0-C1EF79DD1578}"/>
                </a:ext>
              </a:extLst>
            </p:cNvPr>
            <p:cNvSpPr/>
            <p:nvPr/>
          </p:nvSpPr>
          <p:spPr>
            <a:xfrm>
              <a:off x="-2431995" y="4342192"/>
              <a:ext cx="436378" cy="435238"/>
            </a:xfrm>
            <a:custGeom>
              <a:avLst/>
              <a:gdLst>
                <a:gd name="connsiteX0" fmla="*/ 217002 w 436378"/>
                <a:gd name="connsiteY0" fmla="*/ 86701 h 435238"/>
                <a:gd name="connsiteX1" fmla="*/ 248792 w 436378"/>
                <a:gd name="connsiteY1" fmla="*/ 90555 h 435238"/>
                <a:gd name="connsiteX2" fmla="*/ 276282 w 436378"/>
                <a:gd name="connsiteY2" fmla="*/ 104954 h 435238"/>
                <a:gd name="connsiteX3" fmla="*/ 298621 w 436378"/>
                <a:gd name="connsiteY3" fmla="*/ 93253 h 435238"/>
                <a:gd name="connsiteX4" fmla="*/ 330411 w 436378"/>
                <a:gd name="connsiteY4" fmla="*/ 88436 h 435238"/>
                <a:gd name="connsiteX5" fmla="*/ 362201 w 436378"/>
                <a:gd name="connsiteY5" fmla="*/ 92290 h 435238"/>
                <a:gd name="connsiteX6" fmla="*/ 402661 w 436378"/>
                <a:gd name="connsiteY6" fmla="*/ 113483 h 435238"/>
                <a:gd name="connsiteX7" fmla="*/ 408441 w 436378"/>
                <a:gd name="connsiteY7" fmla="*/ 124080 h 435238"/>
                <a:gd name="connsiteX8" fmla="*/ 435415 w 436378"/>
                <a:gd name="connsiteY8" fmla="*/ 238717 h 435238"/>
                <a:gd name="connsiteX9" fmla="*/ 436378 w 436378"/>
                <a:gd name="connsiteY9" fmla="*/ 243534 h 435238"/>
                <a:gd name="connsiteX10" fmla="*/ 417111 w 436378"/>
                <a:gd name="connsiteY10" fmla="*/ 262801 h 435238"/>
                <a:gd name="connsiteX11" fmla="*/ 398808 w 436378"/>
                <a:gd name="connsiteY11" fmla="*/ 248350 h 435238"/>
                <a:gd name="connsiteX12" fmla="*/ 378578 w 436378"/>
                <a:gd name="connsiteY12" fmla="*/ 164540 h 435238"/>
                <a:gd name="connsiteX13" fmla="*/ 378578 w 436378"/>
                <a:gd name="connsiteY13" fmla="*/ 435238 h 435238"/>
                <a:gd name="connsiteX14" fmla="*/ 340044 w 436378"/>
                <a:gd name="connsiteY14" fmla="*/ 435238 h 435238"/>
                <a:gd name="connsiteX15" fmla="*/ 340044 w 436378"/>
                <a:gd name="connsiteY15" fmla="*/ 261837 h 435238"/>
                <a:gd name="connsiteX16" fmla="*/ 320778 w 436378"/>
                <a:gd name="connsiteY16" fmla="*/ 261837 h 435238"/>
                <a:gd name="connsiteX17" fmla="*/ 320778 w 436378"/>
                <a:gd name="connsiteY17" fmla="*/ 435238 h 435238"/>
                <a:gd name="connsiteX18" fmla="*/ 282244 w 436378"/>
                <a:gd name="connsiteY18" fmla="*/ 435238 h 435238"/>
                <a:gd name="connsiteX19" fmla="*/ 282244 w 436378"/>
                <a:gd name="connsiteY19" fmla="*/ 233546 h 435238"/>
                <a:gd name="connsiteX20" fmla="*/ 274032 w 436378"/>
                <a:gd name="connsiteY20" fmla="*/ 199525 h 435238"/>
                <a:gd name="connsiteX21" fmla="*/ 265169 w 436378"/>
                <a:gd name="connsiteY21" fmla="*/ 236245 h 435238"/>
                <a:gd name="connsiteX22" fmla="*/ 265169 w 436378"/>
                <a:gd name="connsiteY22" fmla="*/ 433503 h 435238"/>
                <a:gd name="connsiteX23" fmla="*/ 226636 w 436378"/>
                <a:gd name="connsiteY23" fmla="*/ 433503 h 435238"/>
                <a:gd name="connsiteX24" fmla="*/ 226636 w 436378"/>
                <a:gd name="connsiteY24" fmla="*/ 260102 h 435238"/>
                <a:gd name="connsiteX25" fmla="*/ 207369 w 436378"/>
                <a:gd name="connsiteY25" fmla="*/ 260102 h 435238"/>
                <a:gd name="connsiteX26" fmla="*/ 207369 w 436378"/>
                <a:gd name="connsiteY26" fmla="*/ 433503 h 435238"/>
                <a:gd name="connsiteX27" fmla="*/ 168835 w 436378"/>
                <a:gd name="connsiteY27" fmla="*/ 433503 h 435238"/>
                <a:gd name="connsiteX28" fmla="*/ 168835 w 436378"/>
                <a:gd name="connsiteY28" fmla="*/ 225212 h 435238"/>
                <a:gd name="connsiteX29" fmla="*/ 161420 w 436378"/>
                <a:gd name="connsiteY29" fmla="*/ 194490 h 435238"/>
                <a:gd name="connsiteX30" fmla="*/ 154134 w 436378"/>
                <a:gd name="connsiteY30" fmla="*/ 224675 h 435238"/>
                <a:gd name="connsiteX31" fmla="*/ 154134 w 436378"/>
                <a:gd name="connsiteY31" fmla="*/ 435004 h 435238"/>
                <a:gd name="connsiteX32" fmla="*/ 115601 w 436378"/>
                <a:gd name="connsiteY32" fmla="*/ 435004 h 435238"/>
                <a:gd name="connsiteX33" fmla="*/ 115601 w 436378"/>
                <a:gd name="connsiteY33" fmla="*/ 261603 h 435238"/>
                <a:gd name="connsiteX34" fmla="*/ 96334 w 436378"/>
                <a:gd name="connsiteY34" fmla="*/ 261603 h 435238"/>
                <a:gd name="connsiteX35" fmla="*/ 96334 w 436378"/>
                <a:gd name="connsiteY35" fmla="*/ 435004 h 435238"/>
                <a:gd name="connsiteX36" fmla="*/ 57800 w 436378"/>
                <a:gd name="connsiteY36" fmla="*/ 435004 h 435238"/>
                <a:gd name="connsiteX37" fmla="*/ 57800 w 436378"/>
                <a:gd name="connsiteY37" fmla="*/ 165269 h 435238"/>
                <a:gd name="connsiteX38" fmla="*/ 37570 w 436378"/>
                <a:gd name="connsiteY38" fmla="*/ 249080 h 435238"/>
                <a:gd name="connsiteX39" fmla="*/ 19267 w 436378"/>
                <a:gd name="connsiteY39" fmla="*/ 263530 h 435238"/>
                <a:gd name="connsiteX40" fmla="*/ 0 w 436378"/>
                <a:gd name="connsiteY40" fmla="*/ 244263 h 435238"/>
                <a:gd name="connsiteX41" fmla="*/ 963 w 436378"/>
                <a:gd name="connsiteY41" fmla="*/ 239446 h 435238"/>
                <a:gd name="connsiteX42" fmla="*/ 27937 w 436378"/>
                <a:gd name="connsiteY42" fmla="*/ 124809 h 435238"/>
                <a:gd name="connsiteX43" fmla="*/ 33717 w 436378"/>
                <a:gd name="connsiteY43" fmla="*/ 114212 h 435238"/>
                <a:gd name="connsiteX44" fmla="*/ 74177 w 436378"/>
                <a:gd name="connsiteY44" fmla="*/ 93019 h 435238"/>
                <a:gd name="connsiteX45" fmla="*/ 105967 w 436378"/>
                <a:gd name="connsiteY45" fmla="*/ 88202 h 435238"/>
                <a:gd name="connsiteX46" fmla="*/ 137757 w 436378"/>
                <a:gd name="connsiteY46" fmla="*/ 92056 h 435238"/>
                <a:gd name="connsiteX47" fmla="*/ 160971 w 436378"/>
                <a:gd name="connsiteY47" fmla="*/ 104215 h 435238"/>
                <a:gd name="connsiteX48" fmla="*/ 185212 w 436378"/>
                <a:gd name="connsiteY48" fmla="*/ 91518 h 435238"/>
                <a:gd name="connsiteX49" fmla="*/ 217002 w 436378"/>
                <a:gd name="connsiteY49" fmla="*/ 86701 h 435238"/>
                <a:gd name="connsiteX50" fmla="*/ 330412 w 436378"/>
                <a:gd name="connsiteY50" fmla="*/ 1735 h 435238"/>
                <a:gd name="connsiteX51" fmla="*/ 368945 w 436378"/>
                <a:gd name="connsiteY51" fmla="*/ 40268 h 435238"/>
                <a:gd name="connsiteX52" fmla="*/ 330412 w 436378"/>
                <a:gd name="connsiteY52" fmla="*/ 78802 h 435238"/>
                <a:gd name="connsiteX53" fmla="*/ 291878 w 436378"/>
                <a:gd name="connsiteY53" fmla="*/ 40268 h 435238"/>
                <a:gd name="connsiteX54" fmla="*/ 330412 w 436378"/>
                <a:gd name="connsiteY54" fmla="*/ 1735 h 435238"/>
                <a:gd name="connsiteX55" fmla="*/ 105968 w 436378"/>
                <a:gd name="connsiteY55" fmla="*/ 1501 h 435238"/>
                <a:gd name="connsiteX56" fmla="*/ 144501 w 436378"/>
                <a:gd name="connsiteY56" fmla="*/ 40034 h 435238"/>
                <a:gd name="connsiteX57" fmla="*/ 105968 w 436378"/>
                <a:gd name="connsiteY57" fmla="*/ 78568 h 435238"/>
                <a:gd name="connsiteX58" fmla="*/ 67434 w 436378"/>
                <a:gd name="connsiteY58" fmla="*/ 40034 h 435238"/>
                <a:gd name="connsiteX59" fmla="*/ 105968 w 436378"/>
                <a:gd name="connsiteY59" fmla="*/ 1501 h 435238"/>
                <a:gd name="connsiteX60" fmla="*/ 217003 w 436378"/>
                <a:gd name="connsiteY60" fmla="*/ 0 h 435238"/>
                <a:gd name="connsiteX61" fmla="*/ 255536 w 436378"/>
                <a:gd name="connsiteY61" fmla="*/ 38533 h 435238"/>
                <a:gd name="connsiteX62" fmla="*/ 217003 w 436378"/>
                <a:gd name="connsiteY62" fmla="*/ 77067 h 435238"/>
                <a:gd name="connsiteX63" fmla="*/ 178469 w 436378"/>
                <a:gd name="connsiteY63" fmla="*/ 38533 h 435238"/>
                <a:gd name="connsiteX64" fmla="*/ 217003 w 436378"/>
                <a:gd name="connsiteY64" fmla="*/ 0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6378" h="435238">
                  <a:moveTo>
                    <a:pt x="217002" y="86701"/>
                  </a:moveTo>
                  <a:cubicBezTo>
                    <a:pt x="227599" y="86701"/>
                    <a:pt x="238195" y="88628"/>
                    <a:pt x="248792" y="90555"/>
                  </a:cubicBezTo>
                  <a:lnTo>
                    <a:pt x="276282" y="104954"/>
                  </a:lnTo>
                  <a:lnTo>
                    <a:pt x="298621" y="93253"/>
                  </a:lnTo>
                  <a:cubicBezTo>
                    <a:pt x="309218" y="90363"/>
                    <a:pt x="319815" y="88436"/>
                    <a:pt x="330411" y="88436"/>
                  </a:cubicBezTo>
                  <a:cubicBezTo>
                    <a:pt x="341008" y="88436"/>
                    <a:pt x="351604" y="90363"/>
                    <a:pt x="362201" y="92290"/>
                  </a:cubicBezTo>
                  <a:cubicBezTo>
                    <a:pt x="377615" y="97106"/>
                    <a:pt x="391101" y="103850"/>
                    <a:pt x="402661" y="113483"/>
                  </a:cubicBezTo>
                  <a:cubicBezTo>
                    <a:pt x="405551" y="116373"/>
                    <a:pt x="407478" y="120226"/>
                    <a:pt x="408441" y="124080"/>
                  </a:cubicBezTo>
                  <a:lnTo>
                    <a:pt x="435415" y="238717"/>
                  </a:lnTo>
                  <a:cubicBezTo>
                    <a:pt x="435415" y="239680"/>
                    <a:pt x="436378" y="241607"/>
                    <a:pt x="436378" y="243534"/>
                  </a:cubicBezTo>
                  <a:cubicBezTo>
                    <a:pt x="436378" y="254131"/>
                    <a:pt x="427708" y="262801"/>
                    <a:pt x="417111" y="262801"/>
                  </a:cubicBezTo>
                  <a:cubicBezTo>
                    <a:pt x="408441" y="262801"/>
                    <a:pt x="400735" y="256057"/>
                    <a:pt x="398808" y="248350"/>
                  </a:cubicBezTo>
                  <a:lnTo>
                    <a:pt x="378578" y="164540"/>
                  </a:lnTo>
                  <a:lnTo>
                    <a:pt x="378578" y="435238"/>
                  </a:lnTo>
                  <a:lnTo>
                    <a:pt x="340044" y="435238"/>
                  </a:lnTo>
                  <a:lnTo>
                    <a:pt x="340044" y="261837"/>
                  </a:lnTo>
                  <a:lnTo>
                    <a:pt x="320778" y="261837"/>
                  </a:lnTo>
                  <a:lnTo>
                    <a:pt x="320778" y="435238"/>
                  </a:lnTo>
                  <a:lnTo>
                    <a:pt x="282244" y="435238"/>
                  </a:lnTo>
                  <a:lnTo>
                    <a:pt x="282244" y="233546"/>
                  </a:lnTo>
                  <a:lnTo>
                    <a:pt x="274032" y="199525"/>
                  </a:lnTo>
                  <a:lnTo>
                    <a:pt x="265169" y="236245"/>
                  </a:lnTo>
                  <a:lnTo>
                    <a:pt x="265169" y="433503"/>
                  </a:lnTo>
                  <a:lnTo>
                    <a:pt x="226636" y="433503"/>
                  </a:lnTo>
                  <a:lnTo>
                    <a:pt x="226636" y="260102"/>
                  </a:lnTo>
                  <a:lnTo>
                    <a:pt x="207369" y="260102"/>
                  </a:lnTo>
                  <a:lnTo>
                    <a:pt x="207369" y="433503"/>
                  </a:lnTo>
                  <a:lnTo>
                    <a:pt x="168835" y="433503"/>
                  </a:lnTo>
                  <a:lnTo>
                    <a:pt x="168835" y="225212"/>
                  </a:lnTo>
                  <a:lnTo>
                    <a:pt x="161420" y="194490"/>
                  </a:lnTo>
                  <a:lnTo>
                    <a:pt x="154134" y="224675"/>
                  </a:lnTo>
                  <a:lnTo>
                    <a:pt x="154134" y="435004"/>
                  </a:lnTo>
                  <a:lnTo>
                    <a:pt x="115601" y="435004"/>
                  </a:lnTo>
                  <a:lnTo>
                    <a:pt x="115601" y="261603"/>
                  </a:lnTo>
                  <a:lnTo>
                    <a:pt x="96334" y="261603"/>
                  </a:lnTo>
                  <a:lnTo>
                    <a:pt x="96334" y="435004"/>
                  </a:lnTo>
                  <a:lnTo>
                    <a:pt x="57800" y="435004"/>
                  </a:lnTo>
                  <a:lnTo>
                    <a:pt x="57800" y="165269"/>
                  </a:lnTo>
                  <a:lnTo>
                    <a:pt x="37570" y="249080"/>
                  </a:lnTo>
                  <a:cubicBezTo>
                    <a:pt x="35644" y="256787"/>
                    <a:pt x="27937" y="263530"/>
                    <a:pt x="19267" y="263530"/>
                  </a:cubicBezTo>
                  <a:cubicBezTo>
                    <a:pt x="8670" y="263530"/>
                    <a:pt x="0" y="254860"/>
                    <a:pt x="0" y="244263"/>
                  </a:cubicBezTo>
                  <a:cubicBezTo>
                    <a:pt x="0" y="242336"/>
                    <a:pt x="963" y="240410"/>
                    <a:pt x="963" y="239446"/>
                  </a:cubicBezTo>
                  <a:lnTo>
                    <a:pt x="27937" y="124809"/>
                  </a:lnTo>
                  <a:cubicBezTo>
                    <a:pt x="28900" y="120956"/>
                    <a:pt x="30827" y="117103"/>
                    <a:pt x="33717" y="114212"/>
                  </a:cubicBezTo>
                  <a:cubicBezTo>
                    <a:pt x="45277" y="104579"/>
                    <a:pt x="58764" y="96872"/>
                    <a:pt x="74177" y="93019"/>
                  </a:cubicBezTo>
                  <a:cubicBezTo>
                    <a:pt x="84774" y="90129"/>
                    <a:pt x="95371" y="88202"/>
                    <a:pt x="105967" y="88202"/>
                  </a:cubicBezTo>
                  <a:cubicBezTo>
                    <a:pt x="116564" y="88202"/>
                    <a:pt x="127160" y="90129"/>
                    <a:pt x="137757" y="92056"/>
                  </a:cubicBezTo>
                  <a:lnTo>
                    <a:pt x="160971" y="104215"/>
                  </a:lnTo>
                  <a:lnTo>
                    <a:pt x="185212" y="91518"/>
                  </a:lnTo>
                  <a:cubicBezTo>
                    <a:pt x="195809" y="88628"/>
                    <a:pt x="206406" y="86701"/>
                    <a:pt x="217002" y="86701"/>
                  </a:cubicBezTo>
                  <a:close/>
                  <a:moveTo>
                    <a:pt x="330412" y="1735"/>
                  </a:moveTo>
                  <a:cubicBezTo>
                    <a:pt x="351693" y="1735"/>
                    <a:pt x="368945" y="18987"/>
                    <a:pt x="368945" y="40268"/>
                  </a:cubicBezTo>
                  <a:cubicBezTo>
                    <a:pt x="368945" y="61550"/>
                    <a:pt x="351693" y="78802"/>
                    <a:pt x="330412" y="78802"/>
                  </a:cubicBezTo>
                  <a:cubicBezTo>
                    <a:pt x="309130" y="78802"/>
                    <a:pt x="291878" y="61550"/>
                    <a:pt x="291878" y="40268"/>
                  </a:cubicBezTo>
                  <a:cubicBezTo>
                    <a:pt x="291878" y="18987"/>
                    <a:pt x="309130" y="1735"/>
                    <a:pt x="330412" y="1735"/>
                  </a:cubicBezTo>
                  <a:close/>
                  <a:moveTo>
                    <a:pt x="105968" y="1501"/>
                  </a:moveTo>
                  <a:cubicBezTo>
                    <a:pt x="127249" y="1501"/>
                    <a:pt x="144501" y="18753"/>
                    <a:pt x="144501" y="40034"/>
                  </a:cubicBezTo>
                  <a:cubicBezTo>
                    <a:pt x="144501" y="61316"/>
                    <a:pt x="127249" y="78568"/>
                    <a:pt x="105968" y="78568"/>
                  </a:cubicBezTo>
                  <a:cubicBezTo>
                    <a:pt x="84686" y="78568"/>
                    <a:pt x="67434" y="61316"/>
                    <a:pt x="67434" y="40034"/>
                  </a:cubicBezTo>
                  <a:cubicBezTo>
                    <a:pt x="67434" y="18753"/>
                    <a:pt x="84686" y="1501"/>
                    <a:pt x="105968" y="1501"/>
                  </a:cubicBezTo>
                  <a:close/>
                  <a:moveTo>
                    <a:pt x="217003" y="0"/>
                  </a:moveTo>
                  <a:cubicBezTo>
                    <a:pt x="238284" y="0"/>
                    <a:pt x="255536" y="17252"/>
                    <a:pt x="255536" y="38533"/>
                  </a:cubicBezTo>
                  <a:cubicBezTo>
                    <a:pt x="255536" y="59815"/>
                    <a:pt x="238284" y="77067"/>
                    <a:pt x="217003" y="77067"/>
                  </a:cubicBezTo>
                  <a:cubicBezTo>
                    <a:pt x="195721" y="77067"/>
                    <a:pt x="178469" y="59815"/>
                    <a:pt x="178469" y="38533"/>
                  </a:cubicBezTo>
                  <a:cubicBezTo>
                    <a:pt x="178469" y="17252"/>
                    <a:pt x="195721" y="0"/>
                    <a:pt x="217003" y="0"/>
                  </a:cubicBezTo>
                  <a:close/>
                </a:path>
              </a:pathLst>
            </a:custGeom>
            <a:grpFill/>
            <a:ln w="27384" cap="flat">
              <a:noFill/>
              <a:prstDash val="solid"/>
              <a:miter/>
            </a:ln>
          </p:spPr>
          <p:txBody>
            <a:bodyPr wrap="square" rtlCol="0" anchor="ctr">
              <a:noAutofit/>
            </a:bodyPr>
            <a:lstStyle/>
            <a:p>
              <a:endParaRPr lang="en-GB"/>
            </a:p>
          </p:txBody>
        </p:sp>
        <p:sp>
          <p:nvSpPr>
            <p:cNvPr id="114" name="Freeform: Shape 113">
              <a:extLst>
                <a:ext uri="{FF2B5EF4-FFF2-40B4-BE49-F238E27FC236}">
                  <a16:creationId xmlns:a16="http://schemas.microsoft.com/office/drawing/2014/main" id="{76051CAA-FC24-4721-81FB-7DEAC0326DE2}"/>
                </a:ext>
              </a:extLst>
            </p:cNvPr>
            <p:cNvSpPr/>
            <p:nvPr/>
          </p:nvSpPr>
          <p:spPr>
            <a:xfrm>
              <a:off x="-2431995" y="4786835"/>
              <a:ext cx="436378" cy="435238"/>
            </a:xfrm>
            <a:custGeom>
              <a:avLst/>
              <a:gdLst>
                <a:gd name="connsiteX0" fmla="*/ 217002 w 436378"/>
                <a:gd name="connsiteY0" fmla="*/ 86701 h 435238"/>
                <a:gd name="connsiteX1" fmla="*/ 248792 w 436378"/>
                <a:gd name="connsiteY1" fmla="*/ 90555 h 435238"/>
                <a:gd name="connsiteX2" fmla="*/ 276282 w 436378"/>
                <a:gd name="connsiteY2" fmla="*/ 104954 h 435238"/>
                <a:gd name="connsiteX3" fmla="*/ 298621 w 436378"/>
                <a:gd name="connsiteY3" fmla="*/ 93253 h 435238"/>
                <a:gd name="connsiteX4" fmla="*/ 330411 w 436378"/>
                <a:gd name="connsiteY4" fmla="*/ 88436 h 435238"/>
                <a:gd name="connsiteX5" fmla="*/ 362201 w 436378"/>
                <a:gd name="connsiteY5" fmla="*/ 92290 h 435238"/>
                <a:gd name="connsiteX6" fmla="*/ 402661 w 436378"/>
                <a:gd name="connsiteY6" fmla="*/ 113483 h 435238"/>
                <a:gd name="connsiteX7" fmla="*/ 408441 w 436378"/>
                <a:gd name="connsiteY7" fmla="*/ 124080 h 435238"/>
                <a:gd name="connsiteX8" fmla="*/ 435415 w 436378"/>
                <a:gd name="connsiteY8" fmla="*/ 238717 h 435238"/>
                <a:gd name="connsiteX9" fmla="*/ 436378 w 436378"/>
                <a:gd name="connsiteY9" fmla="*/ 243534 h 435238"/>
                <a:gd name="connsiteX10" fmla="*/ 417111 w 436378"/>
                <a:gd name="connsiteY10" fmla="*/ 262801 h 435238"/>
                <a:gd name="connsiteX11" fmla="*/ 398808 w 436378"/>
                <a:gd name="connsiteY11" fmla="*/ 248350 h 435238"/>
                <a:gd name="connsiteX12" fmla="*/ 378578 w 436378"/>
                <a:gd name="connsiteY12" fmla="*/ 164540 h 435238"/>
                <a:gd name="connsiteX13" fmla="*/ 378578 w 436378"/>
                <a:gd name="connsiteY13" fmla="*/ 435238 h 435238"/>
                <a:gd name="connsiteX14" fmla="*/ 340044 w 436378"/>
                <a:gd name="connsiteY14" fmla="*/ 435238 h 435238"/>
                <a:gd name="connsiteX15" fmla="*/ 340044 w 436378"/>
                <a:gd name="connsiteY15" fmla="*/ 261837 h 435238"/>
                <a:gd name="connsiteX16" fmla="*/ 320778 w 436378"/>
                <a:gd name="connsiteY16" fmla="*/ 261837 h 435238"/>
                <a:gd name="connsiteX17" fmla="*/ 320778 w 436378"/>
                <a:gd name="connsiteY17" fmla="*/ 435238 h 435238"/>
                <a:gd name="connsiteX18" fmla="*/ 282244 w 436378"/>
                <a:gd name="connsiteY18" fmla="*/ 435238 h 435238"/>
                <a:gd name="connsiteX19" fmla="*/ 282244 w 436378"/>
                <a:gd name="connsiteY19" fmla="*/ 233546 h 435238"/>
                <a:gd name="connsiteX20" fmla="*/ 274032 w 436378"/>
                <a:gd name="connsiteY20" fmla="*/ 199525 h 435238"/>
                <a:gd name="connsiteX21" fmla="*/ 265169 w 436378"/>
                <a:gd name="connsiteY21" fmla="*/ 236245 h 435238"/>
                <a:gd name="connsiteX22" fmla="*/ 265169 w 436378"/>
                <a:gd name="connsiteY22" fmla="*/ 433503 h 435238"/>
                <a:gd name="connsiteX23" fmla="*/ 226636 w 436378"/>
                <a:gd name="connsiteY23" fmla="*/ 433503 h 435238"/>
                <a:gd name="connsiteX24" fmla="*/ 226636 w 436378"/>
                <a:gd name="connsiteY24" fmla="*/ 260102 h 435238"/>
                <a:gd name="connsiteX25" fmla="*/ 207369 w 436378"/>
                <a:gd name="connsiteY25" fmla="*/ 260102 h 435238"/>
                <a:gd name="connsiteX26" fmla="*/ 207369 w 436378"/>
                <a:gd name="connsiteY26" fmla="*/ 433503 h 435238"/>
                <a:gd name="connsiteX27" fmla="*/ 168835 w 436378"/>
                <a:gd name="connsiteY27" fmla="*/ 433503 h 435238"/>
                <a:gd name="connsiteX28" fmla="*/ 168835 w 436378"/>
                <a:gd name="connsiteY28" fmla="*/ 225212 h 435238"/>
                <a:gd name="connsiteX29" fmla="*/ 161420 w 436378"/>
                <a:gd name="connsiteY29" fmla="*/ 194490 h 435238"/>
                <a:gd name="connsiteX30" fmla="*/ 154134 w 436378"/>
                <a:gd name="connsiteY30" fmla="*/ 224675 h 435238"/>
                <a:gd name="connsiteX31" fmla="*/ 154134 w 436378"/>
                <a:gd name="connsiteY31" fmla="*/ 435004 h 435238"/>
                <a:gd name="connsiteX32" fmla="*/ 115601 w 436378"/>
                <a:gd name="connsiteY32" fmla="*/ 435004 h 435238"/>
                <a:gd name="connsiteX33" fmla="*/ 115601 w 436378"/>
                <a:gd name="connsiteY33" fmla="*/ 261603 h 435238"/>
                <a:gd name="connsiteX34" fmla="*/ 96334 w 436378"/>
                <a:gd name="connsiteY34" fmla="*/ 261603 h 435238"/>
                <a:gd name="connsiteX35" fmla="*/ 96334 w 436378"/>
                <a:gd name="connsiteY35" fmla="*/ 435004 h 435238"/>
                <a:gd name="connsiteX36" fmla="*/ 57800 w 436378"/>
                <a:gd name="connsiteY36" fmla="*/ 435004 h 435238"/>
                <a:gd name="connsiteX37" fmla="*/ 57800 w 436378"/>
                <a:gd name="connsiteY37" fmla="*/ 165269 h 435238"/>
                <a:gd name="connsiteX38" fmla="*/ 37570 w 436378"/>
                <a:gd name="connsiteY38" fmla="*/ 249080 h 435238"/>
                <a:gd name="connsiteX39" fmla="*/ 19267 w 436378"/>
                <a:gd name="connsiteY39" fmla="*/ 263530 h 435238"/>
                <a:gd name="connsiteX40" fmla="*/ 0 w 436378"/>
                <a:gd name="connsiteY40" fmla="*/ 244263 h 435238"/>
                <a:gd name="connsiteX41" fmla="*/ 963 w 436378"/>
                <a:gd name="connsiteY41" fmla="*/ 239446 h 435238"/>
                <a:gd name="connsiteX42" fmla="*/ 27937 w 436378"/>
                <a:gd name="connsiteY42" fmla="*/ 124809 h 435238"/>
                <a:gd name="connsiteX43" fmla="*/ 33717 w 436378"/>
                <a:gd name="connsiteY43" fmla="*/ 114212 h 435238"/>
                <a:gd name="connsiteX44" fmla="*/ 74177 w 436378"/>
                <a:gd name="connsiteY44" fmla="*/ 93019 h 435238"/>
                <a:gd name="connsiteX45" fmla="*/ 105967 w 436378"/>
                <a:gd name="connsiteY45" fmla="*/ 88202 h 435238"/>
                <a:gd name="connsiteX46" fmla="*/ 137757 w 436378"/>
                <a:gd name="connsiteY46" fmla="*/ 92056 h 435238"/>
                <a:gd name="connsiteX47" fmla="*/ 160971 w 436378"/>
                <a:gd name="connsiteY47" fmla="*/ 104215 h 435238"/>
                <a:gd name="connsiteX48" fmla="*/ 185212 w 436378"/>
                <a:gd name="connsiteY48" fmla="*/ 91518 h 435238"/>
                <a:gd name="connsiteX49" fmla="*/ 217002 w 436378"/>
                <a:gd name="connsiteY49" fmla="*/ 86701 h 435238"/>
                <a:gd name="connsiteX50" fmla="*/ 330412 w 436378"/>
                <a:gd name="connsiteY50" fmla="*/ 1735 h 435238"/>
                <a:gd name="connsiteX51" fmla="*/ 368945 w 436378"/>
                <a:gd name="connsiteY51" fmla="*/ 40268 h 435238"/>
                <a:gd name="connsiteX52" fmla="*/ 330412 w 436378"/>
                <a:gd name="connsiteY52" fmla="*/ 78802 h 435238"/>
                <a:gd name="connsiteX53" fmla="*/ 291878 w 436378"/>
                <a:gd name="connsiteY53" fmla="*/ 40268 h 435238"/>
                <a:gd name="connsiteX54" fmla="*/ 330412 w 436378"/>
                <a:gd name="connsiteY54" fmla="*/ 1735 h 435238"/>
                <a:gd name="connsiteX55" fmla="*/ 105968 w 436378"/>
                <a:gd name="connsiteY55" fmla="*/ 1501 h 435238"/>
                <a:gd name="connsiteX56" fmla="*/ 144501 w 436378"/>
                <a:gd name="connsiteY56" fmla="*/ 40034 h 435238"/>
                <a:gd name="connsiteX57" fmla="*/ 105968 w 436378"/>
                <a:gd name="connsiteY57" fmla="*/ 78568 h 435238"/>
                <a:gd name="connsiteX58" fmla="*/ 67434 w 436378"/>
                <a:gd name="connsiteY58" fmla="*/ 40034 h 435238"/>
                <a:gd name="connsiteX59" fmla="*/ 105968 w 436378"/>
                <a:gd name="connsiteY59" fmla="*/ 1501 h 435238"/>
                <a:gd name="connsiteX60" fmla="*/ 217003 w 436378"/>
                <a:gd name="connsiteY60" fmla="*/ 0 h 435238"/>
                <a:gd name="connsiteX61" fmla="*/ 255536 w 436378"/>
                <a:gd name="connsiteY61" fmla="*/ 38533 h 435238"/>
                <a:gd name="connsiteX62" fmla="*/ 217003 w 436378"/>
                <a:gd name="connsiteY62" fmla="*/ 77067 h 435238"/>
                <a:gd name="connsiteX63" fmla="*/ 178469 w 436378"/>
                <a:gd name="connsiteY63" fmla="*/ 38533 h 435238"/>
                <a:gd name="connsiteX64" fmla="*/ 217003 w 436378"/>
                <a:gd name="connsiteY64" fmla="*/ 0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6378" h="435238">
                  <a:moveTo>
                    <a:pt x="217002" y="86701"/>
                  </a:moveTo>
                  <a:cubicBezTo>
                    <a:pt x="227599" y="86701"/>
                    <a:pt x="238195" y="88628"/>
                    <a:pt x="248792" y="90555"/>
                  </a:cubicBezTo>
                  <a:lnTo>
                    <a:pt x="276282" y="104954"/>
                  </a:lnTo>
                  <a:lnTo>
                    <a:pt x="298621" y="93253"/>
                  </a:lnTo>
                  <a:cubicBezTo>
                    <a:pt x="309218" y="90363"/>
                    <a:pt x="319815" y="88436"/>
                    <a:pt x="330411" y="88436"/>
                  </a:cubicBezTo>
                  <a:cubicBezTo>
                    <a:pt x="341008" y="88436"/>
                    <a:pt x="351604" y="90363"/>
                    <a:pt x="362201" y="92290"/>
                  </a:cubicBezTo>
                  <a:cubicBezTo>
                    <a:pt x="377615" y="97106"/>
                    <a:pt x="391101" y="103850"/>
                    <a:pt x="402661" y="113483"/>
                  </a:cubicBezTo>
                  <a:cubicBezTo>
                    <a:pt x="405551" y="116373"/>
                    <a:pt x="407478" y="120226"/>
                    <a:pt x="408441" y="124080"/>
                  </a:cubicBezTo>
                  <a:lnTo>
                    <a:pt x="435415" y="238717"/>
                  </a:lnTo>
                  <a:cubicBezTo>
                    <a:pt x="435415" y="239680"/>
                    <a:pt x="436378" y="241607"/>
                    <a:pt x="436378" y="243534"/>
                  </a:cubicBezTo>
                  <a:cubicBezTo>
                    <a:pt x="436378" y="254131"/>
                    <a:pt x="427708" y="262801"/>
                    <a:pt x="417111" y="262801"/>
                  </a:cubicBezTo>
                  <a:cubicBezTo>
                    <a:pt x="408441" y="262801"/>
                    <a:pt x="400735" y="256057"/>
                    <a:pt x="398808" y="248350"/>
                  </a:cubicBezTo>
                  <a:lnTo>
                    <a:pt x="378578" y="164540"/>
                  </a:lnTo>
                  <a:lnTo>
                    <a:pt x="378578" y="435238"/>
                  </a:lnTo>
                  <a:lnTo>
                    <a:pt x="340044" y="435238"/>
                  </a:lnTo>
                  <a:lnTo>
                    <a:pt x="340044" y="261837"/>
                  </a:lnTo>
                  <a:lnTo>
                    <a:pt x="320778" y="261837"/>
                  </a:lnTo>
                  <a:lnTo>
                    <a:pt x="320778" y="435238"/>
                  </a:lnTo>
                  <a:lnTo>
                    <a:pt x="282244" y="435238"/>
                  </a:lnTo>
                  <a:lnTo>
                    <a:pt x="282244" y="233546"/>
                  </a:lnTo>
                  <a:lnTo>
                    <a:pt x="274032" y="199525"/>
                  </a:lnTo>
                  <a:lnTo>
                    <a:pt x="265169" y="236245"/>
                  </a:lnTo>
                  <a:lnTo>
                    <a:pt x="265169" y="433503"/>
                  </a:lnTo>
                  <a:lnTo>
                    <a:pt x="226636" y="433503"/>
                  </a:lnTo>
                  <a:lnTo>
                    <a:pt x="226636" y="260102"/>
                  </a:lnTo>
                  <a:lnTo>
                    <a:pt x="207369" y="260102"/>
                  </a:lnTo>
                  <a:lnTo>
                    <a:pt x="207369" y="433503"/>
                  </a:lnTo>
                  <a:lnTo>
                    <a:pt x="168835" y="433503"/>
                  </a:lnTo>
                  <a:lnTo>
                    <a:pt x="168835" y="225212"/>
                  </a:lnTo>
                  <a:lnTo>
                    <a:pt x="161420" y="194490"/>
                  </a:lnTo>
                  <a:lnTo>
                    <a:pt x="154134" y="224675"/>
                  </a:lnTo>
                  <a:lnTo>
                    <a:pt x="154134" y="435004"/>
                  </a:lnTo>
                  <a:lnTo>
                    <a:pt x="115601" y="435004"/>
                  </a:lnTo>
                  <a:lnTo>
                    <a:pt x="115601" y="261603"/>
                  </a:lnTo>
                  <a:lnTo>
                    <a:pt x="96334" y="261603"/>
                  </a:lnTo>
                  <a:lnTo>
                    <a:pt x="96334" y="435004"/>
                  </a:lnTo>
                  <a:lnTo>
                    <a:pt x="57800" y="435004"/>
                  </a:lnTo>
                  <a:lnTo>
                    <a:pt x="57800" y="165269"/>
                  </a:lnTo>
                  <a:lnTo>
                    <a:pt x="37570" y="249080"/>
                  </a:lnTo>
                  <a:cubicBezTo>
                    <a:pt x="35644" y="256787"/>
                    <a:pt x="27937" y="263530"/>
                    <a:pt x="19267" y="263530"/>
                  </a:cubicBezTo>
                  <a:cubicBezTo>
                    <a:pt x="8670" y="263530"/>
                    <a:pt x="0" y="254860"/>
                    <a:pt x="0" y="244263"/>
                  </a:cubicBezTo>
                  <a:cubicBezTo>
                    <a:pt x="0" y="242336"/>
                    <a:pt x="963" y="240410"/>
                    <a:pt x="963" y="239446"/>
                  </a:cubicBezTo>
                  <a:lnTo>
                    <a:pt x="27937" y="124809"/>
                  </a:lnTo>
                  <a:cubicBezTo>
                    <a:pt x="28900" y="120956"/>
                    <a:pt x="30827" y="117103"/>
                    <a:pt x="33717" y="114212"/>
                  </a:cubicBezTo>
                  <a:cubicBezTo>
                    <a:pt x="45277" y="104579"/>
                    <a:pt x="58764" y="96872"/>
                    <a:pt x="74177" y="93019"/>
                  </a:cubicBezTo>
                  <a:cubicBezTo>
                    <a:pt x="84774" y="90129"/>
                    <a:pt x="95371" y="88202"/>
                    <a:pt x="105967" y="88202"/>
                  </a:cubicBezTo>
                  <a:cubicBezTo>
                    <a:pt x="116564" y="88202"/>
                    <a:pt x="127160" y="90129"/>
                    <a:pt x="137757" y="92056"/>
                  </a:cubicBezTo>
                  <a:lnTo>
                    <a:pt x="160971" y="104215"/>
                  </a:lnTo>
                  <a:lnTo>
                    <a:pt x="185212" y="91518"/>
                  </a:lnTo>
                  <a:cubicBezTo>
                    <a:pt x="195809" y="88628"/>
                    <a:pt x="206406" y="86701"/>
                    <a:pt x="217002" y="86701"/>
                  </a:cubicBezTo>
                  <a:close/>
                  <a:moveTo>
                    <a:pt x="330412" y="1735"/>
                  </a:moveTo>
                  <a:cubicBezTo>
                    <a:pt x="351693" y="1735"/>
                    <a:pt x="368945" y="18987"/>
                    <a:pt x="368945" y="40268"/>
                  </a:cubicBezTo>
                  <a:cubicBezTo>
                    <a:pt x="368945" y="61550"/>
                    <a:pt x="351693" y="78802"/>
                    <a:pt x="330412" y="78802"/>
                  </a:cubicBezTo>
                  <a:cubicBezTo>
                    <a:pt x="309130" y="78802"/>
                    <a:pt x="291878" y="61550"/>
                    <a:pt x="291878" y="40268"/>
                  </a:cubicBezTo>
                  <a:cubicBezTo>
                    <a:pt x="291878" y="18987"/>
                    <a:pt x="309130" y="1735"/>
                    <a:pt x="330412" y="1735"/>
                  </a:cubicBezTo>
                  <a:close/>
                  <a:moveTo>
                    <a:pt x="105968" y="1501"/>
                  </a:moveTo>
                  <a:cubicBezTo>
                    <a:pt x="127249" y="1501"/>
                    <a:pt x="144501" y="18753"/>
                    <a:pt x="144501" y="40034"/>
                  </a:cubicBezTo>
                  <a:cubicBezTo>
                    <a:pt x="144501" y="61316"/>
                    <a:pt x="127249" y="78568"/>
                    <a:pt x="105968" y="78568"/>
                  </a:cubicBezTo>
                  <a:cubicBezTo>
                    <a:pt x="84686" y="78568"/>
                    <a:pt x="67434" y="61316"/>
                    <a:pt x="67434" y="40034"/>
                  </a:cubicBezTo>
                  <a:cubicBezTo>
                    <a:pt x="67434" y="18753"/>
                    <a:pt x="84686" y="1501"/>
                    <a:pt x="105968" y="1501"/>
                  </a:cubicBezTo>
                  <a:close/>
                  <a:moveTo>
                    <a:pt x="217003" y="0"/>
                  </a:moveTo>
                  <a:cubicBezTo>
                    <a:pt x="238284" y="0"/>
                    <a:pt x="255536" y="17252"/>
                    <a:pt x="255536" y="38533"/>
                  </a:cubicBezTo>
                  <a:cubicBezTo>
                    <a:pt x="255536" y="59815"/>
                    <a:pt x="238284" y="77067"/>
                    <a:pt x="217003" y="77067"/>
                  </a:cubicBezTo>
                  <a:cubicBezTo>
                    <a:pt x="195721" y="77067"/>
                    <a:pt x="178469" y="59815"/>
                    <a:pt x="178469" y="38533"/>
                  </a:cubicBezTo>
                  <a:cubicBezTo>
                    <a:pt x="178469" y="17252"/>
                    <a:pt x="195721" y="0"/>
                    <a:pt x="217003" y="0"/>
                  </a:cubicBezTo>
                  <a:close/>
                </a:path>
              </a:pathLst>
            </a:custGeom>
            <a:grpFill/>
            <a:ln w="27384" cap="flat">
              <a:noFill/>
              <a:prstDash val="solid"/>
              <a:miter/>
            </a:ln>
          </p:spPr>
          <p:txBody>
            <a:bodyPr wrap="square" rtlCol="0" anchor="ctr">
              <a:noAutofit/>
            </a:bodyPr>
            <a:lstStyle/>
            <a:p>
              <a:endParaRPr lang="en-GB"/>
            </a:p>
          </p:txBody>
        </p:sp>
        <p:sp>
          <p:nvSpPr>
            <p:cNvPr id="119" name="Freeform: Shape 118">
              <a:extLst>
                <a:ext uri="{FF2B5EF4-FFF2-40B4-BE49-F238E27FC236}">
                  <a16:creationId xmlns:a16="http://schemas.microsoft.com/office/drawing/2014/main" id="{529C9F25-00FF-4C8F-BF35-7333AE7C179D}"/>
                </a:ext>
              </a:extLst>
            </p:cNvPr>
            <p:cNvSpPr/>
            <p:nvPr/>
          </p:nvSpPr>
          <p:spPr>
            <a:xfrm>
              <a:off x="-2431995" y="3897549"/>
              <a:ext cx="436378" cy="435238"/>
            </a:xfrm>
            <a:custGeom>
              <a:avLst/>
              <a:gdLst>
                <a:gd name="connsiteX0" fmla="*/ 217002 w 436378"/>
                <a:gd name="connsiteY0" fmla="*/ 86701 h 435238"/>
                <a:gd name="connsiteX1" fmla="*/ 248792 w 436378"/>
                <a:gd name="connsiteY1" fmla="*/ 90555 h 435238"/>
                <a:gd name="connsiteX2" fmla="*/ 276282 w 436378"/>
                <a:gd name="connsiteY2" fmla="*/ 104954 h 435238"/>
                <a:gd name="connsiteX3" fmla="*/ 298621 w 436378"/>
                <a:gd name="connsiteY3" fmla="*/ 93253 h 435238"/>
                <a:gd name="connsiteX4" fmla="*/ 330411 w 436378"/>
                <a:gd name="connsiteY4" fmla="*/ 88436 h 435238"/>
                <a:gd name="connsiteX5" fmla="*/ 362201 w 436378"/>
                <a:gd name="connsiteY5" fmla="*/ 92290 h 435238"/>
                <a:gd name="connsiteX6" fmla="*/ 402661 w 436378"/>
                <a:gd name="connsiteY6" fmla="*/ 113483 h 435238"/>
                <a:gd name="connsiteX7" fmla="*/ 408441 w 436378"/>
                <a:gd name="connsiteY7" fmla="*/ 124080 h 435238"/>
                <a:gd name="connsiteX8" fmla="*/ 435415 w 436378"/>
                <a:gd name="connsiteY8" fmla="*/ 238717 h 435238"/>
                <a:gd name="connsiteX9" fmla="*/ 436378 w 436378"/>
                <a:gd name="connsiteY9" fmla="*/ 243534 h 435238"/>
                <a:gd name="connsiteX10" fmla="*/ 417111 w 436378"/>
                <a:gd name="connsiteY10" fmla="*/ 262801 h 435238"/>
                <a:gd name="connsiteX11" fmla="*/ 398808 w 436378"/>
                <a:gd name="connsiteY11" fmla="*/ 248350 h 435238"/>
                <a:gd name="connsiteX12" fmla="*/ 378578 w 436378"/>
                <a:gd name="connsiteY12" fmla="*/ 164540 h 435238"/>
                <a:gd name="connsiteX13" fmla="*/ 378578 w 436378"/>
                <a:gd name="connsiteY13" fmla="*/ 435238 h 435238"/>
                <a:gd name="connsiteX14" fmla="*/ 340044 w 436378"/>
                <a:gd name="connsiteY14" fmla="*/ 435238 h 435238"/>
                <a:gd name="connsiteX15" fmla="*/ 340044 w 436378"/>
                <a:gd name="connsiteY15" fmla="*/ 261837 h 435238"/>
                <a:gd name="connsiteX16" fmla="*/ 320778 w 436378"/>
                <a:gd name="connsiteY16" fmla="*/ 261837 h 435238"/>
                <a:gd name="connsiteX17" fmla="*/ 320778 w 436378"/>
                <a:gd name="connsiteY17" fmla="*/ 435238 h 435238"/>
                <a:gd name="connsiteX18" fmla="*/ 282244 w 436378"/>
                <a:gd name="connsiteY18" fmla="*/ 435238 h 435238"/>
                <a:gd name="connsiteX19" fmla="*/ 282244 w 436378"/>
                <a:gd name="connsiteY19" fmla="*/ 233546 h 435238"/>
                <a:gd name="connsiteX20" fmla="*/ 274032 w 436378"/>
                <a:gd name="connsiteY20" fmla="*/ 199525 h 435238"/>
                <a:gd name="connsiteX21" fmla="*/ 265169 w 436378"/>
                <a:gd name="connsiteY21" fmla="*/ 236245 h 435238"/>
                <a:gd name="connsiteX22" fmla="*/ 265169 w 436378"/>
                <a:gd name="connsiteY22" fmla="*/ 433503 h 435238"/>
                <a:gd name="connsiteX23" fmla="*/ 226636 w 436378"/>
                <a:gd name="connsiteY23" fmla="*/ 433503 h 435238"/>
                <a:gd name="connsiteX24" fmla="*/ 226636 w 436378"/>
                <a:gd name="connsiteY24" fmla="*/ 260102 h 435238"/>
                <a:gd name="connsiteX25" fmla="*/ 207369 w 436378"/>
                <a:gd name="connsiteY25" fmla="*/ 260102 h 435238"/>
                <a:gd name="connsiteX26" fmla="*/ 207369 w 436378"/>
                <a:gd name="connsiteY26" fmla="*/ 433503 h 435238"/>
                <a:gd name="connsiteX27" fmla="*/ 168835 w 436378"/>
                <a:gd name="connsiteY27" fmla="*/ 433503 h 435238"/>
                <a:gd name="connsiteX28" fmla="*/ 168835 w 436378"/>
                <a:gd name="connsiteY28" fmla="*/ 225212 h 435238"/>
                <a:gd name="connsiteX29" fmla="*/ 161420 w 436378"/>
                <a:gd name="connsiteY29" fmla="*/ 194490 h 435238"/>
                <a:gd name="connsiteX30" fmla="*/ 154134 w 436378"/>
                <a:gd name="connsiteY30" fmla="*/ 224675 h 435238"/>
                <a:gd name="connsiteX31" fmla="*/ 154134 w 436378"/>
                <a:gd name="connsiteY31" fmla="*/ 435004 h 435238"/>
                <a:gd name="connsiteX32" fmla="*/ 115601 w 436378"/>
                <a:gd name="connsiteY32" fmla="*/ 435004 h 435238"/>
                <a:gd name="connsiteX33" fmla="*/ 115601 w 436378"/>
                <a:gd name="connsiteY33" fmla="*/ 261603 h 435238"/>
                <a:gd name="connsiteX34" fmla="*/ 96334 w 436378"/>
                <a:gd name="connsiteY34" fmla="*/ 261603 h 435238"/>
                <a:gd name="connsiteX35" fmla="*/ 96334 w 436378"/>
                <a:gd name="connsiteY35" fmla="*/ 435004 h 435238"/>
                <a:gd name="connsiteX36" fmla="*/ 57800 w 436378"/>
                <a:gd name="connsiteY36" fmla="*/ 435004 h 435238"/>
                <a:gd name="connsiteX37" fmla="*/ 57800 w 436378"/>
                <a:gd name="connsiteY37" fmla="*/ 165269 h 435238"/>
                <a:gd name="connsiteX38" fmla="*/ 37570 w 436378"/>
                <a:gd name="connsiteY38" fmla="*/ 249080 h 435238"/>
                <a:gd name="connsiteX39" fmla="*/ 19267 w 436378"/>
                <a:gd name="connsiteY39" fmla="*/ 263530 h 435238"/>
                <a:gd name="connsiteX40" fmla="*/ 0 w 436378"/>
                <a:gd name="connsiteY40" fmla="*/ 244263 h 435238"/>
                <a:gd name="connsiteX41" fmla="*/ 963 w 436378"/>
                <a:gd name="connsiteY41" fmla="*/ 239446 h 435238"/>
                <a:gd name="connsiteX42" fmla="*/ 27937 w 436378"/>
                <a:gd name="connsiteY42" fmla="*/ 124809 h 435238"/>
                <a:gd name="connsiteX43" fmla="*/ 33717 w 436378"/>
                <a:gd name="connsiteY43" fmla="*/ 114212 h 435238"/>
                <a:gd name="connsiteX44" fmla="*/ 74177 w 436378"/>
                <a:gd name="connsiteY44" fmla="*/ 93019 h 435238"/>
                <a:gd name="connsiteX45" fmla="*/ 105967 w 436378"/>
                <a:gd name="connsiteY45" fmla="*/ 88202 h 435238"/>
                <a:gd name="connsiteX46" fmla="*/ 137757 w 436378"/>
                <a:gd name="connsiteY46" fmla="*/ 92056 h 435238"/>
                <a:gd name="connsiteX47" fmla="*/ 160971 w 436378"/>
                <a:gd name="connsiteY47" fmla="*/ 104215 h 435238"/>
                <a:gd name="connsiteX48" fmla="*/ 185212 w 436378"/>
                <a:gd name="connsiteY48" fmla="*/ 91518 h 435238"/>
                <a:gd name="connsiteX49" fmla="*/ 217002 w 436378"/>
                <a:gd name="connsiteY49" fmla="*/ 86701 h 435238"/>
                <a:gd name="connsiteX50" fmla="*/ 330412 w 436378"/>
                <a:gd name="connsiteY50" fmla="*/ 1735 h 435238"/>
                <a:gd name="connsiteX51" fmla="*/ 368945 w 436378"/>
                <a:gd name="connsiteY51" fmla="*/ 40268 h 435238"/>
                <a:gd name="connsiteX52" fmla="*/ 330412 w 436378"/>
                <a:gd name="connsiteY52" fmla="*/ 78802 h 435238"/>
                <a:gd name="connsiteX53" fmla="*/ 291878 w 436378"/>
                <a:gd name="connsiteY53" fmla="*/ 40268 h 435238"/>
                <a:gd name="connsiteX54" fmla="*/ 330412 w 436378"/>
                <a:gd name="connsiteY54" fmla="*/ 1735 h 435238"/>
                <a:gd name="connsiteX55" fmla="*/ 105968 w 436378"/>
                <a:gd name="connsiteY55" fmla="*/ 1501 h 435238"/>
                <a:gd name="connsiteX56" fmla="*/ 144501 w 436378"/>
                <a:gd name="connsiteY56" fmla="*/ 40034 h 435238"/>
                <a:gd name="connsiteX57" fmla="*/ 105968 w 436378"/>
                <a:gd name="connsiteY57" fmla="*/ 78568 h 435238"/>
                <a:gd name="connsiteX58" fmla="*/ 67434 w 436378"/>
                <a:gd name="connsiteY58" fmla="*/ 40034 h 435238"/>
                <a:gd name="connsiteX59" fmla="*/ 105968 w 436378"/>
                <a:gd name="connsiteY59" fmla="*/ 1501 h 435238"/>
                <a:gd name="connsiteX60" fmla="*/ 217003 w 436378"/>
                <a:gd name="connsiteY60" fmla="*/ 0 h 435238"/>
                <a:gd name="connsiteX61" fmla="*/ 255536 w 436378"/>
                <a:gd name="connsiteY61" fmla="*/ 38533 h 435238"/>
                <a:gd name="connsiteX62" fmla="*/ 217003 w 436378"/>
                <a:gd name="connsiteY62" fmla="*/ 77067 h 435238"/>
                <a:gd name="connsiteX63" fmla="*/ 178469 w 436378"/>
                <a:gd name="connsiteY63" fmla="*/ 38533 h 435238"/>
                <a:gd name="connsiteX64" fmla="*/ 217003 w 436378"/>
                <a:gd name="connsiteY64" fmla="*/ 0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6378" h="435238">
                  <a:moveTo>
                    <a:pt x="217002" y="86701"/>
                  </a:moveTo>
                  <a:cubicBezTo>
                    <a:pt x="227599" y="86701"/>
                    <a:pt x="238195" y="88628"/>
                    <a:pt x="248792" y="90555"/>
                  </a:cubicBezTo>
                  <a:lnTo>
                    <a:pt x="276282" y="104954"/>
                  </a:lnTo>
                  <a:lnTo>
                    <a:pt x="298621" y="93253"/>
                  </a:lnTo>
                  <a:cubicBezTo>
                    <a:pt x="309218" y="90363"/>
                    <a:pt x="319815" y="88436"/>
                    <a:pt x="330411" y="88436"/>
                  </a:cubicBezTo>
                  <a:cubicBezTo>
                    <a:pt x="341008" y="88436"/>
                    <a:pt x="351604" y="90363"/>
                    <a:pt x="362201" y="92290"/>
                  </a:cubicBezTo>
                  <a:cubicBezTo>
                    <a:pt x="377615" y="97106"/>
                    <a:pt x="391101" y="103850"/>
                    <a:pt x="402661" y="113483"/>
                  </a:cubicBezTo>
                  <a:cubicBezTo>
                    <a:pt x="405551" y="116373"/>
                    <a:pt x="407478" y="120226"/>
                    <a:pt x="408441" y="124080"/>
                  </a:cubicBezTo>
                  <a:lnTo>
                    <a:pt x="435415" y="238717"/>
                  </a:lnTo>
                  <a:cubicBezTo>
                    <a:pt x="435415" y="239680"/>
                    <a:pt x="436378" y="241607"/>
                    <a:pt x="436378" y="243534"/>
                  </a:cubicBezTo>
                  <a:cubicBezTo>
                    <a:pt x="436378" y="254131"/>
                    <a:pt x="427708" y="262801"/>
                    <a:pt x="417111" y="262801"/>
                  </a:cubicBezTo>
                  <a:cubicBezTo>
                    <a:pt x="408441" y="262801"/>
                    <a:pt x="400735" y="256057"/>
                    <a:pt x="398808" y="248350"/>
                  </a:cubicBezTo>
                  <a:lnTo>
                    <a:pt x="378578" y="164540"/>
                  </a:lnTo>
                  <a:lnTo>
                    <a:pt x="378578" y="435238"/>
                  </a:lnTo>
                  <a:lnTo>
                    <a:pt x="340044" y="435238"/>
                  </a:lnTo>
                  <a:lnTo>
                    <a:pt x="340044" y="261837"/>
                  </a:lnTo>
                  <a:lnTo>
                    <a:pt x="320778" y="261837"/>
                  </a:lnTo>
                  <a:lnTo>
                    <a:pt x="320778" y="435238"/>
                  </a:lnTo>
                  <a:lnTo>
                    <a:pt x="282244" y="435238"/>
                  </a:lnTo>
                  <a:lnTo>
                    <a:pt x="282244" y="233546"/>
                  </a:lnTo>
                  <a:lnTo>
                    <a:pt x="274032" y="199525"/>
                  </a:lnTo>
                  <a:lnTo>
                    <a:pt x="265169" y="236245"/>
                  </a:lnTo>
                  <a:lnTo>
                    <a:pt x="265169" y="433503"/>
                  </a:lnTo>
                  <a:lnTo>
                    <a:pt x="226636" y="433503"/>
                  </a:lnTo>
                  <a:lnTo>
                    <a:pt x="226636" y="260102"/>
                  </a:lnTo>
                  <a:lnTo>
                    <a:pt x="207369" y="260102"/>
                  </a:lnTo>
                  <a:lnTo>
                    <a:pt x="207369" y="433503"/>
                  </a:lnTo>
                  <a:lnTo>
                    <a:pt x="168835" y="433503"/>
                  </a:lnTo>
                  <a:lnTo>
                    <a:pt x="168835" y="225212"/>
                  </a:lnTo>
                  <a:lnTo>
                    <a:pt x="161420" y="194490"/>
                  </a:lnTo>
                  <a:lnTo>
                    <a:pt x="154134" y="224675"/>
                  </a:lnTo>
                  <a:lnTo>
                    <a:pt x="154134" y="435004"/>
                  </a:lnTo>
                  <a:lnTo>
                    <a:pt x="115601" y="435004"/>
                  </a:lnTo>
                  <a:lnTo>
                    <a:pt x="115601" y="261603"/>
                  </a:lnTo>
                  <a:lnTo>
                    <a:pt x="96334" y="261603"/>
                  </a:lnTo>
                  <a:lnTo>
                    <a:pt x="96334" y="435004"/>
                  </a:lnTo>
                  <a:lnTo>
                    <a:pt x="57800" y="435004"/>
                  </a:lnTo>
                  <a:lnTo>
                    <a:pt x="57800" y="165269"/>
                  </a:lnTo>
                  <a:lnTo>
                    <a:pt x="37570" y="249080"/>
                  </a:lnTo>
                  <a:cubicBezTo>
                    <a:pt x="35644" y="256787"/>
                    <a:pt x="27937" y="263530"/>
                    <a:pt x="19267" y="263530"/>
                  </a:cubicBezTo>
                  <a:cubicBezTo>
                    <a:pt x="8670" y="263530"/>
                    <a:pt x="0" y="254860"/>
                    <a:pt x="0" y="244263"/>
                  </a:cubicBezTo>
                  <a:cubicBezTo>
                    <a:pt x="0" y="242336"/>
                    <a:pt x="963" y="240410"/>
                    <a:pt x="963" y="239446"/>
                  </a:cubicBezTo>
                  <a:lnTo>
                    <a:pt x="27937" y="124809"/>
                  </a:lnTo>
                  <a:cubicBezTo>
                    <a:pt x="28900" y="120956"/>
                    <a:pt x="30827" y="117103"/>
                    <a:pt x="33717" y="114212"/>
                  </a:cubicBezTo>
                  <a:cubicBezTo>
                    <a:pt x="45277" y="104579"/>
                    <a:pt x="58764" y="96872"/>
                    <a:pt x="74177" y="93019"/>
                  </a:cubicBezTo>
                  <a:cubicBezTo>
                    <a:pt x="84774" y="90129"/>
                    <a:pt x="95371" y="88202"/>
                    <a:pt x="105967" y="88202"/>
                  </a:cubicBezTo>
                  <a:cubicBezTo>
                    <a:pt x="116564" y="88202"/>
                    <a:pt x="127160" y="90129"/>
                    <a:pt x="137757" y="92056"/>
                  </a:cubicBezTo>
                  <a:lnTo>
                    <a:pt x="160971" y="104215"/>
                  </a:lnTo>
                  <a:lnTo>
                    <a:pt x="185212" y="91518"/>
                  </a:lnTo>
                  <a:cubicBezTo>
                    <a:pt x="195809" y="88628"/>
                    <a:pt x="206406" y="86701"/>
                    <a:pt x="217002" y="86701"/>
                  </a:cubicBezTo>
                  <a:close/>
                  <a:moveTo>
                    <a:pt x="330412" y="1735"/>
                  </a:moveTo>
                  <a:cubicBezTo>
                    <a:pt x="351693" y="1735"/>
                    <a:pt x="368945" y="18987"/>
                    <a:pt x="368945" y="40268"/>
                  </a:cubicBezTo>
                  <a:cubicBezTo>
                    <a:pt x="368945" y="61550"/>
                    <a:pt x="351693" y="78802"/>
                    <a:pt x="330412" y="78802"/>
                  </a:cubicBezTo>
                  <a:cubicBezTo>
                    <a:pt x="309130" y="78802"/>
                    <a:pt x="291878" y="61550"/>
                    <a:pt x="291878" y="40268"/>
                  </a:cubicBezTo>
                  <a:cubicBezTo>
                    <a:pt x="291878" y="18987"/>
                    <a:pt x="309130" y="1735"/>
                    <a:pt x="330412" y="1735"/>
                  </a:cubicBezTo>
                  <a:close/>
                  <a:moveTo>
                    <a:pt x="105968" y="1501"/>
                  </a:moveTo>
                  <a:cubicBezTo>
                    <a:pt x="127249" y="1501"/>
                    <a:pt x="144501" y="18753"/>
                    <a:pt x="144501" y="40034"/>
                  </a:cubicBezTo>
                  <a:cubicBezTo>
                    <a:pt x="144501" y="61316"/>
                    <a:pt x="127249" y="78568"/>
                    <a:pt x="105968" y="78568"/>
                  </a:cubicBezTo>
                  <a:cubicBezTo>
                    <a:pt x="84686" y="78568"/>
                    <a:pt x="67434" y="61316"/>
                    <a:pt x="67434" y="40034"/>
                  </a:cubicBezTo>
                  <a:cubicBezTo>
                    <a:pt x="67434" y="18753"/>
                    <a:pt x="84686" y="1501"/>
                    <a:pt x="105968" y="1501"/>
                  </a:cubicBezTo>
                  <a:close/>
                  <a:moveTo>
                    <a:pt x="217003" y="0"/>
                  </a:moveTo>
                  <a:cubicBezTo>
                    <a:pt x="238284" y="0"/>
                    <a:pt x="255536" y="17252"/>
                    <a:pt x="255536" y="38533"/>
                  </a:cubicBezTo>
                  <a:cubicBezTo>
                    <a:pt x="255536" y="59815"/>
                    <a:pt x="238284" y="77067"/>
                    <a:pt x="217003" y="77067"/>
                  </a:cubicBezTo>
                  <a:cubicBezTo>
                    <a:pt x="195721" y="77067"/>
                    <a:pt x="178469" y="59815"/>
                    <a:pt x="178469" y="38533"/>
                  </a:cubicBezTo>
                  <a:cubicBezTo>
                    <a:pt x="178469" y="17252"/>
                    <a:pt x="195721" y="0"/>
                    <a:pt x="217003" y="0"/>
                  </a:cubicBezTo>
                  <a:close/>
                </a:path>
              </a:pathLst>
            </a:custGeom>
            <a:grpFill/>
            <a:ln w="27384" cap="flat">
              <a:noFill/>
              <a:prstDash val="solid"/>
              <a:miter/>
            </a:ln>
          </p:spPr>
          <p:txBody>
            <a:bodyPr wrap="square" rtlCol="0" anchor="ctr">
              <a:noAutofit/>
            </a:bodyPr>
            <a:lstStyle/>
            <a:p>
              <a:endParaRPr lang="en-GB"/>
            </a:p>
          </p:txBody>
        </p:sp>
      </p:grpSp>
      <p:sp>
        <p:nvSpPr>
          <p:cNvPr id="125" name="Freeform: Shape 124">
            <a:extLst>
              <a:ext uri="{FF2B5EF4-FFF2-40B4-BE49-F238E27FC236}">
                <a16:creationId xmlns:a16="http://schemas.microsoft.com/office/drawing/2014/main" id="{DC494517-801C-4E85-A367-91B9C67DBFB5}"/>
              </a:ext>
            </a:extLst>
          </p:cNvPr>
          <p:cNvSpPr/>
          <p:nvPr/>
        </p:nvSpPr>
        <p:spPr>
          <a:xfrm rot="5098051" flipH="1">
            <a:off x="2816453" y="2338891"/>
            <a:ext cx="1249692" cy="1243656"/>
          </a:xfrm>
          <a:custGeom>
            <a:avLst/>
            <a:gdLst>
              <a:gd name="connsiteX0" fmla="*/ 567940 w 1478767"/>
              <a:gd name="connsiteY0" fmla="*/ 173196 h 1471628"/>
              <a:gd name="connsiteX1" fmla="*/ 548027 w 1478767"/>
              <a:gd name="connsiteY1" fmla="*/ 76115 h 1471628"/>
              <a:gd name="connsiteX2" fmla="*/ 548027 w 1478767"/>
              <a:gd name="connsiteY2" fmla="*/ 73626 h 1471628"/>
              <a:gd name="connsiteX3" fmla="*/ 503219 w 1478767"/>
              <a:gd name="connsiteY3" fmla="*/ 46244 h 1471628"/>
              <a:gd name="connsiteX4" fmla="*/ 475838 w 1478767"/>
              <a:gd name="connsiteY4" fmla="*/ 91052 h 1471628"/>
              <a:gd name="connsiteX5" fmla="*/ 495751 w 1478767"/>
              <a:gd name="connsiteY5" fmla="*/ 188133 h 1471628"/>
              <a:gd name="connsiteX6" fmla="*/ 533091 w 1478767"/>
              <a:gd name="connsiteY6" fmla="*/ 218004 h 1471628"/>
              <a:gd name="connsiteX7" fmla="*/ 540559 w 1478767"/>
              <a:gd name="connsiteY7" fmla="*/ 218004 h 1471628"/>
              <a:gd name="connsiteX8" fmla="*/ 567940 w 1478767"/>
              <a:gd name="connsiteY8" fmla="*/ 173196 h 1471628"/>
              <a:gd name="connsiteX9" fmla="*/ 861359 w 1478767"/>
              <a:gd name="connsiteY9" fmla="*/ 151748 h 1471628"/>
              <a:gd name="connsiteX10" fmla="*/ 803101 w 1478767"/>
              <a:gd name="connsiteY10" fmla="*/ 0 h 1471628"/>
              <a:gd name="connsiteX11" fmla="*/ 663687 w 1478767"/>
              <a:gd name="connsiteY11" fmla="*/ 83576 h 1471628"/>
              <a:gd name="connsiteX12" fmla="*/ 721944 w 1478767"/>
              <a:gd name="connsiteY12" fmla="*/ 235325 h 1471628"/>
              <a:gd name="connsiteX13" fmla="*/ 861359 w 1478767"/>
              <a:gd name="connsiteY13" fmla="*/ 151748 h 1471628"/>
              <a:gd name="connsiteX14" fmla="*/ 1116429 w 1478767"/>
              <a:gd name="connsiteY14" fmla="*/ 1070756 h 1471628"/>
              <a:gd name="connsiteX15" fmla="*/ 1061545 w 1478767"/>
              <a:gd name="connsiteY15" fmla="*/ 1013443 h 1471628"/>
              <a:gd name="connsiteX16" fmla="*/ 1026253 w 1478767"/>
              <a:gd name="connsiteY16" fmla="*/ 1052489 h 1471628"/>
              <a:gd name="connsiteX17" fmla="*/ 710006 w 1478767"/>
              <a:gd name="connsiteY17" fmla="*/ 1294845 h 1471628"/>
              <a:gd name="connsiteX18" fmla="*/ 707919 w 1478767"/>
              <a:gd name="connsiteY18" fmla="*/ 1296518 h 1471628"/>
              <a:gd name="connsiteX19" fmla="*/ 705631 w 1478767"/>
              <a:gd name="connsiteY19" fmla="*/ 1298024 h 1471628"/>
              <a:gd name="connsiteX20" fmla="*/ 616270 w 1478767"/>
              <a:gd name="connsiteY20" fmla="*/ 1323581 h 1471628"/>
              <a:gd name="connsiteX21" fmla="*/ 614976 w 1478767"/>
              <a:gd name="connsiteY21" fmla="*/ 1323695 h 1471628"/>
              <a:gd name="connsiteX22" fmla="*/ 451295 w 1478767"/>
              <a:gd name="connsiteY22" fmla="*/ 1317254 h 1471628"/>
              <a:gd name="connsiteX23" fmla="*/ 405294 w 1478767"/>
              <a:gd name="connsiteY23" fmla="*/ 1372137 h 1471628"/>
              <a:gd name="connsiteX24" fmla="*/ 376987 w 1478767"/>
              <a:gd name="connsiteY24" fmla="*/ 1405914 h 1471628"/>
              <a:gd name="connsiteX25" fmla="*/ 455394 w 1478767"/>
              <a:gd name="connsiteY25" fmla="*/ 1471628 h 1471628"/>
              <a:gd name="connsiteX26" fmla="*/ 524816 w 1478767"/>
              <a:gd name="connsiteY26" fmla="*/ 1388799 h 1471628"/>
              <a:gd name="connsiteX27" fmla="*/ 724933 w 1478767"/>
              <a:gd name="connsiteY27" fmla="*/ 1396686 h 1471628"/>
              <a:gd name="connsiteX28" fmla="*/ 771992 w 1478767"/>
              <a:gd name="connsiteY28" fmla="*/ 1383419 h 1471628"/>
              <a:gd name="connsiteX29" fmla="*/ 1088085 w 1478767"/>
              <a:gd name="connsiteY29" fmla="*/ 1141448 h 1471628"/>
              <a:gd name="connsiteX30" fmla="*/ 1115790 w 1478767"/>
              <a:gd name="connsiteY30" fmla="*/ 1099254 h 1471628"/>
              <a:gd name="connsiteX31" fmla="*/ 1116429 w 1478767"/>
              <a:gd name="connsiteY31" fmla="*/ 1070756 h 1471628"/>
              <a:gd name="connsiteX32" fmla="*/ 1070985 w 1478767"/>
              <a:gd name="connsiteY32" fmla="*/ 544870 h 1471628"/>
              <a:gd name="connsiteX33" fmla="*/ 1048063 w 1478767"/>
              <a:gd name="connsiteY33" fmla="*/ 500895 h 1471628"/>
              <a:gd name="connsiteX34" fmla="*/ 956787 w 1478767"/>
              <a:gd name="connsiteY34" fmla="*/ 508933 h 1471628"/>
              <a:gd name="connsiteX35" fmla="*/ 683817 w 1478767"/>
              <a:gd name="connsiteY35" fmla="*/ 834620 h 1471628"/>
              <a:gd name="connsiteX36" fmla="*/ 665016 w 1478767"/>
              <a:gd name="connsiteY36" fmla="*/ 836275 h 1471628"/>
              <a:gd name="connsiteX37" fmla="*/ 661702 w 1478767"/>
              <a:gd name="connsiteY37" fmla="*/ 816086 h 1471628"/>
              <a:gd name="connsiteX38" fmla="*/ 991201 w 1478767"/>
              <a:gd name="connsiteY38" fmla="*/ 423972 h 1471628"/>
              <a:gd name="connsiteX39" fmla="*/ 983669 w 1478767"/>
              <a:gd name="connsiteY39" fmla="*/ 332093 h 1471628"/>
              <a:gd name="connsiteX40" fmla="*/ 891788 w 1478767"/>
              <a:gd name="connsiteY40" fmla="*/ 339625 h 1471628"/>
              <a:gd name="connsiteX41" fmla="*/ 562202 w 1478767"/>
              <a:gd name="connsiteY41" fmla="*/ 732863 h 1471628"/>
              <a:gd name="connsiteX42" fmla="*/ 543403 w 1478767"/>
              <a:gd name="connsiteY42" fmla="*/ 734518 h 1471628"/>
              <a:gd name="connsiteX43" fmla="*/ 540088 w 1478767"/>
              <a:gd name="connsiteY43" fmla="*/ 714329 h 1471628"/>
              <a:gd name="connsiteX44" fmla="*/ 814149 w 1478767"/>
              <a:gd name="connsiteY44" fmla="*/ 388359 h 1471628"/>
              <a:gd name="connsiteX45" fmla="*/ 805510 w 1478767"/>
              <a:gd name="connsiteY45" fmla="*/ 296577 h 1471628"/>
              <a:gd name="connsiteX46" fmla="*/ 713726 w 1478767"/>
              <a:gd name="connsiteY46" fmla="*/ 305217 h 1471628"/>
              <a:gd name="connsiteX47" fmla="*/ 440757 w 1478767"/>
              <a:gd name="connsiteY47" fmla="*/ 630904 h 1471628"/>
              <a:gd name="connsiteX48" fmla="*/ 420433 w 1478767"/>
              <a:gd name="connsiteY48" fmla="*/ 632694 h 1471628"/>
              <a:gd name="connsiteX49" fmla="*/ 418659 w 1478767"/>
              <a:gd name="connsiteY49" fmla="*/ 612554 h 1471628"/>
              <a:gd name="connsiteX50" fmla="*/ 599107 w 1478767"/>
              <a:gd name="connsiteY50" fmla="*/ 397054 h 1471628"/>
              <a:gd name="connsiteX51" fmla="*/ 599897 w 1478767"/>
              <a:gd name="connsiteY51" fmla="*/ 396108 h 1471628"/>
              <a:gd name="connsiteX52" fmla="*/ 591069 w 1478767"/>
              <a:gd name="connsiteY52" fmla="*/ 305777 h 1471628"/>
              <a:gd name="connsiteX53" fmla="*/ 500714 w 1478767"/>
              <a:gd name="connsiteY53" fmla="*/ 313733 h 1471628"/>
              <a:gd name="connsiteX54" fmla="*/ 180483 w 1478767"/>
              <a:gd name="connsiteY54" fmla="*/ 694789 h 1471628"/>
              <a:gd name="connsiteX55" fmla="*/ 74478 w 1478767"/>
              <a:gd name="connsiteY55" fmla="*/ 1000745 h 1471628"/>
              <a:gd name="connsiteX56" fmla="*/ 0 w 1478767"/>
              <a:gd name="connsiteY56" fmla="*/ 1089607 h 1471628"/>
              <a:gd name="connsiteX57" fmla="*/ 320310 w 1478767"/>
              <a:gd name="connsiteY57" fmla="*/ 1358581 h 1471628"/>
              <a:gd name="connsiteX58" fmla="*/ 417869 w 1478767"/>
              <a:gd name="connsiteY58" fmla="*/ 1242178 h 1471628"/>
              <a:gd name="connsiteX59" fmla="*/ 617940 w 1478767"/>
              <a:gd name="connsiteY59" fmla="*/ 1249512 h 1471628"/>
              <a:gd name="connsiteX60" fmla="*/ 664998 w 1478767"/>
              <a:gd name="connsiteY60" fmla="*/ 1236242 h 1471628"/>
              <a:gd name="connsiteX61" fmla="*/ 981027 w 1478767"/>
              <a:gd name="connsiteY61" fmla="*/ 993535 h 1471628"/>
              <a:gd name="connsiteX62" fmla="*/ 994365 w 1478767"/>
              <a:gd name="connsiteY62" fmla="*/ 894131 h 1471628"/>
              <a:gd name="connsiteX63" fmla="*/ 893255 w 1478767"/>
              <a:gd name="connsiteY63" fmla="*/ 878556 h 1471628"/>
              <a:gd name="connsiteX64" fmla="*/ 676639 w 1478767"/>
              <a:gd name="connsiteY64" fmla="*/ 1044918 h 1471628"/>
              <a:gd name="connsiteX65" fmla="*/ 783131 w 1478767"/>
              <a:gd name="connsiteY65" fmla="*/ 917860 h 1471628"/>
              <a:gd name="connsiteX66" fmla="*/ 1056101 w 1478767"/>
              <a:gd name="connsiteY66" fmla="*/ 592173 h 1471628"/>
              <a:gd name="connsiteX67" fmla="*/ 1070985 w 1478767"/>
              <a:gd name="connsiteY67" fmla="*/ 544870 h 1471628"/>
              <a:gd name="connsiteX68" fmla="*/ 1178329 w 1478767"/>
              <a:gd name="connsiteY68" fmla="*/ 702081 h 1471628"/>
              <a:gd name="connsiteX69" fmla="*/ 1118172 w 1478767"/>
              <a:gd name="connsiteY69" fmla="*/ 633072 h 1471628"/>
              <a:gd name="connsiteX70" fmla="*/ 1112996 w 1478767"/>
              <a:gd name="connsiteY70" fmla="*/ 639858 h 1471628"/>
              <a:gd name="connsiteX71" fmla="*/ 981734 w 1478767"/>
              <a:gd name="connsiteY71" fmla="*/ 796470 h 1471628"/>
              <a:gd name="connsiteX72" fmla="*/ 1053585 w 1478767"/>
              <a:gd name="connsiteY72" fmla="*/ 846934 h 1471628"/>
              <a:gd name="connsiteX73" fmla="*/ 1062180 w 1478767"/>
              <a:gd name="connsiteY73" fmla="*/ 859958 h 1471628"/>
              <a:gd name="connsiteX74" fmla="*/ 1163280 w 1478767"/>
              <a:gd name="connsiteY74" fmla="*/ 739333 h 1471628"/>
              <a:gd name="connsiteX75" fmla="*/ 1178329 w 1478767"/>
              <a:gd name="connsiteY75" fmla="*/ 702081 h 1471628"/>
              <a:gd name="connsiteX76" fmla="*/ 1140378 w 1478767"/>
              <a:gd name="connsiteY76" fmla="*/ 110251 h 1471628"/>
              <a:gd name="connsiteX77" fmla="*/ 1128795 w 1478767"/>
              <a:gd name="connsiteY77" fmla="*/ 82939 h 1471628"/>
              <a:gd name="connsiteX78" fmla="*/ 1074977 w 1478767"/>
              <a:gd name="connsiteY78" fmla="*/ 84836 h 1471628"/>
              <a:gd name="connsiteX79" fmla="*/ 1072956 w 1478767"/>
              <a:gd name="connsiteY79" fmla="*/ 86289 h 1471628"/>
              <a:gd name="connsiteX80" fmla="*/ 972587 w 1478767"/>
              <a:gd name="connsiteY80" fmla="*/ 198282 h 1471628"/>
              <a:gd name="connsiteX81" fmla="*/ 973597 w 1478767"/>
              <a:gd name="connsiteY81" fmla="*/ 246606 h 1471628"/>
              <a:gd name="connsiteX82" fmla="*/ 977956 w 1478767"/>
              <a:gd name="connsiteY82" fmla="*/ 252670 h 1471628"/>
              <a:gd name="connsiteX83" fmla="*/ 1030321 w 1478767"/>
              <a:gd name="connsiteY83" fmla="*/ 248751 h 1471628"/>
              <a:gd name="connsiteX84" fmla="*/ 1130690 w 1478767"/>
              <a:gd name="connsiteY84" fmla="*/ 136758 h 1471628"/>
              <a:gd name="connsiteX85" fmla="*/ 1140378 w 1478767"/>
              <a:gd name="connsiteY85" fmla="*/ 110251 h 1471628"/>
              <a:gd name="connsiteX86" fmla="*/ 1309082 w 1478767"/>
              <a:gd name="connsiteY86" fmla="*/ 1226827 h 1471628"/>
              <a:gd name="connsiteX87" fmla="*/ 1293157 w 1478767"/>
              <a:gd name="connsiteY87" fmla="*/ 1203186 h 1471628"/>
              <a:gd name="connsiteX88" fmla="*/ 1290817 w 1478767"/>
              <a:gd name="connsiteY88" fmla="*/ 1202338 h 1471628"/>
              <a:gd name="connsiteX89" fmla="*/ 1206325 w 1478767"/>
              <a:gd name="connsiteY89" fmla="*/ 1150546 h 1471628"/>
              <a:gd name="connsiteX90" fmla="*/ 1154870 w 1478767"/>
              <a:gd name="connsiteY90" fmla="*/ 1161027 h 1471628"/>
              <a:gd name="connsiteX91" fmla="*/ 1152327 w 1478767"/>
              <a:gd name="connsiteY91" fmla="*/ 1168048 h 1471628"/>
              <a:gd name="connsiteX92" fmla="*/ 1167692 w 1478767"/>
              <a:gd name="connsiteY92" fmla="*/ 1213330 h 1471628"/>
              <a:gd name="connsiteX93" fmla="*/ 1252183 w 1478767"/>
              <a:gd name="connsiteY93" fmla="*/ 1265122 h 1471628"/>
              <a:gd name="connsiteX94" fmla="*/ 1303638 w 1478767"/>
              <a:gd name="connsiteY94" fmla="*/ 1254641 h 1471628"/>
              <a:gd name="connsiteX95" fmla="*/ 1309082 w 1478767"/>
              <a:gd name="connsiteY95" fmla="*/ 1226827 h 1471628"/>
              <a:gd name="connsiteX96" fmla="*/ 1421456 w 1478767"/>
              <a:gd name="connsiteY96" fmla="*/ 808771 h 1471628"/>
              <a:gd name="connsiteX97" fmla="*/ 1390249 w 1478767"/>
              <a:gd name="connsiteY97" fmla="*/ 766538 h 1471628"/>
              <a:gd name="connsiteX98" fmla="*/ 1387770 w 1478767"/>
              <a:gd name="connsiteY98" fmla="*/ 766756 h 1471628"/>
              <a:gd name="connsiteX99" fmla="*/ 1289316 w 1478767"/>
              <a:gd name="connsiteY99" fmla="*/ 755435 h 1471628"/>
              <a:gd name="connsiteX100" fmla="*/ 1247083 w 1478767"/>
              <a:gd name="connsiteY100" fmla="*/ 786641 h 1471628"/>
              <a:gd name="connsiteX101" fmla="*/ 1247738 w 1478767"/>
              <a:gd name="connsiteY101" fmla="*/ 794080 h 1471628"/>
              <a:gd name="connsiteX102" fmla="*/ 1280769 w 1478767"/>
              <a:gd name="connsiteY102" fmla="*/ 828656 h 1471628"/>
              <a:gd name="connsiteX103" fmla="*/ 1379222 w 1478767"/>
              <a:gd name="connsiteY103" fmla="*/ 839977 h 1471628"/>
              <a:gd name="connsiteX104" fmla="*/ 1421456 w 1478767"/>
              <a:gd name="connsiteY104" fmla="*/ 808771 h 1471628"/>
              <a:gd name="connsiteX105" fmla="*/ 1407746 w 1478767"/>
              <a:gd name="connsiteY105" fmla="*/ 563971 h 1471628"/>
              <a:gd name="connsiteX106" fmla="*/ 1299795 w 1478767"/>
              <a:gd name="connsiteY106" fmla="*/ 510796 h 1471628"/>
              <a:gd name="connsiteX107" fmla="*/ 1228784 w 1478767"/>
              <a:gd name="connsiteY107" fmla="*/ 607949 h 1471628"/>
              <a:gd name="connsiteX108" fmla="*/ 1336737 w 1478767"/>
              <a:gd name="connsiteY108" fmla="*/ 661123 h 1471628"/>
              <a:gd name="connsiteX109" fmla="*/ 1407746 w 1478767"/>
              <a:gd name="connsiteY109" fmla="*/ 563971 h 1471628"/>
              <a:gd name="connsiteX110" fmla="*/ 1478767 w 1478767"/>
              <a:gd name="connsiteY110" fmla="*/ 1011036 h 1471628"/>
              <a:gd name="connsiteX111" fmla="*/ 1318850 w 1478767"/>
              <a:gd name="connsiteY111" fmla="*/ 897674 h 1471628"/>
              <a:gd name="connsiteX112" fmla="*/ 1181208 w 1478767"/>
              <a:gd name="connsiteY112" fmla="*/ 1037239 h 1471628"/>
              <a:gd name="connsiteX113" fmla="*/ 1341123 w 1478767"/>
              <a:gd name="connsiteY113" fmla="*/ 1150600 h 1471628"/>
              <a:gd name="connsiteX114" fmla="*/ 1478767 w 1478767"/>
              <a:gd name="connsiteY114" fmla="*/ 1011036 h 1471628"/>
              <a:gd name="connsiteX115" fmla="*/ 1423752 w 1478767"/>
              <a:gd name="connsiteY115" fmla="*/ 306843 h 1471628"/>
              <a:gd name="connsiteX116" fmla="*/ 1263835 w 1478767"/>
              <a:gd name="connsiteY116" fmla="*/ 193480 h 1471628"/>
              <a:gd name="connsiteX117" fmla="*/ 1126193 w 1478767"/>
              <a:gd name="connsiteY117" fmla="*/ 333046 h 1471628"/>
              <a:gd name="connsiteX118" fmla="*/ 1286108 w 1478767"/>
              <a:gd name="connsiteY118" fmla="*/ 446406 h 1471628"/>
              <a:gd name="connsiteX119" fmla="*/ 1423752 w 1478767"/>
              <a:gd name="connsiteY119" fmla="*/ 306843 h 14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78767" h="1471628">
                <a:moveTo>
                  <a:pt x="567940" y="173196"/>
                </a:moveTo>
                <a:lnTo>
                  <a:pt x="548027" y="76115"/>
                </a:lnTo>
                <a:cubicBezTo>
                  <a:pt x="548027" y="73626"/>
                  <a:pt x="548027" y="73626"/>
                  <a:pt x="548027" y="73626"/>
                </a:cubicBezTo>
                <a:cubicBezTo>
                  <a:pt x="543048" y="53712"/>
                  <a:pt x="523134" y="41266"/>
                  <a:pt x="503219" y="46244"/>
                </a:cubicBezTo>
                <a:cubicBezTo>
                  <a:pt x="483305" y="51223"/>
                  <a:pt x="470859" y="71137"/>
                  <a:pt x="475838" y="91052"/>
                </a:cubicBezTo>
                <a:lnTo>
                  <a:pt x="495751" y="188133"/>
                </a:lnTo>
                <a:cubicBezTo>
                  <a:pt x="500730" y="205558"/>
                  <a:pt x="515665" y="218004"/>
                  <a:pt x="533091" y="218004"/>
                </a:cubicBezTo>
                <a:cubicBezTo>
                  <a:pt x="535580" y="218004"/>
                  <a:pt x="538070" y="218004"/>
                  <a:pt x="540559" y="218004"/>
                </a:cubicBezTo>
                <a:cubicBezTo>
                  <a:pt x="560473" y="213026"/>
                  <a:pt x="572919" y="193111"/>
                  <a:pt x="567940" y="173196"/>
                </a:cubicBezTo>
                <a:close/>
                <a:moveTo>
                  <a:pt x="861359" y="151748"/>
                </a:moveTo>
                <a:cubicBezTo>
                  <a:pt x="822408" y="111984"/>
                  <a:pt x="799366" y="56642"/>
                  <a:pt x="803101" y="0"/>
                </a:cubicBezTo>
                <a:cubicBezTo>
                  <a:pt x="771127" y="46903"/>
                  <a:pt x="718866" y="76275"/>
                  <a:pt x="663687" y="83576"/>
                </a:cubicBezTo>
                <a:cubicBezTo>
                  <a:pt x="704988" y="124152"/>
                  <a:pt x="725680" y="178683"/>
                  <a:pt x="721944" y="235325"/>
                </a:cubicBezTo>
                <a:cubicBezTo>
                  <a:pt x="753918" y="188422"/>
                  <a:pt x="806177" y="159050"/>
                  <a:pt x="861359" y="151748"/>
                </a:cubicBezTo>
                <a:close/>
                <a:moveTo>
                  <a:pt x="1116429" y="1070756"/>
                </a:moveTo>
                <a:cubicBezTo>
                  <a:pt x="1111463" y="1043226"/>
                  <a:pt x="1090551" y="1019980"/>
                  <a:pt x="1061545" y="1013443"/>
                </a:cubicBezTo>
                <a:cubicBezTo>
                  <a:pt x="1052256" y="1028498"/>
                  <a:pt x="1040296" y="1041733"/>
                  <a:pt x="1026253" y="1052489"/>
                </a:cubicBezTo>
                <a:lnTo>
                  <a:pt x="710006" y="1294845"/>
                </a:lnTo>
                <a:lnTo>
                  <a:pt x="707919" y="1296518"/>
                </a:lnTo>
                <a:lnTo>
                  <a:pt x="705631" y="1298024"/>
                </a:lnTo>
                <a:cubicBezTo>
                  <a:pt x="679149" y="1315457"/>
                  <a:pt x="647966" y="1324375"/>
                  <a:pt x="616270" y="1323581"/>
                </a:cubicBezTo>
                <a:lnTo>
                  <a:pt x="614976" y="1323695"/>
                </a:lnTo>
                <a:lnTo>
                  <a:pt x="451295" y="1317254"/>
                </a:lnTo>
                <a:lnTo>
                  <a:pt x="405294" y="1372137"/>
                </a:lnTo>
                <a:lnTo>
                  <a:pt x="376987" y="1405914"/>
                </a:lnTo>
                <a:lnTo>
                  <a:pt x="455394" y="1471628"/>
                </a:lnTo>
                <a:lnTo>
                  <a:pt x="524816" y="1388799"/>
                </a:lnTo>
                <a:lnTo>
                  <a:pt x="724933" y="1396686"/>
                </a:lnTo>
                <a:cubicBezTo>
                  <a:pt x="741599" y="1397119"/>
                  <a:pt x="758006" y="1392493"/>
                  <a:pt x="771992" y="1383419"/>
                </a:cubicBezTo>
                <a:lnTo>
                  <a:pt x="1088085" y="1141448"/>
                </a:lnTo>
                <a:cubicBezTo>
                  <a:pt x="1102123" y="1131200"/>
                  <a:pt x="1111966" y="1116209"/>
                  <a:pt x="1115790" y="1099254"/>
                </a:cubicBezTo>
                <a:cubicBezTo>
                  <a:pt x="1117968" y="1089585"/>
                  <a:pt x="1118085" y="1079933"/>
                  <a:pt x="1116429" y="1070756"/>
                </a:cubicBezTo>
                <a:close/>
                <a:moveTo>
                  <a:pt x="1070985" y="544870"/>
                </a:moveTo>
                <a:cubicBezTo>
                  <a:pt x="1069531" y="528352"/>
                  <a:pt x="1061775" y="512388"/>
                  <a:pt x="1048063" y="500895"/>
                </a:cubicBezTo>
                <a:cubicBezTo>
                  <a:pt x="1020639" y="477910"/>
                  <a:pt x="979772" y="481509"/>
                  <a:pt x="956787" y="508933"/>
                </a:cubicBezTo>
                <a:lnTo>
                  <a:pt x="683817" y="834620"/>
                </a:lnTo>
                <a:cubicBezTo>
                  <a:pt x="678822" y="839748"/>
                  <a:pt x="670828" y="840452"/>
                  <a:pt x="665016" y="836275"/>
                </a:cubicBezTo>
                <a:cubicBezTo>
                  <a:pt x="658524" y="831616"/>
                  <a:pt x="657042" y="822576"/>
                  <a:pt x="661702" y="816086"/>
                </a:cubicBezTo>
                <a:lnTo>
                  <a:pt x="991201" y="423972"/>
                </a:lnTo>
                <a:cubicBezTo>
                  <a:pt x="1014492" y="396521"/>
                  <a:pt x="1011120" y="355385"/>
                  <a:pt x="983669" y="332093"/>
                </a:cubicBezTo>
                <a:cubicBezTo>
                  <a:pt x="956218" y="308801"/>
                  <a:pt x="915081" y="312174"/>
                  <a:pt x="891788" y="339625"/>
                </a:cubicBezTo>
                <a:lnTo>
                  <a:pt x="562202" y="732863"/>
                </a:lnTo>
                <a:cubicBezTo>
                  <a:pt x="557207" y="737990"/>
                  <a:pt x="549217" y="738694"/>
                  <a:pt x="543403" y="734518"/>
                </a:cubicBezTo>
                <a:cubicBezTo>
                  <a:pt x="536911" y="729858"/>
                  <a:pt x="535426" y="720818"/>
                  <a:pt x="540088" y="714329"/>
                </a:cubicBezTo>
                <a:lnTo>
                  <a:pt x="814149" y="388359"/>
                </a:lnTo>
                <a:cubicBezTo>
                  <a:pt x="837109" y="360628"/>
                  <a:pt x="833241" y="319535"/>
                  <a:pt x="805510" y="296577"/>
                </a:cubicBezTo>
                <a:cubicBezTo>
                  <a:pt x="777779" y="273617"/>
                  <a:pt x="736684" y="277486"/>
                  <a:pt x="713726" y="305217"/>
                </a:cubicBezTo>
                <a:lnTo>
                  <a:pt x="440757" y="630904"/>
                </a:lnTo>
                <a:cubicBezTo>
                  <a:pt x="435408" y="636548"/>
                  <a:pt x="426687" y="637316"/>
                  <a:pt x="420433" y="632694"/>
                </a:cubicBezTo>
                <a:cubicBezTo>
                  <a:pt x="414898" y="627366"/>
                  <a:pt x="414141" y="618770"/>
                  <a:pt x="418659" y="612554"/>
                </a:cubicBezTo>
                <a:lnTo>
                  <a:pt x="599107" y="397054"/>
                </a:lnTo>
                <a:cubicBezTo>
                  <a:pt x="599372" y="396741"/>
                  <a:pt x="599638" y="396426"/>
                  <a:pt x="599897" y="396108"/>
                </a:cubicBezTo>
                <a:cubicBezTo>
                  <a:pt x="622405" y="368724"/>
                  <a:pt x="618451" y="328284"/>
                  <a:pt x="591069" y="305777"/>
                </a:cubicBezTo>
                <a:cubicBezTo>
                  <a:pt x="563848" y="283257"/>
                  <a:pt x="523581" y="286802"/>
                  <a:pt x="500714" y="313733"/>
                </a:cubicBezTo>
                <a:lnTo>
                  <a:pt x="180483" y="694789"/>
                </a:lnTo>
                <a:cubicBezTo>
                  <a:pt x="56467" y="842755"/>
                  <a:pt x="140191" y="922340"/>
                  <a:pt x="74478" y="1000745"/>
                </a:cubicBezTo>
                <a:lnTo>
                  <a:pt x="0" y="1089607"/>
                </a:lnTo>
                <a:lnTo>
                  <a:pt x="320310" y="1358581"/>
                </a:lnTo>
                <a:lnTo>
                  <a:pt x="417869" y="1242178"/>
                </a:lnTo>
                <a:lnTo>
                  <a:pt x="617940" y="1249512"/>
                </a:lnTo>
                <a:cubicBezTo>
                  <a:pt x="634606" y="1249942"/>
                  <a:pt x="651013" y="1245317"/>
                  <a:pt x="664998" y="1236242"/>
                </a:cubicBezTo>
                <a:lnTo>
                  <a:pt x="981027" y="993535"/>
                </a:lnTo>
                <a:cubicBezTo>
                  <a:pt x="1011451" y="969360"/>
                  <a:pt x="1017338" y="925470"/>
                  <a:pt x="994365" y="894131"/>
                </a:cubicBezTo>
                <a:cubicBezTo>
                  <a:pt x="970745" y="861910"/>
                  <a:pt x="925477" y="854935"/>
                  <a:pt x="893255" y="878556"/>
                </a:cubicBezTo>
                <a:lnTo>
                  <a:pt x="676639" y="1044918"/>
                </a:lnTo>
                <a:lnTo>
                  <a:pt x="783131" y="917860"/>
                </a:lnTo>
                <a:lnTo>
                  <a:pt x="1056101" y="592173"/>
                </a:lnTo>
                <a:cubicBezTo>
                  <a:pt x="1067593" y="578461"/>
                  <a:pt x="1072440" y="561388"/>
                  <a:pt x="1070985" y="544870"/>
                </a:cubicBezTo>
                <a:close/>
                <a:moveTo>
                  <a:pt x="1178329" y="702081"/>
                </a:moveTo>
                <a:cubicBezTo>
                  <a:pt x="1180773" y="666413"/>
                  <a:pt x="1153839" y="635517"/>
                  <a:pt x="1118172" y="633072"/>
                </a:cubicBezTo>
                <a:lnTo>
                  <a:pt x="1112996" y="639858"/>
                </a:lnTo>
                <a:lnTo>
                  <a:pt x="981734" y="796470"/>
                </a:lnTo>
                <a:cubicBezTo>
                  <a:pt x="1010227" y="805659"/>
                  <a:pt x="1035274" y="823251"/>
                  <a:pt x="1053585" y="846934"/>
                </a:cubicBezTo>
                <a:cubicBezTo>
                  <a:pt x="1056715" y="850756"/>
                  <a:pt x="1059371" y="855551"/>
                  <a:pt x="1062180" y="859958"/>
                </a:cubicBezTo>
                <a:lnTo>
                  <a:pt x="1163280" y="739333"/>
                </a:lnTo>
                <a:cubicBezTo>
                  <a:pt x="1172121" y="728825"/>
                  <a:pt x="1177391" y="715779"/>
                  <a:pt x="1178329" y="702081"/>
                </a:cubicBezTo>
                <a:close/>
                <a:moveTo>
                  <a:pt x="1140378" y="110251"/>
                </a:moveTo>
                <a:cubicBezTo>
                  <a:pt x="1140133" y="100846"/>
                  <a:pt x="1136343" y="91308"/>
                  <a:pt x="1128795" y="82939"/>
                </a:cubicBezTo>
                <a:cubicBezTo>
                  <a:pt x="1113130" y="69675"/>
                  <a:pt x="1091715" y="69740"/>
                  <a:pt x="1074977" y="84836"/>
                </a:cubicBezTo>
                <a:cubicBezTo>
                  <a:pt x="1074977" y="84836"/>
                  <a:pt x="1074977" y="84836"/>
                  <a:pt x="1072956" y="86289"/>
                </a:cubicBezTo>
                <a:lnTo>
                  <a:pt x="972587" y="198282"/>
                </a:lnTo>
                <a:cubicBezTo>
                  <a:pt x="964816" y="213064"/>
                  <a:pt x="963427" y="232455"/>
                  <a:pt x="973597" y="246606"/>
                </a:cubicBezTo>
                <a:cubicBezTo>
                  <a:pt x="975050" y="248627"/>
                  <a:pt x="976503" y="250649"/>
                  <a:pt x="977956" y="252670"/>
                </a:cubicBezTo>
                <a:cubicBezTo>
                  <a:pt x="993621" y="265934"/>
                  <a:pt x="1017057" y="264417"/>
                  <a:pt x="1030321" y="248751"/>
                </a:cubicBezTo>
                <a:lnTo>
                  <a:pt x="1130690" y="136758"/>
                </a:lnTo>
                <a:cubicBezTo>
                  <a:pt x="1137323" y="128925"/>
                  <a:pt x="1140623" y="119655"/>
                  <a:pt x="1140378" y="110251"/>
                </a:cubicBezTo>
                <a:close/>
                <a:moveTo>
                  <a:pt x="1309082" y="1226827"/>
                </a:moveTo>
                <a:cubicBezTo>
                  <a:pt x="1307157" y="1217525"/>
                  <a:pt x="1301671" y="1208918"/>
                  <a:pt x="1293157" y="1203186"/>
                </a:cubicBezTo>
                <a:cubicBezTo>
                  <a:pt x="1293157" y="1203186"/>
                  <a:pt x="1293157" y="1203186"/>
                  <a:pt x="1290817" y="1202338"/>
                </a:cubicBezTo>
                <a:lnTo>
                  <a:pt x="1206325" y="1150546"/>
                </a:lnTo>
                <a:cubicBezTo>
                  <a:pt x="1189297" y="1139081"/>
                  <a:pt x="1166334" y="1144000"/>
                  <a:pt x="1154870" y="1161027"/>
                </a:cubicBezTo>
                <a:cubicBezTo>
                  <a:pt x="1154022" y="1163367"/>
                  <a:pt x="1153175" y="1165708"/>
                  <a:pt x="1152327" y="1168048"/>
                </a:cubicBezTo>
                <a:cubicBezTo>
                  <a:pt x="1146391" y="1184432"/>
                  <a:pt x="1153005" y="1202714"/>
                  <a:pt x="1167692" y="1213330"/>
                </a:cubicBezTo>
                <a:lnTo>
                  <a:pt x="1252183" y="1265122"/>
                </a:lnTo>
                <a:cubicBezTo>
                  <a:pt x="1269212" y="1276586"/>
                  <a:pt x="1292174" y="1271668"/>
                  <a:pt x="1303638" y="1254641"/>
                </a:cubicBezTo>
                <a:cubicBezTo>
                  <a:pt x="1309371" y="1246127"/>
                  <a:pt x="1311007" y="1236129"/>
                  <a:pt x="1309082" y="1226827"/>
                </a:cubicBezTo>
                <a:close/>
                <a:moveTo>
                  <a:pt x="1421456" y="808771"/>
                </a:moveTo>
                <a:cubicBezTo>
                  <a:pt x="1424668" y="788495"/>
                  <a:pt x="1410523" y="769750"/>
                  <a:pt x="1390249" y="766538"/>
                </a:cubicBezTo>
                <a:cubicBezTo>
                  <a:pt x="1390249" y="766538"/>
                  <a:pt x="1390249" y="766538"/>
                  <a:pt x="1387770" y="766756"/>
                </a:cubicBezTo>
                <a:lnTo>
                  <a:pt x="1289316" y="755435"/>
                </a:lnTo>
                <a:cubicBezTo>
                  <a:pt x="1269040" y="752223"/>
                  <a:pt x="1250295" y="766368"/>
                  <a:pt x="1247083" y="786641"/>
                </a:cubicBezTo>
                <a:cubicBezTo>
                  <a:pt x="1247301" y="789121"/>
                  <a:pt x="1247520" y="791601"/>
                  <a:pt x="1247738" y="794080"/>
                </a:cubicBezTo>
                <a:cubicBezTo>
                  <a:pt x="1249267" y="811439"/>
                  <a:pt x="1262975" y="825225"/>
                  <a:pt x="1280769" y="828656"/>
                </a:cubicBezTo>
                <a:lnTo>
                  <a:pt x="1379222" y="839977"/>
                </a:lnTo>
                <a:cubicBezTo>
                  <a:pt x="1399498" y="843189"/>
                  <a:pt x="1418243" y="829044"/>
                  <a:pt x="1421456" y="808771"/>
                </a:cubicBezTo>
                <a:close/>
                <a:moveTo>
                  <a:pt x="1407746" y="563971"/>
                </a:moveTo>
                <a:cubicBezTo>
                  <a:pt x="1365735" y="562909"/>
                  <a:pt x="1326486" y="542190"/>
                  <a:pt x="1299795" y="510796"/>
                </a:cubicBezTo>
                <a:cubicBezTo>
                  <a:pt x="1291133" y="552775"/>
                  <a:pt x="1265518" y="587536"/>
                  <a:pt x="1228784" y="607949"/>
                </a:cubicBezTo>
                <a:cubicBezTo>
                  <a:pt x="1270795" y="609011"/>
                  <a:pt x="1310044" y="629728"/>
                  <a:pt x="1336737" y="661123"/>
                </a:cubicBezTo>
                <a:cubicBezTo>
                  <a:pt x="1345837" y="620932"/>
                  <a:pt x="1371013" y="584383"/>
                  <a:pt x="1407746" y="563971"/>
                </a:cubicBezTo>
                <a:close/>
                <a:moveTo>
                  <a:pt x="1478767" y="1011036"/>
                </a:moveTo>
                <a:cubicBezTo>
                  <a:pt x="1412767" y="999354"/>
                  <a:pt x="1354067" y="957046"/>
                  <a:pt x="1318850" y="897674"/>
                </a:cubicBezTo>
                <a:cubicBezTo>
                  <a:pt x="1294554" y="962286"/>
                  <a:pt x="1243931" y="1011723"/>
                  <a:pt x="1181208" y="1037239"/>
                </a:cubicBezTo>
                <a:cubicBezTo>
                  <a:pt x="1247206" y="1048920"/>
                  <a:pt x="1305909" y="1091228"/>
                  <a:pt x="1341123" y="1150600"/>
                </a:cubicBezTo>
                <a:cubicBezTo>
                  <a:pt x="1365421" y="1085988"/>
                  <a:pt x="1415824" y="1034071"/>
                  <a:pt x="1478767" y="1011036"/>
                </a:cubicBezTo>
                <a:close/>
                <a:moveTo>
                  <a:pt x="1423752" y="306843"/>
                </a:moveTo>
                <a:cubicBezTo>
                  <a:pt x="1357752" y="295161"/>
                  <a:pt x="1299051" y="252852"/>
                  <a:pt x="1263835" y="193480"/>
                </a:cubicBezTo>
                <a:cubicBezTo>
                  <a:pt x="1239539" y="258093"/>
                  <a:pt x="1188916" y="307530"/>
                  <a:pt x="1126193" y="333046"/>
                </a:cubicBezTo>
                <a:cubicBezTo>
                  <a:pt x="1192191" y="344726"/>
                  <a:pt x="1250893" y="387035"/>
                  <a:pt x="1286108" y="446406"/>
                </a:cubicBezTo>
                <a:cubicBezTo>
                  <a:pt x="1310406" y="381794"/>
                  <a:pt x="1360809" y="329877"/>
                  <a:pt x="1423752" y="306843"/>
                </a:cubicBezTo>
                <a:close/>
              </a:path>
            </a:pathLst>
          </a:custGeom>
          <a:solidFill>
            <a:schemeClr val="tx1"/>
          </a:solidFill>
          <a:ln w="12799" cap="flat">
            <a:noFill/>
            <a:prstDash val="solid"/>
            <a:miter/>
          </a:ln>
        </p:spPr>
        <p:txBody>
          <a:bodyPr rtlCol="0" anchor="ctr"/>
          <a:lstStyle/>
          <a:p>
            <a:endParaRPr lang="en-GB"/>
          </a:p>
        </p:txBody>
      </p:sp>
      <p:pic>
        <p:nvPicPr>
          <p:cNvPr id="144" name="Picture 143" descr="Background pattern&#10;&#10;Description automatically generated with low confidence">
            <a:extLst>
              <a:ext uri="{FF2B5EF4-FFF2-40B4-BE49-F238E27FC236}">
                <a16:creationId xmlns:a16="http://schemas.microsoft.com/office/drawing/2014/main" id="{14CD0233-3C52-4B82-9D0A-22387A42699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677411" y="5214220"/>
            <a:ext cx="1203383" cy="1102299"/>
          </a:xfrm>
          <a:custGeom>
            <a:avLst/>
            <a:gdLst>
              <a:gd name="connsiteX0" fmla="*/ 843715 w 2022441"/>
              <a:gd name="connsiteY0" fmla="*/ 902739 h 1852556"/>
              <a:gd name="connsiteX1" fmla="*/ 843715 w 2022441"/>
              <a:gd name="connsiteY1" fmla="*/ 960045 h 1852556"/>
              <a:gd name="connsiteX2" fmla="*/ 1201876 w 2022441"/>
              <a:gd name="connsiteY2" fmla="*/ 960045 h 1852556"/>
              <a:gd name="connsiteX3" fmla="*/ 1201876 w 2022441"/>
              <a:gd name="connsiteY3" fmla="*/ 902739 h 1852556"/>
              <a:gd name="connsiteX4" fmla="*/ 1321502 w 2022441"/>
              <a:gd name="connsiteY4" fmla="*/ 568216 h 1852556"/>
              <a:gd name="connsiteX5" fmla="*/ 1271359 w 2022441"/>
              <a:gd name="connsiteY5" fmla="*/ 578245 h 1852556"/>
              <a:gd name="connsiteX6" fmla="*/ 1261331 w 2022441"/>
              <a:gd name="connsiteY6" fmla="*/ 628387 h 1852556"/>
              <a:gd name="connsiteX7" fmla="*/ 1311474 w 2022441"/>
              <a:gd name="connsiteY7" fmla="*/ 618359 h 1852556"/>
              <a:gd name="connsiteX8" fmla="*/ 724089 w 2022441"/>
              <a:gd name="connsiteY8" fmla="*/ 568216 h 1852556"/>
              <a:gd name="connsiteX9" fmla="*/ 734118 w 2022441"/>
              <a:gd name="connsiteY9" fmla="*/ 618359 h 1852556"/>
              <a:gd name="connsiteX10" fmla="*/ 784260 w 2022441"/>
              <a:gd name="connsiteY10" fmla="*/ 628387 h 1852556"/>
              <a:gd name="connsiteX11" fmla="*/ 774232 w 2022441"/>
              <a:gd name="connsiteY11" fmla="*/ 578245 h 1852556"/>
              <a:gd name="connsiteX12" fmla="*/ 1022795 w 2022441"/>
              <a:gd name="connsiteY12" fmla="*/ 530251 h 1852556"/>
              <a:gd name="connsiteX13" fmla="*/ 921077 w 2022441"/>
              <a:gd name="connsiteY13" fmla="*/ 700736 h 1852556"/>
              <a:gd name="connsiteX14" fmla="*/ 800735 w 2022441"/>
              <a:gd name="connsiteY14" fmla="*/ 644863 h 1852556"/>
              <a:gd name="connsiteX15" fmla="*/ 843714 w 2022441"/>
              <a:gd name="connsiteY15" fmla="*/ 831107 h 1852556"/>
              <a:gd name="connsiteX16" fmla="*/ 843714 w 2022441"/>
              <a:gd name="connsiteY16" fmla="*/ 874086 h 1852556"/>
              <a:gd name="connsiteX17" fmla="*/ 1201876 w 2022441"/>
              <a:gd name="connsiteY17" fmla="*/ 874086 h 1852556"/>
              <a:gd name="connsiteX18" fmla="*/ 1201876 w 2022441"/>
              <a:gd name="connsiteY18" fmla="*/ 831107 h 1852556"/>
              <a:gd name="connsiteX19" fmla="*/ 1244855 w 2022441"/>
              <a:gd name="connsiteY19" fmla="*/ 644863 h 1852556"/>
              <a:gd name="connsiteX20" fmla="*/ 1124513 w 2022441"/>
              <a:gd name="connsiteY20" fmla="*/ 700736 h 1852556"/>
              <a:gd name="connsiteX21" fmla="*/ 1022796 w 2022441"/>
              <a:gd name="connsiteY21" fmla="*/ 422802 h 1852556"/>
              <a:gd name="connsiteX22" fmla="*/ 994143 w 2022441"/>
              <a:gd name="connsiteY22" fmla="*/ 465781 h 1852556"/>
              <a:gd name="connsiteX23" fmla="*/ 1022796 w 2022441"/>
              <a:gd name="connsiteY23" fmla="*/ 508761 h 1852556"/>
              <a:gd name="connsiteX24" fmla="*/ 1051449 w 2022441"/>
              <a:gd name="connsiteY24" fmla="*/ 465781 h 1852556"/>
              <a:gd name="connsiteX25" fmla="*/ 0 w 2022441"/>
              <a:gd name="connsiteY25" fmla="*/ 0 h 1852556"/>
              <a:gd name="connsiteX26" fmla="*/ 2022441 w 2022441"/>
              <a:gd name="connsiteY26" fmla="*/ 0 h 1852556"/>
              <a:gd name="connsiteX27" fmla="*/ 2022441 w 2022441"/>
              <a:gd name="connsiteY27" fmla="*/ 1852556 h 1852556"/>
              <a:gd name="connsiteX28" fmla="*/ 0 w 2022441"/>
              <a:gd name="connsiteY28" fmla="*/ 1852556 h 1852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22441" h="1852556">
                <a:moveTo>
                  <a:pt x="843715" y="902739"/>
                </a:moveTo>
                <a:lnTo>
                  <a:pt x="843715" y="960045"/>
                </a:lnTo>
                <a:lnTo>
                  <a:pt x="1201876" y="960045"/>
                </a:lnTo>
                <a:lnTo>
                  <a:pt x="1201876" y="902739"/>
                </a:lnTo>
                <a:close/>
                <a:moveTo>
                  <a:pt x="1321502" y="568216"/>
                </a:moveTo>
                <a:lnTo>
                  <a:pt x="1271359" y="578245"/>
                </a:lnTo>
                <a:lnTo>
                  <a:pt x="1261331" y="628387"/>
                </a:lnTo>
                <a:lnTo>
                  <a:pt x="1311474" y="618359"/>
                </a:lnTo>
                <a:close/>
                <a:moveTo>
                  <a:pt x="724089" y="568216"/>
                </a:moveTo>
                <a:lnTo>
                  <a:pt x="734118" y="618359"/>
                </a:lnTo>
                <a:lnTo>
                  <a:pt x="784260" y="628387"/>
                </a:lnTo>
                <a:lnTo>
                  <a:pt x="774232" y="578245"/>
                </a:lnTo>
                <a:close/>
                <a:moveTo>
                  <a:pt x="1022795" y="530251"/>
                </a:moveTo>
                <a:lnTo>
                  <a:pt x="921077" y="700736"/>
                </a:lnTo>
                <a:lnTo>
                  <a:pt x="800735" y="644863"/>
                </a:lnTo>
                <a:lnTo>
                  <a:pt x="843714" y="831107"/>
                </a:lnTo>
                <a:lnTo>
                  <a:pt x="843714" y="874086"/>
                </a:lnTo>
                <a:lnTo>
                  <a:pt x="1201876" y="874086"/>
                </a:lnTo>
                <a:lnTo>
                  <a:pt x="1201876" y="831107"/>
                </a:lnTo>
                <a:lnTo>
                  <a:pt x="1244855" y="644863"/>
                </a:lnTo>
                <a:lnTo>
                  <a:pt x="1124513" y="700736"/>
                </a:lnTo>
                <a:close/>
                <a:moveTo>
                  <a:pt x="1022796" y="422802"/>
                </a:moveTo>
                <a:lnTo>
                  <a:pt x="994143" y="465781"/>
                </a:lnTo>
                <a:lnTo>
                  <a:pt x="1022796" y="508761"/>
                </a:lnTo>
                <a:lnTo>
                  <a:pt x="1051449" y="465781"/>
                </a:lnTo>
                <a:close/>
                <a:moveTo>
                  <a:pt x="0" y="0"/>
                </a:moveTo>
                <a:lnTo>
                  <a:pt x="2022441" y="0"/>
                </a:lnTo>
                <a:lnTo>
                  <a:pt x="2022441" y="1852556"/>
                </a:lnTo>
                <a:lnTo>
                  <a:pt x="0" y="1852556"/>
                </a:lnTo>
                <a:close/>
              </a:path>
            </a:pathLst>
          </a:custGeom>
        </p:spPr>
      </p:pic>
      <p:grpSp>
        <p:nvGrpSpPr>
          <p:cNvPr id="5" name="Group 4">
            <a:extLst>
              <a:ext uri="{FF2B5EF4-FFF2-40B4-BE49-F238E27FC236}">
                <a16:creationId xmlns:a16="http://schemas.microsoft.com/office/drawing/2014/main" id="{1ADFEBDC-D89D-4C29-9129-1077AEB1A61F}"/>
              </a:ext>
            </a:extLst>
          </p:cNvPr>
          <p:cNvGrpSpPr/>
          <p:nvPr/>
        </p:nvGrpSpPr>
        <p:grpSpPr>
          <a:xfrm>
            <a:off x="900962" y="1549455"/>
            <a:ext cx="1611376" cy="1315780"/>
            <a:chOff x="854175" y="1520848"/>
            <a:chExt cx="1275456" cy="1041482"/>
          </a:xfrm>
        </p:grpSpPr>
        <p:sp>
          <p:nvSpPr>
            <p:cNvPr id="149" name="Freeform: Shape 148">
              <a:extLst>
                <a:ext uri="{FF2B5EF4-FFF2-40B4-BE49-F238E27FC236}">
                  <a16:creationId xmlns:a16="http://schemas.microsoft.com/office/drawing/2014/main" id="{630816E0-DF77-4837-BCCD-DD94D0881365}"/>
                </a:ext>
              </a:extLst>
            </p:cNvPr>
            <p:cNvSpPr/>
            <p:nvPr/>
          </p:nvSpPr>
          <p:spPr>
            <a:xfrm>
              <a:off x="854175" y="1520848"/>
              <a:ext cx="1275456" cy="866656"/>
            </a:xfrm>
            <a:custGeom>
              <a:avLst/>
              <a:gdLst>
                <a:gd name="connsiteX0" fmla="*/ 1111936 w 1275456"/>
                <a:gd name="connsiteY0" fmla="*/ 294336 h 866656"/>
                <a:gd name="connsiteX1" fmla="*/ 1074326 w 1275456"/>
                <a:gd name="connsiteY1" fmla="*/ 299242 h 866656"/>
                <a:gd name="connsiteX2" fmla="*/ 1079232 w 1275456"/>
                <a:gd name="connsiteY2" fmla="*/ 261632 h 866656"/>
                <a:gd name="connsiteX3" fmla="*/ 915712 w 1275456"/>
                <a:gd name="connsiteY3" fmla="*/ 98112 h 866656"/>
                <a:gd name="connsiteX4" fmla="*/ 814330 w 1275456"/>
                <a:gd name="connsiteY4" fmla="*/ 132451 h 866656"/>
                <a:gd name="connsiteX5" fmla="*/ 654080 w 1275456"/>
                <a:gd name="connsiteY5" fmla="*/ 0 h 866656"/>
                <a:gd name="connsiteX6" fmla="*/ 495466 w 1275456"/>
                <a:gd name="connsiteY6" fmla="*/ 122640 h 866656"/>
                <a:gd name="connsiteX7" fmla="*/ 359744 w 1275456"/>
                <a:gd name="connsiteY7" fmla="*/ 49056 h 866656"/>
                <a:gd name="connsiteX8" fmla="*/ 196224 w 1275456"/>
                <a:gd name="connsiteY8" fmla="*/ 212576 h 866656"/>
                <a:gd name="connsiteX9" fmla="*/ 201130 w 1275456"/>
                <a:gd name="connsiteY9" fmla="*/ 250186 h 866656"/>
                <a:gd name="connsiteX10" fmla="*/ 163520 w 1275456"/>
                <a:gd name="connsiteY10" fmla="*/ 245280 h 866656"/>
                <a:gd name="connsiteX11" fmla="*/ 0 w 1275456"/>
                <a:gd name="connsiteY11" fmla="*/ 408800 h 866656"/>
                <a:gd name="connsiteX12" fmla="*/ 163520 w 1275456"/>
                <a:gd name="connsiteY12" fmla="*/ 572320 h 866656"/>
                <a:gd name="connsiteX13" fmla="*/ 165155 w 1275456"/>
                <a:gd name="connsiteY13" fmla="*/ 572320 h 866656"/>
                <a:gd name="connsiteX14" fmla="*/ 327040 w 1275456"/>
                <a:gd name="connsiteY14" fmla="*/ 719488 h 866656"/>
                <a:gd name="connsiteX15" fmla="*/ 426787 w 1275456"/>
                <a:gd name="connsiteY15" fmla="*/ 685149 h 866656"/>
                <a:gd name="connsiteX16" fmla="*/ 425152 w 1275456"/>
                <a:gd name="connsiteY16" fmla="*/ 703136 h 866656"/>
                <a:gd name="connsiteX17" fmla="*/ 588672 w 1275456"/>
                <a:gd name="connsiteY17" fmla="*/ 866656 h 866656"/>
                <a:gd name="connsiteX18" fmla="*/ 752192 w 1275456"/>
                <a:gd name="connsiteY18" fmla="*/ 717853 h 866656"/>
                <a:gd name="connsiteX19" fmla="*/ 883008 w 1275456"/>
                <a:gd name="connsiteY19" fmla="*/ 784896 h 866656"/>
                <a:gd name="connsiteX20" fmla="*/ 1046528 w 1275456"/>
                <a:gd name="connsiteY20" fmla="*/ 621376 h 866656"/>
                <a:gd name="connsiteX21" fmla="*/ 1046528 w 1275456"/>
                <a:gd name="connsiteY21" fmla="*/ 606659 h 866656"/>
                <a:gd name="connsiteX22" fmla="*/ 1111936 w 1275456"/>
                <a:gd name="connsiteY22" fmla="*/ 621376 h 866656"/>
                <a:gd name="connsiteX23" fmla="*/ 1275456 w 1275456"/>
                <a:gd name="connsiteY23" fmla="*/ 457856 h 866656"/>
                <a:gd name="connsiteX24" fmla="*/ 1111936 w 1275456"/>
                <a:gd name="connsiteY24" fmla="*/ 294336 h 86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5456" h="866656">
                  <a:moveTo>
                    <a:pt x="1111936" y="294336"/>
                  </a:moveTo>
                  <a:cubicBezTo>
                    <a:pt x="1098854" y="294336"/>
                    <a:pt x="1087408" y="295971"/>
                    <a:pt x="1074326" y="299242"/>
                  </a:cubicBezTo>
                  <a:cubicBezTo>
                    <a:pt x="1077597" y="287795"/>
                    <a:pt x="1079232" y="274714"/>
                    <a:pt x="1079232" y="261632"/>
                  </a:cubicBezTo>
                  <a:cubicBezTo>
                    <a:pt x="1079232" y="171696"/>
                    <a:pt x="1005648" y="98112"/>
                    <a:pt x="915712" y="98112"/>
                  </a:cubicBezTo>
                  <a:cubicBezTo>
                    <a:pt x="878102" y="98112"/>
                    <a:pt x="842128" y="111194"/>
                    <a:pt x="814330" y="132451"/>
                  </a:cubicBezTo>
                  <a:cubicBezTo>
                    <a:pt x="801248" y="57232"/>
                    <a:pt x="734205" y="0"/>
                    <a:pt x="654080" y="0"/>
                  </a:cubicBezTo>
                  <a:cubicBezTo>
                    <a:pt x="578861" y="0"/>
                    <a:pt x="515088" y="52326"/>
                    <a:pt x="495466" y="122640"/>
                  </a:cubicBezTo>
                  <a:cubicBezTo>
                    <a:pt x="466032" y="78490"/>
                    <a:pt x="416976" y="49056"/>
                    <a:pt x="359744" y="49056"/>
                  </a:cubicBezTo>
                  <a:cubicBezTo>
                    <a:pt x="269808" y="49056"/>
                    <a:pt x="196224" y="122640"/>
                    <a:pt x="196224" y="212576"/>
                  </a:cubicBezTo>
                  <a:cubicBezTo>
                    <a:pt x="196224" y="225658"/>
                    <a:pt x="197859" y="237104"/>
                    <a:pt x="201130" y="250186"/>
                  </a:cubicBezTo>
                  <a:cubicBezTo>
                    <a:pt x="188048" y="246915"/>
                    <a:pt x="176602" y="245280"/>
                    <a:pt x="163520" y="245280"/>
                  </a:cubicBezTo>
                  <a:cubicBezTo>
                    <a:pt x="73584" y="245280"/>
                    <a:pt x="0" y="318864"/>
                    <a:pt x="0" y="408800"/>
                  </a:cubicBezTo>
                  <a:cubicBezTo>
                    <a:pt x="0" y="498736"/>
                    <a:pt x="73584" y="572320"/>
                    <a:pt x="163520" y="572320"/>
                  </a:cubicBezTo>
                  <a:cubicBezTo>
                    <a:pt x="163520" y="572320"/>
                    <a:pt x="163520" y="572320"/>
                    <a:pt x="165155" y="572320"/>
                  </a:cubicBezTo>
                  <a:cubicBezTo>
                    <a:pt x="173331" y="655715"/>
                    <a:pt x="243645" y="719488"/>
                    <a:pt x="327040" y="719488"/>
                  </a:cubicBezTo>
                  <a:cubicBezTo>
                    <a:pt x="364650" y="719488"/>
                    <a:pt x="398989" y="706406"/>
                    <a:pt x="426787" y="685149"/>
                  </a:cubicBezTo>
                  <a:cubicBezTo>
                    <a:pt x="426787" y="690054"/>
                    <a:pt x="425152" y="696595"/>
                    <a:pt x="425152" y="703136"/>
                  </a:cubicBezTo>
                  <a:cubicBezTo>
                    <a:pt x="425152" y="793072"/>
                    <a:pt x="498736" y="866656"/>
                    <a:pt x="588672" y="866656"/>
                  </a:cubicBezTo>
                  <a:cubicBezTo>
                    <a:pt x="673702" y="866656"/>
                    <a:pt x="744016" y="801248"/>
                    <a:pt x="752192" y="717853"/>
                  </a:cubicBezTo>
                  <a:cubicBezTo>
                    <a:pt x="781626" y="758733"/>
                    <a:pt x="829046" y="784896"/>
                    <a:pt x="883008" y="784896"/>
                  </a:cubicBezTo>
                  <a:cubicBezTo>
                    <a:pt x="972944" y="784896"/>
                    <a:pt x="1046528" y="711312"/>
                    <a:pt x="1046528" y="621376"/>
                  </a:cubicBezTo>
                  <a:cubicBezTo>
                    <a:pt x="1046528" y="616470"/>
                    <a:pt x="1046528" y="611565"/>
                    <a:pt x="1046528" y="606659"/>
                  </a:cubicBezTo>
                  <a:cubicBezTo>
                    <a:pt x="1066150" y="614835"/>
                    <a:pt x="1089043" y="621376"/>
                    <a:pt x="1111936" y="621376"/>
                  </a:cubicBezTo>
                  <a:cubicBezTo>
                    <a:pt x="1201872" y="621376"/>
                    <a:pt x="1275456" y="547792"/>
                    <a:pt x="1275456" y="457856"/>
                  </a:cubicBezTo>
                  <a:cubicBezTo>
                    <a:pt x="1275456" y="367920"/>
                    <a:pt x="1201872" y="294336"/>
                    <a:pt x="1111936" y="294336"/>
                  </a:cubicBezTo>
                  <a:close/>
                </a:path>
              </a:pathLst>
            </a:custGeom>
            <a:solidFill>
              <a:srgbClr val="FFEB2C"/>
            </a:solidFill>
            <a:ln w="16272" cap="flat">
              <a:noFill/>
              <a:prstDash val="solid"/>
              <a:miter/>
            </a:ln>
          </p:spPr>
          <p:txBody>
            <a:bodyPr rtlCol="0" anchor="ctr"/>
            <a:lstStyle/>
            <a:p>
              <a:endParaRPr lang="en-GB"/>
            </a:p>
          </p:txBody>
        </p:sp>
        <p:sp>
          <p:nvSpPr>
            <p:cNvPr id="150" name="Freeform: Shape 149">
              <a:extLst>
                <a:ext uri="{FF2B5EF4-FFF2-40B4-BE49-F238E27FC236}">
                  <a16:creationId xmlns:a16="http://schemas.microsoft.com/office/drawing/2014/main" id="{D167DC9D-C6D9-4FE7-9584-253FC7142D97}"/>
                </a:ext>
              </a:extLst>
            </p:cNvPr>
            <p:cNvSpPr/>
            <p:nvPr/>
          </p:nvSpPr>
          <p:spPr>
            <a:xfrm rot="21171587" flipH="1">
              <a:off x="1602845" y="2310438"/>
              <a:ext cx="269883" cy="251892"/>
            </a:xfrm>
            <a:custGeom>
              <a:avLst/>
              <a:gdLst>
                <a:gd name="connsiteX0" fmla="*/ 73584 w 367920"/>
                <a:gd name="connsiteY0" fmla="*/ 196225 h 343393"/>
                <a:gd name="connsiteX1" fmla="*/ 147168 w 367920"/>
                <a:gd name="connsiteY1" fmla="*/ 269809 h 343393"/>
                <a:gd name="connsiteX2" fmla="*/ 73584 w 367920"/>
                <a:gd name="connsiteY2" fmla="*/ 343393 h 343393"/>
                <a:gd name="connsiteX3" fmla="*/ 0 w 367920"/>
                <a:gd name="connsiteY3" fmla="*/ 269809 h 343393"/>
                <a:gd name="connsiteX4" fmla="*/ 73584 w 367920"/>
                <a:gd name="connsiteY4" fmla="*/ 196225 h 343393"/>
                <a:gd name="connsiteX5" fmla="*/ 269808 w 367920"/>
                <a:gd name="connsiteY5" fmla="*/ 0 h 343393"/>
                <a:gd name="connsiteX6" fmla="*/ 367920 w 367920"/>
                <a:gd name="connsiteY6" fmla="*/ 98112 h 343393"/>
                <a:gd name="connsiteX7" fmla="*/ 269808 w 367920"/>
                <a:gd name="connsiteY7" fmla="*/ 196224 h 343393"/>
                <a:gd name="connsiteX8" fmla="*/ 171696 w 367920"/>
                <a:gd name="connsiteY8" fmla="*/ 98112 h 343393"/>
                <a:gd name="connsiteX9" fmla="*/ 269808 w 367920"/>
                <a:gd name="connsiteY9" fmla="*/ 0 h 34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7920" h="343393">
                  <a:moveTo>
                    <a:pt x="73584" y="196225"/>
                  </a:moveTo>
                  <a:cubicBezTo>
                    <a:pt x="114223" y="196225"/>
                    <a:pt x="147168" y="229170"/>
                    <a:pt x="147168" y="269809"/>
                  </a:cubicBezTo>
                  <a:cubicBezTo>
                    <a:pt x="147168" y="310448"/>
                    <a:pt x="114223" y="343393"/>
                    <a:pt x="73584" y="343393"/>
                  </a:cubicBezTo>
                  <a:cubicBezTo>
                    <a:pt x="32945" y="343393"/>
                    <a:pt x="0" y="310448"/>
                    <a:pt x="0" y="269809"/>
                  </a:cubicBezTo>
                  <a:cubicBezTo>
                    <a:pt x="0" y="229170"/>
                    <a:pt x="32945" y="196225"/>
                    <a:pt x="73584" y="196225"/>
                  </a:cubicBezTo>
                  <a:close/>
                  <a:moveTo>
                    <a:pt x="269808" y="0"/>
                  </a:moveTo>
                  <a:cubicBezTo>
                    <a:pt x="323994" y="0"/>
                    <a:pt x="367920" y="43926"/>
                    <a:pt x="367920" y="98112"/>
                  </a:cubicBezTo>
                  <a:cubicBezTo>
                    <a:pt x="367920" y="152298"/>
                    <a:pt x="323994" y="196224"/>
                    <a:pt x="269808" y="196224"/>
                  </a:cubicBezTo>
                  <a:cubicBezTo>
                    <a:pt x="215622" y="196224"/>
                    <a:pt x="171696" y="152298"/>
                    <a:pt x="171696" y="98112"/>
                  </a:cubicBezTo>
                  <a:cubicBezTo>
                    <a:pt x="171696" y="43926"/>
                    <a:pt x="215622" y="0"/>
                    <a:pt x="269808" y="0"/>
                  </a:cubicBezTo>
                  <a:close/>
                </a:path>
              </a:pathLst>
            </a:custGeom>
            <a:solidFill>
              <a:srgbClr val="FFEB2C"/>
            </a:solidFill>
            <a:ln w="16272" cap="flat">
              <a:noFill/>
              <a:prstDash val="solid"/>
              <a:miter/>
            </a:ln>
          </p:spPr>
          <p:txBody>
            <a:bodyPr rtlCol="0" anchor="ctr"/>
            <a:lstStyle/>
            <a:p>
              <a:endParaRPr lang="en-GB"/>
            </a:p>
          </p:txBody>
        </p:sp>
        <p:pic>
          <p:nvPicPr>
            <p:cNvPr id="151" name="Graphic 150" descr="Oyster With Pearl with solid fill">
              <a:extLst>
                <a:ext uri="{FF2B5EF4-FFF2-40B4-BE49-F238E27FC236}">
                  <a16:creationId xmlns:a16="http://schemas.microsoft.com/office/drawing/2014/main" id="{9792BF66-EF87-4AAB-A33E-6C4C29AC499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1873" y="1533238"/>
              <a:ext cx="781654" cy="781654"/>
            </a:xfrm>
            <a:prstGeom prst="rect">
              <a:avLst/>
            </a:prstGeom>
          </p:spPr>
        </p:pic>
      </p:grpSp>
    </p:spTree>
    <p:extLst>
      <p:ext uri="{BB962C8B-B14F-4D97-AF65-F5344CB8AC3E}">
        <p14:creationId xmlns:p14="http://schemas.microsoft.com/office/powerpoint/2010/main" val="2772477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2"/>
            <a:ext cx="9906001" cy="631018"/>
          </a:xfrm>
        </p:spPr>
        <p:txBody>
          <a:bodyPr>
            <a:noAutofit/>
          </a:bodyPr>
          <a:lstStyle/>
          <a:p>
            <a:r>
              <a:rPr lang="en-US" sz="2800" dirty="0"/>
              <a:t>Year 2: Why does Easter matter to Christians? (Deeper)</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Why does Easter matter to Christians? (Deeper)</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3813478734"/>
              </p:ext>
            </p:extLst>
          </p:nvPr>
        </p:nvGraphicFramePr>
        <p:xfrm>
          <a:off x="613665" y="2981318"/>
          <a:ext cx="4455360" cy="5994485"/>
        </p:xfrm>
        <a:graphic>
          <a:graphicData uri="http://schemas.openxmlformats.org/drawingml/2006/table">
            <a:tbl>
              <a:tblPr firstRow="1" bandRow="1">
                <a:tableStyleId>{5C22544A-7EE6-4342-B048-85BDC9FD1C3A}</a:tableStyleId>
              </a:tblPr>
              <a:tblGrid>
                <a:gridCol w="1333842">
                  <a:extLst>
                    <a:ext uri="{9D8B030D-6E8A-4147-A177-3AD203B41FA5}">
                      <a16:colId xmlns:a16="http://schemas.microsoft.com/office/drawing/2014/main" val="1987430199"/>
                    </a:ext>
                  </a:extLst>
                </a:gridCol>
                <a:gridCol w="3121518">
                  <a:extLst>
                    <a:ext uri="{9D8B030D-6E8A-4147-A177-3AD203B41FA5}">
                      <a16:colId xmlns:a16="http://schemas.microsoft.com/office/drawing/2014/main" val="895931594"/>
                    </a:ext>
                  </a:extLst>
                </a:gridCol>
              </a:tblGrid>
              <a:tr h="642698">
                <a:tc>
                  <a:txBody>
                    <a:bodyPr/>
                    <a:lstStyle/>
                    <a:p>
                      <a:r>
                        <a:rPr lang="en-US" sz="1600" b="1" dirty="0">
                          <a:solidFill>
                            <a:sysClr val="windowText" lastClr="000000"/>
                          </a:solidFill>
                        </a:rPr>
                        <a:t>Christian</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a person who believes in Christianity</a:t>
                      </a:r>
                      <a:endParaRPr lang="en-GB" sz="1600"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642698">
                <a:tc>
                  <a:txBody>
                    <a:bodyPr/>
                    <a:lstStyle/>
                    <a:p>
                      <a:r>
                        <a:rPr lang="en-US" sz="1600" b="1" dirty="0">
                          <a:solidFill>
                            <a:sysClr val="windowText" lastClr="000000"/>
                          </a:solidFill>
                        </a:rPr>
                        <a:t>Easter</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the events around the death and resurrection of Jesus</a:t>
                      </a:r>
                      <a:endParaRPr lang="en-GB" sz="1600"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507393">
                <a:tc>
                  <a:txBody>
                    <a:bodyPr/>
                    <a:lstStyle/>
                    <a:p>
                      <a:r>
                        <a:rPr lang="en-US" sz="1600" b="1">
                          <a:solidFill>
                            <a:sysClr val="windowText" lastClr="000000"/>
                          </a:solidFill>
                        </a:rPr>
                        <a:t>Jesus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son of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446988">
                <a:tc>
                  <a:txBody>
                    <a:bodyPr/>
                    <a:lstStyle/>
                    <a:p>
                      <a:r>
                        <a:rPr lang="en-US" sz="1600" b="1" dirty="0">
                          <a:solidFill>
                            <a:sysClr val="windowText" lastClr="000000"/>
                          </a:solidFill>
                        </a:rPr>
                        <a:t>resurrection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Jesus coming back from the dead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642698">
                <a:tc>
                  <a:txBody>
                    <a:bodyPr/>
                    <a:lstStyle/>
                    <a:p>
                      <a:r>
                        <a:rPr lang="en-US" sz="1600" b="1" dirty="0">
                          <a:solidFill>
                            <a:sysClr val="windowText" lastClr="000000"/>
                          </a:solidFill>
                        </a:rPr>
                        <a:t>sin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an act of wrongdoing against God’s law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1183916">
                <a:tc>
                  <a:txBody>
                    <a:bodyPr/>
                    <a:lstStyle/>
                    <a:p>
                      <a:r>
                        <a:rPr lang="en-US" sz="1600" b="1" dirty="0">
                          <a:solidFill>
                            <a:sysClr val="windowText" lastClr="000000"/>
                          </a:solidFill>
                        </a:rPr>
                        <a:t>forgiveness</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choosing to let go of anger or bad feelings towards someone who did something they shouldn’t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642698">
                <a:tc>
                  <a:txBody>
                    <a:bodyPr/>
                    <a:lstStyle/>
                    <a:p>
                      <a:r>
                        <a:rPr lang="en-US" sz="1600" b="1" dirty="0">
                          <a:solidFill>
                            <a:sysClr val="windowText" lastClr="000000"/>
                          </a:solidFill>
                        </a:rPr>
                        <a:t>heaven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where Christians believe they will be when they die, with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r h="642698">
                <a:tc>
                  <a:txBody>
                    <a:bodyPr/>
                    <a:lstStyle/>
                    <a:p>
                      <a:r>
                        <a:rPr lang="en-US" sz="1600" b="1" dirty="0">
                          <a:solidFill>
                            <a:sysClr val="windowText" lastClr="000000"/>
                          </a:solidFill>
                        </a:rPr>
                        <a:t>salvation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being rescued by God from sin and its consequences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2045914"/>
                  </a:ext>
                </a:extLst>
              </a:tr>
              <a:tr h="642698">
                <a:tc>
                  <a:txBody>
                    <a:bodyPr/>
                    <a:lstStyle/>
                    <a:p>
                      <a:r>
                        <a:rPr lang="en-US" sz="1600" b="1" dirty="0">
                          <a:solidFill>
                            <a:sysClr val="windowText" lastClr="000000"/>
                          </a:solidFill>
                        </a:rPr>
                        <a:t>lent</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time of preparing (getting ready) for Easter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568947"/>
                  </a:ext>
                </a:extLst>
              </a:tr>
            </a:tbl>
          </a:graphicData>
        </a:graphic>
      </p:graphicFrame>
      <p:sp>
        <p:nvSpPr>
          <p:cNvPr id="101" name="Freeform: Shape 100">
            <a:extLst>
              <a:ext uri="{FF2B5EF4-FFF2-40B4-BE49-F238E27FC236}">
                <a16:creationId xmlns:a16="http://schemas.microsoft.com/office/drawing/2014/main" id="{F37163AF-C3F6-45A6-B4D5-805745952D78}"/>
              </a:ext>
            </a:extLst>
          </p:cNvPr>
          <p:cNvSpPr/>
          <p:nvPr/>
        </p:nvSpPr>
        <p:spPr>
          <a:xfrm>
            <a:off x="42550" y="2925198"/>
            <a:ext cx="521847" cy="554463"/>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rgbClr val="FFCA2C"/>
          </a:solidFill>
          <a:ln w="26491" cap="flat">
            <a:noFill/>
            <a:prstDash val="solid"/>
            <a:miter/>
          </a:ln>
        </p:spPr>
        <p:txBody>
          <a:bodyPr rtlCol="0" anchor="ctr"/>
          <a:lstStyle/>
          <a:p>
            <a:endParaRPr lang="en-GB"/>
          </a:p>
        </p:txBody>
      </p:sp>
      <p:sp>
        <p:nvSpPr>
          <p:cNvPr id="271" name="TextBox 270">
            <a:extLst>
              <a:ext uri="{FF2B5EF4-FFF2-40B4-BE49-F238E27FC236}">
                <a16:creationId xmlns:a16="http://schemas.microsoft.com/office/drawing/2014/main" id="{AD9733B4-E88E-45A8-AE60-22F0E86A9240}"/>
              </a:ext>
            </a:extLst>
          </p:cNvPr>
          <p:cNvSpPr txBox="1"/>
          <p:nvPr/>
        </p:nvSpPr>
        <p:spPr>
          <a:xfrm>
            <a:off x="124781" y="765191"/>
            <a:ext cx="4873848" cy="2123658"/>
          </a:xfrm>
          <a:prstGeom prst="rect">
            <a:avLst/>
          </a:prstGeom>
          <a:noFill/>
        </p:spPr>
        <p:txBody>
          <a:bodyPr wrap="square">
            <a:spAutoFit/>
          </a:bodyPr>
          <a:lstStyle/>
          <a:p>
            <a:pPr marL="180000" lvl="0" indent="-171450" algn="l">
              <a:lnSpc>
                <a:spcPct val="100000"/>
              </a:lnSpc>
              <a:spcBef>
                <a:spcPts val="0"/>
              </a:spcBef>
              <a:spcAft>
                <a:spcPts val="1200"/>
              </a:spcAft>
              <a:buFont typeface="Arial"/>
              <a:buChar char="•"/>
            </a:pPr>
            <a:r>
              <a:rPr lang="en-US" sz="1600" dirty="0"/>
              <a:t>Easter is very important in the ‘big story’ of the Bible. Jesus showed that he was willing to forgive all people, even for putting him on the cross.</a:t>
            </a:r>
          </a:p>
          <a:p>
            <a:pPr marL="180000" lvl="0" indent="-171450" algn="l">
              <a:lnSpc>
                <a:spcPct val="100000"/>
              </a:lnSpc>
              <a:spcBef>
                <a:spcPts val="0"/>
              </a:spcBef>
              <a:spcAft>
                <a:spcPts val="1200"/>
              </a:spcAft>
              <a:buFont typeface="Arial"/>
              <a:buChar char="•"/>
            </a:pPr>
            <a:r>
              <a:rPr lang="en-US" sz="1600" dirty="0"/>
              <a:t>Christians believe Jesus builds a bridge between God and humans.</a:t>
            </a:r>
          </a:p>
          <a:p>
            <a:pPr marL="180000" lvl="0" indent="-171450" algn="l">
              <a:lnSpc>
                <a:spcPct val="100000"/>
              </a:lnSpc>
              <a:spcBef>
                <a:spcPts val="0"/>
              </a:spcBef>
              <a:spcAft>
                <a:spcPts val="1200"/>
              </a:spcAft>
              <a:buFont typeface="Arial"/>
              <a:buChar char="•"/>
            </a:pPr>
            <a:r>
              <a:rPr lang="en-US" sz="1600" dirty="0"/>
              <a:t>Christians believe Jesus rose again, giving people hope of a new life.</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74128" y="223967"/>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dirty="0">
                <a:solidFill>
                  <a:srgbClr val="FFCA2C"/>
                </a:solidFill>
                <a:latin typeface="+mn-lt"/>
              </a:rPr>
              <a:t>Key knowledge:</a:t>
            </a:r>
            <a:endParaRPr lang="en-GB" sz="2800" dirty="0">
              <a:solidFill>
                <a:srgbClr val="FFCA2C"/>
              </a:solidFill>
              <a:latin typeface="+mn-lt"/>
            </a:endParaRPr>
          </a:p>
        </p:txBody>
      </p:sp>
      <p:pic>
        <p:nvPicPr>
          <p:cNvPr id="94" name="Graphic 93" descr="Life ring with solid fill">
            <a:extLst>
              <a:ext uri="{FF2B5EF4-FFF2-40B4-BE49-F238E27FC236}">
                <a16:creationId xmlns:a16="http://schemas.microsoft.com/office/drawing/2014/main" id="{9CFDC78D-E65B-489D-9C0F-63FF78D026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54" y="7578456"/>
            <a:ext cx="584072" cy="584072"/>
          </a:xfrm>
          <a:prstGeom prst="rect">
            <a:avLst/>
          </a:prstGeom>
        </p:spPr>
      </p:pic>
      <p:sp>
        <p:nvSpPr>
          <p:cNvPr id="110" name="Freeform: Shape 109">
            <a:extLst>
              <a:ext uri="{FF2B5EF4-FFF2-40B4-BE49-F238E27FC236}">
                <a16:creationId xmlns:a16="http://schemas.microsoft.com/office/drawing/2014/main" id="{8A537459-872D-447C-A1FA-1EE6BD50BA7E}"/>
              </a:ext>
            </a:extLst>
          </p:cNvPr>
          <p:cNvSpPr/>
          <p:nvPr/>
        </p:nvSpPr>
        <p:spPr>
          <a:xfrm>
            <a:off x="48963" y="8222454"/>
            <a:ext cx="500959" cy="631018"/>
          </a:xfrm>
          <a:custGeom>
            <a:avLst/>
            <a:gdLst>
              <a:gd name="connsiteX0" fmla="*/ 917935 w 2818017"/>
              <a:gd name="connsiteY0" fmla="*/ 1832698 h 3549629"/>
              <a:gd name="connsiteX1" fmla="*/ 567440 w 2818017"/>
              <a:gd name="connsiteY1" fmla="*/ 2444266 h 3549629"/>
              <a:gd name="connsiteX2" fmla="*/ 919990 w 2818017"/>
              <a:gd name="connsiteY2" fmla="*/ 2444266 h 3549629"/>
              <a:gd name="connsiteX3" fmla="*/ 919990 w 2818017"/>
              <a:gd name="connsiteY3" fmla="*/ 1832698 h 3549629"/>
              <a:gd name="connsiteX4" fmla="*/ 1916897 w 2818017"/>
              <a:gd name="connsiteY4" fmla="*/ 1795696 h 3549629"/>
              <a:gd name="connsiteX5" fmla="*/ 1816682 w 2818017"/>
              <a:gd name="connsiteY5" fmla="*/ 1824990 h 3549629"/>
              <a:gd name="connsiteX6" fmla="*/ 1753984 w 2818017"/>
              <a:gd name="connsiteY6" fmla="*/ 1912870 h 3549629"/>
              <a:gd name="connsiteX7" fmla="*/ 1721607 w 2818017"/>
              <a:gd name="connsiteY7" fmla="*/ 2058824 h 3549629"/>
              <a:gd name="connsiteX8" fmla="*/ 1712356 w 2818017"/>
              <a:gd name="connsiteY8" fmla="*/ 2262337 h 3549629"/>
              <a:gd name="connsiteX9" fmla="*/ 1723662 w 2818017"/>
              <a:gd name="connsiteY9" fmla="*/ 2497200 h 3549629"/>
              <a:gd name="connsiteX10" fmla="*/ 1759123 w 2818017"/>
              <a:gd name="connsiteY10" fmla="*/ 2645209 h 3549629"/>
              <a:gd name="connsiteX11" fmla="*/ 1821308 w 2818017"/>
              <a:gd name="connsiteY11" fmla="*/ 2722298 h 3549629"/>
              <a:gd name="connsiteX12" fmla="*/ 1912786 w 2818017"/>
              <a:gd name="connsiteY12" fmla="*/ 2744396 h 3549629"/>
              <a:gd name="connsiteX13" fmla="*/ 1983707 w 2818017"/>
              <a:gd name="connsiteY13" fmla="*/ 2731548 h 3549629"/>
              <a:gd name="connsiteX14" fmla="*/ 2037669 w 2818017"/>
              <a:gd name="connsiteY14" fmla="*/ 2693004 h 3549629"/>
              <a:gd name="connsiteX15" fmla="*/ 2076213 w 2818017"/>
              <a:gd name="connsiteY15" fmla="*/ 2628250 h 3549629"/>
              <a:gd name="connsiteX16" fmla="*/ 2101395 w 2818017"/>
              <a:gd name="connsiteY16" fmla="*/ 2537799 h 3549629"/>
              <a:gd name="connsiteX17" fmla="*/ 2114757 w 2818017"/>
              <a:gd name="connsiteY17" fmla="*/ 2421653 h 3549629"/>
              <a:gd name="connsiteX18" fmla="*/ 2118354 w 2818017"/>
              <a:gd name="connsiteY18" fmla="*/ 2278783 h 3549629"/>
              <a:gd name="connsiteX19" fmla="*/ 2113215 w 2818017"/>
              <a:gd name="connsiteY19" fmla="*/ 2111758 h 3549629"/>
              <a:gd name="connsiteX20" fmla="*/ 2097284 w 2818017"/>
              <a:gd name="connsiteY20" fmla="*/ 1985847 h 3549629"/>
              <a:gd name="connsiteX21" fmla="*/ 2070560 w 2818017"/>
              <a:gd name="connsiteY21" fmla="*/ 1895397 h 3549629"/>
              <a:gd name="connsiteX22" fmla="*/ 2032016 w 2818017"/>
              <a:gd name="connsiteY22" fmla="*/ 1836296 h 3549629"/>
              <a:gd name="connsiteX23" fmla="*/ 1980623 w 2818017"/>
              <a:gd name="connsiteY23" fmla="*/ 1804947 h 3549629"/>
              <a:gd name="connsiteX24" fmla="*/ 1916897 w 2818017"/>
              <a:gd name="connsiteY24" fmla="*/ 1795696 h 3549629"/>
              <a:gd name="connsiteX25" fmla="*/ 988856 w 2818017"/>
              <a:gd name="connsiteY25" fmla="*/ 1599378 h 3549629"/>
              <a:gd name="connsiteX26" fmla="*/ 1078278 w 2818017"/>
              <a:gd name="connsiteY26" fmla="*/ 1601947 h 3549629"/>
              <a:gd name="connsiteX27" fmla="*/ 1137379 w 2818017"/>
              <a:gd name="connsiteY27" fmla="*/ 1610170 h 3549629"/>
              <a:gd name="connsiteX28" fmla="*/ 1169757 w 2818017"/>
              <a:gd name="connsiteY28" fmla="*/ 1624046 h 3549629"/>
              <a:gd name="connsiteX29" fmla="*/ 1180035 w 2818017"/>
              <a:gd name="connsiteY29" fmla="*/ 1643575 h 3549629"/>
              <a:gd name="connsiteX30" fmla="*/ 1180035 w 2818017"/>
              <a:gd name="connsiteY30" fmla="*/ 2444266 h 3549629"/>
              <a:gd name="connsiteX31" fmla="*/ 1298237 w 2818017"/>
              <a:gd name="connsiteY31" fmla="*/ 2444266 h 3549629"/>
              <a:gd name="connsiteX32" fmla="*/ 1326503 w 2818017"/>
              <a:gd name="connsiteY32" fmla="*/ 2469448 h 3549629"/>
              <a:gd name="connsiteX33" fmla="*/ 1338323 w 2818017"/>
              <a:gd name="connsiteY33" fmla="*/ 2553217 h 3549629"/>
              <a:gd name="connsiteX34" fmla="*/ 1327531 w 2818017"/>
              <a:gd name="connsiteY34" fmla="*/ 2632875 h 3549629"/>
              <a:gd name="connsiteX35" fmla="*/ 1298237 w 2818017"/>
              <a:gd name="connsiteY35" fmla="*/ 2660113 h 3549629"/>
              <a:gd name="connsiteX36" fmla="*/ 1180035 w 2818017"/>
              <a:gd name="connsiteY36" fmla="*/ 2660113 h 3549629"/>
              <a:gd name="connsiteX37" fmla="*/ 1180035 w 2818017"/>
              <a:gd name="connsiteY37" fmla="*/ 2900629 h 3549629"/>
              <a:gd name="connsiteX38" fmla="*/ 1173868 w 2818017"/>
              <a:gd name="connsiteY38" fmla="*/ 2918616 h 3549629"/>
              <a:gd name="connsiteX39" fmla="*/ 1152283 w 2818017"/>
              <a:gd name="connsiteY39" fmla="*/ 2931464 h 3549629"/>
              <a:gd name="connsiteX40" fmla="*/ 1112197 w 2818017"/>
              <a:gd name="connsiteY40" fmla="*/ 2939173 h 3549629"/>
              <a:gd name="connsiteX41" fmla="*/ 1048471 w 2818017"/>
              <a:gd name="connsiteY41" fmla="*/ 2941742 h 3549629"/>
              <a:gd name="connsiteX42" fmla="*/ 986286 w 2818017"/>
              <a:gd name="connsiteY42" fmla="*/ 2939173 h 3549629"/>
              <a:gd name="connsiteX43" fmla="*/ 946200 w 2818017"/>
              <a:gd name="connsiteY43" fmla="*/ 2931464 h 3549629"/>
              <a:gd name="connsiteX44" fmla="*/ 925644 w 2818017"/>
              <a:gd name="connsiteY44" fmla="*/ 2918616 h 3549629"/>
              <a:gd name="connsiteX45" fmla="*/ 919990 w 2818017"/>
              <a:gd name="connsiteY45" fmla="*/ 2900629 h 3549629"/>
              <a:gd name="connsiteX46" fmla="*/ 919990 w 2818017"/>
              <a:gd name="connsiteY46" fmla="*/ 2660113 h 3549629"/>
              <a:gd name="connsiteX47" fmla="*/ 411208 w 2818017"/>
              <a:gd name="connsiteY47" fmla="*/ 2660113 h 3549629"/>
              <a:gd name="connsiteX48" fmla="*/ 385511 w 2818017"/>
              <a:gd name="connsiteY48" fmla="*/ 2656516 h 3549629"/>
              <a:gd name="connsiteX49" fmla="*/ 366496 w 2818017"/>
              <a:gd name="connsiteY49" fmla="*/ 2640070 h 3549629"/>
              <a:gd name="connsiteX50" fmla="*/ 355190 w 2818017"/>
              <a:gd name="connsiteY50" fmla="*/ 2603068 h 3549629"/>
              <a:gd name="connsiteX51" fmla="*/ 351593 w 2818017"/>
              <a:gd name="connsiteY51" fmla="*/ 2538827 h 3549629"/>
              <a:gd name="connsiteX52" fmla="*/ 353134 w 2818017"/>
              <a:gd name="connsiteY52" fmla="*/ 2481782 h 3549629"/>
              <a:gd name="connsiteX53" fmla="*/ 358274 w 2818017"/>
              <a:gd name="connsiteY53" fmla="*/ 2438099 h 3549629"/>
              <a:gd name="connsiteX54" fmla="*/ 368552 w 2818017"/>
              <a:gd name="connsiteY54" fmla="*/ 2401096 h 3549629"/>
              <a:gd name="connsiteX55" fmla="*/ 385511 w 2818017"/>
              <a:gd name="connsiteY55" fmla="*/ 2364094 h 3549629"/>
              <a:gd name="connsiteX56" fmla="*/ 798705 w 2818017"/>
              <a:gd name="connsiteY56" fmla="*/ 1635352 h 3549629"/>
              <a:gd name="connsiteX57" fmla="*/ 816178 w 2818017"/>
              <a:gd name="connsiteY57" fmla="*/ 1619421 h 3549629"/>
              <a:gd name="connsiteX58" fmla="*/ 850611 w 2818017"/>
              <a:gd name="connsiteY58" fmla="*/ 1608114 h 3549629"/>
              <a:gd name="connsiteX59" fmla="*/ 906628 w 2818017"/>
              <a:gd name="connsiteY59" fmla="*/ 1601433 h 3549629"/>
              <a:gd name="connsiteX60" fmla="*/ 988856 w 2818017"/>
              <a:gd name="connsiteY60" fmla="*/ 1599378 h 3549629"/>
              <a:gd name="connsiteX61" fmla="*/ 1928203 w 2818017"/>
              <a:gd name="connsiteY61" fmla="*/ 1581904 h 3549629"/>
              <a:gd name="connsiteX62" fmla="*/ 2154843 w 2818017"/>
              <a:gd name="connsiteY62" fmla="*/ 1628671 h 3549629"/>
              <a:gd name="connsiteX63" fmla="*/ 2297199 w 2818017"/>
              <a:gd name="connsiteY63" fmla="*/ 1763319 h 3549629"/>
              <a:gd name="connsiteX64" fmla="*/ 2370176 w 2818017"/>
              <a:gd name="connsiteY64" fmla="*/ 1978138 h 3549629"/>
              <a:gd name="connsiteX65" fmla="*/ 2390733 w 2818017"/>
              <a:gd name="connsiteY65" fmla="*/ 2265421 h 3549629"/>
              <a:gd name="connsiteX66" fmla="*/ 2365037 w 2818017"/>
              <a:gd name="connsiteY66" fmla="*/ 2553217 h 3549629"/>
              <a:gd name="connsiteX67" fmla="*/ 2281268 w 2818017"/>
              <a:gd name="connsiteY67" fmla="*/ 2772148 h 3549629"/>
              <a:gd name="connsiteX68" fmla="*/ 2130175 w 2818017"/>
              <a:gd name="connsiteY68" fmla="*/ 2910907 h 3549629"/>
              <a:gd name="connsiteX69" fmla="*/ 1902507 w 2818017"/>
              <a:gd name="connsiteY69" fmla="*/ 2959216 h 3549629"/>
              <a:gd name="connsiteX70" fmla="*/ 1676382 w 2818017"/>
              <a:gd name="connsiteY70" fmla="*/ 2912449 h 3549629"/>
              <a:gd name="connsiteX71" fmla="*/ 1534539 w 2818017"/>
              <a:gd name="connsiteY71" fmla="*/ 2777801 h 3549629"/>
              <a:gd name="connsiteX72" fmla="*/ 1461048 w 2818017"/>
              <a:gd name="connsiteY72" fmla="*/ 2562982 h 3549629"/>
              <a:gd name="connsiteX73" fmla="*/ 1439977 w 2818017"/>
              <a:gd name="connsiteY73" fmla="*/ 2275699 h 3549629"/>
              <a:gd name="connsiteX74" fmla="*/ 1466187 w 2818017"/>
              <a:gd name="connsiteY74" fmla="*/ 1988417 h 3549629"/>
              <a:gd name="connsiteX75" fmla="*/ 1550471 w 2818017"/>
              <a:gd name="connsiteY75" fmla="*/ 1768972 h 3549629"/>
              <a:gd name="connsiteX76" fmla="*/ 1701564 w 2818017"/>
              <a:gd name="connsiteY76" fmla="*/ 1630213 h 3549629"/>
              <a:gd name="connsiteX77" fmla="*/ 1928203 w 2818017"/>
              <a:gd name="connsiteY77" fmla="*/ 1581904 h 3549629"/>
              <a:gd name="connsiteX78" fmla="*/ 248648 w 2818017"/>
              <a:gd name="connsiteY78" fmla="*/ 1343004 h 3549629"/>
              <a:gd name="connsiteX79" fmla="*/ 248648 w 2818017"/>
              <a:gd name="connsiteY79" fmla="*/ 3201213 h 3549629"/>
              <a:gd name="connsiteX80" fmla="*/ 2569369 w 2818017"/>
              <a:gd name="connsiteY80" fmla="*/ 3201213 h 3549629"/>
              <a:gd name="connsiteX81" fmla="*/ 2569369 w 2818017"/>
              <a:gd name="connsiteY81" fmla="*/ 1343004 h 3549629"/>
              <a:gd name="connsiteX82" fmla="*/ 0 w 2818017"/>
              <a:gd name="connsiteY82" fmla="*/ 994591 h 3549629"/>
              <a:gd name="connsiteX83" fmla="*/ 2818017 w 2818017"/>
              <a:gd name="connsiteY83" fmla="*/ 994591 h 3549629"/>
              <a:gd name="connsiteX84" fmla="*/ 2818017 w 2818017"/>
              <a:gd name="connsiteY84" fmla="*/ 3549629 h 3549629"/>
              <a:gd name="connsiteX85" fmla="*/ 0 w 2818017"/>
              <a:gd name="connsiteY85" fmla="*/ 3549629 h 3549629"/>
              <a:gd name="connsiteX86" fmla="*/ 0 w 2818017"/>
              <a:gd name="connsiteY86" fmla="*/ 248648 h 3549629"/>
              <a:gd name="connsiteX87" fmla="*/ 331532 w 2818017"/>
              <a:gd name="connsiteY87" fmla="*/ 248648 h 3549629"/>
              <a:gd name="connsiteX88" fmla="*/ 331532 w 2818017"/>
              <a:gd name="connsiteY88" fmla="*/ 372973 h 3549629"/>
              <a:gd name="connsiteX89" fmla="*/ 621622 w 2818017"/>
              <a:gd name="connsiteY89" fmla="*/ 663061 h 3549629"/>
              <a:gd name="connsiteX90" fmla="*/ 911711 w 2818017"/>
              <a:gd name="connsiteY90" fmla="*/ 372973 h 3549629"/>
              <a:gd name="connsiteX91" fmla="*/ 911711 w 2818017"/>
              <a:gd name="connsiteY91" fmla="*/ 248648 h 3549629"/>
              <a:gd name="connsiteX92" fmla="*/ 1906306 w 2818017"/>
              <a:gd name="connsiteY92" fmla="*/ 248648 h 3549629"/>
              <a:gd name="connsiteX93" fmla="*/ 1906306 w 2818017"/>
              <a:gd name="connsiteY93" fmla="*/ 372973 h 3549629"/>
              <a:gd name="connsiteX94" fmla="*/ 2196397 w 2818017"/>
              <a:gd name="connsiteY94" fmla="*/ 663061 h 3549629"/>
              <a:gd name="connsiteX95" fmla="*/ 2486485 w 2818017"/>
              <a:gd name="connsiteY95" fmla="*/ 372973 h 3549629"/>
              <a:gd name="connsiteX96" fmla="*/ 2486485 w 2818017"/>
              <a:gd name="connsiteY96" fmla="*/ 248648 h 3549629"/>
              <a:gd name="connsiteX97" fmla="*/ 2818017 w 2818017"/>
              <a:gd name="connsiteY97" fmla="*/ 248648 h 3549629"/>
              <a:gd name="connsiteX98" fmla="*/ 2818017 w 2818017"/>
              <a:gd name="connsiteY98" fmla="*/ 828827 h 3549629"/>
              <a:gd name="connsiteX99" fmla="*/ 0 w 2818017"/>
              <a:gd name="connsiteY99" fmla="*/ 828827 h 3549629"/>
              <a:gd name="connsiteX100" fmla="*/ 2196397 w 2818017"/>
              <a:gd name="connsiteY100" fmla="*/ 0 h 3549629"/>
              <a:gd name="connsiteX101" fmla="*/ 2320720 w 2818017"/>
              <a:gd name="connsiteY101" fmla="*/ 124325 h 3549629"/>
              <a:gd name="connsiteX102" fmla="*/ 2320720 w 2818017"/>
              <a:gd name="connsiteY102" fmla="*/ 372972 h 3549629"/>
              <a:gd name="connsiteX103" fmla="*/ 2196397 w 2818017"/>
              <a:gd name="connsiteY103" fmla="*/ 497297 h 3549629"/>
              <a:gd name="connsiteX104" fmla="*/ 2072072 w 2818017"/>
              <a:gd name="connsiteY104" fmla="*/ 372972 h 3549629"/>
              <a:gd name="connsiteX105" fmla="*/ 2072072 w 2818017"/>
              <a:gd name="connsiteY105" fmla="*/ 124325 h 3549629"/>
              <a:gd name="connsiteX106" fmla="*/ 2196397 w 2818017"/>
              <a:gd name="connsiteY106" fmla="*/ 0 h 3549629"/>
              <a:gd name="connsiteX107" fmla="*/ 621622 w 2818017"/>
              <a:gd name="connsiteY107" fmla="*/ 0 h 3549629"/>
              <a:gd name="connsiteX108" fmla="*/ 745945 w 2818017"/>
              <a:gd name="connsiteY108" fmla="*/ 124325 h 3549629"/>
              <a:gd name="connsiteX109" fmla="*/ 745945 w 2818017"/>
              <a:gd name="connsiteY109" fmla="*/ 372972 h 3549629"/>
              <a:gd name="connsiteX110" fmla="*/ 621622 w 2818017"/>
              <a:gd name="connsiteY110" fmla="*/ 497297 h 3549629"/>
              <a:gd name="connsiteX111" fmla="*/ 497297 w 2818017"/>
              <a:gd name="connsiteY111" fmla="*/ 372972 h 3549629"/>
              <a:gd name="connsiteX112" fmla="*/ 497297 w 2818017"/>
              <a:gd name="connsiteY112" fmla="*/ 124325 h 3549629"/>
              <a:gd name="connsiteX113" fmla="*/ 621622 w 2818017"/>
              <a:gd name="connsiteY113" fmla="*/ 0 h 35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818017" h="3549629">
                <a:moveTo>
                  <a:pt x="917935" y="1832698"/>
                </a:moveTo>
                <a:lnTo>
                  <a:pt x="567440" y="2444266"/>
                </a:lnTo>
                <a:lnTo>
                  <a:pt x="919990" y="2444266"/>
                </a:lnTo>
                <a:lnTo>
                  <a:pt x="919990" y="1832698"/>
                </a:lnTo>
                <a:close/>
                <a:moveTo>
                  <a:pt x="1916897" y="1795696"/>
                </a:moveTo>
                <a:cubicBezTo>
                  <a:pt x="1876469" y="1795696"/>
                  <a:pt x="1843064" y="1805461"/>
                  <a:pt x="1816682" y="1824990"/>
                </a:cubicBezTo>
                <a:cubicBezTo>
                  <a:pt x="1790301" y="1844519"/>
                  <a:pt x="1769401" y="1873812"/>
                  <a:pt x="1753984" y="1912870"/>
                </a:cubicBezTo>
                <a:cubicBezTo>
                  <a:pt x="1738566" y="1951928"/>
                  <a:pt x="1727774" y="2000580"/>
                  <a:pt x="1721607" y="2058824"/>
                </a:cubicBezTo>
                <a:cubicBezTo>
                  <a:pt x="1715440" y="2117069"/>
                  <a:pt x="1712356" y="2184906"/>
                  <a:pt x="1712356" y="2262337"/>
                </a:cubicBezTo>
                <a:cubicBezTo>
                  <a:pt x="1712356" y="2356899"/>
                  <a:pt x="1716125" y="2435186"/>
                  <a:pt x="1723662" y="2497200"/>
                </a:cubicBezTo>
                <a:cubicBezTo>
                  <a:pt x="1731200" y="2559213"/>
                  <a:pt x="1743020" y="2608549"/>
                  <a:pt x="1759123" y="2645209"/>
                </a:cubicBezTo>
                <a:cubicBezTo>
                  <a:pt x="1775226" y="2681869"/>
                  <a:pt x="1795954" y="2707565"/>
                  <a:pt x="1821308" y="2722298"/>
                </a:cubicBezTo>
                <a:cubicBezTo>
                  <a:pt x="1846661" y="2737030"/>
                  <a:pt x="1877154" y="2744396"/>
                  <a:pt x="1912786" y="2744396"/>
                </a:cubicBezTo>
                <a:cubicBezTo>
                  <a:pt x="1939510" y="2744396"/>
                  <a:pt x="1963150" y="2740113"/>
                  <a:pt x="1983707" y="2731548"/>
                </a:cubicBezTo>
                <a:cubicBezTo>
                  <a:pt x="2004264" y="2722983"/>
                  <a:pt x="2022251" y="2710135"/>
                  <a:pt x="2037669" y="2693004"/>
                </a:cubicBezTo>
                <a:cubicBezTo>
                  <a:pt x="2053086" y="2675873"/>
                  <a:pt x="2065934" y="2654288"/>
                  <a:pt x="2076213" y="2628250"/>
                </a:cubicBezTo>
                <a:cubicBezTo>
                  <a:pt x="2086491" y="2602211"/>
                  <a:pt x="2094885" y="2572061"/>
                  <a:pt x="2101395" y="2537799"/>
                </a:cubicBezTo>
                <a:cubicBezTo>
                  <a:pt x="2107905" y="2503538"/>
                  <a:pt x="2112359" y="2464823"/>
                  <a:pt x="2114757" y="2421653"/>
                </a:cubicBezTo>
                <a:cubicBezTo>
                  <a:pt x="2117155" y="2378484"/>
                  <a:pt x="2118354" y="2330860"/>
                  <a:pt x="2118354" y="2278783"/>
                </a:cubicBezTo>
                <a:cubicBezTo>
                  <a:pt x="2118354" y="2215742"/>
                  <a:pt x="2116641" y="2160067"/>
                  <a:pt x="2113215" y="2111758"/>
                </a:cubicBezTo>
                <a:cubicBezTo>
                  <a:pt x="2109789" y="2063449"/>
                  <a:pt x="2104479" y="2021479"/>
                  <a:pt x="2097284" y="1985847"/>
                </a:cubicBezTo>
                <a:cubicBezTo>
                  <a:pt x="2090089" y="1950215"/>
                  <a:pt x="2081181" y="1920065"/>
                  <a:pt x="2070560" y="1895397"/>
                </a:cubicBezTo>
                <a:cubicBezTo>
                  <a:pt x="2059939" y="1870729"/>
                  <a:pt x="2047091" y="1851028"/>
                  <a:pt x="2032016" y="1836296"/>
                </a:cubicBezTo>
                <a:cubicBezTo>
                  <a:pt x="2016940" y="1821563"/>
                  <a:pt x="1999810" y="1811114"/>
                  <a:pt x="1980623" y="1804947"/>
                </a:cubicBezTo>
                <a:cubicBezTo>
                  <a:pt x="1961437" y="1798780"/>
                  <a:pt x="1940195" y="1795696"/>
                  <a:pt x="1916897" y="1795696"/>
                </a:cubicBezTo>
                <a:close/>
                <a:moveTo>
                  <a:pt x="988856" y="1599378"/>
                </a:moveTo>
                <a:cubicBezTo>
                  <a:pt x="1023803" y="1599378"/>
                  <a:pt x="1053610" y="1600234"/>
                  <a:pt x="1078278" y="1601947"/>
                </a:cubicBezTo>
                <a:cubicBezTo>
                  <a:pt x="1102947" y="1603660"/>
                  <a:pt x="1122647" y="1606401"/>
                  <a:pt x="1137379" y="1610170"/>
                </a:cubicBezTo>
                <a:cubicBezTo>
                  <a:pt x="1152112" y="1613939"/>
                  <a:pt x="1162904" y="1618564"/>
                  <a:pt x="1169757" y="1624046"/>
                </a:cubicBezTo>
                <a:cubicBezTo>
                  <a:pt x="1176609" y="1629528"/>
                  <a:pt x="1180035" y="1636037"/>
                  <a:pt x="1180035" y="1643575"/>
                </a:cubicBezTo>
                <a:lnTo>
                  <a:pt x="1180035" y="2444266"/>
                </a:lnTo>
                <a:lnTo>
                  <a:pt x="1298237" y="2444266"/>
                </a:lnTo>
                <a:cubicBezTo>
                  <a:pt x="1309201" y="2444266"/>
                  <a:pt x="1318623" y="2452660"/>
                  <a:pt x="1326503" y="2469448"/>
                </a:cubicBezTo>
                <a:cubicBezTo>
                  <a:pt x="1334383" y="2486236"/>
                  <a:pt x="1338323" y="2514159"/>
                  <a:pt x="1338323" y="2553217"/>
                </a:cubicBezTo>
                <a:cubicBezTo>
                  <a:pt x="1338323" y="2588164"/>
                  <a:pt x="1334726" y="2614716"/>
                  <a:pt x="1327531" y="2632875"/>
                </a:cubicBezTo>
                <a:cubicBezTo>
                  <a:pt x="1320336" y="2651034"/>
                  <a:pt x="1310571" y="2660113"/>
                  <a:pt x="1298237" y="2660113"/>
                </a:cubicBezTo>
                <a:lnTo>
                  <a:pt x="1180035" y="2660113"/>
                </a:lnTo>
                <a:lnTo>
                  <a:pt x="1180035" y="2900629"/>
                </a:lnTo>
                <a:cubicBezTo>
                  <a:pt x="1180035" y="2907481"/>
                  <a:pt x="1177979" y="2913477"/>
                  <a:pt x="1173868" y="2918616"/>
                </a:cubicBezTo>
                <a:cubicBezTo>
                  <a:pt x="1169757" y="2923755"/>
                  <a:pt x="1162562" y="2928038"/>
                  <a:pt x="1152283" y="2931464"/>
                </a:cubicBezTo>
                <a:cubicBezTo>
                  <a:pt x="1142005" y="2934890"/>
                  <a:pt x="1128643" y="2937460"/>
                  <a:pt x="1112197" y="2939173"/>
                </a:cubicBezTo>
                <a:cubicBezTo>
                  <a:pt x="1095752" y="2940886"/>
                  <a:pt x="1074510" y="2941742"/>
                  <a:pt x="1048471" y="2941742"/>
                </a:cubicBezTo>
                <a:cubicBezTo>
                  <a:pt x="1023803" y="2941742"/>
                  <a:pt x="1003074" y="2940886"/>
                  <a:pt x="986286" y="2939173"/>
                </a:cubicBezTo>
                <a:cubicBezTo>
                  <a:pt x="969498" y="2937460"/>
                  <a:pt x="956136" y="2934890"/>
                  <a:pt x="946200" y="2931464"/>
                </a:cubicBezTo>
                <a:cubicBezTo>
                  <a:pt x="936265" y="2928038"/>
                  <a:pt x="929412" y="2923755"/>
                  <a:pt x="925644" y="2918616"/>
                </a:cubicBezTo>
                <a:cubicBezTo>
                  <a:pt x="921875" y="2913477"/>
                  <a:pt x="919990" y="2907481"/>
                  <a:pt x="919990" y="2900629"/>
                </a:cubicBezTo>
                <a:lnTo>
                  <a:pt x="919990" y="2660113"/>
                </a:lnTo>
                <a:lnTo>
                  <a:pt x="411208" y="2660113"/>
                </a:lnTo>
                <a:cubicBezTo>
                  <a:pt x="401614" y="2660113"/>
                  <a:pt x="393049" y="2658914"/>
                  <a:pt x="385511" y="2656516"/>
                </a:cubicBezTo>
                <a:cubicBezTo>
                  <a:pt x="377974" y="2654117"/>
                  <a:pt x="371636" y="2648635"/>
                  <a:pt x="366496" y="2640070"/>
                </a:cubicBezTo>
                <a:cubicBezTo>
                  <a:pt x="361357" y="2631505"/>
                  <a:pt x="357588" y="2619170"/>
                  <a:pt x="355190" y="2603068"/>
                </a:cubicBezTo>
                <a:cubicBezTo>
                  <a:pt x="352792" y="2586965"/>
                  <a:pt x="351593" y="2565551"/>
                  <a:pt x="351593" y="2538827"/>
                </a:cubicBezTo>
                <a:cubicBezTo>
                  <a:pt x="351593" y="2516900"/>
                  <a:pt x="352106" y="2497885"/>
                  <a:pt x="353134" y="2481782"/>
                </a:cubicBezTo>
                <a:cubicBezTo>
                  <a:pt x="354162" y="2465679"/>
                  <a:pt x="355875" y="2451118"/>
                  <a:pt x="358274" y="2438099"/>
                </a:cubicBezTo>
                <a:cubicBezTo>
                  <a:pt x="360672" y="2425079"/>
                  <a:pt x="364098" y="2412745"/>
                  <a:pt x="368552" y="2401096"/>
                </a:cubicBezTo>
                <a:cubicBezTo>
                  <a:pt x="373006" y="2389447"/>
                  <a:pt x="378659" y="2377113"/>
                  <a:pt x="385511" y="2364094"/>
                </a:cubicBezTo>
                <a:lnTo>
                  <a:pt x="798705" y="1635352"/>
                </a:lnTo>
                <a:cubicBezTo>
                  <a:pt x="802131" y="1629185"/>
                  <a:pt x="807955" y="1623875"/>
                  <a:pt x="816178" y="1619421"/>
                </a:cubicBezTo>
                <a:cubicBezTo>
                  <a:pt x="824401" y="1614967"/>
                  <a:pt x="835879" y="1611198"/>
                  <a:pt x="850611" y="1608114"/>
                </a:cubicBezTo>
                <a:cubicBezTo>
                  <a:pt x="865343" y="1605031"/>
                  <a:pt x="884016" y="1602804"/>
                  <a:pt x="906628" y="1601433"/>
                </a:cubicBezTo>
                <a:cubicBezTo>
                  <a:pt x="929241" y="1600063"/>
                  <a:pt x="956650" y="1599378"/>
                  <a:pt x="988856" y="1599378"/>
                </a:cubicBezTo>
                <a:close/>
                <a:moveTo>
                  <a:pt x="1928203" y="1581904"/>
                </a:moveTo>
                <a:cubicBezTo>
                  <a:pt x="2019339" y="1581904"/>
                  <a:pt x="2094885" y="1597493"/>
                  <a:pt x="2154843" y="1628671"/>
                </a:cubicBezTo>
                <a:cubicBezTo>
                  <a:pt x="2214800" y="1659849"/>
                  <a:pt x="2262253" y="1704732"/>
                  <a:pt x="2297199" y="1763319"/>
                </a:cubicBezTo>
                <a:cubicBezTo>
                  <a:pt x="2332146" y="1821906"/>
                  <a:pt x="2356472" y="1893513"/>
                  <a:pt x="2370176" y="1978138"/>
                </a:cubicBezTo>
                <a:cubicBezTo>
                  <a:pt x="2383881" y="2062764"/>
                  <a:pt x="2390733" y="2158525"/>
                  <a:pt x="2390733" y="2265421"/>
                </a:cubicBezTo>
                <a:cubicBezTo>
                  <a:pt x="2390733" y="2371631"/>
                  <a:pt x="2382168" y="2467563"/>
                  <a:pt x="2365037" y="2553217"/>
                </a:cubicBezTo>
                <a:cubicBezTo>
                  <a:pt x="2347906" y="2638871"/>
                  <a:pt x="2319983" y="2711848"/>
                  <a:pt x="2281268" y="2772148"/>
                </a:cubicBezTo>
                <a:cubicBezTo>
                  <a:pt x="2242552" y="2832448"/>
                  <a:pt x="2192188" y="2878701"/>
                  <a:pt x="2130175" y="2910907"/>
                </a:cubicBezTo>
                <a:cubicBezTo>
                  <a:pt x="2068161" y="2943113"/>
                  <a:pt x="1992272" y="2959216"/>
                  <a:pt x="1902507" y="2959216"/>
                </a:cubicBezTo>
                <a:cubicBezTo>
                  <a:pt x="1811372" y="2959216"/>
                  <a:pt x="1735997" y="2943627"/>
                  <a:pt x="1676382" y="2912449"/>
                </a:cubicBezTo>
                <a:cubicBezTo>
                  <a:pt x="1616767" y="2881271"/>
                  <a:pt x="1569486" y="2836388"/>
                  <a:pt x="1534539" y="2777801"/>
                </a:cubicBezTo>
                <a:cubicBezTo>
                  <a:pt x="1499592" y="2719214"/>
                  <a:pt x="1475095" y="2647607"/>
                  <a:pt x="1461048" y="2562982"/>
                </a:cubicBezTo>
                <a:cubicBezTo>
                  <a:pt x="1447001" y="2478356"/>
                  <a:pt x="1439977" y="2382595"/>
                  <a:pt x="1439977" y="2275699"/>
                </a:cubicBezTo>
                <a:cubicBezTo>
                  <a:pt x="1439977" y="2170174"/>
                  <a:pt x="1448714" y="2074413"/>
                  <a:pt x="1466187" y="1988417"/>
                </a:cubicBezTo>
                <a:cubicBezTo>
                  <a:pt x="1483661" y="1902420"/>
                  <a:pt x="1511755" y="1829272"/>
                  <a:pt x="1550471" y="1768972"/>
                </a:cubicBezTo>
                <a:cubicBezTo>
                  <a:pt x="1589186" y="1708672"/>
                  <a:pt x="1639551" y="1662419"/>
                  <a:pt x="1701564" y="1630213"/>
                </a:cubicBezTo>
                <a:cubicBezTo>
                  <a:pt x="1763577" y="1598007"/>
                  <a:pt x="1839123" y="1581904"/>
                  <a:pt x="1928203" y="1581904"/>
                </a:cubicBezTo>
                <a:close/>
                <a:moveTo>
                  <a:pt x="248648" y="1343004"/>
                </a:moveTo>
                <a:lnTo>
                  <a:pt x="248648" y="3201213"/>
                </a:lnTo>
                <a:lnTo>
                  <a:pt x="2569369" y="3201213"/>
                </a:lnTo>
                <a:lnTo>
                  <a:pt x="2569369" y="1343004"/>
                </a:lnTo>
                <a:close/>
                <a:moveTo>
                  <a:pt x="0" y="994591"/>
                </a:moveTo>
                <a:lnTo>
                  <a:pt x="2818017" y="994591"/>
                </a:lnTo>
                <a:lnTo>
                  <a:pt x="2818017" y="3549629"/>
                </a:lnTo>
                <a:lnTo>
                  <a:pt x="0" y="3549629"/>
                </a:lnTo>
                <a:close/>
                <a:moveTo>
                  <a:pt x="0" y="248648"/>
                </a:moveTo>
                <a:lnTo>
                  <a:pt x="331532" y="248648"/>
                </a:lnTo>
                <a:lnTo>
                  <a:pt x="331532" y="372973"/>
                </a:lnTo>
                <a:cubicBezTo>
                  <a:pt x="331532" y="534593"/>
                  <a:pt x="460000" y="663061"/>
                  <a:pt x="621622" y="663061"/>
                </a:cubicBezTo>
                <a:cubicBezTo>
                  <a:pt x="783243" y="663061"/>
                  <a:pt x="911711" y="534593"/>
                  <a:pt x="911711" y="372973"/>
                </a:cubicBezTo>
                <a:lnTo>
                  <a:pt x="911711" y="248648"/>
                </a:lnTo>
                <a:lnTo>
                  <a:pt x="1906306" y="248648"/>
                </a:lnTo>
                <a:lnTo>
                  <a:pt x="1906306" y="372973"/>
                </a:lnTo>
                <a:cubicBezTo>
                  <a:pt x="1906306" y="534593"/>
                  <a:pt x="2034774" y="663061"/>
                  <a:pt x="2196397" y="663061"/>
                </a:cubicBezTo>
                <a:cubicBezTo>
                  <a:pt x="2358017" y="663061"/>
                  <a:pt x="2486485" y="534593"/>
                  <a:pt x="2486485" y="372973"/>
                </a:cubicBezTo>
                <a:lnTo>
                  <a:pt x="2486485" y="248648"/>
                </a:lnTo>
                <a:lnTo>
                  <a:pt x="2818017" y="248648"/>
                </a:lnTo>
                <a:lnTo>
                  <a:pt x="2818017" y="828827"/>
                </a:lnTo>
                <a:lnTo>
                  <a:pt x="0" y="828827"/>
                </a:lnTo>
                <a:close/>
                <a:moveTo>
                  <a:pt x="2196397" y="0"/>
                </a:moveTo>
                <a:cubicBezTo>
                  <a:pt x="2266847" y="0"/>
                  <a:pt x="2320720" y="53875"/>
                  <a:pt x="2320720" y="124325"/>
                </a:cubicBezTo>
                <a:lnTo>
                  <a:pt x="2320720" y="372972"/>
                </a:lnTo>
                <a:cubicBezTo>
                  <a:pt x="2320720" y="443422"/>
                  <a:pt x="2266847" y="497297"/>
                  <a:pt x="2196397" y="497297"/>
                </a:cubicBezTo>
                <a:cubicBezTo>
                  <a:pt x="2125947" y="497297"/>
                  <a:pt x="2072072" y="443422"/>
                  <a:pt x="2072072" y="372972"/>
                </a:cubicBezTo>
                <a:lnTo>
                  <a:pt x="2072072" y="124325"/>
                </a:lnTo>
                <a:cubicBezTo>
                  <a:pt x="2072072" y="53875"/>
                  <a:pt x="2125947" y="0"/>
                  <a:pt x="2196397" y="0"/>
                </a:cubicBezTo>
                <a:close/>
                <a:moveTo>
                  <a:pt x="621622" y="0"/>
                </a:moveTo>
                <a:cubicBezTo>
                  <a:pt x="692072" y="0"/>
                  <a:pt x="745945" y="53875"/>
                  <a:pt x="745945" y="124325"/>
                </a:cubicBezTo>
                <a:lnTo>
                  <a:pt x="745945" y="372972"/>
                </a:lnTo>
                <a:cubicBezTo>
                  <a:pt x="745945" y="443422"/>
                  <a:pt x="692072" y="497297"/>
                  <a:pt x="621622" y="497297"/>
                </a:cubicBezTo>
                <a:cubicBezTo>
                  <a:pt x="551170" y="497297"/>
                  <a:pt x="497297" y="443422"/>
                  <a:pt x="497297" y="372972"/>
                </a:cubicBezTo>
                <a:lnTo>
                  <a:pt x="497297" y="124325"/>
                </a:lnTo>
                <a:cubicBezTo>
                  <a:pt x="497297" y="53875"/>
                  <a:pt x="551170" y="0"/>
                  <a:pt x="621622" y="0"/>
                </a:cubicBezTo>
                <a:close/>
              </a:path>
            </a:pathLst>
          </a:custGeom>
          <a:solidFill>
            <a:srgbClr val="FFCA2C"/>
          </a:solidFill>
          <a:ln w="21134" cap="flat">
            <a:noFill/>
            <a:prstDash val="solid"/>
            <a:miter/>
          </a:ln>
        </p:spPr>
        <p:txBody>
          <a:bodyPr wrap="square" rtlCol="0" anchor="ctr">
            <a:noAutofit/>
          </a:bodyPr>
          <a:lstStyle/>
          <a:p>
            <a:endParaRPr lang="en-GB"/>
          </a:p>
        </p:txBody>
      </p:sp>
      <p:pic>
        <p:nvPicPr>
          <p:cNvPr id="112" name="Picture 111" descr="Logo, icon&#10;&#10;Description automatically generated">
            <a:extLst>
              <a:ext uri="{FF2B5EF4-FFF2-40B4-BE49-F238E27FC236}">
                <a16:creationId xmlns:a16="http://schemas.microsoft.com/office/drawing/2014/main" id="{9BC14DFD-26D4-4E56-A7DF-F5CF96174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 y="4098287"/>
            <a:ext cx="627877" cy="584072"/>
          </a:xfrm>
          <a:prstGeom prst="rect">
            <a:avLst/>
          </a:prstGeom>
        </p:spPr>
      </p:pic>
      <p:grpSp>
        <p:nvGrpSpPr>
          <p:cNvPr id="12" name="Group 11">
            <a:extLst>
              <a:ext uri="{FF2B5EF4-FFF2-40B4-BE49-F238E27FC236}">
                <a16:creationId xmlns:a16="http://schemas.microsoft.com/office/drawing/2014/main" id="{804FE73B-C2BB-441C-9AEB-C4216F8B97B5}"/>
              </a:ext>
            </a:extLst>
          </p:cNvPr>
          <p:cNvGrpSpPr/>
          <p:nvPr/>
        </p:nvGrpSpPr>
        <p:grpSpPr>
          <a:xfrm>
            <a:off x="39356" y="5967160"/>
            <a:ext cx="609397" cy="421184"/>
            <a:chOff x="44399" y="6498995"/>
            <a:chExt cx="516345" cy="356871"/>
          </a:xfrm>
        </p:grpSpPr>
        <p:sp>
          <p:nvSpPr>
            <p:cNvPr id="99" name="Freeform: Shape 98">
              <a:extLst>
                <a:ext uri="{FF2B5EF4-FFF2-40B4-BE49-F238E27FC236}">
                  <a16:creationId xmlns:a16="http://schemas.microsoft.com/office/drawing/2014/main" id="{6A94C822-4ED3-49A9-BBF2-48380EDF426C}"/>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124" name="Picture 123" descr="Icon&#10;&#10;Description automatically generated">
              <a:extLst>
                <a:ext uri="{FF2B5EF4-FFF2-40B4-BE49-F238E27FC236}">
                  <a16:creationId xmlns:a16="http://schemas.microsoft.com/office/drawing/2014/main" id="{B0039570-7E9B-454E-BA92-8DA528BAD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sp>
        <p:nvSpPr>
          <p:cNvPr id="105" name="Freeform: Shape 104">
            <a:extLst>
              <a:ext uri="{FF2B5EF4-FFF2-40B4-BE49-F238E27FC236}">
                <a16:creationId xmlns:a16="http://schemas.microsoft.com/office/drawing/2014/main" id="{4F6B7C4D-8DC2-4993-892C-43B5750D6C9D}"/>
              </a:ext>
            </a:extLst>
          </p:cNvPr>
          <p:cNvSpPr/>
          <p:nvPr/>
        </p:nvSpPr>
        <p:spPr>
          <a:xfrm>
            <a:off x="62718" y="3559607"/>
            <a:ext cx="489912" cy="489912"/>
          </a:xfrm>
          <a:custGeom>
            <a:avLst/>
            <a:gdLst>
              <a:gd name="connsiteX0" fmla="*/ 57150 w 647700"/>
              <a:gd name="connsiteY0" fmla="*/ 285750 h 647700"/>
              <a:gd name="connsiteX1" fmla="*/ 57150 w 647700"/>
              <a:gd name="connsiteY1" fmla="*/ 590550 h 647700"/>
              <a:gd name="connsiteX2" fmla="*/ 284139 w 647700"/>
              <a:gd name="connsiteY2" fmla="*/ 590550 h 647700"/>
              <a:gd name="connsiteX3" fmla="*/ 284139 w 647700"/>
              <a:gd name="connsiteY3" fmla="*/ 468341 h 647700"/>
              <a:gd name="connsiteX4" fmla="*/ 184836 w 647700"/>
              <a:gd name="connsiteY4" fmla="*/ 468341 h 647700"/>
              <a:gd name="connsiteX5" fmla="*/ 184836 w 647700"/>
              <a:gd name="connsiteY5" fmla="*/ 394466 h 647700"/>
              <a:gd name="connsiteX6" fmla="*/ 284139 w 647700"/>
              <a:gd name="connsiteY6" fmla="*/ 394466 h 647700"/>
              <a:gd name="connsiteX7" fmla="*/ 284139 w 647700"/>
              <a:gd name="connsiteY7" fmla="*/ 299950 h 647700"/>
              <a:gd name="connsiteX8" fmla="*/ 346843 w 647700"/>
              <a:gd name="connsiteY8" fmla="*/ 299950 h 647700"/>
              <a:gd name="connsiteX9" fmla="*/ 346843 w 647700"/>
              <a:gd name="connsiteY9" fmla="*/ 394466 h 647700"/>
              <a:gd name="connsiteX10" fmla="*/ 443340 w 647700"/>
              <a:gd name="connsiteY10" fmla="*/ 394466 h 647700"/>
              <a:gd name="connsiteX11" fmla="*/ 443340 w 647700"/>
              <a:gd name="connsiteY11" fmla="*/ 468341 h 647700"/>
              <a:gd name="connsiteX12" fmla="*/ 346843 w 647700"/>
              <a:gd name="connsiteY12" fmla="*/ 468341 h 647700"/>
              <a:gd name="connsiteX13" fmla="*/ 346843 w 647700"/>
              <a:gd name="connsiteY13" fmla="*/ 590550 h 647700"/>
              <a:gd name="connsiteX14" fmla="*/ 590550 w 647700"/>
              <a:gd name="connsiteY14" fmla="*/ 590550 h 647700"/>
              <a:gd name="connsiteX15" fmla="*/ 590550 w 647700"/>
              <a:gd name="connsiteY15" fmla="*/ 285750 h 647700"/>
              <a:gd name="connsiteX16" fmla="*/ 0 w 647700"/>
              <a:gd name="connsiteY16" fmla="*/ 228600 h 647700"/>
              <a:gd name="connsiteX17" fmla="*/ 647700 w 647700"/>
              <a:gd name="connsiteY17" fmla="*/ 228600 h 647700"/>
              <a:gd name="connsiteX18" fmla="*/ 647700 w 647700"/>
              <a:gd name="connsiteY18" fmla="*/ 647700 h 647700"/>
              <a:gd name="connsiteX19" fmla="*/ 0 w 647700"/>
              <a:gd name="connsiteY19" fmla="*/ 647700 h 647700"/>
              <a:gd name="connsiteX20" fmla="*/ 0 w 647700"/>
              <a:gd name="connsiteY20" fmla="*/ 57150 h 647700"/>
              <a:gd name="connsiteX21" fmla="*/ 76200 w 647700"/>
              <a:gd name="connsiteY21" fmla="*/ 57150 h 647700"/>
              <a:gd name="connsiteX22" fmla="*/ 76200 w 647700"/>
              <a:gd name="connsiteY22" fmla="*/ 85725 h 647700"/>
              <a:gd name="connsiteX23" fmla="*/ 142875 w 647700"/>
              <a:gd name="connsiteY23" fmla="*/ 152400 h 647700"/>
              <a:gd name="connsiteX24" fmla="*/ 209550 w 647700"/>
              <a:gd name="connsiteY24" fmla="*/ 85725 h 647700"/>
              <a:gd name="connsiteX25" fmla="*/ 209550 w 647700"/>
              <a:gd name="connsiteY25" fmla="*/ 57150 h 647700"/>
              <a:gd name="connsiteX26" fmla="*/ 438150 w 647700"/>
              <a:gd name="connsiteY26" fmla="*/ 57150 h 647700"/>
              <a:gd name="connsiteX27" fmla="*/ 438150 w 647700"/>
              <a:gd name="connsiteY27" fmla="*/ 85725 h 647700"/>
              <a:gd name="connsiteX28" fmla="*/ 504825 w 647700"/>
              <a:gd name="connsiteY28" fmla="*/ 152400 h 647700"/>
              <a:gd name="connsiteX29" fmla="*/ 571500 w 647700"/>
              <a:gd name="connsiteY29" fmla="*/ 85725 h 647700"/>
              <a:gd name="connsiteX30" fmla="*/ 571500 w 647700"/>
              <a:gd name="connsiteY30" fmla="*/ 57150 h 647700"/>
              <a:gd name="connsiteX31" fmla="*/ 647700 w 647700"/>
              <a:gd name="connsiteY31" fmla="*/ 57150 h 647700"/>
              <a:gd name="connsiteX32" fmla="*/ 647700 w 647700"/>
              <a:gd name="connsiteY32" fmla="*/ 190500 h 647700"/>
              <a:gd name="connsiteX33" fmla="*/ 0 w 647700"/>
              <a:gd name="connsiteY33" fmla="*/ 190500 h 647700"/>
              <a:gd name="connsiteX34" fmla="*/ 504825 w 647700"/>
              <a:gd name="connsiteY34" fmla="*/ 0 h 647700"/>
              <a:gd name="connsiteX35" fmla="*/ 533400 w 647700"/>
              <a:gd name="connsiteY35" fmla="*/ 28575 h 647700"/>
              <a:gd name="connsiteX36" fmla="*/ 533400 w 647700"/>
              <a:gd name="connsiteY36" fmla="*/ 85725 h 647700"/>
              <a:gd name="connsiteX37" fmla="*/ 504825 w 647700"/>
              <a:gd name="connsiteY37" fmla="*/ 114300 h 647700"/>
              <a:gd name="connsiteX38" fmla="*/ 476250 w 647700"/>
              <a:gd name="connsiteY38" fmla="*/ 85725 h 647700"/>
              <a:gd name="connsiteX39" fmla="*/ 476250 w 647700"/>
              <a:gd name="connsiteY39" fmla="*/ 28575 h 647700"/>
              <a:gd name="connsiteX40" fmla="*/ 504825 w 647700"/>
              <a:gd name="connsiteY40" fmla="*/ 0 h 647700"/>
              <a:gd name="connsiteX41" fmla="*/ 142875 w 647700"/>
              <a:gd name="connsiteY41" fmla="*/ 0 h 647700"/>
              <a:gd name="connsiteX42" fmla="*/ 171450 w 647700"/>
              <a:gd name="connsiteY42" fmla="*/ 28575 h 647700"/>
              <a:gd name="connsiteX43" fmla="*/ 171450 w 647700"/>
              <a:gd name="connsiteY43" fmla="*/ 85725 h 647700"/>
              <a:gd name="connsiteX44" fmla="*/ 142875 w 647700"/>
              <a:gd name="connsiteY44" fmla="*/ 114300 h 647700"/>
              <a:gd name="connsiteX45" fmla="*/ 114300 w 647700"/>
              <a:gd name="connsiteY45" fmla="*/ 85725 h 647700"/>
              <a:gd name="connsiteX46" fmla="*/ 114300 w 647700"/>
              <a:gd name="connsiteY46" fmla="*/ 28575 h 647700"/>
              <a:gd name="connsiteX47" fmla="*/ 142875 w 647700"/>
              <a:gd name="connsiteY47"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7700" h="647700">
                <a:moveTo>
                  <a:pt x="57150" y="285750"/>
                </a:moveTo>
                <a:lnTo>
                  <a:pt x="57150" y="590550"/>
                </a:lnTo>
                <a:lnTo>
                  <a:pt x="284139" y="590550"/>
                </a:lnTo>
                <a:lnTo>
                  <a:pt x="284139" y="468341"/>
                </a:lnTo>
                <a:lnTo>
                  <a:pt x="184836" y="468341"/>
                </a:lnTo>
                <a:lnTo>
                  <a:pt x="184836" y="394466"/>
                </a:lnTo>
                <a:lnTo>
                  <a:pt x="284139" y="394466"/>
                </a:lnTo>
                <a:lnTo>
                  <a:pt x="284139" y="299950"/>
                </a:lnTo>
                <a:lnTo>
                  <a:pt x="346843" y="299950"/>
                </a:lnTo>
                <a:lnTo>
                  <a:pt x="346843" y="394466"/>
                </a:lnTo>
                <a:lnTo>
                  <a:pt x="443340" y="394466"/>
                </a:lnTo>
                <a:lnTo>
                  <a:pt x="443340" y="468341"/>
                </a:lnTo>
                <a:lnTo>
                  <a:pt x="346843" y="468341"/>
                </a:lnTo>
                <a:lnTo>
                  <a:pt x="346843" y="590550"/>
                </a:lnTo>
                <a:lnTo>
                  <a:pt x="590550" y="590550"/>
                </a:lnTo>
                <a:lnTo>
                  <a:pt x="590550" y="285750"/>
                </a:lnTo>
                <a:close/>
                <a:moveTo>
                  <a:pt x="0" y="228600"/>
                </a:moveTo>
                <a:lnTo>
                  <a:pt x="647700" y="228600"/>
                </a:lnTo>
                <a:lnTo>
                  <a:pt x="647700" y="647700"/>
                </a:lnTo>
                <a:lnTo>
                  <a:pt x="0" y="647700"/>
                </a:lnTo>
                <a:close/>
                <a:moveTo>
                  <a:pt x="0" y="57150"/>
                </a:moveTo>
                <a:lnTo>
                  <a:pt x="76200" y="57150"/>
                </a:lnTo>
                <a:lnTo>
                  <a:pt x="76200" y="85725"/>
                </a:lnTo>
                <a:cubicBezTo>
                  <a:pt x="76200" y="122873"/>
                  <a:pt x="105728" y="152400"/>
                  <a:pt x="142875" y="152400"/>
                </a:cubicBezTo>
                <a:cubicBezTo>
                  <a:pt x="180023" y="152400"/>
                  <a:pt x="209550" y="122873"/>
                  <a:pt x="209550" y="85725"/>
                </a:cubicBezTo>
                <a:lnTo>
                  <a:pt x="209550" y="57150"/>
                </a:lnTo>
                <a:lnTo>
                  <a:pt x="438150" y="57150"/>
                </a:lnTo>
                <a:lnTo>
                  <a:pt x="438150" y="85725"/>
                </a:lnTo>
                <a:cubicBezTo>
                  <a:pt x="438150" y="122873"/>
                  <a:pt x="467678" y="152400"/>
                  <a:pt x="504825" y="152400"/>
                </a:cubicBezTo>
                <a:cubicBezTo>
                  <a:pt x="541973" y="152400"/>
                  <a:pt x="571500" y="122873"/>
                  <a:pt x="571500" y="85725"/>
                </a:cubicBezTo>
                <a:lnTo>
                  <a:pt x="571500" y="57150"/>
                </a:lnTo>
                <a:lnTo>
                  <a:pt x="647700" y="57150"/>
                </a:lnTo>
                <a:lnTo>
                  <a:pt x="647700" y="190500"/>
                </a:lnTo>
                <a:lnTo>
                  <a:pt x="0" y="190500"/>
                </a:lnTo>
                <a:close/>
                <a:moveTo>
                  <a:pt x="504825" y="0"/>
                </a:moveTo>
                <a:cubicBezTo>
                  <a:pt x="521017" y="0"/>
                  <a:pt x="533400" y="12383"/>
                  <a:pt x="533400" y="28575"/>
                </a:cubicBezTo>
                <a:lnTo>
                  <a:pt x="533400" y="85725"/>
                </a:lnTo>
                <a:cubicBezTo>
                  <a:pt x="533400" y="101918"/>
                  <a:pt x="521017" y="114300"/>
                  <a:pt x="504825" y="114300"/>
                </a:cubicBezTo>
                <a:cubicBezTo>
                  <a:pt x="488633" y="114300"/>
                  <a:pt x="476250" y="101918"/>
                  <a:pt x="476250" y="85725"/>
                </a:cubicBezTo>
                <a:lnTo>
                  <a:pt x="476250" y="28575"/>
                </a:lnTo>
                <a:cubicBezTo>
                  <a:pt x="476250" y="12383"/>
                  <a:pt x="488633" y="0"/>
                  <a:pt x="504825" y="0"/>
                </a:cubicBezTo>
                <a:close/>
                <a:moveTo>
                  <a:pt x="142875" y="0"/>
                </a:moveTo>
                <a:cubicBezTo>
                  <a:pt x="159068" y="0"/>
                  <a:pt x="171450" y="12383"/>
                  <a:pt x="171450" y="28575"/>
                </a:cubicBezTo>
                <a:lnTo>
                  <a:pt x="171450" y="85725"/>
                </a:lnTo>
                <a:cubicBezTo>
                  <a:pt x="171450" y="101918"/>
                  <a:pt x="159068" y="114300"/>
                  <a:pt x="142875" y="114300"/>
                </a:cubicBezTo>
                <a:cubicBezTo>
                  <a:pt x="126682" y="114300"/>
                  <a:pt x="114300" y="101918"/>
                  <a:pt x="114300" y="85725"/>
                </a:cubicBezTo>
                <a:lnTo>
                  <a:pt x="114300" y="28575"/>
                </a:lnTo>
                <a:cubicBezTo>
                  <a:pt x="114300" y="12383"/>
                  <a:pt x="126682" y="0"/>
                  <a:pt x="142875"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6" name="Graphic 105" descr="Close with solid fill">
            <a:extLst>
              <a:ext uri="{FF2B5EF4-FFF2-40B4-BE49-F238E27FC236}">
                <a16:creationId xmlns:a16="http://schemas.microsoft.com/office/drawing/2014/main" id="{B9A5E8DF-55CF-4EF1-99C5-BD7E21E62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082" y="5282467"/>
            <a:ext cx="445682" cy="445682"/>
          </a:xfrm>
          <a:prstGeom prst="rect">
            <a:avLst/>
          </a:prstGeom>
        </p:spPr>
      </p:pic>
      <p:grpSp>
        <p:nvGrpSpPr>
          <p:cNvPr id="32" name="Group 31">
            <a:extLst>
              <a:ext uri="{FF2B5EF4-FFF2-40B4-BE49-F238E27FC236}">
                <a16:creationId xmlns:a16="http://schemas.microsoft.com/office/drawing/2014/main" id="{7D40F31F-1FB9-4423-9E98-A891B8066634}"/>
              </a:ext>
            </a:extLst>
          </p:cNvPr>
          <p:cNvGrpSpPr/>
          <p:nvPr/>
        </p:nvGrpSpPr>
        <p:grpSpPr>
          <a:xfrm>
            <a:off x="23650" y="7001654"/>
            <a:ext cx="615103" cy="350208"/>
            <a:chOff x="-3535583" y="7580651"/>
            <a:chExt cx="1643191" cy="935549"/>
          </a:xfrm>
        </p:grpSpPr>
        <p:sp>
          <p:nvSpPr>
            <p:cNvPr id="31" name="Graphic 29" descr="Cloud with solid fill">
              <a:extLst>
                <a:ext uri="{FF2B5EF4-FFF2-40B4-BE49-F238E27FC236}">
                  <a16:creationId xmlns:a16="http://schemas.microsoft.com/office/drawing/2014/main" id="{6986A02E-9928-41A6-950C-60D8C74044EA}"/>
                </a:ext>
              </a:extLst>
            </p:cNvPr>
            <p:cNvSpPr/>
            <p:nvPr/>
          </p:nvSpPr>
          <p:spPr>
            <a:xfrm>
              <a:off x="-3535583" y="7580651"/>
              <a:ext cx="1643191" cy="935549"/>
            </a:xfrm>
            <a:custGeom>
              <a:avLst/>
              <a:gdLst>
                <a:gd name="connsiteX0" fmla="*/ 1411182 w 1643191"/>
                <a:gd name="connsiteY0" fmla="*/ 465681 h 935549"/>
                <a:gd name="connsiteX1" fmla="*/ 1391685 w 1643191"/>
                <a:gd name="connsiteY1" fmla="*/ 465681 h 935549"/>
                <a:gd name="connsiteX2" fmla="*/ 1391685 w 1643191"/>
                <a:gd name="connsiteY2" fmla="*/ 465681 h 935549"/>
                <a:gd name="connsiteX3" fmla="*/ 1268857 w 1643191"/>
                <a:gd name="connsiteY3" fmla="*/ 227822 h 935549"/>
                <a:gd name="connsiteX4" fmla="*/ 1001753 w 1643191"/>
                <a:gd name="connsiteY4" fmla="*/ 190778 h 935549"/>
                <a:gd name="connsiteX5" fmla="*/ 607921 w 1643191"/>
                <a:gd name="connsiteY5" fmla="*/ 9460 h 935549"/>
                <a:gd name="connsiteX6" fmla="*/ 338868 w 1643191"/>
                <a:gd name="connsiteY6" fmla="*/ 348701 h 935549"/>
                <a:gd name="connsiteX7" fmla="*/ 338868 w 1643191"/>
                <a:gd name="connsiteY7" fmla="*/ 352600 h 935549"/>
                <a:gd name="connsiteX8" fmla="*/ 58116 w 1643191"/>
                <a:gd name="connsiteY8" fmla="*/ 465681 h 935549"/>
                <a:gd name="connsiteX9" fmla="*/ 26922 w 1643191"/>
                <a:gd name="connsiteY9" fmla="*/ 765929 h 935549"/>
                <a:gd name="connsiteX10" fmla="*/ 278428 w 1643191"/>
                <a:gd name="connsiteY10" fmla="*/ 933600 h 935549"/>
                <a:gd name="connsiteX11" fmla="*/ 278428 w 1643191"/>
                <a:gd name="connsiteY11" fmla="*/ 935549 h 935549"/>
                <a:gd name="connsiteX12" fmla="*/ 1409232 w 1643191"/>
                <a:gd name="connsiteY12" fmla="*/ 935549 h 935549"/>
                <a:gd name="connsiteX13" fmla="*/ 1643192 w 1643191"/>
                <a:gd name="connsiteY13" fmla="*/ 701590 h 935549"/>
                <a:gd name="connsiteX14" fmla="*/ 1411182 w 1643191"/>
                <a:gd name="connsiteY14" fmla="*/ 465681 h 9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3191" h="935549">
                  <a:moveTo>
                    <a:pt x="1411182" y="465681"/>
                  </a:moveTo>
                  <a:cubicBezTo>
                    <a:pt x="1405333" y="465681"/>
                    <a:pt x="1397534" y="465681"/>
                    <a:pt x="1391685" y="465681"/>
                  </a:cubicBezTo>
                  <a:cubicBezTo>
                    <a:pt x="1391685" y="465681"/>
                    <a:pt x="1391685" y="465681"/>
                    <a:pt x="1391685" y="465681"/>
                  </a:cubicBezTo>
                  <a:cubicBezTo>
                    <a:pt x="1391685" y="370147"/>
                    <a:pt x="1344894" y="282413"/>
                    <a:pt x="1268857" y="227822"/>
                  </a:cubicBezTo>
                  <a:cubicBezTo>
                    <a:pt x="1190870" y="173231"/>
                    <a:pt x="1091437" y="159584"/>
                    <a:pt x="1001753" y="190778"/>
                  </a:cubicBezTo>
                  <a:cubicBezTo>
                    <a:pt x="927666" y="46503"/>
                    <a:pt x="763894" y="-27584"/>
                    <a:pt x="607921" y="9460"/>
                  </a:cubicBezTo>
                  <a:cubicBezTo>
                    <a:pt x="451948" y="46503"/>
                    <a:pt x="338868" y="186879"/>
                    <a:pt x="338868" y="348701"/>
                  </a:cubicBezTo>
                  <a:cubicBezTo>
                    <a:pt x="338868" y="348701"/>
                    <a:pt x="338868" y="350651"/>
                    <a:pt x="338868" y="352600"/>
                  </a:cubicBezTo>
                  <a:cubicBezTo>
                    <a:pt x="231636" y="335053"/>
                    <a:pt x="124405" y="379896"/>
                    <a:pt x="58116" y="465681"/>
                  </a:cubicBezTo>
                  <a:cubicBezTo>
                    <a:pt x="-6223" y="553416"/>
                    <a:pt x="-17921" y="668446"/>
                    <a:pt x="26922" y="765929"/>
                  </a:cubicBezTo>
                  <a:cubicBezTo>
                    <a:pt x="73714" y="863412"/>
                    <a:pt x="171197" y="927751"/>
                    <a:pt x="278428" y="933600"/>
                  </a:cubicBezTo>
                  <a:lnTo>
                    <a:pt x="278428" y="935549"/>
                  </a:lnTo>
                  <a:lnTo>
                    <a:pt x="1409232" y="935549"/>
                  </a:lnTo>
                  <a:cubicBezTo>
                    <a:pt x="1537910" y="935549"/>
                    <a:pt x="1643192" y="830268"/>
                    <a:pt x="1643192" y="701590"/>
                  </a:cubicBezTo>
                  <a:cubicBezTo>
                    <a:pt x="1643192" y="572912"/>
                    <a:pt x="1539860" y="465681"/>
                    <a:pt x="1411182" y="465681"/>
                  </a:cubicBezTo>
                  <a:close/>
                </a:path>
              </a:pathLst>
            </a:custGeom>
            <a:solidFill>
              <a:srgbClr val="FFCA2C"/>
            </a:solidFill>
            <a:ln w="19447" cap="flat">
              <a:noFill/>
              <a:prstDash val="solid"/>
              <a:miter/>
            </a:ln>
          </p:spPr>
          <p:txBody>
            <a:bodyPr rtlCol="0" anchor="ctr"/>
            <a:lstStyle/>
            <a:p>
              <a:endParaRPr lang="en-GB"/>
            </a:p>
          </p:txBody>
        </p:sp>
        <p:pic>
          <p:nvPicPr>
            <p:cNvPr id="28" name="Picture 27" descr="Icon&#10;&#10;Description automatically generated">
              <a:extLst>
                <a:ext uri="{FF2B5EF4-FFF2-40B4-BE49-F238E27FC236}">
                  <a16:creationId xmlns:a16="http://schemas.microsoft.com/office/drawing/2014/main" id="{F9743827-58C1-4BF5-820C-0769B908F060}"/>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3302544" y="7696848"/>
              <a:ext cx="732280" cy="670768"/>
            </a:xfrm>
            <a:prstGeom prst="rect">
              <a:avLst/>
            </a:prstGeom>
          </p:spPr>
        </p:pic>
        <p:sp>
          <p:nvSpPr>
            <p:cNvPr id="155" name="Freeform: Shape 154">
              <a:extLst>
                <a:ext uri="{FF2B5EF4-FFF2-40B4-BE49-F238E27FC236}">
                  <a16:creationId xmlns:a16="http://schemas.microsoft.com/office/drawing/2014/main" id="{05947C2E-8C3E-4865-AD63-AB0946274E25}"/>
                </a:ext>
              </a:extLst>
            </p:cNvPr>
            <p:cNvSpPr/>
            <p:nvPr/>
          </p:nvSpPr>
          <p:spPr>
            <a:xfrm>
              <a:off x="-2485648" y="8002184"/>
              <a:ext cx="325184" cy="345509"/>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chemeClr val="bg1"/>
            </a:solidFill>
            <a:ln w="26491" cap="flat">
              <a:noFill/>
              <a:prstDash val="solid"/>
              <a:miter/>
            </a:ln>
          </p:spPr>
          <p:txBody>
            <a:bodyPr rtlCol="0" anchor="ctr"/>
            <a:lstStyle/>
            <a:p>
              <a:endParaRPr lang="en-GB"/>
            </a:p>
          </p:txBody>
        </p:sp>
      </p:grpSp>
      <p:sp>
        <p:nvSpPr>
          <p:cNvPr id="221" name="Freeform: Shape 220">
            <a:extLst>
              <a:ext uri="{FF2B5EF4-FFF2-40B4-BE49-F238E27FC236}">
                <a16:creationId xmlns:a16="http://schemas.microsoft.com/office/drawing/2014/main" id="{EF124F31-383B-43D5-AD8F-02FA9529AD62}"/>
              </a:ext>
            </a:extLst>
          </p:cNvPr>
          <p:cNvSpPr/>
          <p:nvPr/>
        </p:nvSpPr>
        <p:spPr>
          <a:xfrm>
            <a:off x="34989" y="4803287"/>
            <a:ext cx="589787" cy="296106"/>
          </a:xfrm>
          <a:custGeom>
            <a:avLst/>
            <a:gdLst>
              <a:gd name="connsiteX0" fmla="*/ 164689 w 589787"/>
              <a:gd name="connsiteY0" fmla="*/ 116663 h 296106"/>
              <a:gd name="connsiteX1" fmla="*/ 257529 w 589787"/>
              <a:gd name="connsiteY1" fmla="*/ 206385 h 296106"/>
              <a:gd name="connsiteX2" fmla="*/ 164689 w 589787"/>
              <a:gd name="connsiteY2" fmla="*/ 296106 h 296106"/>
              <a:gd name="connsiteX3" fmla="*/ 71848 w 589787"/>
              <a:gd name="connsiteY3" fmla="*/ 206385 h 296106"/>
              <a:gd name="connsiteX4" fmla="*/ 164689 w 589787"/>
              <a:gd name="connsiteY4" fmla="*/ 116663 h 296106"/>
              <a:gd name="connsiteX5" fmla="*/ 329690 w 589787"/>
              <a:gd name="connsiteY5" fmla="*/ 0 h 296106"/>
              <a:gd name="connsiteX6" fmla="*/ 348268 w 589787"/>
              <a:gd name="connsiteY6" fmla="*/ 463 h 296106"/>
              <a:gd name="connsiteX7" fmla="*/ 385425 w 589787"/>
              <a:gd name="connsiteY7" fmla="*/ 3801 h 296106"/>
              <a:gd name="connsiteX8" fmla="*/ 496896 w 589787"/>
              <a:gd name="connsiteY8" fmla="*/ 36715 h 296106"/>
              <a:gd name="connsiteX9" fmla="*/ 589787 w 589787"/>
              <a:gd name="connsiteY9" fmla="*/ 102824 h 296106"/>
              <a:gd name="connsiteX10" fmla="*/ 589787 w 589787"/>
              <a:gd name="connsiteY10" fmla="*/ 249225 h 296106"/>
              <a:gd name="connsiteX11" fmla="*/ 454109 w 589787"/>
              <a:gd name="connsiteY11" fmla="*/ 249225 h 296106"/>
              <a:gd name="connsiteX12" fmla="*/ 461193 w 589787"/>
              <a:gd name="connsiteY12" fmla="*/ 214138 h 296106"/>
              <a:gd name="connsiteX13" fmla="*/ 336737 w 589787"/>
              <a:gd name="connsiteY13" fmla="*/ 89682 h 296106"/>
              <a:gd name="connsiteX14" fmla="*/ 248733 w 589787"/>
              <a:gd name="connsiteY14" fmla="*/ 126135 h 296106"/>
              <a:gd name="connsiteX15" fmla="*/ 240190 w 589787"/>
              <a:gd name="connsiteY15" fmla="*/ 136490 h 296106"/>
              <a:gd name="connsiteX16" fmla="*/ 238788 w 589787"/>
              <a:gd name="connsiteY16" fmla="*/ 134480 h 296106"/>
              <a:gd name="connsiteX17" fmla="*/ 163950 w 589787"/>
              <a:gd name="connsiteY17" fmla="*/ 104523 h 296106"/>
              <a:gd name="connsiteX18" fmla="*/ 58115 w 589787"/>
              <a:gd name="connsiteY18" fmla="*/ 206803 h 296106"/>
              <a:gd name="connsiteX19" fmla="*/ 66432 w 589787"/>
              <a:gd name="connsiteY19" fmla="*/ 246615 h 296106"/>
              <a:gd name="connsiteX20" fmla="*/ 68253 w 589787"/>
              <a:gd name="connsiteY20" fmla="*/ 249225 h 296106"/>
              <a:gd name="connsiteX21" fmla="*/ 0 w 589787"/>
              <a:gd name="connsiteY21" fmla="*/ 249225 h 296106"/>
              <a:gd name="connsiteX22" fmla="*/ 0 w 589787"/>
              <a:gd name="connsiteY22" fmla="*/ 120203 h 296106"/>
              <a:gd name="connsiteX23" fmla="*/ 46881 w 589787"/>
              <a:gd name="connsiteY23" fmla="*/ 104561 h 296106"/>
              <a:gd name="connsiteX24" fmla="*/ 108979 w 589787"/>
              <a:gd name="connsiteY24" fmla="*/ 70743 h 296106"/>
              <a:gd name="connsiteX25" fmla="*/ 329690 w 589787"/>
              <a:gd name="connsiteY25" fmla="*/ 0 h 29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9787" h="296106">
                <a:moveTo>
                  <a:pt x="164689" y="116663"/>
                </a:moveTo>
                <a:cubicBezTo>
                  <a:pt x="215963" y="116663"/>
                  <a:pt x="257529" y="156833"/>
                  <a:pt x="257529" y="206385"/>
                </a:cubicBezTo>
                <a:cubicBezTo>
                  <a:pt x="257529" y="255937"/>
                  <a:pt x="215963" y="296106"/>
                  <a:pt x="164689" y="296106"/>
                </a:cubicBezTo>
                <a:cubicBezTo>
                  <a:pt x="113414" y="296106"/>
                  <a:pt x="71848" y="255937"/>
                  <a:pt x="71848" y="206385"/>
                </a:cubicBezTo>
                <a:cubicBezTo>
                  <a:pt x="71848" y="156833"/>
                  <a:pt x="113414" y="116663"/>
                  <a:pt x="164689" y="116663"/>
                </a:cubicBezTo>
                <a:close/>
                <a:moveTo>
                  <a:pt x="329690" y="0"/>
                </a:moveTo>
                <a:cubicBezTo>
                  <a:pt x="335635" y="0"/>
                  <a:pt x="341951" y="463"/>
                  <a:pt x="348268" y="463"/>
                </a:cubicBezTo>
                <a:lnTo>
                  <a:pt x="385425" y="3801"/>
                </a:lnTo>
                <a:cubicBezTo>
                  <a:pt x="424146" y="8536"/>
                  <a:pt x="461814" y="19659"/>
                  <a:pt x="496896" y="36715"/>
                </a:cubicBezTo>
                <a:cubicBezTo>
                  <a:pt x="538722" y="56001"/>
                  <a:pt x="589787" y="102824"/>
                  <a:pt x="589787" y="102824"/>
                </a:cubicBezTo>
                <a:lnTo>
                  <a:pt x="589787" y="249225"/>
                </a:lnTo>
                <a:lnTo>
                  <a:pt x="454109" y="249225"/>
                </a:lnTo>
                <a:lnTo>
                  <a:pt x="461193" y="214138"/>
                </a:lnTo>
                <a:cubicBezTo>
                  <a:pt x="461193" y="145403"/>
                  <a:pt x="405472" y="89682"/>
                  <a:pt x="336737" y="89682"/>
                </a:cubicBezTo>
                <a:cubicBezTo>
                  <a:pt x="302370" y="89682"/>
                  <a:pt x="271256" y="103613"/>
                  <a:pt x="248733" y="126135"/>
                </a:cubicBezTo>
                <a:lnTo>
                  <a:pt x="240190" y="136490"/>
                </a:lnTo>
                <a:lnTo>
                  <a:pt x="238788" y="134480"/>
                </a:lnTo>
                <a:cubicBezTo>
                  <a:pt x="219635" y="115971"/>
                  <a:pt x="193176" y="104523"/>
                  <a:pt x="163950" y="104523"/>
                </a:cubicBezTo>
                <a:cubicBezTo>
                  <a:pt x="105499" y="104523"/>
                  <a:pt x="58115" y="150316"/>
                  <a:pt x="58115" y="206803"/>
                </a:cubicBezTo>
                <a:cubicBezTo>
                  <a:pt x="58115" y="220925"/>
                  <a:pt x="61077" y="234378"/>
                  <a:pt x="66432" y="246615"/>
                </a:cubicBezTo>
                <a:lnTo>
                  <a:pt x="68253" y="249225"/>
                </a:lnTo>
                <a:lnTo>
                  <a:pt x="0" y="249225"/>
                </a:lnTo>
                <a:lnTo>
                  <a:pt x="0" y="120203"/>
                </a:lnTo>
                <a:lnTo>
                  <a:pt x="46881" y="104561"/>
                </a:lnTo>
                <a:cubicBezTo>
                  <a:pt x="87870" y="87061"/>
                  <a:pt x="108515" y="71067"/>
                  <a:pt x="108979" y="70743"/>
                </a:cubicBezTo>
                <a:cubicBezTo>
                  <a:pt x="161927" y="25868"/>
                  <a:pt x="242557" y="0"/>
                  <a:pt x="329690" y="0"/>
                </a:cubicBezTo>
                <a:close/>
              </a:path>
            </a:pathLst>
          </a:custGeom>
          <a:solidFill>
            <a:srgbClr val="FFCA2C"/>
          </a:solidFill>
          <a:ln w="13990" cap="flat">
            <a:noFill/>
            <a:prstDash val="solid"/>
            <a:miter/>
          </a:ln>
        </p:spPr>
        <p:txBody>
          <a:bodyPr wrap="square" rtlCol="0" anchor="ctr">
            <a:noAutofit/>
          </a:bodyPr>
          <a:lstStyle/>
          <a:p>
            <a:endParaRPr lang="en-GB"/>
          </a:p>
        </p:txBody>
      </p:sp>
      <p:pic>
        <p:nvPicPr>
          <p:cNvPr id="222" name="Picture 221" descr="A close up of a sign&#10;&#10;Description automatically generated">
            <a:extLst>
              <a:ext uri="{FF2B5EF4-FFF2-40B4-BE49-F238E27FC236}">
                <a16:creationId xmlns:a16="http://schemas.microsoft.com/office/drawing/2014/main" id="{4FAE347C-4156-4447-BF97-D7D4376792F1}"/>
              </a:ext>
            </a:extLst>
          </p:cNvPr>
          <p:cNvPicPr>
            <a:picLocks noChangeAspect="1"/>
          </p:cNvPicPr>
          <p:nvPr/>
        </p:nvPicPr>
        <p:blipFill>
          <a:blip r:embed="rId10">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229" name="Rectangle 228">
            <a:extLst>
              <a:ext uri="{FF2B5EF4-FFF2-40B4-BE49-F238E27FC236}">
                <a16:creationId xmlns:a16="http://schemas.microsoft.com/office/drawing/2014/main" id="{2E7DC483-6508-471B-808E-0DED2D5747A0}"/>
              </a:ext>
            </a:extLst>
          </p:cNvPr>
          <p:cNvSpPr/>
          <p:nvPr/>
        </p:nvSpPr>
        <p:spPr>
          <a:xfrm>
            <a:off x="5126149" y="287218"/>
            <a:ext cx="1552655" cy="1037251"/>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31" name="Rectangle 230">
            <a:extLst>
              <a:ext uri="{FF2B5EF4-FFF2-40B4-BE49-F238E27FC236}">
                <a16:creationId xmlns:a16="http://schemas.microsoft.com/office/drawing/2014/main" id="{FC30B980-2EEE-4A8F-A7C1-58E2D7EBD88B}"/>
              </a:ext>
            </a:extLst>
          </p:cNvPr>
          <p:cNvSpPr/>
          <p:nvPr/>
        </p:nvSpPr>
        <p:spPr>
          <a:xfrm>
            <a:off x="5127784" y="2903522"/>
            <a:ext cx="1552655" cy="1037251"/>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232" name="Picture 231" descr="A picture containing silhouette&#10;&#10;Description automatically generated">
            <a:extLst>
              <a:ext uri="{FF2B5EF4-FFF2-40B4-BE49-F238E27FC236}">
                <a16:creationId xmlns:a16="http://schemas.microsoft.com/office/drawing/2014/main" id="{D7942A1A-6951-40BA-AF1A-43A6B3F6B2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74511" y="770848"/>
            <a:ext cx="656070" cy="648427"/>
          </a:xfrm>
          <a:prstGeom prst="rect">
            <a:avLst/>
          </a:prstGeom>
        </p:spPr>
      </p:pic>
      <p:sp>
        <p:nvSpPr>
          <p:cNvPr id="233" name="Freeform: Shape 232">
            <a:extLst>
              <a:ext uri="{FF2B5EF4-FFF2-40B4-BE49-F238E27FC236}">
                <a16:creationId xmlns:a16="http://schemas.microsoft.com/office/drawing/2014/main" id="{085F8D51-660B-43CB-B274-CDF6F2E9CA74}"/>
              </a:ext>
            </a:extLst>
          </p:cNvPr>
          <p:cNvSpPr/>
          <p:nvPr/>
        </p:nvSpPr>
        <p:spPr>
          <a:xfrm rot="19260330">
            <a:off x="5156803" y="690745"/>
            <a:ext cx="361100" cy="274408"/>
          </a:xfrm>
          <a:custGeom>
            <a:avLst/>
            <a:gdLst>
              <a:gd name="connsiteX0" fmla="*/ 416673 w 711357"/>
              <a:gd name="connsiteY0" fmla="*/ 160883 h 540575"/>
              <a:gd name="connsiteX1" fmla="*/ 488353 w 711357"/>
              <a:gd name="connsiteY1" fmla="*/ 318579 h 540575"/>
              <a:gd name="connsiteX2" fmla="*/ 673129 w 711357"/>
              <a:gd name="connsiteY2" fmla="*/ 404595 h 540575"/>
              <a:gd name="connsiteX3" fmla="*/ 704987 w 711357"/>
              <a:gd name="connsiteY3" fmla="*/ 489019 h 540575"/>
              <a:gd name="connsiteX4" fmla="*/ 647643 w 711357"/>
              <a:gd name="connsiteY4" fmla="*/ 525655 h 540575"/>
              <a:gd name="connsiteX5" fmla="*/ 620563 w 711357"/>
              <a:gd name="connsiteY5" fmla="*/ 519283 h 540575"/>
              <a:gd name="connsiteX6" fmla="*/ 413487 w 711357"/>
              <a:gd name="connsiteY6" fmla="*/ 423710 h 540575"/>
              <a:gd name="connsiteX7" fmla="*/ 381629 w 711357"/>
              <a:gd name="connsiteY7" fmla="*/ 391852 h 540575"/>
              <a:gd name="connsiteX8" fmla="*/ 357737 w 711357"/>
              <a:gd name="connsiteY8" fmla="*/ 337693 h 540575"/>
              <a:gd name="connsiteX9" fmla="*/ 160218 w 711357"/>
              <a:gd name="connsiteY9" fmla="*/ 508134 h 540575"/>
              <a:gd name="connsiteX10" fmla="*/ 179683 w 711357"/>
              <a:gd name="connsiteY10" fmla="*/ 540575 h 540575"/>
              <a:gd name="connsiteX11" fmla="*/ 0 w 711357"/>
              <a:gd name="connsiteY11" fmla="*/ 395100 h 540575"/>
              <a:gd name="connsiteX12" fmla="*/ 281278 w 711357"/>
              <a:gd name="connsiteY12" fmla="*/ 151326 h 540575"/>
              <a:gd name="connsiteX13" fmla="*/ 350768 w 711357"/>
              <a:gd name="connsiteY13" fmla="*/ 128030 h 540575"/>
              <a:gd name="connsiteX14" fmla="*/ 416673 w 711357"/>
              <a:gd name="connsiteY14" fmla="*/ 160883 h 540575"/>
              <a:gd name="connsiteX15" fmla="*/ 674033 w 711357"/>
              <a:gd name="connsiteY15" fmla="*/ 37324 h 540575"/>
              <a:gd name="connsiteX16" fmla="*/ 711357 w 711357"/>
              <a:gd name="connsiteY16" fmla="*/ 127431 h 540575"/>
              <a:gd name="connsiteX17" fmla="*/ 583926 w 711357"/>
              <a:gd name="connsiteY17" fmla="*/ 254863 h 540575"/>
              <a:gd name="connsiteX18" fmla="*/ 456494 w 711357"/>
              <a:gd name="connsiteY18" fmla="*/ 127431 h 540575"/>
              <a:gd name="connsiteX19" fmla="*/ 583926 w 711357"/>
              <a:gd name="connsiteY19" fmla="*/ 0 h 540575"/>
              <a:gd name="connsiteX20" fmla="*/ 674033 w 711357"/>
              <a:gd name="connsiteY20" fmla="*/ 37324 h 54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1357" h="540575">
                <a:moveTo>
                  <a:pt x="416673" y="160883"/>
                </a:moveTo>
                <a:lnTo>
                  <a:pt x="488353" y="318579"/>
                </a:lnTo>
                <a:lnTo>
                  <a:pt x="673129" y="404595"/>
                </a:lnTo>
                <a:cubicBezTo>
                  <a:pt x="704987" y="418932"/>
                  <a:pt x="719322" y="457161"/>
                  <a:pt x="704987" y="489019"/>
                </a:cubicBezTo>
                <a:cubicBezTo>
                  <a:pt x="695430" y="511319"/>
                  <a:pt x="671536" y="525655"/>
                  <a:pt x="647643" y="525655"/>
                </a:cubicBezTo>
                <a:cubicBezTo>
                  <a:pt x="638086" y="525655"/>
                  <a:pt x="630120" y="524063"/>
                  <a:pt x="620563" y="519283"/>
                </a:cubicBezTo>
                <a:lnTo>
                  <a:pt x="413487" y="423710"/>
                </a:lnTo>
                <a:cubicBezTo>
                  <a:pt x="399152" y="417338"/>
                  <a:pt x="388001" y="406189"/>
                  <a:pt x="381629" y="391852"/>
                </a:cubicBezTo>
                <a:lnTo>
                  <a:pt x="357737" y="337693"/>
                </a:lnTo>
                <a:lnTo>
                  <a:pt x="160218" y="508134"/>
                </a:lnTo>
                <a:lnTo>
                  <a:pt x="179683" y="540575"/>
                </a:lnTo>
                <a:lnTo>
                  <a:pt x="0" y="395100"/>
                </a:lnTo>
                <a:lnTo>
                  <a:pt x="281278" y="151326"/>
                </a:lnTo>
                <a:cubicBezTo>
                  <a:pt x="301188" y="133805"/>
                  <a:pt x="326277" y="126238"/>
                  <a:pt x="350768" y="128030"/>
                </a:cubicBezTo>
                <a:cubicBezTo>
                  <a:pt x="375257" y="129821"/>
                  <a:pt x="399152" y="140972"/>
                  <a:pt x="416673" y="160883"/>
                </a:cubicBezTo>
                <a:close/>
                <a:moveTo>
                  <a:pt x="674033" y="37324"/>
                </a:moveTo>
                <a:cubicBezTo>
                  <a:pt x="697094" y="60384"/>
                  <a:pt x="711357" y="92242"/>
                  <a:pt x="711357" y="127431"/>
                </a:cubicBezTo>
                <a:cubicBezTo>
                  <a:pt x="711357" y="197810"/>
                  <a:pt x="654304" y="254863"/>
                  <a:pt x="583926" y="254863"/>
                </a:cubicBezTo>
                <a:cubicBezTo>
                  <a:pt x="513547" y="254863"/>
                  <a:pt x="456494" y="197810"/>
                  <a:pt x="456494" y="127431"/>
                </a:cubicBezTo>
                <a:cubicBezTo>
                  <a:pt x="456494" y="57053"/>
                  <a:pt x="513547" y="0"/>
                  <a:pt x="583926" y="0"/>
                </a:cubicBezTo>
                <a:cubicBezTo>
                  <a:pt x="619115" y="0"/>
                  <a:pt x="650972" y="14263"/>
                  <a:pt x="674033" y="37324"/>
                </a:cubicBezTo>
                <a:close/>
              </a:path>
            </a:pathLst>
          </a:custGeom>
          <a:solidFill>
            <a:schemeClr val="bg1"/>
          </a:solidFill>
          <a:ln w="9525" cap="flat">
            <a:noFill/>
            <a:prstDash val="solid"/>
            <a:miter/>
          </a:ln>
        </p:spPr>
        <p:txBody>
          <a:bodyPr rtlCol="0" anchor="ctr"/>
          <a:lstStyle/>
          <a:p>
            <a:endParaRPr lang="en-GB" sz="1400"/>
          </a:p>
        </p:txBody>
      </p:sp>
      <p:sp>
        <p:nvSpPr>
          <p:cNvPr id="234" name="Freeform: Shape 233">
            <a:extLst>
              <a:ext uri="{FF2B5EF4-FFF2-40B4-BE49-F238E27FC236}">
                <a16:creationId xmlns:a16="http://schemas.microsoft.com/office/drawing/2014/main" id="{77AAFED9-1EB3-486C-BC6D-E5D84B8183AB}"/>
              </a:ext>
            </a:extLst>
          </p:cNvPr>
          <p:cNvSpPr/>
          <p:nvPr/>
        </p:nvSpPr>
        <p:spPr>
          <a:xfrm>
            <a:off x="5832235" y="898343"/>
            <a:ext cx="61056" cy="61056"/>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1" y="133703"/>
                  <a:pt x="0" y="103773"/>
                  <a:pt x="0" y="66852"/>
                </a:cubicBezTo>
                <a:cubicBezTo>
                  <a:pt x="0" y="29931"/>
                  <a:pt x="29931"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sz="1400"/>
          </a:p>
        </p:txBody>
      </p:sp>
      <p:sp>
        <p:nvSpPr>
          <p:cNvPr id="235" name="Freeform: Shape 234">
            <a:extLst>
              <a:ext uri="{FF2B5EF4-FFF2-40B4-BE49-F238E27FC236}">
                <a16:creationId xmlns:a16="http://schemas.microsoft.com/office/drawing/2014/main" id="{87B135E6-5F13-4603-A77A-4F478C9AB732}"/>
              </a:ext>
            </a:extLst>
          </p:cNvPr>
          <p:cNvSpPr/>
          <p:nvPr/>
        </p:nvSpPr>
        <p:spPr>
          <a:xfrm>
            <a:off x="6081512" y="898563"/>
            <a:ext cx="61056" cy="61056"/>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sz="1400"/>
          </a:p>
        </p:txBody>
      </p:sp>
      <p:sp>
        <p:nvSpPr>
          <p:cNvPr id="239" name="Freeform: Shape 238">
            <a:extLst>
              <a:ext uri="{FF2B5EF4-FFF2-40B4-BE49-F238E27FC236}">
                <a16:creationId xmlns:a16="http://schemas.microsoft.com/office/drawing/2014/main" id="{02D65FCC-E016-4AD9-A620-6278F19871A8}"/>
              </a:ext>
            </a:extLst>
          </p:cNvPr>
          <p:cNvSpPr/>
          <p:nvPr/>
        </p:nvSpPr>
        <p:spPr>
          <a:xfrm>
            <a:off x="5956974" y="898343"/>
            <a:ext cx="61056" cy="61056"/>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sz="1400"/>
          </a:p>
        </p:txBody>
      </p:sp>
      <p:sp>
        <p:nvSpPr>
          <p:cNvPr id="241" name="Freeform: Shape 240">
            <a:extLst>
              <a:ext uri="{FF2B5EF4-FFF2-40B4-BE49-F238E27FC236}">
                <a16:creationId xmlns:a16="http://schemas.microsoft.com/office/drawing/2014/main" id="{48005F5B-3868-48DB-8326-DC03DA43A4F2}"/>
              </a:ext>
            </a:extLst>
          </p:cNvPr>
          <p:cNvSpPr/>
          <p:nvPr/>
        </p:nvSpPr>
        <p:spPr>
          <a:xfrm>
            <a:off x="5791091" y="965673"/>
            <a:ext cx="380312" cy="274752"/>
          </a:xfrm>
          <a:custGeom>
            <a:avLst/>
            <a:gdLst>
              <a:gd name="connsiteX0" fmla="*/ 160033 w 832823"/>
              <a:gd name="connsiteY0" fmla="*/ 0 h 601665"/>
              <a:gd name="connsiteX1" fmla="*/ 213515 w 832823"/>
              <a:gd name="connsiteY1" fmla="*/ 9359 h 601665"/>
              <a:gd name="connsiteX2" fmla="*/ 266996 w 832823"/>
              <a:gd name="connsiteY2" fmla="*/ 37437 h 601665"/>
              <a:gd name="connsiteX3" fmla="*/ 276355 w 832823"/>
              <a:gd name="connsiteY3" fmla="*/ 52144 h 601665"/>
              <a:gd name="connsiteX4" fmla="*/ 293737 w 832823"/>
              <a:gd name="connsiteY4" fmla="*/ 129692 h 601665"/>
              <a:gd name="connsiteX5" fmla="*/ 311118 w 832823"/>
              <a:gd name="connsiteY5" fmla="*/ 52144 h 601665"/>
              <a:gd name="connsiteX6" fmla="*/ 320477 w 832823"/>
              <a:gd name="connsiteY6" fmla="*/ 37437 h 601665"/>
              <a:gd name="connsiteX7" fmla="*/ 373959 w 832823"/>
              <a:gd name="connsiteY7" fmla="*/ 9359 h 601665"/>
              <a:gd name="connsiteX8" fmla="*/ 427440 w 832823"/>
              <a:gd name="connsiteY8" fmla="*/ 0 h 601665"/>
              <a:gd name="connsiteX9" fmla="*/ 480921 w 832823"/>
              <a:gd name="connsiteY9" fmla="*/ 9359 h 601665"/>
              <a:gd name="connsiteX10" fmla="*/ 534403 w 832823"/>
              <a:gd name="connsiteY10" fmla="*/ 37437 h 601665"/>
              <a:gd name="connsiteX11" fmla="*/ 543762 w 832823"/>
              <a:gd name="connsiteY11" fmla="*/ 52144 h 601665"/>
              <a:gd name="connsiteX12" fmla="*/ 561143 w 832823"/>
              <a:gd name="connsiteY12" fmla="*/ 131029 h 601665"/>
              <a:gd name="connsiteX13" fmla="*/ 561143 w 832823"/>
              <a:gd name="connsiteY13" fmla="*/ 129692 h 601665"/>
              <a:gd name="connsiteX14" fmla="*/ 578525 w 832823"/>
              <a:gd name="connsiteY14" fmla="*/ 52144 h 601665"/>
              <a:gd name="connsiteX15" fmla="*/ 587884 w 832823"/>
              <a:gd name="connsiteY15" fmla="*/ 37437 h 601665"/>
              <a:gd name="connsiteX16" fmla="*/ 641365 w 832823"/>
              <a:gd name="connsiteY16" fmla="*/ 9359 h 601665"/>
              <a:gd name="connsiteX17" fmla="*/ 694847 w 832823"/>
              <a:gd name="connsiteY17" fmla="*/ 0 h 601665"/>
              <a:gd name="connsiteX18" fmla="*/ 748328 w 832823"/>
              <a:gd name="connsiteY18" fmla="*/ 9359 h 601665"/>
              <a:gd name="connsiteX19" fmla="*/ 801809 w 832823"/>
              <a:gd name="connsiteY19" fmla="*/ 37437 h 601665"/>
              <a:gd name="connsiteX20" fmla="*/ 811169 w 832823"/>
              <a:gd name="connsiteY20" fmla="*/ 52144 h 601665"/>
              <a:gd name="connsiteX21" fmla="*/ 828550 w 832823"/>
              <a:gd name="connsiteY21" fmla="*/ 131029 h 601665"/>
              <a:gd name="connsiteX22" fmla="*/ 832823 w 832823"/>
              <a:gd name="connsiteY22" fmla="*/ 111637 h 601665"/>
              <a:gd name="connsiteX23" fmla="*/ 832823 w 832823"/>
              <a:gd name="connsiteY23" fmla="*/ 279295 h 601665"/>
              <a:gd name="connsiteX24" fmla="*/ 828550 w 832823"/>
              <a:gd name="connsiteY24" fmla="*/ 280777 h 601665"/>
              <a:gd name="connsiteX25" fmla="*/ 801809 w 832823"/>
              <a:gd name="connsiteY25" fmla="*/ 259384 h 601665"/>
              <a:gd name="connsiteX26" fmla="*/ 761698 w 832823"/>
              <a:gd name="connsiteY26" fmla="*/ 80222 h 601665"/>
              <a:gd name="connsiteX27" fmla="*/ 761698 w 832823"/>
              <a:gd name="connsiteY27" fmla="*/ 173814 h 601665"/>
              <a:gd name="connsiteX28" fmla="*/ 801809 w 832823"/>
              <a:gd name="connsiteY28" fmla="*/ 374369 h 601665"/>
              <a:gd name="connsiteX29" fmla="*/ 761698 w 832823"/>
              <a:gd name="connsiteY29" fmla="*/ 374369 h 601665"/>
              <a:gd name="connsiteX30" fmla="*/ 761698 w 832823"/>
              <a:gd name="connsiteY30" fmla="*/ 601665 h 601665"/>
              <a:gd name="connsiteX31" fmla="*/ 708217 w 832823"/>
              <a:gd name="connsiteY31" fmla="*/ 601665 h 601665"/>
              <a:gd name="connsiteX32" fmla="*/ 708217 w 832823"/>
              <a:gd name="connsiteY32" fmla="*/ 374369 h 601665"/>
              <a:gd name="connsiteX33" fmla="*/ 681476 w 832823"/>
              <a:gd name="connsiteY33" fmla="*/ 374369 h 601665"/>
              <a:gd name="connsiteX34" fmla="*/ 681476 w 832823"/>
              <a:gd name="connsiteY34" fmla="*/ 601665 h 601665"/>
              <a:gd name="connsiteX35" fmla="*/ 627995 w 832823"/>
              <a:gd name="connsiteY35" fmla="*/ 601665 h 601665"/>
              <a:gd name="connsiteX36" fmla="*/ 627995 w 832823"/>
              <a:gd name="connsiteY36" fmla="*/ 374369 h 601665"/>
              <a:gd name="connsiteX37" fmla="*/ 587884 w 832823"/>
              <a:gd name="connsiteY37" fmla="*/ 374369 h 601665"/>
              <a:gd name="connsiteX38" fmla="*/ 627995 w 832823"/>
              <a:gd name="connsiteY38" fmla="*/ 176488 h 601665"/>
              <a:gd name="connsiteX39" fmla="*/ 627995 w 832823"/>
              <a:gd name="connsiteY39" fmla="*/ 80222 h 601665"/>
              <a:gd name="connsiteX40" fmla="*/ 586547 w 832823"/>
              <a:gd name="connsiteY40" fmla="*/ 259384 h 601665"/>
              <a:gd name="connsiteX41" fmla="*/ 561143 w 832823"/>
              <a:gd name="connsiteY41" fmla="*/ 280777 h 601665"/>
              <a:gd name="connsiteX42" fmla="*/ 534403 w 832823"/>
              <a:gd name="connsiteY42" fmla="*/ 259384 h 601665"/>
              <a:gd name="connsiteX43" fmla="*/ 494292 w 832823"/>
              <a:gd name="connsiteY43" fmla="*/ 80222 h 601665"/>
              <a:gd name="connsiteX44" fmla="*/ 494292 w 832823"/>
              <a:gd name="connsiteY44" fmla="*/ 294147 h 601665"/>
              <a:gd name="connsiteX45" fmla="*/ 494292 w 832823"/>
              <a:gd name="connsiteY45" fmla="*/ 601665 h 601665"/>
              <a:gd name="connsiteX46" fmla="*/ 440810 w 832823"/>
              <a:gd name="connsiteY46" fmla="*/ 601665 h 601665"/>
              <a:gd name="connsiteX47" fmla="*/ 440810 w 832823"/>
              <a:gd name="connsiteY47" fmla="*/ 294147 h 601665"/>
              <a:gd name="connsiteX48" fmla="*/ 414070 w 832823"/>
              <a:gd name="connsiteY48" fmla="*/ 294147 h 601665"/>
              <a:gd name="connsiteX49" fmla="*/ 414070 w 832823"/>
              <a:gd name="connsiteY49" fmla="*/ 601665 h 601665"/>
              <a:gd name="connsiteX50" fmla="*/ 360588 w 832823"/>
              <a:gd name="connsiteY50" fmla="*/ 601665 h 601665"/>
              <a:gd name="connsiteX51" fmla="*/ 360588 w 832823"/>
              <a:gd name="connsiteY51" fmla="*/ 294147 h 601665"/>
              <a:gd name="connsiteX52" fmla="*/ 360588 w 832823"/>
              <a:gd name="connsiteY52" fmla="*/ 80222 h 601665"/>
              <a:gd name="connsiteX53" fmla="*/ 317803 w 832823"/>
              <a:gd name="connsiteY53" fmla="*/ 259384 h 601665"/>
              <a:gd name="connsiteX54" fmla="*/ 292400 w 832823"/>
              <a:gd name="connsiteY54" fmla="*/ 280777 h 601665"/>
              <a:gd name="connsiteX55" fmla="*/ 266996 w 832823"/>
              <a:gd name="connsiteY55" fmla="*/ 259384 h 601665"/>
              <a:gd name="connsiteX56" fmla="*/ 226885 w 832823"/>
              <a:gd name="connsiteY56" fmla="*/ 80222 h 601665"/>
              <a:gd name="connsiteX57" fmla="*/ 226885 w 832823"/>
              <a:gd name="connsiteY57" fmla="*/ 175151 h 601665"/>
              <a:gd name="connsiteX58" fmla="*/ 266996 w 832823"/>
              <a:gd name="connsiteY58" fmla="*/ 374369 h 601665"/>
              <a:gd name="connsiteX59" fmla="*/ 226885 w 832823"/>
              <a:gd name="connsiteY59" fmla="*/ 374369 h 601665"/>
              <a:gd name="connsiteX60" fmla="*/ 226885 w 832823"/>
              <a:gd name="connsiteY60" fmla="*/ 601665 h 601665"/>
              <a:gd name="connsiteX61" fmla="*/ 173404 w 832823"/>
              <a:gd name="connsiteY61" fmla="*/ 601665 h 601665"/>
              <a:gd name="connsiteX62" fmla="*/ 173404 w 832823"/>
              <a:gd name="connsiteY62" fmla="*/ 374369 h 601665"/>
              <a:gd name="connsiteX63" fmla="*/ 146663 w 832823"/>
              <a:gd name="connsiteY63" fmla="*/ 374369 h 601665"/>
              <a:gd name="connsiteX64" fmla="*/ 146663 w 832823"/>
              <a:gd name="connsiteY64" fmla="*/ 601665 h 601665"/>
              <a:gd name="connsiteX65" fmla="*/ 93182 w 832823"/>
              <a:gd name="connsiteY65" fmla="*/ 601665 h 601665"/>
              <a:gd name="connsiteX66" fmla="*/ 93182 w 832823"/>
              <a:gd name="connsiteY66" fmla="*/ 374369 h 601665"/>
              <a:gd name="connsiteX67" fmla="*/ 53071 w 832823"/>
              <a:gd name="connsiteY67" fmla="*/ 374369 h 601665"/>
              <a:gd name="connsiteX68" fmla="*/ 93182 w 832823"/>
              <a:gd name="connsiteY68" fmla="*/ 175151 h 601665"/>
              <a:gd name="connsiteX69" fmla="*/ 93182 w 832823"/>
              <a:gd name="connsiteY69" fmla="*/ 80222 h 601665"/>
              <a:gd name="connsiteX70" fmla="*/ 53071 w 832823"/>
              <a:gd name="connsiteY70" fmla="*/ 258047 h 601665"/>
              <a:gd name="connsiteX71" fmla="*/ 26330 w 832823"/>
              <a:gd name="connsiteY71" fmla="*/ 279440 h 601665"/>
              <a:gd name="connsiteX72" fmla="*/ 22319 w 832823"/>
              <a:gd name="connsiteY72" fmla="*/ 279440 h 601665"/>
              <a:gd name="connsiteX73" fmla="*/ 926 w 832823"/>
              <a:gd name="connsiteY73" fmla="*/ 246014 h 601665"/>
              <a:gd name="connsiteX74" fmla="*/ 43712 w 832823"/>
              <a:gd name="connsiteY74" fmla="*/ 52144 h 601665"/>
              <a:gd name="connsiteX75" fmla="*/ 53071 w 832823"/>
              <a:gd name="connsiteY75" fmla="*/ 37437 h 601665"/>
              <a:gd name="connsiteX76" fmla="*/ 106552 w 832823"/>
              <a:gd name="connsiteY76" fmla="*/ 9359 h 601665"/>
              <a:gd name="connsiteX77" fmla="*/ 160033 w 832823"/>
              <a:gd name="connsiteY77" fmla="*/ 0 h 60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32823" h="601665">
                <a:moveTo>
                  <a:pt x="160033" y="0"/>
                </a:moveTo>
                <a:cubicBezTo>
                  <a:pt x="178752" y="0"/>
                  <a:pt x="196133" y="4011"/>
                  <a:pt x="213515" y="9359"/>
                </a:cubicBezTo>
                <a:cubicBezTo>
                  <a:pt x="233570" y="14707"/>
                  <a:pt x="250952" y="25404"/>
                  <a:pt x="266996" y="37437"/>
                </a:cubicBezTo>
                <a:cubicBezTo>
                  <a:pt x="272344" y="41448"/>
                  <a:pt x="275018" y="46796"/>
                  <a:pt x="276355" y="52144"/>
                </a:cubicBezTo>
                <a:lnTo>
                  <a:pt x="293737" y="129692"/>
                </a:lnTo>
                <a:lnTo>
                  <a:pt x="311118" y="52144"/>
                </a:lnTo>
                <a:cubicBezTo>
                  <a:pt x="312455" y="46796"/>
                  <a:pt x="315129" y="41448"/>
                  <a:pt x="320477" y="37437"/>
                </a:cubicBezTo>
                <a:cubicBezTo>
                  <a:pt x="336522" y="25404"/>
                  <a:pt x="353903" y="16044"/>
                  <a:pt x="373959" y="9359"/>
                </a:cubicBezTo>
                <a:cubicBezTo>
                  <a:pt x="390003" y="2674"/>
                  <a:pt x="408722" y="0"/>
                  <a:pt x="427440" y="0"/>
                </a:cubicBezTo>
                <a:cubicBezTo>
                  <a:pt x="446159" y="0"/>
                  <a:pt x="463540" y="4011"/>
                  <a:pt x="480921" y="9359"/>
                </a:cubicBezTo>
                <a:cubicBezTo>
                  <a:pt x="500977" y="14707"/>
                  <a:pt x="518358" y="25404"/>
                  <a:pt x="534403" y="37437"/>
                </a:cubicBezTo>
                <a:cubicBezTo>
                  <a:pt x="539751" y="41448"/>
                  <a:pt x="542425" y="46796"/>
                  <a:pt x="543762" y="52144"/>
                </a:cubicBezTo>
                <a:lnTo>
                  <a:pt x="561143" y="131029"/>
                </a:lnTo>
                <a:lnTo>
                  <a:pt x="561143" y="129692"/>
                </a:lnTo>
                <a:lnTo>
                  <a:pt x="578525" y="52144"/>
                </a:lnTo>
                <a:cubicBezTo>
                  <a:pt x="579862" y="46796"/>
                  <a:pt x="582536" y="41448"/>
                  <a:pt x="587884" y="37437"/>
                </a:cubicBezTo>
                <a:cubicBezTo>
                  <a:pt x="603929" y="25404"/>
                  <a:pt x="621310" y="16044"/>
                  <a:pt x="641365" y="9359"/>
                </a:cubicBezTo>
                <a:cubicBezTo>
                  <a:pt x="657410" y="2674"/>
                  <a:pt x="676128" y="0"/>
                  <a:pt x="694847" y="0"/>
                </a:cubicBezTo>
                <a:cubicBezTo>
                  <a:pt x="713565" y="0"/>
                  <a:pt x="730947" y="4011"/>
                  <a:pt x="748328" y="9359"/>
                </a:cubicBezTo>
                <a:cubicBezTo>
                  <a:pt x="768384" y="14707"/>
                  <a:pt x="785765" y="25404"/>
                  <a:pt x="801809" y="37437"/>
                </a:cubicBezTo>
                <a:cubicBezTo>
                  <a:pt x="807158" y="41448"/>
                  <a:pt x="809832" y="46796"/>
                  <a:pt x="811169" y="52144"/>
                </a:cubicBezTo>
                <a:lnTo>
                  <a:pt x="828550" y="131029"/>
                </a:lnTo>
                <a:lnTo>
                  <a:pt x="832823" y="111637"/>
                </a:lnTo>
                <a:lnTo>
                  <a:pt x="832823" y="279295"/>
                </a:lnTo>
                <a:lnTo>
                  <a:pt x="828550" y="280777"/>
                </a:lnTo>
                <a:cubicBezTo>
                  <a:pt x="815180" y="280777"/>
                  <a:pt x="804483" y="271418"/>
                  <a:pt x="801809" y="259384"/>
                </a:cubicBezTo>
                <a:lnTo>
                  <a:pt x="761698" y="80222"/>
                </a:lnTo>
                <a:lnTo>
                  <a:pt x="761698" y="173814"/>
                </a:lnTo>
                <a:lnTo>
                  <a:pt x="801809" y="374369"/>
                </a:lnTo>
                <a:lnTo>
                  <a:pt x="761698" y="374369"/>
                </a:lnTo>
                <a:lnTo>
                  <a:pt x="761698" y="601665"/>
                </a:lnTo>
                <a:lnTo>
                  <a:pt x="708217" y="601665"/>
                </a:lnTo>
                <a:lnTo>
                  <a:pt x="708217" y="374369"/>
                </a:lnTo>
                <a:lnTo>
                  <a:pt x="681476" y="374369"/>
                </a:lnTo>
                <a:lnTo>
                  <a:pt x="681476" y="601665"/>
                </a:lnTo>
                <a:lnTo>
                  <a:pt x="627995" y="601665"/>
                </a:lnTo>
                <a:lnTo>
                  <a:pt x="627995" y="374369"/>
                </a:lnTo>
                <a:lnTo>
                  <a:pt x="587884" y="374369"/>
                </a:lnTo>
                <a:lnTo>
                  <a:pt x="627995" y="176488"/>
                </a:lnTo>
                <a:lnTo>
                  <a:pt x="627995" y="80222"/>
                </a:lnTo>
                <a:lnTo>
                  <a:pt x="586547" y="259384"/>
                </a:lnTo>
                <a:cubicBezTo>
                  <a:pt x="583873" y="272755"/>
                  <a:pt x="573177" y="280777"/>
                  <a:pt x="561143" y="280777"/>
                </a:cubicBezTo>
                <a:cubicBezTo>
                  <a:pt x="547773" y="280777"/>
                  <a:pt x="537077" y="271418"/>
                  <a:pt x="534403" y="259384"/>
                </a:cubicBezTo>
                <a:lnTo>
                  <a:pt x="494292" y="80222"/>
                </a:lnTo>
                <a:lnTo>
                  <a:pt x="494292" y="294147"/>
                </a:lnTo>
                <a:lnTo>
                  <a:pt x="494292" y="601665"/>
                </a:lnTo>
                <a:lnTo>
                  <a:pt x="440810" y="601665"/>
                </a:lnTo>
                <a:lnTo>
                  <a:pt x="440810" y="294147"/>
                </a:lnTo>
                <a:lnTo>
                  <a:pt x="414070" y="294147"/>
                </a:lnTo>
                <a:lnTo>
                  <a:pt x="414070" y="601665"/>
                </a:lnTo>
                <a:lnTo>
                  <a:pt x="360588" y="601665"/>
                </a:lnTo>
                <a:lnTo>
                  <a:pt x="360588" y="294147"/>
                </a:lnTo>
                <a:lnTo>
                  <a:pt x="360588" y="80222"/>
                </a:lnTo>
                <a:lnTo>
                  <a:pt x="317803" y="259384"/>
                </a:lnTo>
                <a:cubicBezTo>
                  <a:pt x="315129" y="272755"/>
                  <a:pt x="304433" y="280777"/>
                  <a:pt x="292400" y="280777"/>
                </a:cubicBezTo>
                <a:cubicBezTo>
                  <a:pt x="280366" y="280777"/>
                  <a:pt x="269670" y="271418"/>
                  <a:pt x="266996" y="259384"/>
                </a:cubicBezTo>
                <a:lnTo>
                  <a:pt x="226885" y="80222"/>
                </a:lnTo>
                <a:lnTo>
                  <a:pt x="226885" y="175151"/>
                </a:lnTo>
                <a:lnTo>
                  <a:pt x="266996" y="374369"/>
                </a:lnTo>
                <a:lnTo>
                  <a:pt x="226885" y="374369"/>
                </a:lnTo>
                <a:lnTo>
                  <a:pt x="226885" y="601665"/>
                </a:lnTo>
                <a:lnTo>
                  <a:pt x="173404" y="601665"/>
                </a:lnTo>
                <a:lnTo>
                  <a:pt x="173404" y="374369"/>
                </a:lnTo>
                <a:lnTo>
                  <a:pt x="146663" y="374369"/>
                </a:lnTo>
                <a:lnTo>
                  <a:pt x="146663" y="601665"/>
                </a:lnTo>
                <a:lnTo>
                  <a:pt x="93182" y="601665"/>
                </a:lnTo>
                <a:lnTo>
                  <a:pt x="93182" y="374369"/>
                </a:lnTo>
                <a:lnTo>
                  <a:pt x="53071" y="374369"/>
                </a:lnTo>
                <a:lnTo>
                  <a:pt x="93182" y="175151"/>
                </a:lnTo>
                <a:lnTo>
                  <a:pt x="93182" y="80222"/>
                </a:lnTo>
                <a:lnTo>
                  <a:pt x="53071" y="258047"/>
                </a:lnTo>
                <a:cubicBezTo>
                  <a:pt x="49060" y="271418"/>
                  <a:pt x="38363" y="279440"/>
                  <a:pt x="26330" y="279440"/>
                </a:cubicBezTo>
                <a:cubicBezTo>
                  <a:pt x="24993" y="279440"/>
                  <a:pt x="23656" y="279440"/>
                  <a:pt x="22319" y="279440"/>
                </a:cubicBezTo>
                <a:cubicBezTo>
                  <a:pt x="6275" y="276766"/>
                  <a:pt x="-3085" y="260722"/>
                  <a:pt x="926" y="246014"/>
                </a:cubicBezTo>
                <a:lnTo>
                  <a:pt x="43712" y="52144"/>
                </a:lnTo>
                <a:cubicBezTo>
                  <a:pt x="45049" y="46796"/>
                  <a:pt x="47723" y="41448"/>
                  <a:pt x="53071" y="37437"/>
                </a:cubicBezTo>
                <a:cubicBezTo>
                  <a:pt x="69115" y="25404"/>
                  <a:pt x="86497" y="16044"/>
                  <a:pt x="106552" y="9359"/>
                </a:cubicBezTo>
                <a:cubicBezTo>
                  <a:pt x="122596" y="2674"/>
                  <a:pt x="141315" y="0"/>
                  <a:pt x="160033" y="0"/>
                </a:cubicBezTo>
                <a:close/>
              </a:path>
            </a:pathLst>
          </a:custGeom>
          <a:solidFill>
            <a:schemeClr val="bg1"/>
          </a:solidFill>
          <a:ln w="13295" cap="flat">
            <a:noFill/>
            <a:prstDash val="solid"/>
            <a:miter/>
          </a:ln>
        </p:spPr>
        <p:txBody>
          <a:bodyPr rtlCol="0" anchor="ctr"/>
          <a:lstStyle/>
          <a:p>
            <a:endParaRPr lang="en-GB" sz="1400"/>
          </a:p>
        </p:txBody>
      </p:sp>
      <p:sp>
        <p:nvSpPr>
          <p:cNvPr id="242" name="Freeform: Shape 241">
            <a:extLst>
              <a:ext uri="{FF2B5EF4-FFF2-40B4-BE49-F238E27FC236}">
                <a16:creationId xmlns:a16="http://schemas.microsoft.com/office/drawing/2014/main" id="{DFB8925D-07C2-4A6A-BDBA-23ADAB917DC5}"/>
              </a:ext>
            </a:extLst>
          </p:cNvPr>
          <p:cNvSpPr/>
          <p:nvPr/>
        </p:nvSpPr>
        <p:spPr>
          <a:xfrm>
            <a:off x="6205406" y="802380"/>
            <a:ext cx="60895" cy="60895"/>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sz="1400"/>
          </a:p>
        </p:txBody>
      </p:sp>
      <p:sp>
        <p:nvSpPr>
          <p:cNvPr id="246" name="Freeform: Shape 245">
            <a:extLst>
              <a:ext uri="{FF2B5EF4-FFF2-40B4-BE49-F238E27FC236}">
                <a16:creationId xmlns:a16="http://schemas.microsoft.com/office/drawing/2014/main" id="{5A52D3B2-C85E-43E3-AFAC-461C432D5228}"/>
              </a:ext>
            </a:extLst>
          </p:cNvPr>
          <p:cNvSpPr/>
          <p:nvPr/>
        </p:nvSpPr>
        <p:spPr>
          <a:xfrm>
            <a:off x="6332487" y="806640"/>
            <a:ext cx="60895" cy="60895"/>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sz="1400"/>
          </a:p>
        </p:txBody>
      </p:sp>
      <p:sp>
        <p:nvSpPr>
          <p:cNvPr id="247" name="Freeform: Shape 246">
            <a:extLst>
              <a:ext uri="{FF2B5EF4-FFF2-40B4-BE49-F238E27FC236}">
                <a16:creationId xmlns:a16="http://schemas.microsoft.com/office/drawing/2014/main" id="{D954C662-BB9A-4488-9205-4D96AECF2C6E}"/>
              </a:ext>
            </a:extLst>
          </p:cNvPr>
          <p:cNvSpPr/>
          <p:nvPr/>
        </p:nvSpPr>
        <p:spPr>
          <a:xfrm>
            <a:off x="6460056" y="989153"/>
            <a:ext cx="43496" cy="43496"/>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solidFill>
            <a:schemeClr val="bg1"/>
          </a:solidFill>
          <a:ln w="9525" cap="flat">
            <a:noFill/>
            <a:prstDash val="solid"/>
            <a:miter/>
          </a:ln>
        </p:spPr>
        <p:txBody>
          <a:bodyPr rtlCol="0" anchor="ctr"/>
          <a:lstStyle/>
          <a:p>
            <a:endParaRPr lang="en-GB" sz="1400"/>
          </a:p>
        </p:txBody>
      </p:sp>
      <p:sp>
        <p:nvSpPr>
          <p:cNvPr id="248" name="Freeform: Shape 247">
            <a:extLst>
              <a:ext uri="{FF2B5EF4-FFF2-40B4-BE49-F238E27FC236}">
                <a16:creationId xmlns:a16="http://schemas.microsoft.com/office/drawing/2014/main" id="{E25F2F07-F7D5-4CBD-B598-653ABD8C0910}"/>
              </a:ext>
            </a:extLst>
          </p:cNvPr>
          <p:cNvSpPr/>
          <p:nvPr/>
        </p:nvSpPr>
        <p:spPr>
          <a:xfrm>
            <a:off x="6153037" y="873808"/>
            <a:ext cx="373846" cy="278376"/>
          </a:xfrm>
          <a:custGeom>
            <a:avLst/>
            <a:gdLst>
              <a:gd name="connsiteX0" fmla="*/ 816796 w 818664"/>
              <a:gd name="connsiteY0" fmla="*/ 478155 h 609600"/>
              <a:gd name="connsiteX1" fmla="*/ 783459 w 818664"/>
              <a:gd name="connsiteY1" fmla="*/ 398145 h 609600"/>
              <a:gd name="connsiteX2" fmla="*/ 733929 w 818664"/>
              <a:gd name="connsiteY2" fmla="*/ 363855 h 609600"/>
              <a:gd name="connsiteX3" fmla="*/ 713926 w 818664"/>
              <a:gd name="connsiteY3" fmla="*/ 361950 h 609600"/>
              <a:gd name="connsiteX4" fmla="*/ 666301 w 818664"/>
              <a:gd name="connsiteY4" fmla="*/ 361950 h 609600"/>
              <a:gd name="connsiteX5" fmla="*/ 626296 w 818664"/>
              <a:gd name="connsiteY5" fmla="*/ 294323 h 609600"/>
              <a:gd name="connsiteX6" fmla="*/ 627249 w 818664"/>
              <a:gd name="connsiteY6" fmla="*/ 280035 h 609600"/>
              <a:gd name="connsiteX7" fmla="*/ 582481 w 818664"/>
              <a:gd name="connsiteY7" fmla="*/ 55245 h 609600"/>
              <a:gd name="connsiteX8" fmla="*/ 514854 w 818664"/>
              <a:gd name="connsiteY8" fmla="*/ 10478 h 609600"/>
              <a:gd name="connsiteX9" fmla="*/ 455799 w 818664"/>
              <a:gd name="connsiteY9" fmla="*/ 0 h 609600"/>
              <a:gd name="connsiteX10" fmla="*/ 396744 w 818664"/>
              <a:gd name="connsiteY10" fmla="*/ 10478 h 609600"/>
              <a:gd name="connsiteX11" fmla="*/ 329116 w 818664"/>
              <a:gd name="connsiteY11" fmla="*/ 55245 h 609600"/>
              <a:gd name="connsiteX12" fmla="*/ 313876 w 818664"/>
              <a:gd name="connsiteY12" fmla="*/ 140018 h 609600"/>
              <a:gd name="connsiteX13" fmla="*/ 296731 w 818664"/>
              <a:gd name="connsiteY13" fmla="*/ 55245 h 609600"/>
              <a:gd name="connsiteX14" fmla="*/ 229104 w 818664"/>
              <a:gd name="connsiteY14" fmla="*/ 10478 h 609600"/>
              <a:gd name="connsiteX15" fmla="*/ 170049 w 818664"/>
              <a:gd name="connsiteY15" fmla="*/ 0 h 609600"/>
              <a:gd name="connsiteX16" fmla="*/ 110994 w 818664"/>
              <a:gd name="connsiteY16" fmla="*/ 10478 h 609600"/>
              <a:gd name="connsiteX17" fmla="*/ 43366 w 818664"/>
              <a:gd name="connsiteY17" fmla="*/ 55245 h 609600"/>
              <a:gd name="connsiteX18" fmla="*/ 504 w 818664"/>
              <a:gd name="connsiteY18" fmla="*/ 280035 h 609600"/>
              <a:gd name="connsiteX19" fmla="*/ 23364 w 818664"/>
              <a:gd name="connsiteY19" fmla="*/ 313373 h 609600"/>
              <a:gd name="connsiteX20" fmla="*/ 28126 w 818664"/>
              <a:gd name="connsiteY20" fmla="*/ 314325 h 609600"/>
              <a:gd name="connsiteX21" fmla="*/ 55749 w 818664"/>
              <a:gd name="connsiteY21" fmla="*/ 291465 h 609600"/>
              <a:gd name="connsiteX22" fmla="*/ 94801 w 818664"/>
              <a:gd name="connsiteY22" fmla="*/ 98107 h 609600"/>
              <a:gd name="connsiteX23" fmla="*/ 94801 w 818664"/>
              <a:gd name="connsiteY23" fmla="*/ 609600 h 609600"/>
              <a:gd name="connsiteX24" fmla="*/ 151951 w 818664"/>
              <a:gd name="connsiteY24" fmla="*/ 609600 h 609600"/>
              <a:gd name="connsiteX25" fmla="*/ 151951 w 818664"/>
              <a:gd name="connsiteY25" fmla="*/ 314325 h 609600"/>
              <a:gd name="connsiteX26" fmla="*/ 190051 w 818664"/>
              <a:gd name="connsiteY26" fmla="*/ 314325 h 609600"/>
              <a:gd name="connsiteX27" fmla="*/ 190051 w 818664"/>
              <a:gd name="connsiteY27" fmla="*/ 609600 h 609600"/>
              <a:gd name="connsiteX28" fmla="*/ 247201 w 818664"/>
              <a:gd name="connsiteY28" fmla="*/ 609600 h 609600"/>
              <a:gd name="connsiteX29" fmla="*/ 247201 w 818664"/>
              <a:gd name="connsiteY29" fmla="*/ 98107 h 609600"/>
              <a:gd name="connsiteX30" fmla="*/ 286254 w 818664"/>
              <a:gd name="connsiteY30" fmla="*/ 291465 h 609600"/>
              <a:gd name="connsiteX31" fmla="*/ 313876 w 818664"/>
              <a:gd name="connsiteY31" fmla="*/ 314325 h 609600"/>
              <a:gd name="connsiteX32" fmla="*/ 313876 w 818664"/>
              <a:gd name="connsiteY32" fmla="*/ 314325 h 609600"/>
              <a:gd name="connsiteX33" fmla="*/ 341499 w 818664"/>
              <a:gd name="connsiteY33" fmla="*/ 291465 h 609600"/>
              <a:gd name="connsiteX34" fmla="*/ 380551 w 818664"/>
              <a:gd name="connsiteY34" fmla="*/ 98107 h 609600"/>
              <a:gd name="connsiteX35" fmla="*/ 380551 w 818664"/>
              <a:gd name="connsiteY35" fmla="*/ 201930 h 609600"/>
              <a:gd name="connsiteX36" fmla="*/ 344356 w 818664"/>
              <a:gd name="connsiteY36" fmla="*/ 381953 h 609600"/>
              <a:gd name="connsiteX37" fmla="*/ 380551 w 818664"/>
              <a:gd name="connsiteY37" fmla="*/ 381953 h 609600"/>
              <a:gd name="connsiteX38" fmla="*/ 380551 w 818664"/>
              <a:gd name="connsiteY38" fmla="*/ 609600 h 609600"/>
              <a:gd name="connsiteX39" fmla="*/ 437701 w 818664"/>
              <a:gd name="connsiteY39" fmla="*/ 609600 h 609600"/>
              <a:gd name="connsiteX40" fmla="*/ 437701 w 818664"/>
              <a:gd name="connsiteY40" fmla="*/ 381000 h 609600"/>
              <a:gd name="connsiteX41" fmla="*/ 475801 w 818664"/>
              <a:gd name="connsiteY41" fmla="*/ 381000 h 609600"/>
              <a:gd name="connsiteX42" fmla="*/ 475801 w 818664"/>
              <a:gd name="connsiteY42" fmla="*/ 609600 h 609600"/>
              <a:gd name="connsiteX43" fmla="*/ 532951 w 818664"/>
              <a:gd name="connsiteY43" fmla="*/ 609600 h 609600"/>
              <a:gd name="connsiteX44" fmla="*/ 532951 w 818664"/>
              <a:gd name="connsiteY44" fmla="*/ 381953 h 609600"/>
              <a:gd name="connsiteX45" fmla="*/ 569146 w 818664"/>
              <a:gd name="connsiteY45" fmla="*/ 381953 h 609600"/>
              <a:gd name="connsiteX46" fmla="*/ 532951 w 818664"/>
              <a:gd name="connsiteY46" fmla="*/ 201930 h 609600"/>
              <a:gd name="connsiteX47" fmla="*/ 532951 w 818664"/>
              <a:gd name="connsiteY47" fmla="*/ 98107 h 609600"/>
              <a:gd name="connsiteX48" fmla="*/ 572004 w 818664"/>
              <a:gd name="connsiteY48" fmla="*/ 291465 h 609600"/>
              <a:gd name="connsiteX49" fmla="*/ 593911 w 818664"/>
              <a:gd name="connsiteY49" fmla="*/ 313373 h 609600"/>
              <a:gd name="connsiteX50" fmla="*/ 666301 w 818664"/>
              <a:gd name="connsiteY50" fmla="*/ 436245 h 609600"/>
              <a:gd name="connsiteX51" fmla="*/ 666301 w 818664"/>
              <a:gd name="connsiteY51" fmla="*/ 609600 h 609600"/>
              <a:gd name="connsiteX52" fmla="*/ 704401 w 818664"/>
              <a:gd name="connsiteY52" fmla="*/ 609600 h 609600"/>
              <a:gd name="connsiteX53" fmla="*/ 704401 w 818664"/>
              <a:gd name="connsiteY53" fmla="*/ 495300 h 609600"/>
              <a:gd name="connsiteX54" fmla="*/ 723451 w 818664"/>
              <a:gd name="connsiteY54" fmla="*/ 495300 h 609600"/>
              <a:gd name="connsiteX55" fmla="*/ 723451 w 818664"/>
              <a:gd name="connsiteY55" fmla="*/ 609600 h 609600"/>
              <a:gd name="connsiteX56" fmla="*/ 761551 w 818664"/>
              <a:gd name="connsiteY56" fmla="*/ 609600 h 609600"/>
              <a:gd name="connsiteX57" fmla="*/ 761551 w 818664"/>
              <a:gd name="connsiteY57" fmla="*/ 443865 h 609600"/>
              <a:gd name="connsiteX58" fmla="*/ 782506 w 818664"/>
              <a:gd name="connsiteY58" fmla="*/ 493395 h 609600"/>
              <a:gd name="connsiteX59" fmla="*/ 799651 w 818664"/>
              <a:gd name="connsiteY59" fmla="*/ 504825 h 609600"/>
              <a:gd name="connsiteX60" fmla="*/ 807271 w 818664"/>
              <a:gd name="connsiteY60" fmla="*/ 502920 h 609600"/>
              <a:gd name="connsiteX61" fmla="*/ 816796 w 818664"/>
              <a:gd name="connsiteY61" fmla="*/ 47815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18664" h="609600">
                <a:moveTo>
                  <a:pt x="816796" y="478155"/>
                </a:moveTo>
                <a:lnTo>
                  <a:pt x="783459" y="398145"/>
                </a:lnTo>
                <a:cubicBezTo>
                  <a:pt x="772029" y="381953"/>
                  <a:pt x="753931" y="369570"/>
                  <a:pt x="733929" y="363855"/>
                </a:cubicBezTo>
                <a:cubicBezTo>
                  <a:pt x="728214" y="362903"/>
                  <a:pt x="720594" y="361950"/>
                  <a:pt x="713926" y="361950"/>
                </a:cubicBezTo>
                <a:lnTo>
                  <a:pt x="666301" y="361950"/>
                </a:lnTo>
                <a:lnTo>
                  <a:pt x="626296" y="294323"/>
                </a:lnTo>
                <a:cubicBezTo>
                  <a:pt x="627249" y="289560"/>
                  <a:pt x="628201" y="284798"/>
                  <a:pt x="627249" y="280035"/>
                </a:cubicBezTo>
                <a:lnTo>
                  <a:pt x="582481" y="55245"/>
                </a:lnTo>
                <a:cubicBezTo>
                  <a:pt x="564384" y="35243"/>
                  <a:pt x="541524" y="20003"/>
                  <a:pt x="514854" y="10478"/>
                </a:cubicBezTo>
                <a:cubicBezTo>
                  <a:pt x="496756" y="3810"/>
                  <a:pt x="476754" y="0"/>
                  <a:pt x="455799" y="0"/>
                </a:cubicBezTo>
                <a:cubicBezTo>
                  <a:pt x="434844" y="0"/>
                  <a:pt x="415794" y="3810"/>
                  <a:pt x="396744" y="10478"/>
                </a:cubicBezTo>
                <a:cubicBezTo>
                  <a:pt x="371026" y="20003"/>
                  <a:pt x="348166" y="35243"/>
                  <a:pt x="329116" y="55245"/>
                </a:cubicBezTo>
                <a:lnTo>
                  <a:pt x="313876" y="140018"/>
                </a:lnTo>
                <a:lnTo>
                  <a:pt x="296731" y="55245"/>
                </a:lnTo>
                <a:cubicBezTo>
                  <a:pt x="278634" y="35243"/>
                  <a:pt x="255774" y="20003"/>
                  <a:pt x="229104" y="10478"/>
                </a:cubicBezTo>
                <a:cubicBezTo>
                  <a:pt x="211006" y="3810"/>
                  <a:pt x="191004" y="0"/>
                  <a:pt x="170049" y="0"/>
                </a:cubicBezTo>
                <a:cubicBezTo>
                  <a:pt x="149094" y="0"/>
                  <a:pt x="130044" y="3810"/>
                  <a:pt x="110994" y="10478"/>
                </a:cubicBezTo>
                <a:cubicBezTo>
                  <a:pt x="85276" y="20003"/>
                  <a:pt x="62416" y="35243"/>
                  <a:pt x="43366" y="55245"/>
                </a:cubicBezTo>
                <a:lnTo>
                  <a:pt x="504" y="280035"/>
                </a:lnTo>
                <a:cubicBezTo>
                  <a:pt x="-2354" y="295275"/>
                  <a:pt x="7171" y="310515"/>
                  <a:pt x="23364" y="313373"/>
                </a:cubicBezTo>
                <a:cubicBezTo>
                  <a:pt x="24316" y="314325"/>
                  <a:pt x="26221" y="314325"/>
                  <a:pt x="28126" y="314325"/>
                </a:cubicBezTo>
                <a:cubicBezTo>
                  <a:pt x="41461" y="314325"/>
                  <a:pt x="53844" y="304800"/>
                  <a:pt x="55749" y="291465"/>
                </a:cubicBezTo>
                <a:lnTo>
                  <a:pt x="94801" y="98107"/>
                </a:lnTo>
                <a:lnTo>
                  <a:pt x="94801" y="609600"/>
                </a:lnTo>
                <a:lnTo>
                  <a:pt x="151951" y="609600"/>
                </a:lnTo>
                <a:lnTo>
                  <a:pt x="151951" y="314325"/>
                </a:lnTo>
                <a:lnTo>
                  <a:pt x="190051" y="314325"/>
                </a:lnTo>
                <a:lnTo>
                  <a:pt x="190051" y="609600"/>
                </a:lnTo>
                <a:lnTo>
                  <a:pt x="247201" y="609600"/>
                </a:lnTo>
                <a:lnTo>
                  <a:pt x="247201" y="98107"/>
                </a:lnTo>
                <a:lnTo>
                  <a:pt x="286254" y="291465"/>
                </a:lnTo>
                <a:cubicBezTo>
                  <a:pt x="288159" y="304800"/>
                  <a:pt x="300541" y="314325"/>
                  <a:pt x="313876" y="314325"/>
                </a:cubicBezTo>
                <a:lnTo>
                  <a:pt x="313876" y="314325"/>
                </a:lnTo>
                <a:cubicBezTo>
                  <a:pt x="327211" y="314325"/>
                  <a:pt x="339594" y="304800"/>
                  <a:pt x="341499" y="291465"/>
                </a:cubicBezTo>
                <a:lnTo>
                  <a:pt x="380551" y="98107"/>
                </a:lnTo>
                <a:lnTo>
                  <a:pt x="380551" y="201930"/>
                </a:lnTo>
                <a:lnTo>
                  <a:pt x="344356" y="381953"/>
                </a:lnTo>
                <a:lnTo>
                  <a:pt x="380551" y="381953"/>
                </a:lnTo>
                <a:lnTo>
                  <a:pt x="380551" y="609600"/>
                </a:lnTo>
                <a:lnTo>
                  <a:pt x="437701" y="609600"/>
                </a:lnTo>
                <a:lnTo>
                  <a:pt x="437701" y="381000"/>
                </a:lnTo>
                <a:lnTo>
                  <a:pt x="475801" y="381000"/>
                </a:lnTo>
                <a:lnTo>
                  <a:pt x="475801" y="609600"/>
                </a:lnTo>
                <a:lnTo>
                  <a:pt x="532951" y="609600"/>
                </a:lnTo>
                <a:lnTo>
                  <a:pt x="532951" y="381953"/>
                </a:lnTo>
                <a:lnTo>
                  <a:pt x="569146" y="381953"/>
                </a:lnTo>
                <a:lnTo>
                  <a:pt x="532951" y="201930"/>
                </a:lnTo>
                <a:lnTo>
                  <a:pt x="532951" y="98107"/>
                </a:lnTo>
                <a:lnTo>
                  <a:pt x="572004" y="291465"/>
                </a:lnTo>
                <a:cubicBezTo>
                  <a:pt x="573909" y="302895"/>
                  <a:pt x="583434" y="311468"/>
                  <a:pt x="593911" y="313373"/>
                </a:cubicBezTo>
                <a:lnTo>
                  <a:pt x="666301" y="436245"/>
                </a:lnTo>
                <a:lnTo>
                  <a:pt x="666301" y="609600"/>
                </a:lnTo>
                <a:lnTo>
                  <a:pt x="704401" y="609600"/>
                </a:lnTo>
                <a:lnTo>
                  <a:pt x="704401" y="495300"/>
                </a:lnTo>
                <a:lnTo>
                  <a:pt x="723451" y="495300"/>
                </a:lnTo>
                <a:lnTo>
                  <a:pt x="723451" y="609600"/>
                </a:lnTo>
                <a:lnTo>
                  <a:pt x="761551" y="609600"/>
                </a:lnTo>
                <a:lnTo>
                  <a:pt x="761551" y="443865"/>
                </a:lnTo>
                <a:lnTo>
                  <a:pt x="782506" y="493395"/>
                </a:lnTo>
                <a:cubicBezTo>
                  <a:pt x="785364" y="501015"/>
                  <a:pt x="792984" y="504825"/>
                  <a:pt x="799651" y="504825"/>
                </a:cubicBezTo>
                <a:cubicBezTo>
                  <a:pt x="802509" y="504825"/>
                  <a:pt x="804414" y="504825"/>
                  <a:pt x="807271" y="502920"/>
                </a:cubicBezTo>
                <a:cubicBezTo>
                  <a:pt x="816796" y="499110"/>
                  <a:pt x="821559" y="487680"/>
                  <a:pt x="816796" y="478155"/>
                </a:cubicBezTo>
                <a:close/>
              </a:path>
            </a:pathLst>
          </a:custGeom>
          <a:solidFill>
            <a:schemeClr val="bg1"/>
          </a:solidFill>
          <a:ln w="9525" cap="flat">
            <a:noFill/>
            <a:prstDash val="solid"/>
            <a:miter/>
          </a:ln>
        </p:spPr>
        <p:txBody>
          <a:bodyPr rtlCol="0" anchor="ctr"/>
          <a:lstStyle/>
          <a:p>
            <a:endParaRPr lang="en-GB" sz="1400"/>
          </a:p>
        </p:txBody>
      </p:sp>
      <p:sp>
        <p:nvSpPr>
          <p:cNvPr id="249" name="TextBox 248">
            <a:extLst>
              <a:ext uri="{FF2B5EF4-FFF2-40B4-BE49-F238E27FC236}">
                <a16:creationId xmlns:a16="http://schemas.microsoft.com/office/drawing/2014/main" id="{F160B6D5-1665-4AA5-AB94-E0D678236EBD}"/>
              </a:ext>
            </a:extLst>
          </p:cNvPr>
          <p:cNvSpPr txBox="1"/>
          <p:nvPr/>
        </p:nvSpPr>
        <p:spPr>
          <a:xfrm>
            <a:off x="5061610" y="1318432"/>
            <a:ext cx="1712083" cy="276966"/>
          </a:xfrm>
          <a:prstGeom prst="rect">
            <a:avLst/>
          </a:prstGeom>
          <a:noFill/>
        </p:spPr>
        <p:txBody>
          <a:bodyPr wrap="square">
            <a:spAutoFit/>
          </a:bodyPr>
          <a:lstStyle/>
          <a:p>
            <a:pPr algn="ctr"/>
            <a:r>
              <a:rPr lang="en-US" sz="1400" b="1" dirty="0">
                <a:solidFill>
                  <a:srgbClr val="FFCA2C"/>
                </a:solidFill>
              </a:rPr>
              <a:t>Entering Jerusalem</a:t>
            </a:r>
            <a:endParaRPr lang="en-GB" sz="1400" b="1" dirty="0">
              <a:solidFill>
                <a:srgbClr val="FFCA2C"/>
              </a:solidFill>
            </a:endParaRPr>
          </a:p>
        </p:txBody>
      </p:sp>
      <p:sp>
        <p:nvSpPr>
          <p:cNvPr id="250" name="Rectangle 249">
            <a:extLst>
              <a:ext uri="{FF2B5EF4-FFF2-40B4-BE49-F238E27FC236}">
                <a16:creationId xmlns:a16="http://schemas.microsoft.com/office/drawing/2014/main" id="{32840FC0-53FE-48BB-81CE-2791BFA19EB9}"/>
              </a:ext>
            </a:extLst>
          </p:cNvPr>
          <p:cNvSpPr/>
          <p:nvPr/>
        </p:nvSpPr>
        <p:spPr>
          <a:xfrm>
            <a:off x="5126149" y="4206388"/>
            <a:ext cx="1552655" cy="1037251"/>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1" name="Rectangle 250">
            <a:extLst>
              <a:ext uri="{FF2B5EF4-FFF2-40B4-BE49-F238E27FC236}">
                <a16:creationId xmlns:a16="http://schemas.microsoft.com/office/drawing/2014/main" id="{4489DD3C-AEE9-421D-9069-74AB74697C8C}"/>
              </a:ext>
            </a:extLst>
          </p:cNvPr>
          <p:cNvSpPr/>
          <p:nvPr/>
        </p:nvSpPr>
        <p:spPr>
          <a:xfrm>
            <a:off x="5133636" y="7947101"/>
            <a:ext cx="1552655" cy="1037251"/>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nvGrpSpPr>
          <p:cNvPr id="252" name="Group 251">
            <a:extLst>
              <a:ext uri="{FF2B5EF4-FFF2-40B4-BE49-F238E27FC236}">
                <a16:creationId xmlns:a16="http://schemas.microsoft.com/office/drawing/2014/main" id="{F015F7E8-F3F1-4689-8E57-2ABD50FEE53F}"/>
              </a:ext>
            </a:extLst>
          </p:cNvPr>
          <p:cNvGrpSpPr/>
          <p:nvPr/>
        </p:nvGrpSpPr>
        <p:grpSpPr>
          <a:xfrm>
            <a:off x="5100883" y="6711949"/>
            <a:ext cx="1595179" cy="1109871"/>
            <a:chOff x="4781841" y="5072328"/>
            <a:chExt cx="1941310" cy="1350697"/>
          </a:xfrm>
        </p:grpSpPr>
        <p:sp>
          <p:nvSpPr>
            <p:cNvPr id="372" name="Rectangle 371">
              <a:extLst>
                <a:ext uri="{FF2B5EF4-FFF2-40B4-BE49-F238E27FC236}">
                  <a16:creationId xmlns:a16="http://schemas.microsoft.com/office/drawing/2014/main" id="{138B599E-F300-449C-B53D-2F56E335D80D}"/>
                </a:ext>
              </a:extLst>
            </p:cNvPr>
            <p:cNvSpPr/>
            <p:nvPr/>
          </p:nvSpPr>
          <p:spPr>
            <a:xfrm>
              <a:off x="4811479" y="5072328"/>
              <a:ext cx="1889559" cy="1262319"/>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73" name="Freeform: Shape 372">
              <a:extLst>
                <a:ext uri="{FF2B5EF4-FFF2-40B4-BE49-F238E27FC236}">
                  <a16:creationId xmlns:a16="http://schemas.microsoft.com/office/drawing/2014/main" id="{4E292C99-0A44-4CD9-A98D-66E8BF06650F}"/>
                </a:ext>
              </a:extLst>
            </p:cNvPr>
            <p:cNvSpPr/>
            <p:nvPr/>
          </p:nvSpPr>
          <p:spPr>
            <a:xfrm>
              <a:off x="4781841" y="5135102"/>
              <a:ext cx="1941310" cy="719559"/>
            </a:xfrm>
            <a:custGeom>
              <a:avLst/>
              <a:gdLst>
                <a:gd name="connsiteX0" fmla="*/ 908290 w 1941310"/>
                <a:gd name="connsiteY0" fmla="*/ 283499 h 719559"/>
                <a:gd name="connsiteX1" fmla="*/ 1133899 w 1941310"/>
                <a:gd name="connsiteY1" fmla="*/ 501529 h 719559"/>
                <a:gd name="connsiteX2" fmla="*/ 908290 w 1941310"/>
                <a:gd name="connsiteY2" fmla="*/ 719559 h 719559"/>
                <a:gd name="connsiteX3" fmla="*/ 682681 w 1941310"/>
                <a:gd name="connsiteY3" fmla="*/ 501529 h 719559"/>
                <a:gd name="connsiteX4" fmla="*/ 908290 w 1941310"/>
                <a:gd name="connsiteY4" fmla="*/ 283499 h 719559"/>
                <a:gd name="connsiteX5" fmla="*/ 1309256 w 1941310"/>
                <a:gd name="connsiteY5" fmla="*/ 0 h 719559"/>
                <a:gd name="connsiteX6" fmla="*/ 1354401 w 1941310"/>
                <a:gd name="connsiteY6" fmla="*/ 1125 h 719559"/>
                <a:gd name="connsiteX7" fmla="*/ 1444695 w 1941310"/>
                <a:gd name="connsiteY7" fmla="*/ 9236 h 719559"/>
                <a:gd name="connsiteX8" fmla="*/ 1715577 w 1941310"/>
                <a:gd name="connsiteY8" fmla="*/ 89220 h 719559"/>
                <a:gd name="connsiteX9" fmla="*/ 1941310 w 1941310"/>
                <a:gd name="connsiteY9" fmla="*/ 249869 h 719559"/>
                <a:gd name="connsiteX10" fmla="*/ 1941310 w 1941310"/>
                <a:gd name="connsiteY10" fmla="*/ 605635 h 719559"/>
                <a:gd name="connsiteX11" fmla="*/ 1611603 w 1941310"/>
                <a:gd name="connsiteY11" fmla="*/ 605635 h 719559"/>
                <a:gd name="connsiteX12" fmla="*/ 1628817 w 1941310"/>
                <a:gd name="connsiteY12" fmla="*/ 520371 h 719559"/>
                <a:gd name="connsiteX13" fmla="*/ 1326380 w 1941310"/>
                <a:gd name="connsiteY13" fmla="*/ 217934 h 719559"/>
                <a:gd name="connsiteX14" fmla="*/ 1112525 w 1941310"/>
                <a:gd name="connsiteY14" fmla="*/ 306516 h 719559"/>
                <a:gd name="connsiteX15" fmla="*/ 1091763 w 1941310"/>
                <a:gd name="connsiteY15" fmla="*/ 331680 h 719559"/>
                <a:gd name="connsiteX16" fmla="*/ 1088356 w 1941310"/>
                <a:gd name="connsiteY16" fmla="*/ 326796 h 719559"/>
                <a:gd name="connsiteX17" fmla="*/ 906496 w 1941310"/>
                <a:gd name="connsiteY17" fmla="*/ 253998 h 719559"/>
                <a:gd name="connsiteX18" fmla="*/ 649308 w 1941310"/>
                <a:gd name="connsiteY18" fmla="*/ 502546 h 719559"/>
                <a:gd name="connsiteX19" fmla="*/ 669519 w 1941310"/>
                <a:gd name="connsiteY19" fmla="*/ 599292 h 719559"/>
                <a:gd name="connsiteX20" fmla="*/ 673944 w 1941310"/>
                <a:gd name="connsiteY20" fmla="*/ 605635 h 719559"/>
                <a:gd name="connsiteX21" fmla="*/ 0 w 1941310"/>
                <a:gd name="connsiteY21" fmla="*/ 605635 h 719559"/>
                <a:gd name="connsiteX22" fmla="*/ 0 w 1941310"/>
                <a:gd name="connsiteY22" fmla="*/ 357791 h 719559"/>
                <a:gd name="connsiteX23" fmla="*/ 174492 w 1941310"/>
                <a:gd name="connsiteY23" fmla="*/ 358244 h 719559"/>
                <a:gd name="connsiteX24" fmla="*/ 772911 w 1941310"/>
                <a:gd name="connsiteY24" fmla="*/ 171909 h 719559"/>
                <a:gd name="connsiteX25" fmla="*/ 1309256 w 1941310"/>
                <a:gd name="connsiteY25" fmla="*/ 0 h 71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1310" h="719559">
                  <a:moveTo>
                    <a:pt x="908290" y="283499"/>
                  </a:moveTo>
                  <a:cubicBezTo>
                    <a:pt x="1032890" y="283499"/>
                    <a:pt x="1133899" y="381114"/>
                    <a:pt x="1133899" y="501529"/>
                  </a:cubicBezTo>
                  <a:cubicBezTo>
                    <a:pt x="1133899" y="621944"/>
                    <a:pt x="1032890" y="719559"/>
                    <a:pt x="908290" y="719559"/>
                  </a:cubicBezTo>
                  <a:cubicBezTo>
                    <a:pt x="783690" y="719559"/>
                    <a:pt x="682681" y="621944"/>
                    <a:pt x="682681" y="501529"/>
                  </a:cubicBezTo>
                  <a:cubicBezTo>
                    <a:pt x="682681" y="381114"/>
                    <a:pt x="783690" y="283499"/>
                    <a:pt x="908290" y="283499"/>
                  </a:cubicBezTo>
                  <a:close/>
                  <a:moveTo>
                    <a:pt x="1309256" y="0"/>
                  </a:moveTo>
                  <a:cubicBezTo>
                    <a:pt x="1323702" y="0"/>
                    <a:pt x="1339051" y="1125"/>
                    <a:pt x="1354401" y="1125"/>
                  </a:cubicBezTo>
                  <a:lnTo>
                    <a:pt x="1444695" y="9236"/>
                  </a:lnTo>
                  <a:cubicBezTo>
                    <a:pt x="1538789" y="20742"/>
                    <a:pt x="1630325" y="47771"/>
                    <a:pt x="1715577" y="89220"/>
                  </a:cubicBezTo>
                  <a:cubicBezTo>
                    <a:pt x="1817219" y="136086"/>
                    <a:pt x="1941310" y="249869"/>
                    <a:pt x="1941310" y="249869"/>
                  </a:cubicBezTo>
                  <a:lnTo>
                    <a:pt x="1941310" y="605635"/>
                  </a:lnTo>
                  <a:lnTo>
                    <a:pt x="1611603" y="605635"/>
                  </a:lnTo>
                  <a:lnTo>
                    <a:pt x="1628817" y="520371"/>
                  </a:lnTo>
                  <a:cubicBezTo>
                    <a:pt x="1628817" y="353340"/>
                    <a:pt x="1493411" y="217934"/>
                    <a:pt x="1326380" y="217934"/>
                  </a:cubicBezTo>
                  <a:cubicBezTo>
                    <a:pt x="1242865" y="217934"/>
                    <a:pt x="1167256" y="251786"/>
                    <a:pt x="1112525" y="306516"/>
                  </a:cubicBezTo>
                  <a:lnTo>
                    <a:pt x="1091763" y="331680"/>
                  </a:lnTo>
                  <a:lnTo>
                    <a:pt x="1088356" y="326796"/>
                  </a:lnTo>
                  <a:cubicBezTo>
                    <a:pt x="1041814" y="281818"/>
                    <a:pt x="977517" y="253998"/>
                    <a:pt x="906496" y="253998"/>
                  </a:cubicBezTo>
                  <a:cubicBezTo>
                    <a:pt x="764455" y="253998"/>
                    <a:pt x="649308" y="365277"/>
                    <a:pt x="649308" y="502546"/>
                  </a:cubicBezTo>
                  <a:cubicBezTo>
                    <a:pt x="649308" y="536864"/>
                    <a:pt x="656505" y="569556"/>
                    <a:pt x="669519" y="599292"/>
                  </a:cubicBezTo>
                  <a:lnTo>
                    <a:pt x="673944" y="605635"/>
                  </a:lnTo>
                  <a:lnTo>
                    <a:pt x="0" y="605635"/>
                  </a:lnTo>
                  <a:lnTo>
                    <a:pt x="0" y="357791"/>
                  </a:lnTo>
                  <a:lnTo>
                    <a:pt x="174492" y="358244"/>
                  </a:lnTo>
                  <a:cubicBezTo>
                    <a:pt x="572234" y="327372"/>
                    <a:pt x="770656" y="173487"/>
                    <a:pt x="772911" y="171909"/>
                  </a:cubicBezTo>
                  <a:cubicBezTo>
                    <a:pt x="901580" y="62860"/>
                    <a:pt x="1097516" y="0"/>
                    <a:pt x="1309256" y="0"/>
                  </a:cubicBezTo>
                  <a:close/>
                </a:path>
              </a:pathLst>
            </a:custGeom>
            <a:solidFill>
              <a:schemeClr val="bg1"/>
            </a:solidFill>
            <a:ln w="13990" cap="flat">
              <a:noFill/>
              <a:prstDash val="solid"/>
              <a:miter/>
            </a:ln>
          </p:spPr>
          <p:txBody>
            <a:bodyPr wrap="square" rtlCol="0" anchor="ctr">
              <a:noAutofit/>
            </a:bodyPr>
            <a:lstStyle/>
            <a:p>
              <a:endParaRPr lang="en-GB" sz="1400"/>
            </a:p>
          </p:txBody>
        </p:sp>
        <p:pic>
          <p:nvPicPr>
            <p:cNvPr id="374" name="Graphic 373" descr="Sun with solid fill">
              <a:extLst>
                <a:ext uri="{FF2B5EF4-FFF2-40B4-BE49-F238E27FC236}">
                  <a16:creationId xmlns:a16="http://schemas.microsoft.com/office/drawing/2014/main" id="{D9629B0E-A1E6-4603-9651-F13B22A34C4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78654" y="5175304"/>
              <a:ext cx="447554" cy="447554"/>
            </a:xfrm>
            <a:prstGeom prst="rect">
              <a:avLst/>
            </a:prstGeom>
          </p:spPr>
        </p:pic>
        <p:pic>
          <p:nvPicPr>
            <p:cNvPr id="375" name="Graphic 374" descr="Two women with solid fill">
              <a:extLst>
                <a:ext uri="{FF2B5EF4-FFF2-40B4-BE49-F238E27FC236}">
                  <a16:creationId xmlns:a16="http://schemas.microsoft.com/office/drawing/2014/main" id="{F070EE0C-DE1C-49AF-B49D-F68953ADCEC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33590" y="5733657"/>
              <a:ext cx="689368" cy="689368"/>
            </a:xfrm>
            <a:prstGeom prst="rect">
              <a:avLst/>
            </a:prstGeom>
          </p:spPr>
        </p:pic>
        <p:sp>
          <p:nvSpPr>
            <p:cNvPr id="376" name="Freeform: Shape 375">
              <a:extLst>
                <a:ext uri="{FF2B5EF4-FFF2-40B4-BE49-F238E27FC236}">
                  <a16:creationId xmlns:a16="http://schemas.microsoft.com/office/drawing/2014/main" id="{5C4AA148-BE8E-4FCF-AD01-928BE7C51CE3}"/>
                </a:ext>
              </a:extLst>
            </p:cNvPr>
            <p:cNvSpPr/>
            <p:nvPr/>
          </p:nvSpPr>
          <p:spPr>
            <a:xfrm flipH="1">
              <a:off x="6062461" y="5775001"/>
              <a:ext cx="465656" cy="501243"/>
            </a:xfrm>
            <a:custGeom>
              <a:avLst/>
              <a:gdLst>
                <a:gd name="connsiteX0" fmla="*/ 629332 w 2018717"/>
                <a:gd name="connsiteY0" fmla="*/ 357465 h 2172995"/>
                <a:gd name="connsiteX1" fmla="*/ 275193 w 2018717"/>
                <a:gd name="connsiteY1" fmla="*/ 477825 h 2172995"/>
                <a:gd name="connsiteX2" fmla="*/ 0 w 2018717"/>
                <a:gd name="connsiteY2" fmla="*/ 463195 h 2172995"/>
                <a:gd name="connsiteX3" fmla="*/ 152294 w 2018717"/>
                <a:gd name="connsiteY3" fmla="*/ 739354 h 2172995"/>
                <a:gd name="connsiteX4" fmla="*/ 369869 w 2018717"/>
                <a:gd name="connsiteY4" fmla="*/ 733299 h 2172995"/>
                <a:gd name="connsiteX5" fmla="*/ 393936 w 2018717"/>
                <a:gd name="connsiteY5" fmla="*/ 873911 h 2172995"/>
                <a:gd name="connsiteX6" fmla="*/ 556744 w 2018717"/>
                <a:gd name="connsiteY6" fmla="*/ 890353 h 2172995"/>
                <a:gd name="connsiteX7" fmla="*/ 594138 w 2018717"/>
                <a:gd name="connsiteY7" fmla="*/ 872159 h 2172995"/>
                <a:gd name="connsiteX8" fmla="*/ 512368 w 2018717"/>
                <a:gd name="connsiteY8" fmla="*/ 1219681 h 2172995"/>
                <a:gd name="connsiteX9" fmla="*/ 507695 w 2018717"/>
                <a:gd name="connsiteY9" fmla="*/ 1243046 h 2172995"/>
                <a:gd name="connsiteX10" fmla="*/ 601157 w 2018717"/>
                <a:gd name="connsiteY10" fmla="*/ 1336509 h 2172995"/>
                <a:gd name="connsiteX11" fmla="*/ 689946 w 2018717"/>
                <a:gd name="connsiteY11" fmla="*/ 1266412 h 2172995"/>
                <a:gd name="connsiteX12" fmla="*/ 771151 w 2018717"/>
                <a:gd name="connsiteY12" fmla="*/ 929996 h 2172995"/>
                <a:gd name="connsiteX13" fmla="*/ 788082 w 2018717"/>
                <a:gd name="connsiteY13" fmla="*/ 921043 h 2172995"/>
                <a:gd name="connsiteX14" fmla="*/ 788082 w 2018717"/>
                <a:gd name="connsiteY14" fmla="*/ 2172995 h 2172995"/>
                <a:gd name="connsiteX15" fmla="*/ 975006 w 2018717"/>
                <a:gd name="connsiteY15" fmla="*/ 2172995 h 2172995"/>
                <a:gd name="connsiteX16" fmla="*/ 975006 w 2018717"/>
                <a:gd name="connsiteY16" fmla="*/ 1331836 h 2172995"/>
                <a:gd name="connsiteX17" fmla="*/ 1068468 w 2018717"/>
                <a:gd name="connsiteY17" fmla="*/ 1331836 h 2172995"/>
                <a:gd name="connsiteX18" fmla="*/ 1068468 w 2018717"/>
                <a:gd name="connsiteY18" fmla="*/ 2172995 h 2172995"/>
                <a:gd name="connsiteX19" fmla="*/ 1255392 w 2018717"/>
                <a:gd name="connsiteY19" fmla="*/ 2172995 h 2172995"/>
                <a:gd name="connsiteX20" fmla="*/ 1255392 w 2018717"/>
                <a:gd name="connsiteY20" fmla="*/ 943802 h 2172995"/>
                <a:gd name="connsiteX21" fmla="*/ 1277328 w 2018717"/>
                <a:gd name="connsiteY21" fmla="*/ 955401 h 2172995"/>
                <a:gd name="connsiteX22" fmla="*/ 1353528 w 2018717"/>
                <a:gd name="connsiteY22" fmla="*/ 1271085 h 2172995"/>
                <a:gd name="connsiteX23" fmla="*/ 1442317 w 2018717"/>
                <a:gd name="connsiteY23" fmla="*/ 1341182 h 2172995"/>
                <a:gd name="connsiteX24" fmla="*/ 1535779 w 2018717"/>
                <a:gd name="connsiteY24" fmla="*/ 1247720 h 2172995"/>
                <a:gd name="connsiteX25" fmla="*/ 1531106 w 2018717"/>
                <a:gd name="connsiteY25" fmla="*/ 1224354 h 2172995"/>
                <a:gd name="connsiteX26" fmla="*/ 1453864 w 2018717"/>
                <a:gd name="connsiteY26" fmla="*/ 896076 h 2172995"/>
                <a:gd name="connsiteX27" fmla="*/ 1461974 w 2018717"/>
                <a:gd name="connsiteY27" fmla="*/ 900022 h 2172995"/>
                <a:gd name="connsiteX28" fmla="*/ 1624781 w 2018717"/>
                <a:gd name="connsiteY28" fmla="*/ 883580 h 2172995"/>
                <a:gd name="connsiteX29" fmla="*/ 1648848 w 2018717"/>
                <a:gd name="connsiteY29" fmla="*/ 742968 h 2172995"/>
                <a:gd name="connsiteX30" fmla="*/ 1866424 w 2018717"/>
                <a:gd name="connsiteY30" fmla="*/ 749023 h 2172995"/>
                <a:gd name="connsiteX31" fmla="*/ 2018717 w 2018717"/>
                <a:gd name="connsiteY31" fmla="*/ 472864 h 2172995"/>
                <a:gd name="connsiteX32" fmla="*/ 1743524 w 2018717"/>
                <a:gd name="connsiteY32" fmla="*/ 487494 h 2172995"/>
                <a:gd name="connsiteX33" fmla="*/ 1389385 w 2018717"/>
                <a:gd name="connsiteY33" fmla="*/ 367134 h 2172995"/>
                <a:gd name="connsiteX34" fmla="*/ 1343989 w 2018717"/>
                <a:gd name="connsiteY34" fmla="*/ 372264 h 2172995"/>
                <a:gd name="connsiteX35" fmla="*/ 1164989 w 2018717"/>
                <a:gd name="connsiteY35" fmla="*/ 511298 h 2172995"/>
                <a:gd name="connsiteX36" fmla="*/ 1164781 w 2018717"/>
                <a:gd name="connsiteY36" fmla="*/ 511588 h 2172995"/>
                <a:gd name="connsiteX37" fmla="*/ 1098843 w 2018717"/>
                <a:gd name="connsiteY37" fmla="*/ 497102 h 2172995"/>
                <a:gd name="connsiteX38" fmla="*/ 1021737 w 2018717"/>
                <a:gd name="connsiteY38" fmla="*/ 490676 h 2172995"/>
                <a:gd name="connsiteX39" fmla="*/ 867525 w 2018717"/>
                <a:gd name="connsiteY39" fmla="*/ 509368 h 2172995"/>
                <a:gd name="connsiteX40" fmla="*/ 861117 w 2018717"/>
                <a:gd name="connsiteY40" fmla="*/ 511967 h 2172995"/>
                <a:gd name="connsiteX41" fmla="*/ 860486 w 2018717"/>
                <a:gd name="connsiteY41" fmla="*/ 511067 h 2172995"/>
                <a:gd name="connsiteX42" fmla="*/ 853728 w 2018717"/>
                <a:gd name="connsiteY42" fmla="*/ 501629 h 2172995"/>
                <a:gd name="connsiteX43" fmla="*/ 674729 w 2018717"/>
                <a:gd name="connsiteY43" fmla="*/ 362595 h 2172995"/>
                <a:gd name="connsiteX44" fmla="*/ 629332 w 2018717"/>
                <a:gd name="connsiteY44" fmla="*/ 357465 h 2172995"/>
                <a:gd name="connsiteX45" fmla="*/ 1021738 w 2018717"/>
                <a:gd name="connsiteY45" fmla="*/ 70096 h 2172995"/>
                <a:gd name="connsiteX46" fmla="*/ 834813 w 2018717"/>
                <a:gd name="connsiteY46" fmla="*/ 257020 h 2172995"/>
                <a:gd name="connsiteX47" fmla="*/ 1021738 w 2018717"/>
                <a:gd name="connsiteY47" fmla="*/ 443945 h 2172995"/>
                <a:gd name="connsiteX48" fmla="*/ 1208662 w 2018717"/>
                <a:gd name="connsiteY48" fmla="*/ 257020 h 2172995"/>
                <a:gd name="connsiteX49" fmla="*/ 1021738 w 2018717"/>
                <a:gd name="connsiteY49" fmla="*/ 70096 h 2172995"/>
                <a:gd name="connsiteX50" fmla="*/ 1018698 w 2018717"/>
                <a:gd name="connsiteY50" fmla="*/ 0 h 2172995"/>
                <a:gd name="connsiteX51" fmla="*/ 761074 w 2018717"/>
                <a:gd name="connsiteY51" fmla="*/ 75772 h 2172995"/>
                <a:gd name="connsiteX52" fmla="*/ 801385 w 2018717"/>
                <a:gd name="connsiteY52" fmla="*/ 116461 h 2172995"/>
                <a:gd name="connsiteX53" fmla="*/ 827450 w 2018717"/>
                <a:gd name="connsiteY53" fmla="*/ 94412 h 2172995"/>
                <a:gd name="connsiteX54" fmla="*/ 792671 w 2018717"/>
                <a:gd name="connsiteY54" fmla="*/ 75772 h 2172995"/>
                <a:gd name="connsiteX55" fmla="*/ 1018698 w 2018717"/>
                <a:gd name="connsiteY55" fmla="*/ 30308 h 2172995"/>
                <a:gd name="connsiteX56" fmla="*/ 1244725 w 2018717"/>
                <a:gd name="connsiteY56" fmla="*/ 75772 h 2172995"/>
                <a:gd name="connsiteX57" fmla="*/ 1209945 w 2018717"/>
                <a:gd name="connsiteY57" fmla="*/ 94412 h 2172995"/>
                <a:gd name="connsiteX58" fmla="*/ 1236011 w 2018717"/>
                <a:gd name="connsiteY58" fmla="*/ 116461 h 2172995"/>
                <a:gd name="connsiteX59" fmla="*/ 1276321 w 2018717"/>
                <a:gd name="connsiteY59" fmla="*/ 75772 h 2172995"/>
                <a:gd name="connsiteX60" fmla="*/ 1018698 w 2018717"/>
                <a:gd name="connsiteY60" fmla="*/ 0 h 2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18717" h="2172995">
                  <a:moveTo>
                    <a:pt x="629332" y="357465"/>
                  </a:moveTo>
                  <a:cubicBezTo>
                    <a:pt x="530580" y="356543"/>
                    <a:pt x="473344" y="428427"/>
                    <a:pt x="275193" y="477825"/>
                  </a:cubicBezTo>
                  <a:cubicBezTo>
                    <a:pt x="184716" y="500393"/>
                    <a:pt x="80739" y="513882"/>
                    <a:pt x="0" y="463195"/>
                  </a:cubicBezTo>
                  <a:cubicBezTo>
                    <a:pt x="6570" y="562626"/>
                    <a:pt x="66870" y="697855"/>
                    <a:pt x="152294" y="739354"/>
                  </a:cubicBezTo>
                  <a:cubicBezTo>
                    <a:pt x="236667" y="781278"/>
                    <a:pt x="369869" y="733299"/>
                    <a:pt x="369869" y="733299"/>
                  </a:cubicBezTo>
                  <a:cubicBezTo>
                    <a:pt x="369869" y="733299"/>
                    <a:pt x="324642" y="815887"/>
                    <a:pt x="393936" y="873911"/>
                  </a:cubicBezTo>
                  <a:cubicBezTo>
                    <a:pt x="424646" y="899636"/>
                    <a:pt x="483661" y="914157"/>
                    <a:pt x="556744" y="890353"/>
                  </a:cubicBezTo>
                  <a:lnTo>
                    <a:pt x="594138" y="872159"/>
                  </a:lnTo>
                  <a:lnTo>
                    <a:pt x="512368" y="1219681"/>
                  </a:lnTo>
                  <a:cubicBezTo>
                    <a:pt x="512368" y="1224354"/>
                    <a:pt x="507695" y="1233700"/>
                    <a:pt x="507695" y="1243046"/>
                  </a:cubicBezTo>
                  <a:cubicBezTo>
                    <a:pt x="507695" y="1294451"/>
                    <a:pt x="549753" y="1336509"/>
                    <a:pt x="601157" y="1336509"/>
                  </a:cubicBezTo>
                  <a:cubicBezTo>
                    <a:pt x="643215" y="1336509"/>
                    <a:pt x="680600" y="1303797"/>
                    <a:pt x="689946" y="1266412"/>
                  </a:cubicBezTo>
                  <a:lnTo>
                    <a:pt x="771151" y="929996"/>
                  </a:lnTo>
                  <a:lnTo>
                    <a:pt x="788082" y="921043"/>
                  </a:lnTo>
                  <a:lnTo>
                    <a:pt x="788082" y="2172995"/>
                  </a:lnTo>
                  <a:lnTo>
                    <a:pt x="975006" y="2172995"/>
                  </a:lnTo>
                  <a:lnTo>
                    <a:pt x="975006" y="1331836"/>
                  </a:lnTo>
                  <a:lnTo>
                    <a:pt x="1068468" y="1331836"/>
                  </a:lnTo>
                  <a:lnTo>
                    <a:pt x="1068468" y="2172995"/>
                  </a:lnTo>
                  <a:lnTo>
                    <a:pt x="1255392" y="2172995"/>
                  </a:lnTo>
                  <a:lnTo>
                    <a:pt x="1255392" y="943802"/>
                  </a:lnTo>
                  <a:lnTo>
                    <a:pt x="1277328" y="955401"/>
                  </a:lnTo>
                  <a:lnTo>
                    <a:pt x="1353528" y="1271085"/>
                  </a:lnTo>
                  <a:cubicBezTo>
                    <a:pt x="1362874" y="1308470"/>
                    <a:pt x="1400259" y="1341182"/>
                    <a:pt x="1442317" y="1341182"/>
                  </a:cubicBezTo>
                  <a:cubicBezTo>
                    <a:pt x="1493721" y="1341182"/>
                    <a:pt x="1535779" y="1299124"/>
                    <a:pt x="1535779" y="1247720"/>
                  </a:cubicBezTo>
                  <a:cubicBezTo>
                    <a:pt x="1535779" y="1238373"/>
                    <a:pt x="1531106" y="1229027"/>
                    <a:pt x="1531106" y="1224354"/>
                  </a:cubicBezTo>
                  <a:lnTo>
                    <a:pt x="1453864" y="896076"/>
                  </a:lnTo>
                  <a:lnTo>
                    <a:pt x="1461974" y="900022"/>
                  </a:lnTo>
                  <a:cubicBezTo>
                    <a:pt x="1535057" y="923826"/>
                    <a:pt x="1594071" y="909305"/>
                    <a:pt x="1624781" y="883580"/>
                  </a:cubicBezTo>
                  <a:cubicBezTo>
                    <a:pt x="1694075" y="825556"/>
                    <a:pt x="1648848" y="742968"/>
                    <a:pt x="1648848" y="742968"/>
                  </a:cubicBezTo>
                  <a:cubicBezTo>
                    <a:pt x="1648848" y="742968"/>
                    <a:pt x="1782050" y="790947"/>
                    <a:pt x="1866424" y="749023"/>
                  </a:cubicBezTo>
                  <a:cubicBezTo>
                    <a:pt x="1951848" y="707524"/>
                    <a:pt x="2012147" y="572295"/>
                    <a:pt x="2018717" y="472864"/>
                  </a:cubicBezTo>
                  <a:cubicBezTo>
                    <a:pt x="1937978" y="523551"/>
                    <a:pt x="1834001" y="510062"/>
                    <a:pt x="1743524" y="487494"/>
                  </a:cubicBezTo>
                  <a:cubicBezTo>
                    <a:pt x="1545373" y="438096"/>
                    <a:pt x="1488138" y="366213"/>
                    <a:pt x="1389385" y="367134"/>
                  </a:cubicBezTo>
                  <a:cubicBezTo>
                    <a:pt x="1375278" y="367266"/>
                    <a:pt x="1360323" y="368883"/>
                    <a:pt x="1343989" y="372264"/>
                  </a:cubicBezTo>
                  <a:cubicBezTo>
                    <a:pt x="1267501" y="388007"/>
                    <a:pt x="1211736" y="440577"/>
                    <a:pt x="1164989" y="511298"/>
                  </a:cubicBezTo>
                  <a:lnTo>
                    <a:pt x="1164781" y="511588"/>
                  </a:lnTo>
                  <a:lnTo>
                    <a:pt x="1098843" y="497102"/>
                  </a:lnTo>
                  <a:cubicBezTo>
                    <a:pt x="1073141" y="493013"/>
                    <a:pt x="1047439" y="490676"/>
                    <a:pt x="1021737" y="490676"/>
                  </a:cubicBezTo>
                  <a:cubicBezTo>
                    <a:pt x="970333" y="490676"/>
                    <a:pt x="918929" y="500022"/>
                    <a:pt x="867525" y="509368"/>
                  </a:cubicBezTo>
                  <a:lnTo>
                    <a:pt x="861117" y="511967"/>
                  </a:lnTo>
                  <a:lnTo>
                    <a:pt x="860486" y="511067"/>
                  </a:lnTo>
                  <a:cubicBezTo>
                    <a:pt x="856031" y="504607"/>
                    <a:pt x="853637" y="501128"/>
                    <a:pt x="853728" y="501629"/>
                  </a:cubicBezTo>
                  <a:cubicBezTo>
                    <a:pt x="806981" y="430908"/>
                    <a:pt x="751217" y="378338"/>
                    <a:pt x="674729" y="362595"/>
                  </a:cubicBezTo>
                  <a:cubicBezTo>
                    <a:pt x="658395" y="359214"/>
                    <a:pt x="643440" y="357597"/>
                    <a:pt x="629332" y="357465"/>
                  </a:cubicBezTo>
                  <a:close/>
                  <a:moveTo>
                    <a:pt x="1021738" y="70096"/>
                  </a:moveTo>
                  <a:cubicBezTo>
                    <a:pt x="918502" y="70096"/>
                    <a:pt x="834813" y="153785"/>
                    <a:pt x="834813" y="257020"/>
                  </a:cubicBezTo>
                  <a:cubicBezTo>
                    <a:pt x="834813" y="360256"/>
                    <a:pt x="918502" y="443945"/>
                    <a:pt x="1021738" y="443945"/>
                  </a:cubicBezTo>
                  <a:cubicBezTo>
                    <a:pt x="1124973" y="443945"/>
                    <a:pt x="1208662" y="360256"/>
                    <a:pt x="1208662" y="257020"/>
                  </a:cubicBezTo>
                  <a:cubicBezTo>
                    <a:pt x="1208662" y="153785"/>
                    <a:pt x="1124973" y="70096"/>
                    <a:pt x="1021738" y="70096"/>
                  </a:cubicBezTo>
                  <a:close/>
                  <a:moveTo>
                    <a:pt x="1018698" y="0"/>
                  </a:moveTo>
                  <a:cubicBezTo>
                    <a:pt x="876398" y="0"/>
                    <a:pt x="761074" y="33946"/>
                    <a:pt x="761074" y="75772"/>
                  </a:cubicBezTo>
                  <a:cubicBezTo>
                    <a:pt x="761074" y="90926"/>
                    <a:pt x="776228" y="104717"/>
                    <a:pt x="801385" y="116461"/>
                  </a:cubicBezTo>
                  <a:cubicBezTo>
                    <a:pt x="809669" y="108646"/>
                    <a:pt x="818369" y="101286"/>
                    <a:pt x="827450" y="94412"/>
                  </a:cubicBezTo>
                  <a:cubicBezTo>
                    <a:pt x="814702" y="90647"/>
                    <a:pt x="802864" y="84303"/>
                    <a:pt x="792671" y="75772"/>
                  </a:cubicBezTo>
                  <a:cubicBezTo>
                    <a:pt x="806537" y="60617"/>
                    <a:pt x="881551" y="30308"/>
                    <a:pt x="1018698" y="30308"/>
                  </a:cubicBezTo>
                  <a:cubicBezTo>
                    <a:pt x="1155844" y="30308"/>
                    <a:pt x="1230858" y="60617"/>
                    <a:pt x="1244725" y="75772"/>
                  </a:cubicBezTo>
                  <a:cubicBezTo>
                    <a:pt x="1234531" y="84303"/>
                    <a:pt x="1222693" y="90647"/>
                    <a:pt x="1209945" y="94412"/>
                  </a:cubicBezTo>
                  <a:cubicBezTo>
                    <a:pt x="1219026" y="101286"/>
                    <a:pt x="1227726" y="108646"/>
                    <a:pt x="1236011" y="116461"/>
                  </a:cubicBezTo>
                  <a:cubicBezTo>
                    <a:pt x="1261167" y="104717"/>
                    <a:pt x="1276321" y="90926"/>
                    <a:pt x="1276321" y="75772"/>
                  </a:cubicBezTo>
                  <a:cubicBezTo>
                    <a:pt x="1276321" y="33946"/>
                    <a:pt x="1160996" y="0"/>
                    <a:pt x="1018698" y="0"/>
                  </a:cubicBezTo>
                  <a:close/>
                </a:path>
              </a:pathLst>
            </a:custGeom>
            <a:solidFill>
              <a:schemeClr val="bg1"/>
            </a:solidFill>
            <a:ln w="9525" cap="flat">
              <a:noFill/>
              <a:prstDash val="solid"/>
              <a:miter/>
            </a:ln>
          </p:spPr>
          <p:txBody>
            <a:bodyPr rtlCol="0" anchor="ctr"/>
            <a:lstStyle/>
            <a:p>
              <a:endParaRPr lang="en-GB" sz="1400"/>
            </a:p>
          </p:txBody>
        </p:sp>
      </p:grpSp>
      <p:pic>
        <p:nvPicPr>
          <p:cNvPr id="255" name="Graphic 254" descr="Close with solid fill">
            <a:extLst>
              <a:ext uri="{FF2B5EF4-FFF2-40B4-BE49-F238E27FC236}">
                <a16:creationId xmlns:a16="http://schemas.microsoft.com/office/drawing/2014/main" id="{1A76730A-59C5-441D-B3AB-19808317B0D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028873" y="5370671"/>
            <a:ext cx="153836" cy="153836"/>
          </a:xfrm>
          <a:prstGeom prst="rect">
            <a:avLst/>
          </a:prstGeom>
        </p:spPr>
      </p:pic>
      <p:grpSp>
        <p:nvGrpSpPr>
          <p:cNvPr id="256" name="Group 255">
            <a:extLst>
              <a:ext uri="{FF2B5EF4-FFF2-40B4-BE49-F238E27FC236}">
                <a16:creationId xmlns:a16="http://schemas.microsoft.com/office/drawing/2014/main" id="{B71E9A0C-84C6-4C88-973C-24F868C189E0}"/>
              </a:ext>
            </a:extLst>
          </p:cNvPr>
          <p:cNvGrpSpPr/>
          <p:nvPr/>
        </p:nvGrpSpPr>
        <p:grpSpPr>
          <a:xfrm>
            <a:off x="5084586" y="5405242"/>
            <a:ext cx="1636677" cy="1148700"/>
            <a:chOff x="4762008" y="3527055"/>
            <a:chExt cx="1991813" cy="1397951"/>
          </a:xfrm>
        </p:grpSpPr>
        <p:grpSp>
          <p:nvGrpSpPr>
            <p:cNvPr id="330" name="Group 329">
              <a:extLst>
                <a:ext uri="{FF2B5EF4-FFF2-40B4-BE49-F238E27FC236}">
                  <a16:creationId xmlns:a16="http://schemas.microsoft.com/office/drawing/2014/main" id="{433A4492-13C3-4868-98A4-81A0B69BC7C0}"/>
                </a:ext>
              </a:extLst>
            </p:cNvPr>
            <p:cNvGrpSpPr/>
            <p:nvPr/>
          </p:nvGrpSpPr>
          <p:grpSpPr>
            <a:xfrm>
              <a:off x="4765851" y="3741436"/>
              <a:ext cx="1979094" cy="952259"/>
              <a:chOff x="-8360226" y="4864947"/>
              <a:chExt cx="7029851" cy="3382476"/>
            </a:xfrm>
          </p:grpSpPr>
          <p:grpSp>
            <p:nvGrpSpPr>
              <p:cNvPr id="362" name="Group 361">
                <a:extLst>
                  <a:ext uri="{FF2B5EF4-FFF2-40B4-BE49-F238E27FC236}">
                    <a16:creationId xmlns:a16="http://schemas.microsoft.com/office/drawing/2014/main" id="{FB88AE9B-34D2-4B9A-8BBD-17A9280B7E62}"/>
                  </a:ext>
                </a:extLst>
              </p:cNvPr>
              <p:cNvGrpSpPr/>
              <p:nvPr/>
            </p:nvGrpSpPr>
            <p:grpSpPr>
              <a:xfrm>
                <a:off x="-8360226" y="4864947"/>
                <a:ext cx="7029851" cy="3382476"/>
                <a:chOff x="-8360226" y="4864947"/>
                <a:chExt cx="7029851" cy="3382476"/>
              </a:xfrm>
            </p:grpSpPr>
            <p:sp>
              <p:nvSpPr>
                <p:cNvPr id="364" name="Freeform: Shape 363">
                  <a:extLst>
                    <a:ext uri="{FF2B5EF4-FFF2-40B4-BE49-F238E27FC236}">
                      <a16:creationId xmlns:a16="http://schemas.microsoft.com/office/drawing/2014/main" id="{BB531D33-1D56-4DD2-8525-BD39E20E84FB}"/>
                    </a:ext>
                  </a:extLst>
                </p:cNvPr>
                <p:cNvSpPr/>
                <p:nvPr/>
              </p:nvSpPr>
              <p:spPr>
                <a:xfrm>
                  <a:off x="-8360226" y="4864947"/>
                  <a:ext cx="7029851" cy="3368761"/>
                </a:xfrm>
                <a:custGeom>
                  <a:avLst/>
                  <a:gdLst>
                    <a:gd name="connsiteX0" fmla="*/ 5747023 w 5880485"/>
                    <a:gd name="connsiteY0" fmla="*/ 3152592 h 3152591"/>
                    <a:gd name="connsiteX1" fmla="*/ 5623929 w 5880485"/>
                    <a:gd name="connsiteY1" fmla="*/ 3070529 h 3152591"/>
                    <a:gd name="connsiteX2" fmla="*/ 4762266 w 5880485"/>
                    <a:gd name="connsiteY2" fmla="*/ 1039466 h 3152591"/>
                    <a:gd name="connsiteX3" fmla="*/ 2936361 w 5880485"/>
                    <a:gd name="connsiteY3" fmla="*/ 287221 h 3152591"/>
                    <a:gd name="connsiteX4" fmla="*/ 1110457 w 5880485"/>
                    <a:gd name="connsiteY4" fmla="*/ 1039466 h 3152591"/>
                    <a:gd name="connsiteX5" fmla="*/ 262471 w 5880485"/>
                    <a:gd name="connsiteY5" fmla="*/ 3050013 h 3152591"/>
                    <a:gd name="connsiteX6" fmla="*/ 84668 w 5880485"/>
                    <a:gd name="connsiteY6" fmla="*/ 3125238 h 3152591"/>
                    <a:gd name="connsiteX7" fmla="*/ 9443 w 5880485"/>
                    <a:gd name="connsiteY7" fmla="*/ 2947434 h 3152591"/>
                    <a:gd name="connsiteX8" fmla="*/ 891622 w 5880485"/>
                    <a:gd name="connsiteY8" fmla="*/ 841147 h 3152591"/>
                    <a:gd name="connsiteX9" fmla="*/ 2929523 w 5880485"/>
                    <a:gd name="connsiteY9" fmla="*/ 0 h 3152591"/>
                    <a:gd name="connsiteX10" fmla="*/ 4967424 w 5880485"/>
                    <a:gd name="connsiteY10" fmla="*/ 841147 h 3152591"/>
                    <a:gd name="connsiteX11" fmla="*/ 5870118 w 5880485"/>
                    <a:gd name="connsiteY11" fmla="*/ 2967950 h 3152591"/>
                    <a:gd name="connsiteX12" fmla="*/ 5794893 w 5880485"/>
                    <a:gd name="connsiteY12" fmla="*/ 3145753 h 3152591"/>
                    <a:gd name="connsiteX13" fmla="*/ 5747023 w 5880485"/>
                    <a:gd name="connsiteY13" fmla="*/ 3152592 h 315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0485" h="3152591">
                      <a:moveTo>
                        <a:pt x="5747023" y="3152592"/>
                      </a:moveTo>
                      <a:cubicBezTo>
                        <a:pt x="5692314" y="3152592"/>
                        <a:pt x="5644445" y="3118399"/>
                        <a:pt x="5623929" y="3070529"/>
                      </a:cubicBezTo>
                      <a:lnTo>
                        <a:pt x="4762266" y="1039466"/>
                      </a:lnTo>
                      <a:lnTo>
                        <a:pt x="2936361" y="287221"/>
                      </a:lnTo>
                      <a:lnTo>
                        <a:pt x="1110457" y="1039466"/>
                      </a:lnTo>
                      <a:lnTo>
                        <a:pt x="262471" y="3050013"/>
                      </a:lnTo>
                      <a:cubicBezTo>
                        <a:pt x="235117" y="3118399"/>
                        <a:pt x="153054" y="3152592"/>
                        <a:pt x="84668" y="3125238"/>
                      </a:cubicBezTo>
                      <a:cubicBezTo>
                        <a:pt x="16282" y="3097883"/>
                        <a:pt x="-17911" y="3015820"/>
                        <a:pt x="9443" y="2947434"/>
                      </a:cubicBezTo>
                      <a:lnTo>
                        <a:pt x="891622" y="841147"/>
                      </a:lnTo>
                      <a:lnTo>
                        <a:pt x="2929523" y="0"/>
                      </a:lnTo>
                      <a:lnTo>
                        <a:pt x="4967424" y="841147"/>
                      </a:lnTo>
                      <a:lnTo>
                        <a:pt x="5870118" y="2967950"/>
                      </a:lnTo>
                      <a:cubicBezTo>
                        <a:pt x="5897472" y="3036336"/>
                        <a:pt x="5870118" y="3118399"/>
                        <a:pt x="5794893" y="3145753"/>
                      </a:cubicBezTo>
                      <a:cubicBezTo>
                        <a:pt x="5781216" y="3145753"/>
                        <a:pt x="5767539" y="3152592"/>
                        <a:pt x="5747023" y="3152592"/>
                      </a:cubicBezTo>
                      <a:close/>
                    </a:path>
                  </a:pathLst>
                </a:custGeom>
                <a:solidFill>
                  <a:schemeClr val="bg1"/>
                </a:solidFill>
                <a:ln w="68362" cap="flat">
                  <a:noFill/>
                  <a:prstDash val="solid"/>
                  <a:miter/>
                </a:ln>
              </p:spPr>
              <p:txBody>
                <a:bodyPr rtlCol="0" anchor="ctr"/>
                <a:lstStyle/>
                <a:p>
                  <a:endParaRPr lang="en-GB" sz="1400"/>
                </a:p>
              </p:txBody>
            </p:sp>
            <p:grpSp>
              <p:nvGrpSpPr>
                <p:cNvPr id="365" name="Graphic 141" descr="Man with solid fill">
                  <a:extLst>
                    <a:ext uri="{FF2B5EF4-FFF2-40B4-BE49-F238E27FC236}">
                      <a16:creationId xmlns:a16="http://schemas.microsoft.com/office/drawing/2014/main" id="{4E14773B-FA1E-451D-A4CE-185EA80041CE}"/>
                    </a:ext>
                  </a:extLst>
                </p:cNvPr>
                <p:cNvGrpSpPr/>
                <p:nvPr/>
              </p:nvGrpSpPr>
              <p:grpSpPr>
                <a:xfrm>
                  <a:off x="-6600900" y="5765105"/>
                  <a:ext cx="1206872" cy="2468602"/>
                  <a:chOff x="4715812" y="7423682"/>
                  <a:chExt cx="1206872" cy="2468602"/>
                </a:xfrm>
                <a:solidFill>
                  <a:schemeClr val="bg1"/>
                </a:solidFill>
              </p:grpSpPr>
              <p:sp>
                <p:nvSpPr>
                  <p:cNvPr id="370" name="Freeform: Shape 369">
                    <a:extLst>
                      <a:ext uri="{FF2B5EF4-FFF2-40B4-BE49-F238E27FC236}">
                        <a16:creationId xmlns:a16="http://schemas.microsoft.com/office/drawing/2014/main" id="{82414C40-3BD3-45AD-A6E3-52F0D14485F9}"/>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sz="1400"/>
                  </a:p>
                </p:txBody>
              </p:sp>
              <p:sp>
                <p:nvSpPr>
                  <p:cNvPr id="371" name="Freeform: Shape 370">
                    <a:extLst>
                      <a:ext uri="{FF2B5EF4-FFF2-40B4-BE49-F238E27FC236}">
                        <a16:creationId xmlns:a16="http://schemas.microsoft.com/office/drawing/2014/main" id="{41A5FDEF-002A-40C3-890C-F05AF8517C24}"/>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sz="1400"/>
                  </a:p>
                </p:txBody>
              </p:sp>
            </p:grpSp>
            <p:sp>
              <p:nvSpPr>
                <p:cNvPr id="366" name="Freeform: Shape 365">
                  <a:extLst>
                    <a:ext uri="{FF2B5EF4-FFF2-40B4-BE49-F238E27FC236}">
                      <a16:creationId xmlns:a16="http://schemas.microsoft.com/office/drawing/2014/main" id="{36CDD081-9C5B-4B74-9404-5AF5B1908BC2}"/>
                    </a:ext>
                  </a:extLst>
                </p:cNvPr>
                <p:cNvSpPr/>
                <p:nvPr/>
              </p:nvSpPr>
              <p:spPr>
                <a:xfrm>
                  <a:off x="-3983339" y="5765105"/>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chemeClr val="bg1"/>
                </a:solidFill>
                <a:ln w="27384" cap="flat">
                  <a:noFill/>
                  <a:prstDash val="solid"/>
                  <a:miter/>
                </a:ln>
              </p:spPr>
              <p:txBody>
                <a:bodyPr rtlCol="0" anchor="ctr"/>
                <a:lstStyle/>
                <a:p>
                  <a:endParaRPr lang="en-GB" sz="1400"/>
                </a:p>
              </p:txBody>
            </p:sp>
            <p:sp>
              <p:nvSpPr>
                <p:cNvPr id="367" name="Freeform: Shape 366">
                  <a:extLst>
                    <a:ext uri="{FF2B5EF4-FFF2-40B4-BE49-F238E27FC236}">
                      <a16:creationId xmlns:a16="http://schemas.microsoft.com/office/drawing/2014/main" id="{102D8605-BAA9-4C6E-BF26-EAE8CE3645F0}"/>
                    </a:ext>
                  </a:extLst>
                </p:cNvPr>
                <p:cNvSpPr/>
                <p:nvPr/>
              </p:nvSpPr>
              <p:spPr>
                <a:xfrm>
                  <a:off x="-4371566" y="6258826"/>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chemeClr val="bg1"/>
                </a:solidFill>
                <a:ln w="27384" cap="flat">
                  <a:noFill/>
                  <a:prstDash val="solid"/>
                  <a:miter/>
                </a:ln>
              </p:spPr>
              <p:txBody>
                <a:bodyPr rtlCol="0" anchor="ctr"/>
                <a:lstStyle/>
                <a:p>
                  <a:endParaRPr lang="en-GB" sz="1400"/>
                </a:p>
              </p:txBody>
            </p:sp>
            <p:sp>
              <p:nvSpPr>
                <p:cNvPr id="368" name="Freeform: Shape 367">
                  <a:extLst>
                    <a:ext uri="{FF2B5EF4-FFF2-40B4-BE49-F238E27FC236}">
                      <a16:creationId xmlns:a16="http://schemas.microsoft.com/office/drawing/2014/main" id="{17772BB7-B7B4-4769-99BC-9282965BC806}"/>
                    </a:ext>
                  </a:extLst>
                </p:cNvPr>
                <p:cNvSpPr/>
                <p:nvPr/>
              </p:nvSpPr>
              <p:spPr>
                <a:xfrm flipH="1">
                  <a:off x="-5467105" y="7288485"/>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chemeClr val="bg1"/>
                </a:solidFill>
                <a:ln w="27384" cap="flat">
                  <a:noFill/>
                  <a:prstDash val="solid"/>
                  <a:miter/>
                </a:ln>
              </p:spPr>
              <p:txBody>
                <a:bodyPr rtlCol="0" anchor="ctr"/>
                <a:lstStyle/>
                <a:p>
                  <a:endParaRPr lang="en-GB" sz="1400"/>
                </a:p>
              </p:txBody>
            </p:sp>
            <p:sp>
              <p:nvSpPr>
                <p:cNvPr id="369" name="Arrow: Pentagon 368">
                  <a:extLst>
                    <a:ext uri="{FF2B5EF4-FFF2-40B4-BE49-F238E27FC236}">
                      <a16:creationId xmlns:a16="http://schemas.microsoft.com/office/drawing/2014/main" id="{9928876B-8FC1-4353-B282-76C6E2FAE737}"/>
                    </a:ext>
                  </a:extLst>
                </p:cNvPr>
                <p:cNvSpPr/>
                <p:nvPr/>
              </p:nvSpPr>
              <p:spPr>
                <a:xfrm rot="16200000">
                  <a:off x="-5048413" y="7486553"/>
                  <a:ext cx="342179" cy="1179561"/>
                </a:xfrm>
                <a:prstGeom prst="homePlate">
                  <a:avLst>
                    <a:gd name="adj" fmla="val 21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pic>
            <p:nvPicPr>
              <p:cNvPr id="363" name="Picture 362" descr="Icon&#10;&#10;Description automatically generated">
                <a:extLst>
                  <a:ext uri="{FF2B5EF4-FFF2-40B4-BE49-F238E27FC236}">
                    <a16:creationId xmlns:a16="http://schemas.microsoft.com/office/drawing/2014/main" id="{76CA9D46-F1A8-470C-AC15-6DC006203017}"/>
                  </a:ext>
                </a:extLst>
              </p:cNvPr>
              <p:cNvPicPr>
                <a:picLocks noChangeAspect="1"/>
              </p:cNvPicPr>
              <p:nvPr/>
            </p:nvPicPr>
            <p:blipFill>
              <a:blip r:embed="rId18">
                <a:biLevel thresh="50000"/>
                <a:extLst>
                  <a:ext uri="{28A0092B-C50C-407E-A947-70E740481C1C}">
                    <a14:useLocalDpi xmlns:a14="http://schemas.microsoft.com/office/drawing/2010/main" val="0"/>
                  </a:ext>
                </a:extLst>
              </a:blip>
              <a:stretch>
                <a:fillRect/>
              </a:stretch>
            </p:blipFill>
            <p:spPr>
              <a:xfrm>
                <a:off x="-5327292" y="6431323"/>
                <a:ext cx="915305" cy="915305"/>
              </a:xfrm>
              <a:prstGeom prst="rect">
                <a:avLst/>
              </a:prstGeom>
            </p:spPr>
          </p:pic>
        </p:grpSp>
        <p:sp>
          <p:nvSpPr>
            <p:cNvPr id="331" name="Rectangle 330">
              <a:extLst>
                <a:ext uri="{FF2B5EF4-FFF2-40B4-BE49-F238E27FC236}">
                  <a16:creationId xmlns:a16="http://schemas.microsoft.com/office/drawing/2014/main" id="{6E19EE55-1C67-404A-8122-67351C2EB44F}"/>
                </a:ext>
              </a:extLst>
            </p:cNvPr>
            <p:cNvSpPr/>
            <p:nvPr/>
          </p:nvSpPr>
          <p:spPr>
            <a:xfrm>
              <a:off x="4820914" y="3584370"/>
              <a:ext cx="1889559" cy="1262319"/>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32" name="Freeform: Shape 331">
              <a:extLst>
                <a:ext uri="{FF2B5EF4-FFF2-40B4-BE49-F238E27FC236}">
                  <a16:creationId xmlns:a16="http://schemas.microsoft.com/office/drawing/2014/main" id="{C9EA3C1D-C07F-4ADC-BA1E-99DAB3EDDD9E}"/>
                </a:ext>
              </a:extLst>
            </p:cNvPr>
            <p:cNvSpPr/>
            <p:nvPr/>
          </p:nvSpPr>
          <p:spPr>
            <a:xfrm>
              <a:off x="5315765" y="3722123"/>
              <a:ext cx="931312" cy="1202883"/>
            </a:xfrm>
            <a:custGeom>
              <a:avLst/>
              <a:gdLst>
                <a:gd name="connsiteX0" fmla="*/ 625592 w 1628534"/>
                <a:gd name="connsiteY0" fmla="*/ 0 h 2103416"/>
                <a:gd name="connsiteX1" fmla="*/ 1020616 w 1628534"/>
                <a:gd name="connsiteY1" fmla="*/ 0 h 2103416"/>
                <a:gd name="connsiteX2" fmla="*/ 1020616 w 1628534"/>
                <a:gd name="connsiteY2" fmla="*/ 595433 h 2103416"/>
                <a:gd name="connsiteX3" fmla="*/ 1628534 w 1628534"/>
                <a:gd name="connsiteY3" fmla="*/ 595433 h 2103416"/>
                <a:gd name="connsiteX4" fmla="*/ 1628534 w 1628534"/>
                <a:gd name="connsiteY4" fmla="*/ 1060833 h 2103416"/>
                <a:gd name="connsiteX5" fmla="*/ 1020616 w 1628534"/>
                <a:gd name="connsiteY5" fmla="*/ 1060833 h 2103416"/>
                <a:gd name="connsiteX6" fmla="*/ 1020616 w 1628534"/>
                <a:gd name="connsiteY6" fmla="*/ 2103416 h 2103416"/>
                <a:gd name="connsiteX7" fmla="*/ 625592 w 1628534"/>
                <a:gd name="connsiteY7" fmla="*/ 2103416 h 2103416"/>
                <a:gd name="connsiteX8" fmla="*/ 625592 w 1628534"/>
                <a:gd name="connsiteY8" fmla="*/ 1060833 h 2103416"/>
                <a:gd name="connsiteX9" fmla="*/ 0 w 1628534"/>
                <a:gd name="connsiteY9" fmla="*/ 1060833 h 2103416"/>
                <a:gd name="connsiteX10" fmla="*/ 0 w 1628534"/>
                <a:gd name="connsiteY10" fmla="*/ 595433 h 2103416"/>
                <a:gd name="connsiteX11" fmla="*/ 625592 w 1628534"/>
                <a:gd name="connsiteY11" fmla="*/ 595433 h 21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34" h="2103416">
                  <a:moveTo>
                    <a:pt x="625592" y="0"/>
                  </a:moveTo>
                  <a:lnTo>
                    <a:pt x="1020616" y="0"/>
                  </a:lnTo>
                  <a:lnTo>
                    <a:pt x="1020616" y="595433"/>
                  </a:lnTo>
                  <a:lnTo>
                    <a:pt x="1628534" y="595433"/>
                  </a:lnTo>
                  <a:lnTo>
                    <a:pt x="1628534" y="1060833"/>
                  </a:lnTo>
                  <a:lnTo>
                    <a:pt x="1020616" y="1060833"/>
                  </a:lnTo>
                  <a:lnTo>
                    <a:pt x="1020616" y="2103416"/>
                  </a:lnTo>
                  <a:lnTo>
                    <a:pt x="625592" y="2103416"/>
                  </a:lnTo>
                  <a:lnTo>
                    <a:pt x="625592" y="1060833"/>
                  </a:lnTo>
                  <a:lnTo>
                    <a:pt x="0" y="1060833"/>
                  </a:lnTo>
                  <a:lnTo>
                    <a:pt x="0" y="595433"/>
                  </a:lnTo>
                  <a:lnTo>
                    <a:pt x="625592" y="5954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400"/>
            </a:p>
          </p:txBody>
        </p:sp>
        <p:pic>
          <p:nvPicPr>
            <p:cNvPr id="333" name="Graphic 332" descr="Close with solid fill">
              <a:extLst>
                <a:ext uri="{FF2B5EF4-FFF2-40B4-BE49-F238E27FC236}">
                  <a16:creationId xmlns:a16="http://schemas.microsoft.com/office/drawing/2014/main" id="{E50C72C5-6BBD-4CAD-97DF-BB280197B8E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317739" y="3608279"/>
              <a:ext cx="287544" cy="287544"/>
            </a:xfrm>
            <a:prstGeom prst="rect">
              <a:avLst/>
            </a:prstGeom>
          </p:spPr>
        </p:pic>
        <p:pic>
          <p:nvPicPr>
            <p:cNvPr id="334" name="Graphic 333" descr="Close with solid fill">
              <a:extLst>
                <a:ext uri="{FF2B5EF4-FFF2-40B4-BE49-F238E27FC236}">
                  <a16:creationId xmlns:a16="http://schemas.microsoft.com/office/drawing/2014/main" id="{743FD96D-15C9-4D28-9F47-CE2B840FC72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73605" y="3693833"/>
              <a:ext cx="287544" cy="287544"/>
            </a:xfrm>
            <a:prstGeom prst="rect">
              <a:avLst/>
            </a:prstGeom>
          </p:spPr>
        </p:pic>
        <p:pic>
          <p:nvPicPr>
            <p:cNvPr id="335" name="Graphic 334" descr="Close with solid fill">
              <a:extLst>
                <a:ext uri="{FF2B5EF4-FFF2-40B4-BE49-F238E27FC236}">
                  <a16:creationId xmlns:a16="http://schemas.microsoft.com/office/drawing/2014/main" id="{ECF9A2D7-BA0E-482D-95F1-A644975CFB1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06751" y="4395210"/>
              <a:ext cx="287544" cy="287544"/>
            </a:xfrm>
            <a:prstGeom prst="rect">
              <a:avLst/>
            </a:prstGeom>
          </p:spPr>
        </p:pic>
        <p:pic>
          <p:nvPicPr>
            <p:cNvPr id="336" name="Graphic 335" descr="Close with solid fill">
              <a:extLst>
                <a:ext uri="{FF2B5EF4-FFF2-40B4-BE49-F238E27FC236}">
                  <a16:creationId xmlns:a16="http://schemas.microsoft.com/office/drawing/2014/main" id="{7E6F1902-772B-4B3F-9B31-942557B350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135460" y="4345138"/>
              <a:ext cx="287544" cy="287544"/>
            </a:xfrm>
            <a:prstGeom prst="rect">
              <a:avLst/>
            </a:prstGeom>
          </p:spPr>
        </p:pic>
        <p:pic>
          <p:nvPicPr>
            <p:cNvPr id="337" name="Graphic 336" descr="Close with solid fill">
              <a:extLst>
                <a:ext uri="{FF2B5EF4-FFF2-40B4-BE49-F238E27FC236}">
                  <a16:creationId xmlns:a16="http://schemas.microsoft.com/office/drawing/2014/main" id="{58F3C89D-1951-463D-BC2D-E8BFC44895F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028553" y="3742432"/>
              <a:ext cx="187216" cy="187216"/>
            </a:xfrm>
            <a:prstGeom prst="rect">
              <a:avLst/>
            </a:prstGeom>
          </p:spPr>
        </p:pic>
        <p:pic>
          <p:nvPicPr>
            <p:cNvPr id="338" name="Graphic 337" descr="Close with solid fill">
              <a:extLst>
                <a:ext uri="{FF2B5EF4-FFF2-40B4-BE49-F238E27FC236}">
                  <a16:creationId xmlns:a16="http://schemas.microsoft.com/office/drawing/2014/main" id="{29988968-2049-461D-A3AA-9DCE9823C5E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32463" y="3972435"/>
              <a:ext cx="187216" cy="187216"/>
            </a:xfrm>
            <a:prstGeom prst="rect">
              <a:avLst/>
            </a:prstGeom>
          </p:spPr>
        </p:pic>
        <p:pic>
          <p:nvPicPr>
            <p:cNvPr id="339" name="Graphic 338" descr="Close with solid fill">
              <a:extLst>
                <a:ext uri="{FF2B5EF4-FFF2-40B4-BE49-F238E27FC236}">
                  <a16:creationId xmlns:a16="http://schemas.microsoft.com/office/drawing/2014/main" id="{49E759B7-54CB-4C13-9BAA-DDD50D0C0D3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81357" y="4498868"/>
              <a:ext cx="187216" cy="187216"/>
            </a:xfrm>
            <a:prstGeom prst="rect">
              <a:avLst/>
            </a:prstGeom>
          </p:spPr>
        </p:pic>
        <p:pic>
          <p:nvPicPr>
            <p:cNvPr id="340" name="Graphic 339" descr="Close with solid fill">
              <a:extLst>
                <a:ext uri="{FF2B5EF4-FFF2-40B4-BE49-F238E27FC236}">
                  <a16:creationId xmlns:a16="http://schemas.microsoft.com/office/drawing/2014/main" id="{751B77C4-1AA9-42E9-91A5-2C28A969CA7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78746" y="4619861"/>
              <a:ext cx="187216" cy="187216"/>
            </a:xfrm>
            <a:prstGeom prst="rect">
              <a:avLst/>
            </a:prstGeom>
          </p:spPr>
        </p:pic>
        <p:pic>
          <p:nvPicPr>
            <p:cNvPr id="341" name="Graphic 340" descr="Close with solid fill">
              <a:extLst>
                <a:ext uri="{FF2B5EF4-FFF2-40B4-BE49-F238E27FC236}">
                  <a16:creationId xmlns:a16="http://schemas.microsoft.com/office/drawing/2014/main" id="{5CD83CA2-0662-4CC9-BC51-5CF7A8355A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06650" y="3833816"/>
              <a:ext cx="187216" cy="187216"/>
            </a:xfrm>
            <a:prstGeom prst="rect">
              <a:avLst/>
            </a:prstGeom>
          </p:spPr>
        </p:pic>
        <p:pic>
          <p:nvPicPr>
            <p:cNvPr id="342" name="Graphic 341" descr="Close with solid fill">
              <a:extLst>
                <a:ext uri="{FF2B5EF4-FFF2-40B4-BE49-F238E27FC236}">
                  <a16:creationId xmlns:a16="http://schemas.microsoft.com/office/drawing/2014/main" id="{BBA7268D-A585-42CA-B858-2CAC874F044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61898" y="3546404"/>
              <a:ext cx="187216" cy="187216"/>
            </a:xfrm>
            <a:prstGeom prst="rect">
              <a:avLst/>
            </a:prstGeom>
          </p:spPr>
        </p:pic>
        <p:pic>
          <p:nvPicPr>
            <p:cNvPr id="343" name="Graphic 342" descr="Close with solid fill">
              <a:extLst>
                <a:ext uri="{FF2B5EF4-FFF2-40B4-BE49-F238E27FC236}">
                  <a16:creationId xmlns:a16="http://schemas.microsoft.com/office/drawing/2014/main" id="{B57751B3-1247-40E7-B31D-E2C29E3520F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938013" y="4053666"/>
              <a:ext cx="187216" cy="187216"/>
            </a:xfrm>
            <a:prstGeom prst="rect">
              <a:avLst/>
            </a:prstGeom>
          </p:spPr>
        </p:pic>
        <p:pic>
          <p:nvPicPr>
            <p:cNvPr id="344" name="Graphic 343" descr="Close with solid fill">
              <a:extLst>
                <a:ext uri="{FF2B5EF4-FFF2-40B4-BE49-F238E27FC236}">
                  <a16:creationId xmlns:a16="http://schemas.microsoft.com/office/drawing/2014/main" id="{D975E5F5-10DB-467B-A87B-C59676971CC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92438" y="4638692"/>
              <a:ext cx="187216" cy="187216"/>
            </a:xfrm>
            <a:prstGeom prst="rect">
              <a:avLst/>
            </a:prstGeom>
          </p:spPr>
        </p:pic>
        <p:pic>
          <p:nvPicPr>
            <p:cNvPr id="345" name="Graphic 344" descr="Close with solid fill">
              <a:extLst>
                <a:ext uri="{FF2B5EF4-FFF2-40B4-BE49-F238E27FC236}">
                  <a16:creationId xmlns:a16="http://schemas.microsoft.com/office/drawing/2014/main" id="{C9BF6F77-5CD3-429F-BD48-BC03F715877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09188" y="4353705"/>
              <a:ext cx="187216" cy="187216"/>
            </a:xfrm>
            <a:prstGeom prst="rect">
              <a:avLst/>
            </a:prstGeom>
          </p:spPr>
        </p:pic>
        <p:pic>
          <p:nvPicPr>
            <p:cNvPr id="346" name="Graphic 345" descr="Close with solid fill">
              <a:extLst>
                <a:ext uri="{FF2B5EF4-FFF2-40B4-BE49-F238E27FC236}">
                  <a16:creationId xmlns:a16="http://schemas.microsoft.com/office/drawing/2014/main" id="{D8B917CF-A546-43B3-AF32-DA3132D699E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89699" y="3527055"/>
              <a:ext cx="187216" cy="187216"/>
            </a:xfrm>
            <a:prstGeom prst="rect">
              <a:avLst/>
            </a:prstGeom>
          </p:spPr>
        </p:pic>
        <p:pic>
          <p:nvPicPr>
            <p:cNvPr id="347" name="Graphic 346" descr="Close with solid fill">
              <a:extLst>
                <a:ext uri="{FF2B5EF4-FFF2-40B4-BE49-F238E27FC236}">
                  <a16:creationId xmlns:a16="http://schemas.microsoft.com/office/drawing/2014/main" id="{90A7B99F-7486-4E3F-98C3-DF0B041060E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94269" y="4723538"/>
              <a:ext cx="187216" cy="187216"/>
            </a:xfrm>
            <a:prstGeom prst="rect">
              <a:avLst/>
            </a:prstGeom>
          </p:spPr>
        </p:pic>
        <p:pic>
          <p:nvPicPr>
            <p:cNvPr id="348" name="Graphic 347" descr="Close with solid fill">
              <a:extLst>
                <a:ext uri="{FF2B5EF4-FFF2-40B4-BE49-F238E27FC236}">
                  <a16:creationId xmlns:a16="http://schemas.microsoft.com/office/drawing/2014/main" id="{EC19002E-97D4-40D2-B31B-B1029A82603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407319" y="4396565"/>
              <a:ext cx="114407" cy="114407"/>
            </a:xfrm>
            <a:prstGeom prst="rect">
              <a:avLst/>
            </a:prstGeom>
          </p:spPr>
        </p:pic>
        <p:pic>
          <p:nvPicPr>
            <p:cNvPr id="351" name="Graphic 350" descr="Close with solid fill">
              <a:extLst>
                <a:ext uri="{FF2B5EF4-FFF2-40B4-BE49-F238E27FC236}">
                  <a16:creationId xmlns:a16="http://schemas.microsoft.com/office/drawing/2014/main" id="{E6E0C49E-6F7C-4E12-AC34-ECFEB6FFC01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944664" y="4371411"/>
              <a:ext cx="114407" cy="114407"/>
            </a:xfrm>
            <a:prstGeom prst="rect">
              <a:avLst/>
            </a:prstGeom>
          </p:spPr>
        </p:pic>
        <p:pic>
          <p:nvPicPr>
            <p:cNvPr id="352" name="Graphic 351" descr="Close with solid fill">
              <a:extLst>
                <a:ext uri="{FF2B5EF4-FFF2-40B4-BE49-F238E27FC236}">
                  <a16:creationId xmlns:a16="http://schemas.microsoft.com/office/drawing/2014/main" id="{4B48797B-B26C-4A6F-B950-2F562F38E3E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96250" y="4682481"/>
              <a:ext cx="114407" cy="114407"/>
            </a:xfrm>
            <a:prstGeom prst="rect">
              <a:avLst/>
            </a:prstGeom>
          </p:spPr>
        </p:pic>
        <p:pic>
          <p:nvPicPr>
            <p:cNvPr id="353" name="Graphic 352" descr="Close with solid fill">
              <a:extLst>
                <a:ext uri="{FF2B5EF4-FFF2-40B4-BE49-F238E27FC236}">
                  <a16:creationId xmlns:a16="http://schemas.microsoft.com/office/drawing/2014/main" id="{0BE7559B-DFE0-40C6-9E1E-65F616B9BD9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77265" y="4214852"/>
              <a:ext cx="114407" cy="114407"/>
            </a:xfrm>
            <a:prstGeom prst="rect">
              <a:avLst/>
            </a:prstGeom>
          </p:spPr>
        </p:pic>
        <p:pic>
          <p:nvPicPr>
            <p:cNvPr id="354" name="Graphic 353" descr="Close with solid fill">
              <a:extLst>
                <a:ext uri="{FF2B5EF4-FFF2-40B4-BE49-F238E27FC236}">
                  <a16:creationId xmlns:a16="http://schemas.microsoft.com/office/drawing/2014/main" id="{323BB8DC-39D0-483A-A718-2567400F75A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48405" y="3903338"/>
              <a:ext cx="114407" cy="114407"/>
            </a:xfrm>
            <a:prstGeom prst="rect">
              <a:avLst/>
            </a:prstGeom>
          </p:spPr>
        </p:pic>
        <p:pic>
          <p:nvPicPr>
            <p:cNvPr id="355" name="Graphic 354" descr="Close with solid fill">
              <a:extLst>
                <a:ext uri="{FF2B5EF4-FFF2-40B4-BE49-F238E27FC236}">
                  <a16:creationId xmlns:a16="http://schemas.microsoft.com/office/drawing/2014/main" id="{237051B1-0EAD-4D45-8159-5991D8E146A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23139" y="3612519"/>
              <a:ext cx="114407" cy="114407"/>
            </a:xfrm>
            <a:prstGeom prst="rect">
              <a:avLst/>
            </a:prstGeom>
          </p:spPr>
        </p:pic>
        <p:pic>
          <p:nvPicPr>
            <p:cNvPr id="356" name="Graphic 355" descr="Close with solid fill">
              <a:extLst>
                <a:ext uri="{FF2B5EF4-FFF2-40B4-BE49-F238E27FC236}">
                  <a16:creationId xmlns:a16="http://schemas.microsoft.com/office/drawing/2014/main" id="{D4A2284A-D82C-447B-BEF2-C3B623DECF4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179400" y="3580440"/>
              <a:ext cx="114407" cy="114407"/>
            </a:xfrm>
            <a:prstGeom prst="rect">
              <a:avLst/>
            </a:prstGeom>
          </p:spPr>
        </p:pic>
        <p:pic>
          <p:nvPicPr>
            <p:cNvPr id="357" name="Graphic 356" descr="Close with solid fill">
              <a:extLst>
                <a:ext uri="{FF2B5EF4-FFF2-40B4-BE49-F238E27FC236}">
                  <a16:creationId xmlns:a16="http://schemas.microsoft.com/office/drawing/2014/main" id="{38F72170-2517-47E6-847B-6B3C98DC503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39414" y="3725588"/>
              <a:ext cx="114407" cy="114407"/>
            </a:xfrm>
            <a:prstGeom prst="rect">
              <a:avLst/>
            </a:prstGeom>
          </p:spPr>
        </p:pic>
        <p:pic>
          <p:nvPicPr>
            <p:cNvPr id="358" name="Graphic 357" descr="Close with solid fill">
              <a:extLst>
                <a:ext uri="{FF2B5EF4-FFF2-40B4-BE49-F238E27FC236}">
                  <a16:creationId xmlns:a16="http://schemas.microsoft.com/office/drawing/2014/main" id="{30F42F21-2631-452D-BDF7-D5705D051FD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58482" y="3779873"/>
              <a:ext cx="114407" cy="114407"/>
            </a:xfrm>
            <a:prstGeom prst="rect">
              <a:avLst/>
            </a:prstGeom>
          </p:spPr>
        </p:pic>
        <p:pic>
          <p:nvPicPr>
            <p:cNvPr id="359" name="Graphic 358" descr="Close with solid fill">
              <a:extLst>
                <a:ext uri="{FF2B5EF4-FFF2-40B4-BE49-F238E27FC236}">
                  <a16:creationId xmlns:a16="http://schemas.microsoft.com/office/drawing/2014/main" id="{555ECABD-9C0C-44A2-98FA-6F28569E337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62008" y="4192425"/>
              <a:ext cx="114407" cy="114407"/>
            </a:xfrm>
            <a:prstGeom prst="rect">
              <a:avLst/>
            </a:prstGeom>
          </p:spPr>
        </p:pic>
        <p:pic>
          <p:nvPicPr>
            <p:cNvPr id="360" name="Graphic 359" descr="Close with solid fill">
              <a:extLst>
                <a:ext uri="{FF2B5EF4-FFF2-40B4-BE49-F238E27FC236}">
                  <a16:creationId xmlns:a16="http://schemas.microsoft.com/office/drawing/2014/main" id="{5879DCC4-3C8E-4E98-B8FE-F0D35A568DB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477265" y="4763109"/>
              <a:ext cx="114407" cy="114407"/>
            </a:xfrm>
            <a:prstGeom prst="rect">
              <a:avLst/>
            </a:prstGeom>
          </p:spPr>
        </p:pic>
        <p:pic>
          <p:nvPicPr>
            <p:cNvPr id="361" name="Graphic 360" descr="Life ring with solid fill">
              <a:extLst>
                <a:ext uri="{FF2B5EF4-FFF2-40B4-BE49-F238E27FC236}">
                  <a16:creationId xmlns:a16="http://schemas.microsoft.com/office/drawing/2014/main" id="{D904DF7E-766E-403E-A4E2-BE05E743F0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4136" y="3912017"/>
              <a:ext cx="584072" cy="584072"/>
            </a:xfrm>
            <a:prstGeom prst="rect">
              <a:avLst/>
            </a:prstGeom>
          </p:spPr>
        </p:pic>
      </p:grpSp>
      <p:grpSp>
        <p:nvGrpSpPr>
          <p:cNvPr id="257" name="Group 256">
            <a:extLst>
              <a:ext uri="{FF2B5EF4-FFF2-40B4-BE49-F238E27FC236}">
                <a16:creationId xmlns:a16="http://schemas.microsoft.com/office/drawing/2014/main" id="{BFCEFFBE-ABAE-44B1-A29D-5A00B717B1EC}"/>
              </a:ext>
            </a:extLst>
          </p:cNvPr>
          <p:cNvGrpSpPr/>
          <p:nvPr/>
        </p:nvGrpSpPr>
        <p:grpSpPr>
          <a:xfrm>
            <a:off x="6105790" y="8501195"/>
            <a:ext cx="480605" cy="483157"/>
            <a:chOff x="6995444" y="5028518"/>
            <a:chExt cx="1173551" cy="1179781"/>
          </a:xfrm>
        </p:grpSpPr>
        <p:sp>
          <p:nvSpPr>
            <p:cNvPr id="325" name="Freeform: Shape 324">
              <a:extLst>
                <a:ext uri="{FF2B5EF4-FFF2-40B4-BE49-F238E27FC236}">
                  <a16:creationId xmlns:a16="http://schemas.microsoft.com/office/drawing/2014/main" id="{240BFA9C-9057-4930-9719-F84360AB1D18}"/>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sz="1400"/>
            </a:p>
          </p:txBody>
        </p:sp>
        <p:sp>
          <p:nvSpPr>
            <p:cNvPr id="326" name="Freeform: Shape 325">
              <a:extLst>
                <a:ext uri="{FF2B5EF4-FFF2-40B4-BE49-F238E27FC236}">
                  <a16:creationId xmlns:a16="http://schemas.microsoft.com/office/drawing/2014/main" id="{F0EDE13D-5ED4-4A71-B54C-553FA1840A36}"/>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sz="1400"/>
            </a:p>
          </p:txBody>
        </p:sp>
        <p:sp>
          <p:nvSpPr>
            <p:cNvPr id="327" name="Freeform: Shape 326">
              <a:extLst>
                <a:ext uri="{FF2B5EF4-FFF2-40B4-BE49-F238E27FC236}">
                  <a16:creationId xmlns:a16="http://schemas.microsoft.com/office/drawing/2014/main" id="{72834E63-29D8-47BF-91C8-7108BE88E3DC}"/>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sz="1400"/>
            </a:p>
          </p:txBody>
        </p:sp>
        <p:sp>
          <p:nvSpPr>
            <p:cNvPr id="328" name="Freeform: Shape 327">
              <a:extLst>
                <a:ext uri="{FF2B5EF4-FFF2-40B4-BE49-F238E27FC236}">
                  <a16:creationId xmlns:a16="http://schemas.microsoft.com/office/drawing/2014/main" id="{8C914681-FD6D-45B3-8FCC-A1EDE878EC2B}"/>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sz="1400"/>
            </a:p>
          </p:txBody>
        </p:sp>
        <p:pic>
          <p:nvPicPr>
            <p:cNvPr id="329" name="Picture 328" descr="Logo, icon&#10;&#10;Description automatically generated">
              <a:extLst>
                <a:ext uri="{FF2B5EF4-FFF2-40B4-BE49-F238E27FC236}">
                  <a16:creationId xmlns:a16="http://schemas.microsoft.com/office/drawing/2014/main" id="{6111F38C-DCD5-4F7A-96AE-F7FDEA7F9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258" name="Group 257">
            <a:extLst>
              <a:ext uri="{FF2B5EF4-FFF2-40B4-BE49-F238E27FC236}">
                <a16:creationId xmlns:a16="http://schemas.microsoft.com/office/drawing/2014/main" id="{2D20ACEA-417C-4CD1-9A13-75359BD237DF}"/>
              </a:ext>
            </a:extLst>
          </p:cNvPr>
          <p:cNvGrpSpPr/>
          <p:nvPr/>
        </p:nvGrpSpPr>
        <p:grpSpPr>
          <a:xfrm>
            <a:off x="5166960" y="3034227"/>
            <a:ext cx="1476312" cy="827311"/>
            <a:chOff x="4860863" y="5522323"/>
            <a:chExt cx="1796651" cy="1006825"/>
          </a:xfrm>
        </p:grpSpPr>
        <p:pic>
          <p:nvPicPr>
            <p:cNvPr id="296" name="Graphic 295" descr="User with solid fill">
              <a:extLst>
                <a:ext uri="{FF2B5EF4-FFF2-40B4-BE49-F238E27FC236}">
                  <a16:creationId xmlns:a16="http://schemas.microsoft.com/office/drawing/2014/main" id="{5ABBC454-E6ED-40A6-B39D-9D95F85750A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17225" y="5827101"/>
              <a:ext cx="458512" cy="458512"/>
            </a:xfrm>
            <a:prstGeom prst="rect">
              <a:avLst/>
            </a:prstGeom>
          </p:spPr>
        </p:pic>
        <p:sp>
          <p:nvSpPr>
            <p:cNvPr id="297" name="Rectangle 296">
              <a:extLst>
                <a:ext uri="{FF2B5EF4-FFF2-40B4-BE49-F238E27FC236}">
                  <a16:creationId xmlns:a16="http://schemas.microsoft.com/office/drawing/2014/main" id="{BD32CCAE-601D-42F2-82DC-7F1CB16A5037}"/>
                </a:ext>
              </a:extLst>
            </p:cNvPr>
            <p:cNvSpPr/>
            <p:nvPr/>
          </p:nvSpPr>
          <p:spPr>
            <a:xfrm>
              <a:off x="4863249" y="6181163"/>
              <a:ext cx="1794265" cy="255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pic>
          <p:nvPicPr>
            <p:cNvPr id="298" name="Picture 297" descr="Icon&#10;&#10;Description automatically generated">
              <a:extLst>
                <a:ext uri="{FF2B5EF4-FFF2-40B4-BE49-F238E27FC236}">
                  <a16:creationId xmlns:a16="http://schemas.microsoft.com/office/drawing/2014/main" id="{FD1F828B-0BD5-4C91-B06D-01477E8E630C}"/>
                </a:ext>
              </a:extLst>
            </p:cNvPr>
            <p:cNvPicPr>
              <a:picLocks noChangeAspect="1"/>
            </p:cNvPicPr>
            <p:nvPr/>
          </p:nvPicPr>
          <p:blipFill>
            <a:blip r:embed="rId21">
              <a:biLevel thresh="25000"/>
              <a:extLst>
                <a:ext uri="{BEBA8EAE-BF5A-486C-A8C5-ECC9F3942E4B}">
                  <a14:imgProps xmlns:a14="http://schemas.microsoft.com/office/drawing/2010/main">
                    <a14:imgLayer r:embed="rId2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570675" y="5522323"/>
              <a:ext cx="335398" cy="335398"/>
            </a:xfrm>
            <a:prstGeom prst="rect">
              <a:avLst/>
            </a:prstGeom>
          </p:spPr>
        </p:pic>
        <p:sp>
          <p:nvSpPr>
            <p:cNvPr id="299" name="Freeform: Shape 298" descr="Trophy with solid fill">
              <a:extLst>
                <a:ext uri="{FF2B5EF4-FFF2-40B4-BE49-F238E27FC236}">
                  <a16:creationId xmlns:a16="http://schemas.microsoft.com/office/drawing/2014/main" id="{E6C0E966-F293-4470-834B-9EA87054F6BB}"/>
                </a:ext>
              </a:extLst>
            </p:cNvPr>
            <p:cNvSpPr/>
            <p:nvPr/>
          </p:nvSpPr>
          <p:spPr>
            <a:xfrm>
              <a:off x="5564391" y="6209740"/>
              <a:ext cx="115871" cy="207778"/>
            </a:xfrm>
            <a:custGeom>
              <a:avLst/>
              <a:gdLst>
                <a:gd name="connsiteX0" fmla="*/ 6791 w 1488692"/>
                <a:gd name="connsiteY0" fmla="*/ 0 h 2669498"/>
                <a:gd name="connsiteX1" fmla="*/ 744346 w 1488692"/>
                <a:gd name="connsiteY1" fmla="*/ 0 h 2669498"/>
                <a:gd name="connsiteX2" fmla="*/ 1475587 w 1488692"/>
                <a:gd name="connsiteY2" fmla="*/ 0 h 2669498"/>
                <a:gd name="connsiteX3" fmla="*/ 1475587 w 1488692"/>
                <a:gd name="connsiteY3" fmla="*/ 986257 h 2669498"/>
                <a:gd name="connsiteX4" fmla="*/ 1461204 w 1488692"/>
                <a:gd name="connsiteY4" fmla="*/ 1052658 h 2669498"/>
                <a:gd name="connsiteX5" fmla="*/ 1393957 w 1488692"/>
                <a:gd name="connsiteY5" fmla="*/ 1204488 h 2669498"/>
                <a:gd name="connsiteX6" fmla="*/ 1316141 w 1488692"/>
                <a:gd name="connsiteY6" fmla="*/ 1305989 h 2669498"/>
                <a:gd name="connsiteX7" fmla="*/ 1214638 w 1488692"/>
                <a:gd name="connsiteY7" fmla="*/ 1414259 h 2669498"/>
                <a:gd name="connsiteX8" fmla="*/ 1158640 w 1488692"/>
                <a:gd name="connsiteY8" fmla="*/ 1468392 h 2669498"/>
                <a:gd name="connsiteX9" fmla="*/ 1097939 w 1488692"/>
                <a:gd name="connsiteY9" fmla="*/ 1514575 h 2669498"/>
                <a:gd name="connsiteX10" fmla="*/ 970554 w 1488692"/>
                <a:gd name="connsiteY10" fmla="*/ 1660647 h 2669498"/>
                <a:gd name="connsiteX11" fmla="*/ 936153 w 1488692"/>
                <a:gd name="connsiteY11" fmla="*/ 1725070 h 2669498"/>
                <a:gd name="connsiteX12" fmla="*/ 927049 w 1488692"/>
                <a:gd name="connsiteY12" fmla="*/ 1725530 h 2669498"/>
                <a:gd name="connsiteX13" fmla="*/ 879682 w 1488692"/>
                <a:gd name="connsiteY13" fmla="*/ 1894699 h 2669498"/>
                <a:gd name="connsiteX14" fmla="*/ 879682 w 1488692"/>
                <a:gd name="connsiteY14" fmla="*/ 2331159 h 2669498"/>
                <a:gd name="connsiteX15" fmla="*/ 1048851 w 1488692"/>
                <a:gd name="connsiteY15" fmla="*/ 2331159 h 2669498"/>
                <a:gd name="connsiteX16" fmla="*/ 1184187 w 1488692"/>
                <a:gd name="connsiteY16" fmla="*/ 2466494 h 2669498"/>
                <a:gd name="connsiteX17" fmla="*/ 1353357 w 1488692"/>
                <a:gd name="connsiteY17" fmla="*/ 2466494 h 2669498"/>
                <a:gd name="connsiteX18" fmla="*/ 1488692 w 1488692"/>
                <a:gd name="connsiteY18" fmla="*/ 2601830 h 2669498"/>
                <a:gd name="connsiteX19" fmla="*/ 1488692 w 1488692"/>
                <a:gd name="connsiteY19" fmla="*/ 2669498 h 2669498"/>
                <a:gd name="connsiteX20" fmla="*/ 0 w 1488692"/>
                <a:gd name="connsiteY20" fmla="*/ 2669498 h 2669498"/>
                <a:gd name="connsiteX21" fmla="*/ 0 w 1488692"/>
                <a:gd name="connsiteY21" fmla="*/ 2601830 h 2669498"/>
                <a:gd name="connsiteX22" fmla="*/ 135336 w 1488692"/>
                <a:gd name="connsiteY22" fmla="*/ 2466494 h 2669498"/>
                <a:gd name="connsiteX23" fmla="*/ 304505 w 1488692"/>
                <a:gd name="connsiteY23" fmla="*/ 2466494 h 2669498"/>
                <a:gd name="connsiteX24" fmla="*/ 439841 w 1488692"/>
                <a:gd name="connsiteY24" fmla="*/ 2331159 h 2669498"/>
                <a:gd name="connsiteX25" fmla="*/ 609010 w 1488692"/>
                <a:gd name="connsiteY25" fmla="*/ 2331159 h 2669498"/>
                <a:gd name="connsiteX26" fmla="*/ 609010 w 1488692"/>
                <a:gd name="connsiteY26" fmla="*/ 1891318 h 2669498"/>
                <a:gd name="connsiteX27" fmla="*/ 561643 w 1488692"/>
                <a:gd name="connsiteY27" fmla="*/ 1722148 h 2669498"/>
                <a:gd name="connsiteX28" fmla="*/ 548233 w 1488692"/>
                <a:gd name="connsiteY28" fmla="*/ 1721483 h 2669498"/>
                <a:gd name="connsiteX29" fmla="*/ 519929 w 1488692"/>
                <a:gd name="connsiteY29" fmla="*/ 1668478 h 2669498"/>
                <a:gd name="connsiteX30" fmla="*/ 392543 w 1488692"/>
                <a:gd name="connsiteY30" fmla="*/ 1522406 h 2669498"/>
                <a:gd name="connsiteX31" fmla="*/ 362609 w 1488692"/>
                <a:gd name="connsiteY31" fmla="*/ 1499631 h 2669498"/>
                <a:gd name="connsiteX32" fmla="*/ 271939 w 1488692"/>
                <a:gd name="connsiteY32" fmla="*/ 1410876 h 2669498"/>
                <a:gd name="connsiteX33" fmla="*/ 169170 w 1488692"/>
                <a:gd name="connsiteY33" fmla="*/ 1302608 h 2669498"/>
                <a:gd name="connsiteX34" fmla="*/ 91353 w 1488692"/>
                <a:gd name="connsiteY34" fmla="*/ 1201106 h 2669498"/>
                <a:gd name="connsiteX35" fmla="*/ 24107 w 1488692"/>
                <a:gd name="connsiteY35" fmla="*/ 1049276 h 2669498"/>
                <a:gd name="connsiteX36" fmla="*/ 6791 w 1488692"/>
                <a:gd name="connsiteY36" fmla="*/ 969338 h 266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8692" h="2669498">
                  <a:moveTo>
                    <a:pt x="6791" y="0"/>
                  </a:moveTo>
                  <a:lnTo>
                    <a:pt x="744346" y="0"/>
                  </a:lnTo>
                  <a:lnTo>
                    <a:pt x="1475587" y="0"/>
                  </a:lnTo>
                  <a:lnTo>
                    <a:pt x="1475587" y="986257"/>
                  </a:lnTo>
                  <a:lnTo>
                    <a:pt x="1461204" y="1052658"/>
                  </a:lnTo>
                  <a:cubicBezTo>
                    <a:pt x="1445555" y="1106369"/>
                    <a:pt x="1422717" y="1157120"/>
                    <a:pt x="1393957" y="1204488"/>
                  </a:cubicBezTo>
                  <a:cubicBezTo>
                    <a:pt x="1393957" y="1207873"/>
                    <a:pt x="1343205" y="1275541"/>
                    <a:pt x="1316141" y="1305989"/>
                  </a:cubicBezTo>
                  <a:cubicBezTo>
                    <a:pt x="1283998" y="1344899"/>
                    <a:pt x="1249318" y="1380425"/>
                    <a:pt x="1214638" y="1414259"/>
                  </a:cubicBezTo>
                  <a:lnTo>
                    <a:pt x="1158640" y="1468392"/>
                  </a:lnTo>
                  <a:lnTo>
                    <a:pt x="1097939" y="1514575"/>
                  </a:lnTo>
                  <a:cubicBezTo>
                    <a:pt x="1046237" y="1559718"/>
                    <a:pt x="1003334" y="1609434"/>
                    <a:pt x="970554" y="1660647"/>
                  </a:cubicBezTo>
                  <a:lnTo>
                    <a:pt x="936153" y="1725070"/>
                  </a:lnTo>
                  <a:lnTo>
                    <a:pt x="927049" y="1725530"/>
                  </a:lnTo>
                  <a:cubicBezTo>
                    <a:pt x="896600" y="1776282"/>
                    <a:pt x="879682" y="1833798"/>
                    <a:pt x="879682" y="1894699"/>
                  </a:cubicBezTo>
                  <a:lnTo>
                    <a:pt x="879682" y="2331159"/>
                  </a:lnTo>
                  <a:lnTo>
                    <a:pt x="1048851" y="2331159"/>
                  </a:lnTo>
                  <a:cubicBezTo>
                    <a:pt x="1123286" y="2331159"/>
                    <a:pt x="1184187" y="2392060"/>
                    <a:pt x="1184187" y="2466494"/>
                  </a:cubicBezTo>
                  <a:lnTo>
                    <a:pt x="1353357" y="2466494"/>
                  </a:lnTo>
                  <a:cubicBezTo>
                    <a:pt x="1427791" y="2466494"/>
                    <a:pt x="1488692" y="2527395"/>
                    <a:pt x="1488692" y="2601830"/>
                  </a:cubicBezTo>
                  <a:lnTo>
                    <a:pt x="1488692" y="2669498"/>
                  </a:lnTo>
                  <a:lnTo>
                    <a:pt x="0" y="2669498"/>
                  </a:lnTo>
                  <a:lnTo>
                    <a:pt x="0" y="2601830"/>
                  </a:lnTo>
                  <a:cubicBezTo>
                    <a:pt x="0" y="2527395"/>
                    <a:pt x="60901" y="2466494"/>
                    <a:pt x="135336" y="2466494"/>
                  </a:cubicBezTo>
                  <a:lnTo>
                    <a:pt x="304505" y="2466494"/>
                  </a:lnTo>
                  <a:cubicBezTo>
                    <a:pt x="304505" y="2392060"/>
                    <a:pt x="365406" y="2331159"/>
                    <a:pt x="439841" y="2331159"/>
                  </a:cubicBezTo>
                  <a:lnTo>
                    <a:pt x="609010" y="2331159"/>
                  </a:lnTo>
                  <a:lnTo>
                    <a:pt x="609010" y="1891318"/>
                  </a:lnTo>
                  <a:cubicBezTo>
                    <a:pt x="609010" y="1830417"/>
                    <a:pt x="592095" y="1772897"/>
                    <a:pt x="561643" y="1722148"/>
                  </a:cubicBezTo>
                  <a:lnTo>
                    <a:pt x="548233" y="1721483"/>
                  </a:lnTo>
                  <a:lnTo>
                    <a:pt x="519929" y="1668478"/>
                  </a:lnTo>
                  <a:cubicBezTo>
                    <a:pt x="487148" y="1617265"/>
                    <a:pt x="444245" y="1567549"/>
                    <a:pt x="392543" y="1522406"/>
                  </a:cubicBezTo>
                  <a:lnTo>
                    <a:pt x="362609" y="1499631"/>
                  </a:lnTo>
                  <a:lnTo>
                    <a:pt x="271939" y="1410876"/>
                  </a:lnTo>
                  <a:cubicBezTo>
                    <a:pt x="237683" y="1377042"/>
                    <a:pt x="203004" y="1341516"/>
                    <a:pt x="169170" y="1302608"/>
                  </a:cubicBezTo>
                  <a:cubicBezTo>
                    <a:pt x="142102" y="1275541"/>
                    <a:pt x="91353" y="1204488"/>
                    <a:pt x="91353" y="1201106"/>
                  </a:cubicBezTo>
                  <a:cubicBezTo>
                    <a:pt x="62594" y="1153738"/>
                    <a:pt x="39755" y="1102988"/>
                    <a:pt x="24107" y="1049276"/>
                  </a:cubicBezTo>
                  <a:lnTo>
                    <a:pt x="6791" y="969338"/>
                  </a:lnTo>
                  <a:close/>
                </a:path>
              </a:pathLst>
            </a:custGeom>
            <a:solidFill>
              <a:srgbClr val="FFCA2C"/>
            </a:solidFill>
            <a:ln w="9525" cap="flat">
              <a:noFill/>
              <a:prstDash val="solid"/>
              <a:miter/>
            </a:ln>
          </p:spPr>
          <p:txBody>
            <a:bodyPr rtlCol="0" anchor="ctr"/>
            <a:lstStyle/>
            <a:p>
              <a:endParaRPr lang="en-GB" sz="1400"/>
            </a:p>
          </p:txBody>
        </p:sp>
        <p:pic>
          <p:nvPicPr>
            <p:cNvPr id="300" name="Graphic 299" descr="Plate with solid fill">
              <a:extLst>
                <a:ext uri="{FF2B5EF4-FFF2-40B4-BE49-F238E27FC236}">
                  <a16:creationId xmlns:a16="http://schemas.microsoft.com/office/drawing/2014/main" id="{EBDBAE90-93FC-4E98-ADE4-72D8D19972E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663468" y="6159234"/>
              <a:ext cx="369914" cy="369914"/>
            </a:xfrm>
            <a:prstGeom prst="rect">
              <a:avLst/>
            </a:prstGeom>
          </p:spPr>
        </p:pic>
        <p:grpSp>
          <p:nvGrpSpPr>
            <p:cNvPr id="301" name="Group 300">
              <a:extLst>
                <a:ext uri="{FF2B5EF4-FFF2-40B4-BE49-F238E27FC236}">
                  <a16:creationId xmlns:a16="http://schemas.microsoft.com/office/drawing/2014/main" id="{21010E52-511B-47BF-8F32-D27AF8FB43F6}"/>
                </a:ext>
              </a:extLst>
            </p:cNvPr>
            <p:cNvGrpSpPr/>
            <p:nvPr/>
          </p:nvGrpSpPr>
          <p:grpSpPr>
            <a:xfrm>
              <a:off x="5216255" y="5905569"/>
              <a:ext cx="302072" cy="303676"/>
              <a:chOff x="6995444" y="5028518"/>
              <a:chExt cx="1173551" cy="1179781"/>
            </a:xfrm>
          </p:grpSpPr>
          <p:sp>
            <p:nvSpPr>
              <p:cNvPr id="320" name="Freeform: Shape 319">
                <a:extLst>
                  <a:ext uri="{FF2B5EF4-FFF2-40B4-BE49-F238E27FC236}">
                    <a16:creationId xmlns:a16="http://schemas.microsoft.com/office/drawing/2014/main" id="{108ECE9B-BA78-481F-BF35-C48E472E8DC4}"/>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sz="1400"/>
              </a:p>
            </p:txBody>
          </p:sp>
          <p:sp>
            <p:nvSpPr>
              <p:cNvPr id="321" name="Freeform: Shape 320">
                <a:extLst>
                  <a:ext uri="{FF2B5EF4-FFF2-40B4-BE49-F238E27FC236}">
                    <a16:creationId xmlns:a16="http://schemas.microsoft.com/office/drawing/2014/main" id="{1E2B5B0A-5823-4A98-B976-68C46E8A5FE9}"/>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sz="1400"/>
              </a:p>
            </p:txBody>
          </p:sp>
          <p:sp>
            <p:nvSpPr>
              <p:cNvPr id="322" name="Freeform: Shape 321">
                <a:extLst>
                  <a:ext uri="{FF2B5EF4-FFF2-40B4-BE49-F238E27FC236}">
                    <a16:creationId xmlns:a16="http://schemas.microsoft.com/office/drawing/2014/main" id="{33A3FA59-0412-4BFC-BF1F-A47C8CD2E69A}"/>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sz="1400"/>
              </a:p>
            </p:txBody>
          </p:sp>
          <p:sp>
            <p:nvSpPr>
              <p:cNvPr id="323" name="Freeform: Shape 322">
                <a:extLst>
                  <a:ext uri="{FF2B5EF4-FFF2-40B4-BE49-F238E27FC236}">
                    <a16:creationId xmlns:a16="http://schemas.microsoft.com/office/drawing/2014/main" id="{73459D67-A769-4485-A5C0-569ED10D69CD}"/>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sz="1400"/>
              </a:p>
            </p:txBody>
          </p:sp>
          <p:pic>
            <p:nvPicPr>
              <p:cNvPr id="324" name="Picture 323" descr="Logo, icon&#10;&#10;Description automatically generated">
                <a:extLst>
                  <a:ext uri="{FF2B5EF4-FFF2-40B4-BE49-F238E27FC236}">
                    <a16:creationId xmlns:a16="http://schemas.microsoft.com/office/drawing/2014/main" id="{0A21EFF3-0D05-4653-A3D2-881FE1FA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302" name="Group 301">
              <a:extLst>
                <a:ext uri="{FF2B5EF4-FFF2-40B4-BE49-F238E27FC236}">
                  <a16:creationId xmlns:a16="http://schemas.microsoft.com/office/drawing/2014/main" id="{D1CDD28A-377B-4825-81E9-89DE9620B65C}"/>
                </a:ext>
              </a:extLst>
            </p:cNvPr>
            <p:cNvGrpSpPr/>
            <p:nvPr/>
          </p:nvGrpSpPr>
          <p:grpSpPr>
            <a:xfrm>
              <a:off x="4860863" y="5910098"/>
              <a:ext cx="302072" cy="303676"/>
              <a:chOff x="6995444" y="5028518"/>
              <a:chExt cx="1173551" cy="1179781"/>
            </a:xfrm>
          </p:grpSpPr>
          <p:sp>
            <p:nvSpPr>
              <p:cNvPr id="315" name="Freeform: Shape 314">
                <a:extLst>
                  <a:ext uri="{FF2B5EF4-FFF2-40B4-BE49-F238E27FC236}">
                    <a16:creationId xmlns:a16="http://schemas.microsoft.com/office/drawing/2014/main" id="{F452B5A5-2AC0-4F14-B582-EDA8922AE8B2}"/>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sz="1400"/>
              </a:p>
            </p:txBody>
          </p:sp>
          <p:sp>
            <p:nvSpPr>
              <p:cNvPr id="316" name="Freeform: Shape 315">
                <a:extLst>
                  <a:ext uri="{FF2B5EF4-FFF2-40B4-BE49-F238E27FC236}">
                    <a16:creationId xmlns:a16="http://schemas.microsoft.com/office/drawing/2014/main" id="{0A23C72C-B817-46C3-A042-1A3B0C8395C6}"/>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sz="1400"/>
              </a:p>
            </p:txBody>
          </p:sp>
          <p:sp>
            <p:nvSpPr>
              <p:cNvPr id="317" name="Freeform: Shape 316">
                <a:extLst>
                  <a:ext uri="{FF2B5EF4-FFF2-40B4-BE49-F238E27FC236}">
                    <a16:creationId xmlns:a16="http://schemas.microsoft.com/office/drawing/2014/main" id="{DE92787B-4B0F-46B1-B1E4-C4FA9317D218}"/>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sz="1400"/>
              </a:p>
            </p:txBody>
          </p:sp>
          <p:sp>
            <p:nvSpPr>
              <p:cNvPr id="318" name="Freeform: Shape 317">
                <a:extLst>
                  <a:ext uri="{FF2B5EF4-FFF2-40B4-BE49-F238E27FC236}">
                    <a16:creationId xmlns:a16="http://schemas.microsoft.com/office/drawing/2014/main" id="{3943614A-3B2E-4AAC-9260-A68A2D2DCCB5}"/>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sz="1400"/>
              </a:p>
            </p:txBody>
          </p:sp>
          <p:pic>
            <p:nvPicPr>
              <p:cNvPr id="319" name="Picture 318" descr="Logo, icon&#10;&#10;Description automatically generated">
                <a:extLst>
                  <a:ext uri="{FF2B5EF4-FFF2-40B4-BE49-F238E27FC236}">
                    <a16:creationId xmlns:a16="http://schemas.microsoft.com/office/drawing/2014/main" id="{0B73616E-0255-4A61-9AD8-53A52519D1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303" name="Group 302">
              <a:extLst>
                <a:ext uri="{FF2B5EF4-FFF2-40B4-BE49-F238E27FC236}">
                  <a16:creationId xmlns:a16="http://schemas.microsoft.com/office/drawing/2014/main" id="{5A141ECE-C56C-470B-A99A-0E36F1C00473}"/>
                </a:ext>
              </a:extLst>
            </p:cNvPr>
            <p:cNvGrpSpPr/>
            <p:nvPr/>
          </p:nvGrpSpPr>
          <p:grpSpPr>
            <a:xfrm>
              <a:off x="6318378" y="5901085"/>
              <a:ext cx="302072" cy="303676"/>
              <a:chOff x="6995444" y="5028518"/>
              <a:chExt cx="1173551" cy="1179781"/>
            </a:xfrm>
          </p:grpSpPr>
          <p:sp>
            <p:nvSpPr>
              <p:cNvPr id="310" name="Freeform: Shape 309">
                <a:extLst>
                  <a:ext uri="{FF2B5EF4-FFF2-40B4-BE49-F238E27FC236}">
                    <a16:creationId xmlns:a16="http://schemas.microsoft.com/office/drawing/2014/main" id="{3C9888FD-6B86-48D1-B299-8CD24005D034}"/>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sz="1400"/>
              </a:p>
            </p:txBody>
          </p:sp>
          <p:sp>
            <p:nvSpPr>
              <p:cNvPr id="311" name="Freeform: Shape 310">
                <a:extLst>
                  <a:ext uri="{FF2B5EF4-FFF2-40B4-BE49-F238E27FC236}">
                    <a16:creationId xmlns:a16="http://schemas.microsoft.com/office/drawing/2014/main" id="{F444A8AF-2AA9-4218-A0C9-1F51CFCBE9B8}"/>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sz="1400"/>
              </a:p>
            </p:txBody>
          </p:sp>
          <p:sp>
            <p:nvSpPr>
              <p:cNvPr id="312" name="Freeform: Shape 311">
                <a:extLst>
                  <a:ext uri="{FF2B5EF4-FFF2-40B4-BE49-F238E27FC236}">
                    <a16:creationId xmlns:a16="http://schemas.microsoft.com/office/drawing/2014/main" id="{805EF6F2-1567-4A58-9A48-7E3D9EA7612D}"/>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sz="1400"/>
              </a:p>
            </p:txBody>
          </p:sp>
          <p:sp>
            <p:nvSpPr>
              <p:cNvPr id="313" name="Freeform: Shape 312">
                <a:extLst>
                  <a:ext uri="{FF2B5EF4-FFF2-40B4-BE49-F238E27FC236}">
                    <a16:creationId xmlns:a16="http://schemas.microsoft.com/office/drawing/2014/main" id="{1301668C-354B-49DD-ABE3-D3D23F95D0AE}"/>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sz="1400"/>
              </a:p>
            </p:txBody>
          </p:sp>
          <p:pic>
            <p:nvPicPr>
              <p:cNvPr id="314" name="Picture 313" descr="Logo, icon&#10;&#10;Description automatically generated">
                <a:extLst>
                  <a:ext uri="{FF2B5EF4-FFF2-40B4-BE49-F238E27FC236}">
                    <a16:creationId xmlns:a16="http://schemas.microsoft.com/office/drawing/2014/main" id="{71CDCDC3-E2B9-4AAE-BE27-80AF673E4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304" name="Group 303">
              <a:extLst>
                <a:ext uri="{FF2B5EF4-FFF2-40B4-BE49-F238E27FC236}">
                  <a16:creationId xmlns:a16="http://schemas.microsoft.com/office/drawing/2014/main" id="{41293512-870B-4283-856A-58471576ECC4}"/>
                </a:ext>
              </a:extLst>
            </p:cNvPr>
            <p:cNvGrpSpPr/>
            <p:nvPr/>
          </p:nvGrpSpPr>
          <p:grpSpPr>
            <a:xfrm>
              <a:off x="5959101" y="5905569"/>
              <a:ext cx="302072" cy="303676"/>
              <a:chOff x="6995444" y="5028518"/>
              <a:chExt cx="1173551" cy="1179781"/>
            </a:xfrm>
          </p:grpSpPr>
          <p:sp>
            <p:nvSpPr>
              <p:cNvPr id="305" name="Freeform: Shape 304">
                <a:extLst>
                  <a:ext uri="{FF2B5EF4-FFF2-40B4-BE49-F238E27FC236}">
                    <a16:creationId xmlns:a16="http://schemas.microsoft.com/office/drawing/2014/main" id="{476A7D72-9EA3-484B-97AA-1577841CFF3A}"/>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sz="1400"/>
              </a:p>
            </p:txBody>
          </p:sp>
          <p:sp>
            <p:nvSpPr>
              <p:cNvPr id="306" name="Freeform: Shape 305">
                <a:extLst>
                  <a:ext uri="{FF2B5EF4-FFF2-40B4-BE49-F238E27FC236}">
                    <a16:creationId xmlns:a16="http://schemas.microsoft.com/office/drawing/2014/main" id="{7D4253F8-66E8-4569-B9E7-44AEB3131E0E}"/>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sz="1400"/>
              </a:p>
            </p:txBody>
          </p:sp>
          <p:sp>
            <p:nvSpPr>
              <p:cNvPr id="307" name="Freeform: Shape 306">
                <a:extLst>
                  <a:ext uri="{FF2B5EF4-FFF2-40B4-BE49-F238E27FC236}">
                    <a16:creationId xmlns:a16="http://schemas.microsoft.com/office/drawing/2014/main" id="{E4DF4ECD-D158-4140-8F1C-4D1229D54300}"/>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sz="1400"/>
              </a:p>
            </p:txBody>
          </p:sp>
          <p:sp>
            <p:nvSpPr>
              <p:cNvPr id="308" name="Freeform: Shape 307">
                <a:extLst>
                  <a:ext uri="{FF2B5EF4-FFF2-40B4-BE49-F238E27FC236}">
                    <a16:creationId xmlns:a16="http://schemas.microsoft.com/office/drawing/2014/main" id="{0B091724-A4B4-45EB-A43D-48402A4FB1A9}"/>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sz="1400"/>
              </a:p>
            </p:txBody>
          </p:sp>
          <p:pic>
            <p:nvPicPr>
              <p:cNvPr id="309" name="Picture 308" descr="Logo, icon&#10;&#10;Description automatically generated">
                <a:extLst>
                  <a:ext uri="{FF2B5EF4-FFF2-40B4-BE49-F238E27FC236}">
                    <a16:creationId xmlns:a16="http://schemas.microsoft.com/office/drawing/2014/main" id="{6EBDC065-A657-410F-88E9-63D5A8259A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sp>
        <p:nvSpPr>
          <p:cNvPr id="259" name="TextBox 258">
            <a:extLst>
              <a:ext uri="{FF2B5EF4-FFF2-40B4-BE49-F238E27FC236}">
                <a16:creationId xmlns:a16="http://schemas.microsoft.com/office/drawing/2014/main" id="{77AB0BB7-74BC-4006-B180-68DADEE3B53A}"/>
              </a:ext>
            </a:extLst>
          </p:cNvPr>
          <p:cNvSpPr txBox="1"/>
          <p:nvPr/>
        </p:nvSpPr>
        <p:spPr>
          <a:xfrm>
            <a:off x="5132990" y="6433866"/>
            <a:ext cx="1556540" cy="276966"/>
          </a:xfrm>
          <a:prstGeom prst="rect">
            <a:avLst/>
          </a:prstGeom>
          <a:noFill/>
        </p:spPr>
        <p:txBody>
          <a:bodyPr wrap="square">
            <a:spAutoFit/>
          </a:bodyPr>
          <a:lstStyle/>
          <a:p>
            <a:pPr algn="ctr"/>
            <a:r>
              <a:rPr lang="en-US" sz="1400" b="1" dirty="0">
                <a:solidFill>
                  <a:srgbClr val="FFCA2C"/>
                </a:solidFill>
              </a:rPr>
              <a:t>Jesus’ crucifixion</a:t>
            </a:r>
            <a:endParaRPr lang="en-GB" sz="1400" b="1" dirty="0">
              <a:solidFill>
                <a:srgbClr val="FFCA2C"/>
              </a:solidFill>
            </a:endParaRPr>
          </a:p>
        </p:txBody>
      </p:sp>
      <p:sp>
        <p:nvSpPr>
          <p:cNvPr id="260" name="TextBox 259">
            <a:extLst>
              <a:ext uri="{FF2B5EF4-FFF2-40B4-BE49-F238E27FC236}">
                <a16:creationId xmlns:a16="http://schemas.microsoft.com/office/drawing/2014/main" id="{6CC8E44A-ACD1-4F6F-A213-94BC35582561}"/>
              </a:ext>
            </a:extLst>
          </p:cNvPr>
          <p:cNvSpPr txBox="1"/>
          <p:nvPr/>
        </p:nvSpPr>
        <p:spPr>
          <a:xfrm>
            <a:off x="5074511" y="7693653"/>
            <a:ext cx="1659865" cy="276966"/>
          </a:xfrm>
          <a:prstGeom prst="rect">
            <a:avLst/>
          </a:prstGeom>
          <a:noFill/>
        </p:spPr>
        <p:txBody>
          <a:bodyPr wrap="square">
            <a:spAutoFit/>
          </a:bodyPr>
          <a:lstStyle/>
          <a:p>
            <a:pPr algn="ctr"/>
            <a:r>
              <a:rPr lang="en-US" sz="1400" b="1" dirty="0">
                <a:solidFill>
                  <a:srgbClr val="FFCA2C"/>
                </a:solidFill>
              </a:rPr>
              <a:t>Jesus’ resurrection</a:t>
            </a:r>
            <a:endParaRPr lang="en-GB" sz="1400" b="1" dirty="0">
              <a:solidFill>
                <a:srgbClr val="FFCA2C"/>
              </a:solidFill>
            </a:endParaRPr>
          </a:p>
        </p:txBody>
      </p:sp>
      <p:sp>
        <p:nvSpPr>
          <p:cNvPr id="261" name="TextBox 260">
            <a:extLst>
              <a:ext uri="{FF2B5EF4-FFF2-40B4-BE49-F238E27FC236}">
                <a16:creationId xmlns:a16="http://schemas.microsoft.com/office/drawing/2014/main" id="{D6BB19B7-AAF3-4AB1-A323-86A13F2D8C4F}"/>
              </a:ext>
            </a:extLst>
          </p:cNvPr>
          <p:cNvSpPr txBox="1"/>
          <p:nvPr/>
        </p:nvSpPr>
        <p:spPr>
          <a:xfrm>
            <a:off x="5075801" y="8943234"/>
            <a:ext cx="1659865" cy="276966"/>
          </a:xfrm>
          <a:prstGeom prst="rect">
            <a:avLst/>
          </a:prstGeom>
          <a:noFill/>
        </p:spPr>
        <p:txBody>
          <a:bodyPr wrap="square">
            <a:spAutoFit/>
          </a:bodyPr>
          <a:lstStyle/>
          <a:p>
            <a:pPr algn="ctr"/>
            <a:r>
              <a:rPr lang="en-US" sz="1400" b="1" dirty="0">
                <a:solidFill>
                  <a:srgbClr val="FFCA2C"/>
                </a:solidFill>
              </a:rPr>
              <a:t>Jesus appears</a:t>
            </a:r>
            <a:endParaRPr lang="en-GB" sz="1400" b="1" dirty="0">
              <a:solidFill>
                <a:srgbClr val="FFCA2C"/>
              </a:solidFill>
            </a:endParaRPr>
          </a:p>
        </p:txBody>
      </p:sp>
      <p:grpSp>
        <p:nvGrpSpPr>
          <p:cNvPr id="262" name="Group 261">
            <a:extLst>
              <a:ext uri="{FF2B5EF4-FFF2-40B4-BE49-F238E27FC236}">
                <a16:creationId xmlns:a16="http://schemas.microsoft.com/office/drawing/2014/main" id="{C3FFD985-1053-486C-B5CA-F090FA3060A4}"/>
              </a:ext>
            </a:extLst>
          </p:cNvPr>
          <p:cNvGrpSpPr/>
          <p:nvPr/>
        </p:nvGrpSpPr>
        <p:grpSpPr>
          <a:xfrm>
            <a:off x="5204481" y="8502442"/>
            <a:ext cx="480605" cy="483157"/>
            <a:chOff x="6995444" y="5028518"/>
            <a:chExt cx="1173551" cy="1179781"/>
          </a:xfrm>
        </p:grpSpPr>
        <p:sp>
          <p:nvSpPr>
            <p:cNvPr id="291" name="Freeform: Shape 290">
              <a:extLst>
                <a:ext uri="{FF2B5EF4-FFF2-40B4-BE49-F238E27FC236}">
                  <a16:creationId xmlns:a16="http://schemas.microsoft.com/office/drawing/2014/main" id="{58F19ABA-7BD8-4E91-8EBA-253007F4CC0B}"/>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sz="1400"/>
            </a:p>
          </p:txBody>
        </p:sp>
        <p:sp>
          <p:nvSpPr>
            <p:cNvPr id="292" name="Freeform: Shape 291">
              <a:extLst>
                <a:ext uri="{FF2B5EF4-FFF2-40B4-BE49-F238E27FC236}">
                  <a16:creationId xmlns:a16="http://schemas.microsoft.com/office/drawing/2014/main" id="{A238CB95-B330-433F-8AE0-3C415C605427}"/>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sz="1400"/>
            </a:p>
          </p:txBody>
        </p:sp>
        <p:sp>
          <p:nvSpPr>
            <p:cNvPr id="293" name="Freeform: Shape 292">
              <a:extLst>
                <a:ext uri="{FF2B5EF4-FFF2-40B4-BE49-F238E27FC236}">
                  <a16:creationId xmlns:a16="http://schemas.microsoft.com/office/drawing/2014/main" id="{95486228-2C7A-428B-9DAA-9A14CB1DE910}"/>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sz="1400"/>
            </a:p>
          </p:txBody>
        </p:sp>
        <p:sp>
          <p:nvSpPr>
            <p:cNvPr id="294" name="Freeform: Shape 293">
              <a:extLst>
                <a:ext uri="{FF2B5EF4-FFF2-40B4-BE49-F238E27FC236}">
                  <a16:creationId xmlns:a16="http://schemas.microsoft.com/office/drawing/2014/main" id="{C033FF51-A205-49A4-AD99-44833AB8F07E}"/>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sz="1400"/>
            </a:p>
          </p:txBody>
        </p:sp>
        <p:pic>
          <p:nvPicPr>
            <p:cNvPr id="295" name="Picture 294" descr="Logo, icon&#10;&#10;Description automatically generated">
              <a:extLst>
                <a:ext uri="{FF2B5EF4-FFF2-40B4-BE49-F238E27FC236}">
                  <a16:creationId xmlns:a16="http://schemas.microsoft.com/office/drawing/2014/main" id="{105446FF-26EE-461F-8655-6B28E7F20D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pic>
        <p:nvPicPr>
          <p:cNvPr id="263" name="Picture 262" descr="Icon&#10;&#10;Description automatically generated">
            <a:extLst>
              <a:ext uri="{FF2B5EF4-FFF2-40B4-BE49-F238E27FC236}">
                <a16:creationId xmlns:a16="http://schemas.microsoft.com/office/drawing/2014/main" id="{3E201922-2FD1-4860-AAD3-93029A9D5DCE}"/>
              </a:ext>
            </a:extLst>
          </p:cNvPr>
          <p:cNvPicPr>
            <a:picLocks noChangeAspect="1"/>
          </p:cNvPicPr>
          <p:nvPr/>
        </p:nvPicPr>
        <p:blipFill>
          <a:blip r:embed="rId21">
            <a:biLevel thresh="25000"/>
            <a:extLst>
              <a:ext uri="{BEBA8EAE-BF5A-486C-A8C5-ECC9F3942E4B}">
                <a14:imgProps xmlns:a14="http://schemas.microsoft.com/office/drawing/2010/main">
                  <a14:imgLayer r:embed="rId2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757013" y="8014933"/>
            <a:ext cx="275597" cy="275597"/>
          </a:xfrm>
          <a:prstGeom prst="rect">
            <a:avLst/>
          </a:prstGeom>
        </p:spPr>
      </p:pic>
      <p:sp>
        <p:nvSpPr>
          <p:cNvPr id="264" name="Freeform: Shape 263">
            <a:extLst>
              <a:ext uri="{FF2B5EF4-FFF2-40B4-BE49-F238E27FC236}">
                <a16:creationId xmlns:a16="http://schemas.microsoft.com/office/drawing/2014/main" id="{95F2FC38-B501-4AA4-8C3D-7C32A55935F4}"/>
              </a:ext>
            </a:extLst>
          </p:cNvPr>
          <p:cNvSpPr/>
          <p:nvPr/>
        </p:nvSpPr>
        <p:spPr>
          <a:xfrm>
            <a:off x="5724699" y="8304458"/>
            <a:ext cx="344375" cy="704404"/>
          </a:xfrm>
          <a:custGeom>
            <a:avLst/>
            <a:gdLst>
              <a:gd name="connsiteX0" fmla="*/ 380830 w 419100"/>
              <a:gd name="connsiteY0" fmla="*/ 460262 h 857250"/>
              <a:gd name="connsiteX1" fmla="*/ 356740 w 419100"/>
              <a:gd name="connsiteY1" fmla="*/ 483122 h 857250"/>
              <a:gd name="connsiteX2" fmla="*/ 380830 w 419100"/>
              <a:gd name="connsiteY2" fmla="*/ 505982 h 857250"/>
              <a:gd name="connsiteX3" fmla="*/ 404920 w 419100"/>
              <a:gd name="connsiteY3" fmla="*/ 483122 h 857250"/>
              <a:gd name="connsiteX4" fmla="*/ 380830 w 419100"/>
              <a:gd name="connsiteY4" fmla="*/ 460262 h 857250"/>
              <a:gd name="connsiteX5" fmla="*/ 36913 w 419100"/>
              <a:gd name="connsiteY5" fmla="*/ 454642 h 857250"/>
              <a:gd name="connsiteX6" fmla="*/ 12823 w 419100"/>
              <a:gd name="connsiteY6" fmla="*/ 477502 h 857250"/>
              <a:gd name="connsiteX7" fmla="*/ 36913 w 419100"/>
              <a:gd name="connsiteY7" fmla="*/ 500362 h 857250"/>
              <a:gd name="connsiteX8" fmla="*/ 61003 w 419100"/>
              <a:gd name="connsiteY8" fmla="*/ 477502 h 857250"/>
              <a:gd name="connsiteX9" fmla="*/ 36913 w 419100"/>
              <a:gd name="connsiteY9" fmla="*/ 454642 h 857250"/>
              <a:gd name="connsiteX10" fmla="*/ 209550 w 419100"/>
              <a:gd name="connsiteY10" fmla="*/ 171450 h 857250"/>
              <a:gd name="connsiteX11" fmla="*/ 272415 w 419100"/>
              <a:gd name="connsiteY11" fmla="*/ 179070 h 857250"/>
              <a:gd name="connsiteX12" fmla="*/ 352425 w 419100"/>
              <a:gd name="connsiteY12" fmla="*/ 220980 h 857250"/>
              <a:gd name="connsiteX13" fmla="*/ 363855 w 419100"/>
              <a:gd name="connsiteY13" fmla="*/ 241935 h 857250"/>
              <a:gd name="connsiteX14" fmla="*/ 417195 w 419100"/>
              <a:gd name="connsiteY14" fmla="*/ 468630 h 857250"/>
              <a:gd name="connsiteX15" fmla="*/ 419100 w 419100"/>
              <a:gd name="connsiteY15" fmla="*/ 478155 h 857250"/>
              <a:gd name="connsiteX16" fmla="*/ 381000 w 419100"/>
              <a:gd name="connsiteY16" fmla="*/ 516255 h 857250"/>
              <a:gd name="connsiteX17" fmla="*/ 344805 w 419100"/>
              <a:gd name="connsiteY17" fmla="*/ 487680 h 857250"/>
              <a:gd name="connsiteX18" fmla="*/ 304800 w 419100"/>
              <a:gd name="connsiteY18" fmla="*/ 321945 h 857250"/>
              <a:gd name="connsiteX19" fmla="*/ 304800 w 419100"/>
              <a:gd name="connsiteY19" fmla="*/ 857250 h 857250"/>
              <a:gd name="connsiteX20" fmla="*/ 228600 w 419100"/>
              <a:gd name="connsiteY20" fmla="*/ 857250 h 857250"/>
              <a:gd name="connsiteX21" fmla="*/ 228600 w 419100"/>
              <a:gd name="connsiteY21" fmla="*/ 514350 h 857250"/>
              <a:gd name="connsiteX22" fmla="*/ 190500 w 419100"/>
              <a:gd name="connsiteY22" fmla="*/ 514350 h 857250"/>
              <a:gd name="connsiteX23" fmla="*/ 190500 w 419100"/>
              <a:gd name="connsiteY23" fmla="*/ 857250 h 857250"/>
              <a:gd name="connsiteX24" fmla="*/ 114300 w 419100"/>
              <a:gd name="connsiteY24" fmla="*/ 857250 h 857250"/>
              <a:gd name="connsiteX25" fmla="*/ 114300 w 419100"/>
              <a:gd name="connsiteY25" fmla="*/ 323850 h 857250"/>
              <a:gd name="connsiteX26" fmla="*/ 74295 w 419100"/>
              <a:gd name="connsiteY26" fmla="*/ 489585 h 857250"/>
              <a:gd name="connsiteX27" fmla="*/ 38100 w 419100"/>
              <a:gd name="connsiteY27" fmla="*/ 518160 h 857250"/>
              <a:gd name="connsiteX28" fmla="*/ 0 w 419100"/>
              <a:gd name="connsiteY28" fmla="*/ 480060 h 857250"/>
              <a:gd name="connsiteX29" fmla="*/ 1905 w 419100"/>
              <a:gd name="connsiteY29" fmla="*/ 470535 h 857250"/>
              <a:gd name="connsiteX30" fmla="*/ 55245 w 419100"/>
              <a:gd name="connsiteY30" fmla="*/ 243840 h 857250"/>
              <a:gd name="connsiteX31" fmla="*/ 66675 w 419100"/>
              <a:gd name="connsiteY31" fmla="*/ 222885 h 857250"/>
              <a:gd name="connsiteX32" fmla="*/ 146685 w 419100"/>
              <a:gd name="connsiteY32" fmla="*/ 180975 h 857250"/>
              <a:gd name="connsiteX33" fmla="*/ 209550 w 419100"/>
              <a:gd name="connsiteY33" fmla="*/ 171450 h 857250"/>
              <a:gd name="connsiteX34" fmla="*/ 209550 w 419100"/>
              <a:gd name="connsiteY34" fmla="*/ 0 h 857250"/>
              <a:gd name="connsiteX35" fmla="*/ 285750 w 419100"/>
              <a:gd name="connsiteY35" fmla="*/ 76200 h 857250"/>
              <a:gd name="connsiteX36" fmla="*/ 209550 w 419100"/>
              <a:gd name="connsiteY36" fmla="*/ 152400 h 857250"/>
              <a:gd name="connsiteX37" fmla="*/ 133350 w 419100"/>
              <a:gd name="connsiteY37" fmla="*/ 76200 h 857250"/>
              <a:gd name="connsiteX38" fmla="*/ 209550 w 419100"/>
              <a:gd name="connsiteY38"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100" h="857250">
                <a:moveTo>
                  <a:pt x="380830" y="460262"/>
                </a:moveTo>
                <a:cubicBezTo>
                  <a:pt x="367525" y="460262"/>
                  <a:pt x="356740" y="470497"/>
                  <a:pt x="356740" y="483122"/>
                </a:cubicBezTo>
                <a:cubicBezTo>
                  <a:pt x="356740" y="495747"/>
                  <a:pt x="367525" y="505982"/>
                  <a:pt x="380830" y="505982"/>
                </a:cubicBezTo>
                <a:cubicBezTo>
                  <a:pt x="394135" y="505982"/>
                  <a:pt x="404920" y="495747"/>
                  <a:pt x="404920" y="483122"/>
                </a:cubicBezTo>
                <a:cubicBezTo>
                  <a:pt x="404920" y="470497"/>
                  <a:pt x="394135" y="460262"/>
                  <a:pt x="380830" y="460262"/>
                </a:cubicBezTo>
                <a:close/>
                <a:moveTo>
                  <a:pt x="36913" y="454642"/>
                </a:moveTo>
                <a:cubicBezTo>
                  <a:pt x="23608" y="454642"/>
                  <a:pt x="12823" y="464877"/>
                  <a:pt x="12823" y="477502"/>
                </a:cubicBezTo>
                <a:cubicBezTo>
                  <a:pt x="12823" y="490127"/>
                  <a:pt x="23608" y="500362"/>
                  <a:pt x="36913" y="500362"/>
                </a:cubicBezTo>
                <a:cubicBezTo>
                  <a:pt x="50218" y="500362"/>
                  <a:pt x="61003" y="490127"/>
                  <a:pt x="61003" y="477502"/>
                </a:cubicBezTo>
                <a:cubicBezTo>
                  <a:pt x="61003" y="464877"/>
                  <a:pt x="50218" y="454642"/>
                  <a:pt x="36913" y="454642"/>
                </a:cubicBezTo>
                <a:close/>
                <a:moveTo>
                  <a:pt x="209550" y="171450"/>
                </a:moveTo>
                <a:cubicBezTo>
                  <a:pt x="230505" y="171450"/>
                  <a:pt x="251460" y="175260"/>
                  <a:pt x="272415" y="179070"/>
                </a:cubicBezTo>
                <a:cubicBezTo>
                  <a:pt x="302895" y="188595"/>
                  <a:pt x="329565" y="201930"/>
                  <a:pt x="352425" y="220980"/>
                </a:cubicBezTo>
                <a:cubicBezTo>
                  <a:pt x="358140" y="226695"/>
                  <a:pt x="361950" y="234315"/>
                  <a:pt x="363855" y="241935"/>
                </a:cubicBezTo>
                <a:lnTo>
                  <a:pt x="417195" y="468630"/>
                </a:lnTo>
                <a:cubicBezTo>
                  <a:pt x="417195" y="470535"/>
                  <a:pt x="419100" y="474345"/>
                  <a:pt x="419100" y="478155"/>
                </a:cubicBezTo>
                <a:cubicBezTo>
                  <a:pt x="419100" y="499110"/>
                  <a:pt x="401955" y="516255"/>
                  <a:pt x="381000" y="516255"/>
                </a:cubicBezTo>
                <a:cubicBezTo>
                  <a:pt x="363855" y="516255"/>
                  <a:pt x="348615" y="502920"/>
                  <a:pt x="344805" y="487680"/>
                </a:cubicBezTo>
                <a:lnTo>
                  <a:pt x="304800" y="321945"/>
                </a:lnTo>
                <a:lnTo>
                  <a:pt x="304800" y="857250"/>
                </a:lnTo>
                <a:lnTo>
                  <a:pt x="228600" y="857250"/>
                </a:lnTo>
                <a:lnTo>
                  <a:pt x="228600" y="514350"/>
                </a:lnTo>
                <a:lnTo>
                  <a:pt x="190500" y="514350"/>
                </a:lnTo>
                <a:lnTo>
                  <a:pt x="190500" y="857250"/>
                </a:lnTo>
                <a:lnTo>
                  <a:pt x="114300" y="857250"/>
                </a:lnTo>
                <a:lnTo>
                  <a:pt x="114300" y="323850"/>
                </a:lnTo>
                <a:lnTo>
                  <a:pt x="74295" y="489585"/>
                </a:lnTo>
                <a:cubicBezTo>
                  <a:pt x="70485" y="504825"/>
                  <a:pt x="55245" y="518160"/>
                  <a:pt x="38100" y="518160"/>
                </a:cubicBezTo>
                <a:cubicBezTo>
                  <a:pt x="17145" y="518160"/>
                  <a:pt x="0" y="501015"/>
                  <a:pt x="0" y="480060"/>
                </a:cubicBezTo>
                <a:cubicBezTo>
                  <a:pt x="0" y="476250"/>
                  <a:pt x="1905" y="472440"/>
                  <a:pt x="1905" y="470535"/>
                </a:cubicBezTo>
                <a:lnTo>
                  <a:pt x="55245" y="243840"/>
                </a:lnTo>
                <a:cubicBezTo>
                  <a:pt x="57150" y="236220"/>
                  <a:pt x="60960" y="228600"/>
                  <a:pt x="66675" y="222885"/>
                </a:cubicBezTo>
                <a:cubicBezTo>
                  <a:pt x="89535" y="203835"/>
                  <a:pt x="116205" y="188595"/>
                  <a:pt x="146685" y="180975"/>
                </a:cubicBezTo>
                <a:cubicBezTo>
                  <a:pt x="167640" y="175260"/>
                  <a:pt x="188595" y="171450"/>
                  <a:pt x="209550" y="171450"/>
                </a:cubicBezTo>
                <a:close/>
                <a:moveTo>
                  <a:pt x="209550" y="0"/>
                </a:moveTo>
                <a:cubicBezTo>
                  <a:pt x="251634" y="0"/>
                  <a:pt x="285750" y="34116"/>
                  <a:pt x="285750" y="76200"/>
                </a:cubicBezTo>
                <a:cubicBezTo>
                  <a:pt x="285750" y="118284"/>
                  <a:pt x="251634" y="152400"/>
                  <a:pt x="209550" y="152400"/>
                </a:cubicBezTo>
                <a:cubicBezTo>
                  <a:pt x="167466" y="152400"/>
                  <a:pt x="133350" y="118284"/>
                  <a:pt x="133350" y="76200"/>
                </a:cubicBezTo>
                <a:cubicBezTo>
                  <a:pt x="133350" y="34116"/>
                  <a:pt x="167466" y="0"/>
                  <a:pt x="209550" y="0"/>
                </a:cubicBezTo>
                <a:close/>
              </a:path>
            </a:pathLst>
          </a:custGeom>
          <a:solidFill>
            <a:schemeClr val="bg1"/>
          </a:solidFill>
          <a:ln w="9525" cap="flat">
            <a:noFill/>
            <a:prstDash val="solid"/>
            <a:miter/>
          </a:ln>
        </p:spPr>
        <p:txBody>
          <a:bodyPr rtlCol="0" anchor="ctr"/>
          <a:lstStyle/>
          <a:p>
            <a:endParaRPr lang="en-GB" sz="1400"/>
          </a:p>
        </p:txBody>
      </p:sp>
      <p:sp>
        <p:nvSpPr>
          <p:cNvPr id="265" name="Rectangle 264">
            <a:extLst>
              <a:ext uri="{FF2B5EF4-FFF2-40B4-BE49-F238E27FC236}">
                <a16:creationId xmlns:a16="http://schemas.microsoft.com/office/drawing/2014/main" id="{3FFE555A-D662-47CE-9614-74715DC05344}"/>
              </a:ext>
            </a:extLst>
          </p:cNvPr>
          <p:cNvSpPr/>
          <p:nvPr/>
        </p:nvSpPr>
        <p:spPr>
          <a:xfrm>
            <a:off x="5127784" y="1606730"/>
            <a:ext cx="1552655" cy="1037251"/>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66" name="TextBox 265">
            <a:extLst>
              <a:ext uri="{FF2B5EF4-FFF2-40B4-BE49-F238E27FC236}">
                <a16:creationId xmlns:a16="http://schemas.microsoft.com/office/drawing/2014/main" id="{0AE9387B-0620-4D4F-A57F-8633E467551B}"/>
              </a:ext>
            </a:extLst>
          </p:cNvPr>
          <p:cNvSpPr txBox="1"/>
          <p:nvPr/>
        </p:nvSpPr>
        <p:spPr>
          <a:xfrm>
            <a:off x="4944586" y="2613067"/>
            <a:ext cx="1879907" cy="307777"/>
          </a:xfrm>
          <a:prstGeom prst="rect">
            <a:avLst/>
          </a:prstGeom>
          <a:noFill/>
        </p:spPr>
        <p:txBody>
          <a:bodyPr wrap="square">
            <a:spAutoFit/>
          </a:bodyPr>
          <a:lstStyle/>
          <a:p>
            <a:pPr algn="ctr"/>
            <a:r>
              <a:rPr lang="en-US" sz="1400" b="1" dirty="0">
                <a:solidFill>
                  <a:srgbClr val="FFCA2C"/>
                </a:solidFill>
              </a:rPr>
              <a:t>Cleansing the temple</a:t>
            </a:r>
            <a:endParaRPr lang="en-GB" sz="1400" b="1" dirty="0">
              <a:solidFill>
                <a:srgbClr val="FFCA2C"/>
              </a:solidFill>
            </a:endParaRPr>
          </a:p>
        </p:txBody>
      </p:sp>
      <p:pic>
        <p:nvPicPr>
          <p:cNvPr id="267" name="Graphic 266" descr="Coins with solid fill">
            <a:extLst>
              <a:ext uri="{FF2B5EF4-FFF2-40B4-BE49-F238E27FC236}">
                <a16:creationId xmlns:a16="http://schemas.microsoft.com/office/drawing/2014/main" id="{381B4F48-B859-48E9-A616-0ACC18C25C7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460196" y="2263457"/>
            <a:ext cx="195804" cy="195804"/>
          </a:xfrm>
          <a:prstGeom prst="rect">
            <a:avLst/>
          </a:prstGeom>
        </p:spPr>
      </p:pic>
      <p:sp>
        <p:nvSpPr>
          <p:cNvPr id="268" name="Freeform: Shape 267">
            <a:extLst>
              <a:ext uri="{FF2B5EF4-FFF2-40B4-BE49-F238E27FC236}">
                <a16:creationId xmlns:a16="http://schemas.microsoft.com/office/drawing/2014/main" id="{6AE173A8-1057-4E57-BBCE-F9DA7AD51ABE}"/>
              </a:ext>
            </a:extLst>
          </p:cNvPr>
          <p:cNvSpPr/>
          <p:nvPr/>
        </p:nvSpPr>
        <p:spPr>
          <a:xfrm>
            <a:off x="5391173" y="2402556"/>
            <a:ext cx="406989" cy="289588"/>
          </a:xfrm>
          <a:custGeom>
            <a:avLst/>
            <a:gdLst>
              <a:gd name="connsiteX0" fmla="*/ 266700 w 495300"/>
              <a:gd name="connsiteY0" fmla="*/ 57150 h 352425"/>
              <a:gd name="connsiteX1" fmla="*/ 466725 w 495300"/>
              <a:gd name="connsiteY1" fmla="*/ 57150 h 352425"/>
              <a:gd name="connsiteX2" fmla="*/ 495300 w 495300"/>
              <a:gd name="connsiteY2" fmla="*/ 28575 h 352425"/>
              <a:gd name="connsiteX3" fmla="*/ 466725 w 495300"/>
              <a:gd name="connsiteY3" fmla="*/ 0 h 352425"/>
              <a:gd name="connsiteX4" fmla="*/ 28575 w 495300"/>
              <a:gd name="connsiteY4" fmla="*/ 0 h 352425"/>
              <a:gd name="connsiteX5" fmla="*/ 0 w 495300"/>
              <a:gd name="connsiteY5" fmla="*/ 28575 h 352425"/>
              <a:gd name="connsiteX6" fmla="*/ 28575 w 495300"/>
              <a:gd name="connsiteY6" fmla="*/ 57150 h 352425"/>
              <a:gd name="connsiteX7" fmla="*/ 209550 w 495300"/>
              <a:gd name="connsiteY7" fmla="*/ 57150 h 352425"/>
              <a:gd name="connsiteX8" fmla="*/ 209550 w 495300"/>
              <a:gd name="connsiteY8" fmla="*/ 295275 h 352425"/>
              <a:gd name="connsiteX9" fmla="*/ 152400 w 495300"/>
              <a:gd name="connsiteY9" fmla="*/ 295275 h 352425"/>
              <a:gd name="connsiteX10" fmla="*/ 152400 w 495300"/>
              <a:gd name="connsiteY10" fmla="*/ 352425 h 352425"/>
              <a:gd name="connsiteX11" fmla="*/ 323850 w 495300"/>
              <a:gd name="connsiteY11" fmla="*/ 352425 h 352425"/>
              <a:gd name="connsiteX12" fmla="*/ 323850 w 495300"/>
              <a:gd name="connsiteY12" fmla="*/ 295275 h 352425"/>
              <a:gd name="connsiteX13" fmla="*/ 266700 w 495300"/>
              <a:gd name="connsiteY13" fmla="*/ 295275 h 352425"/>
              <a:gd name="connsiteX14" fmla="*/ 266700 w 495300"/>
              <a:gd name="connsiteY14" fmla="*/ 571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0" h="352425">
                <a:moveTo>
                  <a:pt x="266700" y="57150"/>
                </a:moveTo>
                <a:lnTo>
                  <a:pt x="466725" y="57150"/>
                </a:lnTo>
                <a:cubicBezTo>
                  <a:pt x="482917" y="57150"/>
                  <a:pt x="495300" y="44768"/>
                  <a:pt x="495300" y="28575"/>
                </a:cubicBezTo>
                <a:cubicBezTo>
                  <a:pt x="495300" y="12382"/>
                  <a:pt x="482917" y="0"/>
                  <a:pt x="466725" y="0"/>
                </a:cubicBezTo>
                <a:lnTo>
                  <a:pt x="28575" y="0"/>
                </a:lnTo>
                <a:cubicBezTo>
                  <a:pt x="12382" y="0"/>
                  <a:pt x="0" y="12382"/>
                  <a:pt x="0" y="28575"/>
                </a:cubicBezTo>
                <a:cubicBezTo>
                  <a:pt x="0" y="44768"/>
                  <a:pt x="12382" y="57150"/>
                  <a:pt x="28575" y="57150"/>
                </a:cubicBezTo>
                <a:lnTo>
                  <a:pt x="209550" y="57150"/>
                </a:lnTo>
                <a:lnTo>
                  <a:pt x="209550" y="295275"/>
                </a:lnTo>
                <a:lnTo>
                  <a:pt x="152400" y="295275"/>
                </a:lnTo>
                <a:lnTo>
                  <a:pt x="152400" y="352425"/>
                </a:lnTo>
                <a:lnTo>
                  <a:pt x="323850" y="352425"/>
                </a:lnTo>
                <a:lnTo>
                  <a:pt x="323850" y="295275"/>
                </a:lnTo>
                <a:lnTo>
                  <a:pt x="266700" y="295275"/>
                </a:lnTo>
                <a:lnTo>
                  <a:pt x="266700" y="57150"/>
                </a:lnTo>
                <a:close/>
              </a:path>
            </a:pathLst>
          </a:custGeom>
          <a:solidFill>
            <a:schemeClr val="bg1"/>
          </a:solidFill>
          <a:ln w="9525" cap="flat">
            <a:noFill/>
            <a:prstDash val="solid"/>
            <a:miter/>
          </a:ln>
        </p:spPr>
        <p:txBody>
          <a:bodyPr rtlCol="0" anchor="ctr"/>
          <a:lstStyle/>
          <a:p>
            <a:endParaRPr lang="en-GB" sz="1400"/>
          </a:p>
        </p:txBody>
      </p:sp>
      <p:sp>
        <p:nvSpPr>
          <p:cNvPr id="269" name="Freeform: Shape 268">
            <a:extLst>
              <a:ext uri="{FF2B5EF4-FFF2-40B4-BE49-F238E27FC236}">
                <a16:creationId xmlns:a16="http://schemas.microsoft.com/office/drawing/2014/main" id="{1A995BF5-0801-4AE5-B717-228155C734A6}"/>
              </a:ext>
            </a:extLst>
          </p:cNvPr>
          <p:cNvSpPr/>
          <p:nvPr/>
        </p:nvSpPr>
        <p:spPr>
          <a:xfrm rot="3478777">
            <a:off x="6083544" y="2328880"/>
            <a:ext cx="406989" cy="289588"/>
          </a:xfrm>
          <a:custGeom>
            <a:avLst/>
            <a:gdLst>
              <a:gd name="connsiteX0" fmla="*/ 266700 w 495300"/>
              <a:gd name="connsiteY0" fmla="*/ 57150 h 352425"/>
              <a:gd name="connsiteX1" fmla="*/ 466725 w 495300"/>
              <a:gd name="connsiteY1" fmla="*/ 57150 h 352425"/>
              <a:gd name="connsiteX2" fmla="*/ 495300 w 495300"/>
              <a:gd name="connsiteY2" fmla="*/ 28575 h 352425"/>
              <a:gd name="connsiteX3" fmla="*/ 466725 w 495300"/>
              <a:gd name="connsiteY3" fmla="*/ 0 h 352425"/>
              <a:gd name="connsiteX4" fmla="*/ 28575 w 495300"/>
              <a:gd name="connsiteY4" fmla="*/ 0 h 352425"/>
              <a:gd name="connsiteX5" fmla="*/ 0 w 495300"/>
              <a:gd name="connsiteY5" fmla="*/ 28575 h 352425"/>
              <a:gd name="connsiteX6" fmla="*/ 28575 w 495300"/>
              <a:gd name="connsiteY6" fmla="*/ 57150 h 352425"/>
              <a:gd name="connsiteX7" fmla="*/ 209550 w 495300"/>
              <a:gd name="connsiteY7" fmla="*/ 57150 h 352425"/>
              <a:gd name="connsiteX8" fmla="*/ 209550 w 495300"/>
              <a:gd name="connsiteY8" fmla="*/ 295275 h 352425"/>
              <a:gd name="connsiteX9" fmla="*/ 152400 w 495300"/>
              <a:gd name="connsiteY9" fmla="*/ 295275 h 352425"/>
              <a:gd name="connsiteX10" fmla="*/ 152400 w 495300"/>
              <a:gd name="connsiteY10" fmla="*/ 352425 h 352425"/>
              <a:gd name="connsiteX11" fmla="*/ 323850 w 495300"/>
              <a:gd name="connsiteY11" fmla="*/ 352425 h 352425"/>
              <a:gd name="connsiteX12" fmla="*/ 323850 w 495300"/>
              <a:gd name="connsiteY12" fmla="*/ 295275 h 352425"/>
              <a:gd name="connsiteX13" fmla="*/ 266700 w 495300"/>
              <a:gd name="connsiteY13" fmla="*/ 295275 h 352425"/>
              <a:gd name="connsiteX14" fmla="*/ 266700 w 495300"/>
              <a:gd name="connsiteY14" fmla="*/ 571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0" h="352425">
                <a:moveTo>
                  <a:pt x="266700" y="57150"/>
                </a:moveTo>
                <a:lnTo>
                  <a:pt x="466725" y="57150"/>
                </a:lnTo>
                <a:cubicBezTo>
                  <a:pt x="482917" y="57150"/>
                  <a:pt x="495300" y="44768"/>
                  <a:pt x="495300" y="28575"/>
                </a:cubicBezTo>
                <a:cubicBezTo>
                  <a:pt x="495300" y="12382"/>
                  <a:pt x="482917" y="0"/>
                  <a:pt x="466725" y="0"/>
                </a:cubicBezTo>
                <a:lnTo>
                  <a:pt x="28575" y="0"/>
                </a:lnTo>
                <a:cubicBezTo>
                  <a:pt x="12382" y="0"/>
                  <a:pt x="0" y="12382"/>
                  <a:pt x="0" y="28575"/>
                </a:cubicBezTo>
                <a:cubicBezTo>
                  <a:pt x="0" y="44768"/>
                  <a:pt x="12382" y="57150"/>
                  <a:pt x="28575" y="57150"/>
                </a:cubicBezTo>
                <a:lnTo>
                  <a:pt x="209550" y="57150"/>
                </a:lnTo>
                <a:lnTo>
                  <a:pt x="209550" y="295275"/>
                </a:lnTo>
                <a:lnTo>
                  <a:pt x="152400" y="295275"/>
                </a:lnTo>
                <a:lnTo>
                  <a:pt x="152400" y="352425"/>
                </a:lnTo>
                <a:lnTo>
                  <a:pt x="323850" y="352425"/>
                </a:lnTo>
                <a:lnTo>
                  <a:pt x="323850" y="295275"/>
                </a:lnTo>
                <a:lnTo>
                  <a:pt x="266700" y="295275"/>
                </a:lnTo>
                <a:lnTo>
                  <a:pt x="266700" y="57150"/>
                </a:lnTo>
                <a:close/>
              </a:path>
            </a:pathLst>
          </a:custGeom>
          <a:solidFill>
            <a:schemeClr val="bg1"/>
          </a:solidFill>
          <a:ln w="9525" cap="flat">
            <a:noFill/>
            <a:prstDash val="solid"/>
            <a:miter/>
          </a:ln>
        </p:spPr>
        <p:txBody>
          <a:bodyPr rtlCol="0" anchor="ctr"/>
          <a:lstStyle/>
          <a:p>
            <a:endParaRPr lang="en-GB" sz="1400"/>
          </a:p>
        </p:txBody>
      </p:sp>
      <p:grpSp>
        <p:nvGrpSpPr>
          <p:cNvPr id="270" name="Graphic 24" descr="Man with solid fill">
            <a:extLst>
              <a:ext uri="{FF2B5EF4-FFF2-40B4-BE49-F238E27FC236}">
                <a16:creationId xmlns:a16="http://schemas.microsoft.com/office/drawing/2014/main" id="{72D9785E-0C46-4092-8778-2B039EB71C4E}"/>
              </a:ext>
            </a:extLst>
          </p:cNvPr>
          <p:cNvGrpSpPr/>
          <p:nvPr/>
        </p:nvGrpSpPr>
        <p:grpSpPr>
          <a:xfrm>
            <a:off x="5094366" y="1944640"/>
            <a:ext cx="344375" cy="704404"/>
            <a:chOff x="4636749" y="2490465"/>
            <a:chExt cx="419100" cy="857250"/>
          </a:xfrm>
          <a:solidFill>
            <a:schemeClr val="bg1"/>
          </a:solidFill>
        </p:grpSpPr>
        <p:sp>
          <p:nvSpPr>
            <p:cNvPr id="289" name="Freeform: Shape 288">
              <a:extLst>
                <a:ext uri="{FF2B5EF4-FFF2-40B4-BE49-F238E27FC236}">
                  <a16:creationId xmlns:a16="http://schemas.microsoft.com/office/drawing/2014/main" id="{CCFAC4CF-DD4B-461F-B579-47C5760B9E24}"/>
                </a:ext>
              </a:extLst>
            </p:cNvPr>
            <p:cNvSpPr/>
            <p:nvPr/>
          </p:nvSpPr>
          <p:spPr>
            <a:xfrm>
              <a:off x="4770099" y="2490465"/>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chemeClr val="bg1"/>
            </a:solidFill>
            <a:ln w="9525" cap="flat">
              <a:noFill/>
              <a:prstDash val="solid"/>
              <a:miter/>
            </a:ln>
          </p:spPr>
          <p:txBody>
            <a:bodyPr rtlCol="0" anchor="ctr"/>
            <a:lstStyle/>
            <a:p>
              <a:endParaRPr lang="en-GB" sz="1400"/>
            </a:p>
          </p:txBody>
        </p:sp>
        <p:sp>
          <p:nvSpPr>
            <p:cNvPr id="290" name="Freeform: Shape 289">
              <a:extLst>
                <a:ext uri="{FF2B5EF4-FFF2-40B4-BE49-F238E27FC236}">
                  <a16:creationId xmlns:a16="http://schemas.microsoft.com/office/drawing/2014/main" id="{3BC0D653-2DE0-4391-A780-F20201442531}"/>
                </a:ext>
              </a:extLst>
            </p:cNvPr>
            <p:cNvSpPr/>
            <p:nvPr/>
          </p:nvSpPr>
          <p:spPr>
            <a:xfrm>
              <a:off x="4636749" y="2661915"/>
              <a:ext cx="419100" cy="685800"/>
            </a:xfrm>
            <a:custGeom>
              <a:avLst/>
              <a:gdLst>
                <a:gd name="connsiteX0" fmla="*/ 417195 w 419100"/>
                <a:gd name="connsiteY0" fmla="*/ 297180 h 685800"/>
                <a:gd name="connsiteX1" fmla="*/ 363855 w 419100"/>
                <a:gd name="connsiteY1" fmla="*/ 70485 h 685800"/>
                <a:gd name="connsiteX2" fmla="*/ 352425 w 419100"/>
                <a:gd name="connsiteY2" fmla="*/ 49530 h 685800"/>
                <a:gd name="connsiteX3" fmla="*/ 272415 w 419100"/>
                <a:gd name="connsiteY3" fmla="*/ 7620 h 685800"/>
                <a:gd name="connsiteX4" fmla="*/ 209550 w 419100"/>
                <a:gd name="connsiteY4" fmla="*/ 0 h 685800"/>
                <a:gd name="connsiteX5" fmla="*/ 146685 w 419100"/>
                <a:gd name="connsiteY5" fmla="*/ 9525 h 685800"/>
                <a:gd name="connsiteX6" fmla="*/ 66675 w 419100"/>
                <a:gd name="connsiteY6" fmla="*/ 51435 h 685800"/>
                <a:gd name="connsiteX7" fmla="*/ 55245 w 419100"/>
                <a:gd name="connsiteY7" fmla="*/ 72390 h 685800"/>
                <a:gd name="connsiteX8" fmla="*/ 1905 w 419100"/>
                <a:gd name="connsiteY8" fmla="*/ 299085 h 685800"/>
                <a:gd name="connsiteX9" fmla="*/ 0 w 419100"/>
                <a:gd name="connsiteY9" fmla="*/ 308610 h 685800"/>
                <a:gd name="connsiteX10" fmla="*/ 38100 w 419100"/>
                <a:gd name="connsiteY10" fmla="*/ 346710 h 685800"/>
                <a:gd name="connsiteX11" fmla="*/ 74295 w 419100"/>
                <a:gd name="connsiteY11" fmla="*/ 318135 h 685800"/>
                <a:gd name="connsiteX12" fmla="*/ 114300 w 419100"/>
                <a:gd name="connsiteY12" fmla="*/ 152400 h 685800"/>
                <a:gd name="connsiteX13" fmla="*/ 114300 w 419100"/>
                <a:gd name="connsiteY13" fmla="*/ 685800 h 685800"/>
                <a:gd name="connsiteX14" fmla="*/ 190500 w 419100"/>
                <a:gd name="connsiteY14" fmla="*/ 685800 h 685800"/>
                <a:gd name="connsiteX15" fmla="*/ 190500 w 419100"/>
                <a:gd name="connsiteY15" fmla="*/ 342900 h 685800"/>
                <a:gd name="connsiteX16" fmla="*/ 228600 w 419100"/>
                <a:gd name="connsiteY16" fmla="*/ 342900 h 685800"/>
                <a:gd name="connsiteX17" fmla="*/ 228600 w 419100"/>
                <a:gd name="connsiteY17" fmla="*/ 685800 h 685800"/>
                <a:gd name="connsiteX18" fmla="*/ 304800 w 419100"/>
                <a:gd name="connsiteY18" fmla="*/ 685800 h 685800"/>
                <a:gd name="connsiteX19" fmla="*/ 304800 w 419100"/>
                <a:gd name="connsiteY19" fmla="*/ 150495 h 685800"/>
                <a:gd name="connsiteX20" fmla="*/ 344805 w 419100"/>
                <a:gd name="connsiteY20" fmla="*/ 316230 h 685800"/>
                <a:gd name="connsiteX21" fmla="*/ 381000 w 419100"/>
                <a:gd name="connsiteY21" fmla="*/ 344805 h 685800"/>
                <a:gd name="connsiteX22" fmla="*/ 419100 w 419100"/>
                <a:gd name="connsiteY22" fmla="*/ 306705 h 685800"/>
                <a:gd name="connsiteX23" fmla="*/ 417195 w 419100"/>
                <a:gd name="connsiteY23" fmla="*/ 2971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685800">
                  <a:moveTo>
                    <a:pt x="417195" y="297180"/>
                  </a:moveTo>
                  <a:lnTo>
                    <a:pt x="363855" y="70485"/>
                  </a:lnTo>
                  <a:cubicBezTo>
                    <a:pt x="361950" y="62865"/>
                    <a:pt x="358140" y="55245"/>
                    <a:pt x="352425" y="49530"/>
                  </a:cubicBezTo>
                  <a:cubicBezTo>
                    <a:pt x="329565" y="30480"/>
                    <a:pt x="302895" y="17145"/>
                    <a:pt x="272415" y="7620"/>
                  </a:cubicBezTo>
                  <a:cubicBezTo>
                    <a:pt x="251460" y="3810"/>
                    <a:pt x="230505" y="0"/>
                    <a:pt x="209550" y="0"/>
                  </a:cubicBezTo>
                  <a:cubicBezTo>
                    <a:pt x="188595" y="0"/>
                    <a:pt x="167640" y="3810"/>
                    <a:pt x="146685" y="9525"/>
                  </a:cubicBezTo>
                  <a:cubicBezTo>
                    <a:pt x="116205" y="17145"/>
                    <a:pt x="89535" y="32385"/>
                    <a:pt x="66675" y="51435"/>
                  </a:cubicBezTo>
                  <a:cubicBezTo>
                    <a:pt x="60960" y="57150"/>
                    <a:pt x="57150" y="64770"/>
                    <a:pt x="55245" y="72390"/>
                  </a:cubicBezTo>
                  <a:lnTo>
                    <a:pt x="1905" y="299085"/>
                  </a:lnTo>
                  <a:cubicBezTo>
                    <a:pt x="1905" y="300990"/>
                    <a:pt x="0" y="304800"/>
                    <a:pt x="0" y="308610"/>
                  </a:cubicBezTo>
                  <a:cubicBezTo>
                    <a:pt x="0" y="329565"/>
                    <a:pt x="17145" y="346710"/>
                    <a:pt x="38100" y="346710"/>
                  </a:cubicBezTo>
                  <a:cubicBezTo>
                    <a:pt x="55245" y="346710"/>
                    <a:pt x="70485" y="333375"/>
                    <a:pt x="74295" y="318135"/>
                  </a:cubicBezTo>
                  <a:lnTo>
                    <a:pt x="114300" y="152400"/>
                  </a:lnTo>
                  <a:lnTo>
                    <a:pt x="114300" y="685800"/>
                  </a:lnTo>
                  <a:lnTo>
                    <a:pt x="190500" y="685800"/>
                  </a:lnTo>
                  <a:lnTo>
                    <a:pt x="190500" y="342900"/>
                  </a:lnTo>
                  <a:lnTo>
                    <a:pt x="228600" y="342900"/>
                  </a:lnTo>
                  <a:lnTo>
                    <a:pt x="228600" y="685800"/>
                  </a:lnTo>
                  <a:lnTo>
                    <a:pt x="304800" y="685800"/>
                  </a:lnTo>
                  <a:lnTo>
                    <a:pt x="304800" y="150495"/>
                  </a:lnTo>
                  <a:lnTo>
                    <a:pt x="344805" y="316230"/>
                  </a:lnTo>
                  <a:cubicBezTo>
                    <a:pt x="348615" y="331470"/>
                    <a:pt x="363855" y="344805"/>
                    <a:pt x="381000" y="344805"/>
                  </a:cubicBezTo>
                  <a:cubicBezTo>
                    <a:pt x="401955" y="344805"/>
                    <a:pt x="419100" y="327660"/>
                    <a:pt x="419100" y="306705"/>
                  </a:cubicBezTo>
                  <a:cubicBezTo>
                    <a:pt x="419100" y="302895"/>
                    <a:pt x="417195" y="299085"/>
                    <a:pt x="417195" y="297180"/>
                  </a:cubicBezTo>
                  <a:close/>
                </a:path>
              </a:pathLst>
            </a:custGeom>
            <a:solidFill>
              <a:schemeClr val="bg1"/>
            </a:solidFill>
            <a:ln w="9525" cap="flat">
              <a:noFill/>
              <a:prstDash val="solid"/>
              <a:miter/>
            </a:ln>
          </p:spPr>
          <p:txBody>
            <a:bodyPr rtlCol="0" anchor="ctr"/>
            <a:lstStyle/>
            <a:p>
              <a:endParaRPr lang="en-GB" sz="1400"/>
            </a:p>
          </p:txBody>
        </p:sp>
      </p:grpSp>
      <p:pic>
        <p:nvPicPr>
          <p:cNvPr id="273" name="Graphic 272" descr="Man with solid fill">
            <a:extLst>
              <a:ext uri="{FF2B5EF4-FFF2-40B4-BE49-F238E27FC236}">
                <a16:creationId xmlns:a16="http://schemas.microsoft.com/office/drawing/2014/main" id="{D7B88E09-D8F9-432D-AF19-FB7515BB472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642568" y="1933393"/>
            <a:ext cx="751364" cy="751365"/>
          </a:xfrm>
          <a:prstGeom prst="rect">
            <a:avLst/>
          </a:prstGeom>
        </p:spPr>
      </p:pic>
      <p:pic>
        <p:nvPicPr>
          <p:cNvPr id="274" name="Picture 273" descr="Icon&#10;&#10;Description automatically generated">
            <a:extLst>
              <a:ext uri="{FF2B5EF4-FFF2-40B4-BE49-F238E27FC236}">
                <a16:creationId xmlns:a16="http://schemas.microsoft.com/office/drawing/2014/main" id="{B3DAAC98-E06A-4957-B4A8-F1AF92262D4F}"/>
              </a:ext>
            </a:extLst>
          </p:cNvPr>
          <p:cNvPicPr>
            <a:picLocks noChangeAspect="1"/>
          </p:cNvPicPr>
          <p:nvPr/>
        </p:nvPicPr>
        <p:blipFill>
          <a:blip r:embed="rId21">
            <a:biLevel thresh="25000"/>
            <a:extLst>
              <a:ext uri="{BEBA8EAE-BF5A-486C-A8C5-ECC9F3942E4B}">
                <a14:imgProps xmlns:a14="http://schemas.microsoft.com/office/drawing/2010/main">
                  <a14:imgLayer r:embed="rId2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88692" y="1672306"/>
            <a:ext cx="275597" cy="275597"/>
          </a:xfrm>
          <a:prstGeom prst="rect">
            <a:avLst/>
          </a:prstGeom>
        </p:spPr>
      </p:pic>
      <p:pic>
        <p:nvPicPr>
          <p:cNvPr id="275" name="Graphic 274" descr="Coins with solid fill">
            <a:extLst>
              <a:ext uri="{FF2B5EF4-FFF2-40B4-BE49-F238E27FC236}">
                <a16:creationId xmlns:a16="http://schemas.microsoft.com/office/drawing/2014/main" id="{F2C297D3-61DE-400C-A7CF-FD5E415789A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5172033" y="2081525"/>
            <a:ext cx="195804" cy="195804"/>
          </a:xfrm>
          <a:prstGeom prst="rect">
            <a:avLst/>
          </a:prstGeom>
        </p:spPr>
      </p:pic>
      <p:sp>
        <p:nvSpPr>
          <p:cNvPr id="276" name="Freeform: Shape 275">
            <a:extLst>
              <a:ext uri="{FF2B5EF4-FFF2-40B4-BE49-F238E27FC236}">
                <a16:creationId xmlns:a16="http://schemas.microsoft.com/office/drawing/2014/main" id="{26C8AF24-5B78-45C4-8FA8-533F40FBD76C}"/>
              </a:ext>
            </a:extLst>
          </p:cNvPr>
          <p:cNvSpPr/>
          <p:nvPr/>
        </p:nvSpPr>
        <p:spPr>
          <a:xfrm rot="17338420">
            <a:off x="6358461" y="2385144"/>
            <a:ext cx="406989" cy="289588"/>
          </a:xfrm>
          <a:custGeom>
            <a:avLst/>
            <a:gdLst>
              <a:gd name="connsiteX0" fmla="*/ 266700 w 495300"/>
              <a:gd name="connsiteY0" fmla="*/ 57150 h 352425"/>
              <a:gd name="connsiteX1" fmla="*/ 466725 w 495300"/>
              <a:gd name="connsiteY1" fmla="*/ 57150 h 352425"/>
              <a:gd name="connsiteX2" fmla="*/ 495300 w 495300"/>
              <a:gd name="connsiteY2" fmla="*/ 28575 h 352425"/>
              <a:gd name="connsiteX3" fmla="*/ 466725 w 495300"/>
              <a:gd name="connsiteY3" fmla="*/ 0 h 352425"/>
              <a:gd name="connsiteX4" fmla="*/ 28575 w 495300"/>
              <a:gd name="connsiteY4" fmla="*/ 0 h 352425"/>
              <a:gd name="connsiteX5" fmla="*/ 0 w 495300"/>
              <a:gd name="connsiteY5" fmla="*/ 28575 h 352425"/>
              <a:gd name="connsiteX6" fmla="*/ 28575 w 495300"/>
              <a:gd name="connsiteY6" fmla="*/ 57150 h 352425"/>
              <a:gd name="connsiteX7" fmla="*/ 209550 w 495300"/>
              <a:gd name="connsiteY7" fmla="*/ 57150 h 352425"/>
              <a:gd name="connsiteX8" fmla="*/ 209550 w 495300"/>
              <a:gd name="connsiteY8" fmla="*/ 295275 h 352425"/>
              <a:gd name="connsiteX9" fmla="*/ 152400 w 495300"/>
              <a:gd name="connsiteY9" fmla="*/ 295275 h 352425"/>
              <a:gd name="connsiteX10" fmla="*/ 152400 w 495300"/>
              <a:gd name="connsiteY10" fmla="*/ 352425 h 352425"/>
              <a:gd name="connsiteX11" fmla="*/ 323850 w 495300"/>
              <a:gd name="connsiteY11" fmla="*/ 352425 h 352425"/>
              <a:gd name="connsiteX12" fmla="*/ 323850 w 495300"/>
              <a:gd name="connsiteY12" fmla="*/ 295275 h 352425"/>
              <a:gd name="connsiteX13" fmla="*/ 266700 w 495300"/>
              <a:gd name="connsiteY13" fmla="*/ 295275 h 352425"/>
              <a:gd name="connsiteX14" fmla="*/ 266700 w 495300"/>
              <a:gd name="connsiteY14" fmla="*/ 571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0" h="352425">
                <a:moveTo>
                  <a:pt x="266700" y="57150"/>
                </a:moveTo>
                <a:lnTo>
                  <a:pt x="466725" y="57150"/>
                </a:lnTo>
                <a:cubicBezTo>
                  <a:pt x="482917" y="57150"/>
                  <a:pt x="495300" y="44768"/>
                  <a:pt x="495300" y="28575"/>
                </a:cubicBezTo>
                <a:cubicBezTo>
                  <a:pt x="495300" y="12382"/>
                  <a:pt x="482917" y="0"/>
                  <a:pt x="466725" y="0"/>
                </a:cubicBezTo>
                <a:lnTo>
                  <a:pt x="28575" y="0"/>
                </a:lnTo>
                <a:cubicBezTo>
                  <a:pt x="12382" y="0"/>
                  <a:pt x="0" y="12382"/>
                  <a:pt x="0" y="28575"/>
                </a:cubicBezTo>
                <a:cubicBezTo>
                  <a:pt x="0" y="44768"/>
                  <a:pt x="12382" y="57150"/>
                  <a:pt x="28575" y="57150"/>
                </a:cubicBezTo>
                <a:lnTo>
                  <a:pt x="209550" y="57150"/>
                </a:lnTo>
                <a:lnTo>
                  <a:pt x="209550" y="295275"/>
                </a:lnTo>
                <a:lnTo>
                  <a:pt x="152400" y="295275"/>
                </a:lnTo>
                <a:lnTo>
                  <a:pt x="152400" y="352425"/>
                </a:lnTo>
                <a:lnTo>
                  <a:pt x="323850" y="352425"/>
                </a:lnTo>
                <a:lnTo>
                  <a:pt x="323850" y="295275"/>
                </a:lnTo>
                <a:lnTo>
                  <a:pt x="266700" y="295275"/>
                </a:lnTo>
                <a:lnTo>
                  <a:pt x="266700" y="57150"/>
                </a:lnTo>
                <a:close/>
              </a:path>
            </a:pathLst>
          </a:custGeom>
          <a:solidFill>
            <a:schemeClr val="bg1"/>
          </a:solidFill>
          <a:ln w="9525" cap="flat">
            <a:noFill/>
            <a:prstDash val="solid"/>
            <a:miter/>
          </a:ln>
        </p:spPr>
        <p:txBody>
          <a:bodyPr rtlCol="0" anchor="ctr"/>
          <a:lstStyle/>
          <a:p>
            <a:endParaRPr lang="en-GB" sz="1400"/>
          </a:p>
        </p:txBody>
      </p:sp>
      <p:sp>
        <p:nvSpPr>
          <p:cNvPr id="277" name="Graphic 38" descr="Speech with solid fill">
            <a:extLst>
              <a:ext uri="{FF2B5EF4-FFF2-40B4-BE49-F238E27FC236}">
                <a16:creationId xmlns:a16="http://schemas.microsoft.com/office/drawing/2014/main" id="{A758EA8C-3B23-4875-A42B-0EEEA3A3BA3E}"/>
              </a:ext>
            </a:extLst>
          </p:cNvPr>
          <p:cNvSpPr/>
          <p:nvPr/>
        </p:nvSpPr>
        <p:spPr>
          <a:xfrm>
            <a:off x="5401102" y="1666263"/>
            <a:ext cx="469461" cy="428039"/>
          </a:xfrm>
          <a:custGeom>
            <a:avLst/>
            <a:gdLst>
              <a:gd name="connsiteX0" fmla="*/ 615315 w 647700"/>
              <a:gd name="connsiteY0" fmla="*/ 0 h 590550"/>
              <a:gd name="connsiteX1" fmla="*/ 32385 w 647700"/>
              <a:gd name="connsiteY1" fmla="*/ 0 h 590550"/>
              <a:gd name="connsiteX2" fmla="*/ 0 w 647700"/>
              <a:gd name="connsiteY2" fmla="*/ 32385 h 590550"/>
              <a:gd name="connsiteX3" fmla="*/ 0 w 647700"/>
              <a:gd name="connsiteY3" fmla="*/ 425768 h 590550"/>
              <a:gd name="connsiteX4" fmla="*/ 32385 w 647700"/>
              <a:gd name="connsiteY4" fmla="*/ 458153 h 590550"/>
              <a:gd name="connsiteX5" fmla="*/ 388620 w 647700"/>
              <a:gd name="connsiteY5" fmla="*/ 458153 h 590550"/>
              <a:gd name="connsiteX6" fmla="*/ 518160 w 647700"/>
              <a:gd name="connsiteY6" fmla="*/ 590550 h 590550"/>
              <a:gd name="connsiteX7" fmla="*/ 518160 w 647700"/>
              <a:gd name="connsiteY7" fmla="*/ 459105 h 590550"/>
              <a:gd name="connsiteX8" fmla="*/ 615315 w 647700"/>
              <a:gd name="connsiteY8" fmla="*/ 459105 h 590550"/>
              <a:gd name="connsiteX9" fmla="*/ 647700 w 647700"/>
              <a:gd name="connsiteY9" fmla="*/ 426720 h 590550"/>
              <a:gd name="connsiteX10" fmla="*/ 647700 w 647700"/>
              <a:gd name="connsiteY10" fmla="*/ 33338 h 590550"/>
              <a:gd name="connsiteX11" fmla="*/ 615315 w 647700"/>
              <a:gd name="connsiteY11"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590550">
                <a:moveTo>
                  <a:pt x="615315" y="0"/>
                </a:moveTo>
                <a:lnTo>
                  <a:pt x="32385" y="0"/>
                </a:lnTo>
                <a:cubicBezTo>
                  <a:pt x="14288" y="0"/>
                  <a:pt x="0" y="15240"/>
                  <a:pt x="0" y="32385"/>
                </a:cubicBezTo>
                <a:lnTo>
                  <a:pt x="0" y="425768"/>
                </a:lnTo>
                <a:cubicBezTo>
                  <a:pt x="0" y="443865"/>
                  <a:pt x="14288" y="458153"/>
                  <a:pt x="32385" y="458153"/>
                </a:cubicBezTo>
                <a:lnTo>
                  <a:pt x="388620" y="458153"/>
                </a:lnTo>
                <a:lnTo>
                  <a:pt x="518160" y="590550"/>
                </a:lnTo>
                <a:lnTo>
                  <a:pt x="518160" y="459105"/>
                </a:lnTo>
                <a:lnTo>
                  <a:pt x="615315" y="459105"/>
                </a:lnTo>
                <a:cubicBezTo>
                  <a:pt x="633413" y="459105"/>
                  <a:pt x="647700" y="443865"/>
                  <a:pt x="647700" y="426720"/>
                </a:cubicBezTo>
                <a:lnTo>
                  <a:pt x="647700" y="33338"/>
                </a:lnTo>
                <a:cubicBezTo>
                  <a:pt x="647700" y="15240"/>
                  <a:pt x="633413" y="0"/>
                  <a:pt x="615315" y="0"/>
                </a:cubicBezTo>
                <a:close/>
              </a:path>
            </a:pathLst>
          </a:custGeom>
          <a:solidFill>
            <a:schemeClr val="bg1"/>
          </a:solidFill>
          <a:ln w="9525" cap="flat">
            <a:noFill/>
            <a:prstDash val="solid"/>
            <a:miter/>
          </a:ln>
        </p:spPr>
        <p:txBody>
          <a:bodyPr rtlCol="0" anchor="ctr"/>
          <a:lstStyle/>
          <a:p>
            <a:endParaRPr lang="en-GB" sz="1400"/>
          </a:p>
        </p:txBody>
      </p:sp>
      <p:pic>
        <p:nvPicPr>
          <p:cNvPr id="278" name="Graphic 277" descr="Close with solid fill">
            <a:extLst>
              <a:ext uri="{FF2B5EF4-FFF2-40B4-BE49-F238E27FC236}">
                <a16:creationId xmlns:a16="http://schemas.microsoft.com/office/drawing/2014/main" id="{6FE655F9-C236-410E-9778-5A3EBC97C5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44549" y="1652269"/>
            <a:ext cx="366218" cy="366218"/>
          </a:xfrm>
          <a:prstGeom prst="rect">
            <a:avLst/>
          </a:prstGeom>
        </p:spPr>
      </p:pic>
      <p:pic>
        <p:nvPicPr>
          <p:cNvPr id="279" name="Graphic 278" descr="Coins with solid fill">
            <a:extLst>
              <a:ext uri="{FF2B5EF4-FFF2-40B4-BE49-F238E27FC236}">
                <a16:creationId xmlns:a16="http://schemas.microsoft.com/office/drawing/2014/main" id="{1D6F0335-9A25-494E-B539-FAF5380AA4D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642568" y="2494527"/>
            <a:ext cx="195804" cy="195804"/>
          </a:xfrm>
          <a:prstGeom prst="rect">
            <a:avLst/>
          </a:prstGeom>
        </p:spPr>
      </p:pic>
      <p:pic>
        <p:nvPicPr>
          <p:cNvPr id="280" name="Graphic 279" descr="Man with solid fill">
            <a:extLst>
              <a:ext uri="{FF2B5EF4-FFF2-40B4-BE49-F238E27FC236}">
                <a16:creationId xmlns:a16="http://schemas.microsoft.com/office/drawing/2014/main" id="{46DBC882-E1F5-4FD9-9A2C-2F4572684C5B}"/>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515018" y="4664431"/>
            <a:ext cx="751364" cy="751365"/>
          </a:xfrm>
          <a:prstGeom prst="rect">
            <a:avLst/>
          </a:prstGeom>
        </p:spPr>
      </p:pic>
      <p:pic>
        <p:nvPicPr>
          <p:cNvPr id="281" name="Picture 280" descr="Icon&#10;&#10;Description automatically generated">
            <a:extLst>
              <a:ext uri="{FF2B5EF4-FFF2-40B4-BE49-F238E27FC236}">
                <a16:creationId xmlns:a16="http://schemas.microsoft.com/office/drawing/2014/main" id="{9ED5C837-FA1F-4A92-8013-BC4214D7B7AA}"/>
              </a:ext>
            </a:extLst>
          </p:cNvPr>
          <p:cNvPicPr>
            <a:picLocks noChangeAspect="1"/>
          </p:cNvPicPr>
          <p:nvPr/>
        </p:nvPicPr>
        <p:blipFill>
          <a:blip r:embed="rId21">
            <a:biLevel thresh="25000"/>
            <a:extLst>
              <a:ext uri="{BEBA8EAE-BF5A-486C-A8C5-ECC9F3942E4B}">
                <a14:imgProps xmlns:a14="http://schemas.microsoft.com/office/drawing/2010/main">
                  <a14:imgLayer r:embed="rId2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761141" y="4340731"/>
            <a:ext cx="275597" cy="275597"/>
          </a:xfrm>
          <a:prstGeom prst="rect">
            <a:avLst/>
          </a:prstGeom>
        </p:spPr>
      </p:pic>
      <p:sp>
        <p:nvSpPr>
          <p:cNvPr id="282" name="Graphic 38" descr="Speech with solid fill">
            <a:extLst>
              <a:ext uri="{FF2B5EF4-FFF2-40B4-BE49-F238E27FC236}">
                <a16:creationId xmlns:a16="http://schemas.microsoft.com/office/drawing/2014/main" id="{4448B6CA-A2B3-4F93-8617-8A3636796F02}"/>
              </a:ext>
            </a:extLst>
          </p:cNvPr>
          <p:cNvSpPr/>
          <p:nvPr/>
        </p:nvSpPr>
        <p:spPr>
          <a:xfrm flipH="1">
            <a:off x="5181589" y="4265620"/>
            <a:ext cx="469461" cy="428039"/>
          </a:xfrm>
          <a:custGeom>
            <a:avLst/>
            <a:gdLst>
              <a:gd name="connsiteX0" fmla="*/ 615315 w 647700"/>
              <a:gd name="connsiteY0" fmla="*/ 0 h 590550"/>
              <a:gd name="connsiteX1" fmla="*/ 32385 w 647700"/>
              <a:gd name="connsiteY1" fmla="*/ 0 h 590550"/>
              <a:gd name="connsiteX2" fmla="*/ 0 w 647700"/>
              <a:gd name="connsiteY2" fmla="*/ 32385 h 590550"/>
              <a:gd name="connsiteX3" fmla="*/ 0 w 647700"/>
              <a:gd name="connsiteY3" fmla="*/ 425768 h 590550"/>
              <a:gd name="connsiteX4" fmla="*/ 32385 w 647700"/>
              <a:gd name="connsiteY4" fmla="*/ 458153 h 590550"/>
              <a:gd name="connsiteX5" fmla="*/ 388620 w 647700"/>
              <a:gd name="connsiteY5" fmla="*/ 458153 h 590550"/>
              <a:gd name="connsiteX6" fmla="*/ 518160 w 647700"/>
              <a:gd name="connsiteY6" fmla="*/ 590550 h 590550"/>
              <a:gd name="connsiteX7" fmla="*/ 518160 w 647700"/>
              <a:gd name="connsiteY7" fmla="*/ 459105 h 590550"/>
              <a:gd name="connsiteX8" fmla="*/ 615315 w 647700"/>
              <a:gd name="connsiteY8" fmla="*/ 459105 h 590550"/>
              <a:gd name="connsiteX9" fmla="*/ 647700 w 647700"/>
              <a:gd name="connsiteY9" fmla="*/ 426720 h 590550"/>
              <a:gd name="connsiteX10" fmla="*/ 647700 w 647700"/>
              <a:gd name="connsiteY10" fmla="*/ 33338 h 590550"/>
              <a:gd name="connsiteX11" fmla="*/ 615315 w 647700"/>
              <a:gd name="connsiteY11"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590550">
                <a:moveTo>
                  <a:pt x="615315" y="0"/>
                </a:moveTo>
                <a:lnTo>
                  <a:pt x="32385" y="0"/>
                </a:lnTo>
                <a:cubicBezTo>
                  <a:pt x="14288" y="0"/>
                  <a:pt x="0" y="15240"/>
                  <a:pt x="0" y="32385"/>
                </a:cubicBezTo>
                <a:lnTo>
                  <a:pt x="0" y="425768"/>
                </a:lnTo>
                <a:cubicBezTo>
                  <a:pt x="0" y="443865"/>
                  <a:pt x="14288" y="458153"/>
                  <a:pt x="32385" y="458153"/>
                </a:cubicBezTo>
                <a:lnTo>
                  <a:pt x="388620" y="458153"/>
                </a:lnTo>
                <a:lnTo>
                  <a:pt x="518160" y="590550"/>
                </a:lnTo>
                <a:lnTo>
                  <a:pt x="518160" y="459105"/>
                </a:lnTo>
                <a:lnTo>
                  <a:pt x="615315" y="459105"/>
                </a:lnTo>
                <a:cubicBezTo>
                  <a:pt x="633413" y="459105"/>
                  <a:pt x="647700" y="443865"/>
                  <a:pt x="647700" y="426720"/>
                </a:cubicBezTo>
                <a:lnTo>
                  <a:pt x="647700" y="33338"/>
                </a:lnTo>
                <a:cubicBezTo>
                  <a:pt x="647700" y="15240"/>
                  <a:pt x="633413" y="0"/>
                  <a:pt x="615315" y="0"/>
                </a:cubicBezTo>
                <a:close/>
              </a:path>
            </a:pathLst>
          </a:custGeom>
          <a:solidFill>
            <a:schemeClr val="bg1"/>
          </a:solidFill>
          <a:ln w="9525" cap="flat">
            <a:noFill/>
            <a:prstDash val="solid"/>
            <a:miter/>
          </a:ln>
        </p:spPr>
        <p:txBody>
          <a:bodyPr rtlCol="0" anchor="ctr"/>
          <a:lstStyle/>
          <a:p>
            <a:endParaRPr lang="en-GB" sz="1400"/>
          </a:p>
        </p:txBody>
      </p:sp>
      <p:sp>
        <p:nvSpPr>
          <p:cNvPr id="283" name="Graphic 38" descr="Speech with solid fill">
            <a:extLst>
              <a:ext uri="{FF2B5EF4-FFF2-40B4-BE49-F238E27FC236}">
                <a16:creationId xmlns:a16="http://schemas.microsoft.com/office/drawing/2014/main" id="{AA6B0659-6A43-47D0-BBCB-3E81A300C958}"/>
              </a:ext>
            </a:extLst>
          </p:cNvPr>
          <p:cNvSpPr/>
          <p:nvPr/>
        </p:nvSpPr>
        <p:spPr>
          <a:xfrm flipH="1">
            <a:off x="5175958" y="4762045"/>
            <a:ext cx="469461" cy="428039"/>
          </a:xfrm>
          <a:custGeom>
            <a:avLst/>
            <a:gdLst>
              <a:gd name="connsiteX0" fmla="*/ 615315 w 647700"/>
              <a:gd name="connsiteY0" fmla="*/ 0 h 590550"/>
              <a:gd name="connsiteX1" fmla="*/ 32385 w 647700"/>
              <a:gd name="connsiteY1" fmla="*/ 0 h 590550"/>
              <a:gd name="connsiteX2" fmla="*/ 0 w 647700"/>
              <a:gd name="connsiteY2" fmla="*/ 32385 h 590550"/>
              <a:gd name="connsiteX3" fmla="*/ 0 w 647700"/>
              <a:gd name="connsiteY3" fmla="*/ 425768 h 590550"/>
              <a:gd name="connsiteX4" fmla="*/ 32385 w 647700"/>
              <a:gd name="connsiteY4" fmla="*/ 458153 h 590550"/>
              <a:gd name="connsiteX5" fmla="*/ 388620 w 647700"/>
              <a:gd name="connsiteY5" fmla="*/ 458153 h 590550"/>
              <a:gd name="connsiteX6" fmla="*/ 518160 w 647700"/>
              <a:gd name="connsiteY6" fmla="*/ 590550 h 590550"/>
              <a:gd name="connsiteX7" fmla="*/ 518160 w 647700"/>
              <a:gd name="connsiteY7" fmla="*/ 459105 h 590550"/>
              <a:gd name="connsiteX8" fmla="*/ 615315 w 647700"/>
              <a:gd name="connsiteY8" fmla="*/ 459105 h 590550"/>
              <a:gd name="connsiteX9" fmla="*/ 647700 w 647700"/>
              <a:gd name="connsiteY9" fmla="*/ 426720 h 590550"/>
              <a:gd name="connsiteX10" fmla="*/ 647700 w 647700"/>
              <a:gd name="connsiteY10" fmla="*/ 33338 h 590550"/>
              <a:gd name="connsiteX11" fmla="*/ 615315 w 647700"/>
              <a:gd name="connsiteY11"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590550">
                <a:moveTo>
                  <a:pt x="615315" y="0"/>
                </a:moveTo>
                <a:lnTo>
                  <a:pt x="32385" y="0"/>
                </a:lnTo>
                <a:cubicBezTo>
                  <a:pt x="14288" y="0"/>
                  <a:pt x="0" y="15240"/>
                  <a:pt x="0" y="32385"/>
                </a:cubicBezTo>
                <a:lnTo>
                  <a:pt x="0" y="425768"/>
                </a:lnTo>
                <a:cubicBezTo>
                  <a:pt x="0" y="443865"/>
                  <a:pt x="14288" y="458153"/>
                  <a:pt x="32385" y="458153"/>
                </a:cubicBezTo>
                <a:lnTo>
                  <a:pt x="388620" y="458153"/>
                </a:lnTo>
                <a:lnTo>
                  <a:pt x="518160" y="590550"/>
                </a:lnTo>
                <a:lnTo>
                  <a:pt x="518160" y="459105"/>
                </a:lnTo>
                <a:lnTo>
                  <a:pt x="615315" y="459105"/>
                </a:lnTo>
                <a:cubicBezTo>
                  <a:pt x="633413" y="459105"/>
                  <a:pt x="647700" y="443865"/>
                  <a:pt x="647700" y="426720"/>
                </a:cubicBezTo>
                <a:lnTo>
                  <a:pt x="647700" y="33338"/>
                </a:lnTo>
                <a:cubicBezTo>
                  <a:pt x="647700" y="15240"/>
                  <a:pt x="633413" y="0"/>
                  <a:pt x="615315" y="0"/>
                </a:cubicBezTo>
                <a:close/>
              </a:path>
            </a:pathLst>
          </a:custGeom>
          <a:solidFill>
            <a:schemeClr val="bg1"/>
          </a:solidFill>
          <a:ln w="9525" cap="flat">
            <a:noFill/>
            <a:prstDash val="solid"/>
            <a:miter/>
          </a:ln>
        </p:spPr>
        <p:txBody>
          <a:bodyPr rtlCol="0" anchor="ctr"/>
          <a:lstStyle/>
          <a:p>
            <a:endParaRPr lang="en-GB" sz="1400"/>
          </a:p>
        </p:txBody>
      </p:sp>
      <p:sp>
        <p:nvSpPr>
          <p:cNvPr id="284" name="TextBox 283">
            <a:extLst>
              <a:ext uri="{FF2B5EF4-FFF2-40B4-BE49-F238E27FC236}">
                <a16:creationId xmlns:a16="http://schemas.microsoft.com/office/drawing/2014/main" id="{9D941084-BB44-4793-9445-7BEC8F3BB2E4}"/>
              </a:ext>
            </a:extLst>
          </p:cNvPr>
          <p:cNvSpPr txBox="1"/>
          <p:nvPr/>
        </p:nvSpPr>
        <p:spPr>
          <a:xfrm>
            <a:off x="5121352" y="5185150"/>
            <a:ext cx="1556540" cy="276966"/>
          </a:xfrm>
          <a:prstGeom prst="rect">
            <a:avLst/>
          </a:prstGeom>
          <a:noFill/>
        </p:spPr>
        <p:txBody>
          <a:bodyPr wrap="square">
            <a:spAutoFit/>
          </a:bodyPr>
          <a:lstStyle/>
          <a:p>
            <a:pPr algn="ctr"/>
            <a:r>
              <a:rPr lang="en-US" sz="1400" b="1" dirty="0">
                <a:solidFill>
                  <a:srgbClr val="FFCA2C"/>
                </a:solidFill>
              </a:rPr>
              <a:t>Jesus on trial</a:t>
            </a:r>
            <a:endParaRPr lang="en-GB" sz="1400" b="1" dirty="0">
              <a:solidFill>
                <a:srgbClr val="FFCA2C"/>
              </a:solidFill>
            </a:endParaRPr>
          </a:p>
        </p:txBody>
      </p:sp>
      <p:pic>
        <p:nvPicPr>
          <p:cNvPr id="285" name="Graphic 284" descr="Question Mark with solid fill">
            <a:extLst>
              <a:ext uri="{FF2B5EF4-FFF2-40B4-BE49-F238E27FC236}">
                <a16:creationId xmlns:a16="http://schemas.microsoft.com/office/drawing/2014/main" id="{108BD7DC-EFEF-4497-9D04-92E31A88B79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254118" y="4263304"/>
            <a:ext cx="306701" cy="306701"/>
          </a:xfrm>
          <a:prstGeom prst="rect">
            <a:avLst/>
          </a:prstGeom>
        </p:spPr>
      </p:pic>
      <p:sp>
        <p:nvSpPr>
          <p:cNvPr id="286" name="Freeform: Shape 285" descr="Close with solid fill">
            <a:extLst>
              <a:ext uri="{FF2B5EF4-FFF2-40B4-BE49-F238E27FC236}">
                <a16:creationId xmlns:a16="http://schemas.microsoft.com/office/drawing/2014/main" id="{9C0FC8E1-40B7-4FA2-8E16-7C6191961B0C}"/>
              </a:ext>
            </a:extLst>
          </p:cNvPr>
          <p:cNvSpPr/>
          <p:nvPr/>
        </p:nvSpPr>
        <p:spPr>
          <a:xfrm>
            <a:off x="5174006" y="4851162"/>
            <a:ext cx="436464" cy="186626"/>
          </a:xfrm>
          <a:custGeom>
            <a:avLst/>
            <a:gdLst>
              <a:gd name="connsiteX0" fmla="*/ 994520 w 1587927"/>
              <a:gd name="connsiteY0" fmla="*/ 4605 h 678975"/>
              <a:gd name="connsiteX1" fmla="*/ 1250742 w 1587927"/>
              <a:gd name="connsiteY1" fmla="*/ 260828 h 678975"/>
              <a:gd name="connsiteX2" fmla="*/ 1506965 w 1587927"/>
              <a:gd name="connsiteY2" fmla="*/ 4605 h 678975"/>
              <a:gd name="connsiteX3" fmla="*/ 1587927 w 1587927"/>
              <a:gd name="connsiteY3" fmla="*/ 85568 h 678975"/>
              <a:gd name="connsiteX4" fmla="*/ 1331705 w 1587927"/>
              <a:gd name="connsiteY4" fmla="*/ 341790 h 678975"/>
              <a:gd name="connsiteX5" fmla="*/ 1587927 w 1587927"/>
              <a:gd name="connsiteY5" fmla="*/ 598013 h 678975"/>
              <a:gd name="connsiteX6" fmla="*/ 1506965 w 1587927"/>
              <a:gd name="connsiteY6" fmla="*/ 678975 h 678975"/>
              <a:gd name="connsiteX7" fmla="*/ 1250742 w 1587927"/>
              <a:gd name="connsiteY7" fmla="*/ 422753 h 678975"/>
              <a:gd name="connsiteX8" fmla="*/ 994520 w 1587927"/>
              <a:gd name="connsiteY8" fmla="*/ 678975 h 678975"/>
              <a:gd name="connsiteX9" fmla="*/ 913557 w 1587927"/>
              <a:gd name="connsiteY9" fmla="*/ 598013 h 678975"/>
              <a:gd name="connsiteX10" fmla="*/ 1169780 w 1587927"/>
              <a:gd name="connsiteY10" fmla="*/ 341790 h 678975"/>
              <a:gd name="connsiteX11" fmla="*/ 913557 w 1587927"/>
              <a:gd name="connsiteY11" fmla="*/ 85568 h 678975"/>
              <a:gd name="connsiteX12" fmla="*/ 802958 w 1587927"/>
              <a:gd name="connsiteY12" fmla="*/ 0 h 678975"/>
              <a:gd name="connsiteX13" fmla="*/ 880110 w 1587927"/>
              <a:gd name="connsiteY13" fmla="*/ 80010 h 678975"/>
              <a:gd name="connsiteX14" fmla="*/ 393383 w 1587927"/>
              <a:gd name="connsiteY14" fmla="*/ 541973 h 678975"/>
              <a:gd name="connsiteX15" fmla="*/ 311468 w 1587927"/>
              <a:gd name="connsiteY15" fmla="*/ 618173 h 678975"/>
              <a:gd name="connsiteX16" fmla="*/ 0 w 1587927"/>
              <a:gd name="connsiteY16" fmla="*/ 298132 h 678975"/>
              <a:gd name="connsiteX17" fmla="*/ 80963 w 1587927"/>
              <a:gd name="connsiteY17" fmla="*/ 220980 h 678975"/>
              <a:gd name="connsiteX18" fmla="*/ 315278 w 1587927"/>
              <a:gd name="connsiteY18" fmla="*/ 461010 h 67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7927" h="678975">
                <a:moveTo>
                  <a:pt x="994520" y="4605"/>
                </a:moveTo>
                <a:lnTo>
                  <a:pt x="1250742" y="260828"/>
                </a:lnTo>
                <a:lnTo>
                  <a:pt x="1506965" y="4605"/>
                </a:lnTo>
                <a:lnTo>
                  <a:pt x="1587927" y="85568"/>
                </a:lnTo>
                <a:lnTo>
                  <a:pt x="1331705" y="341790"/>
                </a:lnTo>
                <a:lnTo>
                  <a:pt x="1587927" y="598013"/>
                </a:lnTo>
                <a:lnTo>
                  <a:pt x="1506965" y="678975"/>
                </a:lnTo>
                <a:lnTo>
                  <a:pt x="1250742" y="422753"/>
                </a:lnTo>
                <a:lnTo>
                  <a:pt x="994520" y="678975"/>
                </a:lnTo>
                <a:lnTo>
                  <a:pt x="913557" y="598013"/>
                </a:lnTo>
                <a:lnTo>
                  <a:pt x="1169780" y="341790"/>
                </a:lnTo>
                <a:lnTo>
                  <a:pt x="913557" y="85568"/>
                </a:lnTo>
                <a:close/>
                <a:moveTo>
                  <a:pt x="802958" y="0"/>
                </a:moveTo>
                <a:lnTo>
                  <a:pt x="880110" y="80010"/>
                </a:lnTo>
                <a:lnTo>
                  <a:pt x="393383" y="541973"/>
                </a:lnTo>
                <a:lnTo>
                  <a:pt x="311468" y="618173"/>
                </a:lnTo>
                <a:lnTo>
                  <a:pt x="0" y="298132"/>
                </a:lnTo>
                <a:lnTo>
                  <a:pt x="80963" y="220980"/>
                </a:lnTo>
                <a:lnTo>
                  <a:pt x="315278" y="461010"/>
                </a:lnTo>
                <a:close/>
              </a:path>
            </a:pathLst>
          </a:custGeom>
          <a:solidFill>
            <a:srgbClr val="FFCA2C"/>
          </a:solidFill>
          <a:ln w="9525" cap="flat">
            <a:noFill/>
            <a:prstDash val="solid"/>
            <a:miter/>
          </a:ln>
        </p:spPr>
        <p:txBody>
          <a:bodyPr rtlCol="0" anchor="ctr"/>
          <a:lstStyle/>
          <a:p>
            <a:endParaRPr lang="en-GB" sz="1400"/>
          </a:p>
        </p:txBody>
      </p:sp>
      <p:sp>
        <p:nvSpPr>
          <p:cNvPr id="287" name="Graphic 38" descr="Speech with solid fill">
            <a:extLst>
              <a:ext uri="{FF2B5EF4-FFF2-40B4-BE49-F238E27FC236}">
                <a16:creationId xmlns:a16="http://schemas.microsoft.com/office/drawing/2014/main" id="{12052795-D41E-4269-B9FF-E6246A512B0E}"/>
              </a:ext>
            </a:extLst>
          </p:cNvPr>
          <p:cNvSpPr/>
          <p:nvPr/>
        </p:nvSpPr>
        <p:spPr>
          <a:xfrm>
            <a:off x="6169412" y="4356594"/>
            <a:ext cx="469461" cy="428039"/>
          </a:xfrm>
          <a:custGeom>
            <a:avLst/>
            <a:gdLst>
              <a:gd name="connsiteX0" fmla="*/ 615315 w 647700"/>
              <a:gd name="connsiteY0" fmla="*/ 0 h 590550"/>
              <a:gd name="connsiteX1" fmla="*/ 32385 w 647700"/>
              <a:gd name="connsiteY1" fmla="*/ 0 h 590550"/>
              <a:gd name="connsiteX2" fmla="*/ 0 w 647700"/>
              <a:gd name="connsiteY2" fmla="*/ 32385 h 590550"/>
              <a:gd name="connsiteX3" fmla="*/ 0 w 647700"/>
              <a:gd name="connsiteY3" fmla="*/ 425768 h 590550"/>
              <a:gd name="connsiteX4" fmla="*/ 32385 w 647700"/>
              <a:gd name="connsiteY4" fmla="*/ 458153 h 590550"/>
              <a:gd name="connsiteX5" fmla="*/ 388620 w 647700"/>
              <a:gd name="connsiteY5" fmla="*/ 458153 h 590550"/>
              <a:gd name="connsiteX6" fmla="*/ 518160 w 647700"/>
              <a:gd name="connsiteY6" fmla="*/ 590550 h 590550"/>
              <a:gd name="connsiteX7" fmla="*/ 518160 w 647700"/>
              <a:gd name="connsiteY7" fmla="*/ 459105 h 590550"/>
              <a:gd name="connsiteX8" fmla="*/ 615315 w 647700"/>
              <a:gd name="connsiteY8" fmla="*/ 459105 h 590550"/>
              <a:gd name="connsiteX9" fmla="*/ 647700 w 647700"/>
              <a:gd name="connsiteY9" fmla="*/ 426720 h 590550"/>
              <a:gd name="connsiteX10" fmla="*/ 647700 w 647700"/>
              <a:gd name="connsiteY10" fmla="*/ 33338 h 590550"/>
              <a:gd name="connsiteX11" fmla="*/ 615315 w 647700"/>
              <a:gd name="connsiteY11"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590550">
                <a:moveTo>
                  <a:pt x="615315" y="0"/>
                </a:moveTo>
                <a:lnTo>
                  <a:pt x="32385" y="0"/>
                </a:lnTo>
                <a:cubicBezTo>
                  <a:pt x="14288" y="0"/>
                  <a:pt x="0" y="15240"/>
                  <a:pt x="0" y="32385"/>
                </a:cubicBezTo>
                <a:lnTo>
                  <a:pt x="0" y="425768"/>
                </a:lnTo>
                <a:cubicBezTo>
                  <a:pt x="0" y="443865"/>
                  <a:pt x="14288" y="458153"/>
                  <a:pt x="32385" y="458153"/>
                </a:cubicBezTo>
                <a:lnTo>
                  <a:pt x="388620" y="458153"/>
                </a:lnTo>
                <a:lnTo>
                  <a:pt x="518160" y="590550"/>
                </a:lnTo>
                <a:lnTo>
                  <a:pt x="518160" y="459105"/>
                </a:lnTo>
                <a:lnTo>
                  <a:pt x="615315" y="459105"/>
                </a:lnTo>
                <a:cubicBezTo>
                  <a:pt x="633413" y="459105"/>
                  <a:pt x="647700" y="443865"/>
                  <a:pt x="647700" y="426720"/>
                </a:cubicBezTo>
                <a:lnTo>
                  <a:pt x="647700" y="33338"/>
                </a:lnTo>
                <a:cubicBezTo>
                  <a:pt x="647700" y="15240"/>
                  <a:pt x="633413" y="0"/>
                  <a:pt x="615315" y="0"/>
                </a:cubicBezTo>
                <a:close/>
              </a:path>
            </a:pathLst>
          </a:custGeom>
          <a:solidFill>
            <a:schemeClr val="bg1"/>
          </a:solidFill>
          <a:ln w="9525" cap="flat">
            <a:noFill/>
            <a:prstDash val="solid"/>
            <a:miter/>
          </a:ln>
        </p:spPr>
        <p:txBody>
          <a:bodyPr rtlCol="0" anchor="ctr"/>
          <a:lstStyle/>
          <a:p>
            <a:endParaRPr lang="en-GB" sz="1400"/>
          </a:p>
        </p:txBody>
      </p:sp>
      <p:pic>
        <p:nvPicPr>
          <p:cNvPr id="288" name="Graphic 287" descr="Question Mark with solid fill">
            <a:extLst>
              <a:ext uri="{FF2B5EF4-FFF2-40B4-BE49-F238E27FC236}">
                <a16:creationId xmlns:a16="http://schemas.microsoft.com/office/drawing/2014/main" id="{8C974DB0-970C-4F6C-8818-F92B370CAB4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251328" y="4363832"/>
            <a:ext cx="306701" cy="306701"/>
          </a:xfrm>
          <a:prstGeom prst="rect">
            <a:avLst/>
          </a:prstGeom>
        </p:spPr>
      </p:pic>
      <p:pic>
        <p:nvPicPr>
          <p:cNvPr id="396" name="Graphic 395" descr="Palm tree with solid fill">
            <a:extLst>
              <a:ext uri="{FF2B5EF4-FFF2-40B4-BE49-F238E27FC236}">
                <a16:creationId xmlns:a16="http://schemas.microsoft.com/office/drawing/2014/main" id="{DE52F474-F574-4943-BC3E-DB6E64371B15}"/>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flipH="1">
            <a:off x="6172733" y="431320"/>
            <a:ext cx="730428" cy="730428"/>
          </a:xfrm>
          <a:prstGeom prst="rect">
            <a:avLst/>
          </a:prstGeom>
        </p:spPr>
      </p:pic>
      <p:sp>
        <p:nvSpPr>
          <p:cNvPr id="409" name="TextBox 408">
            <a:extLst>
              <a:ext uri="{FF2B5EF4-FFF2-40B4-BE49-F238E27FC236}">
                <a16:creationId xmlns:a16="http://schemas.microsoft.com/office/drawing/2014/main" id="{D1C9515C-DC77-4F02-A0C8-D9F6B706577E}"/>
              </a:ext>
            </a:extLst>
          </p:cNvPr>
          <p:cNvSpPr txBox="1"/>
          <p:nvPr/>
        </p:nvSpPr>
        <p:spPr>
          <a:xfrm>
            <a:off x="5141737" y="3915139"/>
            <a:ext cx="1556540" cy="307777"/>
          </a:xfrm>
          <a:prstGeom prst="rect">
            <a:avLst/>
          </a:prstGeom>
          <a:noFill/>
        </p:spPr>
        <p:txBody>
          <a:bodyPr wrap="square">
            <a:spAutoFit/>
          </a:bodyPr>
          <a:lstStyle/>
          <a:p>
            <a:pPr algn="ctr"/>
            <a:r>
              <a:rPr lang="en-US" sz="1400" b="1" dirty="0">
                <a:solidFill>
                  <a:srgbClr val="FFCA2C"/>
                </a:solidFill>
              </a:rPr>
              <a:t>The last supper</a:t>
            </a:r>
            <a:endParaRPr lang="en-GB" sz="1400" b="1" dirty="0">
              <a:solidFill>
                <a:srgbClr val="FFCA2C"/>
              </a:solidFill>
            </a:endParaRPr>
          </a:p>
        </p:txBody>
      </p:sp>
      <p:pic>
        <p:nvPicPr>
          <p:cNvPr id="410" name="Picture 409" descr="Icon&#10;&#10;Description automatically generated">
            <a:extLst>
              <a:ext uri="{FF2B5EF4-FFF2-40B4-BE49-F238E27FC236}">
                <a16:creationId xmlns:a16="http://schemas.microsoft.com/office/drawing/2014/main" id="{87021E2F-9462-4FE3-B581-6B9A2A073DB9}"/>
              </a:ext>
            </a:extLst>
          </p:cNvPr>
          <p:cNvPicPr>
            <a:picLocks noChangeAspect="1"/>
          </p:cNvPicPr>
          <p:nvPr/>
        </p:nvPicPr>
        <p:blipFill>
          <a:blip r:embed="rId21">
            <a:biLevel thresh="25000"/>
            <a:extLst>
              <a:ext uri="{BEBA8EAE-BF5A-486C-A8C5-ECC9F3942E4B}">
                <a14:imgProps xmlns:a14="http://schemas.microsoft.com/office/drawing/2010/main">
                  <a14:imgLayer r:embed="rId22">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238256" y="322619"/>
            <a:ext cx="275597" cy="275597"/>
          </a:xfrm>
          <a:prstGeom prst="rect">
            <a:avLst/>
          </a:prstGeom>
        </p:spPr>
      </p:pic>
      <p:sp>
        <p:nvSpPr>
          <p:cNvPr id="411" name="Freeform: Shape 410">
            <a:extLst>
              <a:ext uri="{FF2B5EF4-FFF2-40B4-BE49-F238E27FC236}">
                <a16:creationId xmlns:a16="http://schemas.microsoft.com/office/drawing/2014/main" id="{914C4AC8-5647-4015-A01E-8776D3F19130}"/>
              </a:ext>
            </a:extLst>
          </p:cNvPr>
          <p:cNvSpPr/>
          <p:nvPr/>
        </p:nvSpPr>
        <p:spPr>
          <a:xfrm rot="11278674" flipH="1" flipV="1">
            <a:off x="4908464" y="703038"/>
            <a:ext cx="2115255" cy="775195"/>
          </a:xfrm>
          <a:custGeom>
            <a:avLst/>
            <a:gdLst>
              <a:gd name="connsiteX0" fmla="*/ 0 w 2115255"/>
              <a:gd name="connsiteY0" fmla="*/ 775195 h 775195"/>
              <a:gd name="connsiteX1" fmla="*/ 1517125 w 2115255"/>
              <a:gd name="connsiteY1" fmla="*/ 419897 h 775195"/>
              <a:gd name="connsiteX2" fmla="*/ 2031405 w 2115255"/>
              <a:gd name="connsiteY2" fmla="*/ 161498 h 775195"/>
              <a:gd name="connsiteX3" fmla="*/ 2108547 w 2115255"/>
              <a:gd name="connsiteY3" fmla="*/ 0 h 775195"/>
            </a:gdLst>
            <a:ahLst/>
            <a:cxnLst>
              <a:cxn ang="0">
                <a:pos x="connsiteX0" y="connsiteY0"/>
              </a:cxn>
              <a:cxn ang="0">
                <a:pos x="connsiteX1" y="connsiteY1"/>
              </a:cxn>
              <a:cxn ang="0">
                <a:pos x="connsiteX2" y="connsiteY2"/>
              </a:cxn>
              <a:cxn ang="0">
                <a:pos x="connsiteX3" y="connsiteY3"/>
              </a:cxn>
            </a:cxnLst>
            <a:rect l="l" t="t" r="r" b="b"/>
            <a:pathLst>
              <a:path w="2115255" h="775195" extrusionOk="0">
                <a:moveTo>
                  <a:pt x="0" y="775195"/>
                </a:moveTo>
                <a:cubicBezTo>
                  <a:pt x="555865" y="628078"/>
                  <a:pt x="1173494" y="524079"/>
                  <a:pt x="1517125" y="419897"/>
                </a:cubicBezTo>
                <a:cubicBezTo>
                  <a:pt x="1859940" y="318508"/>
                  <a:pt x="1912576" y="232125"/>
                  <a:pt x="2031405" y="161498"/>
                </a:cubicBezTo>
                <a:cubicBezTo>
                  <a:pt x="2124114" y="97239"/>
                  <a:pt x="2118919" y="47640"/>
                  <a:pt x="2108547" y="0"/>
                </a:cubicBezTo>
              </a:path>
            </a:pathLst>
          </a:custGeom>
          <a:noFill/>
          <a:ln w="85725">
            <a:solidFill>
              <a:schemeClr val="bg1"/>
            </a:solidFill>
            <a:extLst>
              <a:ext uri="{C807C97D-BFC1-408E-A445-0C87EB9F89A2}">
                <ask:lineSketchStyleProps xmlns:ask="http://schemas.microsoft.com/office/drawing/2018/sketchyshapes" sd="1219033472">
                  <a:custGeom>
                    <a:avLst/>
                    <a:gdLst>
                      <a:gd name="connsiteX0" fmla="*/ 0 w 1044713"/>
                      <a:gd name="connsiteY0" fmla="*/ 914400 h 914400"/>
                      <a:gd name="connsiteX1" fmla="*/ 749300 w 1044713"/>
                      <a:gd name="connsiteY1" fmla="*/ 495300 h 914400"/>
                      <a:gd name="connsiteX2" fmla="*/ 1003300 w 1044713"/>
                      <a:gd name="connsiteY2" fmla="*/ 190500 h 914400"/>
                      <a:gd name="connsiteX3" fmla="*/ 1041400 w 1044713"/>
                      <a:gd name="connsiteY3" fmla="*/ 0 h 914400"/>
                    </a:gdLst>
                    <a:ahLst/>
                    <a:cxnLst>
                      <a:cxn ang="0">
                        <a:pos x="connsiteX0" y="connsiteY0"/>
                      </a:cxn>
                      <a:cxn ang="0">
                        <a:pos x="connsiteX1" y="connsiteY1"/>
                      </a:cxn>
                      <a:cxn ang="0">
                        <a:pos x="connsiteX2" y="connsiteY2"/>
                      </a:cxn>
                      <a:cxn ang="0">
                        <a:pos x="connsiteX3" y="connsiteY3"/>
                      </a:cxn>
                    </a:cxnLst>
                    <a:rect l="l" t="t" r="r" b="b"/>
                    <a:pathLst>
                      <a:path w="1044713" h="914400">
                        <a:moveTo>
                          <a:pt x="0" y="914400"/>
                        </a:moveTo>
                        <a:cubicBezTo>
                          <a:pt x="291041" y="765175"/>
                          <a:pt x="582083" y="615950"/>
                          <a:pt x="749300" y="495300"/>
                        </a:cubicBezTo>
                        <a:cubicBezTo>
                          <a:pt x="916517" y="374650"/>
                          <a:pt x="954617" y="273050"/>
                          <a:pt x="1003300" y="190500"/>
                        </a:cubicBezTo>
                        <a:cubicBezTo>
                          <a:pt x="1051983" y="107950"/>
                          <a:pt x="1046691" y="53975"/>
                          <a:pt x="1041400"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163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2  Why does Easter matter to Christians? (Deeper)</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Why does Easter matter to Christians? (Deeper)</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FFCA2C"/>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rgbClr val="FFCA2C"/>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2041202" y="8919244"/>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FFCA2C"/>
                </a:solidFill>
              </a:rPr>
              <a:t>Based on work by Pam Hook (</a:t>
            </a:r>
            <a:r>
              <a:rPr lang="en-US" sz="800" spc="50" dirty="0" err="1">
                <a:ln w="9525" cmpd="sng">
                  <a:noFill/>
                  <a:prstDash val="solid"/>
                </a:ln>
                <a:solidFill>
                  <a:srgbClr val="FFCA2C"/>
                </a:solidFill>
              </a:rPr>
              <a:t>HookEd</a:t>
            </a:r>
            <a:r>
              <a:rPr lang="en-US" sz="800" spc="50" dirty="0">
                <a:ln w="9525" cmpd="sng">
                  <a:noFill/>
                  <a:prstDash val="solid"/>
                </a:ln>
                <a:solidFill>
                  <a:srgbClr val="FFCA2C"/>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dirty="0">
                <a:solidFill>
                  <a:srgbClr val="FFCA2C"/>
                </a:solidFill>
              </a:rPr>
              <a:t>Sin</a:t>
            </a:r>
            <a:endParaRPr lang="en-GB" sz="1800" dirty="0">
              <a:solidFill>
                <a:srgbClr val="FFCA2C"/>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518597"/>
            <a:ext cx="1657620" cy="369332"/>
          </a:xfrm>
          <a:prstGeom prst="rect">
            <a:avLst/>
          </a:prstGeom>
          <a:noFill/>
        </p:spPr>
        <p:txBody>
          <a:bodyPr wrap="square">
            <a:spAutoFit/>
          </a:bodyPr>
          <a:lstStyle/>
          <a:p>
            <a:pPr algn="ctr"/>
            <a:r>
              <a:rPr lang="en-US" sz="1800" dirty="0">
                <a:solidFill>
                  <a:srgbClr val="FFCA2C"/>
                </a:solidFill>
              </a:rPr>
              <a:t>Lent</a:t>
            </a:r>
            <a:endParaRPr lang="en-GB" sz="1800" dirty="0">
              <a:solidFill>
                <a:srgbClr val="FFCA2C"/>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dirty="0">
                <a:solidFill>
                  <a:srgbClr val="FFCA2C"/>
                </a:solidFill>
              </a:rPr>
              <a:t>Church</a:t>
            </a:r>
            <a:endParaRPr lang="en-GB" sz="1800" dirty="0">
              <a:solidFill>
                <a:srgbClr val="FFCA2C"/>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29294" y="6469478"/>
            <a:ext cx="1657620" cy="369332"/>
          </a:xfrm>
          <a:prstGeom prst="rect">
            <a:avLst/>
          </a:prstGeom>
          <a:noFill/>
        </p:spPr>
        <p:txBody>
          <a:bodyPr wrap="square">
            <a:spAutoFit/>
          </a:bodyPr>
          <a:lstStyle/>
          <a:p>
            <a:pPr algn="ctr"/>
            <a:r>
              <a:rPr lang="en-US" dirty="0">
                <a:solidFill>
                  <a:srgbClr val="FFCA2C"/>
                </a:solidFill>
              </a:rPr>
              <a:t>Salvation</a:t>
            </a:r>
            <a:endParaRPr lang="en-GB" sz="1800" dirty="0">
              <a:solidFill>
                <a:srgbClr val="FFCA2C"/>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solidFill>
                  <a:srgbClr val="FFCA2C"/>
                </a:solidFill>
              </a:rPr>
              <a:t>Christian</a:t>
            </a:r>
            <a:endParaRPr lang="en-GB" sz="1800" dirty="0">
              <a:solidFill>
                <a:srgbClr val="FFCA2C"/>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4">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pSp>
        <p:nvGrpSpPr>
          <p:cNvPr id="5" name="Group 4">
            <a:extLst>
              <a:ext uri="{FF2B5EF4-FFF2-40B4-BE49-F238E27FC236}">
                <a16:creationId xmlns:a16="http://schemas.microsoft.com/office/drawing/2014/main" id="{10E400E7-B1BE-43A9-98DF-5B4FAD86F429}"/>
              </a:ext>
            </a:extLst>
          </p:cNvPr>
          <p:cNvGrpSpPr/>
          <p:nvPr/>
        </p:nvGrpSpPr>
        <p:grpSpPr>
          <a:xfrm>
            <a:off x="4404605" y="3498140"/>
            <a:ext cx="1729888" cy="1214119"/>
            <a:chOff x="4404605" y="3498140"/>
            <a:chExt cx="1729888" cy="1214119"/>
          </a:xfrm>
        </p:grpSpPr>
        <p:sp>
          <p:nvSpPr>
            <p:cNvPr id="37" name="Rectangle 36">
              <a:extLst>
                <a:ext uri="{FF2B5EF4-FFF2-40B4-BE49-F238E27FC236}">
                  <a16:creationId xmlns:a16="http://schemas.microsoft.com/office/drawing/2014/main" id="{E7D6BAF2-4E28-48DB-94A2-0A6BEAAD0C8C}"/>
                </a:ext>
              </a:extLst>
            </p:cNvPr>
            <p:cNvSpPr/>
            <p:nvPr/>
          </p:nvSpPr>
          <p:spPr>
            <a:xfrm>
              <a:off x="4455765" y="3547918"/>
              <a:ext cx="1641080" cy="1096323"/>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Freeform: Shape 38">
              <a:extLst>
                <a:ext uri="{FF2B5EF4-FFF2-40B4-BE49-F238E27FC236}">
                  <a16:creationId xmlns:a16="http://schemas.microsoft.com/office/drawing/2014/main" id="{59BB5921-6679-4384-B665-C579411E4165}"/>
                </a:ext>
              </a:extLst>
            </p:cNvPr>
            <p:cNvSpPr/>
            <p:nvPr/>
          </p:nvSpPr>
          <p:spPr>
            <a:xfrm>
              <a:off x="4885543" y="3667556"/>
              <a:ext cx="808844" cy="1044703"/>
            </a:xfrm>
            <a:custGeom>
              <a:avLst/>
              <a:gdLst>
                <a:gd name="connsiteX0" fmla="*/ 625592 w 1628534"/>
                <a:gd name="connsiteY0" fmla="*/ 0 h 2103416"/>
                <a:gd name="connsiteX1" fmla="*/ 1020616 w 1628534"/>
                <a:gd name="connsiteY1" fmla="*/ 0 h 2103416"/>
                <a:gd name="connsiteX2" fmla="*/ 1020616 w 1628534"/>
                <a:gd name="connsiteY2" fmla="*/ 595433 h 2103416"/>
                <a:gd name="connsiteX3" fmla="*/ 1628534 w 1628534"/>
                <a:gd name="connsiteY3" fmla="*/ 595433 h 2103416"/>
                <a:gd name="connsiteX4" fmla="*/ 1628534 w 1628534"/>
                <a:gd name="connsiteY4" fmla="*/ 1060833 h 2103416"/>
                <a:gd name="connsiteX5" fmla="*/ 1020616 w 1628534"/>
                <a:gd name="connsiteY5" fmla="*/ 1060833 h 2103416"/>
                <a:gd name="connsiteX6" fmla="*/ 1020616 w 1628534"/>
                <a:gd name="connsiteY6" fmla="*/ 2103416 h 2103416"/>
                <a:gd name="connsiteX7" fmla="*/ 625592 w 1628534"/>
                <a:gd name="connsiteY7" fmla="*/ 2103416 h 2103416"/>
                <a:gd name="connsiteX8" fmla="*/ 625592 w 1628534"/>
                <a:gd name="connsiteY8" fmla="*/ 1060833 h 2103416"/>
                <a:gd name="connsiteX9" fmla="*/ 0 w 1628534"/>
                <a:gd name="connsiteY9" fmla="*/ 1060833 h 2103416"/>
                <a:gd name="connsiteX10" fmla="*/ 0 w 1628534"/>
                <a:gd name="connsiteY10" fmla="*/ 595433 h 2103416"/>
                <a:gd name="connsiteX11" fmla="*/ 625592 w 1628534"/>
                <a:gd name="connsiteY11" fmla="*/ 595433 h 21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34" h="2103416">
                  <a:moveTo>
                    <a:pt x="625592" y="0"/>
                  </a:moveTo>
                  <a:lnTo>
                    <a:pt x="1020616" y="0"/>
                  </a:lnTo>
                  <a:lnTo>
                    <a:pt x="1020616" y="595433"/>
                  </a:lnTo>
                  <a:lnTo>
                    <a:pt x="1628534" y="595433"/>
                  </a:lnTo>
                  <a:lnTo>
                    <a:pt x="1628534" y="1060833"/>
                  </a:lnTo>
                  <a:lnTo>
                    <a:pt x="1020616" y="1060833"/>
                  </a:lnTo>
                  <a:lnTo>
                    <a:pt x="1020616" y="2103416"/>
                  </a:lnTo>
                  <a:lnTo>
                    <a:pt x="625592" y="2103416"/>
                  </a:lnTo>
                  <a:lnTo>
                    <a:pt x="625592" y="1060833"/>
                  </a:lnTo>
                  <a:lnTo>
                    <a:pt x="0" y="1060833"/>
                  </a:lnTo>
                  <a:lnTo>
                    <a:pt x="0" y="595433"/>
                  </a:lnTo>
                  <a:lnTo>
                    <a:pt x="625592" y="5954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0" name="Graphic 39" descr="Close with solid fill">
              <a:extLst>
                <a:ext uri="{FF2B5EF4-FFF2-40B4-BE49-F238E27FC236}">
                  <a16:creationId xmlns:a16="http://schemas.microsoft.com/office/drawing/2014/main" id="{E48CF025-DB05-4B68-8B94-B4A39DA472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5756" y="3568683"/>
              <a:ext cx="249732" cy="249732"/>
            </a:xfrm>
            <a:prstGeom prst="rect">
              <a:avLst/>
            </a:prstGeom>
          </p:spPr>
        </p:pic>
        <p:pic>
          <p:nvPicPr>
            <p:cNvPr id="41" name="Graphic 40" descr="Close with solid fill">
              <a:extLst>
                <a:ext uri="{FF2B5EF4-FFF2-40B4-BE49-F238E27FC236}">
                  <a16:creationId xmlns:a16="http://schemas.microsoft.com/office/drawing/2014/main" id="{72C8A512-4D1B-4432-879F-602406F8FD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8377" y="3642987"/>
              <a:ext cx="249732" cy="249732"/>
            </a:xfrm>
            <a:prstGeom prst="rect">
              <a:avLst/>
            </a:prstGeom>
          </p:spPr>
        </p:pic>
        <p:pic>
          <p:nvPicPr>
            <p:cNvPr id="42" name="Graphic 41" descr="Close with solid fill">
              <a:extLst>
                <a:ext uri="{FF2B5EF4-FFF2-40B4-BE49-F238E27FC236}">
                  <a16:creationId xmlns:a16="http://schemas.microsoft.com/office/drawing/2014/main" id="{F4DA1D01-3A8C-432A-B323-0F5D8665B0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3464" y="4252132"/>
              <a:ext cx="249732" cy="249732"/>
            </a:xfrm>
            <a:prstGeom prst="rect">
              <a:avLst/>
            </a:prstGeom>
          </p:spPr>
        </p:pic>
        <p:pic>
          <p:nvPicPr>
            <p:cNvPr id="43" name="Graphic 42" descr="Close with solid fill">
              <a:extLst>
                <a:ext uri="{FF2B5EF4-FFF2-40B4-BE49-F238E27FC236}">
                  <a16:creationId xmlns:a16="http://schemas.microsoft.com/office/drawing/2014/main" id="{C2A0CDC5-D3D5-48FA-9175-C639362626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97447" y="4208644"/>
              <a:ext cx="249732" cy="249732"/>
            </a:xfrm>
            <a:prstGeom prst="rect">
              <a:avLst/>
            </a:prstGeom>
          </p:spPr>
        </p:pic>
        <p:pic>
          <p:nvPicPr>
            <p:cNvPr id="44" name="Graphic 43" descr="Close with solid fill">
              <a:extLst>
                <a:ext uri="{FF2B5EF4-FFF2-40B4-BE49-F238E27FC236}">
                  <a16:creationId xmlns:a16="http://schemas.microsoft.com/office/drawing/2014/main" id="{2C98BD39-6011-4005-9F29-1A4774BB54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4598" y="3685195"/>
              <a:ext cx="162597" cy="162597"/>
            </a:xfrm>
            <a:prstGeom prst="rect">
              <a:avLst/>
            </a:prstGeom>
          </p:spPr>
        </p:pic>
        <p:pic>
          <p:nvPicPr>
            <p:cNvPr id="45" name="Graphic 44" descr="Close with solid fill">
              <a:extLst>
                <a:ext uri="{FF2B5EF4-FFF2-40B4-BE49-F238E27FC236}">
                  <a16:creationId xmlns:a16="http://schemas.microsoft.com/office/drawing/2014/main" id="{4D677624-22D2-4992-8E28-A29CD11D67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55394" y="3884952"/>
              <a:ext cx="162597" cy="162597"/>
            </a:xfrm>
            <a:prstGeom prst="rect">
              <a:avLst/>
            </a:prstGeom>
          </p:spPr>
        </p:pic>
        <p:pic>
          <p:nvPicPr>
            <p:cNvPr id="46" name="Graphic 45" descr="Close with solid fill">
              <a:extLst>
                <a:ext uri="{FF2B5EF4-FFF2-40B4-BE49-F238E27FC236}">
                  <a16:creationId xmlns:a16="http://schemas.microsoft.com/office/drawing/2014/main" id="{449CBAF8-10F8-4D81-B61E-15DAEDEA40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7858" y="4342159"/>
              <a:ext cx="162597" cy="162597"/>
            </a:xfrm>
            <a:prstGeom prst="rect">
              <a:avLst/>
            </a:prstGeom>
          </p:spPr>
        </p:pic>
        <p:pic>
          <p:nvPicPr>
            <p:cNvPr id="47" name="Graphic 46" descr="Close with solid fill">
              <a:extLst>
                <a:ext uri="{FF2B5EF4-FFF2-40B4-BE49-F238E27FC236}">
                  <a16:creationId xmlns:a16="http://schemas.microsoft.com/office/drawing/2014/main" id="{1BC624A8-7181-4090-8A3C-2E92C57B34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61341" y="4447241"/>
              <a:ext cx="162597" cy="162597"/>
            </a:xfrm>
            <a:prstGeom prst="rect">
              <a:avLst/>
            </a:prstGeom>
          </p:spPr>
        </p:pic>
        <p:pic>
          <p:nvPicPr>
            <p:cNvPr id="48" name="Graphic 47" descr="Close with solid fill">
              <a:extLst>
                <a:ext uri="{FF2B5EF4-FFF2-40B4-BE49-F238E27FC236}">
                  <a16:creationId xmlns:a16="http://schemas.microsoft.com/office/drawing/2014/main" id="{9A207565-36EF-4AE4-B823-67C739626C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4476" y="3764562"/>
              <a:ext cx="162597" cy="162597"/>
            </a:xfrm>
            <a:prstGeom prst="rect">
              <a:avLst/>
            </a:prstGeom>
          </p:spPr>
        </p:pic>
        <p:pic>
          <p:nvPicPr>
            <p:cNvPr id="49" name="Graphic 48" descr="Close with solid fill">
              <a:extLst>
                <a:ext uri="{FF2B5EF4-FFF2-40B4-BE49-F238E27FC236}">
                  <a16:creationId xmlns:a16="http://schemas.microsoft.com/office/drawing/2014/main" id="{FD053521-5E23-4763-972F-54914BF090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38759" y="3514945"/>
              <a:ext cx="162597" cy="162597"/>
            </a:xfrm>
            <a:prstGeom prst="rect">
              <a:avLst/>
            </a:prstGeom>
          </p:spPr>
        </p:pic>
        <p:pic>
          <p:nvPicPr>
            <p:cNvPr id="50" name="Graphic 49" descr="Close with solid fill">
              <a:extLst>
                <a:ext uri="{FF2B5EF4-FFF2-40B4-BE49-F238E27FC236}">
                  <a16:creationId xmlns:a16="http://schemas.microsoft.com/office/drawing/2014/main" id="{8A531BA3-CEC3-4E7E-9F66-0B6E244F23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7465" y="3955501"/>
              <a:ext cx="162597" cy="162597"/>
            </a:xfrm>
            <a:prstGeom prst="rect">
              <a:avLst/>
            </a:prstGeom>
          </p:spPr>
        </p:pic>
        <p:pic>
          <p:nvPicPr>
            <p:cNvPr id="51" name="Graphic 50" descr="Close with solid fill">
              <a:extLst>
                <a:ext uri="{FF2B5EF4-FFF2-40B4-BE49-F238E27FC236}">
                  <a16:creationId xmlns:a16="http://schemas.microsoft.com/office/drawing/2014/main" id="{589AE2A5-E743-4006-A9FF-0A484CB837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65283" y="4463596"/>
              <a:ext cx="162597" cy="162597"/>
            </a:xfrm>
            <a:prstGeom prst="rect">
              <a:avLst/>
            </a:prstGeom>
          </p:spPr>
        </p:pic>
        <p:pic>
          <p:nvPicPr>
            <p:cNvPr id="52" name="Graphic 51" descr="Close with solid fill">
              <a:extLst>
                <a:ext uri="{FF2B5EF4-FFF2-40B4-BE49-F238E27FC236}">
                  <a16:creationId xmlns:a16="http://schemas.microsoft.com/office/drawing/2014/main" id="{B836F4CE-18A2-441F-9CFC-95E4A3D6BD3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06131" y="4216085"/>
              <a:ext cx="162597" cy="162597"/>
            </a:xfrm>
            <a:prstGeom prst="rect">
              <a:avLst/>
            </a:prstGeom>
          </p:spPr>
        </p:pic>
        <p:pic>
          <p:nvPicPr>
            <p:cNvPr id="53" name="Graphic 52" descr="Close with solid fill">
              <a:extLst>
                <a:ext uri="{FF2B5EF4-FFF2-40B4-BE49-F238E27FC236}">
                  <a16:creationId xmlns:a16="http://schemas.microsoft.com/office/drawing/2014/main" id="{74A79BAF-9C27-49CD-A9F0-D13FA574DA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28655" y="3498140"/>
              <a:ext cx="162597" cy="162597"/>
            </a:xfrm>
            <a:prstGeom prst="rect">
              <a:avLst/>
            </a:prstGeom>
          </p:spPr>
        </p:pic>
        <p:pic>
          <p:nvPicPr>
            <p:cNvPr id="54" name="Graphic 53" descr="Close with solid fill">
              <a:extLst>
                <a:ext uri="{FF2B5EF4-FFF2-40B4-BE49-F238E27FC236}">
                  <a16:creationId xmlns:a16="http://schemas.microsoft.com/office/drawing/2014/main" id="{A306A6D5-DA43-43C8-B7FC-180F3BCD8F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9474" y="4537284"/>
              <a:ext cx="162597" cy="162597"/>
            </a:xfrm>
            <a:prstGeom prst="rect">
              <a:avLst/>
            </a:prstGeom>
          </p:spPr>
        </p:pic>
        <p:pic>
          <p:nvPicPr>
            <p:cNvPr id="55" name="Graphic 54" descr="Close with solid fill">
              <a:extLst>
                <a:ext uri="{FF2B5EF4-FFF2-40B4-BE49-F238E27FC236}">
                  <a16:creationId xmlns:a16="http://schemas.microsoft.com/office/drawing/2014/main" id="{2848DA55-6481-4494-B551-399500D28D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5057" y="4253309"/>
              <a:ext cx="99362" cy="99362"/>
            </a:xfrm>
            <a:prstGeom prst="rect">
              <a:avLst/>
            </a:prstGeom>
          </p:spPr>
        </p:pic>
        <p:pic>
          <p:nvPicPr>
            <p:cNvPr id="56" name="Graphic 55" descr="Close with solid fill">
              <a:extLst>
                <a:ext uri="{FF2B5EF4-FFF2-40B4-BE49-F238E27FC236}">
                  <a16:creationId xmlns:a16="http://schemas.microsoft.com/office/drawing/2014/main" id="{608FC042-1DF0-494F-9157-781E1FC32A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31741" y="4231462"/>
              <a:ext cx="99362" cy="99362"/>
            </a:xfrm>
            <a:prstGeom prst="rect">
              <a:avLst/>
            </a:prstGeom>
          </p:spPr>
        </p:pic>
        <p:pic>
          <p:nvPicPr>
            <p:cNvPr id="57" name="Graphic 56" descr="Close with solid fill">
              <a:extLst>
                <a:ext uri="{FF2B5EF4-FFF2-40B4-BE49-F238E27FC236}">
                  <a16:creationId xmlns:a16="http://schemas.microsoft.com/office/drawing/2014/main" id="{CA414D44-DF8E-4D4F-A3FA-BE3AE26FAB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37093" y="4501626"/>
              <a:ext cx="99362" cy="99362"/>
            </a:xfrm>
            <a:prstGeom prst="rect">
              <a:avLst/>
            </a:prstGeom>
          </p:spPr>
        </p:pic>
        <p:pic>
          <p:nvPicPr>
            <p:cNvPr id="58" name="Graphic 57" descr="Close with solid fill">
              <a:extLst>
                <a:ext uri="{FF2B5EF4-FFF2-40B4-BE49-F238E27FC236}">
                  <a16:creationId xmlns:a16="http://schemas.microsoft.com/office/drawing/2014/main" id="{3F24426D-E222-4905-93C1-778BE21475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4304" y="4095491"/>
              <a:ext cx="99362" cy="99362"/>
            </a:xfrm>
            <a:prstGeom prst="rect">
              <a:avLst/>
            </a:prstGeom>
          </p:spPr>
        </p:pic>
        <p:pic>
          <p:nvPicPr>
            <p:cNvPr id="59" name="Graphic 58" descr="Close with solid fill">
              <a:extLst>
                <a:ext uri="{FF2B5EF4-FFF2-40B4-BE49-F238E27FC236}">
                  <a16:creationId xmlns:a16="http://schemas.microsoft.com/office/drawing/2014/main" id="{23DEB5AC-0FF4-4B27-B78A-4590B79E25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95540" y="3824941"/>
              <a:ext cx="99362" cy="99362"/>
            </a:xfrm>
            <a:prstGeom prst="rect">
              <a:avLst/>
            </a:prstGeom>
          </p:spPr>
        </p:pic>
        <p:pic>
          <p:nvPicPr>
            <p:cNvPr id="61" name="Graphic 60" descr="Close with solid fill">
              <a:extLst>
                <a:ext uri="{FF2B5EF4-FFF2-40B4-BE49-F238E27FC236}">
                  <a16:creationId xmlns:a16="http://schemas.microsoft.com/office/drawing/2014/main" id="{EA66C3E9-15E8-48BB-BBD3-C386041816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5647" y="3572365"/>
              <a:ext cx="99362" cy="99362"/>
            </a:xfrm>
            <a:prstGeom prst="rect">
              <a:avLst/>
            </a:prstGeom>
          </p:spPr>
        </p:pic>
        <p:pic>
          <p:nvPicPr>
            <p:cNvPr id="63" name="Graphic 62" descr="Close with solid fill">
              <a:extLst>
                <a:ext uri="{FF2B5EF4-FFF2-40B4-BE49-F238E27FC236}">
                  <a16:creationId xmlns:a16="http://schemas.microsoft.com/office/drawing/2014/main" id="{83B238EB-AF86-4201-9115-F4A5787DF7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5609" y="3544505"/>
              <a:ext cx="99362" cy="99362"/>
            </a:xfrm>
            <a:prstGeom prst="rect">
              <a:avLst/>
            </a:prstGeom>
          </p:spPr>
        </p:pic>
        <p:pic>
          <p:nvPicPr>
            <p:cNvPr id="67" name="Graphic 66" descr="Close with solid fill">
              <a:extLst>
                <a:ext uri="{FF2B5EF4-FFF2-40B4-BE49-F238E27FC236}">
                  <a16:creationId xmlns:a16="http://schemas.microsoft.com/office/drawing/2014/main" id="{45BD8086-8B9B-4356-9420-8DD0A02AF5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5131" y="3670566"/>
              <a:ext cx="99362" cy="99362"/>
            </a:xfrm>
            <a:prstGeom prst="rect">
              <a:avLst/>
            </a:prstGeom>
          </p:spPr>
        </p:pic>
        <p:pic>
          <p:nvPicPr>
            <p:cNvPr id="69" name="Graphic 68" descr="Close with solid fill">
              <a:extLst>
                <a:ext uri="{FF2B5EF4-FFF2-40B4-BE49-F238E27FC236}">
                  <a16:creationId xmlns:a16="http://schemas.microsoft.com/office/drawing/2014/main" id="{C128C449-67C3-4DF2-9E60-450375F9A6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88393" y="3717712"/>
              <a:ext cx="99362" cy="99362"/>
            </a:xfrm>
            <a:prstGeom prst="rect">
              <a:avLst/>
            </a:prstGeom>
          </p:spPr>
        </p:pic>
        <p:pic>
          <p:nvPicPr>
            <p:cNvPr id="72" name="Graphic 71" descr="Close with solid fill">
              <a:extLst>
                <a:ext uri="{FF2B5EF4-FFF2-40B4-BE49-F238E27FC236}">
                  <a16:creationId xmlns:a16="http://schemas.microsoft.com/office/drawing/2014/main" id="{14B578CA-8092-45A0-8E6D-93B07F42EA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4605" y="4076013"/>
              <a:ext cx="99362" cy="99362"/>
            </a:xfrm>
            <a:prstGeom prst="rect">
              <a:avLst/>
            </a:prstGeom>
          </p:spPr>
        </p:pic>
        <p:pic>
          <p:nvPicPr>
            <p:cNvPr id="77" name="Graphic 76" descr="Close with solid fill">
              <a:extLst>
                <a:ext uri="{FF2B5EF4-FFF2-40B4-BE49-F238E27FC236}">
                  <a16:creationId xmlns:a16="http://schemas.microsoft.com/office/drawing/2014/main" id="{CE54FC79-4CF9-457E-80D9-05E9B69BF2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4304" y="4571652"/>
              <a:ext cx="99362" cy="99362"/>
            </a:xfrm>
            <a:prstGeom prst="rect">
              <a:avLst/>
            </a:prstGeom>
          </p:spPr>
        </p:pic>
        <p:pic>
          <p:nvPicPr>
            <p:cNvPr id="81" name="Graphic 80" descr="Life ring with solid fill">
              <a:extLst>
                <a:ext uri="{FF2B5EF4-FFF2-40B4-BE49-F238E27FC236}">
                  <a16:creationId xmlns:a16="http://schemas.microsoft.com/office/drawing/2014/main" id="{13384205-6E73-40DD-A9BD-B9E337B919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40458" y="3832479"/>
              <a:ext cx="507266" cy="507266"/>
            </a:xfrm>
            <a:prstGeom prst="rect">
              <a:avLst/>
            </a:prstGeom>
          </p:spPr>
        </p:pic>
      </p:grpSp>
      <p:sp>
        <p:nvSpPr>
          <p:cNvPr id="96" name="Freeform: Shape 95">
            <a:extLst>
              <a:ext uri="{FF2B5EF4-FFF2-40B4-BE49-F238E27FC236}">
                <a16:creationId xmlns:a16="http://schemas.microsoft.com/office/drawing/2014/main" id="{5605D1D1-96E7-47E1-BB07-A1A1CECB2859}"/>
              </a:ext>
            </a:extLst>
          </p:cNvPr>
          <p:cNvSpPr/>
          <p:nvPr/>
        </p:nvSpPr>
        <p:spPr>
          <a:xfrm>
            <a:off x="760582" y="7399543"/>
            <a:ext cx="1941310" cy="719559"/>
          </a:xfrm>
          <a:custGeom>
            <a:avLst/>
            <a:gdLst>
              <a:gd name="connsiteX0" fmla="*/ 908290 w 1941310"/>
              <a:gd name="connsiteY0" fmla="*/ 283499 h 719559"/>
              <a:gd name="connsiteX1" fmla="*/ 1133899 w 1941310"/>
              <a:gd name="connsiteY1" fmla="*/ 501529 h 719559"/>
              <a:gd name="connsiteX2" fmla="*/ 908290 w 1941310"/>
              <a:gd name="connsiteY2" fmla="*/ 719559 h 719559"/>
              <a:gd name="connsiteX3" fmla="*/ 682681 w 1941310"/>
              <a:gd name="connsiteY3" fmla="*/ 501529 h 719559"/>
              <a:gd name="connsiteX4" fmla="*/ 908290 w 1941310"/>
              <a:gd name="connsiteY4" fmla="*/ 283499 h 719559"/>
              <a:gd name="connsiteX5" fmla="*/ 1309256 w 1941310"/>
              <a:gd name="connsiteY5" fmla="*/ 0 h 719559"/>
              <a:gd name="connsiteX6" fmla="*/ 1354401 w 1941310"/>
              <a:gd name="connsiteY6" fmla="*/ 1125 h 719559"/>
              <a:gd name="connsiteX7" fmla="*/ 1444695 w 1941310"/>
              <a:gd name="connsiteY7" fmla="*/ 9236 h 719559"/>
              <a:gd name="connsiteX8" fmla="*/ 1715577 w 1941310"/>
              <a:gd name="connsiteY8" fmla="*/ 89220 h 719559"/>
              <a:gd name="connsiteX9" fmla="*/ 1941310 w 1941310"/>
              <a:gd name="connsiteY9" fmla="*/ 249869 h 719559"/>
              <a:gd name="connsiteX10" fmla="*/ 1941310 w 1941310"/>
              <a:gd name="connsiteY10" fmla="*/ 605635 h 719559"/>
              <a:gd name="connsiteX11" fmla="*/ 1611603 w 1941310"/>
              <a:gd name="connsiteY11" fmla="*/ 605635 h 719559"/>
              <a:gd name="connsiteX12" fmla="*/ 1628817 w 1941310"/>
              <a:gd name="connsiteY12" fmla="*/ 520371 h 719559"/>
              <a:gd name="connsiteX13" fmla="*/ 1326380 w 1941310"/>
              <a:gd name="connsiteY13" fmla="*/ 217934 h 719559"/>
              <a:gd name="connsiteX14" fmla="*/ 1112525 w 1941310"/>
              <a:gd name="connsiteY14" fmla="*/ 306516 h 719559"/>
              <a:gd name="connsiteX15" fmla="*/ 1091763 w 1941310"/>
              <a:gd name="connsiteY15" fmla="*/ 331680 h 719559"/>
              <a:gd name="connsiteX16" fmla="*/ 1088356 w 1941310"/>
              <a:gd name="connsiteY16" fmla="*/ 326796 h 719559"/>
              <a:gd name="connsiteX17" fmla="*/ 906496 w 1941310"/>
              <a:gd name="connsiteY17" fmla="*/ 253998 h 719559"/>
              <a:gd name="connsiteX18" fmla="*/ 649308 w 1941310"/>
              <a:gd name="connsiteY18" fmla="*/ 502546 h 719559"/>
              <a:gd name="connsiteX19" fmla="*/ 669519 w 1941310"/>
              <a:gd name="connsiteY19" fmla="*/ 599292 h 719559"/>
              <a:gd name="connsiteX20" fmla="*/ 673944 w 1941310"/>
              <a:gd name="connsiteY20" fmla="*/ 605635 h 719559"/>
              <a:gd name="connsiteX21" fmla="*/ 0 w 1941310"/>
              <a:gd name="connsiteY21" fmla="*/ 605635 h 719559"/>
              <a:gd name="connsiteX22" fmla="*/ 0 w 1941310"/>
              <a:gd name="connsiteY22" fmla="*/ 357791 h 719559"/>
              <a:gd name="connsiteX23" fmla="*/ 174492 w 1941310"/>
              <a:gd name="connsiteY23" fmla="*/ 358244 h 719559"/>
              <a:gd name="connsiteX24" fmla="*/ 772911 w 1941310"/>
              <a:gd name="connsiteY24" fmla="*/ 171909 h 719559"/>
              <a:gd name="connsiteX25" fmla="*/ 1309256 w 1941310"/>
              <a:gd name="connsiteY25" fmla="*/ 0 h 71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1310" h="719559">
                <a:moveTo>
                  <a:pt x="908290" y="283499"/>
                </a:moveTo>
                <a:cubicBezTo>
                  <a:pt x="1032890" y="283499"/>
                  <a:pt x="1133899" y="381114"/>
                  <a:pt x="1133899" y="501529"/>
                </a:cubicBezTo>
                <a:cubicBezTo>
                  <a:pt x="1133899" y="621944"/>
                  <a:pt x="1032890" y="719559"/>
                  <a:pt x="908290" y="719559"/>
                </a:cubicBezTo>
                <a:cubicBezTo>
                  <a:pt x="783690" y="719559"/>
                  <a:pt x="682681" y="621944"/>
                  <a:pt x="682681" y="501529"/>
                </a:cubicBezTo>
                <a:cubicBezTo>
                  <a:pt x="682681" y="381114"/>
                  <a:pt x="783690" y="283499"/>
                  <a:pt x="908290" y="283499"/>
                </a:cubicBezTo>
                <a:close/>
                <a:moveTo>
                  <a:pt x="1309256" y="0"/>
                </a:moveTo>
                <a:cubicBezTo>
                  <a:pt x="1323702" y="0"/>
                  <a:pt x="1339051" y="1125"/>
                  <a:pt x="1354401" y="1125"/>
                </a:cubicBezTo>
                <a:lnTo>
                  <a:pt x="1444695" y="9236"/>
                </a:lnTo>
                <a:cubicBezTo>
                  <a:pt x="1538789" y="20742"/>
                  <a:pt x="1630325" y="47771"/>
                  <a:pt x="1715577" y="89220"/>
                </a:cubicBezTo>
                <a:cubicBezTo>
                  <a:pt x="1817219" y="136086"/>
                  <a:pt x="1941310" y="249869"/>
                  <a:pt x="1941310" y="249869"/>
                </a:cubicBezTo>
                <a:lnTo>
                  <a:pt x="1941310" y="605635"/>
                </a:lnTo>
                <a:lnTo>
                  <a:pt x="1611603" y="605635"/>
                </a:lnTo>
                <a:lnTo>
                  <a:pt x="1628817" y="520371"/>
                </a:lnTo>
                <a:cubicBezTo>
                  <a:pt x="1628817" y="353340"/>
                  <a:pt x="1493411" y="217934"/>
                  <a:pt x="1326380" y="217934"/>
                </a:cubicBezTo>
                <a:cubicBezTo>
                  <a:pt x="1242865" y="217934"/>
                  <a:pt x="1167256" y="251786"/>
                  <a:pt x="1112525" y="306516"/>
                </a:cubicBezTo>
                <a:lnTo>
                  <a:pt x="1091763" y="331680"/>
                </a:lnTo>
                <a:lnTo>
                  <a:pt x="1088356" y="326796"/>
                </a:lnTo>
                <a:cubicBezTo>
                  <a:pt x="1041814" y="281818"/>
                  <a:pt x="977517" y="253998"/>
                  <a:pt x="906496" y="253998"/>
                </a:cubicBezTo>
                <a:cubicBezTo>
                  <a:pt x="764455" y="253998"/>
                  <a:pt x="649308" y="365277"/>
                  <a:pt x="649308" y="502546"/>
                </a:cubicBezTo>
                <a:cubicBezTo>
                  <a:pt x="649308" y="536864"/>
                  <a:pt x="656505" y="569556"/>
                  <a:pt x="669519" y="599292"/>
                </a:cubicBezTo>
                <a:lnTo>
                  <a:pt x="673944" y="605635"/>
                </a:lnTo>
                <a:lnTo>
                  <a:pt x="0" y="605635"/>
                </a:lnTo>
                <a:lnTo>
                  <a:pt x="0" y="357791"/>
                </a:lnTo>
                <a:lnTo>
                  <a:pt x="174492" y="358244"/>
                </a:lnTo>
                <a:cubicBezTo>
                  <a:pt x="572234" y="327372"/>
                  <a:pt x="770656" y="173487"/>
                  <a:pt x="772911" y="171909"/>
                </a:cubicBezTo>
                <a:cubicBezTo>
                  <a:pt x="901580" y="62860"/>
                  <a:pt x="1097516" y="0"/>
                  <a:pt x="1309256" y="0"/>
                </a:cubicBezTo>
                <a:close/>
              </a:path>
            </a:pathLst>
          </a:custGeom>
          <a:solidFill>
            <a:schemeClr val="bg1"/>
          </a:solidFill>
          <a:ln w="13990" cap="flat">
            <a:noFill/>
            <a:prstDash val="solid"/>
            <a:miter/>
          </a:ln>
        </p:spPr>
        <p:txBody>
          <a:bodyPr wrap="square" rtlCol="0" anchor="ctr">
            <a:noAutofit/>
          </a:bodyPr>
          <a:lstStyle/>
          <a:p>
            <a:endParaRPr lang="en-GB"/>
          </a:p>
        </p:txBody>
      </p:sp>
      <p:pic>
        <p:nvPicPr>
          <p:cNvPr id="97" name="Graphic 96" descr="Sun with solid fill">
            <a:extLst>
              <a:ext uri="{FF2B5EF4-FFF2-40B4-BE49-F238E27FC236}">
                <a16:creationId xmlns:a16="http://schemas.microsoft.com/office/drawing/2014/main" id="{36DA6D73-F254-4A09-9D87-98C5D6E7543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7395" y="7439745"/>
            <a:ext cx="447554" cy="447554"/>
          </a:xfrm>
          <a:prstGeom prst="rect">
            <a:avLst/>
          </a:prstGeom>
        </p:spPr>
      </p:pic>
      <p:pic>
        <p:nvPicPr>
          <p:cNvPr id="98" name="Graphic 97" descr="Two women with solid fill">
            <a:extLst>
              <a:ext uri="{FF2B5EF4-FFF2-40B4-BE49-F238E27FC236}">
                <a16:creationId xmlns:a16="http://schemas.microsoft.com/office/drawing/2014/main" id="{DCEB29B6-5891-42C6-B22A-631A26F33F5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2331" y="7998098"/>
            <a:ext cx="689368" cy="689368"/>
          </a:xfrm>
          <a:prstGeom prst="rect">
            <a:avLst/>
          </a:prstGeom>
        </p:spPr>
      </p:pic>
      <p:sp>
        <p:nvSpPr>
          <p:cNvPr id="101" name="Freeform: Shape 100">
            <a:extLst>
              <a:ext uri="{FF2B5EF4-FFF2-40B4-BE49-F238E27FC236}">
                <a16:creationId xmlns:a16="http://schemas.microsoft.com/office/drawing/2014/main" id="{19FEA1BB-E879-4BB6-9666-39C7254E218B}"/>
              </a:ext>
            </a:extLst>
          </p:cNvPr>
          <p:cNvSpPr/>
          <p:nvPr/>
        </p:nvSpPr>
        <p:spPr>
          <a:xfrm flipH="1">
            <a:off x="2041202" y="8039442"/>
            <a:ext cx="465656" cy="501243"/>
          </a:xfrm>
          <a:custGeom>
            <a:avLst/>
            <a:gdLst>
              <a:gd name="connsiteX0" fmla="*/ 629332 w 2018717"/>
              <a:gd name="connsiteY0" fmla="*/ 357465 h 2172995"/>
              <a:gd name="connsiteX1" fmla="*/ 275193 w 2018717"/>
              <a:gd name="connsiteY1" fmla="*/ 477825 h 2172995"/>
              <a:gd name="connsiteX2" fmla="*/ 0 w 2018717"/>
              <a:gd name="connsiteY2" fmla="*/ 463195 h 2172995"/>
              <a:gd name="connsiteX3" fmla="*/ 152294 w 2018717"/>
              <a:gd name="connsiteY3" fmla="*/ 739354 h 2172995"/>
              <a:gd name="connsiteX4" fmla="*/ 369869 w 2018717"/>
              <a:gd name="connsiteY4" fmla="*/ 733299 h 2172995"/>
              <a:gd name="connsiteX5" fmla="*/ 393936 w 2018717"/>
              <a:gd name="connsiteY5" fmla="*/ 873911 h 2172995"/>
              <a:gd name="connsiteX6" fmla="*/ 556744 w 2018717"/>
              <a:gd name="connsiteY6" fmla="*/ 890353 h 2172995"/>
              <a:gd name="connsiteX7" fmla="*/ 594138 w 2018717"/>
              <a:gd name="connsiteY7" fmla="*/ 872159 h 2172995"/>
              <a:gd name="connsiteX8" fmla="*/ 512368 w 2018717"/>
              <a:gd name="connsiteY8" fmla="*/ 1219681 h 2172995"/>
              <a:gd name="connsiteX9" fmla="*/ 507695 w 2018717"/>
              <a:gd name="connsiteY9" fmla="*/ 1243046 h 2172995"/>
              <a:gd name="connsiteX10" fmla="*/ 601157 w 2018717"/>
              <a:gd name="connsiteY10" fmla="*/ 1336509 h 2172995"/>
              <a:gd name="connsiteX11" fmla="*/ 689946 w 2018717"/>
              <a:gd name="connsiteY11" fmla="*/ 1266412 h 2172995"/>
              <a:gd name="connsiteX12" fmla="*/ 771151 w 2018717"/>
              <a:gd name="connsiteY12" fmla="*/ 929996 h 2172995"/>
              <a:gd name="connsiteX13" fmla="*/ 788082 w 2018717"/>
              <a:gd name="connsiteY13" fmla="*/ 921043 h 2172995"/>
              <a:gd name="connsiteX14" fmla="*/ 788082 w 2018717"/>
              <a:gd name="connsiteY14" fmla="*/ 2172995 h 2172995"/>
              <a:gd name="connsiteX15" fmla="*/ 975006 w 2018717"/>
              <a:gd name="connsiteY15" fmla="*/ 2172995 h 2172995"/>
              <a:gd name="connsiteX16" fmla="*/ 975006 w 2018717"/>
              <a:gd name="connsiteY16" fmla="*/ 1331836 h 2172995"/>
              <a:gd name="connsiteX17" fmla="*/ 1068468 w 2018717"/>
              <a:gd name="connsiteY17" fmla="*/ 1331836 h 2172995"/>
              <a:gd name="connsiteX18" fmla="*/ 1068468 w 2018717"/>
              <a:gd name="connsiteY18" fmla="*/ 2172995 h 2172995"/>
              <a:gd name="connsiteX19" fmla="*/ 1255392 w 2018717"/>
              <a:gd name="connsiteY19" fmla="*/ 2172995 h 2172995"/>
              <a:gd name="connsiteX20" fmla="*/ 1255392 w 2018717"/>
              <a:gd name="connsiteY20" fmla="*/ 943802 h 2172995"/>
              <a:gd name="connsiteX21" fmla="*/ 1277328 w 2018717"/>
              <a:gd name="connsiteY21" fmla="*/ 955401 h 2172995"/>
              <a:gd name="connsiteX22" fmla="*/ 1353528 w 2018717"/>
              <a:gd name="connsiteY22" fmla="*/ 1271085 h 2172995"/>
              <a:gd name="connsiteX23" fmla="*/ 1442317 w 2018717"/>
              <a:gd name="connsiteY23" fmla="*/ 1341182 h 2172995"/>
              <a:gd name="connsiteX24" fmla="*/ 1535779 w 2018717"/>
              <a:gd name="connsiteY24" fmla="*/ 1247720 h 2172995"/>
              <a:gd name="connsiteX25" fmla="*/ 1531106 w 2018717"/>
              <a:gd name="connsiteY25" fmla="*/ 1224354 h 2172995"/>
              <a:gd name="connsiteX26" fmla="*/ 1453864 w 2018717"/>
              <a:gd name="connsiteY26" fmla="*/ 896076 h 2172995"/>
              <a:gd name="connsiteX27" fmla="*/ 1461974 w 2018717"/>
              <a:gd name="connsiteY27" fmla="*/ 900022 h 2172995"/>
              <a:gd name="connsiteX28" fmla="*/ 1624781 w 2018717"/>
              <a:gd name="connsiteY28" fmla="*/ 883580 h 2172995"/>
              <a:gd name="connsiteX29" fmla="*/ 1648848 w 2018717"/>
              <a:gd name="connsiteY29" fmla="*/ 742968 h 2172995"/>
              <a:gd name="connsiteX30" fmla="*/ 1866424 w 2018717"/>
              <a:gd name="connsiteY30" fmla="*/ 749023 h 2172995"/>
              <a:gd name="connsiteX31" fmla="*/ 2018717 w 2018717"/>
              <a:gd name="connsiteY31" fmla="*/ 472864 h 2172995"/>
              <a:gd name="connsiteX32" fmla="*/ 1743524 w 2018717"/>
              <a:gd name="connsiteY32" fmla="*/ 487494 h 2172995"/>
              <a:gd name="connsiteX33" fmla="*/ 1389385 w 2018717"/>
              <a:gd name="connsiteY33" fmla="*/ 367134 h 2172995"/>
              <a:gd name="connsiteX34" fmla="*/ 1343989 w 2018717"/>
              <a:gd name="connsiteY34" fmla="*/ 372264 h 2172995"/>
              <a:gd name="connsiteX35" fmla="*/ 1164989 w 2018717"/>
              <a:gd name="connsiteY35" fmla="*/ 511298 h 2172995"/>
              <a:gd name="connsiteX36" fmla="*/ 1164781 w 2018717"/>
              <a:gd name="connsiteY36" fmla="*/ 511588 h 2172995"/>
              <a:gd name="connsiteX37" fmla="*/ 1098843 w 2018717"/>
              <a:gd name="connsiteY37" fmla="*/ 497102 h 2172995"/>
              <a:gd name="connsiteX38" fmla="*/ 1021737 w 2018717"/>
              <a:gd name="connsiteY38" fmla="*/ 490676 h 2172995"/>
              <a:gd name="connsiteX39" fmla="*/ 867525 w 2018717"/>
              <a:gd name="connsiteY39" fmla="*/ 509368 h 2172995"/>
              <a:gd name="connsiteX40" fmla="*/ 861117 w 2018717"/>
              <a:gd name="connsiteY40" fmla="*/ 511967 h 2172995"/>
              <a:gd name="connsiteX41" fmla="*/ 860486 w 2018717"/>
              <a:gd name="connsiteY41" fmla="*/ 511067 h 2172995"/>
              <a:gd name="connsiteX42" fmla="*/ 853728 w 2018717"/>
              <a:gd name="connsiteY42" fmla="*/ 501629 h 2172995"/>
              <a:gd name="connsiteX43" fmla="*/ 674729 w 2018717"/>
              <a:gd name="connsiteY43" fmla="*/ 362595 h 2172995"/>
              <a:gd name="connsiteX44" fmla="*/ 629332 w 2018717"/>
              <a:gd name="connsiteY44" fmla="*/ 357465 h 2172995"/>
              <a:gd name="connsiteX45" fmla="*/ 1021738 w 2018717"/>
              <a:gd name="connsiteY45" fmla="*/ 70096 h 2172995"/>
              <a:gd name="connsiteX46" fmla="*/ 834813 w 2018717"/>
              <a:gd name="connsiteY46" fmla="*/ 257020 h 2172995"/>
              <a:gd name="connsiteX47" fmla="*/ 1021738 w 2018717"/>
              <a:gd name="connsiteY47" fmla="*/ 443945 h 2172995"/>
              <a:gd name="connsiteX48" fmla="*/ 1208662 w 2018717"/>
              <a:gd name="connsiteY48" fmla="*/ 257020 h 2172995"/>
              <a:gd name="connsiteX49" fmla="*/ 1021738 w 2018717"/>
              <a:gd name="connsiteY49" fmla="*/ 70096 h 2172995"/>
              <a:gd name="connsiteX50" fmla="*/ 1018698 w 2018717"/>
              <a:gd name="connsiteY50" fmla="*/ 0 h 2172995"/>
              <a:gd name="connsiteX51" fmla="*/ 761074 w 2018717"/>
              <a:gd name="connsiteY51" fmla="*/ 75772 h 2172995"/>
              <a:gd name="connsiteX52" fmla="*/ 801385 w 2018717"/>
              <a:gd name="connsiteY52" fmla="*/ 116461 h 2172995"/>
              <a:gd name="connsiteX53" fmla="*/ 827450 w 2018717"/>
              <a:gd name="connsiteY53" fmla="*/ 94412 h 2172995"/>
              <a:gd name="connsiteX54" fmla="*/ 792671 w 2018717"/>
              <a:gd name="connsiteY54" fmla="*/ 75772 h 2172995"/>
              <a:gd name="connsiteX55" fmla="*/ 1018698 w 2018717"/>
              <a:gd name="connsiteY55" fmla="*/ 30308 h 2172995"/>
              <a:gd name="connsiteX56" fmla="*/ 1244725 w 2018717"/>
              <a:gd name="connsiteY56" fmla="*/ 75772 h 2172995"/>
              <a:gd name="connsiteX57" fmla="*/ 1209945 w 2018717"/>
              <a:gd name="connsiteY57" fmla="*/ 94412 h 2172995"/>
              <a:gd name="connsiteX58" fmla="*/ 1236011 w 2018717"/>
              <a:gd name="connsiteY58" fmla="*/ 116461 h 2172995"/>
              <a:gd name="connsiteX59" fmla="*/ 1276321 w 2018717"/>
              <a:gd name="connsiteY59" fmla="*/ 75772 h 2172995"/>
              <a:gd name="connsiteX60" fmla="*/ 1018698 w 2018717"/>
              <a:gd name="connsiteY60" fmla="*/ 0 h 2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18717" h="2172995">
                <a:moveTo>
                  <a:pt x="629332" y="357465"/>
                </a:moveTo>
                <a:cubicBezTo>
                  <a:pt x="530580" y="356543"/>
                  <a:pt x="473344" y="428427"/>
                  <a:pt x="275193" y="477825"/>
                </a:cubicBezTo>
                <a:cubicBezTo>
                  <a:pt x="184716" y="500393"/>
                  <a:pt x="80739" y="513882"/>
                  <a:pt x="0" y="463195"/>
                </a:cubicBezTo>
                <a:cubicBezTo>
                  <a:pt x="6570" y="562626"/>
                  <a:pt x="66870" y="697855"/>
                  <a:pt x="152294" y="739354"/>
                </a:cubicBezTo>
                <a:cubicBezTo>
                  <a:pt x="236667" y="781278"/>
                  <a:pt x="369869" y="733299"/>
                  <a:pt x="369869" y="733299"/>
                </a:cubicBezTo>
                <a:cubicBezTo>
                  <a:pt x="369869" y="733299"/>
                  <a:pt x="324642" y="815887"/>
                  <a:pt x="393936" y="873911"/>
                </a:cubicBezTo>
                <a:cubicBezTo>
                  <a:pt x="424646" y="899636"/>
                  <a:pt x="483661" y="914157"/>
                  <a:pt x="556744" y="890353"/>
                </a:cubicBezTo>
                <a:lnTo>
                  <a:pt x="594138" y="872159"/>
                </a:lnTo>
                <a:lnTo>
                  <a:pt x="512368" y="1219681"/>
                </a:lnTo>
                <a:cubicBezTo>
                  <a:pt x="512368" y="1224354"/>
                  <a:pt x="507695" y="1233700"/>
                  <a:pt x="507695" y="1243046"/>
                </a:cubicBezTo>
                <a:cubicBezTo>
                  <a:pt x="507695" y="1294451"/>
                  <a:pt x="549753" y="1336509"/>
                  <a:pt x="601157" y="1336509"/>
                </a:cubicBezTo>
                <a:cubicBezTo>
                  <a:pt x="643215" y="1336509"/>
                  <a:pt x="680600" y="1303797"/>
                  <a:pt x="689946" y="1266412"/>
                </a:cubicBezTo>
                <a:lnTo>
                  <a:pt x="771151" y="929996"/>
                </a:lnTo>
                <a:lnTo>
                  <a:pt x="788082" y="921043"/>
                </a:lnTo>
                <a:lnTo>
                  <a:pt x="788082" y="2172995"/>
                </a:lnTo>
                <a:lnTo>
                  <a:pt x="975006" y="2172995"/>
                </a:lnTo>
                <a:lnTo>
                  <a:pt x="975006" y="1331836"/>
                </a:lnTo>
                <a:lnTo>
                  <a:pt x="1068468" y="1331836"/>
                </a:lnTo>
                <a:lnTo>
                  <a:pt x="1068468" y="2172995"/>
                </a:lnTo>
                <a:lnTo>
                  <a:pt x="1255392" y="2172995"/>
                </a:lnTo>
                <a:lnTo>
                  <a:pt x="1255392" y="943802"/>
                </a:lnTo>
                <a:lnTo>
                  <a:pt x="1277328" y="955401"/>
                </a:lnTo>
                <a:lnTo>
                  <a:pt x="1353528" y="1271085"/>
                </a:lnTo>
                <a:cubicBezTo>
                  <a:pt x="1362874" y="1308470"/>
                  <a:pt x="1400259" y="1341182"/>
                  <a:pt x="1442317" y="1341182"/>
                </a:cubicBezTo>
                <a:cubicBezTo>
                  <a:pt x="1493721" y="1341182"/>
                  <a:pt x="1535779" y="1299124"/>
                  <a:pt x="1535779" y="1247720"/>
                </a:cubicBezTo>
                <a:cubicBezTo>
                  <a:pt x="1535779" y="1238373"/>
                  <a:pt x="1531106" y="1229027"/>
                  <a:pt x="1531106" y="1224354"/>
                </a:cubicBezTo>
                <a:lnTo>
                  <a:pt x="1453864" y="896076"/>
                </a:lnTo>
                <a:lnTo>
                  <a:pt x="1461974" y="900022"/>
                </a:lnTo>
                <a:cubicBezTo>
                  <a:pt x="1535057" y="923826"/>
                  <a:pt x="1594071" y="909305"/>
                  <a:pt x="1624781" y="883580"/>
                </a:cubicBezTo>
                <a:cubicBezTo>
                  <a:pt x="1694075" y="825556"/>
                  <a:pt x="1648848" y="742968"/>
                  <a:pt x="1648848" y="742968"/>
                </a:cubicBezTo>
                <a:cubicBezTo>
                  <a:pt x="1648848" y="742968"/>
                  <a:pt x="1782050" y="790947"/>
                  <a:pt x="1866424" y="749023"/>
                </a:cubicBezTo>
                <a:cubicBezTo>
                  <a:pt x="1951848" y="707524"/>
                  <a:pt x="2012147" y="572295"/>
                  <a:pt x="2018717" y="472864"/>
                </a:cubicBezTo>
                <a:cubicBezTo>
                  <a:pt x="1937978" y="523551"/>
                  <a:pt x="1834001" y="510062"/>
                  <a:pt x="1743524" y="487494"/>
                </a:cubicBezTo>
                <a:cubicBezTo>
                  <a:pt x="1545373" y="438096"/>
                  <a:pt x="1488138" y="366213"/>
                  <a:pt x="1389385" y="367134"/>
                </a:cubicBezTo>
                <a:cubicBezTo>
                  <a:pt x="1375278" y="367266"/>
                  <a:pt x="1360323" y="368883"/>
                  <a:pt x="1343989" y="372264"/>
                </a:cubicBezTo>
                <a:cubicBezTo>
                  <a:pt x="1267501" y="388007"/>
                  <a:pt x="1211736" y="440577"/>
                  <a:pt x="1164989" y="511298"/>
                </a:cubicBezTo>
                <a:lnTo>
                  <a:pt x="1164781" y="511588"/>
                </a:lnTo>
                <a:lnTo>
                  <a:pt x="1098843" y="497102"/>
                </a:lnTo>
                <a:cubicBezTo>
                  <a:pt x="1073141" y="493013"/>
                  <a:pt x="1047439" y="490676"/>
                  <a:pt x="1021737" y="490676"/>
                </a:cubicBezTo>
                <a:cubicBezTo>
                  <a:pt x="970333" y="490676"/>
                  <a:pt x="918929" y="500022"/>
                  <a:pt x="867525" y="509368"/>
                </a:cubicBezTo>
                <a:lnTo>
                  <a:pt x="861117" y="511967"/>
                </a:lnTo>
                <a:lnTo>
                  <a:pt x="860486" y="511067"/>
                </a:lnTo>
                <a:cubicBezTo>
                  <a:pt x="856031" y="504607"/>
                  <a:pt x="853637" y="501128"/>
                  <a:pt x="853728" y="501629"/>
                </a:cubicBezTo>
                <a:cubicBezTo>
                  <a:pt x="806981" y="430908"/>
                  <a:pt x="751217" y="378338"/>
                  <a:pt x="674729" y="362595"/>
                </a:cubicBezTo>
                <a:cubicBezTo>
                  <a:pt x="658395" y="359214"/>
                  <a:pt x="643440" y="357597"/>
                  <a:pt x="629332" y="357465"/>
                </a:cubicBezTo>
                <a:close/>
                <a:moveTo>
                  <a:pt x="1021738" y="70096"/>
                </a:moveTo>
                <a:cubicBezTo>
                  <a:pt x="918502" y="70096"/>
                  <a:pt x="834813" y="153785"/>
                  <a:pt x="834813" y="257020"/>
                </a:cubicBezTo>
                <a:cubicBezTo>
                  <a:pt x="834813" y="360256"/>
                  <a:pt x="918502" y="443945"/>
                  <a:pt x="1021738" y="443945"/>
                </a:cubicBezTo>
                <a:cubicBezTo>
                  <a:pt x="1124973" y="443945"/>
                  <a:pt x="1208662" y="360256"/>
                  <a:pt x="1208662" y="257020"/>
                </a:cubicBezTo>
                <a:cubicBezTo>
                  <a:pt x="1208662" y="153785"/>
                  <a:pt x="1124973" y="70096"/>
                  <a:pt x="1021738" y="70096"/>
                </a:cubicBezTo>
                <a:close/>
                <a:moveTo>
                  <a:pt x="1018698" y="0"/>
                </a:moveTo>
                <a:cubicBezTo>
                  <a:pt x="876398" y="0"/>
                  <a:pt x="761074" y="33946"/>
                  <a:pt x="761074" y="75772"/>
                </a:cubicBezTo>
                <a:cubicBezTo>
                  <a:pt x="761074" y="90926"/>
                  <a:pt x="776228" y="104717"/>
                  <a:pt x="801385" y="116461"/>
                </a:cubicBezTo>
                <a:cubicBezTo>
                  <a:pt x="809669" y="108646"/>
                  <a:pt x="818369" y="101286"/>
                  <a:pt x="827450" y="94412"/>
                </a:cubicBezTo>
                <a:cubicBezTo>
                  <a:pt x="814702" y="90647"/>
                  <a:pt x="802864" y="84303"/>
                  <a:pt x="792671" y="75772"/>
                </a:cubicBezTo>
                <a:cubicBezTo>
                  <a:pt x="806537" y="60617"/>
                  <a:pt x="881551" y="30308"/>
                  <a:pt x="1018698" y="30308"/>
                </a:cubicBezTo>
                <a:cubicBezTo>
                  <a:pt x="1155844" y="30308"/>
                  <a:pt x="1230858" y="60617"/>
                  <a:pt x="1244725" y="75772"/>
                </a:cubicBezTo>
                <a:cubicBezTo>
                  <a:pt x="1234531" y="84303"/>
                  <a:pt x="1222693" y="90647"/>
                  <a:pt x="1209945" y="94412"/>
                </a:cubicBezTo>
                <a:cubicBezTo>
                  <a:pt x="1219026" y="101286"/>
                  <a:pt x="1227726" y="108646"/>
                  <a:pt x="1236011" y="116461"/>
                </a:cubicBezTo>
                <a:cubicBezTo>
                  <a:pt x="1261167" y="104717"/>
                  <a:pt x="1276321" y="90926"/>
                  <a:pt x="1276321" y="75772"/>
                </a:cubicBezTo>
                <a:cubicBezTo>
                  <a:pt x="1276321" y="33946"/>
                  <a:pt x="1160996" y="0"/>
                  <a:pt x="1018698" y="0"/>
                </a:cubicBezTo>
                <a:close/>
              </a:path>
            </a:pathLst>
          </a:custGeom>
          <a:solidFill>
            <a:schemeClr val="bg1"/>
          </a:solidFill>
          <a:ln w="9525" cap="flat">
            <a:noFill/>
            <a:prstDash val="solid"/>
            <a:miter/>
          </a:ln>
        </p:spPr>
        <p:txBody>
          <a:bodyPr rtlCol="0" anchor="ctr"/>
          <a:lstStyle/>
          <a:p>
            <a:endParaRPr lang="en-GB"/>
          </a:p>
        </p:txBody>
      </p:sp>
      <p:grpSp>
        <p:nvGrpSpPr>
          <p:cNvPr id="4" name="Group 3">
            <a:extLst>
              <a:ext uri="{FF2B5EF4-FFF2-40B4-BE49-F238E27FC236}">
                <a16:creationId xmlns:a16="http://schemas.microsoft.com/office/drawing/2014/main" id="{1F4B0330-BCAD-4F02-9A76-165F9CA071A3}"/>
              </a:ext>
            </a:extLst>
          </p:cNvPr>
          <p:cNvGrpSpPr/>
          <p:nvPr/>
        </p:nvGrpSpPr>
        <p:grpSpPr>
          <a:xfrm>
            <a:off x="2565995" y="4442211"/>
            <a:ext cx="1796651" cy="1006825"/>
            <a:chOff x="4860863" y="2347410"/>
            <a:chExt cx="1796651" cy="1006825"/>
          </a:xfrm>
        </p:grpSpPr>
        <p:pic>
          <p:nvPicPr>
            <p:cNvPr id="117" name="Graphic 116" descr="User with solid fill">
              <a:extLst>
                <a:ext uri="{FF2B5EF4-FFF2-40B4-BE49-F238E27FC236}">
                  <a16:creationId xmlns:a16="http://schemas.microsoft.com/office/drawing/2014/main" id="{E4BD9A3A-837B-4944-93D7-98F2CC45A8F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517225" y="2652188"/>
              <a:ext cx="458512" cy="458512"/>
            </a:xfrm>
            <a:prstGeom prst="rect">
              <a:avLst/>
            </a:prstGeom>
          </p:spPr>
        </p:pic>
        <p:sp>
          <p:nvSpPr>
            <p:cNvPr id="118" name="Rectangle 117">
              <a:extLst>
                <a:ext uri="{FF2B5EF4-FFF2-40B4-BE49-F238E27FC236}">
                  <a16:creationId xmlns:a16="http://schemas.microsoft.com/office/drawing/2014/main" id="{D829A26F-5599-45FC-839B-F3566F940B2E}"/>
                </a:ext>
              </a:extLst>
            </p:cNvPr>
            <p:cNvSpPr/>
            <p:nvPr/>
          </p:nvSpPr>
          <p:spPr>
            <a:xfrm>
              <a:off x="4863249" y="3006250"/>
              <a:ext cx="1794265" cy="255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9" name="Picture 118" descr="Icon&#10;&#10;Description automatically generated">
              <a:extLst>
                <a:ext uri="{FF2B5EF4-FFF2-40B4-BE49-F238E27FC236}">
                  <a16:creationId xmlns:a16="http://schemas.microsoft.com/office/drawing/2014/main" id="{D12ACC7E-1329-4C3D-8ABB-9866DBD6F77E}"/>
                </a:ext>
              </a:extLst>
            </p:cNvPr>
            <p:cNvPicPr>
              <a:picLocks noChangeAspect="1"/>
            </p:cNvPicPr>
            <p:nvPr/>
          </p:nvPicPr>
          <p:blipFill>
            <a:blip r:embed="rId15">
              <a:biLevel thresh="25000"/>
              <a:extLst>
                <a:ext uri="{BEBA8EAE-BF5A-486C-A8C5-ECC9F3942E4B}">
                  <a14:imgProps xmlns:a14="http://schemas.microsoft.com/office/drawing/2010/main">
                    <a14:imgLayer r:embed="rId1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570675" y="2347410"/>
              <a:ext cx="335398" cy="335398"/>
            </a:xfrm>
            <a:prstGeom prst="rect">
              <a:avLst/>
            </a:prstGeom>
          </p:spPr>
        </p:pic>
        <p:sp>
          <p:nvSpPr>
            <p:cNvPr id="120" name="Freeform: Shape 119" descr="Trophy with solid fill">
              <a:extLst>
                <a:ext uri="{FF2B5EF4-FFF2-40B4-BE49-F238E27FC236}">
                  <a16:creationId xmlns:a16="http://schemas.microsoft.com/office/drawing/2014/main" id="{2230E110-2628-4B5D-9503-48F62A5DEB0A}"/>
                </a:ext>
              </a:extLst>
            </p:cNvPr>
            <p:cNvSpPr/>
            <p:nvPr/>
          </p:nvSpPr>
          <p:spPr>
            <a:xfrm>
              <a:off x="5564391" y="3034827"/>
              <a:ext cx="115871" cy="207778"/>
            </a:xfrm>
            <a:custGeom>
              <a:avLst/>
              <a:gdLst>
                <a:gd name="connsiteX0" fmla="*/ 6791 w 1488692"/>
                <a:gd name="connsiteY0" fmla="*/ 0 h 2669498"/>
                <a:gd name="connsiteX1" fmla="*/ 744346 w 1488692"/>
                <a:gd name="connsiteY1" fmla="*/ 0 h 2669498"/>
                <a:gd name="connsiteX2" fmla="*/ 1475587 w 1488692"/>
                <a:gd name="connsiteY2" fmla="*/ 0 h 2669498"/>
                <a:gd name="connsiteX3" fmla="*/ 1475587 w 1488692"/>
                <a:gd name="connsiteY3" fmla="*/ 986257 h 2669498"/>
                <a:gd name="connsiteX4" fmla="*/ 1461204 w 1488692"/>
                <a:gd name="connsiteY4" fmla="*/ 1052658 h 2669498"/>
                <a:gd name="connsiteX5" fmla="*/ 1393957 w 1488692"/>
                <a:gd name="connsiteY5" fmla="*/ 1204488 h 2669498"/>
                <a:gd name="connsiteX6" fmla="*/ 1316141 w 1488692"/>
                <a:gd name="connsiteY6" fmla="*/ 1305989 h 2669498"/>
                <a:gd name="connsiteX7" fmla="*/ 1214638 w 1488692"/>
                <a:gd name="connsiteY7" fmla="*/ 1414259 h 2669498"/>
                <a:gd name="connsiteX8" fmla="*/ 1158640 w 1488692"/>
                <a:gd name="connsiteY8" fmla="*/ 1468392 h 2669498"/>
                <a:gd name="connsiteX9" fmla="*/ 1097939 w 1488692"/>
                <a:gd name="connsiteY9" fmla="*/ 1514575 h 2669498"/>
                <a:gd name="connsiteX10" fmla="*/ 970554 w 1488692"/>
                <a:gd name="connsiteY10" fmla="*/ 1660647 h 2669498"/>
                <a:gd name="connsiteX11" fmla="*/ 936153 w 1488692"/>
                <a:gd name="connsiteY11" fmla="*/ 1725070 h 2669498"/>
                <a:gd name="connsiteX12" fmla="*/ 927049 w 1488692"/>
                <a:gd name="connsiteY12" fmla="*/ 1725530 h 2669498"/>
                <a:gd name="connsiteX13" fmla="*/ 879682 w 1488692"/>
                <a:gd name="connsiteY13" fmla="*/ 1894699 h 2669498"/>
                <a:gd name="connsiteX14" fmla="*/ 879682 w 1488692"/>
                <a:gd name="connsiteY14" fmla="*/ 2331159 h 2669498"/>
                <a:gd name="connsiteX15" fmla="*/ 1048851 w 1488692"/>
                <a:gd name="connsiteY15" fmla="*/ 2331159 h 2669498"/>
                <a:gd name="connsiteX16" fmla="*/ 1184187 w 1488692"/>
                <a:gd name="connsiteY16" fmla="*/ 2466494 h 2669498"/>
                <a:gd name="connsiteX17" fmla="*/ 1353357 w 1488692"/>
                <a:gd name="connsiteY17" fmla="*/ 2466494 h 2669498"/>
                <a:gd name="connsiteX18" fmla="*/ 1488692 w 1488692"/>
                <a:gd name="connsiteY18" fmla="*/ 2601830 h 2669498"/>
                <a:gd name="connsiteX19" fmla="*/ 1488692 w 1488692"/>
                <a:gd name="connsiteY19" fmla="*/ 2669498 h 2669498"/>
                <a:gd name="connsiteX20" fmla="*/ 0 w 1488692"/>
                <a:gd name="connsiteY20" fmla="*/ 2669498 h 2669498"/>
                <a:gd name="connsiteX21" fmla="*/ 0 w 1488692"/>
                <a:gd name="connsiteY21" fmla="*/ 2601830 h 2669498"/>
                <a:gd name="connsiteX22" fmla="*/ 135336 w 1488692"/>
                <a:gd name="connsiteY22" fmla="*/ 2466494 h 2669498"/>
                <a:gd name="connsiteX23" fmla="*/ 304505 w 1488692"/>
                <a:gd name="connsiteY23" fmla="*/ 2466494 h 2669498"/>
                <a:gd name="connsiteX24" fmla="*/ 439841 w 1488692"/>
                <a:gd name="connsiteY24" fmla="*/ 2331159 h 2669498"/>
                <a:gd name="connsiteX25" fmla="*/ 609010 w 1488692"/>
                <a:gd name="connsiteY25" fmla="*/ 2331159 h 2669498"/>
                <a:gd name="connsiteX26" fmla="*/ 609010 w 1488692"/>
                <a:gd name="connsiteY26" fmla="*/ 1891318 h 2669498"/>
                <a:gd name="connsiteX27" fmla="*/ 561643 w 1488692"/>
                <a:gd name="connsiteY27" fmla="*/ 1722148 h 2669498"/>
                <a:gd name="connsiteX28" fmla="*/ 548233 w 1488692"/>
                <a:gd name="connsiteY28" fmla="*/ 1721483 h 2669498"/>
                <a:gd name="connsiteX29" fmla="*/ 519929 w 1488692"/>
                <a:gd name="connsiteY29" fmla="*/ 1668478 h 2669498"/>
                <a:gd name="connsiteX30" fmla="*/ 392543 w 1488692"/>
                <a:gd name="connsiteY30" fmla="*/ 1522406 h 2669498"/>
                <a:gd name="connsiteX31" fmla="*/ 362609 w 1488692"/>
                <a:gd name="connsiteY31" fmla="*/ 1499631 h 2669498"/>
                <a:gd name="connsiteX32" fmla="*/ 271939 w 1488692"/>
                <a:gd name="connsiteY32" fmla="*/ 1410876 h 2669498"/>
                <a:gd name="connsiteX33" fmla="*/ 169170 w 1488692"/>
                <a:gd name="connsiteY33" fmla="*/ 1302608 h 2669498"/>
                <a:gd name="connsiteX34" fmla="*/ 91353 w 1488692"/>
                <a:gd name="connsiteY34" fmla="*/ 1201106 h 2669498"/>
                <a:gd name="connsiteX35" fmla="*/ 24107 w 1488692"/>
                <a:gd name="connsiteY35" fmla="*/ 1049276 h 2669498"/>
                <a:gd name="connsiteX36" fmla="*/ 6791 w 1488692"/>
                <a:gd name="connsiteY36" fmla="*/ 969338 h 266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8692" h="2669498">
                  <a:moveTo>
                    <a:pt x="6791" y="0"/>
                  </a:moveTo>
                  <a:lnTo>
                    <a:pt x="744346" y="0"/>
                  </a:lnTo>
                  <a:lnTo>
                    <a:pt x="1475587" y="0"/>
                  </a:lnTo>
                  <a:lnTo>
                    <a:pt x="1475587" y="986257"/>
                  </a:lnTo>
                  <a:lnTo>
                    <a:pt x="1461204" y="1052658"/>
                  </a:lnTo>
                  <a:cubicBezTo>
                    <a:pt x="1445555" y="1106369"/>
                    <a:pt x="1422717" y="1157120"/>
                    <a:pt x="1393957" y="1204488"/>
                  </a:cubicBezTo>
                  <a:cubicBezTo>
                    <a:pt x="1393957" y="1207873"/>
                    <a:pt x="1343205" y="1275541"/>
                    <a:pt x="1316141" y="1305989"/>
                  </a:cubicBezTo>
                  <a:cubicBezTo>
                    <a:pt x="1283998" y="1344899"/>
                    <a:pt x="1249318" y="1380425"/>
                    <a:pt x="1214638" y="1414259"/>
                  </a:cubicBezTo>
                  <a:lnTo>
                    <a:pt x="1158640" y="1468392"/>
                  </a:lnTo>
                  <a:lnTo>
                    <a:pt x="1097939" y="1514575"/>
                  </a:lnTo>
                  <a:cubicBezTo>
                    <a:pt x="1046237" y="1559718"/>
                    <a:pt x="1003334" y="1609434"/>
                    <a:pt x="970554" y="1660647"/>
                  </a:cubicBezTo>
                  <a:lnTo>
                    <a:pt x="936153" y="1725070"/>
                  </a:lnTo>
                  <a:lnTo>
                    <a:pt x="927049" y="1725530"/>
                  </a:lnTo>
                  <a:cubicBezTo>
                    <a:pt x="896600" y="1776282"/>
                    <a:pt x="879682" y="1833798"/>
                    <a:pt x="879682" y="1894699"/>
                  </a:cubicBezTo>
                  <a:lnTo>
                    <a:pt x="879682" y="2331159"/>
                  </a:lnTo>
                  <a:lnTo>
                    <a:pt x="1048851" y="2331159"/>
                  </a:lnTo>
                  <a:cubicBezTo>
                    <a:pt x="1123286" y="2331159"/>
                    <a:pt x="1184187" y="2392060"/>
                    <a:pt x="1184187" y="2466494"/>
                  </a:cubicBezTo>
                  <a:lnTo>
                    <a:pt x="1353357" y="2466494"/>
                  </a:lnTo>
                  <a:cubicBezTo>
                    <a:pt x="1427791" y="2466494"/>
                    <a:pt x="1488692" y="2527395"/>
                    <a:pt x="1488692" y="2601830"/>
                  </a:cubicBezTo>
                  <a:lnTo>
                    <a:pt x="1488692" y="2669498"/>
                  </a:lnTo>
                  <a:lnTo>
                    <a:pt x="0" y="2669498"/>
                  </a:lnTo>
                  <a:lnTo>
                    <a:pt x="0" y="2601830"/>
                  </a:lnTo>
                  <a:cubicBezTo>
                    <a:pt x="0" y="2527395"/>
                    <a:pt x="60901" y="2466494"/>
                    <a:pt x="135336" y="2466494"/>
                  </a:cubicBezTo>
                  <a:lnTo>
                    <a:pt x="304505" y="2466494"/>
                  </a:lnTo>
                  <a:cubicBezTo>
                    <a:pt x="304505" y="2392060"/>
                    <a:pt x="365406" y="2331159"/>
                    <a:pt x="439841" y="2331159"/>
                  </a:cubicBezTo>
                  <a:lnTo>
                    <a:pt x="609010" y="2331159"/>
                  </a:lnTo>
                  <a:lnTo>
                    <a:pt x="609010" y="1891318"/>
                  </a:lnTo>
                  <a:cubicBezTo>
                    <a:pt x="609010" y="1830417"/>
                    <a:pt x="592095" y="1772897"/>
                    <a:pt x="561643" y="1722148"/>
                  </a:cubicBezTo>
                  <a:lnTo>
                    <a:pt x="548233" y="1721483"/>
                  </a:lnTo>
                  <a:lnTo>
                    <a:pt x="519929" y="1668478"/>
                  </a:lnTo>
                  <a:cubicBezTo>
                    <a:pt x="487148" y="1617265"/>
                    <a:pt x="444245" y="1567549"/>
                    <a:pt x="392543" y="1522406"/>
                  </a:cubicBezTo>
                  <a:lnTo>
                    <a:pt x="362609" y="1499631"/>
                  </a:lnTo>
                  <a:lnTo>
                    <a:pt x="271939" y="1410876"/>
                  </a:lnTo>
                  <a:cubicBezTo>
                    <a:pt x="237683" y="1377042"/>
                    <a:pt x="203004" y="1341516"/>
                    <a:pt x="169170" y="1302608"/>
                  </a:cubicBezTo>
                  <a:cubicBezTo>
                    <a:pt x="142102" y="1275541"/>
                    <a:pt x="91353" y="1204488"/>
                    <a:pt x="91353" y="1201106"/>
                  </a:cubicBezTo>
                  <a:cubicBezTo>
                    <a:pt x="62594" y="1153738"/>
                    <a:pt x="39755" y="1102988"/>
                    <a:pt x="24107" y="1049276"/>
                  </a:cubicBezTo>
                  <a:lnTo>
                    <a:pt x="6791" y="969338"/>
                  </a:lnTo>
                  <a:close/>
                </a:path>
              </a:pathLst>
            </a:custGeom>
            <a:solidFill>
              <a:srgbClr val="FFCA2C"/>
            </a:solidFill>
            <a:ln w="9525" cap="flat">
              <a:noFill/>
              <a:prstDash val="solid"/>
              <a:miter/>
            </a:ln>
          </p:spPr>
          <p:txBody>
            <a:bodyPr rtlCol="0" anchor="ctr"/>
            <a:lstStyle/>
            <a:p>
              <a:endParaRPr lang="en-GB"/>
            </a:p>
          </p:txBody>
        </p:sp>
        <p:pic>
          <p:nvPicPr>
            <p:cNvPr id="123" name="Graphic 122" descr="Plate with solid fill">
              <a:extLst>
                <a:ext uri="{FF2B5EF4-FFF2-40B4-BE49-F238E27FC236}">
                  <a16:creationId xmlns:a16="http://schemas.microsoft.com/office/drawing/2014/main" id="{931E2409-BA37-4D49-B515-F0C92EA2A8C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663468" y="2984321"/>
              <a:ext cx="369914" cy="369914"/>
            </a:xfrm>
            <a:prstGeom prst="rect">
              <a:avLst/>
            </a:prstGeom>
          </p:spPr>
        </p:pic>
        <p:grpSp>
          <p:nvGrpSpPr>
            <p:cNvPr id="124" name="Group 123">
              <a:extLst>
                <a:ext uri="{FF2B5EF4-FFF2-40B4-BE49-F238E27FC236}">
                  <a16:creationId xmlns:a16="http://schemas.microsoft.com/office/drawing/2014/main" id="{749E446E-2C29-4CBA-997A-C98EB5DFDEEC}"/>
                </a:ext>
              </a:extLst>
            </p:cNvPr>
            <p:cNvGrpSpPr/>
            <p:nvPr/>
          </p:nvGrpSpPr>
          <p:grpSpPr>
            <a:xfrm>
              <a:off x="5216255" y="2730656"/>
              <a:ext cx="302072" cy="303676"/>
              <a:chOff x="6995444" y="5028518"/>
              <a:chExt cx="1173551" cy="1179781"/>
            </a:xfrm>
          </p:grpSpPr>
          <p:sp>
            <p:nvSpPr>
              <p:cNvPr id="125" name="Freeform: Shape 124">
                <a:extLst>
                  <a:ext uri="{FF2B5EF4-FFF2-40B4-BE49-F238E27FC236}">
                    <a16:creationId xmlns:a16="http://schemas.microsoft.com/office/drawing/2014/main" id="{DF29B79F-33A2-464E-A4E1-0B7594EED150}"/>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26" name="Freeform: Shape 125">
                <a:extLst>
                  <a:ext uri="{FF2B5EF4-FFF2-40B4-BE49-F238E27FC236}">
                    <a16:creationId xmlns:a16="http://schemas.microsoft.com/office/drawing/2014/main" id="{FAE6600D-57BE-49CB-B992-CA70585610A5}"/>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27" name="Freeform: Shape 126">
                <a:extLst>
                  <a:ext uri="{FF2B5EF4-FFF2-40B4-BE49-F238E27FC236}">
                    <a16:creationId xmlns:a16="http://schemas.microsoft.com/office/drawing/2014/main" id="{577297FD-7647-4E58-BE66-B40CD18B888F}"/>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4AE0F076-280C-4479-A2B2-289939095ACD}"/>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29" name="Picture 128" descr="Logo, icon&#10;&#10;Description automatically generated">
                <a:extLst>
                  <a:ext uri="{FF2B5EF4-FFF2-40B4-BE49-F238E27FC236}">
                    <a16:creationId xmlns:a16="http://schemas.microsoft.com/office/drawing/2014/main" id="{9AEF2BD2-0548-41F1-87C5-49C283469FC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30" name="Group 129">
              <a:extLst>
                <a:ext uri="{FF2B5EF4-FFF2-40B4-BE49-F238E27FC236}">
                  <a16:creationId xmlns:a16="http://schemas.microsoft.com/office/drawing/2014/main" id="{FB1E339B-B225-4799-8D07-51732BDA2F53}"/>
                </a:ext>
              </a:extLst>
            </p:cNvPr>
            <p:cNvGrpSpPr/>
            <p:nvPr/>
          </p:nvGrpSpPr>
          <p:grpSpPr>
            <a:xfrm>
              <a:off x="4860863" y="2735185"/>
              <a:ext cx="302072" cy="303676"/>
              <a:chOff x="6995444" y="5028518"/>
              <a:chExt cx="1173551" cy="1179781"/>
            </a:xfrm>
          </p:grpSpPr>
          <p:sp>
            <p:nvSpPr>
              <p:cNvPr id="131" name="Freeform: Shape 130">
                <a:extLst>
                  <a:ext uri="{FF2B5EF4-FFF2-40B4-BE49-F238E27FC236}">
                    <a16:creationId xmlns:a16="http://schemas.microsoft.com/office/drawing/2014/main" id="{E49BFBD1-CC72-4862-A968-329EE5A9756F}"/>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32" name="Freeform: Shape 131">
                <a:extLst>
                  <a:ext uri="{FF2B5EF4-FFF2-40B4-BE49-F238E27FC236}">
                    <a16:creationId xmlns:a16="http://schemas.microsoft.com/office/drawing/2014/main" id="{FB88884B-3CD9-4DCD-9B92-4B75D494344D}"/>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839E52A3-5A98-402E-9EB9-CC3DC14968C0}"/>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34" name="Freeform: Shape 133">
                <a:extLst>
                  <a:ext uri="{FF2B5EF4-FFF2-40B4-BE49-F238E27FC236}">
                    <a16:creationId xmlns:a16="http://schemas.microsoft.com/office/drawing/2014/main" id="{86B55020-1153-4E75-BCA3-8DD1AF66F36E}"/>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35" name="Picture 134" descr="Logo, icon&#10;&#10;Description automatically generated">
                <a:extLst>
                  <a:ext uri="{FF2B5EF4-FFF2-40B4-BE49-F238E27FC236}">
                    <a16:creationId xmlns:a16="http://schemas.microsoft.com/office/drawing/2014/main" id="{C51CFB4C-3D28-40D4-9CE6-C677D6D224C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36" name="Group 135">
              <a:extLst>
                <a:ext uri="{FF2B5EF4-FFF2-40B4-BE49-F238E27FC236}">
                  <a16:creationId xmlns:a16="http://schemas.microsoft.com/office/drawing/2014/main" id="{248D3500-5A90-4D53-AF4A-04684F4DB84C}"/>
                </a:ext>
              </a:extLst>
            </p:cNvPr>
            <p:cNvGrpSpPr/>
            <p:nvPr/>
          </p:nvGrpSpPr>
          <p:grpSpPr>
            <a:xfrm>
              <a:off x="6318378" y="2726172"/>
              <a:ext cx="302072" cy="303676"/>
              <a:chOff x="6995444" y="5028518"/>
              <a:chExt cx="1173551" cy="1179781"/>
            </a:xfrm>
          </p:grpSpPr>
          <p:sp>
            <p:nvSpPr>
              <p:cNvPr id="137" name="Freeform: Shape 136">
                <a:extLst>
                  <a:ext uri="{FF2B5EF4-FFF2-40B4-BE49-F238E27FC236}">
                    <a16:creationId xmlns:a16="http://schemas.microsoft.com/office/drawing/2014/main" id="{0EAFDFE9-0302-4D51-AEF5-489631C64D12}"/>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BA368644-623C-4D22-9556-2E0362F76B4D}"/>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39" name="Freeform: Shape 138">
                <a:extLst>
                  <a:ext uri="{FF2B5EF4-FFF2-40B4-BE49-F238E27FC236}">
                    <a16:creationId xmlns:a16="http://schemas.microsoft.com/office/drawing/2014/main" id="{20AAF654-136C-4E2B-B876-2059B6724F89}"/>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40" name="Freeform: Shape 139">
                <a:extLst>
                  <a:ext uri="{FF2B5EF4-FFF2-40B4-BE49-F238E27FC236}">
                    <a16:creationId xmlns:a16="http://schemas.microsoft.com/office/drawing/2014/main" id="{F4A0A86F-56B1-4073-A8AD-634548B00CF0}"/>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41" name="Picture 140" descr="Logo, icon&#10;&#10;Description automatically generated">
                <a:extLst>
                  <a:ext uri="{FF2B5EF4-FFF2-40B4-BE49-F238E27FC236}">
                    <a16:creationId xmlns:a16="http://schemas.microsoft.com/office/drawing/2014/main" id="{681C4152-EFDA-4306-8D55-B1E81A26721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42" name="Group 141">
              <a:extLst>
                <a:ext uri="{FF2B5EF4-FFF2-40B4-BE49-F238E27FC236}">
                  <a16:creationId xmlns:a16="http://schemas.microsoft.com/office/drawing/2014/main" id="{587D0986-92FB-476D-B715-1FD0E95F7433}"/>
                </a:ext>
              </a:extLst>
            </p:cNvPr>
            <p:cNvGrpSpPr/>
            <p:nvPr/>
          </p:nvGrpSpPr>
          <p:grpSpPr>
            <a:xfrm>
              <a:off x="5959101" y="2730656"/>
              <a:ext cx="302072" cy="303676"/>
              <a:chOff x="6995444" y="5028518"/>
              <a:chExt cx="1173551" cy="1179781"/>
            </a:xfrm>
          </p:grpSpPr>
          <p:sp>
            <p:nvSpPr>
              <p:cNvPr id="143" name="Freeform: Shape 142">
                <a:extLst>
                  <a:ext uri="{FF2B5EF4-FFF2-40B4-BE49-F238E27FC236}">
                    <a16:creationId xmlns:a16="http://schemas.microsoft.com/office/drawing/2014/main" id="{7BB7FE0B-4C7A-4985-9AAA-DF492ED9EBB3}"/>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44" name="Freeform: Shape 143">
                <a:extLst>
                  <a:ext uri="{FF2B5EF4-FFF2-40B4-BE49-F238E27FC236}">
                    <a16:creationId xmlns:a16="http://schemas.microsoft.com/office/drawing/2014/main" id="{49727DFC-898E-453D-B6BA-D8ED6C6273C0}"/>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45" name="Freeform: Shape 144">
                <a:extLst>
                  <a:ext uri="{FF2B5EF4-FFF2-40B4-BE49-F238E27FC236}">
                    <a16:creationId xmlns:a16="http://schemas.microsoft.com/office/drawing/2014/main" id="{133CCB65-F372-43C8-AC01-CD17E8E93192}"/>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46" name="Freeform: Shape 145">
                <a:extLst>
                  <a:ext uri="{FF2B5EF4-FFF2-40B4-BE49-F238E27FC236}">
                    <a16:creationId xmlns:a16="http://schemas.microsoft.com/office/drawing/2014/main" id="{DDC925B1-E53B-4EFB-8578-7F279D6E6532}"/>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47" name="Picture 146" descr="Logo, icon&#10;&#10;Description automatically generated">
                <a:extLst>
                  <a:ext uri="{FF2B5EF4-FFF2-40B4-BE49-F238E27FC236}">
                    <a16:creationId xmlns:a16="http://schemas.microsoft.com/office/drawing/2014/main" id="{B55BC6EC-0FE3-464A-967C-233218136A7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pic>
        <p:nvPicPr>
          <p:cNvPr id="150" name="Graphic 149" descr="Palm tree with solid fill">
            <a:extLst>
              <a:ext uri="{FF2B5EF4-FFF2-40B4-BE49-F238E27FC236}">
                <a16:creationId xmlns:a16="http://schemas.microsoft.com/office/drawing/2014/main" id="{F359D18C-45FB-4EB6-93BC-516D4E366B2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flipH="1">
            <a:off x="5693791" y="1599113"/>
            <a:ext cx="730428" cy="730428"/>
          </a:xfrm>
          <a:prstGeom prst="rect">
            <a:avLst/>
          </a:prstGeom>
        </p:spPr>
      </p:pic>
      <p:pic>
        <p:nvPicPr>
          <p:cNvPr id="151" name="Picture 150" descr="A picture containing silhouette&#10;&#10;Description automatically generated">
            <a:extLst>
              <a:ext uri="{FF2B5EF4-FFF2-40B4-BE49-F238E27FC236}">
                <a16:creationId xmlns:a16="http://schemas.microsoft.com/office/drawing/2014/main" id="{7F854166-0D08-4B51-B7FE-ADE4DCBC321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263148" y="1995337"/>
            <a:ext cx="798428" cy="789126"/>
          </a:xfrm>
          <a:prstGeom prst="rect">
            <a:avLst/>
          </a:prstGeom>
        </p:spPr>
      </p:pic>
      <p:sp>
        <p:nvSpPr>
          <p:cNvPr id="152" name="Freeform: Shape 151">
            <a:extLst>
              <a:ext uri="{FF2B5EF4-FFF2-40B4-BE49-F238E27FC236}">
                <a16:creationId xmlns:a16="http://schemas.microsoft.com/office/drawing/2014/main" id="{57C98835-B3E7-4A5F-A53D-CC2CC27DEF79}"/>
              </a:ext>
            </a:extLst>
          </p:cNvPr>
          <p:cNvSpPr/>
          <p:nvPr/>
        </p:nvSpPr>
        <p:spPr>
          <a:xfrm rot="19260330">
            <a:off x="4363297" y="1897853"/>
            <a:ext cx="439454" cy="333950"/>
          </a:xfrm>
          <a:custGeom>
            <a:avLst/>
            <a:gdLst>
              <a:gd name="connsiteX0" fmla="*/ 416673 w 711357"/>
              <a:gd name="connsiteY0" fmla="*/ 160883 h 540575"/>
              <a:gd name="connsiteX1" fmla="*/ 488353 w 711357"/>
              <a:gd name="connsiteY1" fmla="*/ 318579 h 540575"/>
              <a:gd name="connsiteX2" fmla="*/ 673129 w 711357"/>
              <a:gd name="connsiteY2" fmla="*/ 404595 h 540575"/>
              <a:gd name="connsiteX3" fmla="*/ 704987 w 711357"/>
              <a:gd name="connsiteY3" fmla="*/ 489019 h 540575"/>
              <a:gd name="connsiteX4" fmla="*/ 647643 w 711357"/>
              <a:gd name="connsiteY4" fmla="*/ 525655 h 540575"/>
              <a:gd name="connsiteX5" fmla="*/ 620563 w 711357"/>
              <a:gd name="connsiteY5" fmla="*/ 519283 h 540575"/>
              <a:gd name="connsiteX6" fmla="*/ 413487 w 711357"/>
              <a:gd name="connsiteY6" fmla="*/ 423710 h 540575"/>
              <a:gd name="connsiteX7" fmla="*/ 381629 w 711357"/>
              <a:gd name="connsiteY7" fmla="*/ 391852 h 540575"/>
              <a:gd name="connsiteX8" fmla="*/ 357737 w 711357"/>
              <a:gd name="connsiteY8" fmla="*/ 337693 h 540575"/>
              <a:gd name="connsiteX9" fmla="*/ 160218 w 711357"/>
              <a:gd name="connsiteY9" fmla="*/ 508134 h 540575"/>
              <a:gd name="connsiteX10" fmla="*/ 179683 w 711357"/>
              <a:gd name="connsiteY10" fmla="*/ 540575 h 540575"/>
              <a:gd name="connsiteX11" fmla="*/ 0 w 711357"/>
              <a:gd name="connsiteY11" fmla="*/ 395100 h 540575"/>
              <a:gd name="connsiteX12" fmla="*/ 281278 w 711357"/>
              <a:gd name="connsiteY12" fmla="*/ 151326 h 540575"/>
              <a:gd name="connsiteX13" fmla="*/ 350768 w 711357"/>
              <a:gd name="connsiteY13" fmla="*/ 128030 h 540575"/>
              <a:gd name="connsiteX14" fmla="*/ 416673 w 711357"/>
              <a:gd name="connsiteY14" fmla="*/ 160883 h 540575"/>
              <a:gd name="connsiteX15" fmla="*/ 674033 w 711357"/>
              <a:gd name="connsiteY15" fmla="*/ 37324 h 540575"/>
              <a:gd name="connsiteX16" fmla="*/ 711357 w 711357"/>
              <a:gd name="connsiteY16" fmla="*/ 127431 h 540575"/>
              <a:gd name="connsiteX17" fmla="*/ 583926 w 711357"/>
              <a:gd name="connsiteY17" fmla="*/ 254863 h 540575"/>
              <a:gd name="connsiteX18" fmla="*/ 456494 w 711357"/>
              <a:gd name="connsiteY18" fmla="*/ 127431 h 540575"/>
              <a:gd name="connsiteX19" fmla="*/ 583926 w 711357"/>
              <a:gd name="connsiteY19" fmla="*/ 0 h 540575"/>
              <a:gd name="connsiteX20" fmla="*/ 674033 w 711357"/>
              <a:gd name="connsiteY20" fmla="*/ 37324 h 54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1357" h="540575">
                <a:moveTo>
                  <a:pt x="416673" y="160883"/>
                </a:moveTo>
                <a:lnTo>
                  <a:pt x="488353" y="318579"/>
                </a:lnTo>
                <a:lnTo>
                  <a:pt x="673129" y="404595"/>
                </a:lnTo>
                <a:cubicBezTo>
                  <a:pt x="704987" y="418932"/>
                  <a:pt x="719322" y="457161"/>
                  <a:pt x="704987" y="489019"/>
                </a:cubicBezTo>
                <a:cubicBezTo>
                  <a:pt x="695430" y="511319"/>
                  <a:pt x="671536" y="525655"/>
                  <a:pt x="647643" y="525655"/>
                </a:cubicBezTo>
                <a:cubicBezTo>
                  <a:pt x="638086" y="525655"/>
                  <a:pt x="630120" y="524063"/>
                  <a:pt x="620563" y="519283"/>
                </a:cubicBezTo>
                <a:lnTo>
                  <a:pt x="413487" y="423710"/>
                </a:lnTo>
                <a:cubicBezTo>
                  <a:pt x="399152" y="417338"/>
                  <a:pt x="388001" y="406189"/>
                  <a:pt x="381629" y="391852"/>
                </a:cubicBezTo>
                <a:lnTo>
                  <a:pt x="357737" y="337693"/>
                </a:lnTo>
                <a:lnTo>
                  <a:pt x="160218" y="508134"/>
                </a:lnTo>
                <a:lnTo>
                  <a:pt x="179683" y="540575"/>
                </a:lnTo>
                <a:lnTo>
                  <a:pt x="0" y="395100"/>
                </a:lnTo>
                <a:lnTo>
                  <a:pt x="281278" y="151326"/>
                </a:lnTo>
                <a:cubicBezTo>
                  <a:pt x="301188" y="133805"/>
                  <a:pt x="326277" y="126238"/>
                  <a:pt x="350768" y="128030"/>
                </a:cubicBezTo>
                <a:cubicBezTo>
                  <a:pt x="375257" y="129821"/>
                  <a:pt x="399152" y="140972"/>
                  <a:pt x="416673" y="160883"/>
                </a:cubicBezTo>
                <a:close/>
                <a:moveTo>
                  <a:pt x="674033" y="37324"/>
                </a:moveTo>
                <a:cubicBezTo>
                  <a:pt x="697094" y="60384"/>
                  <a:pt x="711357" y="92242"/>
                  <a:pt x="711357" y="127431"/>
                </a:cubicBezTo>
                <a:cubicBezTo>
                  <a:pt x="711357" y="197810"/>
                  <a:pt x="654304" y="254863"/>
                  <a:pt x="583926" y="254863"/>
                </a:cubicBezTo>
                <a:cubicBezTo>
                  <a:pt x="513547" y="254863"/>
                  <a:pt x="456494" y="197810"/>
                  <a:pt x="456494" y="127431"/>
                </a:cubicBezTo>
                <a:cubicBezTo>
                  <a:pt x="456494" y="57053"/>
                  <a:pt x="513547" y="0"/>
                  <a:pt x="583926" y="0"/>
                </a:cubicBezTo>
                <a:cubicBezTo>
                  <a:pt x="619115" y="0"/>
                  <a:pt x="650972" y="14263"/>
                  <a:pt x="674033" y="37324"/>
                </a:cubicBezTo>
                <a:close/>
              </a:path>
            </a:pathLst>
          </a:custGeom>
          <a:solidFill>
            <a:schemeClr val="bg1"/>
          </a:solidFill>
          <a:ln w="9525" cap="flat">
            <a:noFill/>
            <a:prstDash val="solid"/>
            <a:miter/>
          </a:ln>
        </p:spPr>
        <p:txBody>
          <a:bodyPr rtlCol="0" anchor="ctr"/>
          <a:lstStyle/>
          <a:p>
            <a:endParaRPr lang="en-GB"/>
          </a:p>
        </p:txBody>
      </p:sp>
      <p:pic>
        <p:nvPicPr>
          <p:cNvPr id="153" name="Picture 152" descr="Icon&#10;&#10;Description automatically generated">
            <a:extLst>
              <a:ext uri="{FF2B5EF4-FFF2-40B4-BE49-F238E27FC236}">
                <a16:creationId xmlns:a16="http://schemas.microsoft.com/office/drawing/2014/main" id="{36E6A935-42E2-4CDD-861A-899DB6BC542D}"/>
              </a:ext>
            </a:extLst>
          </p:cNvPr>
          <p:cNvPicPr>
            <a:picLocks noChangeAspect="1"/>
          </p:cNvPicPr>
          <p:nvPr/>
        </p:nvPicPr>
        <p:blipFill>
          <a:blip r:embed="rId15">
            <a:biLevel thresh="25000"/>
            <a:extLst>
              <a:ext uri="{BEBA8EAE-BF5A-486C-A8C5-ECC9F3942E4B}">
                <a14:imgProps xmlns:a14="http://schemas.microsoft.com/office/drawing/2010/main">
                  <a14:imgLayer r:embed="rId1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472845" y="1477788"/>
            <a:ext cx="335398" cy="335398"/>
          </a:xfrm>
          <a:prstGeom prst="rect">
            <a:avLst/>
          </a:prstGeom>
        </p:spPr>
      </p:pic>
      <p:sp>
        <p:nvSpPr>
          <p:cNvPr id="154" name="Freeform: Shape 153">
            <a:extLst>
              <a:ext uri="{FF2B5EF4-FFF2-40B4-BE49-F238E27FC236}">
                <a16:creationId xmlns:a16="http://schemas.microsoft.com/office/drawing/2014/main" id="{C7F5C2A4-B47C-4EEF-B30B-820C585CCD69}"/>
              </a:ext>
            </a:extLst>
          </p:cNvPr>
          <p:cNvSpPr/>
          <p:nvPr/>
        </p:nvSpPr>
        <p:spPr>
          <a:xfrm>
            <a:off x="5185288" y="2150497"/>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1" y="133703"/>
                  <a:pt x="0" y="103773"/>
                  <a:pt x="0" y="66852"/>
                </a:cubicBezTo>
                <a:cubicBezTo>
                  <a:pt x="0" y="29931"/>
                  <a:pt x="29931"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155" name="Freeform: Shape 154">
            <a:extLst>
              <a:ext uri="{FF2B5EF4-FFF2-40B4-BE49-F238E27FC236}">
                <a16:creationId xmlns:a16="http://schemas.microsoft.com/office/drawing/2014/main" id="{9AEDA65A-D760-46DD-9C10-DE971777342F}"/>
              </a:ext>
            </a:extLst>
          </p:cNvPr>
          <p:cNvSpPr/>
          <p:nvPr/>
        </p:nvSpPr>
        <p:spPr>
          <a:xfrm>
            <a:off x="5488655" y="2150765"/>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156" name="Freeform: Shape 155">
            <a:extLst>
              <a:ext uri="{FF2B5EF4-FFF2-40B4-BE49-F238E27FC236}">
                <a16:creationId xmlns:a16="http://schemas.microsoft.com/office/drawing/2014/main" id="{D9BDD9D9-BCDC-4B49-9B58-5B3A1B351912}"/>
              </a:ext>
            </a:extLst>
          </p:cNvPr>
          <p:cNvSpPr/>
          <p:nvPr/>
        </p:nvSpPr>
        <p:spPr>
          <a:xfrm>
            <a:off x="5337093" y="2150497"/>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8BB3514A-8325-48A4-BB6E-50223E8E3C14}"/>
              </a:ext>
            </a:extLst>
          </p:cNvPr>
          <p:cNvSpPr/>
          <p:nvPr/>
        </p:nvSpPr>
        <p:spPr>
          <a:xfrm>
            <a:off x="5135216" y="2232436"/>
            <a:ext cx="462834" cy="334369"/>
          </a:xfrm>
          <a:custGeom>
            <a:avLst/>
            <a:gdLst>
              <a:gd name="connsiteX0" fmla="*/ 160033 w 832823"/>
              <a:gd name="connsiteY0" fmla="*/ 0 h 601665"/>
              <a:gd name="connsiteX1" fmla="*/ 213515 w 832823"/>
              <a:gd name="connsiteY1" fmla="*/ 9359 h 601665"/>
              <a:gd name="connsiteX2" fmla="*/ 266996 w 832823"/>
              <a:gd name="connsiteY2" fmla="*/ 37437 h 601665"/>
              <a:gd name="connsiteX3" fmla="*/ 276355 w 832823"/>
              <a:gd name="connsiteY3" fmla="*/ 52144 h 601665"/>
              <a:gd name="connsiteX4" fmla="*/ 293737 w 832823"/>
              <a:gd name="connsiteY4" fmla="*/ 129692 h 601665"/>
              <a:gd name="connsiteX5" fmla="*/ 311118 w 832823"/>
              <a:gd name="connsiteY5" fmla="*/ 52144 h 601665"/>
              <a:gd name="connsiteX6" fmla="*/ 320477 w 832823"/>
              <a:gd name="connsiteY6" fmla="*/ 37437 h 601665"/>
              <a:gd name="connsiteX7" fmla="*/ 373959 w 832823"/>
              <a:gd name="connsiteY7" fmla="*/ 9359 h 601665"/>
              <a:gd name="connsiteX8" fmla="*/ 427440 w 832823"/>
              <a:gd name="connsiteY8" fmla="*/ 0 h 601665"/>
              <a:gd name="connsiteX9" fmla="*/ 480921 w 832823"/>
              <a:gd name="connsiteY9" fmla="*/ 9359 h 601665"/>
              <a:gd name="connsiteX10" fmla="*/ 534403 w 832823"/>
              <a:gd name="connsiteY10" fmla="*/ 37437 h 601665"/>
              <a:gd name="connsiteX11" fmla="*/ 543762 w 832823"/>
              <a:gd name="connsiteY11" fmla="*/ 52144 h 601665"/>
              <a:gd name="connsiteX12" fmla="*/ 561143 w 832823"/>
              <a:gd name="connsiteY12" fmla="*/ 131029 h 601665"/>
              <a:gd name="connsiteX13" fmla="*/ 561143 w 832823"/>
              <a:gd name="connsiteY13" fmla="*/ 129692 h 601665"/>
              <a:gd name="connsiteX14" fmla="*/ 578525 w 832823"/>
              <a:gd name="connsiteY14" fmla="*/ 52144 h 601665"/>
              <a:gd name="connsiteX15" fmla="*/ 587884 w 832823"/>
              <a:gd name="connsiteY15" fmla="*/ 37437 h 601665"/>
              <a:gd name="connsiteX16" fmla="*/ 641365 w 832823"/>
              <a:gd name="connsiteY16" fmla="*/ 9359 h 601665"/>
              <a:gd name="connsiteX17" fmla="*/ 694847 w 832823"/>
              <a:gd name="connsiteY17" fmla="*/ 0 h 601665"/>
              <a:gd name="connsiteX18" fmla="*/ 748328 w 832823"/>
              <a:gd name="connsiteY18" fmla="*/ 9359 h 601665"/>
              <a:gd name="connsiteX19" fmla="*/ 801809 w 832823"/>
              <a:gd name="connsiteY19" fmla="*/ 37437 h 601665"/>
              <a:gd name="connsiteX20" fmla="*/ 811169 w 832823"/>
              <a:gd name="connsiteY20" fmla="*/ 52144 h 601665"/>
              <a:gd name="connsiteX21" fmla="*/ 828550 w 832823"/>
              <a:gd name="connsiteY21" fmla="*/ 131029 h 601665"/>
              <a:gd name="connsiteX22" fmla="*/ 832823 w 832823"/>
              <a:gd name="connsiteY22" fmla="*/ 111637 h 601665"/>
              <a:gd name="connsiteX23" fmla="*/ 832823 w 832823"/>
              <a:gd name="connsiteY23" fmla="*/ 279295 h 601665"/>
              <a:gd name="connsiteX24" fmla="*/ 828550 w 832823"/>
              <a:gd name="connsiteY24" fmla="*/ 280777 h 601665"/>
              <a:gd name="connsiteX25" fmla="*/ 801809 w 832823"/>
              <a:gd name="connsiteY25" fmla="*/ 259384 h 601665"/>
              <a:gd name="connsiteX26" fmla="*/ 761698 w 832823"/>
              <a:gd name="connsiteY26" fmla="*/ 80222 h 601665"/>
              <a:gd name="connsiteX27" fmla="*/ 761698 w 832823"/>
              <a:gd name="connsiteY27" fmla="*/ 173814 h 601665"/>
              <a:gd name="connsiteX28" fmla="*/ 801809 w 832823"/>
              <a:gd name="connsiteY28" fmla="*/ 374369 h 601665"/>
              <a:gd name="connsiteX29" fmla="*/ 761698 w 832823"/>
              <a:gd name="connsiteY29" fmla="*/ 374369 h 601665"/>
              <a:gd name="connsiteX30" fmla="*/ 761698 w 832823"/>
              <a:gd name="connsiteY30" fmla="*/ 601665 h 601665"/>
              <a:gd name="connsiteX31" fmla="*/ 708217 w 832823"/>
              <a:gd name="connsiteY31" fmla="*/ 601665 h 601665"/>
              <a:gd name="connsiteX32" fmla="*/ 708217 w 832823"/>
              <a:gd name="connsiteY32" fmla="*/ 374369 h 601665"/>
              <a:gd name="connsiteX33" fmla="*/ 681476 w 832823"/>
              <a:gd name="connsiteY33" fmla="*/ 374369 h 601665"/>
              <a:gd name="connsiteX34" fmla="*/ 681476 w 832823"/>
              <a:gd name="connsiteY34" fmla="*/ 601665 h 601665"/>
              <a:gd name="connsiteX35" fmla="*/ 627995 w 832823"/>
              <a:gd name="connsiteY35" fmla="*/ 601665 h 601665"/>
              <a:gd name="connsiteX36" fmla="*/ 627995 w 832823"/>
              <a:gd name="connsiteY36" fmla="*/ 374369 h 601665"/>
              <a:gd name="connsiteX37" fmla="*/ 587884 w 832823"/>
              <a:gd name="connsiteY37" fmla="*/ 374369 h 601665"/>
              <a:gd name="connsiteX38" fmla="*/ 627995 w 832823"/>
              <a:gd name="connsiteY38" fmla="*/ 176488 h 601665"/>
              <a:gd name="connsiteX39" fmla="*/ 627995 w 832823"/>
              <a:gd name="connsiteY39" fmla="*/ 80222 h 601665"/>
              <a:gd name="connsiteX40" fmla="*/ 586547 w 832823"/>
              <a:gd name="connsiteY40" fmla="*/ 259384 h 601665"/>
              <a:gd name="connsiteX41" fmla="*/ 561143 w 832823"/>
              <a:gd name="connsiteY41" fmla="*/ 280777 h 601665"/>
              <a:gd name="connsiteX42" fmla="*/ 534403 w 832823"/>
              <a:gd name="connsiteY42" fmla="*/ 259384 h 601665"/>
              <a:gd name="connsiteX43" fmla="*/ 494292 w 832823"/>
              <a:gd name="connsiteY43" fmla="*/ 80222 h 601665"/>
              <a:gd name="connsiteX44" fmla="*/ 494292 w 832823"/>
              <a:gd name="connsiteY44" fmla="*/ 294147 h 601665"/>
              <a:gd name="connsiteX45" fmla="*/ 494292 w 832823"/>
              <a:gd name="connsiteY45" fmla="*/ 601665 h 601665"/>
              <a:gd name="connsiteX46" fmla="*/ 440810 w 832823"/>
              <a:gd name="connsiteY46" fmla="*/ 601665 h 601665"/>
              <a:gd name="connsiteX47" fmla="*/ 440810 w 832823"/>
              <a:gd name="connsiteY47" fmla="*/ 294147 h 601665"/>
              <a:gd name="connsiteX48" fmla="*/ 414070 w 832823"/>
              <a:gd name="connsiteY48" fmla="*/ 294147 h 601665"/>
              <a:gd name="connsiteX49" fmla="*/ 414070 w 832823"/>
              <a:gd name="connsiteY49" fmla="*/ 601665 h 601665"/>
              <a:gd name="connsiteX50" fmla="*/ 360588 w 832823"/>
              <a:gd name="connsiteY50" fmla="*/ 601665 h 601665"/>
              <a:gd name="connsiteX51" fmla="*/ 360588 w 832823"/>
              <a:gd name="connsiteY51" fmla="*/ 294147 h 601665"/>
              <a:gd name="connsiteX52" fmla="*/ 360588 w 832823"/>
              <a:gd name="connsiteY52" fmla="*/ 80222 h 601665"/>
              <a:gd name="connsiteX53" fmla="*/ 317803 w 832823"/>
              <a:gd name="connsiteY53" fmla="*/ 259384 h 601665"/>
              <a:gd name="connsiteX54" fmla="*/ 292400 w 832823"/>
              <a:gd name="connsiteY54" fmla="*/ 280777 h 601665"/>
              <a:gd name="connsiteX55" fmla="*/ 266996 w 832823"/>
              <a:gd name="connsiteY55" fmla="*/ 259384 h 601665"/>
              <a:gd name="connsiteX56" fmla="*/ 226885 w 832823"/>
              <a:gd name="connsiteY56" fmla="*/ 80222 h 601665"/>
              <a:gd name="connsiteX57" fmla="*/ 226885 w 832823"/>
              <a:gd name="connsiteY57" fmla="*/ 175151 h 601665"/>
              <a:gd name="connsiteX58" fmla="*/ 266996 w 832823"/>
              <a:gd name="connsiteY58" fmla="*/ 374369 h 601665"/>
              <a:gd name="connsiteX59" fmla="*/ 226885 w 832823"/>
              <a:gd name="connsiteY59" fmla="*/ 374369 h 601665"/>
              <a:gd name="connsiteX60" fmla="*/ 226885 w 832823"/>
              <a:gd name="connsiteY60" fmla="*/ 601665 h 601665"/>
              <a:gd name="connsiteX61" fmla="*/ 173404 w 832823"/>
              <a:gd name="connsiteY61" fmla="*/ 601665 h 601665"/>
              <a:gd name="connsiteX62" fmla="*/ 173404 w 832823"/>
              <a:gd name="connsiteY62" fmla="*/ 374369 h 601665"/>
              <a:gd name="connsiteX63" fmla="*/ 146663 w 832823"/>
              <a:gd name="connsiteY63" fmla="*/ 374369 h 601665"/>
              <a:gd name="connsiteX64" fmla="*/ 146663 w 832823"/>
              <a:gd name="connsiteY64" fmla="*/ 601665 h 601665"/>
              <a:gd name="connsiteX65" fmla="*/ 93182 w 832823"/>
              <a:gd name="connsiteY65" fmla="*/ 601665 h 601665"/>
              <a:gd name="connsiteX66" fmla="*/ 93182 w 832823"/>
              <a:gd name="connsiteY66" fmla="*/ 374369 h 601665"/>
              <a:gd name="connsiteX67" fmla="*/ 53071 w 832823"/>
              <a:gd name="connsiteY67" fmla="*/ 374369 h 601665"/>
              <a:gd name="connsiteX68" fmla="*/ 93182 w 832823"/>
              <a:gd name="connsiteY68" fmla="*/ 175151 h 601665"/>
              <a:gd name="connsiteX69" fmla="*/ 93182 w 832823"/>
              <a:gd name="connsiteY69" fmla="*/ 80222 h 601665"/>
              <a:gd name="connsiteX70" fmla="*/ 53071 w 832823"/>
              <a:gd name="connsiteY70" fmla="*/ 258047 h 601665"/>
              <a:gd name="connsiteX71" fmla="*/ 26330 w 832823"/>
              <a:gd name="connsiteY71" fmla="*/ 279440 h 601665"/>
              <a:gd name="connsiteX72" fmla="*/ 22319 w 832823"/>
              <a:gd name="connsiteY72" fmla="*/ 279440 h 601665"/>
              <a:gd name="connsiteX73" fmla="*/ 926 w 832823"/>
              <a:gd name="connsiteY73" fmla="*/ 246014 h 601665"/>
              <a:gd name="connsiteX74" fmla="*/ 43712 w 832823"/>
              <a:gd name="connsiteY74" fmla="*/ 52144 h 601665"/>
              <a:gd name="connsiteX75" fmla="*/ 53071 w 832823"/>
              <a:gd name="connsiteY75" fmla="*/ 37437 h 601665"/>
              <a:gd name="connsiteX76" fmla="*/ 106552 w 832823"/>
              <a:gd name="connsiteY76" fmla="*/ 9359 h 601665"/>
              <a:gd name="connsiteX77" fmla="*/ 160033 w 832823"/>
              <a:gd name="connsiteY77" fmla="*/ 0 h 60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32823" h="601665">
                <a:moveTo>
                  <a:pt x="160033" y="0"/>
                </a:moveTo>
                <a:cubicBezTo>
                  <a:pt x="178752" y="0"/>
                  <a:pt x="196133" y="4011"/>
                  <a:pt x="213515" y="9359"/>
                </a:cubicBezTo>
                <a:cubicBezTo>
                  <a:pt x="233570" y="14707"/>
                  <a:pt x="250952" y="25404"/>
                  <a:pt x="266996" y="37437"/>
                </a:cubicBezTo>
                <a:cubicBezTo>
                  <a:pt x="272344" y="41448"/>
                  <a:pt x="275018" y="46796"/>
                  <a:pt x="276355" y="52144"/>
                </a:cubicBezTo>
                <a:lnTo>
                  <a:pt x="293737" y="129692"/>
                </a:lnTo>
                <a:lnTo>
                  <a:pt x="311118" y="52144"/>
                </a:lnTo>
                <a:cubicBezTo>
                  <a:pt x="312455" y="46796"/>
                  <a:pt x="315129" y="41448"/>
                  <a:pt x="320477" y="37437"/>
                </a:cubicBezTo>
                <a:cubicBezTo>
                  <a:pt x="336522" y="25404"/>
                  <a:pt x="353903" y="16044"/>
                  <a:pt x="373959" y="9359"/>
                </a:cubicBezTo>
                <a:cubicBezTo>
                  <a:pt x="390003" y="2674"/>
                  <a:pt x="408722" y="0"/>
                  <a:pt x="427440" y="0"/>
                </a:cubicBezTo>
                <a:cubicBezTo>
                  <a:pt x="446159" y="0"/>
                  <a:pt x="463540" y="4011"/>
                  <a:pt x="480921" y="9359"/>
                </a:cubicBezTo>
                <a:cubicBezTo>
                  <a:pt x="500977" y="14707"/>
                  <a:pt x="518358" y="25404"/>
                  <a:pt x="534403" y="37437"/>
                </a:cubicBezTo>
                <a:cubicBezTo>
                  <a:pt x="539751" y="41448"/>
                  <a:pt x="542425" y="46796"/>
                  <a:pt x="543762" y="52144"/>
                </a:cubicBezTo>
                <a:lnTo>
                  <a:pt x="561143" y="131029"/>
                </a:lnTo>
                <a:lnTo>
                  <a:pt x="561143" y="129692"/>
                </a:lnTo>
                <a:lnTo>
                  <a:pt x="578525" y="52144"/>
                </a:lnTo>
                <a:cubicBezTo>
                  <a:pt x="579862" y="46796"/>
                  <a:pt x="582536" y="41448"/>
                  <a:pt x="587884" y="37437"/>
                </a:cubicBezTo>
                <a:cubicBezTo>
                  <a:pt x="603929" y="25404"/>
                  <a:pt x="621310" y="16044"/>
                  <a:pt x="641365" y="9359"/>
                </a:cubicBezTo>
                <a:cubicBezTo>
                  <a:pt x="657410" y="2674"/>
                  <a:pt x="676128" y="0"/>
                  <a:pt x="694847" y="0"/>
                </a:cubicBezTo>
                <a:cubicBezTo>
                  <a:pt x="713565" y="0"/>
                  <a:pt x="730947" y="4011"/>
                  <a:pt x="748328" y="9359"/>
                </a:cubicBezTo>
                <a:cubicBezTo>
                  <a:pt x="768384" y="14707"/>
                  <a:pt x="785765" y="25404"/>
                  <a:pt x="801809" y="37437"/>
                </a:cubicBezTo>
                <a:cubicBezTo>
                  <a:pt x="807158" y="41448"/>
                  <a:pt x="809832" y="46796"/>
                  <a:pt x="811169" y="52144"/>
                </a:cubicBezTo>
                <a:lnTo>
                  <a:pt x="828550" y="131029"/>
                </a:lnTo>
                <a:lnTo>
                  <a:pt x="832823" y="111637"/>
                </a:lnTo>
                <a:lnTo>
                  <a:pt x="832823" y="279295"/>
                </a:lnTo>
                <a:lnTo>
                  <a:pt x="828550" y="280777"/>
                </a:lnTo>
                <a:cubicBezTo>
                  <a:pt x="815180" y="280777"/>
                  <a:pt x="804483" y="271418"/>
                  <a:pt x="801809" y="259384"/>
                </a:cubicBezTo>
                <a:lnTo>
                  <a:pt x="761698" y="80222"/>
                </a:lnTo>
                <a:lnTo>
                  <a:pt x="761698" y="173814"/>
                </a:lnTo>
                <a:lnTo>
                  <a:pt x="801809" y="374369"/>
                </a:lnTo>
                <a:lnTo>
                  <a:pt x="761698" y="374369"/>
                </a:lnTo>
                <a:lnTo>
                  <a:pt x="761698" y="601665"/>
                </a:lnTo>
                <a:lnTo>
                  <a:pt x="708217" y="601665"/>
                </a:lnTo>
                <a:lnTo>
                  <a:pt x="708217" y="374369"/>
                </a:lnTo>
                <a:lnTo>
                  <a:pt x="681476" y="374369"/>
                </a:lnTo>
                <a:lnTo>
                  <a:pt x="681476" y="601665"/>
                </a:lnTo>
                <a:lnTo>
                  <a:pt x="627995" y="601665"/>
                </a:lnTo>
                <a:lnTo>
                  <a:pt x="627995" y="374369"/>
                </a:lnTo>
                <a:lnTo>
                  <a:pt x="587884" y="374369"/>
                </a:lnTo>
                <a:lnTo>
                  <a:pt x="627995" y="176488"/>
                </a:lnTo>
                <a:lnTo>
                  <a:pt x="627995" y="80222"/>
                </a:lnTo>
                <a:lnTo>
                  <a:pt x="586547" y="259384"/>
                </a:lnTo>
                <a:cubicBezTo>
                  <a:pt x="583873" y="272755"/>
                  <a:pt x="573177" y="280777"/>
                  <a:pt x="561143" y="280777"/>
                </a:cubicBezTo>
                <a:cubicBezTo>
                  <a:pt x="547773" y="280777"/>
                  <a:pt x="537077" y="271418"/>
                  <a:pt x="534403" y="259384"/>
                </a:cubicBezTo>
                <a:lnTo>
                  <a:pt x="494292" y="80222"/>
                </a:lnTo>
                <a:lnTo>
                  <a:pt x="494292" y="294147"/>
                </a:lnTo>
                <a:lnTo>
                  <a:pt x="494292" y="601665"/>
                </a:lnTo>
                <a:lnTo>
                  <a:pt x="440810" y="601665"/>
                </a:lnTo>
                <a:lnTo>
                  <a:pt x="440810" y="294147"/>
                </a:lnTo>
                <a:lnTo>
                  <a:pt x="414070" y="294147"/>
                </a:lnTo>
                <a:lnTo>
                  <a:pt x="414070" y="601665"/>
                </a:lnTo>
                <a:lnTo>
                  <a:pt x="360588" y="601665"/>
                </a:lnTo>
                <a:lnTo>
                  <a:pt x="360588" y="294147"/>
                </a:lnTo>
                <a:lnTo>
                  <a:pt x="360588" y="80222"/>
                </a:lnTo>
                <a:lnTo>
                  <a:pt x="317803" y="259384"/>
                </a:lnTo>
                <a:cubicBezTo>
                  <a:pt x="315129" y="272755"/>
                  <a:pt x="304433" y="280777"/>
                  <a:pt x="292400" y="280777"/>
                </a:cubicBezTo>
                <a:cubicBezTo>
                  <a:pt x="280366" y="280777"/>
                  <a:pt x="269670" y="271418"/>
                  <a:pt x="266996" y="259384"/>
                </a:cubicBezTo>
                <a:lnTo>
                  <a:pt x="226885" y="80222"/>
                </a:lnTo>
                <a:lnTo>
                  <a:pt x="226885" y="175151"/>
                </a:lnTo>
                <a:lnTo>
                  <a:pt x="266996" y="374369"/>
                </a:lnTo>
                <a:lnTo>
                  <a:pt x="226885" y="374369"/>
                </a:lnTo>
                <a:lnTo>
                  <a:pt x="226885" y="601665"/>
                </a:lnTo>
                <a:lnTo>
                  <a:pt x="173404" y="601665"/>
                </a:lnTo>
                <a:lnTo>
                  <a:pt x="173404" y="374369"/>
                </a:lnTo>
                <a:lnTo>
                  <a:pt x="146663" y="374369"/>
                </a:lnTo>
                <a:lnTo>
                  <a:pt x="146663" y="601665"/>
                </a:lnTo>
                <a:lnTo>
                  <a:pt x="93182" y="601665"/>
                </a:lnTo>
                <a:lnTo>
                  <a:pt x="93182" y="374369"/>
                </a:lnTo>
                <a:lnTo>
                  <a:pt x="53071" y="374369"/>
                </a:lnTo>
                <a:lnTo>
                  <a:pt x="93182" y="175151"/>
                </a:lnTo>
                <a:lnTo>
                  <a:pt x="93182" y="80222"/>
                </a:lnTo>
                <a:lnTo>
                  <a:pt x="53071" y="258047"/>
                </a:lnTo>
                <a:cubicBezTo>
                  <a:pt x="49060" y="271418"/>
                  <a:pt x="38363" y="279440"/>
                  <a:pt x="26330" y="279440"/>
                </a:cubicBezTo>
                <a:cubicBezTo>
                  <a:pt x="24993" y="279440"/>
                  <a:pt x="23656" y="279440"/>
                  <a:pt x="22319" y="279440"/>
                </a:cubicBezTo>
                <a:cubicBezTo>
                  <a:pt x="6275" y="276766"/>
                  <a:pt x="-3085" y="260722"/>
                  <a:pt x="926" y="246014"/>
                </a:cubicBezTo>
                <a:lnTo>
                  <a:pt x="43712" y="52144"/>
                </a:lnTo>
                <a:cubicBezTo>
                  <a:pt x="45049" y="46796"/>
                  <a:pt x="47723" y="41448"/>
                  <a:pt x="53071" y="37437"/>
                </a:cubicBezTo>
                <a:cubicBezTo>
                  <a:pt x="69115" y="25404"/>
                  <a:pt x="86497" y="16044"/>
                  <a:pt x="106552" y="9359"/>
                </a:cubicBezTo>
                <a:cubicBezTo>
                  <a:pt x="122596" y="2674"/>
                  <a:pt x="141315" y="0"/>
                  <a:pt x="160033" y="0"/>
                </a:cubicBezTo>
                <a:close/>
              </a:path>
            </a:pathLst>
          </a:custGeom>
          <a:solidFill>
            <a:schemeClr val="bg1"/>
          </a:solidFill>
          <a:ln w="13295"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6726CBBE-A42C-4086-BEC0-9131165DD6FB}"/>
              </a:ext>
            </a:extLst>
          </p:cNvPr>
          <p:cNvSpPr/>
          <p:nvPr/>
        </p:nvSpPr>
        <p:spPr>
          <a:xfrm>
            <a:off x="5639432" y="2033711"/>
            <a:ext cx="74108" cy="74108"/>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8FB54749-42A0-41FA-AE40-30B09442BFB5}"/>
              </a:ext>
            </a:extLst>
          </p:cNvPr>
          <p:cNvSpPr/>
          <p:nvPr/>
        </p:nvSpPr>
        <p:spPr>
          <a:xfrm>
            <a:off x="5794087" y="2038895"/>
            <a:ext cx="74108" cy="74108"/>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5B36328A-B239-4E1E-B83A-1C04C127C6F0}"/>
              </a:ext>
            </a:extLst>
          </p:cNvPr>
          <p:cNvSpPr/>
          <p:nvPr/>
        </p:nvSpPr>
        <p:spPr>
          <a:xfrm>
            <a:off x="5949337" y="2261011"/>
            <a:ext cx="52934" cy="52934"/>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solidFill>
            <a:schemeClr val="bg1"/>
          </a:solidFill>
          <a:ln w="9525"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89A6FB54-2783-473B-B248-0693030BA273}"/>
              </a:ext>
            </a:extLst>
          </p:cNvPr>
          <p:cNvSpPr/>
          <p:nvPr/>
        </p:nvSpPr>
        <p:spPr>
          <a:xfrm>
            <a:off x="5575699" y="2120638"/>
            <a:ext cx="454965" cy="338779"/>
          </a:xfrm>
          <a:custGeom>
            <a:avLst/>
            <a:gdLst>
              <a:gd name="connsiteX0" fmla="*/ 816796 w 818664"/>
              <a:gd name="connsiteY0" fmla="*/ 478155 h 609600"/>
              <a:gd name="connsiteX1" fmla="*/ 783459 w 818664"/>
              <a:gd name="connsiteY1" fmla="*/ 398145 h 609600"/>
              <a:gd name="connsiteX2" fmla="*/ 733929 w 818664"/>
              <a:gd name="connsiteY2" fmla="*/ 363855 h 609600"/>
              <a:gd name="connsiteX3" fmla="*/ 713926 w 818664"/>
              <a:gd name="connsiteY3" fmla="*/ 361950 h 609600"/>
              <a:gd name="connsiteX4" fmla="*/ 666301 w 818664"/>
              <a:gd name="connsiteY4" fmla="*/ 361950 h 609600"/>
              <a:gd name="connsiteX5" fmla="*/ 626296 w 818664"/>
              <a:gd name="connsiteY5" fmla="*/ 294323 h 609600"/>
              <a:gd name="connsiteX6" fmla="*/ 627249 w 818664"/>
              <a:gd name="connsiteY6" fmla="*/ 280035 h 609600"/>
              <a:gd name="connsiteX7" fmla="*/ 582481 w 818664"/>
              <a:gd name="connsiteY7" fmla="*/ 55245 h 609600"/>
              <a:gd name="connsiteX8" fmla="*/ 514854 w 818664"/>
              <a:gd name="connsiteY8" fmla="*/ 10478 h 609600"/>
              <a:gd name="connsiteX9" fmla="*/ 455799 w 818664"/>
              <a:gd name="connsiteY9" fmla="*/ 0 h 609600"/>
              <a:gd name="connsiteX10" fmla="*/ 396744 w 818664"/>
              <a:gd name="connsiteY10" fmla="*/ 10478 h 609600"/>
              <a:gd name="connsiteX11" fmla="*/ 329116 w 818664"/>
              <a:gd name="connsiteY11" fmla="*/ 55245 h 609600"/>
              <a:gd name="connsiteX12" fmla="*/ 313876 w 818664"/>
              <a:gd name="connsiteY12" fmla="*/ 140018 h 609600"/>
              <a:gd name="connsiteX13" fmla="*/ 296731 w 818664"/>
              <a:gd name="connsiteY13" fmla="*/ 55245 h 609600"/>
              <a:gd name="connsiteX14" fmla="*/ 229104 w 818664"/>
              <a:gd name="connsiteY14" fmla="*/ 10478 h 609600"/>
              <a:gd name="connsiteX15" fmla="*/ 170049 w 818664"/>
              <a:gd name="connsiteY15" fmla="*/ 0 h 609600"/>
              <a:gd name="connsiteX16" fmla="*/ 110994 w 818664"/>
              <a:gd name="connsiteY16" fmla="*/ 10478 h 609600"/>
              <a:gd name="connsiteX17" fmla="*/ 43366 w 818664"/>
              <a:gd name="connsiteY17" fmla="*/ 55245 h 609600"/>
              <a:gd name="connsiteX18" fmla="*/ 504 w 818664"/>
              <a:gd name="connsiteY18" fmla="*/ 280035 h 609600"/>
              <a:gd name="connsiteX19" fmla="*/ 23364 w 818664"/>
              <a:gd name="connsiteY19" fmla="*/ 313373 h 609600"/>
              <a:gd name="connsiteX20" fmla="*/ 28126 w 818664"/>
              <a:gd name="connsiteY20" fmla="*/ 314325 h 609600"/>
              <a:gd name="connsiteX21" fmla="*/ 55749 w 818664"/>
              <a:gd name="connsiteY21" fmla="*/ 291465 h 609600"/>
              <a:gd name="connsiteX22" fmla="*/ 94801 w 818664"/>
              <a:gd name="connsiteY22" fmla="*/ 98107 h 609600"/>
              <a:gd name="connsiteX23" fmla="*/ 94801 w 818664"/>
              <a:gd name="connsiteY23" fmla="*/ 609600 h 609600"/>
              <a:gd name="connsiteX24" fmla="*/ 151951 w 818664"/>
              <a:gd name="connsiteY24" fmla="*/ 609600 h 609600"/>
              <a:gd name="connsiteX25" fmla="*/ 151951 w 818664"/>
              <a:gd name="connsiteY25" fmla="*/ 314325 h 609600"/>
              <a:gd name="connsiteX26" fmla="*/ 190051 w 818664"/>
              <a:gd name="connsiteY26" fmla="*/ 314325 h 609600"/>
              <a:gd name="connsiteX27" fmla="*/ 190051 w 818664"/>
              <a:gd name="connsiteY27" fmla="*/ 609600 h 609600"/>
              <a:gd name="connsiteX28" fmla="*/ 247201 w 818664"/>
              <a:gd name="connsiteY28" fmla="*/ 609600 h 609600"/>
              <a:gd name="connsiteX29" fmla="*/ 247201 w 818664"/>
              <a:gd name="connsiteY29" fmla="*/ 98107 h 609600"/>
              <a:gd name="connsiteX30" fmla="*/ 286254 w 818664"/>
              <a:gd name="connsiteY30" fmla="*/ 291465 h 609600"/>
              <a:gd name="connsiteX31" fmla="*/ 313876 w 818664"/>
              <a:gd name="connsiteY31" fmla="*/ 314325 h 609600"/>
              <a:gd name="connsiteX32" fmla="*/ 313876 w 818664"/>
              <a:gd name="connsiteY32" fmla="*/ 314325 h 609600"/>
              <a:gd name="connsiteX33" fmla="*/ 341499 w 818664"/>
              <a:gd name="connsiteY33" fmla="*/ 291465 h 609600"/>
              <a:gd name="connsiteX34" fmla="*/ 380551 w 818664"/>
              <a:gd name="connsiteY34" fmla="*/ 98107 h 609600"/>
              <a:gd name="connsiteX35" fmla="*/ 380551 w 818664"/>
              <a:gd name="connsiteY35" fmla="*/ 201930 h 609600"/>
              <a:gd name="connsiteX36" fmla="*/ 344356 w 818664"/>
              <a:gd name="connsiteY36" fmla="*/ 381953 h 609600"/>
              <a:gd name="connsiteX37" fmla="*/ 380551 w 818664"/>
              <a:gd name="connsiteY37" fmla="*/ 381953 h 609600"/>
              <a:gd name="connsiteX38" fmla="*/ 380551 w 818664"/>
              <a:gd name="connsiteY38" fmla="*/ 609600 h 609600"/>
              <a:gd name="connsiteX39" fmla="*/ 437701 w 818664"/>
              <a:gd name="connsiteY39" fmla="*/ 609600 h 609600"/>
              <a:gd name="connsiteX40" fmla="*/ 437701 w 818664"/>
              <a:gd name="connsiteY40" fmla="*/ 381000 h 609600"/>
              <a:gd name="connsiteX41" fmla="*/ 475801 w 818664"/>
              <a:gd name="connsiteY41" fmla="*/ 381000 h 609600"/>
              <a:gd name="connsiteX42" fmla="*/ 475801 w 818664"/>
              <a:gd name="connsiteY42" fmla="*/ 609600 h 609600"/>
              <a:gd name="connsiteX43" fmla="*/ 532951 w 818664"/>
              <a:gd name="connsiteY43" fmla="*/ 609600 h 609600"/>
              <a:gd name="connsiteX44" fmla="*/ 532951 w 818664"/>
              <a:gd name="connsiteY44" fmla="*/ 381953 h 609600"/>
              <a:gd name="connsiteX45" fmla="*/ 569146 w 818664"/>
              <a:gd name="connsiteY45" fmla="*/ 381953 h 609600"/>
              <a:gd name="connsiteX46" fmla="*/ 532951 w 818664"/>
              <a:gd name="connsiteY46" fmla="*/ 201930 h 609600"/>
              <a:gd name="connsiteX47" fmla="*/ 532951 w 818664"/>
              <a:gd name="connsiteY47" fmla="*/ 98107 h 609600"/>
              <a:gd name="connsiteX48" fmla="*/ 572004 w 818664"/>
              <a:gd name="connsiteY48" fmla="*/ 291465 h 609600"/>
              <a:gd name="connsiteX49" fmla="*/ 593911 w 818664"/>
              <a:gd name="connsiteY49" fmla="*/ 313373 h 609600"/>
              <a:gd name="connsiteX50" fmla="*/ 666301 w 818664"/>
              <a:gd name="connsiteY50" fmla="*/ 436245 h 609600"/>
              <a:gd name="connsiteX51" fmla="*/ 666301 w 818664"/>
              <a:gd name="connsiteY51" fmla="*/ 609600 h 609600"/>
              <a:gd name="connsiteX52" fmla="*/ 704401 w 818664"/>
              <a:gd name="connsiteY52" fmla="*/ 609600 h 609600"/>
              <a:gd name="connsiteX53" fmla="*/ 704401 w 818664"/>
              <a:gd name="connsiteY53" fmla="*/ 495300 h 609600"/>
              <a:gd name="connsiteX54" fmla="*/ 723451 w 818664"/>
              <a:gd name="connsiteY54" fmla="*/ 495300 h 609600"/>
              <a:gd name="connsiteX55" fmla="*/ 723451 w 818664"/>
              <a:gd name="connsiteY55" fmla="*/ 609600 h 609600"/>
              <a:gd name="connsiteX56" fmla="*/ 761551 w 818664"/>
              <a:gd name="connsiteY56" fmla="*/ 609600 h 609600"/>
              <a:gd name="connsiteX57" fmla="*/ 761551 w 818664"/>
              <a:gd name="connsiteY57" fmla="*/ 443865 h 609600"/>
              <a:gd name="connsiteX58" fmla="*/ 782506 w 818664"/>
              <a:gd name="connsiteY58" fmla="*/ 493395 h 609600"/>
              <a:gd name="connsiteX59" fmla="*/ 799651 w 818664"/>
              <a:gd name="connsiteY59" fmla="*/ 504825 h 609600"/>
              <a:gd name="connsiteX60" fmla="*/ 807271 w 818664"/>
              <a:gd name="connsiteY60" fmla="*/ 502920 h 609600"/>
              <a:gd name="connsiteX61" fmla="*/ 816796 w 818664"/>
              <a:gd name="connsiteY61" fmla="*/ 47815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18664" h="609600">
                <a:moveTo>
                  <a:pt x="816796" y="478155"/>
                </a:moveTo>
                <a:lnTo>
                  <a:pt x="783459" y="398145"/>
                </a:lnTo>
                <a:cubicBezTo>
                  <a:pt x="772029" y="381953"/>
                  <a:pt x="753931" y="369570"/>
                  <a:pt x="733929" y="363855"/>
                </a:cubicBezTo>
                <a:cubicBezTo>
                  <a:pt x="728214" y="362903"/>
                  <a:pt x="720594" y="361950"/>
                  <a:pt x="713926" y="361950"/>
                </a:cubicBezTo>
                <a:lnTo>
                  <a:pt x="666301" y="361950"/>
                </a:lnTo>
                <a:lnTo>
                  <a:pt x="626296" y="294323"/>
                </a:lnTo>
                <a:cubicBezTo>
                  <a:pt x="627249" y="289560"/>
                  <a:pt x="628201" y="284798"/>
                  <a:pt x="627249" y="280035"/>
                </a:cubicBezTo>
                <a:lnTo>
                  <a:pt x="582481" y="55245"/>
                </a:lnTo>
                <a:cubicBezTo>
                  <a:pt x="564384" y="35243"/>
                  <a:pt x="541524" y="20003"/>
                  <a:pt x="514854" y="10478"/>
                </a:cubicBezTo>
                <a:cubicBezTo>
                  <a:pt x="496756" y="3810"/>
                  <a:pt x="476754" y="0"/>
                  <a:pt x="455799" y="0"/>
                </a:cubicBezTo>
                <a:cubicBezTo>
                  <a:pt x="434844" y="0"/>
                  <a:pt x="415794" y="3810"/>
                  <a:pt x="396744" y="10478"/>
                </a:cubicBezTo>
                <a:cubicBezTo>
                  <a:pt x="371026" y="20003"/>
                  <a:pt x="348166" y="35243"/>
                  <a:pt x="329116" y="55245"/>
                </a:cubicBezTo>
                <a:lnTo>
                  <a:pt x="313876" y="140018"/>
                </a:lnTo>
                <a:lnTo>
                  <a:pt x="296731" y="55245"/>
                </a:lnTo>
                <a:cubicBezTo>
                  <a:pt x="278634" y="35243"/>
                  <a:pt x="255774" y="20003"/>
                  <a:pt x="229104" y="10478"/>
                </a:cubicBezTo>
                <a:cubicBezTo>
                  <a:pt x="211006" y="3810"/>
                  <a:pt x="191004" y="0"/>
                  <a:pt x="170049" y="0"/>
                </a:cubicBezTo>
                <a:cubicBezTo>
                  <a:pt x="149094" y="0"/>
                  <a:pt x="130044" y="3810"/>
                  <a:pt x="110994" y="10478"/>
                </a:cubicBezTo>
                <a:cubicBezTo>
                  <a:pt x="85276" y="20003"/>
                  <a:pt x="62416" y="35243"/>
                  <a:pt x="43366" y="55245"/>
                </a:cubicBezTo>
                <a:lnTo>
                  <a:pt x="504" y="280035"/>
                </a:lnTo>
                <a:cubicBezTo>
                  <a:pt x="-2354" y="295275"/>
                  <a:pt x="7171" y="310515"/>
                  <a:pt x="23364" y="313373"/>
                </a:cubicBezTo>
                <a:cubicBezTo>
                  <a:pt x="24316" y="314325"/>
                  <a:pt x="26221" y="314325"/>
                  <a:pt x="28126" y="314325"/>
                </a:cubicBezTo>
                <a:cubicBezTo>
                  <a:pt x="41461" y="314325"/>
                  <a:pt x="53844" y="304800"/>
                  <a:pt x="55749" y="291465"/>
                </a:cubicBezTo>
                <a:lnTo>
                  <a:pt x="94801" y="98107"/>
                </a:lnTo>
                <a:lnTo>
                  <a:pt x="94801" y="609600"/>
                </a:lnTo>
                <a:lnTo>
                  <a:pt x="151951" y="609600"/>
                </a:lnTo>
                <a:lnTo>
                  <a:pt x="151951" y="314325"/>
                </a:lnTo>
                <a:lnTo>
                  <a:pt x="190051" y="314325"/>
                </a:lnTo>
                <a:lnTo>
                  <a:pt x="190051" y="609600"/>
                </a:lnTo>
                <a:lnTo>
                  <a:pt x="247201" y="609600"/>
                </a:lnTo>
                <a:lnTo>
                  <a:pt x="247201" y="98107"/>
                </a:lnTo>
                <a:lnTo>
                  <a:pt x="286254" y="291465"/>
                </a:lnTo>
                <a:cubicBezTo>
                  <a:pt x="288159" y="304800"/>
                  <a:pt x="300541" y="314325"/>
                  <a:pt x="313876" y="314325"/>
                </a:cubicBezTo>
                <a:lnTo>
                  <a:pt x="313876" y="314325"/>
                </a:lnTo>
                <a:cubicBezTo>
                  <a:pt x="327211" y="314325"/>
                  <a:pt x="339594" y="304800"/>
                  <a:pt x="341499" y="291465"/>
                </a:cubicBezTo>
                <a:lnTo>
                  <a:pt x="380551" y="98107"/>
                </a:lnTo>
                <a:lnTo>
                  <a:pt x="380551" y="201930"/>
                </a:lnTo>
                <a:lnTo>
                  <a:pt x="344356" y="381953"/>
                </a:lnTo>
                <a:lnTo>
                  <a:pt x="380551" y="381953"/>
                </a:lnTo>
                <a:lnTo>
                  <a:pt x="380551" y="609600"/>
                </a:lnTo>
                <a:lnTo>
                  <a:pt x="437701" y="609600"/>
                </a:lnTo>
                <a:lnTo>
                  <a:pt x="437701" y="381000"/>
                </a:lnTo>
                <a:lnTo>
                  <a:pt x="475801" y="381000"/>
                </a:lnTo>
                <a:lnTo>
                  <a:pt x="475801" y="609600"/>
                </a:lnTo>
                <a:lnTo>
                  <a:pt x="532951" y="609600"/>
                </a:lnTo>
                <a:lnTo>
                  <a:pt x="532951" y="381953"/>
                </a:lnTo>
                <a:lnTo>
                  <a:pt x="569146" y="381953"/>
                </a:lnTo>
                <a:lnTo>
                  <a:pt x="532951" y="201930"/>
                </a:lnTo>
                <a:lnTo>
                  <a:pt x="532951" y="98107"/>
                </a:lnTo>
                <a:lnTo>
                  <a:pt x="572004" y="291465"/>
                </a:lnTo>
                <a:cubicBezTo>
                  <a:pt x="573909" y="302895"/>
                  <a:pt x="583434" y="311468"/>
                  <a:pt x="593911" y="313373"/>
                </a:cubicBezTo>
                <a:lnTo>
                  <a:pt x="666301" y="436245"/>
                </a:lnTo>
                <a:lnTo>
                  <a:pt x="666301" y="609600"/>
                </a:lnTo>
                <a:lnTo>
                  <a:pt x="704401" y="609600"/>
                </a:lnTo>
                <a:lnTo>
                  <a:pt x="704401" y="495300"/>
                </a:lnTo>
                <a:lnTo>
                  <a:pt x="723451" y="495300"/>
                </a:lnTo>
                <a:lnTo>
                  <a:pt x="723451" y="609600"/>
                </a:lnTo>
                <a:lnTo>
                  <a:pt x="761551" y="609600"/>
                </a:lnTo>
                <a:lnTo>
                  <a:pt x="761551" y="443865"/>
                </a:lnTo>
                <a:lnTo>
                  <a:pt x="782506" y="493395"/>
                </a:lnTo>
                <a:cubicBezTo>
                  <a:pt x="785364" y="501015"/>
                  <a:pt x="792984" y="504825"/>
                  <a:pt x="799651" y="504825"/>
                </a:cubicBezTo>
                <a:cubicBezTo>
                  <a:pt x="802509" y="504825"/>
                  <a:pt x="804414" y="504825"/>
                  <a:pt x="807271" y="502920"/>
                </a:cubicBezTo>
                <a:cubicBezTo>
                  <a:pt x="816796" y="499110"/>
                  <a:pt x="821559" y="487680"/>
                  <a:pt x="816796" y="478155"/>
                </a:cubicBezTo>
                <a:close/>
              </a:path>
            </a:pathLst>
          </a:custGeom>
          <a:solidFill>
            <a:schemeClr val="bg1"/>
          </a:solidFill>
          <a:ln w="9525" cap="flat">
            <a:noFill/>
            <a:prstDash val="solid"/>
            <a:miter/>
          </a:ln>
        </p:spPr>
        <p:txBody>
          <a:bodyPr rtlCol="0" anchor="ctr"/>
          <a:lstStyle/>
          <a:p>
            <a:endParaRPr lang="en-GB"/>
          </a:p>
        </p:txBody>
      </p:sp>
      <p:sp>
        <p:nvSpPr>
          <p:cNvPr id="7" name="Graphic 162" descr="Life ring with solid fill">
            <a:extLst>
              <a:ext uri="{FF2B5EF4-FFF2-40B4-BE49-F238E27FC236}">
                <a16:creationId xmlns:a16="http://schemas.microsoft.com/office/drawing/2014/main" id="{3FF69778-FA69-462C-BE3E-797EBE90D9A1}"/>
              </a:ext>
            </a:extLst>
          </p:cNvPr>
          <p:cNvSpPr/>
          <p:nvPr/>
        </p:nvSpPr>
        <p:spPr>
          <a:xfrm>
            <a:off x="4648979" y="5228125"/>
            <a:ext cx="1198200" cy="119820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AFD8C816-3C30-4FD2-96C8-C3B01BC9664B}"/>
              </a:ext>
            </a:extLst>
          </p:cNvPr>
          <p:cNvSpPr/>
          <p:nvPr/>
        </p:nvSpPr>
        <p:spPr>
          <a:xfrm>
            <a:off x="3081944" y="2258680"/>
            <a:ext cx="719578" cy="1380014"/>
          </a:xfrm>
          <a:custGeom>
            <a:avLst/>
            <a:gdLst>
              <a:gd name="connsiteX0" fmla="*/ 0 w 576943"/>
              <a:gd name="connsiteY0" fmla="*/ 538406 h 1106467"/>
              <a:gd name="connsiteX1" fmla="*/ 576943 w 576943"/>
              <a:gd name="connsiteY1" fmla="*/ 538406 h 1106467"/>
              <a:gd name="connsiteX2" fmla="*/ 576943 w 576943"/>
              <a:gd name="connsiteY2" fmla="*/ 1106467 h 1106467"/>
              <a:gd name="connsiteX3" fmla="*/ 0 w 576943"/>
              <a:gd name="connsiteY3" fmla="*/ 1106467 h 1106467"/>
              <a:gd name="connsiteX4" fmla="*/ 233414 w 576943"/>
              <a:gd name="connsiteY4" fmla="*/ 0 h 1106467"/>
              <a:gd name="connsiteX5" fmla="*/ 333660 w 576943"/>
              <a:gd name="connsiteY5" fmla="*/ 0 h 1106467"/>
              <a:gd name="connsiteX6" fmla="*/ 333660 w 576943"/>
              <a:gd name="connsiteY6" fmla="*/ 151105 h 1106467"/>
              <a:gd name="connsiteX7" fmla="*/ 487934 w 576943"/>
              <a:gd name="connsiteY7" fmla="*/ 151105 h 1106467"/>
              <a:gd name="connsiteX8" fmla="*/ 487934 w 576943"/>
              <a:gd name="connsiteY8" fmla="*/ 269211 h 1106467"/>
              <a:gd name="connsiteX9" fmla="*/ 333660 w 576943"/>
              <a:gd name="connsiteY9" fmla="*/ 269211 h 1106467"/>
              <a:gd name="connsiteX10" fmla="*/ 333660 w 576943"/>
              <a:gd name="connsiteY10" fmla="*/ 533790 h 1106467"/>
              <a:gd name="connsiteX11" fmla="*/ 233414 w 576943"/>
              <a:gd name="connsiteY11" fmla="*/ 533790 h 1106467"/>
              <a:gd name="connsiteX12" fmla="*/ 233414 w 576943"/>
              <a:gd name="connsiteY12" fmla="*/ 269211 h 1106467"/>
              <a:gd name="connsiteX13" fmla="*/ 74656 w 576943"/>
              <a:gd name="connsiteY13" fmla="*/ 269211 h 1106467"/>
              <a:gd name="connsiteX14" fmla="*/ 74656 w 576943"/>
              <a:gd name="connsiteY14" fmla="*/ 151105 h 1106467"/>
              <a:gd name="connsiteX15" fmla="*/ 233414 w 576943"/>
              <a:gd name="connsiteY15" fmla="*/ 151105 h 110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943" h="1106467">
                <a:moveTo>
                  <a:pt x="0" y="538406"/>
                </a:moveTo>
                <a:lnTo>
                  <a:pt x="576943" y="538406"/>
                </a:lnTo>
                <a:lnTo>
                  <a:pt x="576943" y="1106467"/>
                </a:lnTo>
                <a:lnTo>
                  <a:pt x="0" y="1106467"/>
                </a:lnTo>
                <a:close/>
                <a:moveTo>
                  <a:pt x="233414" y="0"/>
                </a:moveTo>
                <a:lnTo>
                  <a:pt x="333660" y="0"/>
                </a:lnTo>
                <a:lnTo>
                  <a:pt x="333660" y="151105"/>
                </a:lnTo>
                <a:lnTo>
                  <a:pt x="487934" y="151105"/>
                </a:lnTo>
                <a:lnTo>
                  <a:pt x="487934" y="269211"/>
                </a:lnTo>
                <a:lnTo>
                  <a:pt x="333660" y="269211"/>
                </a:lnTo>
                <a:lnTo>
                  <a:pt x="333660" y="533790"/>
                </a:lnTo>
                <a:lnTo>
                  <a:pt x="233414" y="533790"/>
                </a:lnTo>
                <a:lnTo>
                  <a:pt x="233414" y="269211"/>
                </a:lnTo>
                <a:lnTo>
                  <a:pt x="74656" y="269211"/>
                </a:lnTo>
                <a:lnTo>
                  <a:pt x="74656" y="151105"/>
                </a:lnTo>
                <a:lnTo>
                  <a:pt x="233414" y="151105"/>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9" name="Hexagon 168">
            <a:extLst>
              <a:ext uri="{FF2B5EF4-FFF2-40B4-BE49-F238E27FC236}">
                <a16:creationId xmlns:a16="http://schemas.microsoft.com/office/drawing/2014/main" id="{09D12AEC-7252-4A07-A6FB-BAEB49D38E89}"/>
              </a:ext>
            </a:extLst>
          </p:cNvPr>
          <p:cNvSpPr/>
          <p:nvPr/>
        </p:nvSpPr>
        <p:spPr>
          <a:xfrm>
            <a:off x="4163130" y="6943840"/>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pic>
        <p:nvPicPr>
          <p:cNvPr id="170" name="Graphic 169" descr="Close with solid fill">
            <a:extLst>
              <a:ext uri="{FF2B5EF4-FFF2-40B4-BE49-F238E27FC236}">
                <a16:creationId xmlns:a16="http://schemas.microsoft.com/office/drawing/2014/main" id="{BF2FBD2D-1301-4801-A26E-6C68376689D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16386" y="3381928"/>
            <a:ext cx="1174792" cy="1174792"/>
          </a:xfrm>
          <a:prstGeom prst="rect">
            <a:avLst/>
          </a:prstGeom>
        </p:spPr>
      </p:pic>
      <p:grpSp>
        <p:nvGrpSpPr>
          <p:cNvPr id="171" name="Group 170">
            <a:extLst>
              <a:ext uri="{FF2B5EF4-FFF2-40B4-BE49-F238E27FC236}">
                <a16:creationId xmlns:a16="http://schemas.microsoft.com/office/drawing/2014/main" id="{D14BA3B2-1311-4F1E-9403-D7E49DE0AD19}"/>
              </a:ext>
            </a:extLst>
          </p:cNvPr>
          <p:cNvGrpSpPr/>
          <p:nvPr/>
        </p:nvGrpSpPr>
        <p:grpSpPr>
          <a:xfrm>
            <a:off x="4552744" y="7257902"/>
            <a:ext cx="1492869" cy="1031795"/>
            <a:chOff x="44399" y="6498995"/>
            <a:chExt cx="516345" cy="356871"/>
          </a:xfrm>
        </p:grpSpPr>
        <p:sp>
          <p:nvSpPr>
            <p:cNvPr id="172" name="Freeform: Shape 171">
              <a:extLst>
                <a:ext uri="{FF2B5EF4-FFF2-40B4-BE49-F238E27FC236}">
                  <a16:creationId xmlns:a16="http://schemas.microsoft.com/office/drawing/2014/main" id="{1922912D-82CE-4819-B5ED-A790BCF9927D}"/>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173" name="Picture 172" descr="Icon&#10;&#10;Description automatically generated">
              <a:extLst>
                <a:ext uri="{FF2B5EF4-FFF2-40B4-BE49-F238E27FC236}">
                  <a16:creationId xmlns:a16="http://schemas.microsoft.com/office/drawing/2014/main" id="{2F3C20FB-A30E-4889-B5EA-ABE810228C2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sp>
        <p:nvSpPr>
          <p:cNvPr id="174" name="TextBox 173">
            <a:extLst>
              <a:ext uri="{FF2B5EF4-FFF2-40B4-BE49-F238E27FC236}">
                <a16:creationId xmlns:a16="http://schemas.microsoft.com/office/drawing/2014/main" id="{BA22BC17-924B-4522-B362-84300B3E8142}"/>
              </a:ext>
            </a:extLst>
          </p:cNvPr>
          <p:cNvSpPr txBox="1"/>
          <p:nvPr/>
        </p:nvSpPr>
        <p:spPr>
          <a:xfrm>
            <a:off x="4470900" y="8391646"/>
            <a:ext cx="1657620" cy="369332"/>
          </a:xfrm>
          <a:prstGeom prst="rect">
            <a:avLst/>
          </a:prstGeom>
          <a:noFill/>
        </p:spPr>
        <p:txBody>
          <a:bodyPr wrap="square">
            <a:spAutoFit/>
          </a:bodyPr>
          <a:lstStyle/>
          <a:p>
            <a:pPr algn="ctr"/>
            <a:r>
              <a:rPr lang="en-US" sz="1800" dirty="0">
                <a:solidFill>
                  <a:srgbClr val="FFCA2C"/>
                </a:solidFill>
              </a:rPr>
              <a:t>Forgiveness</a:t>
            </a:r>
            <a:endParaRPr lang="en-GB" sz="1800" dirty="0">
              <a:solidFill>
                <a:srgbClr val="FFCA2C"/>
              </a:solidFill>
            </a:endParaRPr>
          </a:p>
        </p:txBody>
      </p:sp>
      <p:pic>
        <p:nvPicPr>
          <p:cNvPr id="149" name="Graphic 148" descr="Coins with solid fill">
            <a:extLst>
              <a:ext uri="{FF2B5EF4-FFF2-40B4-BE49-F238E27FC236}">
                <a16:creationId xmlns:a16="http://schemas.microsoft.com/office/drawing/2014/main" id="{AE05F9FD-042A-49BB-9F2A-EFADB8FE43A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8144" y="2149586"/>
            <a:ext cx="231329" cy="231329"/>
          </a:xfrm>
          <a:prstGeom prst="rect">
            <a:avLst/>
          </a:prstGeom>
        </p:spPr>
      </p:pic>
      <p:sp>
        <p:nvSpPr>
          <p:cNvPr id="157" name="Freeform: Shape 156">
            <a:extLst>
              <a:ext uri="{FF2B5EF4-FFF2-40B4-BE49-F238E27FC236}">
                <a16:creationId xmlns:a16="http://schemas.microsoft.com/office/drawing/2014/main" id="{5BCCE1F8-9545-48BE-86A4-F35A8B62BE4C}"/>
              </a:ext>
            </a:extLst>
          </p:cNvPr>
          <p:cNvSpPr/>
          <p:nvPr/>
        </p:nvSpPr>
        <p:spPr>
          <a:xfrm>
            <a:off x="1096598" y="2313922"/>
            <a:ext cx="480829" cy="342128"/>
          </a:xfrm>
          <a:custGeom>
            <a:avLst/>
            <a:gdLst>
              <a:gd name="connsiteX0" fmla="*/ 266700 w 495300"/>
              <a:gd name="connsiteY0" fmla="*/ 57150 h 352425"/>
              <a:gd name="connsiteX1" fmla="*/ 466725 w 495300"/>
              <a:gd name="connsiteY1" fmla="*/ 57150 h 352425"/>
              <a:gd name="connsiteX2" fmla="*/ 495300 w 495300"/>
              <a:gd name="connsiteY2" fmla="*/ 28575 h 352425"/>
              <a:gd name="connsiteX3" fmla="*/ 466725 w 495300"/>
              <a:gd name="connsiteY3" fmla="*/ 0 h 352425"/>
              <a:gd name="connsiteX4" fmla="*/ 28575 w 495300"/>
              <a:gd name="connsiteY4" fmla="*/ 0 h 352425"/>
              <a:gd name="connsiteX5" fmla="*/ 0 w 495300"/>
              <a:gd name="connsiteY5" fmla="*/ 28575 h 352425"/>
              <a:gd name="connsiteX6" fmla="*/ 28575 w 495300"/>
              <a:gd name="connsiteY6" fmla="*/ 57150 h 352425"/>
              <a:gd name="connsiteX7" fmla="*/ 209550 w 495300"/>
              <a:gd name="connsiteY7" fmla="*/ 57150 h 352425"/>
              <a:gd name="connsiteX8" fmla="*/ 209550 w 495300"/>
              <a:gd name="connsiteY8" fmla="*/ 295275 h 352425"/>
              <a:gd name="connsiteX9" fmla="*/ 152400 w 495300"/>
              <a:gd name="connsiteY9" fmla="*/ 295275 h 352425"/>
              <a:gd name="connsiteX10" fmla="*/ 152400 w 495300"/>
              <a:gd name="connsiteY10" fmla="*/ 352425 h 352425"/>
              <a:gd name="connsiteX11" fmla="*/ 323850 w 495300"/>
              <a:gd name="connsiteY11" fmla="*/ 352425 h 352425"/>
              <a:gd name="connsiteX12" fmla="*/ 323850 w 495300"/>
              <a:gd name="connsiteY12" fmla="*/ 295275 h 352425"/>
              <a:gd name="connsiteX13" fmla="*/ 266700 w 495300"/>
              <a:gd name="connsiteY13" fmla="*/ 295275 h 352425"/>
              <a:gd name="connsiteX14" fmla="*/ 266700 w 495300"/>
              <a:gd name="connsiteY14" fmla="*/ 571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0" h="352425">
                <a:moveTo>
                  <a:pt x="266700" y="57150"/>
                </a:moveTo>
                <a:lnTo>
                  <a:pt x="466725" y="57150"/>
                </a:lnTo>
                <a:cubicBezTo>
                  <a:pt x="482917" y="57150"/>
                  <a:pt x="495300" y="44768"/>
                  <a:pt x="495300" y="28575"/>
                </a:cubicBezTo>
                <a:cubicBezTo>
                  <a:pt x="495300" y="12382"/>
                  <a:pt x="482917" y="0"/>
                  <a:pt x="466725" y="0"/>
                </a:cubicBezTo>
                <a:lnTo>
                  <a:pt x="28575" y="0"/>
                </a:lnTo>
                <a:cubicBezTo>
                  <a:pt x="12382" y="0"/>
                  <a:pt x="0" y="12382"/>
                  <a:pt x="0" y="28575"/>
                </a:cubicBezTo>
                <a:cubicBezTo>
                  <a:pt x="0" y="44768"/>
                  <a:pt x="12382" y="57150"/>
                  <a:pt x="28575" y="57150"/>
                </a:cubicBezTo>
                <a:lnTo>
                  <a:pt x="209550" y="57150"/>
                </a:lnTo>
                <a:lnTo>
                  <a:pt x="209550" y="295275"/>
                </a:lnTo>
                <a:lnTo>
                  <a:pt x="152400" y="295275"/>
                </a:lnTo>
                <a:lnTo>
                  <a:pt x="152400" y="352425"/>
                </a:lnTo>
                <a:lnTo>
                  <a:pt x="323850" y="352425"/>
                </a:lnTo>
                <a:lnTo>
                  <a:pt x="323850" y="295275"/>
                </a:lnTo>
                <a:lnTo>
                  <a:pt x="266700" y="295275"/>
                </a:lnTo>
                <a:lnTo>
                  <a:pt x="266700" y="57150"/>
                </a:lnTo>
                <a:close/>
              </a:path>
            </a:pathLst>
          </a:custGeom>
          <a:solidFill>
            <a:schemeClr val="bg1"/>
          </a:solidFill>
          <a:ln w="9525" cap="flat">
            <a:noFill/>
            <a:prstDash val="solid"/>
            <a:miter/>
          </a:ln>
        </p:spPr>
        <p:txBody>
          <a:bodyPr rtlCol="0" anchor="ctr"/>
          <a:lstStyle/>
          <a:p>
            <a:endParaRPr lang="en-GB" sz="1400"/>
          </a:p>
        </p:txBody>
      </p:sp>
      <p:sp>
        <p:nvSpPr>
          <p:cNvPr id="163" name="Freeform: Shape 162">
            <a:extLst>
              <a:ext uri="{FF2B5EF4-FFF2-40B4-BE49-F238E27FC236}">
                <a16:creationId xmlns:a16="http://schemas.microsoft.com/office/drawing/2014/main" id="{F868A65F-8999-4A8E-BE75-B38F6D30684F}"/>
              </a:ext>
            </a:extLst>
          </p:cNvPr>
          <p:cNvSpPr/>
          <p:nvPr/>
        </p:nvSpPr>
        <p:spPr>
          <a:xfrm rot="3478777">
            <a:off x="1914586" y="2226879"/>
            <a:ext cx="480829" cy="342128"/>
          </a:xfrm>
          <a:custGeom>
            <a:avLst/>
            <a:gdLst>
              <a:gd name="connsiteX0" fmla="*/ 266700 w 495300"/>
              <a:gd name="connsiteY0" fmla="*/ 57150 h 352425"/>
              <a:gd name="connsiteX1" fmla="*/ 466725 w 495300"/>
              <a:gd name="connsiteY1" fmla="*/ 57150 h 352425"/>
              <a:gd name="connsiteX2" fmla="*/ 495300 w 495300"/>
              <a:gd name="connsiteY2" fmla="*/ 28575 h 352425"/>
              <a:gd name="connsiteX3" fmla="*/ 466725 w 495300"/>
              <a:gd name="connsiteY3" fmla="*/ 0 h 352425"/>
              <a:gd name="connsiteX4" fmla="*/ 28575 w 495300"/>
              <a:gd name="connsiteY4" fmla="*/ 0 h 352425"/>
              <a:gd name="connsiteX5" fmla="*/ 0 w 495300"/>
              <a:gd name="connsiteY5" fmla="*/ 28575 h 352425"/>
              <a:gd name="connsiteX6" fmla="*/ 28575 w 495300"/>
              <a:gd name="connsiteY6" fmla="*/ 57150 h 352425"/>
              <a:gd name="connsiteX7" fmla="*/ 209550 w 495300"/>
              <a:gd name="connsiteY7" fmla="*/ 57150 h 352425"/>
              <a:gd name="connsiteX8" fmla="*/ 209550 w 495300"/>
              <a:gd name="connsiteY8" fmla="*/ 295275 h 352425"/>
              <a:gd name="connsiteX9" fmla="*/ 152400 w 495300"/>
              <a:gd name="connsiteY9" fmla="*/ 295275 h 352425"/>
              <a:gd name="connsiteX10" fmla="*/ 152400 w 495300"/>
              <a:gd name="connsiteY10" fmla="*/ 352425 h 352425"/>
              <a:gd name="connsiteX11" fmla="*/ 323850 w 495300"/>
              <a:gd name="connsiteY11" fmla="*/ 352425 h 352425"/>
              <a:gd name="connsiteX12" fmla="*/ 323850 w 495300"/>
              <a:gd name="connsiteY12" fmla="*/ 295275 h 352425"/>
              <a:gd name="connsiteX13" fmla="*/ 266700 w 495300"/>
              <a:gd name="connsiteY13" fmla="*/ 295275 h 352425"/>
              <a:gd name="connsiteX14" fmla="*/ 266700 w 495300"/>
              <a:gd name="connsiteY14" fmla="*/ 571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0" h="352425">
                <a:moveTo>
                  <a:pt x="266700" y="57150"/>
                </a:moveTo>
                <a:lnTo>
                  <a:pt x="466725" y="57150"/>
                </a:lnTo>
                <a:cubicBezTo>
                  <a:pt x="482917" y="57150"/>
                  <a:pt x="495300" y="44768"/>
                  <a:pt x="495300" y="28575"/>
                </a:cubicBezTo>
                <a:cubicBezTo>
                  <a:pt x="495300" y="12382"/>
                  <a:pt x="482917" y="0"/>
                  <a:pt x="466725" y="0"/>
                </a:cubicBezTo>
                <a:lnTo>
                  <a:pt x="28575" y="0"/>
                </a:lnTo>
                <a:cubicBezTo>
                  <a:pt x="12382" y="0"/>
                  <a:pt x="0" y="12382"/>
                  <a:pt x="0" y="28575"/>
                </a:cubicBezTo>
                <a:cubicBezTo>
                  <a:pt x="0" y="44768"/>
                  <a:pt x="12382" y="57150"/>
                  <a:pt x="28575" y="57150"/>
                </a:cubicBezTo>
                <a:lnTo>
                  <a:pt x="209550" y="57150"/>
                </a:lnTo>
                <a:lnTo>
                  <a:pt x="209550" y="295275"/>
                </a:lnTo>
                <a:lnTo>
                  <a:pt x="152400" y="295275"/>
                </a:lnTo>
                <a:lnTo>
                  <a:pt x="152400" y="352425"/>
                </a:lnTo>
                <a:lnTo>
                  <a:pt x="323850" y="352425"/>
                </a:lnTo>
                <a:lnTo>
                  <a:pt x="323850" y="295275"/>
                </a:lnTo>
                <a:lnTo>
                  <a:pt x="266700" y="295275"/>
                </a:lnTo>
                <a:lnTo>
                  <a:pt x="266700" y="57150"/>
                </a:lnTo>
                <a:close/>
              </a:path>
            </a:pathLst>
          </a:custGeom>
          <a:solidFill>
            <a:schemeClr val="bg1"/>
          </a:solidFill>
          <a:ln w="9525" cap="flat">
            <a:noFill/>
            <a:prstDash val="solid"/>
            <a:miter/>
          </a:ln>
        </p:spPr>
        <p:txBody>
          <a:bodyPr rtlCol="0" anchor="ctr"/>
          <a:lstStyle/>
          <a:p>
            <a:endParaRPr lang="en-GB" sz="1400"/>
          </a:p>
        </p:txBody>
      </p:sp>
      <p:grpSp>
        <p:nvGrpSpPr>
          <p:cNvPr id="175" name="Graphic 24" descr="Man with solid fill">
            <a:extLst>
              <a:ext uri="{FF2B5EF4-FFF2-40B4-BE49-F238E27FC236}">
                <a16:creationId xmlns:a16="http://schemas.microsoft.com/office/drawing/2014/main" id="{891F8F93-94D1-41EE-BB82-D6F785ACC06E}"/>
              </a:ext>
            </a:extLst>
          </p:cNvPr>
          <p:cNvGrpSpPr/>
          <p:nvPr/>
        </p:nvGrpSpPr>
        <p:grpSpPr>
          <a:xfrm>
            <a:off x="745941" y="1772926"/>
            <a:ext cx="406855" cy="832204"/>
            <a:chOff x="4636749" y="2490465"/>
            <a:chExt cx="419100" cy="857250"/>
          </a:xfrm>
          <a:solidFill>
            <a:schemeClr val="bg1"/>
          </a:solidFill>
        </p:grpSpPr>
        <p:sp>
          <p:nvSpPr>
            <p:cNvPr id="176" name="Freeform: Shape 175">
              <a:extLst>
                <a:ext uri="{FF2B5EF4-FFF2-40B4-BE49-F238E27FC236}">
                  <a16:creationId xmlns:a16="http://schemas.microsoft.com/office/drawing/2014/main" id="{75AC8949-7672-4B1C-933A-C5D6C305F630}"/>
                </a:ext>
              </a:extLst>
            </p:cNvPr>
            <p:cNvSpPr/>
            <p:nvPr/>
          </p:nvSpPr>
          <p:spPr>
            <a:xfrm>
              <a:off x="4770099" y="2490465"/>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chemeClr val="bg1"/>
            </a:solidFill>
            <a:ln w="9525" cap="flat">
              <a:noFill/>
              <a:prstDash val="solid"/>
              <a:miter/>
            </a:ln>
          </p:spPr>
          <p:txBody>
            <a:bodyPr rtlCol="0" anchor="ctr"/>
            <a:lstStyle/>
            <a:p>
              <a:endParaRPr lang="en-GB" sz="1400"/>
            </a:p>
          </p:txBody>
        </p:sp>
        <p:sp>
          <p:nvSpPr>
            <p:cNvPr id="177" name="Freeform: Shape 176">
              <a:extLst>
                <a:ext uri="{FF2B5EF4-FFF2-40B4-BE49-F238E27FC236}">
                  <a16:creationId xmlns:a16="http://schemas.microsoft.com/office/drawing/2014/main" id="{EC03B784-65EE-427A-A837-070EA78B120E}"/>
                </a:ext>
              </a:extLst>
            </p:cNvPr>
            <p:cNvSpPr/>
            <p:nvPr/>
          </p:nvSpPr>
          <p:spPr>
            <a:xfrm>
              <a:off x="4636749" y="2661915"/>
              <a:ext cx="419100" cy="685800"/>
            </a:xfrm>
            <a:custGeom>
              <a:avLst/>
              <a:gdLst>
                <a:gd name="connsiteX0" fmla="*/ 417195 w 419100"/>
                <a:gd name="connsiteY0" fmla="*/ 297180 h 685800"/>
                <a:gd name="connsiteX1" fmla="*/ 363855 w 419100"/>
                <a:gd name="connsiteY1" fmla="*/ 70485 h 685800"/>
                <a:gd name="connsiteX2" fmla="*/ 352425 w 419100"/>
                <a:gd name="connsiteY2" fmla="*/ 49530 h 685800"/>
                <a:gd name="connsiteX3" fmla="*/ 272415 w 419100"/>
                <a:gd name="connsiteY3" fmla="*/ 7620 h 685800"/>
                <a:gd name="connsiteX4" fmla="*/ 209550 w 419100"/>
                <a:gd name="connsiteY4" fmla="*/ 0 h 685800"/>
                <a:gd name="connsiteX5" fmla="*/ 146685 w 419100"/>
                <a:gd name="connsiteY5" fmla="*/ 9525 h 685800"/>
                <a:gd name="connsiteX6" fmla="*/ 66675 w 419100"/>
                <a:gd name="connsiteY6" fmla="*/ 51435 h 685800"/>
                <a:gd name="connsiteX7" fmla="*/ 55245 w 419100"/>
                <a:gd name="connsiteY7" fmla="*/ 72390 h 685800"/>
                <a:gd name="connsiteX8" fmla="*/ 1905 w 419100"/>
                <a:gd name="connsiteY8" fmla="*/ 299085 h 685800"/>
                <a:gd name="connsiteX9" fmla="*/ 0 w 419100"/>
                <a:gd name="connsiteY9" fmla="*/ 308610 h 685800"/>
                <a:gd name="connsiteX10" fmla="*/ 38100 w 419100"/>
                <a:gd name="connsiteY10" fmla="*/ 346710 h 685800"/>
                <a:gd name="connsiteX11" fmla="*/ 74295 w 419100"/>
                <a:gd name="connsiteY11" fmla="*/ 318135 h 685800"/>
                <a:gd name="connsiteX12" fmla="*/ 114300 w 419100"/>
                <a:gd name="connsiteY12" fmla="*/ 152400 h 685800"/>
                <a:gd name="connsiteX13" fmla="*/ 114300 w 419100"/>
                <a:gd name="connsiteY13" fmla="*/ 685800 h 685800"/>
                <a:gd name="connsiteX14" fmla="*/ 190500 w 419100"/>
                <a:gd name="connsiteY14" fmla="*/ 685800 h 685800"/>
                <a:gd name="connsiteX15" fmla="*/ 190500 w 419100"/>
                <a:gd name="connsiteY15" fmla="*/ 342900 h 685800"/>
                <a:gd name="connsiteX16" fmla="*/ 228600 w 419100"/>
                <a:gd name="connsiteY16" fmla="*/ 342900 h 685800"/>
                <a:gd name="connsiteX17" fmla="*/ 228600 w 419100"/>
                <a:gd name="connsiteY17" fmla="*/ 685800 h 685800"/>
                <a:gd name="connsiteX18" fmla="*/ 304800 w 419100"/>
                <a:gd name="connsiteY18" fmla="*/ 685800 h 685800"/>
                <a:gd name="connsiteX19" fmla="*/ 304800 w 419100"/>
                <a:gd name="connsiteY19" fmla="*/ 150495 h 685800"/>
                <a:gd name="connsiteX20" fmla="*/ 344805 w 419100"/>
                <a:gd name="connsiteY20" fmla="*/ 316230 h 685800"/>
                <a:gd name="connsiteX21" fmla="*/ 381000 w 419100"/>
                <a:gd name="connsiteY21" fmla="*/ 344805 h 685800"/>
                <a:gd name="connsiteX22" fmla="*/ 419100 w 419100"/>
                <a:gd name="connsiteY22" fmla="*/ 306705 h 685800"/>
                <a:gd name="connsiteX23" fmla="*/ 417195 w 419100"/>
                <a:gd name="connsiteY23" fmla="*/ 2971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685800">
                  <a:moveTo>
                    <a:pt x="417195" y="297180"/>
                  </a:moveTo>
                  <a:lnTo>
                    <a:pt x="363855" y="70485"/>
                  </a:lnTo>
                  <a:cubicBezTo>
                    <a:pt x="361950" y="62865"/>
                    <a:pt x="358140" y="55245"/>
                    <a:pt x="352425" y="49530"/>
                  </a:cubicBezTo>
                  <a:cubicBezTo>
                    <a:pt x="329565" y="30480"/>
                    <a:pt x="302895" y="17145"/>
                    <a:pt x="272415" y="7620"/>
                  </a:cubicBezTo>
                  <a:cubicBezTo>
                    <a:pt x="251460" y="3810"/>
                    <a:pt x="230505" y="0"/>
                    <a:pt x="209550" y="0"/>
                  </a:cubicBezTo>
                  <a:cubicBezTo>
                    <a:pt x="188595" y="0"/>
                    <a:pt x="167640" y="3810"/>
                    <a:pt x="146685" y="9525"/>
                  </a:cubicBezTo>
                  <a:cubicBezTo>
                    <a:pt x="116205" y="17145"/>
                    <a:pt x="89535" y="32385"/>
                    <a:pt x="66675" y="51435"/>
                  </a:cubicBezTo>
                  <a:cubicBezTo>
                    <a:pt x="60960" y="57150"/>
                    <a:pt x="57150" y="64770"/>
                    <a:pt x="55245" y="72390"/>
                  </a:cubicBezTo>
                  <a:lnTo>
                    <a:pt x="1905" y="299085"/>
                  </a:lnTo>
                  <a:cubicBezTo>
                    <a:pt x="1905" y="300990"/>
                    <a:pt x="0" y="304800"/>
                    <a:pt x="0" y="308610"/>
                  </a:cubicBezTo>
                  <a:cubicBezTo>
                    <a:pt x="0" y="329565"/>
                    <a:pt x="17145" y="346710"/>
                    <a:pt x="38100" y="346710"/>
                  </a:cubicBezTo>
                  <a:cubicBezTo>
                    <a:pt x="55245" y="346710"/>
                    <a:pt x="70485" y="333375"/>
                    <a:pt x="74295" y="318135"/>
                  </a:cubicBezTo>
                  <a:lnTo>
                    <a:pt x="114300" y="152400"/>
                  </a:lnTo>
                  <a:lnTo>
                    <a:pt x="114300" y="685800"/>
                  </a:lnTo>
                  <a:lnTo>
                    <a:pt x="190500" y="685800"/>
                  </a:lnTo>
                  <a:lnTo>
                    <a:pt x="190500" y="342900"/>
                  </a:lnTo>
                  <a:lnTo>
                    <a:pt x="228600" y="342900"/>
                  </a:lnTo>
                  <a:lnTo>
                    <a:pt x="228600" y="685800"/>
                  </a:lnTo>
                  <a:lnTo>
                    <a:pt x="304800" y="685800"/>
                  </a:lnTo>
                  <a:lnTo>
                    <a:pt x="304800" y="150495"/>
                  </a:lnTo>
                  <a:lnTo>
                    <a:pt x="344805" y="316230"/>
                  </a:lnTo>
                  <a:cubicBezTo>
                    <a:pt x="348615" y="331470"/>
                    <a:pt x="363855" y="344805"/>
                    <a:pt x="381000" y="344805"/>
                  </a:cubicBezTo>
                  <a:cubicBezTo>
                    <a:pt x="401955" y="344805"/>
                    <a:pt x="419100" y="327660"/>
                    <a:pt x="419100" y="306705"/>
                  </a:cubicBezTo>
                  <a:cubicBezTo>
                    <a:pt x="419100" y="302895"/>
                    <a:pt x="417195" y="299085"/>
                    <a:pt x="417195" y="297180"/>
                  </a:cubicBezTo>
                  <a:close/>
                </a:path>
              </a:pathLst>
            </a:custGeom>
            <a:solidFill>
              <a:schemeClr val="bg1"/>
            </a:solidFill>
            <a:ln w="9525" cap="flat">
              <a:noFill/>
              <a:prstDash val="solid"/>
              <a:miter/>
            </a:ln>
          </p:spPr>
          <p:txBody>
            <a:bodyPr rtlCol="0" anchor="ctr"/>
            <a:lstStyle/>
            <a:p>
              <a:endParaRPr lang="en-GB" sz="1400"/>
            </a:p>
          </p:txBody>
        </p:sp>
      </p:grpSp>
      <p:pic>
        <p:nvPicPr>
          <p:cNvPr id="178" name="Graphic 177" descr="Man with solid fill">
            <a:extLst>
              <a:ext uri="{FF2B5EF4-FFF2-40B4-BE49-F238E27FC236}">
                <a16:creationId xmlns:a16="http://schemas.microsoft.com/office/drawing/2014/main" id="{F9186B2F-4AE3-45F4-97B1-E3E42CEAB65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393603" y="1759639"/>
            <a:ext cx="887684" cy="887685"/>
          </a:xfrm>
          <a:prstGeom prst="rect">
            <a:avLst/>
          </a:prstGeom>
        </p:spPr>
      </p:pic>
      <p:pic>
        <p:nvPicPr>
          <p:cNvPr id="179" name="Picture 178" descr="Icon&#10;&#10;Description automatically generated">
            <a:extLst>
              <a:ext uri="{FF2B5EF4-FFF2-40B4-BE49-F238E27FC236}">
                <a16:creationId xmlns:a16="http://schemas.microsoft.com/office/drawing/2014/main" id="{589800F8-0FA3-4775-B4BD-A68E0AF353AA}"/>
              </a:ext>
            </a:extLst>
          </p:cNvPr>
          <p:cNvPicPr>
            <a:picLocks noChangeAspect="1"/>
          </p:cNvPicPr>
          <p:nvPr/>
        </p:nvPicPr>
        <p:blipFill>
          <a:blip r:embed="rId15">
            <a:biLevel thresh="25000"/>
            <a:extLst>
              <a:ext uri="{BEBA8EAE-BF5A-486C-A8C5-ECC9F3942E4B}">
                <a14:imgProps xmlns:a14="http://schemas.microsoft.com/office/drawing/2010/main">
                  <a14:imgLayer r:embed="rId1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84382" y="1451182"/>
            <a:ext cx="325599" cy="325599"/>
          </a:xfrm>
          <a:prstGeom prst="rect">
            <a:avLst/>
          </a:prstGeom>
        </p:spPr>
      </p:pic>
      <p:pic>
        <p:nvPicPr>
          <p:cNvPr id="180" name="Graphic 179" descr="Coins with solid fill">
            <a:extLst>
              <a:ext uri="{FF2B5EF4-FFF2-40B4-BE49-F238E27FC236}">
                <a16:creationId xmlns:a16="http://schemas.microsoft.com/office/drawing/2014/main" id="{5C38245E-37E7-4F5E-95C5-B1823747038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37699" y="1934646"/>
            <a:ext cx="231329" cy="231329"/>
          </a:xfrm>
          <a:prstGeom prst="rect">
            <a:avLst/>
          </a:prstGeom>
        </p:spPr>
      </p:pic>
      <p:sp>
        <p:nvSpPr>
          <p:cNvPr id="181" name="Freeform: Shape 180">
            <a:extLst>
              <a:ext uri="{FF2B5EF4-FFF2-40B4-BE49-F238E27FC236}">
                <a16:creationId xmlns:a16="http://schemas.microsoft.com/office/drawing/2014/main" id="{FD2A083A-C4C4-45A9-AFD9-22CDE8BABD24}"/>
              </a:ext>
            </a:extLst>
          </p:cNvPr>
          <p:cNvSpPr/>
          <p:nvPr/>
        </p:nvSpPr>
        <p:spPr>
          <a:xfrm rot="17338420">
            <a:off x="2239381" y="2293351"/>
            <a:ext cx="480829" cy="342128"/>
          </a:xfrm>
          <a:custGeom>
            <a:avLst/>
            <a:gdLst>
              <a:gd name="connsiteX0" fmla="*/ 266700 w 495300"/>
              <a:gd name="connsiteY0" fmla="*/ 57150 h 352425"/>
              <a:gd name="connsiteX1" fmla="*/ 466725 w 495300"/>
              <a:gd name="connsiteY1" fmla="*/ 57150 h 352425"/>
              <a:gd name="connsiteX2" fmla="*/ 495300 w 495300"/>
              <a:gd name="connsiteY2" fmla="*/ 28575 h 352425"/>
              <a:gd name="connsiteX3" fmla="*/ 466725 w 495300"/>
              <a:gd name="connsiteY3" fmla="*/ 0 h 352425"/>
              <a:gd name="connsiteX4" fmla="*/ 28575 w 495300"/>
              <a:gd name="connsiteY4" fmla="*/ 0 h 352425"/>
              <a:gd name="connsiteX5" fmla="*/ 0 w 495300"/>
              <a:gd name="connsiteY5" fmla="*/ 28575 h 352425"/>
              <a:gd name="connsiteX6" fmla="*/ 28575 w 495300"/>
              <a:gd name="connsiteY6" fmla="*/ 57150 h 352425"/>
              <a:gd name="connsiteX7" fmla="*/ 209550 w 495300"/>
              <a:gd name="connsiteY7" fmla="*/ 57150 h 352425"/>
              <a:gd name="connsiteX8" fmla="*/ 209550 w 495300"/>
              <a:gd name="connsiteY8" fmla="*/ 295275 h 352425"/>
              <a:gd name="connsiteX9" fmla="*/ 152400 w 495300"/>
              <a:gd name="connsiteY9" fmla="*/ 295275 h 352425"/>
              <a:gd name="connsiteX10" fmla="*/ 152400 w 495300"/>
              <a:gd name="connsiteY10" fmla="*/ 352425 h 352425"/>
              <a:gd name="connsiteX11" fmla="*/ 323850 w 495300"/>
              <a:gd name="connsiteY11" fmla="*/ 352425 h 352425"/>
              <a:gd name="connsiteX12" fmla="*/ 323850 w 495300"/>
              <a:gd name="connsiteY12" fmla="*/ 295275 h 352425"/>
              <a:gd name="connsiteX13" fmla="*/ 266700 w 495300"/>
              <a:gd name="connsiteY13" fmla="*/ 295275 h 352425"/>
              <a:gd name="connsiteX14" fmla="*/ 266700 w 495300"/>
              <a:gd name="connsiteY14" fmla="*/ 57150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5300" h="352425">
                <a:moveTo>
                  <a:pt x="266700" y="57150"/>
                </a:moveTo>
                <a:lnTo>
                  <a:pt x="466725" y="57150"/>
                </a:lnTo>
                <a:cubicBezTo>
                  <a:pt x="482917" y="57150"/>
                  <a:pt x="495300" y="44768"/>
                  <a:pt x="495300" y="28575"/>
                </a:cubicBezTo>
                <a:cubicBezTo>
                  <a:pt x="495300" y="12382"/>
                  <a:pt x="482917" y="0"/>
                  <a:pt x="466725" y="0"/>
                </a:cubicBezTo>
                <a:lnTo>
                  <a:pt x="28575" y="0"/>
                </a:lnTo>
                <a:cubicBezTo>
                  <a:pt x="12382" y="0"/>
                  <a:pt x="0" y="12382"/>
                  <a:pt x="0" y="28575"/>
                </a:cubicBezTo>
                <a:cubicBezTo>
                  <a:pt x="0" y="44768"/>
                  <a:pt x="12382" y="57150"/>
                  <a:pt x="28575" y="57150"/>
                </a:cubicBezTo>
                <a:lnTo>
                  <a:pt x="209550" y="57150"/>
                </a:lnTo>
                <a:lnTo>
                  <a:pt x="209550" y="295275"/>
                </a:lnTo>
                <a:lnTo>
                  <a:pt x="152400" y="295275"/>
                </a:lnTo>
                <a:lnTo>
                  <a:pt x="152400" y="352425"/>
                </a:lnTo>
                <a:lnTo>
                  <a:pt x="323850" y="352425"/>
                </a:lnTo>
                <a:lnTo>
                  <a:pt x="323850" y="295275"/>
                </a:lnTo>
                <a:lnTo>
                  <a:pt x="266700" y="295275"/>
                </a:lnTo>
                <a:lnTo>
                  <a:pt x="266700" y="57150"/>
                </a:lnTo>
                <a:close/>
              </a:path>
            </a:pathLst>
          </a:custGeom>
          <a:solidFill>
            <a:schemeClr val="bg1"/>
          </a:solidFill>
          <a:ln w="9525" cap="flat">
            <a:noFill/>
            <a:prstDash val="solid"/>
            <a:miter/>
          </a:ln>
        </p:spPr>
        <p:txBody>
          <a:bodyPr rtlCol="0" anchor="ctr"/>
          <a:lstStyle/>
          <a:p>
            <a:endParaRPr lang="en-GB" sz="1400"/>
          </a:p>
        </p:txBody>
      </p:sp>
      <p:sp>
        <p:nvSpPr>
          <p:cNvPr id="182" name="Graphic 38" descr="Speech with solid fill">
            <a:extLst>
              <a:ext uri="{FF2B5EF4-FFF2-40B4-BE49-F238E27FC236}">
                <a16:creationId xmlns:a16="http://schemas.microsoft.com/office/drawing/2014/main" id="{FA033A54-7F03-4454-98DE-DEA712E9C355}"/>
              </a:ext>
            </a:extLst>
          </p:cNvPr>
          <p:cNvSpPr/>
          <p:nvPr/>
        </p:nvSpPr>
        <p:spPr>
          <a:xfrm>
            <a:off x="1108328" y="1444043"/>
            <a:ext cx="554635" cy="505698"/>
          </a:xfrm>
          <a:custGeom>
            <a:avLst/>
            <a:gdLst>
              <a:gd name="connsiteX0" fmla="*/ 615315 w 647700"/>
              <a:gd name="connsiteY0" fmla="*/ 0 h 590550"/>
              <a:gd name="connsiteX1" fmla="*/ 32385 w 647700"/>
              <a:gd name="connsiteY1" fmla="*/ 0 h 590550"/>
              <a:gd name="connsiteX2" fmla="*/ 0 w 647700"/>
              <a:gd name="connsiteY2" fmla="*/ 32385 h 590550"/>
              <a:gd name="connsiteX3" fmla="*/ 0 w 647700"/>
              <a:gd name="connsiteY3" fmla="*/ 425768 h 590550"/>
              <a:gd name="connsiteX4" fmla="*/ 32385 w 647700"/>
              <a:gd name="connsiteY4" fmla="*/ 458153 h 590550"/>
              <a:gd name="connsiteX5" fmla="*/ 388620 w 647700"/>
              <a:gd name="connsiteY5" fmla="*/ 458153 h 590550"/>
              <a:gd name="connsiteX6" fmla="*/ 518160 w 647700"/>
              <a:gd name="connsiteY6" fmla="*/ 590550 h 590550"/>
              <a:gd name="connsiteX7" fmla="*/ 518160 w 647700"/>
              <a:gd name="connsiteY7" fmla="*/ 459105 h 590550"/>
              <a:gd name="connsiteX8" fmla="*/ 615315 w 647700"/>
              <a:gd name="connsiteY8" fmla="*/ 459105 h 590550"/>
              <a:gd name="connsiteX9" fmla="*/ 647700 w 647700"/>
              <a:gd name="connsiteY9" fmla="*/ 426720 h 590550"/>
              <a:gd name="connsiteX10" fmla="*/ 647700 w 647700"/>
              <a:gd name="connsiteY10" fmla="*/ 33338 h 590550"/>
              <a:gd name="connsiteX11" fmla="*/ 615315 w 647700"/>
              <a:gd name="connsiteY11"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7700" h="590550">
                <a:moveTo>
                  <a:pt x="615315" y="0"/>
                </a:moveTo>
                <a:lnTo>
                  <a:pt x="32385" y="0"/>
                </a:lnTo>
                <a:cubicBezTo>
                  <a:pt x="14288" y="0"/>
                  <a:pt x="0" y="15240"/>
                  <a:pt x="0" y="32385"/>
                </a:cubicBezTo>
                <a:lnTo>
                  <a:pt x="0" y="425768"/>
                </a:lnTo>
                <a:cubicBezTo>
                  <a:pt x="0" y="443865"/>
                  <a:pt x="14288" y="458153"/>
                  <a:pt x="32385" y="458153"/>
                </a:cubicBezTo>
                <a:lnTo>
                  <a:pt x="388620" y="458153"/>
                </a:lnTo>
                <a:lnTo>
                  <a:pt x="518160" y="590550"/>
                </a:lnTo>
                <a:lnTo>
                  <a:pt x="518160" y="459105"/>
                </a:lnTo>
                <a:lnTo>
                  <a:pt x="615315" y="459105"/>
                </a:lnTo>
                <a:cubicBezTo>
                  <a:pt x="633413" y="459105"/>
                  <a:pt x="647700" y="443865"/>
                  <a:pt x="647700" y="426720"/>
                </a:cubicBezTo>
                <a:lnTo>
                  <a:pt x="647700" y="33338"/>
                </a:lnTo>
                <a:cubicBezTo>
                  <a:pt x="647700" y="15240"/>
                  <a:pt x="633413" y="0"/>
                  <a:pt x="615315" y="0"/>
                </a:cubicBezTo>
                <a:close/>
              </a:path>
            </a:pathLst>
          </a:custGeom>
          <a:solidFill>
            <a:schemeClr val="bg1"/>
          </a:solidFill>
          <a:ln w="9525" cap="flat">
            <a:noFill/>
            <a:prstDash val="solid"/>
            <a:miter/>
          </a:ln>
        </p:spPr>
        <p:txBody>
          <a:bodyPr rtlCol="0" anchor="ctr"/>
          <a:lstStyle/>
          <a:p>
            <a:endParaRPr lang="en-GB" sz="1400"/>
          </a:p>
        </p:txBody>
      </p:sp>
      <p:pic>
        <p:nvPicPr>
          <p:cNvPr id="183" name="Graphic 182" descr="Close with solid fill">
            <a:extLst>
              <a:ext uri="{FF2B5EF4-FFF2-40B4-BE49-F238E27FC236}">
                <a16:creationId xmlns:a16="http://schemas.microsoft.com/office/drawing/2014/main" id="{62DFA376-BE12-49F3-B03D-CA52496CB6D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59658" y="1427510"/>
            <a:ext cx="432661" cy="432661"/>
          </a:xfrm>
          <a:prstGeom prst="rect">
            <a:avLst/>
          </a:prstGeom>
        </p:spPr>
      </p:pic>
      <p:pic>
        <p:nvPicPr>
          <p:cNvPr id="184" name="Graphic 183" descr="Coins with solid fill">
            <a:extLst>
              <a:ext uri="{FF2B5EF4-FFF2-40B4-BE49-F238E27FC236}">
                <a16:creationId xmlns:a16="http://schemas.microsoft.com/office/drawing/2014/main" id="{557F8CA2-39E9-4AFF-9659-2264C651656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393603" y="2422579"/>
            <a:ext cx="231329" cy="231329"/>
          </a:xfrm>
          <a:prstGeom prst="rect">
            <a:avLst/>
          </a:prstGeom>
        </p:spPr>
      </p:pic>
      <p:sp>
        <p:nvSpPr>
          <p:cNvPr id="188" name="Freeform: Shape 187">
            <a:extLst>
              <a:ext uri="{FF2B5EF4-FFF2-40B4-BE49-F238E27FC236}">
                <a16:creationId xmlns:a16="http://schemas.microsoft.com/office/drawing/2014/main" id="{2C8D1029-052A-4C84-82E5-FB4A3BA8B995}"/>
              </a:ext>
            </a:extLst>
          </p:cNvPr>
          <p:cNvSpPr/>
          <p:nvPr/>
        </p:nvSpPr>
        <p:spPr>
          <a:xfrm>
            <a:off x="1236994" y="5308001"/>
            <a:ext cx="932246" cy="1174276"/>
          </a:xfrm>
          <a:custGeom>
            <a:avLst/>
            <a:gdLst>
              <a:gd name="connsiteX0" fmla="*/ 917935 w 2818017"/>
              <a:gd name="connsiteY0" fmla="*/ 1832698 h 3549629"/>
              <a:gd name="connsiteX1" fmla="*/ 567440 w 2818017"/>
              <a:gd name="connsiteY1" fmla="*/ 2444266 h 3549629"/>
              <a:gd name="connsiteX2" fmla="*/ 919990 w 2818017"/>
              <a:gd name="connsiteY2" fmla="*/ 2444266 h 3549629"/>
              <a:gd name="connsiteX3" fmla="*/ 919990 w 2818017"/>
              <a:gd name="connsiteY3" fmla="*/ 1832698 h 3549629"/>
              <a:gd name="connsiteX4" fmla="*/ 1916897 w 2818017"/>
              <a:gd name="connsiteY4" fmla="*/ 1795696 h 3549629"/>
              <a:gd name="connsiteX5" fmla="*/ 1816682 w 2818017"/>
              <a:gd name="connsiteY5" fmla="*/ 1824990 h 3549629"/>
              <a:gd name="connsiteX6" fmla="*/ 1753984 w 2818017"/>
              <a:gd name="connsiteY6" fmla="*/ 1912870 h 3549629"/>
              <a:gd name="connsiteX7" fmla="*/ 1721607 w 2818017"/>
              <a:gd name="connsiteY7" fmla="*/ 2058824 h 3549629"/>
              <a:gd name="connsiteX8" fmla="*/ 1712356 w 2818017"/>
              <a:gd name="connsiteY8" fmla="*/ 2262337 h 3549629"/>
              <a:gd name="connsiteX9" fmla="*/ 1723662 w 2818017"/>
              <a:gd name="connsiteY9" fmla="*/ 2497200 h 3549629"/>
              <a:gd name="connsiteX10" fmla="*/ 1759123 w 2818017"/>
              <a:gd name="connsiteY10" fmla="*/ 2645209 h 3549629"/>
              <a:gd name="connsiteX11" fmla="*/ 1821308 w 2818017"/>
              <a:gd name="connsiteY11" fmla="*/ 2722298 h 3549629"/>
              <a:gd name="connsiteX12" fmla="*/ 1912786 w 2818017"/>
              <a:gd name="connsiteY12" fmla="*/ 2744396 h 3549629"/>
              <a:gd name="connsiteX13" fmla="*/ 1983707 w 2818017"/>
              <a:gd name="connsiteY13" fmla="*/ 2731548 h 3549629"/>
              <a:gd name="connsiteX14" fmla="*/ 2037669 w 2818017"/>
              <a:gd name="connsiteY14" fmla="*/ 2693004 h 3549629"/>
              <a:gd name="connsiteX15" fmla="*/ 2076213 w 2818017"/>
              <a:gd name="connsiteY15" fmla="*/ 2628250 h 3549629"/>
              <a:gd name="connsiteX16" fmla="*/ 2101395 w 2818017"/>
              <a:gd name="connsiteY16" fmla="*/ 2537799 h 3549629"/>
              <a:gd name="connsiteX17" fmla="*/ 2114757 w 2818017"/>
              <a:gd name="connsiteY17" fmla="*/ 2421653 h 3549629"/>
              <a:gd name="connsiteX18" fmla="*/ 2118354 w 2818017"/>
              <a:gd name="connsiteY18" fmla="*/ 2278783 h 3549629"/>
              <a:gd name="connsiteX19" fmla="*/ 2113215 w 2818017"/>
              <a:gd name="connsiteY19" fmla="*/ 2111758 h 3549629"/>
              <a:gd name="connsiteX20" fmla="*/ 2097284 w 2818017"/>
              <a:gd name="connsiteY20" fmla="*/ 1985847 h 3549629"/>
              <a:gd name="connsiteX21" fmla="*/ 2070560 w 2818017"/>
              <a:gd name="connsiteY21" fmla="*/ 1895397 h 3549629"/>
              <a:gd name="connsiteX22" fmla="*/ 2032016 w 2818017"/>
              <a:gd name="connsiteY22" fmla="*/ 1836296 h 3549629"/>
              <a:gd name="connsiteX23" fmla="*/ 1980623 w 2818017"/>
              <a:gd name="connsiteY23" fmla="*/ 1804947 h 3549629"/>
              <a:gd name="connsiteX24" fmla="*/ 1916897 w 2818017"/>
              <a:gd name="connsiteY24" fmla="*/ 1795696 h 3549629"/>
              <a:gd name="connsiteX25" fmla="*/ 988856 w 2818017"/>
              <a:gd name="connsiteY25" fmla="*/ 1599378 h 3549629"/>
              <a:gd name="connsiteX26" fmla="*/ 1078278 w 2818017"/>
              <a:gd name="connsiteY26" fmla="*/ 1601947 h 3549629"/>
              <a:gd name="connsiteX27" fmla="*/ 1137379 w 2818017"/>
              <a:gd name="connsiteY27" fmla="*/ 1610170 h 3549629"/>
              <a:gd name="connsiteX28" fmla="*/ 1169757 w 2818017"/>
              <a:gd name="connsiteY28" fmla="*/ 1624046 h 3549629"/>
              <a:gd name="connsiteX29" fmla="*/ 1180035 w 2818017"/>
              <a:gd name="connsiteY29" fmla="*/ 1643575 h 3549629"/>
              <a:gd name="connsiteX30" fmla="*/ 1180035 w 2818017"/>
              <a:gd name="connsiteY30" fmla="*/ 2444266 h 3549629"/>
              <a:gd name="connsiteX31" fmla="*/ 1298237 w 2818017"/>
              <a:gd name="connsiteY31" fmla="*/ 2444266 h 3549629"/>
              <a:gd name="connsiteX32" fmla="*/ 1326503 w 2818017"/>
              <a:gd name="connsiteY32" fmla="*/ 2469448 h 3549629"/>
              <a:gd name="connsiteX33" fmla="*/ 1338323 w 2818017"/>
              <a:gd name="connsiteY33" fmla="*/ 2553217 h 3549629"/>
              <a:gd name="connsiteX34" fmla="*/ 1327531 w 2818017"/>
              <a:gd name="connsiteY34" fmla="*/ 2632875 h 3549629"/>
              <a:gd name="connsiteX35" fmla="*/ 1298237 w 2818017"/>
              <a:gd name="connsiteY35" fmla="*/ 2660113 h 3549629"/>
              <a:gd name="connsiteX36" fmla="*/ 1180035 w 2818017"/>
              <a:gd name="connsiteY36" fmla="*/ 2660113 h 3549629"/>
              <a:gd name="connsiteX37" fmla="*/ 1180035 w 2818017"/>
              <a:gd name="connsiteY37" fmla="*/ 2900629 h 3549629"/>
              <a:gd name="connsiteX38" fmla="*/ 1173868 w 2818017"/>
              <a:gd name="connsiteY38" fmla="*/ 2918616 h 3549629"/>
              <a:gd name="connsiteX39" fmla="*/ 1152283 w 2818017"/>
              <a:gd name="connsiteY39" fmla="*/ 2931464 h 3549629"/>
              <a:gd name="connsiteX40" fmla="*/ 1112197 w 2818017"/>
              <a:gd name="connsiteY40" fmla="*/ 2939173 h 3549629"/>
              <a:gd name="connsiteX41" fmla="*/ 1048471 w 2818017"/>
              <a:gd name="connsiteY41" fmla="*/ 2941742 h 3549629"/>
              <a:gd name="connsiteX42" fmla="*/ 986286 w 2818017"/>
              <a:gd name="connsiteY42" fmla="*/ 2939173 h 3549629"/>
              <a:gd name="connsiteX43" fmla="*/ 946200 w 2818017"/>
              <a:gd name="connsiteY43" fmla="*/ 2931464 h 3549629"/>
              <a:gd name="connsiteX44" fmla="*/ 925644 w 2818017"/>
              <a:gd name="connsiteY44" fmla="*/ 2918616 h 3549629"/>
              <a:gd name="connsiteX45" fmla="*/ 919990 w 2818017"/>
              <a:gd name="connsiteY45" fmla="*/ 2900629 h 3549629"/>
              <a:gd name="connsiteX46" fmla="*/ 919990 w 2818017"/>
              <a:gd name="connsiteY46" fmla="*/ 2660113 h 3549629"/>
              <a:gd name="connsiteX47" fmla="*/ 411208 w 2818017"/>
              <a:gd name="connsiteY47" fmla="*/ 2660113 h 3549629"/>
              <a:gd name="connsiteX48" fmla="*/ 385511 w 2818017"/>
              <a:gd name="connsiteY48" fmla="*/ 2656516 h 3549629"/>
              <a:gd name="connsiteX49" fmla="*/ 366496 w 2818017"/>
              <a:gd name="connsiteY49" fmla="*/ 2640070 h 3549629"/>
              <a:gd name="connsiteX50" fmla="*/ 355190 w 2818017"/>
              <a:gd name="connsiteY50" fmla="*/ 2603068 h 3549629"/>
              <a:gd name="connsiteX51" fmla="*/ 351593 w 2818017"/>
              <a:gd name="connsiteY51" fmla="*/ 2538827 h 3549629"/>
              <a:gd name="connsiteX52" fmla="*/ 353134 w 2818017"/>
              <a:gd name="connsiteY52" fmla="*/ 2481782 h 3549629"/>
              <a:gd name="connsiteX53" fmla="*/ 358274 w 2818017"/>
              <a:gd name="connsiteY53" fmla="*/ 2438099 h 3549629"/>
              <a:gd name="connsiteX54" fmla="*/ 368552 w 2818017"/>
              <a:gd name="connsiteY54" fmla="*/ 2401096 h 3549629"/>
              <a:gd name="connsiteX55" fmla="*/ 385511 w 2818017"/>
              <a:gd name="connsiteY55" fmla="*/ 2364094 h 3549629"/>
              <a:gd name="connsiteX56" fmla="*/ 798705 w 2818017"/>
              <a:gd name="connsiteY56" fmla="*/ 1635352 h 3549629"/>
              <a:gd name="connsiteX57" fmla="*/ 816178 w 2818017"/>
              <a:gd name="connsiteY57" fmla="*/ 1619421 h 3549629"/>
              <a:gd name="connsiteX58" fmla="*/ 850611 w 2818017"/>
              <a:gd name="connsiteY58" fmla="*/ 1608114 h 3549629"/>
              <a:gd name="connsiteX59" fmla="*/ 906628 w 2818017"/>
              <a:gd name="connsiteY59" fmla="*/ 1601433 h 3549629"/>
              <a:gd name="connsiteX60" fmla="*/ 988856 w 2818017"/>
              <a:gd name="connsiteY60" fmla="*/ 1599378 h 3549629"/>
              <a:gd name="connsiteX61" fmla="*/ 1928203 w 2818017"/>
              <a:gd name="connsiteY61" fmla="*/ 1581904 h 3549629"/>
              <a:gd name="connsiteX62" fmla="*/ 2154843 w 2818017"/>
              <a:gd name="connsiteY62" fmla="*/ 1628671 h 3549629"/>
              <a:gd name="connsiteX63" fmla="*/ 2297199 w 2818017"/>
              <a:gd name="connsiteY63" fmla="*/ 1763319 h 3549629"/>
              <a:gd name="connsiteX64" fmla="*/ 2370176 w 2818017"/>
              <a:gd name="connsiteY64" fmla="*/ 1978138 h 3549629"/>
              <a:gd name="connsiteX65" fmla="*/ 2390733 w 2818017"/>
              <a:gd name="connsiteY65" fmla="*/ 2265421 h 3549629"/>
              <a:gd name="connsiteX66" fmla="*/ 2365037 w 2818017"/>
              <a:gd name="connsiteY66" fmla="*/ 2553217 h 3549629"/>
              <a:gd name="connsiteX67" fmla="*/ 2281268 w 2818017"/>
              <a:gd name="connsiteY67" fmla="*/ 2772148 h 3549629"/>
              <a:gd name="connsiteX68" fmla="*/ 2130175 w 2818017"/>
              <a:gd name="connsiteY68" fmla="*/ 2910907 h 3549629"/>
              <a:gd name="connsiteX69" fmla="*/ 1902507 w 2818017"/>
              <a:gd name="connsiteY69" fmla="*/ 2959216 h 3549629"/>
              <a:gd name="connsiteX70" fmla="*/ 1676382 w 2818017"/>
              <a:gd name="connsiteY70" fmla="*/ 2912449 h 3549629"/>
              <a:gd name="connsiteX71" fmla="*/ 1534539 w 2818017"/>
              <a:gd name="connsiteY71" fmla="*/ 2777801 h 3549629"/>
              <a:gd name="connsiteX72" fmla="*/ 1461048 w 2818017"/>
              <a:gd name="connsiteY72" fmla="*/ 2562982 h 3549629"/>
              <a:gd name="connsiteX73" fmla="*/ 1439977 w 2818017"/>
              <a:gd name="connsiteY73" fmla="*/ 2275699 h 3549629"/>
              <a:gd name="connsiteX74" fmla="*/ 1466187 w 2818017"/>
              <a:gd name="connsiteY74" fmla="*/ 1988417 h 3549629"/>
              <a:gd name="connsiteX75" fmla="*/ 1550471 w 2818017"/>
              <a:gd name="connsiteY75" fmla="*/ 1768972 h 3549629"/>
              <a:gd name="connsiteX76" fmla="*/ 1701564 w 2818017"/>
              <a:gd name="connsiteY76" fmla="*/ 1630213 h 3549629"/>
              <a:gd name="connsiteX77" fmla="*/ 1928203 w 2818017"/>
              <a:gd name="connsiteY77" fmla="*/ 1581904 h 3549629"/>
              <a:gd name="connsiteX78" fmla="*/ 248648 w 2818017"/>
              <a:gd name="connsiteY78" fmla="*/ 1343004 h 3549629"/>
              <a:gd name="connsiteX79" fmla="*/ 248648 w 2818017"/>
              <a:gd name="connsiteY79" fmla="*/ 3201213 h 3549629"/>
              <a:gd name="connsiteX80" fmla="*/ 2569369 w 2818017"/>
              <a:gd name="connsiteY80" fmla="*/ 3201213 h 3549629"/>
              <a:gd name="connsiteX81" fmla="*/ 2569369 w 2818017"/>
              <a:gd name="connsiteY81" fmla="*/ 1343004 h 3549629"/>
              <a:gd name="connsiteX82" fmla="*/ 0 w 2818017"/>
              <a:gd name="connsiteY82" fmla="*/ 994591 h 3549629"/>
              <a:gd name="connsiteX83" fmla="*/ 2818017 w 2818017"/>
              <a:gd name="connsiteY83" fmla="*/ 994591 h 3549629"/>
              <a:gd name="connsiteX84" fmla="*/ 2818017 w 2818017"/>
              <a:gd name="connsiteY84" fmla="*/ 3549629 h 3549629"/>
              <a:gd name="connsiteX85" fmla="*/ 0 w 2818017"/>
              <a:gd name="connsiteY85" fmla="*/ 3549629 h 3549629"/>
              <a:gd name="connsiteX86" fmla="*/ 0 w 2818017"/>
              <a:gd name="connsiteY86" fmla="*/ 248648 h 3549629"/>
              <a:gd name="connsiteX87" fmla="*/ 331532 w 2818017"/>
              <a:gd name="connsiteY87" fmla="*/ 248648 h 3549629"/>
              <a:gd name="connsiteX88" fmla="*/ 331532 w 2818017"/>
              <a:gd name="connsiteY88" fmla="*/ 372973 h 3549629"/>
              <a:gd name="connsiteX89" fmla="*/ 621622 w 2818017"/>
              <a:gd name="connsiteY89" fmla="*/ 663061 h 3549629"/>
              <a:gd name="connsiteX90" fmla="*/ 911711 w 2818017"/>
              <a:gd name="connsiteY90" fmla="*/ 372973 h 3549629"/>
              <a:gd name="connsiteX91" fmla="*/ 911711 w 2818017"/>
              <a:gd name="connsiteY91" fmla="*/ 248648 h 3549629"/>
              <a:gd name="connsiteX92" fmla="*/ 1906306 w 2818017"/>
              <a:gd name="connsiteY92" fmla="*/ 248648 h 3549629"/>
              <a:gd name="connsiteX93" fmla="*/ 1906306 w 2818017"/>
              <a:gd name="connsiteY93" fmla="*/ 372973 h 3549629"/>
              <a:gd name="connsiteX94" fmla="*/ 2196397 w 2818017"/>
              <a:gd name="connsiteY94" fmla="*/ 663061 h 3549629"/>
              <a:gd name="connsiteX95" fmla="*/ 2486485 w 2818017"/>
              <a:gd name="connsiteY95" fmla="*/ 372973 h 3549629"/>
              <a:gd name="connsiteX96" fmla="*/ 2486485 w 2818017"/>
              <a:gd name="connsiteY96" fmla="*/ 248648 h 3549629"/>
              <a:gd name="connsiteX97" fmla="*/ 2818017 w 2818017"/>
              <a:gd name="connsiteY97" fmla="*/ 248648 h 3549629"/>
              <a:gd name="connsiteX98" fmla="*/ 2818017 w 2818017"/>
              <a:gd name="connsiteY98" fmla="*/ 828827 h 3549629"/>
              <a:gd name="connsiteX99" fmla="*/ 0 w 2818017"/>
              <a:gd name="connsiteY99" fmla="*/ 828827 h 3549629"/>
              <a:gd name="connsiteX100" fmla="*/ 2196397 w 2818017"/>
              <a:gd name="connsiteY100" fmla="*/ 0 h 3549629"/>
              <a:gd name="connsiteX101" fmla="*/ 2320720 w 2818017"/>
              <a:gd name="connsiteY101" fmla="*/ 124325 h 3549629"/>
              <a:gd name="connsiteX102" fmla="*/ 2320720 w 2818017"/>
              <a:gd name="connsiteY102" fmla="*/ 372972 h 3549629"/>
              <a:gd name="connsiteX103" fmla="*/ 2196397 w 2818017"/>
              <a:gd name="connsiteY103" fmla="*/ 497297 h 3549629"/>
              <a:gd name="connsiteX104" fmla="*/ 2072072 w 2818017"/>
              <a:gd name="connsiteY104" fmla="*/ 372972 h 3549629"/>
              <a:gd name="connsiteX105" fmla="*/ 2072072 w 2818017"/>
              <a:gd name="connsiteY105" fmla="*/ 124325 h 3549629"/>
              <a:gd name="connsiteX106" fmla="*/ 2196397 w 2818017"/>
              <a:gd name="connsiteY106" fmla="*/ 0 h 3549629"/>
              <a:gd name="connsiteX107" fmla="*/ 621622 w 2818017"/>
              <a:gd name="connsiteY107" fmla="*/ 0 h 3549629"/>
              <a:gd name="connsiteX108" fmla="*/ 745945 w 2818017"/>
              <a:gd name="connsiteY108" fmla="*/ 124325 h 3549629"/>
              <a:gd name="connsiteX109" fmla="*/ 745945 w 2818017"/>
              <a:gd name="connsiteY109" fmla="*/ 372972 h 3549629"/>
              <a:gd name="connsiteX110" fmla="*/ 621622 w 2818017"/>
              <a:gd name="connsiteY110" fmla="*/ 497297 h 3549629"/>
              <a:gd name="connsiteX111" fmla="*/ 497297 w 2818017"/>
              <a:gd name="connsiteY111" fmla="*/ 372972 h 3549629"/>
              <a:gd name="connsiteX112" fmla="*/ 497297 w 2818017"/>
              <a:gd name="connsiteY112" fmla="*/ 124325 h 3549629"/>
              <a:gd name="connsiteX113" fmla="*/ 621622 w 2818017"/>
              <a:gd name="connsiteY113" fmla="*/ 0 h 35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818017" h="3549629">
                <a:moveTo>
                  <a:pt x="917935" y="1832698"/>
                </a:moveTo>
                <a:lnTo>
                  <a:pt x="567440" y="2444266"/>
                </a:lnTo>
                <a:lnTo>
                  <a:pt x="919990" y="2444266"/>
                </a:lnTo>
                <a:lnTo>
                  <a:pt x="919990" y="1832698"/>
                </a:lnTo>
                <a:close/>
                <a:moveTo>
                  <a:pt x="1916897" y="1795696"/>
                </a:moveTo>
                <a:cubicBezTo>
                  <a:pt x="1876469" y="1795696"/>
                  <a:pt x="1843064" y="1805461"/>
                  <a:pt x="1816682" y="1824990"/>
                </a:cubicBezTo>
                <a:cubicBezTo>
                  <a:pt x="1790301" y="1844519"/>
                  <a:pt x="1769401" y="1873812"/>
                  <a:pt x="1753984" y="1912870"/>
                </a:cubicBezTo>
                <a:cubicBezTo>
                  <a:pt x="1738566" y="1951928"/>
                  <a:pt x="1727774" y="2000580"/>
                  <a:pt x="1721607" y="2058824"/>
                </a:cubicBezTo>
                <a:cubicBezTo>
                  <a:pt x="1715440" y="2117069"/>
                  <a:pt x="1712356" y="2184906"/>
                  <a:pt x="1712356" y="2262337"/>
                </a:cubicBezTo>
                <a:cubicBezTo>
                  <a:pt x="1712356" y="2356899"/>
                  <a:pt x="1716125" y="2435186"/>
                  <a:pt x="1723662" y="2497200"/>
                </a:cubicBezTo>
                <a:cubicBezTo>
                  <a:pt x="1731200" y="2559213"/>
                  <a:pt x="1743020" y="2608549"/>
                  <a:pt x="1759123" y="2645209"/>
                </a:cubicBezTo>
                <a:cubicBezTo>
                  <a:pt x="1775226" y="2681869"/>
                  <a:pt x="1795954" y="2707565"/>
                  <a:pt x="1821308" y="2722298"/>
                </a:cubicBezTo>
                <a:cubicBezTo>
                  <a:pt x="1846661" y="2737030"/>
                  <a:pt x="1877154" y="2744396"/>
                  <a:pt x="1912786" y="2744396"/>
                </a:cubicBezTo>
                <a:cubicBezTo>
                  <a:pt x="1939510" y="2744396"/>
                  <a:pt x="1963150" y="2740113"/>
                  <a:pt x="1983707" y="2731548"/>
                </a:cubicBezTo>
                <a:cubicBezTo>
                  <a:pt x="2004264" y="2722983"/>
                  <a:pt x="2022251" y="2710135"/>
                  <a:pt x="2037669" y="2693004"/>
                </a:cubicBezTo>
                <a:cubicBezTo>
                  <a:pt x="2053086" y="2675873"/>
                  <a:pt x="2065934" y="2654288"/>
                  <a:pt x="2076213" y="2628250"/>
                </a:cubicBezTo>
                <a:cubicBezTo>
                  <a:pt x="2086491" y="2602211"/>
                  <a:pt x="2094885" y="2572061"/>
                  <a:pt x="2101395" y="2537799"/>
                </a:cubicBezTo>
                <a:cubicBezTo>
                  <a:pt x="2107905" y="2503538"/>
                  <a:pt x="2112359" y="2464823"/>
                  <a:pt x="2114757" y="2421653"/>
                </a:cubicBezTo>
                <a:cubicBezTo>
                  <a:pt x="2117155" y="2378484"/>
                  <a:pt x="2118354" y="2330860"/>
                  <a:pt x="2118354" y="2278783"/>
                </a:cubicBezTo>
                <a:cubicBezTo>
                  <a:pt x="2118354" y="2215742"/>
                  <a:pt x="2116641" y="2160067"/>
                  <a:pt x="2113215" y="2111758"/>
                </a:cubicBezTo>
                <a:cubicBezTo>
                  <a:pt x="2109789" y="2063449"/>
                  <a:pt x="2104479" y="2021479"/>
                  <a:pt x="2097284" y="1985847"/>
                </a:cubicBezTo>
                <a:cubicBezTo>
                  <a:pt x="2090089" y="1950215"/>
                  <a:pt x="2081181" y="1920065"/>
                  <a:pt x="2070560" y="1895397"/>
                </a:cubicBezTo>
                <a:cubicBezTo>
                  <a:pt x="2059939" y="1870729"/>
                  <a:pt x="2047091" y="1851028"/>
                  <a:pt x="2032016" y="1836296"/>
                </a:cubicBezTo>
                <a:cubicBezTo>
                  <a:pt x="2016940" y="1821563"/>
                  <a:pt x="1999810" y="1811114"/>
                  <a:pt x="1980623" y="1804947"/>
                </a:cubicBezTo>
                <a:cubicBezTo>
                  <a:pt x="1961437" y="1798780"/>
                  <a:pt x="1940195" y="1795696"/>
                  <a:pt x="1916897" y="1795696"/>
                </a:cubicBezTo>
                <a:close/>
                <a:moveTo>
                  <a:pt x="988856" y="1599378"/>
                </a:moveTo>
                <a:cubicBezTo>
                  <a:pt x="1023803" y="1599378"/>
                  <a:pt x="1053610" y="1600234"/>
                  <a:pt x="1078278" y="1601947"/>
                </a:cubicBezTo>
                <a:cubicBezTo>
                  <a:pt x="1102947" y="1603660"/>
                  <a:pt x="1122647" y="1606401"/>
                  <a:pt x="1137379" y="1610170"/>
                </a:cubicBezTo>
                <a:cubicBezTo>
                  <a:pt x="1152112" y="1613939"/>
                  <a:pt x="1162904" y="1618564"/>
                  <a:pt x="1169757" y="1624046"/>
                </a:cubicBezTo>
                <a:cubicBezTo>
                  <a:pt x="1176609" y="1629528"/>
                  <a:pt x="1180035" y="1636037"/>
                  <a:pt x="1180035" y="1643575"/>
                </a:cubicBezTo>
                <a:lnTo>
                  <a:pt x="1180035" y="2444266"/>
                </a:lnTo>
                <a:lnTo>
                  <a:pt x="1298237" y="2444266"/>
                </a:lnTo>
                <a:cubicBezTo>
                  <a:pt x="1309201" y="2444266"/>
                  <a:pt x="1318623" y="2452660"/>
                  <a:pt x="1326503" y="2469448"/>
                </a:cubicBezTo>
                <a:cubicBezTo>
                  <a:pt x="1334383" y="2486236"/>
                  <a:pt x="1338323" y="2514159"/>
                  <a:pt x="1338323" y="2553217"/>
                </a:cubicBezTo>
                <a:cubicBezTo>
                  <a:pt x="1338323" y="2588164"/>
                  <a:pt x="1334726" y="2614716"/>
                  <a:pt x="1327531" y="2632875"/>
                </a:cubicBezTo>
                <a:cubicBezTo>
                  <a:pt x="1320336" y="2651034"/>
                  <a:pt x="1310571" y="2660113"/>
                  <a:pt x="1298237" y="2660113"/>
                </a:cubicBezTo>
                <a:lnTo>
                  <a:pt x="1180035" y="2660113"/>
                </a:lnTo>
                <a:lnTo>
                  <a:pt x="1180035" y="2900629"/>
                </a:lnTo>
                <a:cubicBezTo>
                  <a:pt x="1180035" y="2907481"/>
                  <a:pt x="1177979" y="2913477"/>
                  <a:pt x="1173868" y="2918616"/>
                </a:cubicBezTo>
                <a:cubicBezTo>
                  <a:pt x="1169757" y="2923755"/>
                  <a:pt x="1162562" y="2928038"/>
                  <a:pt x="1152283" y="2931464"/>
                </a:cubicBezTo>
                <a:cubicBezTo>
                  <a:pt x="1142005" y="2934890"/>
                  <a:pt x="1128643" y="2937460"/>
                  <a:pt x="1112197" y="2939173"/>
                </a:cubicBezTo>
                <a:cubicBezTo>
                  <a:pt x="1095752" y="2940886"/>
                  <a:pt x="1074510" y="2941742"/>
                  <a:pt x="1048471" y="2941742"/>
                </a:cubicBezTo>
                <a:cubicBezTo>
                  <a:pt x="1023803" y="2941742"/>
                  <a:pt x="1003074" y="2940886"/>
                  <a:pt x="986286" y="2939173"/>
                </a:cubicBezTo>
                <a:cubicBezTo>
                  <a:pt x="969498" y="2937460"/>
                  <a:pt x="956136" y="2934890"/>
                  <a:pt x="946200" y="2931464"/>
                </a:cubicBezTo>
                <a:cubicBezTo>
                  <a:pt x="936265" y="2928038"/>
                  <a:pt x="929412" y="2923755"/>
                  <a:pt x="925644" y="2918616"/>
                </a:cubicBezTo>
                <a:cubicBezTo>
                  <a:pt x="921875" y="2913477"/>
                  <a:pt x="919990" y="2907481"/>
                  <a:pt x="919990" y="2900629"/>
                </a:cubicBezTo>
                <a:lnTo>
                  <a:pt x="919990" y="2660113"/>
                </a:lnTo>
                <a:lnTo>
                  <a:pt x="411208" y="2660113"/>
                </a:lnTo>
                <a:cubicBezTo>
                  <a:pt x="401614" y="2660113"/>
                  <a:pt x="393049" y="2658914"/>
                  <a:pt x="385511" y="2656516"/>
                </a:cubicBezTo>
                <a:cubicBezTo>
                  <a:pt x="377974" y="2654117"/>
                  <a:pt x="371636" y="2648635"/>
                  <a:pt x="366496" y="2640070"/>
                </a:cubicBezTo>
                <a:cubicBezTo>
                  <a:pt x="361357" y="2631505"/>
                  <a:pt x="357588" y="2619170"/>
                  <a:pt x="355190" y="2603068"/>
                </a:cubicBezTo>
                <a:cubicBezTo>
                  <a:pt x="352792" y="2586965"/>
                  <a:pt x="351593" y="2565551"/>
                  <a:pt x="351593" y="2538827"/>
                </a:cubicBezTo>
                <a:cubicBezTo>
                  <a:pt x="351593" y="2516900"/>
                  <a:pt x="352106" y="2497885"/>
                  <a:pt x="353134" y="2481782"/>
                </a:cubicBezTo>
                <a:cubicBezTo>
                  <a:pt x="354162" y="2465679"/>
                  <a:pt x="355875" y="2451118"/>
                  <a:pt x="358274" y="2438099"/>
                </a:cubicBezTo>
                <a:cubicBezTo>
                  <a:pt x="360672" y="2425079"/>
                  <a:pt x="364098" y="2412745"/>
                  <a:pt x="368552" y="2401096"/>
                </a:cubicBezTo>
                <a:cubicBezTo>
                  <a:pt x="373006" y="2389447"/>
                  <a:pt x="378659" y="2377113"/>
                  <a:pt x="385511" y="2364094"/>
                </a:cubicBezTo>
                <a:lnTo>
                  <a:pt x="798705" y="1635352"/>
                </a:lnTo>
                <a:cubicBezTo>
                  <a:pt x="802131" y="1629185"/>
                  <a:pt x="807955" y="1623875"/>
                  <a:pt x="816178" y="1619421"/>
                </a:cubicBezTo>
                <a:cubicBezTo>
                  <a:pt x="824401" y="1614967"/>
                  <a:pt x="835879" y="1611198"/>
                  <a:pt x="850611" y="1608114"/>
                </a:cubicBezTo>
                <a:cubicBezTo>
                  <a:pt x="865343" y="1605031"/>
                  <a:pt x="884016" y="1602804"/>
                  <a:pt x="906628" y="1601433"/>
                </a:cubicBezTo>
                <a:cubicBezTo>
                  <a:pt x="929241" y="1600063"/>
                  <a:pt x="956650" y="1599378"/>
                  <a:pt x="988856" y="1599378"/>
                </a:cubicBezTo>
                <a:close/>
                <a:moveTo>
                  <a:pt x="1928203" y="1581904"/>
                </a:moveTo>
                <a:cubicBezTo>
                  <a:pt x="2019339" y="1581904"/>
                  <a:pt x="2094885" y="1597493"/>
                  <a:pt x="2154843" y="1628671"/>
                </a:cubicBezTo>
                <a:cubicBezTo>
                  <a:pt x="2214800" y="1659849"/>
                  <a:pt x="2262253" y="1704732"/>
                  <a:pt x="2297199" y="1763319"/>
                </a:cubicBezTo>
                <a:cubicBezTo>
                  <a:pt x="2332146" y="1821906"/>
                  <a:pt x="2356472" y="1893513"/>
                  <a:pt x="2370176" y="1978138"/>
                </a:cubicBezTo>
                <a:cubicBezTo>
                  <a:pt x="2383881" y="2062764"/>
                  <a:pt x="2390733" y="2158525"/>
                  <a:pt x="2390733" y="2265421"/>
                </a:cubicBezTo>
                <a:cubicBezTo>
                  <a:pt x="2390733" y="2371631"/>
                  <a:pt x="2382168" y="2467563"/>
                  <a:pt x="2365037" y="2553217"/>
                </a:cubicBezTo>
                <a:cubicBezTo>
                  <a:pt x="2347906" y="2638871"/>
                  <a:pt x="2319983" y="2711848"/>
                  <a:pt x="2281268" y="2772148"/>
                </a:cubicBezTo>
                <a:cubicBezTo>
                  <a:pt x="2242552" y="2832448"/>
                  <a:pt x="2192188" y="2878701"/>
                  <a:pt x="2130175" y="2910907"/>
                </a:cubicBezTo>
                <a:cubicBezTo>
                  <a:pt x="2068161" y="2943113"/>
                  <a:pt x="1992272" y="2959216"/>
                  <a:pt x="1902507" y="2959216"/>
                </a:cubicBezTo>
                <a:cubicBezTo>
                  <a:pt x="1811372" y="2959216"/>
                  <a:pt x="1735997" y="2943627"/>
                  <a:pt x="1676382" y="2912449"/>
                </a:cubicBezTo>
                <a:cubicBezTo>
                  <a:pt x="1616767" y="2881271"/>
                  <a:pt x="1569486" y="2836388"/>
                  <a:pt x="1534539" y="2777801"/>
                </a:cubicBezTo>
                <a:cubicBezTo>
                  <a:pt x="1499592" y="2719214"/>
                  <a:pt x="1475095" y="2647607"/>
                  <a:pt x="1461048" y="2562982"/>
                </a:cubicBezTo>
                <a:cubicBezTo>
                  <a:pt x="1447001" y="2478356"/>
                  <a:pt x="1439977" y="2382595"/>
                  <a:pt x="1439977" y="2275699"/>
                </a:cubicBezTo>
                <a:cubicBezTo>
                  <a:pt x="1439977" y="2170174"/>
                  <a:pt x="1448714" y="2074413"/>
                  <a:pt x="1466187" y="1988417"/>
                </a:cubicBezTo>
                <a:cubicBezTo>
                  <a:pt x="1483661" y="1902420"/>
                  <a:pt x="1511755" y="1829272"/>
                  <a:pt x="1550471" y="1768972"/>
                </a:cubicBezTo>
                <a:cubicBezTo>
                  <a:pt x="1589186" y="1708672"/>
                  <a:pt x="1639551" y="1662419"/>
                  <a:pt x="1701564" y="1630213"/>
                </a:cubicBezTo>
                <a:cubicBezTo>
                  <a:pt x="1763577" y="1598007"/>
                  <a:pt x="1839123" y="1581904"/>
                  <a:pt x="1928203" y="1581904"/>
                </a:cubicBezTo>
                <a:close/>
                <a:moveTo>
                  <a:pt x="248648" y="1343004"/>
                </a:moveTo>
                <a:lnTo>
                  <a:pt x="248648" y="3201213"/>
                </a:lnTo>
                <a:lnTo>
                  <a:pt x="2569369" y="3201213"/>
                </a:lnTo>
                <a:lnTo>
                  <a:pt x="2569369" y="1343004"/>
                </a:lnTo>
                <a:close/>
                <a:moveTo>
                  <a:pt x="0" y="994591"/>
                </a:moveTo>
                <a:lnTo>
                  <a:pt x="2818017" y="994591"/>
                </a:lnTo>
                <a:lnTo>
                  <a:pt x="2818017" y="3549629"/>
                </a:lnTo>
                <a:lnTo>
                  <a:pt x="0" y="3549629"/>
                </a:lnTo>
                <a:close/>
                <a:moveTo>
                  <a:pt x="0" y="248648"/>
                </a:moveTo>
                <a:lnTo>
                  <a:pt x="331532" y="248648"/>
                </a:lnTo>
                <a:lnTo>
                  <a:pt x="331532" y="372973"/>
                </a:lnTo>
                <a:cubicBezTo>
                  <a:pt x="331532" y="534593"/>
                  <a:pt x="460000" y="663061"/>
                  <a:pt x="621622" y="663061"/>
                </a:cubicBezTo>
                <a:cubicBezTo>
                  <a:pt x="783243" y="663061"/>
                  <a:pt x="911711" y="534593"/>
                  <a:pt x="911711" y="372973"/>
                </a:cubicBezTo>
                <a:lnTo>
                  <a:pt x="911711" y="248648"/>
                </a:lnTo>
                <a:lnTo>
                  <a:pt x="1906306" y="248648"/>
                </a:lnTo>
                <a:lnTo>
                  <a:pt x="1906306" y="372973"/>
                </a:lnTo>
                <a:cubicBezTo>
                  <a:pt x="1906306" y="534593"/>
                  <a:pt x="2034774" y="663061"/>
                  <a:pt x="2196397" y="663061"/>
                </a:cubicBezTo>
                <a:cubicBezTo>
                  <a:pt x="2358017" y="663061"/>
                  <a:pt x="2486485" y="534593"/>
                  <a:pt x="2486485" y="372973"/>
                </a:cubicBezTo>
                <a:lnTo>
                  <a:pt x="2486485" y="248648"/>
                </a:lnTo>
                <a:lnTo>
                  <a:pt x="2818017" y="248648"/>
                </a:lnTo>
                <a:lnTo>
                  <a:pt x="2818017" y="828827"/>
                </a:lnTo>
                <a:lnTo>
                  <a:pt x="0" y="828827"/>
                </a:lnTo>
                <a:close/>
                <a:moveTo>
                  <a:pt x="2196397" y="0"/>
                </a:moveTo>
                <a:cubicBezTo>
                  <a:pt x="2266847" y="0"/>
                  <a:pt x="2320720" y="53875"/>
                  <a:pt x="2320720" y="124325"/>
                </a:cubicBezTo>
                <a:lnTo>
                  <a:pt x="2320720" y="372972"/>
                </a:lnTo>
                <a:cubicBezTo>
                  <a:pt x="2320720" y="443422"/>
                  <a:pt x="2266847" y="497297"/>
                  <a:pt x="2196397" y="497297"/>
                </a:cubicBezTo>
                <a:cubicBezTo>
                  <a:pt x="2125947" y="497297"/>
                  <a:pt x="2072072" y="443422"/>
                  <a:pt x="2072072" y="372972"/>
                </a:cubicBezTo>
                <a:lnTo>
                  <a:pt x="2072072" y="124325"/>
                </a:lnTo>
                <a:cubicBezTo>
                  <a:pt x="2072072" y="53875"/>
                  <a:pt x="2125947" y="0"/>
                  <a:pt x="2196397" y="0"/>
                </a:cubicBezTo>
                <a:close/>
                <a:moveTo>
                  <a:pt x="621622" y="0"/>
                </a:moveTo>
                <a:cubicBezTo>
                  <a:pt x="692072" y="0"/>
                  <a:pt x="745945" y="53875"/>
                  <a:pt x="745945" y="124325"/>
                </a:cubicBezTo>
                <a:lnTo>
                  <a:pt x="745945" y="372972"/>
                </a:lnTo>
                <a:cubicBezTo>
                  <a:pt x="745945" y="443422"/>
                  <a:pt x="692072" y="497297"/>
                  <a:pt x="621622" y="497297"/>
                </a:cubicBezTo>
                <a:cubicBezTo>
                  <a:pt x="551170" y="497297"/>
                  <a:pt x="497297" y="443422"/>
                  <a:pt x="497297" y="372972"/>
                </a:cubicBezTo>
                <a:lnTo>
                  <a:pt x="497297" y="124325"/>
                </a:lnTo>
                <a:cubicBezTo>
                  <a:pt x="497297" y="53875"/>
                  <a:pt x="551170" y="0"/>
                  <a:pt x="621622" y="0"/>
                </a:cubicBezTo>
                <a:close/>
              </a:path>
            </a:pathLst>
          </a:custGeom>
          <a:solidFill>
            <a:srgbClr val="FFCA2C"/>
          </a:solidFill>
          <a:ln w="21134"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167581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114749" y="4250430"/>
            <a:ext cx="9131875" cy="631018"/>
          </a:xfrm>
        </p:spPr>
        <p:txBody>
          <a:bodyPr>
            <a:noAutofit/>
          </a:bodyPr>
          <a:lstStyle/>
          <a:p>
            <a:r>
              <a:rPr lang="en-US" sz="2800" dirty="0"/>
              <a:t>Year 2: How does a Muslim show their submission and obedience to Allah?</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DA000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DA0000"/>
          </a:solidFill>
          <a:ln>
            <a:solidFill>
              <a:srgbClr val="DA0000"/>
            </a:solidFill>
          </a:ln>
        </p:spPr>
        <p:txBody>
          <a:bodyPr wrap="square">
            <a:spAutoFit/>
          </a:bodyPr>
          <a:lstStyle/>
          <a:p>
            <a:pPr algn="ctr"/>
            <a:r>
              <a:rPr lang="en-US" sz="1800" b="1" i="0" u="none" strike="noStrike" noProof="0" dirty="0">
                <a:solidFill>
                  <a:schemeClr val="bg1"/>
                </a:solidFill>
              </a:rPr>
              <a:t>How does a Muslim show their submission and obedience to Allah?</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907930004"/>
              </p:ext>
            </p:extLst>
          </p:nvPr>
        </p:nvGraphicFramePr>
        <p:xfrm>
          <a:off x="866968" y="2222983"/>
          <a:ext cx="5897880" cy="6908893"/>
        </p:xfrm>
        <a:graphic>
          <a:graphicData uri="http://schemas.openxmlformats.org/drawingml/2006/table">
            <a:tbl>
              <a:tblPr firstRow="1" bandRow="1">
                <a:tableStyleId>{5C22544A-7EE6-4342-B048-85BDC9FD1C3A}</a:tableStyleId>
              </a:tblPr>
              <a:tblGrid>
                <a:gridCol w="1251392">
                  <a:extLst>
                    <a:ext uri="{9D8B030D-6E8A-4147-A177-3AD203B41FA5}">
                      <a16:colId xmlns:a16="http://schemas.microsoft.com/office/drawing/2014/main" val="1987430199"/>
                    </a:ext>
                  </a:extLst>
                </a:gridCol>
                <a:gridCol w="4646488">
                  <a:extLst>
                    <a:ext uri="{9D8B030D-6E8A-4147-A177-3AD203B41FA5}">
                      <a16:colId xmlns:a16="http://schemas.microsoft.com/office/drawing/2014/main" val="895931594"/>
                    </a:ext>
                  </a:extLst>
                </a:gridCol>
              </a:tblGrid>
              <a:tr h="351987">
                <a:tc>
                  <a:txBody>
                    <a:bodyPr/>
                    <a:lstStyle/>
                    <a:p>
                      <a:r>
                        <a:rPr lang="en-US" sz="1600" b="1" dirty="0">
                          <a:solidFill>
                            <a:sysClr val="windowText" lastClr="000000"/>
                          </a:solidFill>
                        </a:rPr>
                        <a:t>Muslim</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a person who follows the Islamic religion</a:t>
                      </a:r>
                      <a:endParaRPr lang="en-GB" sz="1600"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553933">
                <a:tc>
                  <a:txBody>
                    <a:bodyPr/>
                    <a:lstStyle/>
                    <a:p>
                      <a:r>
                        <a:rPr lang="en-US" sz="1600" b="1" dirty="0">
                          <a:solidFill>
                            <a:sysClr val="windowText" lastClr="000000"/>
                          </a:solidFill>
                        </a:rPr>
                        <a:t>Islam</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religion that Muslims follow (means submission)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4398035"/>
                  </a:ext>
                </a:extLst>
              </a:tr>
              <a:tr h="607977">
                <a:tc>
                  <a:txBody>
                    <a:bodyPr/>
                    <a:lstStyle/>
                    <a:p>
                      <a:r>
                        <a:rPr lang="en-US" sz="1600" b="1" dirty="0">
                          <a:solidFill>
                            <a:sysClr val="windowText" lastClr="000000"/>
                          </a:solidFill>
                        </a:rPr>
                        <a:t>Muhammad (PBUH)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Allah’s last prophet (his messenger). He is very special to all Muslims.</a:t>
                      </a:r>
                      <a:endParaRPr lang="en-GB" sz="1600"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607977">
                <a:tc>
                  <a:txBody>
                    <a:bodyPr/>
                    <a:lstStyle/>
                    <a:p>
                      <a:r>
                        <a:rPr lang="en-US" sz="1600" b="1" dirty="0">
                          <a:solidFill>
                            <a:sysClr val="windowText" lastClr="000000"/>
                          </a:solidFill>
                        </a:rPr>
                        <a:t>Qur’an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Muslim’s special holy book. Always treated with respect and never put on the floor.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351987">
                <a:tc>
                  <a:txBody>
                    <a:bodyPr/>
                    <a:lstStyle/>
                    <a:p>
                      <a:r>
                        <a:rPr lang="en-US" sz="1600" b="1" dirty="0">
                          <a:solidFill>
                            <a:sysClr val="windowText" lastClr="000000"/>
                          </a:solidFill>
                        </a:rPr>
                        <a:t>submission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for Muslims this means obeying Allah creator of 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787168">
                <a:tc>
                  <a:txBody>
                    <a:bodyPr/>
                    <a:lstStyle/>
                    <a:p>
                      <a:r>
                        <a:rPr lang="en-US" sz="1600" b="1" dirty="0">
                          <a:solidFill>
                            <a:sysClr val="windowText" lastClr="000000"/>
                          </a:solidFill>
                        </a:rPr>
                        <a:t>Bismillah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This means ‘in the name of Allah’. The first words in the Qur’an. Muslims say this before starting anything.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9043962"/>
                  </a:ext>
                </a:extLst>
              </a:tr>
              <a:tr h="863968">
                <a:tc>
                  <a:txBody>
                    <a:bodyPr/>
                    <a:lstStyle/>
                    <a:p>
                      <a:r>
                        <a:rPr lang="en-US" sz="1600" b="1" dirty="0">
                          <a:solidFill>
                            <a:sysClr val="windowText" lastClr="000000"/>
                          </a:solidFill>
                        </a:rPr>
                        <a:t>Adhan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Adhan is the Muslim call to prayer performed in </a:t>
                      </a:r>
                      <a:r>
                        <a:rPr lang="en-US" sz="1600" dirty="0" err="1">
                          <a:solidFill>
                            <a:sysClr val="windowText" lastClr="000000"/>
                          </a:solidFill>
                        </a:rPr>
                        <a:t>Arabix</a:t>
                      </a:r>
                      <a:r>
                        <a:rPr lang="en-US" sz="1600" dirty="0">
                          <a:solidFill>
                            <a:sysClr val="windowText" lastClr="000000"/>
                          </a:solidFill>
                        </a:rPr>
                        <a:t>. It announces the beginning of a set period of prayer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64870649"/>
                  </a:ext>
                </a:extLst>
              </a:tr>
              <a:tr h="863968">
                <a:tc>
                  <a:txBody>
                    <a:bodyPr/>
                    <a:lstStyle/>
                    <a:p>
                      <a:r>
                        <a:rPr lang="en-US" sz="1600" b="1" dirty="0">
                          <a:solidFill>
                            <a:sysClr val="windowText" lastClr="000000"/>
                          </a:solidFill>
                        </a:rPr>
                        <a:t>Muezzin </a:t>
                      </a:r>
                      <a:r>
                        <a:rPr lang="en-US" sz="1400" b="0" i="1" dirty="0">
                          <a:solidFill>
                            <a:sysClr val="windowText" lastClr="000000"/>
                          </a:solidFill>
                        </a:rPr>
                        <a:t>(</a:t>
                      </a:r>
                      <a:r>
                        <a:rPr lang="en-US" sz="1400" b="0" i="1" dirty="0" err="1">
                          <a:solidFill>
                            <a:sysClr val="windowText" lastClr="000000"/>
                          </a:solidFill>
                        </a:rPr>
                        <a:t>mu’adhin</a:t>
                      </a:r>
                      <a:r>
                        <a:rPr lang="en-US" sz="1400" b="0" i="1" dirty="0">
                          <a:solidFill>
                            <a:sysClr val="windowText" lastClr="000000"/>
                          </a:solidFill>
                        </a:rPr>
                        <a:t>)</a:t>
                      </a:r>
                      <a:endParaRPr lang="en-GB" sz="1600" b="0" i="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One who calls the adhan, five times a day, by a muezzin from the top of a minaret (tower on the mosque)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20798426"/>
                  </a:ext>
                </a:extLst>
              </a:tr>
              <a:tr h="607977">
                <a:tc>
                  <a:txBody>
                    <a:bodyPr/>
                    <a:lstStyle/>
                    <a:p>
                      <a:r>
                        <a:rPr lang="en-US" sz="1600" b="1" dirty="0">
                          <a:solidFill>
                            <a:sysClr val="windowText" lastClr="000000"/>
                          </a:solidFill>
                        </a:rPr>
                        <a:t>Salat</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ritual prayer of Muslims, performed five times daily in a set form.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8106043"/>
                  </a:ext>
                </a:extLst>
              </a:tr>
              <a:tr h="351987">
                <a:tc>
                  <a:txBody>
                    <a:bodyPr/>
                    <a:lstStyle/>
                    <a:p>
                      <a:r>
                        <a:rPr lang="en-US" sz="1600" b="1" dirty="0">
                          <a:solidFill>
                            <a:sysClr val="windowText" lastClr="000000"/>
                          </a:solidFill>
                        </a:rPr>
                        <a:t>Allah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Arabic word for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351987">
                <a:tc>
                  <a:txBody>
                    <a:bodyPr/>
                    <a:lstStyle/>
                    <a:p>
                      <a:r>
                        <a:rPr lang="en-US" sz="1600" b="1" dirty="0">
                          <a:solidFill>
                            <a:sysClr val="windowText" lastClr="000000"/>
                          </a:solidFill>
                        </a:rPr>
                        <a:t>mosque</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Muslim place of worship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607977">
                <a:tc>
                  <a:txBody>
                    <a:bodyPr/>
                    <a:lstStyle/>
                    <a:p>
                      <a:r>
                        <a:rPr lang="en-US" sz="1600" b="1" dirty="0">
                          <a:solidFill>
                            <a:sysClr val="windowText" lastClr="000000"/>
                          </a:solidFill>
                        </a:rPr>
                        <a:t>Arabic</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language of the </a:t>
                      </a:r>
                      <a:r>
                        <a:rPr lang="en-US" sz="1600" dirty="0" err="1">
                          <a:solidFill>
                            <a:sysClr val="windowText" lastClr="000000"/>
                          </a:solidFill>
                        </a:rPr>
                        <a:t>Qu’ran</a:t>
                      </a:r>
                      <a:r>
                        <a:rPr lang="en-US" sz="1600" dirty="0">
                          <a:solidFill>
                            <a:sysClr val="windowText" lastClr="000000"/>
                          </a:solidFill>
                        </a:rPr>
                        <a:t> and the language spoken in the Middle East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bl>
          </a:graphicData>
        </a:graphic>
      </p:graphicFrame>
      <p:sp>
        <p:nvSpPr>
          <p:cNvPr id="271" name="TextBox 270">
            <a:extLst>
              <a:ext uri="{FF2B5EF4-FFF2-40B4-BE49-F238E27FC236}">
                <a16:creationId xmlns:a16="http://schemas.microsoft.com/office/drawing/2014/main" id="{AD9733B4-E88E-45A8-AE60-22F0E86A9240}"/>
              </a:ext>
            </a:extLst>
          </p:cNvPr>
          <p:cNvSpPr txBox="1"/>
          <p:nvPr/>
        </p:nvSpPr>
        <p:spPr>
          <a:xfrm>
            <a:off x="153862" y="963642"/>
            <a:ext cx="6277418" cy="1000274"/>
          </a:xfrm>
          <a:prstGeom prst="rect">
            <a:avLst/>
          </a:prstGeom>
          <a:noFill/>
        </p:spPr>
        <p:txBody>
          <a:bodyPr wrap="square">
            <a:spAutoFit/>
          </a:bodyPr>
          <a:lstStyle/>
          <a:p>
            <a:pPr marL="180000" lvl="0" indent="-171450" algn="l">
              <a:lnSpc>
                <a:spcPct val="100000"/>
              </a:lnSpc>
              <a:spcBef>
                <a:spcPts val="0"/>
              </a:spcBef>
              <a:spcAft>
                <a:spcPts val="600"/>
              </a:spcAft>
              <a:buFont typeface="Arial"/>
              <a:buChar char="•"/>
            </a:pPr>
            <a:r>
              <a:rPr lang="en-US" dirty="0"/>
              <a:t>Muslim means ‘one who ‘submits’ or who willingly does what God (Allah) wants them to do.</a:t>
            </a:r>
          </a:p>
          <a:p>
            <a:pPr marL="180000" lvl="0" indent="-171450" algn="l">
              <a:lnSpc>
                <a:spcPct val="100000"/>
              </a:lnSpc>
              <a:spcBef>
                <a:spcPts val="0"/>
              </a:spcBef>
              <a:spcAft>
                <a:spcPts val="600"/>
              </a:spcAft>
              <a:buFont typeface="Arial"/>
              <a:buChar char="•"/>
            </a:pPr>
            <a:r>
              <a:rPr lang="en-US" dirty="0"/>
              <a:t>Muslims pray five times a day</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94743" y="287663"/>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dirty="0">
                <a:solidFill>
                  <a:srgbClr val="DA0000"/>
                </a:solidFill>
                <a:latin typeface="+mn-lt"/>
              </a:rPr>
              <a:t>Key knowledge:</a:t>
            </a:r>
            <a:endParaRPr lang="en-GB" sz="2800" dirty="0">
              <a:solidFill>
                <a:srgbClr val="DA0000"/>
              </a:solidFill>
              <a:latin typeface="+mn-lt"/>
            </a:endParaRPr>
          </a:p>
        </p:txBody>
      </p:sp>
      <p:pic>
        <p:nvPicPr>
          <p:cNvPr id="222" name="Picture 221" descr="A close up of a sign&#10;&#10;Description automatically generated">
            <a:extLst>
              <a:ext uri="{FF2B5EF4-FFF2-40B4-BE49-F238E27FC236}">
                <a16:creationId xmlns:a16="http://schemas.microsoft.com/office/drawing/2014/main" id="{4FAE347C-4156-4447-BF97-D7D4376792F1}"/>
              </a:ext>
            </a:extLst>
          </p:cNvPr>
          <p:cNvPicPr>
            <a:picLocks noChangeAspect="1"/>
          </p:cNvPicPr>
          <p:nvPr/>
        </p:nvPicPr>
        <p:blipFill>
          <a:blip r:embed="rId3">
            <a:duotone>
              <a:prstClr val="black"/>
              <a:srgbClr val="DA00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6" name="Picture 5" descr="Logo&#10;&#10;Description automatically generated">
            <a:extLst>
              <a:ext uri="{FF2B5EF4-FFF2-40B4-BE49-F238E27FC236}">
                <a16:creationId xmlns:a16="http://schemas.microsoft.com/office/drawing/2014/main" id="{6E6809A9-138C-4FD3-A20D-16AE91731AB5}"/>
              </a:ext>
            </a:extLst>
          </p:cNvPr>
          <p:cNvPicPr>
            <a:picLocks noChangeAspect="1"/>
          </p:cNvPicPr>
          <p:nvPr/>
        </p:nvPicPr>
        <p:blipFill rotWithShape="1">
          <a:blip r:embed="rId4">
            <a:extLst>
              <a:ext uri="{28A0092B-C50C-407E-A947-70E740481C1C}">
                <a14:useLocalDpi xmlns:a14="http://schemas.microsoft.com/office/drawing/2010/main" val="0"/>
              </a:ext>
            </a:extLst>
          </a:blip>
          <a:srcRect t="19917" b="14648"/>
          <a:stretch/>
        </p:blipFill>
        <p:spPr>
          <a:xfrm>
            <a:off x="91344" y="3240411"/>
            <a:ext cx="632071" cy="413602"/>
          </a:xfrm>
          <a:prstGeom prst="rect">
            <a:avLst/>
          </a:prstGeom>
        </p:spPr>
      </p:pic>
      <p:pic>
        <p:nvPicPr>
          <p:cNvPr id="9" name="Picture 8" descr="Logo&#10;&#10;Description automatically generated">
            <a:extLst>
              <a:ext uri="{FF2B5EF4-FFF2-40B4-BE49-F238E27FC236}">
                <a16:creationId xmlns:a16="http://schemas.microsoft.com/office/drawing/2014/main" id="{6A4AAE7F-6CC9-40B4-85BC-7EE3D601D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319" y="3733957"/>
            <a:ext cx="535055" cy="535055"/>
          </a:xfrm>
          <a:prstGeom prst="rect">
            <a:avLst/>
          </a:prstGeom>
        </p:spPr>
      </p:pic>
      <p:pic>
        <p:nvPicPr>
          <p:cNvPr id="16" name="Picture 15" descr="Logo&#10;&#10;Description automatically generated">
            <a:extLst>
              <a:ext uri="{FF2B5EF4-FFF2-40B4-BE49-F238E27FC236}">
                <a16:creationId xmlns:a16="http://schemas.microsoft.com/office/drawing/2014/main" id="{9E66D089-FF0A-43E6-8730-B967CFC986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174" y="7544207"/>
            <a:ext cx="689679" cy="689679"/>
          </a:xfrm>
          <a:prstGeom prst="rect">
            <a:avLst/>
          </a:prstGeom>
        </p:spPr>
      </p:pic>
      <p:pic>
        <p:nvPicPr>
          <p:cNvPr id="18" name="Picture 17" descr="Icon&#10;&#10;Description automatically generated">
            <a:extLst>
              <a:ext uri="{FF2B5EF4-FFF2-40B4-BE49-F238E27FC236}">
                <a16:creationId xmlns:a16="http://schemas.microsoft.com/office/drawing/2014/main" id="{97E396B8-770C-4F32-92B0-BE74809905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807" y="8168418"/>
            <a:ext cx="447133" cy="447133"/>
          </a:xfrm>
          <a:prstGeom prst="rect">
            <a:avLst/>
          </a:prstGeom>
        </p:spPr>
      </p:pic>
      <p:pic>
        <p:nvPicPr>
          <p:cNvPr id="26" name="Picture 25" descr="Logo&#10;&#10;Description automatically generated">
            <a:extLst>
              <a:ext uri="{FF2B5EF4-FFF2-40B4-BE49-F238E27FC236}">
                <a16:creationId xmlns:a16="http://schemas.microsoft.com/office/drawing/2014/main" id="{4EC0BE2D-5EF2-487C-8093-7F5A806CCD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13" y="8451958"/>
            <a:ext cx="736586" cy="736586"/>
          </a:xfrm>
          <a:prstGeom prst="rect">
            <a:avLst/>
          </a:prstGeom>
        </p:spPr>
      </p:pic>
      <p:pic>
        <p:nvPicPr>
          <p:cNvPr id="30" name="Picture 29" descr="Logo, icon&#10;&#10;Description automatically generated">
            <a:extLst>
              <a:ext uri="{FF2B5EF4-FFF2-40B4-BE49-F238E27FC236}">
                <a16:creationId xmlns:a16="http://schemas.microsoft.com/office/drawing/2014/main" id="{CD9E838E-138C-408B-AFBB-1FFA0C14FD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534" y="2650299"/>
            <a:ext cx="593879" cy="593879"/>
          </a:xfrm>
          <a:prstGeom prst="rect">
            <a:avLst/>
          </a:prstGeom>
        </p:spPr>
      </p:pic>
      <p:grpSp>
        <p:nvGrpSpPr>
          <p:cNvPr id="46" name="Group 45">
            <a:extLst>
              <a:ext uri="{FF2B5EF4-FFF2-40B4-BE49-F238E27FC236}">
                <a16:creationId xmlns:a16="http://schemas.microsoft.com/office/drawing/2014/main" id="{C25CA9F4-460A-4B31-A41D-3380DF91177D}"/>
              </a:ext>
            </a:extLst>
          </p:cNvPr>
          <p:cNvGrpSpPr/>
          <p:nvPr/>
        </p:nvGrpSpPr>
        <p:grpSpPr>
          <a:xfrm>
            <a:off x="138237" y="2142191"/>
            <a:ext cx="574117" cy="474951"/>
            <a:chOff x="-5615930" y="2816721"/>
            <a:chExt cx="1844057" cy="1525538"/>
          </a:xfrm>
        </p:grpSpPr>
        <p:sp>
          <p:nvSpPr>
            <p:cNvPr id="250" name="Freeform: Shape 249">
              <a:extLst>
                <a:ext uri="{FF2B5EF4-FFF2-40B4-BE49-F238E27FC236}">
                  <a16:creationId xmlns:a16="http://schemas.microsoft.com/office/drawing/2014/main" id="{5BECE520-7850-4FCA-B411-4B3F95169392}"/>
                </a:ext>
              </a:extLst>
            </p:cNvPr>
            <p:cNvSpPr/>
            <p:nvPr/>
          </p:nvSpPr>
          <p:spPr>
            <a:xfrm>
              <a:off x="-5615930" y="2816721"/>
              <a:ext cx="1844057" cy="1525538"/>
            </a:xfrm>
            <a:custGeom>
              <a:avLst/>
              <a:gdLst>
                <a:gd name="connsiteX0" fmla="*/ 922029 w 1844057"/>
                <a:gd name="connsiteY0" fmla="*/ 0 h 1525538"/>
                <a:gd name="connsiteX1" fmla="*/ 1198637 w 1844057"/>
                <a:gd name="connsiteY1" fmla="*/ 33528 h 1525538"/>
                <a:gd name="connsiteX2" fmla="*/ 1550684 w 1844057"/>
                <a:gd name="connsiteY2" fmla="*/ 217934 h 1525538"/>
                <a:gd name="connsiteX3" fmla="*/ 1600977 w 1844057"/>
                <a:gd name="connsiteY3" fmla="*/ 310137 h 1525538"/>
                <a:gd name="connsiteX4" fmla="*/ 1835675 w 1844057"/>
                <a:gd name="connsiteY4" fmla="*/ 1307604 h 1525538"/>
                <a:gd name="connsiteX5" fmla="*/ 1844057 w 1844057"/>
                <a:gd name="connsiteY5" fmla="*/ 1349515 h 1525538"/>
                <a:gd name="connsiteX6" fmla="*/ 1676415 w 1844057"/>
                <a:gd name="connsiteY6" fmla="*/ 1517156 h 1525538"/>
                <a:gd name="connsiteX7" fmla="*/ 1517156 w 1844057"/>
                <a:gd name="connsiteY7" fmla="*/ 1391425 h 1525538"/>
                <a:gd name="connsiteX8" fmla="*/ 1341132 w 1844057"/>
                <a:gd name="connsiteY8" fmla="*/ 662184 h 1525538"/>
                <a:gd name="connsiteX9" fmla="*/ 1341132 w 1844057"/>
                <a:gd name="connsiteY9" fmla="*/ 1402906 h 1525538"/>
                <a:gd name="connsiteX10" fmla="*/ 502925 w 1844057"/>
                <a:gd name="connsiteY10" fmla="*/ 1402906 h 1525538"/>
                <a:gd name="connsiteX11" fmla="*/ 502925 w 1844057"/>
                <a:gd name="connsiteY11" fmla="*/ 670566 h 1525538"/>
                <a:gd name="connsiteX12" fmla="*/ 326901 w 1844057"/>
                <a:gd name="connsiteY12" fmla="*/ 1399807 h 1525538"/>
                <a:gd name="connsiteX13" fmla="*/ 167642 w 1844057"/>
                <a:gd name="connsiteY13" fmla="*/ 1525538 h 1525538"/>
                <a:gd name="connsiteX14" fmla="*/ 0 w 1844057"/>
                <a:gd name="connsiteY14" fmla="*/ 1357897 h 1525538"/>
                <a:gd name="connsiteX15" fmla="*/ 8382 w 1844057"/>
                <a:gd name="connsiteY15" fmla="*/ 1315986 h 1525538"/>
                <a:gd name="connsiteX16" fmla="*/ 243080 w 1844057"/>
                <a:gd name="connsiteY16" fmla="*/ 318519 h 1525538"/>
                <a:gd name="connsiteX17" fmla="*/ 293373 w 1844057"/>
                <a:gd name="connsiteY17" fmla="*/ 226316 h 1525538"/>
                <a:gd name="connsiteX18" fmla="*/ 645420 w 1844057"/>
                <a:gd name="connsiteY18" fmla="*/ 41910 h 1525538"/>
                <a:gd name="connsiteX19" fmla="*/ 922029 w 1844057"/>
                <a:gd name="connsiteY19" fmla="*/ 0 h 15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057" h="1525538">
                  <a:moveTo>
                    <a:pt x="922029" y="0"/>
                  </a:moveTo>
                  <a:cubicBezTo>
                    <a:pt x="1014231" y="0"/>
                    <a:pt x="1106434" y="16764"/>
                    <a:pt x="1198637" y="33528"/>
                  </a:cubicBezTo>
                  <a:cubicBezTo>
                    <a:pt x="1332750" y="75439"/>
                    <a:pt x="1450099" y="134113"/>
                    <a:pt x="1550684" y="217934"/>
                  </a:cubicBezTo>
                  <a:cubicBezTo>
                    <a:pt x="1575830" y="243080"/>
                    <a:pt x="1592595" y="276609"/>
                    <a:pt x="1600977" y="310137"/>
                  </a:cubicBezTo>
                  <a:lnTo>
                    <a:pt x="1835675" y="1307604"/>
                  </a:lnTo>
                  <a:cubicBezTo>
                    <a:pt x="1835675" y="1315986"/>
                    <a:pt x="1844057" y="1332750"/>
                    <a:pt x="1844057" y="1349515"/>
                  </a:cubicBezTo>
                  <a:cubicBezTo>
                    <a:pt x="1844057" y="1441717"/>
                    <a:pt x="1768618" y="1517156"/>
                    <a:pt x="1676415" y="1517156"/>
                  </a:cubicBezTo>
                  <a:cubicBezTo>
                    <a:pt x="1600977" y="1517156"/>
                    <a:pt x="1533920" y="1458481"/>
                    <a:pt x="1517156" y="1391425"/>
                  </a:cubicBezTo>
                  <a:lnTo>
                    <a:pt x="1341132" y="662184"/>
                  </a:lnTo>
                  <a:lnTo>
                    <a:pt x="1341132" y="1402906"/>
                  </a:lnTo>
                  <a:lnTo>
                    <a:pt x="502925" y="1402906"/>
                  </a:lnTo>
                  <a:lnTo>
                    <a:pt x="502925" y="670566"/>
                  </a:lnTo>
                  <a:lnTo>
                    <a:pt x="326901" y="1399807"/>
                  </a:lnTo>
                  <a:cubicBezTo>
                    <a:pt x="310137" y="1466864"/>
                    <a:pt x="243080" y="1525538"/>
                    <a:pt x="167642" y="1525538"/>
                  </a:cubicBezTo>
                  <a:cubicBezTo>
                    <a:pt x="75439" y="1525538"/>
                    <a:pt x="0" y="1450099"/>
                    <a:pt x="0" y="1357897"/>
                  </a:cubicBezTo>
                  <a:cubicBezTo>
                    <a:pt x="0" y="1341132"/>
                    <a:pt x="8382" y="1324368"/>
                    <a:pt x="8382" y="1315986"/>
                  </a:cubicBezTo>
                  <a:lnTo>
                    <a:pt x="243080" y="318519"/>
                  </a:lnTo>
                  <a:cubicBezTo>
                    <a:pt x="251462" y="284991"/>
                    <a:pt x="268227" y="251462"/>
                    <a:pt x="293373" y="226316"/>
                  </a:cubicBezTo>
                  <a:cubicBezTo>
                    <a:pt x="393958" y="142495"/>
                    <a:pt x="511307" y="75439"/>
                    <a:pt x="645420" y="41910"/>
                  </a:cubicBezTo>
                  <a:cubicBezTo>
                    <a:pt x="737623" y="16764"/>
                    <a:pt x="829826" y="0"/>
                    <a:pt x="922029" y="0"/>
                  </a:cubicBezTo>
                  <a:close/>
                </a:path>
              </a:pathLst>
            </a:custGeom>
            <a:solidFill>
              <a:srgbClr val="DA0000"/>
            </a:solidFill>
            <a:ln w="41870" cap="flat">
              <a:noFill/>
              <a:prstDash val="solid"/>
              <a:miter/>
            </a:ln>
          </p:spPr>
          <p:txBody>
            <a:bodyPr rtlCol="0" anchor="ctr"/>
            <a:lstStyle/>
            <a:p>
              <a:endParaRPr lang="en-GB" dirty="0"/>
            </a:p>
          </p:txBody>
        </p:sp>
        <p:pic>
          <p:nvPicPr>
            <p:cNvPr id="44" name="Picture 43" descr="Logo, icon&#10;&#10;Description automatically generated">
              <a:extLst>
                <a:ext uri="{FF2B5EF4-FFF2-40B4-BE49-F238E27FC236}">
                  <a16:creationId xmlns:a16="http://schemas.microsoft.com/office/drawing/2014/main" id="{1FFDA6A0-051C-4544-AE83-1983D8F510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5880" y="2910638"/>
              <a:ext cx="905066" cy="905066"/>
            </a:xfrm>
            <a:prstGeom prst="rect">
              <a:avLst/>
            </a:prstGeom>
          </p:spPr>
        </p:pic>
      </p:grpSp>
      <p:pic>
        <p:nvPicPr>
          <p:cNvPr id="15" name="Picture 14" descr="Icon&#10;&#10;Description automatically generated">
            <a:extLst>
              <a:ext uri="{FF2B5EF4-FFF2-40B4-BE49-F238E27FC236}">
                <a16:creationId xmlns:a16="http://schemas.microsoft.com/office/drawing/2014/main" id="{71D7E87F-78E1-421D-9159-968F761A80F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828" y="4152104"/>
            <a:ext cx="632405" cy="632405"/>
          </a:xfrm>
          <a:prstGeom prst="rect">
            <a:avLst/>
          </a:prstGeom>
        </p:spPr>
      </p:pic>
      <p:grpSp>
        <p:nvGrpSpPr>
          <p:cNvPr id="24" name="Group 23">
            <a:extLst>
              <a:ext uri="{FF2B5EF4-FFF2-40B4-BE49-F238E27FC236}">
                <a16:creationId xmlns:a16="http://schemas.microsoft.com/office/drawing/2014/main" id="{DB42C2E6-FE03-4A86-8244-F3F48DC748EC}"/>
              </a:ext>
            </a:extLst>
          </p:cNvPr>
          <p:cNvGrpSpPr/>
          <p:nvPr/>
        </p:nvGrpSpPr>
        <p:grpSpPr>
          <a:xfrm>
            <a:off x="155509" y="4649883"/>
            <a:ext cx="668619" cy="598493"/>
            <a:chOff x="7865118" y="7239000"/>
            <a:chExt cx="1355082" cy="1212958"/>
          </a:xfrm>
        </p:grpSpPr>
        <p:sp>
          <p:nvSpPr>
            <p:cNvPr id="19" name="Speech Bubble: Rectangle with Corners Rounded 18">
              <a:extLst>
                <a:ext uri="{FF2B5EF4-FFF2-40B4-BE49-F238E27FC236}">
                  <a16:creationId xmlns:a16="http://schemas.microsoft.com/office/drawing/2014/main" id="{2D989617-82B4-4B77-8343-EF302F72B612}"/>
                </a:ext>
              </a:extLst>
            </p:cNvPr>
            <p:cNvSpPr/>
            <p:nvPr/>
          </p:nvSpPr>
          <p:spPr>
            <a:xfrm>
              <a:off x="7865118" y="7379733"/>
              <a:ext cx="1355082" cy="1072225"/>
            </a:xfrm>
            <a:prstGeom prst="wedgeRoundRectCallout">
              <a:avLst>
                <a:gd name="adj1" fmla="val -45584"/>
                <a:gd name="adj2" fmla="val 67976"/>
                <a:gd name="adj3" fmla="val 16667"/>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descr="Logo&#10;&#10;Description automatically generated">
              <a:extLst>
                <a:ext uri="{FF2B5EF4-FFF2-40B4-BE49-F238E27FC236}">
                  <a16:creationId xmlns:a16="http://schemas.microsoft.com/office/drawing/2014/main" id="{83818EC8-C930-45B8-8C71-5E0075DE47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2664" y="7239000"/>
              <a:ext cx="1212958" cy="1212958"/>
            </a:xfrm>
            <a:prstGeom prst="rect">
              <a:avLst/>
            </a:prstGeom>
          </p:spPr>
        </p:pic>
      </p:grpSp>
      <p:pic>
        <p:nvPicPr>
          <p:cNvPr id="27" name="Picture 26" descr="Icon&#10;&#10;Description automatically generated">
            <a:extLst>
              <a:ext uri="{FF2B5EF4-FFF2-40B4-BE49-F238E27FC236}">
                <a16:creationId xmlns:a16="http://schemas.microsoft.com/office/drawing/2014/main" id="{6790A191-526B-4717-9A05-650541D21E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5400000">
            <a:off x="26684" y="6957830"/>
            <a:ext cx="813599" cy="813599"/>
          </a:xfrm>
          <a:prstGeom prst="rect">
            <a:avLst/>
          </a:prstGeom>
        </p:spPr>
      </p:pic>
      <p:grpSp>
        <p:nvGrpSpPr>
          <p:cNvPr id="31" name="Group 30">
            <a:extLst>
              <a:ext uri="{FF2B5EF4-FFF2-40B4-BE49-F238E27FC236}">
                <a16:creationId xmlns:a16="http://schemas.microsoft.com/office/drawing/2014/main" id="{0E758EA7-68E4-44F9-9492-40F659ACD4BD}"/>
              </a:ext>
            </a:extLst>
          </p:cNvPr>
          <p:cNvGrpSpPr/>
          <p:nvPr/>
        </p:nvGrpSpPr>
        <p:grpSpPr>
          <a:xfrm>
            <a:off x="141505" y="5347325"/>
            <a:ext cx="696625" cy="696625"/>
            <a:chOff x="7606268" y="7283792"/>
            <a:chExt cx="696625" cy="696625"/>
          </a:xfrm>
        </p:grpSpPr>
        <p:sp>
          <p:nvSpPr>
            <p:cNvPr id="47" name="Speech Bubble: Rectangle with Corners Rounded 46">
              <a:extLst>
                <a:ext uri="{FF2B5EF4-FFF2-40B4-BE49-F238E27FC236}">
                  <a16:creationId xmlns:a16="http://schemas.microsoft.com/office/drawing/2014/main" id="{F154F672-D7DF-401B-B13A-434DB6F2828C}"/>
                </a:ext>
              </a:extLst>
            </p:cNvPr>
            <p:cNvSpPr/>
            <p:nvPr/>
          </p:nvSpPr>
          <p:spPr>
            <a:xfrm>
              <a:off x="7621508" y="7359993"/>
              <a:ext cx="668619" cy="529053"/>
            </a:xfrm>
            <a:prstGeom prst="wedgeRoundRectCallout">
              <a:avLst>
                <a:gd name="adj1" fmla="val -45584"/>
                <a:gd name="adj2" fmla="val 67976"/>
                <a:gd name="adj3" fmla="val 16667"/>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descr="Icon&#10;&#10;Description automatically generated">
              <a:extLst>
                <a:ext uri="{FF2B5EF4-FFF2-40B4-BE49-F238E27FC236}">
                  <a16:creationId xmlns:a16="http://schemas.microsoft.com/office/drawing/2014/main" id="{5173A937-1697-45AA-A9BB-BD93ACE342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7606268" y="7283792"/>
              <a:ext cx="696625" cy="696625"/>
            </a:xfrm>
            <a:prstGeom prst="rect">
              <a:avLst/>
            </a:prstGeom>
          </p:spPr>
        </p:pic>
      </p:grpSp>
      <p:grpSp>
        <p:nvGrpSpPr>
          <p:cNvPr id="32" name="Group 31">
            <a:extLst>
              <a:ext uri="{FF2B5EF4-FFF2-40B4-BE49-F238E27FC236}">
                <a16:creationId xmlns:a16="http://schemas.microsoft.com/office/drawing/2014/main" id="{D9EBE5D5-AB40-4191-9520-F2E8FD7E5817}"/>
              </a:ext>
            </a:extLst>
          </p:cNvPr>
          <p:cNvGrpSpPr/>
          <p:nvPr/>
        </p:nvGrpSpPr>
        <p:grpSpPr>
          <a:xfrm>
            <a:off x="182821" y="6043950"/>
            <a:ext cx="617184" cy="1063518"/>
            <a:chOff x="182821" y="6043950"/>
            <a:chExt cx="617184" cy="1063518"/>
          </a:xfrm>
        </p:grpSpPr>
        <p:pic>
          <p:nvPicPr>
            <p:cNvPr id="50" name="Picture 49" descr="Icon&#10;&#10;Description automatically generated">
              <a:extLst>
                <a:ext uri="{FF2B5EF4-FFF2-40B4-BE49-F238E27FC236}">
                  <a16:creationId xmlns:a16="http://schemas.microsoft.com/office/drawing/2014/main" id="{2D59D4BE-6899-4D08-91EE-6392AEF5D94D}"/>
                </a:ext>
              </a:extLst>
            </p:cNvPr>
            <p:cNvPicPr>
              <a:picLocks noChangeAspect="1"/>
            </p:cNvPicPr>
            <p:nvPr/>
          </p:nvPicPr>
          <p:blipFill rotWithShape="1">
            <a:blip r:embed="rId7">
              <a:extLst>
                <a:ext uri="{28A0092B-C50C-407E-A947-70E740481C1C}">
                  <a14:useLocalDpi xmlns:a14="http://schemas.microsoft.com/office/drawing/2010/main" val="0"/>
                </a:ext>
              </a:extLst>
            </a:blip>
            <a:srcRect l="69270"/>
            <a:stretch/>
          </p:blipFill>
          <p:spPr>
            <a:xfrm>
              <a:off x="182821" y="6043950"/>
              <a:ext cx="326816" cy="1063518"/>
            </a:xfrm>
            <a:prstGeom prst="rect">
              <a:avLst/>
            </a:prstGeom>
          </p:spPr>
        </p:pic>
        <p:grpSp>
          <p:nvGrpSpPr>
            <p:cNvPr id="52" name="Group 51">
              <a:extLst>
                <a:ext uri="{FF2B5EF4-FFF2-40B4-BE49-F238E27FC236}">
                  <a16:creationId xmlns:a16="http://schemas.microsoft.com/office/drawing/2014/main" id="{33E57486-4E72-48D3-93CE-93FBB813F4B0}"/>
                </a:ext>
              </a:extLst>
            </p:cNvPr>
            <p:cNvGrpSpPr/>
            <p:nvPr/>
          </p:nvGrpSpPr>
          <p:grpSpPr>
            <a:xfrm>
              <a:off x="387932" y="6135321"/>
              <a:ext cx="412073" cy="412073"/>
              <a:chOff x="7606268" y="7283792"/>
              <a:chExt cx="696625" cy="696625"/>
            </a:xfrm>
          </p:grpSpPr>
          <p:sp>
            <p:nvSpPr>
              <p:cNvPr id="53" name="Speech Bubble: Rectangle with Corners Rounded 52">
                <a:extLst>
                  <a:ext uri="{FF2B5EF4-FFF2-40B4-BE49-F238E27FC236}">
                    <a16:creationId xmlns:a16="http://schemas.microsoft.com/office/drawing/2014/main" id="{6A2CD4B3-C27C-43FA-A8DD-8751242A6ED4}"/>
                  </a:ext>
                </a:extLst>
              </p:cNvPr>
              <p:cNvSpPr/>
              <p:nvPr/>
            </p:nvSpPr>
            <p:spPr>
              <a:xfrm>
                <a:off x="7621508" y="7359993"/>
                <a:ext cx="668619" cy="529053"/>
              </a:xfrm>
              <a:prstGeom prst="wedgeRoundRectCallout">
                <a:avLst>
                  <a:gd name="adj1" fmla="val -45584"/>
                  <a:gd name="adj2" fmla="val 67976"/>
                  <a:gd name="adj3" fmla="val 16667"/>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53" descr="Icon&#10;&#10;Description automatically generated">
                <a:extLst>
                  <a:ext uri="{FF2B5EF4-FFF2-40B4-BE49-F238E27FC236}">
                    <a16:creationId xmlns:a16="http://schemas.microsoft.com/office/drawing/2014/main" id="{0DEF39C4-5DC4-4E4D-84F0-7666830E0A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400000">
                <a:off x="7606268" y="7283792"/>
                <a:ext cx="696625" cy="696625"/>
              </a:xfrm>
              <a:prstGeom prst="rect">
                <a:avLst/>
              </a:prstGeom>
            </p:spPr>
          </p:pic>
        </p:grpSp>
      </p:grpSp>
    </p:spTree>
    <p:extLst>
      <p:ext uri="{BB962C8B-B14F-4D97-AF65-F5344CB8AC3E}">
        <p14:creationId xmlns:p14="http://schemas.microsoft.com/office/powerpoint/2010/main" val="2434590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4545388" y="4631774"/>
            <a:ext cx="8153403" cy="631018"/>
          </a:xfrm>
        </p:spPr>
        <p:txBody>
          <a:bodyPr>
            <a:noAutofit/>
          </a:bodyPr>
          <a:lstStyle/>
          <a:p>
            <a:r>
              <a:rPr lang="en-US" sz="2800" dirty="0"/>
              <a:t>Year 2: How does a Muslim show their submission and obedience to Allah?</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DA0000"/>
          </a:solidFill>
          <a:ln>
            <a:solidFill>
              <a:srgbClr val="DA0000"/>
            </a:solidFill>
          </a:ln>
        </p:spPr>
        <p:txBody>
          <a:bodyPr wrap="square">
            <a:spAutoFit/>
          </a:bodyPr>
          <a:lstStyle/>
          <a:p>
            <a:pPr algn="ctr"/>
            <a:r>
              <a:rPr lang="en-US" sz="1800" b="1" i="0" u="none" strike="noStrike" noProof="0" dirty="0">
                <a:solidFill>
                  <a:schemeClr val="bg1"/>
                </a:solidFill>
              </a:rPr>
              <a:t>How does a Muslim show their submission and obedience to Allah?</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DA000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82" name="Rectangle 81">
            <a:extLst>
              <a:ext uri="{FF2B5EF4-FFF2-40B4-BE49-F238E27FC236}">
                <a16:creationId xmlns:a16="http://schemas.microsoft.com/office/drawing/2014/main" id="{B6CFE82D-5944-4374-96B0-B3D4EEA7D3F1}"/>
              </a:ext>
            </a:extLst>
          </p:cNvPr>
          <p:cNvSpPr/>
          <p:nvPr/>
        </p:nvSpPr>
        <p:spPr>
          <a:xfrm>
            <a:off x="2041202" y="8919244"/>
            <a:ext cx="3824226" cy="215444"/>
          </a:xfrm>
          <a:prstGeom prst="rect">
            <a:avLst/>
          </a:prstGeom>
          <a:noFill/>
          <a:ln>
            <a:noFill/>
          </a:ln>
        </p:spPr>
        <p:txBody>
          <a:bodyPr wrap="square" lIns="91440" tIns="45720" rIns="91440" bIns="45720">
            <a:spAutoFit/>
          </a:bodyPr>
          <a:lstStyle/>
          <a:p>
            <a:r>
              <a:rPr lang="en-US" sz="800" spc="50" dirty="0">
                <a:ln w="9525" cmpd="sng">
                  <a:noFill/>
                  <a:prstDash val="solid"/>
                </a:ln>
                <a:solidFill>
                  <a:srgbClr val="DA0000"/>
                </a:solidFill>
              </a:rPr>
              <a:t>Based on work by Pam Hook (</a:t>
            </a:r>
            <a:r>
              <a:rPr lang="en-US" sz="800" spc="50" dirty="0" err="1">
                <a:ln w="9525" cmpd="sng">
                  <a:noFill/>
                  <a:prstDash val="solid"/>
                </a:ln>
                <a:solidFill>
                  <a:srgbClr val="DA0000"/>
                </a:solidFill>
              </a:rPr>
              <a:t>HookEd</a:t>
            </a:r>
            <a:r>
              <a:rPr lang="en-US" sz="800" spc="50" dirty="0">
                <a:ln w="9525" cmpd="sng">
                  <a:noFill/>
                  <a:prstDash val="solid"/>
                </a:ln>
                <a:solidFill>
                  <a:srgbClr val="DA0000"/>
                </a:solidFill>
              </a:rPr>
              <a:t>) on Solo Taxonomy</a:t>
            </a:r>
          </a:p>
        </p:txBody>
      </p:sp>
      <p:sp>
        <p:nvSpPr>
          <p:cNvPr id="100" name="TextBox 99">
            <a:extLst>
              <a:ext uri="{FF2B5EF4-FFF2-40B4-BE49-F238E27FC236}">
                <a16:creationId xmlns:a16="http://schemas.microsoft.com/office/drawing/2014/main" id="{AAC7D7F6-B2B1-4282-B8FB-AF30A01C762A}"/>
              </a:ext>
            </a:extLst>
          </p:cNvPr>
          <p:cNvSpPr txBox="1"/>
          <p:nvPr/>
        </p:nvSpPr>
        <p:spPr>
          <a:xfrm>
            <a:off x="887426" y="6225205"/>
            <a:ext cx="1657620" cy="646331"/>
          </a:xfrm>
          <a:prstGeom prst="rect">
            <a:avLst/>
          </a:prstGeom>
          <a:noFill/>
          <a:ln>
            <a:noFill/>
          </a:ln>
        </p:spPr>
        <p:txBody>
          <a:bodyPr wrap="square">
            <a:spAutoFit/>
          </a:bodyPr>
          <a:lstStyle/>
          <a:p>
            <a:pPr algn="ctr"/>
            <a:r>
              <a:rPr lang="en-US" sz="1800" dirty="0">
                <a:solidFill>
                  <a:srgbClr val="DA0000"/>
                </a:solidFill>
              </a:rPr>
              <a:t>Muhammad (PBUH)</a:t>
            </a:r>
            <a:endParaRPr lang="en-GB" sz="1800" dirty="0">
              <a:solidFill>
                <a:srgbClr val="DA0000"/>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29294" y="6469478"/>
            <a:ext cx="1657620" cy="369332"/>
          </a:xfrm>
          <a:prstGeom prst="rect">
            <a:avLst/>
          </a:prstGeom>
          <a:noFill/>
          <a:ln>
            <a:noFill/>
          </a:ln>
        </p:spPr>
        <p:txBody>
          <a:bodyPr wrap="square">
            <a:spAutoFit/>
          </a:bodyPr>
          <a:lstStyle/>
          <a:p>
            <a:pPr algn="ctr"/>
            <a:r>
              <a:rPr lang="en-US" sz="1800" dirty="0">
                <a:solidFill>
                  <a:srgbClr val="DA0000"/>
                </a:solidFill>
              </a:rPr>
              <a:t>Adhan</a:t>
            </a:r>
            <a:endParaRPr lang="en-GB" sz="1800" dirty="0">
              <a:solidFill>
                <a:srgbClr val="DA000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49618" y="7417323"/>
            <a:ext cx="1657620" cy="369332"/>
          </a:xfrm>
          <a:prstGeom prst="rect">
            <a:avLst/>
          </a:prstGeom>
          <a:noFill/>
          <a:ln>
            <a:noFill/>
          </a:ln>
        </p:spPr>
        <p:txBody>
          <a:bodyPr wrap="square">
            <a:spAutoFit/>
          </a:bodyPr>
          <a:lstStyle/>
          <a:p>
            <a:pPr algn="ctr"/>
            <a:r>
              <a:rPr lang="en-US" sz="1800" dirty="0">
                <a:solidFill>
                  <a:srgbClr val="DA0000"/>
                </a:solidFill>
              </a:rPr>
              <a:t>Qur’an</a:t>
            </a:r>
            <a:endParaRPr lang="en-GB" sz="1800" dirty="0">
              <a:solidFill>
                <a:srgbClr val="DA000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DA0000"/>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2">
            <a:duotone>
              <a:prstClr val="black"/>
              <a:srgbClr val="DA00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169" name="Hexagon 168">
            <a:extLst>
              <a:ext uri="{FF2B5EF4-FFF2-40B4-BE49-F238E27FC236}">
                <a16:creationId xmlns:a16="http://schemas.microsoft.com/office/drawing/2014/main" id="{09D12AEC-7252-4A07-A6FB-BAEB49D38E89}"/>
              </a:ext>
            </a:extLst>
          </p:cNvPr>
          <p:cNvSpPr/>
          <p:nvPr/>
        </p:nvSpPr>
        <p:spPr>
          <a:xfrm>
            <a:off x="4163130" y="6943840"/>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pic>
        <p:nvPicPr>
          <p:cNvPr id="148" name="Picture 147" descr="Logo&#10;&#10;Description automatically generated">
            <a:extLst>
              <a:ext uri="{FF2B5EF4-FFF2-40B4-BE49-F238E27FC236}">
                <a16:creationId xmlns:a16="http://schemas.microsoft.com/office/drawing/2014/main" id="{486AC12F-5469-44C6-80DE-3507E4409C8E}"/>
              </a:ext>
            </a:extLst>
          </p:cNvPr>
          <p:cNvPicPr>
            <a:picLocks noChangeAspect="1"/>
          </p:cNvPicPr>
          <p:nvPr/>
        </p:nvPicPr>
        <p:blipFill rotWithShape="1">
          <a:blip r:embed="rId3">
            <a:extLst>
              <a:ext uri="{28A0092B-C50C-407E-A947-70E740481C1C}">
                <a14:useLocalDpi xmlns:a14="http://schemas.microsoft.com/office/drawing/2010/main" val="0"/>
              </a:ext>
            </a:extLst>
          </a:blip>
          <a:srcRect t="19917" b="14648"/>
          <a:stretch/>
        </p:blipFill>
        <p:spPr>
          <a:xfrm>
            <a:off x="903303" y="5191552"/>
            <a:ext cx="1501547" cy="982552"/>
          </a:xfrm>
          <a:prstGeom prst="rect">
            <a:avLst/>
          </a:prstGeom>
        </p:spPr>
      </p:pic>
      <p:pic>
        <p:nvPicPr>
          <p:cNvPr id="149" name="Picture 148" descr="Logo&#10;&#10;Description automatically generated">
            <a:extLst>
              <a:ext uri="{FF2B5EF4-FFF2-40B4-BE49-F238E27FC236}">
                <a16:creationId xmlns:a16="http://schemas.microsoft.com/office/drawing/2014/main" id="{5A3E774B-1FA5-4782-B3F2-E824646A5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4530" y="6148052"/>
            <a:ext cx="1347795" cy="1347795"/>
          </a:xfrm>
          <a:prstGeom prst="rect">
            <a:avLst/>
          </a:prstGeom>
        </p:spPr>
      </p:pic>
      <p:pic>
        <p:nvPicPr>
          <p:cNvPr id="157" name="Picture 156" descr="Logo&#10;&#10;Description automatically generated">
            <a:extLst>
              <a:ext uri="{FF2B5EF4-FFF2-40B4-BE49-F238E27FC236}">
                <a16:creationId xmlns:a16="http://schemas.microsoft.com/office/drawing/2014/main" id="{203CFEFD-210D-48FC-AE37-3D8A2254A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233" y="1168554"/>
            <a:ext cx="1496623" cy="1496623"/>
          </a:xfrm>
          <a:prstGeom prst="rect">
            <a:avLst/>
          </a:prstGeom>
        </p:spPr>
      </p:pic>
      <p:pic>
        <p:nvPicPr>
          <p:cNvPr id="163" name="Picture 162" descr="Icon&#10;&#10;Description automatically generated">
            <a:extLst>
              <a:ext uri="{FF2B5EF4-FFF2-40B4-BE49-F238E27FC236}">
                <a16:creationId xmlns:a16="http://schemas.microsoft.com/office/drawing/2014/main" id="{90F5A46A-B1B7-4F6E-855F-CB40115A6E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694" y="1287523"/>
            <a:ext cx="1452709" cy="1452709"/>
          </a:xfrm>
          <a:prstGeom prst="rect">
            <a:avLst/>
          </a:prstGeom>
        </p:spPr>
      </p:pic>
      <p:pic>
        <p:nvPicPr>
          <p:cNvPr id="178" name="Picture 177" descr="Logo&#10;&#10;Description automatically generated">
            <a:extLst>
              <a:ext uri="{FF2B5EF4-FFF2-40B4-BE49-F238E27FC236}">
                <a16:creationId xmlns:a16="http://schemas.microsoft.com/office/drawing/2014/main" id="{3DD5C456-0110-4220-8493-2DCB16867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70" y="6831052"/>
            <a:ext cx="1966640" cy="1966640"/>
          </a:xfrm>
          <a:prstGeom prst="rect">
            <a:avLst/>
          </a:prstGeom>
        </p:spPr>
      </p:pic>
      <p:grpSp>
        <p:nvGrpSpPr>
          <p:cNvPr id="180" name="Group 179">
            <a:extLst>
              <a:ext uri="{FF2B5EF4-FFF2-40B4-BE49-F238E27FC236}">
                <a16:creationId xmlns:a16="http://schemas.microsoft.com/office/drawing/2014/main" id="{8BC98101-BB76-4862-82F8-D39B55117F8C}"/>
              </a:ext>
            </a:extLst>
          </p:cNvPr>
          <p:cNvGrpSpPr/>
          <p:nvPr/>
        </p:nvGrpSpPr>
        <p:grpSpPr>
          <a:xfrm>
            <a:off x="2748201" y="2343040"/>
            <a:ext cx="1452710" cy="1201787"/>
            <a:chOff x="-5615930" y="2816721"/>
            <a:chExt cx="1844057" cy="1525538"/>
          </a:xfrm>
        </p:grpSpPr>
        <p:sp>
          <p:nvSpPr>
            <p:cNvPr id="181" name="Freeform: Shape 180">
              <a:extLst>
                <a:ext uri="{FF2B5EF4-FFF2-40B4-BE49-F238E27FC236}">
                  <a16:creationId xmlns:a16="http://schemas.microsoft.com/office/drawing/2014/main" id="{039D6D34-F6EB-488E-8F7F-9F21D17812B6}"/>
                </a:ext>
              </a:extLst>
            </p:cNvPr>
            <p:cNvSpPr/>
            <p:nvPr/>
          </p:nvSpPr>
          <p:spPr>
            <a:xfrm>
              <a:off x="-5615930" y="2816721"/>
              <a:ext cx="1844057" cy="1525538"/>
            </a:xfrm>
            <a:custGeom>
              <a:avLst/>
              <a:gdLst>
                <a:gd name="connsiteX0" fmla="*/ 922029 w 1844057"/>
                <a:gd name="connsiteY0" fmla="*/ 0 h 1525538"/>
                <a:gd name="connsiteX1" fmla="*/ 1198637 w 1844057"/>
                <a:gd name="connsiteY1" fmla="*/ 33528 h 1525538"/>
                <a:gd name="connsiteX2" fmla="*/ 1550684 w 1844057"/>
                <a:gd name="connsiteY2" fmla="*/ 217934 h 1525538"/>
                <a:gd name="connsiteX3" fmla="*/ 1600977 w 1844057"/>
                <a:gd name="connsiteY3" fmla="*/ 310137 h 1525538"/>
                <a:gd name="connsiteX4" fmla="*/ 1835675 w 1844057"/>
                <a:gd name="connsiteY4" fmla="*/ 1307604 h 1525538"/>
                <a:gd name="connsiteX5" fmla="*/ 1844057 w 1844057"/>
                <a:gd name="connsiteY5" fmla="*/ 1349515 h 1525538"/>
                <a:gd name="connsiteX6" fmla="*/ 1676415 w 1844057"/>
                <a:gd name="connsiteY6" fmla="*/ 1517156 h 1525538"/>
                <a:gd name="connsiteX7" fmla="*/ 1517156 w 1844057"/>
                <a:gd name="connsiteY7" fmla="*/ 1391425 h 1525538"/>
                <a:gd name="connsiteX8" fmla="*/ 1341132 w 1844057"/>
                <a:gd name="connsiteY8" fmla="*/ 662184 h 1525538"/>
                <a:gd name="connsiteX9" fmla="*/ 1341132 w 1844057"/>
                <a:gd name="connsiteY9" fmla="*/ 1402906 h 1525538"/>
                <a:gd name="connsiteX10" fmla="*/ 502925 w 1844057"/>
                <a:gd name="connsiteY10" fmla="*/ 1402906 h 1525538"/>
                <a:gd name="connsiteX11" fmla="*/ 502925 w 1844057"/>
                <a:gd name="connsiteY11" fmla="*/ 670566 h 1525538"/>
                <a:gd name="connsiteX12" fmla="*/ 326901 w 1844057"/>
                <a:gd name="connsiteY12" fmla="*/ 1399807 h 1525538"/>
                <a:gd name="connsiteX13" fmla="*/ 167642 w 1844057"/>
                <a:gd name="connsiteY13" fmla="*/ 1525538 h 1525538"/>
                <a:gd name="connsiteX14" fmla="*/ 0 w 1844057"/>
                <a:gd name="connsiteY14" fmla="*/ 1357897 h 1525538"/>
                <a:gd name="connsiteX15" fmla="*/ 8382 w 1844057"/>
                <a:gd name="connsiteY15" fmla="*/ 1315986 h 1525538"/>
                <a:gd name="connsiteX16" fmla="*/ 243080 w 1844057"/>
                <a:gd name="connsiteY16" fmla="*/ 318519 h 1525538"/>
                <a:gd name="connsiteX17" fmla="*/ 293373 w 1844057"/>
                <a:gd name="connsiteY17" fmla="*/ 226316 h 1525538"/>
                <a:gd name="connsiteX18" fmla="*/ 645420 w 1844057"/>
                <a:gd name="connsiteY18" fmla="*/ 41910 h 1525538"/>
                <a:gd name="connsiteX19" fmla="*/ 922029 w 1844057"/>
                <a:gd name="connsiteY19" fmla="*/ 0 h 15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057" h="1525538">
                  <a:moveTo>
                    <a:pt x="922029" y="0"/>
                  </a:moveTo>
                  <a:cubicBezTo>
                    <a:pt x="1014231" y="0"/>
                    <a:pt x="1106434" y="16764"/>
                    <a:pt x="1198637" y="33528"/>
                  </a:cubicBezTo>
                  <a:cubicBezTo>
                    <a:pt x="1332750" y="75439"/>
                    <a:pt x="1450099" y="134113"/>
                    <a:pt x="1550684" y="217934"/>
                  </a:cubicBezTo>
                  <a:cubicBezTo>
                    <a:pt x="1575830" y="243080"/>
                    <a:pt x="1592595" y="276609"/>
                    <a:pt x="1600977" y="310137"/>
                  </a:cubicBezTo>
                  <a:lnTo>
                    <a:pt x="1835675" y="1307604"/>
                  </a:lnTo>
                  <a:cubicBezTo>
                    <a:pt x="1835675" y="1315986"/>
                    <a:pt x="1844057" y="1332750"/>
                    <a:pt x="1844057" y="1349515"/>
                  </a:cubicBezTo>
                  <a:cubicBezTo>
                    <a:pt x="1844057" y="1441717"/>
                    <a:pt x="1768618" y="1517156"/>
                    <a:pt x="1676415" y="1517156"/>
                  </a:cubicBezTo>
                  <a:cubicBezTo>
                    <a:pt x="1600977" y="1517156"/>
                    <a:pt x="1533920" y="1458481"/>
                    <a:pt x="1517156" y="1391425"/>
                  </a:cubicBezTo>
                  <a:lnTo>
                    <a:pt x="1341132" y="662184"/>
                  </a:lnTo>
                  <a:lnTo>
                    <a:pt x="1341132" y="1402906"/>
                  </a:lnTo>
                  <a:lnTo>
                    <a:pt x="502925" y="1402906"/>
                  </a:lnTo>
                  <a:lnTo>
                    <a:pt x="502925" y="670566"/>
                  </a:lnTo>
                  <a:lnTo>
                    <a:pt x="326901" y="1399807"/>
                  </a:lnTo>
                  <a:cubicBezTo>
                    <a:pt x="310137" y="1466864"/>
                    <a:pt x="243080" y="1525538"/>
                    <a:pt x="167642" y="1525538"/>
                  </a:cubicBezTo>
                  <a:cubicBezTo>
                    <a:pt x="75439" y="1525538"/>
                    <a:pt x="0" y="1450099"/>
                    <a:pt x="0" y="1357897"/>
                  </a:cubicBezTo>
                  <a:cubicBezTo>
                    <a:pt x="0" y="1341132"/>
                    <a:pt x="8382" y="1324368"/>
                    <a:pt x="8382" y="1315986"/>
                  </a:cubicBezTo>
                  <a:lnTo>
                    <a:pt x="243080" y="318519"/>
                  </a:lnTo>
                  <a:cubicBezTo>
                    <a:pt x="251462" y="284991"/>
                    <a:pt x="268227" y="251462"/>
                    <a:pt x="293373" y="226316"/>
                  </a:cubicBezTo>
                  <a:cubicBezTo>
                    <a:pt x="393958" y="142495"/>
                    <a:pt x="511307" y="75439"/>
                    <a:pt x="645420" y="41910"/>
                  </a:cubicBezTo>
                  <a:cubicBezTo>
                    <a:pt x="737623" y="16764"/>
                    <a:pt x="829826" y="0"/>
                    <a:pt x="922029" y="0"/>
                  </a:cubicBezTo>
                  <a:close/>
                </a:path>
              </a:pathLst>
            </a:custGeom>
            <a:solidFill>
              <a:srgbClr val="DA0000"/>
            </a:solidFill>
            <a:ln w="41870" cap="flat">
              <a:noFill/>
              <a:prstDash val="solid"/>
              <a:miter/>
            </a:ln>
          </p:spPr>
          <p:txBody>
            <a:bodyPr rtlCol="0" anchor="ctr"/>
            <a:lstStyle/>
            <a:p>
              <a:endParaRPr lang="en-GB" dirty="0"/>
            </a:p>
          </p:txBody>
        </p:sp>
        <p:pic>
          <p:nvPicPr>
            <p:cNvPr id="182" name="Picture 181" descr="Logo, icon&#10;&#10;Description automatically generated">
              <a:extLst>
                <a:ext uri="{FF2B5EF4-FFF2-40B4-BE49-F238E27FC236}">
                  <a16:creationId xmlns:a16="http://schemas.microsoft.com/office/drawing/2014/main" id="{6B3BF2E6-E142-463E-94C7-E10B3D92B2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5880" y="2910638"/>
              <a:ext cx="905066" cy="905066"/>
            </a:xfrm>
            <a:prstGeom prst="rect">
              <a:avLst/>
            </a:prstGeom>
          </p:spPr>
        </p:pic>
      </p:grpSp>
      <p:sp>
        <p:nvSpPr>
          <p:cNvPr id="188" name="TextBox 187">
            <a:extLst>
              <a:ext uri="{FF2B5EF4-FFF2-40B4-BE49-F238E27FC236}">
                <a16:creationId xmlns:a16="http://schemas.microsoft.com/office/drawing/2014/main" id="{9C70D258-8FF4-4C0F-ADAC-3421A35E69BD}"/>
              </a:ext>
            </a:extLst>
          </p:cNvPr>
          <p:cNvSpPr txBox="1"/>
          <p:nvPr/>
        </p:nvSpPr>
        <p:spPr>
          <a:xfrm>
            <a:off x="2654224" y="3619009"/>
            <a:ext cx="1657620" cy="369332"/>
          </a:xfrm>
          <a:prstGeom prst="rect">
            <a:avLst/>
          </a:prstGeom>
          <a:noFill/>
          <a:ln>
            <a:noFill/>
          </a:ln>
        </p:spPr>
        <p:txBody>
          <a:bodyPr wrap="square">
            <a:spAutoFit/>
          </a:bodyPr>
          <a:lstStyle/>
          <a:p>
            <a:pPr algn="ctr"/>
            <a:r>
              <a:rPr lang="en-US" dirty="0">
                <a:solidFill>
                  <a:srgbClr val="DA0000"/>
                </a:solidFill>
              </a:rPr>
              <a:t>Muslim</a:t>
            </a:r>
            <a:endParaRPr lang="en-GB" sz="1800" dirty="0">
              <a:solidFill>
                <a:srgbClr val="DA0000"/>
              </a:solidFill>
            </a:endParaRPr>
          </a:p>
        </p:txBody>
      </p:sp>
      <p:sp>
        <p:nvSpPr>
          <p:cNvPr id="189" name="TextBox 188">
            <a:extLst>
              <a:ext uri="{FF2B5EF4-FFF2-40B4-BE49-F238E27FC236}">
                <a16:creationId xmlns:a16="http://schemas.microsoft.com/office/drawing/2014/main" id="{86F2BAAA-2D14-4C3C-BC2C-6BAC8EB9454A}"/>
              </a:ext>
            </a:extLst>
          </p:cNvPr>
          <p:cNvSpPr txBox="1"/>
          <p:nvPr/>
        </p:nvSpPr>
        <p:spPr>
          <a:xfrm>
            <a:off x="872186" y="4627057"/>
            <a:ext cx="1657620" cy="369332"/>
          </a:xfrm>
          <a:prstGeom prst="rect">
            <a:avLst/>
          </a:prstGeom>
          <a:noFill/>
          <a:ln>
            <a:noFill/>
          </a:ln>
        </p:spPr>
        <p:txBody>
          <a:bodyPr wrap="square">
            <a:spAutoFit/>
          </a:bodyPr>
          <a:lstStyle/>
          <a:p>
            <a:pPr algn="ctr"/>
            <a:r>
              <a:rPr lang="en-US" dirty="0">
                <a:solidFill>
                  <a:srgbClr val="DA0000"/>
                </a:solidFill>
              </a:rPr>
              <a:t>submission</a:t>
            </a:r>
            <a:endParaRPr lang="en-GB" sz="1800" dirty="0">
              <a:solidFill>
                <a:srgbClr val="DA0000"/>
              </a:solidFill>
            </a:endParaRPr>
          </a:p>
        </p:txBody>
      </p:sp>
      <p:sp>
        <p:nvSpPr>
          <p:cNvPr id="190" name="TextBox 189">
            <a:extLst>
              <a:ext uri="{FF2B5EF4-FFF2-40B4-BE49-F238E27FC236}">
                <a16:creationId xmlns:a16="http://schemas.microsoft.com/office/drawing/2014/main" id="{CB7E831B-ACF0-4C0C-8896-E5A315E728FB}"/>
              </a:ext>
            </a:extLst>
          </p:cNvPr>
          <p:cNvSpPr txBox="1"/>
          <p:nvPr/>
        </p:nvSpPr>
        <p:spPr>
          <a:xfrm>
            <a:off x="2641699" y="5588771"/>
            <a:ext cx="1657620" cy="369332"/>
          </a:xfrm>
          <a:prstGeom prst="rect">
            <a:avLst/>
          </a:prstGeom>
          <a:noFill/>
          <a:ln>
            <a:noFill/>
          </a:ln>
        </p:spPr>
        <p:txBody>
          <a:bodyPr wrap="square">
            <a:spAutoFit/>
          </a:bodyPr>
          <a:lstStyle/>
          <a:p>
            <a:pPr algn="ctr"/>
            <a:r>
              <a:rPr lang="en-US" sz="1800" dirty="0">
                <a:solidFill>
                  <a:srgbClr val="DA0000"/>
                </a:solidFill>
              </a:rPr>
              <a:t>Salat</a:t>
            </a:r>
            <a:endParaRPr lang="en-GB" sz="1800" dirty="0">
              <a:solidFill>
                <a:srgbClr val="DA0000"/>
              </a:solidFill>
            </a:endParaRPr>
          </a:p>
        </p:txBody>
      </p:sp>
      <p:sp>
        <p:nvSpPr>
          <p:cNvPr id="191" name="TextBox 190">
            <a:extLst>
              <a:ext uri="{FF2B5EF4-FFF2-40B4-BE49-F238E27FC236}">
                <a16:creationId xmlns:a16="http://schemas.microsoft.com/office/drawing/2014/main" id="{698938B4-A937-4771-B0DB-A6524807D299}"/>
              </a:ext>
            </a:extLst>
          </p:cNvPr>
          <p:cNvSpPr txBox="1"/>
          <p:nvPr/>
        </p:nvSpPr>
        <p:spPr>
          <a:xfrm>
            <a:off x="872186" y="2658810"/>
            <a:ext cx="1657620" cy="369332"/>
          </a:xfrm>
          <a:prstGeom prst="rect">
            <a:avLst/>
          </a:prstGeom>
          <a:noFill/>
          <a:ln>
            <a:noFill/>
          </a:ln>
        </p:spPr>
        <p:txBody>
          <a:bodyPr wrap="square">
            <a:spAutoFit/>
          </a:bodyPr>
          <a:lstStyle/>
          <a:p>
            <a:pPr algn="ctr"/>
            <a:r>
              <a:rPr lang="en-US" dirty="0">
                <a:solidFill>
                  <a:srgbClr val="DA0000"/>
                </a:solidFill>
              </a:rPr>
              <a:t>Allah</a:t>
            </a:r>
            <a:endParaRPr lang="en-GB" sz="1800" dirty="0">
              <a:solidFill>
                <a:srgbClr val="DA0000"/>
              </a:solidFill>
            </a:endParaRPr>
          </a:p>
        </p:txBody>
      </p:sp>
      <p:sp>
        <p:nvSpPr>
          <p:cNvPr id="192" name="TextBox 191">
            <a:extLst>
              <a:ext uri="{FF2B5EF4-FFF2-40B4-BE49-F238E27FC236}">
                <a16:creationId xmlns:a16="http://schemas.microsoft.com/office/drawing/2014/main" id="{F187CDF1-E838-4909-97A7-9F8BC512AB39}"/>
              </a:ext>
            </a:extLst>
          </p:cNvPr>
          <p:cNvSpPr txBox="1"/>
          <p:nvPr/>
        </p:nvSpPr>
        <p:spPr>
          <a:xfrm>
            <a:off x="4426180" y="2656784"/>
            <a:ext cx="1657620" cy="369332"/>
          </a:xfrm>
          <a:prstGeom prst="rect">
            <a:avLst/>
          </a:prstGeom>
          <a:noFill/>
          <a:ln>
            <a:noFill/>
          </a:ln>
        </p:spPr>
        <p:txBody>
          <a:bodyPr wrap="square">
            <a:spAutoFit/>
          </a:bodyPr>
          <a:lstStyle/>
          <a:p>
            <a:pPr algn="ctr"/>
            <a:r>
              <a:rPr lang="en-US" dirty="0">
                <a:solidFill>
                  <a:srgbClr val="DA0000"/>
                </a:solidFill>
              </a:rPr>
              <a:t>Mosque</a:t>
            </a:r>
            <a:endParaRPr lang="en-GB" sz="1800" dirty="0">
              <a:solidFill>
                <a:srgbClr val="DA0000"/>
              </a:solidFill>
            </a:endParaRPr>
          </a:p>
        </p:txBody>
      </p:sp>
      <p:sp>
        <p:nvSpPr>
          <p:cNvPr id="193" name="TextBox 192">
            <a:extLst>
              <a:ext uri="{FF2B5EF4-FFF2-40B4-BE49-F238E27FC236}">
                <a16:creationId xmlns:a16="http://schemas.microsoft.com/office/drawing/2014/main" id="{6D9009B8-8D5F-42DB-9748-AA833778690A}"/>
              </a:ext>
            </a:extLst>
          </p:cNvPr>
          <p:cNvSpPr txBox="1"/>
          <p:nvPr/>
        </p:nvSpPr>
        <p:spPr>
          <a:xfrm>
            <a:off x="4438317" y="4520776"/>
            <a:ext cx="1657620" cy="369332"/>
          </a:xfrm>
          <a:prstGeom prst="rect">
            <a:avLst/>
          </a:prstGeom>
          <a:noFill/>
          <a:ln>
            <a:noFill/>
          </a:ln>
        </p:spPr>
        <p:txBody>
          <a:bodyPr wrap="square">
            <a:spAutoFit/>
          </a:bodyPr>
          <a:lstStyle/>
          <a:p>
            <a:pPr algn="ctr"/>
            <a:r>
              <a:rPr lang="en-US" sz="1800" dirty="0">
                <a:solidFill>
                  <a:srgbClr val="DA0000"/>
                </a:solidFill>
              </a:rPr>
              <a:t>Bismillah</a:t>
            </a:r>
            <a:endParaRPr lang="en-GB" sz="1800" dirty="0">
              <a:solidFill>
                <a:srgbClr val="DA0000"/>
              </a:solidFill>
            </a:endParaRPr>
          </a:p>
        </p:txBody>
      </p:sp>
      <p:sp>
        <p:nvSpPr>
          <p:cNvPr id="174" name="TextBox 173">
            <a:extLst>
              <a:ext uri="{FF2B5EF4-FFF2-40B4-BE49-F238E27FC236}">
                <a16:creationId xmlns:a16="http://schemas.microsoft.com/office/drawing/2014/main" id="{BA22BC17-924B-4522-B362-84300B3E8142}"/>
              </a:ext>
            </a:extLst>
          </p:cNvPr>
          <p:cNvSpPr txBox="1"/>
          <p:nvPr/>
        </p:nvSpPr>
        <p:spPr>
          <a:xfrm>
            <a:off x="4470900" y="8391646"/>
            <a:ext cx="1657620" cy="369332"/>
          </a:xfrm>
          <a:prstGeom prst="rect">
            <a:avLst/>
          </a:prstGeom>
          <a:noFill/>
          <a:ln>
            <a:noFill/>
          </a:ln>
        </p:spPr>
        <p:txBody>
          <a:bodyPr wrap="square">
            <a:spAutoFit/>
          </a:bodyPr>
          <a:lstStyle/>
          <a:p>
            <a:pPr algn="ctr"/>
            <a:r>
              <a:rPr lang="en-US" sz="1800" dirty="0">
                <a:solidFill>
                  <a:srgbClr val="DA0000"/>
                </a:solidFill>
              </a:rPr>
              <a:t>Arabic</a:t>
            </a:r>
            <a:endParaRPr lang="en-GB" sz="1800" dirty="0">
              <a:solidFill>
                <a:srgbClr val="DA0000"/>
              </a:solidFill>
            </a:endParaRPr>
          </a:p>
        </p:txBody>
      </p:sp>
      <p:sp>
        <p:nvSpPr>
          <p:cNvPr id="195" name="TextBox 194">
            <a:extLst>
              <a:ext uri="{FF2B5EF4-FFF2-40B4-BE49-F238E27FC236}">
                <a16:creationId xmlns:a16="http://schemas.microsoft.com/office/drawing/2014/main" id="{50077183-D73E-45D7-BCBB-1897146446A4}"/>
              </a:ext>
            </a:extLst>
          </p:cNvPr>
          <p:cNvSpPr txBox="1"/>
          <p:nvPr/>
        </p:nvSpPr>
        <p:spPr>
          <a:xfrm>
            <a:off x="1349220" y="8434204"/>
            <a:ext cx="1180586" cy="369332"/>
          </a:xfrm>
          <a:prstGeom prst="rect">
            <a:avLst/>
          </a:prstGeom>
          <a:noFill/>
          <a:ln>
            <a:noFill/>
          </a:ln>
        </p:spPr>
        <p:txBody>
          <a:bodyPr wrap="square">
            <a:spAutoFit/>
          </a:bodyPr>
          <a:lstStyle/>
          <a:p>
            <a:pPr algn="ctr"/>
            <a:r>
              <a:rPr lang="en-US" sz="1800" dirty="0">
                <a:solidFill>
                  <a:srgbClr val="DA0000"/>
                </a:solidFill>
              </a:rPr>
              <a:t>Muezzin</a:t>
            </a:r>
            <a:endParaRPr lang="en-GB" sz="1800" dirty="0">
              <a:solidFill>
                <a:srgbClr val="DA0000"/>
              </a:solidFill>
            </a:endParaRPr>
          </a:p>
        </p:txBody>
      </p:sp>
      <p:pic>
        <p:nvPicPr>
          <p:cNvPr id="48" name="Picture 47" descr="Icon&#10;&#10;Description automatically generated">
            <a:extLst>
              <a:ext uri="{FF2B5EF4-FFF2-40B4-BE49-F238E27FC236}">
                <a16:creationId xmlns:a16="http://schemas.microsoft.com/office/drawing/2014/main" id="{7C7DDB07-AAF9-413B-A2B5-4CA9773729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1535" y="3267217"/>
            <a:ext cx="1544506" cy="1544506"/>
          </a:xfrm>
          <a:prstGeom prst="rect">
            <a:avLst/>
          </a:prstGeom>
        </p:spPr>
      </p:pic>
      <p:grpSp>
        <p:nvGrpSpPr>
          <p:cNvPr id="49" name="Group 48">
            <a:extLst>
              <a:ext uri="{FF2B5EF4-FFF2-40B4-BE49-F238E27FC236}">
                <a16:creationId xmlns:a16="http://schemas.microsoft.com/office/drawing/2014/main" id="{0D87972B-184B-4409-8460-0B8CA64273A4}"/>
              </a:ext>
            </a:extLst>
          </p:cNvPr>
          <p:cNvGrpSpPr/>
          <p:nvPr/>
        </p:nvGrpSpPr>
        <p:grpSpPr>
          <a:xfrm>
            <a:off x="4633725" y="3204636"/>
            <a:ext cx="1274957" cy="1141237"/>
            <a:chOff x="7865118" y="7239000"/>
            <a:chExt cx="1355082" cy="1212958"/>
          </a:xfrm>
        </p:grpSpPr>
        <p:sp>
          <p:nvSpPr>
            <p:cNvPr id="50" name="Speech Bubble: Rectangle with Corners Rounded 49">
              <a:extLst>
                <a:ext uri="{FF2B5EF4-FFF2-40B4-BE49-F238E27FC236}">
                  <a16:creationId xmlns:a16="http://schemas.microsoft.com/office/drawing/2014/main" id="{8ED8745D-114B-48A4-AF32-EB35B165E037}"/>
                </a:ext>
              </a:extLst>
            </p:cNvPr>
            <p:cNvSpPr/>
            <p:nvPr/>
          </p:nvSpPr>
          <p:spPr>
            <a:xfrm>
              <a:off x="7865118" y="7379733"/>
              <a:ext cx="1355082" cy="1072225"/>
            </a:xfrm>
            <a:prstGeom prst="wedgeRoundRectCallout">
              <a:avLst>
                <a:gd name="adj1" fmla="val -45584"/>
                <a:gd name="adj2" fmla="val 67976"/>
                <a:gd name="adj3" fmla="val 16667"/>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descr="Logo&#10;&#10;Description automatically generated">
              <a:extLst>
                <a:ext uri="{FF2B5EF4-FFF2-40B4-BE49-F238E27FC236}">
                  <a16:creationId xmlns:a16="http://schemas.microsoft.com/office/drawing/2014/main" id="{8249627F-EF23-49C6-A4C4-38F37F1AA8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72664" y="7239000"/>
              <a:ext cx="1212958" cy="1212958"/>
            </a:xfrm>
            <a:prstGeom prst="rect">
              <a:avLst/>
            </a:prstGeom>
          </p:spPr>
        </p:pic>
      </p:grpSp>
      <p:pic>
        <p:nvPicPr>
          <p:cNvPr id="52" name="Picture 51" descr="Icon&#10;&#10;Description automatically generated">
            <a:extLst>
              <a:ext uri="{FF2B5EF4-FFF2-40B4-BE49-F238E27FC236}">
                <a16:creationId xmlns:a16="http://schemas.microsoft.com/office/drawing/2014/main" id="{769163E7-3661-4088-9B12-F110524F4A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400000">
            <a:off x="2678465" y="4122107"/>
            <a:ext cx="1615242" cy="1615242"/>
          </a:xfrm>
          <a:prstGeom prst="rect">
            <a:avLst/>
          </a:prstGeom>
        </p:spPr>
      </p:pic>
      <p:grpSp>
        <p:nvGrpSpPr>
          <p:cNvPr id="53" name="Group 52">
            <a:extLst>
              <a:ext uri="{FF2B5EF4-FFF2-40B4-BE49-F238E27FC236}">
                <a16:creationId xmlns:a16="http://schemas.microsoft.com/office/drawing/2014/main" id="{1F77938B-A25F-4A98-8DA8-2E9211DEEAAD}"/>
              </a:ext>
            </a:extLst>
          </p:cNvPr>
          <p:cNvGrpSpPr/>
          <p:nvPr/>
        </p:nvGrpSpPr>
        <p:grpSpPr>
          <a:xfrm>
            <a:off x="4592023" y="5100517"/>
            <a:ext cx="1320594" cy="1320594"/>
            <a:chOff x="7606268" y="7283792"/>
            <a:chExt cx="696625" cy="696625"/>
          </a:xfrm>
        </p:grpSpPr>
        <p:sp>
          <p:nvSpPr>
            <p:cNvPr id="54" name="Speech Bubble: Rectangle with Corners Rounded 53">
              <a:extLst>
                <a:ext uri="{FF2B5EF4-FFF2-40B4-BE49-F238E27FC236}">
                  <a16:creationId xmlns:a16="http://schemas.microsoft.com/office/drawing/2014/main" id="{E82D87B6-CE3E-44FC-BC70-6E10A8C17B15}"/>
                </a:ext>
              </a:extLst>
            </p:cNvPr>
            <p:cNvSpPr/>
            <p:nvPr/>
          </p:nvSpPr>
          <p:spPr>
            <a:xfrm>
              <a:off x="7621508" y="7359993"/>
              <a:ext cx="668619" cy="529053"/>
            </a:xfrm>
            <a:prstGeom prst="wedgeRoundRectCallout">
              <a:avLst>
                <a:gd name="adj1" fmla="val -45584"/>
                <a:gd name="adj2" fmla="val 67976"/>
                <a:gd name="adj3" fmla="val 16667"/>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descr="Icon&#10;&#10;Description automatically generated">
              <a:extLst>
                <a:ext uri="{FF2B5EF4-FFF2-40B4-BE49-F238E27FC236}">
                  <a16:creationId xmlns:a16="http://schemas.microsoft.com/office/drawing/2014/main" id="{69F715EA-4728-44A9-A305-EF55A414B2D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7606268" y="7283792"/>
              <a:ext cx="696625" cy="696625"/>
            </a:xfrm>
            <a:prstGeom prst="rect">
              <a:avLst/>
            </a:prstGeom>
          </p:spPr>
        </p:pic>
      </p:grpSp>
      <p:grpSp>
        <p:nvGrpSpPr>
          <p:cNvPr id="56" name="Group 55">
            <a:extLst>
              <a:ext uri="{FF2B5EF4-FFF2-40B4-BE49-F238E27FC236}">
                <a16:creationId xmlns:a16="http://schemas.microsoft.com/office/drawing/2014/main" id="{2C8A633C-A02C-45C3-A0FC-1861C51CA7D0}"/>
              </a:ext>
            </a:extLst>
          </p:cNvPr>
          <p:cNvGrpSpPr/>
          <p:nvPr/>
        </p:nvGrpSpPr>
        <p:grpSpPr>
          <a:xfrm>
            <a:off x="1075890" y="6920584"/>
            <a:ext cx="1223178" cy="2107753"/>
            <a:chOff x="182821" y="6043950"/>
            <a:chExt cx="617184" cy="1063518"/>
          </a:xfrm>
        </p:grpSpPr>
        <p:pic>
          <p:nvPicPr>
            <p:cNvPr id="57" name="Picture 56" descr="Icon&#10;&#10;Description automatically generated">
              <a:extLst>
                <a:ext uri="{FF2B5EF4-FFF2-40B4-BE49-F238E27FC236}">
                  <a16:creationId xmlns:a16="http://schemas.microsoft.com/office/drawing/2014/main" id="{2E0583D2-E8E1-46F9-9BBB-52710BF7960B}"/>
                </a:ext>
              </a:extLst>
            </p:cNvPr>
            <p:cNvPicPr>
              <a:picLocks noChangeAspect="1"/>
            </p:cNvPicPr>
            <p:nvPr/>
          </p:nvPicPr>
          <p:blipFill rotWithShape="1">
            <a:blip r:embed="rId6">
              <a:extLst>
                <a:ext uri="{28A0092B-C50C-407E-A947-70E740481C1C}">
                  <a14:useLocalDpi xmlns:a14="http://schemas.microsoft.com/office/drawing/2010/main" val="0"/>
                </a:ext>
              </a:extLst>
            </a:blip>
            <a:srcRect l="69270"/>
            <a:stretch/>
          </p:blipFill>
          <p:spPr>
            <a:xfrm>
              <a:off x="182821" y="6043950"/>
              <a:ext cx="326816" cy="1063518"/>
            </a:xfrm>
            <a:prstGeom prst="rect">
              <a:avLst/>
            </a:prstGeom>
          </p:spPr>
        </p:pic>
        <p:grpSp>
          <p:nvGrpSpPr>
            <p:cNvPr id="58" name="Group 57">
              <a:extLst>
                <a:ext uri="{FF2B5EF4-FFF2-40B4-BE49-F238E27FC236}">
                  <a16:creationId xmlns:a16="http://schemas.microsoft.com/office/drawing/2014/main" id="{D750EA70-77BE-4F2B-A1DD-E9A290BF2B9F}"/>
                </a:ext>
              </a:extLst>
            </p:cNvPr>
            <p:cNvGrpSpPr/>
            <p:nvPr/>
          </p:nvGrpSpPr>
          <p:grpSpPr>
            <a:xfrm>
              <a:off x="387932" y="6135321"/>
              <a:ext cx="412073" cy="412073"/>
              <a:chOff x="7606268" y="7283792"/>
              <a:chExt cx="696625" cy="696625"/>
            </a:xfrm>
          </p:grpSpPr>
          <p:sp>
            <p:nvSpPr>
              <p:cNvPr id="59" name="Speech Bubble: Rectangle with Corners Rounded 58">
                <a:extLst>
                  <a:ext uri="{FF2B5EF4-FFF2-40B4-BE49-F238E27FC236}">
                    <a16:creationId xmlns:a16="http://schemas.microsoft.com/office/drawing/2014/main" id="{FFEA0DE1-6E34-4057-A538-DA3A05A3247E}"/>
                  </a:ext>
                </a:extLst>
              </p:cNvPr>
              <p:cNvSpPr/>
              <p:nvPr/>
            </p:nvSpPr>
            <p:spPr>
              <a:xfrm>
                <a:off x="7621508" y="7359993"/>
                <a:ext cx="668619" cy="529053"/>
              </a:xfrm>
              <a:prstGeom prst="wedgeRoundRectCallout">
                <a:avLst>
                  <a:gd name="adj1" fmla="val -45584"/>
                  <a:gd name="adj2" fmla="val 67976"/>
                  <a:gd name="adj3" fmla="val 16667"/>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descr="Icon&#10;&#10;Description automatically generated">
                <a:extLst>
                  <a:ext uri="{FF2B5EF4-FFF2-40B4-BE49-F238E27FC236}">
                    <a16:creationId xmlns:a16="http://schemas.microsoft.com/office/drawing/2014/main" id="{AFB1FB04-8551-4BB4-8C13-A15B9C2964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7606268" y="7283792"/>
                <a:ext cx="696625" cy="696625"/>
              </a:xfrm>
              <a:prstGeom prst="rect">
                <a:avLst/>
              </a:prstGeom>
            </p:spPr>
          </p:pic>
        </p:grpSp>
      </p:grpSp>
    </p:spTree>
    <p:extLst>
      <p:ext uri="{BB962C8B-B14F-4D97-AF65-F5344CB8AC3E}">
        <p14:creationId xmlns:p14="http://schemas.microsoft.com/office/powerpoint/2010/main" val="1260009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2"/>
            <a:ext cx="9906001" cy="631018"/>
          </a:xfrm>
        </p:spPr>
        <p:txBody>
          <a:bodyPr>
            <a:noAutofit/>
          </a:bodyPr>
          <a:lstStyle/>
          <a:p>
            <a:r>
              <a:rPr lang="en-US" sz="2800" dirty="0"/>
              <a:t>Year 2: Why do Jewish families say so many prayers and blessings?</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EF2B01"/>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EF2B01"/>
          </a:solidFill>
          <a:ln>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EF2B01"/>
          </a:solidFill>
          <a:ln>
            <a:solidFill>
              <a:srgbClr val="EF2B01"/>
            </a:solidFill>
          </a:ln>
        </p:spPr>
        <p:txBody>
          <a:bodyPr wrap="square">
            <a:spAutoFit/>
          </a:bodyPr>
          <a:lstStyle/>
          <a:p>
            <a:pPr algn="ctr"/>
            <a:r>
              <a:rPr lang="en-US" sz="1800" b="1" i="0" u="none" strike="noStrike" noProof="0" dirty="0">
                <a:solidFill>
                  <a:schemeClr val="bg1"/>
                </a:solidFill>
              </a:rPr>
              <a:t>Why do Jewish families say so many prayers and blessings?</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4129306044"/>
              </p:ext>
            </p:extLst>
          </p:nvPr>
        </p:nvGraphicFramePr>
        <p:xfrm>
          <a:off x="1138814" y="3108961"/>
          <a:ext cx="5665987" cy="6050282"/>
        </p:xfrm>
        <a:graphic>
          <a:graphicData uri="http://schemas.openxmlformats.org/drawingml/2006/table">
            <a:tbl>
              <a:tblPr firstRow="1" bandRow="1">
                <a:tableStyleId>{5C22544A-7EE6-4342-B048-85BDC9FD1C3A}</a:tableStyleId>
              </a:tblPr>
              <a:tblGrid>
                <a:gridCol w="1162426">
                  <a:extLst>
                    <a:ext uri="{9D8B030D-6E8A-4147-A177-3AD203B41FA5}">
                      <a16:colId xmlns:a16="http://schemas.microsoft.com/office/drawing/2014/main" val="1987430199"/>
                    </a:ext>
                  </a:extLst>
                </a:gridCol>
                <a:gridCol w="4503561">
                  <a:extLst>
                    <a:ext uri="{9D8B030D-6E8A-4147-A177-3AD203B41FA5}">
                      <a16:colId xmlns:a16="http://schemas.microsoft.com/office/drawing/2014/main" val="895931594"/>
                    </a:ext>
                  </a:extLst>
                </a:gridCol>
              </a:tblGrid>
              <a:tr h="854551">
                <a:tc>
                  <a:txBody>
                    <a:bodyPr/>
                    <a:lstStyle/>
                    <a:p>
                      <a:r>
                        <a:rPr lang="en-US" sz="1600" b="1" dirty="0">
                          <a:solidFill>
                            <a:sysClr val="windowText" lastClr="000000"/>
                          </a:solidFill>
                        </a:rPr>
                        <a:t>Jewish</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some families are Jewish. Jewish people believe in G-d and follow a book called the Torah.</a:t>
                      </a:r>
                      <a:endParaRPr lang="en-GB" sz="1600"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494740">
                <a:tc>
                  <a:txBody>
                    <a:bodyPr/>
                    <a:lstStyle/>
                    <a:p>
                      <a:r>
                        <a:rPr lang="en-US" sz="1600" b="1" dirty="0">
                          <a:solidFill>
                            <a:sysClr val="windowText" lastClr="000000"/>
                          </a:solidFill>
                        </a:rPr>
                        <a:t>Sukkah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a special hut built during the festival Sukkot</a:t>
                      </a:r>
                      <a:endParaRPr lang="en-GB" sz="1600"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494740">
                <a:tc>
                  <a:txBody>
                    <a:bodyPr/>
                    <a:lstStyle/>
                    <a:p>
                      <a:r>
                        <a:rPr lang="en-US" sz="1600" b="1" dirty="0">
                          <a:solidFill>
                            <a:sysClr val="windowText" lastClr="000000"/>
                          </a:solidFill>
                        </a:rPr>
                        <a:t>Kippah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head covering for Jewish people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494740">
                <a:tc>
                  <a:txBody>
                    <a:bodyPr/>
                    <a:lstStyle/>
                    <a:p>
                      <a:r>
                        <a:rPr lang="en-US" sz="1600" b="1" dirty="0">
                          <a:solidFill>
                            <a:sysClr val="windowText" lastClr="000000"/>
                          </a:solidFill>
                        </a:rPr>
                        <a:t>Tallit</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Jewish prayer shawl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854551">
                <a:tc>
                  <a:txBody>
                    <a:bodyPr/>
                    <a:lstStyle/>
                    <a:p>
                      <a:r>
                        <a:rPr lang="en-US" sz="1600" b="1" dirty="0">
                          <a:solidFill>
                            <a:sysClr val="windowText" lastClr="000000"/>
                          </a:solidFill>
                        </a:rPr>
                        <a:t>Shabbat</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Jewish day of rest, starting at sunset on Friday to sunset on Saturday.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518189">
                <a:tc>
                  <a:txBody>
                    <a:bodyPr/>
                    <a:lstStyle/>
                    <a:p>
                      <a:r>
                        <a:rPr lang="en-US" sz="1600" b="1" dirty="0">
                          <a:solidFill>
                            <a:sysClr val="windowText" lastClr="000000"/>
                          </a:solidFill>
                        </a:rPr>
                        <a:t>synagogue</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place for Jewish worship, study and community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r h="494740">
                <a:tc>
                  <a:txBody>
                    <a:bodyPr/>
                    <a:lstStyle/>
                    <a:p>
                      <a:r>
                        <a:rPr lang="en-US" sz="1600" b="1" dirty="0">
                          <a:solidFill>
                            <a:sysClr val="windowText" lastClr="000000"/>
                          </a:solidFill>
                        </a:rPr>
                        <a:t>Torah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first part of the Jewish Bible.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2045914"/>
                  </a:ext>
                </a:extLst>
              </a:tr>
              <a:tr h="854551">
                <a:tc>
                  <a:txBody>
                    <a:bodyPr/>
                    <a:lstStyle/>
                    <a:p>
                      <a:r>
                        <a:rPr lang="en-US" sz="1600" b="1" dirty="0">
                          <a:solidFill>
                            <a:sysClr val="windowText" lastClr="000000"/>
                          </a:solidFill>
                        </a:rPr>
                        <a:t>Havdalah ceremony</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marks the end of Shabbat.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470712"/>
                  </a:ext>
                </a:extLst>
              </a:tr>
              <a:tr h="494740">
                <a:tc>
                  <a:txBody>
                    <a:bodyPr/>
                    <a:lstStyle/>
                    <a:p>
                      <a:r>
                        <a:rPr lang="en-US" sz="1600" b="1" dirty="0" err="1">
                          <a:solidFill>
                            <a:sysClr val="windowText" lastClr="000000"/>
                          </a:solidFill>
                        </a:rPr>
                        <a:t>Tefillah</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Hebrew word for prayer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60313"/>
                  </a:ext>
                </a:extLst>
              </a:tr>
              <a:tr h="494740">
                <a:tc>
                  <a:txBody>
                    <a:bodyPr/>
                    <a:lstStyle/>
                    <a:p>
                      <a:r>
                        <a:rPr lang="en-US" sz="1600" b="1" dirty="0" err="1">
                          <a:solidFill>
                            <a:sysClr val="windowText" lastClr="000000"/>
                          </a:solidFill>
                        </a:rPr>
                        <a:t>Berakhot</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blessings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471540"/>
                  </a:ext>
                </a:extLst>
              </a:tr>
            </a:tbl>
          </a:graphicData>
        </a:graphic>
      </p:graphicFrame>
      <p:sp>
        <p:nvSpPr>
          <p:cNvPr id="271" name="TextBox 270">
            <a:extLst>
              <a:ext uri="{FF2B5EF4-FFF2-40B4-BE49-F238E27FC236}">
                <a16:creationId xmlns:a16="http://schemas.microsoft.com/office/drawing/2014/main" id="{AD9733B4-E88E-45A8-AE60-22F0E86A9240}"/>
              </a:ext>
            </a:extLst>
          </p:cNvPr>
          <p:cNvSpPr txBox="1"/>
          <p:nvPr/>
        </p:nvSpPr>
        <p:spPr>
          <a:xfrm>
            <a:off x="153862" y="863735"/>
            <a:ext cx="6615918" cy="1815882"/>
          </a:xfrm>
          <a:prstGeom prst="rect">
            <a:avLst/>
          </a:prstGeom>
          <a:noFill/>
        </p:spPr>
        <p:txBody>
          <a:bodyPr wrap="square">
            <a:spAutoFit/>
          </a:bodyPr>
          <a:lstStyle/>
          <a:p>
            <a:pPr marL="180000" lvl="0" indent="-171450" algn="l">
              <a:lnSpc>
                <a:spcPct val="100000"/>
              </a:lnSpc>
              <a:spcBef>
                <a:spcPts val="0"/>
              </a:spcBef>
              <a:buFont typeface="Arial"/>
              <a:buChar char="•"/>
            </a:pPr>
            <a:r>
              <a:rPr lang="en-US" sz="1600" dirty="0"/>
              <a:t>Jewish people:</a:t>
            </a:r>
          </a:p>
          <a:p>
            <a:pPr marL="465750" lvl="1"/>
            <a:r>
              <a:rPr lang="en-US" sz="1600" dirty="0"/>
              <a:t>•	Say prayers and blessings to God because it reminds them how 		great God is.</a:t>
            </a:r>
          </a:p>
          <a:p>
            <a:pPr marL="465750" lvl="1"/>
            <a:r>
              <a:rPr lang="en-US" sz="1600" dirty="0"/>
              <a:t>•	Say thank you to God for all he provides.</a:t>
            </a:r>
          </a:p>
          <a:p>
            <a:pPr marL="465750" lvl="1"/>
            <a:r>
              <a:rPr lang="en-US" sz="1600" dirty="0"/>
              <a:t>•	Have a day of rest each week called Shabbat.</a:t>
            </a:r>
          </a:p>
          <a:p>
            <a:pPr marL="465750" lvl="1"/>
            <a:r>
              <a:rPr lang="en-US" sz="1600" dirty="0"/>
              <a:t>•	Pray at both home and the synagogue.</a:t>
            </a:r>
          </a:p>
          <a:p>
            <a:pPr marL="465750" lvl="1"/>
            <a:r>
              <a:rPr lang="en-US" sz="1600" dirty="0"/>
              <a:t>•	Sometimes wear special clothes.</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153862" y="310493"/>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dirty="0">
                <a:solidFill>
                  <a:srgbClr val="EF2B01"/>
                </a:solidFill>
                <a:latin typeface="+mn-lt"/>
              </a:rPr>
              <a:t>Key knowledge:</a:t>
            </a:r>
            <a:endParaRPr lang="en-GB" sz="2800" dirty="0">
              <a:solidFill>
                <a:srgbClr val="EF2B01"/>
              </a:solidFill>
              <a:latin typeface="+mn-lt"/>
            </a:endParaRPr>
          </a:p>
        </p:txBody>
      </p:sp>
      <p:pic>
        <p:nvPicPr>
          <p:cNvPr id="222" name="Picture 221" descr="A close up of a sign&#10;&#10;Description automatically generated">
            <a:extLst>
              <a:ext uri="{FF2B5EF4-FFF2-40B4-BE49-F238E27FC236}">
                <a16:creationId xmlns:a16="http://schemas.microsoft.com/office/drawing/2014/main" id="{4FAE347C-4156-4447-BF97-D7D4376792F1}"/>
              </a:ext>
            </a:extLst>
          </p:cNvPr>
          <p:cNvPicPr>
            <a:picLocks noChangeAspect="1"/>
          </p:cNvPicPr>
          <p:nvPr/>
        </p:nvPicPr>
        <p:blipFill>
          <a:blip r:embed="rId3">
            <a:duotone>
              <a:prstClr val="black"/>
              <a:srgbClr val="EF2B01">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4" name="Picture 3" descr="Icon&#10;&#10;Description automatically generated">
            <a:extLst>
              <a:ext uri="{FF2B5EF4-FFF2-40B4-BE49-F238E27FC236}">
                <a16:creationId xmlns:a16="http://schemas.microsoft.com/office/drawing/2014/main" id="{61DE0C38-871C-4E02-BCC2-C38F2626A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839" y="2670675"/>
            <a:ext cx="917519" cy="917519"/>
          </a:xfrm>
          <a:prstGeom prst="rect">
            <a:avLst/>
          </a:prstGeom>
        </p:spPr>
      </p:pic>
      <p:pic>
        <p:nvPicPr>
          <p:cNvPr id="14" name="Picture 13" descr="Icon&#10;&#10;Description automatically generated">
            <a:extLst>
              <a:ext uri="{FF2B5EF4-FFF2-40B4-BE49-F238E27FC236}">
                <a16:creationId xmlns:a16="http://schemas.microsoft.com/office/drawing/2014/main" id="{0E7F333D-6BD2-43A8-A89A-BD36DED40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906" y="6064925"/>
            <a:ext cx="523781" cy="523781"/>
          </a:xfrm>
          <a:prstGeom prst="rect">
            <a:avLst/>
          </a:prstGeom>
        </p:spPr>
      </p:pic>
      <p:pic>
        <p:nvPicPr>
          <p:cNvPr id="16" name="Picture 15" descr="Icon&#10;&#10;Description automatically generated">
            <a:extLst>
              <a:ext uri="{FF2B5EF4-FFF2-40B4-BE49-F238E27FC236}">
                <a16:creationId xmlns:a16="http://schemas.microsoft.com/office/drawing/2014/main" id="{303266E0-00DA-493A-B1D7-D26EF2B657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50" y="6674695"/>
            <a:ext cx="523781" cy="523781"/>
          </a:xfrm>
          <a:prstGeom prst="rect">
            <a:avLst/>
          </a:prstGeom>
        </p:spPr>
      </p:pic>
      <p:pic>
        <p:nvPicPr>
          <p:cNvPr id="31" name="Picture 30" descr="A picture containing text, candelabrum&#10;&#10;Description automatically generated">
            <a:extLst>
              <a:ext uri="{FF2B5EF4-FFF2-40B4-BE49-F238E27FC236}">
                <a16:creationId xmlns:a16="http://schemas.microsoft.com/office/drawing/2014/main" id="{B8D2DAB7-A1B4-4328-9BE2-7BFFDB077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069" y="5473157"/>
            <a:ext cx="584379" cy="584379"/>
          </a:xfrm>
          <a:prstGeom prst="rect">
            <a:avLst/>
          </a:prstGeom>
        </p:spPr>
      </p:pic>
      <p:pic>
        <p:nvPicPr>
          <p:cNvPr id="5" name="Picture 4" descr="Shape, rectangle&#10;&#10;Description automatically generated">
            <a:extLst>
              <a:ext uri="{FF2B5EF4-FFF2-40B4-BE49-F238E27FC236}">
                <a16:creationId xmlns:a16="http://schemas.microsoft.com/office/drawing/2014/main" id="{92E20600-207E-4484-972F-22AEFBABA2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99" y="3507738"/>
            <a:ext cx="935704" cy="935704"/>
          </a:xfrm>
          <a:prstGeom prst="rect">
            <a:avLst/>
          </a:prstGeom>
        </p:spPr>
      </p:pic>
      <p:pic>
        <p:nvPicPr>
          <p:cNvPr id="7" name="Picture 6" descr="A picture containing text, accessory&#10;&#10;Description automatically generated">
            <a:extLst>
              <a:ext uri="{FF2B5EF4-FFF2-40B4-BE49-F238E27FC236}">
                <a16:creationId xmlns:a16="http://schemas.microsoft.com/office/drawing/2014/main" id="{F968AA60-6A39-4B9D-91EE-E0CB674E68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61" y="4016119"/>
            <a:ext cx="1044632" cy="1044632"/>
          </a:xfrm>
          <a:prstGeom prst="rect">
            <a:avLst/>
          </a:prstGeom>
        </p:spPr>
      </p:pic>
      <p:pic>
        <p:nvPicPr>
          <p:cNvPr id="10" name="Picture 9" descr="A picture containing text, building&#10;&#10;Description automatically generated">
            <a:extLst>
              <a:ext uri="{FF2B5EF4-FFF2-40B4-BE49-F238E27FC236}">
                <a16:creationId xmlns:a16="http://schemas.microsoft.com/office/drawing/2014/main" id="{F85EC7FF-4D0D-4E05-823F-B9CDC62C3F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0906" y="4813593"/>
            <a:ext cx="619812" cy="619812"/>
          </a:xfrm>
          <a:prstGeom prst="rect">
            <a:avLst/>
          </a:prstGeom>
        </p:spPr>
      </p:pic>
      <p:sp>
        <p:nvSpPr>
          <p:cNvPr id="34" name="Freeform: Shape 33">
            <a:extLst>
              <a:ext uri="{FF2B5EF4-FFF2-40B4-BE49-F238E27FC236}">
                <a16:creationId xmlns:a16="http://schemas.microsoft.com/office/drawing/2014/main" id="{5ABAA4F5-A7E3-4FDE-A7E8-CD696BEF4625}"/>
              </a:ext>
            </a:extLst>
          </p:cNvPr>
          <p:cNvSpPr/>
          <p:nvPr/>
        </p:nvSpPr>
        <p:spPr>
          <a:xfrm rot="7122644" flipH="1">
            <a:off x="284773" y="8505745"/>
            <a:ext cx="580106" cy="577305"/>
          </a:xfrm>
          <a:custGeom>
            <a:avLst/>
            <a:gdLst/>
            <a:ahLst/>
            <a:cxnLst/>
            <a:rect l="l" t="t" r="r" b="b"/>
            <a:pathLst>
              <a:path w="2637495" h="2624760">
                <a:moveTo>
                  <a:pt x="1005196" y="358858"/>
                </a:moveTo>
                <a:cubicBezTo>
                  <a:pt x="1014076" y="344428"/>
                  <a:pt x="1017405" y="326668"/>
                  <a:pt x="1012965" y="308908"/>
                </a:cubicBezTo>
                <a:lnTo>
                  <a:pt x="977448" y="135757"/>
                </a:lnTo>
                <a:cubicBezTo>
                  <a:pt x="977448" y="131318"/>
                  <a:pt x="977448" y="131318"/>
                  <a:pt x="977448" y="131318"/>
                </a:cubicBezTo>
                <a:cubicBezTo>
                  <a:pt x="968568" y="95800"/>
                  <a:pt x="933050" y="73601"/>
                  <a:pt x="897530" y="82480"/>
                </a:cubicBezTo>
                <a:cubicBezTo>
                  <a:pt x="862012" y="91360"/>
                  <a:pt x="839813" y="126878"/>
                  <a:pt x="848694" y="162398"/>
                </a:cubicBezTo>
                <a:lnTo>
                  <a:pt x="884210" y="335549"/>
                </a:lnTo>
                <a:cubicBezTo>
                  <a:pt x="893091" y="366628"/>
                  <a:pt x="919728" y="388827"/>
                  <a:pt x="950809" y="388827"/>
                </a:cubicBezTo>
                <a:cubicBezTo>
                  <a:pt x="955248" y="388827"/>
                  <a:pt x="959689" y="388827"/>
                  <a:pt x="964129" y="388827"/>
                </a:cubicBezTo>
                <a:cubicBezTo>
                  <a:pt x="981888" y="384388"/>
                  <a:pt x="996317" y="373288"/>
                  <a:pt x="1005196" y="358858"/>
                </a:cubicBezTo>
                <a:close/>
                <a:moveTo>
                  <a:pt x="691560" y="1384168"/>
                </a:moveTo>
                <a:lnTo>
                  <a:pt x="648855" y="1418383"/>
                </a:lnTo>
                <a:cubicBezTo>
                  <a:pt x="635999" y="1400174"/>
                  <a:pt x="623393" y="1384701"/>
                  <a:pt x="611036" y="1371962"/>
                </a:cubicBezTo>
                <a:cubicBezTo>
                  <a:pt x="590097" y="1350377"/>
                  <a:pt x="571090" y="1339280"/>
                  <a:pt x="554016" y="1338672"/>
                </a:cubicBezTo>
                <a:cubicBezTo>
                  <a:pt x="536942" y="1338064"/>
                  <a:pt x="518143" y="1347715"/>
                  <a:pt x="497619" y="1367624"/>
                </a:cubicBezTo>
                <a:lnTo>
                  <a:pt x="448080" y="1415681"/>
                </a:lnTo>
                <a:lnTo>
                  <a:pt x="548141" y="1518830"/>
                </a:lnTo>
                <a:lnTo>
                  <a:pt x="505325" y="1560364"/>
                </a:lnTo>
                <a:lnTo>
                  <a:pt x="324082" y="1373529"/>
                </a:lnTo>
                <a:lnTo>
                  <a:pt x="366898" y="1331994"/>
                </a:lnTo>
                <a:lnTo>
                  <a:pt x="399852" y="1365964"/>
                </a:lnTo>
                <a:lnTo>
                  <a:pt x="458414" y="1309154"/>
                </a:lnTo>
                <a:cubicBezTo>
                  <a:pt x="489199" y="1279291"/>
                  <a:pt x="519478" y="1265602"/>
                  <a:pt x="549248" y="1268088"/>
                </a:cubicBezTo>
                <a:cubicBezTo>
                  <a:pt x="579020" y="1270574"/>
                  <a:pt x="610553" y="1288979"/>
                  <a:pt x="643850" y="1323303"/>
                </a:cubicBezTo>
                <a:cubicBezTo>
                  <a:pt x="661699" y="1341703"/>
                  <a:pt x="677603" y="1361991"/>
                  <a:pt x="691560" y="1384168"/>
                </a:cubicBezTo>
                <a:close/>
                <a:moveTo>
                  <a:pt x="1536300" y="270654"/>
                </a:moveTo>
                <a:cubicBezTo>
                  <a:pt x="1466828" y="199732"/>
                  <a:pt x="1425731" y="101025"/>
                  <a:pt x="1432393" y="0"/>
                </a:cubicBezTo>
                <a:cubicBezTo>
                  <a:pt x="1375365" y="83655"/>
                  <a:pt x="1282153" y="136042"/>
                  <a:pt x="1183737" y="149064"/>
                </a:cubicBezTo>
                <a:cubicBezTo>
                  <a:pt x="1257401" y="221435"/>
                  <a:pt x="1294306" y="318695"/>
                  <a:pt x="1287643" y="419720"/>
                </a:cubicBezTo>
                <a:cubicBezTo>
                  <a:pt x="1344671" y="336065"/>
                  <a:pt x="1437879" y="283678"/>
                  <a:pt x="1536300" y="270654"/>
                </a:cubicBezTo>
                <a:close/>
                <a:moveTo>
                  <a:pt x="881549" y="1580020"/>
                </a:moveTo>
                <a:lnTo>
                  <a:pt x="838844" y="1614234"/>
                </a:lnTo>
                <a:cubicBezTo>
                  <a:pt x="823350" y="1593778"/>
                  <a:pt x="810225" y="1578006"/>
                  <a:pt x="799470" y="1566919"/>
                </a:cubicBezTo>
                <a:cubicBezTo>
                  <a:pt x="778416" y="1545216"/>
                  <a:pt x="758750" y="1533557"/>
                  <a:pt x="740471" y="1531943"/>
                </a:cubicBezTo>
                <a:cubicBezTo>
                  <a:pt x="722192" y="1530328"/>
                  <a:pt x="703027" y="1539247"/>
                  <a:pt x="682975" y="1558699"/>
                </a:cubicBezTo>
                <a:lnTo>
                  <a:pt x="590619" y="1648290"/>
                </a:lnTo>
                <a:lnTo>
                  <a:pt x="542562" y="1598751"/>
                </a:lnTo>
                <a:lnTo>
                  <a:pt x="643941" y="1500406"/>
                </a:lnTo>
                <a:cubicBezTo>
                  <a:pt x="674844" y="1470428"/>
                  <a:pt x="705495" y="1457064"/>
                  <a:pt x="735894" y="1460315"/>
                </a:cubicBezTo>
                <a:cubicBezTo>
                  <a:pt x="766293" y="1463566"/>
                  <a:pt x="797797" y="1482000"/>
                  <a:pt x="830407" y="1515616"/>
                </a:cubicBezTo>
                <a:cubicBezTo>
                  <a:pt x="851918" y="1537790"/>
                  <a:pt x="868965" y="1559258"/>
                  <a:pt x="881549" y="1580020"/>
                </a:cubicBezTo>
                <a:close/>
                <a:moveTo>
                  <a:pt x="1048685" y="1750895"/>
                </a:moveTo>
                <a:lnTo>
                  <a:pt x="1003244" y="1781583"/>
                </a:lnTo>
                <a:cubicBezTo>
                  <a:pt x="996274" y="1766137"/>
                  <a:pt x="987582" y="1753046"/>
                  <a:pt x="977170" y="1742313"/>
                </a:cubicBezTo>
                <a:cubicBezTo>
                  <a:pt x="959435" y="1724031"/>
                  <a:pt x="940369" y="1714880"/>
                  <a:pt x="919974" y="1714860"/>
                </a:cubicBezTo>
                <a:cubicBezTo>
                  <a:pt x="899579" y="1714841"/>
                  <a:pt x="880417" y="1723528"/>
                  <a:pt x="862489" y="1740919"/>
                </a:cubicBezTo>
                <a:cubicBezTo>
                  <a:pt x="844678" y="1758197"/>
                  <a:pt x="835558" y="1777117"/>
                  <a:pt x="835130" y="1797681"/>
                </a:cubicBezTo>
                <a:cubicBezTo>
                  <a:pt x="834701" y="1818244"/>
                  <a:pt x="843183" y="1837490"/>
                  <a:pt x="860575" y="1855418"/>
                </a:cubicBezTo>
                <a:cubicBezTo>
                  <a:pt x="870644" y="1865798"/>
                  <a:pt x="883463" y="1874883"/>
                  <a:pt x="899034" y="1882673"/>
                </a:cubicBezTo>
                <a:lnTo>
                  <a:pt x="866804" y="1927332"/>
                </a:lnTo>
                <a:cubicBezTo>
                  <a:pt x="850672" y="1918255"/>
                  <a:pt x="834482" y="1905342"/>
                  <a:pt x="818234" y="1888593"/>
                </a:cubicBezTo>
                <a:cubicBezTo>
                  <a:pt x="795807" y="1865474"/>
                  <a:pt x="781107" y="1842531"/>
                  <a:pt x="774131" y="1819764"/>
                </a:cubicBezTo>
                <a:cubicBezTo>
                  <a:pt x="767156" y="1796997"/>
                  <a:pt x="766362" y="1774642"/>
                  <a:pt x="771751" y="1752702"/>
                </a:cubicBezTo>
                <a:cubicBezTo>
                  <a:pt x="777139" y="1730761"/>
                  <a:pt x="790508" y="1709436"/>
                  <a:pt x="811858" y="1688726"/>
                </a:cubicBezTo>
                <a:cubicBezTo>
                  <a:pt x="834150" y="1667100"/>
                  <a:pt x="856659" y="1654194"/>
                  <a:pt x="879384" y="1650007"/>
                </a:cubicBezTo>
                <a:cubicBezTo>
                  <a:pt x="902109" y="1645820"/>
                  <a:pt x="924366" y="1647640"/>
                  <a:pt x="946153" y="1655467"/>
                </a:cubicBezTo>
                <a:cubicBezTo>
                  <a:pt x="967941" y="1663293"/>
                  <a:pt x="989761" y="1678471"/>
                  <a:pt x="1011615" y="1701000"/>
                </a:cubicBezTo>
                <a:cubicBezTo>
                  <a:pt x="1028207" y="1718103"/>
                  <a:pt x="1040563" y="1734734"/>
                  <a:pt x="1048685" y="1750895"/>
                </a:cubicBezTo>
                <a:close/>
                <a:moveTo>
                  <a:pt x="2029913" y="221330"/>
                </a:moveTo>
                <a:cubicBezTo>
                  <a:pt x="2032808" y="213354"/>
                  <a:pt x="2034171" y="205027"/>
                  <a:pt x="2033952" y="196641"/>
                </a:cubicBezTo>
                <a:cubicBezTo>
                  <a:pt x="2033515" y="179867"/>
                  <a:pt x="2026756" y="162855"/>
                  <a:pt x="2013293" y="147928"/>
                </a:cubicBezTo>
                <a:cubicBezTo>
                  <a:pt x="1985353" y="124271"/>
                  <a:pt x="1947158" y="124387"/>
                  <a:pt x="1917304" y="151312"/>
                </a:cubicBezTo>
                <a:cubicBezTo>
                  <a:pt x="1917304" y="151312"/>
                  <a:pt x="1917304" y="151312"/>
                  <a:pt x="1913700" y="153903"/>
                </a:cubicBezTo>
                <a:lnTo>
                  <a:pt x="1734684" y="353651"/>
                </a:lnTo>
                <a:cubicBezTo>
                  <a:pt x="1720824" y="380016"/>
                  <a:pt x="1718346" y="414601"/>
                  <a:pt x="1736485" y="439840"/>
                </a:cubicBezTo>
                <a:cubicBezTo>
                  <a:pt x="1739077" y="443445"/>
                  <a:pt x="1741668" y="447051"/>
                  <a:pt x="1744260" y="450656"/>
                </a:cubicBezTo>
                <a:cubicBezTo>
                  <a:pt x="1772200" y="474313"/>
                  <a:pt x="1813999" y="471608"/>
                  <a:pt x="1837657" y="443666"/>
                </a:cubicBezTo>
                <a:lnTo>
                  <a:pt x="2016673" y="243919"/>
                </a:lnTo>
                <a:cubicBezTo>
                  <a:pt x="2022589" y="236933"/>
                  <a:pt x="2027018" y="229307"/>
                  <a:pt x="2029913" y="221330"/>
                </a:cubicBezTo>
                <a:close/>
                <a:moveTo>
                  <a:pt x="1168819" y="2049268"/>
                </a:moveTo>
                <a:lnTo>
                  <a:pt x="1071333" y="2143836"/>
                </a:lnTo>
                <a:lnTo>
                  <a:pt x="1023104" y="2094120"/>
                </a:lnTo>
                <a:lnTo>
                  <a:pt x="1120591" y="1999551"/>
                </a:lnTo>
                <a:close/>
                <a:moveTo>
                  <a:pt x="1258104" y="1966777"/>
                </a:moveTo>
                <a:lnTo>
                  <a:pt x="1214863" y="2001855"/>
                </a:lnTo>
                <a:cubicBezTo>
                  <a:pt x="1198246" y="1978825"/>
                  <a:pt x="1181641" y="1958758"/>
                  <a:pt x="1165051" y="1941655"/>
                </a:cubicBezTo>
                <a:cubicBezTo>
                  <a:pt x="1142853" y="1918773"/>
                  <a:pt x="1121840" y="1905902"/>
                  <a:pt x="1102011" y="1903044"/>
                </a:cubicBezTo>
                <a:cubicBezTo>
                  <a:pt x="1082182" y="1900186"/>
                  <a:pt x="1060767" y="1909914"/>
                  <a:pt x="1037766" y="1932226"/>
                </a:cubicBezTo>
                <a:lnTo>
                  <a:pt x="949303" y="2018042"/>
                </a:lnTo>
                <a:lnTo>
                  <a:pt x="901246" y="1968502"/>
                </a:lnTo>
                <a:lnTo>
                  <a:pt x="996963" y="1875649"/>
                </a:lnTo>
                <a:cubicBezTo>
                  <a:pt x="1018667" y="1854596"/>
                  <a:pt x="1038913" y="1841423"/>
                  <a:pt x="1057704" y="1836130"/>
                </a:cubicBezTo>
                <a:cubicBezTo>
                  <a:pt x="1076495" y="1830837"/>
                  <a:pt x="1097541" y="1831999"/>
                  <a:pt x="1120842" y="1839617"/>
                </a:cubicBezTo>
                <a:cubicBezTo>
                  <a:pt x="1144143" y="1847234"/>
                  <a:pt x="1169582" y="1865256"/>
                  <a:pt x="1197157" y="1893682"/>
                </a:cubicBezTo>
                <a:cubicBezTo>
                  <a:pt x="1222559" y="1919867"/>
                  <a:pt x="1242874" y="1944232"/>
                  <a:pt x="1258104" y="1966777"/>
                </a:cubicBezTo>
                <a:close/>
                <a:moveTo>
                  <a:pt x="1782109" y="1734013"/>
                </a:moveTo>
                <a:cubicBezTo>
                  <a:pt x="1806034" y="1691186"/>
                  <a:pt x="1804257" y="1636672"/>
                  <a:pt x="1773526" y="1594750"/>
                </a:cubicBezTo>
                <a:cubicBezTo>
                  <a:pt x="1731399" y="1537282"/>
                  <a:pt x="1650660" y="1524841"/>
                  <a:pt x="1593189" y="1566971"/>
                </a:cubicBezTo>
                <a:lnTo>
                  <a:pt x="1206838" y="1863690"/>
                </a:lnTo>
                <a:lnTo>
                  <a:pt x="1396775" y="1637073"/>
                </a:lnTo>
                <a:lnTo>
                  <a:pt x="1883638" y="1056185"/>
                </a:lnTo>
                <a:cubicBezTo>
                  <a:pt x="1904135" y="1031729"/>
                  <a:pt x="1912780" y="1001278"/>
                  <a:pt x="1910184" y="971817"/>
                </a:cubicBezTo>
                <a:cubicBezTo>
                  <a:pt x="1907591" y="942356"/>
                  <a:pt x="1893758" y="913883"/>
                  <a:pt x="1869301" y="893384"/>
                </a:cubicBezTo>
                <a:cubicBezTo>
                  <a:pt x="1820388" y="852389"/>
                  <a:pt x="1747499" y="858808"/>
                  <a:pt x="1706503" y="907720"/>
                </a:cubicBezTo>
                <a:lnTo>
                  <a:pt x="1219641" y="1488608"/>
                </a:lnTo>
                <a:cubicBezTo>
                  <a:pt x="1210732" y="1497754"/>
                  <a:pt x="1196474" y="1499010"/>
                  <a:pt x="1186107" y="1491560"/>
                </a:cubicBezTo>
                <a:cubicBezTo>
                  <a:pt x="1174528" y="1483250"/>
                  <a:pt x="1171885" y="1467127"/>
                  <a:pt x="1180196" y="1455551"/>
                </a:cubicBezTo>
                <a:lnTo>
                  <a:pt x="1767883" y="756186"/>
                </a:lnTo>
                <a:cubicBezTo>
                  <a:pt x="1809425" y="707225"/>
                  <a:pt x="1803411" y="633856"/>
                  <a:pt x="1754449" y="592313"/>
                </a:cubicBezTo>
                <a:cubicBezTo>
                  <a:pt x="1705489" y="550770"/>
                  <a:pt x="1632118" y="556786"/>
                  <a:pt x="1590573" y="605747"/>
                </a:cubicBezTo>
                <a:lnTo>
                  <a:pt x="1002731" y="1307117"/>
                </a:lnTo>
                <a:cubicBezTo>
                  <a:pt x="993821" y="1316261"/>
                  <a:pt x="979571" y="1317517"/>
                  <a:pt x="969201" y="1310069"/>
                </a:cubicBezTo>
                <a:cubicBezTo>
                  <a:pt x="957622" y="1301757"/>
                  <a:pt x="954973" y="1285634"/>
                  <a:pt x="963289" y="1274060"/>
                </a:cubicBezTo>
                <a:lnTo>
                  <a:pt x="1452097" y="692668"/>
                </a:lnTo>
                <a:cubicBezTo>
                  <a:pt x="1493049" y="643207"/>
                  <a:pt x="1486150" y="569915"/>
                  <a:pt x="1436689" y="528968"/>
                </a:cubicBezTo>
                <a:cubicBezTo>
                  <a:pt x="1387229" y="488017"/>
                  <a:pt x="1313933" y="494917"/>
                  <a:pt x="1272985" y="544378"/>
                </a:cubicBezTo>
                <a:lnTo>
                  <a:pt x="786124" y="1125265"/>
                </a:lnTo>
                <a:cubicBezTo>
                  <a:pt x="776584" y="1135332"/>
                  <a:pt x="761029" y="1136701"/>
                  <a:pt x="749875" y="1128458"/>
                </a:cubicBezTo>
                <a:cubicBezTo>
                  <a:pt x="740003" y="1118955"/>
                  <a:pt x="738653" y="1103623"/>
                  <a:pt x="746711" y="1092537"/>
                </a:cubicBezTo>
                <a:lnTo>
                  <a:pt x="1068554" y="708176"/>
                </a:lnTo>
                <a:cubicBezTo>
                  <a:pt x="1069026" y="707618"/>
                  <a:pt x="1069500" y="707056"/>
                  <a:pt x="1069963" y="706489"/>
                </a:cubicBezTo>
                <a:cubicBezTo>
                  <a:pt x="1110107" y="657647"/>
                  <a:pt x="1103055" y="585519"/>
                  <a:pt x="1054217" y="545377"/>
                </a:cubicBezTo>
                <a:cubicBezTo>
                  <a:pt x="1005667" y="505210"/>
                  <a:pt x="933847" y="511533"/>
                  <a:pt x="893062" y="559567"/>
                </a:cubicBezTo>
                <a:lnTo>
                  <a:pt x="321905" y="1239209"/>
                </a:lnTo>
                <a:cubicBezTo>
                  <a:pt x="100713" y="1503117"/>
                  <a:pt x="250041" y="1645063"/>
                  <a:pt x="132837" y="1784905"/>
                </a:cubicBezTo>
                <a:lnTo>
                  <a:pt x="0" y="1943397"/>
                </a:lnTo>
                <a:lnTo>
                  <a:pt x="571298" y="2423132"/>
                </a:lnTo>
                <a:lnTo>
                  <a:pt x="745302" y="2215518"/>
                </a:lnTo>
                <a:lnTo>
                  <a:pt x="1102144" y="2228599"/>
                </a:lnTo>
                <a:cubicBezTo>
                  <a:pt x="1131869" y="2229366"/>
                  <a:pt x="1161132" y="2221117"/>
                  <a:pt x="1186075" y="2204931"/>
                </a:cubicBezTo>
                <a:lnTo>
                  <a:pt x="1749737" y="1772045"/>
                </a:lnTo>
                <a:cubicBezTo>
                  <a:pt x="1763303" y="1761265"/>
                  <a:pt x="1774134" y="1748288"/>
                  <a:pt x="1782109" y="1734013"/>
                </a:cubicBezTo>
                <a:close/>
                <a:moveTo>
                  <a:pt x="2093506" y="1287569"/>
                </a:moveTo>
                <a:cubicBezTo>
                  <a:pt x="2098036" y="1276355"/>
                  <a:pt x="2100804" y="1264430"/>
                  <a:pt x="2101641" y="1252214"/>
                </a:cubicBezTo>
                <a:cubicBezTo>
                  <a:pt x="2106000" y="1188598"/>
                  <a:pt x="2057961" y="1133493"/>
                  <a:pt x="1994346" y="1129132"/>
                </a:cubicBezTo>
                <a:lnTo>
                  <a:pt x="1985114" y="1141235"/>
                </a:lnTo>
                <a:lnTo>
                  <a:pt x="1750998" y="1420565"/>
                </a:lnTo>
                <a:cubicBezTo>
                  <a:pt x="1801818" y="1436954"/>
                  <a:pt x="1846491" y="1468331"/>
                  <a:pt x="1879150" y="1510571"/>
                </a:cubicBezTo>
                <a:cubicBezTo>
                  <a:pt x="1884733" y="1517388"/>
                  <a:pt x="1889470" y="1525940"/>
                  <a:pt x="1894480" y="1533800"/>
                </a:cubicBezTo>
                <a:lnTo>
                  <a:pt x="2074800" y="1318656"/>
                </a:lnTo>
                <a:cubicBezTo>
                  <a:pt x="2082684" y="1309286"/>
                  <a:pt x="2088976" y="1298783"/>
                  <a:pt x="2093506" y="1287569"/>
                </a:cubicBezTo>
                <a:close/>
                <a:moveTo>
                  <a:pt x="2539371" y="547278"/>
                </a:moveTo>
                <a:cubicBezTo>
                  <a:pt x="2421656" y="526442"/>
                  <a:pt x="2316957" y="450981"/>
                  <a:pt x="2254147" y="345086"/>
                </a:cubicBezTo>
                <a:cubicBezTo>
                  <a:pt x="2210814" y="460328"/>
                  <a:pt x="2120524" y="548503"/>
                  <a:pt x="2008652" y="594013"/>
                </a:cubicBezTo>
                <a:cubicBezTo>
                  <a:pt x="2126364" y="614845"/>
                  <a:pt x="2231064" y="690306"/>
                  <a:pt x="2293873" y="796199"/>
                </a:cubicBezTo>
                <a:cubicBezTo>
                  <a:pt x="2337210" y="680959"/>
                  <a:pt x="2427108" y="588360"/>
                  <a:pt x="2539371" y="547278"/>
                </a:cubicBezTo>
                <a:close/>
                <a:moveTo>
                  <a:pt x="2510823" y="1005885"/>
                </a:moveTo>
                <a:cubicBezTo>
                  <a:pt x="2435894" y="1003991"/>
                  <a:pt x="2365890" y="967037"/>
                  <a:pt x="2318285" y="911043"/>
                </a:cubicBezTo>
                <a:cubicBezTo>
                  <a:pt x="2302835" y="985916"/>
                  <a:pt x="2257149" y="1047915"/>
                  <a:pt x="2191631" y="1084323"/>
                </a:cubicBezTo>
                <a:cubicBezTo>
                  <a:pt x="2266561" y="1086217"/>
                  <a:pt x="2336565" y="1123167"/>
                  <a:pt x="2384173" y="1179163"/>
                </a:cubicBezTo>
                <a:cubicBezTo>
                  <a:pt x="2400404" y="1107479"/>
                  <a:pt x="2445307" y="1042291"/>
                  <a:pt x="2510823" y="1005885"/>
                </a:cubicBezTo>
                <a:close/>
                <a:moveTo>
                  <a:pt x="1972222" y="2002717"/>
                </a:moveTo>
                <a:cubicBezTo>
                  <a:pt x="1980594" y="1989967"/>
                  <a:pt x="1986687" y="1975723"/>
                  <a:pt x="1990097" y="1960603"/>
                </a:cubicBezTo>
                <a:cubicBezTo>
                  <a:pt x="1993982" y="1943357"/>
                  <a:pt x="1994191" y="1926142"/>
                  <a:pt x="1991237" y="1909774"/>
                </a:cubicBezTo>
                <a:cubicBezTo>
                  <a:pt x="1982380" y="1860673"/>
                  <a:pt x="1945082" y="1819212"/>
                  <a:pt x="1893347" y="1807552"/>
                </a:cubicBezTo>
                <a:cubicBezTo>
                  <a:pt x="1876780" y="1834404"/>
                  <a:pt x="1855448" y="1858010"/>
                  <a:pt x="1830402" y="1877194"/>
                </a:cubicBezTo>
                <a:lnTo>
                  <a:pt x="1266350" y="2309454"/>
                </a:lnTo>
                <a:lnTo>
                  <a:pt x="1262628" y="2312438"/>
                </a:lnTo>
                <a:lnTo>
                  <a:pt x="1258547" y="2315124"/>
                </a:lnTo>
                <a:cubicBezTo>
                  <a:pt x="1211314" y="2346217"/>
                  <a:pt x="1155697" y="2362123"/>
                  <a:pt x="1099165" y="2360707"/>
                </a:cubicBezTo>
                <a:lnTo>
                  <a:pt x="1096857" y="2360910"/>
                </a:lnTo>
                <a:lnTo>
                  <a:pt x="804920" y="2349422"/>
                </a:lnTo>
                <a:lnTo>
                  <a:pt x="722873" y="2447310"/>
                </a:lnTo>
                <a:lnTo>
                  <a:pt x="672385" y="2507554"/>
                </a:lnTo>
                <a:lnTo>
                  <a:pt x="812231" y="2624760"/>
                </a:lnTo>
                <a:lnTo>
                  <a:pt x="936050" y="2477028"/>
                </a:lnTo>
                <a:lnTo>
                  <a:pt x="1292974" y="2491095"/>
                </a:lnTo>
                <a:cubicBezTo>
                  <a:pt x="1322699" y="2491867"/>
                  <a:pt x="1351962" y="2483617"/>
                  <a:pt x="1376907" y="2467432"/>
                </a:cubicBezTo>
                <a:lnTo>
                  <a:pt x="1940684" y="2035859"/>
                </a:lnTo>
                <a:cubicBezTo>
                  <a:pt x="1953203" y="2026720"/>
                  <a:pt x="1963851" y="2015466"/>
                  <a:pt x="1972222" y="2002717"/>
                </a:cubicBezTo>
                <a:close/>
                <a:moveTo>
                  <a:pt x="2526174" y="1467261"/>
                </a:moveTo>
                <a:cubicBezTo>
                  <a:pt x="2530680" y="1459900"/>
                  <a:pt x="2533844" y="1451544"/>
                  <a:pt x="2535277" y="1442504"/>
                </a:cubicBezTo>
                <a:cubicBezTo>
                  <a:pt x="2541005" y="1406340"/>
                  <a:pt x="2515777" y="1372908"/>
                  <a:pt x="2479616" y="1367179"/>
                </a:cubicBezTo>
                <a:cubicBezTo>
                  <a:pt x="2479616" y="1367179"/>
                  <a:pt x="2479616" y="1367179"/>
                  <a:pt x="2475195" y="1367568"/>
                </a:cubicBezTo>
                <a:lnTo>
                  <a:pt x="2299595" y="1347376"/>
                </a:lnTo>
                <a:cubicBezTo>
                  <a:pt x="2263430" y="1341647"/>
                  <a:pt x="2229998" y="1366875"/>
                  <a:pt x="2224269" y="1403034"/>
                </a:cubicBezTo>
                <a:cubicBezTo>
                  <a:pt x="2224658" y="1407457"/>
                  <a:pt x="2225048" y="1411880"/>
                  <a:pt x="2225437" y="1416302"/>
                </a:cubicBezTo>
                <a:cubicBezTo>
                  <a:pt x="2228164" y="1447263"/>
                  <a:pt x="2252613" y="1471851"/>
                  <a:pt x="2284350" y="1477971"/>
                </a:cubicBezTo>
                <a:lnTo>
                  <a:pt x="2459949" y="1498163"/>
                </a:lnTo>
                <a:cubicBezTo>
                  <a:pt x="2487071" y="1502459"/>
                  <a:pt x="2512658" y="1489342"/>
                  <a:pt x="2526174" y="1467261"/>
                </a:cubicBezTo>
                <a:close/>
                <a:moveTo>
                  <a:pt x="2325139" y="2237747"/>
                </a:moveTo>
                <a:cubicBezTo>
                  <a:pt x="2335364" y="2222562"/>
                  <a:pt x="2338282" y="2204730"/>
                  <a:pt x="2334849" y="2188139"/>
                </a:cubicBezTo>
                <a:cubicBezTo>
                  <a:pt x="2331415" y="2171548"/>
                  <a:pt x="2321630" y="2156197"/>
                  <a:pt x="2306445" y="2145973"/>
                </a:cubicBezTo>
                <a:cubicBezTo>
                  <a:pt x="2306445" y="2145973"/>
                  <a:pt x="2306445" y="2145973"/>
                  <a:pt x="2302272" y="2144461"/>
                </a:cubicBezTo>
                <a:lnTo>
                  <a:pt x="2151574" y="2052086"/>
                </a:lnTo>
                <a:cubicBezTo>
                  <a:pt x="2121203" y="2031637"/>
                  <a:pt x="2080247" y="2040411"/>
                  <a:pt x="2059800" y="2070780"/>
                </a:cubicBezTo>
                <a:cubicBezTo>
                  <a:pt x="2058287" y="2074953"/>
                  <a:pt x="2056776" y="2079129"/>
                  <a:pt x="2055264" y="2083302"/>
                </a:cubicBezTo>
                <a:cubicBezTo>
                  <a:pt x="2044677" y="2112524"/>
                  <a:pt x="2056473" y="2145132"/>
                  <a:pt x="2082669" y="2164066"/>
                </a:cubicBezTo>
                <a:lnTo>
                  <a:pt x="2233365" y="2256441"/>
                </a:lnTo>
                <a:cubicBezTo>
                  <a:pt x="2263737" y="2276888"/>
                  <a:pt x="2304692" y="2268116"/>
                  <a:pt x="2325139" y="2237747"/>
                </a:cubicBezTo>
                <a:close/>
                <a:moveTo>
                  <a:pt x="2637495" y="1803259"/>
                </a:moveTo>
                <a:cubicBezTo>
                  <a:pt x="2519779" y="1782423"/>
                  <a:pt x="2415083" y="1706964"/>
                  <a:pt x="2352271" y="1601070"/>
                </a:cubicBezTo>
                <a:cubicBezTo>
                  <a:pt x="2308937" y="1716310"/>
                  <a:pt x="2218647" y="1804484"/>
                  <a:pt x="2106775" y="1849994"/>
                </a:cubicBezTo>
                <a:cubicBezTo>
                  <a:pt x="2224488" y="1870828"/>
                  <a:pt x="2329190" y="1946288"/>
                  <a:pt x="2391996" y="2052182"/>
                </a:cubicBezTo>
                <a:cubicBezTo>
                  <a:pt x="2435334" y="1936942"/>
                  <a:pt x="2525231" y="1844344"/>
                  <a:pt x="2637495" y="1803259"/>
                </a:cubicBezTo>
                <a:close/>
              </a:path>
            </a:pathLst>
          </a:custGeom>
          <a:solidFill>
            <a:srgbClr val="EF2B01"/>
          </a:solidFill>
          <a:ln w="12799" cap="flat">
            <a:noFill/>
            <a:prstDash val="solid"/>
            <a:miter/>
          </a:ln>
        </p:spPr>
        <p:txBody>
          <a:bodyPr wrap="square" rtlCol="0" anchor="ctr">
            <a:noAutofit/>
          </a:bodyPr>
          <a:lstStyle/>
          <a:p>
            <a:endParaRPr lang="en-GB" dirty="0"/>
          </a:p>
        </p:txBody>
      </p:sp>
      <p:sp>
        <p:nvSpPr>
          <p:cNvPr id="33" name="Freeform: Shape 32">
            <a:extLst>
              <a:ext uri="{FF2B5EF4-FFF2-40B4-BE49-F238E27FC236}">
                <a16:creationId xmlns:a16="http://schemas.microsoft.com/office/drawing/2014/main" id="{7CB7E20B-35FA-4050-9360-73FBBBFF3DFC}"/>
              </a:ext>
            </a:extLst>
          </p:cNvPr>
          <p:cNvSpPr/>
          <p:nvPr/>
        </p:nvSpPr>
        <p:spPr>
          <a:xfrm rot="7122644" flipH="1">
            <a:off x="271683" y="7919798"/>
            <a:ext cx="606285" cy="603358"/>
          </a:xfrm>
          <a:custGeom>
            <a:avLst/>
            <a:gdLst>
              <a:gd name="connsiteX0" fmla="*/ 567940 w 1478767"/>
              <a:gd name="connsiteY0" fmla="*/ 173196 h 1471628"/>
              <a:gd name="connsiteX1" fmla="*/ 548027 w 1478767"/>
              <a:gd name="connsiteY1" fmla="*/ 76115 h 1471628"/>
              <a:gd name="connsiteX2" fmla="*/ 548027 w 1478767"/>
              <a:gd name="connsiteY2" fmla="*/ 73626 h 1471628"/>
              <a:gd name="connsiteX3" fmla="*/ 503219 w 1478767"/>
              <a:gd name="connsiteY3" fmla="*/ 46244 h 1471628"/>
              <a:gd name="connsiteX4" fmla="*/ 475838 w 1478767"/>
              <a:gd name="connsiteY4" fmla="*/ 91052 h 1471628"/>
              <a:gd name="connsiteX5" fmla="*/ 495751 w 1478767"/>
              <a:gd name="connsiteY5" fmla="*/ 188133 h 1471628"/>
              <a:gd name="connsiteX6" fmla="*/ 533091 w 1478767"/>
              <a:gd name="connsiteY6" fmla="*/ 218004 h 1471628"/>
              <a:gd name="connsiteX7" fmla="*/ 540559 w 1478767"/>
              <a:gd name="connsiteY7" fmla="*/ 218004 h 1471628"/>
              <a:gd name="connsiteX8" fmla="*/ 567940 w 1478767"/>
              <a:gd name="connsiteY8" fmla="*/ 173196 h 1471628"/>
              <a:gd name="connsiteX9" fmla="*/ 861359 w 1478767"/>
              <a:gd name="connsiteY9" fmla="*/ 151748 h 1471628"/>
              <a:gd name="connsiteX10" fmla="*/ 803101 w 1478767"/>
              <a:gd name="connsiteY10" fmla="*/ 0 h 1471628"/>
              <a:gd name="connsiteX11" fmla="*/ 663687 w 1478767"/>
              <a:gd name="connsiteY11" fmla="*/ 83576 h 1471628"/>
              <a:gd name="connsiteX12" fmla="*/ 721944 w 1478767"/>
              <a:gd name="connsiteY12" fmla="*/ 235325 h 1471628"/>
              <a:gd name="connsiteX13" fmla="*/ 861359 w 1478767"/>
              <a:gd name="connsiteY13" fmla="*/ 151748 h 1471628"/>
              <a:gd name="connsiteX14" fmla="*/ 1116429 w 1478767"/>
              <a:gd name="connsiteY14" fmla="*/ 1070756 h 1471628"/>
              <a:gd name="connsiteX15" fmla="*/ 1061545 w 1478767"/>
              <a:gd name="connsiteY15" fmla="*/ 1013443 h 1471628"/>
              <a:gd name="connsiteX16" fmla="*/ 1026253 w 1478767"/>
              <a:gd name="connsiteY16" fmla="*/ 1052489 h 1471628"/>
              <a:gd name="connsiteX17" fmla="*/ 710006 w 1478767"/>
              <a:gd name="connsiteY17" fmla="*/ 1294845 h 1471628"/>
              <a:gd name="connsiteX18" fmla="*/ 707919 w 1478767"/>
              <a:gd name="connsiteY18" fmla="*/ 1296518 h 1471628"/>
              <a:gd name="connsiteX19" fmla="*/ 705631 w 1478767"/>
              <a:gd name="connsiteY19" fmla="*/ 1298024 h 1471628"/>
              <a:gd name="connsiteX20" fmla="*/ 616270 w 1478767"/>
              <a:gd name="connsiteY20" fmla="*/ 1323581 h 1471628"/>
              <a:gd name="connsiteX21" fmla="*/ 614976 w 1478767"/>
              <a:gd name="connsiteY21" fmla="*/ 1323695 h 1471628"/>
              <a:gd name="connsiteX22" fmla="*/ 451295 w 1478767"/>
              <a:gd name="connsiteY22" fmla="*/ 1317254 h 1471628"/>
              <a:gd name="connsiteX23" fmla="*/ 405294 w 1478767"/>
              <a:gd name="connsiteY23" fmla="*/ 1372137 h 1471628"/>
              <a:gd name="connsiteX24" fmla="*/ 376987 w 1478767"/>
              <a:gd name="connsiteY24" fmla="*/ 1405914 h 1471628"/>
              <a:gd name="connsiteX25" fmla="*/ 455394 w 1478767"/>
              <a:gd name="connsiteY25" fmla="*/ 1471628 h 1471628"/>
              <a:gd name="connsiteX26" fmla="*/ 524816 w 1478767"/>
              <a:gd name="connsiteY26" fmla="*/ 1388799 h 1471628"/>
              <a:gd name="connsiteX27" fmla="*/ 724933 w 1478767"/>
              <a:gd name="connsiteY27" fmla="*/ 1396686 h 1471628"/>
              <a:gd name="connsiteX28" fmla="*/ 771992 w 1478767"/>
              <a:gd name="connsiteY28" fmla="*/ 1383419 h 1471628"/>
              <a:gd name="connsiteX29" fmla="*/ 1088085 w 1478767"/>
              <a:gd name="connsiteY29" fmla="*/ 1141448 h 1471628"/>
              <a:gd name="connsiteX30" fmla="*/ 1115790 w 1478767"/>
              <a:gd name="connsiteY30" fmla="*/ 1099254 h 1471628"/>
              <a:gd name="connsiteX31" fmla="*/ 1116429 w 1478767"/>
              <a:gd name="connsiteY31" fmla="*/ 1070756 h 1471628"/>
              <a:gd name="connsiteX32" fmla="*/ 1070985 w 1478767"/>
              <a:gd name="connsiteY32" fmla="*/ 544870 h 1471628"/>
              <a:gd name="connsiteX33" fmla="*/ 1048063 w 1478767"/>
              <a:gd name="connsiteY33" fmla="*/ 500895 h 1471628"/>
              <a:gd name="connsiteX34" fmla="*/ 956787 w 1478767"/>
              <a:gd name="connsiteY34" fmla="*/ 508933 h 1471628"/>
              <a:gd name="connsiteX35" fmla="*/ 683817 w 1478767"/>
              <a:gd name="connsiteY35" fmla="*/ 834620 h 1471628"/>
              <a:gd name="connsiteX36" fmla="*/ 665016 w 1478767"/>
              <a:gd name="connsiteY36" fmla="*/ 836275 h 1471628"/>
              <a:gd name="connsiteX37" fmla="*/ 661702 w 1478767"/>
              <a:gd name="connsiteY37" fmla="*/ 816086 h 1471628"/>
              <a:gd name="connsiteX38" fmla="*/ 991201 w 1478767"/>
              <a:gd name="connsiteY38" fmla="*/ 423972 h 1471628"/>
              <a:gd name="connsiteX39" fmla="*/ 983669 w 1478767"/>
              <a:gd name="connsiteY39" fmla="*/ 332093 h 1471628"/>
              <a:gd name="connsiteX40" fmla="*/ 891788 w 1478767"/>
              <a:gd name="connsiteY40" fmla="*/ 339625 h 1471628"/>
              <a:gd name="connsiteX41" fmla="*/ 562202 w 1478767"/>
              <a:gd name="connsiteY41" fmla="*/ 732863 h 1471628"/>
              <a:gd name="connsiteX42" fmla="*/ 543403 w 1478767"/>
              <a:gd name="connsiteY42" fmla="*/ 734518 h 1471628"/>
              <a:gd name="connsiteX43" fmla="*/ 540088 w 1478767"/>
              <a:gd name="connsiteY43" fmla="*/ 714329 h 1471628"/>
              <a:gd name="connsiteX44" fmla="*/ 814149 w 1478767"/>
              <a:gd name="connsiteY44" fmla="*/ 388359 h 1471628"/>
              <a:gd name="connsiteX45" fmla="*/ 805510 w 1478767"/>
              <a:gd name="connsiteY45" fmla="*/ 296577 h 1471628"/>
              <a:gd name="connsiteX46" fmla="*/ 713726 w 1478767"/>
              <a:gd name="connsiteY46" fmla="*/ 305217 h 1471628"/>
              <a:gd name="connsiteX47" fmla="*/ 440757 w 1478767"/>
              <a:gd name="connsiteY47" fmla="*/ 630904 h 1471628"/>
              <a:gd name="connsiteX48" fmla="*/ 420433 w 1478767"/>
              <a:gd name="connsiteY48" fmla="*/ 632694 h 1471628"/>
              <a:gd name="connsiteX49" fmla="*/ 418659 w 1478767"/>
              <a:gd name="connsiteY49" fmla="*/ 612554 h 1471628"/>
              <a:gd name="connsiteX50" fmla="*/ 599107 w 1478767"/>
              <a:gd name="connsiteY50" fmla="*/ 397054 h 1471628"/>
              <a:gd name="connsiteX51" fmla="*/ 599897 w 1478767"/>
              <a:gd name="connsiteY51" fmla="*/ 396108 h 1471628"/>
              <a:gd name="connsiteX52" fmla="*/ 591069 w 1478767"/>
              <a:gd name="connsiteY52" fmla="*/ 305777 h 1471628"/>
              <a:gd name="connsiteX53" fmla="*/ 500714 w 1478767"/>
              <a:gd name="connsiteY53" fmla="*/ 313733 h 1471628"/>
              <a:gd name="connsiteX54" fmla="*/ 180483 w 1478767"/>
              <a:gd name="connsiteY54" fmla="*/ 694789 h 1471628"/>
              <a:gd name="connsiteX55" fmla="*/ 74478 w 1478767"/>
              <a:gd name="connsiteY55" fmla="*/ 1000745 h 1471628"/>
              <a:gd name="connsiteX56" fmla="*/ 0 w 1478767"/>
              <a:gd name="connsiteY56" fmla="*/ 1089607 h 1471628"/>
              <a:gd name="connsiteX57" fmla="*/ 320310 w 1478767"/>
              <a:gd name="connsiteY57" fmla="*/ 1358581 h 1471628"/>
              <a:gd name="connsiteX58" fmla="*/ 417869 w 1478767"/>
              <a:gd name="connsiteY58" fmla="*/ 1242178 h 1471628"/>
              <a:gd name="connsiteX59" fmla="*/ 617940 w 1478767"/>
              <a:gd name="connsiteY59" fmla="*/ 1249512 h 1471628"/>
              <a:gd name="connsiteX60" fmla="*/ 664998 w 1478767"/>
              <a:gd name="connsiteY60" fmla="*/ 1236242 h 1471628"/>
              <a:gd name="connsiteX61" fmla="*/ 981027 w 1478767"/>
              <a:gd name="connsiteY61" fmla="*/ 993535 h 1471628"/>
              <a:gd name="connsiteX62" fmla="*/ 994365 w 1478767"/>
              <a:gd name="connsiteY62" fmla="*/ 894131 h 1471628"/>
              <a:gd name="connsiteX63" fmla="*/ 893255 w 1478767"/>
              <a:gd name="connsiteY63" fmla="*/ 878556 h 1471628"/>
              <a:gd name="connsiteX64" fmla="*/ 676639 w 1478767"/>
              <a:gd name="connsiteY64" fmla="*/ 1044918 h 1471628"/>
              <a:gd name="connsiteX65" fmla="*/ 783131 w 1478767"/>
              <a:gd name="connsiteY65" fmla="*/ 917860 h 1471628"/>
              <a:gd name="connsiteX66" fmla="*/ 1056101 w 1478767"/>
              <a:gd name="connsiteY66" fmla="*/ 592173 h 1471628"/>
              <a:gd name="connsiteX67" fmla="*/ 1070985 w 1478767"/>
              <a:gd name="connsiteY67" fmla="*/ 544870 h 1471628"/>
              <a:gd name="connsiteX68" fmla="*/ 1178329 w 1478767"/>
              <a:gd name="connsiteY68" fmla="*/ 702081 h 1471628"/>
              <a:gd name="connsiteX69" fmla="*/ 1118172 w 1478767"/>
              <a:gd name="connsiteY69" fmla="*/ 633072 h 1471628"/>
              <a:gd name="connsiteX70" fmla="*/ 1112996 w 1478767"/>
              <a:gd name="connsiteY70" fmla="*/ 639858 h 1471628"/>
              <a:gd name="connsiteX71" fmla="*/ 981734 w 1478767"/>
              <a:gd name="connsiteY71" fmla="*/ 796470 h 1471628"/>
              <a:gd name="connsiteX72" fmla="*/ 1053585 w 1478767"/>
              <a:gd name="connsiteY72" fmla="*/ 846934 h 1471628"/>
              <a:gd name="connsiteX73" fmla="*/ 1062180 w 1478767"/>
              <a:gd name="connsiteY73" fmla="*/ 859958 h 1471628"/>
              <a:gd name="connsiteX74" fmla="*/ 1163280 w 1478767"/>
              <a:gd name="connsiteY74" fmla="*/ 739333 h 1471628"/>
              <a:gd name="connsiteX75" fmla="*/ 1178329 w 1478767"/>
              <a:gd name="connsiteY75" fmla="*/ 702081 h 1471628"/>
              <a:gd name="connsiteX76" fmla="*/ 1140378 w 1478767"/>
              <a:gd name="connsiteY76" fmla="*/ 110251 h 1471628"/>
              <a:gd name="connsiteX77" fmla="*/ 1128795 w 1478767"/>
              <a:gd name="connsiteY77" fmla="*/ 82939 h 1471628"/>
              <a:gd name="connsiteX78" fmla="*/ 1074977 w 1478767"/>
              <a:gd name="connsiteY78" fmla="*/ 84836 h 1471628"/>
              <a:gd name="connsiteX79" fmla="*/ 1072956 w 1478767"/>
              <a:gd name="connsiteY79" fmla="*/ 86289 h 1471628"/>
              <a:gd name="connsiteX80" fmla="*/ 972587 w 1478767"/>
              <a:gd name="connsiteY80" fmla="*/ 198282 h 1471628"/>
              <a:gd name="connsiteX81" fmla="*/ 973597 w 1478767"/>
              <a:gd name="connsiteY81" fmla="*/ 246606 h 1471628"/>
              <a:gd name="connsiteX82" fmla="*/ 977956 w 1478767"/>
              <a:gd name="connsiteY82" fmla="*/ 252670 h 1471628"/>
              <a:gd name="connsiteX83" fmla="*/ 1030321 w 1478767"/>
              <a:gd name="connsiteY83" fmla="*/ 248751 h 1471628"/>
              <a:gd name="connsiteX84" fmla="*/ 1130690 w 1478767"/>
              <a:gd name="connsiteY84" fmla="*/ 136758 h 1471628"/>
              <a:gd name="connsiteX85" fmla="*/ 1140378 w 1478767"/>
              <a:gd name="connsiteY85" fmla="*/ 110251 h 1471628"/>
              <a:gd name="connsiteX86" fmla="*/ 1309082 w 1478767"/>
              <a:gd name="connsiteY86" fmla="*/ 1226827 h 1471628"/>
              <a:gd name="connsiteX87" fmla="*/ 1293157 w 1478767"/>
              <a:gd name="connsiteY87" fmla="*/ 1203186 h 1471628"/>
              <a:gd name="connsiteX88" fmla="*/ 1290817 w 1478767"/>
              <a:gd name="connsiteY88" fmla="*/ 1202338 h 1471628"/>
              <a:gd name="connsiteX89" fmla="*/ 1206325 w 1478767"/>
              <a:gd name="connsiteY89" fmla="*/ 1150546 h 1471628"/>
              <a:gd name="connsiteX90" fmla="*/ 1154870 w 1478767"/>
              <a:gd name="connsiteY90" fmla="*/ 1161027 h 1471628"/>
              <a:gd name="connsiteX91" fmla="*/ 1152327 w 1478767"/>
              <a:gd name="connsiteY91" fmla="*/ 1168048 h 1471628"/>
              <a:gd name="connsiteX92" fmla="*/ 1167692 w 1478767"/>
              <a:gd name="connsiteY92" fmla="*/ 1213330 h 1471628"/>
              <a:gd name="connsiteX93" fmla="*/ 1252183 w 1478767"/>
              <a:gd name="connsiteY93" fmla="*/ 1265122 h 1471628"/>
              <a:gd name="connsiteX94" fmla="*/ 1303638 w 1478767"/>
              <a:gd name="connsiteY94" fmla="*/ 1254641 h 1471628"/>
              <a:gd name="connsiteX95" fmla="*/ 1309082 w 1478767"/>
              <a:gd name="connsiteY95" fmla="*/ 1226827 h 1471628"/>
              <a:gd name="connsiteX96" fmla="*/ 1421456 w 1478767"/>
              <a:gd name="connsiteY96" fmla="*/ 808771 h 1471628"/>
              <a:gd name="connsiteX97" fmla="*/ 1390249 w 1478767"/>
              <a:gd name="connsiteY97" fmla="*/ 766538 h 1471628"/>
              <a:gd name="connsiteX98" fmla="*/ 1387770 w 1478767"/>
              <a:gd name="connsiteY98" fmla="*/ 766756 h 1471628"/>
              <a:gd name="connsiteX99" fmla="*/ 1289316 w 1478767"/>
              <a:gd name="connsiteY99" fmla="*/ 755435 h 1471628"/>
              <a:gd name="connsiteX100" fmla="*/ 1247083 w 1478767"/>
              <a:gd name="connsiteY100" fmla="*/ 786641 h 1471628"/>
              <a:gd name="connsiteX101" fmla="*/ 1247738 w 1478767"/>
              <a:gd name="connsiteY101" fmla="*/ 794080 h 1471628"/>
              <a:gd name="connsiteX102" fmla="*/ 1280769 w 1478767"/>
              <a:gd name="connsiteY102" fmla="*/ 828656 h 1471628"/>
              <a:gd name="connsiteX103" fmla="*/ 1379222 w 1478767"/>
              <a:gd name="connsiteY103" fmla="*/ 839977 h 1471628"/>
              <a:gd name="connsiteX104" fmla="*/ 1421456 w 1478767"/>
              <a:gd name="connsiteY104" fmla="*/ 808771 h 1471628"/>
              <a:gd name="connsiteX105" fmla="*/ 1407746 w 1478767"/>
              <a:gd name="connsiteY105" fmla="*/ 563971 h 1471628"/>
              <a:gd name="connsiteX106" fmla="*/ 1299795 w 1478767"/>
              <a:gd name="connsiteY106" fmla="*/ 510796 h 1471628"/>
              <a:gd name="connsiteX107" fmla="*/ 1228784 w 1478767"/>
              <a:gd name="connsiteY107" fmla="*/ 607949 h 1471628"/>
              <a:gd name="connsiteX108" fmla="*/ 1336737 w 1478767"/>
              <a:gd name="connsiteY108" fmla="*/ 661123 h 1471628"/>
              <a:gd name="connsiteX109" fmla="*/ 1407746 w 1478767"/>
              <a:gd name="connsiteY109" fmla="*/ 563971 h 1471628"/>
              <a:gd name="connsiteX110" fmla="*/ 1478767 w 1478767"/>
              <a:gd name="connsiteY110" fmla="*/ 1011036 h 1471628"/>
              <a:gd name="connsiteX111" fmla="*/ 1318850 w 1478767"/>
              <a:gd name="connsiteY111" fmla="*/ 897674 h 1471628"/>
              <a:gd name="connsiteX112" fmla="*/ 1181208 w 1478767"/>
              <a:gd name="connsiteY112" fmla="*/ 1037239 h 1471628"/>
              <a:gd name="connsiteX113" fmla="*/ 1341123 w 1478767"/>
              <a:gd name="connsiteY113" fmla="*/ 1150600 h 1471628"/>
              <a:gd name="connsiteX114" fmla="*/ 1478767 w 1478767"/>
              <a:gd name="connsiteY114" fmla="*/ 1011036 h 1471628"/>
              <a:gd name="connsiteX115" fmla="*/ 1423752 w 1478767"/>
              <a:gd name="connsiteY115" fmla="*/ 306843 h 1471628"/>
              <a:gd name="connsiteX116" fmla="*/ 1263835 w 1478767"/>
              <a:gd name="connsiteY116" fmla="*/ 193480 h 1471628"/>
              <a:gd name="connsiteX117" fmla="*/ 1126193 w 1478767"/>
              <a:gd name="connsiteY117" fmla="*/ 333046 h 1471628"/>
              <a:gd name="connsiteX118" fmla="*/ 1286108 w 1478767"/>
              <a:gd name="connsiteY118" fmla="*/ 446406 h 1471628"/>
              <a:gd name="connsiteX119" fmla="*/ 1423752 w 1478767"/>
              <a:gd name="connsiteY119" fmla="*/ 306843 h 14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78767" h="1471628">
                <a:moveTo>
                  <a:pt x="567940" y="173196"/>
                </a:moveTo>
                <a:lnTo>
                  <a:pt x="548027" y="76115"/>
                </a:lnTo>
                <a:cubicBezTo>
                  <a:pt x="548027" y="73626"/>
                  <a:pt x="548027" y="73626"/>
                  <a:pt x="548027" y="73626"/>
                </a:cubicBezTo>
                <a:cubicBezTo>
                  <a:pt x="543048" y="53712"/>
                  <a:pt x="523134" y="41266"/>
                  <a:pt x="503219" y="46244"/>
                </a:cubicBezTo>
                <a:cubicBezTo>
                  <a:pt x="483305" y="51223"/>
                  <a:pt x="470859" y="71137"/>
                  <a:pt x="475838" y="91052"/>
                </a:cubicBezTo>
                <a:lnTo>
                  <a:pt x="495751" y="188133"/>
                </a:lnTo>
                <a:cubicBezTo>
                  <a:pt x="500730" y="205558"/>
                  <a:pt x="515665" y="218004"/>
                  <a:pt x="533091" y="218004"/>
                </a:cubicBezTo>
                <a:cubicBezTo>
                  <a:pt x="535580" y="218004"/>
                  <a:pt x="538070" y="218004"/>
                  <a:pt x="540559" y="218004"/>
                </a:cubicBezTo>
                <a:cubicBezTo>
                  <a:pt x="560473" y="213026"/>
                  <a:pt x="572919" y="193111"/>
                  <a:pt x="567940" y="173196"/>
                </a:cubicBezTo>
                <a:close/>
                <a:moveTo>
                  <a:pt x="861359" y="151748"/>
                </a:moveTo>
                <a:cubicBezTo>
                  <a:pt x="822408" y="111984"/>
                  <a:pt x="799366" y="56642"/>
                  <a:pt x="803101" y="0"/>
                </a:cubicBezTo>
                <a:cubicBezTo>
                  <a:pt x="771127" y="46903"/>
                  <a:pt x="718866" y="76275"/>
                  <a:pt x="663687" y="83576"/>
                </a:cubicBezTo>
                <a:cubicBezTo>
                  <a:pt x="704988" y="124152"/>
                  <a:pt x="725680" y="178683"/>
                  <a:pt x="721944" y="235325"/>
                </a:cubicBezTo>
                <a:cubicBezTo>
                  <a:pt x="753918" y="188422"/>
                  <a:pt x="806177" y="159050"/>
                  <a:pt x="861359" y="151748"/>
                </a:cubicBezTo>
                <a:close/>
                <a:moveTo>
                  <a:pt x="1116429" y="1070756"/>
                </a:moveTo>
                <a:cubicBezTo>
                  <a:pt x="1111463" y="1043226"/>
                  <a:pt x="1090551" y="1019980"/>
                  <a:pt x="1061545" y="1013443"/>
                </a:cubicBezTo>
                <a:cubicBezTo>
                  <a:pt x="1052256" y="1028498"/>
                  <a:pt x="1040296" y="1041733"/>
                  <a:pt x="1026253" y="1052489"/>
                </a:cubicBezTo>
                <a:lnTo>
                  <a:pt x="710006" y="1294845"/>
                </a:lnTo>
                <a:lnTo>
                  <a:pt x="707919" y="1296518"/>
                </a:lnTo>
                <a:lnTo>
                  <a:pt x="705631" y="1298024"/>
                </a:lnTo>
                <a:cubicBezTo>
                  <a:pt x="679149" y="1315457"/>
                  <a:pt x="647966" y="1324375"/>
                  <a:pt x="616270" y="1323581"/>
                </a:cubicBezTo>
                <a:lnTo>
                  <a:pt x="614976" y="1323695"/>
                </a:lnTo>
                <a:lnTo>
                  <a:pt x="451295" y="1317254"/>
                </a:lnTo>
                <a:lnTo>
                  <a:pt x="405294" y="1372137"/>
                </a:lnTo>
                <a:lnTo>
                  <a:pt x="376987" y="1405914"/>
                </a:lnTo>
                <a:lnTo>
                  <a:pt x="455394" y="1471628"/>
                </a:lnTo>
                <a:lnTo>
                  <a:pt x="524816" y="1388799"/>
                </a:lnTo>
                <a:lnTo>
                  <a:pt x="724933" y="1396686"/>
                </a:lnTo>
                <a:cubicBezTo>
                  <a:pt x="741599" y="1397119"/>
                  <a:pt x="758006" y="1392493"/>
                  <a:pt x="771992" y="1383419"/>
                </a:cubicBezTo>
                <a:lnTo>
                  <a:pt x="1088085" y="1141448"/>
                </a:lnTo>
                <a:cubicBezTo>
                  <a:pt x="1102123" y="1131200"/>
                  <a:pt x="1111966" y="1116209"/>
                  <a:pt x="1115790" y="1099254"/>
                </a:cubicBezTo>
                <a:cubicBezTo>
                  <a:pt x="1117968" y="1089585"/>
                  <a:pt x="1118085" y="1079933"/>
                  <a:pt x="1116429" y="1070756"/>
                </a:cubicBezTo>
                <a:close/>
                <a:moveTo>
                  <a:pt x="1070985" y="544870"/>
                </a:moveTo>
                <a:cubicBezTo>
                  <a:pt x="1069531" y="528352"/>
                  <a:pt x="1061775" y="512388"/>
                  <a:pt x="1048063" y="500895"/>
                </a:cubicBezTo>
                <a:cubicBezTo>
                  <a:pt x="1020639" y="477910"/>
                  <a:pt x="979772" y="481509"/>
                  <a:pt x="956787" y="508933"/>
                </a:cubicBezTo>
                <a:lnTo>
                  <a:pt x="683817" y="834620"/>
                </a:lnTo>
                <a:cubicBezTo>
                  <a:pt x="678822" y="839748"/>
                  <a:pt x="670828" y="840452"/>
                  <a:pt x="665016" y="836275"/>
                </a:cubicBezTo>
                <a:cubicBezTo>
                  <a:pt x="658524" y="831616"/>
                  <a:pt x="657042" y="822576"/>
                  <a:pt x="661702" y="816086"/>
                </a:cubicBezTo>
                <a:lnTo>
                  <a:pt x="991201" y="423972"/>
                </a:lnTo>
                <a:cubicBezTo>
                  <a:pt x="1014492" y="396521"/>
                  <a:pt x="1011120" y="355385"/>
                  <a:pt x="983669" y="332093"/>
                </a:cubicBezTo>
                <a:cubicBezTo>
                  <a:pt x="956218" y="308801"/>
                  <a:pt x="915081" y="312174"/>
                  <a:pt x="891788" y="339625"/>
                </a:cubicBezTo>
                <a:lnTo>
                  <a:pt x="562202" y="732863"/>
                </a:lnTo>
                <a:cubicBezTo>
                  <a:pt x="557207" y="737990"/>
                  <a:pt x="549217" y="738694"/>
                  <a:pt x="543403" y="734518"/>
                </a:cubicBezTo>
                <a:cubicBezTo>
                  <a:pt x="536911" y="729858"/>
                  <a:pt x="535426" y="720818"/>
                  <a:pt x="540088" y="714329"/>
                </a:cubicBezTo>
                <a:lnTo>
                  <a:pt x="814149" y="388359"/>
                </a:lnTo>
                <a:cubicBezTo>
                  <a:pt x="837109" y="360628"/>
                  <a:pt x="833241" y="319535"/>
                  <a:pt x="805510" y="296577"/>
                </a:cubicBezTo>
                <a:cubicBezTo>
                  <a:pt x="777779" y="273617"/>
                  <a:pt x="736684" y="277486"/>
                  <a:pt x="713726" y="305217"/>
                </a:cubicBezTo>
                <a:lnTo>
                  <a:pt x="440757" y="630904"/>
                </a:lnTo>
                <a:cubicBezTo>
                  <a:pt x="435408" y="636548"/>
                  <a:pt x="426687" y="637316"/>
                  <a:pt x="420433" y="632694"/>
                </a:cubicBezTo>
                <a:cubicBezTo>
                  <a:pt x="414898" y="627366"/>
                  <a:pt x="414141" y="618770"/>
                  <a:pt x="418659" y="612554"/>
                </a:cubicBezTo>
                <a:lnTo>
                  <a:pt x="599107" y="397054"/>
                </a:lnTo>
                <a:cubicBezTo>
                  <a:pt x="599372" y="396741"/>
                  <a:pt x="599638" y="396426"/>
                  <a:pt x="599897" y="396108"/>
                </a:cubicBezTo>
                <a:cubicBezTo>
                  <a:pt x="622405" y="368724"/>
                  <a:pt x="618451" y="328284"/>
                  <a:pt x="591069" y="305777"/>
                </a:cubicBezTo>
                <a:cubicBezTo>
                  <a:pt x="563848" y="283257"/>
                  <a:pt x="523581" y="286802"/>
                  <a:pt x="500714" y="313733"/>
                </a:cubicBezTo>
                <a:lnTo>
                  <a:pt x="180483" y="694789"/>
                </a:lnTo>
                <a:cubicBezTo>
                  <a:pt x="56467" y="842755"/>
                  <a:pt x="140191" y="922340"/>
                  <a:pt x="74478" y="1000745"/>
                </a:cubicBezTo>
                <a:lnTo>
                  <a:pt x="0" y="1089607"/>
                </a:lnTo>
                <a:lnTo>
                  <a:pt x="320310" y="1358581"/>
                </a:lnTo>
                <a:lnTo>
                  <a:pt x="417869" y="1242178"/>
                </a:lnTo>
                <a:lnTo>
                  <a:pt x="617940" y="1249512"/>
                </a:lnTo>
                <a:cubicBezTo>
                  <a:pt x="634606" y="1249942"/>
                  <a:pt x="651013" y="1245317"/>
                  <a:pt x="664998" y="1236242"/>
                </a:cubicBezTo>
                <a:lnTo>
                  <a:pt x="981027" y="993535"/>
                </a:lnTo>
                <a:cubicBezTo>
                  <a:pt x="1011451" y="969360"/>
                  <a:pt x="1017338" y="925470"/>
                  <a:pt x="994365" y="894131"/>
                </a:cubicBezTo>
                <a:cubicBezTo>
                  <a:pt x="970745" y="861910"/>
                  <a:pt x="925477" y="854935"/>
                  <a:pt x="893255" y="878556"/>
                </a:cubicBezTo>
                <a:lnTo>
                  <a:pt x="676639" y="1044918"/>
                </a:lnTo>
                <a:lnTo>
                  <a:pt x="783131" y="917860"/>
                </a:lnTo>
                <a:lnTo>
                  <a:pt x="1056101" y="592173"/>
                </a:lnTo>
                <a:cubicBezTo>
                  <a:pt x="1067593" y="578461"/>
                  <a:pt x="1072440" y="561388"/>
                  <a:pt x="1070985" y="544870"/>
                </a:cubicBezTo>
                <a:close/>
                <a:moveTo>
                  <a:pt x="1178329" y="702081"/>
                </a:moveTo>
                <a:cubicBezTo>
                  <a:pt x="1180773" y="666413"/>
                  <a:pt x="1153839" y="635517"/>
                  <a:pt x="1118172" y="633072"/>
                </a:cubicBezTo>
                <a:lnTo>
                  <a:pt x="1112996" y="639858"/>
                </a:lnTo>
                <a:lnTo>
                  <a:pt x="981734" y="796470"/>
                </a:lnTo>
                <a:cubicBezTo>
                  <a:pt x="1010227" y="805659"/>
                  <a:pt x="1035274" y="823251"/>
                  <a:pt x="1053585" y="846934"/>
                </a:cubicBezTo>
                <a:cubicBezTo>
                  <a:pt x="1056715" y="850756"/>
                  <a:pt x="1059371" y="855551"/>
                  <a:pt x="1062180" y="859958"/>
                </a:cubicBezTo>
                <a:lnTo>
                  <a:pt x="1163280" y="739333"/>
                </a:lnTo>
                <a:cubicBezTo>
                  <a:pt x="1172121" y="728825"/>
                  <a:pt x="1177391" y="715779"/>
                  <a:pt x="1178329" y="702081"/>
                </a:cubicBezTo>
                <a:close/>
                <a:moveTo>
                  <a:pt x="1140378" y="110251"/>
                </a:moveTo>
                <a:cubicBezTo>
                  <a:pt x="1140133" y="100846"/>
                  <a:pt x="1136343" y="91308"/>
                  <a:pt x="1128795" y="82939"/>
                </a:cubicBezTo>
                <a:cubicBezTo>
                  <a:pt x="1113130" y="69675"/>
                  <a:pt x="1091715" y="69740"/>
                  <a:pt x="1074977" y="84836"/>
                </a:cubicBezTo>
                <a:cubicBezTo>
                  <a:pt x="1074977" y="84836"/>
                  <a:pt x="1074977" y="84836"/>
                  <a:pt x="1072956" y="86289"/>
                </a:cubicBezTo>
                <a:lnTo>
                  <a:pt x="972587" y="198282"/>
                </a:lnTo>
                <a:cubicBezTo>
                  <a:pt x="964816" y="213064"/>
                  <a:pt x="963427" y="232455"/>
                  <a:pt x="973597" y="246606"/>
                </a:cubicBezTo>
                <a:cubicBezTo>
                  <a:pt x="975050" y="248627"/>
                  <a:pt x="976503" y="250649"/>
                  <a:pt x="977956" y="252670"/>
                </a:cubicBezTo>
                <a:cubicBezTo>
                  <a:pt x="993621" y="265934"/>
                  <a:pt x="1017057" y="264417"/>
                  <a:pt x="1030321" y="248751"/>
                </a:cubicBezTo>
                <a:lnTo>
                  <a:pt x="1130690" y="136758"/>
                </a:lnTo>
                <a:cubicBezTo>
                  <a:pt x="1137323" y="128925"/>
                  <a:pt x="1140623" y="119655"/>
                  <a:pt x="1140378" y="110251"/>
                </a:cubicBezTo>
                <a:close/>
                <a:moveTo>
                  <a:pt x="1309082" y="1226827"/>
                </a:moveTo>
                <a:cubicBezTo>
                  <a:pt x="1307157" y="1217525"/>
                  <a:pt x="1301671" y="1208918"/>
                  <a:pt x="1293157" y="1203186"/>
                </a:cubicBezTo>
                <a:cubicBezTo>
                  <a:pt x="1293157" y="1203186"/>
                  <a:pt x="1293157" y="1203186"/>
                  <a:pt x="1290817" y="1202338"/>
                </a:cubicBezTo>
                <a:lnTo>
                  <a:pt x="1206325" y="1150546"/>
                </a:lnTo>
                <a:cubicBezTo>
                  <a:pt x="1189297" y="1139081"/>
                  <a:pt x="1166334" y="1144000"/>
                  <a:pt x="1154870" y="1161027"/>
                </a:cubicBezTo>
                <a:cubicBezTo>
                  <a:pt x="1154022" y="1163367"/>
                  <a:pt x="1153175" y="1165708"/>
                  <a:pt x="1152327" y="1168048"/>
                </a:cubicBezTo>
                <a:cubicBezTo>
                  <a:pt x="1146391" y="1184432"/>
                  <a:pt x="1153005" y="1202714"/>
                  <a:pt x="1167692" y="1213330"/>
                </a:cubicBezTo>
                <a:lnTo>
                  <a:pt x="1252183" y="1265122"/>
                </a:lnTo>
                <a:cubicBezTo>
                  <a:pt x="1269212" y="1276586"/>
                  <a:pt x="1292174" y="1271668"/>
                  <a:pt x="1303638" y="1254641"/>
                </a:cubicBezTo>
                <a:cubicBezTo>
                  <a:pt x="1309371" y="1246127"/>
                  <a:pt x="1311007" y="1236129"/>
                  <a:pt x="1309082" y="1226827"/>
                </a:cubicBezTo>
                <a:close/>
                <a:moveTo>
                  <a:pt x="1421456" y="808771"/>
                </a:moveTo>
                <a:cubicBezTo>
                  <a:pt x="1424668" y="788495"/>
                  <a:pt x="1410523" y="769750"/>
                  <a:pt x="1390249" y="766538"/>
                </a:cubicBezTo>
                <a:cubicBezTo>
                  <a:pt x="1390249" y="766538"/>
                  <a:pt x="1390249" y="766538"/>
                  <a:pt x="1387770" y="766756"/>
                </a:cubicBezTo>
                <a:lnTo>
                  <a:pt x="1289316" y="755435"/>
                </a:lnTo>
                <a:cubicBezTo>
                  <a:pt x="1269040" y="752223"/>
                  <a:pt x="1250295" y="766368"/>
                  <a:pt x="1247083" y="786641"/>
                </a:cubicBezTo>
                <a:cubicBezTo>
                  <a:pt x="1247301" y="789121"/>
                  <a:pt x="1247520" y="791601"/>
                  <a:pt x="1247738" y="794080"/>
                </a:cubicBezTo>
                <a:cubicBezTo>
                  <a:pt x="1249267" y="811439"/>
                  <a:pt x="1262975" y="825225"/>
                  <a:pt x="1280769" y="828656"/>
                </a:cubicBezTo>
                <a:lnTo>
                  <a:pt x="1379222" y="839977"/>
                </a:lnTo>
                <a:cubicBezTo>
                  <a:pt x="1399498" y="843189"/>
                  <a:pt x="1418243" y="829044"/>
                  <a:pt x="1421456" y="808771"/>
                </a:cubicBezTo>
                <a:close/>
                <a:moveTo>
                  <a:pt x="1407746" y="563971"/>
                </a:moveTo>
                <a:cubicBezTo>
                  <a:pt x="1365735" y="562909"/>
                  <a:pt x="1326486" y="542190"/>
                  <a:pt x="1299795" y="510796"/>
                </a:cubicBezTo>
                <a:cubicBezTo>
                  <a:pt x="1291133" y="552775"/>
                  <a:pt x="1265518" y="587536"/>
                  <a:pt x="1228784" y="607949"/>
                </a:cubicBezTo>
                <a:cubicBezTo>
                  <a:pt x="1270795" y="609011"/>
                  <a:pt x="1310044" y="629728"/>
                  <a:pt x="1336737" y="661123"/>
                </a:cubicBezTo>
                <a:cubicBezTo>
                  <a:pt x="1345837" y="620932"/>
                  <a:pt x="1371013" y="584383"/>
                  <a:pt x="1407746" y="563971"/>
                </a:cubicBezTo>
                <a:close/>
                <a:moveTo>
                  <a:pt x="1478767" y="1011036"/>
                </a:moveTo>
                <a:cubicBezTo>
                  <a:pt x="1412767" y="999354"/>
                  <a:pt x="1354067" y="957046"/>
                  <a:pt x="1318850" y="897674"/>
                </a:cubicBezTo>
                <a:cubicBezTo>
                  <a:pt x="1294554" y="962286"/>
                  <a:pt x="1243931" y="1011723"/>
                  <a:pt x="1181208" y="1037239"/>
                </a:cubicBezTo>
                <a:cubicBezTo>
                  <a:pt x="1247206" y="1048920"/>
                  <a:pt x="1305909" y="1091228"/>
                  <a:pt x="1341123" y="1150600"/>
                </a:cubicBezTo>
                <a:cubicBezTo>
                  <a:pt x="1365421" y="1085988"/>
                  <a:pt x="1415824" y="1034071"/>
                  <a:pt x="1478767" y="1011036"/>
                </a:cubicBezTo>
                <a:close/>
                <a:moveTo>
                  <a:pt x="1423752" y="306843"/>
                </a:moveTo>
                <a:cubicBezTo>
                  <a:pt x="1357752" y="295161"/>
                  <a:pt x="1299051" y="252852"/>
                  <a:pt x="1263835" y="193480"/>
                </a:cubicBezTo>
                <a:cubicBezTo>
                  <a:pt x="1239539" y="258093"/>
                  <a:pt x="1188916" y="307530"/>
                  <a:pt x="1126193" y="333046"/>
                </a:cubicBezTo>
                <a:cubicBezTo>
                  <a:pt x="1192191" y="344726"/>
                  <a:pt x="1250893" y="387035"/>
                  <a:pt x="1286108" y="446406"/>
                </a:cubicBezTo>
                <a:cubicBezTo>
                  <a:pt x="1310406" y="381794"/>
                  <a:pt x="1360809" y="329877"/>
                  <a:pt x="1423752" y="306843"/>
                </a:cubicBezTo>
                <a:close/>
              </a:path>
            </a:pathLst>
          </a:custGeom>
          <a:solidFill>
            <a:srgbClr val="EF2B01"/>
          </a:solidFill>
          <a:ln w="12799" cap="flat">
            <a:noFill/>
            <a:prstDash val="solid"/>
            <a:miter/>
          </a:ln>
        </p:spPr>
        <p:txBody>
          <a:bodyPr rtlCol="0" anchor="ctr"/>
          <a:lstStyle/>
          <a:p>
            <a:endParaRPr lang="en-GB" dirty="0"/>
          </a:p>
        </p:txBody>
      </p:sp>
      <p:pic>
        <p:nvPicPr>
          <p:cNvPr id="20" name="Picture 19" descr="Logo&#10;&#10;Description automatically generated">
            <a:extLst>
              <a:ext uri="{FF2B5EF4-FFF2-40B4-BE49-F238E27FC236}">
                <a16:creationId xmlns:a16="http://schemas.microsoft.com/office/drawing/2014/main" id="{8E35DB8A-7A4F-4826-A830-830FF49FB6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251" y="7229980"/>
            <a:ext cx="584380" cy="584380"/>
          </a:xfrm>
          <a:prstGeom prst="rect">
            <a:avLst/>
          </a:prstGeom>
        </p:spPr>
      </p:pic>
    </p:spTree>
    <p:extLst>
      <p:ext uri="{BB962C8B-B14F-4D97-AF65-F5344CB8AC3E}">
        <p14:creationId xmlns:p14="http://schemas.microsoft.com/office/powerpoint/2010/main" val="2939670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2: Why do Jewish families say so many prayers and blessings?</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EF2B01"/>
          </a:solidFill>
          <a:ln>
            <a:solidFill>
              <a:srgbClr val="EF2B01"/>
            </a:solidFill>
          </a:ln>
        </p:spPr>
        <p:txBody>
          <a:bodyPr wrap="square">
            <a:spAutoFit/>
          </a:bodyPr>
          <a:lstStyle/>
          <a:p>
            <a:pPr algn="ctr"/>
            <a:r>
              <a:rPr lang="en-US" sz="1800" b="1" i="0" u="none" strike="noStrike" noProof="0" dirty="0">
                <a:solidFill>
                  <a:schemeClr val="bg1"/>
                </a:solidFill>
              </a:rPr>
              <a:t>Why do Jewish families say so many prayers and blessings?</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EF2B01"/>
                </a:solidFill>
              </a:rPr>
              <a:t>Cut out the hexagons. Then, arrange the hexagons in sequences and groups. You should  justify any connections made by annotating your links.</a:t>
            </a: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82" name="Rectangle 81">
            <a:extLst>
              <a:ext uri="{FF2B5EF4-FFF2-40B4-BE49-F238E27FC236}">
                <a16:creationId xmlns:a16="http://schemas.microsoft.com/office/drawing/2014/main" id="{B6CFE82D-5944-4374-96B0-B3D4EEA7D3F1}"/>
              </a:ext>
            </a:extLst>
          </p:cNvPr>
          <p:cNvSpPr/>
          <p:nvPr/>
        </p:nvSpPr>
        <p:spPr>
          <a:xfrm>
            <a:off x="2041202" y="8919244"/>
            <a:ext cx="3824226" cy="215444"/>
          </a:xfrm>
          <a:prstGeom prst="rect">
            <a:avLst/>
          </a:prstGeom>
          <a:noFill/>
          <a:ln>
            <a:noFill/>
          </a:ln>
        </p:spPr>
        <p:txBody>
          <a:bodyPr wrap="square" lIns="91440" tIns="45720" rIns="91440" bIns="45720">
            <a:spAutoFit/>
          </a:bodyPr>
          <a:lstStyle/>
          <a:p>
            <a:r>
              <a:rPr lang="en-US" sz="800" spc="50" dirty="0">
                <a:ln w="9525" cmpd="sng">
                  <a:noFill/>
                  <a:prstDash val="solid"/>
                </a:ln>
                <a:solidFill>
                  <a:srgbClr val="DA0000"/>
                </a:solidFill>
              </a:rPr>
              <a:t>Based on work by Pam Hook (</a:t>
            </a:r>
            <a:r>
              <a:rPr lang="en-US" sz="800" spc="50" dirty="0" err="1">
                <a:ln w="9525" cmpd="sng">
                  <a:noFill/>
                  <a:prstDash val="solid"/>
                </a:ln>
                <a:solidFill>
                  <a:srgbClr val="DA0000"/>
                </a:solidFill>
              </a:rPr>
              <a:t>HookEd</a:t>
            </a:r>
            <a:r>
              <a:rPr lang="en-US" sz="800" spc="50" dirty="0">
                <a:ln w="9525" cmpd="sng">
                  <a:noFill/>
                  <a:prstDash val="solid"/>
                </a:ln>
                <a:solidFill>
                  <a:srgbClr val="DA0000"/>
                </a:solidFill>
              </a:rPr>
              <a:t>) on Solo Taxonomy</a:t>
            </a:r>
          </a:p>
        </p:txBody>
      </p:sp>
      <p:sp>
        <p:nvSpPr>
          <p:cNvPr id="100" name="TextBox 99">
            <a:extLst>
              <a:ext uri="{FF2B5EF4-FFF2-40B4-BE49-F238E27FC236}">
                <a16:creationId xmlns:a16="http://schemas.microsoft.com/office/drawing/2014/main" id="{AAC7D7F6-B2B1-4282-B8FB-AF30A01C762A}"/>
              </a:ext>
            </a:extLst>
          </p:cNvPr>
          <p:cNvSpPr txBox="1"/>
          <p:nvPr/>
        </p:nvSpPr>
        <p:spPr>
          <a:xfrm>
            <a:off x="887426" y="6545245"/>
            <a:ext cx="1657620" cy="369332"/>
          </a:xfrm>
          <a:prstGeom prst="rect">
            <a:avLst/>
          </a:prstGeom>
          <a:noFill/>
          <a:ln>
            <a:noFill/>
          </a:ln>
        </p:spPr>
        <p:txBody>
          <a:bodyPr wrap="square">
            <a:spAutoFit/>
          </a:bodyPr>
          <a:lstStyle/>
          <a:p>
            <a:pPr algn="ctr"/>
            <a:r>
              <a:rPr lang="en-US" sz="1800" dirty="0">
                <a:solidFill>
                  <a:srgbClr val="EF2B01"/>
                </a:solidFill>
              </a:rPr>
              <a:t>Tallit</a:t>
            </a:r>
          </a:p>
        </p:txBody>
      </p:sp>
      <p:sp>
        <p:nvSpPr>
          <p:cNvPr id="194" name="TextBox 193">
            <a:extLst>
              <a:ext uri="{FF2B5EF4-FFF2-40B4-BE49-F238E27FC236}">
                <a16:creationId xmlns:a16="http://schemas.microsoft.com/office/drawing/2014/main" id="{3A33671B-8685-4EED-9FF9-77DA021B621F}"/>
              </a:ext>
            </a:extLst>
          </p:cNvPr>
          <p:cNvSpPr txBox="1"/>
          <p:nvPr/>
        </p:nvSpPr>
        <p:spPr>
          <a:xfrm>
            <a:off x="2710578" y="7432563"/>
            <a:ext cx="1657620" cy="369332"/>
          </a:xfrm>
          <a:prstGeom prst="rect">
            <a:avLst/>
          </a:prstGeom>
          <a:noFill/>
          <a:ln>
            <a:noFill/>
          </a:ln>
        </p:spPr>
        <p:txBody>
          <a:bodyPr wrap="square">
            <a:spAutoFit/>
          </a:bodyPr>
          <a:lstStyle/>
          <a:p>
            <a:pPr algn="ctr"/>
            <a:r>
              <a:rPr lang="en-US" sz="1800" dirty="0">
                <a:solidFill>
                  <a:srgbClr val="EF2B01"/>
                </a:solidFill>
              </a:rPr>
              <a:t>synagogue</a:t>
            </a:r>
            <a:endParaRPr lang="en-GB" sz="1800" dirty="0">
              <a:solidFill>
                <a:srgbClr val="EF2B01"/>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EF2B01"/>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EF2B01"/>
          </a:solidFill>
          <a:ln>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2">
            <a:duotone>
              <a:prstClr val="black"/>
              <a:srgbClr val="DA00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188" name="TextBox 187">
            <a:extLst>
              <a:ext uri="{FF2B5EF4-FFF2-40B4-BE49-F238E27FC236}">
                <a16:creationId xmlns:a16="http://schemas.microsoft.com/office/drawing/2014/main" id="{9C70D258-8FF4-4C0F-ADAC-3421A35E69BD}"/>
              </a:ext>
            </a:extLst>
          </p:cNvPr>
          <p:cNvSpPr txBox="1"/>
          <p:nvPr/>
        </p:nvSpPr>
        <p:spPr>
          <a:xfrm>
            <a:off x="2654224" y="3619009"/>
            <a:ext cx="1657620" cy="369332"/>
          </a:xfrm>
          <a:prstGeom prst="rect">
            <a:avLst/>
          </a:prstGeom>
          <a:noFill/>
          <a:ln>
            <a:noFill/>
          </a:ln>
        </p:spPr>
        <p:txBody>
          <a:bodyPr wrap="square">
            <a:spAutoFit/>
          </a:bodyPr>
          <a:lstStyle/>
          <a:p>
            <a:pPr algn="ctr"/>
            <a:r>
              <a:rPr lang="en-US" dirty="0">
                <a:solidFill>
                  <a:srgbClr val="EF2B01"/>
                </a:solidFill>
              </a:rPr>
              <a:t>Sukkah</a:t>
            </a:r>
          </a:p>
        </p:txBody>
      </p:sp>
      <p:sp>
        <p:nvSpPr>
          <p:cNvPr id="189" name="TextBox 188">
            <a:extLst>
              <a:ext uri="{FF2B5EF4-FFF2-40B4-BE49-F238E27FC236}">
                <a16:creationId xmlns:a16="http://schemas.microsoft.com/office/drawing/2014/main" id="{86F2BAAA-2D14-4C3C-BC2C-6BAC8EB9454A}"/>
              </a:ext>
            </a:extLst>
          </p:cNvPr>
          <p:cNvSpPr txBox="1"/>
          <p:nvPr/>
        </p:nvSpPr>
        <p:spPr>
          <a:xfrm>
            <a:off x="872186" y="4627057"/>
            <a:ext cx="1657620" cy="369332"/>
          </a:xfrm>
          <a:prstGeom prst="rect">
            <a:avLst/>
          </a:prstGeom>
          <a:noFill/>
          <a:ln>
            <a:noFill/>
          </a:ln>
        </p:spPr>
        <p:txBody>
          <a:bodyPr wrap="square">
            <a:spAutoFit/>
          </a:bodyPr>
          <a:lstStyle/>
          <a:p>
            <a:pPr algn="ctr"/>
            <a:r>
              <a:rPr lang="en-US" dirty="0">
                <a:solidFill>
                  <a:srgbClr val="EF2B01"/>
                </a:solidFill>
              </a:rPr>
              <a:t>Kippah</a:t>
            </a:r>
          </a:p>
        </p:txBody>
      </p:sp>
      <p:sp>
        <p:nvSpPr>
          <p:cNvPr id="190" name="TextBox 189">
            <a:extLst>
              <a:ext uri="{FF2B5EF4-FFF2-40B4-BE49-F238E27FC236}">
                <a16:creationId xmlns:a16="http://schemas.microsoft.com/office/drawing/2014/main" id="{CB7E831B-ACF0-4C0C-8896-E5A315E728FB}"/>
              </a:ext>
            </a:extLst>
          </p:cNvPr>
          <p:cNvSpPr txBox="1"/>
          <p:nvPr/>
        </p:nvSpPr>
        <p:spPr>
          <a:xfrm>
            <a:off x="2641699" y="5588771"/>
            <a:ext cx="1657620" cy="369332"/>
          </a:xfrm>
          <a:prstGeom prst="rect">
            <a:avLst/>
          </a:prstGeom>
          <a:noFill/>
          <a:ln>
            <a:noFill/>
          </a:ln>
        </p:spPr>
        <p:txBody>
          <a:bodyPr wrap="square">
            <a:spAutoFit/>
          </a:bodyPr>
          <a:lstStyle/>
          <a:p>
            <a:pPr algn="ctr"/>
            <a:r>
              <a:rPr lang="en-US" dirty="0">
                <a:solidFill>
                  <a:srgbClr val="EF2B01"/>
                </a:solidFill>
              </a:rPr>
              <a:t>Shabbat</a:t>
            </a:r>
            <a:endParaRPr lang="en-GB" sz="1800" dirty="0">
              <a:solidFill>
                <a:srgbClr val="EF2B01"/>
              </a:solidFill>
            </a:endParaRPr>
          </a:p>
        </p:txBody>
      </p:sp>
      <p:sp>
        <p:nvSpPr>
          <p:cNvPr id="191" name="TextBox 190">
            <a:extLst>
              <a:ext uri="{FF2B5EF4-FFF2-40B4-BE49-F238E27FC236}">
                <a16:creationId xmlns:a16="http://schemas.microsoft.com/office/drawing/2014/main" id="{698938B4-A937-4771-B0DB-A6524807D299}"/>
              </a:ext>
            </a:extLst>
          </p:cNvPr>
          <p:cNvSpPr txBox="1"/>
          <p:nvPr/>
        </p:nvSpPr>
        <p:spPr>
          <a:xfrm>
            <a:off x="872186" y="2658810"/>
            <a:ext cx="1657620" cy="369332"/>
          </a:xfrm>
          <a:prstGeom prst="rect">
            <a:avLst/>
          </a:prstGeom>
          <a:noFill/>
          <a:ln>
            <a:noFill/>
          </a:ln>
        </p:spPr>
        <p:txBody>
          <a:bodyPr wrap="square">
            <a:spAutoFit/>
          </a:bodyPr>
          <a:lstStyle/>
          <a:p>
            <a:pPr algn="ctr"/>
            <a:r>
              <a:rPr lang="en-US" dirty="0">
                <a:solidFill>
                  <a:srgbClr val="EF2B01"/>
                </a:solidFill>
              </a:rPr>
              <a:t>Jewish</a:t>
            </a:r>
            <a:endParaRPr lang="en-GB" sz="1800" dirty="0">
              <a:solidFill>
                <a:srgbClr val="EF2B01"/>
              </a:solidFill>
            </a:endParaRPr>
          </a:p>
        </p:txBody>
      </p:sp>
      <p:sp>
        <p:nvSpPr>
          <p:cNvPr id="192" name="TextBox 191">
            <a:extLst>
              <a:ext uri="{FF2B5EF4-FFF2-40B4-BE49-F238E27FC236}">
                <a16:creationId xmlns:a16="http://schemas.microsoft.com/office/drawing/2014/main" id="{F187CDF1-E838-4909-97A7-9F8BC512AB39}"/>
              </a:ext>
            </a:extLst>
          </p:cNvPr>
          <p:cNvSpPr txBox="1"/>
          <p:nvPr/>
        </p:nvSpPr>
        <p:spPr>
          <a:xfrm>
            <a:off x="4426180" y="2656784"/>
            <a:ext cx="1657620" cy="369332"/>
          </a:xfrm>
          <a:prstGeom prst="rect">
            <a:avLst/>
          </a:prstGeom>
          <a:noFill/>
          <a:ln>
            <a:noFill/>
          </a:ln>
        </p:spPr>
        <p:txBody>
          <a:bodyPr wrap="square">
            <a:spAutoFit/>
          </a:bodyPr>
          <a:lstStyle/>
          <a:p>
            <a:pPr algn="ctr"/>
            <a:r>
              <a:rPr lang="en-US" dirty="0">
                <a:solidFill>
                  <a:srgbClr val="EF2B01"/>
                </a:solidFill>
              </a:rPr>
              <a:t>Torah</a:t>
            </a:r>
            <a:endParaRPr lang="en-GB" sz="1800" dirty="0">
              <a:solidFill>
                <a:srgbClr val="EF2B01"/>
              </a:solidFill>
            </a:endParaRPr>
          </a:p>
        </p:txBody>
      </p:sp>
      <p:sp>
        <p:nvSpPr>
          <p:cNvPr id="193" name="TextBox 192">
            <a:extLst>
              <a:ext uri="{FF2B5EF4-FFF2-40B4-BE49-F238E27FC236}">
                <a16:creationId xmlns:a16="http://schemas.microsoft.com/office/drawing/2014/main" id="{6D9009B8-8D5F-42DB-9748-AA833778690A}"/>
              </a:ext>
            </a:extLst>
          </p:cNvPr>
          <p:cNvSpPr txBox="1"/>
          <p:nvPr/>
        </p:nvSpPr>
        <p:spPr>
          <a:xfrm>
            <a:off x="4463146" y="4378423"/>
            <a:ext cx="1657620" cy="646331"/>
          </a:xfrm>
          <a:prstGeom prst="rect">
            <a:avLst/>
          </a:prstGeom>
          <a:noFill/>
          <a:ln>
            <a:noFill/>
          </a:ln>
        </p:spPr>
        <p:txBody>
          <a:bodyPr wrap="square">
            <a:spAutoFit/>
          </a:bodyPr>
          <a:lstStyle/>
          <a:p>
            <a:pPr algn="ctr"/>
            <a:r>
              <a:rPr lang="en-US" sz="1800" dirty="0">
                <a:solidFill>
                  <a:srgbClr val="EF2B01"/>
                </a:solidFill>
              </a:rPr>
              <a:t>Havdalah ceremony</a:t>
            </a:r>
          </a:p>
        </p:txBody>
      </p:sp>
      <p:pic>
        <p:nvPicPr>
          <p:cNvPr id="53" name="Picture 52" descr="Icon&#10;&#10;Description automatically generated">
            <a:extLst>
              <a:ext uri="{FF2B5EF4-FFF2-40B4-BE49-F238E27FC236}">
                <a16:creationId xmlns:a16="http://schemas.microsoft.com/office/drawing/2014/main" id="{BC0A9CB6-6EFD-4038-9124-381A4A55F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262" y="1241531"/>
            <a:ext cx="1462482" cy="1462482"/>
          </a:xfrm>
          <a:prstGeom prst="rect">
            <a:avLst/>
          </a:prstGeom>
        </p:spPr>
      </p:pic>
      <p:pic>
        <p:nvPicPr>
          <p:cNvPr id="55" name="Picture 54" descr="Icon&#10;&#10;Description automatically generated">
            <a:extLst>
              <a:ext uri="{FF2B5EF4-FFF2-40B4-BE49-F238E27FC236}">
                <a16:creationId xmlns:a16="http://schemas.microsoft.com/office/drawing/2014/main" id="{B5E1BE7B-11AA-4724-8D3C-0B637CB0C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132" y="6143119"/>
            <a:ext cx="1350414" cy="1350414"/>
          </a:xfrm>
          <a:prstGeom prst="rect">
            <a:avLst/>
          </a:prstGeom>
        </p:spPr>
      </p:pic>
      <p:pic>
        <p:nvPicPr>
          <p:cNvPr id="56" name="Picture 55" descr="Icon&#10;&#10;Description automatically generated">
            <a:extLst>
              <a:ext uri="{FF2B5EF4-FFF2-40B4-BE49-F238E27FC236}">
                <a16:creationId xmlns:a16="http://schemas.microsoft.com/office/drawing/2014/main" id="{AF166D7A-1154-4FA7-A77B-44C210D30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7753" y="1325721"/>
            <a:ext cx="1263936" cy="1263936"/>
          </a:xfrm>
          <a:prstGeom prst="rect">
            <a:avLst/>
          </a:prstGeom>
        </p:spPr>
      </p:pic>
      <p:pic>
        <p:nvPicPr>
          <p:cNvPr id="59" name="Picture 58" descr="A picture containing text, candelabrum&#10;&#10;Description automatically generated">
            <a:extLst>
              <a:ext uri="{FF2B5EF4-FFF2-40B4-BE49-F238E27FC236}">
                <a16:creationId xmlns:a16="http://schemas.microsoft.com/office/drawing/2014/main" id="{B44EB179-5651-45CB-A00D-BAE08BB0F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316" y="4209504"/>
            <a:ext cx="1466513" cy="1466513"/>
          </a:xfrm>
          <a:prstGeom prst="rect">
            <a:avLst/>
          </a:prstGeom>
        </p:spPr>
      </p:pic>
      <p:sp>
        <p:nvSpPr>
          <p:cNvPr id="81" name="Hexagon 80">
            <a:extLst>
              <a:ext uri="{FF2B5EF4-FFF2-40B4-BE49-F238E27FC236}">
                <a16:creationId xmlns:a16="http://schemas.microsoft.com/office/drawing/2014/main" id="{E3A8BCC5-14FC-4082-A8B5-2F891C2DAC02}"/>
              </a:ext>
            </a:extLst>
          </p:cNvPr>
          <p:cNvSpPr/>
          <p:nvPr/>
        </p:nvSpPr>
        <p:spPr>
          <a:xfrm>
            <a:off x="618798" y="6928706"/>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pic>
        <p:nvPicPr>
          <p:cNvPr id="43" name="Picture 42" descr="Shape, rectangle&#10;&#10;Description automatically generated">
            <a:extLst>
              <a:ext uri="{FF2B5EF4-FFF2-40B4-BE49-F238E27FC236}">
                <a16:creationId xmlns:a16="http://schemas.microsoft.com/office/drawing/2014/main" id="{577E9005-133A-41E8-BE8D-42C0FEABAA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1126" y="2179624"/>
            <a:ext cx="1635747" cy="1635747"/>
          </a:xfrm>
          <a:prstGeom prst="rect">
            <a:avLst/>
          </a:prstGeom>
        </p:spPr>
      </p:pic>
      <p:pic>
        <p:nvPicPr>
          <p:cNvPr id="44" name="Picture 43" descr="A picture containing text, accessory&#10;&#10;Description automatically generated">
            <a:extLst>
              <a:ext uri="{FF2B5EF4-FFF2-40B4-BE49-F238E27FC236}">
                <a16:creationId xmlns:a16="http://schemas.microsoft.com/office/drawing/2014/main" id="{916CEBE9-D9ED-42FD-96D1-F541AC425E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055" y="3070978"/>
            <a:ext cx="1838509" cy="1838509"/>
          </a:xfrm>
          <a:prstGeom prst="rect">
            <a:avLst/>
          </a:prstGeom>
        </p:spPr>
      </p:pic>
      <p:pic>
        <p:nvPicPr>
          <p:cNvPr id="45" name="Picture 44" descr="A picture containing text, building&#10;&#10;Description automatically generated">
            <a:extLst>
              <a:ext uri="{FF2B5EF4-FFF2-40B4-BE49-F238E27FC236}">
                <a16:creationId xmlns:a16="http://schemas.microsoft.com/office/drawing/2014/main" id="{EA1590E2-21FE-4931-82ED-B7B731C6B5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4749" y="5214440"/>
            <a:ext cx="1350414" cy="1350414"/>
          </a:xfrm>
          <a:prstGeom prst="rect">
            <a:avLst/>
          </a:prstGeom>
        </p:spPr>
      </p:pic>
      <p:sp>
        <p:nvSpPr>
          <p:cNvPr id="46" name="Freeform: Shape 45">
            <a:extLst>
              <a:ext uri="{FF2B5EF4-FFF2-40B4-BE49-F238E27FC236}">
                <a16:creationId xmlns:a16="http://schemas.microsoft.com/office/drawing/2014/main" id="{A1DA9FD0-FAFF-4042-852A-8E76B315465E}"/>
              </a:ext>
            </a:extLst>
          </p:cNvPr>
          <p:cNvSpPr/>
          <p:nvPr/>
        </p:nvSpPr>
        <p:spPr>
          <a:xfrm rot="7122644" flipH="1">
            <a:off x="4673120" y="5298043"/>
            <a:ext cx="1188949" cy="1183208"/>
          </a:xfrm>
          <a:custGeom>
            <a:avLst/>
            <a:gdLst/>
            <a:ahLst/>
            <a:cxnLst/>
            <a:rect l="l" t="t" r="r" b="b"/>
            <a:pathLst>
              <a:path w="2637495" h="2624760">
                <a:moveTo>
                  <a:pt x="1005196" y="358858"/>
                </a:moveTo>
                <a:cubicBezTo>
                  <a:pt x="1014076" y="344428"/>
                  <a:pt x="1017405" y="326668"/>
                  <a:pt x="1012965" y="308908"/>
                </a:cubicBezTo>
                <a:lnTo>
                  <a:pt x="977448" y="135757"/>
                </a:lnTo>
                <a:cubicBezTo>
                  <a:pt x="977448" y="131318"/>
                  <a:pt x="977448" y="131318"/>
                  <a:pt x="977448" y="131318"/>
                </a:cubicBezTo>
                <a:cubicBezTo>
                  <a:pt x="968568" y="95800"/>
                  <a:pt x="933050" y="73601"/>
                  <a:pt x="897530" y="82480"/>
                </a:cubicBezTo>
                <a:cubicBezTo>
                  <a:pt x="862012" y="91360"/>
                  <a:pt x="839813" y="126878"/>
                  <a:pt x="848694" y="162398"/>
                </a:cubicBezTo>
                <a:lnTo>
                  <a:pt x="884210" y="335549"/>
                </a:lnTo>
                <a:cubicBezTo>
                  <a:pt x="893091" y="366628"/>
                  <a:pt x="919728" y="388827"/>
                  <a:pt x="950809" y="388827"/>
                </a:cubicBezTo>
                <a:cubicBezTo>
                  <a:pt x="955248" y="388827"/>
                  <a:pt x="959689" y="388827"/>
                  <a:pt x="964129" y="388827"/>
                </a:cubicBezTo>
                <a:cubicBezTo>
                  <a:pt x="981888" y="384388"/>
                  <a:pt x="996317" y="373288"/>
                  <a:pt x="1005196" y="358858"/>
                </a:cubicBezTo>
                <a:close/>
                <a:moveTo>
                  <a:pt x="691560" y="1384168"/>
                </a:moveTo>
                <a:lnTo>
                  <a:pt x="648855" y="1418383"/>
                </a:lnTo>
                <a:cubicBezTo>
                  <a:pt x="635999" y="1400174"/>
                  <a:pt x="623393" y="1384701"/>
                  <a:pt x="611036" y="1371962"/>
                </a:cubicBezTo>
                <a:cubicBezTo>
                  <a:pt x="590097" y="1350377"/>
                  <a:pt x="571090" y="1339280"/>
                  <a:pt x="554016" y="1338672"/>
                </a:cubicBezTo>
                <a:cubicBezTo>
                  <a:pt x="536942" y="1338064"/>
                  <a:pt x="518143" y="1347715"/>
                  <a:pt x="497619" y="1367624"/>
                </a:cubicBezTo>
                <a:lnTo>
                  <a:pt x="448080" y="1415681"/>
                </a:lnTo>
                <a:lnTo>
                  <a:pt x="548141" y="1518830"/>
                </a:lnTo>
                <a:lnTo>
                  <a:pt x="505325" y="1560364"/>
                </a:lnTo>
                <a:lnTo>
                  <a:pt x="324082" y="1373529"/>
                </a:lnTo>
                <a:lnTo>
                  <a:pt x="366898" y="1331994"/>
                </a:lnTo>
                <a:lnTo>
                  <a:pt x="399852" y="1365964"/>
                </a:lnTo>
                <a:lnTo>
                  <a:pt x="458414" y="1309154"/>
                </a:lnTo>
                <a:cubicBezTo>
                  <a:pt x="489199" y="1279291"/>
                  <a:pt x="519478" y="1265602"/>
                  <a:pt x="549248" y="1268088"/>
                </a:cubicBezTo>
                <a:cubicBezTo>
                  <a:pt x="579020" y="1270574"/>
                  <a:pt x="610553" y="1288979"/>
                  <a:pt x="643850" y="1323303"/>
                </a:cubicBezTo>
                <a:cubicBezTo>
                  <a:pt x="661699" y="1341703"/>
                  <a:pt x="677603" y="1361991"/>
                  <a:pt x="691560" y="1384168"/>
                </a:cubicBezTo>
                <a:close/>
                <a:moveTo>
                  <a:pt x="1536300" y="270654"/>
                </a:moveTo>
                <a:cubicBezTo>
                  <a:pt x="1466828" y="199732"/>
                  <a:pt x="1425731" y="101025"/>
                  <a:pt x="1432393" y="0"/>
                </a:cubicBezTo>
                <a:cubicBezTo>
                  <a:pt x="1375365" y="83655"/>
                  <a:pt x="1282153" y="136042"/>
                  <a:pt x="1183737" y="149064"/>
                </a:cubicBezTo>
                <a:cubicBezTo>
                  <a:pt x="1257401" y="221435"/>
                  <a:pt x="1294306" y="318695"/>
                  <a:pt x="1287643" y="419720"/>
                </a:cubicBezTo>
                <a:cubicBezTo>
                  <a:pt x="1344671" y="336065"/>
                  <a:pt x="1437879" y="283678"/>
                  <a:pt x="1536300" y="270654"/>
                </a:cubicBezTo>
                <a:close/>
                <a:moveTo>
                  <a:pt x="881549" y="1580020"/>
                </a:moveTo>
                <a:lnTo>
                  <a:pt x="838844" y="1614234"/>
                </a:lnTo>
                <a:cubicBezTo>
                  <a:pt x="823350" y="1593778"/>
                  <a:pt x="810225" y="1578006"/>
                  <a:pt x="799470" y="1566919"/>
                </a:cubicBezTo>
                <a:cubicBezTo>
                  <a:pt x="778416" y="1545216"/>
                  <a:pt x="758750" y="1533557"/>
                  <a:pt x="740471" y="1531943"/>
                </a:cubicBezTo>
                <a:cubicBezTo>
                  <a:pt x="722192" y="1530328"/>
                  <a:pt x="703027" y="1539247"/>
                  <a:pt x="682975" y="1558699"/>
                </a:cubicBezTo>
                <a:lnTo>
                  <a:pt x="590619" y="1648290"/>
                </a:lnTo>
                <a:lnTo>
                  <a:pt x="542562" y="1598751"/>
                </a:lnTo>
                <a:lnTo>
                  <a:pt x="643941" y="1500406"/>
                </a:lnTo>
                <a:cubicBezTo>
                  <a:pt x="674844" y="1470428"/>
                  <a:pt x="705495" y="1457064"/>
                  <a:pt x="735894" y="1460315"/>
                </a:cubicBezTo>
                <a:cubicBezTo>
                  <a:pt x="766293" y="1463566"/>
                  <a:pt x="797797" y="1482000"/>
                  <a:pt x="830407" y="1515616"/>
                </a:cubicBezTo>
                <a:cubicBezTo>
                  <a:pt x="851918" y="1537790"/>
                  <a:pt x="868965" y="1559258"/>
                  <a:pt x="881549" y="1580020"/>
                </a:cubicBezTo>
                <a:close/>
                <a:moveTo>
                  <a:pt x="1048685" y="1750895"/>
                </a:moveTo>
                <a:lnTo>
                  <a:pt x="1003244" y="1781583"/>
                </a:lnTo>
                <a:cubicBezTo>
                  <a:pt x="996274" y="1766137"/>
                  <a:pt x="987582" y="1753046"/>
                  <a:pt x="977170" y="1742313"/>
                </a:cubicBezTo>
                <a:cubicBezTo>
                  <a:pt x="959435" y="1724031"/>
                  <a:pt x="940369" y="1714880"/>
                  <a:pt x="919974" y="1714860"/>
                </a:cubicBezTo>
                <a:cubicBezTo>
                  <a:pt x="899579" y="1714841"/>
                  <a:pt x="880417" y="1723528"/>
                  <a:pt x="862489" y="1740919"/>
                </a:cubicBezTo>
                <a:cubicBezTo>
                  <a:pt x="844678" y="1758197"/>
                  <a:pt x="835558" y="1777117"/>
                  <a:pt x="835130" y="1797681"/>
                </a:cubicBezTo>
                <a:cubicBezTo>
                  <a:pt x="834701" y="1818244"/>
                  <a:pt x="843183" y="1837490"/>
                  <a:pt x="860575" y="1855418"/>
                </a:cubicBezTo>
                <a:cubicBezTo>
                  <a:pt x="870644" y="1865798"/>
                  <a:pt x="883463" y="1874883"/>
                  <a:pt x="899034" y="1882673"/>
                </a:cubicBezTo>
                <a:lnTo>
                  <a:pt x="866804" y="1927332"/>
                </a:lnTo>
                <a:cubicBezTo>
                  <a:pt x="850672" y="1918255"/>
                  <a:pt x="834482" y="1905342"/>
                  <a:pt x="818234" y="1888593"/>
                </a:cubicBezTo>
                <a:cubicBezTo>
                  <a:pt x="795807" y="1865474"/>
                  <a:pt x="781107" y="1842531"/>
                  <a:pt x="774131" y="1819764"/>
                </a:cubicBezTo>
                <a:cubicBezTo>
                  <a:pt x="767156" y="1796997"/>
                  <a:pt x="766362" y="1774642"/>
                  <a:pt x="771751" y="1752702"/>
                </a:cubicBezTo>
                <a:cubicBezTo>
                  <a:pt x="777139" y="1730761"/>
                  <a:pt x="790508" y="1709436"/>
                  <a:pt x="811858" y="1688726"/>
                </a:cubicBezTo>
                <a:cubicBezTo>
                  <a:pt x="834150" y="1667100"/>
                  <a:pt x="856659" y="1654194"/>
                  <a:pt x="879384" y="1650007"/>
                </a:cubicBezTo>
                <a:cubicBezTo>
                  <a:pt x="902109" y="1645820"/>
                  <a:pt x="924366" y="1647640"/>
                  <a:pt x="946153" y="1655467"/>
                </a:cubicBezTo>
                <a:cubicBezTo>
                  <a:pt x="967941" y="1663293"/>
                  <a:pt x="989761" y="1678471"/>
                  <a:pt x="1011615" y="1701000"/>
                </a:cubicBezTo>
                <a:cubicBezTo>
                  <a:pt x="1028207" y="1718103"/>
                  <a:pt x="1040563" y="1734734"/>
                  <a:pt x="1048685" y="1750895"/>
                </a:cubicBezTo>
                <a:close/>
                <a:moveTo>
                  <a:pt x="2029913" y="221330"/>
                </a:moveTo>
                <a:cubicBezTo>
                  <a:pt x="2032808" y="213354"/>
                  <a:pt x="2034171" y="205027"/>
                  <a:pt x="2033952" y="196641"/>
                </a:cubicBezTo>
                <a:cubicBezTo>
                  <a:pt x="2033515" y="179867"/>
                  <a:pt x="2026756" y="162855"/>
                  <a:pt x="2013293" y="147928"/>
                </a:cubicBezTo>
                <a:cubicBezTo>
                  <a:pt x="1985353" y="124271"/>
                  <a:pt x="1947158" y="124387"/>
                  <a:pt x="1917304" y="151312"/>
                </a:cubicBezTo>
                <a:cubicBezTo>
                  <a:pt x="1917304" y="151312"/>
                  <a:pt x="1917304" y="151312"/>
                  <a:pt x="1913700" y="153903"/>
                </a:cubicBezTo>
                <a:lnTo>
                  <a:pt x="1734684" y="353651"/>
                </a:lnTo>
                <a:cubicBezTo>
                  <a:pt x="1720824" y="380016"/>
                  <a:pt x="1718346" y="414601"/>
                  <a:pt x="1736485" y="439840"/>
                </a:cubicBezTo>
                <a:cubicBezTo>
                  <a:pt x="1739077" y="443445"/>
                  <a:pt x="1741668" y="447051"/>
                  <a:pt x="1744260" y="450656"/>
                </a:cubicBezTo>
                <a:cubicBezTo>
                  <a:pt x="1772200" y="474313"/>
                  <a:pt x="1813999" y="471608"/>
                  <a:pt x="1837657" y="443666"/>
                </a:cubicBezTo>
                <a:lnTo>
                  <a:pt x="2016673" y="243919"/>
                </a:lnTo>
                <a:cubicBezTo>
                  <a:pt x="2022589" y="236933"/>
                  <a:pt x="2027018" y="229307"/>
                  <a:pt x="2029913" y="221330"/>
                </a:cubicBezTo>
                <a:close/>
                <a:moveTo>
                  <a:pt x="1168819" y="2049268"/>
                </a:moveTo>
                <a:lnTo>
                  <a:pt x="1071333" y="2143836"/>
                </a:lnTo>
                <a:lnTo>
                  <a:pt x="1023104" y="2094120"/>
                </a:lnTo>
                <a:lnTo>
                  <a:pt x="1120591" y="1999551"/>
                </a:lnTo>
                <a:close/>
                <a:moveTo>
                  <a:pt x="1258104" y="1966777"/>
                </a:moveTo>
                <a:lnTo>
                  <a:pt x="1214863" y="2001855"/>
                </a:lnTo>
                <a:cubicBezTo>
                  <a:pt x="1198246" y="1978825"/>
                  <a:pt x="1181641" y="1958758"/>
                  <a:pt x="1165051" y="1941655"/>
                </a:cubicBezTo>
                <a:cubicBezTo>
                  <a:pt x="1142853" y="1918773"/>
                  <a:pt x="1121840" y="1905902"/>
                  <a:pt x="1102011" y="1903044"/>
                </a:cubicBezTo>
                <a:cubicBezTo>
                  <a:pt x="1082182" y="1900186"/>
                  <a:pt x="1060767" y="1909914"/>
                  <a:pt x="1037766" y="1932226"/>
                </a:cubicBezTo>
                <a:lnTo>
                  <a:pt x="949303" y="2018042"/>
                </a:lnTo>
                <a:lnTo>
                  <a:pt x="901246" y="1968502"/>
                </a:lnTo>
                <a:lnTo>
                  <a:pt x="996963" y="1875649"/>
                </a:lnTo>
                <a:cubicBezTo>
                  <a:pt x="1018667" y="1854596"/>
                  <a:pt x="1038913" y="1841423"/>
                  <a:pt x="1057704" y="1836130"/>
                </a:cubicBezTo>
                <a:cubicBezTo>
                  <a:pt x="1076495" y="1830837"/>
                  <a:pt x="1097541" y="1831999"/>
                  <a:pt x="1120842" y="1839617"/>
                </a:cubicBezTo>
                <a:cubicBezTo>
                  <a:pt x="1144143" y="1847234"/>
                  <a:pt x="1169582" y="1865256"/>
                  <a:pt x="1197157" y="1893682"/>
                </a:cubicBezTo>
                <a:cubicBezTo>
                  <a:pt x="1222559" y="1919867"/>
                  <a:pt x="1242874" y="1944232"/>
                  <a:pt x="1258104" y="1966777"/>
                </a:cubicBezTo>
                <a:close/>
                <a:moveTo>
                  <a:pt x="1782109" y="1734013"/>
                </a:moveTo>
                <a:cubicBezTo>
                  <a:pt x="1806034" y="1691186"/>
                  <a:pt x="1804257" y="1636672"/>
                  <a:pt x="1773526" y="1594750"/>
                </a:cubicBezTo>
                <a:cubicBezTo>
                  <a:pt x="1731399" y="1537282"/>
                  <a:pt x="1650660" y="1524841"/>
                  <a:pt x="1593189" y="1566971"/>
                </a:cubicBezTo>
                <a:lnTo>
                  <a:pt x="1206838" y="1863690"/>
                </a:lnTo>
                <a:lnTo>
                  <a:pt x="1396775" y="1637073"/>
                </a:lnTo>
                <a:lnTo>
                  <a:pt x="1883638" y="1056185"/>
                </a:lnTo>
                <a:cubicBezTo>
                  <a:pt x="1904135" y="1031729"/>
                  <a:pt x="1912780" y="1001278"/>
                  <a:pt x="1910184" y="971817"/>
                </a:cubicBezTo>
                <a:cubicBezTo>
                  <a:pt x="1907591" y="942356"/>
                  <a:pt x="1893758" y="913883"/>
                  <a:pt x="1869301" y="893384"/>
                </a:cubicBezTo>
                <a:cubicBezTo>
                  <a:pt x="1820388" y="852389"/>
                  <a:pt x="1747499" y="858808"/>
                  <a:pt x="1706503" y="907720"/>
                </a:cubicBezTo>
                <a:lnTo>
                  <a:pt x="1219641" y="1488608"/>
                </a:lnTo>
                <a:cubicBezTo>
                  <a:pt x="1210732" y="1497754"/>
                  <a:pt x="1196474" y="1499010"/>
                  <a:pt x="1186107" y="1491560"/>
                </a:cubicBezTo>
                <a:cubicBezTo>
                  <a:pt x="1174528" y="1483250"/>
                  <a:pt x="1171885" y="1467127"/>
                  <a:pt x="1180196" y="1455551"/>
                </a:cubicBezTo>
                <a:lnTo>
                  <a:pt x="1767883" y="756186"/>
                </a:lnTo>
                <a:cubicBezTo>
                  <a:pt x="1809425" y="707225"/>
                  <a:pt x="1803411" y="633856"/>
                  <a:pt x="1754449" y="592313"/>
                </a:cubicBezTo>
                <a:cubicBezTo>
                  <a:pt x="1705489" y="550770"/>
                  <a:pt x="1632118" y="556786"/>
                  <a:pt x="1590573" y="605747"/>
                </a:cubicBezTo>
                <a:lnTo>
                  <a:pt x="1002731" y="1307117"/>
                </a:lnTo>
                <a:cubicBezTo>
                  <a:pt x="993821" y="1316261"/>
                  <a:pt x="979571" y="1317517"/>
                  <a:pt x="969201" y="1310069"/>
                </a:cubicBezTo>
                <a:cubicBezTo>
                  <a:pt x="957622" y="1301757"/>
                  <a:pt x="954973" y="1285634"/>
                  <a:pt x="963289" y="1274060"/>
                </a:cubicBezTo>
                <a:lnTo>
                  <a:pt x="1452097" y="692668"/>
                </a:lnTo>
                <a:cubicBezTo>
                  <a:pt x="1493049" y="643207"/>
                  <a:pt x="1486150" y="569915"/>
                  <a:pt x="1436689" y="528968"/>
                </a:cubicBezTo>
                <a:cubicBezTo>
                  <a:pt x="1387229" y="488017"/>
                  <a:pt x="1313933" y="494917"/>
                  <a:pt x="1272985" y="544378"/>
                </a:cubicBezTo>
                <a:lnTo>
                  <a:pt x="786124" y="1125265"/>
                </a:lnTo>
                <a:cubicBezTo>
                  <a:pt x="776584" y="1135332"/>
                  <a:pt x="761029" y="1136701"/>
                  <a:pt x="749875" y="1128458"/>
                </a:cubicBezTo>
                <a:cubicBezTo>
                  <a:pt x="740003" y="1118955"/>
                  <a:pt x="738653" y="1103623"/>
                  <a:pt x="746711" y="1092537"/>
                </a:cubicBezTo>
                <a:lnTo>
                  <a:pt x="1068554" y="708176"/>
                </a:lnTo>
                <a:cubicBezTo>
                  <a:pt x="1069026" y="707618"/>
                  <a:pt x="1069500" y="707056"/>
                  <a:pt x="1069963" y="706489"/>
                </a:cubicBezTo>
                <a:cubicBezTo>
                  <a:pt x="1110107" y="657647"/>
                  <a:pt x="1103055" y="585519"/>
                  <a:pt x="1054217" y="545377"/>
                </a:cubicBezTo>
                <a:cubicBezTo>
                  <a:pt x="1005667" y="505210"/>
                  <a:pt x="933847" y="511533"/>
                  <a:pt x="893062" y="559567"/>
                </a:cubicBezTo>
                <a:lnTo>
                  <a:pt x="321905" y="1239209"/>
                </a:lnTo>
                <a:cubicBezTo>
                  <a:pt x="100713" y="1503117"/>
                  <a:pt x="250041" y="1645063"/>
                  <a:pt x="132837" y="1784905"/>
                </a:cubicBezTo>
                <a:lnTo>
                  <a:pt x="0" y="1943397"/>
                </a:lnTo>
                <a:lnTo>
                  <a:pt x="571298" y="2423132"/>
                </a:lnTo>
                <a:lnTo>
                  <a:pt x="745302" y="2215518"/>
                </a:lnTo>
                <a:lnTo>
                  <a:pt x="1102144" y="2228599"/>
                </a:lnTo>
                <a:cubicBezTo>
                  <a:pt x="1131869" y="2229366"/>
                  <a:pt x="1161132" y="2221117"/>
                  <a:pt x="1186075" y="2204931"/>
                </a:cubicBezTo>
                <a:lnTo>
                  <a:pt x="1749737" y="1772045"/>
                </a:lnTo>
                <a:cubicBezTo>
                  <a:pt x="1763303" y="1761265"/>
                  <a:pt x="1774134" y="1748288"/>
                  <a:pt x="1782109" y="1734013"/>
                </a:cubicBezTo>
                <a:close/>
                <a:moveTo>
                  <a:pt x="2093506" y="1287569"/>
                </a:moveTo>
                <a:cubicBezTo>
                  <a:pt x="2098036" y="1276355"/>
                  <a:pt x="2100804" y="1264430"/>
                  <a:pt x="2101641" y="1252214"/>
                </a:cubicBezTo>
                <a:cubicBezTo>
                  <a:pt x="2106000" y="1188598"/>
                  <a:pt x="2057961" y="1133493"/>
                  <a:pt x="1994346" y="1129132"/>
                </a:cubicBezTo>
                <a:lnTo>
                  <a:pt x="1985114" y="1141235"/>
                </a:lnTo>
                <a:lnTo>
                  <a:pt x="1750998" y="1420565"/>
                </a:lnTo>
                <a:cubicBezTo>
                  <a:pt x="1801818" y="1436954"/>
                  <a:pt x="1846491" y="1468331"/>
                  <a:pt x="1879150" y="1510571"/>
                </a:cubicBezTo>
                <a:cubicBezTo>
                  <a:pt x="1884733" y="1517388"/>
                  <a:pt x="1889470" y="1525940"/>
                  <a:pt x="1894480" y="1533800"/>
                </a:cubicBezTo>
                <a:lnTo>
                  <a:pt x="2074800" y="1318656"/>
                </a:lnTo>
                <a:cubicBezTo>
                  <a:pt x="2082684" y="1309286"/>
                  <a:pt x="2088976" y="1298783"/>
                  <a:pt x="2093506" y="1287569"/>
                </a:cubicBezTo>
                <a:close/>
                <a:moveTo>
                  <a:pt x="2539371" y="547278"/>
                </a:moveTo>
                <a:cubicBezTo>
                  <a:pt x="2421656" y="526442"/>
                  <a:pt x="2316957" y="450981"/>
                  <a:pt x="2254147" y="345086"/>
                </a:cubicBezTo>
                <a:cubicBezTo>
                  <a:pt x="2210814" y="460328"/>
                  <a:pt x="2120524" y="548503"/>
                  <a:pt x="2008652" y="594013"/>
                </a:cubicBezTo>
                <a:cubicBezTo>
                  <a:pt x="2126364" y="614845"/>
                  <a:pt x="2231064" y="690306"/>
                  <a:pt x="2293873" y="796199"/>
                </a:cubicBezTo>
                <a:cubicBezTo>
                  <a:pt x="2337210" y="680959"/>
                  <a:pt x="2427108" y="588360"/>
                  <a:pt x="2539371" y="547278"/>
                </a:cubicBezTo>
                <a:close/>
                <a:moveTo>
                  <a:pt x="2510823" y="1005885"/>
                </a:moveTo>
                <a:cubicBezTo>
                  <a:pt x="2435894" y="1003991"/>
                  <a:pt x="2365890" y="967037"/>
                  <a:pt x="2318285" y="911043"/>
                </a:cubicBezTo>
                <a:cubicBezTo>
                  <a:pt x="2302835" y="985916"/>
                  <a:pt x="2257149" y="1047915"/>
                  <a:pt x="2191631" y="1084323"/>
                </a:cubicBezTo>
                <a:cubicBezTo>
                  <a:pt x="2266561" y="1086217"/>
                  <a:pt x="2336565" y="1123167"/>
                  <a:pt x="2384173" y="1179163"/>
                </a:cubicBezTo>
                <a:cubicBezTo>
                  <a:pt x="2400404" y="1107479"/>
                  <a:pt x="2445307" y="1042291"/>
                  <a:pt x="2510823" y="1005885"/>
                </a:cubicBezTo>
                <a:close/>
                <a:moveTo>
                  <a:pt x="1972222" y="2002717"/>
                </a:moveTo>
                <a:cubicBezTo>
                  <a:pt x="1980594" y="1989967"/>
                  <a:pt x="1986687" y="1975723"/>
                  <a:pt x="1990097" y="1960603"/>
                </a:cubicBezTo>
                <a:cubicBezTo>
                  <a:pt x="1993982" y="1943357"/>
                  <a:pt x="1994191" y="1926142"/>
                  <a:pt x="1991237" y="1909774"/>
                </a:cubicBezTo>
                <a:cubicBezTo>
                  <a:pt x="1982380" y="1860673"/>
                  <a:pt x="1945082" y="1819212"/>
                  <a:pt x="1893347" y="1807552"/>
                </a:cubicBezTo>
                <a:cubicBezTo>
                  <a:pt x="1876780" y="1834404"/>
                  <a:pt x="1855448" y="1858010"/>
                  <a:pt x="1830402" y="1877194"/>
                </a:cubicBezTo>
                <a:lnTo>
                  <a:pt x="1266350" y="2309454"/>
                </a:lnTo>
                <a:lnTo>
                  <a:pt x="1262628" y="2312438"/>
                </a:lnTo>
                <a:lnTo>
                  <a:pt x="1258547" y="2315124"/>
                </a:lnTo>
                <a:cubicBezTo>
                  <a:pt x="1211314" y="2346217"/>
                  <a:pt x="1155697" y="2362123"/>
                  <a:pt x="1099165" y="2360707"/>
                </a:cubicBezTo>
                <a:lnTo>
                  <a:pt x="1096857" y="2360910"/>
                </a:lnTo>
                <a:lnTo>
                  <a:pt x="804920" y="2349422"/>
                </a:lnTo>
                <a:lnTo>
                  <a:pt x="722873" y="2447310"/>
                </a:lnTo>
                <a:lnTo>
                  <a:pt x="672385" y="2507554"/>
                </a:lnTo>
                <a:lnTo>
                  <a:pt x="812231" y="2624760"/>
                </a:lnTo>
                <a:lnTo>
                  <a:pt x="936050" y="2477028"/>
                </a:lnTo>
                <a:lnTo>
                  <a:pt x="1292974" y="2491095"/>
                </a:lnTo>
                <a:cubicBezTo>
                  <a:pt x="1322699" y="2491867"/>
                  <a:pt x="1351962" y="2483617"/>
                  <a:pt x="1376907" y="2467432"/>
                </a:cubicBezTo>
                <a:lnTo>
                  <a:pt x="1940684" y="2035859"/>
                </a:lnTo>
                <a:cubicBezTo>
                  <a:pt x="1953203" y="2026720"/>
                  <a:pt x="1963851" y="2015466"/>
                  <a:pt x="1972222" y="2002717"/>
                </a:cubicBezTo>
                <a:close/>
                <a:moveTo>
                  <a:pt x="2526174" y="1467261"/>
                </a:moveTo>
                <a:cubicBezTo>
                  <a:pt x="2530680" y="1459900"/>
                  <a:pt x="2533844" y="1451544"/>
                  <a:pt x="2535277" y="1442504"/>
                </a:cubicBezTo>
                <a:cubicBezTo>
                  <a:pt x="2541005" y="1406340"/>
                  <a:pt x="2515777" y="1372908"/>
                  <a:pt x="2479616" y="1367179"/>
                </a:cubicBezTo>
                <a:cubicBezTo>
                  <a:pt x="2479616" y="1367179"/>
                  <a:pt x="2479616" y="1367179"/>
                  <a:pt x="2475195" y="1367568"/>
                </a:cubicBezTo>
                <a:lnTo>
                  <a:pt x="2299595" y="1347376"/>
                </a:lnTo>
                <a:cubicBezTo>
                  <a:pt x="2263430" y="1341647"/>
                  <a:pt x="2229998" y="1366875"/>
                  <a:pt x="2224269" y="1403034"/>
                </a:cubicBezTo>
                <a:cubicBezTo>
                  <a:pt x="2224658" y="1407457"/>
                  <a:pt x="2225048" y="1411880"/>
                  <a:pt x="2225437" y="1416302"/>
                </a:cubicBezTo>
                <a:cubicBezTo>
                  <a:pt x="2228164" y="1447263"/>
                  <a:pt x="2252613" y="1471851"/>
                  <a:pt x="2284350" y="1477971"/>
                </a:cubicBezTo>
                <a:lnTo>
                  <a:pt x="2459949" y="1498163"/>
                </a:lnTo>
                <a:cubicBezTo>
                  <a:pt x="2487071" y="1502459"/>
                  <a:pt x="2512658" y="1489342"/>
                  <a:pt x="2526174" y="1467261"/>
                </a:cubicBezTo>
                <a:close/>
                <a:moveTo>
                  <a:pt x="2325139" y="2237747"/>
                </a:moveTo>
                <a:cubicBezTo>
                  <a:pt x="2335364" y="2222562"/>
                  <a:pt x="2338282" y="2204730"/>
                  <a:pt x="2334849" y="2188139"/>
                </a:cubicBezTo>
                <a:cubicBezTo>
                  <a:pt x="2331415" y="2171548"/>
                  <a:pt x="2321630" y="2156197"/>
                  <a:pt x="2306445" y="2145973"/>
                </a:cubicBezTo>
                <a:cubicBezTo>
                  <a:pt x="2306445" y="2145973"/>
                  <a:pt x="2306445" y="2145973"/>
                  <a:pt x="2302272" y="2144461"/>
                </a:cubicBezTo>
                <a:lnTo>
                  <a:pt x="2151574" y="2052086"/>
                </a:lnTo>
                <a:cubicBezTo>
                  <a:pt x="2121203" y="2031637"/>
                  <a:pt x="2080247" y="2040411"/>
                  <a:pt x="2059800" y="2070780"/>
                </a:cubicBezTo>
                <a:cubicBezTo>
                  <a:pt x="2058287" y="2074953"/>
                  <a:pt x="2056776" y="2079129"/>
                  <a:pt x="2055264" y="2083302"/>
                </a:cubicBezTo>
                <a:cubicBezTo>
                  <a:pt x="2044677" y="2112524"/>
                  <a:pt x="2056473" y="2145132"/>
                  <a:pt x="2082669" y="2164066"/>
                </a:cubicBezTo>
                <a:lnTo>
                  <a:pt x="2233365" y="2256441"/>
                </a:lnTo>
                <a:cubicBezTo>
                  <a:pt x="2263737" y="2276888"/>
                  <a:pt x="2304692" y="2268116"/>
                  <a:pt x="2325139" y="2237747"/>
                </a:cubicBezTo>
                <a:close/>
                <a:moveTo>
                  <a:pt x="2637495" y="1803259"/>
                </a:moveTo>
                <a:cubicBezTo>
                  <a:pt x="2519779" y="1782423"/>
                  <a:pt x="2415083" y="1706964"/>
                  <a:pt x="2352271" y="1601070"/>
                </a:cubicBezTo>
                <a:cubicBezTo>
                  <a:pt x="2308937" y="1716310"/>
                  <a:pt x="2218647" y="1804484"/>
                  <a:pt x="2106775" y="1849994"/>
                </a:cubicBezTo>
                <a:cubicBezTo>
                  <a:pt x="2224488" y="1870828"/>
                  <a:pt x="2329190" y="1946288"/>
                  <a:pt x="2391996" y="2052182"/>
                </a:cubicBezTo>
                <a:cubicBezTo>
                  <a:pt x="2435334" y="1936942"/>
                  <a:pt x="2525231" y="1844344"/>
                  <a:pt x="2637495" y="1803259"/>
                </a:cubicBezTo>
                <a:close/>
              </a:path>
            </a:pathLst>
          </a:custGeom>
          <a:solidFill>
            <a:srgbClr val="EF2B01"/>
          </a:solidFill>
          <a:ln w="12799" cap="flat">
            <a:noFill/>
            <a:prstDash val="solid"/>
            <a:miter/>
          </a:ln>
        </p:spPr>
        <p:txBody>
          <a:bodyPr wrap="square" rtlCol="0" anchor="ctr">
            <a:noAutofit/>
          </a:bodyPr>
          <a:lstStyle/>
          <a:p>
            <a:endParaRPr lang="en-GB" dirty="0"/>
          </a:p>
        </p:txBody>
      </p:sp>
      <p:sp>
        <p:nvSpPr>
          <p:cNvPr id="47" name="Freeform: Shape 46">
            <a:extLst>
              <a:ext uri="{FF2B5EF4-FFF2-40B4-BE49-F238E27FC236}">
                <a16:creationId xmlns:a16="http://schemas.microsoft.com/office/drawing/2014/main" id="{736E2E31-625B-4B41-A748-31033F832775}"/>
              </a:ext>
            </a:extLst>
          </p:cNvPr>
          <p:cNvSpPr/>
          <p:nvPr/>
        </p:nvSpPr>
        <p:spPr>
          <a:xfrm rot="7122644" flipH="1">
            <a:off x="1020635" y="7216968"/>
            <a:ext cx="1305017" cy="1298717"/>
          </a:xfrm>
          <a:custGeom>
            <a:avLst/>
            <a:gdLst>
              <a:gd name="connsiteX0" fmla="*/ 567940 w 1478767"/>
              <a:gd name="connsiteY0" fmla="*/ 173196 h 1471628"/>
              <a:gd name="connsiteX1" fmla="*/ 548027 w 1478767"/>
              <a:gd name="connsiteY1" fmla="*/ 76115 h 1471628"/>
              <a:gd name="connsiteX2" fmla="*/ 548027 w 1478767"/>
              <a:gd name="connsiteY2" fmla="*/ 73626 h 1471628"/>
              <a:gd name="connsiteX3" fmla="*/ 503219 w 1478767"/>
              <a:gd name="connsiteY3" fmla="*/ 46244 h 1471628"/>
              <a:gd name="connsiteX4" fmla="*/ 475838 w 1478767"/>
              <a:gd name="connsiteY4" fmla="*/ 91052 h 1471628"/>
              <a:gd name="connsiteX5" fmla="*/ 495751 w 1478767"/>
              <a:gd name="connsiteY5" fmla="*/ 188133 h 1471628"/>
              <a:gd name="connsiteX6" fmla="*/ 533091 w 1478767"/>
              <a:gd name="connsiteY6" fmla="*/ 218004 h 1471628"/>
              <a:gd name="connsiteX7" fmla="*/ 540559 w 1478767"/>
              <a:gd name="connsiteY7" fmla="*/ 218004 h 1471628"/>
              <a:gd name="connsiteX8" fmla="*/ 567940 w 1478767"/>
              <a:gd name="connsiteY8" fmla="*/ 173196 h 1471628"/>
              <a:gd name="connsiteX9" fmla="*/ 861359 w 1478767"/>
              <a:gd name="connsiteY9" fmla="*/ 151748 h 1471628"/>
              <a:gd name="connsiteX10" fmla="*/ 803101 w 1478767"/>
              <a:gd name="connsiteY10" fmla="*/ 0 h 1471628"/>
              <a:gd name="connsiteX11" fmla="*/ 663687 w 1478767"/>
              <a:gd name="connsiteY11" fmla="*/ 83576 h 1471628"/>
              <a:gd name="connsiteX12" fmla="*/ 721944 w 1478767"/>
              <a:gd name="connsiteY12" fmla="*/ 235325 h 1471628"/>
              <a:gd name="connsiteX13" fmla="*/ 861359 w 1478767"/>
              <a:gd name="connsiteY13" fmla="*/ 151748 h 1471628"/>
              <a:gd name="connsiteX14" fmla="*/ 1116429 w 1478767"/>
              <a:gd name="connsiteY14" fmla="*/ 1070756 h 1471628"/>
              <a:gd name="connsiteX15" fmla="*/ 1061545 w 1478767"/>
              <a:gd name="connsiteY15" fmla="*/ 1013443 h 1471628"/>
              <a:gd name="connsiteX16" fmla="*/ 1026253 w 1478767"/>
              <a:gd name="connsiteY16" fmla="*/ 1052489 h 1471628"/>
              <a:gd name="connsiteX17" fmla="*/ 710006 w 1478767"/>
              <a:gd name="connsiteY17" fmla="*/ 1294845 h 1471628"/>
              <a:gd name="connsiteX18" fmla="*/ 707919 w 1478767"/>
              <a:gd name="connsiteY18" fmla="*/ 1296518 h 1471628"/>
              <a:gd name="connsiteX19" fmla="*/ 705631 w 1478767"/>
              <a:gd name="connsiteY19" fmla="*/ 1298024 h 1471628"/>
              <a:gd name="connsiteX20" fmla="*/ 616270 w 1478767"/>
              <a:gd name="connsiteY20" fmla="*/ 1323581 h 1471628"/>
              <a:gd name="connsiteX21" fmla="*/ 614976 w 1478767"/>
              <a:gd name="connsiteY21" fmla="*/ 1323695 h 1471628"/>
              <a:gd name="connsiteX22" fmla="*/ 451295 w 1478767"/>
              <a:gd name="connsiteY22" fmla="*/ 1317254 h 1471628"/>
              <a:gd name="connsiteX23" fmla="*/ 405294 w 1478767"/>
              <a:gd name="connsiteY23" fmla="*/ 1372137 h 1471628"/>
              <a:gd name="connsiteX24" fmla="*/ 376987 w 1478767"/>
              <a:gd name="connsiteY24" fmla="*/ 1405914 h 1471628"/>
              <a:gd name="connsiteX25" fmla="*/ 455394 w 1478767"/>
              <a:gd name="connsiteY25" fmla="*/ 1471628 h 1471628"/>
              <a:gd name="connsiteX26" fmla="*/ 524816 w 1478767"/>
              <a:gd name="connsiteY26" fmla="*/ 1388799 h 1471628"/>
              <a:gd name="connsiteX27" fmla="*/ 724933 w 1478767"/>
              <a:gd name="connsiteY27" fmla="*/ 1396686 h 1471628"/>
              <a:gd name="connsiteX28" fmla="*/ 771992 w 1478767"/>
              <a:gd name="connsiteY28" fmla="*/ 1383419 h 1471628"/>
              <a:gd name="connsiteX29" fmla="*/ 1088085 w 1478767"/>
              <a:gd name="connsiteY29" fmla="*/ 1141448 h 1471628"/>
              <a:gd name="connsiteX30" fmla="*/ 1115790 w 1478767"/>
              <a:gd name="connsiteY30" fmla="*/ 1099254 h 1471628"/>
              <a:gd name="connsiteX31" fmla="*/ 1116429 w 1478767"/>
              <a:gd name="connsiteY31" fmla="*/ 1070756 h 1471628"/>
              <a:gd name="connsiteX32" fmla="*/ 1070985 w 1478767"/>
              <a:gd name="connsiteY32" fmla="*/ 544870 h 1471628"/>
              <a:gd name="connsiteX33" fmla="*/ 1048063 w 1478767"/>
              <a:gd name="connsiteY33" fmla="*/ 500895 h 1471628"/>
              <a:gd name="connsiteX34" fmla="*/ 956787 w 1478767"/>
              <a:gd name="connsiteY34" fmla="*/ 508933 h 1471628"/>
              <a:gd name="connsiteX35" fmla="*/ 683817 w 1478767"/>
              <a:gd name="connsiteY35" fmla="*/ 834620 h 1471628"/>
              <a:gd name="connsiteX36" fmla="*/ 665016 w 1478767"/>
              <a:gd name="connsiteY36" fmla="*/ 836275 h 1471628"/>
              <a:gd name="connsiteX37" fmla="*/ 661702 w 1478767"/>
              <a:gd name="connsiteY37" fmla="*/ 816086 h 1471628"/>
              <a:gd name="connsiteX38" fmla="*/ 991201 w 1478767"/>
              <a:gd name="connsiteY38" fmla="*/ 423972 h 1471628"/>
              <a:gd name="connsiteX39" fmla="*/ 983669 w 1478767"/>
              <a:gd name="connsiteY39" fmla="*/ 332093 h 1471628"/>
              <a:gd name="connsiteX40" fmla="*/ 891788 w 1478767"/>
              <a:gd name="connsiteY40" fmla="*/ 339625 h 1471628"/>
              <a:gd name="connsiteX41" fmla="*/ 562202 w 1478767"/>
              <a:gd name="connsiteY41" fmla="*/ 732863 h 1471628"/>
              <a:gd name="connsiteX42" fmla="*/ 543403 w 1478767"/>
              <a:gd name="connsiteY42" fmla="*/ 734518 h 1471628"/>
              <a:gd name="connsiteX43" fmla="*/ 540088 w 1478767"/>
              <a:gd name="connsiteY43" fmla="*/ 714329 h 1471628"/>
              <a:gd name="connsiteX44" fmla="*/ 814149 w 1478767"/>
              <a:gd name="connsiteY44" fmla="*/ 388359 h 1471628"/>
              <a:gd name="connsiteX45" fmla="*/ 805510 w 1478767"/>
              <a:gd name="connsiteY45" fmla="*/ 296577 h 1471628"/>
              <a:gd name="connsiteX46" fmla="*/ 713726 w 1478767"/>
              <a:gd name="connsiteY46" fmla="*/ 305217 h 1471628"/>
              <a:gd name="connsiteX47" fmla="*/ 440757 w 1478767"/>
              <a:gd name="connsiteY47" fmla="*/ 630904 h 1471628"/>
              <a:gd name="connsiteX48" fmla="*/ 420433 w 1478767"/>
              <a:gd name="connsiteY48" fmla="*/ 632694 h 1471628"/>
              <a:gd name="connsiteX49" fmla="*/ 418659 w 1478767"/>
              <a:gd name="connsiteY49" fmla="*/ 612554 h 1471628"/>
              <a:gd name="connsiteX50" fmla="*/ 599107 w 1478767"/>
              <a:gd name="connsiteY50" fmla="*/ 397054 h 1471628"/>
              <a:gd name="connsiteX51" fmla="*/ 599897 w 1478767"/>
              <a:gd name="connsiteY51" fmla="*/ 396108 h 1471628"/>
              <a:gd name="connsiteX52" fmla="*/ 591069 w 1478767"/>
              <a:gd name="connsiteY52" fmla="*/ 305777 h 1471628"/>
              <a:gd name="connsiteX53" fmla="*/ 500714 w 1478767"/>
              <a:gd name="connsiteY53" fmla="*/ 313733 h 1471628"/>
              <a:gd name="connsiteX54" fmla="*/ 180483 w 1478767"/>
              <a:gd name="connsiteY54" fmla="*/ 694789 h 1471628"/>
              <a:gd name="connsiteX55" fmla="*/ 74478 w 1478767"/>
              <a:gd name="connsiteY55" fmla="*/ 1000745 h 1471628"/>
              <a:gd name="connsiteX56" fmla="*/ 0 w 1478767"/>
              <a:gd name="connsiteY56" fmla="*/ 1089607 h 1471628"/>
              <a:gd name="connsiteX57" fmla="*/ 320310 w 1478767"/>
              <a:gd name="connsiteY57" fmla="*/ 1358581 h 1471628"/>
              <a:gd name="connsiteX58" fmla="*/ 417869 w 1478767"/>
              <a:gd name="connsiteY58" fmla="*/ 1242178 h 1471628"/>
              <a:gd name="connsiteX59" fmla="*/ 617940 w 1478767"/>
              <a:gd name="connsiteY59" fmla="*/ 1249512 h 1471628"/>
              <a:gd name="connsiteX60" fmla="*/ 664998 w 1478767"/>
              <a:gd name="connsiteY60" fmla="*/ 1236242 h 1471628"/>
              <a:gd name="connsiteX61" fmla="*/ 981027 w 1478767"/>
              <a:gd name="connsiteY61" fmla="*/ 993535 h 1471628"/>
              <a:gd name="connsiteX62" fmla="*/ 994365 w 1478767"/>
              <a:gd name="connsiteY62" fmla="*/ 894131 h 1471628"/>
              <a:gd name="connsiteX63" fmla="*/ 893255 w 1478767"/>
              <a:gd name="connsiteY63" fmla="*/ 878556 h 1471628"/>
              <a:gd name="connsiteX64" fmla="*/ 676639 w 1478767"/>
              <a:gd name="connsiteY64" fmla="*/ 1044918 h 1471628"/>
              <a:gd name="connsiteX65" fmla="*/ 783131 w 1478767"/>
              <a:gd name="connsiteY65" fmla="*/ 917860 h 1471628"/>
              <a:gd name="connsiteX66" fmla="*/ 1056101 w 1478767"/>
              <a:gd name="connsiteY66" fmla="*/ 592173 h 1471628"/>
              <a:gd name="connsiteX67" fmla="*/ 1070985 w 1478767"/>
              <a:gd name="connsiteY67" fmla="*/ 544870 h 1471628"/>
              <a:gd name="connsiteX68" fmla="*/ 1178329 w 1478767"/>
              <a:gd name="connsiteY68" fmla="*/ 702081 h 1471628"/>
              <a:gd name="connsiteX69" fmla="*/ 1118172 w 1478767"/>
              <a:gd name="connsiteY69" fmla="*/ 633072 h 1471628"/>
              <a:gd name="connsiteX70" fmla="*/ 1112996 w 1478767"/>
              <a:gd name="connsiteY70" fmla="*/ 639858 h 1471628"/>
              <a:gd name="connsiteX71" fmla="*/ 981734 w 1478767"/>
              <a:gd name="connsiteY71" fmla="*/ 796470 h 1471628"/>
              <a:gd name="connsiteX72" fmla="*/ 1053585 w 1478767"/>
              <a:gd name="connsiteY72" fmla="*/ 846934 h 1471628"/>
              <a:gd name="connsiteX73" fmla="*/ 1062180 w 1478767"/>
              <a:gd name="connsiteY73" fmla="*/ 859958 h 1471628"/>
              <a:gd name="connsiteX74" fmla="*/ 1163280 w 1478767"/>
              <a:gd name="connsiteY74" fmla="*/ 739333 h 1471628"/>
              <a:gd name="connsiteX75" fmla="*/ 1178329 w 1478767"/>
              <a:gd name="connsiteY75" fmla="*/ 702081 h 1471628"/>
              <a:gd name="connsiteX76" fmla="*/ 1140378 w 1478767"/>
              <a:gd name="connsiteY76" fmla="*/ 110251 h 1471628"/>
              <a:gd name="connsiteX77" fmla="*/ 1128795 w 1478767"/>
              <a:gd name="connsiteY77" fmla="*/ 82939 h 1471628"/>
              <a:gd name="connsiteX78" fmla="*/ 1074977 w 1478767"/>
              <a:gd name="connsiteY78" fmla="*/ 84836 h 1471628"/>
              <a:gd name="connsiteX79" fmla="*/ 1072956 w 1478767"/>
              <a:gd name="connsiteY79" fmla="*/ 86289 h 1471628"/>
              <a:gd name="connsiteX80" fmla="*/ 972587 w 1478767"/>
              <a:gd name="connsiteY80" fmla="*/ 198282 h 1471628"/>
              <a:gd name="connsiteX81" fmla="*/ 973597 w 1478767"/>
              <a:gd name="connsiteY81" fmla="*/ 246606 h 1471628"/>
              <a:gd name="connsiteX82" fmla="*/ 977956 w 1478767"/>
              <a:gd name="connsiteY82" fmla="*/ 252670 h 1471628"/>
              <a:gd name="connsiteX83" fmla="*/ 1030321 w 1478767"/>
              <a:gd name="connsiteY83" fmla="*/ 248751 h 1471628"/>
              <a:gd name="connsiteX84" fmla="*/ 1130690 w 1478767"/>
              <a:gd name="connsiteY84" fmla="*/ 136758 h 1471628"/>
              <a:gd name="connsiteX85" fmla="*/ 1140378 w 1478767"/>
              <a:gd name="connsiteY85" fmla="*/ 110251 h 1471628"/>
              <a:gd name="connsiteX86" fmla="*/ 1309082 w 1478767"/>
              <a:gd name="connsiteY86" fmla="*/ 1226827 h 1471628"/>
              <a:gd name="connsiteX87" fmla="*/ 1293157 w 1478767"/>
              <a:gd name="connsiteY87" fmla="*/ 1203186 h 1471628"/>
              <a:gd name="connsiteX88" fmla="*/ 1290817 w 1478767"/>
              <a:gd name="connsiteY88" fmla="*/ 1202338 h 1471628"/>
              <a:gd name="connsiteX89" fmla="*/ 1206325 w 1478767"/>
              <a:gd name="connsiteY89" fmla="*/ 1150546 h 1471628"/>
              <a:gd name="connsiteX90" fmla="*/ 1154870 w 1478767"/>
              <a:gd name="connsiteY90" fmla="*/ 1161027 h 1471628"/>
              <a:gd name="connsiteX91" fmla="*/ 1152327 w 1478767"/>
              <a:gd name="connsiteY91" fmla="*/ 1168048 h 1471628"/>
              <a:gd name="connsiteX92" fmla="*/ 1167692 w 1478767"/>
              <a:gd name="connsiteY92" fmla="*/ 1213330 h 1471628"/>
              <a:gd name="connsiteX93" fmla="*/ 1252183 w 1478767"/>
              <a:gd name="connsiteY93" fmla="*/ 1265122 h 1471628"/>
              <a:gd name="connsiteX94" fmla="*/ 1303638 w 1478767"/>
              <a:gd name="connsiteY94" fmla="*/ 1254641 h 1471628"/>
              <a:gd name="connsiteX95" fmla="*/ 1309082 w 1478767"/>
              <a:gd name="connsiteY95" fmla="*/ 1226827 h 1471628"/>
              <a:gd name="connsiteX96" fmla="*/ 1421456 w 1478767"/>
              <a:gd name="connsiteY96" fmla="*/ 808771 h 1471628"/>
              <a:gd name="connsiteX97" fmla="*/ 1390249 w 1478767"/>
              <a:gd name="connsiteY97" fmla="*/ 766538 h 1471628"/>
              <a:gd name="connsiteX98" fmla="*/ 1387770 w 1478767"/>
              <a:gd name="connsiteY98" fmla="*/ 766756 h 1471628"/>
              <a:gd name="connsiteX99" fmla="*/ 1289316 w 1478767"/>
              <a:gd name="connsiteY99" fmla="*/ 755435 h 1471628"/>
              <a:gd name="connsiteX100" fmla="*/ 1247083 w 1478767"/>
              <a:gd name="connsiteY100" fmla="*/ 786641 h 1471628"/>
              <a:gd name="connsiteX101" fmla="*/ 1247738 w 1478767"/>
              <a:gd name="connsiteY101" fmla="*/ 794080 h 1471628"/>
              <a:gd name="connsiteX102" fmla="*/ 1280769 w 1478767"/>
              <a:gd name="connsiteY102" fmla="*/ 828656 h 1471628"/>
              <a:gd name="connsiteX103" fmla="*/ 1379222 w 1478767"/>
              <a:gd name="connsiteY103" fmla="*/ 839977 h 1471628"/>
              <a:gd name="connsiteX104" fmla="*/ 1421456 w 1478767"/>
              <a:gd name="connsiteY104" fmla="*/ 808771 h 1471628"/>
              <a:gd name="connsiteX105" fmla="*/ 1407746 w 1478767"/>
              <a:gd name="connsiteY105" fmla="*/ 563971 h 1471628"/>
              <a:gd name="connsiteX106" fmla="*/ 1299795 w 1478767"/>
              <a:gd name="connsiteY106" fmla="*/ 510796 h 1471628"/>
              <a:gd name="connsiteX107" fmla="*/ 1228784 w 1478767"/>
              <a:gd name="connsiteY107" fmla="*/ 607949 h 1471628"/>
              <a:gd name="connsiteX108" fmla="*/ 1336737 w 1478767"/>
              <a:gd name="connsiteY108" fmla="*/ 661123 h 1471628"/>
              <a:gd name="connsiteX109" fmla="*/ 1407746 w 1478767"/>
              <a:gd name="connsiteY109" fmla="*/ 563971 h 1471628"/>
              <a:gd name="connsiteX110" fmla="*/ 1478767 w 1478767"/>
              <a:gd name="connsiteY110" fmla="*/ 1011036 h 1471628"/>
              <a:gd name="connsiteX111" fmla="*/ 1318850 w 1478767"/>
              <a:gd name="connsiteY111" fmla="*/ 897674 h 1471628"/>
              <a:gd name="connsiteX112" fmla="*/ 1181208 w 1478767"/>
              <a:gd name="connsiteY112" fmla="*/ 1037239 h 1471628"/>
              <a:gd name="connsiteX113" fmla="*/ 1341123 w 1478767"/>
              <a:gd name="connsiteY113" fmla="*/ 1150600 h 1471628"/>
              <a:gd name="connsiteX114" fmla="*/ 1478767 w 1478767"/>
              <a:gd name="connsiteY114" fmla="*/ 1011036 h 1471628"/>
              <a:gd name="connsiteX115" fmla="*/ 1423752 w 1478767"/>
              <a:gd name="connsiteY115" fmla="*/ 306843 h 1471628"/>
              <a:gd name="connsiteX116" fmla="*/ 1263835 w 1478767"/>
              <a:gd name="connsiteY116" fmla="*/ 193480 h 1471628"/>
              <a:gd name="connsiteX117" fmla="*/ 1126193 w 1478767"/>
              <a:gd name="connsiteY117" fmla="*/ 333046 h 1471628"/>
              <a:gd name="connsiteX118" fmla="*/ 1286108 w 1478767"/>
              <a:gd name="connsiteY118" fmla="*/ 446406 h 1471628"/>
              <a:gd name="connsiteX119" fmla="*/ 1423752 w 1478767"/>
              <a:gd name="connsiteY119" fmla="*/ 306843 h 14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78767" h="1471628">
                <a:moveTo>
                  <a:pt x="567940" y="173196"/>
                </a:moveTo>
                <a:lnTo>
                  <a:pt x="548027" y="76115"/>
                </a:lnTo>
                <a:cubicBezTo>
                  <a:pt x="548027" y="73626"/>
                  <a:pt x="548027" y="73626"/>
                  <a:pt x="548027" y="73626"/>
                </a:cubicBezTo>
                <a:cubicBezTo>
                  <a:pt x="543048" y="53712"/>
                  <a:pt x="523134" y="41266"/>
                  <a:pt x="503219" y="46244"/>
                </a:cubicBezTo>
                <a:cubicBezTo>
                  <a:pt x="483305" y="51223"/>
                  <a:pt x="470859" y="71137"/>
                  <a:pt x="475838" y="91052"/>
                </a:cubicBezTo>
                <a:lnTo>
                  <a:pt x="495751" y="188133"/>
                </a:lnTo>
                <a:cubicBezTo>
                  <a:pt x="500730" y="205558"/>
                  <a:pt x="515665" y="218004"/>
                  <a:pt x="533091" y="218004"/>
                </a:cubicBezTo>
                <a:cubicBezTo>
                  <a:pt x="535580" y="218004"/>
                  <a:pt x="538070" y="218004"/>
                  <a:pt x="540559" y="218004"/>
                </a:cubicBezTo>
                <a:cubicBezTo>
                  <a:pt x="560473" y="213026"/>
                  <a:pt x="572919" y="193111"/>
                  <a:pt x="567940" y="173196"/>
                </a:cubicBezTo>
                <a:close/>
                <a:moveTo>
                  <a:pt x="861359" y="151748"/>
                </a:moveTo>
                <a:cubicBezTo>
                  <a:pt x="822408" y="111984"/>
                  <a:pt x="799366" y="56642"/>
                  <a:pt x="803101" y="0"/>
                </a:cubicBezTo>
                <a:cubicBezTo>
                  <a:pt x="771127" y="46903"/>
                  <a:pt x="718866" y="76275"/>
                  <a:pt x="663687" y="83576"/>
                </a:cubicBezTo>
                <a:cubicBezTo>
                  <a:pt x="704988" y="124152"/>
                  <a:pt x="725680" y="178683"/>
                  <a:pt x="721944" y="235325"/>
                </a:cubicBezTo>
                <a:cubicBezTo>
                  <a:pt x="753918" y="188422"/>
                  <a:pt x="806177" y="159050"/>
                  <a:pt x="861359" y="151748"/>
                </a:cubicBezTo>
                <a:close/>
                <a:moveTo>
                  <a:pt x="1116429" y="1070756"/>
                </a:moveTo>
                <a:cubicBezTo>
                  <a:pt x="1111463" y="1043226"/>
                  <a:pt x="1090551" y="1019980"/>
                  <a:pt x="1061545" y="1013443"/>
                </a:cubicBezTo>
                <a:cubicBezTo>
                  <a:pt x="1052256" y="1028498"/>
                  <a:pt x="1040296" y="1041733"/>
                  <a:pt x="1026253" y="1052489"/>
                </a:cubicBezTo>
                <a:lnTo>
                  <a:pt x="710006" y="1294845"/>
                </a:lnTo>
                <a:lnTo>
                  <a:pt x="707919" y="1296518"/>
                </a:lnTo>
                <a:lnTo>
                  <a:pt x="705631" y="1298024"/>
                </a:lnTo>
                <a:cubicBezTo>
                  <a:pt x="679149" y="1315457"/>
                  <a:pt x="647966" y="1324375"/>
                  <a:pt x="616270" y="1323581"/>
                </a:cubicBezTo>
                <a:lnTo>
                  <a:pt x="614976" y="1323695"/>
                </a:lnTo>
                <a:lnTo>
                  <a:pt x="451295" y="1317254"/>
                </a:lnTo>
                <a:lnTo>
                  <a:pt x="405294" y="1372137"/>
                </a:lnTo>
                <a:lnTo>
                  <a:pt x="376987" y="1405914"/>
                </a:lnTo>
                <a:lnTo>
                  <a:pt x="455394" y="1471628"/>
                </a:lnTo>
                <a:lnTo>
                  <a:pt x="524816" y="1388799"/>
                </a:lnTo>
                <a:lnTo>
                  <a:pt x="724933" y="1396686"/>
                </a:lnTo>
                <a:cubicBezTo>
                  <a:pt x="741599" y="1397119"/>
                  <a:pt x="758006" y="1392493"/>
                  <a:pt x="771992" y="1383419"/>
                </a:cubicBezTo>
                <a:lnTo>
                  <a:pt x="1088085" y="1141448"/>
                </a:lnTo>
                <a:cubicBezTo>
                  <a:pt x="1102123" y="1131200"/>
                  <a:pt x="1111966" y="1116209"/>
                  <a:pt x="1115790" y="1099254"/>
                </a:cubicBezTo>
                <a:cubicBezTo>
                  <a:pt x="1117968" y="1089585"/>
                  <a:pt x="1118085" y="1079933"/>
                  <a:pt x="1116429" y="1070756"/>
                </a:cubicBezTo>
                <a:close/>
                <a:moveTo>
                  <a:pt x="1070985" y="544870"/>
                </a:moveTo>
                <a:cubicBezTo>
                  <a:pt x="1069531" y="528352"/>
                  <a:pt x="1061775" y="512388"/>
                  <a:pt x="1048063" y="500895"/>
                </a:cubicBezTo>
                <a:cubicBezTo>
                  <a:pt x="1020639" y="477910"/>
                  <a:pt x="979772" y="481509"/>
                  <a:pt x="956787" y="508933"/>
                </a:cubicBezTo>
                <a:lnTo>
                  <a:pt x="683817" y="834620"/>
                </a:lnTo>
                <a:cubicBezTo>
                  <a:pt x="678822" y="839748"/>
                  <a:pt x="670828" y="840452"/>
                  <a:pt x="665016" y="836275"/>
                </a:cubicBezTo>
                <a:cubicBezTo>
                  <a:pt x="658524" y="831616"/>
                  <a:pt x="657042" y="822576"/>
                  <a:pt x="661702" y="816086"/>
                </a:cubicBezTo>
                <a:lnTo>
                  <a:pt x="991201" y="423972"/>
                </a:lnTo>
                <a:cubicBezTo>
                  <a:pt x="1014492" y="396521"/>
                  <a:pt x="1011120" y="355385"/>
                  <a:pt x="983669" y="332093"/>
                </a:cubicBezTo>
                <a:cubicBezTo>
                  <a:pt x="956218" y="308801"/>
                  <a:pt x="915081" y="312174"/>
                  <a:pt x="891788" y="339625"/>
                </a:cubicBezTo>
                <a:lnTo>
                  <a:pt x="562202" y="732863"/>
                </a:lnTo>
                <a:cubicBezTo>
                  <a:pt x="557207" y="737990"/>
                  <a:pt x="549217" y="738694"/>
                  <a:pt x="543403" y="734518"/>
                </a:cubicBezTo>
                <a:cubicBezTo>
                  <a:pt x="536911" y="729858"/>
                  <a:pt x="535426" y="720818"/>
                  <a:pt x="540088" y="714329"/>
                </a:cubicBezTo>
                <a:lnTo>
                  <a:pt x="814149" y="388359"/>
                </a:lnTo>
                <a:cubicBezTo>
                  <a:pt x="837109" y="360628"/>
                  <a:pt x="833241" y="319535"/>
                  <a:pt x="805510" y="296577"/>
                </a:cubicBezTo>
                <a:cubicBezTo>
                  <a:pt x="777779" y="273617"/>
                  <a:pt x="736684" y="277486"/>
                  <a:pt x="713726" y="305217"/>
                </a:cubicBezTo>
                <a:lnTo>
                  <a:pt x="440757" y="630904"/>
                </a:lnTo>
                <a:cubicBezTo>
                  <a:pt x="435408" y="636548"/>
                  <a:pt x="426687" y="637316"/>
                  <a:pt x="420433" y="632694"/>
                </a:cubicBezTo>
                <a:cubicBezTo>
                  <a:pt x="414898" y="627366"/>
                  <a:pt x="414141" y="618770"/>
                  <a:pt x="418659" y="612554"/>
                </a:cubicBezTo>
                <a:lnTo>
                  <a:pt x="599107" y="397054"/>
                </a:lnTo>
                <a:cubicBezTo>
                  <a:pt x="599372" y="396741"/>
                  <a:pt x="599638" y="396426"/>
                  <a:pt x="599897" y="396108"/>
                </a:cubicBezTo>
                <a:cubicBezTo>
                  <a:pt x="622405" y="368724"/>
                  <a:pt x="618451" y="328284"/>
                  <a:pt x="591069" y="305777"/>
                </a:cubicBezTo>
                <a:cubicBezTo>
                  <a:pt x="563848" y="283257"/>
                  <a:pt x="523581" y="286802"/>
                  <a:pt x="500714" y="313733"/>
                </a:cubicBezTo>
                <a:lnTo>
                  <a:pt x="180483" y="694789"/>
                </a:lnTo>
                <a:cubicBezTo>
                  <a:pt x="56467" y="842755"/>
                  <a:pt x="140191" y="922340"/>
                  <a:pt x="74478" y="1000745"/>
                </a:cubicBezTo>
                <a:lnTo>
                  <a:pt x="0" y="1089607"/>
                </a:lnTo>
                <a:lnTo>
                  <a:pt x="320310" y="1358581"/>
                </a:lnTo>
                <a:lnTo>
                  <a:pt x="417869" y="1242178"/>
                </a:lnTo>
                <a:lnTo>
                  <a:pt x="617940" y="1249512"/>
                </a:lnTo>
                <a:cubicBezTo>
                  <a:pt x="634606" y="1249942"/>
                  <a:pt x="651013" y="1245317"/>
                  <a:pt x="664998" y="1236242"/>
                </a:cubicBezTo>
                <a:lnTo>
                  <a:pt x="981027" y="993535"/>
                </a:lnTo>
                <a:cubicBezTo>
                  <a:pt x="1011451" y="969360"/>
                  <a:pt x="1017338" y="925470"/>
                  <a:pt x="994365" y="894131"/>
                </a:cubicBezTo>
                <a:cubicBezTo>
                  <a:pt x="970745" y="861910"/>
                  <a:pt x="925477" y="854935"/>
                  <a:pt x="893255" y="878556"/>
                </a:cubicBezTo>
                <a:lnTo>
                  <a:pt x="676639" y="1044918"/>
                </a:lnTo>
                <a:lnTo>
                  <a:pt x="783131" y="917860"/>
                </a:lnTo>
                <a:lnTo>
                  <a:pt x="1056101" y="592173"/>
                </a:lnTo>
                <a:cubicBezTo>
                  <a:pt x="1067593" y="578461"/>
                  <a:pt x="1072440" y="561388"/>
                  <a:pt x="1070985" y="544870"/>
                </a:cubicBezTo>
                <a:close/>
                <a:moveTo>
                  <a:pt x="1178329" y="702081"/>
                </a:moveTo>
                <a:cubicBezTo>
                  <a:pt x="1180773" y="666413"/>
                  <a:pt x="1153839" y="635517"/>
                  <a:pt x="1118172" y="633072"/>
                </a:cubicBezTo>
                <a:lnTo>
                  <a:pt x="1112996" y="639858"/>
                </a:lnTo>
                <a:lnTo>
                  <a:pt x="981734" y="796470"/>
                </a:lnTo>
                <a:cubicBezTo>
                  <a:pt x="1010227" y="805659"/>
                  <a:pt x="1035274" y="823251"/>
                  <a:pt x="1053585" y="846934"/>
                </a:cubicBezTo>
                <a:cubicBezTo>
                  <a:pt x="1056715" y="850756"/>
                  <a:pt x="1059371" y="855551"/>
                  <a:pt x="1062180" y="859958"/>
                </a:cubicBezTo>
                <a:lnTo>
                  <a:pt x="1163280" y="739333"/>
                </a:lnTo>
                <a:cubicBezTo>
                  <a:pt x="1172121" y="728825"/>
                  <a:pt x="1177391" y="715779"/>
                  <a:pt x="1178329" y="702081"/>
                </a:cubicBezTo>
                <a:close/>
                <a:moveTo>
                  <a:pt x="1140378" y="110251"/>
                </a:moveTo>
                <a:cubicBezTo>
                  <a:pt x="1140133" y="100846"/>
                  <a:pt x="1136343" y="91308"/>
                  <a:pt x="1128795" y="82939"/>
                </a:cubicBezTo>
                <a:cubicBezTo>
                  <a:pt x="1113130" y="69675"/>
                  <a:pt x="1091715" y="69740"/>
                  <a:pt x="1074977" y="84836"/>
                </a:cubicBezTo>
                <a:cubicBezTo>
                  <a:pt x="1074977" y="84836"/>
                  <a:pt x="1074977" y="84836"/>
                  <a:pt x="1072956" y="86289"/>
                </a:cubicBezTo>
                <a:lnTo>
                  <a:pt x="972587" y="198282"/>
                </a:lnTo>
                <a:cubicBezTo>
                  <a:pt x="964816" y="213064"/>
                  <a:pt x="963427" y="232455"/>
                  <a:pt x="973597" y="246606"/>
                </a:cubicBezTo>
                <a:cubicBezTo>
                  <a:pt x="975050" y="248627"/>
                  <a:pt x="976503" y="250649"/>
                  <a:pt x="977956" y="252670"/>
                </a:cubicBezTo>
                <a:cubicBezTo>
                  <a:pt x="993621" y="265934"/>
                  <a:pt x="1017057" y="264417"/>
                  <a:pt x="1030321" y="248751"/>
                </a:cubicBezTo>
                <a:lnTo>
                  <a:pt x="1130690" y="136758"/>
                </a:lnTo>
                <a:cubicBezTo>
                  <a:pt x="1137323" y="128925"/>
                  <a:pt x="1140623" y="119655"/>
                  <a:pt x="1140378" y="110251"/>
                </a:cubicBezTo>
                <a:close/>
                <a:moveTo>
                  <a:pt x="1309082" y="1226827"/>
                </a:moveTo>
                <a:cubicBezTo>
                  <a:pt x="1307157" y="1217525"/>
                  <a:pt x="1301671" y="1208918"/>
                  <a:pt x="1293157" y="1203186"/>
                </a:cubicBezTo>
                <a:cubicBezTo>
                  <a:pt x="1293157" y="1203186"/>
                  <a:pt x="1293157" y="1203186"/>
                  <a:pt x="1290817" y="1202338"/>
                </a:cubicBezTo>
                <a:lnTo>
                  <a:pt x="1206325" y="1150546"/>
                </a:lnTo>
                <a:cubicBezTo>
                  <a:pt x="1189297" y="1139081"/>
                  <a:pt x="1166334" y="1144000"/>
                  <a:pt x="1154870" y="1161027"/>
                </a:cubicBezTo>
                <a:cubicBezTo>
                  <a:pt x="1154022" y="1163367"/>
                  <a:pt x="1153175" y="1165708"/>
                  <a:pt x="1152327" y="1168048"/>
                </a:cubicBezTo>
                <a:cubicBezTo>
                  <a:pt x="1146391" y="1184432"/>
                  <a:pt x="1153005" y="1202714"/>
                  <a:pt x="1167692" y="1213330"/>
                </a:cubicBezTo>
                <a:lnTo>
                  <a:pt x="1252183" y="1265122"/>
                </a:lnTo>
                <a:cubicBezTo>
                  <a:pt x="1269212" y="1276586"/>
                  <a:pt x="1292174" y="1271668"/>
                  <a:pt x="1303638" y="1254641"/>
                </a:cubicBezTo>
                <a:cubicBezTo>
                  <a:pt x="1309371" y="1246127"/>
                  <a:pt x="1311007" y="1236129"/>
                  <a:pt x="1309082" y="1226827"/>
                </a:cubicBezTo>
                <a:close/>
                <a:moveTo>
                  <a:pt x="1421456" y="808771"/>
                </a:moveTo>
                <a:cubicBezTo>
                  <a:pt x="1424668" y="788495"/>
                  <a:pt x="1410523" y="769750"/>
                  <a:pt x="1390249" y="766538"/>
                </a:cubicBezTo>
                <a:cubicBezTo>
                  <a:pt x="1390249" y="766538"/>
                  <a:pt x="1390249" y="766538"/>
                  <a:pt x="1387770" y="766756"/>
                </a:cubicBezTo>
                <a:lnTo>
                  <a:pt x="1289316" y="755435"/>
                </a:lnTo>
                <a:cubicBezTo>
                  <a:pt x="1269040" y="752223"/>
                  <a:pt x="1250295" y="766368"/>
                  <a:pt x="1247083" y="786641"/>
                </a:cubicBezTo>
                <a:cubicBezTo>
                  <a:pt x="1247301" y="789121"/>
                  <a:pt x="1247520" y="791601"/>
                  <a:pt x="1247738" y="794080"/>
                </a:cubicBezTo>
                <a:cubicBezTo>
                  <a:pt x="1249267" y="811439"/>
                  <a:pt x="1262975" y="825225"/>
                  <a:pt x="1280769" y="828656"/>
                </a:cubicBezTo>
                <a:lnTo>
                  <a:pt x="1379222" y="839977"/>
                </a:lnTo>
                <a:cubicBezTo>
                  <a:pt x="1399498" y="843189"/>
                  <a:pt x="1418243" y="829044"/>
                  <a:pt x="1421456" y="808771"/>
                </a:cubicBezTo>
                <a:close/>
                <a:moveTo>
                  <a:pt x="1407746" y="563971"/>
                </a:moveTo>
                <a:cubicBezTo>
                  <a:pt x="1365735" y="562909"/>
                  <a:pt x="1326486" y="542190"/>
                  <a:pt x="1299795" y="510796"/>
                </a:cubicBezTo>
                <a:cubicBezTo>
                  <a:pt x="1291133" y="552775"/>
                  <a:pt x="1265518" y="587536"/>
                  <a:pt x="1228784" y="607949"/>
                </a:cubicBezTo>
                <a:cubicBezTo>
                  <a:pt x="1270795" y="609011"/>
                  <a:pt x="1310044" y="629728"/>
                  <a:pt x="1336737" y="661123"/>
                </a:cubicBezTo>
                <a:cubicBezTo>
                  <a:pt x="1345837" y="620932"/>
                  <a:pt x="1371013" y="584383"/>
                  <a:pt x="1407746" y="563971"/>
                </a:cubicBezTo>
                <a:close/>
                <a:moveTo>
                  <a:pt x="1478767" y="1011036"/>
                </a:moveTo>
                <a:cubicBezTo>
                  <a:pt x="1412767" y="999354"/>
                  <a:pt x="1354067" y="957046"/>
                  <a:pt x="1318850" y="897674"/>
                </a:cubicBezTo>
                <a:cubicBezTo>
                  <a:pt x="1294554" y="962286"/>
                  <a:pt x="1243931" y="1011723"/>
                  <a:pt x="1181208" y="1037239"/>
                </a:cubicBezTo>
                <a:cubicBezTo>
                  <a:pt x="1247206" y="1048920"/>
                  <a:pt x="1305909" y="1091228"/>
                  <a:pt x="1341123" y="1150600"/>
                </a:cubicBezTo>
                <a:cubicBezTo>
                  <a:pt x="1365421" y="1085988"/>
                  <a:pt x="1415824" y="1034071"/>
                  <a:pt x="1478767" y="1011036"/>
                </a:cubicBezTo>
                <a:close/>
                <a:moveTo>
                  <a:pt x="1423752" y="306843"/>
                </a:moveTo>
                <a:cubicBezTo>
                  <a:pt x="1357752" y="295161"/>
                  <a:pt x="1299051" y="252852"/>
                  <a:pt x="1263835" y="193480"/>
                </a:cubicBezTo>
                <a:cubicBezTo>
                  <a:pt x="1239539" y="258093"/>
                  <a:pt x="1188916" y="307530"/>
                  <a:pt x="1126193" y="333046"/>
                </a:cubicBezTo>
                <a:cubicBezTo>
                  <a:pt x="1192191" y="344726"/>
                  <a:pt x="1250893" y="387035"/>
                  <a:pt x="1286108" y="446406"/>
                </a:cubicBezTo>
                <a:cubicBezTo>
                  <a:pt x="1310406" y="381794"/>
                  <a:pt x="1360809" y="329877"/>
                  <a:pt x="1423752" y="306843"/>
                </a:cubicBezTo>
                <a:close/>
              </a:path>
            </a:pathLst>
          </a:custGeom>
          <a:solidFill>
            <a:srgbClr val="EF2B01"/>
          </a:solidFill>
          <a:ln w="12799" cap="flat">
            <a:noFill/>
            <a:prstDash val="solid"/>
            <a:miter/>
          </a:ln>
        </p:spPr>
        <p:txBody>
          <a:bodyPr rtlCol="0" anchor="ctr"/>
          <a:lstStyle/>
          <a:p>
            <a:endParaRPr lang="en-GB" dirty="0"/>
          </a:p>
        </p:txBody>
      </p:sp>
      <p:pic>
        <p:nvPicPr>
          <p:cNvPr id="48" name="Picture 47" descr="Logo&#10;&#10;Description automatically generated">
            <a:extLst>
              <a:ext uri="{FF2B5EF4-FFF2-40B4-BE49-F238E27FC236}">
                <a16:creationId xmlns:a16="http://schemas.microsoft.com/office/drawing/2014/main" id="{E70A8A38-1E8F-4FF3-965B-8BC4FB94EE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91502" y="3137773"/>
            <a:ext cx="1352183" cy="1352183"/>
          </a:xfrm>
          <a:prstGeom prst="rect">
            <a:avLst/>
          </a:prstGeom>
        </p:spPr>
      </p:pic>
      <p:sp>
        <p:nvSpPr>
          <p:cNvPr id="49" name="TextBox 48">
            <a:extLst>
              <a:ext uri="{FF2B5EF4-FFF2-40B4-BE49-F238E27FC236}">
                <a16:creationId xmlns:a16="http://schemas.microsoft.com/office/drawing/2014/main" id="{F27028A2-80DC-4325-89C4-6A6FCC814DD6}"/>
              </a:ext>
            </a:extLst>
          </p:cNvPr>
          <p:cNvSpPr txBox="1"/>
          <p:nvPr/>
        </p:nvSpPr>
        <p:spPr>
          <a:xfrm>
            <a:off x="4430360" y="6528543"/>
            <a:ext cx="1657620" cy="369332"/>
          </a:xfrm>
          <a:prstGeom prst="rect">
            <a:avLst/>
          </a:prstGeom>
          <a:noFill/>
          <a:ln>
            <a:noFill/>
          </a:ln>
        </p:spPr>
        <p:txBody>
          <a:bodyPr wrap="square">
            <a:spAutoFit/>
          </a:bodyPr>
          <a:lstStyle/>
          <a:p>
            <a:pPr algn="ctr"/>
            <a:r>
              <a:rPr lang="en-US" sz="1800" dirty="0" err="1">
                <a:solidFill>
                  <a:srgbClr val="EF2B01"/>
                </a:solidFill>
              </a:rPr>
              <a:t>Berakhot</a:t>
            </a:r>
            <a:endParaRPr lang="en-US" sz="1800" dirty="0">
              <a:solidFill>
                <a:srgbClr val="EF2B01"/>
              </a:solidFill>
            </a:endParaRPr>
          </a:p>
        </p:txBody>
      </p:sp>
      <p:sp>
        <p:nvSpPr>
          <p:cNvPr id="50" name="TextBox 49">
            <a:extLst>
              <a:ext uri="{FF2B5EF4-FFF2-40B4-BE49-F238E27FC236}">
                <a16:creationId xmlns:a16="http://schemas.microsoft.com/office/drawing/2014/main" id="{594C1797-998F-43B9-8CE6-86C65FCD4CCE}"/>
              </a:ext>
            </a:extLst>
          </p:cNvPr>
          <p:cNvSpPr txBox="1"/>
          <p:nvPr/>
        </p:nvSpPr>
        <p:spPr>
          <a:xfrm>
            <a:off x="911502" y="8483650"/>
            <a:ext cx="1657620" cy="369332"/>
          </a:xfrm>
          <a:prstGeom prst="rect">
            <a:avLst/>
          </a:prstGeom>
          <a:noFill/>
          <a:ln>
            <a:noFill/>
          </a:ln>
        </p:spPr>
        <p:txBody>
          <a:bodyPr wrap="square">
            <a:spAutoFit/>
          </a:bodyPr>
          <a:lstStyle/>
          <a:p>
            <a:pPr algn="ctr"/>
            <a:r>
              <a:rPr lang="en-US" sz="1800" dirty="0" err="1">
                <a:solidFill>
                  <a:srgbClr val="EF2B01"/>
                </a:solidFill>
              </a:rPr>
              <a:t>Tefillah</a:t>
            </a:r>
            <a:endParaRPr lang="en-US" sz="1800" dirty="0">
              <a:solidFill>
                <a:srgbClr val="EF2B01"/>
              </a:solidFill>
            </a:endParaRPr>
          </a:p>
        </p:txBody>
      </p:sp>
    </p:spTree>
    <p:extLst>
      <p:ext uri="{BB962C8B-B14F-4D97-AF65-F5344CB8AC3E}">
        <p14:creationId xmlns:p14="http://schemas.microsoft.com/office/powerpoint/2010/main" val="2638676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a:off x="0" y="2946400"/>
            <a:ext cx="6858000" cy="1306110"/>
          </a:xfrm>
        </p:spPr>
        <p:txBody>
          <a:bodyPr>
            <a:noAutofit/>
          </a:bodyPr>
          <a:lstStyle/>
          <a:p>
            <a:r>
              <a:rPr lang="en-US" sz="8000" b="1" dirty="0"/>
              <a:t>Year 3</a:t>
            </a:r>
            <a:endParaRPr lang="en-GB" sz="8000" b="1" dirty="0"/>
          </a:p>
        </p:txBody>
      </p:sp>
      <p:pic>
        <p:nvPicPr>
          <p:cNvPr id="105" name="Picture 104" descr="A close up of a sign&#10;&#10;Description automatically generated">
            <a:extLst>
              <a:ext uri="{FF2B5EF4-FFF2-40B4-BE49-F238E27FC236}">
                <a16:creationId xmlns:a16="http://schemas.microsoft.com/office/drawing/2014/main" id="{F7217F87-0174-4B96-B48C-9376EC3BE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82" y="912464"/>
            <a:ext cx="2877035" cy="2033936"/>
          </a:xfrm>
          <a:prstGeom prst="rect">
            <a:avLst/>
          </a:prstGeom>
        </p:spPr>
      </p:pic>
      <p:grpSp>
        <p:nvGrpSpPr>
          <p:cNvPr id="3" name="Group 2">
            <a:extLst>
              <a:ext uri="{FF2B5EF4-FFF2-40B4-BE49-F238E27FC236}">
                <a16:creationId xmlns:a16="http://schemas.microsoft.com/office/drawing/2014/main" id="{056693BA-0BDB-40A6-A56C-B60F8EA98FA1}"/>
              </a:ext>
            </a:extLst>
          </p:cNvPr>
          <p:cNvGrpSpPr/>
          <p:nvPr/>
        </p:nvGrpSpPr>
        <p:grpSpPr>
          <a:xfrm>
            <a:off x="-935992" y="8775699"/>
            <a:ext cx="9514617" cy="3516727"/>
            <a:chOff x="1159789" y="8240859"/>
            <a:chExt cx="15649065" cy="5784099"/>
          </a:xfrm>
        </p:grpSpPr>
        <p:sp>
          <p:nvSpPr>
            <p:cNvPr id="119" name="Isosceles Triangle 118">
              <a:extLst>
                <a:ext uri="{FF2B5EF4-FFF2-40B4-BE49-F238E27FC236}">
                  <a16:creationId xmlns:a16="http://schemas.microsoft.com/office/drawing/2014/main" id="{6F8CFDE6-F4CF-4B27-9775-1AD05E1BDBEF}"/>
                </a:ext>
              </a:extLst>
            </p:cNvPr>
            <p:cNvSpPr/>
            <p:nvPr/>
          </p:nvSpPr>
          <p:spPr>
            <a:xfrm rot="17940000" flipH="1" flipV="1">
              <a:off x="10005850" y="8344941"/>
              <a:ext cx="2492757" cy="4651310"/>
            </a:xfrm>
            <a:prstGeom prst="triangle">
              <a:avLst/>
            </a:pr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A4397B53-575D-4F5D-A7F3-A3B01F6B6BEB}"/>
                </a:ext>
              </a:extLst>
            </p:cNvPr>
            <p:cNvSpPr/>
            <p:nvPr/>
          </p:nvSpPr>
          <p:spPr>
            <a:xfrm rot="16802127" flipV="1">
              <a:off x="3755696" y="8065599"/>
              <a:ext cx="2492757" cy="4651310"/>
            </a:xfrm>
            <a:prstGeom prst="triangle">
              <a:avLst/>
            </a:pr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4C94FAC3-065E-4C18-A31A-E57B4EB91506}"/>
                </a:ext>
              </a:extLst>
            </p:cNvPr>
            <p:cNvSpPr/>
            <p:nvPr/>
          </p:nvSpPr>
          <p:spPr>
            <a:xfrm rot="19340737" flipH="1" flipV="1">
              <a:off x="5819163" y="9129945"/>
              <a:ext cx="2492757" cy="4651310"/>
            </a:xfrm>
            <a:prstGeom prst="triangle">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BB41784D-7C15-4A84-A6DA-A2DB5187F2F8}"/>
                </a:ext>
              </a:extLst>
            </p:cNvPr>
            <p:cNvSpPr/>
            <p:nvPr/>
          </p:nvSpPr>
          <p:spPr>
            <a:xfrm rot="10137648" flipV="1">
              <a:off x="8341161" y="8589587"/>
              <a:ext cx="2492757" cy="4651310"/>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4E3BD6FF-AAB1-4037-9D03-0140C4248F8E}"/>
                </a:ext>
              </a:extLst>
            </p:cNvPr>
            <p:cNvSpPr/>
            <p:nvPr/>
          </p:nvSpPr>
          <p:spPr>
            <a:xfrm rot="1817085" flipV="1">
              <a:off x="5777661" y="8855101"/>
              <a:ext cx="2492757" cy="4651310"/>
            </a:xfrm>
            <a:prstGeom prst="triangle">
              <a:avLst/>
            </a:pr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D14D18A1-19A6-4434-93B8-E4D14B1CDF4C}"/>
                </a:ext>
              </a:extLst>
            </p:cNvPr>
            <p:cNvSpPr/>
            <p:nvPr/>
          </p:nvSpPr>
          <p:spPr>
            <a:xfrm rot="14409240" flipH="1">
              <a:off x="2239065" y="8456760"/>
              <a:ext cx="2492757" cy="4651310"/>
            </a:xfrm>
            <a:prstGeom prst="triangle">
              <a:avLst/>
            </a:prstGeom>
            <a:solidFill>
              <a:srgbClr val="238E24"/>
            </a:solid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Isosceles Triangle 124">
              <a:extLst>
                <a:ext uri="{FF2B5EF4-FFF2-40B4-BE49-F238E27FC236}">
                  <a16:creationId xmlns:a16="http://schemas.microsoft.com/office/drawing/2014/main" id="{2902116C-A4A7-4EDD-88ED-18203FB162F5}"/>
                </a:ext>
              </a:extLst>
            </p:cNvPr>
            <p:cNvSpPr/>
            <p:nvPr/>
          </p:nvSpPr>
          <p:spPr>
            <a:xfrm>
              <a:off x="9894318" y="8240859"/>
              <a:ext cx="2492757" cy="4651310"/>
            </a:xfrm>
            <a:prstGeom prst="triangle">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Isosceles Triangle 125">
              <a:extLst>
                <a:ext uri="{FF2B5EF4-FFF2-40B4-BE49-F238E27FC236}">
                  <a16:creationId xmlns:a16="http://schemas.microsoft.com/office/drawing/2014/main" id="{25718241-AC58-446D-9D89-8101A969529B}"/>
                </a:ext>
              </a:extLst>
            </p:cNvPr>
            <p:cNvSpPr/>
            <p:nvPr/>
          </p:nvSpPr>
          <p:spPr>
            <a:xfrm rot="2171186" flipV="1">
              <a:off x="10072411" y="8985108"/>
              <a:ext cx="2492757" cy="4651310"/>
            </a:xfrm>
            <a:prstGeom prst="triangle">
              <a:avLst/>
            </a:pr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3F09E068-5287-45BD-ACB6-537CB1DF147F}"/>
                </a:ext>
              </a:extLst>
            </p:cNvPr>
            <p:cNvSpPr/>
            <p:nvPr/>
          </p:nvSpPr>
          <p:spPr>
            <a:xfrm rot="19809240" flipV="1">
              <a:off x="9576480" y="9373648"/>
              <a:ext cx="2492757" cy="4651310"/>
            </a:xfrm>
            <a:prstGeom prst="triangle">
              <a:avLst/>
            </a:prstGeom>
            <a:solidFill>
              <a:srgbClr val="60398A"/>
            </a:solidFill>
            <a:ln>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76F69B6B-208D-4B5D-94E5-5F59FF14436A}"/>
                </a:ext>
              </a:extLst>
            </p:cNvPr>
            <p:cNvSpPr/>
            <p:nvPr/>
          </p:nvSpPr>
          <p:spPr>
            <a:xfrm rot="18017085" flipV="1">
              <a:off x="13236820" y="8380958"/>
              <a:ext cx="2492757" cy="4651310"/>
            </a:xfrm>
            <a:prstGeom prst="triangle">
              <a:avLst/>
            </a:pr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EF21E1F0-3F19-4106-A70A-6A1BBCB1A16A}"/>
                </a:ext>
              </a:extLst>
            </p:cNvPr>
            <p:cNvSpPr/>
            <p:nvPr/>
          </p:nvSpPr>
          <p:spPr>
            <a:xfrm rot="11940000" flipV="1">
              <a:off x="2175473" y="8245548"/>
              <a:ext cx="2492757" cy="465131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pic>
        <p:nvPicPr>
          <p:cNvPr id="146" name="Graphic 145" descr="Speech">
            <a:extLst>
              <a:ext uri="{FF2B5EF4-FFF2-40B4-BE49-F238E27FC236}">
                <a16:creationId xmlns:a16="http://schemas.microsoft.com/office/drawing/2014/main" id="{A177B1F6-A749-4FF7-BF8A-114DF4A37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1442" y="5719296"/>
            <a:ext cx="4084591" cy="3686758"/>
          </a:xfrm>
          <a:prstGeom prst="rect">
            <a:avLst/>
          </a:prstGeom>
        </p:spPr>
      </p:pic>
      <p:sp>
        <p:nvSpPr>
          <p:cNvPr id="147" name="Rectangle 146">
            <a:extLst>
              <a:ext uri="{FF2B5EF4-FFF2-40B4-BE49-F238E27FC236}">
                <a16:creationId xmlns:a16="http://schemas.microsoft.com/office/drawing/2014/main" id="{A87ACC0D-94A9-4622-82E0-95ED78B60CC1}"/>
              </a:ext>
            </a:extLst>
          </p:cNvPr>
          <p:cNvSpPr/>
          <p:nvPr/>
        </p:nvSpPr>
        <p:spPr>
          <a:xfrm>
            <a:off x="3503906" y="6444103"/>
            <a:ext cx="2894374" cy="1754326"/>
          </a:xfrm>
          <a:prstGeom prst="rect">
            <a:avLst/>
          </a:prstGeom>
        </p:spPr>
        <p:txBody>
          <a:bodyPr wrap="square" anchor="t">
            <a:spAutoFit/>
          </a:bodyPr>
          <a:lstStyle/>
          <a:p>
            <a:pPr algn="ctr">
              <a:lnSpc>
                <a:spcPct val="90000"/>
              </a:lnSpc>
            </a:pPr>
            <a:r>
              <a:rPr lang="en-GB" sz="2400" b="1">
                <a:solidFill>
                  <a:schemeClr val="bg1"/>
                </a:solidFill>
                <a:latin typeface="Calibri"/>
                <a:cs typeface="Calibri"/>
              </a:rPr>
              <a:t>“Exploring religion and belief in the modern world; joyfully, creatively and confidently.”</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AB5FBDAD-305B-4EF7-B39B-15492B6A14D1}"/>
                  </a:ext>
                </a:extLst>
              </p:cNvPr>
              <p:cNvGraphicFramePr>
                <a:graphicFrameLocks noChangeAspect="1"/>
              </p:cNvGraphicFramePr>
              <p:nvPr>
                <p:extLst>
                  <p:ext uri="{D42A27DB-BD31-4B8C-83A1-F6EECF244321}">
                    <p14:modId xmlns:p14="http://schemas.microsoft.com/office/powerpoint/2010/main" val="997324038"/>
                  </p:ext>
                </p:extLst>
              </p:nvPr>
            </p:nvGraphicFramePr>
            <p:xfrm>
              <a:off x="13442" y="4419627"/>
              <a:ext cx="1083125" cy="1564514"/>
            </p:xfrm>
            <a:graphic>
              <a:graphicData uri="http://schemas.microsoft.com/office/powerpoint/2016/slidezoom">
                <pslz:sldZm>
                  <pslz:sldZmObj sldId="260" cId="2553795912">
                    <pslz:zmPr id="{4DB5A7C2-1FBB-4EF9-A013-40E1E8F9BAD5}" returnToParent="0" transitionDur="1000">
                      <p166:blipFill xmlns:p166="http://schemas.microsoft.com/office/powerpoint/2016/6/main">
                        <a:blip r:embed="rId5"/>
                        <a:stretch>
                          <a:fillRect/>
                        </a:stretch>
                      </p166:blipFill>
                      <p166:spPr xmlns:p166="http://schemas.microsoft.com/office/powerpoint/2016/6/main">
                        <a:xfrm>
                          <a:off x="0" y="0"/>
                          <a:ext cx="1083125" cy="1564514"/>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AB5FBDAD-305B-4EF7-B39B-15492B6A14D1}"/>
                  </a:ext>
                </a:extLst>
              </p:cNvPr>
              <p:cNvPicPr>
                <a:picLocks noGrp="1" noRot="1" noChangeAspect="1" noMove="1" noResize="1" noEditPoints="1" noAdjustHandles="1" noChangeArrowheads="1" noChangeShapeType="1"/>
              </p:cNvPicPr>
              <p:nvPr/>
            </p:nvPicPr>
            <p:blipFill>
              <a:blip r:embed="rId6"/>
              <a:stretch>
                <a:fillRect/>
              </a:stretch>
            </p:blipFill>
            <p:spPr>
              <a:xfrm>
                <a:off x="13442" y="4419627"/>
                <a:ext cx="1083125" cy="156451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474822C7-10FE-4160-A834-D1D2F36B0E85}"/>
                  </a:ext>
                </a:extLst>
              </p:cNvPr>
              <p:cNvGraphicFramePr>
                <a:graphicFrameLocks noChangeAspect="1"/>
              </p:cNvGraphicFramePr>
              <p:nvPr>
                <p:extLst>
                  <p:ext uri="{D42A27DB-BD31-4B8C-83A1-F6EECF244321}">
                    <p14:modId xmlns:p14="http://schemas.microsoft.com/office/powerpoint/2010/main" val="3739473217"/>
                  </p:ext>
                </p:extLst>
              </p:nvPr>
            </p:nvGraphicFramePr>
            <p:xfrm>
              <a:off x="1168758" y="4419454"/>
              <a:ext cx="1083125" cy="1564514"/>
            </p:xfrm>
            <a:graphic>
              <a:graphicData uri="http://schemas.microsoft.com/office/powerpoint/2016/slidezoom">
                <pslz:sldZm>
                  <pslz:sldZmObj sldId="276" cId="497277438">
                    <pslz:zmPr id="{9D92210C-E0B9-4AE7-B258-FC848C1455FF}" returnToParent="0" transitionDur="1000">
                      <p166:blipFill xmlns:p166="http://schemas.microsoft.com/office/powerpoint/2016/6/main">
                        <a:blip r:embed="rId7"/>
                        <a:stretch>
                          <a:fillRect/>
                        </a:stretch>
                      </p166:blipFill>
                      <p166:spPr xmlns:p166="http://schemas.microsoft.com/office/powerpoint/2016/6/main">
                        <a:xfrm>
                          <a:off x="0" y="0"/>
                          <a:ext cx="1083125" cy="1564514"/>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474822C7-10FE-4160-A834-D1D2F36B0E85}"/>
                  </a:ext>
                </a:extLst>
              </p:cNvPr>
              <p:cNvPicPr>
                <a:picLocks noGrp="1" noRot="1" noChangeAspect="1" noMove="1" noResize="1" noEditPoints="1" noAdjustHandles="1" noChangeArrowheads="1" noChangeShapeType="1"/>
              </p:cNvPicPr>
              <p:nvPr/>
            </p:nvPicPr>
            <p:blipFill>
              <a:blip r:embed="rId8"/>
              <a:stretch>
                <a:fillRect/>
              </a:stretch>
            </p:blipFill>
            <p:spPr>
              <a:xfrm>
                <a:off x="1168758" y="4419454"/>
                <a:ext cx="1083125" cy="156451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9E40337C-F85D-4624-8980-BA0EDE4C6132}"/>
                  </a:ext>
                </a:extLst>
              </p:cNvPr>
              <p:cNvGraphicFramePr>
                <a:graphicFrameLocks noChangeAspect="1"/>
              </p:cNvGraphicFramePr>
              <p:nvPr>
                <p:extLst>
                  <p:ext uri="{D42A27DB-BD31-4B8C-83A1-F6EECF244321}">
                    <p14:modId xmlns:p14="http://schemas.microsoft.com/office/powerpoint/2010/main" val="2345362399"/>
                  </p:ext>
                </p:extLst>
              </p:nvPr>
            </p:nvGraphicFramePr>
            <p:xfrm>
              <a:off x="3478821" y="4419454"/>
              <a:ext cx="1083125" cy="1564514"/>
            </p:xfrm>
            <a:graphic>
              <a:graphicData uri="http://schemas.microsoft.com/office/powerpoint/2016/slidezoom">
                <pslz:sldZm>
                  <pslz:sldZmObj sldId="300" cId="480204220">
                    <pslz:zmPr id="{E6482B45-1CBC-40E1-BA8E-D625D47C829B}" returnToParent="0" transitionDur="1000">
                      <p166:blipFill xmlns:p166="http://schemas.microsoft.com/office/powerpoint/2016/6/main">
                        <a:blip r:embed="rId9"/>
                        <a:stretch>
                          <a:fillRect/>
                        </a:stretch>
                      </p166:blipFill>
                      <p166:spPr xmlns:p166="http://schemas.microsoft.com/office/powerpoint/2016/6/main">
                        <a:xfrm>
                          <a:off x="0" y="0"/>
                          <a:ext cx="1083125" cy="1564514"/>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9E40337C-F85D-4624-8980-BA0EDE4C6132}"/>
                  </a:ext>
                </a:extLst>
              </p:cNvPr>
              <p:cNvPicPr>
                <a:picLocks noGrp="1" noRot="1" noChangeAspect="1" noMove="1" noResize="1" noEditPoints="1" noAdjustHandles="1" noChangeArrowheads="1" noChangeShapeType="1"/>
              </p:cNvPicPr>
              <p:nvPr/>
            </p:nvPicPr>
            <p:blipFill>
              <a:blip r:embed="rId10"/>
              <a:stretch>
                <a:fillRect/>
              </a:stretch>
            </p:blipFill>
            <p:spPr>
              <a:xfrm>
                <a:off x="3478821" y="4419454"/>
                <a:ext cx="1083125" cy="156451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D1BE6820-8D9C-4D29-82BE-4C2DA6FAD077}"/>
                  </a:ext>
                </a:extLst>
              </p:cNvPr>
              <p:cNvGraphicFramePr>
                <a:graphicFrameLocks noChangeAspect="1"/>
              </p:cNvGraphicFramePr>
              <p:nvPr>
                <p:extLst>
                  <p:ext uri="{D42A27DB-BD31-4B8C-83A1-F6EECF244321}">
                    <p14:modId xmlns:p14="http://schemas.microsoft.com/office/powerpoint/2010/main" val="1085761606"/>
                  </p:ext>
                </p:extLst>
              </p:nvPr>
            </p:nvGraphicFramePr>
            <p:xfrm>
              <a:off x="2324073" y="4419454"/>
              <a:ext cx="1083125" cy="1564514"/>
            </p:xfrm>
            <a:graphic>
              <a:graphicData uri="http://schemas.microsoft.com/office/powerpoint/2016/slidezoom">
                <pslz:sldZm>
                  <pslz:sldZmObj sldId="308" cId="2987583955">
                    <pslz:zmPr id="{28C8B04F-E7D0-4B1D-B6D7-99661410CF7A}" returnToParent="0" transitionDur="1000">
                      <p166:blipFill xmlns:p166="http://schemas.microsoft.com/office/powerpoint/2016/6/main">
                        <a:blip r:embed="rId11"/>
                        <a:stretch>
                          <a:fillRect/>
                        </a:stretch>
                      </p166:blipFill>
                      <p166:spPr xmlns:p166="http://schemas.microsoft.com/office/powerpoint/2016/6/main">
                        <a:xfrm>
                          <a:off x="0" y="0"/>
                          <a:ext cx="1083125" cy="1564514"/>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D1BE6820-8D9C-4D29-82BE-4C2DA6FAD077}"/>
                  </a:ext>
                </a:extLst>
              </p:cNvPr>
              <p:cNvPicPr>
                <a:picLocks noGrp="1" noRot="1" noChangeAspect="1" noMove="1" noResize="1" noEditPoints="1" noAdjustHandles="1" noChangeArrowheads="1" noChangeShapeType="1"/>
              </p:cNvPicPr>
              <p:nvPr/>
            </p:nvPicPr>
            <p:blipFill>
              <a:blip r:embed="rId12"/>
              <a:stretch>
                <a:fillRect/>
              </a:stretch>
            </p:blipFill>
            <p:spPr>
              <a:xfrm>
                <a:off x="2324073" y="4419454"/>
                <a:ext cx="1083125" cy="156451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6A05E421-EE79-4A95-B4FD-A57BD5283FDF}"/>
                  </a:ext>
                </a:extLst>
              </p:cNvPr>
              <p:cNvGraphicFramePr>
                <a:graphicFrameLocks noChangeAspect="1"/>
              </p:cNvGraphicFramePr>
              <p:nvPr>
                <p:extLst>
                  <p:ext uri="{D42A27DB-BD31-4B8C-83A1-F6EECF244321}">
                    <p14:modId xmlns:p14="http://schemas.microsoft.com/office/powerpoint/2010/main" val="1776106843"/>
                  </p:ext>
                </p:extLst>
              </p:nvPr>
            </p:nvGraphicFramePr>
            <p:xfrm>
              <a:off x="4633569" y="4419454"/>
              <a:ext cx="1083125" cy="1564514"/>
            </p:xfrm>
            <a:graphic>
              <a:graphicData uri="http://schemas.microsoft.com/office/powerpoint/2016/slidezoom">
                <pslz:sldZm>
                  <pslz:sldZmObj sldId="327" cId="1586141810">
                    <pslz:zmPr id="{E5DBA51C-05CF-4932-BAA2-1A89F19F3C58}" returnToParent="0" transitionDur="1000">
                      <p166:blipFill xmlns:p166="http://schemas.microsoft.com/office/powerpoint/2016/6/main">
                        <a:blip r:embed="rId13"/>
                        <a:stretch>
                          <a:fillRect/>
                        </a:stretch>
                      </p166:blipFill>
                      <p166:spPr xmlns:p166="http://schemas.microsoft.com/office/powerpoint/2016/6/main">
                        <a:xfrm>
                          <a:off x="0" y="0"/>
                          <a:ext cx="1083125" cy="1564514"/>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6A05E421-EE79-4A95-B4FD-A57BD5283FDF}"/>
                  </a:ext>
                </a:extLst>
              </p:cNvPr>
              <p:cNvPicPr>
                <a:picLocks noGrp="1" noRot="1" noChangeAspect="1" noMove="1" noResize="1" noEditPoints="1" noAdjustHandles="1" noChangeArrowheads="1" noChangeShapeType="1"/>
              </p:cNvPicPr>
              <p:nvPr/>
            </p:nvPicPr>
            <p:blipFill>
              <a:blip r:embed="rId14"/>
              <a:stretch>
                <a:fillRect/>
              </a:stretch>
            </p:blipFill>
            <p:spPr>
              <a:xfrm>
                <a:off x="4633569" y="4419454"/>
                <a:ext cx="1083125" cy="1564514"/>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D0341F96-307F-4122-AA08-7995DDBD05BB}"/>
                  </a:ext>
                </a:extLst>
              </p:cNvPr>
              <p:cNvGraphicFramePr>
                <a:graphicFrameLocks noChangeAspect="1"/>
              </p:cNvGraphicFramePr>
              <p:nvPr>
                <p:extLst>
                  <p:ext uri="{D42A27DB-BD31-4B8C-83A1-F6EECF244321}">
                    <p14:modId xmlns:p14="http://schemas.microsoft.com/office/powerpoint/2010/main" val="102830838"/>
                  </p:ext>
                </p:extLst>
              </p:nvPr>
            </p:nvGraphicFramePr>
            <p:xfrm>
              <a:off x="5788317" y="4419454"/>
              <a:ext cx="1083125" cy="1564514"/>
            </p:xfrm>
            <a:graphic>
              <a:graphicData uri="http://schemas.microsoft.com/office/powerpoint/2016/slidezoom">
                <pslz:sldZm>
                  <pslz:sldZmObj sldId="325" cId="259933876">
                    <pslz:zmPr id="{E4324D80-95A7-46AF-989F-574D70FE796B}" returnToParent="0" transitionDur="1000">
                      <p166:blipFill xmlns:p166="http://schemas.microsoft.com/office/powerpoint/2016/6/main">
                        <a:blip r:embed="rId15"/>
                        <a:stretch>
                          <a:fillRect/>
                        </a:stretch>
                      </p166:blipFill>
                      <p166:spPr xmlns:p166="http://schemas.microsoft.com/office/powerpoint/2016/6/main">
                        <a:xfrm>
                          <a:off x="0" y="0"/>
                          <a:ext cx="1083125" cy="1564514"/>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D0341F96-307F-4122-AA08-7995DDBD05BB}"/>
                  </a:ext>
                </a:extLst>
              </p:cNvPr>
              <p:cNvPicPr>
                <a:picLocks noGrp="1" noRot="1" noChangeAspect="1" noMove="1" noResize="1" noEditPoints="1" noAdjustHandles="1" noChangeArrowheads="1" noChangeShapeType="1"/>
              </p:cNvPicPr>
              <p:nvPr/>
            </p:nvPicPr>
            <p:blipFill>
              <a:blip r:embed="rId16"/>
              <a:stretch>
                <a:fillRect/>
              </a:stretch>
            </p:blipFill>
            <p:spPr>
              <a:xfrm>
                <a:off x="5788317" y="4419454"/>
                <a:ext cx="1083125" cy="1564514"/>
              </a:xfrm>
              <a:prstGeom prst="rect">
                <a:avLst/>
              </a:prstGeom>
              <a:ln w="3175">
                <a:solidFill>
                  <a:prstClr val="ltGray"/>
                </a:solidFill>
              </a:ln>
            </p:spPr>
          </p:pic>
        </mc:Fallback>
      </mc:AlternateContent>
    </p:spTree>
    <p:extLst>
      <p:ext uri="{BB962C8B-B14F-4D97-AF65-F5344CB8AC3E}">
        <p14:creationId xmlns:p14="http://schemas.microsoft.com/office/powerpoint/2010/main" val="284794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238E2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238E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a:t>Year 3: What is it like to follow God?</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238E24"/>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238E24"/>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238E24">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238E2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a:stCxn id="36" idx="1"/>
          </p:cNvCxnSpPr>
          <p:nvPr/>
        </p:nvCxnSpPr>
        <p:spPr>
          <a:xfrm flipH="1">
            <a:off x="1173835" y="2511643"/>
            <a:ext cx="4576745" cy="27292"/>
          </a:xfrm>
          <a:prstGeom prst="line">
            <a:avLst/>
          </a:prstGeom>
          <a:ln w="38100">
            <a:solidFill>
              <a:srgbClr val="238E24"/>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461665"/>
          </a:xfrm>
          <a:prstGeom prst="rect">
            <a:avLst/>
          </a:prstGeom>
          <a:solidFill>
            <a:schemeClr val="bg1"/>
          </a:solidFill>
          <a:ln w="28575">
            <a:solidFill>
              <a:srgbClr val="238E24"/>
            </a:solidFill>
          </a:ln>
        </p:spPr>
        <p:txBody>
          <a:bodyPr wrap="square" rtlCol="0">
            <a:spAutoFit/>
          </a:bodyPr>
          <a:lstStyle/>
          <a:p>
            <a:r>
              <a:rPr lang="en-US" sz="1200"/>
              <a:t>I clearly outline the account of Noah as told in Genesis</a:t>
            </a:r>
            <a:endParaRPr lang="en-GB" sz="1200"/>
          </a:p>
        </p:txBody>
      </p:sp>
      <p:sp>
        <p:nvSpPr>
          <p:cNvPr id="36" name="TextBox 35">
            <a:extLst>
              <a:ext uri="{FF2B5EF4-FFF2-40B4-BE49-F238E27FC236}">
                <a16:creationId xmlns:a16="http://schemas.microsoft.com/office/drawing/2014/main" id="{80193BE4-A1F6-4586-B61C-789D25FE6738}"/>
              </a:ext>
            </a:extLst>
          </p:cNvPr>
          <p:cNvSpPr txBox="1"/>
          <p:nvPr/>
        </p:nvSpPr>
        <p:spPr>
          <a:xfrm>
            <a:off x="5750580" y="2096144"/>
            <a:ext cx="1037464" cy="830997"/>
          </a:xfrm>
          <a:prstGeom prst="rect">
            <a:avLst/>
          </a:prstGeom>
          <a:solidFill>
            <a:schemeClr val="bg1"/>
          </a:solidFill>
          <a:ln w="28575">
            <a:solidFill>
              <a:srgbClr val="238E24"/>
            </a:solidFill>
          </a:ln>
        </p:spPr>
        <p:txBody>
          <a:bodyPr wrap="square" rtlCol="0">
            <a:spAutoFit/>
          </a:bodyPr>
          <a:lstStyle/>
          <a:p>
            <a:r>
              <a:rPr lang="en-US" sz="1200"/>
              <a:t>I can define a covenant and give some examples</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238E24"/>
          </a:solidFill>
        </p:spPr>
        <p:txBody>
          <a:bodyPr wrap="square">
            <a:spAutoFit/>
          </a:bodyPr>
          <a:lstStyle/>
          <a:p>
            <a:pPr algn="ctr"/>
            <a:r>
              <a:rPr lang="en-GB" sz="1800" b="1" i="0" u="none" strike="noStrike" noProof="0">
                <a:solidFill>
                  <a:schemeClr val="bg1"/>
                </a:solidFill>
              </a:rPr>
              <a:t>What is it like to follow God?</a:t>
            </a:r>
            <a:endParaRPr lang="en-GB" sz="180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238E24"/>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5153343" y="4281107"/>
            <a:ext cx="1587384" cy="646331"/>
          </a:xfrm>
          <a:prstGeom prst="rect">
            <a:avLst/>
          </a:prstGeom>
          <a:solidFill>
            <a:schemeClr val="bg1"/>
          </a:solidFill>
          <a:ln w="28575">
            <a:solidFill>
              <a:srgbClr val="238E24"/>
            </a:solidFill>
          </a:ln>
        </p:spPr>
        <p:txBody>
          <a:bodyPr wrap="square" rtlCol="0">
            <a:spAutoFit/>
          </a:bodyPr>
          <a:lstStyle/>
          <a:p>
            <a:r>
              <a:rPr lang="en-US" sz="1200"/>
              <a:t>I make links between the story of Noah and the idea of covenant</a:t>
            </a:r>
            <a:endParaRPr lang="en-GB" sz="120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830997"/>
          </a:xfrm>
          <a:prstGeom prst="rect">
            <a:avLst/>
          </a:prstGeom>
          <a:solidFill>
            <a:schemeClr val="bg1"/>
          </a:solidFill>
          <a:ln w="28575">
            <a:solidFill>
              <a:srgbClr val="238E24"/>
            </a:solidFill>
          </a:ln>
        </p:spPr>
        <p:txBody>
          <a:bodyPr wrap="square" rtlCol="0">
            <a:spAutoFit/>
          </a:bodyPr>
          <a:lstStyle/>
          <a:p>
            <a:r>
              <a:rPr lang="en-US" sz="1200"/>
              <a:t>I make connections between</a:t>
            </a:r>
          </a:p>
          <a:p>
            <a:r>
              <a:rPr lang="en-US" sz="1200"/>
              <a:t>promises in the story of Noah</a:t>
            </a:r>
          </a:p>
          <a:p>
            <a:r>
              <a:rPr lang="en-US" sz="1200"/>
              <a:t>and promises that Christians</a:t>
            </a:r>
          </a:p>
          <a:p>
            <a:r>
              <a:rPr lang="en-US" sz="1200"/>
              <a:t>make at a wedding ceremony</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131509"/>
            <a:ext cx="1209799" cy="830997"/>
          </a:xfrm>
          <a:prstGeom prst="rect">
            <a:avLst/>
          </a:prstGeom>
          <a:solidFill>
            <a:schemeClr val="bg1"/>
          </a:solidFill>
          <a:ln w="28575">
            <a:solidFill>
              <a:srgbClr val="238E24"/>
            </a:solidFill>
          </a:ln>
        </p:spPr>
        <p:txBody>
          <a:bodyPr wrap="square" rtlCol="0">
            <a:spAutoFit/>
          </a:bodyPr>
          <a:lstStyle/>
          <a:p>
            <a:r>
              <a:rPr lang="en-US" sz="1200"/>
              <a:t>I reflect on how promises have an impact on followers of God</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594275" cy="646331"/>
          </a:xfrm>
          <a:prstGeom prst="rect">
            <a:avLst/>
          </a:prstGeom>
          <a:solidFill>
            <a:schemeClr val="bg1"/>
          </a:solidFill>
          <a:ln w="28575">
            <a:solidFill>
              <a:srgbClr val="238E24"/>
            </a:solidFill>
          </a:ln>
        </p:spPr>
        <p:txBody>
          <a:bodyPr wrap="square" rtlCol="0">
            <a:spAutoFit/>
          </a:bodyPr>
          <a:lstStyle/>
          <a:p>
            <a:r>
              <a:rPr lang="en-US" sz="1200"/>
              <a:t>I know the difference between the Old and New Testaments</a:t>
            </a:r>
            <a:endParaRPr lang="en-GB" sz="1200"/>
          </a:p>
        </p:txBody>
      </p:sp>
      <p:graphicFrame>
        <p:nvGraphicFramePr>
          <p:cNvPr id="128" name="Table 128">
            <a:extLst>
              <a:ext uri="{FF2B5EF4-FFF2-40B4-BE49-F238E27FC236}">
                <a16:creationId xmlns:a16="http://schemas.microsoft.com/office/drawing/2014/main" id="{99C413CA-7EA5-4BF3-8FB1-F580314ABFB8}"/>
              </a:ext>
            </a:extLst>
          </p:cNvPr>
          <p:cNvGraphicFramePr>
            <a:graphicFrameLocks noGrp="1"/>
          </p:cNvGraphicFramePr>
          <p:nvPr>
            <p:extLst>
              <p:ext uri="{D42A27DB-BD31-4B8C-83A1-F6EECF244321}">
                <p14:modId xmlns:p14="http://schemas.microsoft.com/office/powerpoint/2010/main" val="3093006818"/>
              </p:ext>
            </p:extLst>
          </p:nvPr>
        </p:nvGraphicFramePr>
        <p:xfrm>
          <a:off x="395294" y="6116190"/>
          <a:ext cx="6557875" cy="3177540"/>
        </p:xfrm>
        <a:graphic>
          <a:graphicData uri="http://schemas.openxmlformats.org/drawingml/2006/table">
            <a:tbl>
              <a:tblPr firstRow="1" bandRow="1">
                <a:tableStyleId>{5C22544A-7EE6-4342-B048-85BDC9FD1C3A}</a:tableStyleId>
              </a:tblPr>
              <a:tblGrid>
                <a:gridCol w="1416032">
                  <a:extLst>
                    <a:ext uri="{9D8B030D-6E8A-4147-A177-3AD203B41FA5}">
                      <a16:colId xmlns:a16="http://schemas.microsoft.com/office/drawing/2014/main" val="1987430199"/>
                    </a:ext>
                  </a:extLst>
                </a:gridCol>
                <a:gridCol w="5141843">
                  <a:extLst>
                    <a:ext uri="{9D8B030D-6E8A-4147-A177-3AD203B41FA5}">
                      <a16:colId xmlns:a16="http://schemas.microsoft.com/office/drawing/2014/main" val="895931594"/>
                    </a:ext>
                  </a:extLst>
                </a:gridCol>
              </a:tblGrid>
              <a:tr h="264945">
                <a:tc>
                  <a:txBody>
                    <a:bodyPr/>
                    <a:lstStyle/>
                    <a:p>
                      <a:r>
                        <a:rPr lang="en-US" b="1" dirty="0">
                          <a:solidFill>
                            <a:sysClr val="windowText" lastClr="000000"/>
                          </a:solidFill>
                        </a:rPr>
                        <a:t>Bible</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Holy book for Christians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264945">
                <a:tc>
                  <a:txBody>
                    <a:bodyPr/>
                    <a:lstStyle/>
                    <a:p>
                      <a:r>
                        <a:rPr lang="en-US" b="1">
                          <a:solidFill>
                            <a:sysClr val="windowText" lastClr="000000"/>
                          </a:solidFill>
                        </a:rPr>
                        <a:t>Old Testament</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first part of the Christian Bible, comprising thirty-nine books</a:t>
                      </a:r>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0">
                <a:tc>
                  <a:txBody>
                    <a:bodyPr/>
                    <a:lstStyle/>
                    <a:p>
                      <a:r>
                        <a:rPr lang="en-US" b="1">
                          <a:solidFill>
                            <a:sysClr val="windowText" lastClr="000000"/>
                          </a:solidFill>
                        </a:rPr>
                        <a:t>covenant</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a formal agreement/promise</a:t>
                      </a:r>
                      <a:endParaRPr lang="en-GB"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0">
                <a:tc>
                  <a:txBody>
                    <a:bodyPr/>
                    <a:lstStyle/>
                    <a:p>
                      <a:r>
                        <a:rPr lang="en-US" b="1">
                          <a:solidFill>
                            <a:sysClr val="windowText" lastClr="000000"/>
                          </a:solidFill>
                        </a:rPr>
                        <a:t>promise</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an assurance that someone will try their best to do something</a:t>
                      </a:r>
                      <a:endParaRPr lang="en-GB"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0">
                <a:tc>
                  <a:txBody>
                    <a:bodyPr/>
                    <a:lstStyle/>
                    <a:p>
                      <a:r>
                        <a:rPr lang="en-US" b="1">
                          <a:solidFill>
                            <a:sysClr val="windowText" lastClr="000000"/>
                          </a:solidFill>
                        </a:rPr>
                        <a:t>Genesis</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the first book of the Bible (and the Torah)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264945">
                <a:tc>
                  <a:txBody>
                    <a:bodyPr/>
                    <a:lstStyle/>
                    <a:p>
                      <a:r>
                        <a:rPr lang="en-US" b="1">
                          <a:solidFill>
                            <a:sysClr val="windowText" lastClr="000000"/>
                          </a:solidFill>
                        </a:rPr>
                        <a:t>People of God</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another name for the children of Israel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264945">
                <a:tc>
                  <a:txBody>
                    <a:bodyPr/>
                    <a:lstStyle/>
                    <a:p>
                      <a:r>
                        <a:rPr lang="en-US" b="1">
                          <a:solidFill>
                            <a:sysClr val="windowText" lastClr="000000"/>
                          </a:solidFill>
                        </a:rPr>
                        <a:t>Israel</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Jacob was given this name after wrestling with an angel, the nation that descended from him took its name from him.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264945">
                <a:tc>
                  <a:txBody>
                    <a:bodyPr/>
                    <a:lstStyle/>
                    <a:p>
                      <a:r>
                        <a:rPr lang="en-US" b="1">
                          <a:solidFill>
                            <a:sysClr val="windowText" lastClr="000000"/>
                          </a:solidFill>
                        </a:rPr>
                        <a:t>wedding</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 celebration of the covenant of marriage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264945">
                <a:tc>
                  <a:txBody>
                    <a:bodyPr/>
                    <a:lstStyle/>
                    <a:p>
                      <a:r>
                        <a:rPr lang="en-US" b="1" dirty="0">
                          <a:solidFill>
                            <a:sysClr val="windowText" lastClr="000000"/>
                          </a:solidFill>
                        </a:rPr>
                        <a:t>sin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an act of wrongdoing against God’s law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264945">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bl>
          </a:graphicData>
        </a:graphic>
      </p:graphicFrame>
      <p:sp>
        <p:nvSpPr>
          <p:cNvPr id="131" name="TextBox 130">
            <a:extLst>
              <a:ext uri="{FF2B5EF4-FFF2-40B4-BE49-F238E27FC236}">
                <a16:creationId xmlns:a16="http://schemas.microsoft.com/office/drawing/2014/main" id="{DADD9FB6-68EA-4803-81FF-21AED6F35066}"/>
              </a:ext>
            </a:extLst>
          </p:cNvPr>
          <p:cNvSpPr txBox="1"/>
          <p:nvPr/>
        </p:nvSpPr>
        <p:spPr>
          <a:xfrm>
            <a:off x="2804294" y="419806"/>
            <a:ext cx="1281002" cy="461665"/>
          </a:xfrm>
          <a:prstGeom prst="rect">
            <a:avLst/>
          </a:prstGeom>
          <a:solidFill>
            <a:schemeClr val="bg1"/>
          </a:solidFill>
          <a:ln w="28575">
            <a:solidFill>
              <a:srgbClr val="238E24"/>
            </a:solidFill>
          </a:ln>
        </p:spPr>
        <p:txBody>
          <a:bodyPr wrap="square" rtlCol="0">
            <a:spAutoFit/>
          </a:bodyPr>
          <a:lstStyle/>
          <a:p>
            <a:pPr algn="ctr"/>
            <a:r>
              <a:rPr lang="en-US" sz="1200"/>
              <a:t>I can respond to the story of Noah</a:t>
            </a:r>
            <a:endParaRPr lang="en-GB" sz="1200"/>
          </a:p>
        </p:txBody>
      </p:sp>
      <p:sp>
        <p:nvSpPr>
          <p:cNvPr id="76" name="Freeform: Shape 75">
            <a:extLst>
              <a:ext uri="{FF2B5EF4-FFF2-40B4-BE49-F238E27FC236}">
                <a16:creationId xmlns:a16="http://schemas.microsoft.com/office/drawing/2014/main" id="{99E80EC2-8434-4D00-BF2F-15C0CD5550DC}"/>
              </a:ext>
            </a:extLst>
          </p:cNvPr>
          <p:cNvSpPr/>
          <p:nvPr/>
        </p:nvSpPr>
        <p:spPr>
          <a:xfrm>
            <a:off x="161391" y="7314053"/>
            <a:ext cx="199455" cy="241961"/>
          </a:xfrm>
          <a:custGeom>
            <a:avLst/>
            <a:gdLst/>
            <a:ahLst/>
            <a:cxnLst/>
            <a:rect l="l" t="t" r="r" b="b"/>
            <a:pathLst>
              <a:path w="1297651" h="1574200">
                <a:moveTo>
                  <a:pt x="1011172" y="749091"/>
                </a:moveTo>
                <a:cubicBezTo>
                  <a:pt x="1037093" y="749091"/>
                  <a:pt x="1056261" y="757345"/>
                  <a:pt x="1068675" y="773852"/>
                </a:cubicBezTo>
                <a:cubicBezTo>
                  <a:pt x="1081090" y="790360"/>
                  <a:pt x="1086888" y="813075"/>
                  <a:pt x="1086070" y="841997"/>
                </a:cubicBezTo>
                <a:lnTo>
                  <a:pt x="932181" y="841997"/>
                </a:lnTo>
                <a:cubicBezTo>
                  <a:pt x="932727" y="829173"/>
                  <a:pt x="934705" y="817099"/>
                  <a:pt x="938116" y="805776"/>
                </a:cubicBezTo>
                <a:cubicBezTo>
                  <a:pt x="941527" y="794452"/>
                  <a:pt x="946438" y="784630"/>
                  <a:pt x="952850" y="776308"/>
                </a:cubicBezTo>
                <a:cubicBezTo>
                  <a:pt x="959262" y="767986"/>
                  <a:pt x="967311" y="761369"/>
                  <a:pt x="976997" y="756458"/>
                </a:cubicBezTo>
                <a:cubicBezTo>
                  <a:pt x="986684" y="751547"/>
                  <a:pt x="998075" y="749091"/>
                  <a:pt x="1011172" y="749091"/>
                </a:cubicBezTo>
                <a:close/>
                <a:moveTo>
                  <a:pt x="1013628" y="676240"/>
                </a:moveTo>
                <a:cubicBezTo>
                  <a:pt x="984705" y="676240"/>
                  <a:pt x="958716" y="681014"/>
                  <a:pt x="935660" y="690564"/>
                </a:cubicBezTo>
                <a:cubicBezTo>
                  <a:pt x="912604" y="700114"/>
                  <a:pt x="893027" y="713961"/>
                  <a:pt x="876929" y="732106"/>
                </a:cubicBezTo>
                <a:cubicBezTo>
                  <a:pt x="860831" y="750250"/>
                  <a:pt x="848553" y="772351"/>
                  <a:pt x="840094" y="798409"/>
                </a:cubicBezTo>
                <a:cubicBezTo>
                  <a:pt x="831636" y="824466"/>
                  <a:pt x="827407" y="853729"/>
                  <a:pt x="827407" y="886199"/>
                </a:cubicBezTo>
                <a:cubicBezTo>
                  <a:pt x="827407" y="920305"/>
                  <a:pt x="831431" y="950046"/>
                  <a:pt x="839480" y="975421"/>
                </a:cubicBezTo>
                <a:cubicBezTo>
                  <a:pt x="847529" y="1000796"/>
                  <a:pt x="859739" y="1021806"/>
                  <a:pt x="876111" y="1038450"/>
                </a:cubicBezTo>
                <a:cubicBezTo>
                  <a:pt x="892482" y="1055094"/>
                  <a:pt x="912877" y="1067509"/>
                  <a:pt x="937297" y="1075694"/>
                </a:cubicBezTo>
                <a:cubicBezTo>
                  <a:pt x="961718" y="1083880"/>
                  <a:pt x="990162" y="1087973"/>
                  <a:pt x="1022632" y="1087973"/>
                </a:cubicBezTo>
                <a:cubicBezTo>
                  <a:pt x="1040640" y="1087973"/>
                  <a:pt x="1057557" y="1086813"/>
                  <a:pt x="1073382" y="1084494"/>
                </a:cubicBezTo>
                <a:cubicBezTo>
                  <a:pt x="1089208" y="1082175"/>
                  <a:pt x="1103259" y="1079446"/>
                  <a:pt x="1115538" y="1076308"/>
                </a:cubicBezTo>
                <a:cubicBezTo>
                  <a:pt x="1127816" y="1073170"/>
                  <a:pt x="1137912" y="1069964"/>
                  <a:pt x="1145824" y="1066690"/>
                </a:cubicBezTo>
                <a:cubicBezTo>
                  <a:pt x="1153737" y="1063416"/>
                  <a:pt x="1158580" y="1060824"/>
                  <a:pt x="1160354" y="1058914"/>
                </a:cubicBezTo>
                <a:cubicBezTo>
                  <a:pt x="1162127" y="1057004"/>
                  <a:pt x="1163560" y="1055026"/>
                  <a:pt x="1164651" y="1052979"/>
                </a:cubicBezTo>
                <a:cubicBezTo>
                  <a:pt x="1165743" y="1050933"/>
                  <a:pt x="1166561" y="1048409"/>
                  <a:pt x="1167107" y="1045408"/>
                </a:cubicBezTo>
                <a:cubicBezTo>
                  <a:pt x="1167652" y="1042406"/>
                  <a:pt x="1168062" y="1038791"/>
                  <a:pt x="1168335" y="1034562"/>
                </a:cubicBezTo>
                <a:cubicBezTo>
                  <a:pt x="1168607" y="1030333"/>
                  <a:pt x="1168744" y="1025217"/>
                  <a:pt x="1168744" y="1019214"/>
                </a:cubicBezTo>
                <a:cubicBezTo>
                  <a:pt x="1168744" y="1012393"/>
                  <a:pt x="1168539" y="1006731"/>
                  <a:pt x="1168130" y="1002229"/>
                </a:cubicBezTo>
                <a:cubicBezTo>
                  <a:pt x="1167721" y="997727"/>
                  <a:pt x="1166970" y="994248"/>
                  <a:pt x="1165879" y="991792"/>
                </a:cubicBezTo>
                <a:cubicBezTo>
                  <a:pt x="1164787" y="989337"/>
                  <a:pt x="1163423" y="987631"/>
                  <a:pt x="1161786" y="986676"/>
                </a:cubicBezTo>
                <a:cubicBezTo>
                  <a:pt x="1160149" y="985721"/>
                  <a:pt x="1158103" y="985244"/>
                  <a:pt x="1155647" y="985244"/>
                </a:cubicBezTo>
                <a:cubicBezTo>
                  <a:pt x="1151554" y="985244"/>
                  <a:pt x="1146234" y="986540"/>
                  <a:pt x="1139685" y="989132"/>
                </a:cubicBezTo>
                <a:cubicBezTo>
                  <a:pt x="1133137" y="991724"/>
                  <a:pt x="1124883" y="994589"/>
                  <a:pt x="1114924" y="997727"/>
                </a:cubicBezTo>
                <a:cubicBezTo>
                  <a:pt x="1104965" y="1000865"/>
                  <a:pt x="1093164" y="1003730"/>
                  <a:pt x="1079521" y="1006322"/>
                </a:cubicBezTo>
                <a:cubicBezTo>
                  <a:pt x="1065879" y="1008914"/>
                  <a:pt x="1050053" y="1010210"/>
                  <a:pt x="1032045" y="1010210"/>
                </a:cubicBezTo>
                <a:cubicBezTo>
                  <a:pt x="1014310" y="1010210"/>
                  <a:pt x="999098" y="1007891"/>
                  <a:pt x="986411" y="1003252"/>
                </a:cubicBezTo>
                <a:cubicBezTo>
                  <a:pt x="973723" y="998614"/>
                  <a:pt x="963355" y="991861"/>
                  <a:pt x="955306" y="982993"/>
                </a:cubicBezTo>
                <a:cubicBezTo>
                  <a:pt x="947257" y="974125"/>
                  <a:pt x="941390" y="963348"/>
                  <a:pt x="937707" y="950660"/>
                </a:cubicBezTo>
                <a:cubicBezTo>
                  <a:pt x="934023" y="937972"/>
                  <a:pt x="932181" y="923852"/>
                  <a:pt x="932181" y="908300"/>
                </a:cubicBezTo>
                <a:lnTo>
                  <a:pt x="1154419" y="908300"/>
                </a:lnTo>
                <a:cubicBezTo>
                  <a:pt x="1164242" y="908300"/>
                  <a:pt x="1171950" y="905298"/>
                  <a:pt x="1177543" y="899296"/>
                </a:cubicBezTo>
                <a:cubicBezTo>
                  <a:pt x="1183137" y="893293"/>
                  <a:pt x="1185933" y="884016"/>
                  <a:pt x="1185933" y="871465"/>
                </a:cubicBezTo>
                <a:lnTo>
                  <a:pt x="1185933" y="855094"/>
                </a:lnTo>
                <a:cubicBezTo>
                  <a:pt x="1185933" y="829446"/>
                  <a:pt x="1182659" y="805708"/>
                  <a:pt x="1176111" y="783879"/>
                </a:cubicBezTo>
                <a:cubicBezTo>
                  <a:pt x="1169562" y="762051"/>
                  <a:pt x="1159330" y="743156"/>
                  <a:pt x="1145415" y="727195"/>
                </a:cubicBezTo>
                <a:cubicBezTo>
                  <a:pt x="1131500" y="711233"/>
                  <a:pt x="1113696" y="698750"/>
                  <a:pt x="1092004" y="689746"/>
                </a:cubicBezTo>
                <a:cubicBezTo>
                  <a:pt x="1070313" y="680742"/>
                  <a:pt x="1044187" y="676240"/>
                  <a:pt x="1013628" y="676240"/>
                </a:cubicBezTo>
                <a:close/>
                <a:moveTo>
                  <a:pt x="569450" y="539950"/>
                </a:moveTo>
                <a:cubicBezTo>
                  <a:pt x="527704" y="539950"/>
                  <a:pt x="489846" y="546362"/>
                  <a:pt x="455876" y="559186"/>
                </a:cubicBezTo>
                <a:cubicBezTo>
                  <a:pt x="421906" y="572010"/>
                  <a:pt x="392915" y="590496"/>
                  <a:pt x="368905" y="614643"/>
                </a:cubicBezTo>
                <a:cubicBezTo>
                  <a:pt x="344894" y="638791"/>
                  <a:pt x="326340" y="668122"/>
                  <a:pt x="313243" y="702638"/>
                </a:cubicBezTo>
                <a:cubicBezTo>
                  <a:pt x="300146" y="737154"/>
                  <a:pt x="293598" y="776103"/>
                  <a:pt x="293598" y="819487"/>
                </a:cubicBezTo>
                <a:cubicBezTo>
                  <a:pt x="293598" y="861506"/>
                  <a:pt x="299737" y="899091"/>
                  <a:pt x="312015" y="932243"/>
                </a:cubicBezTo>
                <a:cubicBezTo>
                  <a:pt x="324293" y="965394"/>
                  <a:pt x="342029" y="993498"/>
                  <a:pt x="365221" y="1016554"/>
                </a:cubicBezTo>
                <a:cubicBezTo>
                  <a:pt x="388413" y="1039610"/>
                  <a:pt x="416722" y="1057209"/>
                  <a:pt x="450146" y="1069351"/>
                </a:cubicBezTo>
                <a:cubicBezTo>
                  <a:pt x="483570" y="1081492"/>
                  <a:pt x="521429" y="1087563"/>
                  <a:pt x="563721" y="1087563"/>
                </a:cubicBezTo>
                <a:cubicBezTo>
                  <a:pt x="578182" y="1087563"/>
                  <a:pt x="592575" y="1086881"/>
                  <a:pt x="606899" y="1085517"/>
                </a:cubicBezTo>
                <a:cubicBezTo>
                  <a:pt x="621224" y="1084153"/>
                  <a:pt x="635412" y="1082106"/>
                  <a:pt x="649464" y="1079378"/>
                </a:cubicBezTo>
                <a:cubicBezTo>
                  <a:pt x="663516" y="1076649"/>
                  <a:pt x="677090" y="1073375"/>
                  <a:pt x="690187" y="1069555"/>
                </a:cubicBezTo>
                <a:cubicBezTo>
                  <a:pt x="703284" y="1065735"/>
                  <a:pt x="714266" y="1062052"/>
                  <a:pt x="723134" y="1058505"/>
                </a:cubicBezTo>
                <a:cubicBezTo>
                  <a:pt x="732002" y="1054958"/>
                  <a:pt x="737868" y="1050114"/>
                  <a:pt x="740733" y="1043975"/>
                </a:cubicBezTo>
                <a:cubicBezTo>
                  <a:pt x="743598" y="1037836"/>
                  <a:pt x="745030" y="1030674"/>
                  <a:pt x="745030" y="1022488"/>
                </a:cubicBezTo>
                <a:lnTo>
                  <a:pt x="745030" y="811710"/>
                </a:lnTo>
                <a:cubicBezTo>
                  <a:pt x="745030" y="806253"/>
                  <a:pt x="744348" y="801410"/>
                  <a:pt x="742984" y="797181"/>
                </a:cubicBezTo>
                <a:cubicBezTo>
                  <a:pt x="741620" y="792952"/>
                  <a:pt x="739642" y="789337"/>
                  <a:pt x="737049" y="786335"/>
                </a:cubicBezTo>
                <a:cubicBezTo>
                  <a:pt x="734457" y="783334"/>
                  <a:pt x="731456" y="781083"/>
                  <a:pt x="728045" y="779582"/>
                </a:cubicBezTo>
                <a:cubicBezTo>
                  <a:pt x="724635" y="778081"/>
                  <a:pt x="720747" y="777331"/>
                  <a:pt x="716381" y="777331"/>
                </a:cubicBezTo>
                <a:lnTo>
                  <a:pt x="537527" y="777331"/>
                </a:lnTo>
                <a:cubicBezTo>
                  <a:pt x="535071" y="777331"/>
                  <a:pt x="532888" y="778081"/>
                  <a:pt x="530978" y="779582"/>
                </a:cubicBezTo>
                <a:cubicBezTo>
                  <a:pt x="529068" y="781083"/>
                  <a:pt x="527431" y="783402"/>
                  <a:pt x="526067" y="786540"/>
                </a:cubicBezTo>
                <a:cubicBezTo>
                  <a:pt x="524703" y="789678"/>
                  <a:pt x="523680" y="793839"/>
                  <a:pt x="522997" y="799023"/>
                </a:cubicBezTo>
                <a:cubicBezTo>
                  <a:pt x="522315" y="804207"/>
                  <a:pt x="521974" y="810619"/>
                  <a:pt x="521974" y="818259"/>
                </a:cubicBezTo>
                <a:cubicBezTo>
                  <a:pt x="521974" y="832993"/>
                  <a:pt x="523338" y="843429"/>
                  <a:pt x="526067" y="849568"/>
                </a:cubicBezTo>
                <a:cubicBezTo>
                  <a:pt x="528796" y="855708"/>
                  <a:pt x="532615" y="858777"/>
                  <a:pt x="537527" y="858777"/>
                </a:cubicBezTo>
                <a:lnTo>
                  <a:pt x="637800" y="858777"/>
                </a:lnTo>
                <a:lnTo>
                  <a:pt x="637800" y="981560"/>
                </a:lnTo>
                <a:cubicBezTo>
                  <a:pt x="627704" y="987017"/>
                  <a:pt x="616790" y="991110"/>
                  <a:pt x="605058" y="993839"/>
                </a:cubicBezTo>
                <a:cubicBezTo>
                  <a:pt x="593325" y="996567"/>
                  <a:pt x="581456" y="997932"/>
                  <a:pt x="569450" y="997932"/>
                </a:cubicBezTo>
                <a:cubicBezTo>
                  <a:pt x="544894" y="997932"/>
                  <a:pt x="522452" y="993975"/>
                  <a:pt x="502124" y="986063"/>
                </a:cubicBezTo>
                <a:cubicBezTo>
                  <a:pt x="481797" y="978150"/>
                  <a:pt x="464403" y="966417"/>
                  <a:pt x="449941" y="950865"/>
                </a:cubicBezTo>
                <a:cubicBezTo>
                  <a:pt x="435480" y="935312"/>
                  <a:pt x="424225" y="916008"/>
                  <a:pt x="416176" y="892952"/>
                </a:cubicBezTo>
                <a:cubicBezTo>
                  <a:pt x="408127" y="869896"/>
                  <a:pt x="404102" y="843225"/>
                  <a:pt x="404102" y="812938"/>
                </a:cubicBezTo>
                <a:cubicBezTo>
                  <a:pt x="404102" y="785380"/>
                  <a:pt x="408059" y="760210"/>
                  <a:pt x="415971" y="737426"/>
                </a:cubicBezTo>
                <a:cubicBezTo>
                  <a:pt x="423884" y="714643"/>
                  <a:pt x="435207" y="695134"/>
                  <a:pt x="449941" y="678900"/>
                </a:cubicBezTo>
                <a:cubicBezTo>
                  <a:pt x="464675" y="662665"/>
                  <a:pt x="482411" y="650114"/>
                  <a:pt x="503148" y="641246"/>
                </a:cubicBezTo>
                <a:cubicBezTo>
                  <a:pt x="523884" y="632379"/>
                  <a:pt x="547077" y="627945"/>
                  <a:pt x="572725" y="627945"/>
                </a:cubicBezTo>
                <a:cubicBezTo>
                  <a:pt x="596736" y="627945"/>
                  <a:pt x="617813" y="630400"/>
                  <a:pt x="635958" y="635312"/>
                </a:cubicBezTo>
                <a:cubicBezTo>
                  <a:pt x="654103" y="640223"/>
                  <a:pt x="669723" y="645544"/>
                  <a:pt x="682820" y="651274"/>
                </a:cubicBezTo>
                <a:cubicBezTo>
                  <a:pt x="695917" y="657003"/>
                  <a:pt x="706422" y="662324"/>
                  <a:pt x="714335" y="667235"/>
                </a:cubicBezTo>
                <a:cubicBezTo>
                  <a:pt x="722247" y="672147"/>
                  <a:pt x="727977" y="674602"/>
                  <a:pt x="731524" y="674602"/>
                </a:cubicBezTo>
                <a:cubicBezTo>
                  <a:pt x="733980" y="674602"/>
                  <a:pt x="736094" y="673920"/>
                  <a:pt x="737868" y="672556"/>
                </a:cubicBezTo>
                <a:cubicBezTo>
                  <a:pt x="739642" y="671192"/>
                  <a:pt x="741142" y="668804"/>
                  <a:pt x="742370" y="665394"/>
                </a:cubicBezTo>
                <a:cubicBezTo>
                  <a:pt x="743598" y="661983"/>
                  <a:pt x="744553" y="657413"/>
                  <a:pt x="745235" y="651683"/>
                </a:cubicBezTo>
                <a:cubicBezTo>
                  <a:pt x="745917" y="645953"/>
                  <a:pt x="746258" y="639132"/>
                  <a:pt x="746258" y="631219"/>
                </a:cubicBezTo>
                <a:cubicBezTo>
                  <a:pt x="746258" y="617576"/>
                  <a:pt x="745440" y="607276"/>
                  <a:pt x="743803" y="600319"/>
                </a:cubicBezTo>
                <a:cubicBezTo>
                  <a:pt x="742165" y="593361"/>
                  <a:pt x="739505" y="587972"/>
                  <a:pt x="735822" y="584152"/>
                </a:cubicBezTo>
                <a:cubicBezTo>
                  <a:pt x="732138" y="580332"/>
                  <a:pt x="725658" y="575830"/>
                  <a:pt x="716381" y="570646"/>
                </a:cubicBezTo>
                <a:cubicBezTo>
                  <a:pt x="707104" y="565462"/>
                  <a:pt x="695440" y="560619"/>
                  <a:pt x="681388" y="556117"/>
                </a:cubicBezTo>
                <a:cubicBezTo>
                  <a:pt x="667336" y="551615"/>
                  <a:pt x="650897" y="547795"/>
                  <a:pt x="632070" y="544657"/>
                </a:cubicBezTo>
                <a:cubicBezTo>
                  <a:pt x="613243" y="541519"/>
                  <a:pt x="592370" y="539950"/>
                  <a:pt x="569450" y="539950"/>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85" name="Oval 84">
            <a:extLst>
              <a:ext uri="{FF2B5EF4-FFF2-40B4-BE49-F238E27FC236}">
                <a16:creationId xmlns:a16="http://schemas.microsoft.com/office/drawing/2014/main" id="{431D33EB-21DB-4690-9B4B-AD9CDA86180C}"/>
              </a:ext>
            </a:extLst>
          </p:cNvPr>
          <p:cNvSpPr/>
          <p:nvPr/>
        </p:nvSpPr>
        <p:spPr>
          <a:xfrm>
            <a:off x="52790" y="506821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0136F14-7C78-4077-BE89-8A8E58A5CC9E}"/>
              </a:ext>
            </a:extLst>
          </p:cNvPr>
          <p:cNvSpPr/>
          <p:nvPr/>
        </p:nvSpPr>
        <p:spPr>
          <a:xfrm>
            <a:off x="1030804" y="506821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9" name="Graphic 98" descr="Close with solid fill">
            <a:extLst>
              <a:ext uri="{FF2B5EF4-FFF2-40B4-BE49-F238E27FC236}">
                <a16:creationId xmlns:a16="http://schemas.microsoft.com/office/drawing/2014/main" id="{83BF3787-C261-4945-AEE5-558CC19713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9075" y="5158776"/>
            <a:ext cx="741350" cy="741350"/>
          </a:xfrm>
          <a:prstGeom prst="rect">
            <a:avLst/>
          </a:prstGeom>
        </p:spPr>
      </p:pic>
      <p:pic>
        <p:nvPicPr>
          <p:cNvPr id="27" name="Graphic 26" descr="User with solid fill">
            <a:extLst>
              <a:ext uri="{FF2B5EF4-FFF2-40B4-BE49-F238E27FC236}">
                <a16:creationId xmlns:a16="http://schemas.microsoft.com/office/drawing/2014/main" id="{B843DC63-4012-4950-93DD-2225EB2E19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2501" y="5052615"/>
            <a:ext cx="914400" cy="914400"/>
          </a:xfrm>
          <a:prstGeom prst="rect">
            <a:avLst/>
          </a:prstGeom>
        </p:spPr>
      </p:pic>
      <p:sp>
        <p:nvSpPr>
          <p:cNvPr id="97" name="Oval 96">
            <a:extLst>
              <a:ext uri="{FF2B5EF4-FFF2-40B4-BE49-F238E27FC236}">
                <a16:creationId xmlns:a16="http://schemas.microsoft.com/office/drawing/2014/main" id="{67A87818-2065-48A7-9746-14F5C8EF1BE7}"/>
              </a:ext>
            </a:extLst>
          </p:cNvPr>
          <p:cNvSpPr/>
          <p:nvPr/>
        </p:nvSpPr>
        <p:spPr>
          <a:xfrm>
            <a:off x="4905370" y="5079733"/>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EFAAD414-F4F6-4E0D-B391-07D3C91CD5A1}"/>
              </a:ext>
            </a:extLst>
          </p:cNvPr>
          <p:cNvSpPr/>
          <p:nvPr/>
        </p:nvSpPr>
        <p:spPr>
          <a:xfrm>
            <a:off x="5875641" y="5079733"/>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06D9A6AD-7850-43E0-AE94-FEDAC52FB7CA}"/>
              </a:ext>
            </a:extLst>
          </p:cNvPr>
          <p:cNvGrpSpPr/>
          <p:nvPr/>
        </p:nvGrpSpPr>
        <p:grpSpPr>
          <a:xfrm>
            <a:off x="52790" y="6738503"/>
            <a:ext cx="414352" cy="178904"/>
            <a:chOff x="-4198585" y="4395729"/>
            <a:chExt cx="2726333" cy="1177141"/>
          </a:xfrm>
          <a:solidFill>
            <a:srgbClr val="238E24"/>
          </a:solidFill>
        </p:grpSpPr>
        <p:sp>
          <p:nvSpPr>
            <p:cNvPr id="7" name="Graphic 3" descr="Rainbow with solid fill">
              <a:extLst>
                <a:ext uri="{FF2B5EF4-FFF2-40B4-BE49-F238E27FC236}">
                  <a16:creationId xmlns:a16="http://schemas.microsoft.com/office/drawing/2014/main" id="{00C4A898-18E4-449C-8A24-0486EAC02619}"/>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9" name="Graphic 3" descr="Rainbow with solid fill">
              <a:extLst>
                <a:ext uri="{FF2B5EF4-FFF2-40B4-BE49-F238E27FC236}">
                  <a16:creationId xmlns:a16="http://schemas.microsoft.com/office/drawing/2014/main" id="{00C4A898-18E4-449C-8A24-0486EAC02619}"/>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10" name="Graphic 3" descr="Rainbow with solid fill">
              <a:extLst>
                <a:ext uri="{FF2B5EF4-FFF2-40B4-BE49-F238E27FC236}">
                  <a16:creationId xmlns:a16="http://schemas.microsoft.com/office/drawing/2014/main" id="{00C4A898-18E4-449C-8A24-0486EAC02619}"/>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nvGrpSpPr>
          <p:cNvPr id="108" name="Group 107">
            <a:extLst>
              <a:ext uri="{FF2B5EF4-FFF2-40B4-BE49-F238E27FC236}">
                <a16:creationId xmlns:a16="http://schemas.microsoft.com/office/drawing/2014/main" id="{02B182EB-4EF2-40B3-98B6-18D2495BDC36}"/>
              </a:ext>
            </a:extLst>
          </p:cNvPr>
          <p:cNvGrpSpPr/>
          <p:nvPr/>
        </p:nvGrpSpPr>
        <p:grpSpPr>
          <a:xfrm>
            <a:off x="6084376" y="5439128"/>
            <a:ext cx="502994" cy="460742"/>
            <a:chOff x="-5129851" y="4837857"/>
            <a:chExt cx="3810008" cy="3489967"/>
          </a:xfrm>
        </p:grpSpPr>
        <p:pic>
          <p:nvPicPr>
            <p:cNvPr id="109" name="Picture 108" descr="Icon&#10;&#10;Description automatically generated">
              <a:extLst>
                <a:ext uri="{FF2B5EF4-FFF2-40B4-BE49-F238E27FC236}">
                  <a16:creationId xmlns:a16="http://schemas.microsoft.com/office/drawing/2014/main" id="{B87C4ED4-7470-4B34-A6C4-ABD99713D7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9851" y="4837857"/>
              <a:ext cx="3810008" cy="3489967"/>
            </a:xfrm>
            <a:prstGeom prst="rect">
              <a:avLst/>
            </a:prstGeom>
          </p:spPr>
        </p:pic>
        <p:pic>
          <p:nvPicPr>
            <p:cNvPr id="110" name="Graphic 109" descr="Crown with solid fill">
              <a:extLst>
                <a:ext uri="{FF2B5EF4-FFF2-40B4-BE49-F238E27FC236}">
                  <a16:creationId xmlns:a16="http://schemas.microsoft.com/office/drawing/2014/main" id="{94777C39-6986-4885-BA97-81D2D980FE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33301" y="5518472"/>
              <a:ext cx="1255987" cy="1255987"/>
            </a:xfrm>
            <a:prstGeom prst="rect">
              <a:avLst/>
            </a:prstGeom>
          </p:spPr>
        </p:pic>
        <p:sp>
          <p:nvSpPr>
            <p:cNvPr id="111" name="Graphic 96" descr="Dove with solid fill">
              <a:extLst>
                <a:ext uri="{FF2B5EF4-FFF2-40B4-BE49-F238E27FC236}">
                  <a16:creationId xmlns:a16="http://schemas.microsoft.com/office/drawing/2014/main" id="{BA18FE68-DE8D-46A3-BED5-D27B76FD590D}"/>
                </a:ext>
              </a:extLst>
            </p:cNvPr>
            <p:cNvSpPr/>
            <p:nvPr/>
          </p:nvSpPr>
          <p:spPr>
            <a:xfrm>
              <a:off x="-2812839" y="6969853"/>
              <a:ext cx="980690" cy="1064671"/>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rgbClr val="238E24"/>
            </a:solidFill>
            <a:ln w="9525" cap="flat">
              <a:noFill/>
              <a:prstDash val="solid"/>
              <a:miter/>
            </a:ln>
          </p:spPr>
          <p:txBody>
            <a:bodyPr rtlCol="0" anchor="ctr"/>
            <a:lstStyle/>
            <a:p>
              <a:endParaRPr lang="en-GB"/>
            </a:p>
          </p:txBody>
        </p:sp>
        <p:grpSp>
          <p:nvGrpSpPr>
            <p:cNvPr id="112" name="Group 111">
              <a:extLst>
                <a:ext uri="{FF2B5EF4-FFF2-40B4-BE49-F238E27FC236}">
                  <a16:creationId xmlns:a16="http://schemas.microsoft.com/office/drawing/2014/main" id="{3DF71A92-C5EC-4E64-8764-5C6FCEA53FF0}"/>
                </a:ext>
              </a:extLst>
            </p:cNvPr>
            <p:cNvGrpSpPr/>
            <p:nvPr/>
          </p:nvGrpSpPr>
          <p:grpSpPr>
            <a:xfrm>
              <a:off x="-4507861" y="6991684"/>
              <a:ext cx="754827" cy="974934"/>
              <a:chOff x="2925169" y="7231616"/>
              <a:chExt cx="497122" cy="534157"/>
            </a:xfrm>
            <a:solidFill>
              <a:srgbClr val="238E24"/>
            </a:solidFill>
          </p:grpSpPr>
          <p:sp>
            <p:nvSpPr>
              <p:cNvPr id="113" name="Rectangle 112">
                <a:extLst>
                  <a:ext uri="{FF2B5EF4-FFF2-40B4-BE49-F238E27FC236}">
                    <a16:creationId xmlns:a16="http://schemas.microsoft.com/office/drawing/2014/main" id="{A77D2E20-98D4-4D94-AC0B-44E830C39C21}"/>
                  </a:ext>
                </a:extLst>
              </p:cNvPr>
              <p:cNvSpPr/>
              <p:nvPr/>
            </p:nvSpPr>
            <p:spPr>
              <a:xfrm>
                <a:off x="3116135" y="7231616"/>
                <a:ext cx="120584" cy="534157"/>
              </a:xfrm>
              <a:prstGeom prst="rect">
                <a:avLst/>
              </a:prstGeom>
              <a:grp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Rectangle 113">
                <a:extLst>
                  <a:ext uri="{FF2B5EF4-FFF2-40B4-BE49-F238E27FC236}">
                    <a16:creationId xmlns:a16="http://schemas.microsoft.com/office/drawing/2014/main" id="{2CB7EC13-791B-4758-83A2-1F2C9A85D8DC}"/>
                  </a:ext>
                </a:extLst>
              </p:cNvPr>
              <p:cNvSpPr/>
              <p:nvPr/>
            </p:nvSpPr>
            <p:spPr>
              <a:xfrm rot="5400000">
                <a:off x="3114636" y="7193357"/>
                <a:ext cx="118187" cy="497122"/>
              </a:xfrm>
              <a:prstGeom prst="rect">
                <a:avLst/>
              </a:prstGeom>
              <a:grp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38" name="Graphic 137" descr="Dove with solid fill">
            <a:extLst>
              <a:ext uri="{FF2B5EF4-FFF2-40B4-BE49-F238E27FC236}">
                <a16:creationId xmlns:a16="http://schemas.microsoft.com/office/drawing/2014/main" id="{B766E9A3-E937-4780-9F9B-24382BCD285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86942" y="5120676"/>
            <a:ext cx="845722" cy="845722"/>
          </a:xfrm>
          <a:prstGeom prst="rect">
            <a:avLst/>
          </a:prstGeom>
        </p:spPr>
      </p:pic>
      <p:grpSp>
        <p:nvGrpSpPr>
          <p:cNvPr id="161" name="Group 160">
            <a:extLst>
              <a:ext uri="{FF2B5EF4-FFF2-40B4-BE49-F238E27FC236}">
                <a16:creationId xmlns:a16="http://schemas.microsoft.com/office/drawing/2014/main" id="{F74173CF-90FE-43A2-88A4-766FB4D94387}"/>
              </a:ext>
            </a:extLst>
          </p:cNvPr>
          <p:cNvGrpSpPr/>
          <p:nvPr/>
        </p:nvGrpSpPr>
        <p:grpSpPr>
          <a:xfrm>
            <a:off x="2001075" y="5068210"/>
            <a:ext cx="2888198" cy="998380"/>
            <a:chOff x="2001075" y="5068210"/>
            <a:chExt cx="2888198" cy="998380"/>
          </a:xfrm>
        </p:grpSpPr>
        <p:sp>
          <p:nvSpPr>
            <p:cNvPr id="92" name="Oval 91">
              <a:extLst>
                <a:ext uri="{FF2B5EF4-FFF2-40B4-BE49-F238E27FC236}">
                  <a16:creationId xmlns:a16="http://schemas.microsoft.com/office/drawing/2014/main" id="{DDD2B3D5-1892-44AF-A6BD-0F744C10279F}"/>
                </a:ext>
              </a:extLst>
            </p:cNvPr>
            <p:cNvSpPr/>
            <p:nvPr/>
          </p:nvSpPr>
          <p:spPr>
            <a:xfrm>
              <a:off x="2001075" y="506821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3F7BD4B4-458C-498D-9EF9-CE907D429802}"/>
                </a:ext>
              </a:extLst>
            </p:cNvPr>
            <p:cNvSpPr/>
            <p:nvPr/>
          </p:nvSpPr>
          <p:spPr>
            <a:xfrm>
              <a:off x="2970450" y="507866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F7BEAED4-6B5A-4079-9537-955E09856D8C}"/>
                </a:ext>
              </a:extLst>
            </p:cNvPr>
            <p:cNvSpPr/>
            <p:nvPr/>
          </p:nvSpPr>
          <p:spPr>
            <a:xfrm>
              <a:off x="3940721" y="507866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Freeform: Shape 132">
              <a:extLst>
                <a:ext uri="{FF2B5EF4-FFF2-40B4-BE49-F238E27FC236}">
                  <a16:creationId xmlns:a16="http://schemas.microsoft.com/office/drawing/2014/main" id="{7FCAC192-609F-4BB1-9B4E-301061BAA1CC}"/>
                </a:ext>
              </a:extLst>
            </p:cNvPr>
            <p:cNvSpPr/>
            <p:nvPr/>
          </p:nvSpPr>
          <p:spPr>
            <a:xfrm>
              <a:off x="3102822" y="5389452"/>
              <a:ext cx="705408" cy="285663"/>
            </a:xfrm>
            <a:custGeom>
              <a:avLst/>
              <a:gdLst>
                <a:gd name="connsiteX0" fmla="*/ 934858 w 4026353"/>
                <a:gd name="connsiteY0" fmla="*/ 0 h 1630518"/>
                <a:gd name="connsiteX1" fmla="*/ 1725187 w 4026353"/>
                <a:gd name="connsiteY1" fmla="*/ 0 h 1630518"/>
                <a:gd name="connsiteX2" fmla="*/ 1731339 w 4026353"/>
                <a:gd name="connsiteY2" fmla="*/ 16405 h 1630518"/>
                <a:gd name="connsiteX3" fmla="*/ 2690657 w 4026353"/>
                <a:gd name="connsiteY3" fmla="*/ 16405 h 1630518"/>
                <a:gd name="connsiteX4" fmla="*/ 2812342 w 4026353"/>
                <a:gd name="connsiteY4" fmla="*/ 60654 h 1630518"/>
                <a:gd name="connsiteX5" fmla="*/ 3016772 w 4026353"/>
                <a:gd name="connsiteY5" fmla="*/ 370397 h 1630518"/>
                <a:gd name="connsiteX6" fmla="*/ 3080933 w 4026353"/>
                <a:gd name="connsiteY6" fmla="*/ 370397 h 1630518"/>
                <a:gd name="connsiteX7" fmla="*/ 3174741 w 4026353"/>
                <a:gd name="connsiteY7" fmla="*/ 423495 h 1630518"/>
                <a:gd name="connsiteX8" fmla="*/ 3367554 w 4026353"/>
                <a:gd name="connsiteY8" fmla="*/ 745539 h 1630518"/>
                <a:gd name="connsiteX9" fmla="*/ 3946124 w 4026353"/>
                <a:gd name="connsiteY9" fmla="*/ 745539 h 1630518"/>
                <a:gd name="connsiteX10" fmla="*/ 4003798 w 4026353"/>
                <a:gd name="connsiteY10" fmla="*/ 769114 h 1630518"/>
                <a:gd name="connsiteX11" fmla="*/ 4002763 w 4026353"/>
                <a:gd name="connsiteY11" fmla="*/ 880498 h 1630518"/>
                <a:gd name="connsiteX12" fmla="*/ 3262920 w 4026353"/>
                <a:gd name="connsiteY12" fmla="*/ 1607066 h 1630518"/>
                <a:gd name="connsiteX13" fmla="*/ 3205839 w 4026353"/>
                <a:gd name="connsiteY13" fmla="*/ 1630518 h 1630518"/>
                <a:gd name="connsiteX14" fmla="*/ 255759 w 4026353"/>
                <a:gd name="connsiteY14" fmla="*/ 1630518 h 1630518"/>
                <a:gd name="connsiteX15" fmla="*/ 176996 w 4026353"/>
                <a:gd name="connsiteY15" fmla="*/ 1551313 h 1630518"/>
                <a:gd name="connsiteX16" fmla="*/ 0 w 4026353"/>
                <a:gd name="connsiteY16" fmla="*/ 824744 h 1630518"/>
                <a:gd name="connsiteX17" fmla="*/ 4 w 4026353"/>
                <a:gd name="connsiteY17" fmla="*/ 824297 h 1630518"/>
                <a:gd name="connsiteX18" fmla="*/ 80533 w 4026353"/>
                <a:gd name="connsiteY18" fmla="*/ 745539 h 1630518"/>
                <a:gd name="connsiteX19" fmla="*/ 317142 w 4026353"/>
                <a:gd name="connsiteY19" fmla="*/ 745539 h 1630518"/>
                <a:gd name="connsiteX20" fmla="*/ 317142 w 4026353"/>
                <a:gd name="connsiteY20" fmla="*/ 479692 h 1630518"/>
                <a:gd name="connsiteX21" fmla="*/ 425994 w 4026353"/>
                <a:gd name="connsiteY21" fmla="*/ 370397 h 1630518"/>
                <a:gd name="connsiteX22" fmla="*/ 448119 w 4026353"/>
                <a:gd name="connsiteY22" fmla="*/ 370397 h 1630518"/>
                <a:gd name="connsiteX23" fmla="*/ 448119 w 4026353"/>
                <a:gd name="connsiteY23" fmla="*/ 112425 h 1630518"/>
                <a:gd name="connsiteX24" fmla="*/ 591928 w 4026353"/>
                <a:gd name="connsiteY24" fmla="*/ 16405 h 1630518"/>
                <a:gd name="connsiteX25" fmla="*/ 934858 w 4026353"/>
                <a:gd name="connsiteY25" fmla="*/ 16405 h 163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6353" h="1630518">
                  <a:moveTo>
                    <a:pt x="934858" y="0"/>
                  </a:moveTo>
                  <a:lnTo>
                    <a:pt x="1725187" y="0"/>
                  </a:lnTo>
                  <a:lnTo>
                    <a:pt x="1731339" y="16405"/>
                  </a:lnTo>
                  <a:lnTo>
                    <a:pt x="2690657" y="16405"/>
                  </a:lnTo>
                  <a:cubicBezTo>
                    <a:pt x="2735455" y="14613"/>
                    <a:pt x="2779160" y="30507"/>
                    <a:pt x="2812342" y="60654"/>
                  </a:cubicBezTo>
                  <a:lnTo>
                    <a:pt x="3016772" y="370397"/>
                  </a:lnTo>
                  <a:lnTo>
                    <a:pt x="3080933" y="370397"/>
                  </a:lnTo>
                  <a:cubicBezTo>
                    <a:pt x="3119386" y="370286"/>
                    <a:pt x="3155046" y="390468"/>
                    <a:pt x="3174741" y="423495"/>
                  </a:cubicBezTo>
                  <a:lnTo>
                    <a:pt x="3367554" y="745539"/>
                  </a:lnTo>
                  <a:lnTo>
                    <a:pt x="3946124" y="745539"/>
                  </a:lnTo>
                  <a:cubicBezTo>
                    <a:pt x="3967771" y="745136"/>
                    <a:pt x="3988630" y="753663"/>
                    <a:pt x="4003798" y="769114"/>
                  </a:cubicBezTo>
                  <a:cubicBezTo>
                    <a:pt x="4034272" y="800160"/>
                    <a:pt x="4033808" y="850028"/>
                    <a:pt x="4002763" y="880498"/>
                  </a:cubicBezTo>
                  <a:lnTo>
                    <a:pt x="3262920" y="1607066"/>
                  </a:lnTo>
                  <a:cubicBezTo>
                    <a:pt x="3247733" y="1622111"/>
                    <a:pt x="3227215" y="1630541"/>
                    <a:pt x="3205839" y="1630518"/>
                  </a:cubicBezTo>
                  <a:lnTo>
                    <a:pt x="255759" y="1630518"/>
                  </a:lnTo>
                  <a:cubicBezTo>
                    <a:pt x="212288" y="1630036"/>
                    <a:pt x="177235" y="1594787"/>
                    <a:pt x="176996" y="1551313"/>
                  </a:cubicBezTo>
                  <a:lnTo>
                    <a:pt x="0" y="824744"/>
                  </a:lnTo>
                  <a:cubicBezTo>
                    <a:pt x="1" y="824594"/>
                    <a:pt x="2" y="824443"/>
                    <a:pt x="4" y="824297"/>
                  </a:cubicBezTo>
                  <a:cubicBezTo>
                    <a:pt x="493" y="780310"/>
                    <a:pt x="36547" y="745047"/>
                    <a:pt x="80533" y="745539"/>
                  </a:cubicBezTo>
                  <a:lnTo>
                    <a:pt x="317142" y="745539"/>
                  </a:lnTo>
                  <a:lnTo>
                    <a:pt x="317142" y="479692"/>
                  </a:lnTo>
                  <a:cubicBezTo>
                    <a:pt x="317142" y="419504"/>
                    <a:pt x="365807" y="370640"/>
                    <a:pt x="425994" y="370397"/>
                  </a:cubicBezTo>
                  <a:lnTo>
                    <a:pt x="448119" y="370397"/>
                  </a:lnTo>
                  <a:lnTo>
                    <a:pt x="448119" y="112425"/>
                  </a:lnTo>
                  <a:cubicBezTo>
                    <a:pt x="448119" y="60654"/>
                    <a:pt x="512280" y="16405"/>
                    <a:pt x="591928" y="16405"/>
                  </a:cubicBezTo>
                  <a:lnTo>
                    <a:pt x="934858" y="1640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5" name="Graphic 134" descr="Rain outline">
              <a:extLst>
                <a:ext uri="{FF2B5EF4-FFF2-40B4-BE49-F238E27FC236}">
                  <a16:creationId xmlns:a16="http://schemas.microsoft.com/office/drawing/2014/main" id="{CF8B1986-92D9-4A90-9AF5-69C1E709385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90893" y="5068210"/>
              <a:ext cx="998380" cy="998380"/>
            </a:xfrm>
            <a:prstGeom prst="rect">
              <a:avLst/>
            </a:prstGeom>
          </p:spPr>
        </p:pic>
        <p:sp>
          <p:nvSpPr>
            <p:cNvPr id="136" name="TextBox 135">
              <a:extLst>
                <a:ext uri="{FF2B5EF4-FFF2-40B4-BE49-F238E27FC236}">
                  <a16:creationId xmlns:a16="http://schemas.microsoft.com/office/drawing/2014/main" id="{CED15E2D-C727-436C-B855-BAE7E8A9FF5F}"/>
                </a:ext>
              </a:extLst>
            </p:cNvPr>
            <p:cNvSpPr txBox="1"/>
            <p:nvPr/>
          </p:nvSpPr>
          <p:spPr>
            <a:xfrm>
              <a:off x="4176870" y="5273374"/>
              <a:ext cx="542053" cy="369332"/>
            </a:xfrm>
            <a:prstGeom prst="rect">
              <a:avLst/>
            </a:prstGeom>
            <a:noFill/>
          </p:spPr>
          <p:txBody>
            <a:bodyPr wrap="square" rtlCol="0">
              <a:spAutoFit/>
            </a:bodyPr>
            <a:lstStyle/>
            <a:p>
              <a:r>
                <a:rPr lang="en-US" b="1">
                  <a:solidFill>
                    <a:schemeClr val="bg1"/>
                  </a:solidFill>
                </a:rPr>
                <a:t>40</a:t>
              </a:r>
              <a:endParaRPr lang="en-GB" b="1">
                <a:solidFill>
                  <a:schemeClr val="bg1"/>
                </a:solidFill>
              </a:endParaRPr>
            </a:p>
          </p:txBody>
        </p:sp>
        <p:pic>
          <p:nvPicPr>
            <p:cNvPr id="139" name="Graphic 138" descr="Elephant with solid fill">
              <a:extLst>
                <a:ext uri="{FF2B5EF4-FFF2-40B4-BE49-F238E27FC236}">
                  <a16:creationId xmlns:a16="http://schemas.microsoft.com/office/drawing/2014/main" id="{EE66E98A-39D5-4714-8E27-68A6546B1A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360167" y="5495388"/>
              <a:ext cx="438990" cy="438990"/>
            </a:xfrm>
            <a:prstGeom prst="rect">
              <a:avLst/>
            </a:prstGeom>
          </p:spPr>
        </p:pic>
        <p:pic>
          <p:nvPicPr>
            <p:cNvPr id="140" name="Graphic 139" descr="Elephant with solid fill">
              <a:extLst>
                <a:ext uri="{FF2B5EF4-FFF2-40B4-BE49-F238E27FC236}">
                  <a16:creationId xmlns:a16="http://schemas.microsoft.com/office/drawing/2014/main" id="{A0B640CD-FF29-482E-A4B0-36E1700062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104784" y="5172899"/>
              <a:ext cx="438990" cy="438990"/>
            </a:xfrm>
            <a:prstGeom prst="rect">
              <a:avLst/>
            </a:prstGeom>
          </p:spPr>
        </p:pic>
      </p:grpSp>
      <p:grpSp>
        <p:nvGrpSpPr>
          <p:cNvPr id="152" name="Group 151">
            <a:extLst>
              <a:ext uri="{FF2B5EF4-FFF2-40B4-BE49-F238E27FC236}">
                <a16:creationId xmlns:a16="http://schemas.microsoft.com/office/drawing/2014/main" id="{2421660A-677D-4482-9C3F-F3E0881608F2}"/>
              </a:ext>
            </a:extLst>
          </p:cNvPr>
          <p:cNvGrpSpPr/>
          <p:nvPr/>
        </p:nvGrpSpPr>
        <p:grpSpPr>
          <a:xfrm>
            <a:off x="3055162" y="2183334"/>
            <a:ext cx="809319" cy="664584"/>
            <a:chOff x="3055162" y="2183334"/>
            <a:chExt cx="809319" cy="664584"/>
          </a:xfrm>
        </p:grpSpPr>
        <p:sp>
          <p:nvSpPr>
            <p:cNvPr id="20" name="Rectangle 19">
              <a:extLst>
                <a:ext uri="{FF2B5EF4-FFF2-40B4-BE49-F238E27FC236}">
                  <a16:creationId xmlns:a16="http://schemas.microsoft.com/office/drawing/2014/main" id="{9FFF3C92-DAFF-466A-889A-7DBDDA9DA0D1}"/>
                </a:ext>
              </a:extLst>
            </p:cNvPr>
            <p:cNvSpPr/>
            <p:nvPr/>
          </p:nvSpPr>
          <p:spPr>
            <a:xfrm>
              <a:off x="3055162" y="2183926"/>
              <a:ext cx="33014" cy="663992"/>
            </a:xfrm>
            <a:prstGeom prst="rect">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Pentagon 23">
              <a:extLst>
                <a:ext uri="{FF2B5EF4-FFF2-40B4-BE49-F238E27FC236}">
                  <a16:creationId xmlns:a16="http://schemas.microsoft.com/office/drawing/2014/main" id="{B0DB7CB6-14E9-4DE3-9EE9-F220421EA019}"/>
                </a:ext>
              </a:extLst>
            </p:cNvPr>
            <p:cNvSpPr/>
            <p:nvPr/>
          </p:nvSpPr>
          <p:spPr>
            <a:xfrm>
              <a:off x="3071669" y="2217618"/>
              <a:ext cx="283615" cy="118773"/>
            </a:xfrm>
            <a:prstGeom prst="homePlat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1" name="Group 150">
              <a:extLst>
                <a:ext uri="{FF2B5EF4-FFF2-40B4-BE49-F238E27FC236}">
                  <a16:creationId xmlns:a16="http://schemas.microsoft.com/office/drawing/2014/main" id="{BB501B88-C607-4B6B-9B58-B74CDFAF8A23}"/>
                </a:ext>
              </a:extLst>
            </p:cNvPr>
            <p:cNvGrpSpPr/>
            <p:nvPr/>
          </p:nvGrpSpPr>
          <p:grpSpPr>
            <a:xfrm>
              <a:off x="3139599" y="2183334"/>
              <a:ext cx="724882" cy="663992"/>
              <a:chOff x="7853131" y="5124675"/>
              <a:chExt cx="3810008" cy="3489967"/>
            </a:xfrm>
          </p:grpSpPr>
          <p:pic>
            <p:nvPicPr>
              <p:cNvPr id="142" name="Picture 141" descr="Icon&#10;&#10;Description automatically generated">
                <a:extLst>
                  <a:ext uri="{FF2B5EF4-FFF2-40B4-BE49-F238E27FC236}">
                    <a16:creationId xmlns:a16="http://schemas.microsoft.com/office/drawing/2014/main" id="{087547CB-E7F6-41F9-9587-26234A495CD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53131" y="5124675"/>
                <a:ext cx="3810008" cy="3489967"/>
              </a:xfrm>
              <a:prstGeom prst="rect">
                <a:avLst/>
              </a:prstGeom>
            </p:spPr>
          </p:pic>
          <p:grpSp>
            <p:nvGrpSpPr>
              <p:cNvPr id="145" name="Group 144">
                <a:extLst>
                  <a:ext uri="{FF2B5EF4-FFF2-40B4-BE49-F238E27FC236}">
                    <a16:creationId xmlns:a16="http://schemas.microsoft.com/office/drawing/2014/main" id="{4086B6BC-AED9-4C6F-AD49-49D03F7A5EE5}"/>
                  </a:ext>
                </a:extLst>
              </p:cNvPr>
              <p:cNvGrpSpPr/>
              <p:nvPr/>
            </p:nvGrpSpPr>
            <p:grpSpPr>
              <a:xfrm>
                <a:off x="8460733" y="5778651"/>
                <a:ext cx="2686232" cy="2525944"/>
                <a:chOff x="-1809537" y="8223587"/>
                <a:chExt cx="1464989" cy="1377573"/>
              </a:xfrm>
            </p:grpSpPr>
            <p:pic>
              <p:nvPicPr>
                <p:cNvPr id="146" name="Graphic 145" descr="Crown with solid fill">
                  <a:extLst>
                    <a:ext uri="{FF2B5EF4-FFF2-40B4-BE49-F238E27FC236}">
                      <a16:creationId xmlns:a16="http://schemas.microsoft.com/office/drawing/2014/main" id="{6F8D0798-28BF-4AD0-99F1-6A8F6BB01E1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440206" y="8223587"/>
                  <a:ext cx="687670" cy="687670"/>
                </a:xfrm>
                <a:prstGeom prst="rect">
                  <a:avLst/>
                </a:prstGeom>
              </p:spPr>
            </p:pic>
            <p:sp>
              <p:nvSpPr>
                <p:cNvPr id="147" name="Graphic 96" descr="Dove with solid fill">
                  <a:extLst>
                    <a:ext uri="{FF2B5EF4-FFF2-40B4-BE49-F238E27FC236}">
                      <a16:creationId xmlns:a16="http://schemas.microsoft.com/office/drawing/2014/main" id="{041864DE-E8B8-435C-9A8B-1160514D5A77}"/>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48" name="Group 147">
                  <a:extLst>
                    <a:ext uri="{FF2B5EF4-FFF2-40B4-BE49-F238E27FC236}">
                      <a16:creationId xmlns:a16="http://schemas.microsoft.com/office/drawing/2014/main" id="{A8DAAEE5-F7FA-4545-89D6-3E19D783461E}"/>
                    </a:ext>
                  </a:extLst>
                </p:cNvPr>
                <p:cNvGrpSpPr/>
                <p:nvPr/>
              </p:nvGrpSpPr>
              <p:grpSpPr>
                <a:xfrm>
                  <a:off x="-1809537" y="9030191"/>
                  <a:ext cx="413278" cy="533790"/>
                  <a:chOff x="2925169" y="7231616"/>
                  <a:chExt cx="497122" cy="534157"/>
                </a:xfrm>
                <a:solidFill>
                  <a:schemeClr val="bg1"/>
                </a:solidFill>
              </p:grpSpPr>
              <p:sp>
                <p:nvSpPr>
                  <p:cNvPr id="149" name="Rectangle 148">
                    <a:extLst>
                      <a:ext uri="{FF2B5EF4-FFF2-40B4-BE49-F238E27FC236}">
                        <a16:creationId xmlns:a16="http://schemas.microsoft.com/office/drawing/2014/main" id="{F8256C51-6598-4901-AE85-00348C19C50A}"/>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5B842334-3940-43D2-8E8B-8B69C0B12458}"/>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grpSp>
        <p:nvGrpSpPr>
          <p:cNvPr id="153" name="Group 152">
            <a:extLst>
              <a:ext uri="{FF2B5EF4-FFF2-40B4-BE49-F238E27FC236}">
                <a16:creationId xmlns:a16="http://schemas.microsoft.com/office/drawing/2014/main" id="{2FE8B7F9-F878-4C54-B241-88E5B37B3311}"/>
              </a:ext>
            </a:extLst>
          </p:cNvPr>
          <p:cNvGrpSpPr/>
          <p:nvPr/>
        </p:nvGrpSpPr>
        <p:grpSpPr>
          <a:xfrm>
            <a:off x="135414" y="6401183"/>
            <a:ext cx="263885" cy="263885"/>
            <a:chOff x="4236513" y="4723325"/>
            <a:chExt cx="2033058" cy="2033058"/>
          </a:xfrm>
          <a:solidFill>
            <a:srgbClr val="238E24"/>
          </a:solidFill>
        </p:grpSpPr>
        <p:sp>
          <p:nvSpPr>
            <p:cNvPr id="154" name="Graphic 34" descr="Books on shelf with solid fill">
              <a:extLst>
                <a:ext uri="{FF2B5EF4-FFF2-40B4-BE49-F238E27FC236}">
                  <a16:creationId xmlns:a16="http://schemas.microsoft.com/office/drawing/2014/main" id="{3DC84D11-11E1-4A83-A4C4-A8CD56EDBBD2}"/>
                </a:ext>
              </a:extLst>
            </p:cNvPr>
            <p:cNvSpPr/>
            <p:nvPr/>
          </p:nvSpPr>
          <p:spPr>
            <a:xfrm>
              <a:off x="4236513" y="6576996"/>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55" name="Graphic 34" descr="Books on shelf with solid fill">
              <a:extLst>
                <a:ext uri="{FF2B5EF4-FFF2-40B4-BE49-F238E27FC236}">
                  <a16:creationId xmlns:a16="http://schemas.microsoft.com/office/drawing/2014/main" id="{9DAAD2D1-A2F5-4D28-B3EC-82E6F43CECE5}"/>
                </a:ext>
              </a:extLst>
            </p:cNvPr>
            <p:cNvSpPr/>
            <p:nvPr/>
          </p:nvSpPr>
          <p:spPr>
            <a:xfrm>
              <a:off x="4236513" y="4723325"/>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56" name="Graphic 34" descr="Books on shelf with solid fill">
              <a:extLst>
                <a:ext uri="{FF2B5EF4-FFF2-40B4-BE49-F238E27FC236}">
                  <a16:creationId xmlns:a16="http://schemas.microsoft.com/office/drawing/2014/main" id="{B4223C9E-CE56-4CD1-BF15-49572CD53C63}"/>
                </a:ext>
              </a:extLst>
            </p:cNvPr>
            <p:cNvSpPr/>
            <p:nvPr/>
          </p:nvSpPr>
          <p:spPr>
            <a:xfrm>
              <a:off x="4595288" y="4902713"/>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57" name="Rectangle 156">
              <a:extLst>
                <a:ext uri="{FF2B5EF4-FFF2-40B4-BE49-F238E27FC236}">
                  <a16:creationId xmlns:a16="http://schemas.microsoft.com/office/drawing/2014/main" id="{FE153340-1D97-47D6-B79E-49DB9C5F8398}"/>
                </a:ext>
              </a:extLst>
            </p:cNvPr>
            <p:cNvSpPr/>
            <p:nvPr/>
          </p:nvSpPr>
          <p:spPr>
            <a:xfrm>
              <a:off x="4643563" y="4956084"/>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8" name="Freeform: Shape 157">
              <a:extLst>
                <a:ext uri="{FF2B5EF4-FFF2-40B4-BE49-F238E27FC236}">
                  <a16:creationId xmlns:a16="http://schemas.microsoft.com/office/drawing/2014/main" id="{3E0C038B-2193-4FC2-93DD-82C9979F1306}"/>
                </a:ext>
              </a:extLst>
            </p:cNvPr>
            <p:cNvSpPr/>
            <p:nvPr/>
          </p:nvSpPr>
          <p:spPr>
            <a:xfrm>
              <a:off x="5133450" y="5139335"/>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162" name="Graphic 161" descr="Close with solid fill">
            <a:extLst>
              <a:ext uri="{FF2B5EF4-FFF2-40B4-BE49-F238E27FC236}">
                <a16:creationId xmlns:a16="http://schemas.microsoft.com/office/drawing/2014/main" id="{5A949F38-2799-480B-BB0B-F30C23CC687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3835" y="8698800"/>
            <a:ext cx="287544" cy="287544"/>
          </a:xfrm>
          <a:prstGeom prst="rect">
            <a:avLst/>
          </a:prstGeom>
        </p:spPr>
      </p:pic>
      <p:grpSp>
        <p:nvGrpSpPr>
          <p:cNvPr id="163" name="Group 162">
            <a:extLst>
              <a:ext uri="{FF2B5EF4-FFF2-40B4-BE49-F238E27FC236}">
                <a16:creationId xmlns:a16="http://schemas.microsoft.com/office/drawing/2014/main" id="{FAD175DF-57C9-4E81-9F88-6E817C05254F}"/>
              </a:ext>
            </a:extLst>
          </p:cNvPr>
          <p:cNvGrpSpPr/>
          <p:nvPr/>
        </p:nvGrpSpPr>
        <p:grpSpPr>
          <a:xfrm>
            <a:off x="137374" y="6091600"/>
            <a:ext cx="254635" cy="254635"/>
            <a:chOff x="338017" y="2561241"/>
            <a:chExt cx="2033058" cy="2033058"/>
          </a:xfrm>
          <a:solidFill>
            <a:srgbClr val="238E24"/>
          </a:solidFill>
        </p:grpSpPr>
        <p:sp>
          <p:nvSpPr>
            <p:cNvPr id="164" name="Graphic 21" descr="Books on shelf with solid fill">
              <a:extLst>
                <a:ext uri="{FF2B5EF4-FFF2-40B4-BE49-F238E27FC236}">
                  <a16:creationId xmlns:a16="http://schemas.microsoft.com/office/drawing/2014/main" id="{179F7A1C-EC0E-48AE-BD9A-917AD2624314}"/>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65" name="Graphic 21" descr="Books on shelf with solid fill">
              <a:extLst>
                <a:ext uri="{FF2B5EF4-FFF2-40B4-BE49-F238E27FC236}">
                  <a16:creationId xmlns:a16="http://schemas.microsoft.com/office/drawing/2014/main" id="{8133E067-4F04-4FB4-8E40-5F5D6C515472}"/>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66" name="Graphic 21" descr="Books on shelf with solid fill">
              <a:extLst>
                <a:ext uri="{FF2B5EF4-FFF2-40B4-BE49-F238E27FC236}">
                  <a16:creationId xmlns:a16="http://schemas.microsoft.com/office/drawing/2014/main" id="{0DA134FC-63FE-45FA-BD65-0D821961576A}"/>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67" name="Graphic 21" descr="Books on shelf with solid fill">
              <a:extLst>
                <a:ext uri="{FF2B5EF4-FFF2-40B4-BE49-F238E27FC236}">
                  <a16:creationId xmlns:a16="http://schemas.microsoft.com/office/drawing/2014/main" id="{E4E3336B-8027-4462-B3BB-1E1156AC97E1}"/>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68" name="Graphic 21" descr="Books on shelf with solid fill">
              <a:extLst>
                <a:ext uri="{FF2B5EF4-FFF2-40B4-BE49-F238E27FC236}">
                  <a16:creationId xmlns:a16="http://schemas.microsoft.com/office/drawing/2014/main" id="{2C4ED5BE-5172-4CBB-B830-69584DCDA0BC}"/>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69" name="Graphic 21" descr="Books on shelf with solid fill">
              <a:extLst>
                <a:ext uri="{FF2B5EF4-FFF2-40B4-BE49-F238E27FC236}">
                  <a16:creationId xmlns:a16="http://schemas.microsoft.com/office/drawing/2014/main" id="{7F79A189-5670-4D57-991B-AE5EB31252B5}"/>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70" name="Rectangle 169">
              <a:extLst>
                <a:ext uri="{FF2B5EF4-FFF2-40B4-BE49-F238E27FC236}">
                  <a16:creationId xmlns:a16="http://schemas.microsoft.com/office/drawing/2014/main" id="{BE6C3D7D-74E0-4141-851E-FFB0ADE7C5D4}"/>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1" name="Freeform: Shape 170">
              <a:extLst>
                <a:ext uri="{FF2B5EF4-FFF2-40B4-BE49-F238E27FC236}">
                  <a16:creationId xmlns:a16="http://schemas.microsoft.com/office/drawing/2014/main" id="{A2A3D327-A1A5-4F70-B650-FD4F8CB35A88}"/>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172" name="Group 171">
            <a:extLst>
              <a:ext uri="{FF2B5EF4-FFF2-40B4-BE49-F238E27FC236}">
                <a16:creationId xmlns:a16="http://schemas.microsoft.com/office/drawing/2014/main" id="{D4703A47-FE79-4EA7-953D-7DD7382BA35C}"/>
              </a:ext>
            </a:extLst>
          </p:cNvPr>
          <p:cNvGrpSpPr/>
          <p:nvPr/>
        </p:nvGrpSpPr>
        <p:grpSpPr>
          <a:xfrm>
            <a:off x="5947035" y="5138836"/>
            <a:ext cx="793159" cy="342460"/>
            <a:chOff x="-4198585" y="4395729"/>
            <a:chExt cx="2726333" cy="1177141"/>
          </a:xfrm>
          <a:solidFill>
            <a:schemeClr val="bg1"/>
          </a:solidFill>
        </p:grpSpPr>
        <p:sp>
          <p:nvSpPr>
            <p:cNvPr id="173" name="Graphic 3" descr="Rainbow with solid fill">
              <a:extLst>
                <a:ext uri="{FF2B5EF4-FFF2-40B4-BE49-F238E27FC236}">
                  <a16:creationId xmlns:a16="http://schemas.microsoft.com/office/drawing/2014/main" id="{4B1845FF-0D44-4302-A822-18278477A48E}"/>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174" name="Graphic 3" descr="Rainbow with solid fill">
              <a:extLst>
                <a:ext uri="{FF2B5EF4-FFF2-40B4-BE49-F238E27FC236}">
                  <a16:creationId xmlns:a16="http://schemas.microsoft.com/office/drawing/2014/main" id="{45DBCE6A-2358-43AF-B390-3942B3816B8A}"/>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175" name="Graphic 3" descr="Rainbow with solid fill">
              <a:extLst>
                <a:ext uri="{FF2B5EF4-FFF2-40B4-BE49-F238E27FC236}">
                  <a16:creationId xmlns:a16="http://schemas.microsoft.com/office/drawing/2014/main" id="{78DFD82E-2873-4E85-A6DD-0C01CE71848F}"/>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pic>
        <p:nvPicPr>
          <p:cNvPr id="177" name="Graphic 176" descr="Handshake with solid fill">
            <a:extLst>
              <a:ext uri="{FF2B5EF4-FFF2-40B4-BE49-F238E27FC236}">
                <a16:creationId xmlns:a16="http://schemas.microsoft.com/office/drawing/2014/main" id="{3EC8F061-2951-4F15-87BE-5502A32F8BC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093" y="6916166"/>
            <a:ext cx="415609" cy="415609"/>
          </a:xfrm>
          <a:prstGeom prst="rect">
            <a:avLst/>
          </a:prstGeom>
        </p:spPr>
      </p:pic>
      <p:grpSp>
        <p:nvGrpSpPr>
          <p:cNvPr id="190" name="Group 189">
            <a:extLst>
              <a:ext uri="{FF2B5EF4-FFF2-40B4-BE49-F238E27FC236}">
                <a16:creationId xmlns:a16="http://schemas.microsoft.com/office/drawing/2014/main" id="{89258B12-50FF-4E81-A70E-7C39D8E1879A}"/>
              </a:ext>
            </a:extLst>
          </p:cNvPr>
          <p:cNvGrpSpPr/>
          <p:nvPr/>
        </p:nvGrpSpPr>
        <p:grpSpPr>
          <a:xfrm>
            <a:off x="40912" y="7633116"/>
            <a:ext cx="409034" cy="184223"/>
            <a:chOff x="-2286180" y="7143158"/>
            <a:chExt cx="1918300" cy="863974"/>
          </a:xfrm>
        </p:grpSpPr>
        <p:grpSp>
          <p:nvGrpSpPr>
            <p:cNvPr id="187" name="Graphic 177" descr="User with solid fill">
              <a:extLst>
                <a:ext uri="{FF2B5EF4-FFF2-40B4-BE49-F238E27FC236}">
                  <a16:creationId xmlns:a16="http://schemas.microsoft.com/office/drawing/2014/main" id="{5EB0B2C5-B9C8-4A9D-AFF3-3B6DEEC8A9F4}"/>
                </a:ext>
              </a:extLst>
            </p:cNvPr>
            <p:cNvGrpSpPr/>
            <p:nvPr/>
          </p:nvGrpSpPr>
          <p:grpSpPr>
            <a:xfrm>
              <a:off x="-1130314" y="7143158"/>
              <a:ext cx="762434" cy="810086"/>
              <a:chOff x="-1130314" y="7143158"/>
              <a:chExt cx="762434" cy="810086"/>
            </a:xfrm>
            <a:solidFill>
              <a:srgbClr val="238E24"/>
            </a:solidFill>
          </p:grpSpPr>
          <p:sp>
            <p:nvSpPr>
              <p:cNvPr id="188" name="Freeform: Shape 187">
                <a:extLst>
                  <a:ext uri="{FF2B5EF4-FFF2-40B4-BE49-F238E27FC236}">
                    <a16:creationId xmlns:a16="http://schemas.microsoft.com/office/drawing/2014/main" id="{D4F20C48-F763-4F9E-B71F-C9F743F08666}"/>
                  </a:ext>
                </a:extLst>
              </p:cNvPr>
              <p:cNvSpPr/>
              <p:nvPr/>
            </p:nvSpPr>
            <p:spPr>
              <a:xfrm>
                <a:off x="-939706" y="7143158"/>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6A19620A-BF85-486C-B5C7-E0655E01C8DC}"/>
                  </a:ext>
                </a:extLst>
              </p:cNvPr>
              <p:cNvSpPr/>
              <p:nvPr/>
            </p:nvSpPr>
            <p:spPr>
              <a:xfrm>
                <a:off x="-1130314" y="7572027"/>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nvGrpSpPr>
            <p:cNvPr id="184" name="Graphic 178" descr="User with solid fill">
              <a:extLst>
                <a:ext uri="{FF2B5EF4-FFF2-40B4-BE49-F238E27FC236}">
                  <a16:creationId xmlns:a16="http://schemas.microsoft.com/office/drawing/2014/main" id="{2B2BC846-7470-4E1C-92DB-A3CC9E007C8A}"/>
                </a:ext>
              </a:extLst>
            </p:cNvPr>
            <p:cNvGrpSpPr/>
            <p:nvPr/>
          </p:nvGrpSpPr>
          <p:grpSpPr>
            <a:xfrm>
              <a:off x="-2286180" y="7143158"/>
              <a:ext cx="762434" cy="810086"/>
              <a:chOff x="-2286180" y="7143158"/>
              <a:chExt cx="762434" cy="810086"/>
            </a:xfrm>
            <a:solidFill>
              <a:srgbClr val="238E24"/>
            </a:solidFill>
          </p:grpSpPr>
          <p:sp>
            <p:nvSpPr>
              <p:cNvPr id="185" name="Freeform: Shape 184">
                <a:extLst>
                  <a:ext uri="{FF2B5EF4-FFF2-40B4-BE49-F238E27FC236}">
                    <a16:creationId xmlns:a16="http://schemas.microsoft.com/office/drawing/2014/main" id="{97E0E036-9FBC-4F3B-BA92-3CCB872D5D97}"/>
                  </a:ext>
                </a:extLst>
              </p:cNvPr>
              <p:cNvSpPr/>
              <p:nvPr/>
            </p:nvSpPr>
            <p:spPr>
              <a:xfrm>
                <a:off x="-2095572" y="7143158"/>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A3552015-E8A3-41DA-85C2-04E1ED806EF6}"/>
                  </a:ext>
                </a:extLst>
              </p:cNvPr>
              <p:cNvSpPr/>
              <p:nvPr/>
            </p:nvSpPr>
            <p:spPr>
              <a:xfrm>
                <a:off x="-2286180" y="7572027"/>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nvGrpSpPr>
            <p:cNvPr id="181" name="Graphic 179" descr="User with solid fill">
              <a:extLst>
                <a:ext uri="{FF2B5EF4-FFF2-40B4-BE49-F238E27FC236}">
                  <a16:creationId xmlns:a16="http://schemas.microsoft.com/office/drawing/2014/main" id="{0875FAF8-4453-435C-BBA6-83FE7218D70A}"/>
                </a:ext>
              </a:extLst>
            </p:cNvPr>
            <p:cNvGrpSpPr/>
            <p:nvPr/>
          </p:nvGrpSpPr>
          <p:grpSpPr>
            <a:xfrm>
              <a:off x="-1700526" y="7197046"/>
              <a:ext cx="762434" cy="810086"/>
              <a:chOff x="-1700526" y="7197046"/>
              <a:chExt cx="762434" cy="810086"/>
            </a:xfrm>
            <a:solidFill>
              <a:srgbClr val="238E24"/>
            </a:solidFill>
          </p:grpSpPr>
          <p:sp>
            <p:nvSpPr>
              <p:cNvPr id="182" name="Freeform: Shape 181">
                <a:extLst>
                  <a:ext uri="{FF2B5EF4-FFF2-40B4-BE49-F238E27FC236}">
                    <a16:creationId xmlns:a16="http://schemas.microsoft.com/office/drawing/2014/main" id="{E220DB6B-93FC-405A-A62F-800F09E53344}"/>
                  </a:ext>
                </a:extLst>
              </p:cNvPr>
              <p:cNvSpPr/>
              <p:nvPr/>
            </p:nvSpPr>
            <p:spPr>
              <a:xfrm>
                <a:off x="-1509918" y="7197046"/>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616DA6B0-EB3C-4C80-9E02-86F187469D0C}"/>
                  </a:ext>
                </a:extLst>
              </p:cNvPr>
              <p:cNvSpPr/>
              <p:nvPr/>
            </p:nvSpPr>
            <p:spPr>
              <a:xfrm>
                <a:off x="-1700526" y="7625915"/>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pic>
        <p:nvPicPr>
          <p:cNvPr id="214" name="Graphic 213" descr="Wedding rings with solid fill">
            <a:extLst>
              <a:ext uri="{FF2B5EF4-FFF2-40B4-BE49-F238E27FC236}">
                <a16:creationId xmlns:a16="http://schemas.microsoft.com/office/drawing/2014/main" id="{80D7F084-3849-4EBB-B777-C4693DB1DB75}"/>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7756" y="8316329"/>
            <a:ext cx="423914" cy="423914"/>
          </a:xfrm>
          <a:prstGeom prst="rect">
            <a:avLst/>
          </a:prstGeom>
        </p:spPr>
      </p:pic>
      <p:sp>
        <p:nvSpPr>
          <p:cNvPr id="217" name="TextBox 216">
            <a:extLst>
              <a:ext uri="{FF2B5EF4-FFF2-40B4-BE49-F238E27FC236}">
                <a16:creationId xmlns:a16="http://schemas.microsoft.com/office/drawing/2014/main" id="{076468B9-41F5-471C-BB3D-C1D015AD6CB4}"/>
              </a:ext>
            </a:extLst>
          </p:cNvPr>
          <p:cNvSpPr txBox="1"/>
          <p:nvPr/>
        </p:nvSpPr>
        <p:spPr>
          <a:xfrm>
            <a:off x="91487" y="7857005"/>
            <a:ext cx="307350" cy="340706"/>
          </a:xfrm>
          <a:custGeom>
            <a:avLst/>
            <a:gdLst/>
            <a:ahLst/>
            <a:cxnLst/>
            <a:rect l="l" t="t" r="r" b="b"/>
            <a:pathLst>
              <a:path w="2757432" h="3056688">
                <a:moveTo>
                  <a:pt x="1220182" y="2296078"/>
                </a:moveTo>
                <a:lnTo>
                  <a:pt x="1378716" y="2559709"/>
                </a:lnTo>
                <a:lnTo>
                  <a:pt x="1537251" y="2296078"/>
                </a:lnTo>
                <a:close/>
                <a:moveTo>
                  <a:pt x="2146451" y="1777724"/>
                </a:moveTo>
                <a:lnTo>
                  <a:pt x="1989697" y="2041354"/>
                </a:lnTo>
                <a:lnTo>
                  <a:pt x="2304985" y="2041354"/>
                </a:lnTo>
                <a:close/>
                <a:moveTo>
                  <a:pt x="610982" y="1777724"/>
                </a:moveTo>
                <a:lnTo>
                  <a:pt x="452447" y="2041354"/>
                </a:lnTo>
                <a:lnTo>
                  <a:pt x="767735" y="2041354"/>
                </a:lnTo>
                <a:close/>
                <a:moveTo>
                  <a:pt x="1989697" y="1017115"/>
                </a:moveTo>
                <a:lnTo>
                  <a:pt x="2146451" y="1278964"/>
                </a:lnTo>
                <a:lnTo>
                  <a:pt x="2304985" y="1017115"/>
                </a:lnTo>
                <a:close/>
                <a:moveTo>
                  <a:pt x="1066991" y="1017115"/>
                </a:moveTo>
                <a:lnTo>
                  <a:pt x="760610" y="1528344"/>
                </a:lnTo>
                <a:lnTo>
                  <a:pt x="1066991" y="2041354"/>
                </a:lnTo>
                <a:lnTo>
                  <a:pt x="1690441" y="2041354"/>
                </a:lnTo>
                <a:lnTo>
                  <a:pt x="1996823" y="1528344"/>
                </a:lnTo>
                <a:lnTo>
                  <a:pt x="1690441" y="1017115"/>
                </a:lnTo>
                <a:close/>
                <a:moveTo>
                  <a:pt x="452447" y="1017115"/>
                </a:moveTo>
                <a:lnTo>
                  <a:pt x="610982" y="1278964"/>
                </a:lnTo>
                <a:lnTo>
                  <a:pt x="767735" y="1017115"/>
                </a:lnTo>
                <a:close/>
                <a:moveTo>
                  <a:pt x="1378716" y="496979"/>
                </a:moveTo>
                <a:lnTo>
                  <a:pt x="1220182" y="760610"/>
                </a:lnTo>
                <a:lnTo>
                  <a:pt x="1537251" y="760610"/>
                </a:lnTo>
                <a:close/>
                <a:moveTo>
                  <a:pt x="1378716" y="0"/>
                </a:moveTo>
                <a:lnTo>
                  <a:pt x="1834726" y="760610"/>
                </a:lnTo>
                <a:lnTo>
                  <a:pt x="2757432" y="760610"/>
                </a:lnTo>
                <a:lnTo>
                  <a:pt x="2296079" y="1528344"/>
                </a:lnTo>
                <a:lnTo>
                  <a:pt x="2757432" y="2296078"/>
                </a:lnTo>
                <a:lnTo>
                  <a:pt x="1834726" y="2296078"/>
                </a:lnTo>
                <a:lnTo>
                  <a:pt x="1378716" y="3056688"/>
                </a:lnTo>
                <a:lnTo>
                  <a:pt x="922707" y="2296078"/>
                </a:lnTo>
                <a:lnTo>
                  <a:pt x="0" y="2296078"/>
                </a:lnTo>
                <a:lnTo>
                  <a:pt x="461354" y="1528344"/>
                </a:lnTo>
                <a:lnTo>
                  <a:pt x="0" y="760610"/>
                </a:lnTo>
                <a:lnTo>
                  <a:pt x="922707" y="760610"/>
                </a:lnTo>
                <a:close/>
              </a:path>
            </a:pathLst>
          </a:custGeom>
          <a:solidFill>
            <a:srgbClr val="238E2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28700"/>
          </a:p>
        </p:txBody>
      </p:sp>
    </p:spTree>
    <p:extLst>
      <p:ext uri="{BB962C8B-B14F-4D97-AF65-F5344CB8AC3E}">
        <p14:creationId xmlns:p14="http://schemas.microsoft.com/office/powerpoint/2010/main" val="255379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1"/>
            <a:ext cx="9906001" cy="631018"/>
          </a:xfrm>
        </p:spPr>
        <p:txBody>
          <a:bodyPr>
            <a:noAutofit/>
          </a:bodyPr>
          <a:lstStyle/>
          <a:p>
            <a:r>
              <a:rPr lang="en-US" sz="2800"/>
              <a:t>Year 1: What do Christians believe God is like?</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70C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70C0"/>
          </a:solidFill>
        </p:spPr>
        <p:txBody>
          <a:bodyPr wrap="square">
            <a:spAutoFit/>
          </a:bodyPr>
          <a:lstStyle/>
          <a:p>
            <a:pPr algn="ctr"/>
            <a:r>
              <a:rPr lang="en-GB" sz="1800" b="1" i="0" u="none" strike="noStrike" noProof="0">
                <a:solidFill>
                  <a:schemeClr val="bg1"/>
                </a:solidFill>
              </a:rPr>
              <a:t>What do Christians believe God is like?</a:t>
            </a:r>
            <a:endParaRPr lang="en-GB" sz="1800"/>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3358557164"/>
              </p:ext>
            </p:extLst>
          </p:nvPr>
        </p:nvGraphicFramePr>
        <p:xfrm>
          <a:off x="584049" y="4203535"/>
          <a:ext cx="4293341" cy="4819470"/>
        </p:xfrm>
        <a:graphic>
          <a:graphicData uri="http://schemas.openxmlformats.org/drawingml/2006/table">
            <a:tbl>
              <a:tblPr firstRow="1" bandRow="1">
                <a:tableStyleId>{5C22544A-7EE6-4342-B048-85BDC9FD1C3A}</a:tableStyleId>
              </a:tblPr>
              <a:tblGrid>
                <a:gridCol w="1191970">
                  <a:extLst>
                    <a:ext uri="{9D8B030D-6E8A-4147-A177-3AD203B41FA5}">
                      <a16:colId xmlns:a16="http://schemas.microsoft.com/office/drawing/2014/main" val="1987430199"/>
                    </a:ext>
                  </a:extLst>
                </a:gridCol>
                <a:gridCol w="3101371">
                  <a:extLst>
                    <a:ext uri="{9D8B030D-6E8A-4147-A177-3AD203B41FA5}">
                      <a16:colId xmlns:a16="http://schemas.microsoft.com/office/drawing/2014/main" val="895931594"/>
                    </a:ext>
                  </a:extLst>
                </a:gridCol>
              </a:tblGrid>
              <a:tr h="683478">
                <a:tc>
                  <a:txBody>
                    <a:bodyPr/>
                    <a:lstStyle/>
                    <a:p>
                      <a:r>
                        <a:rPr lang="en-US" sz="1600" b="1" dirty="0">
                          <a:solidFill>
                            <a:sysClr val="windowText" lastClr="000000"/>
                          </a:solidFill>
                        </a:rPr>
                        <a:t>God</a:t>
                      </a:r>
                      <a:endParaRPr lang="en-GB" sz="1600"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600" b="0">
                          <a:solidFill>
                            <a:sysClr val="windowText" lastClr="000000"/>
                          </a:solidFill>
                        </a:rPr>
                        <a:t>supreme being; creator and ruler of the universe</a:t>
                      </a:r>
                      <a:endParaRPr lang="en-GB" sz="1600" b="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455652">
                <a:tc>
                  <a:txBody>
                    <a:bodyPr/>
                    <a:lstStyle/>
                    <a:p>
                      <a:r>
                        <a:rPr lang="en-US" sz="1600" b="1">
                          <a:solidFill>
                            <a:sysClr val="windowText" lastClr="000000"/>
                          </a:solidFill>
                        </a:rPr>
                        <a:t>Christian</a:t>
                      </a:r>
                      <a:endParaRPr lang="en-GB" sz="1600"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a:solidFill>
                            <a:sysClr val="windowText" lastClr="000000"/>
                          </a:solidFill>
                        </a:rPr>
                        <a:t>a person who believes in Christianity</a:t>
                      </a:r>
                      <a:endParaRPr lang="en-GB" sz="160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455652">
                <a:tc>
                  <a:txBody>
                    <a:bodyPr/>
                    <a:lstStyle/>
                    <a:p>
                      <a:r>
                        <a:rPr lang="en-US" sz="1600" b="1">
                          <a:solidFill>
                            <a:sysClr val="windowText" lastClr="000000"/>
                          </a:solidFill>
                        </a:rPr>
                        <a:t>Bible</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a:solidFill>
                            <a:sysClr val="windowText" lastClr="000000"/>
                          </a:solidFill>
                        </a:rPr>
                        <a:t>Holy book for Christians</a:t>
                      </a:r>
                      <a:endParaRPr lang="en-GB" sz="160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683478">
                <a:tc>
                  <a:txBody>
                    <a:bodyPr/>
                    <a:lstStyle/>
                    <a:p>
                      <a:r>
                        <a:rPr lang="en-US" sz="1600" b="1">
                          <a:solidFill>
                            <a:sysClr val="windowText" lastClr="000000"/>
                          </a:solidFill>
                        </a:rPr>
                        <a:t>parable</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a story with a moral or spiritual meaning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455652">
                <a:tc>
                  <a:txBody>
                    <a:bodyPr/>
                    <a:lstStyle/>
                    <a:p>
                      <a:r>
                        <a:rPr lang="en-US" sz="1600" b="1">
                          <a:solidFill>
                            <a:sysClr val="windowText" lastClr="000000"/>
                          </a:solidFill>
                        </a:rPr>
                        <a:t>belief</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thinking that something is true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455652">
                <a:tc>
                  <a:txBody>
                    <a:bodyPr/>
                    <a:lstStyle/>
                    <a:p>
                      <a:r>
                        <a:rPr lang="en-US" sz="1600" b="1" dirty="0">
                          <a:solidFill>
                            <a:sysClr val="windowText" lastClr="000000"/>
                          </a:solidFill>
                        </a:rPr>
                        <a:t>worship</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showing God </a:t>
                      </a:r>
                      <a:r>
                        <a:rPr lang="en-GB" sz="1600" noProof="0">
                          <a:solidFill>
                            <a:sysClr val="windowText" lastClr="000000"/>
                          </a:solidFill>
                        </a:rPr>
                        <a:t>honour</a:t>
                      </a:r>
                      <a:r>
                        <a:rPr lang="en-US" sz="1600">
                          <a:solidFill>
                            <a:sysClr val="windowText" lastClr="000000"/>
                          </a:solidFill>
                        </a:rPr>
                        <a:t>/respect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455652">
                <a:tc>
                  <a:txBody>
                    <a:bodyPr/>
                    <a:lstStyle/>
                    <a:p>
                      <a:r>
                        <a:rPr lang="en-US" sz="1600" b="1">
                          <a:solidFill>
                            <a:sysClr val="windowText" lastClr="000000"/>
                          </a:solidFill>
                        </a:rPr>
                        <a:t>forgiveness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choosing to let go of anger or bad feelings towards someone who did something they shouldn’t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683478">
                <a:tc>
                  <a:txBody>
                    <a:bodyPr/>
                    <a:lstStyle/>
                    <a:p>
                      <a:r>
                        <a:rPr lang="en-US" sz="1600" b="1">
                          <a:solidFill>
                            <a:sysClr val="windowText" lastClr="000000"/>
                          </a:solidFill>
                        </a:rPr>
                        <a:t>Luke</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book of the Bible which shares the story and teachings of Jesus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12796188"/>
                  </a:ext>
                </a:extLst>
              </a:tr>
            </a:tbl>
          </a:graphicData>
        </a:graphic>
      </p:graphicFrame>
      <p:grpSp>
        <p:nvGrpSpPr>
          <p:cNvPr id="129" name="Group 128">
            <a:extLst>
              <a:ext uri="{FF2B5EF4-FFF2-40B4-BE49-F238E27FC236}">
                <a16:creationId xmlns:a16="http://schemas.microsoft.com/office/drawing/2014/main" id="{25029088-8DC9-462A-B5D7-6899692EC5C4}"/>
              </a:ext>
            </a:extLst>
          </p:cNvPr>
          <p:cNvGrpSpPr/>
          <p:nvPr/>
        </p:nvGrpSpPr>
        <p:grpSpPr>
          <a:xfrm>
            <a:off x="122578" y="4832587"/>
            <a:ext cx="378394" cy="378394"/>
            <a:chOff x="2582822" y="6272119"/>
            <a:chExt cx="1850236" cy="1850236"/>
          </a:xfrm>
        </p:grpSpPr>
        <p:pic>
          <p:nvPicPr>
            <p:cNvPr id="130" name="Graphic 129" descr="User with solid fill">
              <a:extLst>
                <a:ext uri="{FF2B5EF4-FFF2-40B4-BE49-F238E27FC236}">
                  <a16:creationId xmlns:a16="http://schemas.microsoft.com/office/drawing/2014/main" id="{7685FA79-7DAC-40EE-AAA3-3BC29D3766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822" y="6272119"/>
              <a:ext cx="1850236" cy="1850236"/>
            </a:xfrm>
            <a:prstGeom prst="rect">
              <a:avLst/>
            </a:prstGeom>
          </p:spPr>
        </p:pic>
        <p:grpSp>
          <p:nvGrpSpPr>
            <p:cNvPr id="131" name="Group 130">
              <a:extLst>
                <a:ext uri="{FF2B5EF4-FFF2-40B4-BE49-F238E27FC236}">
                  <a16:creationId xmlns:a16="http://schemas.microsoft.com/office/drawing/2014/main" id="{3349D319-7B06-4427-AD7D-406559AF420C}"/>
                </a:ext>
              </a:extLst>
            </p:cNvPr>
            <p:cNvGrpSpPr/>
            <p:nvPr/>
          </p:nvGrpSpPr>
          <p:grpSpPr>
            <a:xfrm>
              <a:off x="3337457" y="7297877"/>
              <a:ext cx="402881" cy="455848"/>
              <a:chOff x="2925169" y="7231616"/>
              <a:chExt cx="497122" cy="534157"/>
            </a:xfrm>
          </p:grpSpPr>
          <p:sp>
            <p:nvSpPr>
              <p:cNvPr id="132" name="Rectangle 131">
                <a:extLst>
                  <a:ext uri="{FF2B5EF4-FFF2-40B4-BE49-F238E27FC236}">
                    <a16:creationId xmlns:a16="http://schemas.microsoft.com/office/drawing/2014/main" id="{C70AF1E1-5041-4027-B46A-C7D6620987A4}"/>
                  </a:ext>
                </a:extLst>
              </p:cNvPr>
              <p:cNvSpPr/>
              <p:nvPr/>
            </p:nvSpPr>
            <p:spPr>
              <a:xfrm>
                <a:off x="3116135" y="7231616"/>
                <a:ext cx="120584" cy="53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07EAE49F-C473-41A4-A307-B6947817CB73}"/>
                  </a:ext>
                </a:extLst>
              </p:cNvPr>
              <p:cNvSpPr/>
              <p:nvPr/>
            </p:nvSpPr>
            <p:spPr>
              <a:xfrm rot="5400000">
                <a:off x="3114636" y="7193357"/>
                <a:ext cx="118187" cy="49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37" name="Group 136">
            <a:extLst>
              <a:ext uri="{FF2B5EF4-FFF2-40B4-BE49-F238E27FC236}">
                <a16:creationId xmlns:a16="http://schemas.microsoft.com/office/drawing/2014/main" id="{77587040-2BB2-43F4-8705-876D505F293E}"/>
              </a:ext>
            </a:extLst>
          </p:cNvPr>
          <p:cNvGrpSpPr/>
          <p:nvPr/>
        </p:nvGrpSpPr>
        <p:grpSpPr>
          <a:xfrm>
            <a:off x="172407" y="5447013"/>
            <a:ext cx="313358" cy="313358"/>
            <a:chOff x="338017" y="2561241"/>
            <a:chExt cx="2033058" cy="2033058"/>
          </a:xfrm>
          <a:solidFill>
            <a:srgbClr val="0070C0"/>
          </a:solidFill>
        </p:grpSpPr>
        <p:sp>
          <p:nvSpPr>
            <p:cNvPr id="138" name="Graphic 21" descr="Books on shelf with solid fill">
              <a:extLst>
                <a:ext uri="{FF2B5EF4-FFF2-40B4-BE49-F238E27FC236}">
                  <a16:creationId xmlns:a16="http://schemas.microsoft.com/office/drawing/2014/main" id="{A96ACDA9-05EE-4089-B2BF-08DE33620CD7}"/>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39" name="Graphic 21" descr="Books on shelf with solid fill">
              <a:extLst>
                <a:ext uri="{FF2B5EF4-FFF2-40B4-BE49-F238E27FC236}">
                  <a16:creationId xmlns:a16="http://schemas.microsoft.com/office/drawing/2014/main" id="{A73AEF05-EA6D-4B79-BCD1-A71226E28F71}"/>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40" name="Graphic 21" descr="Books on shelf with solid fill">
              <a:extLst>
                <a:ext uri="{FF2B5EF4-FFF2-40B4-BE49-F238E27FC236}">
                  <a16:creationId xmlns:a16="http://schemas.microsoft.com/office/drawing/2014/main" id="{9FFE53B2-40DD-4D9A-B0D5-22DFED3EFDE4}"/>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41" name="Graphic 21" descr="Books on shelf with solid fill">
              <a:extLst>
                <a:ext uri="{FF2B5EF4-FFF2-40B4-BE49-F238E27FC236}">
                  <a16:creationId xmlns:a16="http://schemas.microsoft.com/office/drawing/2014/main" id="{08450E7D-E634-446D-8076-1E974E7B2A82}"/>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42" name="Graphic 21" descr="Books on shelf with solid fill">
              <a:extLst>
                <a:ext uri="{FF2B5EF4-FFF2-40B4-BE49-F238E27FC236}">
                  <a16:creationId xmlns:a16="http://schemas.microsoft.com/office/drawing/2014/main" id="{7AD03C8C-6BCB-4389-8F52-F49FB3E92C1A}"/>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43" name="Graphic 21" descr="Books on shelf with solid fill">
              <a:extLst>
                <a:ext uri="{FF2B5EF4-FFF2-40B4-BE49-F238E27FC236}">
                  <a16:creationId xmlns:a16="http://schemas.microsoft.com/office/drawing/2014/main" id="{04301574-4A8B-4D1B-82A3-CEBAB076B724}"/>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44" name="Rectangle 143">
              <a:extLst>
                <a:ext uri="{FF2B5EF4-FFF2-40B4-BE49-F238E27FC236}">
                  <a16:creationId xmlns:a16="http://schemas.microsoft.com/office/drawing/2014/main" id="{5A9F3696-FB11-446F-808D-1700971AA2A4}"/>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Freeform: Shape 144">
              <a:extLst>
                <a:ext uri="{FF2B5EF4-FFF2-40B4-BE49-F238E27FC236}">
                  <a16:creationId xmlns:a16="http://schemas.microsoft.com/office/drawing/2014/main" id="{D9B8B572-2624-4181-946C-1B340514B9C5}"/>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27" name="Rectangle 26">
            <a:extLst>
              <a:ext uri="{FF2B5EF4-FFF2-40B4-BE49-F238E27FC236}">
                <a16:creationId xmlns:a16="http://schemas.microsoft.com/office/drawing/2014/main" id="{8F11B597-AF43-42BE-8613-754F3F2DEED8}"/>
              </a:ext>
            </a:extLst>
          </p:cNvPr>
          <p:cNvSpPr/>
          <p:nvPr/>
        </p:nvSpPr>
        <p:spPr>
          <a:xfrm>
            <a:off x="4812589" y="473407"/>
            <a:ext cx="1889559" cy="12623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7" name="Group 176">
            <a:extLst>
              <a:ext uri="{FF2B5EF4-FFF2-40B4-BE49-F238E27FC236}">
                <a16:creationId xmlns:a16="http://schemas.microsoft.com/office/drawing/2014/main" id="{63450456-6E0C-4852-8A7B-04B5576E5908}"/>
              </a:ext>
            </a:extLst>
          </p:cNvPr>
          <p:cNvGrpSpPr/>
          <p:nvPr/>
        </p:nvGrpSpPr>
        <p:grpSpPr>
          <a:xfrm>
            <a:off x="127652" y="4209817"/>
            <a:ext cx="383886" cy="351640"/>
            <a:chOff x="2204720" y="435980"/>
            <a:chExt cx="2601030" cy="2382544"/>
          </a:xfrm>
        </p:grpSpPr>
        <p:pic>
          <p:nvPicPr>
            <p:cNvPr id="178" name="Picture 177" descr="Icon&#10;&#10;Description automatically generated">
              <a:extLst>
                <a:ext uri="{FF2B5EF4-FFF2-40B4-BE49-F238E27FC236}">
                  <a16:creationId xmlns:a16="http://schemas.microsoft.com/office/drawing/2014/main" id="{20DEABD9-2368-4F76-9A80-477B730002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720" y="435980"/>
              <a:ext cx="2601030" cy="2382544"/>
            </a:xfrm>
            <a:prstGeom prst="rect">
              <a:avLst/>
            </a:prstGeom>
          </p:spPr>
        </p:pic>
        <p:grpSp>
          <p:nvGrpSpPr>
            <p:cNvPr id="179" name="Group 178">
              <a:extLst>
                <a:ext uri="{FF2B5EF4-FFF2-40B4-BE49-F238E27FC236}">
                  <a16:creationId xmlns:a16="http://schemas.microsoft.com/office/drawing/2014/main" id="{37B4C3AD-A86E-471F-8F93-331B6457EC01}"/>
                </a:ext>
              </a:extLst>
            </p:cNvPr>
            <p:cNvGrpSpPr/>
            <p:nvPr/>
          </p:nvGrpSpPr>
          <p:grpSpPr>
            <a:xfrm>
              <a:off x="2675349" y="873761"/>
              <a:ext cx="1731847" cy="1756584"/>
              <a:chOff x="-1809537" y="8223587"/>
              <a:chExt cx="1464989" cy="1377573"/>
            </a:xfrm>
          </p:grpSpPr>
          <p:pic>
            <p:nvPicPr>
              <p:cNvPr id="180" name="Graphic 179" descr="Crown with solid fill">
                <a:extLst>
                  <a:ext uri="{FF2B5EF4-FFF2-40B4-BE49-F238E27FC236}">
                    <a16:creationId xmlns:a16="http://schemas.microsoft.com/office/drawing/2014/main" id="{2A18CB13-EBE0-461D-9E13-E051936533E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40206" y="8223587"/>
                <a:ext cx="687670" cy="687670"/>
              </a:xfrm>
              <a:prstGeom prst="rect">
                <a:avLst/>
              </a:prstGeom>
            </p:spPr>
          </p:pic>
          <p:sp>
            <p:nvSpPr>
              <p:cNvPr id="181" name="Graphic 96" descr="Dove with solid fill">
                <a:extLst>
                  <a:ext uri="{FF2B5EF4-FFF2-40B4-BE49-F238E27FC236}">
                    <a16:creationId xmlns:a16="http://schemas.microsoft.com/office/drawing/2014/main" id="{817C617A-1F77-4C0F-8437-D323AA4CE269}"/>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82" name="Group 181">
                <a:extLst>
                  <a:ext uri="{FF2B5EF4-FFF2-40B4-BE49-F238E27FC236}">
                    <a16:creationId xmlns:a16="http://schemas.microsoft.com/office/drawing/2014/main" id="{494A3391-4D8E-4E09-9967-ED8468AE29BF}"/>
                  </a:ext>
                </a:extLst>
              </p:cNvPr>
              <p:cNvGrpSpPr/>
              <p:nvPr/>
            </p:nvGrpSpPr>
            <p:grpSpPr>
              <a:xfrm>
                <a:off x="-1809537" y="9030191"/>
                <a:ext cx="413278" cy="533790"/>
                <a:chOff x="2925169" y="7231616"/>
                <a:chExt cx="497122" cy="534157"/>
              </a:xfrm>
              <a:solidFill>
                <a:schemeClr val="bg1"/>
              </a:solidFill>
            </p:grpSpPr>
            <p:sp>
              <p:nvSpPr>
                <p:cNvPr id="183" name="Rectangle 182">
                  <a:extLst>
                    <a:ext uri="{FF2B5EF4-FFF2-40B4-BE49-F238E27FC236}">
                      <a16:creationId xmlns:a16="http://schemas.microsoft.com/office/drawing/2014/main" id="{2820B7E1-2877-47B6-98EB-7A7676ECD08F}"/>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Rectangle 183">
                  <a:extLst>
                    <a:ext uri="{FF2B5EF4-FFF2-40B4-BE49-F238E27FC236}">
                      <a16:creationId xmlns:a16="http://schemas.microsoft.com/office/drawing/2014/main" id="{47AB1349-113A-4969-AABF-30CECA863954}"/>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185" name="Freeform: Shape 184">
            <a:extLst>
              <a:ext uri="{FF2B5EF4-FFF2-40B4-BE49-F238E27FC236}">
                <a16:creationId xmlns:a16="http://schemas.microsoft.com/office/drawing/2014/main" id="{3FCCAEA2-1EFA-422B-B26A-4F67E6D2F6F9}"/>
              </a:ext>
            </a:extLst>
          </p:cNvPr>
          <p:cNvSpPr/>
          <p:nvPr/>
        </p:nvSpPr>
        <p:spPr>
          <a:xfrm>
            <a:off x="181182" y="8421738"/>
            <a:ext cx="302870" cy="367416"/>
          </a:xfrm>
          <a:custGeom>
            <a:avLst/>
            <a:gdLst/>
            <a:ahLst/>
            <a:cxnLst/>
            <a:rect l="l" t="t" r="r" b="b"/>
            <a:pathLst>
              <a:path w="1297651" h="1574200">
                <a:moveTo>
                  <a:pt x="467730" y="546499"/>
                </a:moveTo>
                <a:cubicBezTo>
                  <a:pt x="457362" y="546499"/>
                  <a:pt x="448699" y="546908"/>
                  <a:pt x="441741" y="547726"/>
                </a:cubicBezTo>
                <a:cubicBezTo>
                  <a:pt x="434783" y="548545"/>
                  <a:pt x="429258" y="549636"/>
                  <a:pt x="425165" y="551001"/>
                </a:cubicBezTo>
                <a:cubicBezTo>
                  <a:pt x="421072" y="552365"/>
                  <a:pt x="418139" y="554138"/>
                  <a:pt x="416366" y="556321"/>
                </a:cubicBezTo>
                <a:cubicBezTo>
                  <a:pt x="414592" y="558504"/>
                  <a:pt x="413705" y="560960"/>
                  <a:pt x="413705" y="563688"/>
                </a:cubicBezTo>
                <a:lnTo>
                  <a:pt x="413705" y="1044589"/>
                </a:lnTo>
                <a:cubicBezTo>
                  <a:pt x="413705" y="1056595"/>
                  <a:pt x="416775" y="1065258"/>
                  <a:pt x="422914" y="1070578"/>
                </a:cubicBezTo>
                <a:cubicBezTo>
                  <a:pt x="429053" y="1075899"/>
                  <a:pt x="436625" y="1078559"/>
                  <a:pt x="445629" y="1078559"/>
                </a:cubicBezTo>
                <a:lnTo>
                  <a:pt x="688330" y="1078559"/>
                </a:lnTo>
                <a:cubicBezTo>
                  <a:pt x="691059" y="1078559"/>
                  <a:pt x="693446" y="1077741"/>
                  <a:pt x="695493" y="1076104"/>
                </a:cubicBezTo>
                <a:cubicBezTo>
                  <a:pt x="697539" y="1074466"/>
                  <a:pt x="699244" y="1071806"/>
                  <a:pt x="700609" y="1068123"/>
                </a:cubicBezTo>
                <a:cubicBezTo>
                  <a:pt x="701973" y="1064439"/>
                  <a:pt x="702996" y="1059801"/>
                  <a:pt x="703678" y="1054207"/>
                </a:cubicBezTo>
                <a:cubicBezTo>
                  <a:pt x="704360" y="1048614"/>
                  <a:pt x="704701" y="1041724"/>
                  <a:pt x="704701" y="1033539"/>
                </a:cubicBezTo>
                <a:cubicBezTo>
                  <a:pt x="704701" y="1025353"/>
                  <a:pt x="704360" y="1018464"/>
                  <a:pt x="703678" y="1012870"/>
                </a:cubicBezTo>
                <a:cubicBezTo>
                  <a:pt x="702996" y="1007277"/>
                  <a:pt x="701973" y="1002775"/>
                  <a:pt x="700609" y="999364"/>
                </a:cubicBezTo>
                <a:cubicBezTo>
                  <a:pt x="699244" y="995953"/>
                  <a:pt x="697539" y="993498"/>
                  <a:pt x="695493" y="991997"/>
                </a:cubicBezTo>
                <a:cubicBezTo>
                  <a:pt x="693446" y="990496"/>
                  <a:pt x="691059" y="989746"/>
                  <a:pt x="688330" y="989746"/>
                </a:cubicBezTo>
                <a:lnTo>
                  <a:pt x="521755" y="989746"/>
                </a:lnTo>
                <a:lnTo>
                  <a:pt x="521755" y="563688"/>
                </a:lnTo>
                <a:cubicBezTo>
                  <a:pt x="521755" y="560960"/>
                  <a:pt x="520868" y="558504"/>
                  <a:pt x="519094" y="556321"/>
                </a:cubicBezTo>
                <a:cubicBezTo>
                  <a:pt x="517321" y="554138"/>
                  <a:pt x="514388" y="552365"/>
                  <a:pt x="510295" y="551001"/>
                </a:cubicBezTo>
                <a:cubicBezTo>
                  <a:pt x="506202" y="549636"/>
                  <a:pt x="500745" y="548545"/>
                  <a:pt x="493924" y="547726"/>
                </a:cubicBezTo>
                <a:cubicBezTo>
                  <a:pt x="487102" y="546908"/>
                  <a:pt x="478371" y="546499"/>
                  <a:pt x="467730" y="546499"/>
                </a:cubicBezTo>
                <a:close/>
                <a:moveTo>
                  <a:pt x="811560" y="508845"/>
                </a:moveTo>
                <a:cubicBezTo>
                  <a:pt x="801464" y="508845"/>
                  <a:pt x="793142" y="509254"/>
                  <a:pt x="786594" y="510073"/>
                </a:cubicBezTo>
                <a:cubicBezTo>
                  <a:pt x="780045" y="510891"/>
                  <a:pt x="774793" y="512051"/>
                  <a:pt x="770837" y="513552"/>
                </a:cubicBezTo>
                <a:cubicBezTo>
                  <a:pt x="766881" y="515052"/>
                  <a:pt x="764084" y="516894"/>
                  <a:pt x="762447" y="519077"/>
                </a:cubicBezTo>
                <a:cubicBezTo>
                  <a:pt x="760809" y="521260"/>
                  <a:pt x="759991" y="523715"/>
                  <a:pt x="759991" y="526444"/>
                </a:cubicBezTo>
                <a:lnTo>
                  <a:pt x="759991" y="1064644"/>
                </a:lnTo>
                <a:cubicBezTo>
                  <a:pt x="759991" y="1067372"/>
                  <a:pt x="760809" y="1069760"/>
                  <a:pt x="762447" y="1071806"/>
                </a:cubicBezTo>
                <a:cubicBezTo>
                  <a:pt x="764084" y="1073852"/>
                  <a:pt x="766881" y="1075558"/>
                  <a:pt x="770837" y="1076922"/>
                </a:cubicBezTo>
                <a:cubicBezTo>
                  <a:pt x="774793" y="1078286"/>
                  <a:pt x="780045" y="1079310"/>
                  <a:pt x="786594" y="1079992"/>
                </a:cubicBezTo>
                <a:cubicBezTo>
                  <a:pt x="793142" y="1080674"/>
                  <a:pt x="801464" y="1081015"/>
                  <a:pt x="811560" y="1081015"/>
                </a:cubicBezTo>
                <a:cubicBezTo>
                  <a:pt x="821655" y="1081015"/>
                  <a:pt x="829977" y="1080674"/>
                  <a:pt x="836526" y="1079992"/>
                </a:cubicBezTo>
                <a:cubicBezTo>
                  <a:pt x="843074" y="1079310"/>
                  <a:pt x="848327" y="1078286"/>
                  <a:pt x="852283" y="1076922"/>
                </a:cubicBezTo>
                <a:cubicBezTo>
                  <a:pt x="856239" y="1075558"/>
                  <a:pt x="859036" y="1073852"/>
                  <a:pt x="860673" y="1071806"/>
                </a:cubicBezTo>
                <a:cubicBezTo>
                  <a:pt x="862310" y="1069760"/>
                  <a:pt x="863129" y="1067372"/>
                  <a:pt x="863129" y="1064644"/>
                </a:cubicBezTo>
                <a:lnTo>
                  <a:pt x="863129" y="871465"/>
                </a:lnTo>
                <a:lnTo>
                  <a:pt x="984684" y="1063825"/>
                </a:lnTo>
                <a:cubicBezTo>
                  <a:pt x="986594" y="1067372"/>
                  <a:pt x="988777" y="1070237"/>
                  <a:pt x="991233" y="1072420"/>
                </a:cubicBezTo>
                <a:cubicBezTo>
                  <a:pt x="993688" y="1074603"/>
                  <a:pt x="997167" y="1076308"/>
                  <a:pt x="1001669" y="1077536"/>
                </a:cubicBezTo>
                <a:cubicBezTo>
                  <a:pt x="1006171" y="1078764"/>
                  <a:pt x="1011901" y="1079651"/>
                  <a:pt x="1018859" y="1080196"/>
                </a:cubicBezTo>
                <a:cubicBezTo>
                  <a:pt x="1025817" y="1080742"/>
                  <a:pt x="1034889" y="1081015"/>
                  <a:pt x="1046076" y="1081015"/>
                </a:cubicBezTo>
                <a:cubicBezTo>
                  <a:pt x="1056990" y="1081015"/>
                  <a:pt x="1065857" y="1080674"/>
                  <a:pt x="1072679" y="1079992"/>
                </a:cubicBezTo>
                <a:cubicBezTo>
                  <a:pt x="1079500" y="1079310"/>
                  <a:pt x="1084889" y="1078355"/>
                  <a:pt x="1088845" y="1077127"/>
                </a:cubicBezTo>
                <a:cubicBezTo>
                  <a:pt x="1092802" y="1075899"/>
                  <a:pt x="1095530" y="1074262"/>
                  <a:pt x="1097031" y="1072215"/>
                </a:cubicBezTo>
                <a:cubicBezTo>
                  <a:pt x="1098532" y="1070169"/>
                  <a:pt x="1099282" y="1067782"/>
                  <a:pt x="1099282" y="1065053"/>
                </a:cubicBezTo>
                <a:cubicBezTo>
                  <a:pt x="1099282" y="1061779"/>
                  <a:pt x="1098532" y="1058163"/>
                  <a:pt x="1097031" y="1054207"/>
                </a:cubicBezTo>
                <a:cubicBezTo>
                  <a:pt x="1095530" y="1050251"/>
                  <a:pt x="1093143" y="1045544"/>
                  <a:pt x="1089869" y="1040087"/>
                </a:cubicBezTo>
                <a:lnTo>
                  <a:pt x="966267" y="848954"/>
                </a:lnTo>
                <a:lnTo>
                  <a:pt x="1073088" y="727808"/>
                </a:lnTo>
                <a:cubicBezTo>
                  <a:pt x="1077181" y="722624"/>
                  <a:pt x="1080250" y="717713"/>
                  <a:pt x="1082297" y="713074"/>
                </a:cubicBezTo>
                <a:cubicBezTo>
                  <a:pt x="1084343" y="708436"/>
                  <a:pt x="1085366" y="704070"/>
                  <a:pt x="1085366" y="699978"/>
                </a:cubicBezTo>
                <a:cubicBezTo>
                  <a:pt x="1085366" y="696976"/>
                  <a:pt x="1084548" y="694452"/>
                  <a:pt x="1082911" y="692406"/>
                </a:cubicBezTo>
                <a:cubicBezTo>
                  <a:pt x="1081274" y="690360"/>
                  <a:pt x="1078341" y="688654"/>
                  <a:pt x="1074111" y="687290"/>
                </a:cubicBezTo>
                <a:cubicBezTo>
                  <a:pt x="1069882" y="685926"/>
                  <a:pt x="1064289" y="684903"/>
                  <a:pt x="1057331" y="684220"/>
                </a:cubicBezTo>
                <a:cubicBezTo>
                  <a:pt x="1050373" y="683538"/>
                  <a:pt x="1041847" y="683197"/>
                  <a:pt x="1031751" y="683197"/>
                </a:cubicBezTo>
                <a:cubicBezTo>
                  <a:pt x="1021383" y="683197"/>
                  <a:pt x="1012856" y="683538"/>
                  <a:pt x="1006171" y="684220"/>
                </a:cubicBezTo>
                <a:cubicBezTo>
                  <a:pt x="999486" y="684903"/>
                  <a:pt x="993893" y="685926"/>
                  <a:pt x="989391" y="687290"/>
                </a:cubicBezTo>
                <a:cubicBezTo>
                  <a:pt x="984889" y="688654"/>
                  <a:pt x="981274" y="690564"/>
                  <a:pt x="978545" y="693020"/>
                </a:cubicBezTo>
                <a:cubicBezTo>
                  <a:pt x="975817" y="695475"/>
                  <a:pt x="973361" y="698340"/>
                  <a:pt x="971178" y="701615"/>
                </a:cubicBezTo>
                <a:lnTo>
                  <a:pt x="863129" y="846908"/>
                </a:lnTo>
                <a:lnTo>
                  <a:pt x="863129" y="526444"/>
                </a:lnTo>
                <a:cubicBezTo>
                  <a:pt x="863129" y="523715"/>
                  <a:pt x="862310" y="521260"/>
                  <a:pt x="860673" y="519077"/>
                </a:cubicBezTo>
                <a:cubicBezTo>
                  <a:pt x="859036" y="516894"/>
                  <a:pt x="856239" y="515052"/>
                  <a:pt x="852283" y="513552"/>
                </a:cubicBezTo>
                <a:cubicBezTo>
                  <a:pt x="848327" y="512051"/>
                  <a:pt x="843074" y="510891"/>
                  <a:pt x="836526" y="510073"/>
                </a:cubicBezTo>
                <a:cubicBezTo>
                  <a:pt x="829977" y="509254"/>
                  <a:pt x="821655" y="508845"/>
                  <a:pt x="811560" y="50884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6" name="Graphic 25" descr="Man with solid fill">
            <a:extLst>
              <a:ext uri="{FF2B5EF4-FFF2-40B4-BE49-F238E27FC236}">
                <a16:creationId xmlns:a16="http://schemas.microsoft.com/office/drawing/2014/main" id="{244031AB-BB24-4E86-9B5C-12893C7862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00168" y="647366"/>
            <a:ext cx="914400" cy="914400"/>
          </a:xfrm>
          <a:prstGeom prst="rect">
            <a:avLst/>
          </a:prstGeom>
        </p:spPr>
      </p:pic>
      <p:pic>
        <p:nvPicPr>
          <p:cNvPr id="191" name="Graphic 190" descr="Man with solid fill">
            <a:extLst>
              <a:ext uri="{FF2B5EF4-FFF2-40B4-BE49-F238E27FC236}">
                <a16:creationId xmlns:a16="http://schemas.microsoft.com/office/drawing/2014/main" id="{FAC3FE03-DFF0-4F04-8F42-9626CCD8162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37759" y="816630"/>
            <a:ext cx="755295" cy="755295"/>
          </a:xfrm>
          <a:prstGeom prst="rect">
            <a:avLst/>
          </a:prstGeom>
        </p:spPr>
      </p:pic>
      <p:pic>
        <p:nvPicPr>
          <p:cNvPr id="192" name="Graphic 191" descr="Man with solid fill">
            <a:extLst>
              <a:ext uri="{FF2B5EF4-FFF2-40B4-BE49-F238E27FC236}">
                <a16:creationId xmlns:a16="http://schemas.microsoft.com/office/drawing/2014/main" id="{DCC9B6B2-CA3D-4F21-8233-A58912E381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21682" y="816630"/>
            <a:ext cx="755295" cy="755295"/>
          </a:xfrm>
          <a:prstGeom prst="rect">
            <a:avLst/>
          </a:prstGeom>
        </p:spPr>
      </p:pic>
      <p:sp>
        <p:nvSpPr>
          <p:cNvPr id="193" name="Rectangle 192">
            <a:extLst>
              <a:ext uri="{FF2B5EF4-FFF2-40B4-BE49-F238E27FC236}">
                <a16:creationId xmlns:a16="http://schemas.microsoft.com/office/drawing/2014/main" id="{FB38B34F-E9CE-4310-9E0A-E7A598213B12}"/>
              </a:ext>
            </a:extLst>
          </p:cNvPr>
          <p:cNvSpPr/>
          <p:nvPr/>
        </p:nvSpPr>
        <p:spPr>
          <a:xfrm>
            <a:off x="4812589" y="1914815"/>
            <a:ext cx="1889559" cy="12623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4" name="Graphic 193" descr="Man with solid fill">
            <a:extLst>
              <a:ext uri="{FF2B5EF4-FFF2-40B4-BE49-F238E27FC236}">
                <a16:creationId xmlns:a16="http://schemas.microsoft.com/office/drawing/2014/main" id="{489DE59C-B8AC-41A0-AC89-531206DFB93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40173" y="2181943"/>
            <a:ext cx="914400" cy="914400"/>
          </a:xfrm>
          <a:prstGeom prst="rect">
            <a:avLst/>
          </a:prstGeom>
        </p:spPr>
      </p:pic>
      <p:pic>
        <p:nvPicPr>
          <p:cNvPr id="195" name="Graphic 194" descr="Man with solid fill">
            <a:extLst>
              <a:ext uri="{FF2B5EF4-FFF2-40B4-BE49-F238E27FC236}">
                <a16:creationId xmlns:a16="http://schemas.microsoft.com/office/drawing/2014/main" id="{6017FD21-251B-4B95-8B30-74FB4122F3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59910" y="2341047"/>
            <a:ext cx="755295" cy="755295"/>
          </a:xfrm>
          <a:prstGeom prst="rect">
            <a:avLst/>
          </a:prstGeom>
        </p:spPr>
      </p:pic>
      <p:pic>
        <p:nvPicPr>
          <p:cNvPr id="32" name="Graphic 31" descr="Speech with solid fill">
            <a:extLst>
              <a:ext uri="{FF2B5EF4-FFF2-40B4-BE49-F238E27FC236}">
                <a16:creationId xmlns:a16="http://schemas.microsoft.com/office/drawing/2014/main" id="{0105B62F-1B78-49EE-A5F9-ACE746E8F87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5137557" y="1831934"/>
            <a:ext cx="914400" cy="914400"/>
          </a:xfrm>
          <a:prstGeom prst="rect">
            <a:avLst/>
          </a:prstGeom>
        </p:spPr>
      </p:pic>
      <p:pic>
        <p:nvPicPr>
          <p:cNvPr id="29" name="Graphic 28" descr="Money with solid fill">
            <a:extLst>
              <a:ext uri="{FF2B5EF4-FFF2-40B4-BE49-F238E27FC236}">
                <a16:creationId xmlns:a16="http://schemas.microsoft.com/office/drawing/2014/main" id="{213673AA-C3A6-4047-9EB9-D1497AC4037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352644" y="1967677"/>
            <a:ext cx="500959" cy="500959"/>
          </a:xfrm>
          <a:prstGeom prst="rect">
            <a:avLst/>
          </a:prstGeom>
        </p:spPr>
      </p:pic>
      <p:sp>
        <p:nvSpPr>
          <p:cNvPr id="197" name="Rectangle 196">
            <a:extLst>
              <a:ext uri="{FF2B5EF4-FFF2-40B4-BE49-F238E27FC236}">
                <a16:creationId xmlns:a16="http://schemas.microsoft.com/office/drawing/2014/main" id="{02A42719-4365-4F9C-A434-CCFAD36DC703}"/>
              </a:ext>
            </a:extLst>
          </p:cNvPr>
          <p:cNvSpPr/>
          <p:nvPr/>
        </p:nvSpPr>
        <p:spPr>
          <a:xfrm>
            <a:off x="4821702" y="3402455"/>
            <a:ext cx="1889559" cy="12623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9" name="Graphic 198" descr="Man with solid fill">
            <a:extLst>
              <a:ext uri="{FF2B5EF4-FFF2-40B4-BE49-F238E27FC236}">
                <a16:creationId xmlns:a16="http://schemas.microsoft.com/office/drawing/2014/main" id="{3E59C00C-4DE5-48D4-AF17-75740372A5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83569" y="3701406"/>
            <a:ext cx="755295" cy="755295"/>
          </a:xfrm>
          <a:prstGeom prst="rect">
            <a:avLst/>
          </a:prstGeom>
        </p:spPr>
      </p:pic>
      <p:sp>
        <p:nvSpPr>
          <p:cNvPr id="202" name="Rectangle 201">
            <a:extLst>
              <a:ext uri="{FF2B5EF4-FFF2-40B4-BE49-F238E27FC236}">
                <a16:creationId xmlns:a16="http://schemas.microsoft.com/office/drawing/2014/main" id="{1F0BF3B3-A6C5-45AC-B676-EE2578CF80A4}"/>
              </a:ext>
            </a:extLst>
          </p:cNvPr>
          <p:cNvSpPr/>
          <p:nvPr/>
        </p:nvSpPr>
        <p:spPr>
          <a:xfrm>
            <a:off x="4811479" y="4859117"/>
            <a:ext cx="1889559" cy="12623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3" name="Graphic 202" descr="Man with solid fill">
            <a:extLst>
              <a:ext uri="{FF2B5EF4-FFF2-40B4-BE49-F238E27FC236}">
                <a16:creationId xmlns:a16="http://schemas.microsoft.com/office/drawing/2014/main" id="{1DB1C40B-E16A-4476-B410-061E0B97E6B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417624" y="5320401"/>
            <a:ext cx="755295" cy="755295"/>
          </a:xfrm>
          <a:prstGeom prst="rect">
            <a:avLst/>
          </a:prstGeom>
        </p:spPr>
      </p:pic>
      <p:sp>
        <p:nvSpPr>
          <p:cNvPr id="204" name="Rectangle 203">
            <a:extLst>
              <a:ext uri="{FF2B5EF4-FFF2-40B4-BE49-F238E27FC236}">
                <a16:creationId xmlns:a16="http://schemas.microsoft.com/office/drawing/2014/main" id="{CD001491-8F03-465E-B0C4-332B27C2093B}"/>
              </a:ext>
            </a:extLst>
          </p:cNvPr>
          <p:cNvSpPr/>
          <p:nvPr/>
        </p:nvSpPr>
        <p:spPr>
          <a:xfrm>
            <a:off x="4821701" y="6362279"/>
            <a:ext cx="1889559" cy="12623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E22623A2-0357-423C-A34D-BF533C1B5EAF}"/>
              </a:ext>
            </a:extLst>
          </p:cNvPr>
          <p:cNvSpPr/>
          <p:nvPr/>
        </p:nvSpPr>
        <p:spPr>
          <a:xfrm>
            <a:off x="4833590" y="7858057"/>
            <a:ext cx="1889559" cy="12623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Graphic 38" descr="Pig with solid fill">
            <a:extLst>
              <a:ext uri="{FF2B5EF4-FFF2-40B4-BE49-F238E27FC236}">
                <a16:creationId xmlns:a16="http://schemas.microsoft.com/office/drawing/2014/main" id="{464C5D97-9E13-4F24-8372-4648081008D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586588" y="6764664"/>
            <a:ext cx="914400" cy="914400"/>
          </a:xfrm>
          <a:prstGeom prst="rect">
            <a:avLst/>
          </a:prstGeom>
        </p:spPr>
      </p:pic>
      <p:pic>
        <p:nvPicPr>
          <p:cNvPr id="206" name="Graphic 205" descr="Pig with solid fill">
            <a:extLst>
              <a:ext uri="{FF2B5EF4-FFF2-40B4-BE49-F238E27FC236}">
                <a16:creationId xmlns:a16="http://schemas.microsoft.com/office/drawing/2014/main" id="{00372460-D7B6-42A1-BD0B-AB99FE585D4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34621" y="6556185"/>
            <a:ext cx="566417" cy="566417"/>
          </a:xfrm>
          <a:prstGeom prst="rect">
            <a:avLst/>
          </a:prstGeom>
        </p:spPr>
      </p:pic>
      <p:pic>
        <p:nvPicPr>
          <p:cNvPr id="207" name="Graphic 206" descr="Pig with solid fill">
            <a:extLst>
              <a:ext uri="{FF2B5EF4-FFF2-40B4-BE49-F238E27FC236}">
                <a16:creationId xmlns:a16="http://schemas.microsoft.com/office/drawing/2014/main" id="{75A9EB4D-780F-4F77-8A1E-08DDA330CFD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72176" y="6581239"/>
            <a:ext cx="440189" cy="440189"/>
          </a:xfrm>
          <a:prstGeom prst="rect">
            <a:avLst/>
          </a:prstGeom>
        </p:spPr>
      </p:pic>
      <p:pic>
        <p:nvPicPr>
          <p:cNvPr id="208" name="Graphic 207" descr="Man with solid fill">
            <a:extLst>
              <a:ext uri="{FF2B5EF4-FFF2-40B4-BE49-F238E27FC236}">
                <a16:creationId xmlns:a16="http://schemas.microsoft.com/office/drawing/2014/main" id="{CFB99D2F-9896-4B6B-8087-9A2E63DDD9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50739" y="8169773"/>
            <a:ext cx="914400" cy="914400"/>
          </a:xfrm>
          <a:prstGeom prst="rect">
            <a:avLst/>
          </a:prstGeom>
        </p:spPr>
      </p:pic>
      <p:pic>
        <p:nvPicPr>
          <p:cNvPr id="209" name="Graphic 208" descr="Man with solid fill">
            <a:extLst>
              <a:ext uri="{FF2B5EF4-FFF2-40B4-BE49-F238E27FC236}">
                <a16:creationId xmlns:a16="http://schemas.microsoft.com/office/drawing/2014/main" id="{C35DDE73-E3F6-4111-90E3-1CE617794C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89653" y="8331840"/>
            <a:ext cx="755295" cy="755295"/>
          </a:xfrm>
          <a:prstGeom prst="rect">
            <a:avLst/>
          </a:prstGeom>
        </p:spPr>
      </p:pic>
      <p:pic>
        <p:nvPicPr>
          <p:cNvPr id="49" name="Graphic 48" descr="Chat with solid fill">
            <a:extLst>
              <a:ext uri="{FF2B5EF4-FFF2-40B4-BE49-F238E27FC236}">
                <a16:creationId xmlns:a16="http://schemas.microsoft.com/office/drawing/2014/main" id="{086A2DAD-7EA2-40DC-9304-0C9E9038330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50727" y="7705655"/>
            <a:ext cx="1111348" cy="1111348"/>
          </a:xfrm>
          <a:prstGeom prst="rect">
            <a:avLst/>
          </a:prstGeom>
        </p:spPr>
      </p:pic>
      <p:pic>
        <p:nvPicPr>
          <p:cNvPr id="56" name="Picture 55" descr="Logo&#10;&#10;Description automatically generated">
            <a:extLst>
              <a:ext uri="{FF2B5EF4-FFF2-40B4-BE49-F238E27FC236}">
                <a16:creationId xmlns:a16="http://schemas.microsoft.com/office/drawing/2014/main" id="{BBE09D67-E79A-406C-BBCE-041A1B85419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17468" y="7940961"/>
            <a:ext cx="379992" cy="379992"/>
          </a:xfrm>
          <a:prstGeom prst="rect">
            <a:avLst/>
          </a:prstGeom>
        </p:spPr>
      </p:pic>
      <p:pic>
        <p:nvPicPr>
          <p:cNvPr id="215" name="Graphic 214" descr="Man with solid fill">
            <a:extLst>
              <a:ext uri="{FF2B5EF4-FFF2-40B4-BE49-F238E27FC236}">
                <a16:creationId xmlns:a16="http://schemas.microsoft.com/office/drawing/2014/main" id="{183C6155-55A4-4608-8024-B42367EA73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70068" y="6849018"/>
            <a:ext cx="755295" cy="755295"/>
          </a:xfrm>
          <a:prstGeom prst="rect">
            <a:avLst/>
          </a:prstGeom>
        </p:spPr>
      </p:pic>
      <p:pic>
        <p:nvPicPr>
          <p:cNvPr id="36" name="Graphic 35" descr="Thought bubble with solid fill">
            <a:extLst>
              <a:ext uri="{FF2B5EF4-FFF2-40B4-BE49-F238E27FC236}">
                <a16:creationId xmlns:a16="http://schemas.microsoft.com/office/drawing/2014/main" id="{29FFFB2D-F60A-47AD-AD93-FCEF5328746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51426" y="6329915"/>
            <a:ext cx="691513" cy="691513"/>
          </a:xfrm>
          <a:prstGeom prst="rect">
            <a:avLst/>
          </a:prstGeom>
        </p:spPr>
      </p:pic>
      <p:pic>
        <p:nvPicPr>
          <p:cNvPr id="219" name="Graphic 218" descr="Home with solid fill">
            <a:extLst>
              <a:ext uri="{FF2B5EF4-FFF2-40B4-BE49-F238E27FC236}">
                <a16:creationId xmlns:a16="http://schemas.microsoft.com/office/drawing/2014/main" id="{0B35DB99-07A8-41A4-BB96-796FF4072CF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888097" y="3473077"/>
            <a:ext cx="425467" cy="425467"/>
          </a:xfrm>
          <a:prstGeom prst="rect">
            <a:avLst/>
          </a:prstGeom>
        </p:spPr>
      </p:pic>
      <p:sp>
        <p:nvSpPr>
          <p:cNvPr id="222" name="Freeform: Shape 221">
            <a:extLst>
              <a:ext uri="{FF2B5EF4-FFF2-40B4-BE49-F238E27FC236}">
                <a16:creationId xmlns:a16="http://schemas.microsoft.com/office/drawing/2014/main" id="{AE6C6375-91AE-423B-9275-B6416AF13041}"/>
              </a:ext>
            </a:extLst>
          </p:cNvPr>
          <p:cNvSpPr/>
          <p:nvPr/>
        </p:nvSpPr>
        <p:spPr>
          <a:xfrm flipH="1">
            <a:off x="6115732" y="3651222"/>
            <a:ext cx="373380" cy="762000"/>
          </a:xfrm>
          <a:custGeom>
            <a:avLst/>
            <a:gdLst>
              <a:gd name="connsiteX0" fmla="*/ 344805 w 373380"/>
              <a:gd name="connsiteY0" fmla="*/ 0 h 762000"/>
              <a:gd name="connsiteX1" fmla="*/ 373380 w 373380"/>
              <a:gd name="connsiteY1" fmla="*/ 28575 h 762000"/>
              <a:gd name="connsiteX2" fmla="*/ 373380 w 373380"/>
              <a:gd name="connsiteY2" fmla="*/ 210493 h 762000"/>
              <a:gd name="connsiteX3" fmla="*/ 372375 w 373380"/>
              <a:gd name="connsiteY3" fmla="*/ 210493 h 762000"/>
              <a:gd name="connsiteX4" fmla="*/ 372375 w 373380"/>
              <a:gd name="connsiteY4" fmla="*/ 762000 h 762000"/>
              <a:gd name="connsiteX5" fmla="*/ 316230 w 373380"/>
              <a:gd name="connsiteY5" fmla="*/ 762000 h 762000"/>
              <a:gd name="connsiteX6" fmla="*/ 316230 w 373380"/>
              <a:gd name="connsiteY6" fmla="*/ 304800 h 762000"/>
              <a:gd name="connsiteX7" fmla="*/ 95250 w 373380"/>
              <a:gd name="connsiteY7" fmla="*/ 304800 h 762000"/>
              <a:gd name="connsiteX8" fmla="*/ 0 w 373380"/>
              <a:gd name="connsiteY8" fmla="*/ 209550 h 762000"/>
              <a:gd name="connsiteX9" fmla="*/ 97155 w 373380"/>
              <a:gd name="connsiteY9" fmla="*/ 114300 h 762000"/>
              <a:gd name="connsiteX10" fmla="*/ 316230 w 373380"/>
              <a:gd name="connsiteY10" fmla="*/ 114300 h 762000"/>
              <a:gd name="connsiteX11" fmla="*/ 316230 w 373380"/>
              <a:gd name="connsiteY11" fmla="*/ 28575 h 762000"/>
              <a:gd name="connsiteX12" fmla="*/ 344805 w 373380"/>
              <a:gd name="connsiteY12"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380" h="762000">
                <a:moveTo>
                  <a:pt x="344805" y="0"/>
                </a:moveTo>
                <a:cubicBezTo>
                  <a:pt x="360998" y="0"/>
                  <a:pt x="373380" y="12383"/>
                  <a:pt x="373380" y="28575"/>
                </a:cubicBezTo>
                <a:lnTo>
                  <a:pt x="373380" y="210493"/>
                </a:lnTo>
                <a:lnTo>
                  <a:pt x="372375" y="210493"/>
                </a:lnTo>
                <a:lnTo>
                  <a:pt x="372375" y="762000"/>
                </a:lnTo>
                <a:lnTo>
                  <a:pt x="316230" y="762000"/>
                </a:lnTo>
                <a:lnTo>
                  <a:pt x="316230" y="304800"/>
                </a:lnTo>
                <a:lnTo>
                  <a:pt x="95250" y="304800"/>
                </a:lnTo>
                <a:lnTo>
                  <a:pt x="0" y="209550"/>
                </a:lnTo>
                <a:cubicBezTo>
                  <a:pt x="952" y="210503"/>
                  <a:pt x="46673" y="165735"/>
                  <a:pt x="97155" y="114300"/>
                </a:cubicBezTo>
                <a:lnTo>
                  <a:pt x="316230" y="114300"/>
                </a:lnTo>
                <a:lnTo>
                  <a:pt x="316230" y="28575"/>
                </a:lnTo>
                <a:cubicBezTo>
                  <a:pt x="316230" y="12383"/>
                  <a:pt x="328613" y="0"/>
                  <a:pt x="344805" y="0"/>
                </a:cubicBezTo>
                <a:close/>
              </a:path>
            </a:pathLst>
          </a:custGeom>
          <a:solidFill>
            <a:schemeClr val="bg1"/>
          </a:solidFill>
          <a:ln w="9525" cap="flat">
            <a:noFill/>
            <a:prstDash val="solid"/>
            <a:miter/>
          </a:ln>
        </p:spPr>
        <p:txBody>
          <a:bodyPr rtlCol="0" anchor="ctr"/>
          <a:lstStyle/>
          <a:p>
            <a:endParaRPr lang="en-GB"/>
          </a:p>
        </p:txBody>
      </p:sp>
      <p:pic>
        <p:nvPicPr>
          <p:cNvPr id="223" name="Graphic 222" descr="Home with solid fill">
            <a:extLst>
              <a:ext uri="{FF2B5EF4-FFF2-40B4-BE49-F238E27FC236}">
                <a16:creationId xmlns:a16="http://schemas.microsoft.com/office/drawing/2014/main" id="{A760F464-80B9-4E1D-B26C-78BB0359AFF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222945" y="6430576"/>
            <a:ext cx="324088" cy="324088"/>
          </a:xfrm>
          <a:prstGeom prst="rect">
            <a:avLst/>
          </a:prstGeom>
        </p:spPr>
      </p:pic>
      <p:pic>
        <p:nvPicPr>
          <p:cNvPr id="227" name="Graphic 226" descr="Grinning face outline with solid fill">
            <a:extLst>
              <a:ext uri="{FF2B5EF4-FFF2-40B4-BE49-F238E27FC236}">
                <a16:creationId xmlns:a16="http://schemas.microsoft.com/office/drawing/2014/main" id="{0490E140-D466-46A1-80E0-D8F0505233F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635778" y="8026940"/>
            <a:ext cx="466979" cy="466979"/>
          </a:xfrm>
          <a:prstGeom prst="rect">
            <a:avLst/>
          </a:prstGeom>
        </p:spPr>
      </p:pic>
      <p:grpSp>
        <p:nvGrpSpPr>
          <p:cNvPr id="273" name="Group 272">
            <a:extLst>
              <a:ext uri="{FF2B5EF4-FFF2-40B4-BE49-F238E27FC236}">
                <a16:creationId xmlns:a16="http://schemas.microsoft.com/office/drawing/2014/main" id="{5EEA5818-C1B0-411C-8C0B-12BF4575F061}"/>
              </a:ext>
            </a:extLst>
          </p:cNvPr>
          <p:cNvGrpSpPr/>
          <p:nvPr/>
        </p:nvGrpSpPr>
        <p:grpSpPr>
          <a:xfrm>
            <a:off x="74849" y="7455033"/>
            <a:ext cx="568367" cy="568367"/>
            <a:chOff x="692" y="7302960"/>
            <a:chExt cx="568367" cy="568367"/>
          </a:xfrm>
        </p:grpSpPr>
        <p:pic>
          <p:nvPicPr>
            <p:cNvPr id="212" name="Graphic 211" descr="Chat with solid fill">
              <a:extLst>
                <a:ext uri="{FF2B5EF4-FFF2-40B4-BE49-F238E27FC236}">
                  <a16:creationId xmlns:a16="http://schemas.microsoft.com/office/drawing/2014/main" id="{6EA45008-5CCA-4D32-A628-50525CA7366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92" y="7302960"/>
              <a:ext cx="568367" cy="568367"/>
            </a:xfrm>
            <a:prstGeom prst="rect">
              <a:avLst/>
            </a:prstGeom>
          </p:spPr>
        </p:pic>
        <p:pic>
          <p:nvPicPr>
            <p:cNvPr id="65" name="Picture 64" descr="Icon&#10;&#10;Description automatically generated">
              <a:extLst>
                <a:ext uri="{FF2B5EF4-FFF2-40B4-BE49-F238E27FC236}">
                  <a16:creationId xmlns:a16="http://schemas.microsoft.com/office/drawing/2014/main" id="{1AD25E58-D537-4574-B69F-5062E042193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863" y="7415061"/>
              <a:ext cx="204343" cy="204343"/>
            </a:xfrm>
            <a:prstGeom prst="rect">
              <a:avLst/>
            </a:prstGeom>
          </p:spPr>
        </p:pic>
        <p:pic>
          <p:nvPicPr>
            <p:cNvPr id="228" name="Graphic 227" descr="Grinning face outline with solid fill">
              <a:extLst>
                <a:ext uri="{FF2B5EF4-FFF2-40B4-BE49-F238E27FC236}">
                  <a16:creationId xmlns:a16="http://schemas.microsoft.com/office/drawing/2014/main" id="{49470F92-411D-4885-9D60-9A903AD54B63}"/>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255800" y="7463271"/>
              <a:ext cx="247687" cy="247687"/>
            </a:xfrm>
            <a:prstGeom prst="rect">
              <a:avLst/>
            </a:prstGeom>
          </p:spPr>
        </p:pic>
      </p:grpSp>
      <p:pic>
        <p:nvPicPr>
          <p:cNvPr id="235" name="Graphic 234" descr="Storytelling with solid fill">
            <a:extLst>
              <a:ext uri="{FF2B5EF4-FFF2-40B4-BE49-F238E27FC236}">
                <a16:creationId xmlns:a16="http://schemas.microsoft.com/office/drawing/2014/main" id="{C41F0F73-65B5-4D93-96A1-F265E08B0B94}"/>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22578" y="5934620"/>
            <a:ext cx="451810" cy="451810"/>
          </a:xfrm>
          <a:prstGeom prst="rect">
            <a:avLst/>
          </a:prstGeom>
        </p:spPr>
      </p:pic>
      <p:pic>
        <p:nvPicPr>
          <p:cNvPr id="239" name="Graphic 238" descr="Money with solid fill">
            <a:extLst>
              <a:ext uri="{FF2B5EF4-FFF2-40B4-BE49-F238E27FC236}">
                <a16:creationId xmlns:a16="http://schemas.microsoft.com/office/drawing/2014/main" id="{41557F2E-4AFA-4031-96A8-FFAB80CD8008}"/>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737852">
            <a:off x="5075383" y="5625511"/>
            <a:ext cx="430722" cy="430722"/>
          </a:xfrm>
          <a:prstGeom prst="rect">
            <a:avLst/>
          </a:prstGeom>
        </p:spPr>
      </p:pic>
      <p:pic>
        <p:nvPicPr>
          <p:cNvPr id="241" name="Graphic 240" descr="Money with solid fill">
            <a:extLst>
              <a:ext uri="{FF2B5EF4-FFF2-40B4-BE49-F238E27FC236}">
                <a16:creationId xmlns:a16="http://schemas.microsoft.com/office/drawing/2014/main" id="{DAA07E18-90AD-4EC4-BF99-4EE4943E23F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574315">
            <a:off x="5181609" y="4894460"/>
            <a:ext cx="430722" cy="430722"/>
          </a:xfrm>
          <a:prstGeom prst="rect">
            <a:avLst/>
          </a:prstGeom>
        </p:spPr>
      </p:pic>
      <p:pic>
        <p:nvPicPr>
          <p:cNvPr id="242" name="Graphic 241" descr="Money with solid fill">
            <a:extLst>
              <a:ext uri="{FF2B5EF4-FFF2-40B4-BE49-F238E27FC236}">
                <a16:creationId xmlns:a16="http://schemas.microsoft.com/office/drawing/2014/main" id="{2BF1CB81-BC9C-4B09-B800-F1689B35964E}"/>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20762316">
            <a:off x="4907249" y="5251665"/>
            <a:ext cx="430722" cy="430722"/>
          </a:xfrm>
          <a:prstGeom prst="rect">
            <a:avLst/>
          </a:prstGeom>
        </p:spPr>
      </p:pic>
      <p:pic>
        <p:nvPicPr>
          <p:cNvPr id="247" name="Graphic 246" descr="Thought bubble with solid fill">
            <a:extLst>
              <a:ext uri="{FF2B5EF4-FFF2-40B4-BE49-F238E27FC236}">
                <a16:creationId xmlns:a16="http://schemas.microsoft.com/office/drawing/2014/main" id="{301D421A-4F04-49D9-BBCD-1C6EAFFD5CC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885838" y="4835545"/>
            <a:ext cx="809602" cy="794942"/>
          </a:xfrm>
          <a:prstGeom prst="rect">
            <a:avLst/>
          </a:prstGeom>
        </p:spPr>
      </p:pic>
      <p:pic>
        <p:nvPicPr>
          <p:cNvPr id="248" name="Graphic 247" descr="Money with solid fill">
            <a:extLst>
              <a:ext uri="{FF2B5EF4-FFF2-40B4-BE49-F238E27FC236}">
                <a16:creationId xmlns:a16="http://schemas.microsoft.com/office/drawing/2014/main" id="{A6336A43-C149-439B-A2FD-23F7CD23294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rot="20795878">
            <a:off x="6099380" y="4941527"/>
            <a:ext cx="359097" cy="359097"/>
          </a:xfrm>
          <a:prstGeom prst="rect">
            <a:avLst/>
          </a:prstGeom>
        </p:spPr>
      </p:pic>
      <p:pic>
        <p:nvPicPr>
          <p:cNvPr id="249" name="Graphic 248" descr="Money with solid fill">
            <a:extLst>
              <a:ext uri="{FF2B5EF4-FFF2-40B4-BE49-F238E27FC236}">
                <a16:creationId xmlns:a16="http://schemas.microsoft.com/office/drawing/2014/main" id="{98F434EF-5597-48F0-83D9-B0464EDF3942}"/>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574315">
            <a:off x="4880534" y="4898048"/>
            <a:ext cx="224940" cy="224940"/>
          </a:xfrm>
          <a:prstGeom prst="rect">
            <a:avLst/>
          </a:prstGeom>
        </p:spPr>
      </p:pic>
      <p:pic>
        <p:nvPicPr>
          <p:cNvPr id="250" name="Graphic 249" descr="Money with solid fill">
            <a:extLst>
              <a:ext uri="{FF2B5EF4-FFF2-40B4-BE49-F238E27FC236}">
                <a16:creationId xmlns:a16="http://schemas.microsoft.com/office/drawing/2014/main" id="{69191BA2-0FDA-4B5C-8813-162B1487E936}"/>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21011565">
            <a:off x="4872424" y="5120546"/>
            <a:ext cx="224940" cy="224940"/>
          </a:xfrm>
          <a:prstGeom prst="rect">
            <a:avLst/>
          </a:prstGeom>
        </p:spPr>
      </p:pic>
      <p:pic>
        <p:nvPicPr>
          <p:cNvPr id="251" name="Graphic 250" descr="Money with solid fill">
            <a:extLst>
              <a:ext uri="{FF2B5EF4-FFF2-40B4-BE49-F238E27FC236}">
                <a16:creationId xmlns:a16="http://schemas.microsoft.com/office/drawing/2014/main" id="{8B33FCA9-E5F8-4A4B-8DB5-7F3ABCE863CF}"/>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21022998">
            <a:off x="5382114" y="5331547"/>
            <a:ext cx="224940" cy="224940"/>
          </a:xfrm>
          <a:prstGeom prst="rect">
            <a:avLst/>
          </a:prstGeom>
        </p:spPr>
      </p:pic>
      <p:pic>
        <p:nvPicPr>
          <p:cNvPr id="252" name="Graphic 251" descr="Money with solid fill">
            <a:extLst>
              <a:ext uri="{FF2B5EF4-FFF2-40B4-BE49-F238E27FC236}">
                <a16:creationId xmlns:a16="http://schemas.microsoft.com/office/drawing/2014/main" id="{9B392216-31E7-4CF0-9C48-10F4105477A5}"/>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rot="574315">
            <a:off x="4836743" y="5647167"/>
            <a:ext cx="224940" cy="224940"/>
          </a:xfrm>
          <a:prstGeom prst="rect">
            <a:avLst/>
          </a:prstGeom>
        </p:spPr>
      </p:pic>
      <p:pic>
        <p:nvPicPr>
          <p:cNvPr id="246" name="Graphic 245" descr="Close with solid fill">
            <a:extLst>
              <a:ext uri="{FF2B5EF4-FFF2-40B4-BE49-F238E27FC236}">
                <a16:creationId xmlns:a16="http://schemas.microsoft.com/office/drawing/2014/main" id="{5BA7499D-578C-49C2-A63A-1EC5347CF6B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6080566" y="4954806"/>
            <a:ext cx="384943" cy="373203"/>
          </a:xfrm>
          <a:prstGeom prst="rect">
            <a:avLst/>
          </a:prstGeom>
        </p:spPr>
      </p:pic>
      <p:sp>
        <p:nvSpPr>
          <p:cNvPr id="270" name="Freeform: Shape 269" descr="Checkmark with solid fill">
            <a:extLst>
              <a:ext uri="{FF2B5EF4-FFF2-40B4-BE49-F238E27FC236}">
                <a16:creationId xmlns:a16="http://schemas.microsoft.com/office/drawing/2014/main" id="{7C4EC07C-01FE-475B-8405-57D03F68817E}"/>
              </a:ext>
            </a:extLst>
          </p:cNvPr>
          <p:cNvSpPr/>
          <p:nvPr/>
        </p:nvSpPr>
        <p:spPr>
          <a:xfrm>
            <a:off x="212996" y="6536384"/>
            <a:ext cx="308333" cy="365757"/>
          </a:xfrm>
          <a:custGeom>
            <a:avLst/>
            <a:gdLst>
              <a:gd name="connsiteX0" fmla="*/ 1484349 w 2583727"/>
              <a:gd name="connsiteY0" fmla="*/ 501559 h 3064926"/>
              <a:gd name="connsiteX1" fmla="*/ 1582327 w 2583727"/>
              <a:gd name="connsiteY1" fmla="*/ 603166 h 3064926"/>
              <a:gd name="connsiteX2" fmla="*/ 964219 w 2583727"/>
              <a:gd name="connsiteY2" fmla="*/ 1189824 h 3064926"/>
              <a:gd name="connsiteX3" fmla="*/ 860193 w 2583727"/>
              <a:gd name="connsiteY3" fmla="*/ 1286593 h 3064926"/>
              <a:gd name="connsiteX4" fmla="*/ 464652 w 2583727"/>
              <a:gd name="connsiteY4" fmla="*/ 880165 h 3064926"/>
              <a:gd name="connsiteX5" fmla="*/ 567468 w 2583727"/>
              <a:gd name="connsiteY5" fmla="*/ 782187 h 3064926"/>
              <a:gd name="connsiteX6" fmla="*/ 865031 w 2583727"/>
              <a:gd name="connsiteY6" fmla="*/ 1087008 h 3064926"/>
              <a:gd name="connsiteX7" fmla="*/ 924644 w 2583727"/>
              <a:gd name="connsiteY7" fmla="*/ 160270 h 3064926"/>
              <a:gd name="connsiteX8" fmla="*/ 880763 w 2583727"/>
              <a:gd name="connsiteY8" fmla="*/ 168774 h 3064926"/>
              <a:gd name="connsiteX9" fmla="*/ 712988 w 2583727"/>
              <a:gd name="connsiteY9" fmla="*/ 443961 h 3064926"/>
              <a:gd name="connsiteX10" fmla="*/ 478890 w 2583727"/>
              <a:gd name="connsiteY10" fmla="*/ 380103 h 3064926"/>
              <a:gd name="connsiteX11" fmla="*/ 324734 w 2583727"/>
              <a:gd name="connsiteY11" fmla="*/ 725984 h 3064926"/>
              <a:gd name="connsiteX12" fmla="*/ 350920 w 2583727"/>
              <a:gd name="connsiteY12" fmla="*/ 786891 h 3064926"/>
              <a:gd name="connsiteX13" fmla="*/ 293903 w 2583727"/>
              <a:gd name="connsiteY13" fmla="*/ 795159 h 3064926"/>
              <a:gd name="connsiteX14" fmla="*/ 139747 w 2583727"/>
              <a:gd name="connsiteY14" fmla="*/ 1141040 h 3064926"/>
              <a:gd name="connsiteX15" fmla="*/ 459758 w 2583727"/>
              <a:gd name="connsiteY15" fmla="*/ 1343500 h 3064926"/>
              <a:gd name="connsiteX16" fmla="*/ 462129 w 2583727"/>
              <a:gd name="connsiteY16" fmla="*/ 1342782 h 3064926"/>
              <a:gd name="connsiteX17" fmla="*/ 771477 w 2583727"/>
              <a:gd name="connsiteY17" fmla="*/ 1518543 h 3064926"/>
              <a:gd name="connsiteX18" fmla="*/ 898683 w 2583727"/>
              <a:gd name="connsiteY18" fmla="*/ 1417224 h 3064926"/>
              <a:gd name="connsiteX19" fmla="*/ 905435 w 2583727"/>
              <a:gd name="connsiteY19" fmla="*/ 1448100 h 3064926"/>
              <a:gd name="connsiteX20" fmla="*/ 1225446 w 2583727"/>
              <a:gd name="connsiteY20" fmla="*/ 1650559 h 3064926"/>
              <a:gd name="connsiteX21" fmla="*/ 1387066 w 2583727"/>
              <a:gd name="connsiteY21" fmla="*/ 1329355 h 3064926"/>
              <a:gd name="connsiteX22" fmla="*/ 1610733 w 2583727"/>
              <a:gd name="connsiteY22" fmla="*/ 1384396 h 3064926"/>
              <a:gd name="connsiteX23" fmla="*/ 1764890 w 2583727"/>
              <a:gd name="connsiteY23" fmla="*/ 1038516 h 3064926"/>
              <a:gd name="connsiteX24" fmla="*/ 1757426 w 2583727"/>
              <a:gd name="connsiteY24" fmla="*/ 1013840 h 3064926"/>
              <a:gd name="connsiteX25" fmla="*/ 1859723 w 2583727"/>
              <a:gd name="connsiteY25" fmla="*/ 1009832 h 3064926"/>
              <a:gd name="connsiteX26" fmla="*/ 2013879 w 2583727"/>
              <a:gd name="connsiteY26" fmla="*/ 663951 h 3064926"/>
              <a:gd name="connsiteX27" fmla="*/ 1693868 w 2583727"/>
              <a:gd name="connsiteY27" fmla="*/ 461492 h 3064926"/>
              <a:gd name="connsiteX28" fmla="*/ 1641826 w 2583727"/>
              <a:gd name="connsiteY28" fmla="*/ 486210 h 3064926"/>
              <a:gd name="connsiteX29" fmla="*/ 1629866 w 2583727"/>
              <a:gd name="connsiteY29" fmla="*/ 421000 h 3064926"/>
              <a:gd name="connsiteX30" fmla="*/ 1309854 w 2583727"/>
              <a:gd name="connsiteY30" fmla="*/ 218540 h 3064926"/>
              <a:gd name="connsiteX31" fmla="*/ 1180277 w 2583727"/>
              <a:gd name="connsiteY31" fmla="*/ 320576 h 3064926"/>
              <a:gd name="connsiteX32" fmla="*/ 924644 w 2583727"/>
              <a:gd name="connsiteY32" fmla="*/ 160270 h 3064926"/>
              <a:gd name="connsiteX33" fmla="*/ 1142038 w 2583727"/>
              <a:gd name="connsiteY33" fmla="*/ 0 h 3064926"/>
              <a:gd name="connsiteX34" fmla="*/ 1725020 w 2583727"/>
              <a:gd name="connsiteY34" fmla="*/ 159513 h 3064926"/>
              <a:gd name="connsiteX35" fmla="*/ 2283315 w 2583727"/>
              <a:gd name="connsiteY35" fmla="*/ 1184953 h 3064926"/>
              <a:gd name="connsiteX36" fmla="*/ 2283315 w 2583727"/>
              <a:gd name="connsiteY36" fmla="*/ 1203942 h 3064926"/>
              <a:gd name="connsiteX37" fmla="*/ 2545371 w 2583727"/>
              <a:gd name="connsiteY37" fmla="*/ 1659693 h 3064926"/>
              <a:gd name="connsiteX38" fmla="*/ 2450423 w 2583727"/>
              <a:gd name="connsiteY38" fmla="*/ 1925548 h 3064926"/>
              <a:gd name="connsiteX39" fmla="*/ 2283315 w 2583727"/>
              <a:gd name="connsiteY39" fmla="*/ 1925548 h 3064926"/>
              <a:gd name="connsiteX40" fmla="*/ 2283315 w 2583727"/>
              <a:gd name="connsiteY40" fmla="*/ 2153424 h 3064926"/>
              <a:gd name="connsiteX41" fmla="*/ 2154185 w 2583727"/>
              <a:gd name="connsiteY41" fmla="*/ 2476247 h 3064926"/>
              <a:gd name="connsiteX42" fmla="*/ 1835159 w 2583727"/>
              <a:gd name="connsiteY42" fmla="*/ 2609175 h 3064926"/>
              <a:gd name="connsiteX43" fmla="*/ 1649061 w 2583727"/>
              <a:gd name="connsiteY43" fmla="*/ 2609175 h 3064926"/>
              <a:gd name="connsiteX44" fmla="*/ 1649061 w 2583727"/>
              <a:gd name="connsiteY44" fmla="*/ 3064926 h 3064926"/>
              <a:gd name="connsiteX45" fmla="*/ 448917 w 2583727"/>
              <a:gd name="connsiteY45" fmla="*/ 3064926 h 3064926"/>
              <a:gd name="connsiteX46" fmla="*/ 448917 w 2583727"/>
              <a:gd name="connsiteY46" fmla="*/ 2104051 h 3064926"/>
              <a:gd name="connsiteX47" fmla="*/ 762 w 2583727"/>
              <a:gd name="connsiteY47" fmla="*/ 1184953 h 3064926"/>
              <a:gd name="connsiteX48" fmla="*/ 559057 w 2583727"/>
              <a:gd name="connsiteY48" fmla="*/ 159513 h 3064926"/>
              <a:gd name="connsiteX49" fmla="*/ 1142038 w 2583727"/>
              <a:gd name="connsiteY49" fmla="*/ 0 h 30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3727" h="3064926">
                <a:moveTo>
                  <a:pt x="1484349" y="501559"/>
                </a:moveTo>
                <a:lnTo>
                  <a:pt x="1582327" y="603166"/>
                </a:lnTo>
                <a:lnTo>
                  <a:pt x="964219" y="1189824"/>
                </a:lnTo>
                <a:lnTo>
                  <a:pt x="860193" y="1286593"/>
                </a:lnTo>
                <a:lnTo>
                  <a:pt x="464652" y="880165"/>
                </a:lnTo>
                <a:lnTo>
                  <a:pt x="567468" y="782187"/>
                </a:lnTo>
                <a:lnTo>
                  <a:pt x="865031" y="1087008"/>
                </a:lnTo>
                <a:close/>
                <a:moveTo>
                  <a:pt x="924644" y="160270"/>
                </a:moveTo>
                <a:cubicBezTo>
                  <a:pt x="909963" y="161578"/>
                  <a:pt x="895285" y="164381"/>
                  <a:pt x="880763" y="168774"/>
                </a:cubicBezTo>
                <a:cubicBezTo>
                  <a:pt x="771705" y="201760"/>
                  <a:pt x="705779" y="317462"/>
                  <a:pt x="712988" y="443961"/>
                </a:cubicBezTo>
                <a:cubicBezTo>
                  <a:pt x="647922" y="382842"/>
                  <a:pt x="561870" y="355005"/>
                  <a:pt x="478890" y="380103"/>
                </a:cubicBezTo>
                <a:cubicBezTo>
                  <a:pt x="348495" y="419544"/>
                  <a:pt x="279124" y="575190"/>
                  <a:pt x="324734" y="725984"/>
                </a:cubicBezTo>
                <a:cubicBezTo>
                  <a:pt x="331368" y="747917"/>
                  <a:pt x="339545" y="766392"/>
                  <a:pt x="350920" y="786891"/>
                </a:cubicBezTo>
                <a:cubicBezTo>
                  <a:pt x="330295" y="787145"/>
                  <a:pt x="312870" y="789423"/>
                  <a:pt x="293903" y="795159"/>
                </a:cubicBezTo>
                <a:cubicBezTo>
                  <a:pt x="163507" y="834600"/>
                  <a:pt x="94137" y="990246"/>
                  <a:pt x="139747" y="1141040"/>
                </a:cubicBezTo>
                <a:cubicBezTo>
                  <a:pt x="185357" y="1291833"/>
                  <a:pt x="329362" y="1382940"/>
                  <a:pt x="459758" y="1343500"/>
                </a:cubicBezTo>
                <a:cubicBezTo>
                  <a:pt x="459758" y="1343500"/>
                  <a:pt x="459758" y="1343500"/>
                  <a:pt x="462129" y="1342782"/>
                </a:cubicBezTo>
                <a:cubicBezTo>
                  <a:pt x="516276" y="1479024"/>
                  <a:pt x="650564" y="1555115"/>
                  <a:pt x="771477" y="1518543"/>
                </a:cubicBezTo>
                <a:cubicBezTo>
                  <a:pt x="826006" y="1502050"/>
                  <a:pt x="869159" y="1465056"/>
                  <a:pt x="898683" y="1417224"/>
                </a:cubicBezTo>
                <a:cubicBezTo>
                  <a:pt x="901171" y="1425449"/>
                  <a:pt x="902118" y="1437132"/>
                  <a:pt x="905435" y="1448100"/>
                </a:cubicBezTo>
                <a:cubicBezTo>
                  <a:pt x="951045" y="1598893"/>
                  <a:pt x="1095050" y="1690000"/>
                  <a:pt x="1225446" y="1650559"/>
                </a:cubicBezTo>
                <a:cubicBezTo>
                  <a:pt x="1348730" y="1613270"/>
                  <a:pt x="1417505" y="1472767"/>
                  <a:pt x="1387066" y="1329355"/>
                </a:cubicBezTo>
                <a:cubicBezTo>
                  <a:pt x="1450473" y="1384990"/>
                  <a:pt x="1532496" y="1408060"/>
                  <a:pt x="1610733" y="1384396"/>
                </a:cubicBezTo>
                <a:cubicBezTo>
                  <a:pt x="1741129" y="1344955"/>
                  <a:pt x="1810500" y="1189309"/>
                  <a:pt x="1764890" y="1038516"/>
                </a:cubicBezTo>
                <a:cubicBezTo>
                  <a:pt x="1762402" y="1030291"/>
                  <a:pt x="1759914" y="1022065"/>
                  <a:pt x="1757426" y="1013840"/>
                </a:cubicBezTo>
                <a:cubicBezTo>
                  <a:pt x="1790023" y="1018943"/>
                  <a:pt x="1826531" y="1019871"/>
                  <a:pt x="1859723" y="1009832"/>
                </a:cubicBezTo>
                <a:cubicBezTo>
                  <a:pt x="1990120" y="970391"/>
                  <a:pt x="2059489" y="814745"/>
                  <a:pt x="2013879" y="663951"/>
                </a:cubicBezTo>
                <a:cubicBezTo>
                  <a:pt x="1968269" y="513158"/>
                  <a:pt x="1824264" y="422051"/>
                  <a:pt x="1693868" y="461492"/>
                </a:cubicBezTo>
                <a:cubicBezTo>
                  <a:pt x="1674901" y="467228"/>
                  <a:pt x="1659134" y="474990"/>
                  <a:pt x="1641826" y="486210"/>
                </a:cubicBezTo>
                <a:cubicBezTo>
                  <a:pt x="1640763" y="465584"/>
                  <a:pt x="1636500" y="442933"/>
                  <a:pt x="1629866" y="421000"/>
                </a:cubicBezTo>
                <a:cubicBezTo>
                  <a:pt x="1584255" y="270205"/>
                  <a:pt x="1440250" y="179099"/>
                  <a:pt x="1309854" y="218540"/>
                </a:cubicBezTo>
                <a:cubicBezTo>
                  <a:pt x="1255325" y="235033"/>
                  <a:pt x="1209800" y="272743"/>
                  <a:pt x="1180277" y="320576"/>
                </a:cubicBezTo>
                <a:cubicBezTo>
                  <a:pt x="1130303" y="215242"/>
                  <a:pt x="1027412" y="151116"/>
                  <a:pt x="924644" y="160270"/>
                </a:cubicBezTo>
                <a:close/>
                <a:moveTo>
                  <a:pt x="1142038" y="0"/>
                </a:moveTo>
                <a:cubicBezTo>
                  <a:pt x="1343328" y="0"/>
                  <a:pt x="1544618" y="53171"/>
                  <a:pt x="1725020" y="159513"/>
                </a:cubicBezTo>
                <a:cubicBezTo>
                  <a:pt x="2085823" y="375995"/>
                  <a:pt x="2298506" y="767181"/>
                  <a:pt x="2283315" y="1184953"/>
                </a:cubicBezTo>
                <a:lnTo>
                  <a:pt x="2283315" y="1203942"/>
                </a:lnTo>
                <a:lnTo>
                  <a:pt x="2545371" y="1659693"/>
                </a:lnTo>
                <a:cubicBezTo>
                  <a:pt x="2636522" y="1800217"/>
                  <a:pt x="2549169" y="1914154"/>
                  <a:pt x="2450423" y="1925548"/>
                </a:cubicBezTo>
                <a:lnTo>
                  <a:pt x="2283315" y="1925548"/>
                </a:lnTo>
                <a:lnTo>
                  <a:pt x="2283315" y="2153424"/>
                </a:lnTo>
                <a:cubicBezTo>
                  <a:pt x="2283315" y="2274957"/>
                  <a:pt x="2237740" y="2388895"/>
                  <a:pt x="2154185" y="2476247"/>
                </a:cubicBezTo>
                <a:cubicBezTo>
                  <a:pt x="2070631" y="2559802"/>
                  <a:pt x="1956693" y="2609175"/>
                  <a:pt x="1835159" y="2609175"/>
                </a:cubicBezTo>
                <a:lnTo>
                  <a:pt x="1649061" y="2609175"/>
                </a:lnTo>
                <a:lnTo>
                  <a:pt x="1649061" y="3064926"/>
                </a:lnTo>
                <a:lnTo>
                  <a:pt x="448917" y="3064926"/>
                </a:lnTo>
                <a:lnTo>
                  <a:pt x="448917" y="2104051"/>
                </a:lnTo>
                <a:cubicBezTo>
                  <a:pt x="164072" y="1883771"/>
                  <a:pt x="762" y="1545756"/>
                  <a:pt x="762" y="1184953"/>
                </a:cubicBezTo>
                <a:cubicBezTo>
                  <a:pt x="-14430" y="767181"/>
                  <a:pt x="198254" y="372197"/>
                  <a:pt x="559057" y="159513"/>
                </a:cubicBezTo>
                <a:cubicBezTo>
                  <a:pt x="739458" y="53171"/>
                  <a:pt x="940748" y="0"/>
                  <a:pt x="1142038" y="0"/>
                </a:cubicBezTo>
                <a:close/>
              </a:path>
            </a:pathLst>
          </a:custGeom>
          <a:solidFill>
            <a:srgbClr val="0070C0"/>
          </a:solidFill>
          <a:ln w="19050" cap="flat">
            <a:noFill/>
            <a:prstDash val="solid"/>
            <a:miter/>
          </a:ln>
        </p:spPr>
        <p:txBody>
          <a:bodyPr rtlCol="0" anchor="ctr"/>
          <a:lstStyle/>
          <a:p>
            <a:endParaRPr lang="en-GB"/>
          </a:p>
        </p:txBody>
      </p:sp>
      <p:sp>
        <p:nvSpPr>
          <p:cNvPr id="271" name="TextBox 270">
            <a:extLst>
              <a:ext uri="{FF2B5EF4-FFF2-40B4-BE49-F238E27FC236}">
                <a16:creationId xmlns:a16="http://schemas.microsoft.com/office/drawing/2014/main" id="{AD9733B4-E88E-45A8-AE60-22F0E86A9240}"/>
              </a:ext>
            </a:extLst>
          </p:cNvPr>
          <p:cNvSpPr txBox="1"/>
          <p:nvPr/>
        </p:nvSpPr>
        <p:spPr>
          <a:xfrm>
            <a:off x="153862" y="1192242"/>
            <a:ext cx="4394936" cy="2277547"/>
          </a:xfrm>
          <a:prstGeom prst="rect">
            <a:avLst/>
          </a:prstGeom>
          <a:noFill/>
        </p:spPr>
        <p:txBody>
          <a:bodyPr wrap="square">
            <a:spAutoFit/>
          </a:bodyPr>
          <a:lstStyle/>
          <a:p>
            <a:pPr marL="180000" lvl="0" indent="-171450" algn="l">
              <a:lnSpc>
                <a:spcPct val="100000"/>
              </a:lnSpc>
              <a:spcBef>
                <a:spcPts val="0"/>
              </a:spcBef>
              <a:spcAft>
                <a:spcPts val="1200"/>
              </a:spcAft>
              <a:buFont typeface="Arial"/>
              <a:buChar char="•"/>
            </a:pPr>
            <a:r>
              <a:rPr lang="en-US" sz="1600"/>
              <a:t>Christians believe in God, and that they find out about God in the Bible.</a:t>
            </a:r>
          </a:p>
          <a:p>
            <a:pPr marL="180000" lvl="0" indent="-171450" algn="l">
              <a:lnSpc>
                <a:spcPct val="100000"/>
              </a:lnSpc>
              <a:spcBef>
                <a:spcPts val="0"/>
              </a:spcBef>
              <a:spcAft>
                <a:spcPts val="1200"/>
              </a:spcAft>
              <a:buFont typeface="Arial"/>
              <a:buChar char="•"/>
            </a:pPr>
            <a:r>
              <a:rPr lang="en-US" sz="1600"/>
              <a:t>Christians believe God is loving, kind, fair and forgiving, and also Lord and King.</a:t>
            </a:r>
          </a:p>
          <a:p>
            <a:pPr marL="180000" lvl="0" indent="-171450" algn="l">
              <a:lnSpc>
                <a:spcPct val="100000"/>
              </a:lnSpc>
              <a:spcBef>
                <a:spcPts val="0"/>
              </a:spcBef>
              <a:spcAft>
                <a:spcPts val="1200"/>
              </a:spcAft>
              <a:buFont typeface="Arial"/>
              <a:buChar char="•"/>
            </a:pPr>
            <a:r>
              <a:rPr lang="en-US" sz="1600"/>
              <a:t>Some stories show these Christian beliefs.</a:t>
            </a:r>
          </a:p>
          <a:p>
            <a:pPr marL="180000" lvl="0" indent="-171450" algn="l">
              <a:lnSpc>
                <a:spcPct val="100000"/>
              </a:lnSpc>
              <a:spcBef>
                <a:spcPts val="0"/>
              </a:spcBef>
              <a:spcAft>
                <a:spcPts val="1200"/>
              </a:spcAft>
              <a:buFont typeface="Arial"/>
              <a:buChar char="•"/>
            </a:pPr>
            <a:r>
              <a:rPr lang="en-US" sz="1600"/>
              <a:t>Christians worship God and try to live in ways that please him. </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94743" y="516263"/>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a:solidFill>
                  <a:srgbClr val="0070C0"/>
                </a:solidFill>
                <a:latin typeface="+mn-lt"/>
              </a:rPr>
              <a:t>Key knowledge:</a:t>
            </a:r>
            <a:endParaRPr lang="en-GB" sz="2800">
              <a:solidFill>
                <a:srgbClr val="0070C0"/>
              </a:solidFill>
              <a:latin typeface="+mn-lt"/>
            </a:endParaRPr>
          </a:p>
        </p:txBody>
      </p:sp>
      <p:grpSp>
        <p:nvGrpSpPr>
          <p:cNvPr id="304" name="Group 303">
            <a:extLst>
              <a:ext uri="{FF2B5EF4-FFF2-40B4-BE49-F238E27FC236}">
                <a16:creationId xmlns:a16="http://schemas.microsoft.com/office/drawing/2014/main" id="{B2BE1497-1AFD-4600-B107-D50FC50D780A}"/>
              </a:ext>
            </a:extLst>
          </p:cNvPr>
          <p:cNvGrpSpPr/>
          <p:nvPr/>
        </p:nvGrpSpPr>
        <p:grpSpPr>
          <a:xfrm>
            <a:off x="84193" y="6970648"/>
            <a:ext cx="544530" cy="463626"/>
            <a:chOff x="-3404594" y="3716136"/>
            <a:chExt cx="1731213" cy="1473996"/>
          </a:xfrm>
        </p:grpSpPr>
        <p:sp>
          <p:nvSpPr>
            <p:cNvPr id="276" name="Freeform: Shape 275">
              <a:extLst>
                <a:ext uri="{FF2B5EF4-FFF2-40B4-BE49-F238E27FC236}">
                  <a16:creationId xmlns:a16="http://schemas.microsoft.com/office/drawing/2014/main" id="{E3E33BD3-FA78-46A7-A64D-500F9080CB69}"/>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solidFill>
              <a:srgbClr val="0070C0"/>
            </a:solidFill>
            <a:ln w="25896" cap="flat">
              <a:noFill/>
              <a:prstDash val="solid"/>
              <a:miter/>
            </a:ln>
          </p:spPr>
          <p:txBody>
            <a:bodyPr rtlCol="0" anchor="ctr"/>
            <a:lstStyle/>
            <a:p>
              <a:endParaRPr lang="en-GB"/>
            </a:p>
          </p:txBody>
        </p:sp>
        <p:sp>
          <p:nvSpPr>
            <p:cNvPr id="303" name="Freeform: Shape 302">
              <a:extLst>
                <a:ext uri="{FF2B5EF4-FFF2-40B4-BE49-F238E27FC236}">
                  <a16:creationId xmlns:a16="http://schemas.microsoft.com/office/drawing/2014/main" id="{2A386DCE-937A-42C6-8B1D-F4F5BF7FC1D9}"/>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solidFill>
              <a:srgbClr val="0070C0"/>
            </a:solidFill>
            <a:ln w="25896" cap="flat">
              <a:noFill/>
              <a:prstDash val="solid"/>
              <a:miter/>
            </a:ln>
          </p:spPr>
          <p:txBody>
            <a:bodyPr rtlCol="0" anchor="ctr"/>
            <a:lstStyle/>
            <a:p>
              <a:endParaRPr lang="en-GB"/>
            </a:p>
          </p:txBody>
        </p:sp>
        <p:sp>
          <p:nvSpPr>
            <p:cNvPr id="283" name="Graphic 281" descr="Storytelling with solid fill">
              <a:extLst>
                <a:ext uri="{FF2B5EF4-FFF2-40B4-BE49-F238E27FC236}">
                  <a16:creationId xmlns:a16="http://schemas.microsoft.com/office/drawing/2014/main" id="{F03864C8-7013-40A4-A8E1-B0590BE18D0C}"/>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284" name="Graphic 281" descr="Storytelling with solid fill">
              <a:extLst>
                <a:ext uri="{FF2B5EF4-FFF2-40B4-BE49-F238E27FC236}">
                  <a16:creationId xmlns:a16="http://schemas.microsoft.com/office/drawing/2014/main" id="{F03864C8-7013-40A4-A8E1-B0590BE18D0C}"/>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285" name="Graphic 281" descr="Storytelling with solid fill">
              <a:extLst>
                <a:ext uri="{FF2B5EF4-FFF2-40B4-BE49-F238E27FC236}">
                  <a16:creationId xmlns:a16="http://schemas.microsoft.com/office/drawing/2014/main" id="{F03864C8-7013-40A4-A8E1-B0590BE18D0C}"/>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solidFill>
              <a:srgbClr val="0070C0"/>
            </a:solidFill>
            <a:ln w="20241" cap="flat">
              <a:noFill/>
              <a:prstDash val="solid"/>
              <a:miter/>
            </a:ln>
          </p:spPr>
          <p:txBody>
            <a:bodyPr rtlCol="0" anchor="ctr"/>
            <a:lstStyle/>
            <a:p>
              <a:endParaRPr lang="en-GB"/>
            </a:p>
          </p:txBody>
        </p:sp>
        <p:sp>
          <p:nvSpPr>
            <p:cNvPr id="286" name="Graphic 281" descr="Storytelling with solid fill">
              <a:extLst>
                <a:ext uri="{FF2B5EF4-FFF2-40B4-BE49-F238E27FC236}">
                  <a16:creationId xmlns:a16="http://schemas.microsoft.com/office/drawing/2014/main" id="{F03864C8-7013-40A4-A8E1-B0590BE18D0C}"/>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solidFill>
              <a:srgbClr val="0070C0"/>
            </a:solidFill>
            <a:ln w="20241" cap="flat">
              <a:noFill/>
              <a:prstDash val="solid"/>
              <a:miter/>
            </a:ln>
          </p:spPr>
          <p:txBody>
            <a:bodyPr rtlCol="0" anchor="ctr"/>
            <a:lstStyle/>
            <a:p>
              <a:endParaRPr lang="en-GB"/>
            </a:p>
          </p:txBody>
        </p:sp>
        <p:sp>
          <p:nvSpPr>
            <p:cNvPr id="287" name="Graphic 281" descr="Storytelling with solid fill">
              <a:extLst>
                <a:ext uri="{FF2B5EF4-FFF2-40B4-BE49-F238E27FC236}">
                  <a16:creationId xmlns:a16="http://schemas.microsoft.com/office/drawing/2014/main" id="{F03864C8-7013-40A4-A8E1-B0590BE18D0C}"/>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solidFill>
              <a:srgbClr val="0070C0"/>
            </a:solidFill>
            <a:ln w="20241" cap="flat">
              <a:noFill/>
              <a:prstDash val="solid"/>
              <a:miter/>
            </a:ln>
          </p:spPr>
          <p:txBody>
            <a:bodyPr rtlCol="0" anchor="ctr"/>
            <a:lstStyle/>
            <a:p>
              <a:endParaRPr lang="en-GB"/>
            </a:p>
          </p:txBody>
        </p:sp>
        <p:sp>
          <p:nvSpPr>
            <p:cNvPr id="288" name="Graphic 281" descr="Storytelling with solid fill">
              <a:extLst>
                <a:ext uri="{FF2B5EF4-FFF2-40B4-BE49-F238E27FC236}">
                  <a16:creationId xmlns:a16="http://schemas.microsoft.com/office/drawing/2014/main" id="{F03864C8-7013-40A4-A8E1-B0590BE18D0C}"/>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solidFill>
              <a:srgbClr val="0070C0"/>
            </a:solidFill>
            <a:ln w="20241" cap="flat">
              <a:noFill/>
              <a:prstDash val="solid"/>
              <a:miter/>
            </a:ln>
          </p:spPr>
          <p:txBody>
            <a:bodyPr rtlCol="0" anchor="ctr"/>
            <a:lstStyle/>
            <a:p>
              <a:endParaRPr lang="en-GB"/>
            </a:p>
          </p:txBody>
        </p:sp>
        <p:sp>
          <p:nvSpPr>
            <p:cNvPr id="289" name="Graphic 281" descr="Storytelling with solid fill">
              <a:extLst>
                <a:ext uri="{FF2B5EF4-FFF2-40B4-BE49-F238E27FC236}">
                  <a16:creationId xmlns:a16="http://schemas.microsoft.com/office/drawing/2014/main" id="{F03864C8-7013-40A4-A8E1-B0590BE18D0C}"/>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solidFill>
              <a:srgbClr val="0070C0"/>
            </a:solidFill>
            <a:ln w="20241" cap="flat">
              <a:noFill/>
              <a:prstDash val="solid"/>
              <a:miter/>
            </a:ln>
          </p:spPr>
          <p:txBody>
            <a:bodyPr rtlCol="0" anchor="ctr"/>
            <a:lstStyle/>
            <a:p>
              <a:endParaRPr lang="en-GB"/>
            </a:p>
          </p:txBody>
        </p:sp>
        <p:sp>
          <p:nvSpPr>
            <p:cNvPr id="290" name="Graphic 281" descr="Storytelling with solid fill">
              <a:extLst>
                <a:ext uri="{FF2B5EF4-FFF2-40B4-BE49-F238E27FC236}">
                  <a16:creationId xmlns:a16="http://schemas.microsoft.com/office/drawing/2014/main" id="{F03864C8-7013-40A4-A8E1-B0590BE18D0C}"/>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solidFill>
              <a:srgbClr val="0070C0"/>
            </a:solidFill>
            <a:ln w="20241" cap="flat">
              <a:noFill/>
              <a:prstDash val="solid"/>
              <a:miter/>
            </a:ln>
          </p:spPr>
          <p:txBody>
            <a:bodyPr rtlCol="0" anchor="ctr"/>
            <a:lstStyle/>
            <a:p>
              <a:endParaRPr lang="en-GB"/>
            </a:p>
          </p:txBody>
        </p:sp>
        <p:sp>
          <p:nvSpPr>
            <p:cNvPr id="291" name="Graphic 281" descr="Storytelling with solid fill">
              <a:extLst>
                <a:ext uri="{FF2B5EF4-FFF2-40B4-BE49-F238E27FC236}">
                  <a16:creationId xmlns:a16="http://schemas.microsoft.com/office/drawing/2014/main" id="{F03864C8-7013-40A4-A8E1-B0590BE18D0C}"/>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solidFill>
              <a:srgbClr val="0070C0"/>
            </a:solidFill>
            <a:ln w="20241" cap="flat">
              <a:noFill/>
              <a:prstDash val="solid"/>
              <a:miter/>
            </a:ln>
          </p:spPr>
          <p:txBody>
            <a:bodyPr rtlCol="0" anchor="ctr"/>
            <a:lstStyle/>
            <a:p>
              <a:endParaRPr lang="en-GB"/>
            </a:p>
          </p:txBody>
        </p:sp>
        <p:sp>
          <p:nvSpPr>
            <p:cNvPr id="292" name="Graphic 281" descr="Storytelling with solid fill">
              <a:extLst>
                <a:ext uri="{FF2B5EF4-FFF2-40B4-BE49-F238E27FC236}">
                  <a16:creationId xmlns:a16="http://schemas.microsoft.com/office/drawing/2014/main" id="{F03864C8-7013-40A4-A8E1-B0590BE18D0C}"/>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solidFill>
              <a:srgbClr val="0070C0"/>
            </a:solidFill>
            <a:ln w="20241" cap="flat">
              <a:noFill/>
              <a:prstDash val="solid"/>
              <a:miter/>
            </a:ln>
          </p:spPr>
          <p:txBody>
            <a:bodyPr rtlCol="0" anchor="ctr"/>
            <a:lstStyle/>
            <a:p>
              <a:endParaRPr lang="en-GB"/>
            </a:p>
          </p:txBody>
        </p:sp>
        <p:sp>
          <p:nvSpPr>
            <p:cNvPr id="293" name="Graphic 281" descr="Storytelling with solid fill">
              <a:extLst>
                <a:ext uri="{FF2B5EF4-FFF2-40B4-BE49-F238E27FC236}">
                  <a16:creationId xmlns:a16="http://schemas.microsoft.com/office/drawing/2014/main" id="{F03864C8-7013-40A4-A8E1-B0590BE18D0C}"/>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solidFill>
              <a:srgbClr val="0070C0"/>
            </a:solidFill>
            <a:ln w="20241" cap="flat">
              <a:noFill/>
              <a:prstDash val="solid"/>
              <a:miter/>
            </a:ln>
          </p:spPr>
          <p:txBody>
            <a:bodyPr rtlCol="0" anchor="ctr"/>
            <a:lstStyle/>
            <a:p>
              <a:endParaRPr lang="en-GB"/>
            </a:p>
          </p:txBody>
        </p:sp>
        <p:sp>
          <p:nvSpPr>
            <p:cNvPr id="294" name="Graphic 281" descr="Storytelling with solid fill">
              <a:extLst>
                <a:ext uri="{FF2B5EF4-FFF2-40B4-BE49-F238E27FC236}">
                  <a16:creationId xmlns:a16="http://schemas.microsoft.com/office/drawing/2014/main" id="{F03864C8-7013-40A4-A8E1-B0590BE18D0C}"/>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solidFill>
              <a:srgbClr val="0070C0"/>
            </a:solidFill>
            <a:ln w="20241" cap="flat">
              <a:noFill/>
              <a:prstDash val="solid"/>
              <a:miter/>
            </a:ln>
          </p:spPr>
          <p:txBody>
            <a:bodyPr rtlCol="0" anchor="ctr"/>
            <a:lstStyle/>
            <a:p>
              <a:endParaRPr lang="en-GB"/>
            </a:p>
          </p:txBody>
        </p:sp>
        <p:sp>
          <p:nvSpPr>
            <p:cNvPr id="295" name="Graphic 281" descr="Storytelling with solid fill">
              <a:extLst>
                <a:ext uri="{FF2B5EF4-FFF2-40B4-BE49-F238E27FC236}">
                  <a16:creationId xmlns:a16="http://schemas.microsoft.com/office/drawing/2014/main" id="{F03864C8-7013-40A4-A8E1-B0590BE18D0C}"/>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solidFill>
              <a:srgbClr val="0070C0"/>
            </a:solidFill>
            <a:ln w="20241" cap="flat">
              <a:noFill/>
              <a:prstDash val="solid"/>
              <a:miter/>
            </a:ln>
          </p:spPr>
          <p:txBody>
            <a:bodyPr rtlCol="0" anchor="ctr"/>
            <a:lstStyle/>
            <a:p>
              <a:endParaRPr lang="en-GB"/>
            </a:p>
          </p:txBody>
        </p:sp>
        <p:sp>
          <p:nvSpPr>
            <p:cNvPr id="299" name="Flowchart: Terminator 298">
              <a:extLst>
                <a:ext uri="{FF2B5EF4-FFF2-40B4-BE49-F238E27FC236}">
                  <a16:creationId xmlns:a16="http://schemas.microsoft.com/office/drawing/2014/main" id="{AF523AB6-21C1-4412-8BE9-AE13051EA754}"/>
                </a:ext>
              </a:extLst>
            </p:cNvPr>
            <p:cNvSpPr/>
            <p:nvPr/>
          </p:nvSpPr>
          <p:spPr>
            <a:xfrm rot="1475989" flipH="1">
              <a:off x="-2296138" y="3995260"/>
              <a:ext cx="233937" cy="1153609"/>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Flowchart: Terminator 299">
              <a:extLst>
                <a:ext uri="{FF2B5EF4-FFF2-40B4-BE49-F238E27FC236}">
                  <a16:creationId xmlns:a16="http://schemas.microsoft.com/office/drawing/2014/main" id="{B568F321-63B3-49EA-A16D-2B511225F8C4}"/>
                </a:ext>
              </a:extLst>
            </p:cNvPr>
            <p:cNvSpPr/>
            <p:nvPr/>
          </p:nvSpPr>
          <p:spPr>
            <a:xfrm rot="20124011">
              <a:off x="-3051678" y="3915670"/>
              <a:ext cx="233937" cy="1153609"/>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5" name="Group 304">
            <a:extLst>
              <a:ext uri="{FF2B5EF4-FFF2-40B4-BE49-F238E27FC236}">
                <a16:creationId xmlns:a16="http://schemas.microsoft.com/office/drawing/2014/main" id="{3DEE652D-521C-482A-9368-06AB2FAE3848}"/>
              </a:ext>
            </a:extLst>
          </p:cNvPr>
          <p:cNvGrpSpPr/>
          <p:nvPr/>
        </p:nvGrpSpPr>
        <p:grpSpPr>
          <a:xfrm>
            <a:off x="172076" y="5447013"/>
            <a:ext cx="313358" cy="313358"/>
            <a:chOff x="338017" y="2561241"/>
            <a:chExt cx="2033058" cy="2033058"/>
          </a:xfrm>
          <a:solidFill>
            <a:srgbClr val="0070C0"/>
          </a:solidFill>
        </p:grpSpPr>
        <p:sp>
          <p:nvSpPr>
            <p:cNvPr id="306" name="Graphic 21" descr="Books on shelf with solid fill">
              <a:extLst>
                <a:ext uri="{FF2B5EF4-FFF2-40B4-BE49-F238E27FC236}">
                  <a16:creationId xmlns:a16="http://schemas.microsoft.com/office/drawing/2014/main" id="{8C0E9A4A-3559-48DB-A5C6-D754DD7C9D99}"/>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307" name="Graphic 21" descr="Books on shelf with solid fill">
              <a:extLst>
                <a:ext uri="{FF2B5EF4-FFF2-40B4-BE49-F238E27FC236}">
                  <a16:creationId xmlns:a16="http://schemas.microsoft.com/office/drawing/2014/main" id="{E913B569-0B05-4142-948F-4DC6AC7ED518}"/>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308" name="Graphic 21" descr="Books on shelf with solid fill">
              <a:extLst>
                <a:ext uri="{FF2B5EF4-FFF2-40B4-BE49-F238E27FC236}">
                  <a16:creationId xmlns:a16="http://schemas.microsoft.com/office/drawing/2014/main" id="{99F7A1C0-E370-425F-B5E9-4C09344E70A1}"/>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309" name="Graphic 21" descr="Books on shelf with solid fill">
              <a:extLst>
                <a:ext uri="{FF2B5EF4-FFF2-40B4-BE49-F238E27FC236}">
                  <a16:creationId xmlns:a16="http://schemas.microsoft.com/office/drawing/2014/main" id="{87CB02AC-0A62-4393-A02B-A27A6C381C1C}"/>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310" name="Graphic 21" descr="Books on shelf with solid fill">
              <a:extLst>
                <a:ext uri="{FF2B5EF4-FFF2-40B4-BE49-F238E27FC236}">
                  <a16:creationId xmlns:a16="http://schemas.microsoft.com/office/drawing/2014/main" id="{D12BB721-9075-4DB7-8FC0-FF0E7B1845F8}"/>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311" name="Graphic 21" descr="Books on shelf with solid fill">
              <a:extLst>
                <a:ext uri="{FF2B5EF4-FFF2-40B4-BE49-F238E27FC236}">
                  <a16:creationId xmlns:a16="http://schemas.microsoft.com/office/drawing/2014/main" id="{4E6F2FA1-E083-4DDF-90F5-7EE983953FDB}"/>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312" name="Rectangle 311">
              <a:extLst>
                <a:ext uri="{FF2B5EF4-FFF2-40B4-BE49-F238E27FC236}">
                  <a16:creationId xmlns:a16="http://schemas.microsoft.com/office/drawing/2014/main" id="{59B76BDB-D3BC-458B-B0B2-F1E3EBBEFC67}"/>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3" name="Freeform: Shape 312">
              <a:extLst>
                <a:ext uri="{FF2B5EF4-FFF2-40B4-BE49-F238E27FC236}">
                  <a16:creationId xmlns:a16="http://schemas.microsoft.com/office/drawing/2014/main" id="{BF343B40-2FA6-4954-A8D8-327499AB6C2D}"/>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314" name="Graphic 313" descr="Storytelling with solid fill">
            <a:extLst>
              <a:ext uri="{FF2B5EF4-FFF2-40B4-BE49-F238E27FC236}">
                <a16:creationId xmlns:a16="http://schemas.microsoft.com/office/drawing/2014/main" id="{F269E714-E5A4-4536-90C9-3F134CB59D8B}"/>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22247" y="5934620"/>
            <a:ext cx="451810" cy="451810"/>
          </a:xfrm>
          <a:prstGeom prst="rect">
            <a:avLst/>
          </a:prstGeom>
        </p:spPr>
      </p:pic>
    </p:spTree>
    <p:extLst>
      <p:ext uri="{BB962C8B-B14F-4D97-AF65-F5344CB8AC3E}">
        <p14:creationId xmlns:p14="http://schemas.microsoft.com/office/powerpoint/2010/main" val="3570119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3   What is it like to follow God?</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238E24"/>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238E24"/>
          </a:solid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238E24">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238E24"/>
          </a:solidFill>
        </p:spPr>
        <p:txBody>
          <a:bodyPr wrap="square">
            <a:spAutoFit/>
          </a:bodyPr>
          <a:lstStyle/>
          <a:p>
            <a:pPr algn="ctr"/>
            <a:r>
              <a:rPr lang="en-GB" sz="1800" b="1" i="0" u="none" strike="noStrike" noProof="0">
                <a:solidFill>
                  <a:schemeClr val="bg1"/>
                </a:solidFill>
              </a:rPr>
              <a:t>What is it like to follow God?</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238E24"/>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00817D"/>
                </a:solidFill>
              </a:rPr>
              <a:t>Based on work by Pam Hook (</a:t>
            </a:r>
            <a:r>
              <a:rPr lang="en-US" sz="800" spc="50" err="1">
                <a:ln w="9525" cmpd="sng">
                  <a:noFill/>
                  <a:prstDash val="solid"/>
                </a:ln>
                <a:solidFill>
                  <a:srgbClr val="00817D"/>
                </a:solidFill>
              </a:rPr>
              <a:t>HookEd</a:t>
            </a:r>
            <a:r>
              <a:rPr lang="en-US" sz="800" spc="50">
                <a:ln w="9525" cmpd="sng">
                  <a:noFill/>
                  <a:prstDash val="solid"/>
                </a:ln>
                <a:solidFill>
                  <a:srgbClr val="00817D"/>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238E24"/>
                </a:solidFill>
              </a:rPr>
              <a:t>Old Testament</a:t>
            </a:r>
            <a:endParaRPr lang="en-GB" sz="1800">
              <a:solidFill>
                <a:srgbClr val="238E24"/>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13503" y="5375024"/>
            <a:ext cx="1769483" cy="369332"/>
          </a:xfrm>
          <a:prstGeom prst="rect">
            <a:avLst/>
          </a:prstGeom>
          <a:noFill/>
        </p:spPr>
        <p:txBody>
          <a:bodyPr wrap="square">
            <a:spAutoFit/>
          </a:bodyPr>
          <a:lstStyle/>
          <a:p>
            <a:pPr algn="ctr"/>
            <a:r>
              <a:rPr lang="en-US" sz="1800">
                <a:solidFill>
                  <a:srgbClr val="238E24"/>
                </a:solidFill>
              </a:rPr>
              <a:t>Genesis 6:5-9:17</a:t>
            </a:r>
            <a:endParaRPr lang="en-GB" sz="1800">
              <a:solidFill>
                <a:srgbClr val="238E24"/>
              </a:solidFill>
            </a:endParaRPr>
          </a:p>
        </p:txBody>
      </p:sp>
      <p:sp>
        <p:nvSpPr>
          <p:cNvPr id="119" name="TextBox 118">
            <a:extLst>
              <a:ext uri="{FF2B5EF4-FFF2-40B4-BE49-F238E27FC236}">
                <a16:creationId xmlns:a16="http://schemas.microsoft.com/office/drawing/2014/main" id="{019A00E1-46C7-45F1-BA72-C95EC29479D5}"/>
              </a:ext>
            </a:extLst>
          </p:cNvPr>
          <p:cNvSpPr txBox="1"/>
          <p:nvPr/>
        </p:nvSpPr>
        <p:spPr>
          <a:xfrm>
            <a:off x="4311348" y="2410898"/>
            <a:ext cx="1833818" cy="590931"/>
          </a:xfrm>
          <a:prstGeom prst="rect">
            <a:avLst/>
          </a:prstGeom>
          <a:noFill/>
        </p:spPr>
        <p:txBody>
          <a:bodyPr wrap="square">
            <a:spAutoFit/>
          </a:bodyPr>
          <a:lstStyle/>
          <a:p>
            <a:pPr algn="ctr">
              <a:lnSpc>
                <a:spcPct val="90000"/>
              </a:lnSpc>
            </a:pPr>
            <a:r>
              <a:rPr lang="en-US" sz="1800">
                <a:solidFill>
                  <a:srgbClr val="238E24"/>
                </a:solidFill>
              </a:rPr>
              <a:t>The people </a:t>
            </a:r>
            <a:br>
              <a:rPr lang="en-US" sz="1800">
                <a:solidFill>
                  <a:srgbClr val="238E24"/>
                </a:solidFill>
              </a:rPr>
            </a:br>
            <a:r>
              <a:rPr lang="en-US" sz="1800">
                <a:solidFill>
                  <a:srgbClr val="238E24"/>
                </a:solidFill>
              </a:rPr>
              <a:t>of God</a:t>
            </a:r>
            <a:endParaRPr lang="en-GB" sz="1800">
              <a:solidFill>
                <a:srgbClr val="238E24"/>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4430843" y="4497904"/>
            <a:ext cx="1657620" cy="369332"/>
          </a:xfrm>
          <a:prstGeom prst="rect">
            <a:avLst/>
          </a:prstGeom>
          <a:noFill/>
        </p:spPr>
        <p:txBody>
          <a:bodyPr wrap="square">
            <a:spAutoFit/>
          </a:bodyPr>
          <a:lstStyle/>
          <a:p>
            <a:pPr algn="ctr"/>
            <a:r>
              <a:rPr lang="en-US" sz="1800">
                <a:solidFill>
                  <a:srgbClr val="238E24"/>
                </a:solidFill>
              </a:rPr>
              <a:t>Wedding</a:t>
            </a:r>
            <a:endParaRPr lang="en-GB" sz="1800">
              <a:solidFill>
                <a:srgbClr val="238E24"/>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889983" y="8227546"/>
            <a:ext cx="1657620" cy="369332"/>
          </a:xfrm>
          <a:prstGeom prst="rect">
            <a:avLst/>
          </a:prstGeom>
          <a:noFill/>
        </p:spPr>
        <p:txBody>
          <a:bodyPr wrap="square">
            <a:spAutoFit/>
          </a:bodyPr>
          <a:lstStyle/>
          <a:p>
            <a:pPr algn="ctr"/>
            <a:r>
              <a:rPr lang="en-US" sz="1800">
                <a:solidFill>
                  <a:srgbClr val="238E24"/>
                </a:solidFill>
              </a:rPr>
              <a:t>Covenant</a:t>
            </a:r>
            <a:endParaRPr lang="en-GB" sz="1800">
              <a:solidFill>
                <a:srgbClr val="238E24"/>
              </a:solidFill>
            </a:endParaRPr>
          </a:p>
        </p:txBody>
      </p:sp>
      <p:grpSp>
        <p:nvGrpSpPr>
          <p:cNvPr id="100" name="Group 99">
            <a:extLst>
              <a:ext uri="{FF2B5EF4-FFF2-40B4-BE49-F238E27FC236}">
                <a16:creationId xmlns:a16="http://schemas.microsoft.com/office/drawing/2014/main" id="{ED591E0C-3A42-4C43-A66C-6E99CBCABDFD}"/>
              </a:ext>
            </a:extLst>
          </p:cNvPr>
          <p:cNvGrpSpPr/>
          <p:nvPr/>
        </p:nvGrpSpPr>
        <p:grpSpPr>
          <a:xfrm>
            <a:off x="1048331" y="1424721"/>
            <a:ext cx="1461145" cy="1199840"/>
            <a:chOff x="3055162" y="2183334"/>
            <a:chExt cx="809319" cy="664584"/>
          </a:xfrm>
        </p:grpSpPr>
        <p:sp>
          <p:nvSpPr>
            <p:cNvPr id="109" name="Rectangle 108">
              <a:extLst>
                <a:ext uri="{FF2B5EF4-FFF2-40B4-BE49-F238E27FC236}">
                  <a16:creationId xmlns:a16="http://schemas.microsoft.com/office/drawing/2014/main" id="{61BC8FD7-E862-4CD6-8CF6-CEF1E4CD3594}"/>
                </a:ext>
              </a:extLst>
            </p:cNvPr>
            <p:cNvSpPr/>
            <p:nvPr/>
          </p:nvSpPr>
          <p:spPr>
            <a:xfrm>
              <a:off x="3055162" y="2183926"/>
              <a:ext cx="33014" cy="663992"/>
            </a:xfrm>
            <a:prstGeom prst="rect">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Arrow: Pentagon 110">
              <a:extLst>
                <a:ext uri="{FF2B5EF4-FFF2-40B4-BE49-F238E27FC236}">
                  <a16:creationId xmlns:a16="http://schemas.microsoft.com/office/drawing/2014/main" id="{4774FD96-1ECF-4E2B-950D-F1CE429388F4}"/>
                </a:ext>
              </a:extLst>
            </p:cNvPr>
            <p:cNvSpPr/>
            <p:nvPr/>
          </p:nvSpPr>
          <p:spPr>
            <a:xfrm>
              <a:off x="3071669" y="2217618"/>
              <a:ext cx="283615" cy="118773"/>
            </a:xfrm>
            <a:prstGeom prst="homePlat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3" name="Group 122">
              <a:extLst>
                <a:ext uri="{FF2B5EF4-FFF2-40B4-BE49-F238E27FC236}">
                  <a16:creationId xmlns:a16="http://schemas.microsoft.com/office/drawing/2014/main" id="{405C544E-67BF-4606-858D-F427F1E8240A}"/>
                </a:ext>
              </a:extLst>
            </p:cNvPr>
            <p:cNvGrpSpPr/>
            <p:nvPr/>
          </p:nvGrpSpPr>
          <p:grpSpPr>
            <a:xfrm>
              <a:off x="3139599" y="2183334"/>
              <a:ext cx="724882" cy="663992"/>
              <a:chOff x="7853131" y="5124675"/>
              <a:chExt cx="3810008" cy="3489967"/>
            </a:xfrm>
          </p:grpSpPr>
          <p:pic>
            <p:nvPicPr>
              <p:cNvPr id="139" name="Picture 138" descr="Icon&#10;&#10;Description automatically generated">
                <a:extLst>
                  <a:ext uri="{FF2B5EF4-FFF2-40B4-BE49-F238E27FC236}">
                    <a16:creationId xmlns:a16="http://schemas.microsoft.com/office/drawing/2014/main" id="{CC66FF19-F09F-4122-835A-EC072CC3B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131" y="5124675"/>
                <a:ext cx="3810008" cy="3489967"/>
              </a:xfrm>
              <a:prstGeom prst="rect">
                <a:avLst/>
              </a:prstGeom>
            </p:spPr>
          </p:pic>
          <p:grpSp>
            <p:nvGrpSpPr>
              <p:cNvPr id="140" name="Group 139">
                <a:extLst>
                  <a:ext uri="{FF2B5EF4-FFF2-40B4-BE49-F238E27FC236}">
                    <a16:creationId xmlns:a16="http://schemas.microsoft.com/office/drawing/2014/main" id="{E5460AE4-0BCC-47BC-A292-0C7B107B53EC}"/>
                  </a:ext>
                </a:extLst>
              </p:cNvPr>
              <p:cNvGrpSpPr/>
              <p:nvPr/>
            </p:nvGrpSpPr>
            <p:grpSpPr>
              <a:xfrm>
                <a:off x="8460733" y="5778651"/>
                <a:ext cx="2686232" cy="2525944"/>
                <a:chOff x="-1809537" y="8223587"/>
                <a:chExt cx="1464989" cy="1377573"/>
              </a:xfrm>
            </p:grpSpPr>
            <p:pic>
              <p:nvPicPr>
                <p:cNvPr id="141" name="Graphic 140" descr="Crown with solid fill">
                  <a:extLst>
                    <a:ext uri="{FF2B5EF4-FFF2-40B4-BE49-F238E27FC236}">
                      <a16:creationId xmlns:a16="http://schemas.microsoft.com/office/drawing/2014/main" id="{EF8A7469-B83F-4C35-B2D3-348BD05443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0206" y="8223587"/>
                  <a:ext cx="687670" cy="687670"/>
                </a:xfrm>
                <a:prstGeom prst="rect">
                  <a:avLst/>
                </a:prstGeom>
              </p:spPr>
            </p:pic>
            <p:sp>
              <p:nvSpPr>
                <p:cNvPr id="142" name="Graphic 96" descr="Dove with solid fill">
                  <a:extLst>
                    <a:ext uri="{FF2B5EF4-FFF2-40B4-BE49-F238E27FC236}">
                      <a16:creationId xmlns:a16="http://schemas.microsoft.com/office/drawing/2014/main" id="{9B49CD7D-2702-4B2B-B296-480302E2B822}"/>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43" name="Group 142">
                  <a:extLst>
                    <a:ext uri="{FF2B5EF4-FFF2-40B4-BE49-F238E27FC236}">
                      <a16:creationId xmlns:a16="http://schemas.microsoft.com/office/drawing/2014/main" id="{72A15456-DBF1-49BE-A0BB-BDC9058CEE9D}"/>
                    </a:ext>
                  </a:extLst>
                </p:cNvPr>
                <p:cNvGrpSpPr/>
                <p:nvPr/>
              </p:nvGrpSpPr>
              <p:grpSpPr>
                <a:xfrm>
                  <a:off x="-1809537" y="9030191"/>
                  <a:ext cx="413278" cy="533790"/>
                  <a:chOff x="2925169" y="7231616"/>
                  <a:chExt cx="497122" cy="534157"/>
                </a:xfrm>
                <a:solidFill>
                  <a:schemeClr val="bg1"/>
                </a:solidFill>
              </p:grpSpPr>
              <p:sp>
                <p:nvSpPr>
                  <p:cNvPr id="144" name="Rectangle 143">
                    <a:extLst>
                      <a:ext uri="{FF2B5EF4-FFF2-40B4-BE49-F238E27FC236}">
                        <a16:creationId xmlns:a16="http://schemas.microsoft.com/office/drawing/2014/main" id="{9D51B71D-F70F-4FEE-885F-443E0CB68408}"/>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A0AFAE13-8AD6-485B-B167-4C583EA9CBD2}"/>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sp>
        <p:nvSpPr>
          <p:cNvPr id="146" name="Freeform: Shape 145">
            <a:extLst>
              <a:ext uri="{FF2B5EF4-FFF2-40B4-BE49-F238E27FC236}">
                <a16:creationId xmlns:a16="http://schemas.microsoft.com/office/drawing/2014/main" id="{3310DFE0-8437-4B5C-949C-25A3A3452794}"/>
              </a:ext>
            </a:extLst>
          </p:cNvPr>
          <p:cNvSpPr/>
          <p:nvPr/>
        </p:nvSpPr>
        <p:spPr>
          <a:xfrm>
            <a:off x="3070220" y="4319211"/>
            <a:ext cx="860895" cy="1044361"/>
          </a:xfrm>
          <a:custGeom>
            <a:avLst/>
            <a:gdLst/>
            <a:ahLst/>
            <a:cxnLst/>
            <a:rect l="l" t="t" r="r" b="b"/>
            <a:pathLst>
              <a:path w="1297651" h="1574200">
                <a:moveTo>
                  <a:pt x="1011172" y="749091"/>
                </a:moveTo>
                <a:cubicBezTo>
                  <a:pt x="1037093" y="749091"/>
                  <a:pt x="1056261" y="757345"/>
                  <a:pt x="1068675" y="773852"/>
                </a:cubicBezTo>
                <a:cubicBezTo>
                  <a:pt x="1081090" y="790360"/>
                  <a:pt x="1086888" y="813075"/>
                  <a:pt x="1086070" y="841997"/>
                </a:cubicBezTo>
                <a:lnTo>
                  <a:pt x="932181" y="841997"/>
                </a:lnTo>
                <a:cubicBezTo>
                  <a:pt x="932727" y="829173"/>
                  <a:pt x="934705" y="817099"/>
                  <a:pt x="938116" y="805776"/>
                </a:cubicBezTo>
                <a:cubicBezTo>
                  <a:pt x="941527" y="794452"/>
                  <a:pt x="946438" y="784630"/>
                  <a:pt x="952850" y="776308"/>
                </a:cubicBezTo>
                <a:cubicBezTo>
                  <a:pt x="959262" y="767986"/>
                  <a:pt x="967311" y="761369"/>
                  <a:pt x="976997" y="756458"/>
                </a:cubicBezTo>
                <a:cubicBezTo>
                  <a:pt x="986684" y="751547"/>
                  <a:pt x="998075" y="749091"/>
                  <a:pt x="1011172" y="749091"/>
                </a:cubicBezTo>
                <a:close/>
                <a:moveTo>
                  <a:pt x="1013628" y="676240"/>
                </a:moveTo>
                <a:cubicBezTo>
                  <a:pt x="984705" y="676240"/>
                  <a:pt x="958716" y="681014"/>
                  <a:pt x="935660" y="690564"/>
                </a:cubicBezTo>
                <a:cubicBezTo>
                  <a:pt x="912604" y="700114"/>
                  <a:pt x="893027" y="713961"/>
                  <a:pt x="876929" y="732106"/>
                </a:cubicBezTo>
                <a:cubicBezTo>
                  <a:pt x="860831" y="750250"/>
                  <a:pt x="848553" y="772351"/>
                  <a:pt x="840094" y="798409"/>
                </a:cubicBezTo>
                <a:cubicBezTo>
                  <a:pt x="831636" y="824466"/>
                  <a:pt x="827407" y="853729"/>
                  <a:pt x="827407" y="886199"/>
                </a:cubicBezTo>
                <a:cubicBezTo>
                  <a:pt x="827407" y="920305"/>
                  <a:pt x="831431" y="950046"/>
                  <a:pt x="839480" y="975421"/>
                </a:cubicBezTo>
                <a:cubicBezTo>
                  <a:pt x="847529" y="1000796"/>
                  <a:pt x="859739" y="1021806"/>
                  <a:pt x="876111" y="1038450"/>
                </a:cubicBezTo>
                <a:cubicBezTo>
                  <a:pt x="892482" y="1055094"/>
                  <a:pt x="912877" y="1067509"/>
                  <a:pt x="937297" y="1075694"/>
                </a:cubicBezTo>
                <a:cubicBezTo>
                  <a:pt x="961718" y="1083880"/>
                  <a:pt x="990162" y="1087973"/>
                  <a:pt x="1022632" y="1087973"/>
                </a:cubicBezTo>
                <a:cubicBezTo>
                  <a:pt x="1040640" y="1087973"/>
                  <a:pt x="1057557" y="1086813"/>
                  <a:pt x="1073382" y="1084494"/>
                </a:cubicBezTo>
                <a:cubicBezTo>
                  <a:pt x="1089208" y="1082175"/>
                  <a:pt x="1103259" y="1079446"/>
                  <a:pt x="1115538" y="1076308"/>
                </a:cubicBezTo>
                <a:cubicBezTo>
                  <a:pt x="1127816" y="1073170"/>
                  <a:pt x="1137912" y="1069964"/>
                  <a:pt x="1145824" y="1066690"/>
                </a:cubicBezTo>
                <a:cubicBezTo>
                  <a:pt x="1153737" y="1063416"/>
                  <a:pt x="1158580" y="1060824"/>
                  <a:pt x="1160354" y="1058914"/>
                </a:cubicBezTo>
                <a:cubicBezTo>
                  <a:pt x="1162127" y="1057004"/>
                  <a:pt x="1163560" y="1055026"/>
                  <a:pt x="1164651" y="1052979"/>
                </a:cubicBezTo>
                <a:cubicBezTo>
                  <a:pt x="1165743" y="1050933"/>
                  <a:pt x="1166561" y="1048409"/>
                  <a:pt x="1167107" y="1045408"/>
                </a:cubicBezTo>
                <a:cubicBezTo>
                  <a:pt x="1167652" y="1042406"/>
                  <a:pt x="1168062" y="1038791"/>
                  <a:pt x="1168335" y="1034562"/>
                </a:cubicBezTo>
                <a:cubicBezTo>
                  <a:pt x="1168607" y="1030333"/>
                  <a:pt x="1168744" y="1025217"/>
                  <a:pt x="1168744" y="1019214"/>
                </a:cubicBezTo>
                <a:cubicBezTo>
                  <a:pt x="1168744" y="1012393"/>
                  <a:pt x="1168539" y="1006731"/>
                  <a:pt x="1168130" y="1002229"/>
                </a:cubicBezTo>
                <a:cubicBezTo>
                  <a:pt x="1167721" y="997727"/>
                  <a:pt x="1166970" y="994248"/>
                  <a:pt x="1165879" y="991792"/>
                </a:cubicBezTo>
                <a:cubicBezTo>
                  <a:pt x="1164787" y="989337"/>
                  <a:pt x="1163423" y="987631"/>
                  <a:pt x="1161786" y="986676"/>
                </a:cubicBezTo>
                <a:cubicBezTo>
                  <a:pt x="1160149" y="985721"/>
                  <a:pt x="1158103" y="985244"/>
                  <a:pt x="1155647" y="985244"/>
                </a:cubicBezTo>
                <a:cubicBezTo>
                  <a:pt x="1151554" y="985244"/>
                  <a:pt x="1146234" y="986540"/>
                  <a:pt x="1139685" y="989132"/>
                </a:cubicBezTo>
                <a:cubicBezTo>
                  <a:pt x="1133137" y="991724"/>
                  <a:pt x="1124883" y="994589"/>
                  <a:pt x="1114924" y="997727"/>
                </a:cubicBezTo>
                <a:cubicBezTo>
                  <a:pt x="1104965" y="1000865"/>
                  <a:pt x="1093164" y="1003730"/>
                  <a:pt x="1079521" y="1006322"/>
                </a:cubicBezTo>
                <a:cubicBezTo>
                  <a:pt x="1065879" y="1008914"/>
                  <a:pt x="1050053" y="1010210"/>
                  <a:pt x="1032045" y="1010210"/>
                </a:cubicBezTo>
                <a:cubicBezTo>
                  <a:pt x="1014310" y="1010210"/>
                  <a:pt x="999098" y="1007891"/>
                  <a:pt x="986411" y="1003252"/>
                </a:cubicBezTo>
                <a:cubicBezTo>
                  <a:pt x="973723" y="998614"/>
                  <a:pt x="963355" y="991861"/>
                  <a:pt x="955306" y="982993"/>
                </a:cubicBezTo>
                <a:cubicBezTo>
                  <a:pt x="947257" y="974125"/>
                  <a:pt x="941390" y="963348"/>
                  <a:pt x="937707" y="950660"/>
                </a:cubicBezTo>
                <a:cubicBezTo>
                  <a:pt x="934023" y="937972"/>
                  <a:pt x="932181" y="923852"/>
                  <a:pt x="932181" y="908300"/>
                </a:cubicBezTo>
                <a:lnTo>
                  <a:pt x="1154419" y="908300"/>
                </a:lnTo>
                <a:cubicBezTo>
                  <a:pt x="1164242" y="908300"/>
                  <a:pt x="1171950" y="905298"/>
                  <a:pt x="1177543" y="899296"/>
                </a:cubicBezTo>
                <a:cubicBezTo>
                  <a:pt x="1183137" y="893293"/>
                  <a:pt x="1185933" y="884016"/>
                  <a:pt x="1185933" y="871465"/>
                </a:cubicBezTo>
                <a:lnTo>
                  <a:pt x="1185933" y="855094"/>
                </a:lnTo>
                <a:cubicBezTo>
                  <a:pt x="1185933" y="829446"/>
                  <a:pt x="1182659" y="805708"/>
                  <a:pt x="1176111" y="783879"/>
                </a:cubicBezTo>
                <a:cubicBezTo>
                  <a:pt x="1169562" y="762051"/>
                  <a:pt x="1159330" y="743156"/>
                  <a:pt x="1145415" y="727195"/>
                </a:cubicBezTo>
                <a:cubicBezTo>
                  <a:pt x="1131500" y="711233"/>
                  <a:pt x="1113696" y="698750"/>
                  <a:pt x="1092004" y="689746"/>
                </a:cubicBezTo>
                <a:cubicBezTo>
                  <a:pt x="1070313" y="680742"/>
                  <a:pt x="1044187" y="676240"/>
                  <a:pt x="1013628" y="676240"/>
                </a:cubicBezTo>
                <a:close/>
                <a:moveTo>
                  <a:pt x="569450" y="539950"/>
                </a:moveTo>
                <a:cubicBezTo>
                  <a:pt x="527704" y="539950"/>
                  <a:pt x="489846" y="546362"/>
                  <a:pt x="455876" y="559186"/>
                </a:cubicBezTo>
                <a:cubicBezTo>
                  <a:pt x="421906" y="572010"/>
                  <a:pt x="392915" y="590496"/>
                  <a:pt x="368905" y="614643"/>
                </a:cubicBezTo>
                <a:cubicBezTo>
                  <a:pt x="344894" y="638791"/>
                  <a:pt x="326340" y="668122"/>
                  <a:pt x="313243" y="702638"/>
                </a:cubicBezTo>
                <a:cubicBezTo>
                  <a:pt x="300146" y="737154"/>
                  <a:pt x="293598" y="776103"/>
                  <a:pt x="293598" y="819487"/>
                </a:cubicBezTo>
                <a:cubicBezTo>
                  <a:pt x="293598" y="861506"/>
                  <a:pt x="299737" y="899091"/>
                  <a:pt x="312015" y="932243"/>
                </a:cubicBezTo>
                <a:cubicBezTo>
                  <a:pt x="324293" y="965394"/>
                  <a:pt x="342029" y="993498"/>
                  <a:pt x="365221" y="1016554"/>
                </a:cubicBezTo>
                <a:cubicBezTo>
                  <a:pt x="388413" y="1039610"/>
                  <a:pt x="416722" y="1057209"/>
                  <a:pt x="450146" y="1069351"/>
                </a:cubicBezTo>
                <a:cubicBezTo>
                  <a:pt x="483570" y="1081492"/>
                  <a:pt x="521429" y="1087563"/>
                  <a:pt x="563721" y="1087563"/>
                </a:cubicBezTo>
                <a:cubicBezTo>
                  <a:pt x="578182" y="1087563"/>
                  <a:pt x="592575" y="1086881"/>
                  <a:pt x="606899" y="1085517"/>
                </a:cubicBezTo>
                <a:cubicBezTo>
                  <a:pt x="621224" y="1084153"/>
                  <a:pt x="635412" y="1082106"/>
                  <a:pt x="649464" y="1079378"/>
                </a:cubicBezTo>
                <a:cubicBezTo>
                  <a:pt x="663516" y="1076649"/>
                  <a:pt x="677090" y="1073375"/>
                  <a:pt x="690187" y="1069555"/>
                </a:cubicBezTo>
                <a:cubicBezTo>
                  <a:pt x="703284" y="1065735"/>
                  <a:pt x="714266" y="1062052"/>
                  <a:pt x="723134" y="1058505"/>
                </a:cubicBezTo>
                <a:cubicBezTo>
                  <a:pt x="732002" y="1054958"/>
                  <a:pt x="737868" y="1050114"/>
                  <a:pt x="740733" y="1043975"/>
                </a:cubicBezTo>
                <a:cubicBezTo>
                  <a:pt x="743598" y="1037836"/>
                  <a:pt x="745030" y="1030674"/>
                  <a:pt x="745030" y="1022488"/>
                </a:cubicBezTo>
                <a:lnTo>
                  <a:pt x="745030" y="811710"/>
                </a:lnTo>
                <a:cubicBezTo>
                  <a:pt x="745030" y="806253"/>
                  <a:pt x="744348" y="801410"/>
                  <a:pt x="742984" y="797181"/>
                </a:cubicBezTo>
                <a:cubicBezTo>
                  <a:pt x="741620" y="792952"/>
                  <a:pt x="739642" y="789337"/>
                  <a:pt x="737049" y="786335"/>
                </a:cubicBezTo>
                <a:cubicBezTo>
                  <a:pt x="734457" y="783334"/>
                  <a:pt x="731456" y="781083"/>
                  <a:pt x="728045" y="779582"/>
                </a:cubicBezTo>
                <a:cubicBezTo>
                  <a:pt x="724635" y="778081"/>
                  <a:pt x="720747" y="777331"/>
                  <a:pt x="716381" y="777331"/>
                </a:cubicBezTo>
                <a:lnTo>
                  <a:pt x="537527" y="777331"/>
                </a:lnTo>
                <a:cubicBezTo>
                  <a:pt x="535071" y="777331"/>
                  <a:pt x="532888" y="778081"/>
                  <a:pt x="530978" y="779582"/>
                </a:cubicBezTo>
                <a:cubicBezTo>
                  <a:pt x="529068" y="781083"/>
                  <a:pt x="527431" y="783402"/>
                  <a:pt x="526067" y="786540"/>
                </a:cubicBezTo>
                <a:cubicBezTo>
                  <a:pt x="524703" y="789678"/>
                  <a:pt x="523680" y="793839"/>
                  <a:pt x="522997" y="799023"/>
                </a:cubicBezTo>
                <a:cubicBezTo>
                  <a:pt x="522315" y="804207"/>
                  <a:pt x="521974" y="810619"/>
                  <a:pt x="521974" y="818259"/>
                </a:cubicBezTo>
                <a:cubicBezTo>
                  <a:pt x="521974" y="832993"/>
                  <a:pt x="523338" y="843429"/>
                  <a:pt x="526067" y="849568"/>
                </a:cubicBezTo>
                <a:cubicBezTo>
                  <a:pt x="528796" y="855708"/>
                  <a:pt x="532615" y="858777"/>
                  <a:pt x="537527" y="858777"/>
                </a:cubicBezTo>
                <a:lnTo>
                  <a:pt x="637800" y="858777"/>
                </a:lnTo>
                <a:lnTo>
                  <a:pt x="637800" y="981560"/>
                </a:lnTo>
                <a:cubicBezTo>
                  <a:pt x="627704" y="987017"/>
                  <a:pt x="616790" y="991110"/>
                  <a:pt x="605058" y="993839"/>
                </a:cubicBezTo>
                <a:cubicBezTo>
                  <a:pt x="593325" y="996567"/>
                  <a:pt x="581456" y="997932"/>
                  <a:pt x="569450" y="997932"/>
                </a:cubicBezTo>
                <a:cubicBezTo>
                  <a:pt x="544894" y="997932"/>
                  <a:pt x="522452" y="993975"/>
                  <a:pt x="502124" y="986063"/>
                </a:cubicBezTo>
                <a:cubicBezTo>
                  <a:pt x="481797" y="978150"/>
                  <a:pt x="464403" y="966417"/>
                  <a:pt x="449941" y="950865"/>
                </a:cubicBezTo>
                <a:cubicBezTo>
                  <a:pt x="435480" y="935312"/>
                  <a:pt x="424225" y="916008"/>
                  <a:pt x="416176" y="892952"/>
                </a:cubicBezTo>
                <a:cubicBezTo>
                  <a:pt x="408127" y="869896"/>
                  <a:pt x="404102" y="843225"/>
                  <a:pt x="404102" y="812938"/>
                </a:cubicBezTo>
                <a:cubicBezTo>
                  <a:pt x="404102" y="785380"/>
                  <a:pt x="408059" y="760210"/>
                  <a:pt x="415971" y="737426"/>
                </a:cubicBezTo>
                <a:cubicBezTo>
                  <a:pt x="423884" y="714643"/>
                  <a:pt x="435207" y="695134"/>
                  <a:pt x="449941" y="678900"/>
                </a:cubicBezTo>
                <a:cubicBezTo>
                  <a:pt x="464675" y="662665"/>
                  <a:pt x="482411" y="650114"/>
                  <a:pt x="503148" y="641246"/>
                </a:cubicBezTo>
                <a:cubicBezTo>
                  <a:pt x="523884" y="632379"/>
                  <a:pt x="547077" y="627945"/>
                  <a:pt x="572725" y="627945"/>
                </a:cubicBezTo>
                <a:cubicBezTo>
                  <a:pt x="596736" y="627945"/>
                  <a:pt x="617813" y="630400"/>
                  <a:pt x="635958" y="635312"/>
                </a:cubicBezTo>
                <a:cubicBezTo>
                  <a:pt x="654103" y="640223"/>
                  <a:pt x="669723" y="645544"/>
                  <a:pt x="682820" y="651274"/>
                </a:cubicBezTo>
                <a:cubicBezTo>
                  <a:pt x="695917" y="657003"/>
                  <a:pt x="706422" y="662324"/>
                  <a:pt x="714335" y="667235"/>
                </a:cubicBezTo>
                <a:cubicBezTo>
                  <a:pt x="722247" y="672147"/>
                  <a:pt x="727977" y="674602"/>
                  <a:pt x="731524" y="674602"/>
                </a:cubicBezTo>
                <a:cubicBezTo>
                  <a:pt x="733980" y="674602"/>
                  <a:pt x="736094" y="673920"/>
                  <a:pt x="737868" y="672556"/>
                </a:cubicBezTo>
                <a:cubicBezTo>
                  <a:pt x="739642" y="671192"/>
                  <a:pt x="741142" y="668804"/>
                  <a:pt x="742370" y="665394"/>
                </a:cubicBezTo>
                <a:cubicBezTo>
                  <a:pt x="743598" y="661983"/>
                  <a:pt x="744553" y="657413"/>
                  <a:pt x="745235" y="651683"/>
                </a:cubicBezTo>
                <a:cubicBezTo>
                  <a:pt x="745917" y="645953"/>
                  <a:pt x="746258" y="639132"/>
                  <a:pt x="746258" y="631219"/>
                </a:cubicBezTo>
                <a:cubicBezTo>
                  <a:pt x="746258" y="617576"/>
                  <a:pt x="745440" y="607276"/>
                  <a:pt x="743803" y="600319"/>
                </a:cubicBezTo>
                <a:cubicBezTo>
                  <a:pt x="742165" y="593361"/>
                  <a:pt x="739505" y="587972"/>
                  <a:pt x="735822" y="584152"/>
                </a:cubicBezTo>
                <a:cubicBezTo>
                  <a:pt x="732138" y="580332"/>
                  <a:pt x="725658" y="575830"/>
                  <a:pt x="716381" y="570646"/>
                </a:cubicBezTo>
                <a:cubicBezTo>
                  <a:pt x="707104" y="565462"/>
                  <a:pt x="695440" y="560619"/>
                  <a:pt x="681388" y="556117"/>
                </a:cubicBezTo>
                <a:cubicBezTo>
                  <a:pt x="667336" y="551615"/>
                  <a:pt x="650897" y="547795"/>
                  <a:pt x="632070" y="544657"/>
                </a:cubicBezTo>
                <a:cubicBezTo>
                  <a:pt x="613243" y="541519"/>
                  <a:pt x="592370" y="539950"/>
                  <a:pt x="569450" y="539950"/>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9" name="TextBox 148">
            <a:extLst>
              <a:ext uri="{FF2B5EF4-FFF2-40B4-BE49-F238E27FC236}">
                <a16:creationId xmlns:a16="http://schemas.microsoft.com/office/drawing/2014/main" id="{E09FBF90-47E8-4903-9692-7D1475AF1319}"/>
              </a:ext>
            </a:extLst>
          </p:cNvPr>
          <p:cNvSpPr txBox="1"/>
          <p:nvPr/>
        </p:nvSpPr>
        <p:spPr>
          <a:xfrm>
            <a:off x="3433753" y="3184495"/>
            <a:ext cx="695854" cy="771373"/>
          </a:xfrm>
          <a:custGeom>
            <a:avLst/>
            <a:gdLst/>
            <a:ahLst/>
            <a:cxnLst/>
            <a:rect l="l" t="t" r="r" b="b"/>
            <a:pathLst>
              <a:path w="2757432" h="3056688">
                <a:moveTo>
                  <a:pt x="1220182" y="2296078"/>
                </a:moveTo>
                <a:lnTo>
                  <a:pt x="1378716" y="2559709"/>
                </a:lnTo>
                <a:lnTo>
                  <a:pt x="1537251" y="2296078"/>
                </a:lnTo>
                <a:close/>
                <a:moveTo>
                  <a:pt x="2146451" y="1777724"/>
                </a:moveTo>
                <a:lnTo>
                  <a:pt x="1989697" y="2041354"/>
                </a:lnTo>
                <a:lnTo>
                  <a:pt x="2304985" y="2041354"/>
                </a:lnTo>
                <a:close/>
                <a:moveTo>
                  <a:pt x="610982" y="1777724"/>
                </a:moveTo>
                <a:lnTo>
                  <a:pt x="452447" y="2041354"/>
                </a:lnTo>
                <a:lnTo>
                  <a:pt x="767735" y="2041354"/>
                </a:lnTo>
                <a:close/>
                <a:moveTo>
                  <a:pt x="1989697" y="1017115"/>
                </a:moveTo>
                <a:lnTo>
                  <a:pt x="2146451" y="1278964"/>
                </a:lnTo>
                <a:lnTo>
                  <a:pt x="2304985" y="1017115"/>
                </a:lnTo>
                <a:close/>
                <a:moveTo>
                  <a:pt x="1066991" y="1017115"/>
                </a:moveTo>
                <a:lnTo>
                  <a:pt x="760610" y="1528344"/>
                </a:lnTo>
                <a:lnTo>
                  <a:pt x="1066991" y="2041354"/>
                </a:lnTo>
                <a:lnTo>
                  <a:pt x="1690441" y="2041354"/>
                </a:lnTo>
                <a:lnTo>
                  <a:pt x="1996823" y="1528344"/>
                </a:lnTo>
                <a:lnTo>
                  <a:pt x="1690441" y="1017115"/>
                </a:lnTo>
                <a:close/>
                <a:moveTo>
                  <a:pt x="452447" y="1017115"/>
                </a:moveTo>
                <a:lnTo>
                  <a:pt x="610982" y="1278964"/>
                </a:lnTo>
                <a:lnTo>
                  <a:pt x="767735" y="1017115"/>
                </a:lnTo>
                <a:close/>
                <a:moveTo>
                  <a:pt x="1378716" y="496979"/>
                </a:moveTo>
                <a:lnTo>
                  <a:pt x="1220182" y="760610"/>
                </a:lnTo>
                <a:lnTo>
                  <a:pt x="1537251" y="760610"/>
                </a:lnTo>
                <a:close/>
                <a:moveTo>
                  <a:pt x="1378716" y="0"/>
                </a:moveTo>
                <a:lnTo>
                  <a:pt x="1834726" y="760610"/>
                </a:lnTo>
                <a:lnTo>
                  <a:pt x="2757432" y="760610"/>
                </a:lnTo>
                <a:lnTo>
                  <a:pt x="2296079" y="1528344"/>
                </a:lnTo>
                <a:lnTo>
                  <a:pt x="2757432" y="2296078"/>
                </a:lnTo>
                <a:lnTo>
                  <a:pt x="1834726" y="2296078"/>
                </a:lnTo>
                <a:lnTo>
                  <a:pt x="1378716" y="3056688"/>
                </a:lnTo>
                <a:lnTo>
                  <a:pt x="922707" y="2296078"/>
                </a:lnTo>
                <a:lnTo>
                  <a:pt x="0" y="2296078"/>
                </a:lnTo>
                <a:lnTo>
                  <a:pt x="461354" y="1528344"/>
                </a:lnTo>
                <a:lnTo>
                  <a:pt x="0" y="760610"/>
                </a:lnTo>
                <a:lnTo>
                  <a:pt x="922707" y="760610"/>
                </a:lnTo>
                <a:close/>
              </a:path>
            </a:pathLst>
          </a:custGeom>
          <a:solidFill>
            <a:srgbClr val="238E2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28700"/>
          </a:p>
        </p:txBody>
      </p:sp>
      <p:sp>
        <p:nvSpPr>
          <p:cNvPr id="152" name="Freeform: Shape 151">
            <a:extLst>
              <a:ext uri="{FF2B5EF4-FFF2-40B4-BE49-F238E27FC236}">
                <a16:creationId xmlns:a16="http://schemas.microsoft.com/office/drawing/2014/main" id="{F1A2A8A7-883B-4BE2-88D8-1BE0792D1602}"/>
              </a:ext>
            </a:extLst>
          </p:cNvPr>
          <p:cNvSpPr/>
          <p:nvPr/>
        </p:nvSpPr>
        <p:spPr>
          <a:xfrm>
            <a:off x="3379903" y="2326085"/>
            <a:ext cx="734881" cy="692422"/>
          </a:xfrm>
          <a:custGeom>
            <a:avLst/>
            <a:gdLst>
              <a:gd name="connsiteX0" fmla="*/ 1998296 w 2645260"/>
              <a:gd name="connsiteY0" fmla="*/ 602801 h 2492425"/>
              <a:gd name="connsiteX1" fmla="*/ 2180517 w 2645260"/>
              <a:gd name="connsiteY1" fmla="*/ 1052834 h 2492425"/>
              <a:gd name="connsiteX2" fmla="*/ 2645260 w 2645260"/>
              <a:gd name="connsiteY2" fmla="*/ 1052834 h 2492425"/>
              <a:gd name="connsiteX3" fmla="*/ 2285253 w 2645260"/>
              <a:gd name="connsiteY3" fmla="*/ 1384788 h 2492425"/>
              <a:gd name="connsiteX4" fmla="*/ 2444326 w 2645260"/>
              <a:gd name="connsiteY4" fmla="*/ 1889624 h 2492425"/>
              <a:gd name="connsiteX5" fmla="*/ 1997996 w 2645260"/>
              <a:gd name="connsiteY5" fmla="*/ 1590325 h 2492425"/>
              <a:gd name="connsiteX6" fmla="*/ 1555168 w 2645260"/>
              <a:gd name="connsiteY6" fmla="*/ 1889624 h 2492425"/>
              <a:gd name="connsiteX7" fmla="*/ 1714240 w 2645260"/>
              <a:gd name="connsiteY7" fmla="*/ 1381819 h 2492425"/>
              <a:gd name="connsiteX8" fmla="*/ 1354234 w 2645260"/>
              <a:gd name="connsiteY8" fmla="*/ 1052834 h 2492425"/>
              <a:gd name="connsiteX9" fmla="*/ 1816075 w 2645260"/>
              <a:gd name="connsiteY9" fmla="*/ 1052834 h 2492425"/>
              <a:gd name="connsiteX10" fmla="*/ 1246229 w 2645260"/>
              <a:gd name="connsiteY10" fmla="*/ 0 h 2492425"/>
              <a:gd name="connsiteX11" fmla="*/ 1633153 w 2645260"/>
              <a:gd name="connsiteY11" fmla="*/ 62091 h 2492425"/>
              <a:gd name="connsiteX12" fmla="*/ 2000597 w 2645260"/>
              <a:gd name="connsiteY12" fmla="*/ 317745 h 2492425"/>
              <a:gd name="connsiteX13" fmla="*/ 1547629 w 2645260"/>
              <a:gd name="connsiteY13" fmla="*/ 236090 h 2492425"/>
              <a:gd name="connsiteX14" fmla="*/ 1156753 w 2645260"/>
              <a:gd name="connsiteY14" fmla="*/ 315093 h 2492425"/>
              <a:gd name="connsiteX15" fmla="*/ 835689 w 2645260"/>
              <a:gd name="connsiteY15" fmla="*/ 532188 h 2492425"/>
              <a:gd name="connsiteX16" fmla="*/ 618611 w 2645260"/>
              <a:gd name="connsiteY16" fmla="*/ 853234 h 2492425"/>
              <a:gd name="connsiteX17" fmla="*/ 539626 w 2645260"/>
              <a:gd name="connsiteY17" fmla="*/ 1246229 h 2492425"/>
              <a:gd name="connsiteX18" fmla="*/ 618611 w 2645260"/>
              <a:gd name="connsiteY18" fmla="*/ 1640958 h 2492425"/>
              <a:gd name="connsiteX19" fmla="*/ 834639 w 2645260"/>
              <a:gd name="connsiteY19" fmla="*/ 1961955 h 2492425"/>
              <a:gd name="connsiteX20" fmla="*/ 1154902 w 2645260"/>
              <a:gd name="connsiteY20" fmla="*/ 2177665 h 2492425"/>
              <a:gd name="connsiteX21" fmla="*/ 1547629 w 2645260"/>
              <a:gd name="connsiteY21" fmla="*/ 2256334 h 2492425"/>
              <a:gd name="connsiteX22" fmla="*/ 2000597 w 2645260"/>
              <a:gd name="connsiteY22" fmla="*/ 2174713 h 2492425"/>
              <a:gd name="connsiteX23" fmla="*/ 1634154 w 2645260"/>
              <a:gd name="connsiteY23" fmla="*/ 2430667 h 2492425"/>
              <a:gd name="connsiteX24" fmla="*/ 1246229 w 2645260"/>
              <a:gd name="connsiteY24" fmla="*/ 2492425 h 2492425"/>
              <a:gd name="connsiteX25" fmla="*/ 759839 w 2645260"/>
              <a:gd name="connsiteY25" fmla="*/ 2394826 h 2492425"/>
              <a:gd name="connsiteX26" fmla="*/ 363675 w 2645260"/>
              <a:gd name="connsiteY26" fmla="*/ 2128783 h 2492425"/>
              <a:gd name="connsiteX27" fmla="*/ 97615 w 2645260"/>
              <a:gd name="connsiteY27" fmla="*/ 1732603 h 2492425"/>
              <a:gd name="connsiteX28" fmla="*/ 0 w 2645260"/>
              <a:gd name="connsiteY28" fmla="*/ 1246229 h 2492425"/>
              <a:gd name="connsiteX29" fmla="*/ 97598 w 2645260"/>
              <a:gd name="connsiteY29" fmla="*/ 760506 h 2492425"/>
              <a:gd name="connsiteX30" fmla="*/ 363642 w 2645260"/>
              <a:gd name="connsiteY30" fmla="*/ 364343 h 2492425"/>
              <a:gd name="connsiteX31" fmla="*/ 760606 w 2645260"/>
              <a:gd name="connsiteY31" fmla="*/ 97948 h 2492425"/>
              <a:gd name="connsiteX32" fmla="*/ 1246229 w 2645260"/>
              <a:gd name="connsiteY32" fmla="*/ 0 h 249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645260" h="2492425">
                <a:moveTo>
                  <a:pt x="1998296" y="602801"/>
                </a:moveTo>
                <a:lnTo>
                  <a:pt x="2180517" y="1052834"/>
                </a:lnTo>
                <a:lnTo>
                  <a:pt x="2645260" y="1052834"/>
                </a:lnTo>
                <a:lnTo>
                  <a:pt x="2285253" y="1384788"/>
                </a:lnTo>
                <a:lnTo>
                  <a:pt x="2444326" y="1889624"/>
                </a:lnTo>
                <a:lnTo>
                  <a:pt x="1997996" y="1590325"/>
                </a:lnTo>
                <a:lnTo>
                  <a:pt x="1555168" y="1889624"/>
                </a:lnTo>
                <a:lnTo>
                  <a:pt x="1714240" y="1381819"/>
                </a:lnTo>
                <a:lnTo>
                  <a:pt x="1354234" y="1052834"/>
                </a:lnTo>
                <a:lnTo>
                  <a:pt x="1816075" y="1052834"/>
                </a:lnTo>
                <a:close/>
                <a:moveTo>
                  <a:pt x="1246229" y="0"/>
                </a:moveTo>
                <a:cubicBezTo>
                  <a:pt x="1379985" y="0"/>
                  <a:pt x="1508959" y="20697"/>
                  <a:pt x="1633153" y="62091"/>
                </a:cubicBezTo>
                <a:cubicBezTo>
                  <a:pt x="1757347" y="103486"/>
                  <a:pt x="1879828" y="188703"/>
                  <a:pt x="2000597" y="317745"/>
                </a:cubicBezTo>
                <a:cubicBezTo>
                  <a:pt x="1834042" y="263308"/>
                  <a:pt x="1683053" y="236090"/>
                  <a:pt x="1547629" y="236090"/>
                </a:cubicBezTo>
                <a:cubicBezTo>
                  <a:pt x="1409026" y="236090"/>
                  <a:pt x="1278734" y="262424"/>
                  <a:pt x="1156753" y="315093"/>
                </a:cubicBezTo>
                <a:cubicBezTo>
                  <a:pt x="1034772" y="367762"/>
                  <a:pt x="927750" y="440126"/>
                  <a:pt x="835689" y="532188"/>
                </a:cubicBezTo>
                <a:cubicBezTo>
                  <a:pt x="743628" y="624249"/>
                  <a:pt x="671269" y="731264"/>
                  <a:pt x="618611" y="853234"/>
                </a:cubicBezTo>
                <a:cubicBezTo>
                  <a:pt x="565954" y="975204"/>
                  <a:pt x="539626" y="1106203"/>
                  <a:pt x="539626" y="1246229"/>
                </a:cubicBezTo>
                <a:cubicBezTo>
                  <a:pt x="539626" y="1386745"/>
                  <a:pt x="565954" y="1518321"/>
                  <a:pt x="618611" y="1640958"/>
                </a:cubicBezTo>
                <a:cubicBezTo>
                  <a:pt x="671269" y="1763595"/>
                  <a:pt x="743278" y="1870594"/>
                  <a:pt x="834639" y="1961955"/>
                </a:cubicBezTo>
                <a:cubicBezTo>
                  <a:pt x="925999" y="2053316"/>
                  <a:pt x="1032753" y="2125219"/>
                  <a:pt x="1154902" y="2177665"/>
                </a:cubicBezTo>
                <a:cubicBezTo>
                  <a:pt x="1277049" y="2230111"/>
                  <a:pt x="1407958" y="2256334"/>
                  <a:pt x="1547629" y="2256334"/>
                </a:cubicBezTo>
                <a:cubicBezTo>
                  <a:pt x="1684120" y="2256334"/>
                  <a:pt x="1835109" y="2229127"/>
                  <a:pt x="2000597" y="2174713"/>
                </a:cubicBezTo>
                <a:cubicBezTo>
                  <a:pt x="1879828" y="2304177"/>
                  <a:pt x="1757680" y="2389495"/>
                  <a:pt x="1634154" y="2430667"/>
                </a:cubicBezTo>
                <a:cubicBezTo>
                  <a:pt x="1510627" y="2471839"/>
                  <a:pt x="1381319" y="2492425"/>
                  <a:pt x="1246229" y="2492425"/>
                </a:cubicBezTo>
                <a:cubicBezTo>
                  <a:pt x="1073781" y="2492425"/>
                  <a:pt x="911651" y="2459892"/>
                  <a:pt x="759839" y="2394826"/>
                </a:cubicBezTo>
                <a:cubicBezTo>
                  <a:pt x="608027" y="2329761"/>
                  <a:pt x="475972" y="2241079"/>
                  <a:pt x="363675" y="2128783"/>
                </a:cubicBezTo>
                <a:cubicBezTo>
                  <a:pt x="251378" y="2016486"/>
                  <a:pt x="162692" y="1884426"/>
                  <a:pt x="97615" y="1732603"/>
                </a:cubicBezTo>
                <a:cubicBezTo>
                  <a:pt x="32538" y="1580779"/>
                  <a:pt x="0" y="1418655"/>
                  <a:pt x="0" y="1246229"/>
                </a:cubicBezTo>
                <a:cubicBezTo>
                  <a:pt x="0" y="1074226"/>
                  <a:pt x="32533" y="912318"/>
                  <a:pt x="97598" y="760506"/>
                </a:cubicBezTo>
                <a:cubicBezTo>
                  <a:pt x="162664" y="608694"/>
                  <a:pt x="251345" y="476639"/>
                  <a:pt x="363642" y="364343"/>
                </a:cubicBezTo>
                <a:cubicBezTo>
                  <a:pt x="475939" y="252045"/>
                  <a:pt x="608260" y="163247"/>
                  <a:pt x="760606" y="97948"/>
                </a:cubicBezTo>
                <a:cubicBezTo>
                  <a:pt x="912952" y="32650"/>
                  <a:pt x="1074826" y="0"/>
                  <a:pt x="1246229" y="0"/>
                </a:cubicBezTo>
                <a:close/>
              </a:path>
            </a:pathLst>
          </a:cu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55" name="Group 154">
            <a:extLst>
              <a:ext uri="{FF2B5EF4-FFF2-40B4-BE49-F238E27FC236}">
                <a16:creationId xmlns:a16="http://schemas.microsoft.com/office/drawing/2014/main" id="{AB0E924B-3C69-404C-A2FE-18A196B233C5}"/>
              </a:ext>
            </a:extLst>
          </p:cNvPr>
          <p:cNvGrpSpPr/>
          <p:nvPr/>
        </p:nvGrpSpPr>
        <p:grpSpPr>
          <a:xfrm>
            <a:off x="2588231" y="2702394"/>
            <a:ext cx="724032" cy="935160"/>
            <a:chOff x="2925169" y="7231616"/>
            <a:chExt cx="497122" cy="534157"/>
          </a:xfrm>
          <a:solidFill>
            <a:srgbClr val="238E24"/>
          </a:solidFill>
        </p:grpSpPr>
        <p:sp>
          <p:nvSpPr>
            <p:cNvPr id="156" name="Rectangle 155">
              <a:extLst>
                <a:ext uri="{FF2B5EF4-FFF2-40B4-BE49-F238E27FC236}">
                  <a16:creationId xmlns:a16="http://schemas.microsoft.com/office/drawing/2014/main" id="{7B8A54BF-DB42-4552-8D83-0C6F03581D82}"/>
                </a:ext>
              </a:extLst>
            </p:cNvPr>
            <p:cNvSpPr/>
            <p:nvPr/>
          </p:nvSpPr>
          <p:spPr>
            <a:xfrm>
              <a:off x="3116135" y="7231616"/>
              <a:ext cx="120584" cy="5341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Rectangle 156">
              <a:extLst>
                <a:ext uri="{FF2B5EF4-FFF2-40B4-BE49-F238E27FC236}">
                  <a16:creationId xmlns:a16="http://schemas.microsoft.com/office/drawing/2014/main" id="{D1B5E7BB-32BF-422D-A268-AFFC5F900A47}"/>
                </a:ext>
              </a:extLst>
            </p:cNvPr>
            <p:cNvSpPr/>
            <p:nvPr/>
          </p:nvSpPr>
          <p:spPr>
            <a:xfrm rot="5400000">
              <a:off x="3114636" y="7193357"/>
              <a:ext cx="118187" cy="497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9" name="Group 158">
            <a:extLst>
              <a:ext uri="{FF2B5EF4-FFF2-40B4-BE49-F238E27FC236}">
                <a16:creationId xmlns:a16="http://schemas.microsoft.com/office/drawing/2014/main" id="{ABF9B324-9DB9-4C50-97D7-9A6D0B29353F}"/>
              </a:ext>
            </a:extLst>
          </p:cNvPr>
          <p:cNvGrpSpPr/>
          <p:nvPr/>
        </p:nvGrpSpPr>
        <p:grpSpPr>
          <a:xfrm>
            <a:off x="3132430" y="6589653"/>
            <a:ext cx="793159" cy="342460"/>
            <a:chOff x="-4198585" y="4395729"/>
            <a:chExt cx="2726333" cy="1177141"/>
          </a:xfrm>
          <a:solidFill>
            <a:schemeClr val="bg1"/>
          </a:solidFill>
        </p:grpSpPr>
        <p:sp>
          <p:nvSpPr>
            <p:cNvPr id="160" name="Graphic 3" descr="Rainbow with solid fill">
              <a:extLst>
                <a:ext uri="{FF2B5EF4-FFF2-40B4-BE49-F238E27FC236}">
                  <a16:creationId xmlns:a16="http://schemas.microsoft.com/office/drawing/2014/main" id="{97A04CF7-7D42-4B77-8A9F-E3E3D4C5936B}"/>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161" name="Graphic 3" descr="Rainbow with solid fill">
              <a:extLst>
                <a:ext uri="{FF2B5EF4-FFF2-40B4-BE49-F238E27FC236}">
                  <a16:creationId xmlns:a16="http://schemas.microsoft.com/office/drawing/2014/main" id="{5BF3BA29-3E56-460B-BD42-136CFCC94C63}"/>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162" name="Graphic 3" descr="Rainbow with solid fill">
              <a:extLst>
                <a:ext uri="{FF2B5EF4-FFF2-40B4-BE49-F238E27FC236}">
                  <a16:creationId xmlns:a16="http://schemas.microsoft.com/office/drawing/2014/main" id="{0C6C2085-A108-438B-8E97-1CB16E48C6C4}"/>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nvGrpSpPr>
          <p:cNvPr id="170" name="Group 169">
            <a:extLst>
              <a:ext uri="{FF2B5EF4-FFF2-40B4-BE49-F238E27FC236}">
                <a16:creationId xmlns:a16="http://schemas.microsoft.com/office/drawing/2014/main" id="{6EDBBE99-BDFC-4E51-BB51-305C9FADCA77}"/>
              </a:ext>
            </a:extLst>
          </p:cNvPr>
          <p:cNvGrpSpPr/>
          <p:nvPr/>
        </p:nvGrpSpPr>
        <p:grpSpPr>
          <a:xfrm>
            <a:off x="1136345" y="3287809"/>
            <a:ext cx="1266682" cy="1266682"/>
            <a:chOff x="4236513" y="4723325"/>
            <a:chExt cx="2033058" cy="2033058"/>
          </a:xfrm>
          <a:solidFill>
            <a:srgbClr val="238E24"/>
          </a:solidFill>
        </p:grpSpPr>
        <p:sp>
          <p:nvSpPr>
            <p:cNvPr id="171" name="Graphic 34" descr="Books on shelf with solid fill">
              <a:extLst>
                <a:ext uri="{FF2B5EF4-FFF2-40B4-BE49-F238E27FC236}">
                  <a16:creationId xmlns:a16="http://schemas.microsoft.com/office/drawing/2014/main" id="{64ECD5D4-A5EA-4C13-9196-1E467B5897AE}"/>
                </a:ext>
              </a:extLst>
            </p:cNvPr>
            <p:cNvSpPr/>
            <p:nvPr/>
          </p:nvSpPr>
          <p:spPr>
            <a:xfrm>
              <a:off x="4236513" y="6576996"/>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72" name="Graphic 34" descr="Books on shelf with solid fill">
              <a:extLst>
                <a:ext uri="{FF2B5EF4-FFF2-40B4-BE49-F238E27FC236}">
                  <a16:creationId xmlns:a16="http://schemas.microsoft.com/office/drawing/2014/main" id="{6F726272-E7A8-44CB-9394-49AFA78D3F0E}"/>
                </a:ext>
              </a:extLst>
            </p:cNvPr>
            <p:cNvSpPr/>
            <p:nvPr/>
          </p:nvSpPr>
          <p:spPr>
            <a:xfrm>
              <a:off x="4236513" y="4723325"/>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73" name="Graphic 34" descr="Books on shelf with solid fill">
              <a:extLst>
                <a:ext uri="{FF2B5EF4-FFF2-40B4-BE49-F238E27FC236}">
                  <a16:creationId xmlns:a16="http://schemas.microsoft.com/office/drawing/2014/main" id="{52D3AFFF-6802-4542-99A3-1566A05F5314}"/>
                </a:ext>
              </a:extLst>
            </p:cNvPr>
            <p:cNvSpPr/>
            <p:nvPr/>
          </p:nvSpPr>
          <p:spPr>
            <a:xfrm>
              <a:off x="4595288" y="4902713"/>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74" name="Rectangle 173">
              <a:extLst>
                <a:ext uri="{FF2B5EF4-FFF2-40B4-BE49-F238E27FC236}">
                  <a16:creationId xmlns:a16="http://schemas.microsoft.com/office/drawing/2014/main" id="{57BD9CCB-3D70-40B4-B963-B7DFDC22287E}"/>
                </a:ext>
              </a:extLst>
            </p:cNvPr>
            <p:cNvSpPr/>
            <p:nvPr/>
          </p:nvSpPr>
          <p:spPr>
            <a:xfrm>
              <a:off x="4643563" y="4956084"/>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Freeform: Shape 174">
              <a:extLst>
                <a:ext uri="{FF2B5EF4-FFF2-40B4-BE49-F238E27FC236}">
                  <a16:creationId xmlns:a16="http://schemas.microsoft.com/office/drawing/2014/main" id="{F34B5B40-1662-4CAD-BEDA-DD0C12E3F870}"/>
                </a:ext>
              </a:extLst>
            </p:cNvPr>
            <p:cNvSpPr/>
            <p:nvPr/>
          </p:nvSpPr>
          <p:spPr>
            <a:xfrm>
              <a:off x="5133450" y="5139335"/>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80" name="TextBox 179">
            <a:extLst>
              <a:ext uri="{FF2B5EF4-FFF2-40B4-BE49-F238E27FC236}">
                <a16:creationId xmlns:a16="http://schemas.microsoft.com/office/drawing/2014/main" id="{03DA02EC-6C8B-4250-87DE-DBEF5BBB754B}"/>
              </a:ext>
            </a:extLst>
          </p:cNvPr>
          <p:cNvSpPr txBox="1"/>
          <p:nvPr/>
        </p:nvSpPr>
        <p:spPr>
          <a:xfrm>
            <a:off x="908225" y="2605945"/>
            <a:ext cx="1657620" cy="369332"/>
          </a:xfrm>
          <a:prstGeom prst="rect">
            <a:avLst/>
          </a:prstGeom>
          <a:noFill/>
        </p:spPr>
        <p:txBody>
          <a:bodyPr wrap="square">
            <a:spAutoFit/>
          </a:bodyPr>
          <a:lstStyle/>
          <a:p>
            <a:pPr algn="ctr"/>
            <a:r>
              <a:rPr lang="en-US" sz="1800">
                <a:solidFill>
                  <a:srgbClr val="238E24"/>
                </a:solidFill>
              </a:rPr>
              <a:t>Following God</a:t>
            </a:r>
            <a:endParaRPr lang="en-GB" sz="1800">
              <a:solidFill>
                <a:srgbClr val="238E24"/>
              </a:solidFill>
            </a:endParaRPr>
          </a:p>
        </p:txBody>
      </p:sp>
      <p:grpSp>
        <p:nvGrpSpPr>
          <p:cNvPr id="22" name="Group 21">
            <a:extLst>
              <a:ext uri="{FF2B5EF4-FFF2-40B4-BE49-F238E27FC236}">
                <a16:creationId xmlns:a16="http://schemas.microsoft.com/office/drawing/2014/main" id="{C7DF969D-B868-4A21-BE6F-BB04EC56533C}"/>
              </a:ext>
            </a:extLst>
          </p:cNvPr>
          <p:cNvGrpSpPr/>
          <p:nvPr/>
        </p:nvGrpSpPr>
        <p:grpSpPr>
          <a:xfrm>
            <a:off x="814466" y="5150491"/>
            <a:ext cx="1795782" cy="1736307"/>
            <a:chOff x="6578708" y="2461043"/>
            <a:chExt cx="2888198" cy="2792543"/>
          </a:xfrm>
        </p:grpSpPr>
        <p:grpSp>
          <p:nvGrpSpPr>
            <p:cNvPr id="181" name="Group 180">
              <a:extLst>
                <a:ext uri="{FF2B5EF4-FFF2-40B4-BE49-F238E27FC236}">
                  <a16:creationId xmlns:a16="http://schemas.microsoft.com/office/drawing/2014/main" id="{FA410915-9C3E-4CF3-91E3-B72334DD7B6F}"/>
                </a:ext>
              </a:extLst>
            </p:cNvPr>
            <p:cNvGrpSpPr/>
            <p:nvPr/>
          </p:nvGrpSpPr>
          <p:grpSpPr>
            <a:xfrm>
              <a:off x="7033096" y="2461043"/>
              <a:ext cx="1904111" cy="938532"/>
              <a:chOff x="52790" y="5052615"/>
              <a:chExt cx="1904111" cy="938532"/>
            </a:xfrm>
          </p:grpSpPr>
          <p:sp>
            <p:nvSpPr>
              <p:cNvPr id="182" name="Oval 181">
                <a:extLst>
                  <a:ext uri="{FF2B5EF4-FFF2-40B4-BE49-F238E27FC236}">
                    <a16:creationId xmlns:a16="http://schemas.microsoft.com/office/drawing/2014/main" id="{DB382482-5EB8-4EA5-909E-7911384F25F2}"/>
                  </a:ext>
                </a:extLst>
              </p:cNvPr>
              <p:cNvSpPr/>
              <p:nvPr/>
            </p:nvSpPr>
            <p:spPr>
              <a:xfrm>
                <a:off x="52790" y="506821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Oval 182">
                <a:extLst>
                  <a:ext uri="{FF2B5EF4-FFF2-40B4-BE49-F238E27FC236}">
                    <a16:creationId xmlns:a16="http://schemas.microsoft.com/office/drawing/2014/main" id="{8FB61C9D-C44E-4F73-8219-47D6DD6EF386}"/>
                  </a:ext>
                </a:extLst>
              </p:cNvPr>
              <p:cNvSpPr/>
              <p:nvPr/>
            </p:nvSpPr>
            <p:spPr>
              <a:xfrm>
                <a:off x="1030804" y="506821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 name="Graphic 183" descr="Close with solid fill">
                <a:extLst>
                  <a:ext uri="{FF2B5EF4-FFF2-40B4-BE49-F238E27FC236}">
                    <a16:creationId xmlns:a16="http://schemas.microsoft.com/office/drawing/2014/main" id="{3BD38851-4E8D-4ABB-9CE3-FEACF0DC1B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9075" y="5158776"/>
                <a:ext cx="741350" cy="741350"/>
              </a:xfrm>
              <a:prstGeom prst="rect">
                <a:avLst/>
              </a:prstGeom>
            </p:spPr>
          </p:pic>
          <p:pic>
            <p:nvPicPr>
              <p:cNvPr id="185" name="Graphic 184" descr="User with solid fill">
                <a:extLst>
                  <a:ext uri="{FF2B5EF4-FFF2-40B4-BE49-F238E27FC236}">
                    <a16:creationId xmlns:a16="http://schemas.microsoft.com/office/drawing/2014/main" id="{E3AEA792-2A35-471A-AC8F-57EFED8A866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2501" y="5052615"/>
                <a:ext cx="914400" cy="914400"/>
              </a:xfrm>
              <a:prstGeom prst="rect">
                <a:avLst/>
              </a:prstGeom>
            </p:spPr>
          </p:pic>
        </p:grpSp>
        <p:grpSp>
          <p:nvGrpSpPr>
            <p:cNvPr id="186" name="Group 185">
              <a:extLst>
                <a:ext uri="{FF2B5EF4-FFF2-40B4-BE49-F238E27FC236}">
                  <a16:creationId xmlns:a16="http://schemas.microsoft.com/office/drawing/2014/main" id="{CBBD9389-563E-45DB-B4C0-3607DFF59D10}"/>
                </a:ext>
              </a:extLst>
            </p:cNvPr>
            <p:cNvGrpSpPr/>
            <p:nvPr/>
          </p:nvGrpSpPr>
          <p:grpSpPr>
            <a:xfrm>
              <a:off x="7062947" y="4330649"/>
              <a:ext cx="1893208" cy="922937"/>
              <a:chOff x="4905370" y="5079733"/>
              <a:chExt cx="1893208" cy="922937"/>
            </a:xfrm>
          </p:grpSpPr>
          <p:sp>
            <p:nvSpPr>
              <p:cNvPr id="187" name="Oval 186">
                <a:extLst>
                  <a:ext uri="{FF2B5EF4-FFF2-40B4-BE49-F238E27FC236}">
                    <a16:creationId xmlns:a16="http://schemas.microsoft.com/office/drawing/2014/main" id="{E7DC2926-1C6D-4966-A373-09F11343D8E4}"/>
                  </a:ext>
                </a:extLst>
              </p:cNvPr>
              <p:cNvSpPr/>
              <p:nvPr/>
            </p:nvSpPr>
            <p:spPr>
              <a:xfrm>
                <a:off x="4905370" y="5079733"/>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Oval 187">
                <a:extLst>
                  <a:ext uri="{FF2B5EF4-FFF2-40B4-BE49-F238E27FC236}">
                    <a16:creationId xmlns:a16="http://schemas.microsoft.com/office/drawing/2014/main" id="{B3C6554B-43C6-4814-A96A-B8A42755867F}"/>
                  </a:ext>
                </a:extLst>
              </p:cNvPr>
              <p:cNvSpPr/>
              <p:nvPr/>
            </p:nvSpPr>
            <p:spPr>
              <a:xfrm>
                <a:off x="5875641" y="5079733"/>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9" name="Group 188">
                <a:extLst>
                  <a:ext uri="{FF2B5EF4-FFF2-40B4-BE49-F238E27FC236}">
                    <a16:creationId xmlns:a16="http://schemas.microsoft.com/office/drawing/2014/main" id="{C9DC1B61-78AF-45E1-82D1-783C9B63BFB7}"/>
                  </a:ext>
                </a:extLst>
              </p:cNvPr>
              <p:cNvGrpSpPr/>
              <p:nvPr/>
            </p:nvGrpSpPr>
            <p:grpSpPr>
              <a:xfrm>
                <a:off x="5940064" y="5157659"/>
                <a:ext cx="793159" cy="342460"/>
                <a:chOff x="-4198585" y="4395729"/>
                <a:chExt cx="2726333" cy="1177141"/>
              </a:xfrm>
              <a:solidFill>
                <a:schemeClr val="bg1"/>
              </a:solidFill>
            </p:grpSpPr>
            <p:sp>
              <p:nvSpPr>
                <p:cNvPr id="198" name="Graphic 3" descr="Rainbow with solid fill">
                  <a:extLst>
                    <a:ext uri="{FF2B5EF4-FFF2-40B4-BE49-F238E27FC236}">
                      <a16:creationId xmlns:a16="http://schemas.microsoft.com/office/drawing/2014/main" id="{66E5EB40-55D8-48E2-99B6-693DAEAE987C}"/>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199" name="Graphic 3" descr="Rainbow with solid fill">
                  <a:extLst>
                    <a:ext uri="{FF2B5EF4-FFF2-40B4-BE49-F238E27FC236}">
                      <a16:creationId xmlns:a16="http://schemas.microsoft.com/office/drawing/2014/main" id="{298692C0-D497-431D-8732-056DE7011856}"/>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200" name="Graphic 3" descr="Rainbow with solid fill">
                  <a:extLst>
                    <a:ext uri="{FF2B5EF4-FFF2-40B4-BE49-F238E27FC236}">
                      <a16:creationId xmlns:a16="http://schemas.microsoft.com/office/drawing/2014/main" id="{A91316ED-DE87-4EAC-B43F-A05CB9F2D3D8}"/>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nvGrpSpPr>
              <p:cNvPr id="190" name="Group 189">
                <a:extLst>
                  <a:ext uri="{FF2B5EF4-FFF2-40B4-BE49-F238E27FC236}">
                    <a16:creationId xmlns:a16="http://schemas.microsoft.com/office/drawing/2014/main" id="{4DE56F33-6246-4EF5-A431-CDD63B23CEF6}"/>
                  </a:ext>
                </a:extLst>
              </p:cNvPr>
              <p:cNvGrpSpPr/>
              <p:nvPr/>
            </p:nvGrpSpPr>
            <p:grpSpPr>
              <a:xfrm>
                <a:off x="6084376" y="5439128"/>
                <a:ext cx="502994" cy="460742"/>
                <a:chOff x="-5129851" y="4837857"/>
                <a:chExt cx="3810008" cy="3489967"/>
              </a:xfrm>
            </p:grpSpPr>
            <p:pic>
              <p:nvPicPr>
                <p:cNvPr id="192" name="Picture 191" descr="Icon&#10;&#10;Description automatically generated">
                  <a:extLst>
                    <a:ext uri="{FF2B5EF4-FFF2-40B4-BE49-F238E27FC236}">
                      <a16:creationId xmlns:a16="http://schemas.microsoft.com/office/drawing/2014/main" id="{0B881AA2-59C0-4EE9-8D1C-B572CB777D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9851" y="4837857"/>
                  <a:ext cx="3810008" cy="3489967"/>
                </a:xfrm>
                <a:prstGeom prst="rect">
                  <a:avLst/>
                </a:prstGeom>
              </p:spPr>
            </p:pic>
            <p:pic>
              <p:nvPicPr>
                <p:cNvPr id="193" name="Graphic 192" descr="Crown with solid fill">
                  <a:extLst>
                    <a:ext uri="{FF2B5EF4-FFF2-40B4-BE49-F238E27FC236}">
                      <a16:creationId xmlns:a16="http://schemas.microsoft.com/office/drawing/2014/main" id="{B3242CCC-0408-4E35-B7FD-938DF056A4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33301" y="5518472"/>
                  <a:ext cx="1255987" cy="1255987"/>
                </a:xfrm>
                <a:prstGeom prst="rect">
                  <a:avLst/>
                </a:prstGeom>
              </p:spPr>
            </p:pic>
            <p:sp>
              <p:nvSpPr>
                <p:cNvPr id="194" name="Graphic 96" descr="Dove with solid fill">
                  <a:extLst>
                    <a:ext uri="{FF2B5EF4-FFF2-40B4-BE49-F238E27FC236}">
                      <a16:creationId xmlns:a16="http://schemas.microsoft.com/office/drawing/2014/main" id="{5D5A15DA-0B17-49B2-A449-43161C3F7E01}"/>
                    </a:ext>
                  </a:extLst>
                </p:cNvPr>
                <p:cNvSpPr/>
                <p:nvPr/>
              </p:nvSpPr>
              <p:spPr>
                <a:xfrm>
                  <a:off x="-2812839" y="6969853"/>
                  <a:ext cx="980690" cy="1064671"/>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rgbClr val="238E24"/>
                </a:solidFill>
                <a:ln w="9525" cap="flat">
                  <a:noFill/>
                  <a:prstDash val="solid"/>
                  <a:miter/>
                </a:ln>
              </p:spPr>
              <p:txBody>
                <a:bodyPr rtlCol="0" anchor="ctr"/>
                <a:lstStyle/>
                <a:p>
                  <a:endParaRPr lang="en-GB"/>
                </a:p>
              </p:txBody>
            </p:sp>
            <p:grpSp>
              <p:nvGrpSpPr>
                <p:cNvPr id="195" name="Group 194">
                  <a:extLst>
                    <a:ext uri="{FF2B5EF4-FFF2-40B4-BE49-F238E27FC236}">
                      <a16:creationId xmlns:a16="http://schemas.microsoft.com/office/drawing/2014/main" id="{C82781FF-997C-4954-A5C3-7B5BB3A01341}"/>
                    </a:ext>
                  </a:extLst>
                </p:cNvPr>
                <p:cNvGrpSpPr/>
                <p:nvPr/>
              </p:nvGrpSpPr>
              <p:grpSpPr>
                <a:xfrm>
                  <a:off x="-4507861" y="6991684"/>
                  <a:ext cx="754827" cy="974934"/>
                  <a:chOff x="2925169" y="7231616"/>
                  <a:chExt cx="497122" cy="534157"/>
                </a:xfrm>
                <a:solidFill>
                  <a:srgbClr val="238E24"/>
                </a:solidFill>
              </p:grpSpPr>
              <p:sp>
                <p:nvSpPr>
                  <p:cNvPr id="196" name="Rectangle 195">
                    <a:extLst>
                      <a:ext uri="{FF2B5EF4-FFF2-40B4-BE49-F238E27FC236}">
                        <a16:creationId xmlns:a16="http://schemas.microsoft.com/office/drawing/2014/main" id="{0A2831F7-3580-4CBC-BB21-CD215BA7CB7B}"/>
                      </a:ext>
                    </a:extLst>
                  </p:cNvPr>
                  <p:cNvSpPr/>
                  <p:nvPr/>
                </p:nvSpPr>
                <p:spPr>
                  <a:xfrm>
                    <a:off x="3116135" y="7231616"/>
                    <a:ext cx="120584" cy="534157"/>
                  </a:xfrm>
                  <a:prstGeom prst="rect">
                    <a:avLst/>
                  </a:prstGeom>
                  <a:grp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Rectangle 196">
                    <a:extLst>
                      <a:ext uri="{FF2B5EF4-FFF2-40B4-BE49-F238E27FC236}">
                        <a16:creationId xmlns:a16="http://schemas.microsoft.com/office/drawing/2014/main" id="{78EB5D62-93C0-4288-A7E3-0CF8D4E9D66B}"/>
                      </a:ext>
                    </a:extLst>
                  </p:cNvPr>
                  <p:cNvSpPr/>
                  <p:nvPr/>
                </p:nvSpPr>
                <p:spPr>
                  <a:xfrm rot="5400000">
                    <a:off x="3114636" y="7193357"/>
                    <a:ext cx="118187" cy="497122"/>
                  </a:xfrm>
                  <a:prstGeom prst="rect">
                    <a:avLst/>
                  </a:prstGeom>
                  <a:grp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191" name="Graphic 190" descr="Dove with solid fill">
                <a:extLst>
                  <a:ext uri="{FF2B5EF4-FFF2-40B4-BE49-F238E27FC236}">
                    <a16:creationId xmlns:a16="http://schemas.microsoft.com/office/drawing/2014/main" id="{5E6616AF-E70C-402D-B621-57E7A93F30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86942" y="5120676"/>
                <a:ext cx="845722" cy="845722"/>
              </a:xfrm>
              <a:prstGeom prst="rect">
                <a:avLst/>
              </a:prstGeom>
            </p:spPr>
          </p:pic>
        </p:grpSp>
        <p:grpSp>
          <p:nvGrpSpPr>
            <p:cNvPr id="201" name="Group 200">
              <a:extLst>
                <a:ext uri="{FF2B5EF4-FFF2-40B4-BE49-F238E27FC236}">
                  <a16:creationId xmlns:a16="http://schemas.microsoft.com/office/drawing/2014/main" id="{B2AA0A9E-7246-47A1-9C28-822E02FD4C37}"/>
                </a:ext>
              </a:extLst>
            </p:cNvPr>
            <p:cNvGrpSpPr/>
            <p:nvPr/>
          </p:nvGrpSpPr>
          <p:grpSpPr>
            <a:xfrm>
              <a:off x="6578708" y="3389612"/>
              <a:ext cx="2888198" cy="998380"/>
              <a:chOff x="2001075" y="5068210"/>
              <a:chExt cx="2888198" cy="998380"/>
            </a:xfrm>
          </p:grpSpPr>
          <p:sp>
            <p:nvSpPr>
              <p:cNvPr id="202" name="Oval 201">
                <a:extLst>
                  <a:ext uri="{FF2B5EF4-FFF2-40B4-BE49-F238E27FC236}">
                    <a16:creationId xmlns:a16="http://schemas.microsoft.com/office/drawing/2014/main" id="{06B5E358-70CF-4475-9EE5-272B6A4724A6}"/>
                  </a:ext>
                </a:extLst>
              </p:cNvPr>
              <p:cNvSpPr/>
              <p:nvPr/>
            </p:nvSpPr>
            <p:spPr>
              <a:xfrm>
                <a:off x="2001075" y="506821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Oval 202">
                <a:extLst>
                  <a:ext uri="{FF2B5EF4-FFF2-40B4-BE49-F238E27FC236}">
                    <a16:creationId xmlns:a16="http://schemas.microsoft.com/office/drawing/2014/main" id="{C7A8195C-3B01-4DF6-9091-9A6312FED1CC}"/>
                  </a:ext>
                </a:extLst>
              </p:cNvPr>
              <p:cNvSpPr/>
              <p:nvPr/>
            </p:nvSpPr>
            <p:spPr>
              <a:xfrm>
                <a:off x="2970450" y="507866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Oval 203">
                <a:extLst>
                  <a:ext uri="{FF2B5EF4-FFF2-40B4-BE49-F238E27FC236}">
                    <a16:creationId xmlns:a16="http://schemas.microsoft.com/office/drawing/2014/main" id="{3E9C8627-AD33-4038-B0C1-E1213EF4AE0A}"/>
                  </a:ext>
                </a:extLst>
              </p:cNvPr>
              <p:cNvSpPr/>
              <p:nvPr/>
            </p:nvSpPr>
            <p:spPr>
              <a:xfrm>
                <a:off x="3940721" y="507866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Freeform: Shape 204">
                <a:extLst>
                  <a:ext uri="{FF2B5EF4-FFF2-40B4-BE49-F238E27FC236}">
                    <a16:creationId xmlns:a16="http://schemas.microsoft.com/office/drawing/2014/main" id="{0055518A-16CD-4EB2-92DA-C03E5B16C91E}"/>
                  </a:ext>
                </a:extLst>
              </p:cNvPr>
              <p:cNvSpPr/>
              <p:nvPr/>
            </p:nvSpPr>
            <p:spPr>
              <a:xfrm>
                <a:off x="3102821" y="5389452"/>
                <a:ext cx="705407" cy="285662"/>
              </a:xfrm>
              <a:custGeom>
                <a:avLst/>
                <a:gdLst>
                  <a:gd name="connsiteX0" fmla="*/ 934858 w 4026353"/>
                  <a:gd name="connsiteY0" fmla="*/ 0 h 1630518"/>
                  <a:gd name="connsiteX1" fmla="*/ 1725187 w 4026353"/>
                  <a:gd name="connsiteY1" fmla="*/ 0 h 1630518"/>
                  <a:gd name="connsiteX2" fmla="*/ 1731339 w 4026353"/>
                  <a:gd name="connsiteY2" fmla="*/ 16405 h 1630518"/>
                  <a:gd name="connsiteX3" fmla="*/ 2690657 w 4026353"/>
                  <a:gd name="connsiteY3" fmla="*/ 16405 h 1630518"/>
                  <a:gd name="connsiteX4" fmla="*/ 2812342 w 4026353"/>
                  <a:gd name="connsiteY4" fmla="*/ 60654 h 1630518"/>
                  <a:gd name="connsiteX5" fmla="*/ 3016772 w 4026353"/>
                  <a:gd name="connsiteY5" fmla="*/ 370397 h 1630518"/>
                  <a:gd name="connsiteX6" fmla="*/ 3080933 w 4026353"/>
                  <a:gd name="connsiteY6" fmla="*/ 370397 h 1630518"/>
                  <a:gd name="connsiteX7" fmla="*/ 3174741 w 4026353"/>
                  <a:gd name="connsiteY7" fmla="*/ 423495 h 1630518"/>
                  <a:gd name="connsiteX8" fmla="*/ 3367554 w 4026353"/>
                  <a:gd name="connsiteY8" fmla="*/ 745539 h 1630518"/>
                  <a:gd name="connsiteX9" fmla="*/ 3946124 w 4026353"/>
                  <a:gd name="connsiteY9" fmla="*/ 745539 h 1630518"/>
                  <a:gd name="connsiteX10" fmla="*/ 4003798 w 4026353"/>
                  <a:gd name="connsiteY10" fmla="*/ 769114 h 1630518"/>
                  <a:gd name="connsiteX11" fmla="*/ 4002763 w 4026353"/>
                  <a:gd name="connsiteY11" fmla="*/ 880498 h 1630518"/>
                  <a:gd name="connsiteX12" fmla="*/ 3262920 w 4026353"/>
                  <a:gd name="connsiteY12" fmla="*/ 1607066 h 1630518"/>
                  <a:gd name="connsiteX13" fmla="*/ 3205839 w 4026353"/>
                  <a:gd name="connsiteY13" fmla="*/ 1630518 h 1630518"/>
                  <a:gd name="connsiteX14" fmla="*/ 255759 w 4026353"/>
                  <a:gd name="connsiteY14" fmla="*/ 1630518 h 1630518"/>
                  <a:gd name="connsiteX15" fmla="*/ 176996 w 4026353"/>
                  <a:gd name="connsiteY15" fmla="*/ 1551313 h 1630518"/>
                  <a:gd name="connsiteX16" fmla="*/ 0 w 4026353"/>
                  <a:gd name="connsiteY16" fmla="*/ 824744 h 1630518"/>
                  <a:gd name="connsiteX17" fmla="*/ 4 w 4026353"/>
                  <a:gd name="connsiteY17" fmla="*/ 824297 h 1630518"/>
                  <a:gd name="connsiteX18" fmla="*/ 80533 w 4026353"/>
                  <a:gd name="connsiteY18" fmla="*/ 745539 h 1630518"/>
                  <a:gd name="connsiteX19" fmla="*/ 317142 w 4026353"/>
                  <a:gd name="connsiteY19" fmla="*/ 745539 h 1630518"/>
                  <a:gd name="connsiteX20" fmla="*/ 317142 w 4026353"/>
                  <a:gd name="connsiteY20" fmla="*/ 479692 h 1630518"/>
                  <a:gd name="connsiteX21" fmla="*/ 425994 w 4026353"/>
                  <a:gd name="connsiteY21" fmla="*/ 370397 h 1630518"/>
                  <a:gd name="connsiteX22" fmla="*/ 448119 w 4026353"/>
                  <a:gd name="connsiteY22" fmla="*/ 370397 h 1630518"/>
                  <a:gd name="connsiteX23" fmla="*/ 448119 w 4026353"/>
                  <a:gd name="connsiteY23" fmla="*/ 112425 h 1630518"/>
                  <a:gd name="connsiteX24" fmla="*/ 591928 w 4026353"/>
                  <a:gd name="connsiteY24" fmla="*/ 16405 h 1630518"/>
                  <a:gd name="connsiteX25" fmla="*/ 934858 w 4026353"/>
                  <a:gd name="connsiteY25" fmla="*/ 16405 h 163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26353" h="1630518">
                    <a:moveTo>
                      <a:pt x="934858" y="0"/>
                    </a:moveTo>
                    <a:lnTo>
                      <a:pt x="1725187" y="0"/>
                    </a:lnTo>
                    <a:lnTo>
                      <a:pt x="1731339" y="16405"/>
                    </a:lnTo>
                    <a:lnTo>
                      <a:pt x="2690657" y="16405"/>
                    </a:lnTo>
                    <a:cubicBezTo>
                      <a:pt x="2735455" y="14613"/>
                      <a:pt x="2779160" y="30507"/>
                      <a:pt x="2812342" y="60654"/>
                    </a:cubicBezTo>
                    <a:lnTo>
                      <a:pt x="3016772" y="370397"/>
                    </a:lnTo>
                    <a:lnTo>
                      <a:pt x="3080933" y="370397"/>
                    </a:lnTo>
                    <a:cubicBezTo>
                      <a:pt x="3119386" y="370286"/>
                      <a:pt x="3155046" y="390468"/>
                      <a:pt x="3174741" y="423495"/>
                    </a:cubicBezTo>
                    <a:lnTo>
                      <a:pt x="3367554" y="745539"/>
                    </a:lnTo>
                    <a:lnTo>
                      <a:pt x="3946124" y="745539"/>
                    </a:lnTo>
                    <a:cubicBezTo>
                      <a:pt x="3967771" y="745136"/>
                      <a:pt x="3988630" y="753663"/>
                      <a:pt x="4003798" y="769114"/>
                    </a:cubicBezTo>
                    <a:cubicBezTo>
                      <a:pt x="4034272" y="800160"/>
                      <a:pt x="4033808" y="850028"/>
                      <a:pt x="4002763" y="880498"/>
                    </a:cubicBezTo>
                    <a:lnTo>
                      <a:pt x="3262920" y="1607066"/>
                    </a:lnTo>
                    <a:cubicBezTo>
                      <a:pt x="3247733" y="1622111"/>
                      <a:pt x="3227215" y="1630541"/>
                      <a:pt x="3205839" y="1630518"/>
                    </a:cubicBezTo>
                    <a:lnTo>
                      <a:pt x="255759" y="1630518"/>
                    </a:lnTo>
                    <a:cubicBezTo>
                      <a:pt x="212288" y="1630036"/>
                      <a:pt x="177235" y="1594787"/>
                      <a:pt x="176996" y="1551313"/>
                    </a:cubicBezTo>
                    <a:lnTo>
                      <a:pt x="0" y="824744"/>
                    </a:lnTo>
                    <a:cubicBezTo>
                      <a:pt x="1" y="824594"/>
                      <a:pt x="2" y="824443"/>
                      <a:pt x="4" y="824297"/>
                    </a:cubicBezTo>
                    <a:cubicBezTo>
                      <a:pt x="493" y="780310"/>
                      <a:pt x="36547" y="745047"/>
                      <a:pt x="80533" y="745539"/>
                    </a:cubicBezTo>
                    <a:lnTo>
                      <a:pt x="317142" y="745539"/>
                    </a:lnTo>
                    <a:lnTo>
                      <a:pt x="317142" y="479692"/>
                    </a:lnTo>
                    <a:cubicBezTo>
                      <a:pt x="317142" y="419504"/>
                      <a:pt x="365807" y="370640"/>
                      <a:pt x="425994" y="370397"/>
                    </a:cubicBezTo>
                    <a:lnTo>
                      <a:pt x="448119" y="370397"/>
                    </a:lnTo>
                    <a:lnTo>
                      <a:pt x="448119" y="112425"/>
                    </a:lnTo>
                    <a:cubicBezTo>
                      <a:pt x="448119" y="60654"/>
                      <a:pt x="512280" y="16405"/>
                      <a:pt x="591928" y="16405"/>
                    </a:cubicBezTo>
                    <a:lnTo>
                      <a:pt x="934858" y="1640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06" name="Graphic 205" descr="Rain outline">
                <a:extLst>
                  <a:ext uri="{FF2B5EF4-FFF2-40B4-BE49-F238E27FC236}">
                    <a16:creationId xmlns:a16="http://schemas.microsoft.com/office/drawing/2014/main" id="{27E5E3DF-E3FD-43A7-B3C2-A6B53A9206F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90893" y="5068210"/>
                <a:ext cx="998380" cy="998380"/>
              </a:xfrm>
              <a:prstGeom prst="rect">
                <a:avLst/>
              </a:prstGeom>
            </p:spPr>
          </p:pic>
          <p:sp>
            <p:nvSpPr>
              <p:cNvPr id="207" name="TextBox 206">
                <a:extLst>
                  <a:ext uri="{FF2B5EF4-FFF2-40B4-BE49-F238E27FC236}">
                    <a16:creationId xmlns:a16="http://schemas.microsoft.com/office/drawing/2014/main" id="{A9FEE2D3-BECB-4FBD-8875-E6BEF43E3F67}"/>
                  </a:ext>
                </a:extLst>
              </p:cNvPr>
              <p:cNvSpPr txBox="1"/>
              <p:nvPr/>
            </p:nvSpPr>
            <p:spPr>
              <a:xfrm>
                <a:off x="4176870" y="5273374"/>
                <a:ext cx="542053" cy="369332"/>
              </a:xfrm>
              <a:prstGeom prst="rect">
                <a:avLst/>
              </a:prstGeom>
              <a:noFill/>
            </p:spPr>
            <p:txBody>
              <a:bodyPr wrap="square" rtlCol="0">
                <a:spAutoFit/>
              </a:bodyPr>
              <a:lstStyle/>
              <a:p>
                <a:r>
                  <a:rPr lang="en-US" b="1">
                    <a:solidFill>
                      <a:schemeClr val="bg1"/>
                    </a:solidFill>
                  </a:rPr>
                  <a:t>40</a:t>
                </a:r>
                <a:endParaRPr lang="en-GB" b="1">
                  <a:solidFill>
                    <a:schemeClr val="bg1"/>
                  </a:solidFill>
                </a:endParaRPr>
              </a:p>
            </p:txBody>
          </p:sp>
          <p:pic>
            <p:nvPicPr>
              <p:cNvPr id="208" name="Graphic 207" descr="Elephant with solid fill">
                <a:extLst>
                  <a:ext uri="{FF2B5EF4-FFF2-40B4-BE49-F238E27FC236}">
                    <a16:creationId xmlns:a16="http://schemas.microsoft.com/office/drawing/2014/main" id="{C759F6A4-04F2-4FCC-B5BA-C726AC1F387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60167" y="5495388"/>
                <a:ext cx="438990" cy="438990"/>
              </a:xfrm>
              <a:prstGeom prst="rect">
                <a:avLst/>
              </a:prstGeom>
            </p:spPr>
          </p:pic>
          <p:pic>
            <p:nvPicPr>
              <p:cNvPr id="209" name="Graphic 208" descr="Elephant with solid fill">
                <a:extLst>
                  <a:ext uri="{FF2B5EF4-FFF2-40B4-BE49-F238E27FC236}">
                    <a16:creationId xmlns:a16="http://schemas.microsoft.com/office/drawing/2014/main" id="{65E7D57D-7DCD-4464-826E-DB2983CEAF9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04784" y="5172899"/>
                <a:ext cx="438990" cy="438990"/>
              </a:xfrm>
              <a:prstGeom prst="rect">
                <a:avLst/>
              </a:prstGeom>
            </p:spPr>
          </p:pic>
        </p:grpSp>
      </p:grpSp>
      <p:grpSp>
        <p:nvGrpSpPr>
          <p:cNvPr id="211" name="Group 210">
            <a:extLst>
              <a:ext uri="{FF2B5EF4-FFF2-40B4-BE49-F238E27FC236}">
                <a16:creationId xmlns:a16="http://schemas.microsoft.com/office/drawing/2014/main" id="{B6E65946-662A-4C1D-9FC6-C847A3D0AB22}"/>
              </a:ext>
            </a:extLst>
          </p:cNvPr>
          <p:cNvGrpSpPr/>
          <p:nvPr/>
        </p:nvGrpSpPr>
        <p:grpSpPr>
          <a:xfrm>
            <a:off x="879086" y="7216711"/>
            <a:ext cx="1759599" cy="759739"/>
            <a:chOff x="-4198585" y="4395729"/>
            <a:chExt cx="2726333" cy="1177141"/>
          </a:xfrm>
          <a:solidFill>
            <a:srgbClr val="238E24"/>
          </a:solidFill>
        </p:grpSpPr>
        <p:sp>
          <p:nvSpPr>
            <p:cNvPr id="212" name="Graphic 3" descr="Rainbow with solid fill">
              <a:extLst>
                <a:ext uri="{FF2B5EF4-FFF2-40B4-BE49-F238E27FC236}">
                  <a16:creationId xmlns:a16="http://schemas.microsoft.com/office/drawing/2014/main" id="{A7419AF5-BABE-44FC-8C26-1114C867C0AB}"/>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213" name="Graphic 3" descr="Rainbow with solid fill">
              <a:extLst>
                <a:ext uri="{FF2B5EF4-FFF2-40B4-BE49-F238E27FC236}">
                  <a16:creationId xmlns:a16="http://schemas.microsoft.com/office/drawing/2014/main" id="{E5514A62-4CC7-4AE4-BC5C-D2B487469111}"/>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214" name="Graphic 3" descr="Rainbow with solid fill">
              <a:extLst>
                <a:ext uri="{FF2B5EF4-FFF2-40B4-BE49-F238E27FC236}">
                  <a16:creationId xmlns:a16="http://schemas.microsoft.com/office/drawing/2014/main" id="{539352E2-0162-4FA7-9073-E90A0869A858}"/>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pic>
        <p:nvPicPr>
          <p:cNvPr id="221" name="Graphic 220" descr="Close with solid fill">
            <a:extLst>
              <a:ext uri="{FF2B5EF4-FFF2-40B4-BE49-F238E27FC236}">
                <a16:creationId xmlns:a16="http://schemas.microsoft.com/office/drawing/2014/main" id="{3964536F-3F6B-4378-838C-EEF61431A25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562706" y="5322814"/>
            <a:ext cx="1363032" cy="1363032"/>
          </a:xfrm>
          <a:prstGeom prst="rect">
            <a:avLst/>
          </a:prstGeom>
        </p:spPr>
      </p:pic>
      <p:pic>
        <p:nvPicPr>
          <p:cNvPr id="231" name="Graphic 230" descr="Handshake with solid fill">
            <a:extLst>
              <a:ext uri="{FF2B5EF4-FFF2-40B4-BE49-F238E27FC236}">
                <a16:creationId xmlns:a16="http://schemas.microsoft.com/office/drawing/2014/main" id="{76C38151-9BB2-452B-AD7D-6641EF9DEAA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594294" y="5943200"/>
            <a:ext cx="1788692" cy="1788692"/>
          </a:xfrm>
          <a:prstGeom prst="rect">
            <a:avLst/>
          </a:prstGeom>
        </p:spPr>
      </p:pic>
      <p:grpSp>
        <p:nvGrpSpPr>
          <p:cNvPr id="232" name="Group 231">
            <a:extLst>
              <a:ext uri="{FF2B5EF4-FFF2-40B4-BE49-F238E27FC236}">
                <a16:creationId xmlns:a16="http://schemas.microsoft.com/office/drawing/2014/main" id="{C65354AF-5035-4733-8B38-3A7E095AC339}"/>
              </a:ext>
            </a:extLst>
          </p:cNvPr>
          <p:cNvGrpSpPr/>
          <p:nvPr/>
        </p:nvGrpSpPr>
        <p:grpSpPr>
          <a:xfrm>
            <a:off x="4360042" y="1527654"/>
            <a:ext cx="1730864" cy="779556"/>
            <a:chOff x="-2286180" y="7143158"/>
            <a:chExt cx="1918300" cy="863974"/>
          </a:xfrm>
        </p:grpSpPr>
        <p:grpSp>
          <p:nvGrpSpPr>
            <p:cNvPr id="233" name="Graphic 177" descr="User with solid fill">
              <a:extLst>
                <a:ext uri="{FF2B5EF4-FFF2-40B4-BE49-F238E27FC236}">
                  <a16:creationId xmlns:a16="http://schemas.microsoft.com/office/drawing/2014/main" id="{C57E0F63-F35B-4DB0-B870-B698B885D13C}"/>
                </a:ext>
              </a:extLst>
            </p:cNvPr>
            <p:cNvGrpSpPr/>
            <p:nvPr/>
          </p:nvGrpSpPr>
          <p:grpSpPr>
            <a:xfrm>
              <a:off x="-1130314" y="7143158"/>
              <a:ext cx="762434" cy="810086"/>
              <a:chOff x="-1130314" y="7143158"/>
              <a:chExt cx="762434" cy="810086"/>
            </a:xfrm>
            <a:solidFill>
              <a:srgbClr val="238E24"/>
            </a:solidFill>
          </p:grpSpPr>
          <p:sp>
            <p:nvSpPr>
              <p:cNvPr id="240" name="Freeform: Shape 239">
                <a:extLst>
                  <a:ext uri="{FF2B5EF4-FFF2-40B4-BE49-F238E27FC236}">
                    <a16:creationId xmlns:a16="http://schemas.microsoft.com/office/drawing/2014/main" id="{93007E42-B02E-47AB-8D32-D0B9F5048AFE}"/>
                  </a:ext>
                </a:extLst>
              </p:cNvPr>
              <p:cNvSpPr/>
              <p:nvPr/>
            </p:nvSpPr>
            <p:spPr>
              <a:xfrm>
                <a:off x="-939706" y="7143158"/>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241" name="Freeform: Shape 240">
                <a:extLst>
                  <a:ext uri="{FF2B5EF4-FFF2-40B4-BE49-F238E27FC236}">
                    <a16:creationId xmlns:a16="http://schemas.microsoft.com/office/drawing/2014/main" id="{376FD4D4-6D05-46D4-A47D-9F58044CB372}"/>
                  </a:ext>
                </a:extLst>
              </p:cNvPr>
              <p:cNvSpPr/>
              <p:nvPr/>
            </p:nvSpPr>
            <p:spPr>
              <a:xfrm>
                <a:off x="-1130314" y="7572027"/>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nvGrpSpPr>
            <p:cNvPr id="234" name="Graphic 178" descr="User with solid fill">
              <a:extLst>
                <a:ext uri="{FF2B5EF4-FFF2-40B4-BE49-F238E27FC236}">
                  <a16:creationId xmlns:a16="http://schemas.microsoft.com/office/drawing/2014/main" id="{1808AB51-2D93-4DC7-9520-03C6F7ECB328}"/>
                </a:ext>
              </a:extLst>
            </p:cNvPr>
            <p:cNvGrpSpPr/>
            <p:nvPr/>
          </p:nvGrpSpPr>
          <p:grpSpPr>
            <a:xfrm>
              <a:off x="-2286180" y="7143158"/>
              <a:ext cx="762434" cy="810086"/>
              <a:chOff x="-2286180" y="7143158"/>
              <a:chExt cx="762434" cy="810086"/>
            </a:xfrm>
            <a:solidFill>
              <a:srgbClr val="238E24"/>
            </a:solidFill>
          </p:grpSpPr>
          <p:sp>
            <p:nvSpPr>
              <p:cNvPr id="238" name="Freeform: Shape 237">
                <a:extLst>
                  <a:ext uri="{FF2B5EF4-FFF2-40B4-BE49-F238E27FC236}">
                    <a16:creationId xmlns:a16="http://schemas.microsoft.com/office/drawing/2014/main" id="{543E83C1-578C-4738-9983-C8009287C868}"/>
                  </a:ext>
                </a:extLst>
              </p:cNvPr>
              <p:cNvSpPr/>
              <p:nvPr/>
            </p:nvSpPr>
            <p:spPr>
              <a:xfrm>
                <a:off x="-2095572" y="7143158"/>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239" name="Freeform: Shape 238">
                <a:extLst>
                  <a:ext uri="{FF2B5EF4-FFF2-40B4-BE49-F238E27FC236}">
                    <a16:creationId xmlns:a16="http://schemas.microsoft.com/office/drawing/2014/main" id="{DBA5FD77-DD3F-4D0B-95E3-A91C03C670BB}"/>
                  </a:ext>
                </a:extLst>
              </p:cNvPr>
              <p:cNvSpPr/>
              <p:nvPr/>
            </p:nvSpPr>
            <p:spPr>
              <a:xfrm>
                <a:off x="-2286180" y="7572027"/>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nvGrpSpPr>
            <p:cNvPr id="235" name="Graphic 179" descr="User with solid fill">
              <a:extLst>
                <a:ext uri="{FF2B5EF4-FFF2-40B4-BE49-F238E27FC236}">
                  <a16:creationId xmlns:a16="http://schemas.microsoft.com/office/drawing/2014/main" id="{088063B0-3929-414E-A0B9-0C62F7259331}"/>
                </a:ext>
              </a:extLst>
            </p:cNvPr>
            <p:cNvGrpSpPr/>
            <p:nvPr/>
          </p:nvGrpSpPr>
          <p:grpSpPr>
            <a:xfrm>
              <a:off x="-1700526" y="7197046"/>
              <a:ext cx="762434" cy="810086"/>
              <a:chOff x="-1700526" y="7197046"/>
              <a:chExt cx="762434" cy="810086"/>
            </a:xfrm>
            <a:solidFill>
              <a:srgbClr val="238E24"/>
            </a:solidFill>
          </p:grpSpPr>
          <p:sp>
            <p:nvSpPr>
              <p:cNvPr id="236" name="Freeform: Shape 235">
                <a:extLst>
                  <a:ext uri="{FF2B5EF4-FFF2-40B4-BE49-F238E27FC236}">
                    <a16:creationId xmlns:a16="http://schemas.microsoft.com/office/drawing/2014/main" id="{5E2EFBFA-DCA1-45F5-80BE-C7A639D19326}"/>
                  </a:ext>
                </a:extLst>
              </p:cNvPr>
              <p:cNvSpPr/>
              <p:nvPr/>
            </p:nvSpPr>
            <p:spPr>
              <a:xfrm>
                <a:off x="-1509918" y="7197046"/>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237" name="Freeform: Shape 236">
                <a:extLst>
                  <a:ext uri="{FF2B5EF4-FFF2-40B4-BE49-F238E27FC236}">
                    <a16:creationId xmlns:a16="http://schemas.microsoft.com/office/drawing/2014/main" id="{24657508-8FE7-423C-8E03-F89C869D4173}"/>
                  </a:ext>
                </a:extLst>
              </p:cNvPr>
              <p:cNvSpPr/>
              <p:nvPr/>
            </p:nvSpPr>
            <p:spPr>
              <a:xfrm>
                <a:off x="-1700526" y="7625915"/>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pic>
        <p:nvPicPr>
          <p:cNvPr id="242" name="Graphic 241" descr="Wedding rings with solid fill">
            <a:extLst>
              <a:ext uri="{FF2B5EF4-FFF2-40B4-BE49-F238E27FC236}">
                <a16:creationId xmlns:a16="http://schemas.microsoft.com/office/drawing/2014/main" id="{E915436C-202B-476F-BF68-9068409C920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521250" y="3230255"/>
            <a:ext cx="1445945" cy="1445945"/>
          </a:xfrm>
          <a:prstGeom prst="rect">
            <a:avLst/>
          </a:prstGeom>
        </p:spPr>
      </p:pic>
      <p:sp>
        <p:nvSpPr>
          <p:cNvPr id="244" name="TextBox 243">
            <a:extLst>
              <a:ext uri="{FF2B5EF4-FFF2-40B4-BE49-F238E27FC236}">
                <a16:creationId xmlns:a16="http://schemas.microsoft.com/office/drawing/2014/main" id="{F5CE3245-F794-4383-AF0A-9BB767DA6161}"/>
              </a:ext>
            </a:extLst>
          </p:cNvPr>
          <p:cNvSpPr txBox="1"/>
          <p:nvPr/>
        </p:nvSpPr>
        <p:spPr>
          <a:xfrm>
            <a:off x="2678999" y="7363831"/>
            <a:ext cx="1657620" cy="369332"/>
          </a:xfrm>
          <a:prstGeom prst="rect">
            <a:avLst/>
          </a:prstGeom>
          <a:noFill/>
        </p:spPr>
        <p:txBody>
          <a:bodyPr wrap="square">
            <a:spAutoFit/>
          </a:bodyPr>
          <a:lstStyle/>
          <a:p>
            <a:pPr algn="ctr"/>
            <a:r>
              <a:rPr lang="en-US" sz="1800">
                <a:solidFill>
                  <a:srgbClr val="238E24"/>
                </a:solidFill>
              </a:rPr>
              <a:t>Promise</a:t>
            </a:r>
            <a:endParaRPr lang="en-GB" sz="1800">
              <a:solidFill>
                <a:srgbClr val="238E24"/>
              </a:solidFill>
            </a:endParaRPr>
          </a:p>
        </p:txBody>
      </p:sp>
      <p:sp>
        <p:nvSpPr>
          <p:cNvPr id="245" name="TextBox 244">
            <a:extLst>
              <a:ext uri="{FF2B5EF4-FFF2-40B4-BE49-F238E27FC236}">
                <a16:creationId xmlns:a16="http://schemas.microsoft.com/office/drawing/2014/main" id="{9AD337FD-E631-434F-A424-CF0ED4EFDA66}"/>
              </a:ext>
            </a:extLst>
          </p:cNvPr>
          <p:cNvSpPr txBox="1"/>
          <p:nvPr/>
        </p:nvSpPr>
        <p:spPr>
          <a:xfrm>
            <a:off x="4399447" y="6542657"/>
            <a:ext cx="1657620" cy="369332"/>
          </a:xfrm>
          <a:prstGeom prst="rect">
            <a:avLst/>
          </a:prstGeom>
          <a:noFill/>
        </p:spPr>
        <p:txBody>
          <a:bodyPr wrap="square">
            <a:spAutoFit/>
          </a:bodyPr>
          <a:lstStyle/>
          <a:p>
            <a:pPr algn="ctr"/>
            <a:r>
              <a:rPr lang="en-US" sz="1800" dirty="0">
                <a:solidFill>
                  <a:srgbClr val="238E24"/>
                </a:solidFill>
              </a:rPr>
              <a:t>Sin</a:t>
            </a:r>
            <a:endParaRPr lang="en-GB" sz="1800" dirty="0">
              <a:solidFill>
                <a:srgbClr val="238E24"/>
              </a:solidFill>
            </a:endParaRPr>
          </a:p>
        </p:txBody>
      </p:sp>
    </p:spTree>
    <p:extLst>
      <p:ext uri="{BB962C8B-B14F-4D97-AF65-F5344CB8AC3E}">
        <p14:creationId xmlns:p14="http://schemas.microsoft.com/office/powerpoint/2010/main" val="2042568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a:t>Year 3: What is the Trinity</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461665"/>
          </a:xfrm>
          <a:prstGeom prst="rect">
            <a:avLst/>
          </a:prstGeom>
          <a:solidFill>
            <a:schemeClr val="bg1"/>
          </a:solidFill>
          <a:ln w="28575">
            <a:solidFill>
              <a:srgbClr val="AFD510"/>
            </a:solidFill>
          </a:ln>
        </p:spPr>
        <p:txBody>
          <a:bodyPr wrap="square" rtlCol="0">
            <a:spAutoFit/>
          </a:bodyPr>
          <a:lstStyle/>
          <a:p>
            <a:r>
              <a:rPr lang="en-US" sz="1200"/>
              <a:t>I understand the meaning of incarnation</a:t>
            </a:r>
            <a:endParaRPr lang="en-GB" sz="1200"/>
          </a:p>
        </p:txBody>
      </p:sp>
      <p:sp>
        <p:nvSpPr>
          <p:cNvPr id="36" name="TextBox 35">
            <a:extLst>
              <a:ext uri="{FF2B5EF4-FFF2-40B4-BE49-F238E27FC236}">
                <a16:creationId xmlns:a16="http://schemas.microsoft.com/office/drawing/2014/main" id="{80193BE4-A1F6-4586-B61C-789D25FE6738}"/>
              </a:ext>
            </a:extLst>
          </p:cNvPr>
          <p:cNvSpPr txBox="1"/>
          <p:nvPr/>
        </p:nvSpPr>
        <p:spPr>
          <a:xfrm>
            <a:off x="5575590" y="2030777"/>
            <a:ext cx="1235633" cy="1015663"/>
          </a:xfrm>
          <a:prstGeom prst="rect">
            <a:avLst/>
          </a:prstGeom>
          <a:solidFill>
            <a:schemeClr val="bg1"/>
          </a:solidFill>
          <a:ln w="28575">
            <a:solidFill>
              <a:srgbClr val="AFD510"/>
            </a:solidFill>
          </a:ln>
        </p:spPr>
        <p:txBody>
          <a:bodyPr wrap="square" rtlCol="0">
            <a:spAutoFit/>
          </a:bodyPr>
          <a:lstStyle/>
          <a:p>
            <a:r>
              <a:rPr lang="en-US" sz="1200"/>
              <a:t>I know Christians believe God is Trinity (Father, Son and Holy Spirit)</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p:spPr>
        <p:txBody>
          <a:bodyPr wrap="square">
            <a:spAutoFit/>
          </a:bodyPr>
          <a:lstStyle/>
          <a:p>
            <a:pPr algn="ctr"/>
            <a:r>
              <a:rPr lang="en-GB" sz="1800" b="1" i="0" u="none" strike="noStrike" noProof="0">
                <a:solidFill>
                  <a:schemeClr val="bg1"/>
                </a:solidFill>
              </a:rPr>
              <a:t>What is the Trinity?</a:t>
            </a:r>
            <a:endParaRPr lang="en-GB" sz="180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AFD510"/>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5077604" y="4385012"/>
            <a:ext cx="1663123" cy="646331"/>
          </a:xfrm>
          <a:prstGeom prst="rect">
            <a:avLst/>
          </a:prstGeom>
          <a:solidFill>
            <a:schemeClr val="bg1"/>
          </a:solidFill>
          <a:ln w="28575">
            <a:solidFill>
              <a:srgbClr val="AFD510"/>
            </a:solidFill>
          </a:ln>
        </p:spPr>
        <p:txBody>
          <a:bodyPr wrap="square" rtlCol="0">
            <a:spAutoFit/>
          </a:bodyPr>
          <a:lstStyle/>
          <a:p>
            <a:r>
              <a:rPr lang="en-US" sz="1200"/>
              <a:t>I express my own ideas about what the God of Christianity is like</a:t>
            </a:r>
            <a:endParaRPr lang="en-GB" sz="120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646331"/>
          </a:xfrm>
          <a:prstGeom prst="rect">
            <a:avLst/>
          </a:prstGeom>
          <a:solidFill>
            <a:schemeClr val="bg1"/>
          </a:solidFill>
          <a:ln w="28575">
            <a:solidFill>
              <a:srgbClr val="AFD510"/>
            </a:solidFill>
          </a:ln>
        </p:spPr>
        <p:txBody>
          <a:bodyPr wrap="square" rtlCol="0">
            <a:spAutoFit/>
          </a:bodyPr>
          <a:lstStyle/>
          <a:p>
            <a:r>
              <a:rPr lang="en-US" sz="1200"/>
              <a:t>I make connections between the Trinity and how Christians live their lives today</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131509"/>
            <a:ext cx="1209799" cy="1015663"/>
          </a:xfrm>
          <a:prstGeom prst="rect">
            <a:avLst/>
          </a:prstGeom>
          <a:solidFill>
            <a:schemeClr val="bg1"/>
          </a:solidFill>
          <a:ln w="28575">
            <a:solidFill>
              <a:srgbClr val="AFD510"/>
            </a:solidFill>
          </a:ln>
        </p:spPr>
        <p:txBody>
          <a:bodyPr wrap="square" rtlCol="0">
            <a:spAutoFit/>
          </a:bodyPr>
          <a:lstStyle/>
          <a:p>
            <a:r>
              <a:rPr lang="en-US" sz="1200" dirty="0"/>
              <a:t>I reflect on how Christians show their beliefs about God in worship</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594275" cy="646331"/>
          </a:xfrm>
          <a:prstGeom prst="rect">
            <a:avLst/>
          </a:prstGeom>
          <a:solidFill>
            <a:schemeClr val="bg1"/>
          </a:solidFill>
          <a:ln w="28575">
            <a:solidFill>
              <a:srgbClr val="AFD510"/>
            </a:solidFill>
          </a:ln>
        </p:spPr>
        <p:txBody>
          <a:bodyPr wrap="square" rtlCol="0">
            <a:spAutoFit/>
          </a:bodyPr>
          <a:lstStyle/>
          <a:p>
            <a:r>
              <a:rPr lang="en-US" sz="1200"/>
              <a:t>I know the difference between a Gospel and letter in the Bible</a:t>
            </a:r>
            <a:endParaRPr lang="en-GB" sz="1200"/>
          </a:p>
        </p:txBody>
      </p:sp>
      <p:sp>
        <p:nvSpPr>
          <p:cNvPr id="131" name="TextBox 130">
            <a:extLst>
              <a:ext uri="{FF2B5EF4-FFF2-40B4-BE49-F238E27FC236}">
                <a16:creationId xmlns:a16="http://schemas.microsoft.com/office/drawing/2014/main" id="{DADD9FB6-68EA-4803-81FF-21AED6F35066}"/>
              </a:ext>
            </a:extLst>
          </p:cNvPr>
          <p:cNvSpPr txBox="1"/>
          <p:nvPr/>
        </p:nvSpPr>
        <p:spPr>
          <a:xfrm>
            <a:off x="2804294" y="419806"/>
            <a:ext cx="1281002" cy="646331"/>
          </a:xfrm>
          <a:prstGeom prst="rect">
            <a:avLst/>
          </a:prstGeom>
          <a:solidFill>
            <a:schemeClr val="bg1"/>
          </a:solidFill>
          <a:ln w="28575">
            <a:solidFill>
              <a:srgbClr val="AFD510"/>
            </a:solidFill>
          </a:ln>
        </p:spPr>
        <p:txBody>
          <a:bodyPr wrap="square" rtlCol="0">
            <a:spAutoFit/>
          </a:bodyPr>
          <a:lstStyle/>
          <a:p>
            <a:pPr algn="ctr"/>
            <a:r>
              <a:rPr lang="en-US" sz="1200"/>
              <a:t>I can respond to the story of Jesus’ baptism</a:t>
            </a:r>
            <a:endParaRPr lang="en-GB" sz="1200"/>
          </a:p>
        </p:txBody>
      </p:sp>
      <p:sp>
        <p:nvSpPr>
          <p:cNvPr id="85" name="Oval 84">
            <a:extLst>
              <a:ext uri="{FF2B5EF4-FFF2-40B4-BE49-F238E27FC236}">
                <a16:creationId xmlns:a16="http://schemas.microsoft.com/office/drawing/2014/main" id="{431D33EB-21DB-4690-9B4B-AD9CDA86180C}"/>
              </a:ext>
            </a:extLst>
          </p:cNvPr>
          <p:cNvSpPr/>
          <p:nvPr/>
        </p:nvSpPr>
        <p:spPr>
          <a:xfrm>
            <a:off x="52790" y="5068210"/>
            <a:ext cx="922937" cy="922937"/>
          </a:xfrm>
          <a:prstGeom prst="ellipse">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0136F14-7C78-4077-BE89-8A8E58A5CC9E}"/>
              </a:ext>
            </a:extLst>
          </p:cNvPr>
          <p:cNvSpPr/>
          <p:nvPr/>
        </p:nvSpPr>
        <p:spPr>
          <a:xfrm>
            <a:off x="1030804" y="5068210"/>
            <a:ext cx="922937" cy="922937"/>
          </a:xfrm>
          <a:prstGeom prst="ellipse">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67A87818-2065-48A7-9746-14F5C8EF1BE7}"/>
              </a:ext>
            </a:extLst>
          </p:cNvPr>
          <p:cNvSpPr/>
          <p:nvPr/>
        </p:nvSpPr>
        <p:spPr>
          <a:xfrm>
            <a:off x="4905370" y="5079733"/>
            <a:ext cx="922937" cy="922937"/>
          </a:xfrm>
          <a:prstGeom prst="ellipse">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EFAAD414-F4F6-4E0D-B391-07D3C91CD5A1}"/>
              </a:ext>
            </a:extLst>
          </p:cNvPr>
          <p:cNvSpPr/>
          <p:nvPr/>
        </p:nvSpPr>
        <p:spPr>
          <a:xfrm>
            <a:off x="5875641" y="5079733"/>
            <a:ext cx="922937" cy="922937"/>
          </a:xfrm>
          <a:prstGeom prst="ellipse">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Oval 91">
            <a:extLst>
              <a:ext uri="{FF2B5EF4-FFF2-40B4-BE49-F238E27FC236}">
                <a16:creationId xmlns:a16="http://schemas.microsoft.com/office/drawing/2014/main" id="{DDD2B3D5-1892-44AF-A6BD-0F744C10279F}"/>
              </a:ext>
            </a:extLst>
          </p:cNvPr>
          <p:cNvSpPr/>
          <p:nvPr/>
        </p:nvSpPr>
        <p:spPr>
          <a:xfrm>
            <a:off x="2001075" y="5068210"/>
            <a:ext cx="922937" cy="922937"/>
          </a:xfrm>
          <a:prstGeom prst="ellipse">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3F7BD4B4-458C-498D-9EF9-CE907D429802}"/>
              </a:ext>
            </a:extLst>
          </p:cNvPr>
          <p:cNvSpPr/>
          <p:nvPr/>
        </p:nvSpPr>
        <p:spPr>
          <a:xfrm>
            <a:off x="2970450" y="5078660"/>
            <a:ext cx="922937" cy="922937"/>
          </a:xfrm>
          <a:prstGeom prst="ellipse">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F7BEAED4-6B5A-4079-9537-955E09856D8C}"/>
              </a:ext>
            </a:extLst>
          </p:cNvPr>
          <p:cNvSpPr/>
          <p:nvPr/>
        </p:nvSpPr>
        <p:spPr>
          <a:xfrm>
            <a:off x="3940721" y="5078660"/>
            <a:ext cx="922937" cy="922937"/>
          </a:xfrm>
          <a:prstGeom prst="ellipse">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3" name="Picture 92" descr="Icon&#10;&#10;Description automatically generated">
            <a:extLst>
              <a:ext uri="{FF2B5EF4-FFF2-40B4-BE49-F238E27FC236}">
                <a16:creationId xmlns:a16="http://schemas.microsoft.com/office/drawing/2014/main" id="{A41B0D47-EBB9-4DBB-8483-B718E1E4F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748" y="2123925"/>
            <a:ext cx="844499" cy="773803"/>
          </a:xfrm>
          <a:prstGeom prst="rect">
            <a:avLst/>
          </a:prstGeom>
        </p:spPr>
      </p:pic>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3">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pSp>
        <p:nvGrpSpPr>
          <p:cNvPr id="203" name="Group 202">
            <a:extLst>
              <a:ext uri="{FF2B5EF4-FFF2-40B4-BE49-F238E27FC236}">
                <a16:creationId xmlns:a16="http://schemas.microsoft.com/office/drawing/2014/main" id="{DFADB238-B8F0-405F-BBEF-D3D632A79411}"/>
              </a:ext>
            </a:extLst>
          </p:cNvPr>
          <p:cNvGrpSpPr/>
          <p:nvPr/>
        </p:nvGrpSpPr>
        <p:grpSpPr>
          <a:xfrm>
            <a:off x="1474984" y="5454325"/>
            <a:ext cx="470668" cy="395686"/>
            <a:chOff x="-5949446" y="988395"/>
            <a:chExt cx="1636428" cy="1375728"/>
          </a:xfrm>
          <a:solidFill>
            <a:schemeClr val="bg1"/>
          </a:solidFill>
        </p:grpSpPr>
        <p:sp>
          <p:nvSpPr>
            <p:cNvPr id="204" name="Freeform: Shape 203">
              <a:extLst>
                <a:ext uri="{FF2B5EF4-FFF2-40B4-BE49-F238E27FC236}">
                  <a16:creationId xmlns:a16="http://schemas.microsoft.com/office/drawing/2014/main" id="{72AEE040-DD62-4A71-A317-61F95E8CB5CB}"/>
                </a:ext>
              </a:extLst>
            </p:cNvPr>
            <p:cNvSpPr/>
            <p:nvPr/>
          </p:nvSpPr>
          <p:spPr>
            <a:xfrm>
              <a:off x="-5949446" y="1969567"/>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pic>
          <p:nvPicPr>
            <p:cNvPr id="205" name="Graphic 204" descr="User with solid fill">
              <a:extLst>
                <a:ext uri="{FF2B5EF4-FFF2-40B4-BE49-F238E27FC236}">
                  <a16:creationId xmlns:a16="http://schemas.microsoft.com/office/drawing/2014/main" id="{77F01DC4-61D5-4AD5-B2E1-45FC48E8D6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6779" y="988395"/>
              <a:ext cx="1214404" cy="1214404"/>
            </a:xfrm>
            <a:custGeom>
              <a:avLst/>
              <a:gdLst>
                <a:gd name="connsiteX0" fmla="*/ 879525 w 1850236"/>
                <a:gd name="connsiteY0" fmla="*/ 1025758 h 1850236"/>
                <a:gd name="connsiteX1" fmla="*/ 879525 w 1850236"/>
                <a:gd name="connsiteY1" fmla="*/ 1176863 h 1850236"/>
                <a:gd name="connsiteX2" fmla="*/ 720767 w 1850236"/>
                <a:gd name="connsiteY2" fmla="*/ 1176863 h 1850236"/>
                <a:gd name="connsiteX3" fmla="*/ 720767 w 1850236"/>
                <a:gd name="connsiteY3" fmla="*/ 1294969 h 1850236"/>
                <a:gd name="connsiteX4" fmla="*/ 879525 w 1850236"/>
                <a:gd name="connsiteY4" fmla="*/ 1294969 h 1850236"/>
                <a:gd name="connsiteX5" fmla="*/ 879525 w 1850236"/>
                <a:gd name="connsiteY5" fmla="*/ 1559548 h 1850236"/>
                <a:gd name="connsiteX6" fmla="*/ 979771 w 1850236"/>
                <a:gd name="connsiteY6" fmla="*/ 1559548 h 1850236"/>
                <a:gd name="connsiteX7" fmla="*/ 979771 w 1850236"/>
                <a:gd name="connsiteY7" fmla="*/ 1294969 h 1850236"/>
                <a:gd name="connsiteX8" fmla="*/ 1134045 w 1850236"/>
                <a:gd name="connsiteY8" fmla="*/ 1294969 h 1850236"/>
                <a:gd name="connsiteX9" fmla="*/ 1134045 w 1850236"/>
                <a:gd name="connsiteY9" fmla="*/ 1176863 h 1850236"/>
                <a:gd name="connsiteX10" fmla="*/ 979771 w 1850236"/>
                <a:gd name="connsiteY10" fmla="*/ 1176863 h 1850236"/>
                <a:gd name="connsiteX11" fmla="*/ 979771 w 1850236"/>
                <a:gd name="connsiteY11" fmla="*/ 1025758 h 1850236"/>
                <a:gd name="connsiteX12" fmla="*/ 0 w 1850236"/>
                <a:gd name="connsiteY12" fmla="*/ 0 h 1850236"/>
                <a:gd name="connsiteX13" fmla="*/ 1850236 w 1850236"/>
                <a:gd name="connsiteY13" fmla="*/ 0 h 1850236"/>
                <a:gd name="connsiteX14" fmla="*/ 1850236 w 1850236"/>
                <a:gd name="connsiteY14" fmla="*/ 1850236 h 1850236"/>
                <a:gd name="connsiteX15" fmla="*/ 0 w 1850236"/>
                <a:gd name="connsiteY15" fmla="*/ 1850236 h 185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236" h="1850236">
                  <a:moveTo>
                    <a:pt x="879525" y="1025758"/>
                  </a:moveTo>
                  <a:lnTo>
                    <a:pt x="879525" y="1176863"/>
                  </a:lnTo>
                  <a:lnTo>
                    <a:pt x="720767" y="1176863"/>
                  </a:lnTo>
                  <a:lnTo>
                    <a:pt x="720767" y="1294969"/>
                  </a:lnTo>
                  <a:lnTo>
                    <a:pt x="879525" y="1294969"/>
                  </a:lnTo>
                  <a:lnTo>
                    <a:pt x="879525" y="1559548"/>
                  </a:lnTo>
                  <a:lnTo>
                    <a:pt x="979771" y="1559548"/>
                  </a:lnTo>
                  <a:lnTo>
                    <a:pt x="979771" y="1294969"/>
                  </a:lnTo>
                  <a:lnTo>
                    <a:pt x="1134045" y="1294969"/>
                  </a:lnTo>
                  <a:lnTo>
                    <a:pt x="1134045" y="1176863"/>
                  </a:lnTo>
                  <a:lnTo>
                    <a:pt x="979771" y="1176863"/>
                  </a:lnTo>
                  <a:lnTo>
                    <a:pt x="979771" y="1025758"/>
                  </a:lnTo>
                  <a:close/>
                  <a:moveTo>
                    <a:pt x="0" y="0"/>
                  </a:moveTo>
                  <a:lnTo>
                    <a:pt x="1850236" y="0"/>
                  </a:lnTo>
                  <a:lnTo>
                    <a:pt x="1850236" y="1850236"/>
                  </a:lnTo>
                  <a:lnTo>
                    <a:pt x="0" y="1850236"/>
                  </a:lnTo>
                  <a:close/>
                </a:path>
              </a:pathLst>
            </a:custGeom>
          </p:spPr>
        </p:pic>
        <p:sp>
          <p:nvSpPr>
            <p:cNvPr id="206" name="Freeform: Shape 205">
              <a:extLst>
                <a:ext uri="{FF2B5EF4-FFF2-40B4-BE49-F238E27FC236}">
                  <a16:creationId xmlns:a16="http://schemas.microsoft.com/office/drawing/2014/main" id="{F0B43D8F-94C0-4DB8-8985-B7C47409EE80}"/>
                </a:ext>
              </a:extLst>
            </p:cNvPr>
            <p:cNvSpPr/>
            <p:nvPr/>
          </p:nvSpPr>
          <p:spPr>
            <a:xfrm>
              <a:off x="-5949446" y="2196390"/>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grpSp>
      <p:pic>
        <p:nvPicPr>
          <p:cNvPr id="207" name="Graphic 206" descr="Man with solid fill">
            <a:extLst>
              <a:ext uri="{FF2B5EF4-FFF2-40B4-BE49-F238E27FC236}">
                <a16:creationId xmlns:a16="http://schemas.microsoft.com/office/drawing/2014/main" id="{21D7341F-3E9C-4798-97A2-97F343C26C8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38" y="5126394"/>
            <a:ext cx="832007" cy="832007"/>
          </a:xfrm>
          <a:prstGeom prst="rect">
            <a:avLst/>
          </a:prstGeom>
        </p:spPr>
      </p:pic>
      <p:grpSp>
        <p:nvGrpSpPr>
          <p:cNvPr id="208" name="Group 207">
            <a:extLst>
              <a:ext uri="{FF2B5EF4-FFF2-40B4-BE49-F238E27FC236}">
                <a16:creationId xmlns:a16="http://schemas.microsoft.com/office/drawing/2014/main" id="{053541EF-F21B-4703-A220-40A428BC0838}"/>
              </a:ext>
            </a:extLst>
          </p:cNvPr>
          <p:cNvGrpSpPr/>
          <p:nvPr/>
        </p:nvGrpSpPr>
        <p:grpSpPr>
          <a:xfrm>
            <a:off x="407780" y="5312007"/>
            <a:ext cx="174580" cy="146768"/>
            <a:chOff x="-5949446" y="988395"/>
            <a:chExt cx="1636428" cy="1375728"/>
          </a:xfrm>
          <a:solidFill>
            <a:srgbClr val="AFD510"/>
          </a:solidFill>
        </p:grpSpPr>
        <p:sp>
          <p:nvSpPr>
            <p:cNvPr id="209" name="Freeform: Shape 208">
              <a:extLst>
                <a:ext uri="{FF2B5EF4-FFF2-40B4-BE49-F238E27FC236}">
                  <a16:creationId xmlns:a16="http://schemas.microsoft.com/office/drawing/2014/main" id="{0725FB66-1763-42D5-8100-8D9CED0CBE32}"/>
                </a:ext>
              </a:extLst>
            </p:cNvPr>
            <p:cNvSpPr/>
            <p:nvPr/>
          </p:nvSpPr>
          <p:spPr>
            <a:xfrm>
              <a:off x="-5949446" y="1969567"/>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pic>
          <p:nvPicPr>
            <p:cNvPr id="210" name="Graphic 209" descr="User with solid fill">
              <a:extLst>
                <a:ext uri="{FF2B5EF4-FFF2-40B4-BE49-F238E27FC236}">
                  <a16:creationId xmlns:a16="http://schemas.microsoft.com/office/drawing/2014/main" id="{4DE4FF61-3EF7-44D2-AD30-7AA38E8D0A9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16779" y="988395"/>
              <a:ext cx="1214404" cy="1214404"/>
            </a:xfrm>
            <a:custGeom>
              <a:avLst/>
              <a:gdLst>
                <a:gd name="connsiteX0" fmla="*/ 879525 w 1850236"/>
                <a:gd name="connsiteY0" fmla="*/ 1025758 h 1850236"/>
                <a:gd name="connsiteX1" fmla="*/ 879525 w 1850236"/>
                <a:gd name="connsiteY1" fmla="*/ 1176863 h 1850236"/>
                <a:gd name="connsiteX2" fmla="*/ 720767 w 1850236"/>
                <a:gd name="connsiteY2" fmla="*/ 1176863 h 1850236"/>
                <a:gd name="connsiteX3" fmla="*/ 720767 w 1850236"/>
                <a:gd name="connsiteY3" fmla="*/ 1294969 h 1850236"/>
                <a:gd name="connsiteX4" fmla="*/ 879525 w 1850236"/>
                <a:gd name="connsiteY4" fmla="*/ 1294969 h 1850236"/>
                <a:gd name="connsiteX5" fmla="*/ 879525 w 1850236"/>
                <a:gd name="connsiteY5" fmla="*/ 1559548 h 1850236"/>
                <a:gd name="connsiteX6" fmla="*/ 979771 w 1850236"/>
                <a:gd name="connsiteY6" fmla="*/ 1559548 h 1850236"/>
                <a:gd name="connsiteX7" fmla="*/ 979771 w 1850236"/>
                <a:gd name="connsiteY7" fmla="*/ 1294969 h 1850236"/>
                <a:gd name="connsiteX8" fmla="*/ 1134045 w 1850236"/>
                <a:gd name="connsiteY8" fmla="*/ 1294969 h 1850236"/>
                <a:gd name="connsiteX9" fmla="*/ 1134045 w 1850236"/>
                <a:gd name="connsiteY9" fmla="*/ 1176863 h 1850236"/>
                <a:gd name="connsiteX10" fmla="*/ 979771 w 1850236"/>
                <a:gd name="connsiteY10" fmla="*/ 1176863 h 1850236"/>
                <a:gd name="connsiteX11" fmla="*/ 979771 w 1850236"/>
                <a:gd name="connsiteY11" fmla="*/ 1025758 h 1850236"/>
                <a:gd name="connsiteX12" fmla="*/ 0 w 1850236"/>
                <a:gd name="connsiteY12" fmla="*/ 0 h 1850236"/>
                <a:gd name="connsiteX13" fmla="*/ 1850236 w 1850236"/>
                <a:gd name="connsiteY13" fmla="*/ 0 h 1850236"/>
                <a:gd name="connsiteX14" fmla="*/ 1850236 w 1850236"/>
                <a:gd name="connsiteY14" fmla="*/ 1850236 h 1850236"/>
                <a:gd name="connsiteX15" fmla="*/ 0 w 1850236"/>
                <a:gd name="connsiteY15" fmla="*/ 1850236 h 185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236" h="1850236">
                  <a:moveTo>
                    <a:pt x="879525" y="1025758"/>
                  </a:moveTo>
                  <a:lnTo>
                    <a:pt x="879525" y="1176863"/>
                  </a:lnTo>
                  <a:lnTo>
                    <a:pt x="720767" y="1176863"/>
                  </a:lnTo>
                  <a:lnTo>
                    <a:pt x="720767" y="1294969"/>
                  </a:lnTo>
                  <a:lnTo>
                    <a:pt x="879525" y="1294969"/>
                  </a:lnTo>
                  <a:lnTo>
                    <a:pt x="879525" y="1559548"/>
                  </a:lnTo>
                  <a:lnTo>
                    <a:pt x="979771" y="1559548"/>
                  </a:lnTo>
                  <a:lnTo>
                    <a:pt x="979771" y="1294969"/>
                  </a:lnTo>
                  <a:lnTo>
                    <a:pt x="1134045" y="1294969"/>
                  </a:lnTo>
                  <a:lnTo>
                    <a:pt x="1134045" y="1176863"/>
                  </a:lnTo>
                  <a:lnTo>
                    <a:pt x="979771" y="1176863"/>
                  </a:lnTo>
                  <a:lnTo>
                    <a:pt x="979771" y="1025758"/>
                  </a:lnTo>
                  <a:close/>
                  <a:moveTo>
                    <a:pt x="0" y="0"/>
                  </a:moveTo>
                  <a:lnTo>
                    <a:pt x="1850236" y="0"/>
                  </a:lnTo>
                  <a:lnTo>
                    <a:pt x="1850236" y="1850236"/>
                  </a:lnTo>
                  <a:lnTo>
                    <a:pt x="0" y="1850236"/>
                  </a:lnTo>
                  <a:close/>
                </a:path>
              </a:pathLst>
            </a:custGeom>
          </p:spPr>
        </p:pic>
        <p:sp>
          <p:nvSpPr>
            <p:cNvPr id="211" name="Freeform: Shape 210">
              <a:extLst>
                <a:ext uri="{FF2B5EF4-FFF2-40B4-BE49-F238E27FC236}">
                  <a16:creationId xmlns:a16="http://schemas.microsoft.com/office/drawing/2014/main" id="{8AC4D459-5D0E-4620-8864-06BA1198FEEF}"/>
                </a:ext>
              </a:extLst>
            </p:cNvPr>
            <p:cNvSpPr/>
            <p:nvPr/>
          </p:nvSpPr>
          <p:spPr>
            <a:xfrm>
              <a:off x="-5949446" y="2196390"/>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grpSp>
      <p:grpSp>
        <p:nvGrpSpPr>
          <p:cNvPr id="224" name="Group 223">
            <a:extLst>
              <a:ext uri="{FF2B5EF4-FFF2-40B4-BE49-F238E27FC236}">
                <a16:creationId xmlns:a16="http://schemas.microsoft.com/office/drawing/2014/main" id="{C4F3CC60-BBB8-4661-923A-CA87E5DE4A35}"/>
              </a:ext>
            </a:extLst>
          </p:cNvPr>
          <p:cNvGrpSpPr/>
          <p:nvPr/>
        </p:nvGrpSpPr>
        <p:grpSpPr>
          <a:xfrm>
            <a:off x="975960" y="5203379"/>
            <a:ext cx="672241" cy="672241"/>
            <a:chOff x="-2969126" y="2115250"/>
            <a:chExt cx="2243092" cy="2243092"/>
          </a:xfrm>
        </p:grpSpPr>
        <p:pic>
          <p:nvPicPr>
            <p:cNvPr id="225" name="Graphic 224" descr="Man with solid fill">
              <a:extLst>
                <a:ext uri="{FF2B5EF4-FFF2-40B4-BE49-F238E27FC236}">
                  <a16:creationId xmlns:a16="http://schemas.microsoft.com/office/drawing/2014/main" id="{14FACDA7-2936-4CEE-BD24-E71F64F30B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9126" y="2115250"/>
              <a:ext cx="2243092" cy="2243092"/>
            </a:xfrm>
            <a:prstGeom prst="rect">
              <a:avLst/>
            </a:prstGeom>
          </p:spPr>
        </p:pic>
        <p:grpSp>
          <p:nvGrpSpPr>
            <p:cNvPr id="226" name="Group 225">
              <a:extLst>
                <a:ext uri="{FF2B5EF4-FFF2-40B4-BE49-F238E27FC236}">
                  <a16:creationId xmlns:a16="http://schemas.microsoft.com/office/drawing/2014/main" id="{1479989A-E41C-4587-911D-B7C0AE4E9271}"/>
                </a:ext>
              </a:extLst>
            </p:cNvPr>
            <p:cNvGrpSpPr/>
            <p:nvPr/>
          </p:nvGrpSpPr>
          <p:grpSpPr>
            <a:xfrm>
              <a:off x="-2082028" y="2615662"/>
              <a:ext cx="470668" cy="395686"/>
              <a:chOff x="-5949446" y="988395"/>
              <a:chExt cx="1636428" cy="1375728"/>
            </a:xfrm>
            <a:solidFill>
              <a:srgbClr val="AFD510"/>
            </a:solidFill>
          </p:grpSpPr>
          <p:sp>
            <p:nvSpPr>
              <p:cNvPr id="227" name="Freeform: Shape 226">
                <a:extLst>
                  <a:ext uri="{FF2B5EF4-FFF2-40B4-BE49-F238E27FC236}">
                    <a16:creationId xmlns:a16="http://schemas.microsoft.com/office/drawing/2014/main" id="{2640D13C-C7A7-478D-8BF9-F64A893ED9D2}"/>
                  </a:ext>
                </a:extLst>
              </p:cNvPr>
              <p:cNvSpPr/>
              <p:nvPr/>
            </p:nvSpPr>
            <p:spPr>
              <a:xfrm>
                <a:off x="-5949446" y="1969567"/>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pic>
            <p:nvPicPr>
              <p:cNvPr id="228" name="Graphic 227" descr="User with solid fill">
                <a:extLst>
                  <a:ext uri="{FF2B5EF4-FFF2-40B4-BE49-F238E27FC236}">
                    <a16:creationId xmlns:a16="http://schemas.microsoft.com/office/drawing/2014/main" id="{C52788FE-C7CA-4E4A-8963-5DB4FFA9F45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16779" y="988395"/>
                <a:ext cx="1214404" cy="1214404"/>
              </a:xfrm>
              <a:custGeom>
                <a:avLst/>
                <a:gdLst>
                  <a:gd name="connsiteX0" fmla="*/ 879525 w 1850236"/>
                  <a:gd name="connsiteY0" fmla="*/ 1025758 h 1850236"/>
                  <a:gd name="connsiteX1" fmla="*/ 879525 w 1850236"/>
                  <a:gd name="connsiteY1" fmla="*/ 1176863 h 1850236"/>
                  <a:gd name="connsiteX2" fmla="*/ 720767 w 1850236"/>
                  <a:gd name="connsiteY2" fmla="*/ 1176863 h 1850236"/>
                  <a:gd name="connsiteX3" fmla="*/ 720767 w 1850236"/>
                  <a:gd name="connsiteY3" fmla="*/ 1294969 h 1850236"/>
                  <a:gd name="connsiteX4" fmla="*/ 879525 w 1850236"/>
                  <a:gd name="connsiteY4" fmla="*/ 1294969 h 1850236"/>
                  <a:gd name="connsiteX5" fmla="*/ 879525 w 1850236"/>
                  <a:gd name="connsiteY5" fmla="*/ 1559548 h 1850236"/>
                  <a:gd name="connsiteX6" fmla="*/ 979771 w 1850236"/>
                  <a:gd name="connsiteY6" fmla="*/ 1559548 h 1850236"/>
                  <a:gd name="connsiteX7" fmla="*/ 979771 w 1850236"/>
                  <a:gd name="connsiteY7" fmla="*/ 1294969 h 1850236"/>
                  <a:gd name="connsiteX8" fmla="*/ 1134045 w 1850236"/>
                  <a:gd name="connsiteY8" fmla="*/ 1294969 h 1850236"/>
                  <a:gd name="connsiteX9" fmla="*/ 1134045 w 1850236"/>
                  <a:gd name="connsiteY9" fmla="*/ 1176863 h 1850236"/>
                  <a:gd name="connsiteX10" fmla="*/ 979771 w 1850236"/>
                  <a:gd name="connsiteY10" fmla="*/ 1176863 h 1850236"/>
                  <a:gd name="connsiteX11" fmla="*/ 979771 w 1850236"/>
                  <a:gd name="connsiteY11" fmla="*/ 1025758 h 1850236"/>
                  <a:gd name="connsiteX12" fmla="*/ 0 w 1850236"/>
                  <a:gd name="connsiteY12" fmla="*/ 0 h 1850236"/>
                  <a:gd name="connsiteX13" fmla="*/ 1850236 w 1850236"/>
                  <a:gd name="connsiteY13" fmla="*/ 0 h 1850236"/>
                  <a:gd name="connsiteX14" fmla="*/ 1850236 w 1850236"/>
                  <a:gd name="connsiteY14" fmla="*/ 1850236 h 1850236"/>
                  <a:gd name="connsiteX15" fmla="*/ 0 w 1850236"/>
                  <a:gd name="connsiteY15" fmla="*/ 1850236 h 185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236" h="1850236">
                    <a:moveTo>
                      <a:pt x="879525" y="1025758"/>
                    </a:moveTo>
                    <a:lnTo>
                      <a:pt x="879525" y="1176863"/>
                    </a:lnTo>
                    <a:lnTo>
                      <a:pt x="720767" y="1176863"/>
                    </a:lnTo>
                    <a:lnTo>
                      <a:pt x="720767" y="1294969"/>
                    </a:lnTo>
                    <a:lnTo>
                      <a:pt x="879525" y="1294969"/>
                    </a:lnTo>
                    <a:lnTo>
                      <a:pt x="879525" y="1559548"/>
                    </a:lnTo>
                    <a:lnTo>
                      <a:pt x="979771" y="1559548"/>
                    </a:lnTo>
                    <a:lnTo>
                      <a:pt x="979771" y="1294969"/>
                    </a:lnTo>
                    <a:lnTo>
                      <a:pt x="1134045" y="1294969"/>
                    </a:lnTo>
                    <a:lnTo>
                      <a:pt x="1134045" y="1176863"/>
                    </a:lnTo>
                    <a:lnTo>
                      <a:pt x="979771" y="1176863"/>
                    </a:lnTo>
                    <a:lnTo>
                      <a:pt x="979771" y="1025758"/>
                    </a:lnTo>
                    <a:close/>
                    <a:moveTo>
                      <a:pt x="0" y="0"/>
                    </a:moveTo>
                    <a:lnTo>
                      <a:pt x="1850236" y="0"/>
                    </a:lnTo>
                    <a:lnTo>
                      <a:pt x="1850236" y="1850236"/>
                    </a:lnTo>
                    <a:lnTo>
                      <a:pt x="0" y="1850236"/>
                    </a:lnTo>
                    <a:close/>
                  </a:path>
                </a:pathLst>
              </a:custGeom>
            </p:spPr>
          </p:pic>
          <p:sp>
            <p:nvSpPr>
              <p:cNvPr id="229" name="Freeform: Shape 228">
                <a:extLst>
                  <a:ext uri="{FF2B5EF4-FFF2-40B4-BE49-F238E27FC236}">
                    <a16:creationId xmlns:a16="http://schemas.microsoft.com/office/drawing/2014/main" id="{CB84BE19-EF45-42A9-B724-7D52F3BF1D0A}"/>
                  </a:ext>
                </a:extLst>
              </p:cNvPr>
              <p:cNvSpPr/>
              <p:nvPr/>
            </p:nvSpPr>
            <p:spPr>
              <a:xfrm>
                <a:off x="-5949446" y="2196390"/>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grpSp>
      </p:grpSp>
      <p:pic>
        <p:nvPicPr>
          <p:cNvPr id="218" name="Graphic 217" descr="Man with solid fill">
            <a:extLst>
              <a:ext uri="{FF2B5EF4-FFF2-40B4-BE49-F238E27FC236}">
                <a16:creationId xmlns:a16="http://schemas.microsoft.com/office/drawing/2014/main" id="{E1998AA6-980A-49D5-8083-B2503A18EA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43729" y="5129242"/>
            <a:ext cx="832007" cy="832007"/>
          </a:xfrm>
          <a:prstGeom prst="rect">
            <a:avLst/>
          </a:prstGeom>
        </p:spPr>
      </p:pic>
      <p:pic>
        <p:nvPicPr>
          <p:cNvPr id="234" name="Picture 233" descr="Icon&#10;&#10;Description automatically generated">
            <a:extLst>
              <a:ext uri="{FF2B5EF4-FFF2-40B4-BE49-F238E27FC236}">
                <a16:creationId xmlns:a16="http://schemas.microsoft.com/office/drawing/2014/main" id="{8CD87B61-CCDC-4285-BBB9-7FE32E4D876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0471" y="5263590"/>
            <a:ext cx="267624" cy="267624"/>
          </a:xfrm>
          <a:prstGeom prst="rect">
            <a:avLst/>
          </a:prstGeom>
        </p:spPr>
      </p:pic>
      <p:grpSp>
        <p:nvGrpSpPr>
          <p:cNvPr id="239" name="Group 238">
            <a:extLst>
              <a:ext uri="{FF2B5EF4-FFF2-40B4-BE49-F238E27FC236}">
                <a16:creationId xmlns:a16="http://schemas.microsoft.com/office/drawing/2014/main" id="{CFE8FF11-DF61-4F41-8BE6-A69BE96EA2CC}"/>
              </a:ext>
            </a:extLst>
          </p:cNvPr>
          <p:cNvGrpSpPr/>
          <p:nvPr/>
        </p:nvGrpSpPr>
        <p:grpSpPr>
          <a:xfrm>
            <a:off x="5077604" y="5318545"/>
            <a:ext cx="596860" cy="682721"/>
            <a:chOff x="8272234" y="4007283"/>
            <a:chExt cx="1222537" cy="1398405"/>
          </a:xfrm>
        </p:grpSpPr>
        <p:sp>
          <p:nvSpPr>
            <p:cNvPr id="240" name="Freeform: Shape 239">
              <a:extLst>
                <a:ext uri="{FF2B5EF4-FFF2-40B4-BE49-F238E27FC236}">
                  <a16:creationId xmlns:a16="http://schemas.microsoft.com/office/drawing/2014/main" id="{DAFA4085-DD61-463E-A792-FEB446496C93}"/>
                </a:ext>
              </a:extLst>
            </p:cNvPr>
            <p:cNvSpPr/>
            <p:nvPr/>
          </p:nvSpPr>
          <p:spPr>
            <a:xfrm>
              <a:off x="8272234" y="5122213"/>
              <a:ext cx="1208129" cy="1238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chemeClr val="bg1"/>
            </a:solidFill>
            <a:ln w="20439" cap="flat">
              <a:noFill/>
              <a:prstDash val="solid"/>
              <a:miter/>
            </a:ln>
          </p:spPr>
          <p:txBody>
            <a:bodyPr rtlCol="0" anchor="ctr"/>
            <a:lstStyle/>
            <a:p>
              <a:endParaRPr lang="en-GB"/>
            </a:p>
          </p:txBody>
        </p:sp>
        <p:sp>
          <p:nvSpPr>
            <p:cNvPr id="241" name="Freeform: Shape 240">
              <a:extLst>
                <a:ext uri="{FF2B5EF4-FFF2-40B4-BE49-F238E27FC236}">
                  <a16:creationId xmlns:a16="http://schemas.microsoft.com/office/drawing/2014/main" id="{2FC79A72-C1DD-43C8-8CE7-C67A6C40841B}"/>
                </a:ext>
              </a:extLst>
            </p:cNvPr>
            <p:cNvSpPr/>
            <p:nvPr/>
          </p:nvSpPr>
          <p:spPr>
            <a:xfrm>
              <a:off x="8286642" y="5281855"/>
              <a:ext cx="1208129" cy="1238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chemeClr val="bg1"/>
            </a:solidFill>
            <a:ln w="20439" cap="flat">
              <a:noFill/>
              <a:prstDash val="solid"/>
              <a:miter/>
            </a:ln>
          </p:spPr>
          <p:txBody>
            <a:bodyPr rtlCol="0" anchor="ctr"/>
            <a:lstStyle/>
            <a:p>
              <a:endParaRPr lang="en-GB"/>
            </a:p>
          </p:txBody>
        </p:sp>
        <p:grpSp>
          <p:nvGrpSpPr>
            <p:cNvPr id="242" name="Group 241">
              <a:extLst>
                <a:ext uri="{FF2B5EF4-FFF2-40B4-BE49-F238E27FC236}">
                  <a16:creationId xmlns:a16="http://schemas.microsoft.com/office/drawing/2014/main" id="{3AF2BA0E-272A-4240-8FFA-9688FB1A0CDA}"/>
                </a:ext>
              </a:extLst>
            </p:cNvPr>
            <p:cNvGrpSpPr/>
            <p:nvPr/>
          </p:nvGrpSpPr>
          <p:grpSpPr>
            <a:xfrm>
              <a:off x="8406980" y="4007283"/>
              <a:ext cx="938643" cy="1196096"/>
              <a:chOff x="8406980" y="4007283"/>
              <a:chExt cx="381337" cy="485931"/>
            </a:xfrm>
          </p:grpSpPr>
          <p:sp>
            <p:nvSpPr>
              <p:cNvPr id="243" name="Freeform: Shape 242">
                <a:extLst>
                  <a:ext uri="{FF2B5EF4-FFF2-40B4-BE49-F238E27FC236}">
                    <a16:creationId xmlns:a16="http://schemas.microsoft.com/office/drawing/2014/main" id="{05B7D79C-17E1-4C0D-9F73-6E9F2D9228E4}"/>
                  </a:ext>
                </a:extLst>
              </p:cNvPr>
              <p:cNvSpPr/>
              <p:nvPr/>
            </p:nvSpPr>
            <p:spPr>
              <a:xfrm>
                <a:off x="8528314" y="4007283"/>
                <a:ext cx="138667" cy="138667"/>
              </a:xfrm>
              <a:custGeom>
                <a:avLst/>
                <a:gdLst>
                  <a:gd name="connsiteX0" fmla="*/ 138668 w 138667"/>
                  <a:gd name="connsiteY0" fmla="*/ 69334 h 138667"/>
                  <a:gd name="connsiteX1" fmla="*/ 69334 w 138667"/>
                  <a:gd name="connsiteY1" fmla="*/ 138668 h 138667"/>
                  <a:gd name="connsiteX2" fmla="*/ 0 w 138667"/>
                  <a:gd name="connsiteY2" fmla="*/ 69334 h 138667"/>
                  <a:gd name="connsiteX3" fmla="*/ 69334 w 138667"/>
                  <a:gd name="connsiteY3" fmla="*/ 0 h 138667"/>
                  <a:gd name="connsiteX4" fmla="*/ 138668 w 138667"/>
                  <a:gd name="connsiteY4" fmla="*/ 69334 h 1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67" h="138667">
                    <a:moveTo>
                      <a:pt x="138668" y="69334"/>
                    </a:moveTo>
                    <a:cubicBezTo>
                      <a:pt x="138668" y="107626"/>
                      <a:pt x="107626" y="138668"/>
                      <a:pt x="69334" y="138668"/>
                    </a:cubicBezTo>
                    <a:cubicBezTo>
                      <a:pt x="31042" y="138668"/>
                      <a:pt x="0" y="107626"/>
                      <a:pt x="0" y="69334"/>
                    </a:cubicBezTo>
                    <a:cubicBezTo>
                      <a:pt x="0" y="31042"/>
                      <a:pt x="31042" y="0"/>
                      <a:pt x="69334" y="0"/>
                    </a:cubicBezTo>
                    <a:cubicBezTo>
                      <a:pt x="107626" y="0"/>
                      <a:pt x="138668" y="31042"/>
                      <a:pt x="138668" y="69334"/>
                    </a:cubicBezTo>
                    <a:close/>
                  </a:path>
                </a:pathLst>
              </a:custGeom>
              <a:solidFill>
                <a:schemeClr val="bg1"/>
              </a:solidFill>
              <a:ln w="8632" cap="flat">
                <a:noFill/>
                <a:prstDash val="solid"/>
                <a:miter/>
              </a:ln>
            </p:spPr>
            <p:txBody>
              <a:bodyPr rtlCol="0" anchor="ctr"/>
              <a:lstStyle/>
              <a:p>
                <a:endParaRPr lang="en-GB"/>
              </a:p>
            </p:txBody>
          </p:sp>
          <p:sp>
            <p:nvSpPr>
              <p:cNvPr id="244" name="Freeform: Shape 243">
                <a:extLst>
                  <a:ext uri="{FF2B5EF4-FFF2-40B4-BE49-F238E27FC236}">
                    <a16:creationId xmlns:a16="http://schemas.microsoft.com/office/drawing/2014/main" id="{EA95A1DB-F6FF-413E-B2F5-A3699C77CE73}"/>
                  </a:ext>
                </a:extLst>
              </p:cNvPr>
              <p:cNvSpPr/>
              <p:nvPr/>
            </p:nvSpPr>
            <p:spPr>
              <a:xfrm>
                <a:off x="8406980" y="4163284"/>
                <a:ext cx="381337" cy="329930"/>
              </a:xfrm>
              <a:custGeom>
                <a:avLst/>
                <a:gdLst>
                  <a:gd name="connsiteX0" fmla="*/ 190668 w 381337"/>
                  <a:gd name="connsiteY0" fmla="*/ 0 h 329930"/>
                  <a:gd name="connsiteX1" fmla="*/ 247869 w 381337"/>
                  <a:gd name="connsiteY1" fmla="*/ 6933 h 329930"/>
                  <a:gd name="connsiteX2" fmla="*/ 320669 w 381337"/>
                  <a:gd name="connsiteY2" fmla="*/ 45067 h 329930"/>
                  <a:gd name="connsiteX3" fmla="*/ 331069 w 381337"/>
                  <a:gd name="connsiteY3" fmla="*/ 64134 h 329930"/>
                  <a:gd name="connsiteX4" fmla="*/ 379603 w 381337"/>
                  <a:gd name="connsiteY4" fmla="*/ 270402 h 329930"/>
                  <a:gd name="connsiteX5" fmla="*/ 381337 w 381337"/>
                  <a:gd name="connsiteY5" fmla="*/ 279069 h 329930"/>
                  <a:gd name="connsiteX6" fmla="*/ 346670 w 381337"/>
                  <a:gd name="connsiteY6" fmla="*/ 313736 h 329930"/>
                  <a:gd name="connsiteX7" fmla="*/ 313736 w 381337"/>
                  <a:gd name="connsiteY7" fmla="*/ 287736 h 329930"/>
                  <a:gd name="connsiteX8" fmla="*/ 277336 w 381337"/>
                  <a:gd name="connsiteY8" fmla="*/ 136934 h 329930"/>
                  <a:gd name="connsiteX9" fmla="*/ 277336 w 381337"/>
                  <a:gd name="connsiteY9" fmla="*/ 329930 h 329930"/>
                  <a:gd name="connsiteX10" fmla="*/ 208002 w 381337"/>
                  <a:gd name="connsiteY10" fmla="*/ 329930 h 329930"/>
                  <a:gd name="connsiteX11" fmla="*/ 208002 w 381337"/>
                  <a:gd name="connsiteY11" fmla="*/ 312003 h 329930"/>
                  <a:gd name="connsiteX12" fmla="*/ 173335 w 381337"/>
                  <a:gd name="connsiteY12" fmla="*/ 312003 h 329930"/>
                  <a:gd name="connsiteX13" fmla="*/ 173335 w 381337"/>
                  <a:gd name="connsiteY13" fmla="*/ 329930 h 329930"/>
                  <a:gd name="connsiteX14" fmla="*/ 104001 w 381337"/>
                  <a:gd name="connsiteY14" fmla="*/ 329930 h 329930"/>
                  <a:gd name="connsiteX15" fmla="*/ 104001 w 381337"/>
                  <a:gd name="connsiteY15" fmla="*/ 138668 h 329930"/>
                  <a:gd name="connsiteX16" fmla="*/ 67601 w 381337"/>
                  <a:gd name="connsiteY16" fmla="*/ 289469 h 329930"/>
                  <a:gd name="connsiteX17" fmla="*/ 34667 w 381337"/>
                  <a:gd name="connsiteY17" fmla="*/ 315469 h 329930"/>
                  <a:gd name="connsiteX18" fmla="*/ 0 w 381337"/>
                  <a:gd name="connsiteY18" fmla="*/ 280802 h 329930"/>
                  <a:gd name="connsiteX19" fmla="*/ 1733 w 381337"/>
                  <a:gd name="connsiteY19" fmla="*/ 272136 h 329930"/>
                  <a:gd name="connsiteX20" fmla="*/ 50267 w 381337"/>
                  <a:gd name="connsiteY20" fmla="*/ 65867 h 329930"/>
                  <a:gd name="connsiteX21" fmla="*/ 60667 w 381337"/>
                  <a:gd name="connsiteY21" fmla="*/ 46800 h 329930"/>
                  <a:gd name="connsiteX22" fmla="*/ 133468 w 381337"/>
                  <a:gd name="connsiteY22" fmla="*/ 8667 h 329930"/>
                  <a:gd name="connsiteX23" fmla="*/ 190668 w 381337"/>
                  <a:gd name="connsiteY23" fmla="*/ 0 h 3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337" h="329930">
                    <a:moveTo>
                      <a:pt x="190668" y="0"/>
                    </a:moveTo>
                    <a:cubicBezTo>
                      <a:pt x="209735" y="0"/>
                      <a:pt x="228802" y="3467"/>
                      <a:pt x="247869" y="6933"/>
                    </a:cubicBezTo>
                    <a:cubicBezTo>
                      <a:pt x="275602" y="15600"/>
                      <a:pt x="299869" y="27734"/>
                      <a:pt x="320669" y="45067"/>
                    </a:cubicBezTo>
                    <a:cubicBezTo>
                      <a:pt x="325869" y="50267"/>
                      <a:pt x="329336" y="57200"/>
                      <a:pt x="331069" y="64134"/>
                    </a:cubicBezTo>
                    <a:lnTo>
                      <a:pt x="379603" y="270402"/>
                    </a:lnTo>
                    <a:cubicBezTo>
                      <a:pt x="379603" y="272136"/>
                      <a:pt x="381337" y="275602"/>
                      <a:pt x="381337" y="279069"/>
                    </a:cubicBezTo>
                    <a:cubicBezTo>
                      <a:pt x="381337" y="298136"/>
                      <a:pt x="365736" y="313736"/>
                      <a:pt x="346670" y="313736"/>
                    </a:cubicBezTo>
                    <a:cubicBezTo>
                      <a:pt x="331069" y="313736"/>
                      <a:pt x="317203" y="301603"/>
                      <a:pt x="313736" y="287736"/>
                    </a:cubicBezTo>
                    <a:lnTo>
                      <a:pt x="277336" y="136934"/>
                    </a:lnTo>
                    <a:lnTo>
                      <a:pt x="277336" y="329930"/>
                    </a:lnTo>
                    <a:lnTo>
                      <a:pt x="208002" y="329930"/>
                    </a:lnTo>
                    <a:lnTo>
                      <a:pt x="208002" y="312003"/>
                    </a:lnTo>
                    <a:lnTo>
                      <a:pt x="173335" y="312003"/>
                    </a:lnTo>
                    <a:lnTo>
                      <a:pt x="173335" y="329930"/>
                    </a:lnTo>
                    <a:lnTo>
                      <a:pt x="104001" y="329930"/>
                    </a:lnTo>
                    <a:lnTo>
                      <a:pt x="104001" y="138668"/>
                    </a:lnTo>
                    <a:lnTo>
                      <a:pt x="67601" y="289469"/>
                    </a:lnTo>
                    <a:cubicBezTo>
                      <a:pt x="64134" y="303336"/>
                      <a:pt x="50267" y="315469"/>
                      <a:pt x="34667" y="315469"/>
                    </a:cubicBezTo>
                    <a:cubicBezTo>
                      <a:pt x="15600" y="315469"/>
                      <a:pt x="0" y="299869"/>
                      <a:pt x="0" y="280802"/>
                    </a:cubicBezTo>
                    <a:cubicBezTo>
                      <a:pt x="0" y="277336"/>
                      <a:pt x="1733" y="273869"/>
                      <a:pt x="1733" y="272136"/>
                    </a:cubicBezTo>
                    <a:lnTo>
                      <a:pt x="50267" y="65867"/>
                    </a:lnTo>
                    <a:cubicBezTo>
                      <a:pt x="52000" y="58934"/>
                      <a:pt x="55467" y="52000"/>
                      <a:pt x="60667" y="46800"/>
                    </a:cubicBezTo>
                    <a:cubicBezTo>
                      <a:pt x="81467" y="29467"/>
                      <a:pt x="105734" y="15600"/>
                      <a:pt x="133468" y="8667"/>
                    </a:cubicBezTo>
                    <a:cubicBezTo>
                      <a:pt x="152535" y="3467"/>
                      <a:pt x="171601" y="0"/>
                      <a:pt x="190668" y="0"/>
                    </a:cubicBezTo>
                    <a:close/>
                  </a:path>
                </a:pathLst>
              </a:custGeom>
              <a:solidFill>
                <a:schemeClr val="bg1"/>
              </a:solidFill>
              <a:ln w="8632" cap="flat">
                <a:noFill/>
                <a:prstDash val="solid"/>
                <a:miter/>
              </a:ln>
            </p:spPr>
            <p:txBody>
              <a:bodyPr rtlCol="0" anchor="ctr"/>
              <a:lstStyle/>
              <a:p>
                <a:endParaRPr lang="en-GB"/>
              </a:p>
            </p:txBody>
          </p:sp>
          <p:pic>
            <p:nvPicPr>
              <p:cNvPr id="245" name="Picture 244" descr="Icon&#10;&#10;Description automatically generated">
                <a:extLst>
                  <a:ext uri="{FF2B5EF4-FFF2-40B4-BE49-F238E27FC236}">
                    <a16:creationId xmlns:a16="http://schemas.microsoft.com/office/drawing/2014/main" id="{CBA1A911-6886-48E9-9377-EB569F65A1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8387" y="4115631"/>
                <a:ext cx="267624" cy="267624"/>
              </a:xfrm>
              <a:prstGeom prst="rect">
                <a:avLst/>
              </a:prstGeom>
            </p:spPr>
          </p:pic>
        </p:grpSp>
      </p:grpSp>
      <p:pic>
        <p:nvPicPr>
          <p:cNvPr id="264" name="Graphic 263" descr="Crown with solid fill">
            <a:extLst>
              <a:ext uri="{FF2B5EF4-FFF2-40B4-BE49-F238E27FC236}">
                <a16:creationId xmlns:a16="http://schemas.microsoft.com/office/drawing/2014/main" id="{BF55E631-D228-424F-83EA-9018CD10FB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33305" y="5078694"/>
            <a:ext cx="221930" cy="221930"/>
          </a:xfrm>
          <a:prstGeom prst="rect">
            <a:avLst/>
          </a:prstGeom>
        </p:spPr>
      </p:pic>
      <p:sp>
        <p:nvSpPr>
          <p:cNvPr id="265" name="Graphic 96" descr="Dove with solid fill">
            <a:extLst>
              <a:ext uri="{FF2B5EF4-FFF2-40B4-BE49-F238E27FC236}">
                <a16:creationId xmlns:a16="http://schemas.microsoft.com/office/drawing/2014/main" id="{2B8B6520-F56A-447C-902C-D2F278A02EA1}"/>
              </a:ext>
            </a:extLst>
          </p:cNvPr>
          <p:cNvSpPr/>
          <p:nvPr/>
        </p:nvSpPr>
        <p:spPr>
          <a:xfrm>
            <a:off x="6244899" y="5342977"/>
            <a:ext cx="202153" cy="219465"/>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266" name="Group 265">
            <a:extLst>
              <a:ext uri="{FF2B5EF4-FFF2-40B4-BE49-F238E27FC236}">
                <a16:creationId xmlns:a16="http://schemas.microsoft.com/office/drawing/2014/main" id="{4DE57EBD-9AD8-4A18-A1B4-529762B9A8CF}"/>
              </a:ext>
            </a:extLst>
          </p:cNvPr>
          <p:cNvGrpSpPr/>
          <p:nvPr/>
        </p:nvGrpSpPr>
        <p:grpSpPr>
          <a:xfrm>
            <a:off x="6162782" y="5621349"/>
            <a:ext cx="362976" cy="415192"/>
            <a:chOff x="8272234" y="4007283"/>
            <a:chExt cx="1222537" cy="1398405"/>
          </a:xfrm>
        </p:grpSpPr>
        <p:sp>
          <p:nvSpPr>
            <p:cNvPr id="267" name="Freeform: Shape 266">
              <a:extLst>
                <a:ext uri="{FF2B5EF4-FFF2-40B4-BE49-F238E27FC236}">
                  <a16:creationId xmlns:a16="http://schemas.microsoft.com/office/drawing/2014/main" id="{6A99D692-5982-40AE-97E3-A79C54717BFD}"/>
                </a:ext>
              </a:extLst>
            </p:cNvPr>
            <p:cNvSpPr/>
            <p:nvPr/>
          </p:nvSpPr>
          <p:spPr>
            <a:xfrm>
              <a:off x="8272234" y="5122213"/>
              <a:ext cx="1208129" cy="1238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chemeClr val="bg1"/>
            </a:solidFill>
            <a:ln w="20439" cap="flat">
              <a:noFill/>
              <a:prstDash val="solid"/>
              <a:miter/>
            </a:ln>
          </p:spPr>
          <p:txBody>
            <a:bodyPr rtlCol="0" anchor="ctr"/>
            <a:lstStyle/>
            <a:p>
              <a:endParaRPr lang="en-GB"/>
            </a:p>
          </p:txBody>
        </p:sp>
        <p:sp>
          <p:nvSpPr>
            <p:cNvPr id="268" name="Freeform: Shape 267">
              <a:extLst>
                <a:ext uri="{FF2B5EF4-FFF2-40B4-BE49-F238E27FC236}">
                  <a16:creationId xmlns:a16="http://schemas.microsoft.com/office/drawing/2014/main" id="{05F57567-5891-4A3E-B7EC-B76B1837B131}"/>
                </a:ext>
              </a:extLst>
            </p:cNvPr>
            <p:cNvSpPr/>
            <p:nvPr/>
          </p:nvSpPr>
          <p:spPr>
            <a:xfrm>
              <a:off x="8286642" y="5281855"/>
              <a:ext cx="1208129" cy="1238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chemeClr val="bg1"/>
            </a:solidFill>
            <a:ln w="20439" cap="flat">
              <a:noFill/>
              <a:prstDash val="solid"/>
              <a:miter/>
            </a:ln>
          </p:spPr>
          <p:txBody>
            <a:bodyPr rtlCol="0" anchor="ctr"/>
            <a:lstStyle/>
            <a:p>
              <a:endParaRPr lang="en-GB"/>
            </a:p>
          </p:txBody>
        </p:sp>
        <p:grpSp>
          <p:nvGrpSpPr>
            <p:cNvPr id="269" name="Group 268">
              <a:extLst>
                <a:ext uri="{FF2B5EF4-FFF2-40B4-BE49-F238E27FC236}">
                  <a16:creationId xmlns:a16="http://schemas.microsoft.com/office/drawing/2014/main" id="{A453933D-A4ED-4C65-B5C8-7DF6375D4FD1}"/>
                </a:ext>
              </a:extLst>
            </p:cNvPr>
            <p:cNvGrpSpPr/>
            <p:nvPr/>
          </p:nvGrpSpPr>
          <p:grpSpPr>
            <a:xfrm>
              <a:off x="8406980" y="4007283"/>
              <a:ext cx="938643" cy="1196096"/>
              <a:chOff x="8406980" y="4007283"/>
              <a:chExt cx="381337" cy="485931"/>
            </a:xfrm>
          </p:grpSpPr>
          <p:sp>
            <p:nvSpPr>
              <p:cNvPr id="270" name="Freeform: Shape 269">
                <a:extLst>
                  <a:ext uri="{FF2B5EF4-FFF2-40B4-BE49-F238E27FC236}">
                    <a16:creationId xmlns:a16="http://schemas.microsoft.com/office/drawing/2014/main" id="{5D5050AF-2FAD-42D3-B612-33F65EE95DB8}"/>
                  </a:ext>
                </a:extLst>
              </p:cNvPr>
              <p:cNvSpPr/>
              <p:nvPr/>
            </p:nvSpPr>
            <p:spPr>
              <a:xfrm>
                <a:off x="8528314" y="4007283"/>
                <a:ext cx="138667" cy="138667"/>
              </a:xfrm>
              <a:custGeom>
                <a:avLst/>
                <a:gdLst>
                  <a:gd name="connsiteX0" fmla="*/ 138668 w 138667"/>
                  <a:gd name="connsiteY0" fmla="*/ 69334 h 138667"/>
                  <a:gd name="connsiteX1" fmla="*/ 69334 w 138667"/>
                  <a:gd name="connsiteY1" fmla="*/ 138668 h 138667"/>
                  <a:gd name="connsiteX2" fmla="*/ 0 w 138667"/>
                  <a:gd name="connsiteY2" fmla="*/ 69334 h 138667"/>
                  <a:gd name="connsiteX3" fmla="*/ 69334 w 138667"/>
                  <a:gd name="connsiteY3" fmla="*/ 0 h 138667"/>
                  <a:gd name="connsiteX4" fmla="*/ 138668 w 138667"/>
                  <a:gd name="connsiteY4" fmla="*/ 69334 h 1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67" h="138667">
                    <a:moveTo>
                      <a:pt x="138668" y="69334"/>
                    </a:moveTo>
                    <a:cubicBezTo>
                      <a:pt x="138668" y="107626"/>
                      <a:pt x="107626" y="138668"/>
                      <a:pt x="69334" y="138668"/>
                    </a:cubicBezTo>
                    <a:cubicBezTo>
                      <a:pt x="31042" y="138668"/>
                      <a:pt x="0" y="107626"/>
                      <a:pt x="0" y="69334"/>
                    </a:cubicBezTo>
                    <a:cubicBezTo>
                      <a:pt x="0" y="31042"/>
                      <a:pt x="31042" y="0"/>
                      <a:pt x="69334" y="0"/>
                    </a:cubicBezTo>
                    <a:cubicBezTo>
                      <a:pt x="107626" y="0"/>
                      <a:pt x="138668" y="31042"/>
                      <a:pt x="138668" y="69334"/>
                    </a:cubicBezTo>
                    <a:close/>
                  </a:path>
                </a:pathLst>
              </a:custGeom>
              <a:solidFill>
                <a:schemeClr val="bg1"/>
              </a:solidFill>
              <a:ln w="8632" cap="flat">
                <a:noFill/>
                <a:prstDash val="solid"/>
                <a:miter/>
              </a:ln>
            </p:spPr>
            <p:txBody>
              <a:bodyPr rtlCol="0" anchor="ctr"/>
              <a:lstStyle/>
              <a:p>
                <a:endParaRPr lang="en-GB"/>
              </a:p>
            </p:txBody>
          </p:sp>
          <p:sp>
            <p:nvSpPr>
              <p:cNvPr id="271" name="Freeform: Shape 270">
                <a:extLst>
                  <a:ext uri="{FF2B5EF4-FFF2-40B4-BE49-F238E27FC236}">
                    <a16:creationId xmlns:a16="http://schemas.microsoft.com/office/drawing/2014/main" id="{F1784CDE-98C9-4423-A675-A4F98D60853B}"/>
                  </a:ext>
                </a:extLst>
              </p:cNvPr>
              <p:cNvSpPr/>
              <p:nvPr/>
            </p:nvSpPr>
            <p:spPr>
              <a:xfrm>
                <a:off x="8406980" y="4163284"/>
                <a:ext cx="381337" cy="329930"/>
              </a:xfrm>
              <a:custGeom>
                <a:avLst/>
                <a:gdLst>
                  <a:gd name="connsiteX0" fmla="*/ 190668 w 381337"/>
                  <a:gd name="connsiteY0" fmla="*/ 0 h 329930"/>
                  <a:gd name="connsiteX1" fmla="*/ 247869 w 381337"/>
                  <a:gd name="connsiteY1" fmla="*/ 6933 h 329930"/>
                  <a:gd name="connsiteX2" fmla="*/ 320669 w 381337"/>
                  <a:gd name="connsiteY2" fmla="*/ 45067 h 329930"/>
                  <a:gd name="connsiteX3" fmla="*/ 331069 w 381337"/>
                  <a:gd name="connsiteY3" fmla="*/ 64134 h 329930"/>
                  <a:gd name="connsiteX4" fmla="*/ 379603 w 381337"/>
                  <a:gd name="connsiteY4" fmla="*/ 270402 h 329930"/>
                  <a:gd name="connsiteX5" fmla="*/ 381337 w 381337"/>
                  <a:gd name="connsiteY5" fmla="*/ 279069 h 329930"/>
                  <a:gd name="connsiteX6" fmla="*/ 346670 w 381337"/>
                  <a:gd name="connsiteY6" fmla="*/ 313736 h 329930"/>
                  <a:gd name="connsiteX7" fmla="*/ 313736 w 381337"/>
                  <a:gd name="connsiteY7" fmla="*/ 287736 h 329930"/>
                  <a:gd name="connsiteX8" fmla="*/ 277336 w 381337"/>
                  <a:gd name="connsiteY8" fmla="*/ 136934 h 329930"/>
                  <a:gd name="connsiteX9" fmla="*/ 277336 w 381337"/>
                  <a:gd name="connsiteY9" fmla="*/ 329930 h 329930"/>
                  <a:gd name="connsiteX10" fmla="*/ 208002 w 381337"/>
                  <a:gd name="connsiteY10" fmla="*/ 329930 h 329930"/>
                  <a:gd name="connsiteX11" fmla="*/ 208002 w 381337"/>
                  <a:gd name="connsiteY11" fmla="*/ 312003 h 329930"/>
                  <a:gd name="connsiteX12" fmla="*/ 173335 w 381337"/>
                  <a:gd name="connsiteY12" fmla="*/ 312003 h 329930"/>
                  <a:gd name="connsiteX13" fmla="*/ 173335 w 381337"/>
                  <a:gd name="connsiteY13" fmla="*/ 329930 h 329930"/>
                  <a:gd name="connsiteX14" fmla="*/ 104001 w 381337"/>
                  <a:gd name="connsiteY14" fmla="*/ 329930 h 329930"/>
                  <a:gd name="connsiteX15" fmla="*/ 104001 w 381337"/>
                  <a:gd name="connsiteY15" fmla="*/ 138668 h 329930"/>
                  <a:gd name="connsiteX16" fmla="*/ 67601 w 381337"/>
                  <a:gd name="connsiteY16" fmla="*/ 289469 h 329930"/>
                  <a:gd name="connsiteX17" fmla="*/ 34667 w 381337"/>
                  <a:gd name="connsiteY17" fmla="*/ 315469 h 329930"/>
                  <a:gd name="connsiteX18" fmla="*/ 0 w 381337"/>
                  <a:gd name="connsiteY18" fmla="*/ 280802 h 329930"/>
                  <a:gd name="connsiteX19" fmla="*/ 1733 w 381337"/>
                  <a:gd name="connsiteY19" fmla="*/ 272136 h 329930"/>
                  <a:gd name="connsiteX20" fmla="*/ 50267 w 381337"/>
                  <a:gd name="connsiteY20" fmla="*/ 65867 h 329930"/>
                  <a:gd name="connsiteX21" fmla="*/ 60667 w 381337"/>
                  <a:gd name="connsiteY21" fmla="*/ 46800 h 329930"/>
                  <a:gd name="connsiteX22" fmla="*/ 133468 w 381337"/>
                  <a:gd name="connsiteY22" fmla="*/ 8667 h 329930"/>
                  <a:gd name="connsiteX23" fmla="*/ 190668 w 381337"/>
                  <a:gd name="connsiteY23" fmla="*/ 0 h 3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337" h="329930">
                    <a:moveTo>
                      <a:pt x="190668" y="0"/>
                    </a:moveTo>
                    <a:cubicBezTo>
                      <a:pt x="209735" y="0"/>
                      <a:pt x="228802" y="3467"/>
                      <a:pt x="247869" y="6933"/>
                    </a:cubicBezTo>
                    <a:cubicBezTo>
                      <a:pt x="275602" y="15600"/>
                      <a:pt x="299869" y="27734"/>
                      <a:pt x="320669" y="45067"/>
                    </a:cubicBezTo>
                    <a:cubicBezTo>
                      <a:pt x="325869" y="50267"/>
                      <a:pt x="329336" y="57200"/>
                      <a:pt x="331069" y="64134"/>
                    </a:cubicBezTo>
                    <a:lnTo>
                      <a:pt x="379603" y="270402"/>
                    </a:lnTo>
                    <a:cubicBezTo>
                      <a:pt x="379603" y="272136"/>
                      <a:pt x="381337" y="275602"/>
                      <a:pt x="381337" y="279069"/>
                    </a:cubicBezTo>
                    <a:cubicBezTo>
                      <a:pt x="381337" y="298136"/>
                      <a:pt x="365736" y="313736"/>
                      <a:pt x="346670" y="313736"/>
                    </a:cubicBezTo>
                    <a:cubicBezTo>
                      <a:pt x="331069" y="313736"/>
                      <a:pt x="317203" y="301603"/>
                      <a:pt x="313736" y="287736"/>
                    </a:cubicBezTo>
                    <a:lnTo>
                      <a:pt x="277336" y="136934"/>
                    </a:lnTo>
                    <a:lnTo>
                      <a:pt x="277336" y="329930"/>
                    </a:lnTo>
                    <a:lnTo>
                      <a:pt x="208002" y="329930"/>
                    </a:lnTo>
                    <a:lnTo>
                      <a:pt x="208002" y="312003"/>
                    </a:lnTo>
                    <a:lnTo>
                      <a:pt x="173335" y="312003"/>
                    </a:lnTo>
                    <a:lnTo>
                      <a:pt x="173335" y="329930"/>
                    </a:lnTo>
                    <a:lnTo>
                      <a:pt x="104001" y="329930"/>
                    </a:lnTo>
                    <a:lnTo>
                      <a:pt x="104001" y="138668"/>
                    </a:lnTo>
                    <a:lnTo>
                      <a:pt x="67601" y="289469"/>
                    </a:lnTo>
                    <a:cubicBezTo>
                      <a:pt x="64134" y="303336"/>
                      <a:pt x="50267" y="315469"/>
                      <a:pt x="34667" y="315469"/>
                    </a:cubicBezTo>
                    <a:cubicBezTo>
                      <a:pt x="15600" y="315469"/>
                      <a:pt x="0" y="299869"/>
                      <a:pt x="0" y="280802"/>
                    </a:cubicBezTo>
                    <a:cubicBezTo>
                      <a:pt x="0" y="277336"/>
                      <a:pt x="1733" y="273869"/>
                      <a:pt x="1733" y="272136"/>
                    </a:cubicBezTo>
                    <a:lnTo>
                      <a:pt x="50267" y="65867"/>
                    </a:lnTo>
                    <a:cubicBezTo>
                      <a:pt x="52000" y="58934"/>
                      <a:pt x="55467" y="52000"/>
                      <a:pt x="60667" y="46800"/>
                    </a:cubicBezTo>
                    <a:cubicBezTo>
                      <a:pt x="81467" y="29467"/>
                      <a:pt x="105734" y="15600"/>
                      <a:pt x="133468" y="8667"/>
                    </a:cubicBezTo>
                    <a:cubicBezTo>
                      <a:pt x="152535" y="3467"/>
                      <a:pt x="171601" y="0"/>
                      <a:pt x="190668" y="0"/>
                    </a:cubicBezTo>
                    <a:close/>
                  </a:path>
                </a:pathLst>
              </a:custGeom>
              <a:solidFill>
                <a:schemeClr val="bg1"/>
              </a:solidFill>
              <a:ln w="8632" cap="flat">
                <a:noFill/>
                <a:prstDash val="solid"/>
                <a:miter/>
              </a:ln>
            </p:spPr>
            <p:txBody>
              <a:bodyPr rtlCol="0" anchor="ctr"/>
              <a:lstStyle/>
              <a:p>
                <a:endParaRPr lang="en-GB"/>
              </a:p>
            </p:txBody>
          </p:sp>
          <p:pic>
            <p:nvPicPr>
              <p:cNvPr id="272" name="Picture 271" descr="Icon&#10;&#10;Description automatically generated">
                <a:extLst>
                  <a:ext uri="{FF2B5EF4-FFF2-40B4-BE49-F238E27FC236}">
                    <a16:creationId xmlns:a16="http://schemas.microsoft.com/office/drawing/2014/main" id="{5EB3AB9A-1123-4539-8353-58B01B8995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8387" y="4115631"/>
                <a:ext cx="267624" cy="267624"/>
              </a:xfrm>
              <a:prstGeom prst="rect">
                <a:avLst/>
              </a:prstGeom>
            </p:spPr>
          </p:pic>
        </p:grpSp>
      </p:grpSp>
      <p:grpSp>
        <p:nvGrpSpPr>
          <p:cNvPr id="279" name="Group 278">
            <a:extLst>
              <a:ext uri="{FF2B5EF4-FFF2-40B4-BE49-F238E27FC236}">
                <a16:creationId xmlns:a16="http://schemas.microsoft.com/office/drawing/2014/main" id="{CE0C005E-6F55-4EC9-ABD4-0E84DB42040E}"/>
              </a:ext>
            </a:extLst>
          </p:cNvPr>
          <p:cNvGrpSpPr/>
          <p:nvPr/>
        </p:nvGrpSpPr>
        <p:grpSpPr>
          <a:xfrm>
            <a:off x="3061561" y="5391930"/>
            <a:ext cx="279324" cy="571345"/>
            <a:chOff x="7447573" y="4305694"/>
            <a:chExt cx="381336" cy="780006"/>
          </a:xfrm>
        </p:grpSpPr>
        <p:grpSp>
          <p:nvGrpSpPr>
            <p:cNvPr id="280" name="Graphic 276" descr="Man with solid fill">
              <a:extLst>
                <a:ext uri="{FF2B5EF4-FFF2-40B4-BE49-F238E27FC236}">
                  <a16:creationId xmlns:a16="http://schemas.microsoft.com/office/drawing/2014/main" id="{D79AF59B-4C6A-454A-A976-31AC2F832141}"/>
                </a:ext>
              </a:extLst>
            </p:cNvPr>
            <p:cNvGrpSpPr/>
            <p:nvPr/>
          </p:nvGrpSpPr>
          <p:grpSpPr>
            <a:xfrm>
              <a:off x="7447573" y="4305694"/>
              <a:ext cx="381336" cy="780006"/>
              <a:chOff x="7447573" y="4305694"/>
              <a:chExt cx="381336" cy="780006"/>
            </a:xfrm>
            <a:solidFill>
              <a:schemeClr val="bg1"/>
            </a:solidFill>
          </p:grpSpPr>
          <p:sp>
            <p:nvSpPr>
              <p:cNvPr id="282" name="Freeform: Shape 281">
                <a:extLst>
                  <a:ext uri="{FF2B5EF4-FFF2-40B4-BE49-F238E27FC236}">
                    <a16:creationId xmlns:a16="http://schemas.microsoft.com/office/drawing/2014/main" id="{01BAF721-5728-4D04-A0A9-A008F2A4C854}"/>
                  </a:ext>
                </a:extLst>
              </p:cNvPr>
              <p:cNvSpPr/>
              <p:nvPr/>
            </p:nvSpPr>
            <p:spPr>
              <a:xfrm>
                <a:off x="7568907" y="4305694"/>
                <a:ext cx="138667" cy="138667"/>
              </a:xfrm>
              <a:custGeom>
                <a:avLst/>
                <a:gdLst>
                  <a:gd name="connsiteX0" fmla="*/ 138668 w 138667"/>
                  <a:gd name="connsiteY0" fmla="*/ 69334 h 138667"/>
                  <a:gd name="connsiteX1" fmla="*/ 69334 w 138667"/>
                  <a:gd name="connsiteY1" fmla="*/ 138668 h 138667"/>
                  <a:gd name="connsiteX2" fmla="*/ 0 w 138667"/>
                  <a:gd name="connsiteY2" fmla="*/ 69334 h 138667"/>
                  <a:gd name="connsiteX3" fmla="*/ 69334 w 138667"/>
                  <a:gd name="connsiteY3" fmla="*/ 0 h 138667"/>
                  <a:gd name="connsiteX4" fmla="*/ 138668 w 138667"/>
                  <a:gd name="connsiteY4" fmla="*/ 69334 h 1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67" h="138667">
                    <a:moveTo>
                      <a:pt x="138668" y="69334"/>
                    </a:moveTo>
                    <a:cubicBezTo>
                      <a:pt x="138668" y="107626"/>
                      <a:pt x="107626" y="138668"/>
                      <a:pt x="69334" y="138668"/>
                    </a:cubicBezTo>
                    <a:cubicBezTo>
                      <a:pt x="31042" y="138668"/>
                      <a:pt x="0" y="107626"/>
                      <a:pt x="0" y="69334"/>
                    </a:cubicBezTo>
                    <a:cubicBezTo>
                      <a:pt x="0" y="31042"/>
                      <a:pt x="31042" y="0"/>
                      <a:pt x="69334" y="0"/>
                    </a:cubicBezTo>
                    <a:cubicBezTo>
                      <a:pt x="107626" y="0"/>
                      <a:pt x="138668" y="31042"/>
                      <a:pt x="138668" y="69334"/>
                    </a:cubicBezTo>
                    <a:close/>
                  </a:path>
                </a:pathLst>
              </a:custGeom>
              <a:solidFill>
                <a:schemeClr val="bg1"/>
              </a:solidFill>
              <a:ln w="8632" cap="flat">
                <a:noFill/>
                <a:prstDash val="solid"/>
                <a:miter/>
              </a:ln>
            </p:spPr>
            <p:txBody>
              <a:bodyPr rtlCol="0" anchor="ctr"/>
              <a:lstStyle/>
              <a:p>
                <a:endParaRPr lang="en-GB"/>
              </a:p>
            </p:txBody>
          </p:sp>
          <p:sp>
            <p:nvSpPr>
              <p:cNvPr id="283" name="Freeform: Shape 282">
                <a:extLst>
                  <a:ext uri="{FF2B5EF4-FFF2-40B4-BE49-F238E27FC236}">
                    <a16:creationId xmlns:a16="http://schemas.microsoft.com/office/drawing/2014/main" id="{666B0F5E-60CF-439D-9160-13EFD2CC5054}"/>
                  </a:ext>
                </a:extLst>
              </p:cNvPr>
              <p:cNvSpPr/>
              <p:nvPr/>
            </p:nvSpPr>
            <p:spPr>
              <a:xfrm>
                <a:off x="7447573" y="4461695"/>
                <a:ext cx="381336" cy="624005"/>
              </a:xfrm>
              <a:custGeom>
                <a:avLst/>
                <a:gdLst>
                  <a:gd name="connsiteX0" fmla="*/ 379603 w 381336"/>
                  <a:gd name="connsiteY0" fmla="*/ 270402 h 624005"/>
                  <a:gd name="connsiteX1" fmla="*/ 331069 w 381336"/>
                  <a:gd name="connsiteY1" fmla="*/ 64134 h 624005"/>
                  <a:gd name="connsiteX2" fmla="*/ 320669 w 381336"/>
                  <a:gd name="connsiteY2" fmla="*/ 45067 h 624005"/>
                  <a:gd name="connsiteX3" fmla="*/ 247869 w 381336"/>
                  <a:gd name="connsiteY3" fmla="*/ 6933 h 624005"/>
                  <a:gd name="connsiteX4" fmla="*/ 190668 w 381336"/>
                  <a:gd name="connsiteY4" fmla="*/ 0 h 624005"/>
                  <a:gd name="connsiteX5" fmla="*/ 133468 w 381336"/>
                  <a:gd name="connsiteY5" fmla="*/ 8667 h 624005"/>
                  <a:gd name="connsiteX6" fmla="*/ 60667 w 381336"/>
                  <a:gd name="connsiteY6" fmla="*/ 46800 h 624005"/>
                  <a:gd name="connsiteX7" fmla="*/ 50267 w 381336"/>
                  <a:gd name="connsiteY7" fmla="*/ 65867 h 624005"/>
                  <a:gd name="connsiteX8" fmla="*/ 1733 w 381336"/>
                  <a:gd name="connsiteY8" fmla="*/ 272136 h 624005"/>
                  <a:gd name="connsiteX9" fmla="*/ 0 w 381336"/>
                  <a:gd name="connsiteY9" fmla="*/ 280802 h 624005"/>
                  <a:gd name="connsiteX10" fmla="*/ 34667 w 381336"/>
                  <a:gd name="connsiteY10" fmla="*/ 315469 h 624005"/>
                  <a:gd name="connsiteX11" fmla="*/ 67601 w 381336"/>
                  <a:gd name="connsiteY11" fmla="*/ 289469 h 624005"/>
                  <a:gd name="connsiteX12" fmla="*/ 104001 w 381336"/>
                  <a:gd name="connsiteY12" fmla="*/ 138668 h 624005"/>
                  <a:gd name="connsiteX13" fmla="*/ 104001 w 381336"/>
                  <a:gd name="connsiteY13" fmla="*/ 624005 h 624005"/>
                  <a:gd name="connsiteX14" fmla="*/ 173335 w 381336"/>
                  <a:gd name="connsiteY14" fmla="*/ 624005 h 624005"/>
                  <a:gd name="connsiteX15" fmla="*/ 173335 w 381336"/>
                  <a:gd name="connsiteY15" fmla="*/ 312003 h 624005"/>
                  <a:gd name="connsiteX16" fmla="*/ 208002 w 381336"/>
                  <a:gd name="connsiteY16" fmla="*/ 312003 h 624005"/>
                  <a:gd name="connsiteX17" fmla="*/ 208002 w 381336"/>
                  <a:gd name="connsiteY17" fmla="*/ 624005 h 624005"/>
                  <a:gd name="connsiteX18" fmla="*/ 277336 w 381336"/>
                  <a:gd name="connsiteY18" fmla="*/ 624005 h 624005"/>
                  <a:gd name="connsiteX19" fmla="*/ 277336 w 381336"/>
                  <a:gd name="connsiteY19" fmla="*/ 136934 h 624005"/>
                  <a:gd name="connsiteX20" fmla="*/ 313736 w 381336"/>
                  <a:gd name="connsiteY20" fmla="*/ 287736 h 624005"/>
                  <a:gd name="connsiteX21" fmla="*/ 346670 w 381336"/>
                  <a:gd name="connsiteY21" fmla="*/ 313736 h 624005"/>
                  <a:gd name="connsiteX22" fmla="*/ 381337 w 381336"/>
                  <a:gd name="connsiteY22" fmla="*/ 279069 h 624005"/>
                  <a:gd name="connsiteX23" fmla="*/ 379603 w 381336"/>
                  <a:gd name="connsiteY23" fmla="*/ 270402 h 6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336" h="624005">
                    <a:moveTo>
                      <a:pt x="379603" y="270402"/>
                    </a:moveTo>
                    <a:lnTo>
                      <a:pt x="331069" y="64134"/>
                    </a:lnTo>
                    <a:cubicBezTo>
                      <a:pt x="329336" y="57200"/>
                      <a:pt x="325869" y="50267"/>
                      <a:pt x="320669" y="45067"/>
                    </a:cubicBezTo>
                    <a:cubicBezTo>
                      <a:pt x="299869" y="27734"/>
                      <a:pt x="275602" y="15600"/>
                      <a:pt x="247869" y="6933"/>
                    </a:cubicBezTo>
                    <a:cubicBezTo>
                      <a:pt x="228802" y="3467"/>
                      <a:pt x="209735" y="0"/>
                      <a:pt x="190668" y="0"/>
                    </a:cubicBezTo>
                    <a:cubicBezTo>
                      <a:pt x="171601" y="0"/>
                      <a:pt x="152535" y="3467"/>
                      <a:pt x="133468" y="8667"/>
                    </a:cubicBezTo>
                    <a:cubicBezTo>
                      <a:pt x="105734" y="15600"/>
                      <a:pt x="81467" y="29467"/>
                      <a:pt x="60667" y="46800"/>
                    </a:cubicBezTo>
                    <a:cubicBezTo>
                      <a:pt x="55467" y="52000"/>
                      <a:pt x="52000" y="58934"/>
                      <a:pt x="50267" y="65867"/>
                    </a:cubicBezTo>
                    <a:lnTo>
                      <a:pt x="1733" y="272136"/>
                    </a:lnTo>
                    <a:cubicBezTo>
                      <a:pt x="1733" y="273869"/>
                      <a:pt x="0" y="277336"/>
                      <a:pt x="0" y="280802"/>
                    </a:cubicBezTo>
                    <a:cubicBezTo>
                      <a:pt x="0" y="299869"/>
                      <a:pt x="15600" y="315469"/>
                      <a:pt x="34667" y="315469"/>
                    </a:cubicBezTo>
                    <a:cubicBezTo>
                      <a:pt x="50267" y="315469"/>
                      <a:pt x="64134" y="303336"/>
                      <a:pt x="67601" y="289469"/>
                    </a:cubicBezTo>
                    <a:lnTo>
                      <a:pt x="104001" y="138668"/>
                    </a:lnTo>
                    <a:lnTo>
                      <a:pt x="104001" y="624005"/>
                    </a:lnTo>
                    <a:lnTo>
                      <a:pt x="173335" y="624005"/>
                    </a:lnTo>
                    <a:lnTo>
                      <a:pt x="173335" y="312003"/>
                    </a:lnTo>
                    <a:lnTo>
                      <a:pt x="208002" y="312003"/>
                    </a:lnTo>
                    <a:lnTo>
                      <a:pt x="208002" y="624005"/>
                    </a:lnTo>
                    <a:lnTo>
                      <a:pt x="277336" y="624005"/>
                    </a:lnTo>
                    <a:lnTo>
                      <a:pt x="277336" y="136934"/>
                    </a:lnTo>
                    <a:lnTo>
                      <a:pt x="313736" y="287736"/>
                    </a:lnTo>
                    <a:cubicBezTo>
                      <a:pt x="317203" y="301603"/>
                      <a:pt x="331069" y="313736"/>
                      <a:pt x="346670" y="313736"/>
                    </a:cubicBezTo>
                    <a:cubicBezTo>
                      <a:pt x="365736" y="313736"/>
                      <a:pt x="381337" y="298136"/>
                      <a:pt x="381337" y="279069"/>
                    </a:cubicBezTo>
                    <a:cubicBezTo>
                      <a:pt x="381337" y="275602"/>
                      <a:pt x="379603" y="272136"/>
                      <a:pt x="379603" y="270402"/>
                    </a:cubicBezTo>
                    <a:close/>
                  </a:path>
                </a:pathLst>
              </a:custGeom>
              <a:solidFill>
                <a:schemeClr val="bg1"/>
              </a:solidFill>
              <a:ln w="8632" cap="flat">
                <a:noFill/>
                <a:prstDash val="solid"/>
                <a:miter/>
              </a:ln>
            </p:spPr>
            <p:txBody>
              <a:bodyPr rtlCol="0" anchor="ctr"/>
              <a:lstStyle/>
              <a:p>
                <a:endParaRPr lang="en-GB"/>
              </a:p>
            </p:txBody>
          </p:sp>
        </p:grpSp>
        <p:pic>
          <p:nvPicPr>
            <p:cNvPr id="281" name="Picture 280" descr="Icon&#10;&#10;Description automatically generated">
              <a:extLst>
                <a:ext uri="{FF2B5EF4-FFF2-40B4-BE49-F238E27FC236}">
                  <a16:creationId xmlns:a16="http://schemas.microsoft.com/office/drawing/2014/main" id="{2AF7114D-821C-4324-97B7-7125A3A09D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3309" y="4402290"/>
              <a:ext cx="267624" cy="267624"/>
            </a:xfrm>
            <a:prstGeom prst="rect">
              <a:avLst/>
            </a:prstGeom>
          </p:spPr>
        </p:pic>
      </p:grpSp>
      <p:grpSp>
        <p:nvGrpSpPr>
          <p:cNvPr id="284" name="Group 283">
            <a:extLst>
              <a:ext uri="{FF2B5EF4-FFF2-40B4-BE49-F238E27FC236}">
                <a16:creationId xmlns:a16="http://schemas.microsoft.com/office/drawing/2014/main" id="{8AD7A6FD-F8B3-49B3-9385-BB3832E44BC1}"/>
              </a:ext>
            </a:extLst>
          </p:cNvPr>
          <p:cNvGrpSpPr/>
          <p:nvPr/>
        </p:nvGrpSpPr>
        <p:grpSpPr>
          <a:xfrm>
            <a:off x="3373700" y="5495814"/>
            <a:ext cx="522343" cy="522343"/>
            <a:chOff x="-2969126" y="2115250"/>
            <a:chExt cx="2243092" cy="2243092"/>
          </a:xfrm>
        </p:grpSpPr>
        <p:pic>
          <p:nvPicPr>
            <p:cNvPr id="285" name="Graphic 284" descr="Man with solid fill">
              <a:extLst>
                <a:ext uri="{FF2B5EF4-FFF2-40B4-BE49-F238E27FC236}">
                  <a16:creationId xmlns:a16="http://schemas.microsoft.com/office/drawing/2014/main" id="{AD2BF2E7-DF9F-44D1-973B-E423778C34A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9126" y="2115250"/>
              <a:ext cx="2243092" cy="2243092"/>
            </a:xfrm>
            <a:prstGeom prst="rect">
              <a:avLst/>
            </a:prstGeom>
          </p:spPr>
        </p:pic>
        <p:grpSp>
          <p:nvGrpSpPr>
            <p:cNvPr id="286" name="Group 285">
              <a:extLst>
                <a:ext uri="{FF2B5EF4-FFF2-40B4-BE49-F238E27FC236}">
                  <a16:creationId xmlns:a16="http://schemas.microsoft.com/office/drawing/2014/main" id="{1D6B4611-DFF0-4EE8-9BF6-167BD97ACE57}"/>
                </a:ext>
              </a:extLst>
            </p:cNvPr>
            <p:cNvGrpSpPr/>
            <p:nvPr/>
          </p:nvGrpSpPr>
          <p:grpSpPr>
            <a:xfrm>
              <a:off x="-2082028" y="2615662"/>
              <a:ext cx="470668" cy="395686"/>
              <a:chOff x="-5949446" y="988395"/>
              <a:chExt cx="1636428" cy="1375728"/>
            </a:xfrm>
            <a:solidFill>
              <a:srgbClr val="AFD510"/>
            </a:solidFill>
          </p:grpSpPr>
          <p:sp>
            <p:nvSpPr>
              <p:cNvPr id="287" name="Freeform: Shape 286">
                <a:extLst>
                  <a:ext uri="{FF2B5EF4-FFF2-40B4-BE49-F238E27FC236}">
                    <a16:creationId xmlns:a16="http://schemas.microsoft.com/office/drawing/2014/main" id="{788325A8-C4C9-43BE-AC75-92388BA4B41A}"/>
                  </a:ext>
                </a:extLst>
              </p:cNvPr>
              <p:cNvSpPr/>
              <p:nvPr/>
            </p:nvSpPr>
            <p:spPr>
              <a:xfrm>
                <a:off x="-5949446" y="1969567"/>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pic>
            <p:nvPicPr>
              <p:cNvPr id="288" name="Graphic 287" descr="User with solid fill">
                <a:extLst>
                  <a:ext uri="{FF2B5EF4-FFF2-40B4-BE49-F238E27FC236}">
                    <a16:creationId xmlns:a16="http://schemas.microsoft.com/office/drawing/2014/main" id="{B75C1669-00A7-484F-97AA-91804A22777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16779" y="988395"/>
                <a:ext cx="1214404" cy="1214404"/>
              </a:xfrm>
              <a:custGeom>
                <a:avLst/>
                <a:gdLst>
                  <a:gd name="connsiteX0" fmla="*/ 879525 w 1850236"/>
                  <a:gd name="connsiteY0" fmla="*/ 1025758 h 1850236"/>
                  <a:gd name="connsiteX1" fmla="*/ 879525 w 1850236"/>
                  <a:gd name="connsiteY1" fmla="*/ 1176863 h 1850236"/>
                  <a:gd name="connsiteX2" fmla="*/ 720767 w 1850236"/>
                  <a:gd name="connsiteY2" fmla="*/ 1176863 h 1850236"/>
                  <a:gd name="connsiteX3" fmla="*/ 720767 w 1850236"/>
                  <a:gd name="connsiteY3" fmla="*/ 1294969 h 1850236"/>
                  <a:gd name="connsiteX4" fmla="*/ 879525 w 1850236"/>
                  <a:gd name="connsiteY4" fmla="*/ 1294969 h 1850236"/>
                  <a:gd name="connsiteX5" fmla="*/ 879525 w 1850236"/>
                  <a:gd name="connsiteY5" fmla="*/ 1559548 h 1850236"/>
                  <a:gd name="connsiteX6" fmla="*/ 979771 w 1850236"/>
                  <a:gd name="connsiteY6" fmla="*/ 1559548 h 1850236"/>
                  <a:gd name="connsiteX7" fmla="*/ 979771 w 1850236"/>
                  <a:gd name="connsiteY7" fmla="*/ 1294969 h 1850236"/>
                  <a:gd name="connsiteX8" fmla="*/ 1134045 w 1850236"/>
                  <a:gd name="connsiteY8" fmla="*/ 1294969 h 1850236"/>
                  <a:gd name="connsiteX9" fmla="*/ 1134045 w 1850236"/>
                  <a:gd name="connsiteY9" fmla="*/ 1176863 h 1850236"/>
                  <a:gd name="connsiteX10" fmla="*/ 979771 w 1850236"/>
                  <a:gd name="connsiteY10" fmla="*/ 1176863 h 1850236"/>
                  <a:gd name="connsiteX11" fmla="*/ 979771 w 1850236"/>
                  <a:gd name="connsiteY11" fmla="*/ 1025758 h 1850236"/>
                  <a:gd name="connsiteX12" fmla="*/ 0 w 1850236"/>
                  <a:gd name="connsiteY12" fmla="*/ 0 h 1850236"/>
                  <a:gd name="connsiteX13" fmla="*/ 1850236 w 1850236"/>
                  <a:gd name="connsiteY13" fmla="*/ 0 h 1850236"/>
                  <a:gd name="connsiteX14" fmla="*/ 1850236 w 1850236"/>
                  <a:gd name="connsiteY14" fmla="*/ 1850236 h 1850236"/>
                  <a:gd name="connsiteX15" fmla="*/ 0 w 1850236"/>
                  <a:gd name="connsiteY15" fmla="*/ 1850236 h 185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236" h="1850236">
                    <a:moveTo>
                      <a:pt x="879525" y="1025758"/>
                    </a:moveTo>
                    <a:lnTo>
                      <a:pt x="879525" y="1176863"/>
                    </a:lnTo>
                    <a:lnTo>
                      <a:pt x="720767" y="1176863"/>
                    </a:lnTo>
                    <a:lnTo>
                      <a:pt x="720767" y="1294969"/>
                    </a:lnTo>
                    <a:lnTo>
                      <a:pt x="879525" y="1294969"/>
                    </a:lnTo>
                    <a:lnTo>
                      <a:pt x="879525" y="1559548"/>
                    </a:lnTo>
                    <a:lnTo>
                      <a:pt x="979771" y="1559548"/>
                    </a:lnTo>
                    <a:lnTo>
                      <a:pt x="979771" y="1294969"/>
                    </a:lnTo>
                    <a:lnTo>
                      <a:pt x="1134045" y="1294969"/>
                    </a:lnTo>
                    <a:lnTo>
                      <a:pt x="1134045" y="1176863"/>
                    </a:lnTo>
                    <a:lnTo>
                      <a:pt x="979771" y="1176863"/>
                    </a:lnTo>
                    <a:lnTo>
                      <a:pt x="979771" y="1025758"/>
                    </a:lnTo>
                    <a:close/>
                    <a:moveTo>
                      <a:pt x="0" y="0"/>
                    </a:moveTo>
                    <a:lnTo>
                      <a:pt x="1850236" y="0"/>
                    </a:lnTo>
                    <a:lnTo>
                      <a:pt x="1850236" y="1850236"/>
                    </a:lnTo>
                    <a:lnTo>
                      <a:pt x="0" y="1850236"/>
                    </a:lnTo>
                    <a:close/>
                  </a:path>
                </a:pathLst>
              </a:custGeom>
            </p:spPr>
          </p:pic>
          <p:sp>
            <p:nvSpPr>
              <p:cNvPr id="289" name="Freeform: Shape 288">
                <a:extLst>
                  <a:ext uri="{FF2B5EF4-FFF2-40B4-BE49-F238E27FC236}">
                    <a16:creationId xmlns:a16="http://schemas.microsoft.com/office/drawing/2014/main" id="{7686C099-DBBC-48D9-8FDC-7A8BB9C27CDE}"/>
                  </a:ext>
                </a:extLst>
              </p:cNvPr>
              <p:cNvSpPr/>
              <p:nvPr/>
            </p:nvSpPr>
            <p:spPr>
              <a:xfrm>
                <a:off x="-5949446" y="2196390"/>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grpSp>
      </p:grpSp>
      <p:pic>
        <p:nvPicPr>
          <p:cNvPr id="291" name="Graphic 290" descr="Chat with solid fill">
            <a:extLst>
              <a:ext uri="{FF2B5EF4-FFF2-40B4-BE49-F238E27FC236}">
                <a16:creationId xmlns:a16="http://schemas.microsoft.com/office/drawing/2014/main" id="{E53C3FB6-5B1E-430A-82D8-5FED690926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95520" y="5022069"/>
            <a:ext cx="644315" cy="644315"/>
          </a:xfrm>
          <a:prstGeom prst="rect">
            <a:avLst/>
          </a:prstGeom>
        </p:spPr>
      </p:pic>
      <p:pic>
        <p:nvPicPr>
          <p:cNvPr id="66" name="Graphic 65" descr="Close with solid fill">
            <a:extLst>
              <a:ext uri="{FF2B5EF4-FFF2-40B4-BE49-F238E27FC236}">
                <a16:creationId xmlns:a16="http://schemas.microsoft.com/office/drawing/2014/main" id="{FD3F2264-848F-4A1E-B770-FD1ED61B10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29489" y="5267749"/>
            <a:ext cx="155348" cy="155348"/>
          </a:xfrm>
          <a:prstGeom prst="rect">
            <a:avLst/>
          </a:prstGeom>
        </p:spPr>
      </p:pic>
      <p:pic>
        <p:nvPicPr>
          <p:cNvPr id="68" name="Graphic 67" descr="Checkmark with solid fill">
            <a:extLst>
              <a:ext uri="{FF2B5EF4-FFF2-40B4-BE49-F238E27FC236}">
                <a16:creationId xmlns:a16="http://schemas.microsoft.com/office/drawing/2014/main" id="{D1E32849-EEC1-41D0-AF57-49D6F65726E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273262" y="5179648"/>
            <a:ext cx="155348" cy="155348"/>
          </a:xfrm>
          <a:prstGeom prst="rect">
            <a:avLst/>
          </a:prstGeom>
        </p:spPr>
      </p:pic>
      <p:grpSp>
        <p:nvGrpSpPr>
          <p:cNvPr id="313" name="Group 312">
            <a:extLst>
              <a:ext uri="{FF2B5EF4-FFF2-40B4-BE49-F238E27FC236}">
                <a16:creationId xmlns:a16="http://schemas.microsoft.com/office/drawing/2014/main" id="{46E93C86-A803-4E8C-8A46-2AF19085F104}"/>
              </a:ext>
            </a:extLst>
          </p:cNvPr>
          <p:cNvGrpSpPr/>
          <p:nvPr/>
        </p:nvGrpSpPr>
        <p:grpSpPr>
          <a:xfrm>
            <a:off x="4468998" y="5385117"/>
            <a:ext cx="410820" cy="469918"/>
            <a:chOff x="8272234" y="4007283"/>
            <a:chExt cx="1222537" cy="1398405"/>
          </a:xfrm>
        </p:grpSpPr>
        <p:sp>
          <p:nvSpPr>
            <p:cNvPr id="314" name="Freeform: Shape 313">
              <a:extLst>
                <a:ext uri="{FF2B5EF4-FFF2-40B4-BE49-F238E27FC236}">
                  <a16:creationId xmlns:a16="http://schemas.microsoft.com/office/drawing/2014/main" id="{61A919B6-30A7-4E4F-A0C8-CED9DC7B47F8}"/>
                </a:ext>
              </a:extLst>
            </p:cNvPr>
            <p:cNvSpPr/>
            <p:nvPr/>
          </p:nvSpPr>
          <p:spPr>
            <a:xfrm>
              <a:off x="8272234" y="5122213"/>
              <a:ext cx="1208129" cy="1238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chemeClr val="bg1"/>
            </a:solidFill>
            <a:ln w="20439" cap="flat">
              <a:noFill/>
              <a:prstDash val="solid"/>
              <a:miter/>
            </a:ln>
          </p:spPr>
          <p:txBody>
            <a:bodyPr rtlCol="0" anchor="ctr"/>
            <a:lstStyle/>
            <a:p>
              <a:endParaRPr lang="en-GB"/>
            </a:p>
          </p:txBody>
        </p:sp>
        <p:sp>
          <p:nvSpPr>
            <p:cNvPr id="315" name="Freeform: Shape 314">
              <a:extLst>
                <a:ext uri="{FF2B5EF4-FFF2-40B4-BE49-F238E27FC236}">
                  <a16:creationId xmlns:a16="http://schemas.microsoft.com/office/drawing/2014/main" id="{FC67389E-1D08-4095-B96E-78B7233D810E}"/>
                </a:ext>
              </a:extLst>
            </p:cNvPr>
            <p:cNvSpPr/>
            <p:nvPr/>
          </p:nvSpPr>
          <p:spPr>
            <a:xfrm>
              <a:off x="8286642" y="5281855"/>
              <a:ext cx="1208129" cy="1238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chemeClr val="bg1"/>
            </a:solidFill>
            <a:ln w="20439" cap="flat">
              <a:noFill/>
              <a:prstDash val="solid"/>
              <a:miter/>
            </a:ln>
          </p:spPr>
          <p:txBody>
            <a:bodyPr rtlCol="0" anchor="ctr"/>
            <a:lstStyle/>
            <a:p>
              <a:endParaRPr lang="en-GB"/>
            </a:p>
          </p:txBody>
        </p:sp>
        <p:grpSp>
          <p:nvGrpSpPr>
            <p:cNvPr id="316" name="Group 315">
              <a:extLst>
                <a:ext uri="{FF2B5EF4-FFF2-40B4-BE49-F238E27FC236}">
                  <a16:creationId xmlns:a16="http://schemas.microsoft.com/office/drawing/2014/main" id="{EFE0B62E-2E22-4A29-9CB8-AD3D4DC52CA7}"/>
                </a:ext>
              </a:extLst>
            </p:cNvPr>
            <p:cNvGrpSpPr/>
            <p:nvPr/>
          </p:nvGrpSpPr>
          <p:grpSpPr>
            <a:xfrm>
              <a:off x="8406980" y="4007283"/>
              <a:ext cx="938643" cy="1196096"/>
              <a:chOff x="8406980" y="4007283"/>
              <a:chExt cx="381337" cy="485931"/>
            </a:xfrm>
          </p:grpSpPr>
          <p:sp>
            <p:nvSpPr>
              <p:cNvPr id="317" name="Freeform: Shape 316">
                <a:extLst>
                  <a:ext uri="{FF2B5EF4-FFF2-40B4-BE49-F238E27FC236}">
                    <a16:creationId xmlns:a16="http://schemas.microsoft.com/office/drawing/2014/main" id="{6C4AEF2A-DF77-41DA-A316-D6F4A18A3D12}"/>
                  </a:ext>
                </a:extLst>
              </p:cNvPr>
              <p:cNvSpPr/>
              <p:nvPr/>
            </p:nvSpPr>
            <p:spPr>
              <a:xfrm>
                <a:off x="8528314" y="4007283"/>
                <a:ext cx="138667" cy="138667"/>
              </a:xfrm>
              <a:custGeom>
                <a:avLst/>
                <a:gdLst>
                  <a:gd name="connsiteX0" fmla="*/ 138668 w 138667"/>
                  <a:gd name="connsiteY0" fmla="*/ 69334 h 138667"/>
                  <a:gd name="connsiteX1" fmla="*/ 69334 w 138667"/>
                  <a:gd name="connsiteY1" fmla="*/ 138668 h 138667"/>
                  <a:gd name="connsiteX2" fmla="*/ 0 w 138667"/>
                  <a:gd name="connsiteY2" fmla="*/ 69334 h 138667"/>
                  <a:gd name="connsiteX3" fmla="*/ 69334 w 138667"/>
                  <a:gd name="connsiteY3" fmla="*/ 0 h 138667"/>
                  <a:gd name="connsiteX4" fmla="*/ 138668 w 138667"/>
                  <a:gd name="connsiteY4" fmla="*/ 69334 h 1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67" h="138667">
                    <a:moveTo>
                      <a:pt x="138668" y="69334"/>
                    </a:moveTo>
                    <a:cubicBezTo>
                      <a:pt x="138668" y="107626"/>
                      <a:pt x="107626" y="138668"/>
                      <a:pt x="69334" y="138668"/>
                    </a:cubicBezTo>
                    <a:cubicBezTo>
                      <a:pt x="31042" y="138668"/>
                      <a:pt x="0" y="107626"/>
                      <a:pt x="0" y="69334"/>
                    </a:cubicBezTo>
                    <a:cubicBezTo>
                      <a:pt x="0" y="31042"/>
                      <a:pt x="31042" y="0"/>
                      <a:pt x="69334" y="0"/>
                    </a:cubicBezTo>
                    <a:cubicBezTo>
                      <a:pt x="107626" y="0"/>
                      <a:pt x="138668" y="31042"/>
                      <a:pt x="138668" y="69334"/>
                    </a:cubicBezTo>
                    <a:close/>
                  </a:path>
                </a:pathLst>
              </a:custGeom>
              <a:solidFill>
                <a:schemeClr val="bg1"/>
              </a:solidFill>
              <a:ln w="8632" cap="flat">
                <a:noFill/>
                <a:prstDash val="solid"/>
                <a:miter/>
              </a:ln>
            </p:spPr>
            <p:txBody>
              <a:bodyPr rtlCol="0" anchor="ctr"/>
              <a:lstStyle/>
              <a:p>
                <a:endParaRPr lang="en-GB"/>
              </a:p>
            </p:txBody>
          </p:sp>
          <p:sp>
            <p:nvSpPr>
              <p:cNvPr id="318" name="Freeform: Shape 317">
                <a:extLst>
                  <a:ext uri="{FF2B5EF4-FFF2-40B4-BE49-F238E27FC236}">
                    <a16:creationId xmlns:a16="http://schemas.microsoft.com/office/drawing/2014/main" id="{3058C369-438B-4E04-B4C6-B251667B8A51}"/>
                  </a:ext>
                </a:extLst>
              </p:cNvPr>
              <p:cNvSpPr/>
              <p:nvPr/>
            </p:nvSpPr>
            <p:spPr>
              <a:xfrm>
                <a:off x="8406980" y="4163284"/>
                <a:ext cx="381337" cy="329930"/>
              </a:xfrm>
              <a:custGeom>
                <a:avLst/>
                <a:gdLst>
                  <a:gd name="connsiteX0" fmla="*/ 190668 w 381337"/>
                  <a:gd name="connsiteY0" fmla="*/ 0 h 329930"/>
                  <a:gd name="connsiteX1" fmla="*/ 247869 w 381337"/>
                  <a:gd name="connsiteY1" fmla="*/ 6933 h 329930"/>
                  <a:gd name="connsiteX2" fmla="*/ 320669 w 381337"/>
                  <a:gd name="connsiteY2" fmla="*/ 45067 h 329930"/>
                  <a:gd name="connsiteX3" fmla="*/ 331069 w 381337"/>
                  <a:gd name="connsiteY3" fmla="*/ 64134 h 329930"/>
                  <a:gd name="connsiteX4" fmla="*/ 379603 w 381337"/>
                  <a:gd name="connsiteY4" fmla="*/ 270402 h 329930"/>
                  <a:gd name="connsiteX5" fmla="*/ 381337 w 381337"/>
                  <a:gd name="connsiteY5" fmla="*/ 279069 h 329930"/>
                  <a:gd name="connsiteX6" fmla="*/ 346670 w 381337"/>
                  <a:gd name="connsiteY6" fmla="*/ 313736 h 329930"/>
                  <a:gd name="connsiteX7" fmla="*/ 313736 w 381337"/>
                  <a:gd name="connsiteY7" fmla="*/ 287736 h 329930"/>
                  <a:gd name="connsiteX8" fmla="*/ 277336 w 381337"/>
                  <a:gd name="connsiteY8" fmla="*/ 136934 h 329930"/>
                  <a:gd name="connsiteX9" fmla="*/ 277336 w 381337"/>
                  <a:gd name="connsiteY9" fmla="*/ 329930 h 329930"/>
                  <a:gd name="connsiteX10" fmla="*/ 208002 w 381337"/>
                  <a:gd name="connsiteY10" fmla="*/ 329930 h 329930"/>
                  <a:gd name="connsiteX11" fmla="*/ 208002 w 381337"/>
                  <a:gd name="connsiteY11" fmla="*/ 312003 h 329930"/>
                  <a:gd name="connsiteX12" fmla="*/ 173335 w 381337"/>
                  <a:gd name="connsiteY12" fmla="*/ 312003 h 329930"/>
                  <a:gd name="connsiteX13" fmla="*/ 173335 w 381337"/>
                  <a:gd name="connsiteY13" fmla="*/ 329930 h 329930"/>
                  <a:gd name="connsiteX14" fmla="*/ 104001 w 381337"/>
                  <a:gd name="connsiteY14" fmla="*/ 329930 h 329930"/>
                  <a:gd name="connsiteX15" fmla="*/ 104001 w 381337"/>
                  <a:gd name="connsiteY15" fmla="*/ 138668 h 329930"/>
                  <a:gd name="connsiteX16" fmla="*/ 67601 w 381337"/>
                  <a:gd name="connsiteY16" fmla="*/ 289469 h 329930"/>
                  <a:gd name="connsiteX17" fmla="*/ 34667 w 381337"/>
                  <a:gd name="connsiteY17" fmla="*/ 315469 h 329930"/>
                  <a:gd name="connsiteX18" fmla="*/ 0 w 381337"/>
                  <a:gd name="connsiteY18" fmla="*/ 280802 h 329930"/>
                  <a:gd name="connsiteX19" fmla="*/ 1733 w 381337"/>
                  <a:gd name="connsiteY19" fmla="*/ 272136 h 329930"/>
                  <a:gd name="connsiteX20" fmla="*/ 50267 w 381337"/>
                  <a:gd name="connsiteY20" fmla="*/ 65867 h 329930"/>
                  <a:gd name="connsiteX21" fmla="*/ 60667 w 381337"/>
                  <a:gd name="connsiteY21" fmla="*/ 46800 h 329930"/>
                  <a:gd name="connsiteX22" fmla="*/ 133468 w 381337"/>
                  <a:gd name="connsiteY22" fmla="*/ 8667 h 329930"/>
                  <a:gd name="connsiteX23" fmla="*/ 190668 w 381337"/>
                  <a:gd name="connsiteY23" fmla="*/ 0 h 3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337" h="329930">
                    <a:moveTo>
                      <a:pt x="190668" y="0"/>
                    </a:moveTo>
                    <a:cubicBezTo>
                      <a:pt x="209735" y="0"/>
                      <a:pt x="228802" y="3467"/>
                      <a:pt x="247869" y="6933"/>
                    </a:cubicBezTo>
                    <a:cubicBezTo>
                      <a:pt x="275602" y="15600"/>
                      <a:pt x="299869" y="27734"/>
                      <a:pt x="320669" y="45067"/>
                    </a:cubicBezTo>
                    <a:cubicBezTo>
                      <a:pt x="325869" y="50267"/>
                      <a:pt x="329336" y="57200"/>
                      <a:pt x="331069" y="64134"/>
                    </a:cubicBezTo>
                    <a:lnTo>
                      <a:pt x="379603" y="270402"/>
                    </a:lnTo>
                    <a:cubicBezTo>
                      <a:pt x="379603" y="272136"/>
                      <a:pt x="381337" y="275602"/>
                      <a:pt x="381337" y="279069"/>
                    </a:cubicBezTo>
                    <a:cubicBezTo>
                      <a:pt x="381337" y="298136"/>
                      <a:pt x="365736" y="313736"/>
                      <a:pt x="346670" y="313736"/>
                    </a:cubicBezTo>
                    <a:cubicBezTo>
                      <a:pt x="331069" y="313736"/>
                      <a:pt x="317203" y="301603"/>
                      <a:pt x="313736" y="287736"/>
                    </a:cubicBezTo>
                    <a:lnTo>
                      <a:pt x="277336" y="136934"/>
                    </a:lnTo>
                    <a:lnTo>
                      <a:pt x="277336" y="329930"/>
                    </a:lnTo>
                    <a:lnTo>
                      <a:pt x="208002" y="329930"/>
                    </a:lnTo>
                    <a:lnTo>
                      <a:pt x="208002" y="312003"/>
                    </a:lnTo>
                    <a:lnTo>
                      <a:pt x="173335" y="312003"/>
                    </a:lnTo>
                    <a:lnTo>
                      <a:pt x="173335" y="329930"/>
                    </a:lnTo>
                    <a:lnTo>
                      <a:pt x="104001" y="329930"/>
                    </a:lnTo>
                    <a:lnTo>
                      <a:pt x="104001" y="138668"/>
                    </a:lnTo>
                    <a:lnTo>
                      <a:pt x="67601" y="289469"/>
                    </a:lnTo>
                    <a:cubicBezTo>
                      <a:pt x="64134" y="303336"/>
                      <a:pt x="50267" y="315469"/>
                      <a:pt x="34667" y="315469"/>
                    </a:cubicBezTo>
                    <a:cubicBezTo>
                      <a:pt x="15600" y="315469"/>
                      <a:pt x="0" y="299869"/>
                      <a:pt x="0" y="280802"/>
                    </a:cubicBezTo>
                    <a:cubicBezTo>
                      <a:pt x="0" y="277336"/>
                      <a:pt x="1733" y="273869"/>
                      <a:pt x="1733" y="272136"/>
                    </a:cubicBezTo>
                    <a:lnTo>
                      <a:pt x="50267" y="65867"/>
                    </a:lnTo>
                    <a:cubicBezTo>
                      <a:pt x="52000" y="58934"/>
                      <a:pt x="55467" y="52000"/>
                      <a:pt x="60667" y="46800"/>
                    </a:cubicBezTo>
                    <a:cubicBezTo>
                      <a:pt x="81467" y="29467"/>
                      <a:pt x="105734" y="15600"/>
                      <a:pt x="133468" y="8667"/>
                    </a:cubicBezTo>
                    <a:cubicBezTo>
                      <a:pt x="152535" y="3467"/>
                      <a:pt x="171601" y="0"/>
                      <a:pt x="190668" y="0"/>
                    </a:cubicBezTo>
                    <a:close/>
                  </a:path>
                </a:pathLst>
              </a:custGeom>
              <a:solidFill>
                <a:schemeClr val="bg1"/>
              </a:solidFill>
              <a:ln w="8632" cap="flat">
                <a:noFill/>
                <a:prstDash val="solid"/>
                <a:miter/>
              </a:ln>
            </p:spPr>
            <p:txBody>
              <a:bodyPr rtlCol="0" anchor="ctr"/>
              <a:lstStyle/>
              <a:p>
                <a:endParaRPr lang="en-GB"/>
              </a:p>
            </p:txBody>
          </p:sp>
          <p:pic>
            <p:nvPicPr>
              <p:cNvPr id="319" name="Picture 318" descr="Icon&#10;&#10;Description automatically generated">
                <a:extLst>
                  <a:ext uri="{FF2B5EF4-FFF2-40B4-BE49-F238E27FC236}">
                    <a16:creationId xmlns:a16="http://schemas.microsoft.com/office/drawing/2014/main" id="{37CDC53C-D196-490F-B198-B5686ACDA2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8387" y="4115631"/>
                <a:ext cx="267624" cy="267624"/>
              </a:xfrm>
              <a:prstGeom prst="rect">
                <a:avLst/>
              </a:prstGeom>
            </p:spPr>
          </p:pic>
        </p:grpSp>
      </p:grpSp>
      <p:grpSp>
        <p:nvGrpSpPr>
          <p:cNvPr id="320" name="Group 319">
            <a:extLst>
              <a:ext uri="{FF2B5EF4-FFF2-40B4-BE49-F238E27FC236}">
                <a16:creationId xmlns:a16="http://schemas.microsoft.com/office/drawing/2014/main" id="{CD96442E-9028-4FF5-AE4C-5578AE82B8E2}"/>
              </a:ext>
            </a:extLst>
          </p:cNvPr>
          <p:cNvGrpSpPr/>
          <p:nvPr/>
        </p:nvGrpSpPr>
        <p:grpSpPr>
          <a:xfrm>
            <a:off x="3878578" y="5211133"/>
            <a:ext cx="672241" cy="672241"/>
            <a:chOff x="-2969126" y="2115250"/>
            <a:chExt cx="2243092" cy="2243092"/>
          </a:xfrm>
        </p:grpSpPr>
        <p:pic>
          <p:nvPicPr>
            <p:cNvPr id="321" name="Graphic 320" descr="Man with solid fill">
              <a:extLst>
                <a:ext uri="{FF2B5EF4-FFF2-40B4-BE49-F238E27FC236}">
                  <a16:creationId xmlns:a16="http://schemas.microsoft.com/office/drawing/2014/main" id="{A72D0B62-1DFF-403E-B212-C24C30B0546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9126" y="2115250"/>
              <a:ext cx="2243092" cy="2243092"/>
            </a:xfrm>
            <a:prstGeom prst="rect">
              <a:avLst/>
            </a:prstGeom>
          </p:spPr>
        </p:pic>
        <p:grpSp>
          <p:nvGrpSpPr>
            <p:cNvPr id="322" name="Group 321">
              <a:extLst>
                <a:ext uri="{FF2B5EF4-FFF2-40B4-BE49-F238E27FC236}">
                  <a16:creationId xmlns:a16="http://schemas.microsoft.com/office/drawing/2014/main" id="{C903D866-3E8D-4482-B9AE-3D68D4DC5162}"/>
                </a:ext>
              </a:extLst>
            </p:cNvPr>
            <p:cNvGrpSpPr/>
            <p:nvPr/>
          </p:nvGrpSpPr>
          <p:grpSpPr>
            <a:xfrm>
              <a:off x="-2082028" y="2615662"/>
              <a:ext cx="470668" cy="395686"/>
              <a:chOff x="-5949446" y="988395"/>
              <a:chExt cx="1636428" cy="1375728"/>
            </a:xfrm>
            <a:solidFill>
              <a:srgbClr val="AFD510"/>
            </a:solidFill>
          </p:grpSpPr>
          <p:sp>
            <p:nvSpPr>
              <p:cNvPr id="323" name="Freeform: Shape 322">
                <a:extLst>
                  <a:ext uri="{FF2B5EF4-FFF2-40B4-BE49-F238E27FC236}">
                    <a16:creationId xmlns:a16="http://schemas.microsoft.com/office/drawing/2014/main" id="{1AF71E65-F9E6-473A-BB3B-AE2D3ED77E72}"/>
                  </a:ext>
                </a:extLst>
              </p:cNvPr>
              <p:cNvSpPr/>
              <p:nvPr/>
            </p:nvSpPr>
            <p:spPr>
              <a:xfrm>
                <a:off x="-5949446" y="1969567"/>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pic>
            <p:nvPicPr>
              <p:cNvPr id="324" name="Graphic 323" descr="User with solid fill">
                <a:extLst>
                  <a:ext uri="{FF2B5EF4-FFF2-40B4-BE49-F238E27FC236}">
                    <a16:creationId xmlns:a16="http://schemas.microsoft.com/office/drawing/2014/main" id="{8FB3D75E-DCA1-4162-8671-FB325493763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16779" y="988395"/>
                <a:ext cx="1214404" cy="1214404"/>
              </a:xfrm>
              <a:custGeom>
                <a:avLst/>
                <a:gdLst>
                  <a:gd name="connsiteX0" fmla="*/ 879525 w 1850236"/>
                  <a:gd name="connsiteY0" fmla="*/ 1025758 h 1850236"/>
                  <a:gd name="connsiteX1" fmla="*/ 879525 w 1850236"/>
                  <a:gd name="connsiteY1" fmla="*/ 1176863 h 1850236"/>
                  <a:gd name="connsiteX2" fmla="*/ 720767 w 1850236"/>
                  <a:gd name="connsiteY2" fmla="*/ 1176863 h 1850236"/>
                  <a:gd name="connsiteX3" fmla="*/ 720767 w 1850236"/>
                  <a:gd name="connsiteY3" fmla="*/ 1294969 h 1850236"/>
                  <a:gd name="connsiteX4" fmla="*/ 879525 w 1850236"/>
                  <a:gd name="connsiteY4" fmla="*/ 1294969 h 1850236"/>
                  <a:gd name="connsiteX5" fmla="*/ 879525 w 1850236"/>
                  <a:gd name="connsiteY5" fmla="*/ 1559548 h 1850236"/>
                  <a:gd name="connsiteX6" fmla="*/ 979771 w 1850236"/>
                  <a:gd name="connsiteY6" fmla="*/ 1559548 h 1850236"/>
                  <a:gd name="connsiteX7" fmla="*/ 979771 w 1850236"/>
                  <a:gd name="connsiteY7" fmla="*/ 1294969 h 1850236"/>
                  <a:gd name="connsiteX8" fmla="*/ 1134045 w 1850236"/>
                  <a:gd name="connsiteY8" fmla="*/ 1294969 h 1850236"/>
                  <a:gd name="connsiteX9" fmla="*/ 1134045 w 1850236"/>
                  <a:gd name="connsiteY9" fmla="*/ 1176863 h 1850236"/>
                  <a:gd name="connsiteX10" fmla="*/ 979771 w 1850236"/>
                  <a:gd name="connsiteY10" fmla="*/ 1176863 h 1850236"/>
                  <a:gd name="connsiteX11" fmla="*/ 979771 w 1850236"/>
                  <a:gd name="connsiteY11" fmla="*/ 1025758 h 1850236"/>
                  <a:gd name="connsiteX12" fmla="*/ 0 w 1850236"/>
                  <a:gd name="connsiteY12" fmla="*/ 0 h 1850236"/>
                  <a:gd name="connsiteX13" fmla="*/ 1850236 w 1850236"/>
                  <a:gd name="connsiteY13" fmla="*/ 0 h 1850236"/>
                  <a:gd name="connsiteX14" fmla="*/ 1850236 w 1850236"/>
                  <a:gd name="connsiteY14" fmla="*/ 1850236 h 1850236"/>
                  <a:gd name="connsiteX15" fmla="*/ 0 w 1850236"/>
                  <a:gd name="connsiteY15" fmla="*/ 1850236 h 185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236" h="1850236">
                    <a:moveTo>
                      <a:pt x="879525" y="1025758"/>
                    </a:moveTo>
                    <a:lnTo>
                      <a:pt x="879525" y="1176863"/>
                    </a:lnTo>
                    <a:lnTo>
                      <a:pt x="720767" y="1176863"/>
                    </a:lnTo>
                    <a:lnTo>
                      <a:pt x="720767" y="1294969"/>
                    </a:lnTo>
                    <a:lnTo>
                      <a:pt x="879525" y="1294969"/>
                    </a:lnTo>
                    <a:lnTo>
                      <a:pt x="879525" y="1559548"/>
                    </a:lnTo>
                    <a:lnTo>
                      <a:pt x="979771" y="1559548"/>
                    </a:lnTo>
                    <a:lnTo>
                      <a:pt x="979771" y="1294969"/>
                    </a:lnTo>
                    <a:lnTo>
                      <a:pt x="1134045" y="1294969"/>
                    </a:lnTo>
                    <a:lnTo>
                      <a:pt x="1134045" y="1176863"/>
                    </a:lnTo>
                    <a:lnTo>
                      <a:pt x="979771" y="1176863"/>
                    </a:lnTo>
                    <a:lnTo>
                      <a:pt x="979771" y="1025758"/>
                    </a:lnTo>
                    <a:close/>
                    <a:moveTo>
                      <a:pt x="0" y="0"/>
                    </a:moveTo>
                    <a:lnTo>
                      <a:pt x="1850236" y="0"/>
                    </a:lnTo>
                    <a:lnTo>
                      <a:pt x="1850236" y="1850236"/>
                    </a:lnTo>
                    <a:lnTo>
                      <a:pt x="0" y="1850236"/>
                    </a:lnTo>
                    <a:close/>
                  </a:path>
                </a:pathLst>
              </a:custGeom>
            </p:spPr>
          </p:pic>
          <p:sp>
            <p:nvSpPr>
              <p:cNvPr id="325" name="Freeform: Shape 324">
                <a:extLst>
                  <a:ext uri="{FF2B5EF4-FFF2-40B4-BE49-F238E27FC236}">
                    <a16:creationId xmlns:a16="http://schemas.microsoft.com/office/drawing/2014/main" id="{198F0732-E91F-4394-B040-D35B1F68F85E}"/>
                  </a:ext>
                </a:extLst>
              </p:cNvPr>
              <p:cNvSpPr/>
              <p:nvPr/>
            </p:nvSpPr>
            <p:spPr>
              <a:xfrm>
                <a:off x="-5949446" y="2196390"/>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grpSp>
      </p:grpSp>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3332877252"/>
              </p:ext>
            </p:extLst>
          </p:nvPr>
        </p:nvGraphicFramePr>
        <p:xfrm>
          <a:off x="395294" y="6032098"/>
          <a:ext cx="6462706" cy="3383280"/>
        </p:xfrm>
        <a:graphic>
          <a:graphicData uri="http://schemas.openxmlformats.org/drawingml/2006/table">
            <a:tbl>
              <a:tblPr firstRow="1" bandRow="1">
                <a:tableStyleId>{5C22544A-7EE6-4342-B048-85BDC9FD1C3A}</a:tableStyleId>
              </a:tblPr>
              <a:tblGrid>
                <a:gridCol w="1376356">
                  <a:extLst>
                    <a:ext uri="{9D8B030D-6E8A-4147-A177-3AD203B41FA5}">
                      <a16:colId xmlns:a16="http://schemas.microsoft.com/office/drawing/2014/main" val="1987430199"/>
                    </a:ext>
                  </a:extLst>
                </a:gridCol>
                <a:gridCol w="5086350">
                  <a:extLst>
                    <a:ext uri="{9D8B030D-6E8A-4147-A177-3AD203B41FA5}">
                      <a16:colId xmlns:a16="http://schemas.microsoft.com/office/drawing/2014/main" val="895931594"/>
                    </a:ext>
                  </a:extLst>
                </a:gridCol>
              </a:tblGrid>
              <a:tr h="264945">
                <a:tc>
                  <a:txBody>
                    <a:bodyPr/>
                    <a:lstStyle/>
                    <a:p>
                      <a:r>
                        <a:rPr lang="en-US" b="1">
                          <a:solidFill>
                            <a:sysClr val="windowText" lastClr="000000"/>
                          </a:solidFill>
                        </a:rPr>
                        <a:t>Bible</a:t>
                      </a:r>
                      <a:endParaRPr lang="en-GB" b="1">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Holy book for Christians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264945">
                <a:tc>
                  <a:txBody>
                    <a:bodyPr/>
                    <a:lstStyle/>
                    <a:p>
                      <a:r>
                        <a:rPr lang="en-US" b="1">
                          <a:solidFill>
                            <a:sysClr val="windowText" lastClr="000000"/>
                          </a:solidFill>
                        </a:rPr>
                        <a:t>New Testament</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the second part of the Christian Bible, comprising twenty-seven books</a:t>
                      </a:r>
                      <a:endParaRPr lang="en-GB"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0">
                <a:tc>
                  <a:txBody>
                    <a:bodyPr/>
                    <a:lstStyle/>
                    <a:p>
                      <a:r>
                        <a:rPr lang="en-US" b="1">
                          <a:solidFill>
                            <a:sysClr val="windowText" lastClr="000000"/>
                          </a:solidFill>
                        </a:rPr>
                        <a:t>Trinity</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God the Father, God the Son and God the Holy Spirit</a:t>
                      </a:r>
                      <a:endParaRPr lang="en-GB"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0">
                <a:tc>
                  <a:txBody>
                    <a:bodyPr/>
                    <a:lstStyle/>
                    <a:p>
                      <a:r>
                        <a:rPr lang="en-US" b="1">
                          <a:solidFill>
                            <a:sysClr val="windowText" lastClr="000000"/>
                          </a:solidFill>
                        </a:rPr>
                        <a:t>baptism</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Christian ceremony using water that represents being clean and having a new life with God.</a:t>
                      </a:r>
                      <a:endParaRPr lang="en-GB"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0">
                <a:tc>
                  <a:txBody>
                    <a:bodyPr/>
                    <a:lstStyle/>
                    <a:p>
                      <a:r>
                        <a:rPr lang="en-US" b="1">
                          <a:solidFill>
                            <a:sysClr val="windowText" lastClr="000000"/>
                          </a:solidFill>
                        </a:rPr>
                        <a:t>Gospel</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 record of Jesus’ life/teaching, the first 4 books of the New Testament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264945">
                <a:tc>
                  <a:txBody>
                    <a:bodyPr/>
                    <a:lstStyle/>
                    <a:p>
                      <a:r>
                        <a:rPr lang="en-US" b="1">
                          <a:solidFill>
                            <a:sysClr val="windowText" lastClr="000000"/>
                          </a:solidFill>
                        </a:rPr>
                        <a:t>The Grace</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 special Christian prayer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264945">
                <a:tc>
                  <a:txBody>
                    <a:bodyPr/>
                    <a:lstStyle/>
                    <a:p>
                      <a:r>
                        <a:rPr lang="en-US" b="1">
                          <a:solidFill>
                            <a:sysClr val="windowText" lastClr="000000"/>
                          </a:solidFill>
                        </a:rPr>
                        <a:t>Holy Spirit</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the third part of the Trinity, God as spiritually active in the world  (sometimes known as the Holy Ghost)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264945">
                <a:tc>
                  <a:txBody>
                    <a:bodyPr/>
                    <a:lstStyle/>
                    <a:p>
                      <a:r>
                        <a:rPr lang="en-US" b="1">
                          <a:solidFill>
                            <a:sysClr val="windowText" lastClr="000000"/>
                          </a:solidFill>
                        </a:rPr>
                        <a:t>John</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 cousin of Jesus who </a:t>
                      </a:r>
                      <a:r>
                        <a:rPr lang="en-US" err="1">
                          <a:solidFill>
                            <a:sysClr val="windowText" lastClr="000000"/>
                          </a:solidFill>
                        </a:rPr>
                        <a:t>baptised</a:t>
                      </a:r>
                      <a:r>
                        <a:rPr lang="en-US">
                          <a:solidFill>
                            <a:sysClr val="windowText" lastClr="000000"/>
                          </a:solidFill>
                        </a:rPr>
                        <a:t> people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264945">
                <a:tc>
                  <a:txBody>
                    <a:bodyPr/>
                    <a:lstStyle/>
                    <a:p>
                      <a:r>
                        <a:rPr lang="en-US" b="1">
                          <a:solidFill>
                            <a:sysClr val="windowText" lastClr="000000"/>
                          </a:solidFill>
                        </a:rPr>
                        <a:t>incarnation</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God coming to earth in flesh as Jesus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264945">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bl>
          </a:graphicData>
        </a:graphic>
      </p:graphicFrame>
      <p:grpSp>
        <p:nvGrpSpPr>
          <p:cNvPr id="361" name="Group 360">
            <a:extLst>
              <a:ext uri="{FF2B5EF4-FFF2-40B4-BE49-F238E27FC236}">
                <a16:creationId xmlns:a16="http://schemas.microsoft.com/office/drawing/2014/main" id="{90DF17F4-C8C6-4ED3-B9B9-EE44121E2C8D}"/>
              </a:ext>
            </a:extLst>
          </p:cNvPr>
          <p:cNvGrpSpPr/>
          <p:nvPr/>
        </p:nvGrpSpPr>
        <p:grpSpPr>
          <a:xfrm>
            <a:off x="137374" y="6090058"/>
            <a:ext cx="254635" cy="254635"/>
            <a:chOff x="338017" y="2561241"/>
            <a:chExt cx="2033058" cy="2033058"/>
          </a:xfrm>
          <a:solidFill>
            <a:srgbClr val="AFD510"/>
          </a:solidFill>
        </p:grpSpPr>
        <p:sp>
          <p:nvSpPr>
            <p:cNvPr id="362" name="Graphic 21" descr="Books on shelf with solid fill">
              <a:extLst>
                <a:ext uri="{FF2B5EF4-FFF2-40B4-BE49-F238E27FC236}">
                  <a16:creationId xmlns:a16="http://schemas.microsoft.com/office/drawing/2014/main" id="{547CA742-6C80-4B72-99BF-BF2EB8CC7AE4}"/>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363" name="Graphic 21" descr="Books on shelf with solid fill">
              <a:extLst>
                <a:ext uri="{FF2B5EF4-FFF2-40B4-BE49-F238E27FC236}">
                  <a16:creationId xmlns:a16="http://schemas.microsoft.com/office/drawing/2014/main" id="{2E2706D1-E7CA-4C2C-9C4F-12EC456DA0E8}"/>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364" name="Graphic 21" descr="Books on shelf with solid fill">
              <a:extLst>
                <a:ext uri="{FF2B5EF4-FFF2-40B4-BE49-F238E27FC236}">
                  <a16:creationId xmlns:a16="http://schemas.microsoft.com/office/drawing/2014/main" id="{34388574-E63F-43B7-8456-A6FE5A5DCB56}"/>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365" name="Graphic 21" descr="Books on shelf with solid fill">
              <a:extLst>
                <a:ext uri="{FF2B5EF4-FFF2-40B4-BE49-F238E27FC236}">
                  <a16:creationId xmlns:a16="http://schemas.microsoft.com/office/drawing/2014/main" id="{49248929-9B37-44D1-ADE2-367C769C348B}"/>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366" name="Graphic 21" descr="Books on shelf with solid fill">
              <a:extLst>
                <a:ext uri="{FF2B5EF4-FFF2-40B4-BE49-F238E27FC236}">
                  <a16:creationId xmlns:a16="http://schemas.microsoft.com/office/drawing/2014/main" id="{4AF136D4-F999-4C44-AA95-E6D8DA944E84}"/>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367" name="Graphic 21" descr="Books on shelf with solid fill">
              <a:extLst>
                <a:ext uri="{FF2B5EF4-FFF2-40B4-BE49-F238E27FC236}">
                  <a16:creationId xmlns:a16="http://schemas.microsoft.com/office/drawing/2014/main" id="{D06C9E96-A7F3-4101-951E-1414D58C6844}"/>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368" name="Rectangle 367">
              <a:extLst>
                <a:ext uri="{FF2B5EF4-FFF2-40B4-BE49-F238E27FC236}">
                  <a16:creationId xmlns:a16="http://schemas.microsoft.com/office/drawing/2014/main" id="{38C670F8-E25B-45D7-9136-B3AFD49E3860}"/>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9" name="Freeform: Shape 368">
              <a:extLst>
                <a:ext uri="{FF2B5EF4-FFF2-40B4-BE49-F238E27FC236}">
                  <a16:creationId xmlns:a16="http://schemas.microsoft.com/office/drawing/2014/main" id="{BF24372D-791B-4168-BA01-A6E500C10FBE}"/>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370" name="Freeform: Shape 369" descr="Books on shelf with solid fill">
            <a:extLst>
              <a:ext uri="{FF2B5EF4-FFF2-40B4-BE49-F238E27FC236}">
                <a16:creationId xmlns:a16="http://schemas.microsoft.com/office/drawing/2014/main" id="{C33AA3A0-BE44-4349-B76B-93D9C0494A44}"/>
              </a:ext>
            </a:extLst>
          </p:cNvPr>
          <p:cNvSpPr/>
          <p:nvPr/>
        </p:nvSpPr>
        <p:spPr>
          <a:xfrm>
            <a:off x="141540" y="6375831"/>
            <a:ext cx="256667" cy="241569"/>
          </a:xfrm>
          <a:custGeom>
            <a:avLst/>
            <a:gdLst>
              <a:gd name="connsiteX0" fmla="*/ 0 w 2033059"/>
              <a:gd name="connsiteY0" fmla="*/ 1734079 h 1913467"/>
              <a:gd name="connsiteX1" fmla="*/ 2033058 w 2033059"/>
              <a:gd name="connsiteY1" fmla="*/ 1734079 h 1913467"/>
              <a:gd name="connsiteX2" fmla="*/ 2033058 w 2033059"/>
              <a:gd name="connsiteY2" fmla="*/ 1913467 h 1913467"/>
              <a:gd name="connsiteX3" fmla="*/ 0 w 2033059"/>
              <a:gd name="connsiteY3" fmla="*/ 1913467 h 1913467"/>
              <a:gd name="connsiteX4" fmla="*/ 1494896 w 2033059"/>
              <a:gd name="connsiteY4" fmla="*/ 1375304 h 1913467"/>
              <a:gd name="connsiteX5" fmla="*/ 2033059 w 2033059"/>
              <a:gd name="connsiteY5" fmla="*/ 1375304 h 1913467"/>
              <a:gd name="connsiteX6" fmla="*/ 2033059 w 2033059"/>
              <a:gd name="connsiteY6" fmla="*/ 1614487 h 1913467"/>
              <a:gd name="connsiteX7" fmla="*/ 1494896 w 2033059"/>
              <a:gd name="connsiteY7" fmla="*/ 1614487 h 1913467"/>
              <a:gd name="connsiteX8" fmla="*/ 1091415 w 2033059"/>
              <a:gd name="connsiteY8" fmla="*/ 522428 h 1913467"/>
              <a:gd name="connsiteX9" fmla="*/ 1191661 w 2033059"/>
              <a:gd name="connsiteY9" fmla="*/ 522428 h 1913467"/>
              <a:gd name="connsiteX10" fmla="*/ 1191661 w 2033059"/>
              <a:gd name="connsiteY10" fmla="*/ 673533 h 1913467"/>
              <a:gd name="connsiteX11" fmla="*/ 1345935 w 2033059"/>
              <a:gd name="connsiteY11" fmla="*/ 673533 h 1913467"/>
              <a:gd name="connsiteX12" fmla="*/ 1345935 w 2033059"/>
              <a:gd name="connsiteY12" fmla="*/ 791639 h 1913467"/>
              <a:gd name="connsiteX13" fmla="*/ 1191661 w 2033059"/>
              <a:gd name="connsiteY13" fmla="*/ 791639 h 1913467"/>
              <a:gd name="connsiteX14" fmla="*/ 1191661 w 2033059"/>
              <a:gd name="connsiteY14" fmla="*/ 1056218 h 1913467"/>
              <a:gd name="connsiteX15" fmla="*/ 1091415 w 2033059"/>
              <a:gd name="connsiteY15" fmla="*/ 1056218 h 1913467"/>
              <a:gd name="connsiteX16" fmla="*/ 1091415 w 2033059"/>
              <a:gd name="connsiteY16" fmla="*/ 791639 h 1913467"/>
              <a:gd name="connsiteX17" fmla="*/ 932657 w 2033059"/>
              <a:gd name="connsiteY17" fmla="*/ 791639 h 1913467"/>
              <a:gd name="connsiteX18" fmla="*/ 932657 w 2033059"/>
              <a:gd name="connsiteY18" fmla="*/ 673533 h 1913467"/>
              <a:gd name="connsiteX19" fmla="*/ 1091415 w 2033059"/>
              <a:gd name="connsiteY19" fmla="*/ 673533 h 1913467"/>
              <a:gd name="connsiteX20" fmla="*/ 1494896 w 2033059"/>
              <a:gd name="connsiteY20" fmla="*/ 358775 h 1913467"/>
              <a:gd name="connsiteX21" fmla="*/ 2033059 w 2033059"/>
              <a:gd name="connsiteY21" fmla="*/ 358775 h 1913467"/>
              <a:gd name="connsiteX22" fmla="*/ 2033059 w 2033059"/>
              <a:gd name="connsiteY22" fmla="*/ 1255713 h 1913467"/>
              <a:gd name="connsiteX23" fmla="*/ 1494896 w 2033059"/>
              <a:gd name="connsiteY23" fmla="*/ 1255713 h 1913467"/>
              <a:gd name="connsiteX24" fmla="*/ 1494896 w 2033059"/>
              <a:gd name="connsiteY24" fmla="*/ 0 h 1913467"/>
              <a:gd name="connsiteX25" fmla="*/ 2033059 w 2033059"/>
              <a:gd name="connsiteY25" fmla="*/ 0 h 1913467"/>
              <a:gd name="connsiteX26" fmla="*/ 2033059 w 2033059"/>
              <a:gd name="connsiteY26" fmla="*/ 239183 h 1913467"/>
              <a:gd name="connsiteX27" fmla="*/ 1494896 w 2033059"/>
              <a:gd name="connsiteY27" fmla="*/ 239183 h 191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3059" h="1913467">
                <a:moveTo>
                  <a:pt x="0" y="1734079"/>
                </a:moveTo>
                <a:lnTo>
                  <a:pt x="2033058" y="1734079"/>
                </a:lnTo>
                <a:lnTo>
                  <a:pt x="2033058" y="1913467"/>
                </a:lnTo>
                <a:lnTo>
                  <a:pt x="0" y="1913467"/>
                </a:lnTo>
                <a:close/>
                <a:moveTo>
                  <a:pt x="1494896" y="1375304"/>
                </a:moveTo>
                <a:lnTo>
                  <a:pt x="2033059" y="1375304"/>
                </a:lnTo>
                <a:lnTo>
                  <a:pt x="2033059" y="1614487"/>
                </a:lnTo>
                <a:lnTo>
                  <a:pt x="1494896" y="1614487"/>
                </a:lnTo>
                <a:close/>
                <a:moveTo>
                  <a:pt x="1091415" y="522428"/>
                </a:moveTo>
                <a:lnTo>
                  <a:pt x="1191661" y="522428"/>
                </a:lnTo>
                <a:lnTo>
                  <a:pt x="1191661" y="673533"/>
                </a:lnTo>
                <a:lnTo>
                  <a:pt x="1345935" y="673533"/>
                </a:lnTo>
                <a:lnTo>
                  <a:pt x="1345935" y="791639"/>
                </a:lnTo>
                <a:lnTo>
                  <a:pt x="1191661" y="791639"/>
                </a:lnTo>
                <a:lnTo>
                  <a:pt x="1191661" y="1056218"/>
                </a:lnTo>
                <a:lnTo>
                  <a:pt x="1091415" y="1056218"/>
                </a:lnTo>
                <a:lnTo>
                  <a:pt x="1091415" y="791639"/>
                </a:lnTo>
                <a:lnTo>
                  <a:pt x="932657" y="791639"/>
                </a:lnTo>
                <a:lnTo>
                  <a:pt x="932657" y="673533"/>
                </a:lnTo>
                <a:lnTo>
                  <a:pt x="1091415" y="673533"/>
                </a:lnTo>
                <a:close/>
                <a:moveTo>
                  <a:pt x="1494896" y="358775"/>
                </a:moveTo>
                <a:lnTo>
                  <a:pt x="2033059" y="358775"/>
                </a:lnTo>
                <a:lnTo>
                  <a:pt x="2033059" y="1255713"/>
                </a:lnTo>
                <a:lnTo>
                  <a:pt x="1494896" y="1255713"/>
                </a:lnTo>
                <a:close/>
                <a:moveTo>
                  <a:pt x="1494896" y="0"/>
                </a:moveTo>
                <a:lnTo>
                  <a:pt x="2033059" y="0"/>
                </a:lnTo>
                <a:lnTo>
                  <a:pt x="2033059" y="239183"/>
                </a:lnTo>
                <a:lnTo>
                  <a:pt x="1494896" y="239183"/>
                </a:lnTo>
                <a:close/>
              </a:path>
            </a:pathLst>
          </a:custGeom>
          <a:solidFill>
            <a:srgbClr val="AFD510"/>
          </a:solidFill>
          <a:ln w="29865" cap="flat">
            <a:noFill/>
            <a:prstDash val="solid"/>
            <a:miter/>
          </a:ln>
        </p:spPr>
        <p:txBody>
          <a:bodyPr wrap="square" rtlCol="0" anchor="ctr">
            <a:noAutofit/>
          </a:bodyPr>
          <a:lstStyle/>
          <a:p>
            <a:endParaRPr lang="en-GB"/>
          </a:p>
        </p:txBody>
      </p:sp>
      <p:pic>
        <p:nvPicPr>
          <p:cNvPr id="371" name="Picture 370" descr="Icon&#10;&#10;Description automatically generated">
            <a:extLst>
              <a:ext uri="{FF2B5EF4-FFF2-40B4-BE49-F238E27FC236}">
                <a16:creationId xmlns:a16="http://schemas.microsoft.com/office/drawing/2014/main" id="{3869D2FD-3169-4499-AF61-2AD888DB4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49" y="6632471"/>
            <a:ext cx="308334" cy="282522"/>
          </a:xfrm>
          <a:prstGeom prst="rect">
            <a:avLst/>
          </a:prstGeom>
        </p:spPr>
      </p:pic>
      <p:sp>
        <p:nvSpPr>
          <p:cNvPr id="372" name="Freeform: Shape 371">
            <a:extLst>
              <a:ext uri="{FF2B5EF4-FFF2-40B4-BE49-F238E27FC236}">
                <a16:creationId xmlns:a16="http://schemas.microsoft.com/office/drawing/2014/main" id="{8E4A9D81-D130-47EF-8B44-1180FDE66BF8}"/>
              </a:ext>
            </a:extLst>
          </p:cNvPr>
          <p:cNvSpPr/>
          <p:nvPr/>
        </p:nvSpPr>
        <p:spPr>
          <a:xfrm>
            <a:off x="146497" y="7359727"/>
            <a:ext cx="218970" cy="265636"/>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373" name="Group 372">
            <a:extLst>
              <a:ext uri="{FF2B5EF4-FFF2-40B4-BE49-F238E27FC236}">
                <a16:creationId xmlns:a16="http://schemas.microsoft.com/office/drawing/2014/main" id="{3588026E-1ADB-4F09-8C45-E4117C13519C}"/>
              </a:ext>
            </a:extLst>
          </p:cNvPr>
          <p:cNvGrpSpPr/>
          <p:nvPr/>
        </p:nvGrpSpPr>
        <p:grpSpPr>
          <a:xfrm>
            <a:off x="88403" y="6936239"/>
            <a:ext cx="379241" cy="318824"/>
            <a:chOff x="-5949446" y="988395"/>
            <a:chExt cx="1636428" cy="1375728"/>
          </a:xfrm>
        </p:grpSpPr>
        <p:sp>
          <p:nvSpPr>
            <p:cNvPr id="374" name="Freeform: Shape 373">
              <a:extLst>
                <a:ext uri="{FF2B5EF4-FFF2-40B4-BE49-F238E27FC236}">
                  <a16:creationId xmlns:a16="http://schemas.microsoft.com/office/drawing/2014/main" id="{B9A90D14-DBDF-4FD3-AB54-9D5B25734C23}"/>
                </a:ext>
              </a:extLst>
            </p:cNvPr>
            <p:cNvSpPr/>
            <p:nvPr/>
          </p:nvSpPr>
          <p:spPr>
            <a:xfrm>
              <a:off x="-5949446" y="1969567"/>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rgbClr val="AFD510"/>
            </a:solidFill>
            <a:ln w="20439" cap="flat">
              <a:noFill/>
              <a:prstDash val="solid"/>
              <a:miter/>
            </a:ln>
          </p:spPr>
          <p:txBody>
            <a:bodyPr rtlCol="0" anchor="ctr"/>
            <a:lstStyle/>
            <a:p>
              <a:endParaRPr lang="en-GB"/>
            </a:p>
          </p:txBody>
        </p:sp>
        <p:pic>
          <p:nvPicPr>
            <p:cNvPr id="375" name="Graphic 374" descr="User with solid fill">
              <a:extLst>
                <a:ext uri="{FF2B5EF4-FFF2-40B4-BE49-F238E27FC236}">
                  <a16:creationId xmlns:a16="http://schemas.microsoft.com/office/drawing/2014/main" id="{A317E090-DA64-4AB6-A3BC-DB34DFBE0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16779" y="988395"/>
              <a:ext cx="1214404" cy="1214404"/>
            </a:xfrm>
            <a:custGeom>
              <a:avLst/>
              <a:gdLst>
                <a:gd name="connsiteX0" fmla="*/ 879525 w 1850236"/>
                <a:gd name="connsiteY0" fmla="*/ 1025758 h 1850236"/>
                <a:gd name="connsiteX1" fmla="*/ 879525 w 1850236"/>
                <a:gd name="connsiteY1" fmla="*/ 1176863 h 1850236"/>
                <a:gd name="connsiteX2" fmla="*/ 720767 w 1850236"/>
                <a:gd name="connsiteY2" fmla="*/ 1176863 h 1850236"/>
                <a:gd name="connsiteX3" fmla="*/ 720767 w 1850236"/>
                <a:gd name="connsiteY3" fmla="*/ 1294969 h 1850236"/>
                <a:gd name="connsiteX4" fmla="*/ 879525 w 1850236"/>
                <a:gd name="connsiteY4" fmla="*/ 1294969 h 1850236"/>
                <a:gd name="connsiteX5" fmla="*/ 879525 w 1850236"/>
                <a:gd name="connsiteY5" fmla="*/ 1559548 h 1850236"/>
                <a:gd name="connsiteX6" fmla="*/ 979771 w 1850236"/>
                <a:gd name="connsiteY6" fmla="*/ 1559548 h 1850236"/>
                <a:gd name="connsiteX7" fmla="*/ 979771 w 1850236"/>
                <a:gd name="connsiteY7" fmla="*/ 1294969 h 1850236"/>
                <a:gd name="connsiteX8" fmla="*/ 1134045 w 1850236"/>
                <a:gd name="connsiteY8" fmla="*/ 1294969 h 1850236"/>
                <a:gd name="connsiteX9" fmla="*/ 1134045 w 1850236"/>
                <a:gd name="connsiteY9" fmla="*/ 1176863 h 1850236"/>
                <a:gd name="connsiteX10" fmla="*/ 979771 w 1850236"/>
                <a:gd name="connsiteY10" fmla="*/ 1176863 h 1850236"/>
                <a:gd name="connsiteX11" fmla="*/ 979771 w 1850236"/>
                <a:gd name="connsiteY11" fmla="*/ 1025758 h 1850236"/>
                <a:gd name="connsiteX12" fmla="*/ 0 w 1850236"/>
                <a:gd name="connsiteY12" fmla="*/ 0 h 1850236"/>
                <a:gd name="connsiteX13" fmla="*/ 1850236 w 1850236"/>
                <a:gd name="connsiteY13" fmla="*/ 0 h 1850236"/>
                <a:gd name="connsiteX14" fmla="*/ 1850236 w 1850236"/>
                <a:gd name="connsiteY14" fmla="*/ 1850236 h 1850236"/>
                <a:gd name="connsiteX15" fmla="*/ 0 w 1850236"/>
                <a:gd name="connsiteY15" fmla="*/ 1850236 h 185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236" h="1850236">
                  <a:moveTo>
                    <a:pt x="879525" y="1025758"/>
                  </a:moveTo>
                  <a:lnTo>
                    <a:pt x="879525" y="1176863"/>
                  </a:lnTo>
                  <a:lnTo>
                    <a:pt x="720767" y="1176863"/>
                  </a:lnTo>
                  <a:lnTo>
                    <a:pt x="720767" y="1294969"/>
                  </a:lnTo>
                  <a:lnTo>
                    <a:pt x="879525" y="1294969"/>
                  </a:lnTo>
                  <a:lnTo>
                    <a:pt x="879525" y="1559548"/>
                  </a:lnTo>
                  <a:lnTo>
                    <a:pt x="979771" y="1559548"/>
                  </a:lnTo>
                  <a:lnTo>
                    <a:pt x="979771" y="1294969"/>
                  </a:lnTo>
                  <a:lnTo>
                    <a:pt x="1134045" y="1294969"/>
                  </a:lnTo>
                  <a:lnTo>
                    <a:pt x="1134045" y="1176863"/>
                  </a:lnTo>
                  <a:lnTo>
                    <a:pt x="979771" y="1176863"/>
                  </a:lnTo>
                  <a:lnTo>
                    <a:pt x="979771" y="1025758"/>
                  </a:lnTo>
                  <a:close/>
                  <a:moveTo>
                    <a:pt x="0" y="0"/>
                  </a:moveTo>
                  <a:lnTo>
                    <a:pt x="1850236" y="0"/>
                  </a:lnTo>
                  <a:lnTo>
                    <a:pt x="1850236" y="1850236"/>
                  </a:lnTo>
                  <a:lnTo>
                    <a:pt x="0" y="1850236"/>
                  </a:lnTo>
                  <a:close/>
                </a:path>
              </a:pathLst>
            </a:custGeom>
          </p:spPr>
        </p:pic>
        <p:sp>
          <p:nvSpPr>
            <p:cNvPr id="376" name="Freeform: Shape 375">
              <a:extLst>
                <a:ext uri="{FF2B5EF4-FFF2-40B4-BE49-F238E27FC236}">
                  <a16:creationId xmlns:a16="http://schemas.microsoft.com/office/drawing/2014/main" id="{CD182F73-08C5-4AE0-9345-9693B8675EF2}"/>
                </a:ext>
              </a:extLst>
            </p:cNvPr>
            <p:cNvSpPr/>
            <p:nvPr/>
          </p:nvSpPr>
          <p:spPr>
            <a:xfrm>
              <a:off x="-5949446" y="2196390"/>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rgbClr val="AFD510"/>
            </a:solidFill>
            <a:ln w="20439" cap="flat">
              <a:noFill/>
              <a:prstDash val="solid"/>
              <a:miter/>
            </a:ln>
          </p:spPr>
          <p:txBody>
            <a:bodyPr rtlCol="0" anchor="ctr"/>
            <a:lstStyle/>
            <a:p>
              <a:endParaRPr lang="en-GB"/>
            </a:p>
          </p:txBody>
        </p:sp>
      </p:grpSp>
      <p:pic>
        <p:nvPicPr>
          <p:cNvPr id="377" name="Picture 376" descr="Icon&#10;&#10;Description automatically generated">
            <a:extLst>
              <a:ext uri="{FF2B5EF4-FFF2-40B4-BE49-F238E27FC236}">
                <a16:creationId xmlns:a16="http://schemas.microsoft.com/office/drawing/2014/main" id="{4BD90BE1-7D6B-4427-870A-E62C8FBF7C3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1584" y="8053649"/>
            <a:ext cx="390592" cy="390592"/>
          </a:xfrm>
          <a:prstGeom prst="rect">
            <a:avLst/>
          </a:prstGeom>
        </p:spPr>
      </p:pic>
      <p:grpSp>
        <p:nvGrpSpPr>
          <p:cNvPr id="378" name="Group 377">
            <a:extLst>
              <a:ext uri="{FF2B5EF4-FFF2-40B4-BE49-F238E27FC236}">
                <a16:creationId xmlns:a16="http://schemas.microsoft.com/office/drawing/2014/main" id="{20EAF5B7-58AE-4367-8DCB-CD9C440FDF74}"/>
              </a:ext>
            </a:extLst>
          </p:cNvPr>
          <p:cNvGrpSpPr/>
          <p:nvPr/>
        </p:nvGrpSpPr>
        <p:grpSpPr>
          <a:xfrm>
            <a:off x="148974" y="8801827"/>
            <a:ext cx="233320" cy="278973"/>
            <a:chOff x="-4697293" y="3816464"/>
            <a:chExt cx="1151858" cy="1377237"/>
          </a:xfrm>
        </p:grpSpPr>
        <p:sp>
          <p:nvSpPr>
            <p:cNvPr id="379" name="Freeform: Shape 378">
              <a:extLst>
                <a:ext uri="{FF2B5EF4-FFF2-40B4-BE49-F238E27FC236}">
                  <a16:creationId xmlns:a16="http://schemas.microsoft.com/office/drawing/2014/main" id="{81E1806E-20C6-42FC-B684-33214A909644}"/>
                </a:ext>
              </a:extLst>
            </p:cNvPr>
            <p:cNvSpPr/>
            <p:nvPr/>
          </p:nvSpPr>
          <p:spPr>
            <a:xfrm flipH="1">
              <a:off x="-4697293" y="4673626"/>
              <a:ext cx="1151858" cy="520075"/>
            </a:xfrm>
            <a:custGeom>
              <a:avLst/>
              <a:gdLst>
                <a:gd name="connsiteX0" fmla="*/ 959855 w 1151858"/>
                <a:gd name="connsiteY0" fmla="*/ 136070 h 520075"/>
                <a:gd name="connsiteX1" fmla="*/ 767853 w 1151858"/>
                <a:gd name="connsiteY1" fmla="*/ 328072 h 520075"/>
                <a:gd name="connsiteX2" fmla="*/ 959855 w 1151858"/>
                <a:gd name="connsiteY2" fmla="*/ 520075 h 520075"/>
                <a:gd name="connsiteX3" fmla="*/ 1151858 w 1151858"/>
                <a:gd name="connsiteY3" fmla="*/ 328072 h 520075"/>
                <a:gd name="connsiteX4" fmla="*/ 959855 w 1151858"/>
                <a:gd name="connsiteY4" fmla="*/ 136070 h 520075"/>
                <a:gd name="connsiteX5" fmla="*/ 55744 w 1151858"/>
                <a:gd name="connsiteY5" fmla="*/ 3 h 520075"/>
                <a:gd name="connsiteX6" fmla="*/ 5329 w 1151858"/>
                <a:gd name="connsiteY6" fmla="*/ 31840 h 520075"/>
                <a:gd name="connsiteX7" fmla="*/ 29195 w 1151858"/>
                <a:gd name="connsiteY7" fmla="*/ 101570 h 520075"/>
                <a:gd name="connsiteX8" fmla="*/ 32758 w 1151858"/>
                <a:gd name="connsiteY8" fmla="*/ 103155 h 520075"/>
                <a:gd name="connsiteX9" fmla="*/ 33032 w 1151858"/>
                <a:gd name="connsiteY9" fmla="*/ 103155 h 520075"/>
                <a:gd name="connsiteX10" fmla="*/ 222292 w 1151858"/>
                <a:gd name="connsiteY10" fmla="*/ 188185 h 520075"/>
                <a:gd name="connsiteX11" fmla="*/ 118062 w 1151858"/>
                <a:gd name="connsiteY11" fmla="*/ 344530 h 520075"/>
                <a:gd name="connsiteX12" fmla="*/ 98862 w 1151858"/>
                <a:gd name="connsiteY12" fmla="*/ 393902 h 520075"/>
                <a:gd name="connsiteX13" fmla="*/ 194473 w 1151858"/>
                <a:gd name="connsiteY13" fmla="*/ 520023 h 520075"/>
                <a:gd name="connsiteX14" fmla="*/ 194863 w 1151858"/>
                <a:gd name="connsiteY14" fmla="*/ 520075 h 520075"/>
                <a:gd name="connsiteX15" fmla="*/ 603280 w 1151858"/>
                <a:gd name="connsiteY15" fmla="*/ 520075 h 520075"/>
                <a:gd name="connsiteX16" fmla="*/ 712995 w 1151858"/>
                <a:gd name="connsiteY16" fmla="*/ 410359 h 520075"/>
                <a:gd name="connsiteX17" fmla="*/ 685566 w 1151858"/>
                <a:gd name="connsiteY17" fmla="*/ 103155 h 520075"/>
                <a:gd name="connsiteX18" fmla="*/ 625223 w 1151858"/>
                <a:gd name="connsiteY18" fmla="*/ 53783 h 520075"/>
                <a:gd name="connsiteX19" fmla="*/ 575851 w 1151858"/>
                <a:gd name="connsiteY19" fmla="*/ 114127 h 520075"/>
                <a:gd name="connsiteX20" fmla="*/ 595051 w 1151858"/>
                <a:gd name="connsiteY20" fmla="*/ 300644 h 520075"/>
                <a:gd name="connsiteX21" fmla="*/ 337219 w 1151858"/>
                <a:gd name="connsiteY21" fmla="*/ 300644 h 520075"/>
                <a:gd name="connsiteX22" fmla="*/ 353676 w 1151858"/>
                <a:gd name="connsiteY22" fmla="*/ 168985 h 520075"/>
                <a:gd name="connsiteX23" fmla="*/ 323505 w 1151858"/>
                <a:gd name="connsiteY23" fmla="*/ 114127 h 520075"/>
                <a:gd name="connsiteX24" fmla="*/ 76644 w 1151858"/>
                <a:gd name="connsiteY24" fmla="*/ 4411 h 520075"/>
                <a:gd name="connsiteX25" fmla="*/ 55744 w 1151858"/>
                <a:gd name="connsiteY25" fmla="*/ 3 h 5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858" h="520075">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pic>
          <p:nvPicPr>
            <p:cNvPr id="380" name="Picture 379" descr="Icon&#10;&#10;Description automatically generated">
              <a:extLst>
                <a:ext uri="{FF2B5EF4-FFF2-40B4-BE49-F238E27FC236}">
                  <a16:creationId xmlns:a16="http://schemas.microsoft.com/office/drawing/2014/main" id="{A8857D83-18C1-4D0D-9BFD-9319EE0920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5183" y="3816464"/>
              <a:ext cx="915305" cy="915305"/>
            </a:xfrm>
            <a:prstGeom prst="rect">
              <a:avLst/>
            </a:prstGeom>
          </p:spPr>
        </p:pic>
      </p:grpSp>
      <p:sp>
        <p:nvSpPr>
          <p:cNvPr id="381" name="Freeform: Shape 380">
            <a:extLst>
              <a:ext uri="{FF2B5EF4-FFF2-40B4-BE49-F238E27FC236}">
                <a16:creationId xmlns:a16="http://schemas.microsoft.com/office/drawing/2014/main" id="{899221FD-0F5E-4ABA-B954-1B0879180BA2}"/>
              </a:ext>
            </a:extLst>
          </p:cNvPr>
          <p:cNvSpPr/>
          <p:nvPr/>
        </p:nvSpPr>
        <p:spPr>
          <a:xfrm rot="5098051" flipH="1">
            <a:off x="74689" y="7670819"/>
            <a:ext cx="383551" cy="381699"/>
          </a:xfrm>
          <a:custGeom>
            <a:avLst/>
            <a:gdLst>
              <a:gd name="connsiteX0" fmla="*/ 567940 w 1478767"/>
              <a:gd name="connsiteY0" fmla="*/ 173196 h 1471628"/>
              <a:gd name="connsiteX1" fmla="*/ 548027 w 1478767"/>
              <a:gd name="connsiteY1" fmla="*/ 76115 h 1471628"/>
              <a:gd name="connsiteX2" fmla="*/ 548027 w 1478767"/>
              <a:gd name="connsiteY2" fmla="*/ 73626 h 1471628"/>
              <a:gd name="connsiteX3" fmla="*/ 503219 w 1478767"/>
              <a:gd name="connsiteY3" fmla="*/ 46244 h 1471628"/>
              <a:gd name="connsiteX4" fmla="*/ 475838 w 1478767"/>
              <a:gd name="connsiteY4" fmla="*/ 91052 h 1471628"/>
              <a:gd name="connsiteX5" fmla="*/ 495751 w 1478767"/>
              <a:gd name="connsiteY5" fmla="*/ 188133 h 1471628"/>
              <a:gd name="connsiteX6" fmla="*/ 533091 w 1478767"/>
              <a:gd name="connsiteY6" fmla="*/ 218004 h 1471628"/>
              <a:gd name="connsiteX7" fmla="*/ 540559 w 1478767"/>
              <a:gd name="connsiteY7" fmla="*/ 218004 h 1471628"/>
              <a:gd name="connsiteX8" fmla="*/ 567940 w 1478767"/>
              <a:gd name="connsiteY8" fmla="*/ 173196 h 1471628"/>
              <a:gd name="connsiteX9" fmla="*/ 861359 w 1478767"/>
              <a:gd name="connsiteY9" fmla="*/ 151748 h 1471628"/>
              <a:gd name="connsiteX10" fmla="*/ 803101 w 1478767"/>
              <a:gd name="connsiteY10" fmla="*/ 0 h 1471628"/>
              <a:gd name="connsiteX11" fmla="*/ 663687 w 1478767"/>
              <a:gd name="connsiteY11" fmla="*/ 83576 h 1471628"/>
              <a:gd name="connsiteX12" fmla="*/ 721944 w 1478767"/>
              <a:gd name="connsiteY12" fmla="*/ 235325 h 1471628"/>
              <a:gd name="connsiteX13" fmla="*/ 861359 w 1478767"/>
              <a:gd name="connsiteY13" fmla="*/ 151748 h 1471628"/>
              <a:gd name="connsiteX14" fmla="*/ 1116429 w 1478767"/>
              <a:gd name="connsiteY14" fmla="*/ 1070756 h 1471628"/>
              <a:gd name="connsiteX15" fmla="*/ 1061545 w 1478767"/>
              <a:gd name="connsiteY15" fmla="*/ 1013443 h 1471628"/>
              <a:gd name="connsiteX16" fmla="*/ 1026253 w 1478767"/>
              <a:gd name="connsiteY16" fmla="*/ 1052489 h 1471628"/>
              <a:gd name="connsiteX17" fmla="*/ 710006 w 1478767"/>
              <a:gd name="connsiteY17" fmla="*/ 1294845 h 1471628"/>
              <a:gd name="connsiteX18" fmla="*/ 707919 w 1478767"/>
              <a:gd name="connsiteY18" fmla="*/ 1296518 h 1471628"/>
              <a:gd name="connsiteX19" fmla="*/ 705631 w 1478767"/>
              <a:gd name="connsiteY19" fmla="*/ 1298024 h 1471628"/>
              <a:gd name="connsiteX20" fmla="*/ 616270 w 1478767"/>
              <a:gd name="connsiteY20" fmla="*/ 1323581 h 1471628"/>
              <a:gd name="connsiteX21" fmla="*/ 614976 w 1478767"/>
              <a:gd name="connsiteY21" fmla="*/ 1323695 h 1471628"/>
              <a:gd name="connsiteX22" fmla="*/ 451295 w 1478767"/>
              <a:gd name="connsiteY22" fmla="*/ 1317254 h 1471628"/>
              <a:gd name="connsiteX23" fmla="*/ 405294 w 1478767"/>
              <a:gd name="connsiteY23" fmla="*/ 1372137 h 1471628"/>
              <a:gd name="connsiteX24" fmla="*/ 376987 w 1478767"/>
              <a:gd name="connsiteY24" fmla="*/ 1405914 h 1471628"/>
              <a:gd name="connsiteX25" fmla="*/ 455394 w 1478767"/>
              <a:gd name="connsiteY25" fmla="*/ 1471628 h 1471628"/>
              <a:gd name="connsiteX26" fmla="*/ 524816 w 1478767"/>
              <a:gd name="connsiteY26" fmla="*/ 1388799 h 1471628"/>
              <a:gd name="connsiteX27" fmla="*/ 724933 w 1478767"/>
              <a:gd name="connsiteY27" fmla="*/ 1396686 h 1471628"/>
              <a:gd name="connsiteX28" fmla="*/ 771992 w 1478767"/>
              <a:gd name="connsiteY28" fmla="*/ 1383419 h 1471628"/>
              <a:gd name="connsiteX29" fmla="*/ 1088085 w 1478767"/>
              <a:gd name="connsiteY29" fmla="*/ 1141448 h 1471628"/>
              <a:gd name="connsiteX30" fmla="*/ 1115790 w 1478767"/>
              <a:gd name="connsiteY30" fmla="*/ 1099254 h 1471628"/>
              <a:gd name="connsiteX31" fmla="*/ 1116429 w 1478767"/>
              <a:gd name="connsiteY31" fmla="*/ 1070756 h 1471628"/>
              <a:gd name="connsiteX32" fmla="*/ 1070985 w 1478767"/>
              <a:gd name="connsiteY32" fmla="*/ 544870 h 1471628"/>
              <a:gd name="connsiteX33" fmla="*/ 1048063 w 1478767"/>
              <a:gd name="connsiteY33" fmla="*/ 500895 h 1471628"/>
              <a:gd name="connsiteX34" fmla="*/ 956787 w 1478767"/>
              <a:gd name="connsiteY34" fmla="*/ 508933 h 1471628"/>
              <a:gd name="connsiteX35" fmla="*/ 683817 w 1478767"/>
              <a:gd name="connsiteY35" fmla="*/ 834620 h 1471628"/>
              <a:gd name="connsiteX36" fmla="*/ 665016 w 1478767"/>
              <a:gd name="connsiteY36" fmla="*/ 836275 h 1471628"/>
              <a:gd name="connsiteX37" fmla="*/ 661702 w 1478767"/>
              <a:gd name="connsiteY37" fmla="*/ 816086 h 1471628"/>
              <a:gd name="connsiteX38" fmla="*/ 991201 w 1478767"/>
              <a:gd name="connsiteY38" fmla="*/ 423972 h 1471628"/>
              <a:gd name="connsiteX39" fmla="*/ 983669 w 1478767"/>
              <a:gd name="connsiteY39" fmla="*/ 332093 h 1471628"/>
              <a:gd name="connsiteX40" fmla="*/ 891788 w 1478767"/>
              <a:gd name="connsiteY40" fmla="*/ 339625 h 1471628"/>
              <a:gd name="connsiteX41" fmla="*/ 562202 w 1478767"/>
              <a:gd name="connsiteY41" fmla="*/ 732863 h 1471628"/>
              <a:gd name="connsiteX42" fmla="*/ 543403 w 1478767"/>
              <a:gd name="connsiteY42" fmla="*/ 734518 h 1471628"/>
              <a:gd name="connsiteX43" fmla="*/ 540088 w 1478767"/>
              <a:gd name="connsiteY43" fmla="*/ 714329 h 1471628"/>
              <a:gd name="connsiteX44" fmla="*/ 814149 w 1478767"/>
              <a:gd name="connsiteY44" fmla="*/ 388359 h 1471628"/>
              <a:gd name="connsiteX45" fmla="*/ 805510 w 1478767"/>
              <a:gd name="connsiteY45" fmla="*/ 296577 h 1471628"/>
              <a:gd name="connsiteX46" fmla="*/ 713726 w 1478767"/>
              <a:gd name="connsiteY46" fmla="*/ 305217 h 1471628"/>
              <a:gd name="connsiteX47" fmla="*/ 440757 w 1478767"/>
              <a:gd name="connsiteY47" fmla="*/ 630904 h 1471628"/>
              <a:gd name="connsiteX48" fmla="*/ 420433 w 1478767"/>
              <a:gd name="connsiteY48" fmla="*/ 632694 h 1471628"/>
              <a:gd name="connsiteX49" fmla="*/ 418659 w 1478767"/>
              <a:gd name="connsiteY49" fmla="*/ 612554 h 1471628"/>
              <a:gd name="connsiteX50" fmla="*/ 599107 w 1478767"/>
              <a:gd name="connsiteY50" fmla="*/ 397054 h 1471628"/>
              <a:gd name="connsiteX51" fmla="*/ 599897 w 1478767"/>
              <a:gd name="connsiteY51" fmla="*/ 396108 h 1471628"/>
              <a:gd name="connsiteX52" fmla="*/ 591069 w 1478767"/>
              <a:gd name="connsiteY52" fmla="*/ 305777 h 1471628"/>
              <a:gd name="connsiteX53" fmla="*/ 500714 w 1478767"/>
              <a:gd name="connsiteY53" fmla="*/ 313733 h 1471628"/>
              <a:gd name="connsiteX54" fmla="*/ 180483 w 1478767"/>
              <a:gd name="connsiteY54" fmla="*/ 694789 h 1471628"/>
              <a:gd name="connsiteX55" fmla="*/ 74478 w 1478767"/>
              <a:gd name="connsiteY55" fmla="*/ 1000745 h 1471628"/>
              <a:gd name="connsiteX56" fmla="*/ 0 w 1478767"/>
              <a:gd name="connsiteY56" fmla="*/ 1089607 h 1471628"/>
              <a:gd name="connsiteX57" fmla="*/ 320310 w 1478767"/>
              <a:gd name="connsiteY57" fmla="*/ 1358581 h 1471628"/>
              <a:gd name="connsiteX58" fmla="*/ 417869 w 1478767"/>
              <a:gd name="connsiteY58" fmla="*/ 1242178 h 1471628"/>
              <a:gd name="connsiteX59" fmla="*/ 617940 w 1478767"/>
              <a:gd name="connsiteY59" fmla="*/ 1249512 h 1471628"/>
              <a:gd name="connsiteX60" fmla="*/ 664998 w 1478767"/>
              <a:gd name="connsiteY60" fmla="*/ 1236242 h 1471628"/>
              <a:gd name="connsiteX61" fmla="*/ 981027 w 1478767"/>
              <a:gd name="connsiteY61" fmla="*/ 993535 h 1471628"/>
              <a:gd name="connsiteX62" fmla="*/ 994365 w 1478767"/>
              <a:gd name="connsiteY62" fmla="*/ 894131 h 1471628"/>
              <a:gd name="connsiteX63" fmla="*/ 893255 w 1478767"/>
              <a:gd name="connsiteY63" fmla="*/ 878556 h 1471628"/>
              <a:gd name="connsiteX64" fmla="*/ 676639 w 1478767"/>
              <a:gd name="connsiteY64" fmla="*/ 1044918 h 1471628"/>
              <a:gd name="connsiteX65" fmla="*/ 783131 w 1478767"/>
              <a:gd name="connsiteY65" fmla="*/ 917860 h 1471628"/>
              <a:gd name="connsiteX66" fmla="*/ 1056101 w 1478767"/>
              <a:gd name="connsiteY66" fmla="*/ 592173 h 1471628"/>
              <a:gd name="connsiteX67" fmla="*/ 1070985 w 1478767"/>
              <a:gd name="connsiteY67" fmla="*/ 544870 h 1471628"/>
              <a:gd name="connsiteX68" fmla="*/ 1178329 w 1478767"/>
              <a:gd name="connsiteY68" fmla="*/ 702081 h 1471628"/>
              <a:gd name="connsiteX69" fmla="*/ 1118172 w 1478767"/>
              <a:gd name="connsiteY69" fmla="*/ 633072 h 1471628"/>
              <a:gd name="connsiteX70" fmla="*/ 1112996 w 1478767"/>
              <a:gd name="connsiteY70" fmla="*/ 639858 h 1471628"/>
              <a:gd name="connsiteX71" fmla="*/ 981734 w 1478767"/>
              <a:gd name="connsiteY71" fmla="*/ 796470 h 1471628"/>
              <a:gd name="connsiteX72" fmla="*/ 1053585 w 1478767"/>
              <a:gd name="connsiteY72" fmla="*/ 846934 h 1471628"/>
              <a:gd name="connsiteX73" fmla="*/ 1062180 w 1478767"/>
              <a:gd name="connsiteY73" fmla="*/ 859958 h 1471628"/>
              <a:gd name="connsiteX74" fmla="*/ 1163280 w 1478767"/>
              <a:gd name="connsiteY74" fmla="*/ 739333 h 1471628"/>
              <a:gd name="connsiteX75" fmla="*/ 1178329 w 1478767"/>
              <a:gd name="connsiteY75" fmla="*/ 702081 h 1471628"/>
              <a:gd name="connsiteX76" fmla="*/ 1140378 w 1478767"/>
              <a:gd name="connsiteY76" fmla="*/ 110251 h 1471628"/>
              <a:gd name="connsiteX77" fmla="*/ 1128795 w 1478767"/>
              <a:gd name="connsiteY77" fmla="*/ 82939 h 1471628"/>
              <a:gd name="connsiteX78" fmla="*/ 1074977 w 1478767"/>
              <a:gd name="connsiteY78" fmla="*/ 84836 h 1471628"/>
              <a:gd name="connsiteX79" fmla="*/ 1072956 w 1478767"/>
              <a:gd name="connsiteY79" fmla="*/ 86289 h 1471628"/>
              <a:gd name="connsiteX80" fmla="*/ 972587 w 1478767"/>
              <a:gd name="connsiteY80" fmla="*/ 198282 h 1471628"/>
              <a:gd name="connsiteX81" fmla="*/ 973597 w 1478767"/>
              <a:gd name="connsiteY81" fmla="*/ 246606 h 1471628"/>
              <a:gd name="connsiteX82" fmla="*/ 977956 w 1478767"/>
              <a:gd name="connsiteY82" fmla="*/ 252670 h 1471628"/>
              <a:gd name="connsiteX83" fmla="*/ 1030321 w 1478767"/>
              <a:gd name="connsiteY83" fmla="*/ 248751 h 1471628"/>
              <a:gd name="connsiteX84" fmla="*/ 1130690 w 1478767"/>
              <a:gd name="connsiteY84" fmla="*/ 136758 h 1471628"/>
              <a:gd name="connsiteX85" fmla="*/ 1140378 w 1478767"/>
              <a:gd name="connsiteY85" fmla="*/ 110251 h 1471628"/>
              <a:gd name="connsiteX86" fmla="*/ 1309082 w 1478767"/>
              <a:gd name="connsiteY86" fmla="*/ 1226827 h 1471628"/>
              <a:gd name="connsiteX87" fmla="*/ 1293157 w 1478767"/>
              <a:gd name="connsiteY87" fmla="*/ 1203186 h 1471628"/>
              <a:gd name="connsiteX88" fmla="*/ 1290817 w 1478767"/>
              <a:gd name="connsiteY88" fmla="*/ 1202338 h 1471628"/>
              <a:gd name="connsiteX89" fmla="*/ 1206325 w 1478767"/>
              <a:gd name="connsiteY89" fmla="*/ 1150546 h 1471628"/>
              <a:gd name="connsiteX90" fmla="*/ 1154870 w 1478767"/>
              <a:gd name="connsiteY90" fmla="*/ 1161027 h 1471628"/>
              <a:gd name="connsiteX91" fmla="*/ 1152327 w 1478767"/>
              <a:gd name="connsiteY91" fmla="*/ 1168048 h 1471628"/>
              <a:gd name="connsiteX92" fmla="*/ 1167692 w 1478767"/>
              <a:gd name="connsiteY92" fmla="*/ 1213330 h 1471628"/>
              <a:gd name="connsiteX93" fmla="*/ 1252183 w 1478767"/>
              <a:gd name="connsiteY93" fmla="*/ 1265122 h 1471628"/>
              <a:gd name="connsiteX94" fmla="*/ 1303638 w 1478767"/>
              <a:gd name="connsiteY94" fmla="*/ 1254641 h 1471628"/>
              <a:gd name="connsiteX95" fmla="*/ 1309082 w 1478767"/>
              <a:gd name="connsiteY95" fmla="*/ 1226827 h 1471628"/>
              <a:gd name="connsiteX96" fmla="*/ 1421456 w 1478767"/>
              <a:gd name="connsiteY96" fmla="*/ 808771 h 1471628"/>
              <a:gd name="connsiteX97" fmla="*/ 1390249 w 1478767"/>
              <a:gd name="connsiteY97" fmla="*/ 766538 h 1471628"/>
              <a:gd name="connsiteX98" fmla="*/ 1387770 w 1478767"/>
              <a:gd name="connsiteY98" fmla="*/ 766756 h 1471628"/>
              <a:gd name="connsiteX99" fmla="*/ 1289316 w 1478767"/>
              <a:gd name="connsiteY99" fmla="*/ 755435 h 1471628"/>
              <a:gd name="connsiteX100" fmla="*/ 1247083 w 1478767"/>
              <a:gd name="connsiteY100" fmla="*/ 786641 h 1471628"/>
              <a:gd name="connsiteX101" fmla="*/ 1247738 w 1478767"/>
              <a:gd name="connsiteY101" fmla="*/ 794080 h 1471628"/>
              <a:gd name="connsiteX102" fmla="*/ 1280769 w 1478767"/>
              <a:gd name="connsiteY102" fmla="*/ 828656 h 1471628"/>
              <a:gd name="connsiteX103" fmla="*/ 1379222 w 1478767"/>
              <a:gd name="connsiteY103" fmla="*/ 839977 h 1471628"/>
              <a:gd name="connsiteX104" fmla="*/ 1421456 w 1478767"/>
              <a:gd name="connsiteY104" fmla="*/ 808771 h 1471628"/>
              <a:gd name="connsiteX105" fmla="*/ 1407746 w 1478767"/>
              <a:gd name="connsiteY105" fmla="*/ 563971 h 1471628"/>
              <a:gd name="connsiteX106" fmla="*/ 1299795 w 1478767"/>
              <a:gd name="connsiteY106" fmla="*/ 510796 h 1471628"/>
              <a:gd name="connsiteX107" fmla="*/ 1228784 w 1478767"/>
              <a:gd name="connsiteY107" fmla="*/ 607949 h 1471628"/>
              <a:gd name="connsiteX108" fmla="*/ 1336737 w 1478767"/>
              <a:gd name="connsiteY108" fmla="*/ 661123 h 1471628"/>
              <a:gd name="connsiteX109" fmla="*/ 1407746 w 1478767"/>
              <a:gd name="connsiteY109" fmla="*/ 563971 h 1471628"/>
              <a:gd name="connsiteX110" fmla="*/ 1478767 w 1478767"/>
              <a:gd name="connsiteY110" fmla="*/ 1011036 h 1471628"/>
              <a:gd name="connsiteX111" fmla="*/ 1318850 w 1478767"/>
              <a:gd name="connsiteY111" fmla="*/ 897674 h 1471628"/>
              <a:gd name="connsiteX112" fmla="*/ 1181208 w 1478767"/>
              <a:gd name="connsiteY112" fmla="*/ 1037239 h 1471628"/>
              <a:gd name="connsiteX113" fmla="*/ 1341123 w 1478767"/>
              <a:gd name="connsiteY113" fmla="*/ 1150600 h 1471628"/>
              <a:gd name="connsiteX114" fmla="*/ 1478767 w 1478767"/>
              <a:gd name="connsiteY114" fmla="*/ 1011036 h 1471628"/>
              <a:gd name="connsiteX115" fmla="*/ 1423752 w 1478767"/>
              <a:gd name="connsiteY115" fmla="*/ 306843 h 1471628"/>
              <a:gd name="connsiteX116" fmla="*/ 1263835 w 1478767"/>
              <a:gd name="connsiteY116" fmla="*/ 193480 h 1471628"/>
              <a:gd name="connsiteX117" fmla="*/ 1126193 w 1478767"/>
              <a:gd name="connsiteY117" fmla="*/ 333046 h 1471628"/>
              <a:gd name="connsiteX118" fmla="*/ 1286108 w 1478767"/>
              <a:gd name="connsiteY118" fmla="*/ 446406 h 1471628"/>
              <a:gd name="connsiteX119" fmla="*/ 1423752 w 1478767"/>
              <a:gd name="connsiteY119" fmla="*/ 306843 h 14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78767" h="1471628">
                <a:moveTo>
                  <a:pt x="567940" y="173196"/>
                </a:moveTo>
                <a:lnTo>
                  <a:pt x="548027" y="76115"/>
                </a:lnTo>
                <a:cubicBezTo>
                  <a:pt x="548027" y="73626"/>
                  <a:pt x="548027" y="73626"/>
                  <a:pt x="548027" y="73626"/>
                </a:cubicBezTo>
                <a:cubicBezTo>
                  <a:pt x="543048" y="53712"/>
                  <a:pt x="523134" y="41266"/>
                  <a:pt x="503219" y="46244"/>
                </a:cubicBezTo>
                <a:cubicBezTo>
                  <a:pt x="483305" y="51223"/>
                  <a:pt x="470859" y="71137"/>
                  <a:pt x="475838" y="91052"/>
                </a:cubicBezTo>
                <a:lnTo>
                  <a:pt x="495751" y="188133"/>
                </a:lnTo>
                <a:cubicBezTo>
                  <a:pt x="500730" y="205558"/>
                  <a:pt x="515665" y="218004"/>
                  <a:pt x="533091" y="218004"/>
                </a:cubicBezTo>
                <a:cubicBezTo>
                  <a:pt x="535580" y="218004"/>
                  <a:pt x="538070" y="218004"/>
                  <a:pt x="540559" y="218004"/>
                </a:cubicBezTo>
                <a:cubicBezTo>
                  <a:pt x="560473" y="213026"/>
                  <a:pt x="572919" y="193111"/>
                  <a:pt x="567940" y="173196"/>
                </a:cubicBezTo>
                <a:close/>
                <a:moveTo>
                  <a:pt x="861359" y="151748"/>
                </a:moveTo>
                <a:cubicBezTo>
                  <a:pt x="822408" y="111984"/>
                  <a:pt x="799366" y="56642"/>
                  <a:pt x="803101" y="0"/>
                </a:cubicBezTo>
                <a:cubicBezTo>
                  <a:pt x="771127" y="46903"/>
                  <a:pt x="718866" y="76275"/>
                  <a:pt x="663687" y="83576"/>
                </a:cubicBezTo>
                <a:cubicBezTo>
                  <a:pt x="704988" y="124152"/>
                  <a:pt x="725680" y="178683"/>
                  <a:pt x="721944" y="235325"/>
                </a:cubicBezTo>
                <a:cubicBezTo>
                  <a:pt x="753918" y="188422"/>
                  <a:pt x="806177" y="159050"/>
                  <a:pt x="861359" y="151748"/>
                </a:cubicBezTo>
                <a:close/>
                <a:moveTo>
                  <a:pt x="1116429" y="1070756"/>
                </a:moveTo>
                <a:cubicBezTo>
                  <a:pt x="1111463" y="1043226"/>
                  <a:pt x="1090551" y="1019980"/>
                  <a:pt x="1061545" y="1013443"/>
                </a:cubicBezTo>
                <a:cubicBezTo>
                  <a:pt x="1052256" y="1028498"/>
                  <a:pt x="1040296" y="1041733"/>
                  <a:pt x="1026253" y="1052489"/>
                </a:cubicBezTo>
                <a:lnTo>
                  <a:pt x="710006" y="1294845"/>
                </a:lnTo>
                <a:lnTo>
                  <a:pt x="707919" y="1296518"/>
                </a:lnTo>
                <a:lnTo>
                  <a:pt x="705631" y="1298024"/>
                </a:lnTo>
                <a:cubicBezTo>
                  <a:pt x="679149" y="1315457"/>
                  <a:pt x="647966" y="1324375"/>
                  <a:pt x="616270" y="1323581"/>
                </a:cubicBezTo>
                <a:lnTo>
                  <a:pt x="614976" y="1323695"/>
                </a:lnTo>
                <a:lnTo>
                  <a:pt x="451295" y="1317254"/>
                </a:lnTo>
                <a:lnTo>
                  <a:pt x="405294" y="1372137"/>
                </a:lnTo>
                <a:lnTo>
                  <a:pt x="376987" y="1405914"/>
                </a:lnTo>
                <a:lnTo>
                  <a:pt x="455394" y="1471628"/>
                </a:lnTo>
                <a:lnTo>
                  <a:pt x="524816" y="1388799"/>
                </a:lnTo>
                <a:lnTo>
                  <a:pt x="724933" y="1396686"/>
                </a:lnTo>
                <a:cubicBezTo>
                  <a:pt x="741599" y="1397119"/>
                  <a:pt x="758006" y="1392493"/>
                  <a:pt x="771992" y="1383419"/>
                </a:cubicBezTo>
                <a:lnTo>
                  <a:pt x="1088085" y="1141448"/>
                </a:lnTo>
                <a:cubicBezTo>
                  <a:pt x="1102123" y="1131200"/>
                  <a:pt x="1111966" y="1116209"/>
                  <a:pt x="1115790" y="1099254"/>
                </a:cubicBezTo>
                <a:cubicBezTo>
                  <a:pt x="1117968" y="1089585"/>
                  <a:pt x="1118085" y="1079933"/>
                  <a:pt x="1116429" y="1070756"/>
                </a:cubicBezTo>
                <a:close/>
                <a:moveTo>
                  <a:pt x="1070985" y="544870"/>
                </a:moveTo>
                <a:cubicBezTo>
                  <a:pt x="1069531" y="528352"/>
                  <a:pt x="1061775" y="512388"/>
                  <a:pt x="1048063" y="500895"/>
                </a:cubicBezTo>
                <a:cubicBezTo>
                  <a:pt x="1020639" y="477910"/>
                  <a:pt x="979772" y="481509"/>
                  <a:pt x="956787" y="508933"/>
                </a:cubicBezTo>
                <a:lnTo>
                  <a:pt x="683817" y="834620"/>
                </a:lnTo>
                <a:cubicBezTo>
                  <a:pt x="678822" y="839748"/>
                  <a:pt x="670828" y="840452"/>
                  <a:pt x="665016" y="836275"/>
                </a:cubicBezTo>
                <a:cubicBezTo>
                  <a:pt x="658524" y="831616"/>
                  <a:pt x="657042" y="822576"/>
                  <a:pt x="661702" y="816086"/>
                </a:cubicBezTo>
                <a:lnTo>
                  <a:pt x="991201" y="423972"/>
                </a:lnTo>
                <a:cubicBezTo>
                  <a:pt x="1014492" y="396521"/>
                  <a:pt x="1011120" y="355385"/>
                  <a:pt x="983669" y="332093"/>
                </a:cubicBezTo>
                <a:cubicBezTo>
                  <a:pt x="956218" y="308801"/>
                  <a:pt x="915081" y="312174"/>
                  <a:pt x="891788" y="339625"/>
                </a:cubicBezTo>
                <a:lnTo>
                  <a:pt x="562202" y="732863"/>
                </a:lnTo>
                <a:cubicBezTo>
                  <a:pt x="557207" y="737990"/>
                  <a:pt x="549217" y="738694"/>
                  <a:pt x="543403" y="734518"/>
                </a:cubicBezTo>
                <a:cubicBezTo>
                  <a:pt x="536911" y="729858"/>
                  <a:pt x="535426" y="720818"/>
                  <a:pt x="540088" y="714329"/>
                </a:cubicBezTo>
                <a:lnTo>
                  <a:pt x="814149" y="388359"/>
                </a:lnTo>
                <a:cubicBezTo>
                  <a:pt x="837109" y="360628"/>
                  <a:pt x="833241" y="319535"/>
                  <a:pt x="805510" y="296577"/>
                </a:cubicBezTo>
                <a:cubicBezTo>
                  <a:pt x="777779" y="273617"/>
                  <a:pt x="736684" y="277486"/>
                  <a:pt x="713726" y="305217"/>
                </a:cubicBezTo>
                <a:lnTo>
                  <a:pt x="440757" y="630904"/>
                </a:lnTo>
                <a:cubicBezTo>
                  <a:pt x="435408" y="636548"/>
                  <a:pt x="426687" y="637316"/>
                  <a:pt x="420433" y="632694"/>
                </a:cubicBezTo>
                <a:cubicBezTo>
                  <a:pt x="414898" y="627366"/>
                  <a:pt x="414141" y="618770"/>
                  <a:pt x="418659" y="612554"/>
                </a:cubicBezTo>
                <a:lnTo>
                  <a:pt x="599107" y="397054"/>
                </a:lnTo>
                <a:cubicBezTo>
                  <a:pt x="599372" y="396741"/>
                  <a:pt x="599638" y="396426"/>
                  <a:pt x="599897" y="396108"/>
                </a:cubicBezTo>
                <a:cubicBezTo>
                  <a:pt x="622405" y="368724"/>
                  <a:pt x="618451" y="328284"/>
                  <a:pt x="591069" y="305777"/>
                </a:cubicBezTo>
                <a:cubicBezTo>
                  <a:pt x="563848" y="283257"/>
                  <a:pt x="523581" y="286802"/>
                  <a:pt x="500714" y="313733"/>
                </a:cubicBezTo>
                <a:lnTo>
                  <a:pt x="180483" y="694789"/>
                </a:lnTo>
                <a:cubicBezTo>
                  <a:pt x="56467" y="842755"/>
                  <a:pt x="140191" y="922340"/>
                  <a:pt x="74478" y="1000745"/>
                </a:cubicBezTo>
                <a:lnTo>
                  <a:pt x="0" y="1089607"/>
                </a:lnTo>
                <a:lnTo>
                  <a:pt x="320310" y="1358581"/>
                </a:lnTo>
                <a:lnTo>
                  <a:pt x="417869" y="1242178"/>
                </a:lnTo>
                <a:lnTo>
                  <a:pt x="617940" y="1249512"/>
                </a:lnTo>
                <a:cubicBezTo>
                  <a:pt x="634606" y="1249942"/>
                  <a:pt x="651013" y="1245317"/>
                  <a:pt x="664998" y="1236242"/>
                </a:cubicBezTo>
                <a:lnTo>
                  <a:pt x="981027" y="993535"/>
                </a:lnTo>
                <a:cubicBezTo>
                  <a:pt x="1011451" y="969360"/>
                  <a:pt x="1017338" y="925470"/>
                  <a:pt x="994365" y="894131"/>
                </a:cubicBezTo>
                <a:cubicBezTo>
                  <a:pt x="970745" y="861910"/>
                  <a:pt x="925477" y="854935"/>
                  <a:pt x="893255" y="878556"/>
                </a:cubicBezTo>
                <a:lnTo>
                  <a:pt x="676639" y="1044918"/>
                </a:lnTo>
                <a:lnTo>
                  <a:pt x="783131" y="917860"/>
                </a:lnTo>
                <a:lnTo>
                  <a:pt x="1056101" y="592173"/>
                </a:lnTo>
                <a:cubicBezTo>
                  <a:pt x="1067593" y="578461"/>
                  <a:pt x="1072440" y="561388"/>
                  <a:pt x="1070985" y="544870"/>
                </a:cubicBezTo>
                <a:close/>
                <a:moveTo>
                  <a:pt x="1178329" y="702081"/>
                </a:moveTo>
                <a:cubicBezTo>
                  <a:pt x="1180773" y="666413"/>
                  <a:pt x="1153839" y="635517"/>
                  <a:pt x="1118172" y="633072"/>
                </a:cubicBezTo>
                <a:lnTo>
                  <a:pt x="1112996" y="639858"/>
                </a:lnTo>
                <a:lnTo>
                  <a:pt x="981734" y="796470"/>
                </a:lnTo>
                <a:cubicBezTo>
                  <a:pt x="1010227" y="805659"/>
                  <a:pt x="1035274" y="823251"/>
                  <a:pt x="1053585" y="846934"/>
                </a:cubicBezTo>
                <a:cubicBezTo>
                  <a:pt x="1056715" y="850756"/>
                  <a:pt x="1059371" y="855551"/>
                  <a:pt x="1062180" y="859958"/>
                </a:cubicBezTo>
                <a:lnTo>
                  <a:pt x="1163280" y="739333"/>
                </a:lnTo>
                <a:cubicBezTo>
                  <a:pt x="1172121" y="728825"/>
                  <a:pt x="1177391" y="715779"/>
                  <a:pt x="1178329" y="702081"/>
                </a:cubicBezTo>
                <a:close/>
                <a:moveTo>
                  <a:pt x="1140378" y="110251"/>
                </a:moveTo>
                <a:cubicBezTo>
                  <a:pt x="1140133" y="100846"/>
                  <a:pt x="1136343" y="91308"/>
                  <a:pt x="1128795" y="82939"/>
                </a:cubicBezTo>
                <a:cubicBezTo>
                  <a:pt x="1113130" y="69675"/>
                  <a:pt x="1091715" y="69740"/>
                  <a:pt x="1074977" y="84836"/>
                </a:cubicBezTo>
                <a:cubicBezTo>
                  <a:pt x="1074977" y="84836"/>
                  <a:pt x="1074977" y="84836"/>
                  <a:pt x="1072956" y="86289"/>
                </a:cubicBezTo>
                <a:lnTo>
                  <a:pt x="972587" y="198282"/>
                </a:lnTo>
                <a:cubicBezTo>
                  <a:pt x="964816" y="213064"/>
                  <a:pt x="963427" y="232455"/>
                  <a:pt x="973597" y="246606"/>
                </a:cubicBezTo>
                <a:cubicBezTo>
                  <a:pt x="975050" y="248627"/>
                  <a:pt x="976503" y="250649"/>
                  <a:pt x="977956" y="252670"/>
                </a:cubicBezTo>
                <a:cubicBezTo>
                  <a:pt x="993621" y="265934"/>
                  <a:pt x="1017057" y="264417"/>
                  <a:pt x="1030321" y="248751"/>
                </a:cubicBezTo>
                <a:lnTo>
                  <a:pt x="1130690" y="136758"/>
                </a:lnTo>
                <a:cubicBezTo>
                  <a:pt x="1137323" y="128925"/>
                  <a:pt x="1140623" y="119655"/>
                  <a:pt x="1140378" y="110251"/>
                </a:cubicBezTo>
                <a:close/>
                <a:moveTo>
                  <a:pt x="1309082" y="1226827"/>
                </a:moveTo>
                <a:cubicBezTo>
                  <a:pt x="1307157" y="1217525"/>
                  <a:pt x="1301671" y="1208918"/>
                  <a:pt x="1293157" y="1203186"/>
                </a:cubicBezTo>
                <a:cubicBezTo>
                  <a:pt x="1293157" y="1203186"/>
                  <a:pt x="1293157" y="1203186"/>
                  <a:pt x="1290817" y="1202338"/>
                </a:cubicBezTo>
                <a:lnTo>
                  <a:pt x="1206325" y="1150546"/>
                </a:lnTo>
                <a:cubicBezTo>
                  <a:pt x="1189297" y="1139081"/>
                  <a:pt x="1166334" y="1144000"/>
                  <a:pt x="1154870" y="1161027"/>
                </a:cubicBezTo>
                <a:cubicBezTo>
                  <a:pt x="1154022" y="1163367"/>
                  <a:pt x="1153175" y="1165708"/>
                  <a:pt x="1152327" y="1168048"/>
                </a:cubicBezTo>
                <a:cubicBezTo>
                  <a:pt x="1146391" y="1184432"/>
                  <a:pt x="1153005" y="1202714"/>
                  <a:pt x="1167692" y="1213330"/>
                </a:cubicBezTo>
                <a:lnTo>
                  <a:pt x="1252183" y="1265122"/>
                </a:lnTo>
                <a:cubicBezTo>
                  <a:pt x="1269212" y="1276586"/>
                  <a:pt x="1292174" y="1271668"/>
                  <a:pt x="1303638" y="1254641"/>
                </a:cubicBezTo>
                <a:cubicBezTo>
                  <a:pt x="1309371" y="1246127"/>
                  <a:pt x="1311007" y="1236129"/>
                  <a:pt x="1309082" y="1226827"/>
                </a:cubicBezTo>
                <a:close/>
                <a:moveTo>
                  <a:pt x="1421456" y="808771"/>
                </a:moveTo>
                <a:cubicBezTo>
                  <a:pt x="1424668" y="788495"/>
                  <a:pt x="1410523" y="769750"/>
                  <a:pt x="1390249" y="766538"/>
                </a:cubicBezTo>
                <a:cubicBezTo>
                  <a:pt x="1390249" y="766538"/>
                  <a:pt x="1390249" y="766538"/>
                  <a:pt x="1387770" y="766756"/>
                </a:cubicBezTo>
                <a:lnTo>
                  <a:pt x="1289316" y="755435"/>
                </a:lnTo>
                <a:cubicBezTo>
                  <a:pt x="1269040" y="752223"/>
                  <a:pt x="1250295" y="766368"/>
                  <a:pt x="1247083" y="786641"/>
                </a:cubicBezTo>
                <a:cubicBezTo>
                  <a:pt x="1247301" y="789121"/>
                  <a:pt x="1247520" y="791601"/>
                  <a:pt x="1247738" y="794080"/>
                </a:cubicBezTo>
                <a:cubicBezTo>
                  <a:pt x="1249267" y="811439"/>
                  <a:pt x="1262975" y="825225"/>
                  <a:pt x="1280769" y="828656"/>
                </a:cubicBezTo>
                <a:lnTo>
                  <a:pt x="1379222" y="839977"/>
                </a:lnTo>
                <a:cubicBezTo>
                  <a:pt x="1399498" y="843189"/>
                  <a:pt x="1418243" y="829044"/>
                  <a:pt x="1421456" y="808771"/>
                </a:cubicBezTo>
                <a:close/>
                <a:moveTo>
                  <a:pt x="1407746" y="563971"/>
                </a:moveTo>
                <a:cubicBezTo>
                  <a:pt x="1365735" y="562909"/>
                  <a:pt x="1326486" y="542190"/>
                  <a:pt x="1299795" y="510796"/>
                </a:cubicBezTo>
                <a:cubicBezTo>
                  <a:pt x="1291133" y="552775"/>
                  <a:pt x="1265518" y="587536"/>
                  <a:pt x="1228784" y="607949"/>
                </a:cubicBezTo>
                <a:cubicBezTo>
                  <a:pt x="1270795" y="609011"/>
                  <a:pt x="1310044" y="629728"/>
                  <a:pt x="1336737" y="661123"/>
                </a:cubicBezTo>
                <a:cubicBezTo>
                  <a:pt x="1345837" y="620932"/>
                  <a:pt x="1371013" y="584383"/>
                  <a:pt x="1407746" y="563971"/>
                </a:cubicBezTo>
                <a:close/>
                <a:moveTo>
                  <a:pt x="1478767" y="1011036"/>
                </a:moveTo>
                <a:cubicBezTo>
                  <a:pt x="1412767" y="999354"/>
                  <a:pt x="1354067" y="957046"/>
                  <a:pt x="1318850" y="897674"/>
                </a:cubicBezTo>
                <a:cubicBezTo>
                  <a:pt x="1294554" y="962286"/>
                  <a:pt x="1243931" y="1011723"/>
                  <a:pt x="1181208" y="1037239"/>
                </a:cubicBezTo>
                <a:cubicBezTo>
                  <a:pt x="1247206" y="1048920"/>
                  <a:pt x="1305909" y="1091228"/>
                  <a:pt x="1341123" y="1150600"/>
                </a:cubicBezTo>
                <a:cubicBezTo>
                  <a:pt x="1365421" y="1085988"/>
                  <a:pt x="1415824" y="1034071"/>
                  <a:pt x="1478767" y="1011036"/>
                </a:cubicBezTo>
                <a:close/>
                <a:moveTo>
                  <a:pt x="1423752" y="306843"/>
                </a:moveTo>
                <a:cubicBezTo>
                  <a:pt x="1357752" y="295161"/>
                  <a:pt x="1299051" y="252852"/>
                  <a:pt x="1263835" y="193480"/>
                </a:cubicBezTo>
                <a:cubicBezTo>
                  <a:pt x="1239539" y="258093"/>
                  <a:pt x="1188916" y="307530"/>
                  <a:pt x="1126193" y="333046"/>
                </a:cubicBezTo>
                <a:cubicBezTo>
                  <a:pt x="1192191" y="344726"/>
                  <a:pt x="1250893" y="387035"/>
                  <a:pt x="1286108" y="446406"/>
                </a:cubicBezTo>
                <a:cubicBezTo>
                  <a:pt x="1310406" y="381794"/>
                  <a:pt x="1360809" y="329877"/>
                  <a:pt x="1423752" y="306843"/>
                </a:cubicBezTo>
                <a:close/>
              </a:path>
            </a:pathLst>
          </a:custGeom>
          <a:solidFill>
            <a:srgbClr val="AFD510"/>
          </a:solidFill>
          <a:ln w="12799" cap="flat">
            <a:noFill/>
            <a:prstDash val="solid"/>
            <a:miter/>
          </a:ln>
        </p:spPr>
        <p:txBody>
          <a:bodyPr rtlCol="0" anchor="ctr"/>
          <a:lstStyle/>
          <a:p>
            <a:endParaRPr lang="en-GB"/>
          </a:p>
        </p:txBody>
      </p:sp>
      <p:grpSp>
        <p:nvGrpSpPr>
          <p:cNvPr id="401" name="Group 400">
            <a:extLst>
              <a:ext uri="{FF2B5EF4-FFF2-40B4-BE49-F238E27FC236}">
                <a16:creationId xmlns:a16="http://schemas.microsoft.com/office/drawing/2014/main" id="{A7014CD8-57C2-46C8-905F-0E4553D40203}"/>
              </a:ext>
            </a:extLst>
          </p:cNvPr>
          <p:cNvGrpSpPr/>
          <p:nvPr/>
        </p:nvGrpSpPr>
        <p:grpSpPr>
          <a:xfrm>
            <a:off x="127686" y="8454679"/>
            <a:ext cx="272743" cy="337209"/>
            <a:chOff x="-1519721" y="7055661"/>
            <a:chExt cx="381337" cy="471470"/>
          </a:xfrm>
        </p:grpSpPr>
        <p:sp>
          <p:nvSpPr>
            <p:cNvPr id="397" name="Freeform: Shape 396">
              <a:extLst>
                <a:ext uri="{FF2B5EF4-FFF2-40B4-BE49-F238E27FC236}">
                  <a16:creationId xmlns:a16="http://schemas.microsoft.com/office/drawing/2014/main" id="{9816E81A-6EF5-4AC6-A8D1-5C12B86BF727}"/>
                </a:ext>
              </a:extLst>
            </p:cNvPr>
            <p:cNvSpPr/>
            <p:nvPr/>
          </p:nvSpPr>
          <p:spPr>
            <a:xfrm>
              <a:off x="-1398387" y="7055661"/>
              <a:ext cx="138667" cy="138667"/>
            </a:xfrm>
            <a:custGeom>
              <a:avLst/>
              <a:gdLst>
                <a:gd name="connsiteX0" fmla="*/ 138668 w 138667"/>
                <a:gd name="connsiteY0" fmla="*/ 69334 h 138667"/>
                <a:gd name="connsiteX1" fmla="*/ 69334 w 138667"/>
                <a:gd name="connsiteY1" fmla="*/ 138668 h 138667"/>
                <a:gd name="connsiteX2" fmla="*/ 0 w 138667"/>
                <a:gd name="connsiteY2" fmla="*/ 69334 h 138667"/>
                <a:gd name="connsiteX3" fmla="*/ 69334 w 138667"/>
                <a:gd name="connsiteY3" fmla="*/ 0 h 138667"/>
                <a:gd name="connsiteX4" fmla="*/ 138668 w 138667"/>
                <a:gd name="connsiteY4" fmla="*/ 69334 h 1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67" h="138667">
                  <a:moveTo>
                    <a:pt x="138668" y="69334"/>
                  </a:moveTo>
                  <a:cubicBezTo>
                    <a:pt x="138668" y="107626"/>
                    <a:pt x="107626" y="138668"/>
                    <a:pt x="69334" y="138668"/>
                  </a:cubicBezTo>
                  <a:cubicBezTo>
                    <a:pt x="31042" y="138668"/>
                    <a:pt x="0" y="107626"/>
                    <a:pt x="0" y="69334"/>
                  </a:cubicBezTo>
                  <a:cubicBezTo>
                    <a:pt x="0" y="31042"/>
                    <a:pt x="31042" y="0"/>
                    <a:pt x="69334" y="0"/>
                  </a:cubicBezTo>
                  <a:cubicBezTo>
                    <a:pt x="107626" y="0"/>
                    <a:pt x="138668" y="31042"/>
                    <a:pt x="138668" y="69334"/>
                  </a:cubicBezTo>
                  <a:close/>
                </a:path>
              </a:pathLst>
            </a:custGeom>
            <a:solidFill>
              <a:srgbClr val="AFD510"/>
            </a:solidFill>
            <a:ln w="8632" cap="flat">
              <a:noFill/>
              <a:prstDash val="solid"/>
              <a:miter/>
            </a:ln>
          </p:spPr>
          <p:txBody>
            <a:bodyPr rtlCol="0" anchor="ctr"/>
            <a:lstStyle/>
            <a:p>
              <a:endParaRPr lang="en-GB"/>
            </a:p>
          </p:txBody>
        </p:sp>
        <p:sp>
          <p:nvSpPr>
            <p:cNvPr id="400" name="Freeform: Shape 399">
              <a:extLst>
                <a:ext uri="{FF2B5EF4-FFF2-40B4-BE49-F238E27FC236}">
                  <a16:creationId xmlns:a16="http://schemas.microsoft.com/office/drawing/2014/main" id="{46640337-4E2F-4CAC-B3E8-09C5750FC32D}"/>
                </a:ext>
              </a:extLst>
            </p:cNvPr>
            <p:cNvSpPr/>
            <p:nvPr/>
          </p:nvSpPr>
          <p:spPr>
            <a:xfrm>
              <a:off x="-1519721" y="7211662"/>
              <a:ext cx="381337" cy="315469"/>
            </a:xfrm>
            <a:custGeom>
              <a:avLst/>
              <a:gdLst>
                <a:gd name="connsiteX0" fmla="*/ 190668 w 381337"/>
                <a:gd name="connsiteY0" fmla="*/ 0 h 315469"/>
                <a:gd name="connsiteX1" fmla="*/ 247869 w 381337"/>
                <a:gd name="connsiteY1" fmla="*/ 6933 h 315469"/>
                <a:gd name="connsiteX2" fmla="*/ 320669 w 381337"/>
                <a:gd name="connsiteY2" fmla="*/ 45067 h 315469"/>
                <a:gd name="connsiteX3" fmla="*/ 331069 w 381337"/>
                <a:gd name="connsiteY3" fmla="*/ 64134 h 315469"/>
                <a:gd name="connsiteX4" fmla="*/ 379603 w 381337"/>
                <a:gd name="connsiteY4" fmla="*/ 270402 h 315469"/>
                <a:gd name="connsiteX5" fmla="*/ 381337 w 381337"/>
                <a:gd name="connsiteY5" fmla="*/ 279069 h 315469"/>
                <a:gd name="connsiteX6" fmla="*/ 346670 w 381337"/>
                <a:gd name="connsiteY6" fmla="*/ 313736 h 315469"/>
                <a:gd name="connsiteX7" fmla="*/ 313736 w 381337"/>
                <a:gd name="connsiteY7" fmla="*/ 287736 h 315469"/>
                <a:gd name="connsiteX8" fmla="*/ 277336 w 381337"/>
                <a:gd name="connsiteY8" fmla="*/ 136934 h 315469"/>
                <a:gd name="connsiteX9" fmla="*/ 277336 w 381337"/>
                <a:gd name="connsiteY9" fmla="*/ 291526 h 315469"/>
                <a:gd name="connsiteX10" fmla="*/ 104001 w 381337"/>
                <a:gd name="connsiteY10" fmla="*/ 291526 h 315469"/>
                <a:gd name="connsiteX11" fmla="*/ 104001 w 381337"/>
                <a:gd name="connsiteY11" fmla="*/ 138668 h 315469"/>
                <a:gd name="connsiteX12" fmla="*/ 67601 w 381337"/>
                <a:gd name="connsiteY12" fmla="*/ 289469 h 315469"/>
                <a:gd name="connsiteX13" fmla="*/ 34667 w 381337"/>
                <a:gd name="connsiteY13" fmla="*/ 315469 h 315469"/>
                <a:gd name="connsiteX14" fmla="*/ 0 w 381337"/>
                <a:gd name="connsiteY14" fmla="*/ 280802 h 315469"/>
                <a:gd name="connsiteX15" fmla="*/ 1733 w 381337"/>
                <a:gd name="connsiteY15" fmla="*/ 272136 h 315469"/>
                <a:gd name="connsiteX16" fmla="*/ 50267 w 381337"/>
                <a:gd name="connsiteY16" fmla="*/ 65867 h 315469"/>
                <a:gd name="connsiteX17" fmla="*/ 60667 w 381337"/>
                <a:gd name="connsiteY17" fmla="*/ 46800 h 315469"/>
                <a:gd name="connsiteX18" fmla="*/ 133468 w 381337"/>
                <a:gd name="connsiteY18" fmla="*/ 8667 h 315469"/>
                <a:gd name="connsiteX19" fmla="*/ 190668 w 381337"/>
                <a:gd name="connsiteY19" fmla="*/ 0 h 31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337" h="315469">
                  <a:moveTo>
                    <a:pt x="190668" y="0"/>
                  </a:moveTo>
                  <a:cubicBezTo>
                    <a:pt x="209735" y="0"/>
                    <a:pt x="228802" y="3467"/>
                    <a:pt x="247869" y="6933"/>
                  </a:cubicBezTo>
                  <a:cubicBezTo>
                    <a:pt x="275602" y="15600"/>
                    <a:pt x="299869" y="27734"/>
                    <a:pt x="320669" y="45067"/>
                  </a:cubicBezTo>
                  <a:cubicBezTo>
                    <a:pt x="325869" y="50267"/>
                    <a:pt x="329336" y="57200"/>
                    <a:pt x="331069" y="64134"/>
                  </a:cubicBezTo>
                  <a:lnTo>
                    <a:pt x="379603" y="270402"/>
                  </a:lnTo>
                  <a:cubicBezTo>
                    <a:pt x="379603" y="272136"/>
                    <a:pt x="381337" y="275602"/>
                    <a:pt x="381337" y="279069"/>
                  </a:cubicBezTo>
                  <a:cubicBezTo>
                    <a:pt x="381337" y="298136"/>
                    <a:pt x="365736" y="313736"/>
                    <a:pt x="346670" y="313736"/>
                  </a:cubicBezTo>
                  <a:cubicBezTo>
                    <a:pt x="331069" y="313736"/>
                    <a:pt x="317203" y="301603"/>
                    <a:pt x="313736" y="287736"/>
                  </a:cubicBezTo>
                  <a:lnTo>
                    <a:pt x="277336" y="136934"/>
                  </a:lnTo>
                  <a:lnTo>
                    <a:pt x="277336" y="291526"/>
                  </a:lnTo>
                  <a:lnTo>
                    <a:pt x="104001" y="291526"/>
                  </a:lnTo>
                  <a:lnTo>
                    <a:pt x="104001" y="138668"/>
                  </a:lnTo>
                  <a:lnTo>
                    <a:pt x="67601" y="289469"/>
                  </a:lnTo>
                  <a:cubicBezTo>
                    <a:pt x="64134" y="303336"/>
                    <a:pt x="50267" y="315469"/>
                    <a:pt x="34667" y="315469"/>
                  </a:cubicBezTo>
                  <a:cubicBezTo>
                    <a:pt x="15600" y="315469"/>
                    <a:pt x="0" y="299869"/>
                    <a:pt x="0" y="280802"/>
                  </a:cubicBezTo>
                  <a:cubicBezTo>
                    <a:pt x="0" y="277336"/>
                    <a:pt x="1733" y="273869"/>
                    <a:pt x="1733" y="272136"/>
                  </a:cubicBezTo>
                  <a:lnTo>
                    <a:pt x="50267" y="65867"/>
                  </a:lnTo>
                  <a:cubicBezTo>
                    <a:pt x="52000" y="58934"/>
                    <a:pt x="55467" y="52000"/>
                    <a:pt x="60667" y="46800"/>
                  </a:cubicBezTo>
                  <a:cubicBezTo>
                    <a:pt x="81467" y="29467"/>
                    <a:pt x="105734" y="15600"/>
                    <a:pt x="133468" y="8667"/>
                  </a:cubicBezTo>
                  <a:cubicBezTo>
                    <a:pt x="152535" y="3467"/>
                    <a:pt x="171601" y="0"/>
                    <a:pt x="190668" y="0"/>
                  </a:cubicBezTo>
                  <a:close/>
                </a:path>
              </a:pathLst>
            </a:custGeom>
            <a:solidFill>
              <a:srgbClr val="AFD510"/>
            </a:solidFill>
            <a:ln w="8632" cap="flat">
              <a:noFill/>
              <a:prstDash val="solid"/>
              <a:miter/>
            </a:ln>
          </p:spPr>
          <p:txBody>
            <a:bodyPr rtlCol="0" anchor="ctr"/>
            <a:lstStyle/>
            <a:p>
              <a:endParaRPr lang="en-GB"/>
            </a:p>
          </p:txBody>
        </p:sp>
        <p:grpSp>
          <p:nvGrpSpPr>
            <p:cNvPr id="392" name="Group 391">
              <a:extLst>
                <a:ext uri="{FF2B5EF4-FFF2-40B4-BE49-F238E27FC236}">
                  <a16:creationId xmlns:a16="http://schemas.microsoft.com/office/drawing/2014/main" id="{EC76A5A5-C190-43AA-915B-087911435E18}"/>
                </a:ext>
              </a:extLst>
            </p:cNvPr>
            <p:cNvGrpSpPr/>
            <p:nvPr/>
          </p:nvGrpSpPr>
          <p:grpSpPr>
            <a:xfrm>
              <a:off x="-1416015" y="7215274"/>
              <a:ext cx="174580" cy="146768"/>
              <a:chOff x="-5949446" y="988395"/>
              <a:chExt cx="1636428" cy="1375728"/>
            </a:xfrm>
            <a:solidFill>
              <a:srgbClr val="AFD510"/>
            </a:solidFill>
          </p:grpSpPr>
          <p:sp>
            <p:nvSpPr>
              <p:cNvPr id="393" name="Freeform: Shape 392">
                <a:extLst>
                  <a:ext uri="{FF2B5EF4-FFF2-40B4-BE49-F238E27FC236}">
                    <a16:creationId xmlns:a16="http://schemas.microsoft.com/office/drawing/2014/main" id="{A977654E-60AA-42B4-AE36-BA0104EAE9FB}"/>
                  </a:ext>
                </a:extLst>
              </p:cNvPr>
              <p:cNvSpPr/>
              <p:nvPr/>
            </p:nvSpPr>
            <p:spPr>
              <a:xfrm>
                <a:off x="-5949446" y="1969567"/>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grpFill/>
              <a:ln w="20439" cap="flat">
                <a:noFill/>
                <a:prstDash val="solid"/>
                <a:miter/>
              </a:ln>
            </p:spPr>
            <p:txBody>
              <a:bodyPr rtlCol="0" anchor="ctr"/>
              <a:lstStyle/>
              <a:p>
                <a:endParaRPr lang="en-GB"/>
              </a:p>
            </p:txBody>
          </p:sp>
          <p:pic>
            <p:nvPicPr>
              <p:cNvPr id="394" name="Graphic 393" descr="User with solid fill">
                <a:extLst>
                  <a:ext uri="{FF2B5EF4-FFF2-40B4-BE49-F238E27FC236}">
                    <a16:creationId xmlns:a16="http://schemas.microsoft.com/office/drawing/2014/main" id="{4A479D42-073D-47D5-8AF0-8D39FB02B9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6779" y="988395"/>
                <a:ext cx="1214404" cy="1214404"/>
              </a:xfrm>
              <a:custGeom>
                <a:avLst/>
                <a:gdLst>
                  <a:gd name="connsiteX0" fmla="*/ 879525 w 1850236"/>
                  <a:gd name="connsiteY0" fmla="*/ 1025758 h 1850236"/>
                  <a:gd name="connsiteX1" fmla="*/ 879525 w 1850236"/>
                  <a:gd name="connsiteY1" fmla="*/ 1176863 h 1850236"/>
                  <a:gd name="connsiteX2" fmla="*/ 720767 w 1850236"/>
                  <a:gd name="connsiteY2" fmla="*/ 1176863 h 1850236"/>
                  <a:gd name="connsiteX3" fmla="*/ 720767 w 1850236"/>
                  <a:gd name="connsiteY3" fmla="*/ 1294969 h 1850236"/>
                  <a:gd name="connsiteX4" fmla="*/ 879525 w 1850236"/>
                  <a:gd name="connsiteY4" fmla="*/ 1294969 h 1850236"/>
                  <a:gd name="connsiteX5" fmla="*/ 879525 w 1850236"/>
                  <a:gd name="connsiteY5" fmla="*/ 1559548 h 1850236"/>
                  <a:gd name="connsiteX6" fmla="*/ 979771 w 1850236"/>
                  <a:gd name="connsiteY6" fmla="*/ 1559548 h 1850236"/>
                  <a:gd name="connsiteX7" fmla="*/ 979771 w 1850236"/>
                  <a:gd name="connsiteY7" fmla="*/ 1294969 h 1850236"/>
                  <a:gd name="connsiteX8" fmla="*/ 1134045 w 1850236"/>
                  <a:gd name="connsiteY8" fmla="*/ 1294969 h 1850236"/>
                  <a:gd name="connsiteX9" fmla="*/ 1134045 w 1850236"/>
                  <a:gd name="connsiteY9" fmla="*/ 1176863 h 1850236"/>
                  <a:gd name="connsiteX10" fmla="*/ 979771 w 1850236"/>
                  <a:gd name="connsiteY10" fmla="*/ 1176863 h 1850236"/>
                  <a:gd name="connsiteX11" fmla="*/ 979771 w 1850236"/>
                  <a:gd name="connsiteY11" fmla="*/ 1025758 h 1850236"/>
                  <a:gd name="connsiteX12" fmla="*/ 0 w 1850236"/>
                  <a:gd name="connsiteY12" fmla="*/ 0 h 1850236"/>
                  <a:gd name="connsiteX13" fmla="*/ 1850236 w 1850236"/>
                  <a:gd name="connsiteY13" fmla="*/ 0 h 1850236"/>
                  <a:gd name="connsiteX14" fmla="*/ 1850236 w 1850236"/>
                  <a:gd name="connsiteY14" fmla="*/ 1850236 h 1850236"/>
                  <a:gd name="connsiteX15" fmla="*/ 0 w 1850236"/>
                  <a:gd name="connsiteY15" fmla="*/ 1850236 h 185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236" h="1850236">
                    <a:moveTo>
                      <a:pt x="879525" y="1025758"/>
                    </a:moveTo>
                    <a:lnTo>
                      <a:pt x="879525" y="1176863"/>
                    </a:lnTo>
                    <a:lnTo>
                      <a:pt x="720767" y="1176863"/>
                    </a:lnTo>
                    <a:lnTo>
                      <a:pt x="720767" y="1294969"/>
                    </a:lnTo>
                    <a:lnTo>
                      <a:pt x="879525" y="1294969"/>
                    </a:lnTo>
                    <a:lnTo>
                      <a:pt x="879525" y="1559548"/>
                    </a:lnTo>
                    <a:lnTo>
                      <a:pt x="979771" y="1559548"/>
                    </a:lnTo>
                    <a:lnTo>
                      <a:pt x="979771" y="1294969"/>
                    </a:lnTo>
                    <a:lnTo>
                      <a:pt x="1134045" y="1294969"/>
                    </a:lnTo>
                    <a:lnTo>
                      <a:pt x="1134045" y="1176863"/>
                    </a:lnTo>
                    <a:lnTo>
                      <a:pt x="979771" y="1176863"/>
                    </a:lnTo>
                    <a:lnTo>
                      <a:pt x="979771" y="1025758"/>
                    </a:lnTo>
                    <a:close/>
                    <a:moveTo>
                      <a:pt x="0" y="0"/>
                    </a:moveTo>
                    <a:lnTo>
                      <a:pt x="1850236" y="0"/>
                    </a:lnTo>
                    <a:lnTo>
                      <a:pt x="1850236" y="1850236"/>
                    </a:lnTo>
                    <a:lnTo>
                      <a:pt x="0" y="1850236"/>
                    </a:lnTo>
                    <a:close/>
                  </a:path>
                </a:pathLst>
              </a:custGeom>
            </p:spPr>
          </p:pic>
          <p:sp>
            <p:nvSpPr>
              <p:cNvPr id="395" name="Freeform: Shape 394">
                <a:extLst>
                  <a:ext uri="{FF2B5EF4-FFF2-40B4-BE49-F238E27FC236}">
                    <a16:creationId xmlns:a16="http://schemas.microsoft.com/office/drawing/2014/main" id="{75E25A27-1935-4C1F-B789-EB4B85DD23FA}"/>
                  </a:ext>
                </a:extLst>
              </p:cNvPr>
              <p:cNvSpPr/>
              <p:nvPr/>
            </p:nvSpPr>
            <p:spPr>
              <a:xfrm>
                <a:off x="-5949446" y="2196390"/>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chemeClr val="bg1"/>
              </a:solidFill>
              <a:ln w="20439"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97277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3  What is the Trinity?</a:t>
            </a:r>
            <a:endParaRPr lang="en-GB" sz="280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p:spPr>
        <p:txBody>
          <a:bodyPr wrap="square">
            <a:spAutoFit/>
          </a:bodyPr>
          <a:lstStyle/>
          <a:p>
            <a:pPr algn="ctr"/>
            <a:r>
              <a:rPr lang="en-GB" sz="1800" b="1" i="0" u="none" strike="noStrike" noProof="0">
                <a:solidFill>
                  <a:schemeClr val="bg1"/>
                </a:solidFill>
              </a:rPr>
              <a:t>What is </a:t>
            </a:r>
            <a:r>
              <a:rPr lang="en-GB" sz="1800" b="1" i="0" u="none" strike="noStrike" noProof="0" err="1">
                <a:solidFill>
                  <a:schemeClr val="bg1"/>
                </a:solidFill>
              </a:rPr>
              <a:t>th</a:t>
            </a:r>
            <a:r>
              <a:rPr lang="en-GB" b="1">
                <a:solidFill>
                  <a:schemeClr val="bg1"/>
                </a:solidFill>
              </a:rPr>
              <a:t>e Trinity</a:t>
            </a:r>
            <a:r>
              <a:rPr lang="en-GB" sz="1800" b="1" i="0" u="none" strike="noStrike" noProof="0">
                <a:solidFill>
                  <a:schemeClr val="bg1"/>
                </a:solidFill>
              </a:rPr>
              <a:t>?</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AFD51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AFD510"/>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AFD510"/>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AFD510"/>
                </a:solidFill>
              </a:rPr>
              <a:t>Based on work by Pam Hook (</a:t>
            </a:r>
            <a:r>
              <a:rPr lang="en-US" sz="800" spc="50" err="1">
                <a:ln w="9525" cmpd="sng">
                  <a:noFill/>
                  <a:prstDash val="solid"/>
                </a:ln>
                <a:solidFill>
                  <a:srgbClr val="AFD510"/>
                </a:solidFill>
              </a:rPr>
              <a:t>HookEd</a:t>
            </a:r>
            <a:r>
              <a:rPr lang="en-US" sz="800" spc="50">
                <a:ln w="9525" cmpd="sng">
                  <a:noFill/>
                  <a:prstDash val="solid"/>
                </a:ln>
                <a:solidFill>
                  <a:srgbClr val="AFD510"/>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AFD510"/>
                </a:solidFill>
              </a:rPr>
              <a:t>Baptism</a:t>
            </a:r>
            <a:endParaRPr lang="en-GB" sz="1800">
              <a:solidFill>
                <a:srgbClr val="AFD510"/>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a:solidFill>
                  <a:srgbClr val="AFD510"/>
                </a:solidFill>
              </a:rPr>
              <a:t>Matthew 3</a:t>
            </a:r>
            <a:endParaRPr lang="en-GB" sz="1800">
              <a:solidFill>
                <a:srgbClr val="AFD510"/>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a:solidFill>
                  <a:srgbClr val="AFD510"/>
                </a:solidFill>
              </a:rPr>
              <a:t>Gospel</a:t>
            </a:r>
            <a:endParaRPr lang="en-GB" sz="1800">
              <a:solidFill>
                <a:srgbClr val="AFD510"/>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a:solidFill>
                  <a:srgbClr val="AFD510"/>
                </a:solidFill>
              </a:rPr>
              <a:t>Christmas</a:t>
            </a:r>
            <a:endParaRPr lang="en-GB" sz="1800">
              <a:solidFill>
                <a:srgbClr val="AFD510"/>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49000" y="6316883"/>
            <a:ext cx="1657620" cy="369332"/>
          </a:xfrm>
          <a:prstGeom prst="rect">
            <a:avLst/>
          </a:prstGeom>
          <a:noFill/>
        </p:spPr>
        <p:txBody>
          <a:bodyPr wrap="square">
            <a:spAutoFit/>
          </a:bodyPr>
          <a:lstStyle/>
          <a:p>
            <a:pPr algn="ctr"/>
            <a:r>
              <a:rPr lang="en-US" sz="1800">
                <a:solidFill>
                  <a:srgbClr val="AFD510"/>
                </a:solidFill>
              </a:rPr>
              <a:t>Incarnation</a:t>
            </a:r>
            <a:endParaRPr lang="en-GB" sz="1800">
              <a:solidFill>
                <a:srgbClr val="AFD510"/>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a:solidFill>
                  <a:srgbClr val="AFD510"/>
                </a:solidFill>
              </a:rPr>
              <a:t>Holy Spirit</a:t>
            </a:r>
            <a:endParaRPr lang="en-GB" sz="1800">
              <a:solidFill>
                <a:srgbClr val="AFD51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a:solidFill>
                  <a:srgbClr val="AFD510"/>
                </a:solidFill>
              </a:rPr>
              <a:t>Christian</a:t>
            </a:r>
            <a:endParaRPr lang="en-GB" sz="1800">
              <a:solidFill>
                <a:srgbClr val="AFD510"/>
              </a:solidFill>
            </a:endParaRPr>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a:solidFill>
                  <a:srgbClr val="AFD510"/>
                </a:solidFill>
              </a:rPr>
              <a:t>Jesus</a:t>
            </a:r>
            <a:endParaRPr lang="en-GB" sz="1800">
              <a:solidFill>
                <a:srgbClr val="AFD51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4">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97" name="Picture 96" descr="Icon&#10;&#10;Description automatically generated">
            <a:extLst>
              <a:ext uri="{FF2B5EF4-FFF2-40B4-BE49-F238E27FC236}">
                <a16:creationId xmlns:a16="http://schemas.microsoft.com/office/drawing/2014/main" id="{D1F16FA0-543B-4E7D-BFDD-0C98ED100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8835" y="1284266"/>
            <a:ext cx="1460410" cy="1460410"/>
          </a:xfrm>
          <a:prstGeom prst="rect">
            <a:avLst/>
          </a:prstGeom>
        </p:spPr>
      </p:pic>
      <p:sp>
        <p:nvSpPr>
          <p:cNvPr id="118" name="Freeform: Shape 117">
            <a:extLst>
              <a:ext uri="{FF2B5EF4-FFF2-40B4-BE49-F238E27FC236}">
                <a16:creationId xmlns:a16="http://schemas.microsoft.com/office/drawing/2014/main" id="{E3FE5205-FE12-4D2A-B817-97F30CC38057}"/>
              </a:ext>
            </a:extLst>
          </p:cNvPr>
          <p:cNvSpPr/>
          <p:nvPr/>
        </p:nvSpPr>
        <p:spPr>
          <a:xfrm>
            <a:off x="2938195" y="4318565"/>
            <a:ext cx="1038691" cy="1260052"/>
          </a:xfrm>
          <a:custGeom>
            <a:avLst/>
            <a:gdLst/>
            <a:ahLst/>
            <a:cxnLst/>
            <a:rect l="l" t="t" r="r" b="b"/>
            <a:pathLst>
              <a:path w="1297651" h="1574200">
                <a:moveTo>
                  <a:pt x="1070534" y="598661"/>
                </a:moveTo>
                <a:cubicBezTo>
                  <a:pt x="1061605" y="598661"/>
                  <a:pt x="1054101" y="598971"/>
                  <a:pt x="1048024" y="599591"/>
                </a:cubicBezTo>
                <a:cubicBezTo>
                  <a:pt x="1041947" y="600211"/>
                  <a:pt x="1037110" y="601203"/>
                  <a:pt x="1033513" y="602567"/>
                </a:cubicBezTo>
                <a:cubicBezTo>
                  <a:pt x="1029917" y="603932"/>
                  <a:pt x="1027436" y="605606"/>
                  <a:pt x="1026072" y="607590"/>
                </a:cubicBezTo>
                <a:cubicBezTo>
                  <a:pt x="1024708" y="609575"/>
                  <a:pt x="1024026" y="611807"/>
                  <a:pt x="1024026" y="614288"/>
                </a:cubicBezTo>
                <a:lnTo>
                  <a:pt x="1024026" y="688330"/>
                </a:lnTo>
                <a:lnTo>
                  <a:pt x="984586" y="688330"/>
                </a:lnTo>
                <a:cubicBezTo>
                  <a:pt x="982106" y="688330"/>
                  <a:pt x="979935" y="688950"/>
                  <a:pt x="978075" y="690190"/>
                </a:cubicBezTo>
                <a:cubicBezTo>
                  <a:pt x="976215" y="691430"/>
                  <a:pt x="974664" y="693477"/>
                  <a:pt x="973424" y="696329"/>
                </a:cubicBezTo>
                <a:cubicBezTo>
                  <a:pt x="972184" y="699182"/>
                  <a:pt x="971254" y="703088"/>
                  <a:pt x="970633" y="708049"/>
                </a:cubicBezTo>
                <a:cubicBezTo>
                  <a:pt x="970013" y="713010"/>
                  <a:pt x="969703" y="719087"/>
                  <a:pt x="969703" y="726281"/>
                </a:cubicBezTo>
                <a:cubicBezTo>
                  <a:pt x="969703" y="739923"/>
                  <a:pt x="970944" y="749659"/>
                  <a:pt x="973424" y="755488"/>
                </a:cubicBezTo>
                <a:cubicBezTo>
                  <a:pt x="975904" y="761317"/>
                  <a:pt x="979501" y="764232"/>
                  <a:pt x="984214" y="764232"/>
                </a:cubicBezTo>
                <a:lnTo>
                  <a:pt x="1024026" y="764232"/>
                </a:lnTo>
                <a:lnTo>
                  <a:pt x="1024026" y="934268"/>
                </a:lnTo>
                <a:cubicBezTo>
                  <a:pt x="1024026" y="954608"/>
                  <a:pt x="1026134" y="972219"/>
                  <a:pt x="1030351" y="987102"/>
                </a:cubicBezTo>
                <a:cubicBezTo>
                  <a:pt x="1034568" y="1001985"/>
                  <a:pt x="1041141" y="1014325"/>
                  <a:pt x="1050071" y="1024123"/>
                </a:cubicBezTo>
                <a:cubicBezTo>
                  <a:pt x="1059000" y="1033921"/>
                  <a:pt x="1070286" y="1041176"/>
                  <a:pt x="1083929" y="1045889"/>
                </a:cubicBezTo>
                <a:cubicBezTo>
                  <a:pt x="1097572" y="1050602"/>
                  <a:pt x="1113695" y="1052959"/>
                  <a:pt x="1132298" y="1052959"/>
                </a:cubicBezTo>
                <a:cubicBezTo>
                  <a:pt x="1139243" y="1052959"/>
                  <a:pt x="1146127" y="1052586"/>
                  <a:pt x="1152948" y="1051842"/>
                </a:cubicBezTo>
                <a:cubicBezTo>
                  <a:pt x="1159769" y="1051098"/>
                  <a:pt x="1166094" y="1050044"/>
                  <a:pt x="1171924" y="1048680"/>
                </a:cubicBezTo>
                <a:cubicBezTo>
                  <a:pt x="1177753" y="1047315"/>
                  <a:pt x="1182838" y="1045703"/>
                  <a:pt x="1187178" y="1043843"/>
                </a:cubicBezTo>
                <a:cubicBezTo>
                  <a:pt x="1191519" y="1041982"/>
                  <a:pt x="1194806" y="1039874"/>
                  <a:pt x="1197038" y="1037518"/>
                </a:cubicBezTo>
                <a:cubicBezTo>
                  <a:pt x="1199271" y="1035161"/>
                  <a:pt x="1201069" y="1031068"/>
                  <a:pt x="1202433" y="1025239"/>
                </a:cubicBezTo>
                <a:cubicBezTo>
                  <a:pt x="1203798" y="1019410"/>
                  <a:pt x="1204480" y="1011038"/>
                  <a:pt x="1204480" y="1000124"/>
                </a:cubicBezTo>
                <a:cubicBezTo>
                  <a:pt x="1204480" y="993179"/>
                  <a:pt x="1204170" y="987474"/>
                  <a:pt x="1203549" y="983009"/>
                </a:cubicBezTo>
                <a:cubicBezTo>
                  <a:pt x="1202929" y="978544"/>
                  <a:pt x="1202247" y="975010"/>
                  <a:pt x="1201503" y="972405"/>
                </a:cubicBezTo>
                <a:cubicBezTo>
                  <a:pt x="1200759" y="969801"/>
                  <a:pt x="1199705" y="968064"/>
                  <a:pt x="1198340" y="967196"/>
                </a:cubicBezTo>
                <a:cubicBezTo>
                  <a:pt x="1196976" y="966328"/>
                  <a:pt x="1195550" y="965894"/>
                  <a:pt x="1194062" y="965894"/>
                </a:cubicBezTo>
                <a:cubicBezTo>
                  <a:pt x="1192325" y="965894"/>
                  <a:pt x="1190403" y="966328"/>
                  <a:pt x="1188295" y="967196"/>
                </a:cubicBezTo>
                <a:cubicBezTo>
                  <a:pt x="1186186" y="968064"/>
                  <a:pt x="1183582" y="969057"/>
                  <a:pt x="1180481" y="970173"/>
                </a:cubicBezTo>
                <a:cubicBezTo>
                  <a:pt x="1177381" y="971289"/>
                  <a:pt x="1173846" y="972281"/>
                  <a:pt x="1169877" y="973149"/>
                </a:cubicBezTo>
                <a:cubicBezTo>
                  <a:pt x="1165908" y="974018"/>
                  <a:pt x="1161444" y="974452"/>
                  <a:pt x="1156483" y="974452"/>
                </a:cubicBezTo>
                <a:cubicBezTo>
                  <a:pt x="1141848" y="974452"/>
                  <a:pt x="1131678" y="969925"/>
                  <a:pt x="1125973" y="960871"/>
                </a:cubicBezTo>
                <a:cubicBezTo>
                  <a:pt x="1120268" y="951817"/>
                  <a:pt x="1117415" y="938237"/>
                  <a:pt x="1117415" y="920129"/>
                </a:cubicBezTo>
                <a:lnTo>
                  <a:pt x="1117415" y="764232"/>
                </a:lnTo>
                <a:lnTo>
                  <a:pt x="1189969" y="764232"/>
                </a:lnTo>
                <a:cubicBezTo>
                  <a:pt x="1194682" y="764232"/>
                  <a:pt x="1198278" y="761317"/>
                  <a:pt x="1200759" y="755488"/>
                </a:cubicBezTo>
                <a:cubicBezTo>
                  <a:pt x="1203239" y="749659"/>
                  <a:pt x="1204480" y="739923"/>
                  <a:pt x="1204480" y="726281"/>
                </a:cubicBezTo>
                <a:cubicBezTo>
                  <a:pt x="1204480" y="719087"/>
                  <a:pt x="1204170" y="713010"/>
                  <a:pt x="1203549" y="708049"/>
                </a:cubicBezTo>
                <a:cubicBezTo>
                  <a:pt x="1202929" y="703088"/>
                  <a:pt x="1201999" y="699182"/>
                  <a:pt x="1200759" y="696329"/>
                </a:cubicBezTo>
                <a:cubicBezTo>
                  <a:pt x="1199519" y="693477"/>
                  <a:pt x="1197968" y="691430"/>
                  <a:pt x="1196108" y="690190"/>
                </a:cubicBezTo>
                <a:cubicBezTo>
                  <a:pt x="1194248" y="688950"/>
                  <a:pt x="1192077" y="688330"/>
                  <a:pt x="1189597" y="688330"/>
                </a:cubicBezTo>
                <a:lnTo>
                  <a:pt x="1117415" y="688330"/>
                </a:lnTo>
                <a:lnTo>
                  <a:pt x="1117415" y="614288"/>
                </a:lnTo>
                <a:cubicBezTo>
                  <a:pt x="1117415" y="611807"/>
                  <a:pt x="1116671" y="609575"/>
                  <a:pt x="1115183" y="607590"/>
                </a:cubicBezTo>
                <a:cubicBezTo>
                  <a:pt x="1113695" y="605606"/>
                  <a:pt x="1111214" y="603932"/>
                  <a:pt x="1107741" y="602567"/>
                </a:cubicBezTo>
                <a:cubicBezTo>
                  <a:pt x="1104269" y="601203"/>
                  <a:pt x="1099494" y="600211"/>
                  <a:pt x="1093417" y="599591"/>
                </a:cubicBezTo>
                <a:cubicBezTo>
                  <a:pt x="1087340" y="598971"/>
                  <a:pt x="1079712" y="598661"/>
                  <a:pt x="1070534" y="598661"/>
                </a:cubicBezTo>
                <a:close/>
                <a:moveTo>
                  <a:pt x="383693" y="564058"/>
                </a:moveTo>
                <a:cubicBezTo>
                  <a:pt x="372531" y="564058"/>
                  <a:pt x="363601" y="567407"/>
                  <a:pt x="356904" y="574104"/>
                </a:cubicBezTo>
                <a:cubicBezTo>
                  <a:pt x="350206" y="580801"/>
                  <a:pt x="346858" y="590475"/>
                  <a:pt x="346858" y="603125"/>
                </a:cubicBezTo>
                <a:lnTo>
                  <a:pt x="346858" y="1032123"/>
                </a:lnTo>
                <a:cubicBezTo>
                  <a:pt x="346858" y="1034603"/>
                  <a:pt x="347540" y="1036835"/>
                  <a:pt x="348904" y="1038820"/>
                </a:cubicBezTo>
                <a:cubicBezTo>
                  <a:pt x="350268" y="1040804"/>
                  <a:pt x="352749" y="1042417"/>
                  <a:pt x="356345" y="1043657"/>
                </a:cubicBezTo>
                <a:cubicBezTo>
                  <a:pt x="359942" y="1044897"/>
                  <a:pt x="364717" y="1045889"/>
                  <a:pt x="370670" y="1046633"/>
                </a:cubicBezTo>
                <a:cubicBezTo>
                  <a:pt x="376623" y="1047377"/>
                  <a:pt x="384065" y="1047750"/>
                  <a:pt x="392994" y="1047750"/>
                </a:cubicBezTo>
                <a:cubicBezTo>
                  <a:pt x="402172" y="1047750"/>
                  <a:pt x="409676" y="1047377"/>
                  <a:pt x="415505" y="1046633"/>
                </a:cubicBezTo>
                <a:cubicBezTo>
                  <a:pt x="421334" y="1045889"/>
                  <a:pt x="426109" y="1044897"/>
                  <a:pt x="429829" y="1043657"/>
                </a:cubicBezTo>
                <a:cubicBezTo>
                  <a:pt x="433550" y="1042417"/>
                  <a:pt x="436093" y="1040804"/>
                  <a:pt x="437457" y="1038820"/>
                </a:cubicBezTo>
                <a:cubicBezTo>
                  <a:pt x="438821" y="1036835"/>
                  <a:pt x="439503" y="1034603"/>
                  <a:pt x="439503" y="1032123"/>
                </a:cubicBezTo>
                <a:lnTo>
                  <a:pt x="439503" y="640332"/>
                </a:lnTo>
                <a:lnTo>
                  <a:pt x="440247" y="640332"/>
                </a:lnTo>
                <a:lnTo>
                  <a:pt x="574937" y="1031751"/>
                </a:lnTo>
                <a:cubicBezTo>
                  <a:pt x="575681" y="1034479"/>
                  <a:pt x="577169" y="1036835"/>
                  <a:pt x="579402" y="1038820"/>
                </a:cubicBezTo>
                <a:cubicBezTo>
                  <a:pt x="581634" y="1040804"/>
                  <a:pt x="584673" y="1042479"/>
                  <a:pt x="588517" y="1043843"/>
                </a:cubicBezTo>
                <a:cubicBezTo>
                  <a:pt x="592362" y="1045207"/>
                  <a:pt x="597261" y="1046199"/>
                  <a:pt x="603214" y="1046819"/>
                </a:cubicBezTo>
                <a:cubicBezTo>
                  <a:pt x="609167" y="1047439"/>
                  <a:pt x="616361" y="1047750"/>
                  <a:pt x="624794" y="1047750"/>
                </a:cubicBezTo>
                <a:cubicBezTo>
                  <a:pt x="633228" y="1047750"/>
                  <a:pt x="640421" y="1047564"/>
                  <a:pt x="646374" y="1047191"/>
                </a:cubicBezTo>
                <a:cubicBezTo>
                  <a:pt x="652327" y="1046819"/>
                  <a:pt x="657226" y="1046013"/>
                  <a:pt x="661071" y="1044773"/>
                </a:cubicBezTo>
                <a:cubicBezTo>
                  <a:pt x="664916" y="1043533"/>
                  <a:pt x="667954" y="1041858"/>
                  <a:pt x="670187" y="1039750"/>
                </a:cubicBezTo>
                <a:cubicBezTo>
                  <a:pt x="672419" y="1037642"/>
                  <a:pt x="674031" y="1034975"/>
                  <a:pt x="675024" y="1031751"/>
                </a:cubicBezTo>
                <a:lnTo>
                  <a:pt x="814550" y="640332"/>
                </a:lnTo>
                <a:lnTo>
                  <a:pt x="815294" y="640332"/>
                </a:lnTo>
                <a:lnTo>
                  <a:pt x="815294" y="1032123"/>
                </a:lnTo>
                <a:cubicBezTo>
                  <a:pt x="815294" y="1034603"/>
                  <a:pt x="816038" y="1036835"/>
                  <a:pt x="817527" y="1038820"/>
                </a:cubicBezTo>
                <a:cubicBezTo>
                  <a:pt x="819015" y="1040804"/>
                  <a:pt x="821495" y="1042417"/>
                  <a:pt x="824968" y="1043657"/>
                </a:cubicBezTo>
                <a:cubicBezTo>
                  <a:pt x="828441" y="1044897"/>
                  <a:pt x="833154" y="1045889"/>
                  <a:pt x="839107" y="1046633"/>
                </a:cubicBezTo>
                <a:cubicBezTo>
                  <a:pt x="845060" y="1047377"/>
                  <a:pt x="852501" y="1047750"/>
                  <a:pt x="861431" y="1047750"/>
                </a:cubicBezTo>
                <a:cubicBezTo>
                  <a:pt x="870609" y="1047750"/>
                  <a:pt x="878174" y="1047377"/>
                  <a:pt x="884127" y="1046633"/>
                </a:cubicBezTo>
                <a:cubicBezTo>
                  <a:pt x="890080" y="1045889"/>
                  <a:pt x="894855" y="1044897"/>
                  <a:pt x="898452" y="1043657"/>
                </a:cubicBezTo>
                <a:cubicBezTo>
                  <a:pt x="902049" y="1042417"/>
                  <a:pt x="904529" y="1040804"/>
                  <a:pt x="905893" y="1038820"/>
                </a:cubicBezTo>
                <a:cubicBezTo>
                  <a:pt x="907257" y="1036835"/>
                  <a:pt x="907940" y="1034603"/>
                  <a:pt x="907940" y="1032123"/>
                </a:cubicBezTo>
                <a:lnTo>
                  <a:pt x="907940" y="603125"/>
                </a:lnTo>
                <a:cubicBezTo>
                  <a:pt x="907940" y="596924"/>
                  <a:pt x="907134" y="591405"/>
                  <a:pt x="905521" y="586568"/>
                </a:cubicBezTo>
                <a:cubicBezTo>
                  <a:pt x="903909" y="581731"/>
                  <a:pt x="901552" y="577639"/>
                  <a:pt x="898452" y="574290"/>
                </a:cubicBezTo>
                <a:cubicBezTo>
                  <a:pt x="895351" y="570941"/>
                  <a:pt x="891383" y="568399"/>
                  <a:pt x="886546" y="566663"/>
                </a:cubicBezTo>
                <a:cubicBezTo>
                  <a:pt x="881709" y="564926"/>
                  <a:pt x="875942" y="564058"/>
                  <a:pt x="869244" y="564058"/>
                </a:cubicBezTo>
                <a:lnTo>
                  <a:pt x="803388" y="564058"/>
                </a:lnTo>
                <a:cubicBezTo>
                  <a:pt x="794210" y="564058"/>
                  <a:pt x="786149" y="564988"/>
                  <a:pt x="779203" y="566849"/>
                </a:cubicBezTo>
                <a:cubicBezTo>
                  <a:pt x="772258" y="568709"/>
                  <a:pt x="766243" y="571872"/>
                  <a:pt x="761158" y="576336"/>
                </a:cubicBezTo>
                <a:cubicBezTo>
                  <a:pt x="756073" y="580801"/>
                  <a:pt x="751608" y="586630"/>
                  <a:pt x="747763" y="593824"/>
                </a:cubicBezTo>
                <a:cubicBezTo>
                  <a:pt x="743919" y="601017"/>
                  <a:pt x="740384" y="609823"/>
                  <a:pt x="737159" y="620241"/>
                </a:cubicBezTo>
                <a:lnTo>
                  <a:pt x="629259" y="906363"/>
                </a:lnTo>
                <a:lnTo>
                  <a:pt x="627771" y="906363"/>
                </a:lnTo>
                <a:lnTo>
                  <a:pt x="523591" y="619497"/>
                </a:lnTo>
                <a:cubicBezTo>
                  <a:pt x="520615" y="609079"/>
                  <a:pt x="517142" y="600335"/>
                  <a:pt x="513173" y="593266"/>
                </a:cubicBezTo>
                <a:cubicBezTo>
                  <a:pt x="509204" y="586196"/>
                  <a:pt x="504243" y="580491"/>
                  <a:pt x="498290" y="576150"/>
                </a:cubicBezTo>
                <a:cubicBezTo>
                  <a:pt x="492337" y="571810"/>
                  <a:pt x="485268" y="568709"/>
                  <a:pt x="477082" y="566849"/>
                </a:cubicBezTo>
                <a:cubicBezTo>
                  <a:pt x="468897" y="564988"/>
                  <a:pt x="459099" y="564058"/>
                  <a:pt x="447689" y="564058"/>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26" name="Group 125">
            <a:extLst>
              <a:ext uri="{FF2B5EF4-FFF2-40B4-BE49-F238E27FC236}">
                <a16:creationId xmlns:a16="http://schemas.microsoft.com/office/drawing/2014/main" id="{BCE2BCA0-0B90-490A-AE66-5D9F3C3EB17C}"/>
              </a:ext>
            </a:extLst>
          </p:cNvPr>
          <p:cNvGrpSpPr/>
          <p:nvPr/>
        </p:nvGrpSpPr>
        <p:grpSpPr>
          <a:xfrm>
            <a:off x="4764109" y="5148635"/>
            <a:ext cx="1033849" cy="1236138"/>
            <a:chOff x="-4697293" y="3816464"/>
            <a:chExt cx="1151858" cy="1377237"/>
          </a:xfrm>
        </p:grpSpPr>
        <p:sp>
          <p:nvSpPr>
            <p:cNvPr id="127" name="Freeform: Shape 126">
              <a:extLst>
                <a:ext uri="{FF2B5EF4-FFF2-40B4-BE49-F238E27FC236}">
                  <a16:creationId xmlns:a16="http://schemas.microsoft.com/office/drawing/2014/main" id="{D885C8A9-1608-4BD0-B55D-846413DFA9E9}"/>
                </a:ext>
              </a:extLst>
            </p:cNvPr>
            <p:cNvSpPr/>
            <p:nvPr/>
          </p:nvSpPr>
          <p:spPr>
            <a:xfrm flipH="1">
              <a:off x="-4697293" y="4673626"/>
              <a:ext cx="1151858" cy="520075"/>
            </a:xfrm>
            <a:custGeom>
              <a:avLst/>
              <a:gdLst>
                <a:gd name="connsiteX0" fmla="*/ 959855 w 1151858"/>
                <a:gd name="connsiteY0" fmla="*/ 136070 h 520075"/>
                <a:gd name="connsiteX1" fmla="*/ 767853 w 1151858"/>
                <a:gd name="connsiteY1" fmla="*/ 328072 h 520075"/>
                <a:gd name="connsiteX2" fmla="*/ 959855 w 1151858"/>
                <a:gd name="connsiteY2" fmla="*/ 520075 h 520075"/>
                <a:gd name="connsiteX3" fmla="*/ 1151858 w 1151858"/>
                <a:gd name="connsiteY3" fmla="*/ 328072 h 520075"/>
                <a:gd name="connsiteX4" fmla="*/ 959855 w 1151858"/>
                <a:gd name="connsiteY4" fmla="*/ 136070 h 520075"/>
                <a:gd name="connsiteX5" fmla="*/ 55744 w 1151858"/>
                <a:gd name="connsiteY5" fmla="*/ 3 h 520075"/>
                <a:gd name="connsiteX6" fmla="*/ 5329 w 1151858"/>
                <a:gd name="connsiteY6" fmla="*/ 31840 h 520075"/>
                <a:gd name="connsiteX7" fmla="*/ 29195 w 1151858"/>
                <a:gd name="connsiteY7" fmla="*/ 101570 h 520075"/>
                <a:gd name="connsiteX8" fmla="*/ 32758 w 1151858"/>
                <a:gd name="connsiteY8" fmla="*/ 103155 h 520075"/>
                <a:gd name="connsiteX9" fmla="*/ 33032 w 1151858"/>
                <a:gd name="connsiteY9" fmla="*/ 103155 h 520075"/>
                <a:gd name="connsiteX10" fmla="*/ 222292 w 1151858"/>
                <a:gd name="connsiteY10" fmla="*/ 188185 h 520075"/>
                <a:gd name="connsiteX11" fmla="*/ 118062 w 1151858"/>
                <a:gd name="connsiteY11" fmla="*/ 344530 h 520075"/>
                <a:gd name="connsiteX12" fmla="*/ 98862 w 1151858"/>
                <a:gd name="connsiteY12" fmla="*/ 393902 h 520075"/>
                <a:gd name="connsiteX13" fmla="*/ 194473 w 1151858"/>
                <a:gd name="connsiteY13" fmla="*/ 520023 h 520075"/>
                <a:gd name="connsiteX14" fmla="*/ 194863 w 1151858"/>
                <a:gd name="connsiteY14" fmla="*/ 520075 h 520075"/>
                <a:gd name="connsiteX15" fmla="*/ 603280 w 1151858"/>
                <a:gd name="connsiteY15" fmla="*/ 520075 h 520075"/>
                <a:gd name="connsiteX16" fmla="*/ 712995 w 1151858"/>
                <a:gd name="connsiteY16" fmla="*/ 410359 h 520075"/>
                <a:gd name="connsiteX17" fmla="*/ 685566 w 1151858"/>
                <a:gd name="connsiteY17" fmla="*/ 103155 h 520075"/>
                <a:gd name="connsiteX18" fmla="*/ 625223 w 1151858"/>
                <a:gd name="connsiteY18" fmla="*/ 53783 h 520075"/>
                <a:gd name="connsiteX19" fmla="*/ 575851 w 1151858"/>
                <a:gd name="connsiteY19" fmla="*/ 114127 h 520075"/>
                <a:gd name="connsiteX20" fmla="*/ 595051 w 1151858"/>
                <a:gd name="connsiteY20" fmla="*/ 300644 h 520075"/>
                <a:gd name="connsiteX21" fmla="*/ 337219 w 1151858"/>
                <a:gd name="connsiteY21" fmla="*/ 300644 h 520075"/>
                <a:gd name="connsiteX22" fmla="*/ 353676 w 1151858"/>
                <a:gd name="connsiteY22" fmla="*/ 168985 h 520075"/>
                <a:gd name="connsiteX23" fmla="*/ 323505 w 1151858"/>
                <a:gd name="connsiteY23" fmla="*/ 114127 h 520075"/>
                <a:gd name="connsiteX24" fmla="*/ 76644 w 1151858"/>
                <a:gd name="connsiteY24" fmla="*/ 4411 h 520075"/>
                <a:gd name="connsiteX25" fmla="*/ 55744 w 1151858"/>
                <a:gd name="connsiteY25" fmla="*/ 3 h 5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858" h="520075">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pic>
          <p:nvPicPr>
            <p:cNvPr id="128" name="Picture 127" descr="Icon&#10;&#10;Description automatically generated">
              <a:extLst>
                <a:ext uri="{FF2B5EF4-FFF2-40B4-BE49-F238E27FC236}">
                  <a16:creationId xmlns:a16="http://schemas.microsoft.com/office/drawing/2014/main" id="{CCCD29C1-65CD-454C-84CE-5032D559D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183" y="3816464"/>
              <a:ext cx="915305" cy="915305"/>
            </a:xfrm>
            <a:prstGeom prst="rect">
              <a:avLst/>
            </a:prstGeom>
          </p:spPr>
        </p:pic>
      </p:grpSp>
      <p:grpSp>
        <p:nvGrpSpPr>
          <p:cNvPr id="72" name="Group 71">
            <a:extLst>
              <a:ext uri="{FF2B5EF4-FFF2-40B4-BE49-F238E27FC236}">
                <a16:creationId xmlns:a16="http://schemas.microsoft.com/office/drawing/2014/main" id="{314AC048-8820-427D-83B3-B6D30C179A43}"/>
              </a:ext>
            </a:extLst>
          </p:cNvPr>
          <p:cNvGrpSpPr/>
          <p:nvPr/>
        </p:nvGrpSpPr>
        <p:grpSpPr>
          <a:xfrm>
            <a:off x="2880068" y="2312716"/>
            <a:ext cx="1156692" cy="1325792"/>
            <a:chOff x="-7872140" y="4923886"/>
            <a:chExt cx="1824825" cy="2091602"/>
          </a:xfrm>
        </p:grpSpPr>
        <p:sp>
          <p:nvSpPr>
            <p:cNvPr id="77" name="Freeform: Shape 76">
              <a:extLst>
                <a:ext uri="{FF2B5EF4-FFF2-40B4-BE49-F238E27FC236}">
                  <a16:creationId xmlns:a16="http://schemas.microsoft.com/office/drawing/2014/main" id="{619AF25F-56CD-4997-94A5-714D4C6F218B}"/>
                </a:ext>
              </a:extLst>
            </p:cNvPr>
            <p:cNvSpPr/>
            <p:nvPr/>
          </p:nvSpPr>
          <p:spPr>
            <a:xfrm>
              <a:off x="-7872140" y="5459020"/>
              <a:ext cx="1824825" cy="1556468"/>
            </a:xfrm>
            <a:custGeom>
              <a:avLst/>
              <a:gdLst>
                <a:gd name="connsiteX0" fmla="*/ 0 w 831905"/>
                <a:gd name="connsiteY0" fmla="*/ 0 h 563549"/>
                <a:gd name="connsiteX1" fmla="*/ 831906 w 831905"/>
                <a:gd name="connsiteY1" fmla="*/ 0 h 563549"/>
                <a:gd name="connsiteX2" fmla="*/ 831906 w 831905"/>
                <a:gd name="connsiteY2" fmla="*/ 563549 h 563549"/>
                <a:gd name="connsiteX3" fmla="*/ 0 w 831905"/>
                <a:gd name="connsiteY3" fmla="*/ 563549 h 563549"/>
              </a:gdLst>
              <a:ahLst/>
              <a:cxnLst>
                <a:cxn ang="0">
                  <a:pos x="connsiteX0" y="connsiteY0"/>
                </a:cxn>
                <a:cxn ang="0">
                  <a:pos x="connsiteX1" y="connsiteY1"/>
                </a:cxn>
                <a:cxn ang="0">
                  <a:pos x="connsiteX2" y="connsiteY2"/>
                </a:cxn>
                <a:cxn ang="0">
                  <a:pos x="connsiteX3" y="connsiteY3"/>
                </a:cxn>
              </a:cxnLst>
              <a:rect l="l" t="t" r="r" b="b"/>
              <a:pathLst>
                <a:path w="831905" h="563549">
                  <a:moveTo>
                    <a:pt x="0" y="0"/>
                  </a:moveTo>
                  <a:lnTo>
                    <a:pt x="831906" y="0"/>
                  </a:lnTo>
                  <a:lnTo>
                    <a:pt x="831906" y="563549"/>
                  </a:lnTo>
                  <a:lnTo>
                    <a:pt x="0" y="563549"/>
                  </a:lnTo>
                  <a:close/>
                </a:path>
              </a:pathLst>
            </a:custGeom>
            <a:solidFill>
              <a:srgbClr val="AFD510"/>
            </a:solidFill>
            <a:ln w="26789"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37570C8A-311D-4E87-BE08-F19EA21EBD8F}"/>
                </a:ext>
              </a:extLst>
            </p:cNvPr>
            <p:cNvSpPr/>
            <p:nvPr/>
          </p:nvSpPr>
          <p:spPr>
            <a:xfrm>
              <a:off x="-7496440" y="4923886"/>
              <a:ext cx="1073427" cy="456206"/>
            </a:xfrm>
            <a:custGeom>
              <a:avLst/>
              <a:gdLst>
                <a:gd name="connsiteX0" fmla="*/ 1073427 w 1073427"/>
                <a:gd name="connsiteY0" fmla="*/ 295192 h 456206"/>
                <a:gd name="connsiteX1" fmla="*/ 778235 w 1073427"/>
                <a:gd name="connsiteY1" fmla="*/ 295192 h 456206"/>
                <a:gd name="connsiteX2" fmla="*/ 939249 w 1073427"/>
                <a:gd name="connsiteY2" fmla="*/ 134178 h 456206"/>
                <a:gd name="connsiteX3" fmla="*/ 826539 w 1073427"/>
                <a:gd name="connsiteY3" fmla="*/ 18785 h 456206"/>
                <a:gd name="connsiteX4" fmla="*/ 617221 w 1073427"/>
                <a:gd name="connsiteY4" fmla="*/ 228103 h 456206"/>
                <a:gd name="connsiteX5" fmla="*/ 617221 w 1073427"/>
                <a:gd name="connsiteY5" fmla="*/ 0 h 456206"/>
                <a:gd name="connsiteX6" fmla="*/ 456207 w 1073427"/>
                <a:gd name="connsiteY6" fmla="*/ 0 h 456206"/>
                <a:gd name="connsiteX7" fmla="*/ 456207 w 1073427"/>
                <a:gd name="connsiteY7" fmla="*/ 228103 h 456206"/>
                <a:gd name="connsiteX8" fmla="*/ 246888 w 1073427"/>
                <a:gd name="connsiteY8" fmla="*/ 18785 h 456206"/>
                <a:gd name="connsiteX9" fmla="*/ 134178 w 1073427"/>
                <a:gd name="connsiteY9" fmla="*/ 134178 h 456206"/>
                <a:gd name="connsiteX10" fmla="*/ 295192 w 1073427"/>
                <a:gd name="connsiteY10" fmla="*/ 295192 h 456206"/>
                <a:gd name="connsiteX11" fmla="*/ 0 w 1073427"/>
                <a:gd name="connsiteY11" fmla="*/ 295192 h 456206"/>
                <a:gd name="connsiteX12" fmla="*/ 0 w 1073427"/>
                <a:gd name="connsiteY12" fmla="*/ 456207 h 456206"/>
                <a:gd name="connsiteX13" fmla="*/ 1073427 w 1073427"/>
                <a:gd name="connsiteY13" fmla="*/ 456207 h 4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3427" h="456206">
                  <a:moveTo>
                    <a:pt x="1073427" y="295192"/>
                  </a:moveTo>
                  <a:lnTo>
                    <a:pt x="778235" y="295192"/>
                  </a:lnTo>
                  <a:lnTo>
                    <a:pt x="939249" y="134178"/>
                  </a:lnTo>
                  <a:lnTo>
                    <a:pt x="826539" y="18785"/>
                  </a:lnTo>
                  <a:lnTo>
                    <a:pt x="617221" y="228103"/>
                  </a:lnTo>
                  <a:lnTo>
                    <a:pt x="617221" y="0"/>
                  </a:lnTo>
                  <a:lnTo>
                    <a:pt x="456207" y="0"/>
                  </a:lnTo>
                  <a:lnTo>
                    <a:pt x="456207" y="228103"/>
                  </a:lnTo>
                  <a:lnTo>
                    <a:pt x="246888" y="18785"/>
                  </a:lnTo>
                  <a:lnTo>
                    <a:pt x="134178" y="134178"/>
                  </a:lnTo>
                  <a:lnTo>
                    <a:pt x="295192" y="295192"/>
                  </a:lnTo>
                  <a:lnTo>
                    <a:pt x="0" y="295192"/>
                  </a:lnTo>
                  <a:lnTo>
                    <a:pt x="0" y="456207"/>
                  </a:lnTo>
                  <a:lnTo>
                    <a:pt x="1073427" y="456207"/>
                  </a:lnTo>
                  <a:close/>
                </a:path>
              </a:pathLst>
            </a:custGeom>
            <a:solidFill>
              <a:srgbClr val="AFD510"/>
            </a:solidFill>
            <a:ln w="26789" cap="flat">
              <a:noFill/>
              <a:prstDash val="solid"/>
              <a:miter/>
            </a:ln>
          </p:spPr>
          <p:txBody>
            <a:bodyPr rtlCol="0" anchor="ctr"/>
            <a:lstStyle/>
            <a:p>
              <a:endParaRPr lang="en-GB"/>
            </a:p>
          </p:txBody>
        </p:sp>
        <p:pic>
          <p:nvPicPr>
            <p:cNvPr id="84" name="Picture 83" descr="Icon&#10;&#10;Description automatically generated">
              <a:extLst>
                <a:ext uri="{FF2B5EF4-FFF2-40B4-BE49-F238E27FC236}">
                  <a16:creationId xmlns:a16="http://schemas.microsoft.com/office/drawing/2014/main" id="{FFA92296-C57E-45F6-8997-C66D6926FAE5}"/>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7669797" y="5529675"/>
              <a:ext cx="1410625" cy="1410625"/>
            </a:xfrm>
            <a:prstGeom prst="rect">
              <a:avLst/>
            </a:prstGeom>
          </p:spPr>
        </p:pic>
      </p:grpSp>
      <p:pic>
        <p:nvPicPr>
          <p:cNvPr id="105" name="Graphic 104" descr="Crown with solid fill">
            <a:extLst>
              <a:ext uri="{FF2B5EF4-FFF2-40B4-BE49-F238E27FC236}">
                <a16:creationId xmlns:a16="http://schemas.microsoft.com/office/drawing/2014/main" id="{A99B11C9-ACBC-4153-93E5-45A49B2D7E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92703" y="3069273"/>
            <a:ext cx="471108" cy="471108"/>
          </a:xfrm>
          <a:prstGeom prst="rect">
            <a:avLst/>
          </a:prstGeom>
        </p:spPr>
      </p:pic>
      <p:sp>
        <p:nvSpPr>
          <p:cNvPr id="120" name="Graphic 96" descr="Dove with solid fill">
            <a:extLst>
              <a:ext uri="{FF2B5EF4-FFF2-40B4-BE49-F238E27FC236}">
                <a16:creationId xmlns:a16="http://schemas.microsoft.com/office/drawing/2014/main" id="{93A18464-2DF9-4F80-B470-62AAFB5CEE23}"/>
              </a:ext>
            </a:extLst>
          </p:cNvPr>
          <p:cNvSpPr/>
          <p:nvPr/>
        </p:nvSpPr>
        <p:spPr>
          <a:xfrm>
            <a:off x="5017314" y="3630287"/>
            <a:ext cx="429126" cy="465875"/>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sp>
        <p:nvSpPr>
          <p:cNvPr id="129" name="Freeform: Shape 128">
            <a:extLst>
              <a:ext uri="{FF2B5EF4-FFF2-40B4-BE49-F238E27FC236}">
                <a16:creationId xmlns:a16="http://schemas.microsoft.com/office/drawing/2014/main" id="{AC9B5AC8-ED82-4863-958E-386F9AB6112A}"/>
              </a:ext>
            </a:extLst>
          </p:cNvPr>
          <p:cNvSpPr/>
          <p:nvPr/>
        </p:nvSpPr>
        <p:spPr>
          <a:xfrm>
            <a:off x="4842998" y="4923905"/>
            <a:ext cx="761436" cy="78047"/>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chemeClr val="bg1"/>
          </a:solidFill>
          <a:ln w="20439" cap="flat">
            <a:noFill/>
            <a:prstDash val="solid"/>
            <a:miter/>
          </a:ln>
        </p:spPr>
        <p:txBody>
          <a:bodyPr rtlCol="0" anchor="ctr"/>
          <a:lstStyle/>
          <a:p>
            <a:endParaRPr lang="en-GB"/>
          </a:p>
        </p:txBody>
      </p:sp>
      <p:grpSp>
        <p:nvGrpSpPr>
          <p:cNvPr id="131" name="Group 130">
            <a:extLst>
              <a:ext uri="{FF2B5EF4-FFF2-40B4-BE49-F238E27FC236}">
                <a16:creationId xmlns:a16="http://schemas.microsoft.com/office/drawing/2014/main" id="{C49939CA-E257-46E6-82E7-601743865AF1}"/>
              </a:ext>
            </a:extLst>
          </p:cNvPr>
          <p:cNvGrpSpPr/>
          <p:nvPr/>
        </p:nvGrpSpPr>
        <p:grpSpPr>
          <a:xfrm>
            <a:off x="4936082" y="4222804"/>
            <a:ext cx="591590" cy="753853"/>
            <a:chOff x="8406980" y="4007283"/>
            <a:chExt cx="381337" cy="485931"/>
          </a:xfrm>
        </p:grpSpPr>
        <p:sp>
          <p:nvSpPr>
            <p:cNvPr id="132" name="Freeform: Shape 131">
              <a:extLst>
                <a:ext uri="{FF2B5EF4-FFF2-40B4-BE49-F238E27FC236}">
                  <a16:creationId xmlns:a16="http://schemas.microsoft.com/office/drawing/2014/main" id="{E2159EC6-83DC-4013-AC50-AC4D776F6D6D}"/>
                </a:ext>
              </a:extLst>
            </p:cNvPr>
            <p:cNvSpPr/>
            <p:nvPr/>
          </p:nvSpPr>
          <p:spPr>
            <a:xfrm>
              <a:off x="8528314" y="4007283"/>
              <a:ext cx="138667" cy="138667"/>
            </a:xfrm>
            <a:custGeom>
              <a:avLst/>
              <a:gdLst>
                <a:gd name="connsiteX0" fmla="*/ 138668 w 138667"/>
                <a:gd name="connsiteY0" fmla="*/ 69334 h 138667"/>
                <a:gd name="connsiteX1" fmla="*/ 69334 w 138667"/>
                <a:gd name="connsiteY1" fmla="*/ 138668 h 138667"/>
                <a:gd name="connsiteX2" fmla="*/ 0 w 138667"/>
                <a:gd name="connsiteY2" fmla="*/ 69334 h 138667"/>
                <a:gd name="connsiteX3" fmla="*/ 69334 w 138667"/>
                <a:gd name="connsiteY3" fmla="*/ 0 h 138667"/>
                <a:gd name="connsiteX4" fmla="*/ 138668 w 138667"/>
                <a:gd name="connsiteY4" fmla="*/ 69334 h 13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667" h="138667">
                  <a:moveTo>
                    <a:pt x="138668" y="69334"/>
                  </a:moveTo>
                  <a:cubicBezTo>
                    <a:pt x="138668" y="107626"/>
                    <a:pt x="107626" y="138668"/>
                    <a:pt x="69334" y="138668"/>
                  </a:cubicBezTo>
                  <a:cubicBezTo>
                    <a:pt x="31042" y="138668"/>
                    <a:pt x="0" y="107626"/>
                    <a:pt x="0" y="69334"/>
                  </a:cubicBezTo>
                  <a:cubicBezTo>
                    <a:pt x="0" y="31042"/>
                    <a:pt x="31042" y="0"/>
                    <a:pt x="69334" y="0"/>
                  </a:cubicBezTo>
                  <a:cubicBezTo>
                    <a:pt x="107626" y="0"/>
                    <a:pt x="138668" y="31042"/>
                    <a:pt x="138668" y="69334"/>
                  </a:cubicBezTo>
                  <a:close/>
                </a:path>
              </a:pathLst>
            </a:custGeom>
            <a:solidFill>
              <a:schemeClr val="bg1"/>
            </a:solidFill>
            <a:ln w="8632"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E0F9EFD9-26C6-40C5-BEC0-43DEA2ACBCE2}"/>
                </a:ext>
              </a:extLst>
            </p:cNvPr>
            <p:cNvSpPr/>
            <p:nvPr/>
          </p:nvSpPr>
          <p:spPr>
            <a:xfrm>
              <a:off x="8406980" y="4163284"/>
              <a:ext cx="381337" cy="329930"/>
            </a:xfrm>
            <a:custGeom>
              <a:avLst/>
              <a:gdLst>
                <a:gd name="connsiteX0" fmla="*/ 190668 w 381337"/>
                <a:gd name="connsiteY0" fmla="*/ 0 h 329930"/>
                <a:gd name="connsiteX1" fmla="*/ 247869 w 381337"/>
                <a:gd name="connsiteY1" fmla="*/ 6933 h 329930"/>
                <a:gd name="connsiteX2" fmla="*/ 320669 w 381337"/>
                <a:gd name="connsiteY2" fmla="*/ 45067 h 329930"/>
                <a:gd name="connsiteX3" fmla="*/ 331069 w 381337"/>
                <a:gd name="connsiteY3" fmla="*/ 64134 h 329930"/>
                <a:gd name="connsiteX4" fmla="*/ 379603 w 381337"/>
                <a:gd name="connsiteY4" fmla="*/ 270402 h 329930"/>
                <a:gd name="connsiteX5" fmla="*/ 381337 w 381337"/>
                <a:gd name="connsiteY5" fmla="*/ 279069 h 329930"/>
                <a:gd name="connsiteX6" fmla="*/ 346670 w 381337"/>
                <a:gd name="connsiteY6" fmla="*/ 313736 h 329930"/>
                <a:gd name="connsiteX7" fmla="*/ 313736 w 381337"/>
                <a:gd name="connsiteY7" fmla="*/ 287736 h 329930"/>
                <a:gd name="connsiteX8" fmla="*/ 277336 w 381337"/>
                <a:gd name="connsiteY8" fmla="*/ 136934 h 329930"/>
                <a:gd name="connsiteX9" fmla="*/ 277336 w 381337"/>
                <a:gd name="connsiteY9" fmla="*/ 329930 h 329930"/>
                <a:gd name="connsiteX10" fmla="*/ 208002 w 381337"/>
                <a:gd name="connsiteY10" fmla="*/ 329930 h 329930"/>
                <a:gd name="connsiteX11" fmla="*/ 208002 w 381337"/>
                <a:gd name="connsiteY11" fmla="*/ 312003 h 329930"/>
                <a:gd name="connsiteX12" fmla="*/ 173335 w 381337"/>
                <a:gd name="connsiteY12" fmla="*/ 312003 h 329930"/>
                <a:gd name="connsiteX13" fmla="*/ 173335 w 381337"/>
                <a:gd name="connsiteY13" fmla="*/ 329930 h 329930"/>
                <a:gd name="connsiteX14" fmla="*/ 104001 w 381337"/>
                <a:gd name="connsiteY14" fmla="*/ 329930 h 329930"/>
                <a:gd name="connsiteX15" fmla="*/ 104001 w 381337"/>
                <a:gd name="connsiteY15" fmla="*/ 138668 h 329930"/>
                <a:gd name="connsiteX16" fmla="*/ 67601 w 381337"/>
                <a:gd name="connsiteY16" fmla="*/ 289469 h 329930"/>
                <a:gd name="connsiteX17" fmla="*/ 34667 w 381337"/>
                <a:gd name="connsiteY17" fmla="*/ 315469 h 329930"/>
                <a:gd name="connsiteX18" fmla="*/ 0 w 381337"/>
                <a:gd name="connsiteY18" fmla="*/ 280802 h 329930"/>
                <a:gd name="connsiteX19" fmla="*/ 1733 w 381337"/>
                <a:gd name="connsiteY19" fmla="*/ 272136 h 329930"/>
                <a:gd name="connsiteX20" fmla="*/ 50267 w 381337"/>
                <a:gd name="connsiteY20" fmla="*/ 65867 h 329930"/>
                <a:gd name="connsiteX21" fmla="*/ 60667 w 381337"/>
                <a:gd name="connsiteY21" fmla="*/ 46800 h 329930"/>
                <a:gd name="connsiteX22" fmla="*/ 133468 w 381337"/>
                <a:gd name="connsiteY22" fmla="*/ 8667 h 329930"/>
                <a:gd name="connsiteX23" fmla="*/ 190668 w 381337"/>
                <a:gd name="connsiteY23" fmla="*/ 0 h 3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337" h="329930">
                  <a:moveTo>
                    <a:pt x="190668" y="0"/>
                  </a:moveTo>
                  <a:cubicBezTo>
                    <a:pt x="209735" y="0"/>
                    <a:pt x="228802" y="3467"/>
                    <a:pt x="247869" y="6933"/>
                  </a:cubicBezTo>
                  <a:cubicBezTo>
                    <a:pt x="275602" y="15600"/>
                    <a:pt x="299869" y="27734"/>
                    <a:pt x="320669" y="45067"/>
                  </a:cubicBezTo>
                  <a:cubicBezTo>
                    <a:pt x="325869" y="50267"/>
                    <a:pt x="329336" y="57200"/>
                    <a:pt x="331069" y="64134"/>
                  </a:cubicBezTo>
                  <a:lnTo>
                    <a:pt x="379603" y="270402"/>
                  </a:lnTo>
                  <a:cubicBezTo>
                    <a:pt x="379603" y="272136"/>
                    <a:pt x="381337" y="275602"/>
                    <a:pt x="381337" y="279069"/>
                  </a:cubicBezTo>
                  <a:cubicBezTo>
                    <a:pt x="381337" y="298136"/>
                    <a:pt x="365736" y="313736"/>
                    <a:pt x="346670" y="313736"/>
                  </a:cubicBezTo>
                  <a:cubicBezTo>
                    <a:pt x="331069" y="313736"/>
                    <a:pt x="317203" y="301603"/>
                    <a:pt x="313736" y="287736"/>
                  </a:cubicBezTo>
                  <a:lnTo>
                    <a:pt x="277336" y="136934"/>
                  </a:lnTo>
                  <a:lnTo>
                    <a:pt x="277336" y="329930"/>
                  </a:lnTo>
                  <a:lnTo>
                    <a:pt x="208002" y="329930"/>
                  </a:lnTo>
                  <a:lnTo>
                    <a:pt x="208002" y="312003"/>
                  </a:lnTo>
                  <a:lnTo>
                    <a:pt x="173335" y="312003"/>
                  </a:lnTo>
                  <a:lnTo>
                    <a:pt x="173335" y="329930"/>
                  </a:lnTo>
                  <a:lnTo>
                    <a:pt x="104001" y="329930"/>
                  </a:lnTo>
                  <a:lnTo>
                    <a:pt x="104001" y="138668"/>
                  </a:lnTo>
                  <a:lnTo>
                    <a:pt x="67601" y="289469"/>
                  </a:lnTo>
                  <a:cubicBezTo>
                    <a:pt x="64134" y="303336"/>
                    <a:pt x="50267" y="315469"/>
                    <a:pt x="34667" y="315469"/>
                  </a:cubicBezTo>
                  <a:cubicBezTo>
                    <a:pt x="15600" y="315469"/>
                    <a:pt x="0" y="299869"/>
                    <a:pt x="0" y="280802"/>
                  </a:cubicBezTo>
                  <a:cubicBezTo>
                    <a:pt x="0" y="277336"/>
                    <a:pt x="1733" y="273869"/>
                    <a:pt x="1733" y="272136"/>
                  </a:cubicBezTo>
                  <a:lnTo>
                    <a:pt x="50267" y="65867"/>
                  </a:lnTo>
                  <a:cubicBezTo>
                    <a:pt x="52000" y="58934"/>
                    <a:pt x="55467" y="52000"/>
                    <a:pt x="60667" y="46800"/>
                  </a:cubicBezTo>
                  <a:cubicBezTo>
                    <a:pt x="81467" y="29467"/>
                    <a:pt x="105734" y="15600"/>
                    <a:pt x="133468" y="8667"/>
                  </a:cubicBezTo>
                  <a:cubicBezTo>
                    <a:pt x="152535" y="3467"/>
                    <a:pt x="171601" y="0"/>
                    <a:pt x="190668" y="0"/>
                  </a:cubicBezTo>
                  <a:close/>
                </a:path>
              </a:pathLst>
            </a:custGeom>
            <a:solidFill>
              <a:schemeClr val="bg1"/>
            </a:solidFill>
            <a:ln w="8632" cap="flat">
              <a:noFill/>
              <a:prstDash val="solid"/>
              <a:miter/>
            </a:ln>
          </p:spPr>
          <p:txBody>
            <a:bodyPr rtlCol="0" anchor="ctr"/>
            <a:lstStyle/>
            <a:p>
              <a:endParaRPr lang="en-GB"/>
            </a:p>
          </p:txBody>
        </p:sp>
        <p:pic>
          <p:nvPicPr>
            <p:cNvPr id="134" name="Picture 133" descr="Icon&#10;&#10;Description automatically generated">
              <a:extLst>
                <a:ext uri="{FF2B5EF4-FFF2-40B4-BE49-F238E27FC236}">
                  <a16:creationId xmlns:a16="http://schemas.microsoft.com/office/drawing/2014/main" id="{0967E994-994A-4D1D-935A-F039C4DCC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8387" y="4115631"/>
              <a:ext cx="267624" cy="267624"/>
            </a:xfrm>
            <a:prstGeom prst="rect">
              <a:avLst/>
            </a:prstGeom>
          </p:spPr>
        </p:pic>
      </p:grpSp>
      <p:sp>
        <p:nvSpPr>
          <p:cNvPr id="135" name="Freeform: Shape 134">
            <a:extLst>
              <a:ext uri="{FF2B5EF4-FFF2-40B4-BE49-F238E27FC236}">
                <a16:creationId xmlns:a16="http://schemas.microsoft.com/office/drawing/2014/main" id="{226B7EE8-0EE4-41CC-A329-E45A29E1B51A}"/>
              </a:ext>
            </a:extLst>
          </p:cNvPr>
          <p:cNvSpPr/>
          <p:nvPr/>
        </p:nvSpPr>
        <p:spPr>
          <a:xfrm>
            <a:off x="1207535" y="5275627"/>
            <a:ext cx="980826" cy="1189856"/>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6" name="Picture 135" descr="Icon&#10;&#10;Description automatically generated">
            <a:extLst>
              <a:ext uri="{FF2B5EF4-FFF2-40B4-BE49-F238E27FC236}">
                <a16:creationId xmlns:a16="http://schemas.microsoft.com/office/drawing/2014/main" id="{F7F3F32E-9130-4B5A-85D8-2869221C17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939" y="1307810"/>
            <a:ext cx="1440329" cy="1440329"/>
          </a:xfrm>
          <a:prstGeom prst="rect">
            <a:avLst/>
          </a:prstGeom>
        </p:spPr>
      </p:pic>
      <p:sp>
        <p:nvSpPr>
          <p:cNvPr id="137" name="Freeform: Shape 136">
            <a:extLst>
              <a:ext uri="{FF2B5EF4-FFF2-40B4-BE49-F238E27FC236}">
                <a16:creationId xmlns:a16="http://schemas.microsoft.com/office/drawing/2014/main" id="{00439020-734A-49BD-B15D-D5826FA92E76}"/>
              </a:ext>
            </a:extLst>
          </p:cNvPr>
          <p:cNvSpPr/>
          <p:nvPr/>
        </p:nvSpPr>
        <p:spPr>
          <a:xfrm rot="5098051" flipH="1">
            <a:off x="1041019" y="7210612"/>
            <a:ext cx="1399870" cy="1393110"/>
          </a:xfrm>
          <a:custGeom>
            <a:avLst/>
            <a:gdLst>
              <a:gd name="connsiteX0" fmla="*/ 567940 w 1478767"/>
              <a:gd name="connsiteY0" fmla="*/ 173196 h 1471628"/>
              <a:gd name="connsiteX1" fmla="*/ 548027 w 1478767"/>
              <a:gd name="connsiteY1" fmla="*/ 76115 h 1471628"/>
              <a:gd name="connsiteX2" fmla="*/ 548027 w 1478767"/>
              <a:gd name="connsiteY2" fmla="*/ 73626 h 1471628"/>
              <a:gd name="connsiteX3" fmla="*/ 503219 w 1478767"/>
              <a:gd name="connsiteY3" fmla="*/ 46244 h 1471628"/>
              <a:gd name="connsiteX4" fmla="*/ 475838 w 1478767"/>
              <a:gd name="connsiteY4" fmla="*/ 91052 h 1471628"/>
              <a:gd name="connsiteX5" fmla="*/ 495751 w 1478767"/>
              <a:gd name="connsiteY5" fmla="*/ 188133 h 1471628"/>
              <a:gd name="connsiteX6" fmla="*/ 533091 w 1478767"/>
              <a:gd name="connsiteY6" fmla="*/ 218004 h 1471628"/>
              <a:gd name="connsiteX7" fmla="*/ 540559 w 1478767"/>
              <a:gd name="connsiteY7" fmla="*/ 218004 h 1471628"/>
              <a:gd name="connsiteX8" fmla="*/ 567940 w 1478767"/>
              <a:gd name="connsiteY8" fmla="*/ 173196 h 1471628"/>
              <a:gd name="connsiteX9" fmla="*/ 861359 w 1478767"/>
              <a:gd name="connsiteY9" fmla="*/ 151748 h 1471628"/>
              <a:gd name="connsiteX10" fmla="*/ 803101 w 1478767"/>
              <a:gd name="connsiteY10" fmla="*/ 0 h 1471628"/>
              <a:gd name="connsiteX11" fmla="*/ 663687 w 1478767"/>
              <a:gd name="connsiteY11" fmla="*/ 83576 h 1471628"/>
              <a:gd name="connsiteX12" fmla="*/ 721944 w 1478767"/>
              <a:gd name="connsiteY12" fmla="*/ 235325 h 1471628"/>
              <a:gd name="connsiteX13" fmla="*/ 861359 w 1478767"/>
              <a:gd name="connsiteY13" fmla="*/ 151748 h 1471628"/>
              <a:gd name="connsiteX14" fmla="*/ 1116429 w 1478767"/>
              <a:gd name="connsiteY14" fmla="*/ 1070756 h 1471628"/>
              <a:gd name="connsiteX15" fmla="*/ 1061545 w 1478767"/>
              <a:gd name="connsiteY15" fmla="*/ 1013443 h 1471628"/>
              <a:gd name="connsiteX16" fmla="*/ 1026253 w 1478767"/>
              <a:gd name="connsiteY16" fmla="*/ 1052489 h 1471628"/>
              <a:gd name="connsiteX17" fmla="*/ 710006 w 1478767"/>
              <a:gd name="connsiteY17" fmla="*/ 1294845 h 1471628"/>
              <a:gd name="connsiteX18" fmla="*/ 707919 w 1478767"/>
              <a:gd name="connsiteY18" fmla="*/ 1296518 h 1471628"/>
              <a:gd name="connsiteX19" fmla="*/ 705631 w 1478767"/>
              <a:gd name="connsiteY19" fmla="*/ 1298024 h 1471628"/>
              <a:gd name="connsiteX20" fmla="*/ 616270 w 1478767"/>
              <a:gd name="connsiteY20" fmla="*/ 1323581 h 1471628"/>
              <a:gd name="connsiteX21" fmla="*/ 614976 w 1478767"/>
              <a:gd name="connsiteY21" fmla="*/ 1323695 h 1471628"/>
              <a:gd name="connsiteX22" fmla="*/ 451295 w 1478767"/>
              <a:gd name="connsiteY22" fmla="*/ 1317254 h 1471628"/>
              <a:gd name="connsiteX23" fmla="*/ 405294 w 1478767"/>
              <a:gd name="connsiteY23" fmla="*/ 1372137 h 1471628"/>
              <a:gd name="connsiteX24" fmla="*/ 376987 w 1478767"/>
              <a:gd name="connsiteY24" fmla="*/ 1405914 h 1471628"/>
              <a:gd name="connsiteX25" fmla="*/ 455394 w 1478767"/>
              <a:gd name="connsiteY25" fmla="*/ 1471628 h 1471628"/>
              <a:gd name="connsiteX26" fmla="*/ 524816 w 1478767"/>
              <a:gd name="connsiteY26" fmla="*/ 1388799 h 1471628"/>
              <a:gd name="connsiteX27" fmla="*/ 724933 w 1478767"/>
              <a:gd name="connsiteY27" fmla="*/ 1396686 h 1471628"/>
              <a:gd name="connsiteX28" fmla="*/ 771992 w 1478767"/>
              <a:gd name="connsiteY28" fmla="*/ 1383419 h 1471628"/>
              <a:gd name="connsiteX29" fmla="*/ 1088085 w 1478767"/>
              <a:gd name="connsiteY29" fmla="*/ 1141448 h 1471628"/>
              <a:gd name="connsiteX30" fmla="*/ 1115790 w 1478767"/>
              <a:gd name="connsiteY30" fmla="*/ 1099254 h 1471628"/>
              <a:gd name="connsiteX31" fmla="*/ 1116429 w 1478767"/>
              <a:gd name="connsiteY31" fmla="*/ 1070756 h 1471628"/>
              <a:gd name="connsiteX32" fmla="*/ 1070985 w 1478767"/>
              <a:gd name="connsiteY32" fmla="*/ 544870 h 1471628"/>
              <a:gd name="connsiteX33" fmla="*/ 1048063 w 1478767"/>
              <a:gd name="connsiteY33" fmla="*/ 500895 h 1471628"/>
              <a:gd name="connsiteX34" fmla="*/ 956787 w 1478767"/>
              <a:gd name="connsiteY34" fmla="*/ 508933 h 1471628"/>
              <a:gd name="connsiteX35" fmla="*/ 683817 w 1478767"/>
              <a:gd name="connsiteY35" fmla="*/ 834620 h 1471628"/>
              <a:gd name="connsiteX36" fmla="*/ 665016 w 1478767"/>
              <a:gd name="connsiteY36" fmla="*/ 836275 h 1471628"/>
              <a:gd name="connsiteX37" fmla="*/ 661702 w 1478767"/>
              <a:gd name="connsiteY37" fmla="*/ 816086 h 1471628"/>
              <a:gd name="connsiteX38" fmla="*/ 991201 w 1478767"/>
              <a:gd name="connsiteY38" fmla="*/ 423972 h 1471628"/>
              <a:gd name="connsiteX39" fmla="*/ 983669 w 1478767"/>
              <a:gd name="connsiteY39" fmla="*/ 332093 h 1471628"/>
              <a:gd name="connsiteX40" fmla="*/ 891788 w 1478767"/>
              <a:gd name="connsiteY40" fmla="*/ 339625 h 1471628"/>
              <a:gd name="connsiteX41" fmla="*/ 562202 w 1478767"/>
              <a:gd name="connsiteY41" fmla="*/ 732863 h 1471628"/>
              <a:gd name="connsiteX42" fmla="*/ 543403 w 1478767"/>
              <a:gd name="connsiteY42" fmla="*/ 734518 h 1471628"/>
              <a:gd name="connsiteX43" fmla="*/ 540088 w 1478767"/>
              <a:gd name="connsiteY43" fmla="*/ 714329 h 1471628"/>
              <a:gd name="connsiteX44" fmla="*/ 814149 w 1478767"/>
              <a:gd name="connsiteY44" fmla="*/ 388359 h 1471628"/>
              <a:gd name="connsiteX45" fmla="*/ 805510 w 1478767"/>
              <a:gd name="connsiteY45" fmla="*/ 296577 h 1471628"/>
              <a:gd name="connsiteX46" fmla="*/ 713726 w 1478767"/>
              <a:gd name="connsiteY46" fmla="*/ 305217 h 1471628"/>
              <a:gd name="connsiteX47" fmla="*/ 440757 w 1478767"/>
              <a:gd name="connsiteY47" fmla="*/ 630904 h 1471628"/>
              <a:gd name="connsiteX48" fmla="*/ 420433 w 1478767"/>
              <a:gd name="connsiteY48" fmla="*/ 632694 h 1471628"/>
              <a:gd name="connsiteX49" fmla="*/ 418659 w 1478767"/>
              <a:gd name="connsiteY49" fmla="*/ 612554 h 1471628"/>
              <a:gd name="connsiteX50" fmla="*/ 599107 w 1478767"/>
              <a:gd name="connsiteY50" fmla="*/ 397054 h 1471628"/>
              <a:gd name="connsiteX51" fmla="*/ 599897 w 1478767"/>
              <a:gd name="connsiteY51" fmla="*/ 396108 h 1471628"/>
              <a:gd name="connsiteX52" fmla="*/ 591069 w 1478767"/>
              <a:gd name="connsiteY52" fmla="*/ 305777 h 1471628"/>
              <a:gd name="connsiteX53" fmla="*/ 500714 w 1478767"/>
              <a:gd name="connsiteY53" fmla="*/ 313733 h 1471628"/>
              <a:gd name="connsiteX54" fmla="*/ 180483 w 1478767"/>
              <a:gd name="connsiteY54" fmla="*/ 694789 h 1471628"/>
              <a:gd name="connsiteX55" fmla="*/ 74478 w 1478767"/>
              <a:gd name="connsiteY55" fmla="*/ 1000745 h 1471628"/>
              <a:gd name="connsiteX56" fmla="*/ 0 w 1478767"/>
              <a:gd name="connsiteY56" fmla="*/ 1089607 h 1471628"/>
              <a:gd name="connsiteX57" fmla="*/ 320310 w 1478767"/>
              <a:gd name="connsiteY57" fmla="*/ 1358581 h 1471628"/>
              <a:gd name="connsiteX58" fmla="*/ 417869 w 1478767"/>
              <a:gd name="connsiteY58" fmla="*/ 1242178 h 1471628"/>
              <a:gd name="connsiteX59" fmla="*/ 617940 w 1478767"/>
              <a:gd name="connsiteY59" fmla="*/ 1249512 h 1471628"/>
              <a:gd name="connsiteX60" fmla="*/ 664998 w 1478767"/>
              <a:gd name="connsiteY60" fmla="*/ 1236242 h 1471628"/>
              <a:gd name="connsiteX61" fmla="*/ 981027 w 1478767"/>
              <a:gd name="connsiteY61" fmla="*/ 993535 h 1471628"/>
              <a:gd name="connsiteX62" fmla="*/ 994365 w 1478767"/>
              <a:gd name="connsiteY62" fmla="*/ 894131 h 1471628"/>
              <a:gd name="connsiteX63" fmla="*/ 893255 w 1478767"/>
              <a:gd name="connsiteY63" fmla="*/ 878556 h 1471628"/>
              <a:gd name="connsiteX64" fmla="*/ 676639 w 1478767"/>
              <a:gd name="connsiteY64" fmla="*/ 1044918 h 1471628"/>
              <a:gd name="connsiteX65" fmla="*/ 783131 w 1478767"/>
              <a:gd name="connsiteY65" fmla="*/ 917860 h 1471628"/>
              <a:gd name="connsiteX66" fmla="*/ 1056101 w 1478767"/>
              <a:gd name="connsiteY66" fmla="*/ 592173 h 1471628"/>
              <a:gd name="connsiteX67" fmla="*/ 1070985 w 1478767"/>
              <a:gd name="connsiteY67" fmla="*/ 544870 h 1471628"/>
              <a:gd name="connsiteX68" fmla="*/ 1178329 w 1478767"/>
              <a:gd name="connsiteY68" fmla="*/ 702081 h 1471628"/>
              <a:gd name="connsiteX69" fmla="*/ 1118172 w 1478767"/>
              <a:gd name="connsiteY69" fmla="*/ 633072 h 1471628"/>
              <a:gd name="connsiteX70" fmla="*/ 1112996 w 1478767"/>
              <a:gd name="connsiteY70" fmla="*/ 639858 h 1471628"/>
              <a:gd name="connsiteX71" fmla="*/ 981734 w 1478767"/>
              <a:gd name="connsiteY71" fmla="*/ 796470 h 1471628"/>
              <a:gd name="connsiteX72" fmla="*/ 1053585 w 1478767"/>
              <a:gd name="connsiteY72" fmla="*/ 846934 h 1471628"/>
              <a:gd name="connsiteX73" fmla="*/ 1062180 w 1478767"/>
              <a:gd name="connsiteY73" fmla="*/ 859958 h 1471628"/>
              <a:gd name="connsiteX74" fmla="*/ 1163280 w 1478767"/>
              <a:gd name="connsiteY74" fmla="*/ 739333 h 1471628"/>
              <a:gd name="connsiteX75" fmla="*/ 1178329 w 1478767"/>
              <a:gd name="connsiteY75" fmla="*/ 702081 h 1471628"/>
              <a:gd name="connsiteX76" fmla="*/ 1140378 w 1478767"/>
              <a:gd name="connsiteY76" fmla="*/ 110251 h 1471628"/>
              <a:gd name="connsiteX77" fmla="*/ 1128795 w 1478767"/>
              <a:gd name="connsiteY77" fmla="*/ 82939 h 1471628"/>
              <a:gd name="connsiteX78" fmla="*/ 1074977 w 1478767"/>
              <a:gd name="connsiteY78" fmla="*/ 84836 h 1471628"/>
              <a:gd name="connsiteX79" fmla="*/ 1072956 w 1478767"/>
              <a:gd name="connsiteY79" fmla="*/ 86289 h 1471628"/>
              <a:gd name="connsiteX80" fmla="*/ 972587 w 1478767"/>
              <a:gd name="connsiteY80" fmla="*/ 198282 h 1471628"/>
              <a:gd name="connsiteX81" fmla="*/ 973597 w 1478767"/>
              <a:gd name="connsiteY81" fmla="*/ 246606 h 1471628"/>
              <a:gd name="connsiteX82" fmla="*/ 977956 w 1478767"/>
              <a:gd name="connsiteY82" fmla="*/ 252670 h 1471628"/>
              <a:gd name="connsiteX83" fmla="*/ 1030321 w 1478767"/>
              <a:gd name="connsiteY83" fmla="*/ 248751 h 1471628"/>
              <a:gd name="connsiteX84" fmla="*/ 1130690 w 1478767"/>
              <a:gd name="connsiteY84" fmla="*/ 136758 h 1471628"/>
              <a:gd name="connsiteX85" fmla="*/ 1140378 w 1478767"/>
              <a:gd name="connsiteY85" fmla="*/ 110251 h 1471628"/>
              <a:gd name="connsiteX86" fmla="*/ 1309082 w 1478767"/>
              <a:gd name="connsiteY86" fmla="*/ 1226827 h 1471628"/>
              <a:gd name="connsiteX87" fmla="*/ 1293157 w 1478767"/>
              <a:gd name="connsiteY87" fmla="*/ 1203186 h 1471628"/>
              <a:gd name="connsiteX88" fmla="*/ 1290817 w 1478767"/>
              <a:gd name="connsiteY88" fmla="*/ 1202338 h 1471628"/>
              <a:gd name="connsiteX89" fmla="*/ 1206325 w 1478767"/>
              <a:gd name="connsiteY89" fmla="*/ 1150546 h 1471628"/>
              <a:gd name="connsiteX90" fmla="*/ 1154870 w 1478767"/>
              <a:gd name="connsiteY90" fmla="*/ 1161027 h 1471628"/>
              <a:gd name="connsiteX91" fmla="*/ 1152327 w 1478767"/>
              <a:gd name="connsiteY91" fmla="*/ 1168048 h 1471628"/>
              <a:gd name="connsiteX92" fmla="*/ 1167692 w 1478767"/>
              <a:gd name="connsiteY92" fmla="*/ 1213330 h 1471628"/>
              <a:gd name="connsiteX93" fmla="*/ 1252183 w 1478767"/>
              <a:gd name="connsiteY93" fmla="*/ 1265122 h 1471628"/>
              <a:gd name="connsiteX94" fmla="*/ 1303638 w 1478767"/>
              <a:gd name="connsiteY94" fmla="*/ 1254641 h 1471628"/>
              <a:gd name="connsiteX95" fmla="*/ 1309082 w 1478767"/>
              <a:gd name="connsiteY95" fmla="*/ 1226827 h 1471628"/>
              <a:gd name="connsiteX96" fmla="*/ 1421456 w 1478767"/>
              <a:gd name="connsiteY96" fmla="*/ 808771 h 1471628"/>
              <a:gd name="connsiteX97" fmla="*/ 1390249 w 1478767"/>
              <a:gd name="connsiteY97" fmla="*/ 766538 h 1471628"/>
              <a:gd name="connsiteX98" fmla="*/ 1387770 w 1478767"/>
              <a:gd name="connsiteY98" fmla="*/ 766756 h 1471628"/>
              <a:gd name="connsiteX99" fmla="*/ 1289316 w 1478767"/>
              <a:gd name="connsiteY99" fmla="*/ 755435 h 1471628"/>
              <a:gd name="connsiteX100" fmla="*/ 1247083 w 1478767"/>
              <a:gd name="connsiteY100" fmla="*/ 786641 h 1471628"/>
              <a:gd name="connsiteX101" fmla="*/ 1247738 w 1478767"/>
              <a:gd name="connsiteY101" fmla="*/ 794080 h 1471628"/>
              <a:gd name="connsiteX102" fmla="*/ 1280769 w 1478767"/>
              <a:gd name="connsiteY102" fmla="*/ 828656 h 1471628"/>
              <a:gd name="connsiteX103" fmla="*/ 1379222 w 1478767"/>
              <a:gd name="connsiteY103" fmla="*/ 839977 h 1471628"/>
              <a:gd name="connsiteX104" fmla="*/ 1421456 w 1478767"/>
              <a:gd name="connsiteY104" fmla="*/ 808771 h 1471628"/>
              <a:gd name="connsiteX105" fmla="*/ 1407746 w 1478767"/>
              <a:gd name="connsiteY105" fmla="*/ 563971 h 1471628"/>
              <a:gd name="connsiteX106" fmla="*/ 1299795 w 1478767"/>
              <a:gd name="connsiteY106" fmla="*/ 510796 h 1471628"/>
              <a:gd name="connsiteX107" fmla="*/ 1228784 w 1478767"/>
              <a:gd name="connsiteY107" fmla="*/ 607949 h 1471628"/>
              <a:gd name="connsiteX108" fmla="*/ 1336737 w 1478767"/>
              <a:gd name="connsiteY108" fmla="*/ 661123 h 1471628"/>
              <a:gd name="connsiteX109" fmla="*/ 1407746 w 1478767"/>
              <a:gd name="connsiteY109" fmla="*/ 563971 h 1471628"/>
              <a:gd name="connsiteX110" fmla="*/ 1478767 w 1478767"/>
              <a:gd name="connsiteY110" fmla="*/ 1011036 h 1471628"/>
              <a:gd name="connsiteX111" fmla="*/ 1318850 w 1478767"/>
              <a:gd name="connsiteY111" fmla="*/ 897674 h 1471628"/>
              <a:gd name="connsiteX112" fmla="*/ 1181208 w 1478767"/>
              <a:gd name="connsiteY112" fmla="*/ 1037239 h 1471628"/>
              <a:gd name="connsiteX113" fmla="*/ 1341123 w 1478767"/>
              <a:gd name="connsiteY113" fmla="*/ 1150600 h 1471628"/>
              <a:gd name="connsiteX114" fmla="*/ 1478767 w 1478767"/>
              <a:gd name="connsiteY114" fmla="*/ 1011036 h 1471628"/>
              <a:gd name="connsiteX115" fmla="*/ 1423752 w 1478767"/>
              <a:gd name="connsiteY115" fmla="*/ 306843 h 1471628"/>
              <a:gd name="connsiteX116" fmla="*/ 1263835 w 1478767"/>
              <a:gd name="connsiteY116" fmla="*/ 193480 h 1471628"/>
              <a:gd name="connsiteX117" fmla="*/ 1126193 w 1478767"/>
              <a:gd name="connsiteY117" fmla="*/ 333046 h 1471628"/>
              <a:gd name="connsiteX118" fmla="*/ 1286108 w 1478767"/>
              <a:gd name="connsiteY118" fmla="*/ 446406 h 1471628"/>
              <a:gd name="connsiteX119" fmla="*/ 1423752 w 1478767"/>
              <a:gd name="connsiteY119" fmla="*/ 306843 h 14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78767" h="1471628">
                <a:moveTo>
                  <a:pt x="567940" y="173196"/>
                </a:moveTo>
                <a:lnTo>
                  <a:pt x="548027" y="76115"/>
                </a:lnTo>
                <a:cubicBezTo>
                  <a:pt x="548027" y="73626"/>
                  <a:pt x="548027" y="73626"/>
                  <a:pt x="548027" y="73626"/>
                </a:cubicBezTo>
                <a:cubicBezTo>
                  <a:pt x="543048" y="53712"/>
                  <a:pt x="523134" y="41266"/>
                  <a:pt x="503219" y="46244"/>
                </a:cubicBezTo>
                <a:cubicBezTo>
                  <a:pt x="483305" y="51223"/>
                  <a:pt x="470859" y="71137"/>
                  <a:pt x="475838" y="91052"/>
                </a:cubicBezTo>
                <a:lnTo>
                  <a:pt x="495751" y="188133"/>
                </a:lnTo>
                <a:cubicBezTo>
                  <a:pt x="500730" y="205558"/>
                  <a:pt x="515665" y="218004"/>
                  <a:pt x="533091" y="218004"/>
                </a:cubicBezTo>
                <a:cubicBezTo>
                  <a:pt x="535580" y="218004"/>
                  <a:pt x="538070" y="218004"/>
                  <a:pt x="540559" y="218004"/>
                </a:cubicBezTo>
                <a:cubicBezTo>
                  <a:pt x="560473" y="213026"/>
                  <a:pt x="572919" y="193111"/>
                  <a:pt x="567940" y="173196"/>
                </a:cubicBezTo>
                <a:close/>
                <a:moveTo>
                  <a:pt x="861359" y="151748"/>
                </a:moveTo>
                <a:cubicBezTo>
                  <a:pt x="822408" y="111984"/>
                  <a:pt x="799366" y="56642"/>
                  <a:pt x="803101" y="0"/>
                </a:cubicBezTo>
                <a:cubicBezTo>
                  <a:pt x="771127" y="46903"/>
                  <a:pt x="718866" y="76275"/>
                  <a:pt x="663687" y="83576"/>
                </a:cubicBezTo>
                <a:cubicBezTo>
                  <a:pt x="704988" y="124152"/>
                  <a:pt x="725680" y="178683"/>
                  <a:pt x="721944" y="235325"/>
                </a:cubicBezTo>
                <a:cubicBezTo>
                  <a:pt x="753918" y="188422"/>
                  <a:pt x="806177" y="159050"/>
                  <a:pt x="861359" y="151748"/>
                </a:cubicBezTo>
                <a:close/>
                <a:moveTo>
                  <a:pt x="1116429" y="1070756"/>
                </a:moveTo>
                <a:cubicBezTo>
                  <a:pt x="1111463" y="1043226"/>
                  <a:pt x="1090551" y="1019980"/>
                  <a:pt x="1061545" y="1013443"/>
                </a:cubicBezTo>
                <a:cubicBezTo>
                  <a:pt x="1052256" y="1028498"/>
                  <a:pt x="1040296" y="1041733"/>
                  <a:pt x="1026253" y="1052489"/>
                </a:cubicBezTo>
                <a:lnTo>
                  <a:pt x="710006" y="1294845"/>
                </a:lnTo>
                <a:lnTo>
                  <a:pt x="707919" y="1296518"/>
                </a:lnTo>
                <a:lnTo>
                  <a:pt x="705631" y="1298024"/>
                </a:lnTo>
                <a:cubicBezTo>
                  <a:pt x="679149" y="1315457"/>
                  <a:pt x="647966" y="1324375"/>
                  <a:pt x="616270" y="1323581"/>
                </a:cubicBezTo>
                <a:lnTo>
                  <a:pt x="614976" y="1323695"/>
                </a:lnTo>
                <a:lnTo>
                  <a:pt x="451295" y="1317254"/>
                </a:lnTo>
                <a:lnTo>
                  <a:pt x="405294" y="1372137"/>
                </a:lnTo>
                <a:lnTo>
                  <a:pt x="376987" y="1405914"/>
                </a:lnTo>
                <a:lnTo>
                  <a:pt x="455394" y="1471628"/>
                </a:lnTo>
                <a:lnTo>
                  <a:pt x="524816" y="1388799"/>
                </a:lnTo>
                <a:lnTo>
                  <a:pt x="724933" y="1396686"/>
                </a:lnTo>
                <a:cubicBezTo>
                  <a:pt x="741599" y="1397119"/>
                  <a:pt x="758006" y="1392493"/>
                  <a:pt x="771992" y="1383419"/>
                </a:cubicBezTo>
                <a:lnTo>
                  <a:pt x="1088085" y="1141448"/>
                </a:lnTo>
                <a:cubicBezTo>
                  <a:pt x="1102123" y="1131200"/>
                  <a:pt x="1111966" y="1116209"/>
                  <a:pt x="1115790" y="1099254"/>
                </a:cubicBezTo>
                <a:cubicBezTo>
                  <a:pt x="1117968" y="1089585"/>
                  <a:pt x="1118085" y="1079933"/>
                  <a:pt x="1116429" y="1070756"/>
                </a:cubicBezTo>
                <a:close/>
                <a:moveTo>
                  <a:pt x="1070985" y="544870"/>
                </a:moveTo>
                <a:cubicBezTo>
                  <a:pt x="1069531" y="528352"/>
                  <a:pt x="1061775" y="512388"/>
                  <a:pt x="1048063" y="500895"/>
                </a:cubicBezTo>
                <a:cubicBezTo>
                  <a:pt x="1020639" y="477910"/>
                  <a:pt x="979772" y="481509"/>
                  <a:pt x="956787" y="508933"/>
                </a:cubicBezTo>
                <a:lnTo>
                  <a:pt x="683817" y="834620"/>
                </a:lnTo>
                <a:cubicBezTo>
                  <a:pt x="678822" y="839748"/>
                  <a:pt x="670828" y="840452"/>
                  <a:pt x="665016" y="836275"/>
                </a:cubicBezTo>
                <a:cubicBezTo>
                  <a:pt x="658524" y="831616"/>
                  <a:pt x="657042" y="822576"/>
                  <a:pt x="661702" y="816086"/>
                </a:cubicBezTo>
                <a:lnTo>
                  <a:pt x="991201" y="423972"/>
                </a:lnTo>
                <a:cubicBezTo>
                  <a:pt x="1014492" y="396521"/>
                  <a:pt x="1011120" y="355385"/>
                  <a:pt x="983669" y="332093"/>
                </a:cubicBezTo>
                <a:cubicBezTo>
                  <a:pt x="956218" y="308801"/>
                  <a:pt x="915081" y="312174"/>
                  <a:pt x="891788" y="339625"/>
                </a:cubicBezTo>
                <a:lnTo>
                  <a:pt x="562202" y="732863"/>
                </a:lnTo>
                <a:cubicBezTo>
                  <a:pt x="557207" y="737990"/>
                  <a:pt x="549217" y="738694"/>
                  <a:pt x="543403" y="734518"/>
                </a:cubicBezTo>
                <a:cubicBezTo>
                  <a:pt x="536911" y="729858"/>
                  <a:pt x="535426" y="720818"/>
                  <a:pt x="540088" y="714329"/>
                </a:cubicBezTo>
                <a:lnTo>
                  <a:pt x="814149" y="388359"/>
                </a:lnTo>
                <a:cubicBezTo>
                  <a:pt x="837109" y="360628"/>
                  <a:pt x="833241" y="319535"/>
                  <a:pt x="805510" y="296577"/>
                </a:cubicBezTo>
                <a:cubicBezTo>
                  <a:pt x="777779" y="273617"/>
                  <a:pt x="736684" y="277486"/>
                  <a:pt x="713726" y="305217"/>
                </a:cubicBezTo>
                <a:lnTo>
                  <a:pt x="440757" y="630904"/>
                </a:lnTo>
                <a:cubicBezTo>
                  <a:pt x="435408" y="636548"/>
                  <a:pt x="426687" y="637316"/>
                  <a:pt x="420433" y="632694"/>
                </a:cubicBezTo>
                <a:cubicBezTo>
                  <a:pt x="414898" y="627366"/>
                  <a:pt x="414141" y="618770"/>
                  <a:pt x="418659" y="612554"/>
                </a:cubicBezTo>
                <a:lnTo>
                  <a:pt x="599107" y="397054"/>
                </a:lnTo>
                <a:cubicBezTo>
                  <a:pt x="599372" y="396741"/>
                  <a:pt x="599638" y="396426"/>
                  <a:pt x="599897" y="396108"/>
                </a:cubicBezTo>
                <a:cubicBezTo>
                  <a:pt x="622405" y="368724"/>
                  <a:pt x="618451" y="328284"/>
                  <a:pt x="591069" y="305777"/>
                </a:cubicBezTo>
                <a:cubicBezTo>
                  <a:pt x="563848" y="283257"/>
                  <a:pt x="523581" y="286802"/>
                  <a:pt x="500714" y="313733"/>
                </a:cubicBezTo>
                <a:lnTo>
                  <a:pt x="180483" y="694789"/>
                </a:lnTo>
                <a:cubicBezTo>
                  <a:pt x="56467" y="842755"/>
                  <a:pt x="140191" y="922340"/>
                  <a:pt x="74478" y="1000745"/>
                </a:cubicBezTo>
                <a:lnTo>
                  <a:pt x="0" y="1089607"/>
                </a:lnTo>
                <a:lnTo>
                  <a:pt x="320310" y="1358581"/>
                </a:lnTo>
                <a:lnTo>
                  <a:pt x="417869" y="1242178"/>
                </a:lnTo>
                <a:lnTo>
                  <a:pt x="617940" y="1249512"/>
                </a:lnTo>
                <a:cubicBezTo>
                  <a:pt x="634606" y="1249942"/>
                  <a:pt x="651013" y="1245317"/>
                  <a:pt x="664998" y="1236242"/>
                </a:cubicBezTo>
                <a:lnTo>
                  <a:pt x="981027" y="993535"/>
                </a:lnTo>
                <a:cubicBezTo>
                  <a:pt x="1011451" y="969360"/>
                  <a:pt x="1017338" y="925470"/>
                  <a:pt x="994365" y="894131"/>
                </a:cubicBezTo>
                <a:cubicBezTo>
                  <a:pt x="970745" y="861910"/>
                  <a:pt x="925477" y="854935"/>
                  <a:pt x="893255" y="878556"/>
                </a:cubicBezTo>
                <a:lnTo>
                  <a:pt x="676639" y="1044918"/>
                </a:lnTo>
                <a:lnTo>
                  <a:pt x="783131" y="917860"/>
                </a:lnTo>
                <a:lnTo>
                  <a:pt x="1056101" y="592173"/>
                </a:lnTo>
                <a:cubicBezTo>
                  <a:pt x="1067593" y="578461"/>
                  <a:pt x="1072440" y="561388"/>
                  <a:pt x="1070985" y="544870"/>
                </a:cubicBezTo>
                <a:close/>
                <a:moveTo>
                  <a:pt x="1178329" y="702081"/>
                </a:moveTo>
                <a:cubicBezTo>
                  <a:pt x="1180773" y="666413"/>
                  <a:pt x="1153839" y="635517"/>
                  <a:pt x="1118172" y="633072"/>
                </a:cubicBezTo>
                <a:lnTo>
                  <a:pt x="1112996" y="639858"/>
                </a:lnTo>
                <a:lnTo>
                  <a:pt x="981734" y="796470"/>
                </a:lnTo>
                <a:cubicBezTo>
                  <a:pt x="1010227" y="805659"/>
                  <a:pt x="1035274" y="823251"/>
                  <a:pt x="1053585" y="846934"/>
                </a:cubicBezTo>
                <a:cubicBezTo>
                  <a:pt x="1056715" y="850756"/>
                  <a:pt x="1059371" y="855551"/>
                  <a:pt x="1062180" y="859958"/>
                </a:cubicBezTo>
                <a:lnTo>
                  <a:pt x="1163280" y="739333"/>
                </a:lnTo>
                <a:cubicBezTo>
                  <a:pt x="1172121" y="728825"/>
                  <a:pt x="1177391" y="715779"/>
                  <a:pt x="1178329" y="702081"/>
                </a:cubicBezTo>
                <a:close/>
                <a:moveTo>
                  <a:pt x="1140378" y="110251"/>
                </a:moveTo>
                <a:cubicBezTo>
                  <a:pt x="1140133" y="100846"/>
                  <a:pt x="1136343" y="91308"/>
                  <a:pt x="1128795" y="82939"/>
                </a:cubicBezTo>
                <a:cubicBezTo>
                  <a:pt x="1113130" y="69675"/>
                  <a:pt x="1091715" y="69740"/>
                  <a:pt x="1074977" y="84836"/>
                </a:cubicBezTo>
                <a:cubicBezTo>
                  <a:pt x="1074977" y="84836"/>
                  <a:pt x="1074977" y="84836"/>
                  <a:pt x="1072956" y="86289"/>
                </a:cubicBezTo>
                <a:lnTo>
                  <a:pt x="972587" y="198282"/>
                </a:lnTo>
                <a:cubicBezTo>
                  <a:pt x="964816" y="213064"/>
                  <a:pt x="963427" y="232455"/>
                  <a:pt x="973597" y="246606"/>
                </a:cubicBezTo>
                <a:cubicBezTo>
                  <a:pt x="975050" y="248627"/>
                  <a:pt x="976503" y="250649"/>
                  <a:pt x="977956" y="252670"/>
                </a:cubicBezTo>
                <a:cubicBezTo>
                  <a:pt x="993621" y="265934"/>
                  <a:pt x="1017057" y="264417"/>
                  <a:pt x="1030321" y="248751"/>
                </a:cubicBezTo>
                <a:lnTo>
                  <a:pt x="1130690" y="136758"/>
                </a:lnTo>
                <a:cubicBezTo>
                  <a:pt x="1137323" y="128925"/>
                  <a:pt x="1140623" y="119655"/>
                  <a:pt x="1140378" y="110251"/>
                </a:cubicBezTo>
                <a:close/>
                <a:moveTo>
                  <a:pt x="1309082" y="1226827"/>
                </a:moveTo>
                <a:cubicBezTo>
                  <a:pt x="1307157" y="1217525"/>
                  <a:pt x="1301671" y="1208918"/>
                  <a:pt x="1293157" y="1203186"/>
                </a:cubicBezTo>
                <a:cubicBezTo>
                  <a:pt x="1293157" y="1203186"/>
                  <a:pt x="1293157" y="1203186"/>
                  <a:pt x="1290817" y="1202338"/>
                </a:cubicBezTo>
                <a:lnTo>
                  <a:pt x="1206325" y="1150546"/>
                </a:lnTo>
                <a:cubicBezTo>
                  <a:pt x="1189297" y="1139081"/>
                  <a:pt x="1166334" y="1144000"/>
                  <a:pt x="1154870" y="1161027"/>
                </a:cubicBezTo>
                <a:cubicBezTo>
                  <a:pt x="1154022" y="1163367"/>
                  <a:pt x="1153175" y="1165708"/>
                  <a:pt x="1152327" y="1168048"/>
                </a:cubicBezTo>
                <a:cubicBezTo>
                  <a:pt x="1146391" y="1184432"/>
                  <a:pt x="1153005" y="1202714"/>
                  <a:pt x="1167692" y="1213330"/>
                </a:cubicBezTo>
                <a:lnTo>
                  <a:pt x="1252183" y="1265122"/>
                </a:lnTo>
                <a:cubicBezTo>
                  <a:pt x="1269212" y="1276586"/>
                  <a:pt x="1292174" y="1271668"/>
                  <a:pt x="1303638" y="1254641"/>
                </a:cubicBezTo>
                <a:cubicBezTo>
                  <a:pt x="1309371" y="1246127"/>
                  <a:pt x="1311007" y="1236129"/>
                  <a:pt x="1309082" y="1226827"/>
                </a:cubicBezTo>
                <a:close/>
                <a:moveTo>
                  <a:pt x="1421456" y="808771"/>
                </a:moveTo>
                <a:cubicBezTo>
                  <a:pt x="1424668" y="788495"/>
                  <a:pt x="1410523" y="769750"/>
                  <a:pt x="1390249" y="766538"/>
                </a:cubicBezTo>
                <a:cubicBezTo>
                  <a:pt x="1390249" y="766538"/>
                  <a:pt x="1390249" y="766538"/>
                  <a:pt x="1387770" y="766756"/>
                </a:cubicBezTo>
                <a:lnTo>
                  <a:pt x="1289316" y="755435"/>
                </a:lnTo>
                <a:cubicBezTo>
                  <a:pt x="1269040" y="752223"/>
                  <a:pt x="1250295" y="766368"/>
                  <a:pt x="1247083" y="786641"/>
                </a:cubicBezTo>
                <a:cubicBezTo>
                  <a:pt x="1247301" y="789121"/>
                  <a:pt x="1247520" y="791601"/>
                  <a:pt x="1247738" y="794080"/>
                </a:cubicBezTo>
                <a:cubicBezTo>
                  <a:pt x="1249267" y="811439"/>
                  <a:pt x="1262975" y="825225"/>
                  <a:pt x="1280769" y="828656"/>
                </a:cubicBezTo>
                <a:lnTo>
                  <a:pt x="1379222" y="839977"/>
                </a:lnTo>
                <a:cubicBezTo>
                  <a:pt x="1399498" y="843189"/>
                  <a:pt x="1418243" y="829044"/>
                  <a:pt x="1421456" y="808771"/>
                </a:cubicBezTo>
                <a:close/>
                <a:moveTo>
                  <a:pt x="1407746" y="563971"/>
                </a:moveTo>
                <a:cubicBezTo>
                  <a:pt x="1365735" y="562909"/>
                  <a:pt x="1326486" y="542190"/>
                  <a:pt x="1299795" y="510796"/>
                </a:cubicBezTo>
                <a:cubicBezTo>
                  <a:pt x="1291133" y="552775"/>
                  <a:pt x="1265518" y="587536"/>
                  <a:pt x="1228784" y="607949"/>
                </a:cubicBezTo>
                <a:cubicBezTo>
                  <a:pt x="1270795" y="609011"/>
                  <a:pt x="1310044" y="629728"/>
                  <a:pt x="1336737" y="661123"/>
                </a:cubicBezTo>
                <a:cubicBezTo>
                  <a:pt x="1345837" y="620932"/>
                  <a:pt x="1371013" y="584383"/>
                  <a:pt x="1407746" y="563971"/>
                </a:cubicBezTo>
                <a:close/>
                <a:moveTo>
                  <a:pt x="1478767" y="1011036"/>
                </a:moveTo>
                <a:cubicBezTo>
                  <a:pt x="1412767" y="999354"/>
                  <a:pt x="1354067" y="957046"/>
                  <a:pt x="1318850" y="897674"/>
                </a:cubicBezTo>
                <a:cubicBezTo>
                  <a:pt x="1294554" y="962286"/>
                  <a:pt x="1243931" y="1011723"/>
                  <a:pt x="1181208" y="1037239"/>
                </a:cubicBezTo>
                <a:cubicBezTo>
                  <a:pt x="1247206" y="1048920"/>
                  <a:pt x="1305909" y="1091228"/>
                  <a:pt x="1341123" y="1150600"/>
                </a:cubicBezTo>
                <a:cubicBezTo>
                  <a:pt x="1365421" y="1085988"/>
                  <a:pt x="1415824" y="1034071"/>
                  <a:pt x="1478767" y="1011036"/>
                </a:cubicBezTo>
                <a:close/>
                <a:moveTo>
                  <a:pt x="1423752" y="306843"/>
                </a:moveTo>
                <a:cubicBezTo>
                  <a:pt x="1357752" y="295161"/>
                  <a:pt x="1299051" y="252852"/>
                  <a:pt x="1263835" y="193480"/>
                </a:cubicBezTo>
                <a:cubicBezTo>
                  <a:pt x="1239539" y="258093"/>
                  <a:pt x="1188916" y="307530"/>
                  <a:pt x="1126193" y="333046"/>
                </a:cubicBezTo>
                <a:cubicBezTo>
                  <a:pt x="1192191" y="344726"/>
                  <a:pt x="1250893" y="387035"/>
                  <a:pt x="1286108" y="446406"/>
                </a:cubicBezTo>
                <a:cubicBezTo>
                  <a:pt x="1310406" y="381794"/>
                  <a:pt x="1360809" y="329877"/>
                  <a:pt x="1423752" y="306843"/>
                </a:cubicBezTo>
                <a:close/>
              </a:path>
            </a:pathLst>
          </a:custGeom>
          <a:solidFill>
            <a:schemeClr val="bg1"/>
          </a:solidFill>
          <a:ln w="12799" cap="flat">
            <a:noFill/>
            <a:prstDash val="solid"/>
            <a:miter/>
          </a:ln>
        </p:spPr>
        <p:txBody>
          <a:bodyPr rtlCol="0" anchor="ctr"/>
          <a:lstStyle/>
          <a:p>
            <a:endParaRPr lang="en-GB"/>
          </a:p>
        </p:txBody>
      </p:sp>
      <p:grpSp>
        <p:nvGrpSpPr>
          <p:cNvPr id="138" name="Group 137">
            <a:extLst>
              <a:ext uri="{FF2B5EF4-FFF2-40B4-BE49-F238E27FC236}">
                <a16:creationId xmlns:a16="http://schemas.microsoft.com/office/drawing/2014/main" id="{97800BB4-1190-433F-87E3-B419A3B4B44B}"/>
              </a:ext>
            </a:extLst>
          </p:cNvPr>
          <p:cNvGrpSpPr/>
          <p:nvPr/>
        </p:nvGrpSpPr>
        <p:grpSpPr>
          <a:xfrm>
            <a:off x="1045571" y="3387093"/>
            <a:ext cx="1309787" cy="1101124"/>
            <a:chOff x="-5949446" y="988395"/>
            <a:chExt cx="1636428" cy="1375728"/>
          </a:xfrm>
        </p:grpSpPr>
        <p:sp>
          <p:nvSpPr>
            <p:cNvPr id="139" name="Freeform: Shape 138">
              <a:extLst>
                <a:ext uri="{FF2B5EF4-FFF2-40B4-BE49-F238E27FC236}">
                  <a16:creationId xmlns:a16="http://schemas.microsoft.com/office/drawing/2014/main" id="{D9FEE6EA-0CDB-4AD8-89FF-F3DA3791FCBB}"/>
                </a:ext>
              </a:extLst>
            </p:cNvPr>
            <p:cNvSpPr/>
            <p:nvPr/>
          </p:nvSpPr>
          <p:spPr>
            <a:xfrm>
              <a:off x="-5949446" y="1969567"/>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rgbClr val="AFD510"/>
            </a:solidFill>
            <a:ln w="20439" cap="flat">
              <a:noFill/>
              <a:prstDash val="solid"/>
              <a:miter/>
            </a:ln>
          </p:spPr>
          <p:txBody>
            <a:bodyPr rtlCol="0" anchor="ctr"/>
            <a:lstStyle/>
            <a:p>
              <a:endParaRPr lang="en-GB"/>
            </a:p>
          </p:txBody>
        </p:sp>
        <p:pic>
          <p:nvPicPr>
            <p:cNvPr id="140" name="Graphic 139" descr="User with solid fill">
              <a:extLst>
                <a:ext uri="{FF2B5EF4-FFF2-40B4-BE49-F238E27FC236}">
                  <a16:creationId xmlns:a16="http://schemas.microsoft.com/office/drawing/2014/main" id="{C9C4D7C1-9A09-47B1-AEBC-A0A40214EA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716779" y="988395"/>
              <a:ext cx="1214404" cy="1214404"/>
            </a:xfrm>
            <a:custGeom>
              <a:avLst/>
              <a:gdLst>
                <a:gd name="connsiteX0" fmla="*/ 879525 w 1850236"/>
                <a:gd name="connsiteY0" fmla="*/ 1025758 h 1850236"/>
                <a:gd name="connsiteX1" fmla="*/ 879525 w 1850236"/>
                <a:gd name="connsiteY1" fmla="*/ 1176863 h 1850236"/>
                <a:gd name="connsiteX2" fmla="*/ 720767 w 1850236"/>
                <a:gd name="connsiteY2" fmla="*/ 1176863 h 1850236"/>
                <a:gd name="connsiteX3" fmla="*/ 720767 w 1850236"/>
                <a:gd name="connsiteY3" fmla="*/ 1294969 h 1850236"/>
                <a:gd name="connsiteX4" fmla="*/ 879525 w 1850236"/>
                <a:gd name="connsiteY4" fmla="*/ 1294969 h 1850236"/>
                <a:gd name="connsiteX5" fmla="*/ 879525 w 1850236"/>
                <a:gd name="connsiteY5" fmla="*/ 1559548 h 1850236"/>
                <a:gd name="connsiteX6" fmla="*/ 979771 w 1850236"/>
                <a:gd name="connsiteY6" fmla="*/ 1559548 h 1850236"/>
                <a:gd name="connsiteX7" fmla="*/ 979771 w 1850236"/>
                <a:gd name="connsiteY7" fmla="*/ 1294969 h 1850236"/>
                <a:gd name="connsiteX8" fmla="*/ 1134045 w 1850236"/>
                <a:gd name="connsiteY8" fmla="*/ 1294969 h 1850236"/>
                <a:gd name="connsiteX9" fmla="*/ 1134045 w 1850236"/>
                <a:gd name="connsiteY9" fmla="*/ 1176863 h 1850236"/>
                <a:gd name="connsiteX10" fmla="*/ 979771 w 1850236"/>
                <a:gd name="connsiteY10" fmla="*/ 1176863 h 1850236"/>
                <a:gd name="connsiteX11" fmla="*/ 979771 w 1850236"/>
                <a:gd name="connsiteY11" fmla="*/ 1025758 h 1850236"/>
                <a:gd name="connsiteX12" fmla="*/ 0 w 1850236"/>
                <a:gd name="connsiteY12" fmla="*/ 0 h 1850236"/>
                <a:gd name="connsiteX13" fmla="*/ 1850236 w 1850236"/>
                <a:gd name="connsiteY13" fmla="*/ 0 h 1850236"/>
                <a:gd name="connsiteX14" fmla="*/ 1850236 w 1850236"/>
                <a:gd name="connsiteY14" fmla="*/ 1850236 h 1850236"/>
                <a:gd name="connsiteX15" fmla="*/ 0 w 1850236"/>
                <a:gd name="connsiteY15" fmla="*/ 1850236 h 185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0236" h="1850236">
                  <a:moveTo>
                    <a:pt x="879525" y="1025758"/>
                  </a:moveTo>
                  <a:lnTo>
                    <a:pt x="879525" y="1176863"/>
                  </a:lnTo>
                  <a:lnTo>
                    <a:pt x="720767" y="1176863"/>
                  </a:lnTo>
                  <a:lnTo>
                    <a:pt x="720767" y="1294969"/>
                  </a:lnTo>
                  <a:lnTo>
                    <a:pt x="879525" y="1294969"/>
                  </a:lnTo>
                  <a:lnTo>
                    <a:pt x="879525" y="1559548"/>
                  </a:lnTo>
                  <a:lnTo>
                    <a:pt x="979771" y="1559548"/>
                  </a:lnTo>
                  <a:lnTo>
                    <a:pt x="979771" y="1294969"/>
                  </a:lnTo>
                  <a:lnTo>
                    <a:pt x="1134045" y="1294969"/>
                  </a:lnTo>
                  <a:lnTo>
                    <a:pt x="1134045" y="1176863"/>
                  </a:lnTo>
                  <a:lnTo>
                    <a:pt x="979771" y="1176863"/>
                  </a:lnTo>
                  <a:lnTo>
                    <a:pt x="979771" y="1025758"/>
                  </a:lnTo>
                  <a:close/>
                  <a:moveTo>
                    <a:pt x="0" y="0"/>
                  </a:moveTo>
                  <a:lnTo>
                    <a:pt x="1850236" y="0"/>
                  </a:lnTo>
                  <a:lnTo>
                    <a:pt x="1850236" y="1850236"/>
                  </a:lnTo>
                  <a:lnTo>
                    <a:pt x="0" y="1850236"/>
                  </a:lnTo>
                  <a:close/>
                </a:path>
              </a:pathLst>
            </a:custGeom>
          </p:spPr>
        </p:pic>
        <p:sp>
          <p:nvSpPr>
            <p:cNvPr id="141" name="Freeform: Shape 140">
              <a:extLst>
                <a:ext uri="{FF2B5EF4-FFF2-40B4-BE49-F238E27FC236}">
                  <a16:creationId xmlns:a16="http://schemas.microsoft.com/office/drawing/2014/main" id="{6D5A0519-8015-4BB7-8494-B6F7DD90F4D9}"/>
                </a:ext>
              </a:extLst>
            </p:cNvPr>
            <p:cNvSpPr/>
            <p:nvPr/>
          </p:nvSpPr>
          <p:spPr>
            <a:xfrm>
              <a:off x="-5949446" y="2196390"/>
              <a:ext cx="1636428" cy="167733"/>
            </a:xfrm>
            <a:custGeom>
              <a:avLst/>
              <a:gdLst>
                <a:gd name="connsiteX0" fmla="*/ 1554607 w 1636428"/>
                <a:gd name="connsiteY0" fmla="*/ 26592 h 167733"/>
                <a:gd name="connsiteX1" fmla="*/ 1431875 w 1636428"/>
                <a:gd name="connsiteY1" fmla="*/ 0 h 167733"/>
                <a:gd name="connsiteX2" fmla="*/ 1431875 w 1636428"/>
                <a:gd name="connsiteY2" fmla="*/ 0 h 167733"/>
                <a:gd name="connsiteX3" fmla="*/ 1309143 w 1636428"/>
                <a:gd name="connsiteY3" fmla="*/ 26592 h 167733"/>
                <a:gd name="connsiteX4" fmla="*/ 1227321 w 1636428"/>
                <a:gd name="connsiteY4" fmla="*/ 45002 h 167733"/>
                <a:gd name="connsiteX5" fmla="*/ 1227321 w 1636428"/>
                <a:gd name="connsiteY5" fmla="*/ 45002 h 167733"/>
                <a:gd name="connsiteX6" fmla="*/ 1145500 w 1636428"/>
                <a:gd name="connsiteY6" fmla="*/ 26592 h 167733"/>
                <a:gd name="connsiteX7" fmla="*/ 1022768 w 1636428"/>
                <a:gd name="connsiteY7" fmla="*/ 0 h 167733"/>
                <a:gd name="connsiteX8" fmla="*/ 1022768 w 1636428"/>
                <a:gd name="connsiteY8" fmla="*/ 0 h 167733"/>
                <a:gd name="connsiteX9" fmla="*/ 900036 w 1636428"/>
                <a:gd name="connsiteY9" fmla="*/ 26592 h 167733"/>
                <a:gd name="connsiteX10" fmla="*/ 818214 w 1636428"/>
                <a:gd name="connsiteY10" fmla="*/ 45002 h 167733"/>
                <a:gd name="connsiteX11" fmla="*/ 736393 w 1636428"/>
                <a:gd name="connsiteY11" fmla="*/ 26592 h 167733"/>
                <a:gd name="connsiteX12" fmla="*/ 613661 w 1636428"/>
                <a:gd name="connsiteY12" fmla="*/ 0 h 167733"/>
                <a:gd name="connsiteX13" fmla="*/ 613661 w 1636428"/>
                <a:gd name="connsiteY13" fmla="*/ 0 h 167733"/>
                <a:gd name="connsiteX14" fmla="*/ 490929 w 1636428"/>
                <a:gd name="connsiteY14" fmla="*/ 26592 h 167733"/>
                <a:gd name="connsiteX15" fmla="*/ 409107 w 1636428"/>
                <a:gd name="connsiteY15" fmla="*/ 45002 h 167733"/>
                <a:gd name="connsiteX16" fmla="*/ 327286 w 1636428"/>
                <a:gd name="connsiteY16" fmla="*/ 26592 h 167733"/>
                <a:gd name="connsiteX17" fmla="*/ 204554 w 1636428"/>
                <a:gd name="connsiteY17" fmla="*/ 0 h 167733"/>
                <a:gd name="connsiteX18" fmla="*/ 204554 w 1636428"/>
                <a:gd name="connsiteY18" fmla="*/ 0 h 167733"/>
                <a:gd name="connsiteX19" fmla="*/ 81821 w 1636428"/>
                <a:gd name="connsiteY19" fmla="*/ 26592 h 167733"/>
                <a:gd name="connsiteX20" fmla="*/ 0 w 1636428"/>
                <a:gd name="connsiteY20" fmla="*/ 45002 h 167733"/>
                <a:gd name="connsiteX21" fmla="*/ 0 w 1636428"/>
                <a:gd name="connsiteY21" fmla="*/ 167734 h 167733"/>
                <a:gd name="connsiteX22" fmla="*/ 122732 w 1636428"/>
                <a:gd name="connsiteY22" fmla="*/ 141142 h 167733"/>
                <a:gd name="connsiteX23" fmla="*/ 204554 w 1636428"/>
                <a:gd name="connsiteY23" fmla="*/ 122732 h 167733"/>
                <a:gd name="connsiteX24" fmla="*/ 286375 w 1636428"/>
                <a:gd name="connsiteY24" fmla="*/ 141142 h 167733"/>
                <a:gd name="connsiteX25" fmla="*/ 409107 w 1636428"/>
                <a:gd name="connsiteY25" fmla="*/ 167734 h 167733"/>
                <a:gd name="connsiteX26" fmla="*/ 409107 w 1636428"/>
                <a:gd name="connsiteY26" fmla="*/ 167734 h 167733"/>
                <a:gd name="connsiteX27" fmla="*/ 531839 w 1636428"/>
                <a:gd name="connsiteY27" fmla="*/ 141142 h 167733"/>
                <a:gd name="connsiteX28" fmla="*/ 613661 w 1636428"/>
                <a:gd name="connsiteY28" fmla="*/ 122732 h 167733"/>
                <a:gd name="connsiteX29" fmla="*/ 695482 w 1636428"/>
                <a:gd name="connsiteY29" fmla="*/ 141142 h 167733"/>
                <a:gd name="connsiteX30" fmla="*/ 818214 w 1636428"/>
                <a:gd name="connsiteY30" fmla="*/ 167734 h 167733"/>
                <a:gd name="connsiteX31" fmla="*/ 940946 w 1636428"/>
                <a:gd name="connsiteY31" fmla="*/ 141142 h 167733"/>
                <a:gd name="connsiteX32" fmla="*/ 1022768 w 1636428"/>
                <a:gd name="connsiteY32" fmla="*/ 122732 h 167733"/>
                <a:gd name="connsiteX33" fmla="*/ 1104589 w 1636428"/>
                <a:gd name="connsiteY33" fmla="*/ 141142 h 167733"/>
                <a:gd name="connsiteX34" fmla="*/ 1227321 w 1636428"/>
                <a:gd name="connsiteY34" fmla="*/ 167734 h 167733"/>
                <a:gd name="connsiteX35" fmla="*/ 1227321 w 1636428"/>
                <a:gd name="connsiteY35" fmla="*/ 167734 h 167733"/>
                <a:gd name="connsiteX36" fmla="*/ 1350053 w 1636428"/>
                <a:gd name="connsiteY36" fmla="*/ 141142 h 167733"/>
                <a:gd name="connsiteX37" fmla="*/ 1431875 w 1636428"/>
                <a:gd name="connsiteY37" fmla="*/ 122732 h 167733"/>
                <a:gd name="connsiteX38" fmla="*/ 1513696 w 1636428"/>
                <a:gd name="connsiteY38" fmla="*/ 141142 h 167733"/>
                <a:gd name="connsiteX39" fmla="*/ 1636428 w 1636428"/>
                <a:gd name="connsiteY39" fmla="*/ 167734 h 167733"/>
                <a:gd name="connsiteX40" fmla="*/ 1636428 w 1636428"/>
                <a:gd name="connsiteY40" fmla="*/ 45002 h 167733"/>
                <a:gd name="connsiteX41" fmla="*/ 1554607 w 1636428"/>
                <a:gd name="connsiteY41" fmla="*/ 26592 h 167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636428" h="167733">
                  <a:moveTo>
                    <a:pt x="1554607" y="26592"/>
                  </a:moveTo>
                  <a:cubicBezTo>
                    <a:pt x="1515742" y="10228"/>
                    <a:pt x="1474831" y="2046"/>
                    <a:pt x="1431875" y="0"/>
                  </a:cubicBezTo>
                  <a:lnTo>
                    <a:pt x="1431875" y="0"/>
                  </a:lnTo>
                  <a:cubicBezTo>
                    <a:pt x="1388919" y="2046"/>
                    <a:pt x="1348008" y="10228"/>
                    <a:pt x="1309143" y="26592"/>
                  </a:cubicBezTo>
                  <a:cubicBezTo>
                    <a:pt x="1282551" y="36820"/>
                    <a:pt x="1255959" y="42956"/>
                    <a:pt x="1227321" y="45002"/>
                  </a:cubicBezTo>
                  <a:lnTo>
                    <a:pt x="1227321" y="45002"/>
                  </a:lnTo>
                  <a:cubicBezTo>
                    <a:pt x="1198684" y="42956"/>
                    <a:pt x="1172092" y="36820"/>
                    <a:pt x="1145500" y="26592"/>
                  </a:cubicBezTo>
                  <a:cubicBezTo>
                    <a:pt x="1106635" y="10228"/>
                    <a:pt x="1065724" y="2046"/>
                    <a:pt x="1022768" y="0"/>
                  </a:cubicBezTo>
                  <a:lnTo>
                    <a:pt x="1022768" y="0"/>
                  </a:lnTo>
                  <a:cubicBezTo>
                    <a:pt x="979812" y="2046"/>
                    <a:pt x="938901" y="10228"/>
                    <a:pt x="900036" y="26592"/>
                  </a:cubicBezTo>
                  <a:cubicBezTo>
                    <a:pt x="873444" y="36820"/>
                    <a:pt x="846852" y="42956"/>
                    <a:pt x="818214" y="45002"/>
                  </a:cubicBezTo>
                  <a:cubicBezTo>
                    <a:pt x="789577" y="42956"/>
                    <a:pt x="762985" y="36820"/>
                    <a:pt x="736393" y="26592"/>
                  </a:cubicBezTo>
                  <a:cubicBezTo>
                    <a:pt x="697528" y="10228"/>
                    <a:pt x="656617" y="2046"/>
                    <a:pt x="613661" y="0"/>
                  </a:cubicBezTo>
                  <a:lnTo>
                    <a:pt x="613661" y="0"/>
                  </a:lnTo>
                  <a:cubicBezTo>
                    <a:pt x="570704" y="2046"/>
                    <a:pt x="529794" y="10228"/>
                    <a:pt x="490929" y="26592"/>
                  </a:cubicBezTo>
                  <a:cubicBezTo>
                    <a:pt x="464337" y="36820"/>
                    <a:pt x="437745" y="42956"/>
                    <a:pt x="409107" y="45002"/>
                  </a:cubicBezTo>
                  <a:cubicBezTo>
                    <a:pt x="380470" y="42956"/>
                    <a:pt x="353878" y="36820"/>
                    <a:pt x="327286" y="26592"/>
                  </a:cubicBezTo>
                  <a:cubicBezTo>
                    <a:pt x="288421" y="10228"/>
                    <a:pt x="247510" y="2046"/>
                    <a:pt x="204554" y="0"/>
                  </a:cubicBezTo>
                  <a:lnTo>
                    <a:pt x="204554" y="0"/>
                  </a:lnTo>
                  <a:cubicBezTo>
                    <a:pt x="161597" y="2046"/>
                    <a:pt x="120687" y="10228"/>
                    <a:pt x="81821" y="26592"/>
                  </a:cubicBezTo>
                  <a:cubicBezTo>
                    <a:pt x="55229" y="36820"/>
                    <a:pt x="28637" y="42956"/>
                    <a:pt x="0" y="45002"/>
                  </a:cubicBezTo>
                  <a:lnTo>
                    <a:pt x="0" y="167734"/>
                  </a:lnTo>
                  <a:cubicBezTo>
                    <a:pt x="42956" y="165688"/>
                    <a:pt x="83867" y="157506"/>
                    <a:pt x="122732" y="141142"/>
                  </a:cubicBezTo>
                  <a:cubicBezTo>
                    <a:pt x="149324" y="130914"/>
                    <a:pt x="175916" y="122732"/>
                    <a:pt x="204554" y="122732"/>
                  </a:cubicBezTo>
                  <a:cubicBezTo>
                    <a:pt x="233191" y="124778"/>
                    <a:pt x="259783" y="130914"/>
                    <a:pt x="286375" y="141142"/>
                  </a:cubicBezTo>
                  <a:cubicBezTo>
                    <a:pt x="325240" y="157506"/>
                    <a:pt x="366151" y="165688"/>
                    <a:pt x="409107" y="167734"/>
                  </a:cubicBezTo>
                  <a:lnTo>
                    <a:pt x="409107" y="167734"/>
                  </a:lnTo>
                  <a:cubicBezTo>
                    <a:pt x="452063" y="165688"/>
                    <a:pt x="492974" y="157506"/>
                    <a:pt x="531839" y="141142"/>
                  </a:cubicBezTo>
                  <a:cubicBezTo>
                    <a:pt x="558431" y="130914"/>
                    <a:pt x="585023" y="122732"/>
                    <a:pt x="613661" y="122732"/>
                  </a:cubicBezTo>
                  <a:cubicBezTo>
                    <a:pt x="642298" y="124778"/>
                    <a:pt x="668890" y="130914"/>
                    <a:pt x="695482" y="141142"/>
                  </a:cubicBezTo>
                  <a:cubicBezTo>
                    <a:pt x="734347" y="157506"/>
                    <a:pt x="775258" y="165688"/>
                    <a:pt x="818214" y="167734"/>
                  </a:cubicBezTo>
                  <a:cubicBezTo>
                    <a:pt x="861170" y="165688"/>
                    <a:pt x="902081" y="157506"/>
                    <a:pt x="940946" y="141142"/>
                  </a:cubicBezTo>
                  <a:cubicBezTo>
                    <a:pt x="967538" y="130914"/>
                    <a:pt x="994130" y="122732"/>
                    <a:pt x="1022768" y="122732"/>
                  </a:cubicBezTo>
                  <a:cubicBezTo>
                    <a:pt x="1051405" y="124778"/>
                    <a:pt x="1077997" y="130914"/>
                    <a:pt x="1104589" y="141142"/>
                  </a:cubicBezTo>
                  <a:cubicBezTo>
                    <a:pt x="1143454" y="157506"/>
                    <a:pt x="1184365" y="165688"/>
                    <a:pt x="1227321" y="167734"/>
                  </a:cubicBezTo>
                  <a:lnTo>
                    <a:pt x="1227321" y="167734"/>
                  </a:lnTo>
                  <a:cubicBezTo>
                    <a:pt x="1270278" y="165688"/>
                    <a:pt x="1311188" y="157506"/>
                    <a:pt x="1350053" y="141142"/>
                  </a:cubicBezTo>
                  <a:cubicBezTo>
                    <a:pt x="1376645" y="130914"/>
                    <a:pt x="1403237" y="122732"/>
                    <a:pt x="1431875" y="122732"/>
                  </a:cubicBezTo>
                  <a:cubicBezTo>
                    <a:pt x="1460512" y="124778"/>
                    <a:pt x="1487104" y="130914"/>
                    <a:pt x="1513696" y="141142"/>
                  </a:cubicBezTo>
                  <a:cubicBezTo>
                    <a:pt x="1552561" y="157506"/>
                    <a:pt x="1593472" y="165688"/>
                    <a:pt x="1636428" y="167734"/>
                  </a:cubicBezTo>
                  <a:lnTo>
                    <a:pt x="1636428" y="45002"/>
                  </a:lnTo>
                  <a:cubicBezTo>
                    <a:pt x="1607791" y="42956"/>
                    <a:pt x="1581199" y="36820"/>
                    <a:pt x="1554607" y="26592"/>
                  </a:cubicBezTo>
                  <a:close/>
                </a:path>
              </a:pathLst>
            </a:custGeom>
            <a:solidFill>
              <a:srgbClr val="AFD510"/>
            </a:solidFill>
            <a:ln w="20439" cap="flat">
              <a:noFill/>
              <a:prstDash val="solid"/>
              <a:miter/>
            </a:ln>
          </p:spPr>
          <p:txBody>
            <a:bodyPr rtlCol="0" anchor="ctr"/>
            <a:lstStyle/>
            <a:p>
              <a:endParaRPr lang="en-GB"/>
            </a:p>
          </p:txBody>
        </p:sp>
      </p:grpSp>
    </p:spTree>
    <p:extLst>
      <p:ext uri="{BB962C8B-B14F-4D97-AF65-F5344CB8AC3E}">
        <p14:creationId xmlns:p14="http://schemas.microsoft.com/office/powerpoint/2010/main" val="3850679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3: What is the meaning of the Aum symbol?</a:t>
            </a:r>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B00067"/>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646331"/>
          </a:xfrm>
          <a:prstGeom prst="rect">
            <a:avLst/>
          </a:prstGeom>
          <a:solidFill>
            <a:schemeClr val="bg1"/>
          </a:solidFill>
          <a:ln w="28575">
            <a:solidFill>
              <a:srgbClr val="B00067"/>
            </a:solidFill>
          </a:ln>
        </p:spPr>
        <p:txBody>
          <a:bodyPr wrap="square" rtlCol="0">
            <a:spAutoFit/>
          </a:bodyPr>
          <a:lstStyle/>
          <a:p>
            <a:r>
              <a:rPr lang="en-US" sz="1200" dirty="0"/>
              <a:t>I understand about some meanings of the Aum symbol in Hinduism.</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575590" y="2030777"/>
            <a:ext cx="1235633" cy="830997"/>
          </a:xfrm>
          <a:prstGeom prst="rect">
            <a:avLst/>
          </a:prstGeom>
          <a:solidFill>
            <a:schemeClr val="bg1"/>
          </a:solidFill>
          <a:ln w="28575">
            <a:solidFill>
              <a:srgbClr val="B00067"/>
            </a:solidFill>
          </a:ln>
        </p:spPr>
        <p:txBody>
          <a:bodyPr wrap="square" rtlCol="0">
            <a:spAutoFit/>
          </a:bodyPr>
          <a:lstStyle/>
          <a:p>
            <a:r>
              <a:rPr lang="en-US" sz="1200" dirty="0"/>
              <a:t>I know how Aum is related to Hindu creation narratives</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B00067"/>
          </a:solidFill>
          <a:ln>
            <a:noFill/>
          </a:ln>
        </p:spPr>
        <p:txBody>
          <a:bodyPr wrap="square">
            <a:spAutoFit/>
          </a:bodyPr>
          <a:lstStyle/>
          <a:p>
            <a:pPr algn="ctr"/>
            <a:r>
              <a:rPr lang="en-US" sz="1800" b="1" i="0" u="none" strike="noStrike" noProof="0" dirty="0">
                <a:solidFill>
                  <a:schemeClr val="bg1"/>
                </a:solidFill>
              </a:rPr>
              <a:t>What is the meaning of the Aum symbol?</a:t>
            </a:r>
            <a:endParaRPr lang="en-GB" sz="18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B00067"/>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5106744" y="4259502"/>
            <a:ext cx="1663123" cy="646331"/>
          </a:xfrm>
          <a:prstGeom prst="rect">
            <a:avLst/>
          </a:prstGeom>
          <a:solidFill>
            <a:schemeClr val="bg1"/>
          </a:solidFill>
          <a:ln w="28575">
            <a:solidFill>
              <a:srgbClr val="B00067"/>
            </a:solidFill>
          </a:ln>
        </p:spPr>
        <p:txBody>
          <a:bodyPr wrap="square" rtlCol="0">
            <a:spAutoFit/>
          </a:bodyPr>
          <a:lstStyle/>
          <a:p>
            <a:r>
              <a:rPr lang="en-US" sz="1200" dirty="0"/>
              <a:t>I can name three Hindu deities and list some of their characteristics</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646331"/>
          </a:xfrm>
          <a:prstGeom prst="rect">
            <a:avLst/>
          </a:prstGeom>
          <a:solidFill>
            <a:schemeClr val="bg1"/>
          </a:solidFill>
          <a:ln w="28575">
            <a:solidFill>
              <a:srgbClr val="B00067"/>
            </a:solidFill>
          </a:ln>
        </p:spPr>
        <p:txBody>
          <a:bodyPr wrap="square" rtlCol="0">
            <a:spAutoFit/>
          </a:bodyPr>
          <a:lstStyle/>
          <a:p>
            <a:r>
              <a:rPr lang="en-US" sz="1200" dirty="0"/>
              <a:t>I reflect on how Hindus show their beliefs through their actions</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131509"/>
            <a:ext cx="1209799" cy="830997"/>
          </a:xfrm>
          <a:prstGeom prst="rect">
            <a:avLst/>
          </a:prstGeom>
          <a:solidFill>
            <a:schemeClr val="bg1"/>
          </a:solidFill>
          <a:ln w="28575">
            <a:solidFill>
              <a:srgbClr val="B00067"/>
            </a:solidFill>
          </a:ln>
        </p:spPr>
        <p:txBody>
          <a:bodyPr wrap="square" rtlCol="0">
            <a:spAutoFit/>
          </a:bodyPr>
          <a:lstStyle/>
          <a:p>
            <a:r>
              <a:rPr lang="en-US" sz="1200" dirty="0"/>
              <a:t>I know how Aum is used in worship and meditation</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594275" cy="461665"/>
          </a:xfrm>
          <a:prstGeom prst="rect">
            <a:avLst/>
          </a:prstGeom>
          <a:solidFill>
            <a:schemeClr val="bg1"/>
          </a:solidFill>
          <a:ln w="28575">
            <a:solidFill>
              <a:srgbClr val="B00067"/>
            </a:solidFill>
          </a:ln>
        </p:spPr>
        <p:txBody>
          <a:bodyPr wrap="square" rtlCol="0">
            <a:spAutoFit/>
          </a:bodyPr>
          <a:lstStyle/>
          <a:p>
            <a:r>
              <a:rPr lang="en-US" sz="1200" dirty="0"/>
              <a:t>I know some ways Hindus worship </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804294" y="419806"/>
            <a:ext cx="1281002" cy="646331"/>
          </a:xfrm>
          <a:prstGeom prst="rect">
            <a:avLst/>
          </a:prstGeom>
          <a:solidFill>
            <a:schemeClr val="bg1"/>
          </a:solidFill>
          <a:ln w="28575">
            <a:solidFill>
              <a:srgbClr val="B00067"/>
            </a:solidFill>
          </a:ln>
        </p:spPr>
        <p:txBody>
          <a:bodyPr wrap="square" rtlCol="0">
            <a:spAutoFit/>
          </a:bodyPr>
          <a:lstStyle/>
          <a:p>
            <a:pPr algn="ctr"/>
            <a:r>
              <a:rPr lang="en-US" sz="1200" dirty="0"/>
              <a:t>I can respond to the story of the man in the well</a:t>
            </a:r>
            <a:endParaRPr lang="en-GB" sz="1200" dirty="0"/>
          </a:p>
        </p:txBody>
      </p:sp>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2">
            <a:duotone>
              <a:prstClr val="black"/>
              <a:srgbClr val="B00067">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3942439889"/>
              </p:ext>
            </p:extLst>
          </p:nvPr>
        </p:nvGraphicFramePr>
        <p:xfrm>
          <a:off x="441960" y="4907280"/>
          <a:ext cx="6462706" cy="4267068"/>
        </p:xfrm>
        <a:graphic>
          <a:graphicData uri="http://schemas.openxmlformats.org/drawingml/2006/table">
            <a:tbl>
              <a:tblPr firstRow="1" bandRow="1">
                <a:tableStyleId>{5C22544A-7EE6-4342-B048-85BDC9FD1C3A}</a:tableStyleId>
              </a:tblPr>
              <a:tblGrid>
                <a:gridCol w="999166">
                  <a:extLst>
                    <a:ext uri="{9D8B030D-6E8A-4147-A177-3AD203B41FA5}">
                      <a16:colId xmlns:a16="http://schemas.microsoft.com/office/drawing/2014/main" val="1987430199"/>
                    </a:ext>
                  </a:extLst>
                </a:gridCol>
                <a:gridCol w="5463540">
                  <a:extLst>
                    <a:ext uri="{9D8B030D-6E8A-4147-A177-3AD203B41FA5}">
                      <a16:colId xmlns:a16="http://schemas.microsoft.com/office/drawing/2014/main" val="895931594"/>
                    </a:ext>
                  </a:extLst>
                </a:gridCol>
              </a:tblGrid>
              <a:tr h="521316">
                <a:tc>
                  <a:txBody>
                    <a:bodyPr/>
                    <a:lstStyle/>
                    <a:p>
                      <a:r>
                        <a:rPr lang="en-US" b="1" dirty="0">
                          <a:solidFill>
                            <a:sysClr val="windowText" lastClr="000000"/>
                          </a:solidFill>
                        </a:rPr>
                        <a:t>Aum</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chemeClr val="tx1"/>
                          </a:solidFill>
                        </a:rPr>
                        <a:t>sacred sound/symbol in </a:t>
                      </a:r>
                      <a:r>
                        <a:rPr lang="en-US" b="0" dirty="0" err="1">
                          <a:solidFill>
                            <a:schemeClr val="tx1"/>
                          </a:solidFill>
                        </a:rPr>
                        <a:t>Sanatan</a:t>
                      </a:r>
                      <a:r>
                        <a:rPr lang="en-US" b="0" dirty="0">
                          <a:solidFill>
                            <a:schemeClr val="tx1"/>
                          </a:solidFill>
                        </a:rPr>
                        <a:t> (Hindu) Dharma (sometimes written as om)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328236">
                <a:tc>
                  <a:txBody>
                    <a:bodyPr/>
                    <a:lstStyle/>
                    <a:p>
                      <a:r>
                        <a:rPr lang="en-US" b="1" dirty="0">
                          <a:solidFill>
                            <a:sysClr val="windowText" lastClr="000000"/>
                          </a:solidFill>
                        </a:rPr>
                        <a:t>artefact</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a culturally or historically interesting man-made object</a:t>
                      </a:r>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28236">
                <a:tc>
                  <a:txBody>
                    <a:bodyPr/>
                    <a:lstStyle/>
                    <a:p>
                      <a:r>
                        <a:rPr lang="en-US" b="1" dirty="0">
                          <a:solidFill>
                            <a:sysClr val="windowText" lastClr="000000"/>
                          </a:solidFill>
                        </a:rPr>
                        <a:t>deity</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Hindu deities (the gods and goddesses of </a:t>
                      </a:r>
                      <a:r>
                        <a:rPr lang="en-US" b="0" dirty="0" err="1">
                          <a:solidFill>
                            <a:sysClr val="windowText" lastClr="000000"/>
                          </a:solidFill>
                        </a:rPr>
                        <a:t>Sanatan</a:t>
                      </a:r>
                      <a:r>
                        <a:rPr lang="en-US" b="0" dirty="0">
                          <a:solidFill>
                            <a:sysClr val="windowText" lastClr="000000"/>
                          </a:solidFill>
                        </a:rPr>
                        <a:t> (Hindu) Dharma) </a:t>
                      </a:r>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559932">
                <a:tc>
                  <a:txBody>
                    <a:bodyPr/>
                    <a:lstStyle/>
                    <a:p>
                      <a:r>
                        <a:rPr lang="en-US" b="1" dirty="0">
                          <a:solidFill>
                            <a:sysClr val="windowText" lastClr="000000"/>
                          </a:solidFill>
                        </a:rPr>
                        <a:t>Brahman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a:t>For Sanathani (Hindus), Brahman is the Ultimate Reality. Brahman is beyond human understanding and often shown using the aum symbol</a:t>
                      </a:r>
                      <a:endParaRPr lang="en-GB"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28236">
                <a:tc>
                  <a:txBody>
                    <a:bodyPr/>
                    <a:lstStyle/>
                    <a:p>
                      <a:r>
                        <a:rPr lang="en-US" b="1" dirty="0">
                          <a:solidFill>
                            <a:sysClr val="windowText" lastClr="000000"/>
                          </a:solidFill>
                        </a:rPr>
                        <a:t>atman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spark of Brahman inside each animal/human being (</a:t>
                      </a:r>
                      <a:r>
                        <a:rPr lang="en-US" b="0" i="1" dirty="0" err="1">
                          <a:solidFill>
                            <a:sysClr val="windowText" lastClr="000000"/>
                          </a:solidFill>
                        </a:rPr>
                        <a:t>jiva</a:t>
                      </a:r>
                      <a:r>
                        <a:rPr lang="en-US" b="0" dirty="0">
                          <a:solidFill>
                            <a:sysClr val="windowText" lastClr="000000"/>
                          </a:solidFill>
                        </a:rPr>
                        <a:t>)</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514018"/>
                  </a:ext>
                </a:extLst>
              </a:tr>
              <a:tr h="328236">
                <a:tc>
                  <a:txBody>
                    <a:bodyPr/>
                    <a:lstStyle/>
                    <a:p>
                      <a:r>
                        <a:rPr lang="en-US" b="1" dirty="0">
                          <a:solidFill>
                            <a:sysClr val="windowText" lastClr="000000"/>
                          </a:solidFill>
                        </a:rPr>
                        <a:t>Brahma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deity who created the universe</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1908987"/>
                  </a:ext>
                </a:extLst>
              </a:tr>
              <a:tr h="328236">
                <a:tc>
                  <a:txBody>
                    <a:bodyPr/>
                    <a:lstStyle/>
                    <a:p>
                      <a:r>
                        <a:rPr lang="en-US" b="1" dirty="0">
                          <a:solidFill>
                            <a:sysClr val="windowText" lastClr="000000"/>
                          </a:solidFill>
                        </a:rPr>
                        <a:t>shrine</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place where gods or goddesses are worshipped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328236">
                <a:tc>
                  <a:txBody>
                    <a:bodyPr/>
                    <a:lstStyle/>
                    <a:p>
                      <a:r>
                        <a:rPr lang="en-US" b="1" dirty="0">
                          <a:solidFill>
                            <a:sysClr val="windowText" lastClr="000000"/>
                          </a:solidFill>
                        </a:rPr>
                        <a:t>mandir</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t>a </a:t>
                      </a:r>
                      <a:r>
                        <a:rPr lang="en-US" dirty="0" err="1"/>
                        <a:t>Sanatani</a:t>
                      </a:r>
                      <a:r>
                        <a:rPr lang="en-US" dirty="0"/>
                        <a:t> (Hindu) place for worship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328236">
                <a:tc>
                  <a:txBody>
                    <a:bodyPr/>
                    <a:lstStyle/>
                    <a:p>
                      <a:r>
                        <a:rPr lang="en-US" b="1" dirty="0">
                          <a:solidFill>
                            <a:sysClr val="windowText" lastClr="000000"/>
                          </a:solidFill>
                        </a:rPr>
                        <a:t>meditation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thinking carefully, deeply (and often silently) about a subject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28236">
                <a:tc>
                  <a:txBody>
                    <a:bodyPr/>
                    <a:lstStyle/>
                    <a:p>
                      <a:r>
                        <a:rPr lang="en-US" b="1" dirty="0">
                          <a:solidFill>
                            <a:sysClr val="windowText" lastClr="000000"/>
                          </a:solidFill>
                        </a:rPr>
                        <a:t>worship</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to show love to a deity/deities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559932">
                <a:tc>
                  <a:txBody>
                    <a:bodyPr/>
                    <a:lstStyle/>
                    <a:p>
                      <a:r>
                        <a:rPr lang="en-US" b="1" dirty="0">
                          <a:solidFill>
                            <a:sysClr val="windowText" lastClr="000000"/>
                          </a:solidFill>
                        </a:rPr>
                        <a:t>creation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t>the beginning of the universe; </a:t>
                      </a:r>
                      <a:r>
                        <a:rPr lang="en-US" dirty="0" err="1"/>
                        <a:t>Sanatan</a:t>
                      </a:r>
                      <a:r>
                        <a:rPr lang="en-US" dirty="0"/>
                        <a:t> (Hindu) Dharma has a number of different creation narratives.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bl>
          </a:graphicData>
        </a:graphic>
      </p:graphicFrame>
      <p:pic>
        <p:nvPicPr>
          <p:cNvPr id="130" name="Graphic 129">
            <a:extLst>
              <a:ext uri="{FF2B5EF4-FFF2-40B4-BE49-F238E27FC236}">
                <a16:creationId xmlns:a16="http://schemas.microsoft.com/office/drawing/2014/main" id="{23A092C9-831A-45C9-9EF1-958EA6858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896" y="2151945"/>
            <a:ext cx="705661" cy="727465"/>
          </a:xfrm>
          <a:prstGeom prst="rect">
            <a:avLst/>
          </a:prstGeom>
        </p:spPr>
      </p:pic>
      <p:pic>
        <p:nvPicPr>
          <p:cNvPr id="132" name="Graphic 131">
            <a:extLst>
              <a:ext uri="{FF2B5EF4-FFF2-40B4-BE49-F238E27FC236}">
                <a16:creationId xmlns:a16="http://schemas.microsoft.com/office/drawing/2014/main" id="{FB632680-948E-4D97-B8C3-6CCBAC8949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17" y="4916517"/>
            <a:ext cx="358262" cy="369332"/>
          </a:xfrm>
          <a:prstGeom prst="rect">
            <a:avLst/>
          </a:prstGeom>
        </p:spPr>
      </p:pic>
      <p:grpSp>
        <p:nvGrpSpPr>
          <p:cNvPr id="133" name="Group 132">
            <a:extLst>
              <a:ext uri="{FF2B5EF4-FFF2-40B4-BE49-F238E27FC236}">
                <a16:creationId xmlns:a16="http://schemas.microsoft.com/office/drawing/2014/main" id="{F3572D37-A91A-4307-B132-9656366286B6}"/>
              </a:ext>
            </a:extLst>
          </p:cNvPr>
          <p:cNvGrpSpPr/>
          <p:nvPr/>
        </p:nvGrpSpPr>
        <p:grpSpPr>
          <a:xfrm>
            <a:off x="53521" y="8359391"/>
            <a:ext cx="358262" cy="305033"/>
            <a:chOff x="-3404594" y="3716136"/>
            <a:chExt cx="1731213" cy="1473996"/>
          </a:xfrm>
          <a:solidFill>
            <a:srgbClr val="B00067"/>
          </a:solidFill>
        </p:grpSpPr>
        <p:sp>
          <p:nvSpPr>
            <p:cNvPr id="134" name="Freeform: Shape 133">
              <a:extLst>
                <a:ext uri="{FF2B5EF4-FFF2-40B4-BE49-F238E27FC236}">
                  <a16:creationId xmlns:a16="http://schemas.microsoft.com/office/drawing/2014/main" id="{97E905B9-A5B6-48A5-98D0-441B9F909391}"/>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grpFill/>
            <a:ln w="25896" cap="flat">
              <a:noFill/>
              <a:prstDash val="solid"/>
              <a:miter/>
            </a:ln>
          </p:spPr>
          <p:txBody>
            <a:bodyPr rtlCol="0" anchor="ctr"/>
            <a:lstStyle/>
            <a:p>
              <a:endParaRPr lang="en-GB"/>
            </a:p>
          </p:txBody>
        </p:sp>
        <p:sp>
          <p:nvSpPr>
            <p:cNvPr id="135" name="Freeform: Shape 134">
              <a:extLst>
                <a:ext uri="{FF2B5EF4-FFF2-40B4-BE49-F238E27FC236}">
                  <a16:creationId xmlns:a16="http://schemas.microsoft.com/office/drawing/2014/main" id="{28FB14E6-3AE1-4CD3-86E9-94D456FEDD40}"/>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grpFill/>
            <a:ln w="25896" cap="flat">
              <a:noFill/>
              <a:prstDash val="solid"/>
              <a:miter/>
            </a:ln>
          </p:spPr>
          <p:txBody>
            <a:bodyPr rtlCol="0" anchor="ctr"/>
            <a:lstStyle/>
            <a:p>
              <a:endParaRPr lang="en-GB"/>
            </a:p>
          </p:txBody>
        </p:sp>
        <p:sp>
          <p:nvSpPr>
            <p:cNvPr id="136" name="Graphic 281" descr="Storytelling with solid fill">
              <a:extLst>
                <a:ext uri="{FF2B5EF4-FFF2-40B4-BE49-F238E27FC236}">
                  <a16:creationId xmlns:a16="http://schemas.microsoft.com/office/drawing/2014/main" id="{7CD4D957-7E58-4A75-85B9-34078D23C0C7}"/>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137" name="Graphic 281" descr="Storytelling with solid fill">
              <a:extLst>
                <a:ext uri="{FF2B5EF4-FFF2-40B4-BE49-F238E27FC236}">
                  <a16:creationId xmlns:a16="http://schemas.microsoft.com/office/drawing/2014/main" id="{B505ABDB-743D-4FF8-8C2D-C427E11E69BA}"/>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138" name="Graphic 281" descr="Storytelling with solid fill">
              <a:extLst>
                <a:ext uri="{FF2B5EF4-FFF2-40B4-BE49-F238E27FC236}">
                  <a16:creationId xmlns:a16="http://schemas.microsoft.com/office/drawing/2014/main" id="{46041FF2-7F5B-45F2-9C65-7A819A7BE154}"/>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grpFill/>
            <a:ln w="20241" cap="flat">
              <a:noFill/>
              <a:prstDash val="solid"/>
              <a:miter/>
            </a:ln>
          </p:spPr>
          <p:txBody>
            <a:bodyPr rtlCol="0" anchor="ctr"/>
            <a:lstStyle/>
            <a:p>
              <a:endParaRPr lang="en-GB"/>
            </a:p>
          </p:txBody>
        </p:sp>
        <p:sp>
          <p:nvSpPr>
            <p:cNvPr id="139" name="Graphic 281" descr="Storytelling with solid fill">
              <a:extLst>
                <a:ext uri="{FF2B5EF4-FFF2-40B4-BE49-F238E27FC236}">
                  <a16:creationId xmlns:a16="http://schemas.microsoft.com/office/drawing/2014/main" id="{5AE1AED8-403F-4F67-AF03-9C7D7E39AE26}"/>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grpFill/>
            <a:ln w="20241" cap="flat">
              <a:noFill/>
              <a:prstDash val="solid"/>
              <a:miter/>
            </a:ln>
          </p:spPr>
          <p:txBody>
            <a:bodyPr rtlCol="0" anchor="ctr"/>
            <a:lstStyle/>
            <a:p>
              <a:endParaRPr lang="en-GB"/>
            </a:p>
          </p:txBody>
        </p:sp>
        <p:sp>
          <p:nvSpPr>
            <p:cNvPr id="140" name="Graphic 281" descr="Storytelling with solid fill">
              <a:extLst>
                <a:ext uri="{FF2B5EF4-FFF2-40B4-BE49-F238E27FC236}">
                  <a16:creationId xmlns:a16="http://schemas.microsoft.com/office/drawing/2014/main" id="{638E21BE-9393-471A-A30B-7799BAA58F65}"/>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grpFill/>
            <a:ln w="20241" cap="flat">
              <a:noFill/>
              <a:prstDash val="solid"/>
              <a:miter/>
            </a:ln>
          </p:spPr>
          <p:txBody>
            <a:bodyPr rtlCol="0" anchor="ctr"/>
            <a:lstStyle/>
            <a:p>
              <a:endParaRPr lang="en-GB"/>
            </a:p>
          </p:txBody>
        </p:sp>
        <p:sp>
          <p:nvSpPr>
            <p:cNvPr id="141" name="Graphic 281" descr="Storytelling with solid fill">
              <a:extLst>
                <a:ext uri="{FF2B5EF4-FFF2-40B4-BE49-F238E27FC236}">
                  <a16:creationId xmlns:a16="http://schemas.microsoft.com/office/drawing/2014/main" id="{C592D450-5BB0-4013-BD4A-8E2725925C1C}"/>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grpFill/>
            <a:ln w="20241" cap="flat">
              <a:noFill/>
              <a:prstDash val="solid"/>
              <a:miter/>
            </a:ln>
          </p:spPr>
          <p:txBody>
            <a:bodyPr rtlCol="0" anchor="ctr"/>
            <a:lstStyle/>
            <a:p>
              <a:endParaRPr lang="en-GB"/>
            </a:p>
          </p:txBody>
        </p:sp>
        <p:sp>
          <p:nvSpPr>
            <p:cNvPr id="142" name="Graphic 281" descr="Storytelling with solid fill">
              <a:extLst>
                <a:ext uri="{FF2B5EF4-FFF2-40B4-BE49-F238E27FC236}">
                  <a16:creationId xmlns:a16="http://schemas.microsoft.com/office/drawing/2014/main" id="{D6E637A1-243E-4F06-AA5D-DC477BBA6569}"/>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grpFill/>
            <a:ln w="20241" cap="flat">
              <a:noFill/>
              <a:prstDash val="solid"/>
              <a:miter/>
            </a:ln>
          </p:spPr>
          <p:txBody>
            <a:bodyPr rtlCol="0" anchor="ctr"/>
            <a:lstStyle/>
            <a:p>
              <a:endParaRPr lang="en-GB"/>
            </a:p>
          </p:txBody>
        </p:sp>
        <p:sp>
          <p:nvSpPr>
            <p:cNvPr id="143" name="Graphic 281" descr="Storytelling with solid fill">
              <a:extLst>
                <a:ext uri="{FF2B5EF4-FFF2-40B4-BE49-F238E27FC236}">
                  <a16:creationId xmlns:a16="http://schemas.microsoft.com/office/drawing/2014/main" id="{D48790DB-28C4-4043-9A5A-79676565C8B4}"/>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grpFill/>
            <a:ln w="20241" cap="flat">
              <a:noFill/>
              <a:prstDash val="solid"/>
              <a:miter/>
            </a:ln>
          </p:spPr>
          <p:txBody>
            <a:bodyPr rtlCol="0" anchor="ctr"/>
            <a:lstStyle/>
            <a:p>
              <a:endParaRPr lang="en-GB"/>
            </a:p>
          </p:txBody>
        </p:sp>
        <p:sp>
          <p:nvSpPr>
            <p:cNvPr id="144" name="Graphic 281" descr="Storytelling with solid fill">
              <a:extLst>
                <a:ext uri="{FF2B5EF4-FFF2-40B4-BE49-F238E27FC236}">
                  <a16:creationId xmlns:a16="http://schemas.microsoft.com/office/drawing/2014/main" id="{8DA661E9-69C5-40BB-A7BD-EA2F58BDFE53}"/>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grpFill/>
            <a:ln w="20241" cap="flat">
              <a:noFill/>
              <a:prstDash val="solid"/>
              <a:miter/>
            </a:ln>
          </p:spPr>
          <p:txBody>
            <a:bodyPr rtlCol="0" anchor="ctr"/>
            <a:lstStyle/>
            <a:p>
              <a:endParaRPr lang="en-GB"/>
            </a:p>
          </p:txBody>
        </p:sp>
        <p:sp>
          <p:nvSpPr>
            <p:cNvPr id="145" name="Graphic 281" descr="Storytelling with solid fill">
              <a:extLst>
                <a:ext uri="{FF2B5EF4-FFF2-40B4-BE49-F238E27FC236}">
                  <a16:creationId xmlns:a16="http://schemas.microsoft.com/office/drawing/2014/main" id="{5C5762B0-7A32-424D-ACEF-A57F0831E4EB}"/>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grpFill/>
            <a:ln w="20241" cap="flat">
              <a:noFill/>
              <a:prstDash val="solid"/>
              <a:miter/>
            </a:ln>
          </p:spPr>
          <p:txBody>
            <a:bodyPr rtlCol="0" anchor="ctr"/>
            <a:lstStyle/>
            <a:p>
              <a:endParaRPr lang="en-GB"/>
            </a:p>
          </p:txBody>
        </p:sp>
        <p:sp>
          <p:nvSpPr>
            <p:cNvPr id="146" name="Graphic 281" descr="Storytelling with solid fill">
              <a:extLst>
                <a:ext uri="{FF2B5EF4-FFF2-40B4-BE49-F238E27FC236}">
                  <a16:creationId xmlns:a16="http://schemas.microsoft.com/office/drawing/2014/main" id="{BBBF487C-107A-4809-A53B-053142EA2060}"/>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grpFill/>
            <a:ln w="20241" cap="flat">
              <a:noFill/>
              <a:prstDash val="solid"/>
              <a:miter/>
            </a:ln>
          </p:spPr>
          <p:txBody>
            <a:bodyPr rtlCol="0" anchor="ctr"/>
            <a:lstStyle/>
            <a:p>
              <a:endParaRPr lang="en-GB"/>
            </a:p>
          </p:txBody>
        </p:sp>
        <p:sp>
          <p:nvSpPr>
            <p:cNvPr id="147" name="Graphic 281" descr="Storytelling with solid fill">
              <a:extLst>
                <a:ext uri="{FF2B5EF4-FFF2-40B4-BE49-F238E27FC236}">
                  <a16:creationId xmlns:a16="http://schemas.microsoft.com/office/drawing/2014/main" id="{3D68ABFC-C2ED-4E9F-8481-12E0EBB44A01}"/>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grpFill/>
            <a:ln w="20241" cap="flat">
              <a:noFill/>
              <a:prstDash val="solid"/>
              <a:miter/>
            </a:ln>
          </p:spPr>
          <p:txBody>
            <a:bodyPr rtlCol="0" anchor="ctr"/>
            <a:lstStyle/>
            <a:p>
              <a:endParaRPr lang="en-GB"/>
            </a:p>
          </p:txBody>
        </p:sp>
        <p:sp>
          <p:nvSpPr>
            <p:cNvPr id="148" name="Graphic 281" descr="Storytelling with solid fill">
              <a:extLst>
                <a:ext uri="{FF2B5EF4-FFF2-40B4-BE49-F238E27FC236}">
                  <a16:creationId xmlns:a16="http://schemas.microsoft.com/office/drawing/2014/main" id="{09EA0015-DE52-49FA-AD49-46AC0F4E0051}"/>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grpFill/>
            <a:ln w="20241" cap="flat">
              <a:noFill/>
              <a:prstDash val="solid"/>
              <a:miter/>
            </a:ln>
          </p:spPr>
          <p:txBody>
            <a:bodyPr rtlCol="0" anchor="ctr"/>
            <a:lstStyle/>
            <a:p>
              <a:endParaRPr lang="en-GB"/>
            </a:p>
          </p:txBody>
        </p:sp>
        <p:sp>
          <p:nvSpPr>
            <p:cNvPr id="149" name="Flowchart: Terminator 148">
              <a:extLst>
                <a:ext uri="{FF2B5EF4-FFF2-40B4-BE49-F238E27FC236}">
                  <a16:creationId xmlns:a16="http://schemas.microsoft.com/office/drawing/2014/main" id="{70A98D5A-50EC-489C-8E45-775BD5306C49}"/>
                </a:ext>
              </a:extLst>
            </p:cNvPr>
            <p:cNvSpPr/>
            <p:nvPr/>
          </p:nvSpPr>
          <p:spPr>
            <a:xfrm rot="1475989" flipH="1">
              <a:off x="-2296138" y="399526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Flowchart: Terminator 149">
              <a:extLst>
                <a:ext uri="{FF2B5EF4-FFF2-40B4-BE49-F238E27FC236}">
                  <a16:creationId xmlns:a16="http://schemas.microsoft.com/office/drawing/2014/main" id="{1F065973-2E89-4DE1-AD5E-0614C5B46435}"/>
                </a:ext>
              </a:extLst>
            </p:cNvPr>
            <p:cNvSpPr/>
            <p:nvPr/>
          </p:nvSpPr>
          <p:spPr>
            <a:xfrm rot="20124011">
              <a:off x="-3051678" y="391567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6" name="Group 175">
            <a:extLst>
              <a:ext uri="{FF2B5EF4-FFF2-40B4-BE49-F238E27FC236}">
                <a16:creationId xmlns:a16="http://schemas.microsoft.com/office/drawing/2014/main" id="{3BDC6576-FDDB-4DD1-AEC1-59B4EE576072}"/>
              </a:ext>
            </a:extLst>
          </p:cNvPr>
          <p:cNvGrpSpPr/>
          <p:nvPr/>
        </p:nvGrpSpPr>
        <p:grpSpPr>
          <a:xfrm>
            <a:off x="21154" y="7639152"/>
            <a:ext cx="405250" cy="315432"/>
            <a:chOff x="-4102309" y="5440901"/>
            <a:chExt cx="2885249" cy="2245772"/>
          </a:xfrm>
        </p:grpSpPr>
        <p:pic>
          <p:nvPicPr>
            <p:cNvPr id="177" name="Picture 176" descr="A picture containing text, ray, vector graphics&#10;&#10;Description automatically generated">
              <a:extLst>
                <a:ext uri="{FF2B5EF4-FFF2-40B4-BE49-F238E27FC236}">
                  <a16:creationId xmlns:a16="http://schemas.microsoft.com/office/drawing/2014/main" id="{0F917467-FFBE-4BAC-907D-A7596BC88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4683" y="5440901"/>
              <a:ext cx="1325883" cy="966218"/>
            </a:xfrm>
            <a:prstGeom prst="rect">
              <a:avLst/>
            </a:prstGeom>
            <a:ln>
              <a:noFill/>
            </a:ln>
          </p:spPr>
        </p:pic>
        <p:sp>
          <p:nvSpPr>
            <p:cNvPr id="178" name="Rectangle 177">
              <a:extLst>
                <a:ext uri="{FF2B5EF4-FFF2-40B4-BE49-F238E27FC236}">
                  <a16:creationId xmlns:a16="http://schemas.microsoft.com/office/drawing/2014/main" id="{28D8107C-2FA3-4D05-88A9-CA33F7AB2B5E}"/>
                </a:ext>
              </a:extLst>
            </p:cNvPr>
            <p:cNvSpPr/>
            <p:nvPr/>
          </p:nvSpPr>
          <p:spPr>
            <a:xfrm>
              <a:off x="-3066476" y="6395841"/>
              <a:ext cx="809071"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Rectangle 178">
              <a:extLst>
                <a:ext uri="{FF2B5EF4-FFF2-40B4-BE49-F238E27FC236}">
                  <a16:creationId xmlns:a16="http://schemas.microsoft.com/office/drawing/2014/main" id="{BD5F6C63-D56D-4194-83E1-5AB63B9DCB62}"/>
                </a:ext>
              </a:extLst>
            </p:cNvPr>
            <p:cNvSpPr/>
            <p:nvPr/>
          </p:nvSpPr>
          <p:spPr>
            <a:xfrm>
              <a:off x="-2150129" y="6395841"/>
              <a:ext cx="431743"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7B6442D6-74A4-4B53-B5EB-9023723F1304}"/>
                </a:ext>
              </a:extLst>
            </p:cNvPr>
            <p:cNvSpPr/>
            <p:nvPr/>
          </p:nvSpPr>
          <p:spPr>
            <a:xfrm>
              <a:off x="-3604894" y="6395841"/>
              <a:ext cx="431743"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5D287473-0F2D-46E4-B2A6-4080A6CA6CAC}"/>
                </a:ext>
              </a:extLst>
            </p:cNvPr>
            <p:cNvSpPr/>
            <p:nvPr/>
          </p:nvSpPr>
          <p:spPr>
            <a:xfrm>
              <a:off x="-1644008" y="6175248"/>
              <a:ext cx="307348" cy="1511425"/>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2" name="Picture 181" descr="A picture containing text, ray, vector graphics&#10;&#10;Description automatically generated">
              <a:extLst>
                <a:ext uri="{FF2B5EF4-FFF2-40B4-BE49-F238E27FC236}">
                  <a16:creationId xmlns:a16="http://schemas.microsoft.com/office/drawing/2014/main" id="{2CC0FCF1-DFA4-4039-A338-253208C51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934" y="5776304"/>
              <a:ext cx="543874" cy="396340"/>
            </a:xfrm>
            <a:prstGeom prst="rect">
              <a:avLst/>
            </a:prstGeom>
            <a:ln>
              <a:noFill/>
            </a:ln>
          </p:spPr>
        </p:pic>
        <p:sp>
          <p:nvSpPr>
            <p:cNvPr id="183" name="Rectangle 182">
              <a:extLst>
                <a:ext uri="{FF2B5EF4-FFF2-40B4-BE49-F238E27FC236}">
                  <a16:creationId xmlns:a16="http://schemas.microsoft.com/office/drawing/2014/main" id="{C12F21CE-638D-4E9C-B662-D8039B499531}"/>
                </a:ext>
              </a:extLst>
            </p:cNvPr>
            <p:cNvSpPr/>
            <p:nvPr/>
          </p:nvSpPr>
          <p:spPr>
            <a:xfrm>
              <a:off x="-3978101" y="6172644"/>
              <a:ext cx="307348" cy="1511425"/>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 name="Picture 183" descr="A picture containing text, ray, vector graphics&#10;&#10;Description automatically generated">
              <a:extLst>
                <a:ext uri="{FF2B5EF4-FFF2-40B4-BE49-F238E27FC236}">
                  <a16:creationId xmlns:a16="http://schemas.microsoft.com/office/drawing/2014/main" id="{C92B9D6B-C26E-4980-9C4F-D76FE6265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309" y="5776304"/>
              <a:ext cx="543874" cy="396340"/>
            </a:xfrm>
            <a:prstGeom prst="rect">
              <a:avLst/>
            </a:prstGeom>
            <a:ln>
              <a:noFill/>
            </a:ln>
          </p:spPr>
        </p:pic>
        <p:sp>
          <p:nvSpPr>
            <p:cNvPr id="185" name="Flowchart: Delay 184">
              <a:extLst>
                <a:ext uri="{FF2B5EF4-FFF2-40B4-BE49-F238E27FC236}">
                  <a16:creationId xmlns:a16="http://schemas.microsoft.com/office/drawing/2014/main" id="{C3A21076-4249-4C7E-8B7B-415FE0E705C6}"/>
                </a:ext>
              </a:extLst>
            </p:cNvPr>
            <p:cNvSpPr/>
            <p:nvPr/>
          </p:nvSpPr>
          <p:spPr>
            <a:xfrm rot="16200000">
              <a:off x="-2942343" y="7163143"/>
              <a:ext cx="560465" cy="48138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6" name="Group 185">
              <a:extLst>
                <a:ext uri="{FF2B5EF4-FFF2-40B4-BE49-F238E27FC236}">
                  <a16:creationId xmlns:a16="http://schemas.microsoft.com/office/drawing/2014/main" id="{CE00B40A-DBA4-4FB2-BC8B-B5930A62EAF1}"/>
                </a:ext>
              </a:extLst>
            </p:cNvPr>
            <p:cNvGrpSpPr/>
            <p:nvPr/>
          </p:nvGrpSpPr>
          <p:grpSpPr>
            <a:xfrm>
              <a:off x="-3899578" y="6303264"/>
              <a:ext cx="141718" cy="1058400"/>
              <a:chOff x="-3899578" y="6303264"/>
              <a:chExt cx="141718" cy="1058400"/>
            </a:xfrm>
          </p:grpSpPr>
          <p:sp>
            <p:nvSpPr>
              <p:cNvPr id="194" name="Flowchart: Terminator 193">
                <a:extLst>
                  <a:ext uri="{FF2B5EF4-FFF2-40B4-BE49-F238E27FC236}">
                    <a16:creationId xmlns:a16="http://schemas.microsoft.com/office/drawing/2014/main" id="{4D8263E4-F784-4FBA-A75B-E6BA06706EB7}"/>
                  </a:ext>
                </a:extLst>
              </p:cNvPr>
              <p:cNvSpPr/>
              <p:nvPr/>
            </p:nvSpPr>
            <p:spPr>
              <a:xfrm>
                <a:off x="-3899578" y="630326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Flowchart: Terminator 194">
                <a:extLst>
                  <a:ext uri="{FF2B5EF4-FFF2-40B4-BE49-F238E27FC236}">
                    <a16:creationId xmlns:a16="http://schemas.microsoft.com/office/drawing/2014/main" id="{5BE8B034-F8A2-426B-8C5C-2E23CE7A5DF4}"/>
                  </a:ext>
                </a:extLst>
              </p:cNvPr>
              <p:cNvSpPr/>
              <p:nvPr/>
            </p:nvSpPr>
            <p:spPr>
              <a:xfrm>
                <a:off x="-3899578" y="669960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Flowchart: Terminator 195">
                <a:extLst>
                  <a:ext uri="{FF2B5EF4-FFF2-40B4-BE49-F238E27FC236}">
                    <a16:creationId xmlns:a16="http://schemas.microsoft.com/office/drawing/2014/main" id="{A7828E0B-74C5-4589-8C95-39D4A4082660}"/>
                  </a:ext>
                </a:extLst>
              </p:cNvPr>
              <p:cNvSpPr/>
              <p:nvPr/>
            </p:nvSpPr>
            <p:spPr>
              <a:xfrm>
                <a:off x="-3897211" y="709594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7" name="Group 186">
              <a:extLst>
                <a:ext uri="{FF2B5EF4-FFF2-40B4-BE49-F238E27FC236}">
                  <a16:creationId xmlns:a16="http://schemas.microsoft.com/office/drawing/2014/main" id="{605B9AA6-8E0B-425D-807C-8179C3049148}"/>
                </a:ext>
              </a:extLst>
            </p:cNvPr>
            <p:cNvGrpSpPr/>
            <p:nvPr/>
          </p:nvGrpSpPr>
          <p:grpSpPr>
            <a:xfrm>
              <a:off x="-1556094" y="6303264"/>
              <a:ext cx="141718" cy="1058400"/>
              <a:chOff x="-3899578" y="6303264"/>
              <a:chExt cx="141718" cy="1058400"/>
            </a:xfrm>
          </p:grpSpPr>
          <p:sp>
            <p:nvSpPr>
              <p:cNvPr id="191" name="Flowchart: Terminator 190">
                <a:extLst>
                  <a:ext uri="{FF2B5EF4-FFF2-40B4-BE49-F238E27FC236}">
                    <a16:creationId xmlns:a16="http://schemas.microsoft.com/office/drawing/2014/main" id="{80514952-887B-42B1-91E1-9651F4023AE4}"/>
                  </a:ext>
                </a:extLst>
              </p:cNvPr>
              <p:cNvSpPr/>
              <p:nvPr/>
            </p:nvSpPr>
            <p:spPr>
              <a:xfrm>
                <a:off x="-3899578" y="630326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Flowchart: Terminator 191">
                <a:extLst>
                  <a:ext uri="{FF2B5EF4-FFF2-40B4-BE49-F238E27FC236}">
                    <a16:creationId xmlns:a16="http://schemas.microsoft.com/office/drawing/2014/main" id="{DB51AF13-8EC0-43DD-8CF6-13A8A590C77E}"/>
                  </a:ext>
                </a:extLst>
              </p:cNvPr>
              <p:cNvSpPr/>
              <p:nvPr/>
            </p:nvSpPr>
            <p:spPr>
              <a:xfrm>
                <a:off x="-3899578" y="669960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Flowchart: Terminator 192">
                <a:extLst>
                  <a:ext uri="{FF2B5EF4-FFF2-40B4-BE49-F238E27FC236}">
                    <a16:creationId xmlns:a16="http://schemas.microsoft.com/office/drawing/2014/main" id="{59B7F536-3560-4E02-B6B4-141987568BD1}"/>
                  </a:ext>
                </a:extLst>
              </p:cNvPr>
              <p:cNvSpPr/>
              <p:nvPr/>
            </p:nvSpPr>
            <p:spPr>
              <a:xfrm>
                <a:off x="-3897211" y="709594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8" name="Flowchart: Delay 187">
              <a:extLst>
                <a:ext uri="{FF2B5EF4-FFF2-40B4-BE49-F238E27FC236}">
                  <a16:creationId xmlns:a16="http://schemas.microsoft.com/office/drawing/2014/main" id="{2F1543E7-3512-4A51-9C54-5B6FAEDE969C}"/>
                </a:ext>
              </a:extLst>
            </p:cNvPr>
            <p:cNvSpPr/>
            <p:nvPr/>
          </p:nvSpPr>
          <p:spPr>
            <a:xfrm rot="16200000">
              <a:off x="-2836471" y="6457479"/>
              <a:ext cx="348724" cy="48138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Flowchart: Delay 188">
              <a:extLst>
                <a:ext uri="{FF2B5EF4-FFF2-40B4-BE49-F238E27FC236}">
                  <a16:creationId xmlns:a16="http://schemas.microsoft.com/office/drawing/2014/main" id="{2ADB62F6-31B4-43A0-9E75-86D42B697AF5}"/>
                </a:ext>
              </a:extLst>
            </p:cNvPr>
            <p:cNvSpPr/>
            <p:nvPr/>
          </p:nvSpPr>
          <p:spPr>
            <a:xfrm rot="16200000">
              <a:off x="-3559568" y="6555508"/>
              <a:ext cx="341090" cy="29296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Flowchart: Delay 189">
              <a:extLst>
                <a:ext uri="{FF2B5EF4-FFF2-40B4-BE49-F238E27FC236}">
                  <a16:creationId xmlns:a16="http://schemas.microsoft.com/office/drawing/2014/main" id="{A9BF3BE5-F2D3-4045-8C5A-8DE1AA8EBAEC}"/>
                </a:ext>
              </a:extLst>
            </p:cNvPr>
            <p:cNvSpPr/>
            <p:nvPr/>
          </p:nvSpPr>
          <p:spPr>
            <a:xfrm rot="16200000">
              <a:off x="-2105927" y="6555508"/>
              <a:ext cx="341090" cy="29296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7CF0981A-302A-44BD-A2DB-B2D39DFE55B0}"/>
              </a:ext>
            </a:extLst>
          </p:cNvPr>
          <p:cNvGrpSpPr/>
          <p:nvPr/>
        </p:nvGrpSpPr>
        <p:grpSpPr>
          <a:xfrm>
            <a:off x="37315" y="6023445"/>
            <a:ext cx="438751" cy="412084"/>
            <a:chOff x="37315" y="6023445"/>
            <a:chExt cx="438751" cy="412084"/>
          </a:xfrm>
        </p:grpSpPr>
        <p:sp>
          <p:nvSpPr>
            <p:cNvPr id="14" name="Rectangle 13">
              <a:extLst>
                <a:ext uri="{FF2B5EF4-FFF2-40B4-BE49-F238E27FC236}">
                  <a16:creationId xmlns:a16="http://schemas.microsoft.com/office/drawing/2014/main" id="{3C6079C5-7AE2-4951-9E02-B80EB0837881}"/>
                </a:ext>
              </a:extLst>
            </p:cNvPr>
            <p:cNvSpPr/>
            <p:nvPr/>
          </p:nvSpPr>
          <p:spPr>
            <a:xfrm>
              <a:off x="37315" y="6023445"/>
              <a:ext cx="438751" cy="412084"/>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8" name="Graphic 197">
              <a:extLst>
                <a:ext uri="{FF2B5EF4-FFF2-40B4-BE49-F238E27FC236}">
                  <a16:creationId xmlns:a16="http://schemas.microsoft.com/office/drawing/2014/main" id="{061B7C92-6615-4011-8A66-DF466830DE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45" y="6040775"/>
              <a:ext cx="358262" cy="369332"/>
            </a:xfrm>
            <a:prstGeom prst="rect">
              <a:avLst/>
            </a:prstGeom>
          </p:spPr>
        </p:pic>
      </p:grpSp>
      <p:grpSp>
        <p:nvGrpSpPr>
          <p:cNvPr id="21" name="Group 20">
            <a:extLst>
              <a:ext uri="{FF2B5EF4-FFF2-40B4-BE49-F238E27FC236}">
                <a16:creationId xmlns:a16="http://schemas.microsoft.com/office/drawing/2014/main" id="{CCBBAABC-7D8D-4931-8B73-9F0B82FA82BD}"/>
              </a:ext>
            </a:extLst>
          </p:cNvPr>
          <p:cNvGrpSpPr/>
          <p:nvPr/>
        </p:nvGrpSpPr>
        <p:grpSpPr>
          <a:xfrm>
            <a:off x="144980" y="5719092"/>
            <a:ext cx="219243" cy="289250"/>
            <a:chOff x="-1718386" y="4708177"/>
            <a:chExt cx="457028" cy="602963"/>
          </a:xfrm>
        </p:grpSpPr>
        <p:sp>
          <p:nvSpPr>
            <p:cNvPr id="20" name="Oval 19">
              <a:extLst>
                <a:ext uri="{FF2B5EF4-FFF2-40B4-BE49-F238E27FC236}">
                  <a16:creationId xmlns:a16="http://schemas.microsoft.com/office/drawing/2014/main" id="{2B40B929-D853-4257-B354-69DC7EE50A04}"/>
                </a:ext>
              </a:extLst>
            </p:cNvPr>
            <p:cNvSpPr/>
            <p:nvPr/>
          </p:nvSpPr>
          <p:spPr>
            <a:xfrm>
              <a:off x="-1718386" y="4708177"/>
              <a:ext cx="457028" cy="602963"/>
            </a:xfrm>
            <a:prstGeom prst="ellipse">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2" name="Graphic 211">
              <a:extLst>
                <a:ext uri="{FF2B5EF4-FFF2-40B4-BE49-F238E27FC236}">
                  <a16:creationId xmlns:a16="http://schemas.microsoft.com/office/drawing/2014/main" id="{F355554F-3527-495B-A17F-371D0DC4B7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87919" y="4813290"/>
              <a:ext cx="358262" cy="369332"/>
            </a:xfrm>
            <a:prstGeom prst="rect">
              <a:avLst/>
            </a:prstGeom>
          </p:spPr>
        </p:pic>
      </p:grpSp>
      <p:grpSp>
        <p:nvGrpSpPr>
          <p:cNvPr id="213" name="Group 212">
            <a:extLst>
              <a:ext uri="{FF2B5EF4-FFF2-40B4-BE49-F238E27FC236}">
                <a16:creationId xmlns:a16="http://schemas.microsoft.com/office/drawing/2014/main" id="{3F03FD96-6639-4B25-9F14-B139D1C96DC1}"/>
              </a:ext>
            </a:extLst>
          </p:cNvPr>
          <p:cNvGrpSpPr/>
          <p:nvPr/>
        </p:nvGrpSpPr>
        <p:grpSpPr>
          <a:xfrm>
            <a:off x="66155" y="6937204"/>
            <a:ext cx="356569" cy="397996"/>
            <a:chOff x="4683038" y="5335858"/>
            <a:chExt cx="1130363" cy="1261694"/>
          </a:xfrm>
        </p:grpSpPr>
        <p:sp>
          <p:nvSpPr>
            <p:cNvPr id="214" name="Freeform: Shape 213">
              <a:extLst>
                <a:ext uri="{FF2B5EF4-FFF2-40B4-BE49-F238E27FC236}">
                  <a16:creationId xmlns:a16="http://schemas.microsoft.com/office/drawing/2014/main" id="{CBF70E15-7195-4AFA-87EF-B0E82CF3D63C}"/>
                </a:ext>
              </a:extLst>
            </p:cNvPr>
            <p:cNvSpPr/>
            <p:nvPr/>
          </p:nvSpPr>
          <p:spPr>
            <a:xfrm>
              <a:off x="4870842" y="5692643"/>
              <a:ext cx="788403" cy="394201"/>
            </a:xfrm>
            <a:custGeom>
              <a:avLst/>
              <a:gdLst>
                <a:gd name="connsiteX0" fmla="*/ 304800 w 609600"/>
                <a:gd name="connsiteY0" fmla="*/ 0 h 304800"/>
                <a:gd name="connsiteX1" fmla="*/ 430530 w 609600"/>
                <a:gd name="connsiteY1" fmla="*/ 19050 h 304800"/>
                <a:gd name="connsiteX2" fmla="*/ 579120 w 609600"/>
                <a:gd name="connsiteY2" fmla="*/ 91440 h 304800"/>
                <a:gd name="connsiteX3" fmla="*/ 609600 w 609600"/>
                <a:gd name="connsiteY3" fmla="*/ 152400 h 304800"/>
                <a:gd name="connsiteX4" fmla="*/ 609600 w 609600"/>
                <a:gd name="connsiteY4" fmla="*/ 304800 h 304800"/>
                <a:gd name="connsiteX5" fmla="*/ 587531 w 609600"/>
                <a:gd name="connsiteY5" fmla="*/ 304800 h 304800"/>
                <a:gd name="connsiteX6" fmla="*/ 585646 w 609600"/>
                <a:gd name="connsiteY6" fmla="*/ 283874 h 304800"/>
                <a:gd name="connsiteX7" fmla="*/ 575356 w 609600"/>
                <a:gd name="connsiteY7" fmla="*/ 228395 h 304800"/>
                <a:gd name="connsiteX8" fmla="*/ 497725 w 609600"/>
                <a:gd name="connsiteY8" fmla="*/ 265540 h 304800"/>
                <a:gd name="connsiteX9" fmla="*/ 442946 w 609600"/>
                <a:gd name="connsiteY9" fmla="*/ 304800 h 304800"/>
                <a:gd name="connsiteX10" fmla="*/ 379718 w 609600"/>
                <a:gd name="connsiteY10" fmla="*/ 304800 h 304800"/>
                <a:gd name="connsiteX11" fmla="*/ 359215 w 609600"/>
                <a:gd name="connsiteY11" fmla="*/ 261474 h 304800"/>
                <a:gd name="connsiteX12" fmla="*/ 303893 w 609600"/>
                <a:gd name="connsiteY12" fmla="*/ 185924 h 304800"/>
                <a:gd name="connsiteX13" fmla="*/ 248591 w 609600"/>
                <a:gd name="connsiteY13" fmla="*/ 261474 h 304800"/>
                <a:gd name="connsiteX14" fmla="*/ 228095 w 609600"/>
                <a:gd name="connsiteY14" fmla="*/ 304800 h 304800"/>
                <a:gd name="connsiteX15" fmla="*/ 167255 w 609600"/>
                <a:gd name="connsiteY15" fmla="*/ 304800 h 304800"/>
                <a:gd name="connsiteX16" fmla="*/ 111314 w 609600"/>
                <a:gd name="connsiteY16" fmla="*/ 265012 h 304800"/>
                <a:gd name="connsiteX17" fmla="*/ 34602 w 609600"/>
                <a:gd name="connsiteY17" fmla="*/ 228424 h 304800"/>
                <a:gd name="connsiteX18" fmla="*/ 24323 w 609600"/>
                <a:gd name="connsiteY18" fmla="*/ 283894 h 304800"/>
                <a:gd name="connsiteX19" fmla="*/ 22443 w 609600"/>
                <a:gd name="connsiteY19" fmla="*/ 304800 h 304800"/>
                <a:gd name="connsiteX20" fmla="*/ 0 w 609600"/>
                <a:gd name="connsiteY20" fmla="*/ 304800 h 304800"/>
                <a:gd name="connsiteX21" fmla="*/ 0 w 609600"/>
                <a:gd name="connsiteY21" fmla="*/ 152400 h 304800"/>
                <a:gd name="connsiteX22" fmla="*/ 30480 w 609600"/>
                <a:gd name="connsiteY22" fmla="*/ 91440 h 304800"/>
                <a:gd name="connsiteX23" fmla="*/ 179070 w 609600"/>
                <a:gd name="connsiteY23" fmla="*/ 19050 h 304800"/>
                <a:gd name="connsiteX24" fmla="*/ 304800 w 609600"/>
                <a:gd name="connsiteY24"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9600" h="304800">
                  <a:moveTo>
                    <a:pt x="304800" y="0"/>
                  </a:moveTo>
                  <a:cubicBezTo>
                    <a:pt x="350520" y="0"/>
                    <a:pt x="392430" y="7620"/>
                    <a:pt x="430530" y="19050"/>
                  </a:cubicBezTo>
                  <a:cubicBezTo>
                    <a:pt x="483870" y="34290"/>
                    <a:pt x="537210" y="57150"/>
                    <a:pt x="579120" y="91440"/>
                  </a:cubicBezTo>
                  <a:cubicBezTo>
                    <a:pt x="598170" y="106680"/>
                    <a:pt x="609600" y="129540"/>
                    <a:pt x="609600" y="152400"/>
                  </a:cubicBezTo>
                  <a:lnTo>
                    <a:pt x="609600" y="304800"/>
                  </a:lnTo>
                  <a:lnTo>
                    <a:pt x="587531" y="304800"/>
                  </a:lnTo>
                  <a:lnTo>
                    <a:pt x="585646" y="283874"/>
                  </a:lnTo>
                  <a:cubicBezTo>
                    <a:pt x="581405" y="250259"/>
                    <a:pt x="575356" y="228395"/>
                    <a:pt x="575356" y="228395"/>
                  </a:cubicBezTo>
                  <a:cubicBezTo>
                    <a:pt x="548389" y="238499"/>
                    <a:pt x="522417" y="250937"/>
                    <a:pt x="497725" y="265540"/>
                  </a:cubicBezTo>
                  <a:lnTo>
                    <a:pt x="442946" y="304800"/>
                  </a:lnTo>
                  <a:lnTo>
                    <a:pt x="379718" y="304800"/>
                  </a:lnTo>
                  <a:lnTo>
                    <a:pt x="359215" y="261474"/>
                  </a:lnTo>
                  <a:cubicBezTo>
                    <a:pt x="331554" y="215276"/>
                    <a:pt x="303893" y="185924"/>
                    <a:pt x="303893" y="185924"/>
                  </a:cubicBezTo>
                  <a:cubicBezTo>
                    <a:pt x="303893" y="185924"/>
                    <a:pt x="276242" y="215276"/>
                    <a:pt x="248591" y="261474"/>
                  </a:cubicBezTo>
                  <a:lnTo>
                    <a:pt x="228095" y="304800"/>
                  </a:lnTo>
                  <a:lnTo>
                    <a:pt x="167255" y="304800"/>
                  </a:lnTo>
                  <a:lnTo>
                    <a:pt x="111314" y="265012"/>
                  </a:lnTo>
                  <a:cubicBezTo>
                    <a:pt x="86894" y="250650"/>
                    <a:pt x="61232" y="238400"/>
                    <a:pt x="34602" y="228424"/>
                  </a:cubicBezTo>
                  <a:cubicBezTo>
                    <a:pt x="34602" y="228424"/>
                    <a:pt x="28559" y="250284"/>
                    <a:pt x="24323" y="283894"/>
                  </a:cubicBezTo>
                  <a:lnTo>
                    <a:pt x="22443" y="304800"/>
                  </a:lnTo>
                  <a:lnTo>
                    <a:pt x="0" y="304800"/>
                  </a:lnTo>
                  <a:lnTo>
                    <a:pt x="0" y="152400"/>
                  </a:lnTo>
                  <a:cubicBezTo>
                    <a:pt x="0" y="129540"/>
                    <a:pt x="11430" y="106680"/>
                    <a:pt x="30480" y="91440"/>
                  </a:cubicBezTo>
                  <a:cubicBezTo>
                    <a:pt x="72390" y="60960"/>
                    <a:pt x="125730" y="34290"/>
                    <a:pt x="179070" y="19050"/>
                  </a:cubicBezTo>
                  <a:cubicBezTo>
                    <a:pt x="220980" y="7620"/>
                    <a:pt x="262890" y="0"/>
                    <a:pt x="304800" y="0"/>
                  </a:cubicBezTo>
                  <a:close/>
                </a:path>
              </a:pathLst>
            </a:custGeom>
            <a:solidFill>
              <a:srgbClr val="B00067"/>
            </a:solidFill>
            <a:ln w="9525" cap="flat">
              <a:noFill/>
              <a:prstDash val="solid"/>
              <a:miter/>
            </a:ln>
          </p:spPr>
          <p:txBody>
            <a:bodyPr rtlCol="0" anchor="ctr"/>
            <a:lstStyle/>
            <a:p>
              <a:endParaRPr lang="en-GB"/>
            </a:p>
          </p:txBody>
        </p:sp>
        <p:sp>
          <p:nvSpPr>
            <p:cNvPr id="215" name="Freeform: Shape 214">
              <a:extLst>
                <a:ext uri="{FF2B5EF4-FFF2-40B4-BE49-F238E27FC236}">
                  <a16:creationId xmlns:a16="http://schemas.microsoft.com/office/drawing/2014/main" id="{E26F3466-5926-40FC-BF24-98757B76F50F}"/>
                </a:ext>
              </a:extLst>
            </p:cNvPr>
            <p:cNvSpPr/>
            <p:nvPr/>
          </p:nvSpPr>
          <p:spPr>
            <a:xfrm>
              <a:off x="4781777" y="6300587"/>
              <a:ext cx="391719" cy="296960"/>
            </a:xfrm>
            <a:custGeom>
              <a:avLst/>
              <a:gdLst>
                <a:gd name="connsiteX0" fmla="*/ 116567 w 327174"/>
                <a:gd name="connsiteY0" fmla="*/ 68247 h 248028"/>
                <a:gd name="connsiteX1" fmla="*/ 90554 w 327174"/>
                <a:gd name="connsiteY1" fmla="*/ 0 h 248028"/>
                <a:gd name="connsiteX2" fmla="*/ 0 w 327174"/>
                <a:gd name="connsiteY2" fmla="*/ 20060 h 248028"/>
                <a:gd name="connsiteX3" fmla="*/ 186252 w 327174"/>
                <a:gd name="connsiteY3" fmla="*/ 222895 h 248028"/>
                <a:gd name="connsiteX4" fmla="*/ 327174 w 327174"/>
                <a:gd name="connsiteY4" fmla="*/ 247660 h 248028"/>
                <a:gd name="connsiteX5" fmla="*/ 116567 w 327174"/>
                <a:gd name="connsiteY5" fmla="*/ 68247 h 2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4" h="248028">
                  <a:moveTo>
                    <a:pt x="116567" y="68247"/>
                  </a:moveTo>
                  <a:cubicBezTo>
                    <a:pt x="105268" y="46589"/>
                    <a:pt x="96538" y="23684"/>
                    <a:pt x="90554" y="0"/>
                  </a:cubicBezTo>
                  <a:cubicBezTo>
                    <a:pt x="59793" y="3752"/>
                    <a:pt x="29467" y="10470"/>
                    <a:pt x="0" y="20060"/>
                  </a:cubicBezTo>
                  <a:cubicBezTo>
                    <a:pt x="0" y="20060"/>
                    <a:pt x="62865" y="168593"/>
                    <a:pt x="186252" y="222895"/>
                  </a:cubicBezTo>
                  <a:cubicBezTo>
                    <a:pt x="230808" y="241499"/>
                    <a:pt x="278944" y="249958"/>
                    <a:pt x="327174" y="247660"/>
                  </a:cubicBezTo>
                  <a:cubicBezTo>
                    <a:pt x="277416" y="226581"/>
                    <a:pt x="171174" y="171593"/>
                    <a:pt x="116567" y="68247"/>
                  </a:cubicBezTo>
                  <a:close/>
                </a:path>
              </a:pathLst>
            </a:custGeom>
            <a:solidFill>
              <a:srgbClr val="B00067"/>
            </a:solidFill>
            <a:ln w="9525" cap="flat">
              <a:no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02102BAC-34E8-4E86-9E97-3BCF11E68799}"/>
                </a:ext>
              </a:extLst>
            </p:cNvPr>
            <p:cNvSpPr/>
            <p:nvPr/>
          </p:nvSpPr>
          <p:spPr>
            <a:xfrm>
              <a:off x="5348824" y="6300485"/>
              <a:ext cx="392471" cy="297067"/>
            </a:xfrm>
            <a:custGeom>
              <a:avLst/>
              <a:gdLst>
                <a:gd name="connsiteX0" fmla="*/ 236611 w 327802"/>
                <a:gd name="connsiteY0" fmla="*/ 0 h 248118"/>
                <a:gd name="connsiteX1" fmla="*/ 210579 w 327802"/>
                <a:gd name="connsiteY1" fmla="*/ 68332 h 248118"/>
                <a:gd name="connsiteX2" fmla="*/ 0 w 327802"/>
                <a:gd name="connsiteY2" fmla="*/ 247726 h 248118"/>
                <a:gd name="connsiteX3" fmla="*/ 141551 w 327802"/>
                <a:gd name="connsiteY3" fmla="*/ 222961 h 248118"/>
                <a:gd name="connsiteX4" fmla="*/ 327803 w 327802"/>
                <a:gd name="connsiteY4" fmla="*/ 20145 h 248118"/>
                <a:gd name="connsiteX5" fmla="*/ 236611 w 327802"/>
                <a:gd name="connsiteY5" fmla="*/ 0 h 2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802" h="248118">
                  <a:moveTo>
                    <a:pt x="236611" y="0"/>
                  </a:moveTo>
                  <a:cubicBezTo>
                    <a:pt x="230634" y="23716"/>
                    <a:pt x="221896" y="46651"/>
                    <a:pt x="210579" y="68332"/>
                  </a:cubicBezTo>
                  <a:cubicBezTo>
                    <a:pt x="156019" y="171660"/>
                    <a:pt x="49797" y="226647"/>
                    <a:pt x="0" y="247726"/>
                  </a:cubicBezTo>
                  <a:cubicBezTo>
                    <a:pt x="48438" y="250104"/>
                    <a:pt x="96797" y="241643"/>
                    <a:pt x="141551" y="222961"/>
                  </a:cubicBezTo>
                  <a:cubicBezTo>
                    <a:pt x="264938" y="168678"/>
                    <a:pt x="327803" y="20145"/>
                    <a:pt x="327803" y="20145"/>
                  </a:cubicBezTo>
                  <a:cubicBezTo>
                    <a:pt x="298132" y="10484"/>
                    <a:pt x="267591" y="3737"/>
                    <a:pt x="236611" y="0"/>
                  </a:cubicBezTo>
                  <a:close/>
                </a:path>
              </a:pathLst>
            </a:custGeom>
            <a:solidFill>
              <a:srgbClr val="B00067"/>
            </a:solidFill>
            <a:ln w="9525" cap="flat">
              <a:noFill/>
              <a:prstDash val="solid"/>
              <a:miter/>
            </a:ln>
          </p:spPr>
          <p:txBody>
            <a:bodyPr rtlCol="0" anchor="ctr"/>
            <a:lstStyle/>
            <a:p>
              <a:endParaRPr lang="en-GB"/>
            </a:p>
          </p:txBody>
        </p:sp>
        <p:sp>
          <p:nvSpPr>
            <p:cNvPr id="217" name="Freeform: Shape 216">
              <a:extLst>
                <a:ext uri="{FF2B5EF4-FFF2-40B4-BE49-F238E27FC236}">
                  <a16:creationId xmlns:a16="http://schemas.microsoft.com/office/drawing/2014/main" id="{DF0AD5DE-A09F-4828-B2C5-50E0AC4C8D26}"/>
                </a:ext>
              </a:extLst>
            </p:cNvPr>
            <p:cNvSpPr/>
            <p:nvPr/>
          </p:nvSpPr>
          <p:spPr>
            <a:xfrm>
              <a:off x="4920295" y="6032396"/>
              <a:ext cx="251730" cy="514473"/>
            </a:xfrm>
            <a:custGeom>
              <a:avLst/>
              <a:gdLst>
                <a:gd name="connsiteX0" fmla="*/ 135261 w 210251"/>
                <a:gd name="connsiteY0" fmla="*/ 209674 h 429701"/>
                <a:gd name="connsiteX1" fmla="*/ 160293 w 210251"/>
                <a:gd name="connsiteY1" fmla="*/ 85849 h 429701"/>
                <a:gd name="connsiteX2" fmla="*/ 14322 w 210251"/>
                <a:gd name="connsiteY2" fmla="*/ 0 h 429701"/>
                <a:gd name="connsiteX3" fmla="*/ 34286 w 210251"/>
                <a:gd name="connsiteY3" fmla="*/ 274625 h 429701"/>
                <a:gd name="connsiteX4" fmla="*/ 210251 w 210251"/>
                <a:gd name="connsiteY4" fmla="*/ 429701 h 429701"/>
                <a:gd name="connsiteX5" fmla="*/ 135261 w 210251"/>
                <a:gd name="connsiteY5" fmla="*/ 209674 h 42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51" h="429701">
                  <a:moveTo>
                    <a:pt x="135261" y="209674"/>
                  </a:moveTo>
                  <a:cubicBezTo>
                    <a:pt x="135843" y="167203"/>
                    <a:pt x="144332" y="125211"/>
                    <a:pt x="160293" y="85849"/>
                  </a:cubicBezTo>
                  <a:cubicBezTo>
                    <a:pt x="116971" y="48999"/>
                    <a:pt x="67581" y="19952"/>
                    <a:pt x="14322" y="0"/>
                  </a:cubicBezTo>
                  <a:cubicBezTo>
                    <a:pt x="14322" y="0"/>
                    <a:pt x="-28655" y="155448"/>
                    <a:pt x="34286" y="274625"/>
                  </a:cubicBezTo>
                  <a:cubicBezTo>
                    <a:pt x="78101" y="357588"/>
                    <a:pt x="160969" y="406594"/>
                    <a:pt x="210251" y="429701"/>
                  </a:cubicBezTo>
                  <a:cubicBezTo>
                    <a:pt x="175961" y="379028"/>
                    <a:pt x="135261" y="299885"/>
                    <a:pt x="135261" y="209674"/>
                  </a:cubicBezTo>
                  <a:close/>
                </a:path>
              </a:pathLst>
            </a:custGeom>
            <a:solidFill>
              <a:srgbClr val="B00067"/>
            </a:solidFill>
            <a:ln w="9525" cap="flat">
              <a:noFill/>
              <a:prstDash val="solid"/>
              <a:miter/>
            </a:ln>
          </p:spPr>
          <p:txBody>
            <a:bodyPr rtlCol="0" anchor="ctr"/>
            <a:lstStyle/>
            <a:p>
              <a:endParaRPr lang="en-GB"/>
            </a:p>
          </p:txBody>
        </p:sp>
        <p:sp>
          <p:nvSpPr>
            <p:cNvPr id="219" name="Freeform: Shape 218">
              <a:extLst>
                <a:ext uri="{FF2B5EF4-FFF2-40B4-BE49-F238E27FC236}">
                  <a16:creationId xmlns:a16="http://schemas.microsoft.com/office/drawing/2014/main" id="{F73C12B3-1484-48B7-94AB-7514BC0C00D7}"/>
                </a:ext>
              </a:extLst>
            </p:cNvPr>
            <p:cNvSpPr/>
            <p:nvPr/>
          </p:nvSpPr>
          <p:spPr>
            <a:xfrm>
              <a:off x="5346486" y="6032362"/>
              <a:ext cx="255560" cy="516298"/>
            </a:xfrm>
            <a:custGeom>
              <a:avLst/>
              <a:gdLst>
                <a:gd name="connsiteX0" fmla="*/ 199111 w 213450"/>
                <a:gd name="connsiteY0" fmla="*/ 0 h 431225"/>
                <a:gd name="connsiteX1" fmla="*/ 51530 w 213450"/>
                <a:gd name="connsiteY1" fmla="*/ 87278 h 431225"/>
                <a:gd name="connsiteX2" fmla="*/ 76009 w 213450"/>
                <a:gd name="connsiteY2" fmla="*/ 209702 h 431225"/>
                <a:gd name="connsiteX3" fmla="*/ 0 w 213450"/>
                <a:gd name="connsiteY3" fmla="*/ 431225 h 431225"/>
                <a:gd name="connsiteX4" fmla="*/ 179156 w 213450"/>
                <a:gd name="connsiteY4" fmla="*/ 274653 h 431225"/>
                <a:gd name="connsiteX5" fmla="*/ 199111 w 213450"/>
                <a:gd name="connsiteY5" fmla="*/ 0 h 43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50" h="431225">
                  <a:moveTo>
                    <a:pt x="199111" y="0"/>
                  </a:moveTo>
                  <a:cubicBezTo>
                    <a:pt x="145177" y="20208"/>
                    <a:pt x="95222" y="49752"/>
                    <a:pt x="51530" y="87278"/>
                  </a:cubicBezTo>
                  <a:cubicBezTo>
                    <a:pt x="67151" y="126233"/>
                    <a:pt x="75450" y="167735"/>
                    <a:pt x="76009" y="209702"/>
                  </a:cubicBezTo>
                  <a:cubicBezTo>
                    <a:pt x="76009" y="300809"/>
                    <a:pt x="34500" y="380619"/>
                    <a:pt x="0" y="431225"/>
                  </a:cubicBezTo>
                  <a:cubicBezTo>
                    <a:pt x="48787" y="408765"/>
                    <a:pt x="134388" y="359407"/>
                    <a:pt x="179156" y="274653"/>
                  </a:cubicBezTo>
                  <a:cubicBezTo>
                    <a:pt x="242126" y="155477"/>
                    <a:pt x="199111" y="0"/>
                    <a:pt x="199111" y="0"/>
                  </a:cubicBezTo>
                  <a:close/>
                </a:path>
              </a:pathLst>
            </a:custGeom>
            <a:solidFill>
              <a:srgbClr val="B00067"/>
            </a:solidFill>
            <a:ln w="9525" cap="flat">
              <a:noFill/>
              <a:prstDash val="solid"/>
              <a:miter/>
            </a:ln>
          </p:spPr>
          <p:txBody>
            <a:bodyPr rtlCol="0" anchor="ctr"/>
            <a:lstStyle/>
            <a:p>
              <a:endParaRPr lang="en-GB"/>
            </a:p>
          </p:txBody>
        </p:sp>
        <p:sp>
          <p:nvSpPr>
            <p:cNvPr id="220" name="Freeform: Shape 219">
              <a:extLst>
                <a:ext uri="{FF2B5EF4-FFF2-40B4-BE49-F238E27FC236}">
                  <a16:creationId xmlns:a16="http://schemas.microsoft.com/office/drawing/2014/main" id="{E2DA03A3-F86C-4610-96F8-8D81219FE455}"/>
                </a:ext>
              </a:extLst>
            </p:cNvPr>
            <p:cNvSpPr/>
            <p:nvPr/>
          </p:nvSpPr>
          <p:spPr>
            <a:xfrm>
              <a:off x="5127436" y="5981512"/>
              <a:ext cx="264894" cy="603859"/>
            </a:xfrm>
            <a:custGeom>
              <a:avLst/>
              <a:gdLst>
                <a:gd name="connsiteX0" fmla="*/ 221247 w 221246"/>
                <a:gd name="connsiteY0" fmla="*/ 252184 h 504358"/>
                <a:gd name="connsiteX1" fmla="*/ 110642 w 221246"/>
                <a:gd name="connsiteY1" fmla="*/ 504358 h 504358"/>
                <a:gd name="connsiteX2" fmla="*/ 0 w 221246"/>
                <a:gd name="connsiteY2" fmla="*/ 252184 h 504358"/>
                <a:gd name="connsiteX3" fmla="*/ 110604 w 221246"/>
                <a:gd name="connsiteY3" fmla="*/ 0 h 504358"/>
                <a:gd name="connsiteX4" fmla="*/ 221247 w 221246"/>
                <a:gd name="connsiteY4" fmla="*/ 252184 h 50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46" h="504358">
                  <a:moveTo>
                    <a:pt x="221247" y="252184"/>
                  </a:moveTo>
                  <a:cubicBezTo>
                    <a:pt x="221247" y="391106"/>
                    <a:pt x="110642" y="504358"/>
                    <a:pt x="110642" y="504358"/>
                  </a:cubicBezTo>
                  <a:cubicBezTo>
                    <a:pt x="110642" y="504358"/>
                    <a:pt x="0" y="391106"/>
                    <a:pt x="0" y="252184"/>
                  </a:cubicBezTo>
                  <a:cubicBezTo>
                    <a:pt x="0" y="117405"/>
                    <a:pt x="110604" y="0"/>
                    <a:pt x="110604" y="0"/>
                  </a:cubicBezTo>
                  <a:cubicBezTo>
                    <a:pt x="110604" y="0"/>
                    <a:pt x="221247" y="117405"/>
                    <a:pt x="221247" y="252184"/>
                  </a:cubicBezTo>
                  <a:close/>
                </a:path>
              </a:pathLst>
            </a:custGeom>
            <a:solidFill>
              <a:srgbClr val="B00067"/>
            </a:solidFill>
            <a:ln w="9525" cap="flat">
              <a:noFill/>
              <a:prstDash val="solid"/>
              <a:miter/>
            </a:ln>
          </p:spPr>
          <p:txBody>
            <a:bodyPr rtlCol="0" anchor="ctr"/>
            <a:lstStyle/>
            <a:p>
              <a:endParaRPr lang="en-GB"/>
            </a:p>
          </p:txBody>
        </p:sp>
        <p:grpSp>
          <p:nvGrpSpPr>
            <p:cNvPr id="221" name="Group 220">
              <a:extLst>
                <a:ext uri="{FF2B5EF4-FFF2-40B4-BE49-F238E27FC236}">
                  <a16:creationId xmlns:a16="http://schemas.microsoft.com/office/drawing/2014/main" id="{FF376BA4-A005-40CE-95B4-CAB31C209BD9}"/>
                </a:ext>
              </a:extLst>
            </p:cNvPr>
            <p:cNvGrpSpPr/>
            <p:nvPr/>
          </p:nvGrpSpPr>
          <p:grpSpPr>
            <a:xfrm>
              <a:off x="5139360" y="6119819"/>
              <a:ext cx="245902" cy="324421"/>
              <a:chOff x="-1718386" y="4708177"/>
              <a:chExt cx="457028" cy="602963"/>
            </a:xfrm>
          </p:grpSpPr>
          <p:sp>
            <p:nvSpPr>
              <p:cNvPr id="233" name="Oval 232">
                <a:extLst>
                  <a:ext uri="{FF2B5EF4-FFF2-40B4-BE49-F238E27FC236}">
                    <a16:creationId xmlns:a16="http://schemas.microsoft.com/office/drawing/2014/main" id="{951E97E2-9085-4BF0-B075-AF6498A5ADD0}"/>
                  </a:ext>
                </a:extLst>
              </p:cNvPr>
              <p:cNvSpPr/>
              <p:nvPr/>
            </p:nvSpPr>
            <p:spPr>
              <a:xfrm>
                <a:off x="-1718386" y="4708177"/>
                <a:ext cx="457028" cy="602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5" name="Graphic 234">
                <a:extLst>
                  <a:ext uri="{FF2B5EF4-FFF2-40B4-BE49-F238E27FC236}">
                    <a16:creationId xmlns:a16="http://schemas.microsoft.com/office/drawing/2014/main" id="{DA60EE02-23FE-4DDA-9E4D-D1B846F686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87919" y="4813290"/>
                <a:ext cx="358262" cy="369332"/>
              </a:xfrm>
              <a:prstGeom prst="rect">
                <a:avLst/>
              </a:prstGeom>
            </p:spPr>
          </p:pic>
        </p:grpSp>
        <p:grpSp>
          <p:nvGrpSpPr>
            <p:cNvPr id="222" name="Group 221">
              <a:extLst>
                <a:ext uri="{FF2B5EF4-FFF2-40B4-BE49-F238E27FC236}">
                  <a16:creationId xmlns:a16="http://schemas.microsoft.com/office/drawing/2014/main" id="{7B444BB1-53D3-470A-B1C1-2AD528860967}"/>
                </a:ext>
              </a:extLst>
            </p:cNvPr>
            <p:cNvGrpSpPr/>
            <p:nvPr/>
          </p:nvGrpSpPr>
          <p:grpSpPr>
            <a:xfrm>
              <a:off x="4683038" y="5335858"/>
              <a:ext cx="1130363" cy="364931"/>
              <a:chOff x="4910159" y="5604345"/>
              <a:chExt cx="944109" cy="304800"/>
            </a:xfrm>
            <a:solidFill>
              <a:srgbClr val="B00067"/>
            </a:solidFill>
          </p:grpSpPr>
          <p:sp>
            <p:nvSpPr>
              <p:cNvPr id="223" name="Freeform: Shape 222">
                <a:extLst>
                  <a:ext uri="{FF2B5EF4-FFF2-40B4-BE49-F238E27FC236}">
                    <a16:creationId xmlns:a16="http://schemas.microsoft.com/office/drawing/2014/main" id="{FD8C0983-0D54-4D45-B2CC-496ACC05498D}"/>
                  </a:ext>
                </a:extLst>
              </p:cNvPr>
              <p:cNvSpPr/>
              <p:nvPr/>
            </p:nvSpPr>
            <p:spPr>
              <a:xfrm>
                <a:off x="5123262" y="560434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id="{46395F1E-42D0-4055-BD8B-18764C92C66D}"/>
                  </a:ext>
                </a:extLst>
              </p:cNvPr>
              <p:cNvSpPr/>
              <p:nvPr/>
            </p:nvSpPr>
            <p:spPr>
              <a:xfrm>
                <a:off x="4910159" y="560434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en-GB"/>
              </a:p>
            </p:txBody>
          </p:sp>
          <p:sp>
            <p:nvSpPr>
              <p:cNvPr id="231" name="Freeform: Shape 230">
                <a:extLst>
                  <a:ext uri="{FF2B5EF4-FFF2-40B4-BE49-F238E27FC236}">
                    <a16:creationId xmlns:a16="http://schemas.microsoft.com/office/drawing/2014/main" id="{1A40E533-8F0B-4EF3-80FD-F6352895F3DB}"/>
                  </a:ext>
                </a:extLst>
              </p:cNvPr>
              <p:cNvSpPr/>
              <p:nvPr/>
            </p:nvSpPr>
            <p:spPr>
              <a:xfrm>
                <a:off x="5549468" y="560434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en-GB"/>
              </a:p>
            </p:txBody>
          </p:sp>
          <p:sp>
            <p:nvSpPr>
              <p:cNvPr id="232" name="Freeform: Shape 231">
                <a:extLst>
                  <a:ext uri="{FF2B5EF4-FFF2-40B4-BE49-F238E27FC236}">
                    <a16:creationId xmlns:a16="http://schemas.microsoft.com/office/drawing/2014/main" id="{C3597F02-77E9-4FEB-BAC3-63AA0BE9763C}"/>
                  </a:ext>
                </a:extLst>
              </p:cNvPr>
              <p:cNvSpPr/>
              <p:nvPr/>
            </p:nvSpPr>
            <p:spPr>
              <a:xfrm>
                <a:off x="5336365" y="560434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en-GB"/>
              </a:p>
            </p:txBody>
          </p:sp>
        </p:grpSp>
      </p:grpSp>
      <p:grpSp>
        <p:nvGrpSpPr>
          <p:cNvPr id="236" name="Group 235">
            <a:extLst>
              <a:ext uri="{FF2B5EF4-FFF2-40B4-BE49-F238E27FC236}">
                <a16:creationId xmlns:a16="http://schemas.microsoft.com/office/drawing/2014/main" id="{3C5D9DEB-387A-487E-8F35-FD35833F457F}"/>
              </a:ext>
            </a:extLst>
          </p:cNvPr>
          <p:cNvGrpSpPr/>
          <p:nvPr/>
        </p:nvGrpSpPr>
        <p:grpSpPr>
          <a:xfrm>
            <a:off x="30051" y="7344178"/>
            <a:ext cx="447999" cy="275393"/>
            <a:chOff x="-2980140" y="5821898"/>
            <a:chExt cx="2475444" cy="1521698"/>
          </a:xfrm>
        </p:grpSpPr>
        <p:grpSp>
          <p:nvGrpSpPr>
            <p:cNvPr id="237" name="Group 236">
              <a:extLst>
                <a:ext uri="{FF2B5EF4-FFF2-40B4-BE49-F238E27FC236}">
                  <a16:creationId xmlns:a16="http://schemas.microsoft.com/office/drawing/2014/main" id="{1759A199-FF1F-4A18-8EC3-09D4A8553234}"/>
                </a:ext>
              </a:extLst>
            </p:cNvPr>
            <p:cNvGrpSpPr/>
            <p:nvPr/>
          </p:nvGrpSpPr>
          <p:grpSpPr>
            <a:xfrm>
              <a:off x="-1967342" y="6202692"/>
              <a:ext cx="687303" cy="906768"/>
              <a:chOff x="-1718386" y="4708177"/>
              <a:chExt cx="457028" cy="602963"/>
            </a:xfrm>
          </p:grpSpPr>
          <p:sp>
            <p:nvSpPr>
              <p:cNvPr id="263" name="Oval 262">
                <a:extLst>
                  <a:ext uri="{FF2B5EF4-FFF2-40B4-BE49-F238E27FC236}">
                    <a16:creationId xmlns:a16="http://schemas.microsoft.com/office/drawing/2014/main" id="{D105BC02-6928-43CD-947A-B9D3F6E094F3}"/>
                  </a:ext>
                </a:extLst>
              </p:cNvPr>
              <p:cNvSpPr/>
              <p:nvPr/>
            </p:nvSpPr>
            <p:spPr>
              <a:xfrm>
                <a:off x="-1718386" y="4708177"/>
                <a:ext cx="457028" cy="602963"/>
              </a:xfrm>
              <a:prstGeom prst="ellipse">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3" name="Graphic 272">
                <a:extLst>
                  <a:ext uri="{FF2B5EF4-FFF2-40B4-BE49-F238E27FC236}">
                    <a16:creationId xmlns:a16="http://schemas.microsoft.com/office/drawing/2014/main" id="{62374705-1764-450B-BFFB-60E7DCA01D7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87919" y="4813290"/>
                <a:ext cx="358262" cy="369332"/>
              </a:xfrm>
              <a:prstGeom prst="rect">
                <a:avLst/>
              </a:prstGeom>
            </p:spPr>
          </p:pic>
        </p:grpSp>
        <p:sp>
          <p:nvSpPr>
            <p:cNvPr id="238" name="Freeform: Shape 237">
              <a:extLst>
                <a:ext uri="{FF2B5EF4-FFF2-40B4-BE49-F238E27FC236}">
                  <a16:creationId xmlns:a16="http://schemas.microsoft.com/office/drawing/2014/main" id="{77AC714C-9957-4B2C-BF91-8164ED97B0ED}"/>
                </a:ext>
              </a:extLst>
            </p:cNvPr>
            <p:cNvSpPr/>
            <p:nvPr/>
          </p:nvSpPr>
          <p:spPr>
            <a:xfrm>
              <a:off x="-2093759" y="6060023"/>
              <a:ext cx="958939" cy="1184880"/>
            </a:xfrm>
            <a:custGeom>
              <a:avLst/>
              <a:gdLst>
                <a:gd name="connsiteX0" fmla="*/ 68505 w 958939"/>
                <a:gd name="connsiteY0" fmla="*/ 89161 h 1184880"/>
                <a:gd name="connsiteX1" fmla="*/ 68505 w 958939"/>
                <a:gd name="connsiteY1" fmla="*/ 1103155 h 1184880"/>
                <a:gd name="connsiteX2" fmla="*/ 889144 w 958939"/>
                <a:gd name="connsiteY2" fmla="*/ 1103155 h 1184880"/>
                <a:gd name="connsiteX3" fmla="*/ 889144 w 958939"/>
                <a:gd name="connsiteY3" fmla="*/ 89161 h 1184880"/>
                <a:gd name="connsiteX4" fmla="*/ 0 w 958939"/>
                <a:gd name="connsiteY4" fmla="*/ 0 h 1184880"/>
                <a:gd name="connsiteX5" fmla="*/ 958939 w 958939"/>
                <a:gd name="connsiteY5" fmla="*/ 0 h 1184880"/>
                <a:gd name="connsiteX6" fmla="*/ 958939 w 958939"/>
                <a:gd name="connsiteY6" fmla="*/ 1184880 h 1184880"/>
                <a:gd name="connsiteX7" fmla="*/ 0 w 958939"/>
                <a:gd name="connsiteY7" fmla="*/ 1184880 h 118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39" h="1184880">
                  <a:moveTo>
                    <a:pt x="68505" y="89161"/>
                  </a:moveTo>
                  <a:lnTo>
                    <a:pt x="68505" y="1103155"/>
                  </a:lnTo>
                  <a:lnTo>
                    <a:pt x="889144" y="1103155"/>
                  </a:lnTo>
                  <a:lnTo>
                    <a:pt x="889144" y="89161"/>
                  </a:lnTo>
                  <a:close/>
                  <a:moveTo>
                    <a:pt x="0" y="0"/>
                  </a:moveTo>
                  <a:lnTo>
                    <a:pt x="958939" y="0"/>
                  </a:lnTo>
                  <a:lnTo>
                    <a:pt x="958939" y="1184880"/>
                  </a:lnTo>
                  <a:lnTo>
                    <a:pt x="0" y="1184880"/>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6" name="Freeform: Shape 245">
              <a:extLst>
                <a:ext uri="{FF2B5EF4-FFF2-40B4-BE49-F238E27FC236}">
                  <a16:creationId xmlns:a16="http://schemas.microsoft.com/office/drawing/2014/main" id="{BC86C374-F8A3-4D08-9AAB-3E46C2385C6A}"/>
                </a:ext>
              </a:extLst>
            </p:cNvPr>
            <p:cNvSpPr/>
            <p:nvPr/>
          </p:nvSpPr>
          <p:spPr>
            <a:xfrm>
              <a:off x="-2799165" y="7189442"/>
              <a:ext cx="485775" cy="38100"/>
            </a:xfrm>
            <a:custGeom>
              <a:avLst/>
              <a:gdLst>
                <a:gd name="connsiteX0" fmla="*/ 38100 w 485775"/>
                <a:gd name="connsiteY0" fmla="*/ 38100 h 38100"/>
                <a:gd name="connsiteX1" fmla="*/ 447675 w 485775"/>
                <a:gd name="connsiteY1" fmla="*/ 38100 h 38100"/>
                <a:gd name="connsiteX2" fmla="*/ 485775 w 485775"/>
                <a:gd name="connsiteY2" fmla="*/ 0 h 38100"/>
                <a:gd name="connsiteX3" fmla="*/ 0 w 485775"/>
                <a:gd name="connsiteY3" fmla="*/ 0 h 38100"/>
                <a:gd name="connsiteX4" fmla="*/ 38100 w 485775"/>
                <a:gd name="connsiteY4" fmla="*/ 3810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38100">
                  <a:moveTo>
                    <a:pt x="38100" y="38100"/>
                  </a:moveTo>
                  <a:lnTo>
                    <a:pt x="447675" y="38100"/>
                  </a:lnTo>
                  <a:cubicBezTo>
                    <a:pt x="468717" y="38100"/>
                    <a:pt x="485775" y="21042"/>
                    <a:pt x="485775" y="0"/>
                  </a:cubicBezTo>
                  <a:lnTo>
                    <a:pt x="0" y="0"/>
                  </a:lnTo>
                  <a:cubicBezTo>
                    <a:pt x="0" y="21042"/>
                    <a:pt x="17058" y="38100"/>
                    <a:pt x="38100" y="38100"/>
                  </a:cubicBezTo>
                  <a:close/>
                </a:path>
              </a:pathLst>
            </a:custGeom>
            <a:solidFill>
              <a:srgbClr val="B00067"/>
            </a:solidFill>
            <a:ln w="9525" cap="flat">
              <a:noFill/>
              <a:prstDash val="solid"/>
              <a:miter/>
            </a:ln>
          </p:spPr>
          <p:txBody>
            <a:bodyPr rtlCol="0" anchor="ctr"/>
            <a:lstStyle/>
            <a:p>
              <a:endParaRPr lang="en-GB"/>
            </a:p>
          </p:txBody>
        </p:sp>
        <p:sp>
          <p:nvSpPr>
            <p:cNvPr id="247" name="Freeform: Shape 246">
              <a:extLst>
                <a:ext uri="{FF2B5EF4-FFF2-40B4-BE49-F238E27FC236}">
                  <a16:creationId xmlns:a16="http://schemas.microsoft.com/office/drawing/2014/main" id="{EB723B5A-1CDE-4A3B-AE67-40BC5E8E0F9A}"/>
                </a:ext>
              </a:extLst>
            </p:cNvPr>
            <p:cNvSpPr/>
            <p:nvPr/>
          </p:nvSpPr>
          <p:spPr>
            <a:xfrm>
              <a:off x="-2909464" y="6460303"/>
              <a:ext cx="337661" cy="393858"/>
            </a:xfrm>
            <a:custGeom>
              <a:avLst/>
              <a:gdLst>
                <a:gd name="connsiteX0" fmla="*/ 309467 w 337661"/>
                <a:gd name="connsiteY0" fmla="*/ 308134 h 393858"/>
                <a:gd name="connsiteX1" fmla="*/ 216789 w 337661"/>
                <a:gd name="connsiteY1" fmla="*/ 210121 h 393858"/>
                <a:gd name="connsiteX2" fmla="*/ 96583 w 337661"/>
                <a:gd name="connsiteY2" fmla="*/ 81439 h 393858"/>
                <a:gd name="connsiteX3" fmla="*/ 91535 w 337661"/>
                <a:gd name="connsiteY3" fmla="*/ 83344 h 393858"/>
                <a:gd name="connsiteX4" fmla="*/ 131064 w 337661"/>
                <a:gd name="connsiteY4" fmla="*/ 19050 h 393858"/>
                <a:gd name="connsiteX5" fmla="*/ 116681 w 337661"/>
                <a:gd name="connsiteY5" fmla="*/ 0 h 393858"/>
                <a:gd name="connsiteX6" fmla="*/ 77248 w 337661"/>
                <a:gd name="connsiteY6" fmla="*/ 50578 h 393858"/>
                <a:gd name="connsiteX7" fmla="*/ 57150 w 337661"/>
                <a:gd name="connsiteY7" fmla="*/ 19145 h 393858"/>
                <a:gd name="connsiteX8" fmla="*/ 0 w 337661"/>
                <a:gd name="connsiteY8" fmla="*/ 6477 h 393858"/>
                <a:gd name="connsiteX9" fmla="*/ 24479 w 337661"/>
                <a:gd name="connsiteY9" fmla="*/ 59817 h 393858"/>
                <a:gd name="connsiteX10" fmla="*/ 69437 w 337661"/>
                <a:gd name="connsiteY10" fmla="*/ 73438 h 393858"/>
                <a:gd name="connsiteX11" fmla="*/ 66580 w 337661"/>
                <a:gd name="connsiteY11" fmla="*/ 91821 h 393858"/>
                <a:gd name="connsiteX12" fmla="*/ 57055 w 337661"/>
                <a:gd name="connsiteY12" fmla="*/ 93631 h 393858"/>
                <a:gd name="connsiteX13" fmla="*/ 30766 w 337661"/>
                <a:gd name="connsiteY13" fmla="*/ 267938 h 393858"/>
                <a:gd name="connsiteX14" fmla="*/ 10478 w 337661"/>
                <a:gd name="connsiteY14" fmla="*/ 356330 h 393858"/>
                <a:gd name="connsiteX15" fmla="*/ 61913 w 337661"/>
                <a:gd name="connsiteY15" fmla="*/ 369665 h 393858"/>
                <a:gd name="connsiteX16" fmla="*/ 63341 w 337661"/>
                <a:gd name="connsiteY16" fmla="*/ 369665 h 393858"/>
                <a:gd name="connsiteX17" fmla="*/ 77438 w 337661"/>
                <a:gd name="connsiteY17" fmla="*/ 372428 h 393858"/>
                <a:gd name="connsiteX18" fmla="*/ 80201 w 337661"/>
                <a:gd name="connsiteY18" fmla="*/ 372999 h 393858"/>
                <a:gd name="connsiteX19" fmla="*/ 95155 w 337661"/>
                <a:gd name="connsiteY19" fmla="*/ 375571 h 393858"/>
                <a:gd name="connsiteX20" fmla="*/ 98298 w 337661"/>
                <a:gd name="connsiteY20" fmla="*/ 376142 h 393858"/>
                <a:gd name="connsiteX21" fmla="*/ 114491 w 337661"/>
                <a:gd name="connsiteY21" fmla="*/ 378714 h 393858"/>
                <a:gd name="connsiteX22" fmla="*/ 117253 w 337661"/>
                <a:gd name="connsiteY22" fmla="*/ 378714 h 393858"/>
                <a:gd name="connsiteX23" fmla="*/ 135160 w 337661"/>
                <a:gd name="connsiteY23" fmla="*/ 381286 h 393858"/>
                <a:gd name="connsiteX24" fmla="*/ 136969 w 337661"/>
                <a:gd name="connsiteY24" fmla="*/ 381286 h 393858"/>
                <a:gd name="connsiteX25" fmla="*/ 337661 w 337661"/>
                <a:gd name="connsiteY25" fmla="*/ 393859 h 393858"/>
                <a:gd name="connsiteX26" fmla="*/ 337661 w 337661"/>
                <a:gd name="connsiteY26" fmla="*/ 393859 h 393858"/>
                <a:gd name="connsiteX27" fmla="*/ 309467 w 337661"/>
                <a:gd name="connsiteY27" fmla="*/ 308134 h 3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7661" h="393858">
                  <a:moveTo>
                    <a:pt x="309467" y="308134"/>
                  </a:moveTo>
                  <a:cubicBezTo>
                    <a:pt x="287846" y="267843"/>
                    <a:pt x="255461" y="244983"/>
                    <a:pt x="216789" y="210121"/>
                  </a:cubicBezTo>
                  <a:cubicBezTo>
                    <a:pt x="171545" y="167164"/>
                    <a:pt x="148400" y="65056"/>
                    <a:pt x="96583" y="81439"/>
                  </a:cubicBezTo>
                  <a:cubicBezTo>
                    <a:pt x="94859" y="81958"/>
                    <a:pt x="93173" y="82594"/>
                    <a:pt x="91535" y="83344"/>
                  </a:cubicBezTo>
                  <a:cubicBezTo>
                    <a:pt x="97390" y="58193"/>
                    <a:pt x="111264" y="35627"/>
                    <a:pt x="131064" y="19050"/>
                  </a:cubicBezTo>
                  <a:lnTo>
                    <a:pt x="116681" y="0"/>
                  </a:lnTo>
                  <a:cubicBezTo>
                    <a:pt x="99967" y="13745"/>
                    <a:pt x="86500" y="31016"/>
                    <a:pt x="77248" y="50578"/>
                  </a:cubicBezTo>
                  <a:cubicBezTo>
                    <a:pt x="73676" y="38401"/>
                    <a:pt x="66704" y="27497"/>
                    <a:pt x="57150" y="19145"/>
                  </a:cubicBezTo>
                  <a:cubicBezTo>
                    <a:pt x="34766" y="762"/>
                    <a:pt x="0" y="6477"/>
                    <a:pt x="0" y="6477"/>
                  </a:cubicBezTo>
                  <a:cubicBezTo>
                    <a:pt x="0" y="6477"/>
                    <a:pt x="1715" y="41529"/>
                    <a:pt x="24479" y="59817"/>
                  </a:cubicBezTo>
                  <a:cubicBezTo>
                    <a:pt x="37431" y="69435"/>
                    <a:pt x="53325" y="74250"/>
                    <a:pt x="69437" y="73438"/>
                  </a:cubicBezTo>
                  <a:cubicBezTo>
                    <a:pt x="68031" y="79486"/>
                    <a:pt x="67076" y="85631"/>
                    <a:pt x="66580" y="91821"/>
                  </a:cubicBezTo>
                  <a:cubicBezTo>
                    <a:pt x="63339" y="92002"/>
                    <a:pt x="60136" y="92611"/>
                    <a:pt x="57055" y="93631"/>
                  </a:cubicBezTo>
                  <a:cubicBezTo>
                    <a:pt x="-2286" y="112014"/>
                    <a:pt x="43720" y="206883"/>
                    <a:pt x="30766" y="267938"/>
                  </a:cubicBezTo>
                  <a:cubicBezTo>
                    <a:pt x="22525" y="297043"/>
                    <a:pt x="15753" y="326545"/>
                    <a:pt x="10478" y="356330"/>
                  </a:cubicBezTo>
                  <a:cubicBezTo>
                    <a:pt x="27376" y="361679"/>
                    <a:pt x="44545" y="366130"/>
                    <a:pt x="61913" y="369665"/>
                  </a:cubicBezTo>
                  <a:lnTo>
                    <a:pt x="63341" y="369665"/>
                  </a:lnTo>
                  <a:lnTo>
                    <a:pt x="77438" y="372428"/>
                  </a:lnTo>
                  <a:lnTo>
                    <a:pt x="80201" y="372999"/>
                  </a:lnTo>
                  <a:lnTo>
                    <a:pt x="95155" y="375571"/>
                  </a:lnTo>
                  <a:lnTo>
                    <a:pt x="98298" y="376142"/>
                  </a:lnTo>
                  <a:lnTo>
                    <a:pt x="114491" y="378714"/>
                  </a:lnTo>
                  <a:lnTo>
                    <a:pt x="117253" y="378714"/>
                  </a:lnTo>
                  <a:lnTo>
                    <a:pt x="135160" y="381286"/>
                  </a:lnTo>
                  <a:lnTo>
                    <a:pt x="136969" y="381286"/>
                  </a:lnTo>
                  <a:cubicBezTo>
                    <a:pt x="203544" y="389609"/>
                    <a:pt x="270569" y="393808"/>
                    <a:pt x="337661" y="393859"/>
                  </a:cubicBezTo>
                  <a:lnTo>
                    <a:pt x="337661" y="393859"/>
                  </a:lnTo>
                  <a:cubicBezTo>
                    <a:pt x="334260" y="363648"/>
                    <a:pt x="324662" y="334466"/>
                    <a:pt x="309467" y="308134"/>
                  </a:cubicBezTo>
                  <a:close/>
                </a:path>
              </a:pathLst>
            </a:custGeom>
            <a:solidFill>
              <a:srgbClr val="B00067"/>
            </a:solidFill>
            <a:ln w="9525" cap="flat">
              <a:noFill/>
              <a:prstDash val="solid"/>
              <a:miter/>
            </a:ln>
          </p:spPr>
          <p:txBody>
            <a:bodyPr rtlCol="0" anchor="ctr"/>
            <a:lstStyle/>
            <a:p>
              <a:endParaRPr lang="en-GB"/>
            </a:p>
          </p:txBody>
        </p:sp>
        <p:sp>
          <p:nvSpPr>
            <p:cNvPr id="248" name="Freeform: Shape 247">
              <a:extLst>
                <a:ext uri="{FF2B5EF4-FFF2-40B4-BE49-F238E27FC236}">
                  <a16:creationId xmlns:a16="http://schemas.microsoft.com/office/drawing/2014/main" id="{B1581088-466A-493A-8E11-FC8AF4A03ED5}"/>
                </a:ext>
              </a:extLst>
            </p:cNvPr>
            <p:cNvSpPr/>
            <p:nvPr/>
          </p:nvSpPr>
          <p:spPr>
            <a:xfrm>
              <a:off x="-2205185" y="6824348"/>
              <a:ext cx="3047" cy="6096"/>
            </a:xfrm>
            <a:custGeom>
              <a:avLst/>
              <a:gdLst>
                <a:gd name="connsiteX0" fmla="*/ 2858 w 3047"/>
                <a:gd name="connsiteY0" fmla="*/ 4858 h 6096"/>
                <a:gd name="connsiteX1" fmla="*/ 762 w 3047"/>
                <a:gd name="connsiteY1" fmla="*/ 0 h 6096"/>
                <a:gd name="connsiteX2" fmla="*/ 762 w 3047"/>
                <a:gd name="connsiteY2" fmla="*/ 2762 h 6096"/>
                <a:gd name="connsiteX3" fmla="*/ 0 w 3047"/>
                <a:gd name="connsiteY3" fmla="*/ 6096 h 6096"/>
                <a:gd name="connsiteX4" fmla="*/ 3048 w 3047"/>
                <a:gd name="connsiteY4" fmla="*/ 4953 h 6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6096">
                  <a:moveTo>
                    <a:pt x="2858" y="4858"/>
                  </a:moveTo>
                  <a:lnTo>
                    <a:pt x="762" y="0"/>
                  </a:lnTo>
                  <a:cubicBezTo>
                    <a:pt x="809" y="920"/>
                    <a:pt x="809" y="1842"/>
                    <a:pt x="762" y="2762"/>
                  </a:cubicBezTo>
                  <a:cubicBezTo>
                    <a:pt x="762" y="3905"/>
                    <a:pt x="286" y="4953"/>
                    <a:pt x="0" y="6096"/>
                  </a:cubicBezTo>
                  <a:lnTo>
                    <a:pt x="3048" y="4953"/>
                  </a:lnTo>
                  <a:close/>
                </a:path>
              </a:pathLst>
            </a:custGeom>
            <a:solidFill>
              <a:srgbClr val="B00067"/>
            </a:solidFill>
            <a:ln w="9525" cap="flat">
              <a:noFill/>
              <a:prstDash val="solid"/>
              <a:miter/>
            </a:ln>
          </p:spPr>
          <p:txBody>
            <a:bodyPr rtlCol="0" anchor="ctr"/>
            <a:lstStyle/>
            <a:p>
              <a:endParaRPr lang="en-GB"/>
            </a:p>
          </p:txBody>
        </p:sp>
        <p:sp>
          <p:nvSpPr>
            <p:cNvPr id="249" name="Freeform: Shape 248">
              <a:extLst>
                <a:ext uri="{FF2B5EF4-FFF2-40B4-BE49-F238E27FC236}">
                  <a16:creationId xmlns:a16="http://schemas.microsoft.com/office/drawing/2014/main" id="{0C5CA008-5F48-4615-AFB1-654F155F904C}"/>
                </a:ext>
              </a:extLst>
            </p:cNvPr>
            <p:cNvSpPr/>
            <p:nvPr/>
          </p:nvSpPr>
          <p:spPr>
            <a:xfrm>
              <a:off x="-2980140" y="6781390"/>
              <a:ext cx="838200" cy="368426"/>
            </a:xfrm>
            <a:custGeom>
              <a:avLst/>
              <a:gdLst>
                <a:gd name="connsiteX0" fmla="*/ 768858 w 838200"/>
                <a:gd name="connsiteY0" fmla="*/ 0 h 368426"/>
                <a:gd name="connsiteX1" fmla="*/ 775716 w 838200"/>
                <a:gd name="connsiteY1" fmla="*/ 42958 h 368426"/>
                <a:gd name="connsiteX2" fmla="*/ 774097 w 838200"/>
                <a:gd name="connsiteY2" fmla="*/ 48577 h 368426"/>
                <a:gd name="connsiteX3" fmla="*/ 679609 w 838200"/>
                <a:gd name="connsiteY3" fmla="*/ 72962 h 368426"/>
                <a:gd name="connsiteX4" fmla="*/ 651986 w 838200"/>
                <a:gd name="connsiteY4" fmla="*/ 77438 h 368426"/>
                <a:gd name="connsiteX5" fmla="*/ 636365 w 838200"/>
                <a:gd name="connsiteY5" fmla="*/ 79439 h 368426"/>
                <a:gd name="connsiteX6" fmla="*/ 622935 w 838200"/>
                <a:gd name="connsiteY6" fmla="*/ 81248 h 368426"/>
                <a:gd name="connsiteX7" fmla="*/ 600265 w 838200"/>
                <a:gd name="connsiteY7" fmla="*/ 83725 h 368426"/>
                <a:gd name="connsiteX8" fmla="*/ 592741 w 838200"/>
                <a:gd name="connsiteY8" fmla="*/ 84582 h 368426"/>
                <a:gd name="connsiteX9" fmla="*/ 564166 w 838200"/>
                <a:gd name="connsiteY9" fmla="*/ 87058 h 368426"/>
                <a:gd name="connsiteX10" fmla="*/ 561118 w 838200"/>
                <a:gd name="connsiteY10" fmla="*/ 87058 h 368426"/>
                <a:gd name="connsiteX11" fmla="*/ 529019 w 838200"/>
                <a:gd name="connsiteY11" fmla="*/ 89249 h 368426"/>
                <a:gd name="connsiteX12" fmla="*/ 529019 w 838200"/>
                <a:gd name="connsiteY12" fmla="*/ 89249 h 368426"/>
                <a:gd name="connsiteX13" fmla="*/ 427292 w 838200"/>
                <a:gd name="connsiteY13" fmla="*/ 92393 h 368426"/>
                <a:gd name="connsiteX14" fmla="*/ 419100 w 838200"/>
                <a:gd name="connsiteY14" fmla="*/ 92393 h 368426"/>
                <a:gd name="connsiteX15" fmla="*/ 63913 w 838200"/>
                <a:gd name="connsiteY15" fmla="*/ 48387 h 368426"/>
                <a:gd name="connsiteX16" fmla="*/ 60198 w 838200"/>
                <a:gd name="connsiteY16" fmla="*/ 48387 h 368426"/>
                <a:gd name="connsiteX17" fmla="*/ 67723 w 838200"/>
                <a:gd name="connsiteY17" fmla="*/ 286 h 368426"/>
                <a:gd name="connsiteX18" fmla="*/ 0 w 838200"/>
                <a:gd name="connsiteY18" fmla="*/ 48577 h 368426"/>
                <a:gd name="connsiteX19" fmla="*/ 176498 w 838200"/>
                <a:gd name="connsiteY19" fmla="*/ 368427 h 368426"/>
                <a:gd name="connsiteX20" fmla="*/ 661702 w 838200"/>
                <a:gd name="connsiteY20" fmla="*/ 368427 h 368426"/>
                <a:gd name="connsiteX21" fmla="*/ 838200 w 838200"/>
                <a:gd name="connsiteY21" fmla="*/ 48577 h 368426"/>
                <a:gd name="connsiteX22" fmla="*/ 768858 w 838200"/>
                <a:gd name="connsiteY22" fmla="*/ 0 h 36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200" h="368426">
                  <a:moveTo>
                    <a:pt x="768858" y="0"/>
                  </a:moveTo>
                  <a:cubicBezTo>
                    <a:pt x="775436" y="13296"/>
                    <a:pt x="777827" y="28274"/>
                    <a:pt x="775716" y="42958"/>
                  </a:cubicBezTo>
                  <a:lnTo>
                    <a:pt x="774097" y="48577"/>
                  </a:lnTo>
                  <a:cubicBezTo>
                    <a:pt x="743509" y="59890"/>
                    <a:pt x="711851" y="68060"/>
                    <a:pt x="679609" y="72962"/>
                  </a:cubicBezTo>
                  <a:cubicBezTo>
                    <a:pt x="670655" y="74581"/>
                    <a:pt x="661416" y="76009"/>
                    <a:pt x="651986" y="77438"/>
                  </a:cubicBezTo>
                  <a:lnTo>
                    <a:pt x="636365" y="79439"/>
                  </a:lnTo>
                  <a:lnTo>
                    <a:pt x="622935" y="81248"/>
                  </a:lnTo>
                  <a:cubicBezTo>
                    <a:pt x="615506" y="82201"/>
                    <a:pt x="607886" y="82963"/>
                    <a:pt x="600265" y="83725"/>
                  </a:cubicBezTo>
                  <a:lnTo>
                    <a:pt x="592741" y="84582"/>
                  </a:lnTo>
                  <a:lnTo>
                    <a:pt x="564166" y="87058"/>
                  </a:lnTo>
                  <a:lnTo>
                    <a:pt x="561118" y="87058"/>
                  </a:lnTo>
                  <a:lnTo>
                    <a:pt x="529019" y="89249"/>
                  </a:lnTo>
                  <a:lnTo>
                    <a:pt x="529019" y="89249"/>
                  </a:lnTo>
                  <a:cubicBezTo>
                    <a:pt x="496157" y="91154"/>
                    <a:pt x="462344" y="92202"/>
                    <a:pt x="427292" y="92393"/>
                  </a:cubicBezTo>
                  <a:lnTo>
                    <a:pt x="419100" y="92393"/>
                  </a:lnTo>
                  <a:cubicBezTo>
                    <a:pt x="236125" y="92393"/>
                    <a:pt x="114300" y="68008"/>
                    <a:pt x="63913" y="48387"/>
                  </a:cubicBezTo>
                  <a:lnTo>
                    <a:pt x="60198" y="48387"/>
                  </a:lnTo>
                  <a:cubicBezTo>
                    <a:pt x="61339" y="32169"/>
                    <a:pt x="63857" y="16077"/>
                    <a:pt x="67723" y="286"/>
                  </a:cubicBezTo>
                  <a:cubicBezTo>
                    <a:pt x="24955" y="14383"/>
                    <a:pt x="0" y="30861"/>
                    <a:pt x="0" y="48577"/>
                  </a:cubicBezTo>
                  <a:cubicBezTo>
                    <a:pt x="0" y="180689"/>
                    <a:pt x="69437" y="297275"/>
                    <a:pt x="176498" y="368427"/>
                  </a:cubicBezTo>
                  <a:lnTo>
                    <a:pt x="661702" y="368427"/>
                  </a:lnTo>
                  <a:cubicBezTo>
                    <a:pt x="768763" y="297275"/>
                    <a:pt x="838200" y="180689"/>
                    <a:pt x="838200" y="48577"/>
                  </a:cubicBezTo>
                  <a:cubicBezTo>
                    <a:pt x="838200" y="30671"/>
                    <a:pt x="812673" y="14002"/>
                    <a:pt x="768858" y="0"/>
                  </a:cubicBezTo>
                  <a:close/>
                </a:path>
              </a:pathLst>
            </a:custGeom>
            <a:solidFill>
              <a:srgbClr val="B00067"/>
            </a:solidFill>
            <a:ln w="9525" cap="flat">
              <a:noFill/>
              <a:prstDash val="solid"/>
              <a:miter/>
            </a:ln>
          </p:spPr>
          <p:txBody>
            <a:bodyPr rtlCol="0" anchor="ctr"/>
            <a:lstStyle/>
            <a:p>
              <a:endParaRPr lang="en-GB"/>
            </a:p>
          </p:txBody>
        </p:sp>
        <p:sp>
          <p:nvSpPr>
            <p:cNvPr id="250" name="Freeform: Shape 249">
              <a:extLst>
                <a:ext uri="{FF2B5EF4-FFF2-40B4-BE49-F238E27FC236}">
                  <a16:creationId xmlns:a16="http://schemas.microsoft.com/office/drawing/2014/main" id="{815055D1-AFEC-47BE-A06F-1C8FD477CE20}"/>
                </a:ext>
              </a:extLst>
            </p:cNvPr>
            <p:cNvSpPr/>
            <p:nvPr/>
          </p:nvSpPr>
          <p:spPr>
            <a:xfrm>
              <a:off x="-2466761" y="6584686"/>
              <a:ext cx="110876" cy="110693"/>
            </a:xfrm>
            <a:custGeom>
              <a:avLst/>
              <a:gdLst>
                <a:gd name="connsiteX0" fmla="*/ 79172 w 110876"/>
                <a:gd name="connsiteY0" fmla="*/ 72403 h 110693"/>
                <a:gd name="connsiteX1" fmla="*/ 110700 w 110876"/>
                <a:gd name="connsiteY1" fmla="*/ 59830 h 110693"/>
                <a:gd name="connsiteX2" fmla="*/ 59830 w 110876"/>
                <a:gd name="connsiteY2" fmla="*/ 177 h 110693"/>
                <a:gd name="connsiteX3" fmla="*/ 177 w 110876"/>
                <a:gd name="connsiteY3" fmla="*/ 51045 h 110693"/>
                <a:gd name="connsiteX4" fmla="*/ 50978 w 110876"/>
                <a:gd name="connsiteY4" fmla="*/ 110694 h 110693"/>
                <a:gd name="connsiteX5" fmla="*/ 79172 w 110876"/>
                <a:gd name="connsiteY5" fmla="*/ 72403 h 11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6" h="110693">
                  <a:moveTo>
                    <a:pt x="79172" y="72403"/>
                  </a:moveTo>
                  <a:cubicBezTo>
                    <a:pt x="88591" y="65875"/>
                    <a:pt x="99372" y="61575"/>
                    <a:pt x="110700" y="59830"/>
                  </a:cubicBezTo>
                  <a:cubicBezTo>
                    <a:pt x="113126" y="29310"/>
                    <a:pt x="90350" y="2602"/>
                    <a:pt x="59830" y="177"/>
                  </a:cubicBezTo>
                  <a:cubicBezTo>
                    <a:pt x="29310" y="-2249"/>
                    <a:pt x="2603" y="20525"/>
                    <a:pt x="177" y="51045"/>
                  </a:cubicBezTo>
                  <a:cubicBezTo>
                    <a:pt x="-2247" y="81539"/>
                    <a:pt x="20487" y="108233"/>
                    <a:pt x="50978" y="110694"/>
                  </a:cubicBezTo>
                  <a:cubicBezTo>
                    <a:pt x="55940" y="95193"/>
                    <a:pt x="65843" y="81744"/>
                    <a:pt x="79172" y="72403"/>
                  </a:cubicBezTo>
                  <a:close/>
                </a:path>
              </a:pathLst>
            </a:custGeom>
            <a:solidFill>
              <a:srgbClr val="B00067"/>
            </a:solidFill>
            <a:ln w="9525" cap="flat">
              <a:noFill/>
              <a:prstDash val="solid"/>
              <a:miter/>
            </a:ln>
          </p:spPr>
          <p:txBody>
            <a:bodyPr rtlCol="0" anchor="ctr"/>
            <a:lstStyle/>
            <a:p>
              <a:endParaRPr lang="en-GB"/>
            </a:p>
          </p:txBody>
        </p:sp>
        <p:sp>
          <p:nvSpPr>
            <p:cNvPr id="251" name="Freeform: Shape 250">
              <a:extLst>
                <a:ext uri="{FF2B5EF4-FFF2-40B4-BE49-F238E27FC236}">
                  <a16:creationId xmlns:a16="http://schemas.microsoft.com/office/drawing/2014/main" id="{D6A05FAF-EB22-4166-ACB2-5862FC065386}"/>
                </a:ext>
              </a:extLst>
            </p:cNvPr>
            <p:cNvSpPr/>
            <p:nvPr/>
          </p:nvSpPr>
          <p:spPr>
            <a:xfrm>
              <a:off x="-2293006" y="6655375"/>
              <a:ext cx="110871" cy="110871"/>
            </a:xfrm>
            <a:custGeom>
              <a:avLst/>
              <a:gdLst>
                <a:gd name="connsiteX0" fmla="*/ 110871 w 110871"/>
                <a:gd name="connsiteY0" fmla="*/ 55436 h 110871"/>
                <a:gd name="connsiteX1" fmla="*/ 55435 w 110871"/>
                <a:gd name="connsiteY1" fmla="*/ 110871 h 110871"/>
                <a:gd name="connsiteX2" fmla="*/ 0 w 110871"/>
                <a:gd name="connsiteY2" fmla="*/ 55436 h 110871"/>
                <a:gd name="connsiteX3" fmla="*/ 55435 w 110871"/>
                <a:gd name="connsiteY3" fmla="*/ 0 h 110871"/>
                <a:gd name="connsiteX4" fmla="*/ 110871 w 110871"/>
                <a:gd name="connsiteY4" fmla="*/ 55436 h 1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 h="110871">
                  <a:moveTo>
                    <a:pt x="110871" y="55436"/>
                  </a:moveTo>
                  <a:cubicBezTo>
                    <a:pt x="110871" y="86052"/>
                    <a:pt x="86052" y="110871"/>
                    <a:pt x="55435" y="110871"/>
                  </a:cubicBezTo>
                  <a:cubicBezTo>
                    <a:pt x="24819" y="110871"/>
                    <a:pt x="0" y="86052"/>
                    <a:pt x="0" y="55436"/>
                  </a:cubicBezTo>
                  <a:cubicBezTo>
                    <a:pt x="0" y="24819"/>
                    <a:pt x="24819" y="0"/>
                    <a:pt x="55435" y="0"/>
                  </a:cubicBezTo>
                  <a:cubicBezTo>
                    <a:pt x="86052" y="0"/>
                    <a:pt x="110871" y="24819"/>
                    <a:pt x="110871" y="55436"/>
                  </a:cubicBezTo>
                  <a:close/>
                </a:path>
              </a:pathLst>
            </a:custGeom>
            <a:solidFill>
              <a:srgbClr val="B00067"/>
            </a:solidFill>
            <a:ln w="9525" cap="flat">
              <a:noFill/>
              <a:prstDash val="solid"/>
              <a:miter/>
            </a:ln>
          </p:spPr>
          <p:txBody>
            <a:bodyPr rtlCol="0" anchor="ctr"/>
            <a:lstStyle/>
            <a:p>
              <a:endParaRPr lang="en-GB"/>
            </a:p>
          </p:txBody>
        </p:sp>
        <p:sp>
          <p:nvSpPr>
            <p:cNvPr id="252" name="Freeform: Shape 251">
              <a:extLst>
                <a:ext uri="{FF2B5EF4-FFF2-40B4-BE49-F238E27FC236}">
                  <a16:creationId xmlns:a16="http://schemas.microsoft.com/office/drawing/2014/main" id="{75981C3A-00E2-44B4-8D83-672B2362A7D3}"/>
                </a:ext>
              </a:extLst>
            </p:cNvPr>
            <p:cNvSpPr/>
            <p:nvPr/>
          </p:nvSpPr>
          <p:spPr>
            <a:xfrm>
              <a:off x="-2520177" y="6428107"/>
              <a:ext cx="354710" cy="235268"/>
            </a:xfrm>
            <a:custGeom>
              <a:avLst/>
              <a:gdLst>
                <a:gd name="connsiteX0" fmla="*/ 225266 w 354710"/>
                <a:gd name="connsiteY0" fmla="*/ 235269 h 235268"/>
                <a:gd name="connsiteX1" fmla="*/ 240030 w 354710"/>
                <a:gd name="connsiteY1" fmla="*/ 221648 h 235268"/>
                <a:gd name="connsiteX2" fmla="*/ 257365 w 354710"/>
                <a:gd name="connsiteY2" fmla="*/ 212790 h 235268"/>
                <a:gd name="connsiteX3" fmla="*/ 344710 w 354710"/>
                <a:gd name="connsiteY3" fmla="*/ 192978 h 235268"/>
                <a:gd name="connsiteX4" fmla="*/ 349663 w 354710"/>
                <a:gd name="connsiteY4" fmla="*/ 184786 h 235268"/>
                <a:gd name="connsiteX5" fmla="*/ 354711 w 354710"/>
                <a:gd name="connsiteY5" fmla="*/ 176690 h 235268"/>
                <a:gd name="connsiteX6" fmla="*/ 302038 w 354710"/>
                <a:gd name="connsiteY6" fmla="*/ 171642 h 235268"/>
                <a:gd name="connsiteX7" fmla="*/ 246888 w 354710"/>
                <a:gd name="connsiteY7" fmla="*/ 121921 h 235268"/>
                <a:gd name="connsiteX8" fmla="*/ 248221 w 354710"/>
                <a:gd name="connsiteY8" fmla="*/ 119826 h 235268"/>
                <a:gd name="connsiteX9" fmla="*/ 261556 w 354710"/>
                <a:gd name="connsiteY9" fmla="*/ 77058 h 235268"/>
                <a:gd name="connsiteX10" fmla="*/ 232981 w 354710"/>
                <a:gd name="connsiteY10" fmla="*/ 17337 h 235268"/>
                <a:gd name="connsiteX11" fmla="*/ 213931 w 354710"/>
                <a:gd name="connsiteY11" fmla="*/ 41721 h 235268"/>
                <a:gd name="connsiteX12" fmla="*/ 205740 w 354710"/>
                <a:gd name="connsiteY12" fmla="*/ 32196 h 235268"/>
                <a:gd name="connsiteX13" fmla="*/ 105632 w 354710"/>
                <a:gd name="connsiteY13" fmla="*/ 1 h 235268"/>
                <a:gd name="connsiteX14" fmla="*/ 111538 w 354710"/>
                <a:gd name="connsiteY14" fmla="*/ 67343 h 235268"/>
                <a:gd name="connsiteX15" fmla="*/ 109538 w 354710"/>
                <a:gd name="connsiteY15" fmla="*/ 67343 h 235268"/>
                <a:gd name="connsiteX16" fmla="*/ 0 w 354710"/>
                <a:gd name="connsiteY16" fmla="*/ 112396 h 235268"/>
                <a:gd name="connsiteX17" fmla="*/ 4286 w 354710"/>
                <a:gd name="connsiteY17" fmla="*/ 128398 h 235268"/>
                <a:gd name="connsiteX18" fmla="*/ 13811 w 354710"/>
                <a:gd name="connsiteY18" fmla="*/ 127636 h 235268"/>
                <a:gd name="connsiteX19" fmla="*/ 67627 w 354710"/>
                <a:gd name="connsiteY19" fmla="*/ 150687 h 235268"/>
                <a:gd name="connsiteX20" fmla="*/ 170748 w 354710"/>
                <a:gd name="connsiteY20" fmla="*/ 170113 h 235268"/>
                <a:gd name="connsiteX21" fmla="*/ 183547 w 354710"/>
                <a:gd name="connsiteY21" fmla="*/ 216314 h 235268"/>
                <a:gd name="connsiteX22" fmla="*/ 225266 w 354710"/>
                <a:gd name="connsiteY22" fmla="*/ 235269 h 235268"/>
                <a:gd name="connsiteX23" fmla="*/ 242888 w 354710"/>
                <a:gd name="connsiteY23" fmla="*/ 142209 h 235268"/>
                <a:gd name="connsiteX24" fmla="*/ 282988 w 354710"/>
                <a:gd name="connsiteY24" fmla="*/ 177452 h 235268"/>
                <a:gd name="connsiteX25" fmla="*/ 250507 w 354710"/>
                <a:gd name="connsiteY25" fmla="*/ 194311 h 235268"/>
                <a:gd name="connsiteX26" fmla="*/ 245745 w 354710"/>
                <a:gd name="connsiteY26" fmla="*/ 154782 h 235268"/>
                <a:gd name="connsiteX27" fmla="*/ 242888 w 354710"/>
                <a:gd name="connsiteY27" fmla="*/ 142209 h 23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4710" h="235268">
                  <a:moveTo>
                    <a:pt x="225266" y="235269"/>
                  </a:moveTo>
                  <a:cubicBezTo>
                    <a:pt x="229526" y="230060"/>
                    <a:pt x="234496" y="225475"/>
                    <a:pt x="240030" y="221648"/>
                  </a:cubicBezTo>
                  <a:cubicBezTo>
                    <a:pt x="245374" y="217913"/>
                    <a:pt x="251208" y="214932"/>
                    <a:pt x="257365" y="212790"/>
                  </a:cubicBezTo>
                  <a:cubicBezTo>
                    <a:pt x="312801" y="175356"/>
                    <a:pt x="344329" y="192692"/>
                    <a:pt x="344710" y="192978"/>
                  </a:cubicBezTo>
                  <a:lnTo>
                    <a:pt x="349663" y="184786"/>
                  </a:lnTo>
                  <a:lnTo>
                    <a:pt x="354711" y="176690"/>
                  </a:lnTo>
                  <a:cubicBezTo>
                    <a:pt x="338383" y="168547"/>
                    <a:pt x="319615" y="166749"/>
                    <a:pt x="302038" y="171642"/>
                  </a:cubicBezTo>
                  <a:cubicBezTo>
                    <a:pt x="287326" y="151401"/>
                    <a:pt x="268540" y="134464"/>
                    <a:pt x="246888" y="121921"/>
                  </a:cubicBezTo>
                  <a:lnTo>
                    <a:pt x="248221" y="119826"/>
                  </a:lnTo>
                  <a:cubicBezTo>
                    <a:pt x="256518" y="107069"/>
                    <a:pt x="261132" y="92270"/>
                    <a:pt x="261556" y="77058"/>
                  </a:cubicBezTo>
                  <a:cubicBezTo>
                    <a:pt x="264605" y="45912"/>
                    <a:pt x="232981" y="17337"/>
                    <a:pt x="232981" y="17337"/>
                  </a:cubicBezTo>
                  <a:cubicBezTo>
                    <a:pt x="224835" y="23885"/>
                    <a:pt x="218315" y="32232"/>
                    <a:pt x="213931" y="41721"/>
                  </a:cubicBezTo>
                  <a:cubicBezTo>
                    <a:pt x="211485" y="38312"/>
                    <a:pt x="208744" y="35124"/>
                    <a:pt x="205740" y="32196"/>
                  </a:cubicBezTo>
                  <a:cubicBezTo>
                    <a:pt x="172498" y="-666"/>
                    <a:pt x="105632" y="1"/>
                    <a:pt x="105632" y="1"/>
                  </a:cubicBezTo>
                  <a:cubicBezTo>
                    <a:pt x="100511" y="22514"/>
                    <a:pt x="102576" y="46065"/>
                    <a:pt x="111538" y="67343"/>
                  </a:cubicBezTo>
                  <a:lnTo>
                    <a:pt x="109538" y="67343"/>
                  </a:lnTo>
                  <a:cubicBezTo>
                    <a:pt x="45815" y="61152"/>
                    <a:pt x="0" y="112396"/>
                    <a:pt x="0" y="112396"/>
                  </a:cubicBezTo>
                  <a:cubicBezTo>
                    <a:pt x="858" y="117867"/>
                    <a:pt x="2295" y="123231"/>
                    <a:pt x="4286" y="128398"/>
                  </a:cubicBezTo>
                  <a:cubicBezTo>
                    <a:pt x="7437" y="127903"/>
                    <a:pt x="10621" y="127648"/>
                    <a:pt x="13811" y="127636"/>
                  </a:cubicBezTo>
                  <a:cubicBezTo>
                    <a:pt x="34144" y="127652"/>
                    <a:pt x="53587" y="135980"/>
                    <a:pt x="67627" y="150687"/>
                  </a:cubicBezTo>
                  <a:cubicBezTo>
                    <a:pt x="101468" y="127575"/>
                    <a:pt x="147637" y="136272"/>
                    <a:pt x="170748" y="170113"/>
                  </a:cubicBezTo>
                  <a:cubicBezTo>
                    <a:pt x="180009" y="183673"/>
                    <a:pt x="184511" y="199921"/>
                    <a:pt x="183547" y="216314"/>
                  </a:cubicBezTo>
                  <a:cubicBezTo>
                    <a:pt x="199115" y="218034"/>
                    <a:pt x="213730" y="224674"/>
                    <a:pt x="225266" y="235269"/>
                  </a:cubicBezTo>
                  <a:close/>
                  <a:moveTo>
                    <a:pt x="242888" y="142209"/>
                  </a:moveTo>
                  <a:cubicBezTo>
                    <a:pt x="258106" y="151666"/>
                    <a:pt x="271655" y="163574"/>
                    <a:pt x="282988" y="177452"/>
                  </a:cubicBezTo>
                  <a:cubicBezTo>
                    <a:pt x="271619" y="181960"/>
                    <a:pt x="260736" y="187608"/>
                    <a:pt x="250507" y="194311"/>
                  </a:cubicBezTo>
                  <a:cubicBezTo>
                    <a:pt x="252605" y="180947"/>
                    <a:pt x="250957" y="167265"/>
                    <a:pt x="245745" y="154782"/>
                  </a:cubicBezTo>
                  <a:cubicBezTo>
                    <a:pt x="243476" y="151003"/>
                    <a:pt x="242475" y="146597"/>
                    <a:pt x="242888" y="142209"/>
                  </a:cubicBezTo>
                  <a:close/>
                </a:path>
              </a:pathLst>
            </a:custGeom>
            <a:solidFill>
              <a:srgbClr val="B00067"/>
            </a:solidFill>
            <a:ln w="9525" cap="flat">
              <a:noFill/>
              <a:prstDash val="solid"/>
              <a:miter/>
            </a:ln>
          </p:spPr>
          <p:txBody>
            <a:bodyPr rtlCol="0" anchor="ctr"/>
            <a:lstStyle/>
            <a:p>
              <a:endParaRPr lang="en-GB"/>
            </a:p>
          </p:txBody>
        </p:sp>
        <p:sp>
          <p:nvSpPr>
            <p:cNvPr id="253" name="Freeform: Shape 252">
              <a:extLst>
                <a:ext uri="{FF2B5EF4-FFF2-40B4-BE49-F238E27FC236}">
                  <a16:creationId xmlns:a16="http://schemas.microsoft.com/office/drawing/2014/main" id="{5C1812FB-1BD7-46FD-8922-0822545B0C67}"/>
                </a:ext>
              </a:extLst>
            </p:cNvPr>
            <p:cNvSpPr/>
            <p:nvPr/>
          </p:nvSpPr>
          <p:spPr>
            <a:xfrm>
              <a:off x="-2333527" y="6760817"/>
              <a:ext cx="110770" cy="78771"/>
            </a:xfrm>
            <a:custGeom>
              <a:avLst/>
              <a:gdLst>
                <a:gd name="connsiteX0" fmla="*/ 96337 w 110770"/>
                <a:gd name="connsiteY0" fmla="*/ 24384 h 78771"/>
                <a:gd name="connsiteX1" fmla="*/ 40806 w 110770"/>
                <a:gd name="connsiteY1" fmla="*/ 0 h 78771"/>
                <a:gd name="connsiteX2" fmla="*/ 1893 w 110770"/>
                <a:gd name="connsiteY2" fmla="*/ 67437 h 78771"/>
                <a:gd name="connsiteX3" fmla="*/ 6326 w 110770"/>
                <a:gd name="connsiteY3" fmla="*/ 78772 h 78771"/>
                <a:gd name="connsiteX4" fmla="*/ 31281 w 110770"/>
                <a:gd name="connsiteY4" fmla="*/ 74771 h 78771"/>
                <a:gd name="connsiteX5" fmla="*/ 110720 w 110770"/>
                <a:gd name="connsiteY5" fmla="*/ 55721 h 78771"/>
                <a:gd name="connsiteX6" fmla="*/ 102243 w 110770"/>
                <a:gd name="connsiteY6" fmla="*/ 24003 h 78771"/>
                <a:gd name="connsiteX7" fmla="*/ 96337 w 110770"/>
                <a:gd name="connsiteY7" fmla="*/ 24384 h 7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770" h="78771">
                  <a:moveTo>
                    <a:pt x="96337" y="24384"/>
                  </a:moveTo>
                  <a:cubicBezTo>
                    <a:pt x="75209" y="24489"/>
                    <a:pt x="55027" y="15627"/>
                    <a:pt x="40806" y="0"/>
                  </a:cubicBezTo>
                  <a:cubicBezTo>
                    <a:pt x="11439" y="7876"/>
                    <a:pt x="-5983" y="38070"/>
                    <a:pt x="1893" y="67437"/>
                  </a:cubicBezTo>
                  <a:cubicBezTo>
                    <a:pt x="2947" y="71367"/>
                    <a:pt x="4434" y="75169"/>
                    <a:pt x="6326" y="78772"/>
                  </a:cubicBezTo>
                  <a:cubicBezTo>
                    <a:pt x="14803" y="77438"/>
                    <a:pt x="23280" y="76200"/>
                    <a:pt x="31281" y="74771"/>
                  </a:cubicBezTo>
                  <a:cubicBezTo>
                    <a:pt x="58197" y="70403"/>
                    <a:pt x="84750" y="64036"/>
                    <a:pt x="110720" y="55721"/>
                  </a:cubicBezTo>
                  <a:cubicBezTo>
                    <a:pt x="111204" y="44530"/>
                    <a:pt x="108245" y="33460"/>
                    <a:pt x="102243" y="24003"/>
                  </a:cubicBezTo>
                  <a:cubicBezTo>
                    <a:pt x="100147" y="24098"/>
                    <a:pt x="98147" y="24384"/>
                    <a:pt x="96337" y="24384"/>
                  </a:cubicBezTo>
                  <a:close/>
                </a:path>
              </a:pathLst>
            </a:custGeom>
            <a:solidFill>
              <a:srgbClr val="B00067"/>
            </a:solidFill>
            <a:ln w="9525" cap="flat">
              <a:noFill/>
              <a:prstDash val="solid"/>
              <a:miter/>
            </a:ln>
          </p:spPr>
          <p:txBody>
            <a:bodyPr rtlCol="0" anchor="ctr"/>
            <a:lstStyle/>
            <a:p>
              <a:endParaRPr lang="en-GB"/>
            </a:p>
          </p:txBody>
        </p:sp>
        <p:sp>
          <p:nvSpPr>
            <p:cNvPr id="254" name="Freeform: Shape 253">
              <a:extLst>
                <a:ext uri="{FF2B5EF4-FFF2-40B4-BE49-F238E27FC236}">
                  <a16:creationId xmlns:a16="http://schemas.microsoft.com/office/drawing/2014/main" id="{40C80FEA-A392-4DA7-A193-65D5B92E5544}"/>
                </a:ext>
              </a:extLst>
            </p:cNvPr>
            <p:cNvSpPr/>
            <p:nvPr/>
          </p:nvSpPr>
          <p:spPr>
            <a:xfrm>
              <a:off x="-2514428" y="6673949"/>
              <a:ext cx="102454" cy="107366"/>
            </a:xfrm>
            <a:custGeom>
              <a:avLst/>
              <a:gdLst>
                <a:gd name="connsiteX0" fmla="*/ 95215 w 102454"/>
                <a:gd name="connsiteY0" fmla="*/ 40195 h 107366"/>
                <a:gd name="connsiteX1" fmla="*/ 42066 w 102454"/>
                <a:gd name="connsiteY1" fmla="*/ 8858 h 107366"/>
                <a:gd name="connsiteX2" fmla="*/ 36922 w 102454"/>
                <a:gd name="connsiteY2" fmla="*/ 0 h 107366"/>
                <a:gd name="connsiteX3" fmla="*/ 23778 w 102454"/>
                <a:gd name="connsiteY3" fmla="*/ 6572 h 107366"/>
                <a:gd name="connsiteX4" fmla="*/ 9891 w 102454"/>
                <a:gd name="connsiteY4" fmla="*/ 83593 h 107366"/>
                <a:gd name="connsiteX5" fmla="*/ 60163 w 102454"/>
                <a:gd name="connsiteY5" fmla="*/ 107156 h 107366"/>
                <a:gd name="connsiteX6" fmla="*/ 79880 w 102454"/>
                <a:gd name="connsiteY6" fmla="*/ 86868 h 107366"/>
                <a:gd name="connsiteX7" fmla="*/ 102454 w 102454"/>
                <a:gd name="connsiteY7" fmla="*/ 76486 h 107366"/>
                <a:gd name="connsiteX8" fmla="*/ 95215 w 102454"/>
                <a:gd name="connsiteY8" fmla="*/ 40195 h 10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54" h="107366">
                  <a:moveTo>
                    <a:pt x="95215" y="40195"/>
                  </a:moveTo>
                  <a:cubicBezTo>
                    <a:pt x="73802" y="37924"/>
                    <a:pt x="54420" y="26496"/>
                    <a:pt x="42066" y="8858"/>
                  </a:cubicBezTo>
                  <a:cubicBezTo>
                    <a:pt x="40134" y="6037"/>
                    <a:pt x="38415" y="3077"/>
                    <a:pt x="36922" y="0"/>
                  </a:cubicBezTo>
                  <a:cubicBezTo>
                    <a:pt x="32257" y="1571"/>
                    <a:pt x="27834" y="3782"/>
                    <a:pt x="23778" y="6572"/>
                  </a:cubicBezTo>
                  <a:cubicBezTo>
                    <a:pt x="-1325" y="24006"/>
                    <a:pt x="-7543" y="58490"/>
                    <a:pt x="9891" y="83593"/>
                  </a:cubicBezTo>
                  <a:cubicBezTo>
                    <a:pt x="21211" y="99893"/>
                    <a:pt x="40393" y="108884"/>
                    <a:pt x="60163" y="107156"/>
                  </a:cubicBezTo>
                  <a:cubicBezTo>
                    <a:pt x="65341" y="99166"/>
                    <a:pt x="72041" y="92272"/>
                    <a:pt x="79880" y="86868"/>
                  </a:cubicBezTo>
                  <a:cubicBezTo>
                    <a:pt x="86742" y="82117"/>
                    <a:pt x="94382" y="78603"/>
                    <a:pt x="102454" y="76486"/>
                  </a:cubicBezTo>
                  <a:cubicBezTo>
                    <a:pt x="96983" y="65205"/>
                    <a:pt x="94492" y="52711"/>
                    <a:pt x="95215" y="40195"/>
                  </a:cubicBezTo>
                  <a:close/>
                </a:path>
              </a:pathLst>
            </a:custGeom>
            <a:solidFill>
              <a:srgbClr val="B00067"/>
            </a:solidFill>
            <a:ln w="9525" cap="flat">
              <a:noFill/>
              <a:prstDash val="solid"/>
              <a:miter/>
            </a:ln>
          </p:spPr>
          <p:txBody>
            <a:bodyPr rtlCol="0" anchor="ctr"/>
            <a:lstStyle/>
            <a:p>
              <a:endParaRPr lang="en-GB"/>
            </a:p>
          </p:txBody>
        </p:sp>
        <p:sp>
          <p:nvSpPr>
            <p:cNvPr id="255" name="Freeform: Shape 254">
              <a:extLst>
                <a:ext uri="{FF2B5EF4-FFF2-40B4-BE49-F238E27FC236}">
                  <a16:creationId xmlns:a16="http://schemas.microsoft.com/office/drawing/2014/main" id="{B6DC58BC-8733-4936-BE5B-AEC4BCF45F68}"/>
                </a:ext>
              </a:extLst>
            </p:cNvPr>
            <p:cNvSpPr/>
            <p:nvPr/>
          </p:nvSpPr>
          <p:spPr>
            <a:xfrm>
              <a:off x="-2554892" y="6775485"/>
              <a:ext cx="95198" cy="79057"/>
            </a:xfrm>
            <a:custGeom>
              <a:avLst/>
              <a:gdLst>
                <a:gd name="connsiteX0" fmla="*/ 89578 w 95198"/>
                <a:gd name="connsiteY0" fmla="*/ 32956 h 79057"/>
                <a:gd name="connsiteX1" fmla="*/ 91769 w 95198"/>
                <a:gd name="connsiteY1" fmla="*/ 24289 h 79057"/>
                <a:gd name="connsiteX2" fmla="*/ 40810 w 95198"/>
                <a:gd name="connsiteY2" fmla="*/ 0 h 79057"/>
                <a:gd name="connsiteX3" fmla="*/ 1914 w 95198"/>
                <a:gd name="connsiteY3" fmla="*/ 67603 h 79057"/>
                <a:gd name="connsiteX4" fmla="*/ 6425 w 95198"/>
                <a:gd name="connsiteY4" fmla="*/ 79057 h 79057"/>
                <a:gd name="connsiteX5" fmla="*/ 95198 w 95198"/>
                <a:gd name="connsiteY5" fmla="*/ 76486 h 79057"/>
                <a:gd name="connsiteX6" fmla="*/ 89578 w 95198"/>
                <a:gd name="connsiteY6" fmla="*/ 32956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98" h="79057">
                  <a:moveTo>
                    <a:pt x="89578" y="32956"/>
                  </a:moveTo>
                  <a:cubicBezTo>
                    <a:pt x="90139" y="30028"/>
                    <a:pt x="90871" y="27133"/>
                    <a:pt x="91769" y="24289"/>
                  </a:cubicBezTo>
                  <a:cubicBezTo>
                    <a:pt x="72251" y="23202"/>
                    <a:pt x="53945" y="14477"/>
                    <a:pt x="40810" y="0"/>
                  </a:cubicBezTo>
                  <a:cubicBezTo>
                    <a:pt x="11402" y="7927"/>
                    <a:pt x="-6013" y="38193"/>
                    <a:pt x="1914" y="67603"/>
                  </a:cubicBezTo>
                  <a:cubicBezTo>
                    <a:pt x="2986" y="71578"/>
                    <a:pt x="4498" y="75420"/>
                    <a:pt x="6425" y="79057"/>
                  </a:cubicBezTo>
                  <a:cubicBezTo>
                    <a:pt x="36619" y="79057"/>
                    <a:pt x="66337" y="78010"/>
                    <a:pt x="95198" y="76486"/>
                  </a:cubicBezTo>
                  <a:cubicBezTo>
                    <a:pt x="88919" y="62892"/>
                    <a:pt x="86958" y="47699"/>
                    <a:pt x="89578" y="32956"/>
                  </a:cubicBezTo>
                  <a:close/>
                </a:path>
              </a:pathLst>
            </a:custGeom>
            <a:solidFill>
              <a:srgbClr val="B00067"/>
            </a:solidFill>
            <a:ln w="9525" cap="flat">
              <a:noFill/>
              <a:prstDash val="solid"/>
              <a:miter/>
            </a:ln>
          </p:spPr>
          <p:txBody>
            <a:bodyPr rtlCol="0" anchor="ctr"/>
            <a:lstStyle/>
            <a:p>
              <a:endParaRPr lang="en-GB"/>
            </a:p>
          </p:txBody>
        </p:sp>
        <p:sp>
          <p:nvSpPr>
            <p:cNvPr id="256" name="Freeform: Shape 255">
              <a:extLst>
                <a:ext uri="{FF2B5EF4-FFF2-40B4-BE49-F238E27FC236}">
                  <a16:creationId xmlns:a16="http://schemas.microsoft.com/office/drawing/2014/main" id="{2054648B-5BF0-4CC8-9742-6F84B21FB942}"/>
                </a:ext>
              </a:extLst>
            </p:cNvPr>
            <p:cNvSpPr/>
            <p:nvPr/>
          </p:nvSpPr>
          <p:spPr>
            <a:xfrm>
              <a:off x="-2447362" y="6767389"/>
              <a:ext cx="100348" cy="84105"/>
            </a:xfrm>
            <a:custGeom>
              <a:avLst/>
              <a:gdLst>
                <a:gd name="connsiteX0" fmla="*/ 98253 w 100348"/>
                <a:gd name="connsiteY0" fmla="*/ 24956 h 84105"/>
                <a:gd name="connsiteX1" fmla="*/ 46533 w 100348"/>
                <a:gd name="connsiteY1" fmla="*/ 0 h 84105"/>
                <a:gd name="connsiteX2" fmla="*/ 23673 w 100348"/>
                <a:gd name="connsiteY2" fmla="*/ 9525 h 84105"/>
                <a:gd name="connsiteX3" fmla="*/ 8433 w 100348"/>
                <a:gd name="connsiteY3" fmla="*/ 84106 h 84105"/>
                <a:gd name="connsiteX4" fmla="*/ 100349 w 100348"/>
                <a:gd name="connsiteY4" fmla="*/ 75248 h 84105"/>
                <a:gd name="connsiteX5" fmla="*/ 98253 w 100348"/>
                <a:gd name="connsiteY5" fmla="*/ 24956 h 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48" h="84105">
                  <a:moveTo>
                    <a:pt x="98253" y="24956"/>
                  </a:moveTo>
                  <a:cubicBezTo>
                    <a:pt x="78373" y="23874"/>
                    <a:pt x="59750" y="14889"/>
                    <a:pt x="46533" y="0"/>
                  </a:cubicBezTo>
                  <a:cubicBezTo>
                    <a:pt x="38274" y="1348"/>
                    <a:pt x="30445" y="4610"/>
                    <a:pt x="23673" y="9525"/>
                  </a:cubicBezTo>
                  <a:cubicBezTo>
                    <a:pt x="-501" y="26332"/>
                    <a:pt x="-7209" y="59163"/>
                    <a:pt x="8433" y="84106"/>
                  </a:cubicBezTo>
                  <a:cubicBezTo>
                    <a:pt x="40722" y="82010"/>
                    <a:pt x="71583" y="78962"/>
                    <a:pt x="100349" y="75248"/>
                  </a:cubicBezTo>
                  <a:cubicBezTo>
                    <a:pt x="93851" y="59231"/>
                    <a:pt x="93111" y="41457"/>
                    <a:pt x="98253" y="24956"/>
                  </a:cubicBezTo>
                  <a:close/>
                </a:path>
              </a:pathLst>
            </a:custGeom>
            <a:solidFill>
              <a:srgbClr val="B00067"/>
            </a:solidFill>
            <a:ln w="9525" cap="flat">
              <a:noFill/>
              <a:prstDash val="solid"/>
              <a:miter/>
            </a:ln>
          </p:spPr>
          <p:txBody>
            <a:bodyPr rtlCol="0" anchor="ctr"/>
            <a:lstStyle/>
            <a:p>
              <a:endParaRPr lang="en-GB"/>
            </a:p>
          </p:txBody>
        </p:sp>
        <p:sp>
          <p:nvSpPr>
            <p:cNvPr id="257" name="Freeform: Shape 256">
              <a:extLst>
                <a:ext uri="{FF2B5EF4-FFF2-40B4-BE49-F238E27FC236}">
                  <a16:creationId xmlns:a16="http://schemas.microsoft.com/office/drawing/2014/main" id="{F958010A-4481-4158-BFB0-35DFB85BA9B9}"/>
                </a:ext>
              </a:extLst>
            </p:cNvPr>
            <p:cNvSpPr/>
            <p:nvPr/>
          </p:nvSpPr>
          <p:spPr>
            <a:xfrm>
              <a:off x="-2400392" y="6662814"/>
              <a:ext cx="96527" cy="110680"/>
            </a:xfrm>
            <a:custGeom>
              <a:avLst/>
              <a:gdLst>
                <a:gd name="connsiteX0" fmla="*/ 60047 w 96527"/>
                <a:gd name="connsiteY0" fmla="*/ 110480 h 110680"/>
                <a:gd name="connsiteX1" fmla="*/ 79764 w 96527"/>
                <a:gd name="connsiteY1" fmla="*/ 90192 h 110680"/>
                <a:gd name="connsiteX2" fmla="*/ 96528 w 96527"/>
                <a:gd name="connsiteY2" fmla="*/ 81619 h 110680"/>
                <a:gd name="connsiteX3" fmla="*/ 89479 w 96527"/>
                <a:gd name="connsiteY3" fmla="*/ 34947 h 110680"/>
                <a:gd name="connsiteX4" fmla="*/ 95194 w 96527"/>
                <a:gd name="connsiteY4" fmla="*/ 16944 h 110680"/>
                <a:gd name="connsiteX5" fmla="*/ 16944 w 96527"/>
                <a:gd name="connsiteY5" fmla="*/ 15486 h 110680"/>
                <a:gd name="connsiteX6" fmla="*/ 15487 w 96527"/>
                <a:gd name="connsiteY6" fmla="*/ 93736 h 110680"/>
                <a:gd name="connsiteX7" fmla="*/ 60047 w 96527"/>
                <a:gd name="connsiteY7" fmla="*/ 11048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527" h="110680">
                  <a:moveTo>
                    <a:pt x="60047" y="110480"/>
                  </a:moveTo>
                  <a:cubicBezTo>
                    <a:pt x="65249" y="102509"/>
                    <a:pt x="71944" y="95620"/>
                    <a:pt x="79764" y="90192"/>
                  </a:cubicBezTo>
                  <a:cubicBezTo>
                    <a:pt x="84971" y="86644"/>
                    <a:pt x="90603" y="83763"/>
                    <a:pt x="96528" y="81619"/>
                  </a:cubicBezTo>
                  <a:cubicBezTo>
                    <a:pt x="89133" y="67253"/>
                    <a:pt x="86657" y="50856"/>
                    <a:pt x="89479" y="34947"/>
                  </a:cubicBezTo>
                  <a:cubicBezTo>
                    <a:pt x="90617" y="28729"/>
                    <a:pt x="92538" y="22680"/>
                    <a:pt x="95194" y="16944"/>
                  </a:cubicBezTo>
                  <a:cubicBezTo>
                    <a:pt x="73989" y="-5066"/>
                    <a:pt x="38956" y="-5718"/>
                    <a:pt x="16944" y="15486"/>
                  </a:cubicBezTo>
                  <a:cubicBezTo>
                    <a:pt x="-5066" y="36692"/>
                    <a:pt x="-5719" y="71726"/>
                    <a:pt x="15487" y="93736"/>
                  </a:cubicBezTo>
                  <a:cubicBezTo>
                    <a:pt x="27058" y="105747"/>
                    <a:pt x="43429" y="111898"/>
                    <a:pt x="60047" y="110480"/>
                  </a:cubicBezTo>
                  <a:close/>
                </a:path>
              </a:pathLst>
            </a:custGeom>
            <a:solidFill>
              <a:srgbClr val="B00067"/>
            </a:solidFill>
            <a:ln w="9525" cap="flat">
              <a:noFill/>
              <a:prstDash val="solid"/>
              <a:miter/>
            </a:ln>
          </p:spPr>
          <p:txBody>
            <a:bodyPr rtlCol="0" anchor="ctr"/>
            <a:lstStyle/>
            <a:p>
              <a:endParaRPr lang="en-GB"/>
            </a:p>
          </p:txBody>
        </p:sp>
        <p:sp>
          <p:nvSpPr>
            <p:cNvPr id="258" name="Freeform: Shape 257">
              <a:extLst>
                <a:ext uri="{FF2B5EF4-FFF2-40B4-BE49-F238E27FC236}">
                  <a16:creationId xmlns:a16="http://schemas.microsoft.com/office/drawing/2014/main" id="{3E8189C5-B235-4B77-B9F4-A269A7294DD5}"/>
                </a:ext>
              </a:extLst>
            </p:cNvPr>
            <p:cNvSpPr/>
            <p:nvPr/>
          </p:nvSpPr>
          <p:spPr>
            <a:xfrm>
              <a:off x="-2617713" y="6678142"/>
              <a:ext cx="92583" cy="111071"/>
            </a:xfrm>
            <a:custGeom>
              <a:avLst/>
              <a:gdLst>
                <a:gd name="connsiteX0" fmla="*/ 88868 w 92583"/>
                <a:gd name="connsiteY0" fmla="*/ 22857 h 111071"/>
                <a:gd name="connsiteX1" fmla="*/ 54197 w 92583"/>
                <a:gd name="connsiteY1" fmla="*/ 93 h 111071"/>
                <a:gd name="connsiteX2" fmla="*/ 0 w 92583"/>
                <a:gd name="connsiteY2" fmla="*/ 35049 h 111071"/>
                <a:gd name="connsiteX3" fmla="*/ 34480 w 92583"/>
                <a:gd name="connsiteY3" fmla="*/ 81722 h 111071"/>
                <a:gd name="connsiteX4" fmla="*/ 48101 w 92583"/>
                <a:gd name="connsiteY4" fmla="*/ 110964 h 111071"/>
                <a:gd name="connsiteX5" fmla="*/ 56007 w 92583"/>
                <a:gd name="connsiteY5" fmla="*/ 110964 h 111071"/>
                <a:gd name="connsiteX6" fmla="*/ 92583 w 92583"/>
                <a:gd name="connsiteY6" fmla="*/ 82389 h 111071"/>
                <a:gd name="connsiteX7" fmla="*/ 88868 w 92583"/>
                <a:gd name="connsiteY7" fmla="*/ 22857 h 11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83" h="111071">
                  <a:moveTo>
                    <a:pt x="88868" y="22857"/>
                  </a:moveTo>
                  <a:cubicBezTo>
                    <a:pt x="75396" y="18690"/>
                    <a:pt x="63377" y="10799"/>
                    <a:pt x="54197" y="93"/>
                  </a:cubicBezTo>
                  <a:cubicBezTo>
                    <a:pt x="30450" y="-1286"/>
                    <a:pt x="8538" y="12848"/>
                    <a:pt x="0" y="35049"/>
                  </a:cubicBezTo>
                  <a:cubicBezTo>
                    <a:pt x="13580" y="48951"/>
                    <a:pt x="25182" y="64656"/>
                    <a:pt x="34480" y="81722"/>
                  </a:cubicBezTo>
                  <a:cubicBezTo>
                    <a:pt x="39551" y="91213"/>
                    <a:pt x="44097" y="100976"/>
                    <a:pt x="48101" y="110964"/>
                  </a:cubicBezTo>
                  <a:cubicBezTo>
                    <a:pt x="50735" y="111107"/>
                    <a:pt x="53373" y="111107"/>
                    <a:pt x="56007" y="110964"/>
                  </a:cubicBezTo>
                  <a:cubicBezTo>
                    <a:pt x="64711" y="97663"/>
                    <a:pt x="77572" y="87616"/>
                    <a:pt x="92583" y="82389"/>
                  </a:cubicBezTo>
                  <a:cubicBezTo>
                    <a:pt x="83107" y="63928"/>
                    <a:pt x="81761" y="42352"/>
                    <a:pt x="88868" y="22857"/>
                  </a:cubicBezTo>
                  <a:close/>
                </a:path>
              </a:pathLst>
            </a:custGeom>
            <a:solidFill>
              <a:srgbClr val="B00067"/>
            </a:solidFill>
            <a:ln w="9525" cap="flat">
              <a:noFill/>
              <a:prstDash val="solid"/>
              <a:miter/>
            </a:ln>
          </p:spPr>
          <p:txBody>
            <a:bodyPr rtlCol="0" anchor="ctr"/>
            <a:lstStyle/>
            <a:p>
              <a:endParaRPr lang="en-GB"/>
            </a:p>
          </p:txBody>
        </p:sp>
        <p:sp>
          <p:nvSpPr>
            <p:cNvPr id="259" name="Freeform: Shape 258">
              <a:extLst>
                <a:ext uri="{FF2B5EF4-FFF2-40B4-BE49-F238E27FC236}">
                  <a16:creationId xmlns:a16="http://schemas.microsoft.com/office/drawing/2014/main" id="{45DAF74A-3B35-412C-B4AB-9A15D0DD505B}"/>
                </a:ext>
              </a:extLst>
            </p:cNvPr>
            <p:cNvSpPr/>
            <p:nvPr/>
          </p:nvSpPr>
          <p:spPr>
            <a:xfrm>
              <a:off x="-2562181" y="6574663"/>
              <a:ext cx="94867" cy="109096"/>
            </a:xfrm>
            <a:custGeom>
              <a:avLst/>
              <a:gdLst>
                <a:gd name="connsiteX0" fmla="*/ 94868 w 94867"/>
                <a:gd name="connsiteY0" fmla="*/ 16609 h 109096"/>
                <a:gd name="connsiteX1" fmla="*/ 16609 w 94867"/>
                <a:gd name="connsiteY1" fmla="*/ 15813 h 109096"/>
                <a:gd name="connsiteX2" fmla="*/ 15813 w 94867"/>
                <a:gd name="connsiteY2" fmla="*/ 94072 h 109096"/>
                <a:gd name="connsiteX3" fmla="*/ 42195 w 94867"/>
                <a:gd name="connsiteY3" fmla="*/ 109096 h 109096"/>
                <a:gd name="connsiteX4" fmla="*/ 60673 w 94867"/>
                <a:gd name="connsiteY4" fmla="*/ 90046 h 109096"/>
                <a:gd name="connsiteX5" fmla="*/ 78199 w 94867"/>
                <a:gd name="connsiteY5" fmla="*/ 81379 h 109096"/>
                <a:gd name="connsiteX6" fmla="*/ 94868 w 94867"/>
                <a:gd name="connsiteY6" fmla="*/ 16609 h 10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67" h="109096">
                  <a:moveTo>
                    <a:pt x="94868" y="16609"/>
                  </a:moveTo>
                  <a:cubicBezTo>
                    <a:pt x="73477" y="-5222"/>
                    <a:pt x="38439" y="-5578"/>
                    <a:pt x="16609" y="15813"/>
                  </a:cubicBezTo>
                  <a:cubicBezTo>
                    <a:pt x="-5222" y="37204"/>
                    <a:pt x="-5578" y="72241"/>
                    <a:pt x="15813" y="94072"/>
                  </a:cubicBezTo>
                  <a:cubicBezTo>
                    <a:pt x="23034" y="101441"/>
                    <a:pt x="32173" y="106646"/>
                    <a:pt x="42195" y="109096"/>
                  </a:cubicBezTo>
                  <a:cubicBezTo>
                    <a:pt x="47128" y="101662"/>
                    <a:pt x="53392" y="95203"/>
                    <a:pt x="60673" y="90046"/>
                  </a:cubicBezTo>
                  <a:cubicBezTo>
                    <a:pt x="66119" y="86416"/>
                    <a:pt x="72009" y="83504"/>
                    <a:pt x="78199" y="81379"/>
                  </a:cubicBezTo>
                  <a:cubicBezTo>
                    <a:pt x="73205" y="58367"/>
                    <a:pt x="79386" y="34350"/>
                    <a:pt x="94868" y="16609"/>
                  </a:cubicBezTo>
                  <a:close/>
                </a:path>
              </a:pathLst>
            </a:custGeom>
            <a:solidFill>
              <a:srgbClr val="B00067"/>
            </a:solidFill>
            <a:ln w="9525" cap="flat">
              <a:noFill/>
              <a:prstDash val="solid"/>
              <a:miter/>
            </a:ln>
          </p:spPr>
          <p:txBody>
            <a:bodyPr rtlCol="0" anchor="ctr"/>
            <a:lstStyle/>
            <a:p>
              <a:endParaRPr lang="en-GB"/>
            </a:p>
          </p:txBody>
        </p:sp>
        <p:sp>
          <p:nvSpPr>
            <p:cNvPr id="260" name="Rectangle 259">
              <a:extLst>
                <a:ext uri="{FF2B5EF4-FFF2-40B4-BE49-F238E27FC236}">
                  <a16:creationId xmlns:a16="http://schemas.microsoft.com/office/drawing/2014/main" id="{AC69CA91-80A9-446F-B092-FC355540CD19}"/>
                </a:ext>
              </a:extLst>
            </p:cNvPr>
            <p:cNvSpPr/>
            <p:nvPr/>
          </p:nvSpPr>
          <p:spPr>
            <a:xfrm>
              <a:off x="-2811780" y="7297877"/>
              <a:ext cx="2209800" cy="45719"/>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1" name="Freeform: Shape 260">
              <a:extLst>
                <a:ext uri="{FF2B5EF4-FFF2-40B4-BE49-F238E27FC236}">
                  <a16:creationId xmlns:a16="http://schemas.microsoft.com/office/drawing/2014/main" id="{4C30C3D0-D00F-4493-B989-246A9AB8B01C}"/>
                </a:ext>
              </a:extLst>
            </p:cNvPr>
            <p:cNvSpPr/>
            <p:nvPr/>
          </p:nvSpPr>
          <p:spPr>
            <a:xfrm rot="19283283" flipH="1">
              <a:off x="-1000948" y="5821898"/>
              <a:ext cx="496252" cy="476250"/>
            </a:xfrm>
            <a:custGeom>
              <a:avLst/>
              <a:gdLst>
                <a:gd name="connsiteX0" fmla="*/ 495300 w 496252"/>
                <a:gd name="connsiteY0" fmla="*/ 400050 h 476250"/>
                <a:gd name="connsiteX1" fmla="*/ 495300 w 496252"/>
                <a:gd name="connsiteY1" fmla="*/ 400050 h 476250"/>
                <a:gd name="connsiteX2" fmla="*/ 495300 w 496252"/>
                <a:gd name="connsiteY2" fmla="*/ 400050 h 476250"/>
                <a:gd name="connsiteX3" fmla="*/ 494348 w 496252"/>
                <a:gd name="connsiteY3" fmla="*/ 387668 h 476250"/>
                <a:gd name="connsiteX4" fmla="*/ 494348 w 496252"/>
                <a:gd name="connsiteY4" fmla="*/ 386715 h 476250"/>
                <a:gd name="connsiteX5" fmla="*/ 493395 w 496252"/>
                <a:gd name="connsiteY5" fmla="*/ 377190 h 476250"/>
                <a:gd name="connsiteX6" fmla="*/ 371475 w 496252"/>
                <a:gd name="connsiteY6" fmla="*/ 276225 h 476250"/>
                <a:gd name="connsiteX7" fmla="*/ 342900 w 496252"/>
                <a:gd name="connsiteY7" fmla="*/ 247650 h 476250"/>
                <a:gd name="connsiteX8" fmla="*/ 342900 w 496252"/>
                <a:gd name="connsiteY8" fmla="*/ 247650 h 476250"/>
                <a:gd name="connsiteX9" fmla="*/ 342900 w 496252"/>
                <a:gd name="connsiteY9" fmla="*/ 247650 h 476250"/>
                <a:gd name="connsiteX10" fmla="*/ 342900 w 496252"/>
                <a:gd name="connsiteY10" fmla="*/ 247650 h 476250"/>
                <a:gd name="connsiteX11" fmla="*/ 342900 w 496252"/>
                <a:gd name="connsiteY11" fmla="*/ 238125 h 476250"/>
                <a:gd name="connsiteX12" fmla="*/ 247650 w 496252"/>
                <a:gd name="connsiteY12" fmla="*/ 142875 h 476250"/>
                <a:gd name="connsiteX13" fmla="*/ 219075 w 496252"/>
                <a:gd name="connsiteY13" fmla="*/ 114300 h 476250"/>
                <a:gd name="connsiteX14" fmla="*/ 109538 w 496252"/>
                <a:gd name="connsiteY14" fmla="*/ 0 h 476250"/>
                <a:gd name="connsiteX15" fmla="*/ 0 w 496252"/>
                <a:gd name="connsiteY15" fmla="*/ 114300 h 476250"/>
                <a:gd name="connsiteX16" fmla="*/ 60960 w 496252"/>
                <a:gd name="connsiteY16" fmla="*/ 216218 h 476250"/>
                <a:gd name="connsiteX17" fmla="*/ 58102 w 496252"/>
                <a:gd name="connsiteY17" fmla="*/ 239077 h 476250"/>
                <a:gd name="connsiteX18" fmla="*/ 148590 w 496252"/>
                <a:gd name="connsiteY18" fmla="*/ 333375 h 476250"/>
                <a:gd name="connsiteX19" fmla="*/ 204788 w 496252"/>
                <a:gd name="connsiteY19" fmla="*/ 313373 h 476250"/>
                <a:gd name="connsiteX20" fmla="*/ 286703 w 496252"/>
                <a:gd name="connsiteY20" fmla="*/ 352425 h 476250"/>
                <a:gd name="connsiteX21" fmla="*/ 391478 w 496252"/>
                <a:gd name="connsiteY21" fmla="*/ 352425 h 476250"/>
                <a:gd name="connsiteX22" fmla="*/ 439103 w 496252"/>
                <a:gd name="connsiteY22" fmla="*/ 400050 h 476250"/>
                <a:gd name="connsiteX23" fmla="*/ 439103 w 496252"/>
                <a:gd name="connsiteY23" fmla="*/ 476250 h 476250"/>
                <a:gd name="connsiteX24" fmla="*/ 496253 w 496252"/>
                <a:gd name="connsiteY24" fmla="*/ 476250 h 476250"/>
                <a:gd name="connsiteX25" fmla="*/ 495300 w 496252"/>
                <a:gd name="connsiteY25" fmla="*/ 4000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252" h="476250">
                  <a:moveTo>
                    <a:pt x="495300" y="400050"/>
                  </a:moveTo>
                  <a:lnTo>
                    <a:pt x="495300" y="400050"/>
                  </a:lnTo>
                  <a:cubicBezTo>
                    <a:pt x="495300" y="400050"/>
                    <a:pt x="495300" y="399098"/>
                    <a:pt x="495300" y="400050"/>
                  </a:cubicBezTo>
                  <a:cubicBezTo>
                    <a:pt x="495300" y="395288"/>
                    <a:pt x="495300" y="391478"/>
                    <a:pt x="494348" y="387668"/>
                  </a:cubicBezTo>
                  <a:cubicBezTo>
                    <a:pt x="494348" y="387668"/>
                    <a:pt x="494348" y="387668"/>
                    <a:pt x="494348" y="386715"/>
                  </a:cubicBezTo>
                  <a:cubicBezTo>
                    <a:pt x="494348" y="383858"/>
                    <a:pt x="493395" y="380048"/>
                    <a:pt x="493395" y="377190"/>
                  </a:cubicBezTo>
                  <a:cubicBezTo>
                    <a:pt x="482917" y="320040"/>
                    <a:pt x="432435" y="276225"/>
                    <a:pt x="371475" y="276225"/>
                  </a:cubicBezTo>
                  <a:cubicBezTo>
                    <a:pt x="355283" y="276225"/>
                    <a:pt x="342900" y="263843"/>
                    <a:pt x="342900" y="247650"/>
                  </a:cubicBezTo>
                  <a:lnTo>
                    <a:pt x="342900" y="247650"/>
                  </a:lnTo>
                  <a:cubicBezTo>
                    <a:pt x="342900" y="247650"/>
                    <a:pt x="342900" y="247650"/>
                    <a:pt x="342900" y="247650"/>
                  </a:cubicBezTo>
                  <a:lnTo>
                    <a:pt x="342900" y="247650"/>
                  </a:lnTo>
                  <a:lnTo>
                    <a:pt x="342900" y="238125"/>
                  </a:lnTo>
                  <a:cubicBezTo>
                    <a:pt x="342900" y="185738"/>
                    <a:pt x="300038" y="142875"/>
                    <a:pt x="247650" y="142875"/>
                  </a:cubicBezTo>
                  <a:cubicBezTo>
                    <a:pt x="231458" y="142875"/>
                    <a:pt x="219075" y="130493"/>
                    <a:pt x="219075" y="114300"/>
                  </a:cubicBezTo>
                  <a:cubicBezTo>
                    <a:pt x="219075" y="51435"/>
                    <a:pt x="170498" y="0"/>
                    <a:pt x="109538" y="0"/>
                  </a:cubicBezTo>
                  <a:cubicBezTo>
                    <a:pt x="48577" y="0"/>
                    <a:pt x="0" y="51435"/>
                    <a:pt x="0" y="114300"/>
                  </a:cubicBezTo>
                  <a:cubicBezTo>
                    <a:pt x="0" y="159068"/>
                    <a:pt x="24765" y="198120"/>
                    <a:pt x="60960" y="216218"/>
                  </a:cubicBezTo>
                  <a:cubicBezTo>
                    <a:pt x="59055" y="223838"/>
                    <a:pt x="58102" y="231458"/>
                    <a:pt x="58102" y="239077"/>
                  </a:cubicBezTo>
                  <a:cubicBezTo>
                    <a:pt x="58102" y="291465"/>
                    <a:pt x="98107" y="333375"/>
                    <a:pt x="148590" y="333375"/>
                  </a:cubicBezTo>
                  <a:cubicBezTo>
                    <a:pt x="169545" y="333375"/>
                    <a:pt x="189548" y="325755"/>
                    <a:pt x="204788" y="313373"/>
                  </a:cubicBezTo>
                  <a:cubicBezTo>
                    <a:pt x="223838" y="337185"/>
                    <a:pt x="253365" y="352425"/>
                    <a:pt x="286703" y="352425"/>
                  </a:cubicBezTo>
                  <a:lnTo>
                    <a:pt x="391478" y="352425"/>
                  </a:lnTo>
                  <a:cubicBezTo>
                    <a:pt x="418148" y="352425"/>
                    <a:pt x="439103" y="373380"/>
                    <a:pt x="439103" y="400050"/>
                  </a:cubicBezTo>
                  <a:lnTo>
                    <a:pt x="439103" y="476250"/>
                  </a:lnTo>
                  <a:lnTo>
                    <a:pt x="496253" y="476250"/>
                  </a:lnTo>
                  <a:lnTo>
                    <a:pt x="495300" y="400050"/>
                  </a:lnTo>
                  <a:close/>
                </a:path>
              </a:pathLst>
            </a:custGeom>
            <a:solidFill>
              <a:srgbClr val="B00067"/>
            </a:solidFill>
            <a:ln w="9525" cap="flat">
              <a:noFill/>
              <a:prstDash val="solid"/>
              <a:miter/>
            </a:ln>
          </p:spPr>
          <p:txBody>
            <a:bodyPr rtlCol="0" anchor="ctr"/>
            <a:lstStyle/>
            <a:p>
              <a:endParaRPr lang="en-GB"/>
            </a:p>
          </p:txBody>
        </p:sp>
        <p:sp>
          <p:nvSpPr>
            <p:cNvPr id="262" name="Freeform: Shape 261">
              <a:extLst>
                <a:ext uri="{FF2B5EF4-FFF2-40B4-BE49-F238E27FC236}">
                  <a16:creationId xmlns:a16="http://schemas.microsoft.com/office/drawing/2014/main" id="{26B996BD-DE60-4531-BD89-DBD8AB2BCD89}"/>
                </a:ext>
              </a:extLst>
            </p:cNvPr>
            <p:cNvSpPr/>
            <p:nvPr/>
          </p:nvSpPr>
          <p:spPr>
            <a:xfrm rot="338849" flipH="1">
              <a:off x="-1043240" y="6425994"/>
              <a:ext cx="455279" cy="828784"/>
            </a:xfrm>
            <a:custGeom>
              <a:avLst/>
              <a:gdLst>
                <a:gd name="connsiteX0" fmla="*/ 414646 w 455279"/>
                <a:gd name="connsiteY0" fmla="*/ 22414 h 828784"/>
                <a:gd name="connsiteX1" fmla="*/ 247331 w 455279"/>
                <a:gd name="connsiteY1" fmla="*/ 346808 h 828784"/>
                <a:gd name="connsiteX2" fmla="*/ 238165 w 455279"/>
                <a:gd name="connsiteY2" fmla="*/ 345902 h 828784"/>
                <a:gd name="connsiteX3" fmla="*/ 238165 w 455279"/>
                <a:gd name="connsiteY3" fmla="*/ 17058 h 828784"/>
                <a:gd name="connsiteX4" fmla="*/ 192446 w 455279"/>
                <a:gd name="connsiteY4" fmla="*/ 17058 h 828784"/>
                <a:gd name="connsiteX5" fmla="*/ 192446 w 455279"/>
                <a:gd name="connsiteY5" fmla="*/ 339847 h 828784"/>
                <a:gd name="connsiteX6" fmla="*/ 41797 w 455279"/>
                <a:gd name="connsiteY6" fmla="*/ 0 h 828784"/>
                <a:gd name="connsiteX7" fmla="*/ 0 w 455279"/>
                <a:gd name="connsiteY7" fmla="*/ 18528 h 828784"/>
                <a:gd name="connsiteX8" fmla="*/ 140855 w 455279"/>
                <a:gd name="connsiteY8" fmla="*/ 336279 h 828784"/>
                <a:gd name="connsiteX9" fmla="*/ 78259 w 455279"/>
                <a:gd name="connsiteY9" fmla="*/ 330089 h 828784"/>
                <a:gd name="connsiteX10" fmla="*/ 97761 w 455279"/>
                <a:gd name="connsiteY10" fmla="*/ 568432 h 828784"/>
                <a:gd name="connsiteX11" fmla="*/ 131636 w 455279"/>
                <a:gd name="connsiteY11" fmla="*/ 603368 h 828784"/>
                <a:gd name="connsiteX12" fmla="*/ 214957 w 455279"/>
                <a:gd name="connsiteY12" fmla="*/ 611607 h 828784"/>
                <a:gd name="connsiteX13" fmla="*/ 203467 w 455279"/>
                <a:gd name="connsiteY13" fmla="*/ 727801 h 828784"/>
                <a:gd name="connsiteX14" fmla="*/ 187049 w 455279"/>
                <a:gd name="connsiteY14" fmla="*/ 726177 h 828784"/>
                <a:gd name="connsiteX15" fmla="*/ 187378 w 455279"/>
                <a:gd name="connsiteY15" fmla="*/ 727552 h 828784"/>
                <a:gd name="connsiteX16" fmla="*/ 47092 w 455279"/>
                <a:gd name="connsiteY16" fmla="*/ 713680 h 828784"/>
                <a:gd name="connsiteX17" fmla="*/ 4480 w 455279"/>
                <a:gd name="connsiteY17" fmla="*/ 747752 h 828784"/>
                <a:gd name="connsiteX18" fmla="*/ 731 w 455279"/>
                <a:gd name="connsiteY18" fmla="*/ 785667 h 828784"/>
                <a:gd name="connsiteX19" fmla="*/ 436754 w 455279"/>
                <a:gd name="connsiteY19" fmla="*/ 828784 h 828784"/>
                <a:gd name="connsiteX20" fmla="*/ 440503 w 455279"/>
                <a:gd name="connsiteY20" fmla="*/ 790869 h 828784"/>
                <a:gd name="connsiteX21" fmla="*/ 406338 w 455279"/>
                <a:gd name="connsiteY21" fmla="*/ 749205 h 828784"/>
                <a:gd name="connsiteX22" fmla="*/ 327663 w 455279"/>
                <a:gd name="connsiteY22" fmla="*/ 741425 h 828784"/>
                <a:gd name="connsiteX23" fmla="*/ 328523 w 455279"/>
                <a:gd name="connsiteY23" fmla="*/ 740167 h 828784"/>
                <a:gd name="connsiteX24" fmla="*/ 289908 w 455279"/>
                <a:gd name="connsiteY24" fmla="*/ 736349 h 828784"/>
                <a:gd name="connsiteX25" fmla="*/ 288707 w 455279"/>
                <a:gd name="connsiteY25" fmla="*/ 738529 h 828784"/>
                <a:gd name="connsiteX26" fmla="*/ 250838 w 455279"/>
                <a:gd name="connsiteY26" fmla="*/ 734784 h 828784"/>
                <a:gd name="connsiteX27" fmla="*/ 262553 w 455279"/>
                <a:gd name="connsiteY27" fmla="*/ 616314 h 828784"/>
                <a:gd name="connsiteX28" fmla="*/ 333534 w 455279"/>
                <a:gd name="connsiteY28" fmla="*/ 623333 h 828784"/>
                <a:gd name="connsiteX29" fmla="*/ 373594 w 455279"/>
                <a:gd name="connsiteY29" fmla="*/ 595708 h 828784"/>
                <a:gd name="connsiteX30" fmla="*/ 438453 w 455279"/>
                <a:gd name="connsiteY30" fmla="*/ 365707 h 828784"/>
                <a:gd name="connsiteX31" fmla="*/ 296277 w 455279"/>
                <a:gd name="connsiteY31" fmla="*/ 351648 h 828784"/>
                <a:gd name="connsiteX32" fmla="*/ 455279 w 455279"/>
                <a:gd name="connsiteY32" fmla="*/ 43372 h 82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5279" h="828784">
                  <a:moveTo>
                    <a:pt x="414646" y="22414"/>
                  </a:moveTo>
                  <a:lnTo>
                    <a:pt x="247331" y="346808"/>
                  </a:lnTo>
                  <a:lnTo>
                    <a:pt x="238165" y="345902"/>
                  </a:lnTo>
                  <a:lnTo>
                    <a:pt x="238165" y="17058"/>
                  </a:lnTo>
                  <a:lnTo>
                    <a:pt x="192446" y="17058"/>
                  </a:lnTo>
                  <a:lnTo>
                    <a:pt x="192446" y="339847"/>
                  </a:lnTo>
                  <a:lnTo>
                    <a:pt x="41797" y="0"/>
                  </a:lnTo>
                  <a:lnTo>
                    <a:pt x="0" y="18528"/>
                  </a:lnTo>
                  <a:lnTo>
                    <a:pt x="140855" y="336279"/>
                  </a:lnTo>
                  <a:lnTo>
                    <a:pt x="78259" y="330089"/>
                  </a:lnTo>
                  <a:lnTo>
                    <a:pt x="97761" y="568432"/>
                  </a:lnTo>
                  <a:cubicBezTo>
                    <a:pt x="98824" y="586723"/>
                    <a:pt x="113626" y="601587"/>
                    <a:pt x="131636" y="603368"/>
                  </a:cubicBezTo>
                  <a:lnTo>
                    <a:pt x="214957" y="611607"/>
                  </a:lnTo>
                  <a:lnTo>
                    <a:pt x="203467" y="727801"/>
                  </a:lnTo>
                  <a:lnTo>
                    <a:pt x="187049" y="726177"/>
                  </a:lnTo>
                  <a:lnTo>
                    <a:pt x="187378" y="727552"/>
                  </a:lnTo>
                  <a:lnTo>
                    <a:pt x="47092" y="713680"/>
                  </a:lnTo>
                  <a:cubicBezTo>
                    <a:pt x="26240" y="711618"/>
                    <a:pt x="7490" y="726992"/>
                    <a:pt x="4480" y="747752"/>
                  </a:cubicBezTo>
                  <a:lnTo>
                    <a:pt x="731" y="785667"/>
                  </a:lnTo>
                  <a:lnTo>
                    <a:pt x="436754" y="828784"/>
                  </a:lnTo>
                  <a:lnTo>
                    <a:pt x="440503" y="790869"/>
                  </a:lnTo>
                  <a:cubicBezTo>
                    <a:pt x="442565" y="770016"/>
                    <a:pt x="427191" y="751267"/>
                    <a:pt x="406338" y="749205"/>
                  </a:cubicBezTo>
                  <a:lnTo>
                    <a:pt x="327663" y="741425"/>
                  </a:lnTo>
                  <a:lnTo>
                    <a:pt x="328523" y="740167"/>
                  </a:lnTo>
                  <a:lnTo>
                    <a:pt x="289908" y="736349"/>
                  </a:lnTo>
                  <a:lnTo>
                    <a:pt x="288707" y="738529"/>
                  </a:lnTo>
                  <a:lnTo>
                    <a:pt x="250838" y="734784"/>
                  </a:lnTo>
                  <a:lnTo>
                    <a:pt x="262553" y="616314"/>
                  </a:lnTo>
                  <a:lnTo>
                    <a:pt x="333534" y="623333"/>
                  </a:lnTo>
                  <a:cubicBezTo>
                    <a:pt x="351543" y="625114"/>
                    <a:pt x="368969" y="613437"/>
                    <a:pt x="373594" y="595708"/>
                  </a:cubicBezTo>
                  <a:lnTo>
                    <a:pt x="438453" y="365707"/>
                  </a:lnTo>
                  <a:lnTo>
                    <a:pt x="296277" y="351648"/>
                  </a:lnTo>
                  <a:lnTo>
                    <a:pt x="455279" y="43372"/>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274" name="Group 273">
            <a:extLst>
              <a:ext uri="{FF2B5EF4-FFF2-40B4-BE49-F238E27FC236}">
                <a16:creationId xmlns:a16="http://schemas.microsoft.com/office/drawing/2014/main" id="{9460D93E-A7D5-45E4-A351-E6EF1667CAFF}"/>
              </a:ext>
            </a:extLst>
          </p:cNvPr>
          <p:cNvGrpSpPr/>
          <p:nvPr/>
        </p:nvGrpSpPr>
        <p:grpSpPr>
          <a:xfrm>
            <a:off x="29271" y="8669093"/>
            <a:ext cx="480368" cy="371531"/>
            <a:chOff x="137419" y="5156713"/>
            <a:chExt cx="342887" cy="265199"/>
          </a:xfrm>
        </p:grpSpPr>
        <p:pic>
          <p:nvPicPr>
            <p:cNvPr id="275" name="Graphic 274" descr="Earth globe: Africa and Europe with solid fill">
              <a:extLst>
                <a:ext uri="{FF2B5EF4-FFF2-40B4-BE49-F238E27FC236}">
                  <a16:creationId xmlns:a16="http://schemas.microsoft.com/office/drawing/2014/main" id="{E394D271-897F-447F-9900-05FE8C5B54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419" y="5156713"/>
              <a:ext cx="265199" cy="265199"/>
            </a:xfrm>
            <a:prstGeom prst="rect">
              <a:avLst/>
            </a:prstGeom>
          </p:spPr>
        </p:pic>
        <p:pic>
          <p:nvPicPr>
            <p:cNvPr id="276" name="Graphic 275" descr="Paint brush with solid fill">
              <a:extLst>
                <a:ext uri="{FF2B5EF4-FFF2-40B4-BE49-F238E27FC236}">
                  <a16:creationId xmlns:a16="http://schemas.microsoft.com/office/drawing/2014/main" id="{B6674594-F291-4FC1-98A5-E2FE014EA1F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3610661" flipH="1">
              <a:off x="316074" y="5216051"/>
              <a:ext cx="164232" cy="164232"/>
            </a:xfrm>
            <a:prstGeom prst="rect">
              <a:avLst/>
            </a:prstGeom>
          </p:spPr>
        </p:pic>
      </p:grpSp>
      <p:sp>
        <p:nvSpPr>
          <p:cNvPr id="277" name="Freeform: Shape 276" descr="Brain in head with solid fill">
            <a:extLst>
              <a:ext uri="{FF2B5EF4-FFF2-40B4-BE49-F238E27FC236}">
                <a16:creationId xmlns:a16="http://schemas.microsoft.com/office/drawing/2014/main" id="{D7D509B6-FBE6-47B8-99B2-042DCB57E086}"/>
              </a:ext>
            </a:extLst>
          </p:cNvPr>
          <p:cNvSpPr/>
          <p:nvPr/>
        </p:nvSpPr>
        <p:spPr>
          <a:xfrm>
            <a:off x="59277" y="7993343"/>
            <a:ext cx="290199" cy="330578"/>
          </a:xfrm>
          <a:custGeom>
            <a:avLst/>
            <a:gdLst>
              <a:gd name="connsiteX0" fmla="*/ 2183935 w 5440747"/>
              <a:gd name="connsiteY0" fmla="*/ 3443349 h 6197790"/>
              <a:gd name="connsiteX1" fmla="*/ 2214689 w 5440747"/>
              <a:gd name="connsiteY1" fmla="*/ 3477929 h 6197790"/>
              <a:gd name="connsiteX2" fmla="*/ 2213327 w 5440747"/>
              <a:gd name="connsiteY2" fmla="*/ 3477610 h 6197790"/>
              <a:gd name="connsiteX3" fmla="*/ 2186186 w 5440747"/>
              <a:gd name="connsiteY3" fmla="*/ 3451976 h 6197790"/>
              <a:gd name="connsiteX4" fmla="*/ 196435 w 5440747"/>
              <a:gd name="connsiteY4" fmla="*/ 2850828 h 6197790"/>
              <a:gd name="connsiteX5" fmla="*/ 660347 w 5440747"/>
              <a:gd name="connsiteY5" fmla="*/ 3125588 h 6197790"/>
              <a:gd name="connsiteX6" fmla="*/ 463913 w 5440747"/>
              <a:gd name="connsiteY6" fmla="*/ 3627707 h 6197790"/>
              <a:gd name="connsiteX7" fmla="*/ 0 w 5440747"/>
              <a:gd name="connsiteY7" fmla="*/ 3352943 h 6197790"/>
              <a:gd name="connsiteX8" fmla="*/ 196435 w 5440747"/>
              <a:gd name="connsiteY8" fmla="*/ 2850828 h 6197790"/>
              <a:gd name="connsiteX9" fmla="*/ 465481 w 5440747"/>
              <a:gd name="connsiteY9" fmla="*/ 2040092 h 6197790"/>
              <a:gd name="connsiteX10" fmla="*/ 539019 w 5440747"/>
              <a:gd name="connsiteY10" fmla="*/ 2059128 h 6197790"/>
              <a:gd name="connsiteX11" fmla="*/ 1199920 w 5440747"/>
              <a:gd name="connsiteY11" fmla="*/ 2548484 h 6197790"/>
              <a:gd name="connsiteX12" fmla="*/ 1220831 w 5440747"/>
              <a:gd name="connsiteY12" fmla="*/ 2693352 h 6197790"/>
              <a:gd name="connsiteX13" fmla="*/ 1167024 w 5440747"/>
              <a:gd name="connsiteY13" fmla="*/ 2726361 h 6197790"/>
              <a:gd name="connsiteX14" fmla="*/ 1075961 w 5440747"/>
              <a:gd name="connsiteY14" fmla="*/ 2714267 h 6197790"/>
              <a:gd name="connsiteX15" fmla="*/ 415060 w 5440747"/>
              <a:gd name="connsiteY15" fmla="*/ 2224912 h 6197790"/>
              <a:gd name="connsiteX16" fmla="*/ 400622 w 5440747"/>
              <a:gd name="connsiteY16" fmla="*/ 2077811 h 6197790"/>
              <a:gd name="connsiteX17" fmla="*/ 465481 w 5440747"/>
              <a:gd name="connsiteY17" fmla="*/ 2040092 h 6197790"/>
              <a:gd name="connsiteX18" fmla="*/ 2967258 w 5440747"/>
              <a:gd name="connsiteY18" fmla="*/ 1861184 h 6197790"/>
              <a:gd name="connsiteX19" fmla="*/ 2677748 w 5440747"/>
              <a:gd name="connsiteY19" fmla="*/ 2005939 h 6197790"/>
              <a:gd name="connsiteX20" fmla="*/ 2581245 w 5440747"/>
              <a:gd name="connsiteY20" fmla="*/ 1993876 h 6197790"/>
              <a:gd name="connsiteX21" fmla="*/ 2189201 w 5440747"/>
              <a:gd name="connsiteY21" fmla="*/ 2271322 h 6197790"/>
              <a:gd name="connsiteX22" fmla="*/ 1857472 w 5440747"/>
              <a:gd name="connsiteY22" fmla="*/ 2669397 h 6197790"/>
              <a:gd name="connsiteX23" fmla="*/ 1875566 w 5440747"/>
              <a:gd name="connsiteY23" fmla="*/ 2796058 h 6197790"/>
              <a:gd name="connsiteX24" fmla="*/ 1857472 w 5440747"/>
              <a:gd name="connsiteY24" fmla="*/ 3278572 h 6197790"/>
              <a:gd name="connsiteX25" fmla="*/ 1863504 w 5440747"/>
              <a:gd name="connsiteY25" fmla="*/ 3320792 h 6197790"/>
              <a:gd name="connsiteX26" fmla="*/ 2243484 w 5440747"/>
              <a:gd name="connsiteY26" fmla="*/ 3724899 h 6197790"/>
              <a:gd name="connsiteX27" fmla="*/ 2484742 w 5440747"/>
              <a:gd name="connsiteY27" fmla="*/ 4207414 h 6197790"/>
              <a:gd name="connsiteX28" fmla="*/ 2762188 w 5440747"/>
              <a:gd name="connsiteY28" fmla="*/ 4207414 h 6197790"/>
              <a:gd name="connsiteX29" fmla="*/ 2762188 w 5440747"/>
              <a:gd name="connsiteY29" fmla="*/ 4203835 h 6197790"/>
              <a:gd name="connsiteX30" fmla="*/ 2870755 w 5440747"/>
              <a:gd name="connsiteY30" fmla="*/ 4203835 h 6197790"/>
              <a:gd name="connsiteX31" fmla="*/ 2870755 w 5440747"/>
              <a:gd name="connsiteY31" fmla="*/ 4207414 h 6197790"/>
              <a:gd name="connsiteX32" fmla="*/ 3142170 w 5440747"/>
              <a:gd name="connsiteY32" fmla="*/ 4207414 h 6197790"/>
              <a:gd name="connsiteX33" fmla="*/ 3142170 w 5440747"/>
              <a:gd name="connsiteY33" fmla="*/ 3761087 h 6197790"/>
              <a:gd name="connsiteX34" fmla="*/ 3558339 w 5440747"/>
              <a:gd name="connsiteY34" fmla="*/ 3350949 h 6197790"/>
              <a:gd name="connsiteX35" fmla="*/ 4095138 w 5440747"/>
              <a:gd name="connsiteY35" fmla="*/ 3350949 h 6197790"/>
              <a:gd name="connsiteX36" fmla="*/ 4547495 w 5440747"/>
              <a:gd name="connsiteY36" fmla="*/ 2983032 h 6197790"/>
              <a:gd name="connsiteX37" fmla="*/ 4342427 w 5440747"/>
              <a:gd name="connsiteY37" fmla="*/ 2597020 h 6197790"/>
              <a:gd name="connsiteX38" fmla="*/ 4342427 w 5440747"/>
              <a:gd name="connsiteY38" fmla="*/ 2578926 h 6197790"/>
              <a:gd name="connsiteX39" fmla="*/ 3926257 w 5440747"/>
              <a:gd name="connsiteY39" fmla="*/ 2168788 h 6197790"/>
              <a:gd name="connsiteX40" fmla="*/ 3902131 w 5440747"/>
              <a:gd name="connsiteY40" fmla="*/ 2168788 h 6197790"/>
              <a:gd name="connsiteX41" fmla="*/ 3636748 w 5440747"/>
              <a:gd name="connsiteY41" fmla="*/ 1915467 h 6197790"/>
              <a:gd name="connsiteX42" fmla="*/ 3274861 w 5440747"/>
              <a:gd name="connsiteY42" fmla="*/ 1969750 h 6197790"/>
              <a:gd name="connsiteX43" fmla="*/ 2967258 w 5440747"/>
              <a:gd name="connsiteY43" fmla="*/ 1861184 h 6197790"/>
              <a:gd name="connsiteX44" fmla="*/ 1408113 w 5440747"/>
              <a:gd name="connsiteY44" fmla="*/ 1427519 h 6197790"/>
              <a:gd name="connsiteX45" fmla="*/ 1482076 w 5440747"/>
              <a:gd name="connsiteY45" fmla="*/ 1474036 h 6197790"/>
              <a:gd name="connsiteX46" fmla="*/ 1484305 w 5440747"/>
              <a:gd name="connsiteY46" fmla="*/ 1480510 h 6197790"/>
              <a:gd name="connsiteX47" fmla="*/ 1623028 w 5440747"/>
              <a:gd name="connsiteY47" fmla="*/ 1715164 h 6197790"/>
              <a:gd name="connsiteX48" fmla="*/ 1591937 w 5440747"/>
              <a:gd name="connsiteY48" fmla="*/ 1856215 h 6197790"/>
              <a:gd name="connsiteX49" fmla="*/ 1572515 w 5440747"/>
              <a:gd name="connsiteY49" fmla="*/ 1862902 h 6197790"/>
              <a:gd name="connsiteX50" fmla="*/ 1448658 w 5440747"/>
              <a:gd name="connsiteY50" fmla="*/ 1818649 h 6197790"/>
              <a:gd name="connsiteX51" fmla="*/ 1309935 w 5440747"/>
              <a:gd name="connsiteY51" fmla="*/ 1583995 h 6197790"/>
              <a:gd name="connsiteX52" fmla="*/ 1341025 w 5440747"/>
              <a:gd name="connsiteY52" fmla="*/ 1442945 h 6197790"/>
              <a:gd name="connsiteX53" fmla="*/ 1378706 w 5440747"/>
              <a:gd name="connsiteY53" fmla="*/ 1428161 h 6197790"/>
              <a:gd name="connsiteX54" fmla="*/ 1408113 w 5440747"/>
              <a:gd name="connsiteY54" fmla="*/ 1427519 h 6197790"/>
              <a:gd name="connsiteX55" fmla="*/ 3151217 w 5440747"/>
              <a:gd name="connsiteY55" fmla="*/ 1372637 h 6197790"/>
              <a:gd name="connsiteX56" fmla="*/ 4077043 w 5440747"/>
              <a:gd name="connsiteY56" fmla="*/ 1625958 h 6197790"/>
              <a:gd name="connsiteX57" fmla="*/ 4963665 w 5440747"/>
              <a:gd name="connsiteY57" fmla="*/ 3242383 h 6197790"/>
              <a:gd name="connsiteX58" fmla="*/ 4963665 w 5440747"/>
              <a:gd name="connsiteY58" fmla="*/ 3266509 h 6197790"/>
              <a:gd name="connsiteX59" fmla="*/ 5379835 w 5440747"/>
              <a:gd name="connsiteY59" fmla="*/ 3984251 h 6197790"/>
              <a:gd name="connsiteX60" fmla="*/ 5229049 w 5440747"/>
              <a:gd name="connsiteY60" fmla="*/ 4400420 h 6197790"/>
              <a:gd name="connsiteX61" fmla="*/ 4963665 w 5440747"/>
              <a:gd name="connsiteY61" fmla="*/ 4400420 h 6197790"/>
              <a:gd name="connsiteX62" fmla="*/ 4963665 w 5440747"/>
              <a:gd name="connsiteY62" fmla="*/ 4762307 h 6197790"/>
              <a:gd name="connsiteX63" fmla="*/ 4758597 w 5440747"/>
              <a:gd name="connsiteY63" fmla="*/ 5268948 h 6197790"/>
              <a:gd name="connsiteX64" fmla="*/ 4251955 w 5440747"/>
              <a:gd name="connsiteY64" fmla="*/ 5480049 h 6197790"/>
              <a:gd name="connsiteX65" fmla="*/ 3956414 w 5440747"/>
              <a:gd name="connsiteY65" fmla="*/ 5480049 h 6197790"/>
              <a:gd name="connsiteX66" fmla="*/ 3956414 w 5440747"/>
              <a:gd name="connsiteY66" fmla="*/ 6197790 h 6197790"/>
              <a:gd name="connsiteX67" fmla="*/ 2050478 w 5440747"/>
              <a:gd name="connsiteY67" fmla="*/ 6197790 h 6197790"/>
              <a:gd name="connsiteX68" fmla="*/ 2050478 w 5440747"/>
              <a:gd name="connsiteY68" fmla="*/ 4689930 h 6197790"/>
              <a:gd name="connsiteX69" fmla="*/ 1338768 w 5440747"/>
              <a:gd name="connsiteY69" fmla="*/ 3242383 h 6197790"/>
              <a:gd name="connsiteX70" fmla="*/ 2225390 w 5440747"/>
              <a:gd name="connsiteY70" fmla="*/ 1625958 h 6197790"/>
              <a:gd name="connsiteX71" fmla="*/ 3151217 w 5440747"/>
              <a:gd name="connsiteY71" fmla="*/ 1372637 h 6197790"/>
              <a:gd name="connsiteX72" fmla="*/ 742144 w 5440747"/>
              <a:gd name="connsiteY72" fmla="*/ 982486 h 6197790"/>
              <a:gd name="connsiteX73" fmla="*/ 1125502 w 5440747"/>
              <a:gd name="connsiteY73" fmla="*/ 1212567 h 6197790"/>
              <a:gd name="connsiteX74" fmla="*/ 965041 w 5440747"/>
              <a:gd name="connsiteY74" fmla="*/ 1629884 h 6197790"/>
              <a:gd name="connsiteX75" fmla="*/ 581686 w 5440747"/>
              <a:gd name="connsiteY75" fmla="*/ 1399801 h 6197790"/>
              <a:gd name="connsiteX76" fmla="*/ 742144 w 5440747"/>
              <a:gd name="connsiteY76" fmla="*/ 982486 h 6197790"/>
              <a:gd name="connsiteX77" fmla="*/ 5021043 w 5440747"/>
              <a:gd name="connsiteY77" fmla="*/ 900073 h 6197790"/>
              <a:gd name="connsiteX78" fmla="*/ 5404399 w 5440747"/>
              <a:gd name="connsiteY78" fmla="*/ 1130155 h 6197790"/>
              <a:gd name="connsiteX79" fmla="*/ 5243941 w 5440747"/>
              <a:gd name="connsiteY79" fmla="*/ 1547470 h 6197790"/>
              <a:gd name="connsiteX80" fmla="*/ 4860583 w 5440747"/>
              <a:gd name="connsiteY80" fmla="*/ 1317389 h 6197790"/>
              <a:gd name="connsiteX81" fmla="*/ 5021043 w 5440747"/>
              <a:gd name="connsiteY81" fmla="*/ 900073 h 6197790"/>
              <a:gd name="connsiteX82" fmla="*/ 4460667 w 5440747"/>
              <a:gd name="connsiteY82" fmla="*/ 657493 h 6197790"/>
              <a:gd name="connsiteX83" fmla="*/ 4502327 w 5440747"/>
              <a:gd name="connsiteY83" fmla="*/ 662159 h 6197790"/>
              <a:gd name="connsiteX84" fmla="*/ 4572803 w 5440747"/>
              <a:gd name="connsiteY84" fmla="*/ 782724 h 6197790"/>
              <a:gd name="connsiteX85" fmla="*/ 4353239 w 5440747"/>
              <a:gd name="connsiteY85" fmla="*/ 1575221 h 6197790"/>
              <a:gd name="connsiteX86" fmla="*/ 4284680 w 5440747"/>
              <a:gd name="connsiteY86" fmla="*/ 1649514 h 6197790"/>
              <a:gd name="connsiteX87" fmla="*/ 4154136 w 5440747"/>
              <a:gd name="connsiteY87" fmla="*/ 1585839 h 6197790"/>
              <a:gd name="connsiteX88" fmla="*/ 4153498 w 5440747"/>
              <a:gd name="connsiteY88" fmla="*/ 1520887 h 6197790"/>
              <a:gd name="connsiteX89" fmla="*/ 4373062 w 5440747"/>
              <a:gd name="connsiteY89" fmla="*/ 728390 h 6197790"/>
              <a:gd name="connsiteX90" fmla="*/ 4460667 w 5440747"/>
              <a:gd name="connsiteY90" fmla="*/ 657493 h 6197790"/>
              <a:gd name="connsiteX91" fmla="*/ 3247930 w 5440747"/>
              <a:gd name="connsiteY91" fmla="*/ 621573 h 6197790"/>
              <a:gd name="connsiteX92" fmla="*/ 3365741 w 5440747"/>
              <a:gd name="connsiteY92" fmla="*/ 711357 h 6197790"/>
              <a:gd name="connsiteX93" fmla="*/ 3367970 w 5440747"/>
              <a:gd name="connsiteY93" fmla="*/ 717831 h 6197790"/>
              <a:gd name="connsiteX94" fmla="*/ 3415316 w 5440747"/>
              <a:gd name="connsiteY94" fmla="*/ 1128772 h 6197790"/>
              <a:gd name="connsiteX95" fmla="*/ 3336250 w 5440747"/>
              <a:gd name="connsiteY95" fmla="*/ 1235649 h 6197790"/>
              <a:gd name="connsiteX96" fmla="*/ 3316828 w 5440747"/>
              <a:gd name="connsiteY96" fmla="*/ 1242336 h 6197790"/>
              <a:gd name="connsiteX97" fmla="*/ 3205493 w 5440747"/>
              <a:gd name="connsiteY97" fmla="*/ 1150322 h 6197790"/>
              <a:gd name="connsiteX98" fmla="*/ 3158145 w 5440747"/>
              <a:gd name="connsiteY98" fmla="*/ 739382 h 6197790"/>
              <a:gd name="connsiteX99" fmla="*/ 3247930 w 5440747"/>
              <a:gd name="connsiteY99" fmla="*/ 621573 h 6197790"/>
              <a:gd name="connsiteX100" fmla="*/ 2223538 w 5440747"/>
              <a:gd name="connsiteY100" fmla="*/ 604822 h 6197790"/>
              <a:gd name="connsiteX101" fmla="*/ 2314341 w 5440747"/>
              <a:gd name="connsiteY101" fmla="*/ 673353 h 6197790"/>
              <a:gd name="connsiteX102" fmla="*/ 2403501 w 5440747"/>
              <a:gd name="connsiteY102" fmla="*/ 932314 h 6197790"/>
              <a:gd name="connsiteX103" fmla="*/ 2339826 w 5440747"/>
              <a:gd name="connsiteY103" fmla="*/ 1062858 h 6197790"/>
              <a:gd name="connsiteX104" fmla="*/ 2209282 w 5440747"/>
              <a:gd name="connsiteY104" fmla="*/ 999183 h 6197790"/>
              <a:gd name="connsiteX105" fmla="*/ 2120122 w 5440747"/>
              <a:gd name="connsiteY105" fmla="*/ 740222 h 6197790"/>
              <a:gd name="connsiteX106" fmla="*/ 2183797 w 5440747"/>
              <a:gd name="connsiteY106" fmla="*/ 609678 h 6197790"/>
              <a:gd name="connsiteX107" fmla="*/ 2223538 w 5440747"/>
              <a:gd name="connsiteY107" fmla="*/ 604822 h 6197790"/>
              <a:gd name="connsiteX108" fmla="*/ 3849420 w 5440747"/>
              <a:gd name="connsiteY108" fmla="*/ 0 h 6197790"/>
              <a:gd name="connsiteX109" fmla="*/ 4313332 w 5440747"/>
              <a:gd name="connsiteY109" fmla="*/ 274761 h 6197790"/>
              <a:gd name="connsiteX110" fmla="*/ 4116898 w 5440747"/>
              <a:gd name="connsiteY110" fmla="*/ 776880 h 6197790"/>
              <a:gd name="connsiteX111" fmla="*/ 3652985 w 5440747"/>
              <a:gd name="connsiteY111" fmla="*/ 502116 h 6197790"/>
              <a:gd name="connsiteX112" fmla="*/ 3849420 w 5440747"/>
              <a:gd name="connsiteY112" fmla="*/ 0 h 6197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440747" h="6197790">
                <a:moveTo>
                  <a:pt x="2183935" y="3443349"/>
                </a:moveTo>
                <a:lnTo>
                  <a:pt x="2214689" y="3477929"/>
                </a:lnTo>
                <a:lnTo>
                  <a:pt x="2213327" y="3477610"/>
                </a:lnTo>
                <a:cubicBezTo>
                  <a:pt x="2201264" y="3471579"/>
                  <a:pt x="2192217" y="3462531"/>
                  <a:pt x="2186186" y="3451976"/>
                </a:cubicBezTo>
                <a:close/>
                <a:moveTo>
                  <a:pt x="196435" y="2850828"/>
                </a:moveTo>
                <a:cubicBezTo>
                  <a:pt x="299707" y="3003547"/>
                  <a:pt x="471748" y="3103626"/>
                  <a:pt x="660347" y="3125588"/>
                </a:cubicBezTo>
                <a:cubicBezTo>
                  <a:pt x="525244" y="3259003"/>
                  <a:pt x="457749" y="3441550"/>
                  <a:pt x="463913" y="3627707"/>
                </a:cubicBezTo>
                <a:cubicBezTo>
                  <a:pt x="360640" y="3474985"/>
                  <a:pt x="188600" y="3374909"/>
                  <a:pt x="0" y="3352943"/>
                </a:cubicBezTo>
                <a:cubicBezTo>
                  <a:pt x="135104" y="3219531"/>
                  <a:pt x="209069" y="3034753"/>
                  <a:pt x="196435" y="2850828"/>
                </a:cubicBezTo>
                <a:close/>
                <a:moveTo>
                  <a:pt x="465481" y="2040092"/>
                </a:moveTo>
                <a:cubicBezTo>
                  <a:pt x="489533" y="2036337"/>
                  <a:pt x="515032" y="2042041"/>
                  <a:pt x="539019" y="2059128"/>
                </a:cubicBezTo>
                <a:lnTo>
                  <a:pt x="1199920" y="2548484"/>
                </a:lnTo>
                <a:cubicBezTo>
                  <a:pt x="1247893" y="2582655"/>
                  <a:pt x="1255006" y="2645381"/>
                  <a:pt x="1220831" y="2693352"/>
                </a:cubicBezTo>
                <a:cubicBezTo>
                  <a:pt x="1203637" y="2706513"/>
                  <a:pt x="1186447" y="2719673"/>
                  <a:pt x="1167024" y="2726361"/>
                </a:cubicBezTo>
                <a:cubicBezTo>
                  <a:pt x="1134653" y="2737506"/>
                  <a:pt x="1097824" y="2735703"/>
                  <a:pt x="1075961" y="2714267"/>
                </a:cubicBezTo>
                <a:lnTo>
                  <a:pt x="415060" y="2224912"/>
                </a:lnTo>
                <a:cubicBezTo>
                  <a:pt x="373563" y="2188507"/>
                  <a:pt x="366451" y="2125785"/>
                  <a:pt x="400622" y="2077811"/>
                </a:cubicBezTo>
                <a:cubicBezTo>
                  <a:pt x="418824" y="2057061"/>
                  <a:pt x="441429" y="2043847"/>
                  <a:pt x="465481" y="2040092"/>
                </a:cubicBezTo>
                <a:close/>
                <a:moveTo>
                  <a:pt x="2967258" y="1861184"/>
                </a:moveTo>
                <a:cubicBezTo>
                  <a:pt x="2852660" y="1873247"/>
                  <a:pt x="2750126" y="1921498"/>
                  <a:pt x="2677748" y="2005939"/>
                </a:cubicBezTo>
                <a:cubicBezTo>
                  <a:pt x="2647591" y="1999907"/>
                  <a:pt x="2611402" y="1993876"/>
                  <a:pt x="2581245" y="1993876"/>
                </a:cubicBezTo>
                <a:cubicBezTo>
                  <a:pt x="2406333" y="1987844"/>
                  <a:pt x="2249516" y="2102442"/>
                  <a:pt x="2189201" y="2271322"/>
                </a:cubicBezTo>
                <a:cubicBezTo>
                  <a:pt x="1996195" y="2307511"/>
                  <a:pt x="1857472" y="2476391"/>
                  <a:pt x="1857472" y="2669397"/>
                </a:cubicBezTo>
                <a:cubicBezTo>
                  <a:pt x="1857472" y="2711617"/>
                  <a:pt x="1863504" y="2753837"/>
                  <a:pt x="1875566" y="2796058"/>
                </a:cubicBezTo>
                <a:cubicBezTo>
                  <a:pt x="1760969" y="2934781"/>
                  <a:pt x="1754938" y="3133817"/>
                  <a:pt x="1857472" y="3278572"/>
                </a:cubicBezTo>
                <a:cubicBezTo>
                  <a:pt x="1857472" y="3290635"/>
                  <a:pt x="1857472" y="3308729"/>
                  <a:pt x="1863504" y="3320792"/>
                </a:cubicBezTo>
                <a:cubicBezTo>
                  <a:pt x="1917787" y="3574113"/>
                  <a:pt x="2153013" y="3700773"/>
                  <a:pt x="2243484" y="3724899"/>
                </a:cubicBezTo>
                <a:cubicBezTo>
                  <a:pt x="2267610" y="3736962"/>
                  <a:pt x="2484742" y="3761087"/>
                  <a:pt x="2484742" y="4207414"/>
                </a:cubicBezTo>
                <a:lnTo>
                  <a:pt x="2762188" y="4207414"/>
                </a:lnTo>
                <a:lnTo>
                  <a:pt x="2762188" y="4203835"/>
                </a:lnTo>
                <a:lnTo>
                  <a:pt x="2870755" y="4203835"/>
                </a:lnTo>
                <a:lnTo>
                  <a:pt x="2870755" y="4207414"/>
                </a:lnTo>
                <a:lnTo>
                  <a:pt x="3142170" y="4207414"/>
                </a:lnTo>
                <a:lnTo>
                  <a:pt x="3142170" y="3761087"/>
                </a:lnTo>
                <a:cubicBezTo>
                  <a:pt x="3142170" y="3531893"/>
                  <a:pt x="3329144" y="3350949"/>
                  <a:pt x="3558339" y="3350949"/>
                </a:cubicBezTo>
                <a:lnTo>
                  <a:pt x="4095138" y="3350949"/>
                </a:lnTo>
                <a:cubicBezTo>
                  <a:pt x="4312269" y="3356981"/>
                  <a:pt x="4499245" y="3194132"/>
                  <a:pt x="4547495" y="2983032"/>
                </a:cubicBezTo>
                <a:cubicBezTo>
                  <a:pt x="4559559" y="2826215"/>
                  <a:pt x="4481149" y="2675429"/>
                  <a:pt x="4342427" y="2597020"/>
                </a:cubicBezTo>
                <a:lnTo>
                  <a:pt x="4342427" y="2578926"/>
                </a:lnTo>
                <a:cubicBezTo>
                  <a:pt x="4336395" y="2349731"/>
                  <a:pt x="4155452" y="2168788"/>
                  <a:pt x="3926257" y="2168788"/>
                </a:cubicBezTo>
                <a:lnTo>
                  <a:pt x="3902131" y="2168788"/>
                </a:lnTo>
                <a:cubicBezTo>
                  <a:pt x="3859911" y="2048159"/>
                  <a:pt x="3763408" y="1951656"/>
                  <a:pt x="3636748" y="1915467"/>
                </a:cubicBezTo>
                <a:cubicBezTo>
                  <a:pt x="3516119" y="1879278"/>
                  <a:pt x="3383427" y="1897373"/>
                  <a:pt x="3274861" y="1969750"/>
                </a:cubicBezTo>
                <a:cubicBezTo>
                  <a:pt x="3190421" y="1891341"/>
                  <a:pt x="3081855" y="1855152"/>
                  <a:pt x="2967258" y="1861184"/>
                </a:cubicBezTo>
                <a:close/>
                <a:moveTo>
                  <a:pt x="1408113" y="1427519"/>
                </a:moveTo>
                <a:cubicBezTo>
                  <a:pt x="1437276" y="1431162"/>
                  <a:pt x="1464764" y="1447411"/>
                  <a:pt x="1482076" y="1474036"/>
                </a:cubicBezTo>
                <a:cubicBezTo>
                  <a:pt x="1482076" y="1474036"/>
                  <a:pt x="1482076" y="1474036"/>
                  <a:pt x="1484305" y="1480510"/>
                </a:cubicBezTo>
                <a:lnTo>
                  <a:pt x="1623028" y="1715164"/>
                </a:lnTo>
                <a:cubicBezTo>
                  <a:pt x="1653809" y="1762500"/>
                  <a:pt x="1639269" y="1825435"/>
                  <a:pt x="1591937" y="1856215"/>
                </a:cubicBezTo>
                <a:cubicBezTo>
                  <a:pt x="1585463" y="1858444"/>
                  <a:pt x="1578989" y="1860673"/>
                  <a:pt x="1572515" y="1862902"/>
                </a:cubicBezTo>
                <a:cubicBezTo>
                  <a:pt x="1527196" y="1878505"/>
                  <a:pt x="1477209" y="1859507"/>
                  <a:pt x="1448658" y="1818649"/>
                </a:cubicBezTo>
                <a:lnTo>
                  <a:pt x="1309935" y="1583995"/>
                </a:lnTo>
                <a:cubicBezTo>
                  <a:pt x="1279155" y="1536663"/>
                  <a:pt x="1293693" y="1473724"/>
                  <a:pt x="1341025" y="1442945"/>
                </a:cubicBezTo>
                <a:cubicBezTo>
                  <a:pt x="1352859" y="1435249"/>
                  <a:pt x="1365668" y="1430387"/>
                  <a:pt x="1378706" y="1428161"/>
                </a:cubicBezTo>
                <a:cubicBezTo>
                  <a:pt x="1388485" y="1426491"/>
                  <a:pt x="1398392" y="1426305"/>
                  <a:pt x="1408113" y="1427519"/>
                </a:cubicBezTo>
                <a:close/>
                <a:moveTo>
                  <a:pt x="3151217" y="1372637"/>
                </a:moveTo>
                <a:cubicBezTo>
                  <a:pt x="3470883" y="1372637"/>
                  <a:pt x="3790550" y="1457078"/>
                  <a:pt x="4077043" y="1625958"/>
                </a:cubicBezTo>
                <a:cubicBezTo>
                  <a:pt x="4650029" y="1957687"/>
                  <a:pt x="4987791" y="2578926"/>
                  <a:pt x="4963665" y="3242383"/>
                </a:cubicBezTo>
                <a:lnTo>
                  <a:pt x="4963665" y="3266509"/>
                </a:lnTo>
                <a:lnTo>
                  <a:pt x="5379835" y="3984251"/>
                </a:lnTo>
                <a:cubicBezTo>
                  <a:pt x="5524589" y="4207414"/>
                  <a:pt x="5385865" y="4388357"/>
                  <a:pt x="5229049" y="4400420"/>
                </a:cubicBezTo>
                <a:lnTo>
                  <a:pt x="4963665" y="4400420"/>
                </a:lnTo>
                <a:lnTo>
                  <a:pt x="4963665" y="4762307"/>
                </a:lnTo>
                <a:cubicBezTo>
                  <a:pt x="4963665" y="4949282"/>
                  <a:pt x="4891289" y="5136256"/>
                  <a:pt x="4758597" y="5268948"/>
                </a:cubicBezTo>
                <a:cubicBezTo>
                  <a:pt x="4625905" y="5407671"/>
                  <a:pt x="4444961" y="5480049"/>
                  <a:pt x="4251955" y="5480049"/>
                </a:cubicBezTo>
                <a:lnTo>
                  <a:pt x="3956414" y="5480049"/>
                </a:lnTo>
                <a:lnTo>
                  <a:pt x="3956414" y="6197790"/>
                </a:lnTo>
                <a:lnTo>
                  <a:pt x="2050478" y="6197790"/>
                </a:lnTo>
                <a:lnTo>
                  <a:pt x="2050478" y="4689930"/>
                </a:lnTo>
                <a:cubicBezTo>
                  <a:pt x="1598120" y="4346137"/>
                  <a:pt x="1338768" y="3809339"/>
                  <a:pt x="1338768" y="3242383"/>
                </a:cubicBezTo>
                <a:cubicBezTo>
                  <a:pt x="1314642" y="2578926"/>
                  <a:pt x="1652403" y="1957687"/>
                  <a:pt x="2225390" y="1625958"/>
                </a:cubicBezTo>
                <a:cubicBezTo>
                  <a:pt x="2511884" y="1457078"/>
                  <a:pt x="2831550" y="1372637"/>
                  <a:pt x="3151217" y="1372637"/>
                </a:cubicBezTo>
                <a:close/>
                <a:moveTo>
                  <a:pt x="742144" y="982486"/>
                </a:moveTo>
                <a:cubicBezTo>
                  <a:pt x="830027" y="1111540"/>
                  <a:pt x="973732" y="1192408"/>
                  <a:pt x="1125502" y="1212567"/>
                </a:cubicBezTo>
                <a:cubicBezTo>
                  <a:pt x="1011837" y="1324114"/>
                  <a:pt x="954848" y="1474081"/>
                  <a:pt x="965041" y="1629884"/>
                </a:cubicBezTo>
                <a:cubicBezTo>
                  <a:pt x="877161" y="1500828"/>
                  <a:pt x="733456" y="1419960"/>
                  <a:pt x="581686" y="1399801"/>
                </a:cubicBezTo>
                <a:cubicBezTo>
                  <a:pt x="688877" y="1290483"/>
                  <a:pt x="752340" y="1138288"/>
                  <a:pt x="742144" y="982486"/>
                </a:cubicBezTo>
                <a:close/>
                <a:moveTo>
                  <a:pt x="5021043" y="900073"/>
                </a:moveTo>
                <a:cubicBezTo>
                  <a:pt x="5108923" y="1029128"/>
                  <a:pt x="5252629" y="1109996"/>
                  <a:pt x="5404399" y="1130155"/>
                </a:cubicBezTo>
                <a:cubicBezTo>
                  <a:pt x="5290733" y="1241702"/>
                  <a:pt x="5233745" y="1391669"/>
                  <a:pt x="5243941" y="1547470"/>
                </a:cubicBezTo>
                <a:cubicBezTo>
                  <a:pt x="5156059" y="1418416"/>
                  <a:pt x="5012353" y="1337548"/>
                  <a:pt x="4860583" y="1317389"/>
                </a:cubicBezTo>
                <a:cubicBezTo>
                  <a:pt x="4967775" y="1208071"/>
                  <a:pt x="5031237" y="1055875"/>
                  <a:pt x="5021043" y="900073"/>
                </a:cubicBezTo>
                <a:close/>
                <a:moveTo>
                  <a:pt x="4460667" y="657493"/>
                </a:moveTo>
                <a:cubicBezTo>
                  <a:pt x="4474123" y="656481"/>
                  <a:pt x="4488211" y="657967"/>
                  <a:pt x="4502327" y="662159"/>
                </a:cubicBezTo>
                <a:cubicBezTo>
                  <a:pt x="4552317" y="681156"/>
                  <a:pt x="4583097" y="728488"/>
                  <a:pt x="4572803" y="782724"/>
                </a:cubicBezTo>
                <a:lnTo>
                  <a:pt x="4353239" y="1575221"/>
                </a:lnTo>
                <a:cubicBezTo>
                  <a:pt x="4344964" y="1614275"/>
                  <a:pt x="4317051" y="1638368"/>
                  <a:pt x="4284680" y="1649514"/>
                </a:cubicBezTo>
                <a:cubicBezTo>
                  <a:pt x="4232890" y="1667345"/>
                  <a:pt x="4171968" y="1637632"/>
                  <a:pt x="4154136" y="1585839"/>
                </a:cubicBezTo>
                <a:cubicBezTo>
                  <a:pt x="4147448" y="1566416"/>
                  <a:pt x="4147237" y="1544768"/>
                  <a:pt x="4153498" y="1520887"/>
                </a:cubicBezTo>
                <a:lnTo>
                  <a:pt x="4373062" y="728390"/>
                </a:lnTo>
                <a:cubicBezTo>
                  <a:pt x="4385635" y="686042"/>
                  <a:pt x="4420300" y="660529"/>
                  <a:pt x="4460667" y="657493"/>
                </a:cubicBezTo>
                <a:close/>
                <a:moveTo>
                  <a:pt x="3247930" y="621573"/>
                </a:moveTo>
                <a:cubicBezTo>
                  <a:pt x="3304181" y="616689"/>
                  <a:pt x="3352154" y="650860"/>
                  <a:pt x="3365741" y="711357"/>
                </a:cubicBezTo>
                <a:cubicBezTo>
                  <a:pt x="3365741" y="711357"/>
                  <a:pt x="3365741" y="711357"/>
                  <a:pt x="3367970" y="717831"/>
                </a:cubicBezTo>
                <a:lnTo>
                  <a:pt x="3415316" y="1128772"/>
                </a:lnTo>
                <a:cubicBezTo>
                  <a:pt x="3409270" y="1174304"/>
                  <a:pt x="3381570" y="1220046"/>
                  <a:pt x="3336250" y="1235649"/>
                </a:cubicBezTo>
                <a:cubicBezTo>
                  <a:pt x="3329776" y="1237878"/>
                  <a:pt x="3323302" y="1240107"/>
                  <a:pt x="3316828" y="1242336"/>
                </a:cubicBezTo>
                <a:cubicBezTo>
                  <a:pt x="3260580" y="1247219"/>
                  <a:pt x="3210378" y="1206574"/>
                  <a:pt x="3205493" y="1150322"/>
                </a:cubicBezTo>
                <a:lnTo>
                  <a:pt x="3158145" y="739382"/>
                </a:lnTo>
                <a:cubicBezTo>
                  <a:pt x="3153261" y="683130"/>
                  <a:pt x="3187436" y="635159"/>
                  <a:pt x="3247930" y="621573"/>
                </a:cubicBezTo>
                <a:close/>
                <a:moveTo>
                  <a:pt x="2223538" y="604822"/>
                </a:moveTo>
                <a:cubicBezTo>
                  <a:pt x="2263358" y="608084"/>
                  <a:pt x="2300968" y="634511"/>
                  <a:pt x="2314341" y="673353"/>
                </a:cubicBezTo>
                <a:lnTo>
                  <a:pt x="2403501" y="932314"/>
                </a:lnTo>
                <a:cubicBezTo>
                  <a:pt x="2421332" y="984104"/>
                  <a:pt x="2391619" y="1045025"/>
                  <a:pt x="2339826" y="1062858"/>
                </a:cubicBezTo>
                <a:cubicBezTo>
                  <a:pt x="2288036" y="1080689"/>
                  <a:pt x="2227113" y="1050973"/>
                  <a:pt x="2209282" y="999183"/>
                </a:cubicBezTo>
                <a:lnTo>
                  <a:pt x="2120122" y="740222"/>
                </a:lnTo>
                <a:cubicBezTo>
                  <a:pt x="2102291" y="688432"/>
                  <a:pt x="2132007" y="627510"/>
                  <a:pt x="2183797" y="609678"/>
                </a:cubicBezTo>
                <a:cubicBezTo>
                  <a:pt x="2196746" y="605220"/>
                  <a:pt x="2210264" y="603734"/>
                  <a:pt x="2223538" y="604822"/>
                </a:cubicBezTo>
                <a:close/>
                <a:moveTo>
                  <a:pt x="3849420" y="0"/>
                </a:moveTo>
                <a:cubicBezTo>
                  <a:pt x="3952689" y="152720"/>
                  <a:pt x="4124733" y="252798"/>
                  <a:pt x="4313332" y="274761"/>
                </a:cubicBezTo>
                <a:cubicBezTo>
                  <a:pt x="4178229" y="408176"/>
                  <a:pt x="4110734" y="590723"/>
                  <a:pt x="4116898" y="776880"/>
                </a:cubicBezTo>
                <a:cubicBezTo>
                  <a:pt x="4013625" y="624158"/>
                  <a:pt x="3841585" y="524081"/>
                  <a:pt x="3652985" y="502116"/>
                </a:cubicBezTo>
                <a:cubicBezTo>
                  <a:pt x="3788089" y="368704"/>
                  <a:pt x="3862054" y="183925"/>
                  <a:pt x="3849420" y="0"/>
                </a:cubicBezTo>
                <a:close/>
              </a:path>
            </a:pathLst>
          </a:custGeom>
          <a:solidFill>
            <a:srgbClr val="B00067"/>
          </a:solidFill>
          <a:ln w="60226" cap="flat">
            <a:noFill/>
            <a:prstDash val="solid"/>
            <a:miter/>
          </a:ln>
        </p:spPr>
        <p:txBody>
          <a:bodyPr rtlCol="0" anchor="ctr"/>
          <a:lstStyle/>
          <a:p>
            <a:endParaRPr lang="en-GB"/>
          </a:p>
        </p:txBody>
      </p:sp>
      <p:sp>
        <p:nvSpPr>
          <p:cNvPr id="300" name="Freeform: Shape 299">
            <a:extLst>
              <a:ext uri="{FF2B5EF4-FFF2-40B4-BE49-F238E27FC236}">
                <a16:creationId xmlns:a16="http://schemas.microsoft.com/office/drawing/2014/main" id="{571FEB67-138F-422F-A2FB-B5ECB0202C23}"/>
              </a:ext>
            </a:extLst>
          </p:cNvPr>
          <p:cNvSpPr/>
          <p:nvPr/>
        </p:nvSpPr>
        <p:spPr>
          <a:xfrm>
            <a:off x="142450" y="5349268"/>
            <a:ext cx="209951" cy="322728"/>
          </a:xfrm>
          <a:custGeom>
            <a:avLst/>
            <a:gdLst>
              <a:gd name="connsiteX0" fmla="*/ 319613 w 1244674"/>
              <a:gd name="connsiteY0" fmla="*/ 1702769 h 1913263"/>
              <a:gd name="connsiteX1" fmla="*/ 925061 w 1244674"/>
              <a:gd name="connsiteY1" fmla="*/ 1702769 h 1913263"/>
              <a:gd name="connsiteX2" fmla="*/ 908471 w 1244674"/>
              <a:gd name="connsiteY2" fmla="*/ 1712816 h 1913263"/>
              <a:gd name="connsiteX3" fmla="*/ 1025222 w 1244674"/>
              <a:gd name="connsiteY3" fmla="*/ 1712816 h 1913263"/>
              <a:gd name="connsiteX4" fmla="*/ 1058631 w 1244674"/>
              <a:gd name="connsiteY4" fmla="*/ 1746225 h 1913263"/>
              <a:gd name="connsiteX5" fmla="*/ 1058631 w 1244674"/>
              <a:gd name="connsiteY5" fmla="*/ 1913263 h 1913263"/>
              <a:gd name="connsiteX6" fmla="*/ 191743 w 1244674"/>
              <a:gd name="connsiteY6" fmla="*/ 1913263 h 1913263"/>
              <a:gd name="connsiteX7" fmla="*/ 191743 w 1244674"/>
              <a:gd name="connsiteY7" fmla="*/ 1746225 h 1913263"/>
              <a:gd name="connsiteX8" fmla="*/ 225152 w 1244674"/>
              <a:gd name="connsiteY8" fmla="*/ 1712816 h 1913263"/>
              <a:gd name="connsiteX9" fmla="*/ 336203 w 1244674"/>
              <a:gd name="connsiteY9" fmla="*/ 1712816 h 1913263"/>
              <a:gd name="connsiteX10" fmla="*/ 125864 w 1244674"/>
              <a:gd name="connsiteY10" fmla="*/ 1517578 h 1913263"/>
              <a:gd name="connsiteX11" fmla="*/ 1118811 w 1244674"/>
              <a:gd name="connsiteY11" fmla="*/ 1517578 h 1913263"/>
              <a:gd name="connsiteX12" fmla="*/ 1084046 w 1244674"/>
              <a:gd name="connsiteY12" fmla="*/ 1565746 h 1913263"/>
              <a:gd name="connsiteX13" fmla="*/ 993242 w 1244674"/>
              <a:gd name="connsiteY13" fmla="*/ 1653485 h 1913263"/>
              <a:gd name="connsiteX14" fmla="*/ 251432 w 1244674"/>
              <a:gd name="connsiteY14" fmla="*/ 1653485 h 1913263"/>
              <a:gd name="connsiteX15" fmla="*/ 160628 w 1244674"/>
              <a:gd name="connsiteY15" fmla="*/ 1565746 h 1913263"/>
              <a:gd name="connsiteX16" fmla="*/ 35865 w 1244674"/>
              <a:gd name="connsiteY16" fmla="*/ 1332387 h 1913263"/>
              <a:gd name="connsiteX17" fmla="*/ 1208809 w 1244674"/>
              <a:gd name="connsiteY17" fmla="*/ 1332387 h 1913263"/>
              <a:gd name="connsiteX18" fmla="*/ 1202819 w 1244674"/>
              <a:gd name="connsiteY18" fmla="*/ 1352989 h 1913263"/>
              <a:gd name="connsiteX19" fmla="*/ 1170801 w 1244674"/>
              <a:gd name="connsiteY19" fmla="*/ 1429534 h 1913263"/>
              <a:gd name="connsiteX20" fmla="*/ 1149121 w 1244674"/>
              <a:gd name="connsiteY20" fmla="*/ 1468294 h 1913263"/>
              <a:gd name="connsiteX21" fmla="*/ 95553 w 1244674"/>
              <a:gd name="connsiteY21" fmla="*/ 1468294 h 1913263"/>
              <a:gd name="connsiteX22" fmla="*/ 73873 w 1244674"/>
              <a:gd name="connsiteY22" fmla="*/ 1429534 h 1913263"/>
              <a:gd name="connsiteX23" fmla="*/ 41855 w 1244674"/>
              <a:gd name="connsiteY23" fmla="*/ 1352989 h 1913263"/>
              <a:gd name="connsiteX24" fmla="*/ 494 w 1244674"/>
              <a:gd name="connsiteY24" fmla="*/ 1131476 h 1913263"/>
              <a:gd name="connsiteX25" fmla="*/ 1244180 w 1244674"/>
              <a:gd name="connsiteY25" fmla="*/ 1131476 h 1913263"/>
              <a:gd name="connsiteX26" fmla="*/ 1241073 w 1244674"/>
              <a:gd name="connsiteY26" fmla="*/ 1186438 h 1913263"/>
              <a:gd name="connsiteX27" fmla="*/ 1226447 w 1244674"/>
              <a:gd name="connsiteY27" fmla="*/ 1271729 h 1913263"/>
              <a:gd name="connsiteX28" fmla="*/ 1223140 w 1244674"/>
              <a:gd name="connsiteY28" fmla="*/ 1283103 h 1913263"/>
              <a:gd name="connsiteX29" fmla="*/ 21534 w 1244674"/>
              <a:gd name="connsiteY29" fmla="*/ 1283103 h 1913263"/>
              <a:gd name="connsiteX30" fmla="*/ 18227 w 1244674"/>
              <a:gd name="connsiteY30" fmla="*/ 1271729 h 1913263"/>
              <a:gd name="connsiteX31" fmla="*/ 3601 w 1244674"/>
              <a:gd name="connsiteY31" fmla="*/ 1186438 h 1913263"/>
              <a:gd name="connsiteX32" fmla="*/ 14393 w 1244674"/>
              <a:gd name="connsiteY32" fmla="*/ 946285 h 1913263"/>
              <a:gd name="connsiteX33" fmla="*/ 1230281 w 1244674"/>
              <a:gd name="connsiteY33" fmla="*/ 946285 h 1913263"/>
              <a:gd name="connsiteX34" fmla="*/ 1233412 w 1244674"/>
              <a:gd name="connsiteY34" fmla="*/ 957538 h 1913263"/>
              <a:gd name="connsiteX35" fmla="*/ 1244674 w 1244674"/>
              <a:gd name="connsiteY35" fmla="*/ 1082192 h 1913263"/>
              <a:gd name="connsiteX36" fmla="*/ 0 w 1244674"/>
              <a:gd name="connsiteY36" fmla="*/ 1082192 h 1913263"/>
              <a:gd name="connsiteX37" fmla="*/ 11262 w 1244674"/>
              <a:gd name="connsiteY37" fmla="*/ 957538 h 1913263"/>
              <a:gd name="connsiteX38" fmla="*/ 87340 w 1244674"/>
              <a:gd name="connsiteY38" fmla="*/ 745222 h 1913263"/>
              <a:gd name="connsiteX39" fmla="*/ 1157334 w 1244674"/>
              <a:gd name="connsiteY39" fmla="*/ 745222 h 1913263"/>
              <a:gd name="connsiteX40" fmla="*/ 1197067 w 1244674"/>
              <a:gd name="connsiteY40" fmla="*/ 826899 h 1913263"/>
              <a:gd name="connsiteX41" fmla="*/ 1216570 w 1244674"/>
              <a:gd name="connsiteY41" fmla="*/ 897001 h 1913263"/>
              <a:gd name="connsiteX42" fmla="*/ 28104 w 1244674"/>
              <a:gd name="connsiteY42" fmla="*/ 897001 h 1913263"/>
              <a:gd name="connsiteX43" fmla="*/ 47607 w 1244674"/>
              <a:gd name="connsiteY43" fmla="*/ 826899 h 1913263"/>
              <a:gd name="connsiteX44" fmla="*/ 205279 w 1244674"/>
              <a:gd name="connsiteY44" fmla="*/ 544311 h 1913263"/>
              <a:gd name="connsiteX45" fmla="*/ 1052005 w 1244674"/>
              <a:gd name="connsiteY45" fmla="*/ 544311 h 1913263"/>
              <a:gd name="connsiteX46" fmla="*/ 1052005 w 1244674"/>
              <a:gd name="connsiteY46" fmla="*/ 562293 h 1913263"/>
              <a:gd name="connsiteX47" fmla="*/ 1016264 w 1244674"/>
              <a:gd name="connsiteY47" fmla="*/ 562293 h 1913263"/>
              <a:gd name="connsiteX48" fmla="*/ 1063393 w 1244674"/>
              <a:gd name="connsiteY48" fmla="*/ 605680 h 1913263"/>
              <a:gd name="connsiteX49" fmla="*/ 1130136 w 1244674"/>
              <a:gd name="connsiteY49" fmla="*/ 695938 h 1913263"/>
              <a:gd name="connsiteX50" fmla="*/ 114539 w 1244674"/>
              <a:gd name="connsiteY50" fmla="*/ 695938 h 1913263"/>
              <a:gd name="connsiteX51" fmla="*/ 181281 w 1244674"/>
              <a:gd name="connsiteY51" fmla="*/ 605680 h 1913263"/>
              <a:gd name="connsiteX52" fmla="*/ 228411 w 1244674"/>
              <a:gd name="connsiteY52" fmla="*/ 562293 h 1913263"/>
              <a:gd name="connsiteX53" fmla="*/ 205279 w 1244674"/>
              <a:gd name="connsiteY53" fmla="*/ 562293 h 1913263"/>
              <a:gd name="connsiteX54" fmla="*/ 204677 w 1244674"/>
              <a:gd name="connsiteY54" fmla="*/ 359120 h 1913263"/>
              <a:gd name="connsiteX55" fmla="*/ 1076520 w 1244674"/>
              <a:gd name="connsiteY55" fmla="*/ 359120 h 1913263"/>
              <a:gd name="connsiteX56" fmla="*/ 1052005 w 1244674"/>
              <a:gd name="connsiteY56" fmla="*/ 383635 h 1913263"/>
              <a:gd name="connsiteX57" fmla="*/ 1052005 w 1244674"/>
              <a:gd name="connsiteY57" fmla="*/ 495027 h 1913263"/>
              <a:gd name="connsiteX58" fmla="*/ 205279 w 1244674"/>
              <a:gd name="connsiteY58" fmla="*/ 495027 h 1913263"/>
              <a:gd name="connsiteX59" fmla="*/ 205279 w 1244674"/>
              <a:gd name="connsiteY59" fmla="*/ 374855 h 1913263"/>
              <a:gd name="connsiteX60" fmla="*/ 220412 w 1244674"/>
              <a:gd name="connsiteY60" fmla="*/ 374855 h 1913263"/>
              <a:gd name="connsiteX61" fmla="*/ 43727 w 1244674"/>
              <a:gd name="connsiteY61" fmla="*/ 0 h 1913263"/>
              <a:gd name="connsiteX62" fmla="*/ 1237470 w 1244674"/>
              <a:gd name="connsiteY62" fmla="*/ 0 h 1913263"/>
              <a:gd name="connsiteX63" fmla="*/ 1237470 w 1244674"/>
              <a:gd name="connsiteY63" fmla="*/ 198170 h 1913263"/>
              <a:gd name="connsiteX64" fmla="*/ 1125804 w 1244674"/>
              <a:gd name="connsiteY64" fmla="*/ 309836 h 1913263"/>
              <a:gd name="connsiteX65" fmla="*/ 155393 w 1244674"/>
              <a:gd name="connsiteY65" fmla="*/ 309836 h 1913263"/>
              <a:gd name="connsiteX66" fmla="*/ 43727 w 1244674"/>
              <a:gd name="connsiteY66" fmla="*/ 198170 h 191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44674" h="1913263">
                <a:moveTo>
                  <a:pt x="319613" y="1702769"/>
                </a:moveTo>
                <a:lnTo>
                  <a:pt x="925061" y="1702769"/>
                </a:lnTo>
                <a:lnTo>
                  <a:pt x="908471" y="1712816"/>
                </a:lnTo>
                <a:lnTo>
                  <a:pt x="1025222" y="1712816"/>
                </a:lnTo>
                <a:lnTo>
                  <a:pt x="1058631" y="1746225"/>
                </a:lnTo>
                <a:lnTo>
                  <a:pt x="1058631" y="1913263"/>
                </a:lnTo>
                <a:lnTo>
                  <a:pt x="191743" y="1913263"/>
                </a:lnTo>
                <a:lnTo>
                  <a:pt x="191743" y="1746225"/>
                </a:lnTo>
                <a:lnTo>
                  <a:pt x="225152" y="1712816"/>
                </a:lnTo>
                <a:lnTo>
                  <a:pt x="336203" y="1712816"/>
                </a:lnTo>
                <a:close/>
                <a:moveTo>
                  <a:pt x="125864" y="1517578"/>
                </a:moveTo>
                <a:lnTo>
                  <a:pt x="1118811" y="1517578"/>
                </a:lnTo>
                <a:lnTo>
                  <a:pt x="1084046" y="1565746"/>
                </a:lnTo>
                <a:lnTo>
                  <a:pt x="993242" y="1653485"/>
                </a:lnTo>
                <a:lnTo>
                  <a:pt x="251432" y="1653485"/>
                </a:lnTo>
                <a:lnTo>
                  <a:pt x="160628" y="1565746"/>
                </a:lnTo>
                <a:close/>
                <a:moveTo>
                  <a:pt x="35865" y="1332387"/>
                </a:moveTo>
                <a:lnTo>
                  <a:pt x="1208809" y="1332387"/>
                </a:lnTo>
                <a:lnTo>
                  <a:pt x="1202819" y="1352989"/>
                </a:lnTo>
                <a:cubicBezTo>
                  <a:pt x="1193511" y="1379328"/>
                  <a:pt x="1182804" y="1404881"/>
                  <a:pt x="1170801" y="1429534"/>
                </a:cubicBezTo>
                <a:lnTo>
                  <a:pt x="1149121" y="1468294"/>
                </a:lnTo>
                <a:lnTo>
                  <a:pt x="95553" y="1468294"/>
                </a:lnTo>
                <a:lnTo>
                  <a:pt x="73873" y="1429534"/>
                </a:lnTo>
                <a:cubicBezTo>
                  <a:pt x="61870" y="1404881"/>
                  <a:pt x="51164" y="1379328"/>
                  <a:pt x="41855" y="1352989"/>
                </a:cubicBezTo>
                <a:close/>
                <a:moveTo>
                  <a:pt x="494" y="1131476"/>
                </a:moveTo>
                <a:lnTo>
                  <a:pt x="1244180" y="1131476"/>
                </a:lnTo>
                <a:lnTo>
                  <a:pt x="1241073" y="1186438"/>
                </a:lnTo>
                <a:cubicBezTo>
                  <a:pt x="1237766" y="1215464"/>
                  <a:pt x="1232857" y="1243933"/>
                  <a:pt x="1226447" y="1271729"/>
                </a:cubicBezTo>
                <a:lnTo>
                  <a:pt x="1223140" y="1283103"/>
                </a:lnTo>
                <a:lnTo>
                  <a:pt x="21534" y="1283103"/>
                </a:lnTo>
                <a:lnTo>
                  <a:pt x="18227" y="1271729"/>
                </a:lnTo>
                <a:cubicBezTo>
                  <a:pt x="11818" y="1243933"/>
                  <a:pt x="6908" y="1215464"/>
                  <a:pt x="3601" y="1186438"/>
                </a:cubicBezTo>
                <a:close/>
                <a:moveTo>
                  <a:pt x="14393" y="946285"/>
                </a:moveTo>
                <a:lnTo>
                  <a:pt x="1230281" y="946285"/>
                </a:lnTo>
                <a:lnTo>
                  <a:pt x="1233412" y="957538"/>
                </a:lnTo>
                <a:lnTo>
                  <a:pt x="1244674" y="1082192"/>
                </a:lnTo>
                <a:lnTo>
                  <a:pt x="0" y="1082192"/>
                </a:lnTo>
                <a:lnTo>
                  <a:pt x="11262" y="957538"/>
                </a:lnTo>
                <a:close/>
                <a:moveTo>
                  <a:pt x="87340" y="745222"/>
                </a:moveTo>
                <a:lnTo>
                  <a:pt x="1157334" y="745222"/>
                </a:lnTo>
                <a:lnTo>
                  <a:pt x="1197067" y="826899"/>
                </a:lnTo>
                <a:lnTo>
                  <a:pt x="1216570" y="897001"/>
                </a:lnTo>
                <a:lnTo>
                  <a:pt x="28104" y="897001"/>
                </a:lnTo>
                <a:lnTo>
                  <a:pt x="47607" y="826899"/>
                </a:lnTo>
                <a:close/>
                <a:moveTo>
                  <a:pt x="205279" y="544311"/>
                </a:moveTo>
                <a:lnTo>
                  <a:pt x="1052005" y="544311"/>
                </a:lnTo>
                <a:lnTo>
                  <a:pt x="1052005" y="562293"/>
                </a:lnTo>
                <a:lnTo>
                  <a:pt x="1016264" y="562293"/>
                </a:lnTo>
                <a:lnTo>
                  <a:pt x="1063393" y="605680"/>
                </a:lnTo>
                <a:lnTo>
                  <a:pt x="1130136" y="695938"/>
                </a:lnTo>
                <a:lnTo>
                  <a:pt x="114539" y="695938"/>
                </a:lnTo>
                <a:lnTo>
                  <a:pt x="181281" y="605680"/>
                </a:lnTo>
                <a:lnTo>
                  <a:pt x="228411" y="562293"/>
                </a:lnTo>
                <a:lnTo>
                  <a:pt x="205279" y="562293"/>
                </a:lnTo>
                <a:close/>
                <a:moveTo>
                  <a:pt x="204677" y="359120"/>
                </a:moveTo>
                <a:lnTo>
                  <a:pt x="1076520" y="359120"/>
                </a:lnTo>
                <a:lnTo>
                  <a:pt x="1052005" y="383635"/>
                </a:lnTo>
                <a:lnTo>
                  <a:pt x="1052005" y="495027"/>
                </a:lnTo>
                <a:lnTo>
                  <a:pt x="205279" y="495027"/>
                </a:lnTo>
                <a:lnTo>
                  <a:pt x="205279" y="374855"/>
                </a:lnTo>
                <a:lnTo>
                  <a:pt x="220412" y="374855"/>
                </a:lnTo>
                <a:close/>
                <a:moveTo>
                  <a:pt x="43727" y="0"/>
                </a:moveTo>
                <a:lnTo>
                  <a:pt x="1237470" y="0"/>
                </a:lnTo>
                <a:lnTo>
                  <a:pt x="1237470" y="198170"/>
                </a:lnTo>
                <a:lnTo>
                  <a:pt x="1125804" y="309836"/>
                </a:lnTo>
                <a:lnTo>
                  <a:pt x="155393" y="309836"/>
                </a:lnTo>
                <a:lnTo>
                  <a:pt x="43727" y="198170"/>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4" name="Group 43">
            <a:extLst>
              <a:ext uri="{FF2B5EF4-FFF2-40B4-BE49-F238E27FC236}">
                <a16:creationId xmlns:a16="http://schemas.microsoft.com/office/drawing/2014/main" id="{5F2A64C4-0B04-4EAF-9A16-83218E63DBAC}"/>
              </a:ext>
            </a:extLst>
          </p:cNvPr>
          <p:cNvGrpSpPr/>
          <p:nvPr/>
        </p:nvGrpSpPr>
        <p:grpSpPr>
          <a:xfrm>
            <a:off x="37315" y="6440017"/>
            <a:ext cx="492844" cy="492844"/>
            <a:chOff x="-3484880" y="6971901"/>
            <a:chExt cx="1290832" cy="1290832"/>
          </a:xfrm>
        </p:grpSpPr>
        <p:sp>
          <p:nvSpPr>
            <p:cNvPr id="306" name="Freeform: Shape 305">
              <a:extLst>
                <a:ext uri="{FF2B5EF4-FFF2-40B4-BE49-F238E27FC236}">
                  <a16:creationId xmlns:a16="http://schemas.microsoft.com/office/drawing/2014/main" id="{CCCCB046-C40C-48BF-B94A-2151D89E6CE2}"/>
                </a:ext>
              </a:extLst>
            </p:cNvPr>
            <p:cNvSpPr/>
            <p:nvPr/>
          </p:nvSpPr>
          <p:spPr>
            <a:xfrm>
              <a:off x="-3484880" y="6971901"/>
              <a:ext cx="1290832" cy="1290832"/>
            </a:xfrm>
            <a:custGeom>
              <a:avLst/>
              <a:gdLst>
                <a:gd name="connsiteX0" fmla="*/ 631367 w 1290832"/>
                <a:gd name="connsiteY0" fmla="*/ 896005 h 1290832"/>
                <a:gd name="connsiteX1" fmla="*/ 833154 w 1290832"/>
                <a:gd name="connsiteY1" fmla="*/ 896005 h 1290832"/>
                <a:gd name="connsiteX2" fmla="*/ 791651 w 1290832"/>
                <a:gd name="connsiteY2" fmla="*/ 1179498 h 1290832"/>
                <a:gd name="connsiteX3" fmla="*/ 22112 w 1290832"/>
                <a:gd name="connsiteY3" fmla="*/ 137151 h 1290832"/>
                <a:gd name="connsiteX4" fmla="*/ 399417 w 1290832"/>
                <a:gd name="connsiteY4" fmla="*/ 355914 h 1290832"/>
                <a:gd name="connsiteX5" fmla="*/ 369838 w 1290832"/>
                <a:gd name="connsiteY5" fmla="*/ 355914 h 1290832"/>
                <a:gd name="connsiteX6" fmla="*/ 369838 w 1290832"/>
                <a:gd name="connsiteY6" fmla="*/ 896005 h 1290832"/>
                <a:gd name="connsiteX7" fmla="*/ 628332 w 1290832"/>
                <a:gd name="connsiteY7" fmla="*/ 896005 h 1290832"/>
                <a:gd name="connsiteX8" fmla="*/ 507070 w 1290832"/>
                <a:gd name="connsiteY8" fmla="*/ 1290832 h 1290832"/>
                <a:gd name="connsiteX9" fmla="*/ 461054 w 1290832"/>
                <a:gd name="connsiteY9" fmla="*/ 933881 h 1290832"/>
                <a:gd name="connsiteX10" fmla="*/ 284581 w 1290832"/>
                <a:gd name="connsiteY10" fmla="*/ 1052805 h 1290832"/>
                <a:gd name="connsiteX11" fmla="*/ 338664 w 1290832"/>
                <a:gd name="connsiteY11" fmla="*/ 832886 h 1290832"/>
                <a:gd name="connsiteX12" fmla="*/ 8068 w 1290832"/>
                <a:gd name="connsiteY12" fmla="*/ 871730 h 1290832"/>
                <a:gd name="connsiteX13" fmla="*/ 222430 w 1290832"/>
                <a:gd name="connsiteY13" fmla="*/ 703683 h 1290832"/>
                <a:gd name="connsiteX14" fmla="*/ 0 w 1290832"/>
                <a:gd name="connsiteY14" fmla="*/ 514839 h 1290832"/>
                <a:gd name="connsiteX15" fmla="*/ 276513 w 1290832"/>
                <a:gd name="connsiteY15" fmla="*/ 455198 h 1290832"/>
                <a:gd name="connsiteX16" fmla="*/ 867846 w 1290832"/>
                <a:gd name="connsiteY16" fmla="*/ 0 h 1290832"/>
                <a:gd name="connsiteX17" fmla="*/ 845913 w 1290832"/>
                <a:gd name="connsiteY17" fmla="*/ 318226 h 1290832"/>
                <a:gd name="connsiteX18" fmla="*/ 1098403 w 1290832"/>
                <a:gd name="connsiteY18" fmla="*/ 266354 h 1290832"/>
                <a:gd name="connsiteX19" fmla="*/ 998124 w 1290832"/>
                <a:gd name="connsiteY19" fmla="*/ 437150 h 1290832"/>
                <a:gd name="connsiteX20" fmla="*/ 1260773 w 1290832"/>
                <a:gd name="connsiteY20" fmla="*/ 486273 h 1290832"/>
                <a:gd name="connsiteX21" fmla="*/ 1052208 w 1290832"/>
                <a:gd name="connsiteY21" fmla="*/ 625994 h 1290832"/>
                <a:gd name="connsiteX22" fmla="*/ 1290832 w 1290832"/>
                <a:gd name="connsiteY22" fmla="*/ 794220 h 1290832"/>
                <a:gd name="connsiteX23" fmla="*/ 1006192 w 1290832"/>
                <a:gd name="connsiteY23" fmla="*/ 773424 h 1290832"/>
                <a:gd name="connsiteX24" fmla="*/ 1084359 w 1290832"/>
                <a:gd name="connsiteY24" fmla="*/ 1081371 h 1290832"/>
                <a:gd name="connsiteX25" fmla="*/ 874179 w 1290832"/>
                <a:gd name="connsiteY25" fmla="*/ 896005 h 1290832"/>
                <a:gd name="connsiteX26" fmla="*/ 944880 w 1290832"/>
                <a:gd name="connsiteY26" fmla="*/ 896005 h 1290832"/>
                <a:gd name="connsiteX27" fmla="*/ 944880 w 1290832"/>
                <a:gd name="connsiteY27" fmla="*/ 355914 h 1290832"/>
                <a:gd name="connsiteX28" fmla="*/ 442597 w 1290832"/>
                <a:gd name="connsiteY28" fmla="*/ 355914 h 1290832"/>
                <a:gd name="connsiteX29" fmla="*/ 499122 w 1290832"/>
                <a:gd name="connsiteY29" fmla="*/ 137151 h 1290832"/>
                <a:gd name="connsiteX30" fmla="*/ 645416 w 1290832"/>
                <a:gd name="connsiteY30" fmla="*/ 346613 h 12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90832" h="1290832">
                  <a:moveTo>
                    <a:pt x="631367" y="896005"/>
                  </a:moveTo>
                  <a:lnTo>
                    <a:pt x="833154" y="896005"/>
                  </a:lnTo>
                  <a:lnTo>
                    <a:pt x="791651" y="1179498"/>
                  </a:lnTo>
                  <a:close/>
                  <a:moveTo>
                    <a:pt x="22112" y="137151"/>
                  </a:moveTo>
                  <a:lnTo>
                    <a:pt x="399417" y="355914"/>
                  </a:lnTo>
                  <a:lnTo>
                    <a:pt x="369838" y="355914"/>
                  </a:lnTo>
                  <a:lnTo>
                    <a:pt x="369838" y="896005"/>
                  </a:lnTo>
                  <a:lnTo>
                    <a:pt x="628332" y="896005"/>
                  </a:lnTo>
                  <a:lnTo>
                    <a:pt x="507070" y="1290832"/>
                  </a:lnTo>
                  <a:cubicBezTo>
                    <a:pt x="491712" y="1171849"/>
                    <a:pt x="476413" y="1052865"/>
                    <a:pt x="461054" y="933881"/>
                  </a:cubicBezTo>
                  <a:lnTo>
                    <a:pt x="284581" y="1052805"/>
                  </a:lnTo>
                  <a:lnTo>
                    <a:pt x="338664" y="832886"/>
                  </a:lnTo>
                  <a:lnTo>
                    <a:pt x="8068" y="871730"/>
                  </a:lnTo>
                  <a:lnTo>
                    <a:pt x="222430" y="703683"/>
                  </a:lnTo>
                  <a:lnTo>
                    <a:pt x="0" y="514839"/>
                  </a:lnTo>
                  <a:lnTo>
                    <a:pt x="276513" y="455198"/>
                  </a:lnTo>
                  <a:close/>
                  <a:moveTo>
                    <a:pt x="867846" y="0"/>
                  </a:moveTo>
                  <a:cubicBezTo>
                    <a:pt x="860555" y="106076"/>
                    <a:pt x="853204" y="212151"/>
                    <a:pt x="845913" y="318226"/>
                  </a:cubicBezTo>
                  <a:lnTo>
                    <a:pt x="1098403" y="266354"/>
                  </a:lnTo>
                  <a:lnTo>
                    <a:pt x="998124" y="437150"/>
                  </a:lnTo>
                  <a:lnTo>
                    <a:pt x="1260773" y="486273"/>
                  </a:lnTo>
                  <a:lnTo>
                    <a:pt x="1052208" y="625994"/>
                  </a:lnTo>
                  <a:lnTo>
                    <a:pt x="1290832" y="794220"/>
                  </a:lnTo>
                  <a:lnTo>
                    <a:pt x="1006192" y="773424"/>
                  </a:lnTo>
                  <a:lnTo>
                    <a:pt x="1084359" y="1081371"/>
                  </a:lnTo>
                  <a:lnTo>
                    <a:pt x="874179" y="896005"/>
                  </a:lnTo>
                  <a:lnTo>
                    <a:pt x="944880" y="896005"/>
                  </a:lnTo>
                  <a:lnTo>
                    <a:pt x="944880" y="355914"/>
                  </a:lnTo>
                  <a:lnTo>
                    <a:pt x="442597" y="355914"/>
                  </a:lnTo>
                  <a:lnTo>
                    <a:pt x="499122" y="137151"/>
                  </a:lnTo>
                  <a:lnTo>
                    <a:pt x="645416" y="346613"/>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05" name="Graphic 304">
              <a:extLst>
                <a:ext uri="{FF2B5EF4-FFF2-40B4-BE49-F238E27FC236}">
                  <a16:creationId xmlns:a16="http://schemas.microsoft.com/office/drawing/2014/main" id="{EFF1A0F7-40D7-465F-95E5-22D7B59DE2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1490" y="7350528"/>
              <a:ext cx="469550" cy="484059"/>
            </a:xfrm>
            <a:prstGeom prst="rect">
              <a:avLst/>
            </a:prstGeom>
          </p:spPr>
        </p:pic>
      </p:grpSp>
    </p:spTree>
    <p:extLst>
      <p:ext uri="{BB962C8B-B14F-4D97-AF65-F5344CB8AC3E}">
        <p14:creationId xmlns:p14="http://schemas.microsoft.com/office/powerpoint/2010/main" val="480204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3  What is the meaning of the Aum symbol?</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B00067"/>
          </a:solidFill>
        </p:spPr>
        <p:txBody>
          <a:bodyPr wrap="square">
            <a:spAutoFit/>
          </a:bodyPr>
          <a:lstStyle/>
          <a:p>
            <a:pPr algn="ctr"/>
            <a:r>
              <a:rPr lang="en-US" sz="1800" b="1" i="0" u="none" strike="noStrike" noProof="0" dirty="0">
                <a:solidFill>
                  <a:schemeClr val="bg1"/>
                </a:solidFill>
              </a:rPr>
              <a:t>What is the meaning of the Aum symbol?</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B00067"/>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17343" y="6944074"/>
            <a:ext cx="2243028" cy="1933645"/>
          </a:xfrm>
          <a:prstGeom prst="hexagon">
            <a:avLst/>
          </a:prstGeom>
          <a:no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B00067"/>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B00067"/>
                </a:solidFill>
              </a:rPr>
              <a:t>Based on work by Pam Hook (</a:t>
            </a:r>
            <a:r>
              <a:rPr lang="en-US" sz="800" spc="50" dirty="0" err="1">
                <a:ln w="9525" cmpd="sng">
                  <a:noFill/>
                  <a:prstDash val="solid"/>
                </a:ln>
                <a:solidFill>
                  <a:srgbClr val="B00067"/>
                </a:solidFill>
              </a:rPr>
              <a:t>HookEd</a:t>
            </a:r>
            <a:r>
              <a:rPr lang="en-US" sz="800" spc="50" dirty="0">
                <a:ln w="9525" cmpd="sng">
                  <a:noFill/>
                  <a:prstDash val="solid"/>
                </a:ln>
                <a:solidFill>
                  <a:srgbClr val="B00067"/>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618501"/>
            <a:ext cx="1657620" cy="369332"/>
          </a:xfrm>
          <a:prstGeom prst="rect">
            <a:avLst/>
          </a:prstGeom>
          <a:noFill/>
        </p:spPr>
        <p:txBody>
          <a:bodyPr wrap="square">
            <a:spAutoFit/>
          </a:bodyPr>
          <a:lstStyle/>
          <a:p>
            <a:pPr algn="ctr"/>
            <a:r>
              <a:rPr lang="en-US" dirty="0">
                <a:solidFill>
                  <a:srgbClr val="B00067"/>
                </a:solidFill>
              </a:rPr>
              <a:t>c</a:t>
            </a:r>
            <a:r>
              <a:rPr lang="en-US" sz="1800" dirty="0">
                <a:solidFill>
                  <a:srgbClr val="B00067"/>
                </a:solidFill>
              </a:rPr>
              <a:t>reation</a:t>
            </a:r>
            <a:endParaRPr lang="en-GB" sz="1800" dirty="0">
              <a:solidFill>
                <a:srgbClr val="B00067"/>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dirty="0">
                <a:solidFill>
                  <a:srgbClr val="B00067"/>
                </a:solidFill>
              </a:rPr>
              <a:t>mandir</a:t>
            </a:r>
            <a:endParaRPr lang="en-GB" sz="1800" dirty="0">
              <a:solidFill>
                <a:srgbClr val="B00067"/>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sz="1800" dirty="0">
                <a:solidFill>
                  <a:srgbClr val="B00067"/>
                </a:solidFill>
              </a:rPr>
              <a:t>shrine</a:t>
            </a:r>
            <a:endParaRPr lang="en-GB" sz="1800" dirty="0">
              <a:solidFill>
                <a:srgbClr val="B00067"/>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703214"/>
            <a:ext cx="1657620" cy="369332"/>
          </a:xfrm>
          <a:prstGeom prst="rect">
            <a:avLst/>
          </a:prstGeom>
          <a:noFill/>
        </p:spPr>
        <p:txBody>
          <a:bodyPr wrap="square">
            <a:spAutoFit/>
          </a:bodyPr>
          <a:lstStyle/>
          <a:p>
            <a:pPr algn="ctr"/>
            <a:r>
              <a:rPr lang="en-US" dirty="0">
                <a:solidFill>
                  <a:srgbClr val="B00067"/>
                </a:solidFill>
              </a:rPr>
              <a:t>worship</a:t>
            </a:r>
            <a:endParaRPr lang="en-GB" sz="1800" dirty="0">
              <a:solidFill>
                <a:srgbClr val="B00067"/>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54099" y="6561556"/>
            <a:ext cx="1657620" cy="369332"/>
          </a:xfrm>
          <a:prstGeom prst="rect">
            <a:avLst/>
          </a:prstGeom>
          <a:noFill/>
        </p:spPr>
        <p:txBody>
          <a:bodyPr wrap="square">
            <a:spAutoFit/>
          </a:bodyPr>
          <a:lstStyle/>
          <a:p>
            <a:pPr algn="ctr"/>
            <a:r>
              <a:rPr lang="en-US" sz="1800" dirty="0">
                <a:solidFill>
                  <a:srgbClr val="B00067"/>
                </a:solidFill>
              </a:rPr>
              <a:t>Brama</a:t>
            </a:r>
            <a:endParaRPr lang="en-GB" sz="1800" dirty="0">
              <a:solidFill>
                <a:srgbClr val="B00067"/>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dirty="0">
                <a:solidFill>
                  <a:srgbClr val="B00067"/>
                </a:solidFill>
              </a:rPr>
              <a:t>Aum</a:t>
            </a:r>
            <a:endParaRPr lang="en-GB" sz="1800" dirty="0">
              <a:solidFill>
                <a:srgbClr val="B00067"/>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85075" y="7310509"/>
            <a:ext cx="1657620" cy="369332"/>
          </a:xfrm>
          <a:prstGeom prst="rect">
            <a:avLst/>
          </a:prstGeom>
          <a:noFill/>
        </p:spPr>
        <p:txBody>
          <a:bodyPr wrap="square" lIns="91440" tIns="45720" rIns="91440" bIns="45720" anchor="t">
            <a:spAutoFit/>
          </a:bodyPr>
          <a:lstStyle/>
          <a:p>
            <a:pPr algn="ctr"/>
            <a:r>
              <a:rPr lang="en-US" dirty="0" err="1">
                <a:solidFill>
                  <a:srgbClr val="B00067"/>
                </a:solidFill>
              </a:rPr>
              <a:t>Sanatani</a:t>
            </a:r>
            <a:r>
              <a:rPr lang="en-US" dirty="0">
                <a:solidFill>
                  <a:srgbClr val="B00067"/>
                </a:solidFill>
              </a:rPr>
              <a:t> </a:t>
            </a:r>
            <a:endParaRPr lang="en-GB" sz="1600" dirty="0">
              <a:solidFill>
                <a:srgbClr val="B00067"/>
              </a:solidFill>
              <a:cs typeface="Calibri" panose="020F0502020204030204"/>
            </a:endParaRPr>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dirty="0">
                <a:solidFill>
                  <a:srgbClr val="B00067"/>
                </a:solidFill>
              </a:rPr>
              <a:t>Brahman</a:t>
            </a:r>
            <a:endParaRPr lang="en-GB" sz="1800" dirty="0">
              <a:solidFill>
                <a:srgbClr val="B00067"/>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B00067"/>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2">
            <a:duotone>
              <a:prstClr val="black"/>
              <a:srgbClr val="B00067">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pSp>
        <p:nvGrpSpPr>
          <p:cNvPr id="23" name="Group 22">
            <a:extLst>
              <a:ext uri="{FF2B5EF4-FFF2-40B4-BE49-F238E27FC236}">
                <a16:creationId xmlns:a16="http://schemas.microsoft.com/office/drawing/2014/main" id="{85211109-890C-4F9B-84ED-AE948B2D16B2}"/>
              </a:ext>
            </a:extLst>
          </p:cNvPr>
          <p:cNvGrpSpPr/>
          <p:nvPr/>
        </p:nvGrpSpPr>
        <p:grpSpPr>
          <a:xfrm>
            <a:off x="4710736" y="3151021"/>
            <a:ext cx="1070241" cy="1594900"/>
            <a:chOff x="4742689" y="3337451"/>
            <a:chExt cx="1070241" cy="1594900"/>
          </a:xfrm>
        </p:grpSpPr>
        <p:sp>
          <p:nvSpPr>
            <p:cNvPr id="62" name="Freeform: Shape 61" descr="Water Bottle with solid fill">
              <a:extLst>
                <a:ext uri="{FF2B5EF4-FFF2-40B4-BE49-F238E27FC236}">
                  <a16:creationId xmlns:a16="http://schemas.microsoft.com/office/drawing/2014/main" id="{52ED4286-62AE-4D0A-AAC0-CD42E5956AFC}"/>
                </a:ext>
              </a:extLst>
            </p:cNvPr>
            <p:cNvSpPr/>
            <p:nvPr/>
          </p:nvSpPr>
          <p:spPr>
            <a:xfrm>
              <a:off x="4742689" y="3356745"/>
              <a:ext cx="1070241" cy="1445720"/>
            </a:xfrm>
            <a:custGeom>
              <a:avLst/>
              <a:gdLst>
                <a:gd name="connsiteX0" fmla="*/ 0 w 1431836"/>
                <a:gd name="connsiteY0" fmla="*/ 0 h 1934175"/>
                <a:gd name="connsiteX1" fmla="*/ 1431836 w 1431836"/>
                <a:gd name="connsiteY1" fmla="*/ 0 h 1934175"/>
                <a:gd name="connsiteX2" fmla="*/ 1431836 w 1431836"/>
                <a:gd name="connsiteY2" fmla="*/ 1681498 h 1934175"/>
                <a:gd name="connsiteX3" fmla="*/ 1179159 w 1431836"/>
                <a:gd name="connsiteY3" fmla="*/ 1934175 h 1934175"/>
                <a:gd name="connsiteX4" fmla="*/ 252677 w 1431836"/>
                <a:gd name="connsiteY4" fmla="*/ 1934175 h 1934175"/>
                <a:gd name="connsiteX5" fmla="*/ 0 w 1431836"/>
                <a:gd name="connsiteY5" fmla="*/ 1681498 h 193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1836" h="1934175">
                  <a:moveTo>
                    <a:pt x="0" y="0"/>
                  </a:moveTo>
                  <a:lnTo>
                    <a:pt x="1431836" y="0"/>
                  </a:lnTo>
                  <a:lnTo>
                    <a:pt x="1431836" y="1681498"/>
                  </a:lnTo>
                  <a:cubicBezTo>
                    <a:pt x="1431836" y="1821047"/>
                    <a:pt x="1318708" y="1934175"/>
                    <a:pt x="1179159" y="1934175"/>
                  </a:cubicBezTo>
                  <a:lnTo>
                    <a:pt x="252677" y="1934175"/>
                  </a:lnTo>
                  <a:cubicBezTo>
                    <a:pt x="113127" y="1934175"/>
                    <a:pt x="0" y="1821047"/>
                    <a:pt x="0" y="1681498"/>
                  </a:cubicBezTo>
                  <a:close/>
                </a:path>
              </a:pathLst>
            </a:custGeom>
            <a:solidFill>
              <a:schemeClr val="bg1"/>
            </a:solid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6F80FA99-AA04-4CFE-AE2B-C58BDC4C2C81}"/>
                </a:ext>
              </a:extLst>
            </p:cNvPr>
            <p:cNvSpPr/>
            <p:nvPr/>
          </p:nvSpPr>
          <p:spPr>
            <a:xfrm rot="5400000">
              <a:off x="4895531" y="3283469"/>
              <a:ext cx="465189" cy="573153"/>
            </a:xfrm>
            <a:custGeom>
              <a:avLst/>
              <a:gdLst>
                <a:gd name="connsiteX0" fmla="*/ 720777 w 1142886"/>
                <a:gd name="connsiteY0" fmla="*/ 0 h 1408134"/>
                <a:gd name="connsiteX1" fmla="*/ 731631 w 1142886"/>
                <a:gd name="connsiteY1" fmla="*/ 430249 h 1408134"/>
                <a:gd name="connsiteX2" fmla="*/ 605439 w 1142886"/>
                <a:gd name="connsiteY2" fmla="*/ 715661 h 1408134"/>
                <a:gd name="connsiteX3" fmla="*/ 526660 w 1142886"/>
                <a:gd name="connsiteY3" fmla="*/ 897378 h 1408134"/>
                <a:gd name="connsiteX4" fmla="*/ 773851 w 1142886"/>
                <a:gd name="connsiteY4" fmla="*/ 720155 h 1408134"/>
                <a:gd name="connsiteX5" fmla="*/ 1142886 w 1142886"/>
                <a:gd name="connsiteY5" fmla="*/ 662588 h 1408134"/>
                <a:gd name="connsiteX6" fmla="*/ 852921 w 1142886"/>
                <a:gd name="connsiteY6" fmla="*/ 898136 h 1408134"/>
                <a:gd name="connsiteX7" fmla="*/ 493194 w 1142886"/>
                <a:gd name="connsiteY7" fmla="*/ 957075 h 1408134"/>
                <a:gd name="connsiteX8" fmla="*/ 289974 w 1142886"/>
                <a:gd name="connsiteY8" fmla="*/ 1215119 h 1408134"/>
                <a:gd name="connsiteX9" fmla="*/ 493719 w 1142886"/>
                <a:gd name="connsiteY9" fmla="*/ 1206366 h 1408134"/>
                <a:gd name="connsiteX10" fmla="*/ 749108 w 1142886"/>
                <a:gd name="connsiteY10" fmla="*/ 1314905 h 1408134"/>
                <a:gd name="connsiteX11" fmla="*/ 473791 w 1142886"/>
                <a:gd name="connsiteY11" fmla="*/ 1349656 h 1408134"/>
                <a:gd name="connsiteX12" fmla="*/ 240373 w 1142886"/>
                <a:gd name="connsiteY12" fmla="*/ 1259585 h 1408134"/>
                <a:gd name="connsiteX13" fmla="*/ 109707 w 1142886"/>
                <a:gd name="connsiteY13" fmla="*/ 1353888 h 1408134"/>
                <a:gd name="connsiteX14" fmla="*/ 0 w 1142886"/>
                <a:gd name="connsiteY14" fmla="*/ 1408134 h 1408134"/>
                <a:gd name="connsiteX15" fmla="*/ 0 w 1142886"/>
                <a:gd name="connsiteY15" fmla="*/ 1279798 h 1408134"/>
                <a:gd name="connsiteX16" fmla="*/ 60336 w 1142886"/>
                <a:gd name="connsiteY16" fmla="*/ 1247061 h 1408134"/>
                <a:gd name="connsiteX17" fmla="*/ 305963 w 1142886"/>
                <a:gd name="connsiteY17" fmla="*/ 1025408 h 1408134"/>
                <a:gd name="connsiteX18" fmla="*/ 175832 w 1142886"/>
                <a:gd name="connsiteY18" fmla="*/ 741629 h 1408134"/>
                <a:gd name="connsiteX19" fmla="*/ 202092 w 1142886"/>
                <a:gd name="connsiteY19" fmla="*/ 412713 h 1408134"/>
                <a:gd name="connsiteX20" fmla="*/ 344857 w 1142886"/>
                <a:gd name="connsiteY20" fmla="*/ 710176 h 1408134"/>
                <a:gd name="connsiteX21" fmla="*/ 339021 w 1142886"/>
                <a:gd name="connsiteY21" fmla="*/ 981087 h 1408134"/>
                <a:gd name="connsiteX22" fmla="*/ 493661 w 1142886"/>
                <a:gd name="connsiteY22" fmla="*/ 681816 h 1408134"/>
                <a:gd name="connsiteX23" fmla="*/ 513618 w 1142886"/>
                <a:gd name="connsiteY23" fmla="*/ 377234 h 1408134"/>
                <a:gd name="connsiteX24" fmla="*/ 720777 w 1142886"/>
                <a:gd name="connsiteY24" fmla="*/ 0 h 140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2886" h="1408134">
                  <a:moveTo>
                    <a:pt x="720777" y="0"/>
                  </a:moveTo>
                  <a:cubicBezTo>
                    <a:pt x="764310" y="109911"/>
                    <a:pt x="771517" y="266214"/>
                    <a:pt x="731631" y="430249"/>
                  </a:cubicBezTo>
                  <a:cubicBezTo>
                    <a:pt x="707796" y="532442"/>
                    <a:pt x="664990" y="629259"/>
                    <a:pt x="605439" y="715661"/>
                  </a:cubicBezTo>
                  <a:cubicBezTo>
                    <a:pt x="583335" y="777952"/>
                    <a:pt x="557014" y="838664"/>
                    <a:pt x="526660" y="897378"/>
                  </a:cubicBezTo>
                  <a:cubicBezTo>
                    <a:pt x="595157" y="820994"/>
                    <a:pt x="679523" y="760507"/>
                    <a:pt x="773851" y="720155"/>
                  </a:cubicBezTo>
                  <a:cubicBezTo>
                    <a:pt x="907746" y="660604"/>
                    <a:pt x="1042341" y="642485"/>
                    <a:pt x="1142886" y="662588"/>
                  </a:cubicBezTo>
                  <a:cubicBezTo>
                    <a:pt x="1090395" y="750762"/>
                    <a:pt x="986787" y="838585"/>
                    <a:pt x="852921" y="898136"/>
                  </a:cubicBezTo>
                  <a:cubicBezTo>
                    <a:pt x="741102" y="951738"/>
                    <a:pt x="616270" y="972191"/>
                    <a:pt x="493194" y="957075"/>
                  </a:cubicBezTo>
                  <a:cubicBezTo>
                    <a:pt x="437783" y="1052120"/>
                    <a:pt x="369383" y="1138972"/>
                    <a:pt x="289974" y="1215119"/>
                  </a:cubicBezTo>
                  <a:cubicBezTo>
                    <a:pt x="356711" y="1199252"/>
                    <a:pt x="425867" y="1196279"/>
                    <a:pt x="493719" y="1206366"/>
                  </a:cubicBezTo>
                  <a:cubicBezTo>
                    <a:pt x="587737" y="1216385"/>
                    <a:pt x="676644" y="1254170"/>
                    <a:pt x="749108" y="1314905"/>
                  </a:cubicBezTo>
                  <a:cubicBezTo>
                    <a:pt x="662819" y="1353556"/>
                    <a:pt x="566978" y="1365653"/>
                    <a:pt x="473791" y="1349656"/>
                  </a:cubicBezTo>
                  <a:cubicBezTo>
                    <a:pt x="389638" y="1339785"/>
                    <a:pt x="309345" y="1308801"/>
                    <a:pt x="240373" y="1259585"/>
                  </a:cubicBezTo>
                  <a:cubicBezTo>
                    <a:pt x="199431" y="1294642"/>
                    <a:pt x="155718" y="1326171"/>
                    <a:pt x="109707" y="1353888"/>
                  </a:cubicBezTo>
                  <a:lnTo>
                    <a:pt x="0" y="1408134"/>
                  </a:lnTo>
                  <a:lnTo>
                    <a:pt x="0" y="1279798"/>
                  </a:lnTo>
                  <a:lnTo>
                    <a:pt x="60336" y="1247061"/>
                  </a:lnTo>
                  <a:cubicBezTo>
                    <a:pt x="154473" y="1188501"/>
                    <a:pt x="237717" y="1113522"/>
                    <a:pt x="305963" y="1025408"/>
                  </a:cubicBezTo>
                  <a:cubicBezTo>
                    <a:pt x="237560" y="944426"/>
                    <a:pt x="192566" y="846306"/>
                    <a:pt x="175832" y="741629"/>
                  </a:cubicBezTo>
                  <a:cubicBezTo>
                    <a:pt x="151755" y="631814"/>
                    <a:pt x="160896" y="517317"/>
                    <a:pt x="202092" y="412713"/>
                  </a:cubicBezTo>
                  <a:cubicBezTo>
                    <a:pt x="278154" y="495495"/>
                    <a:pt x="327855" y="599048"/>
                    <a:pt x="344857" y="710176"/>
                  </a:cubicBezTo>
                  <a:cubicBezTo>
                    <a:pt x="362932" y="799803"/>
                    <a:pt x="360939" y="892321"/>
                    <a:pt x="339021" y="981087"/>
                  </a:cubicBezTo>
                  <a:cubicBezTo>
                    <a:pt x="403929" y="888823"/>
                    <a:pt x="455955" y="788138"/>
                    <a:pt x="493661" y="681816"/>
                  </a:cubicBezTo>
                  <a:cubicBezTo>
                    <a:pt x="481730" y="579920"/>
                    <a:pt x="488494" y="476702"/>
                    <a:pt x="513618" y="377234"/>
                  </a:cubicBezTo>
                  <a:cubicBezTo>
                    <a:pt x="553475" y="213199"/>
                    <a:pt x="631640" y="77641"/>
                    <a:pt x="720777" y="0"/>
                  </a:cubicBezTo>
                  <a:close/>
                </a:path>
              </a:pathLst>
            </a:custGeom>
            <a:solidFill>
              <a:srgbClr val="B00067"/>
            </a:solidFill>
            <a:ln w="29170" cap="flat">
              <a:noFill/>
              <a:prstDash val="solid"/>
              <a:miter/>
            </a:ln>
          </p:spPr>
          <p:txBody>
            <a:bodyPr rtlCol="0" anchor="ctr"/>
            <a:lstStyle/>
            <a:p>
              <a:endParaRPr lang="en-GB"/>
            </a:p>
          </p:txBody>
        </p:sp>
        <p:pic>
          <p:nvPicPr>
            <p:cNvPr id="7" name="Graphic 6" descr="Snake with solid fill">
              <a:extLst>
                <a:ext uri="{FF2B5EF4-FFF2-40B4-BE49-F238E27FC236}">
                  <a16:creationId xmlns:a16="http://schemas.microsoft.com/office/drawing/2014/main" id="{EC83071D-2900-4BA7-A6B2-65756E5556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228765">
              <a:off x="4927721" y="4158069"/>
              <a:ext cx="774282" cy="774282"/>
            </a:xfrm>
            <a:prstGeom prst="rect">
              <a:avLst/>
            </a:prstGeom>
          </p:spPr>
        </p:pic>
        <p:pic>
          <p:nvPicPr>
            <p:cNvPr id="21" name="Graphic 20" descr="Man with solid fill">
              <a:extLst>
                <a:ext uri="{FF2B5EF4-FFF2-40B4-BE49-F238E27FC236}">
                  <a16:creationId xmlns:a16="http://schemas.microsoft.com/office/drawing/2014/main" id="{973FDB92-EC45-40BD-81AD-8BD9779142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4919146" y="3539844"/>
              <a:ext cx="708323" cy="708323"/>
            </a:xfrm>
            <a:prstGeom prst="rect">
              <a:avLst/>
            </a:prstGeom>
          </p:spPr>
        </p:pic>
      </p:grpSp>
      <p:sp>
        <p:nvSpPr>
          <p:cNvPr id="86" name="TextBox 85">
            <a:extLst>
              <a:ext uri="{FF2B5EF4-FFF2-40B4-BE49-F238E27FC236}">
                <a16:creationId xmlns:a16="http://schemas.microsoft.com/office/drawing/2014/main" id="{95C33A77-DA6B-4857-A067-0E3DA0B3610F}"/>
              </a:ext>
            </a:extLst>
          </p:cNvPr>
          <p:cNvSpPr txBox="1"/>
          <p:nvPr/>
        </p:nvSpPr>
        <p:spPr>
          <a:xfrm>
            <a:off x="4286737" y="4569512"/>
            <a:ext cx="1918675" cy="369332"/>
          </a:xfrm>
          <a:prstGeom prst="rect">
            <a:avLst/>
          </a:prstGeom>
          <a:noFill/>
        </p:spPr>
        <p:txBody>
          <a:bodyPr wrap="square">
            <a:spAutoFit/>
          </a:bodyPr>
          <a:lstStyle/>
          <a:p>
            <a:pPr algn="ctr"/>
            <a:r>
              <a:rPr lang="en-US" sz="1800" dirty="0">
                <a:solidFill>
                  <a:schemeClr val="bg1"/>
                </a:solidFill>
              </a:rPr>
              <a:t>Man in the Well</a:t>
            </a:r>
            <a:endParaRPr lang="en-GB" sz="1800" dirty="0">
              <a:solidFill>
                <a:schemeClr val="bg1"/>
              </a:solidFill>
            </a:endParaRPr>
          </a:p>
        </p:txBody>
      </p:sp>
      <p:pic>
        <p:nvPicPr>
          <p:cNvPr id="87" name="Graphic 86">
            <a:extLst>
              <a:ext uri="{FF2B5EF4-FFF2-40B4-BE49-F238E27FC236}">
                <a16:creationId xmlns:a16="http://schemas.microsoft.com/office/drawing/2014/main" id="{05E77281-0748-4102-A901-85A4534731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79872" y="1417115"/>
            <a:ext cx="1229720" cy="1267717"/>
          </a:xfrm>
          <a:prstGeom prst="rect">
            <a:avLst/>
          </a:prstGeom>
        </p:spPr>
      </p:pic>
      <p:grpSp>
        <p:nvGrpSpPr>
          <p:cNvPr id="88" name="Group 87">
            <a:extLst>
              <a:ext uri="{FF2B5EF4-FFF2-40B4-BE49-F238E27FC236}">
                <a16:creationId xmlns:a16="http://schemas.microsoft.com/office/drawing/2014/main" id="{85FAF6E3-2D89-4290-9265-388E5EA3F6DB}"/>
              </a:ext>
            </a:extLst>
          </p:cNvPr>
          <p:cNvGrpSpPr/>
          <p:nvPr/>
        </p:nvGrpSpPr>
        <p:grpSpPr>
          <a:xfrm>
            <a:off x="2641184" y="2351778"/>
            <a:ext cx="1602363" cy="1364291"/>
            <a:chOff x="-3404594" y="3716136"/>
            <a:chExt cx="1731213" cy="1473996"/>
          </a:xfrm>
          <a:solidFill>
            <a:srgbClr val="B00067"/>
          </a:solidFill>
        </p:grpSpPr>
        <p:sp>
          <p:nvSpPr>
            <p:cNvPr id="89" name="Freeform: Shape 88">
              <a:extLst>
                <a:ext uri="{FF2B5EF4-FFF2-40B4-BE49-F238E27FC236}">
                  <a16:creationId xmlns:a16="http://schemas.microsoft.com/office/drawing/2014/main" id="{FC72ACD9-1652-45D1-B7BD-D4BE22835437}"/>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grpFill/>
            <a:ln w="25896"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2D4494C7-C228-48C6-9C66-E72D25C6D0D4}"/>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grpFill/>
            <a:ln w="25896" cap="flat">
              <a:noFill/>
              <a:prstDash val="solid"/>
              <a:miter/>
            </a:ln>
          </p:spPr>
          <p:txBody>
            <a:bodyPr rtlCol="0" anchor="ctr"/>
            <a:lstStyle/>
            <a:p>
              <a:endParaRPr lang="en-GB"/>
            </a:p>
          </p:txBody>
        </p:sp>
        <p:sp>
          <p:nvSpPr>
            <p:cNvPr id="91" name="Graphic 281" descr="Storytelling with solid fill">
              <a:extLst>
                <a:ext uri="{FF2B5EF4-FFF2-40B4-BE49-F238E27FC236}">
                  <a16:creationId xmlns:a16="http://schemas.microsoft.com/office/drawing/2014/main" id="{32B51E36-F3AA-43AA-A80D-D72EB177EAA3}"/>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93" name="Graphic 281" descr="Storytelling with solid fill">
              <a:extLst>
                <a:ext uri="{FF2B5EF4-FFF2-40B4-BE49-F238E27FC236}">
                  <a16:creationId xmlns:a16="http://schemas.microsoft.com/office/drawing/2014/main" id="{1EEB8C7F-0C06-4A60-81DC-E0A940D2124D}"/>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94" name="Graphic 281" descr="Storytelling with solid fill">
              <a:extLst>
                <a:ext uri="{FF2B5EF4-FFF2-40B4-BE49-F238E27FC236}">
                  <a16:creationId xmlns:a16="http://schemas.microsoft.com/office/drawing/2014/main" id="{4EACA883-660C-4E49-9981-B151DC54EE67}"/>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grpFill/>
            <a:ln w="20241" cap="flat">
              <a:noFill/>
              <a:prstDash val="solid"/>
              <a:miter/>
            </a:ln>
          </p:spPr>
          <p:txBody>
            <a:bodyPr rtlCol="0" anchor="ctr"/>
            <a:lstStyle/>
            <a:p>
              <a:endParaRPr lang="en-GB"/>
            </a:p>
          </p:txBody>
        </p:sp>
        <p:sp>
          <p:nvSpPr>
            <p:cNvPr id="95" name="Graphic 281" descr="Storytelling with solid fill">
              <a:extLst>
                <a:ext uri="{FF2B5EF4-FFF2-40B4-BE49-F238E27FC236}">
                  <a16:creationId xmlns:a16="http://schemas.microsoft.com/office/drawing/2014/main" id="{40F5AE52-0A46-4E69-8B2C-92E3347051C9}"/>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grpFill/>
            <a:ln w="20241" cap="flat">
              <a:noFill/>
              <a:prstDash val="solid"/>
              <a:miter/>
            </a:ln>
          </p:spPr>
          <p:txBody>
            <a:bodyPr rtlCol="0" anchor="ctr"/>
            <a:lstStyle/>
            <a:p>
              <a:endParaRPr lang="en-GB"/>
            </a:p>
          </p:txBody>
        </p:sp>
        <p:sp>
          <p:nvSpPr>
            <p:cNvPr id="96" name="Graphic 281" descr="Storytelling with solid fill">
              <a:extLst>
                <a:ext uri="{FF2B5EF4-FFF2-40B4-BE49-F238E27FC236}">
                  <a16:creationId xmlns:a16="http://schemas.microsoft.com/office/drawing/2014/main" id="{E84A4841-0718-42FF-8872-4859380CFE0E}"/>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grpFill/>
            <a:ln w="20241" cap="flat">
              <a:noFill/>
              <a:prstDash val="solid"/>
              <a:miter/>
            </a:ln>
          </p:spPr>
          <p:txBody>
            <a:bodyPr rtlCol="0" anchor="ctr"/>
            <a:lstStyle/>
            <a:p>
              <a:endParaRPr lang="en-GB"/>
            </a:p>
          </p:txBody>
        </p:sp>
        <p:sp>
          <p:nvSpPr>
            <p:cNvPr id="98" name="Graphic 281" descr="Storytelling with solid fill">
              <a:extLst>
                <a:ext uri="{FF2B5EF4-FFF2-40B4-BE49-F238E27FC236}">
                  <a16:creationId xmlns:a16="http://schemas.microsoft.com/office/drawing/2014/main" id="{A1E4C0B3-2860-4A9E-B867-86E5925750CC}"/>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grpFill/>
            <a:ln w="20241" cap="flat">
              <a:noFill/>
              <a:prstDash val="solid"/>
              <a:miter/>
            </a:ln>
          </p:spPr>
          <p:txBody>
            <a:bodyPr rtlCol="0" anchor="ctr"/>
            <a:lstStyle/>
            <a:p>
              <a:endParaRPr lang="en-GB"/>
            </a:p>
          </p:txBody>
        </p:sp>
        <p:sp>
          <p:nvSpPr>
            <p:cNvPr id="101" name="Graphic 281" descr="Storytelling with solid fill">
              <a:extLst>
                <a:ext uri="{FF2B5EF4-FFF2-40B4-BE49-F238E27FC236}">
                  <a16:creationId xmlns:a16="http://schemas.microsoft.com/office/drawing/2014/main" id="{811A65FF-C57E-4FFD-AE95-4922244FE7F5}"/>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grpFill/>
            <a:ln w="20241" cap="flat">
              <a:noFill/>
              <a:prstDash val="solid"/>
              <a:miter/>
            </a:ln>
          </p:spPr>
          <p:txBody>
            <a:bodyPr rtlCol="0" anchor="ctr"/>
            <a:lstStyle/>
            <a:p>
              <a:endParaRPr lang="en-GB"/>
            </a:p>
          </p:txBody>
        </p:sp>
        <p:sp>
          <p:nvSpPr>
            <p:cNvPr id="102" name="Graphic 281" descr="Storytelling with solid fill">
              <a:extLst>
                <a:ext uri="{FF2B5EF4-FFF2-40B4-BE49-F238E27FC236}">
                  <a16:creationId xmlns:a16="http://schemas.microsoft.com/office/drawing/2014/main" id="{353F2DE3-05B3-4F71-A416-3A35F5E690D8}"/>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grpFill/>
            <a:ln w="20241" cap="flat">
              <a:noFill/>
              <a:prstDash val="solid"/>
              <a:miter/>
            </a:ln>
          </p:spPr>
          <p:txBody>
            <a:bodyPr rtlCol="0" anchor="ctr"/>
            <a:lstStyle/>
            <a:p>
              <a:endParaRPr lang="en-GB"/>
            </a:p>
          </p:txBody>
        </p:sp>
        <p:sp>
          <p:nvSpPr>
            <p:cNvPr id="103" name="Graphic 281" descr="Storytelling with solid fill">
              <a:extLst>
                <a:ext uri="{FF2B5EF4-FFF2-40B4-BE49-F238E27FC236}">
                  <a16:creationId xmlns:a16="http://schemas.microsoft.com/office/drawing/2014/main" id="{E447C8C1-60AF-42D9-9D28-1D3EA588D1B6}"/>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grpFill/>
            <a:ln w="20241" cap="flat">
              <a:noFill/>
              <a:prstDash val="solid"/>
              <a:miter/>
            </a:ln>
          </p:spPr>
          <p:txBody>
            <a:bodyPr rtlCol="0" anchor="ctr"/>
            <a:lstStyle/>
            <a:p>
              <a:endParaRPr lang="en-GB"/>
            </a:p>
          </p:txBody>
        </p:sp>
        <p:sp>
          <p:nvSpPr>
            <p:cNvPr id="104" name="Graphic 281" descr="Storytelling with solid fill">
              <a:extLst>
                <a:ext uri="{FF2B5EF4-FFF2-40B4-BE49-F238E27FC236}">
                  <a16:creationId xmlns:a16="http://schemas.microsoft.com/office/drawing/2014/main" id="{A7208599-A243-4F92-9941-713CF37B4642}"/>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grpFill/>
            <a:ln w="20241" cap="flat">
              <a:noFill/>
              <a:prstDash val="solid"/>
              <a:miter/>
            </a:ln>
          </p:spPr>
          <p:txBody>
            <a:bodyPr rtlCol="0" anchor="ctr"/>
            <a:lstStyle/>
            <a:p>
              <a:endParaRPr lang="en-GB"/>
            </a:p>
          </p:txBody>
        </p:sp>
        <p:sp>
          <p:nvSpPr>
            <p:cNvPr id="106" name="Graphic 281" descr="Storytelling with solid fill">
              <a:extLst>
                <a:ext uri="{FF2B5EF4-FFF2-40B4-BE49-F238E27FC236}">
                  <a16:creationId xmlns:a16="http://schemas.microsoft.com/office/drawing/2014/main" id="{03C4793A-2F8F-4FB4-8E3B-748C140A2F4C}"/>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grpFill/>
            <a:ln w="20241" cap="flat">
              <a:noFill/>
              <a:prstDash val="solid"/>
              <a:miter/>
            </a:ln>
          </p:spPr>
          <p:txBody>
            <a:bodyPr rtlCol="0" anchor="ctr"/>
            <a:lstStyle/>
            <a:p>
              <a:endParaRPr lang="en-GB"/>
            </a:p>
          </p:txBody>
        </p:sp>
        <p:sp>
          <p:nvSpPr>
            <p:cNvPr id="107" name="Graphic 281" descr="Storytelling with solid fill">
              <a:extLst>
                <a:ext uri="{FF2B5EF4-FFF2-40B4-BE49-F238E27FC236}">
                  <a16:creationId xmlns:a16="http://schemas.microsoft.com/office/drawing/2014/main" id="{DA590991-2DC8-44BB-9CD7-6B381402DDFF}"/>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grpFill/>
            <a:ln w="20241" cap="flat">
              <a:noFill/>
              <a:prstDash val="solid"/>
              <a:miter/>
            </a:ln>
          </p:spPr>
          <p:txBody>
            <a:bodyPr rtlCol="0" anchor="ctr"/>
            <a:lstStyle/>
            <a:p>
              <a:endParaRPr lang="en-GB"/>
            </a:p>
          </p:txBody>
        </p:sp>
        <p:sp>
          <p:nvSpPr>
            <p:cNvPr id="108" name="Graphic 281" descr="Storytelling with solid fill">
              <a:extLst>
                <a:ext uri="{FF2B5EF4-FFF2-40B4-BE49-F238E27FC236}">
                  <a16:creationId xmlns:a16="http://schemas.microsoft.com/office/drawing/2014/main" id="{09AEB51E-F3F2-4DAD-B3C3-107E3BA524BD}"/>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grpFill/>
            <a:ln w="20241" cap="flat">
              <a:noFill/>
              <a:prstDash val="solid"/>
              <a:miter/>
            </a:ln>
          </p:spPr>
          <p:txBody>
            <a:bodyPr rtlCol="0" anchor="ctr"/>
            <a:lstStyle/>
            <a:p>
              <a:endParaRPr lang="en-GB"/>
            </a:p>
          </p:txBody>
        </p:sp>
        <p:sp>
          <p:nvSpPr>
            <p:cNvPr id="109" name="Flowchart: Terminator 108">
              <a:extLst>
                <a:ext uri="{FF2B5EF4-FFF2-40B4-BE49-F238E27FC236}">
                  <a16:creationId xmlns:a16="http://schemas.microsoft.com/office/drawing/2014/main" id="{57425A9E-9A78-4E87-9440-960A0EB88539}"/>
                </a:ext>
              </a:extLst>
            </p:cNvPr>
            <p:cNvSpPr/>
            <p:nvPr/>
          </p:nvSpPr>
          <p:spPr>
            <a:xfrm rot="1475989" flipH="1">
              <a:off x="-2296138" y="399526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Flowchart: Terminator 109">
              <a:extLst>
                <a:ext uri="{FF2B5EF4-FFF2-40B4-BE49-F238E27FC236}">
                  <a16:creationId xmlns:a16="http://schemas.microsoft.com/office/drawing/2014/main" id="{D7E93479-BA7B-48B6-975C-A9F259DE9AB8}"/>
                </a:ext>
              </a:extLst>
            </p:cNvPr>
            <p:cNvSpPr/>
            <p:nvPr/>
          </p:nvSpPr>
          <p:spPr>
            <a:xfrm rot="20124011">
              <a:off x="-3051678" y="391567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1" name="Group 110">
            <a:extLst>
              <a:ext uri="{FF2B5EF4-FFF2-40B4-BE49-F238E27FC236}">
                <a16:creationId xmlns:a16="http://schemas.microsoft.com/office/drawing/2014/main" id="{EFB20B52-A1E7-4BA9-A13C-402E78B29381}"/>
              </a:ext>
            </a:extLst>
          </p:cNvPr>
          <p:cNvGrpSpPr/>
          <p:nvPr/>
        </p:nvGrpSpPr>
        <p:grpSpPr>
          <a:xfrm>
            <a:off x="932123" y="3301159"/>
            <a:ext cx="1812633" cy="1401945"/>
            <a:chOff x="137419" y="5156713"/>
            <a:chExt cx="342887" cy="265199"/>
          </a:xfrm>
        </p:grpSpPr>
        <p:pic>
          <p:nvPicPr>
            <p:cNvPr id="112" name="Graphic 111" descr="Earth globe: Africa and Europe with solid fill">
              <a:extLst>
                <a:ext uri="{FF2B5EF4-FFF2-40B4-BE49-F238E27FC236}">
                  <a16:creationId xmlns:a16="http://schemas.microsoft.com/office/drawing/2014/main" id="{56ADC05C-E64D-424D-8A66-FA2568B395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419" y="5156713"/>
              <a:ext cx="265199" cy="265199"/>
            </a:xfrm>
            <a:prstGeom prst="rect">
              <a:avLst/>
            </a:prstGeom>
          </p:spPr>
        </p:pic>
        <p:pic>
          <p:nvPicPr>
            <p:cNvPr id="113" name="Graphic 112" descr="Paint brush with solid fill">
              <a:extLst>
                <a:ext uri="{FF2B5EF4-FFF2-40B4-BE49-F238E27FC236}">
                  <a16:creationId xmlns:a16="http://schemas.microsoft.com/office/drawing/2014/main" id="{12032257-C433-4853-8456-20FFA5E432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3610661" flipH="1">
              <a:off x="316074" y="5216051"/>
              <a:ext cx="164232" cy="164232"/>
            </a:xfrm>
            <a:prstGeom prst="rect">
              <a:avLst/>
            </a:prstGeom>
          </p:spPr>
        </p:pic>
      </p:grpSp>
      <p:grpSp>
        <p:nvGrpSpPr>
          <p:cNvPr id="130" name="Group 129">
            <a:extLst>
              <a:ext uri="{FF2B5EF4-FFF2-40B4-BE49-F238E27FC236}">
                <a16:creationId xmlns:a16="http://schemas.microsoft.com/office/drawing/2014/main" id="{2D9F57E7-3CFB-4224-BA19-B494379C0AF6}"/>
              </a:ext>
            </a:extLst>
          </p:cNvPr>
          <p:cNvGrpSpPr/>
          <p:nvPr/>
        </p:nvGrpSpPr>
        <p:grpSpPr>
          <a:xfrm>
            <a:off x="4623414" y="1471968"/>
            <a:ext cx="1235880" cy="1160764"/>
            <a:chOff x="37315" y="6023445"/>
            <a:chExt cx="438751" cy="412084"/>
          </a:xfrm>
        </p:grpSpPr>
        <p:sp>
          <p:nvSpPr>
            <p:cNvPr id="142" name="Rectangle 141">
              <a:extLst>
                <a:ext uri="{FF2B5EF4-FFF2-40B4-BE49-F238E27FC236}">
                  <a16:creationId xmlns:a16="http://schemas.microsoft.com/office/drawing/2014/main" id="{18F5A57A-7E14-4C28-B944-ECFD09E59F0E}"/>
                </a:ext>
              </a:extLst>
            </p:cNvPr>
            <p:cNvSpPr/>
            <p:nvPr/>
          </p:nvSpPr>
          <p:spPr>
            <a:xfrm>
              <a:off x="37315" y="6023445"/>
              <a:ext cx="438751" cy="412084"/>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 name="Graphic 142">
              <a:extLst>
                <a:ext uri="{FF2B5EF4-FFF2-40B4-BE49-F238E27FC236}">
                  <a16:creationId xmlns:a16="http://schemas.microsoft.com/office/drawing/2014/main" id="{FF0F41BA-2CC7-406C-B2D5-D14322D2592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545" y="6040775"/>
              <a:ext cx="358262" cy="369332"/>
            </a:xfrm>
            <a:prstGeom prst="rect">
              <a:avLst/>
            </a:prstGeom>
          </p:spPr>
        </p:pic>
      </p:grpSp>
      <p:grpSp>
        <p:nvGrpSpPr>
          <p:cNvPr id="144" name="Group 143">
            <a:extLst>
              <a:ext uri="{FF2B5EF4-FFF2-40B4-BE49-F238E27FC236}">
                <a16:creationId xmlns:a16="http://schemas.microsoft.com/office/drawing/2014/main" id="{4DA98150-B0A4-4DAE-81D6-2EFF53E8FCF3}"/>
              </a:ext>
            </a:extLst>
          </p:cNvPr>
          <p:cNvGrpSpPr/>
          <p:nvPr/>
        </p:nvGrpSpPr>
        <p:grpSpPr>
          <a:xfrm>
            <a:off x="2610465" y="5863040"/>
            <a:ext cx="1765297" cy="1765297"/>
            <a:chOff x="7175654" y="2689972"/>
            <a:chExt cx="914400" cy="914400"/>
          </a:xfrm>
        </p:grpSpPr>
        <p:pic>
          <p:nvPicPr>
            <p:cNvPr id="145" name="Graphic 144" descr="User with solid fill">
              <a:extLst>
                <a:ext uri="{FF2B5EF4-FFF2-40B4-BE49-F238E27FC236}">
                  <a16:creationId xmlns:a16="http://schemas.microsoft.com/office/drawing/2014/main" id="{4CA5EEA9-81EC-4E46-98BF-5A2292BE5F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75654" y="2689972"/>
              <a:ext cx="914400" cy="914400"/>
            </a:xfrm>
            <a:prstGeom prst="rect">
              <a:avLst/>
            </a:prstGeom>
          </p:spPr>
        </p:pic>
        <p:pic>
          <p:nvPicPr>
            <p:cNvPr id="146" name="Graphic 145">
              <a:extLst>
                <a:ext uri="{FF2B5EF4-FFF2-40B4-BE49-F238E27FC236}">
                  <a16:creationId xmlns:a16="http://schemas.microsoft.com/office/drawing/2014/main" id="{39A3834A-F357-49F9-8F41-230ED24EF9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68963" y="3162412"/>
              <a:ext cx="296669" cy="305836"/>
            </a:xfrm>
            <a:prstGeom prst="rect">
              <a:avLst/>
            </a:prstGeom>
          </p:spPr>
        </p:pic>
      </p:grpSp>
      <p:grpSp>
        <p:nvGrpSpPr>
          <p:cNvPr id="147" name="Group 146">
            <a:extLst>
              <a:ext uri="{FF2B5EF4-FFF2-40B4-BE49-F238E27FC236}">
                <a16:creationId xmlns:a16="http://schemas.microsoft.com/office/drawing/2014/main" id="{2BE027E2-BC79-46A8-95BE-3741AC42813C}"/>
              </a:ext>
            </a:extLst>
          </p:cNvPr>
          <p:cNvGrpSpPr/>
          <p:nvPr/>
        </p:nvGrpSpPr>
        <p:grpSpPr>
          <a:xfrm>
            <a:off x="2718095" y="4352573"/>
            <a:ext cx="1518708" cy="1182107"/>
            <a:chOff x="-4102309" y="5440901"/>
            <a:chExt cx="2885249" cy="2245772"/>
          </a:xfrm>
        </p:grpSpPr>
        <p:pic>
          <p:nvPicPr>
            <p:cNvPr id="148" name="Picture 147" descr="A picture containing text, ray, vector graphics&#10;&#10;Description automatically generated">
              <a:extLst>
                <a:ext uri="{FF2B5EF4-FFF2-40B4-BE49-F238E27FC236}">
                  <a16:creationId xmlns:a16="http://schemas.microsoft.com/office/drawing/2014/main" id="{5E0A3755-C425-49C2-8C14-D9E033B8CCE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34683" y="5440901"/>
              <a:ext cx="1325883" cy="966218"/>
            </a:xfrm>
            <a:prstGeom prst="rect">
              <a:avLst/>
            </a:prstGeom>
          </p:spPr>
        </p:pic>
        <p:sp>
          <p:nvSpPr>
            <p:cNvPr id="149" name="Rectangle 148">
              <a:extLst>
                <a:ext uri="{FF2B5EF4-FFF2-40B4-BE49-F238E27FC236}">
                  <a16:creationId xmlns:a16="http://schemas.microsoft.com/office/drawing/2014/main" id="{1505E35E-A877-4C2E-830B-C1C1849DDCBA}"/>
                </a:ext>
              </a:extLst>
            </p:cNvPr>
            <p:cNvSpPr/>
            <p:nvPr/>
          </p:nvSpPr>
          <p:spPr>
            <a:xfrm>
              <a:off x="-3066476" y="6395841"/>
              <a:ext cx="809071"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AA5F44CA-F999-4C5D-A5F7-6C230A0C8A7B}"/>
                </a:ext>
              </a:extLst>
            </p:cNvPr>
            <p:cNvSpPr/>
            <p:nvPr/>
          </p:nvSpPr>
          <p:spPr>
            <a:xfrm>
              <a:off x="-2150129" y="6395841"/>
              <a:ext cx="431743"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CB100793-D2B3-45D2-A509-0EB1CFCBE287}"/>
                </a:ext>
              </a:extLst>
            </p:cNvPr>
            <p:cNvSpPr/>
            <p:nvPr/>
          </p:nvSpPr>
          <p:spPr>
            <a:xfrm>
              <a:off x="-3604894" y="6395841"/>
              <a:ext cx="431743"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308D53F-3CA7-477F-AA6C-2E8BFAB2EAF6}"/>
                </a:ext>
              </a:extLst>
            </p:cNvPr>
            <p:cNvSpPr/>
            <p:nvPr/>
          </p:nvSpPr>
          <p:spPr>
            <a:xfrm>
              <a:off x="-1644008" y="6175248"/>
              <a:ext cx="307348" cy="1511425"/>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 name="Picture 152" descr="A picture containing text, ray, vector graphics&#10;&#10;Description automatically generated">
              <a:extLst>
                <a:ext uri="{FF2B5EF4-FFF2-40B4-BE49-F238E27FC236}">
                  <a16:creationId xmlns:a16="http://schemas.microsoft.com/office/drawing/2014/main" id="{50603D38-F5CB-4D06-9B30-44B375A5CB4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0934" y="5776304"/>
              <a:ext cx="543874" cy="396340"/>
            </a:xfrm>
            <a:prstGeom prst="rect">
              <a:avLst/>
            </a:prstGeom>
          </p:spPr>
        </p:pic>
        <p:sp>
          <p:nvSpPr>
            <p:cNvPr id="154" name="Rectangle 153">
              <a:extLst>
                <a:ext uri="{FF2B5EF4-FFF2-40B4-BE49-F238E27FC236}">
                  <a16:creationId xmlns:a16="http://schemas.microsoft.com/office/drawing/2014/main" id="{2CD9C71B-30DE-4B59-8237-11F3FA18BBBE}"/>
                </a:ext>
              </a:extLst>
            </p:cNvPr>
            <p:cNvSpPr/>
            <p:nvPr/>
          </p:nvSpPr>
          <p:spPr>
            <a:xfrm>
              <a:off x="-3978101" y="6172644"/>
              <a:ext cx="307348" cy="1511425"/>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5" name="Picture 154" descr="A picture containing text, ray, vector graphics&#10;&#10;Description automatically generated">
              <a:extLst>
                <a:ext uri="{FF2B5EF4-FFF2-40B4-BE49-F238E27FC236}">
                  <a16:creationId xmlns:a16="http://schemas.microsoft.com/office/drawing/2014/main" id="{8BE3D8C2-1C1D-435B-896C-D993C067710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02309" y="5776304"/>
              <a:ext cx="543874" cy="396340"/>
            </a:xfrm>
            <a:prstGeom prst="rect">
              <a:avLst/>
            </a:prstGeom>
          </p:spPr>
        </p:pic>
        <p:sp>
          <p:nvSpPr>
            <p:cNvPr id="156" name="Flowchart: Delay 155">
              <a:extLst>
                <a:ext uri="{FF2B5EF4-FFF2-40B4-BE49-F238E27FC236}">
                  <a16:creationId xmlns:a16="http://schemas.microsoft.com/office/drawing/2014/main" id="{F322DE14-8F6C-488D-9A4D-20549351338D}"/>
                </a:ext>
              </a:extLst>
            </p:cNvPr>
            <p:cNvSpPr/>
            <p:nvPr/>
          </p:nvSpPr>
          <p:spPr>
            <a:xfrm rot="16200000">
              <a:off x="-2942343" y="7163143"/>
              <a:ext cx="560465" cy="48138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7" name="Group 156">
              <a:extLst>
                <a:ext uri="{FF2B5EF4-FFF2-40B4-BE49-F238E27FC236}">
                  <a16:creationId xmlns:a16="http://schemas.microsoft.com/office/drawing/2014/main" id="{043C78A2-6DE0-4975-8DEC-F234F4EBB2A3}"/>
                </a:ext>
              </a:extLst>
            </p:cNvPr>
            <p:cNvGrpSpPr/>
            <p:nvPr/>
          </p:nvGrpSpPr>
          <p:grpSpPr>
            <a:xfrm>
              <a:off x="-3899578" y="6303264"/>
              <a:ext cx="141718" cy="1058400"/>
              <a:chOff x="-3899578" y="6303264"/>
              <a:chExt cx="141718" cy="1058400"/>
            </a:xfrm>
          </p:grpSpPr>
          <p:sp>
            <p:nvSpPr>
              <p:cNvPr id="165" name="Flowchart: Terminator 164">
                <a:extLst>
                  <a:ext uri="{FF2B5EF4-FFF2-40B4-BE49-F238E27FC236}">
                    <a16:creationId xmlns:a16="http://schemas.microsoft.com/office/drawing/2014/main" id="{ECCA820F-8E28-4C52-875B-22FCB7EFC06C}"/>
                  </a:ext>
                </a:extLst>
              </p:cNvPr>
              <p:cNvSpPr/>
              <p:nvPr/>
            </p:nvSpPr>
            <p:spPr>
              <a:xfrm>
                <a:off x="-3899578" y="630326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lowchart: Terminator 165">
                <a:extLst>
                  <a:ext uri="{FF2B5EF4-FFF2-40B4-BE49-F238E27FC236}">
                    <a16:creationId xmlns:a16="http://schemas.microsoft.com/office/drawing/2014/main" id="{E2D4C81E-4021-4BFF-8733-EA893027705D}"/>
                  </a:ext>
                </a:extLst>
              </p:cNvPr>
              <p:cNvSpPr/>
              <p:nvPr/>
            </p:nvSpPr>
            <p:spPr>
              <a:xfrm>
                <a:off x="-3899578" y="669960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Flowchart: Terminator 166">
                <a:extLst>
                  <a:ext uri="{FF2B5EF4-FFF2-40B4-BE49-F238E27FC236}">
                    <a16:creationId xmlns:a16="http://schemas.microsoft.com/office/drawing/2014/main" id="{D802041D-2A23-4818-A0C1-7C6C37700116}"/>
                  </a:ext>
                </a:extLst>
              </p:cNvPr>
              <p:cNvSpPr/>
              <p:nvPr/>
            </p:nvSpPr>
            <p:spPr>
              <a:xfrm>
                <a:off x="-3897211" y="709594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8" name="Group 157">
              <a:extLst>
                <a:ext uri="{FF2B5EF4-FFF2-40B4-BE49-F238E27FC236}">
                  <a16:creationId xmlns:a16="http://schemas.microsoft.com/office/drawing/2014/main" id="{6F93233C-9C58-4E55-94C8-7B1267244D19}"/>
                </a:ext>
              </a:extLst>
            </p:cNvPr>
            <p:cNvGrpSpPr/>
            <p:nvPr/>
          </p:nvGrpSpPr>
          <p:grpSpPr>
            <a:xfrm>
              <a:off x="-1556094" y="6303264"/>
              <a:ext cx="141718" cy="1058400"/>
              <a:chOff x="-3899578" y="6303264"/>
              <a:chExt cx="141718" cy="1058400"/>
            </a:xfrm>
          </p:grpSpPr>
          <p:sp>
            <p:nvSpPr>
              <p:cNvPr id="162" name="Flowchart: Terminator 161">
                <a:extLst>
                  <a:ext uri="{FF2B5EF4-FFF2-40B4-BE49-F238E27FC236}">
                    <a16:creationId xmlns:a16="http://schemas.microsoft.com/office/drawing/2014/main" id="{CCDCB2AF-DE48-4FC8-9212-204A67A49B63}"/>
                  </a:ext>
                </a:extLst>
              </p:cNvPr>
              <p:cNvSpPr/>
              <p:nvPr/>
            </p:nvSpPr>
            <p:spPr>
              <a:xfrm>
                <a:off x="-3899578" y="630326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Flowchart: Terminator 162">
                <a:extLst>
                  <a:ext uri="{FF2B5EF4-FFF2-40B4-BE49-F238E27FC236}">
                    <a16:creationId xmlns:a16="http://schemas.microsoft.com/office/drawing/2014/main" id="{93E44F68-5401-4EAC-9C37-2480BA2E306A}"/>
                  </a:ext>
                </a:extLst>
              </p:cNvPr>
              <p:cNvSpPr/>
              <p:nvPr/>
            </p:nvSpPr>
            <p:spPr>
              <a:xfrm>
                <a:off x="-3899578" y="669960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lowchart: Terminator 163">
                <a:extLst>
                  <a:ext uri="{FF2B5EF4-FFF2-40B4-BE49-F238E27FC236}">
                    <a16:creationId xmlns:a16="http://schemas.microsoft.com/office/drawing/2014/main" id="{446ACEC0-7399-4542-9BB4-1659F2613A53}"/>
                  </a:ext>
                </a:extLst>
              </p:cNvPr>
              <p:cNvSpPr/>
              <p:nvPr/>
            </p:nvSpPr>
            <p:spPr>
              <a:xfrm>
                <a:off x="-3897211" y="709594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9" name="Flowchart: Delay 158">
              <a:extLst>
                <a:ext uri="{FF2B5EF4-FFF2-40B4-BE49-F238E27FC236}">
                  <a16:creationId xmlns:a16="http://schemas.microsoft.com/office/drawing/2014/main" id="{6FF1FD86-3C37-44B6-8761-A3B931DECF4C}"/>
                </a:ext>
              </a:extLst>
            </p:cNvPr>
            <p:cNvSpPr/>
            <p:nvPr/>
          </p:nvSpPr>
          <p:spPr>
            <a:xfrm rot="16200000">
              <a:off x="-2836471" y="6457479"/>
              <a:ext cx="348724" cy="48138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lowchart: Delay 159">
              <a:extLst>
                <a:ext uri="{FF2B5EF4-FFF2-40B4-BE49-F238E27FC236}">
                  <a16:creationId xmlns:a16="http://schemas.microsoft.com/office/drawing/2014/main" id="{E5940115-6D34-40A9-A683-AC57B0BB7668}"/>
                </a:ext>
              </a:extLst>
            </p:cNvPr>
            <p:cNvSpPr/>
            <p:nvPr/>
          </p:nvSpPr>
          <p:spPr>
            <a:xfrm rot="16200000">
              <a:off x="-3559568" y="6555508"/>
              <a:ext cx="341090" cy="29296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lowchart: Delay 160">
              <a:extLst>
                <a:ext uri="{FF2B5EF4-FFF2-40B4-BE49-F238E27FC236}">
                  <a16:creationId xmlns:a16="http://schemas.microsoft.com/office/drawing/2014/main" id="{0A3E441F-DD1C-417D-8A60-84F74EA744A2}"/>
                </a:ext>
              </a:extLst>
            </p:cNvPr>
            <p:cNvSpPr/>
            <p:nvPr/>
          </p:nvSpPr>
          <p:spPr>
            <a:xfrm rot="16200000">
              <a:off x="-2105927" y="6555508"/>
              <a:ext cx="341090" cy="29296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8" name="TextBox 167">
            <a:extLst>
              <a:ext uri="{FF2B5EF4-FFF2-40B4-BE49-F238E27FC236}">
                <a16:creationId xmlns:a16="http://schemas.microsoft.com/office/drawing/2014/main" id="{C2F77D17-E849-43F7-BF09-0FC0C97AD075}"/>
              </a:ext>
            </a:extLst>
          </p:cNvPr>
          <p:cNvSpPr txBox="1"/>
          <p:nvPr/>
        </p:nvSpPr>
        <p:spPr>
          <a:xfrm>
            <a:off x="910047" y="8483564"/>
            <a:ext cx="1657620" cy="369332"/>
          </a:xfrm>
          <a:prstGeom prst="rect">
            <a:avLst/>
          </a:prstGeom>
          <a:noFill/>
        </p:spPr>
        <p:txBody>
          <a:bodyPr wrap="square">
            <a:spAutoFit/>
          </a:bodyPr>
          <a:lstStyle/>
          <a:p>
            <a:pPr algn="ctr"/>
            <a:r>
              <a:rPr lang="en-US" sz="1800" dirty="0">
                <a:solidFill>
                  <a:srgbClr val="B00067"/>
                </a:solidFill>
              </a:rPr>
              <a:t>atman</a:t>
            </a:r>
            <a:endParaRPr lang="en-GB" sz="1800" dirty="0">
              <a:solidFill>
                <a:srgbClr val="B00067"/>
              </a:solidFill>
            </a:endParaRPr>
          </a:p>
        </p:txBody>
      </p:sp>
      <p:grpSp>
        <p:nvGrpSpPr>
          <p:cNvPr id="230" name="Group 229">
            <a:extLst>
              <a:ext uri="{FF2B5EF4-FFF2-40B4-BE49-F238E27FC236}">
                <a16:creationId xmlns:a16="http://schemas.microsoft.com/office/drawing/2014/main" id="{7832864D-3D77-4960-B810-8798905213C5}"/>
              </a:ext>
            </a:extLst>
          </p:cNvPr>
          <p:cNvGrpSpPr/>
          <p:nvPr/>
        </p:nvGrpSpPr>
        <p:grpSpPr>
          <a:xfrm>
            <a:off x="892961" y="5491190"/>
            <a:ext cx="1588710" cy="976607"/>
            <a:chOff x="-2980140" y="5821898"/>
            <a:chExt cx="2475444" cy="1521698"/>
          </a:xfrm>
        </p:grpSpPr>
        <p:grpSp>
          <p:nvGrpSpPr>
            <p:cNvPr id="170" name="Group 169">
              <a:extLst>
                <a:ext uri="{FF2B5EF4-FFF2-40B4-BE49-F238E27FC236}">
                  <a16:creationId xmlns:a16="http://schemas.microsoft.com/office/drawing/2014/main" id="{B45A38E5-224D-4E45-AEAA-A602F9B6C197}"/>
                </a:ext>
              </a:extLst>
            </p:cNvPr>
            <p:cNvGrpSpPr/>
            <p:nvPr/>
          </p:nvGrpSpPr>
          <p:grpSpPr>
            <a:xfrm>
              <a:off x="-1967342" y="6202692"/>
              <a:ext cx="687303" cy="906768"/>
              <a:chOff x="-1718386" y="4708177"/>
              <a:chExt cx="457028" cy="602963"/>
            </a:xfrm>
          </p:grpSpPr>
          <p:sp>
            <p:nvSpPr>
              <p:cNvPr id="171" name="Oval 170">
                <a:extLst>
                  <a:ext uri="{FF2B5EF4-FFF2-40B4-BE49-F238E27FC236}">
                    <a16:creationId xmlns:a16="http://schemas.microsoft.com/office/drawing/2014/main" id="{EC351072-9A34-42B8-BC96-055D8161764F}"/>
                  </a:ext>
                </a:extLst>
              </p:cNvPr>
              <p:cNvSpPr/>
              <p:nvPr/>
            </p:nvSpPr>
            <p:spPr>
              <a:xfrm>
                <a:off x="-1718386" y="4708177"/>
                <a:ext cx="457028" cy="602963"/>
              </a:xfrm>
              <a:prstGeom prst="ellipse">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2" name="Graphic 171">
                <a:extLst>
                  <a:ext uri="{FF2B5EF4-FFF2-40B4-BE49-F238E27FC236}">
                    <a16:creationId xmlns:a16="http://schemas.microsoft.com/office/drawing/2014/main" id="{3A8D0FC1-824C-4E39-8D89-EC152E48451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87919" y="4813290"/>
                <a:ext cx="358262" cy="369332"/>
              </a:xfrm>
              <a:prstGeom prst="rect">
                <a:avLst/>
              </a:prstGeom>
            </p:spPr>
          </p:pic>
        </p:grpSp>
        <p:sp>
          <p:nvSpPr>
            <p:cNvPr id="174" name="Freeform: Shape 173">
              <a:extLst>
                <a:ext uri="{FF2B5EF4-FFF2-40B4-BE49-F238E27FC236}">
                  <a16:creationId xmlns:a16="http://schemas.microsoft.com/office/drawing/2014/main" id="{06BCF63A-4BD7-4E1E-B953-8BABAC084BB3}"/>
                </a:ext>
              </a:extLst>
            </p:cNvPr>
            <p:cNvSpPr/>
            <p:nvPr/>
          </p:nvSpPr>
          <p:spPr>
            <a:xfrm>
              <a:off x="-2093759" y="6060023"/>
              <a:ext cx="958939" cy="1184880"/>
            </a:xfrm>
            <a:custGeom>
              <a:avLst/>
              <a:gdLst>
                <a:gd name="connsiteX0" fmla="*/ 68505 w 958939"/>
                <a:gd name="connsiteY0" fmla="*/ 89161 h 1184880"/>
                <a:gd name="connsiteX1" fmla="*/ 68505 w 958939"/>
                <a:gd name="connsiteY1" fmla="*/ 1103155 h 1184880"/>
                <a:gd name="connsiteX2" fmla="*/ 889144 w 958939"/>
                <a:gd name="connsiteY2" fmla="*/ 1103155 h 1184880"/>
                <a:gd name="connsiteX3" fmla="*/ 889144 w 958939"/>
                <a:gd name="connsiteY3" fmla="*/ 89161 h 1184880"/>
                <a:gd name="connsiteX4" fmla="*/ 0 w 958939"/>
                <a:gd name="connsiteY4" fmla="*/ 0 h 1184880"/>
                <a:gd name="connsiteX5" fmla="*/ 958939 w 958939"/>
                <a:gd name="connsiteY5" fmla="*/ 0 h 1184880"/>
                <a:gd name="connsiteX6" fmla="*/ 958939 w 958939"/>
                <a:gd name="connsiteY6" fmla="*/ 1184880 h 1184880"/>
                <a:gd name="connsiteX7" fmla="*/ 0 w 958939"/>
                <a:gd name="connsiteY7" fmla="*/ 1184880 h 118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39" h="1184880">
                  <a:moveTo>
                    <a:pt x="68505" y="89161"/>
                  </a:moveTo>
                  <a:lnTo>
                    <a:pt x="68505" y="1103155"/>
                  </a:lnTo>
                  <a:lnTo>
                    <a:pt x="889144" y="1103155"/>
                  </a:lnTo>
                  <a:lnTo>
                    <a:pt x="889144" y="89161"/>
                  </a:lnTo>
                  <a:close/>
                  <a:moveTo>
                    <a:pt x="0" y="0"/>
                  </a:moveTo>
                  <a:lnTo>
                    <a:pt x="958939" y="0"/>
                  </a:lnTo>
                  <a:lnTo>
                    <a:pt x="958939" y="1184880"/>
                  </a:lnTo>
                  <a:lnTo>
                    <a:pt x="0" y="1184880"/>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16" name="Freeform: Shape 215">
              <a:extLst>
                <a:ext uri="{FF2B5EF4-FFF2-40B4-BE49-F238E27FC236}">
                  <a16:creationId xmlns:a16="http://schemas.microsoft.com/office/drawing/2014/main" id="{3080DA6D-99C6-432E-ADD9-5C90E6851102}"/>
                </a:ext>
              </a:extLst>
            </p:cNvPr>
            <p:cNvSpPr/>
            <p:nvPr/>
          </p:nvSpPr>
          <p:spPr>
            <a:xfrm>
              <a:off x="-2799165" y="7189442"/>
              <a:ext cx="485775" cy="38100"/>
            </a:xfrm>
            <a:custGeom>
              <a:avLst/>
              <a:gdLst>
                <a:gd name="connsiteX0" fmla="*/ 38100 w 485775"/>
                <a:gd name="connsiteY0" fmla="*/ 38100 h 38100"/>
                <a:gd name="connsiteX1" fmla="*/ 447675 w 485775"/>
                <a:gd name="connsiteY1" fmla="*/ 38100 h 38100"/>
                <a:gd name="connsiteX2" fmla="*/ 485775 w 485775"/>
                <a:gd name="connsiteY2" fmla="*/ 0 h 38100"/>
                <a:gd name="connsiteX3" fmla="*/ 0 w 485775"/>
                <a:gd name="connsiteY3" fmla="*/ 0 h 38100"/>
                <a:gd name="connsiteX4" fmla="*/ 38100 w 485775"/>
                <a:gd name="connsiteY4" fmla="*/ 3810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38100">
                  <a:moveTo>
                    <a:pt x="38100" y="38100"/>
                  </a:moveTo>
                  <a:lnTo>
                    <a:pt x="447675" y="38100"/>
                  </a:lnTo>
                  <a:cubicBezTo>
                    <a:pt x="468717" y="38100"/>
                    <a:pt x="485775" y="21042"/>
                    <a:pt x="485775" y="0"/>
                  </a:cubicBezTo>
                  <a:lnTo>
                    <a:pt x="0" y="0"/>
                  </a:lnTo>
                  <a:cubicBezTo>
                    <a:pt x="0" y="21042"/>
                    <a:pt x="17058" y="38100"/>
                    <a:pt x="38100" y="38100"/>
                  </a:cubicBezTo>
                  <a:close/>
                </a:path>
              </a:pathLst>
            </a:custGeom>
            <a:solidFill>
              <a:srgbClr val="B00067"/>
            </a:solidFill>
            <a:ln w="9525" cap="flat">
              <a:noFill/>
              <a:prstDash val="solid"/>
              <a:miter/>
            </a:ln>
          </p:spPr>
          <p:txBody>
            <a:bodyPr rtlCol="0" anchor="ctr"/>
            <a:lstStyle/>
            <a:p>
              <a:endParaRPr lang="en-GB"/>
            </a:p>
          </p:txBody>
        </p:sp>
        <p:sp>
          <p:nvSpPr>
            <p:cNvPr id="217" name="Freeform: Shape 216">
              <a:extLst>
                <a:ext uri="{FF2B5EF4-FFF2-40B4-BE49-F238E27FC236}">
                  <a16:creationId xmlns:a16="http://schemas.microsoft.com/office/drawing/2014/main" id="{2B3D1975-42FC-4A66-BD88-9223BCCE6464}"/>
                </a:ext>
              </a:extLst>
            </p:cNvPr>
            <p:cNvSpPr/>
            <p:nvPr/>
          </p:nvSpPr>
          <p:spPr>
            <a:xfrm>
              <a:off x="-2909464" y="6460303"/>
              <a:ext cx="337661" cy="393858"/>
            </a:xfrm>
            <a:custGeom>
              <a:avLst/>
              <a:gdLst>
                <a:gd name="connsiteX0" fmla="*/ 309467 w 337661"/>
                <a:gd name="connsiteY0" fmla="*/ 308134 h 393858"/>
                <a:gd name="connsiteX1" fmla="*/ 216789 w 337661"/>
                <a:gd name="connsiteY1" fmla="*/ 210121 h 393858"/>
                <a:gd name="connsiteX2" fmla="*/ 96583 w 337661"/>
                <a:gd name="connsiteY2" fmla="*/ 81439 h 393858"/>
                <a:gd name="connsiteX3" fmla="*/ 91535 w 337661"/>
                <a:gd name="connsiteY3" fmla="*/ 83344 h 393858"/>
                <a:gd name="connsiteX4" fmla="*/ 131064 w 337661"/>
                <a:gd name="connsiteY4" fmla="*/ 19050 h 393858"/>
                <a:gd name="connsiteX5" fmla="*/ 116681 w 337661"/>
                <a:gd name="connsiteY5" fmla="*/ 0 h 393858"/>
                <a:gd name="connsiteX6" fmla="*/ 77248 w 337661"/>
                <a:gd name="connsiteY6" fmla="*/ 50578 h 393858"/>
                <a:gd name="connsiteX7" fmla="*/ 57150 w 337661"/>
                <a:gd name="connsiteY7" fmla="*/ 19145 h 393858"/>
                <a:gd name="connsiteX8" fmla="*/ 0 w 337661"/>
                <a:gd name="connsiteY8" fmla="*/ 6477 h 393858"/>
                <a:gd name="connsiteX9" fmla="*/ 24479 w 337661"/>
                <a:gd name="connsiteY9" fmla="*/ 59817 h 393858"/>
                <a:gd name="connsiteX10" fmla="*/ 69437 w 337661"/>
                <a:gd name="connsiteY10" fmla="*/ 73438 h 393858"/>
                <a:gd name="connsiteX11" fmla="*/ 66580 w 337661"/>
                <a:gd name="connsiteY11" fmla="*/ 91821 h 393858"/>
                <a:gd name="connsiteX12" fmla="*/ 57055 w 337661"/>
                <a:gd name="connsiteY12" fmla="*/ 93631 h 393858"/>
                <a:gd name="connsiteX13" fmla="*/ 30766 w 337661"/>
                <a:gd name="connsiteY13" fmla="*/ 267938 h 393858"/>
                <a:gd name="connsiteX14" fmla="*/ 10478 w 337661"/>
                <a:gd name="connsiteY14" fmla="*/ 356330 h 393858"/>
                <a:gd name="connsiteX15" fmla="*/ 61913 w 337661"/>
                <a:gd name="connsiteY15" fmla="*/ 369665 h 393858"/>
                <a:gd name="connsiteX16" fmla="*/ 63341 w 337661"/>
                <a:gd name="connsiteY16" fmla="*/ 369665 h 393858"/>
                <a:gd name="connsiteX17" fmla="*/ 77438 w 337661"/>
                <a:gd name="connsiteY17" fmla="*/ 372428 h 393858"/>
                <a:gd name="connsiteX18" fmla="*/ 80201 w 337661"/>
                <a:gd name="connsiteY18" fmla="*/ 372999 h 393858"/>
                <a:gd name="connsiteX19" fmla="*/ 95155 w 337661"/>
                <a:gd name="connsiteY19" fmla="*/ 375571 h 393858"/>
                <a:gd name="connsiteX20" fmla="*/ 98298 w 337661"/>
                <a:gd name="connsiteY20" fmla="*/ 376142 h 393858"/>
                <a:gd name="connsiteX21" fmla="*/ 114491 w 337661"/>
                <a:gd name="connsiteY21" fmla="*/ 378714 h 393858"/>
                <a:gd name="connsiteX22" fmla="*/ 117253 w 337661"/>
                <a:gd name="connsiteY22" fmla="*/ 378714 h 393858"/>
                <a:gd name="connsiteX23" fmla="*/ 135160 w 337661"/>
                <a:gd name="connsiteY23" fmla="*/ 381286 h 393858"/>
                <a:gd name="connsiteX24" fmla="*/ 136969 w 337661"/>
                <a:gd name="connsiteY24" fmla="*/ 381286 h 393858"/>
                <a:gd name="connsiteX25" fmla="*/ 337661 w 337661"/>
                <a:gd name="connsiteY25" fmla="*/ 393859 h 393858"/>
                <a:gd name="connsiteX26" fmla="*/ 337661 w 337661"/>
                <a:gd name="connsiteY26" fmla="*/ 393859 h 393858"/>
                <a:gd name="connsiteX27" fmla="*/ 309467 w 337661"/>
                <a:gd name="connsiteY27" fmla="*/ 308134 h 39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7661" h="393858">
                  <a:moveTo>
                    <a:pt x="309467" y="308134"/>
                  </a:moveTo>
                  <a:cubicBezTo>
                    <a:pt x="287846" y="267843"/>
                    <a:pt x="255461" y="244983"/>
                    <a:pt x="216789" y="210121"/>
                  </a:cubicBezTo>
                  <a:cubicBezTo>
                    <a:pt x="171545" y="167164"/>
                    <a:pt x="148400" y="65056"/>
                    <a:pt x="96583" y="81439"/>
                  </a:cubicBezTo>
                  <a:cubicBezTo>
                    <a:pt x="94859" y="81958"/>
                    <a:pt x="93173" y="82594"/>
                    <a:pt x="91535" y="83344"/>
                  </a:cubicBezTo>
                  <a:cubicBezTo>
                    <a:pt x="97390" y="58193"/>
                    <a:pt x="111264" y="35627"/>
                    <a:pt x="131064" y="19050"/>
                  </a:cubicBezTo>
                  <a:lnTo>
                    <a:pt x="116681" y="0"/>
                  </a:lnTo>
                  <a:cubicBezTo>
                    <a:pt x="99967" y="13745"/>
                    <a:pt x="86500" y="31016"/>
                    <a:pt x="77248" y="50578"/>
                  </a:cubicBezTo>
                  <a:cubicBezTo>
                    <a:pt x="73676" y="38401"/>
                    <a:pt x="66704" y="27497"/>
                    <a:pt x="57150" y="19145"/>
                  </a:cubicBezTo>
                  <a:cubicBezTo>
                    <a:pt x="34766" y="762"/>
                    <a:pt x="0" y="6477"/>
                    <a:pt x="0" y="6477"/>
                  </a:cubicBezTo>
                  <a:cubicBezTo>
                    <a:pt x="0" y="6477"/>
                    <a:pt x="1715" y="41529"/>
                    <a:pt x="24479" y="59817"/>
                  </a:cubicBezTo>
                  <a:cubicBezTo>
                    <a:pt x="37431" y="69435"/>
                    <a:pt x="53325" y="74250"/>
                    <a:pt x="69437" y="73438"/>
                  </a:cubicBezTo>
                  <a:cubicBezTo>
                    <a:pt x="68031" y="79486"/>
                    <a:pt x="67076" y="85631"/>
                    <a:pt x="66580" y="91821"/>
                  </a:cubicBezTo>
                  <a:cubicBezTo>
                    <a:pt x="63339" y="92002"/>
                    <a:pt x="60136" y="92611"/>
                    <a:pt x="57055" y="93631"/>
                  </a:cubicBezTo>
                  <a:cubicBezTo>
                    <a:pt x="-2286" y="112014"/>
                    <a:pt x="43720" y="206883"/>
                    <a:pt x="30766" y="267938"/>
                  </a:cubicBezTo>
                  <a:cubicBezTo>
                    <a:pt x="22525" y="297043"/>
                    <a:pt x="15753" y="326545"/>
                    <a:pt x="10478" y="356330"/>
                  </a:cubicBezTo>
                  <a:cubicBezTo>
                    <a:pt x="27376" y="361679"/>
                    <a:pt x="44545" y="366130"/>
                    <a:pt x="61913" y="369665"/>
                  </a:cubicBezTo>
                  <a:lnTo>
                    <a:pt x="63341" y="369665"/>
                  </a:lnTo>
                  <a:lnTo>
                    <a:pt x="77438" y="372428"/>
                  </a:lnTo>
                  <a:lnTo>
                    <a:pt x="80201" y="372999"/>
                  </a:lnTo>
                  <a:lnTo>
                    <a:pt x="95155" y="375571"/>
                  </a:lnTo>
                  <a:lnTo>
                    <a:pt x="98298" y="376142"/>
                  </a:lnTo>
                  <a:lnTo>
                    <a:pt x="114491" y="378714"/>
                  </a:lnTo>
                  <a:lnTo>
                    <a:pt x="117253" y="378714"/>
                  </a:lnTo>
                  <a:lnTo>
                    <a:pt x="135160" y="381286"/>
                  </a:lnTo>
                  <a:lnTo>
                    <a:pt x="136969" y="381286"/>
                  </a:lnTo>
                  <a:cubicBezTo>
                    <a:pt x="203544" y="389609"/>
                    <a:pt x="270569" y="393808"/>
                    <a:pt x="337661" y="393859"/>
                  </a:cubicBezTo>
                  <a:lnTo>
                    <a:pt x="337661" y="393859"/>
                  </a:lnTo>
                  <a:cubicBezTo>
                    <a:pt x="334260" y="363648"/>
                    <a:pt x="324662" y="334466"/>
                    <a:pt x="309467" y="308134"/>
                  </a:cubicBezTo>
                  <a:close/>
                </a:path>
              </a:pathLst>
            </a:custGeom>
            <a:solidFill>
              <a:srgbClr val="B00067"/>
            </a:solidFill>
            <a:ln w="9525" cap="flat">
              <a:noFill/>
              <a:prstDash val="solid"/>
              <a:miter/>
            </a:ln>
          </p:spPr>
          <p:txBody>
            <a:bodyPr rtlCol="0" anchor="ctr"/>
            <a:lstStyle/>
            <a:p>
              <a:endParaRPr lang="en-GB"/>
            </a:p>
          </p:txBody>
        </p:sp>
        <p:sp>
          <p:nvSpPr>
            <p:cNvPr id="218" name="Freeform: Shape 217">
              <a:extLst>
                <a:ext uri="{FF2B5EF4-FFF2-40B4-BE49-F238E27FC236}">
                  <a16:creationId xmlns:a16="http://schemas.microsoft.com/office/drawing/2014/main" id="{5DE9C5AB-B493-4172-AB6B-BCD2FE2438BD}"/>
                </a:ext>
              </a:extLst>
            </p:cNvPr>
            <p:cNvSpPr/>
            <p:nvPr/>
          </p:nvSpPr>
          <p:spPr>
            <a:xfrm>
              <a:off x="-2205185" y="6824348"/>
              <a:ext cx="3047" cy="6096"/>
            </a:xfrm>
            <a:custGeom>
              <a:avLst/>
              <a:gdLst>
                <a:gd name="connsiteX0" fmla="*/ 2858 w 3047"/>
                <a:gd name="connsiteY0" fmla="*/ 4858 h 6096"/>
                <a:gd name="connsiteX1" fmla="*/ 762 w 3047"/>
                <a:gd name="connsiteY1" fmla="*/ 0 h 6096"/>
                <a:gd name="connsiteX2" fmla="*/ 762 w 3047"/>
                <a:gd name="connsiteY2" fmla="*/ 2762 h 6096"/>
                <a:gd name="connsiteX3" fmla="*/ 0 w 3047"/>
                <a:gd name="connsiteY3" fmla="*/ 6096 h 6096"/>
                <a:gd name="connsiteX4" fmla="*/ 3048 w 3047"/>
                <a:gd name="connsiteY4" fmla="*/ 4953 h 6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 h="6096">
                  <a:moveTo>
                    <a:pt x="2858" y="4858"/>
                  </a:moveTo>
                  <a:lnTo>
                    <a:pt x="762" y="0"/>
                  </a:lnTo>
                  <a:cubicBezTo>
                    <a:pt x="809" y="920"/>
                    <a:pt x="809" y="1842"/>
                    <a:pt x="762" y="2762"/>
                  </a:cubicBezTo>
                  <a:cubicBezTo>
                    <a:pt x="762" y="3905"/>
                    <a:pt x="286" y="4953"/>
                    <a:pt x="0" y="6096"/>
                  </a:cubicBezTo>
                  <a:lnTo>
                    <a:pt x="3048" y="4953"/>
                  </a:lnTo>
                  <a:close/>
                </a:path>
              </a:pathLst>
            </a:custGeom>
            <a:solidFill>
              <a:srgbClr val="B00067"/>
            </a:solidFill>
            <a:ln w="9525" cap="flat">
              <a:noFill/>
              <a:prstDash val="solid"/>
              <a:miter/>
            </a:ln>
          </p:spPr>
          <p:txBody>
            <a:bodyPr rtlCol="0" anchor="ctr"/>
            <a:lstStyle/>
            <a:p>
              <a:endParaRPr lang="en-GB"/>
            </a:p>
          </p:txBody>
        </p:sp>
        <p:sp>
          <p:nvSpPr>
            <p:cNvPr id="219" name="Freeform: Shape 218">
              <a:extLst>
                <a:ext uri="{FF2B5EF4-FFF2-40B4-BE49-F238E27FC236}">
                  <a16:creationId xmlns:a16="http://schemas.microsoft.com/office/drawing/2014/main" id="{D9453241-7192-4BD5-B726-DE7CADB2092A}"/>
                </a:ext>
              </a:extLst>
            </p:cNvPr>
            <p:cNvSpPr/>
            <p:nvPr/>
          </p:nvSpPr>
          <p:spPr>
            <a:xfrm>
              <a:off x="-2980140" y="6781390"/>
              <a:ext cx="838200" cy="368426"/>
            </a:xfrm>
            <a:custGeom>
              <a:avLst/>
              <a:gdLst>
                <a:gd name="connsiteX0" fmla="*/ 768858 w 838200"/>
                <a:gd name="connsiteY0" fmla="*/ 0 h 368426"/>
                <a:gd name="connsiteX1" fmla="*/ 775716 w 838200"/>
                <a:gd name="connsiteY1" fmla="*/ 42958 h 368426"/>
                <a:gd name="connsiteX2" fmla="*/ 774097 w 838200"/>
                <a:gd name="connsiteY2" fmla="*/ 48577 h 368426"/>
                <a:gd name="connsiteX3" fmla="*/ 679609 w 838200"/>
                <a:gd name="connsiteY3" fmla="*/ 72962 h 368426"/>
                <a:gd name="connsiteX4" fmla="*/ 651986 w 838200"/>
                <a:gd name="connsiteY4" fmla="*/ 77438 h 368426"/>
                <a:gd name="connsiteX5" fmla="*/ 636365 w 838200"/>
                <a:gd name="connsiteY5" fmla="*/ 79439 h 368426"/>
                <a:gd name="connsiteX6" fmla="*/ 622935 w 838200"/>
                <a:gd name="connsiteY6" fmla="*/ 81248 h 368426"/>
                <a:gd name="connsiteX7" fmla="*/ 600265 w 838200"/>
                <a:gd name="connsiteY7" fmla="*/ 83725 h 368426"/>
                <a:gd name="connsiteX8" fmla="*/ 592741 w 838200"/>
                <a:gd name="connsiteY8" fmla="*/ 84582 h 368426"/>
                <a:gd name="connsiteX9" fmla="*/ 564166 w 838200"/>
                <a:gd name="connsiteY9" fmla="*/ 87058 h 368426"/>
                <a:gd name="connsiteX10" fmla="*/ 561118 w 838200"/>
                <a:gd name="connsiteY10" fmla="*/ 87058 h 368426"/>
                <a:gd name="connsiteX11" fmla="*/ 529019 w 838200"/>
                <a:gd name="connsiteY11" fmla="*/ 89249 h 368426"/>
                <a:gd name="connsiteX12" fmla="*/ 529019 w 838200"/>
                <a:gd name="connsiteY12" fmla="*/ 89249 h 368426"/>
                <a:gd name="connsiteX13" fmla="*/ 427292 w 838200"/>
                <a:gd name="connsiteY13" fmla="*/ 92393 h 368426"/>
                <a:gd name="connsiteX14" fmla="*/ 419100 w 838200"/>
                <a:gd name="connsiteY14" fmla="*/ 92393 h 368426"/>
                <a:gd name="connsiteX15" fmla="*/ 63913 w 838200"/>
                <a:gd name="connsiteY15" fmla="*/ 48387 h 368426"/>
                <a:gd name="connsiteX16" fmla="*/ 60198 w 838200"/>
                <a:gd name="connsiteY16" fmla="*/ 48387 h 368426"/>
                <a:gd name="connsiteX17" fmla="*/ 67723 w 838200"/>
                <a:gd name="connsiteY17" fmla="*/ 286 h 368426"/>
                <a:gd name="connsiteX18" fmla="*/ 0 w 838200"/>
                <a:gd name="connsiteY18" fmla="*/ 48577 h 368426"/>
                <a:gd name="connsiteX19" fmla="*/ 176498 w 838200"/>
                <a:gd name="connsiteY19" fmla="*/ 368427 h 368426"/>
                <a:gd name="connsiteX20" fmla="*/ 661702 w 838200"/>
                <a:gd name="connsiteY20" fmla="*/ 368427 h 368426"/>
                <a:gd name="connsiteX21" fmla="*/ 838200 w 838200"/>
                <a:gd name="connsiteY21" fmla="*/ 48577 h 368426"/>
                <a:gd name="connsiteX22" fmla="*/ 768858 w 838200"/>
                <a:gd name="connsiteY22" fmla="*/ 0 h 36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200" h="368426">
                  <a:moveTo>
                    <a:pt x="768858" y="0"/>
                  </a:moveTo>
                  <a:cubicBezTo>
                    <a:pt x="775436" y="13296"/>
                    <a:pt x="777827" y="28274"/>
                    <a:pt x="775716" y="42958"/>
                  </a:cubicBezTo>
                  <a:lnTo>
                    <a:pt x="774097" y="48577"/>
                  </a:lnTo>
                  <a:cubicBezTo>
                    <a:pt x="743509" y="59890"/>
                    <a:pt x="711851" y="68060"/>
                    <a:pt x="679609" y="72962"/>
                  </a:cubicBezTo>
                  <a:cubicBezTo>
                    <a:pt x="670655" y="74581"/>
                    <a:pt x="661416" y="76009"/>
                    <a:pt x="651986" y="77438"/>
                  </a:cubicBezTo>
                  <a:lnTo>
                    <a:pt x="636365" y="79439"/>
                  </a:lnTo>
                  <a:lnTo>
                    <a:pt x="622935" y="81248"/>
                  </a:lnTo>
                  <a:cubicBezTo>
                    <a:pt x="615506" y="82201"/>
                    <a:pt x="607886" y="82963"/>
                    <a:pt x="600265" y="83725"/>
                  </a:cubicBezTo>
                  <a:lnTo>
                    <a:pt x="592741" y="84582"/>
                  </a:lnTo>
                  <a:lnTo>
                    <a:pt x="564166" y="87058"/>
                  </a:lnTo>
                  <a:lnTo>
                    <a:pt x="561118" y="87058"/>
                  </a:lnTo>
                  <a:lnTo>
                    <a:pt x="529019" y="89249"/>
                  </a:lnTo>
                  <a:lnTo>
                    <a:pt x="529019" y="89249"/>
                  </a:lnTo>
                  <a:cubicBezTo>
                    <a:pt x="496157" y="91154"/>
                    <a:pt x="462344" y="92202"/>
                    <a:pt x="427292" y="92393"/>
                  </a:cubicBezTo>
                  <a:lnTo>
                    <a:pt x="419100" y="92393"/>
                  </a:lnTo>
                  <a:cubicBezTo>
                    <a:pt x="236125" y="92393"/>
                    <a:pt x="114300" y="68008"/>
                    <a:pt x="63913" y="48387"/>
                  </a:cubicBezTo>
                  <a:lnTo>
                    <a:pt x="60198" y="48387"/>
                  </a:lnTo>
                  <a:cubicBezTo>
                    <a:pt x="61339" y="32169"/>
                    <a:pt x="63857" y="16077"/>
                    <a:pt x="67723" y="286"/>
                  </a:cubicBezTo>
                  <a:cubicBezTo>
                    <a:pt x="24955" y="14383"/>
                    <a:pt x="0" y="30861"/>
                    <a:pt x="0" y="48577"/>
                  </a:cubicBezTo>
                  <a:cubicBezTo>
                    <a:pt x="0" y="180689"/>
                    <a:pt x="69437" y="297275"/>
                    <a:pt x="176498" y="368427"/>
                  </a:cubicBezTo>
                  <a:lnTo>
                    <a:pt x="661702" y="368427"/>
                  </a:lnTo>
                  <a:cubicBezTo>
                    <a:pt x="768763" y="297275"/>
                    <a:pt x="838200" y="180689"/>
                    <a:pt x="838200" y="48577"/>
                  </a:cubicBezTo>
                  <a:cubicBezTo>
                    <a:pt x="838200" y="30671"/>
                    <a:pt x="812673" y="14002"/>
                    <a:pt x="768858" y="0"/>
                  </a:cubicBezTo>
                  <a:close/>
                </a:path>
              </a:pathLst>
            </a:custGeom>
            <a:solidFill>
              <a:srgbClr val="B00067"/>
            </a:solidFill>
            <a:ln w="9525" cap="flat">
              <a:noFill/>
              <a:prstDash val="solid"/>
              <a:miter/>
            </a:ln>
          </p:spPr>
          <p:txBody>
            <a:bodyPr rtlCol="0" anchor="ctr"/>
            <a:lstStyle/>
            <a:p>
              <a:endParaRPr lang="en-GB"/>
            </a:p>
          </p:txBody>
        </p:sp>
        <p:sp>
          <p:nvSpPr>
            <p:cNvPr id="220" name="Freeform: Shape 219">
              <a:extLst>
                <a:ext uri="{FF2B5EF4-FFF2-40B4-BE49-F238E27FC236}">
                  <a16:creationId xmlns:a16="http://schemas.microsoft.com/office/drawing/2014/main" id="{1B04D470-E8D4-453A-A2BE-F450FFBEFCBF}"/>
                </a:ext>
              </a:extLst>
            </p:cNvPr>
            <p:cNvSpPr/>
            <p:nvPr/>
          </p:nvSpPr>
          <p:spPr>
            <a:xfrm>
              <a:off x="-2466761" y="6584686"/>
              <a:ext cx="110876" cy="110693"/>
            </a:xfrm>
            <a:custGeom>
              <a:avLst/>
              <a:gdLst>
                <a:gd name="connsiteX0" fmla="*/ 79172 w 110876"/>
                <a:gd name="connsiteY0" fmla="*/ 72403 h 110693"/>
                <a:gd name="connsiteX1" fmla="*/ 110700 w 110876"/>
                <a:gd name="connsiteY1" fmla="*/ 59830 h 110693"/>
                <a:gd name="connsiteX2" fmla="*/ 59830 w 110876"/>
                <a:gd name="connsiteY2" fmla="*/ 177 h 110693"/>
                <a:gd name="connsiteX3" fmla="*/ 177 w 110876"/>
                <a:gd name="connsiteY3" fmla="*/ 51045 h 110693"/>
                <a:gd name="connsiteX4" fmla="*/ 50978 w 110876"/>
                <a:gd name="connsiteY4" fmla="*/ 110694 h 110693"/>
                <a:gd name="connsiteX5" fmla="*/ 79172 w 110876"/>
                <a:gd name="connsiteY5" fmla="*/ 72403 h 11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6" h="110693">
                  <a:moveTo>
                    <a:pt x="79172" y="72403"/>
                  </a:moveTo>
                  <a:cubicBezTo>
                    <a:pt x="88591" y="65875"/>
                    <a:pt x="99372" y="61575"/>
                    <a:pt x="110700" y="59830"/>
                  </a:cubicBezTo>
                  <a:cubicBezTo>
                    <a:pt x="113126" y="29310"/>
                    <a:pt x="90350" y="2602"/>
                    <a:pt x="59830" y="177"/>
                  </a:cubicBezTo>
                  <a:cubicBezTo>
                    <a:pt x="29310" y="-2249"/>
                    <a:pt x="2603" y="20525"/>
                    <a:pt x="177" y="51045"/>
                  </a:cubicBezTo>
                  <a:cubicBezTo>
                    <a:pt x="-2247" y="81539"/>
                    <a:pt x="20487" y="108233"/>
                    <a:pt x="50978" y="110694"/>
                  </a:cubicBezTo>
                  <a:cubicBezTo>
                    <a:pt x="55940" y="95193"/>
                    <a:pt x="65843" y="81744"/>
                    <a:pt x="79172" y="72403"/>
                  </a:cubicBezTo>
                  <a:close/>
                </a:path>
              </a:pathLst>
            </a:custGeom>
            <a:solidFill>
              <a:srgbClr val="B00067"/>
            </a:solidFill>
            <a:ln w="9525" cap="flat">
              <a:noFill/>
              <a:prstDash val="solid"/>
              <a:miter/>
            </a:ln>
          </p:spPr>
          <p:txBody>
            <a:bodyPr rtlCol="0" anchor="ctr"/>
            <a:lstStyle/>
            <a:p>
              <a:endParaRPr lang="en-GB"/>
            </a:p>
          </p:txBody>
        </p:sp>
        <p:sp>
          <p:nvSpPr>
            <p:cNvPr id="221" name="Freeform: Shape 220">
              <a:extLst>
                <a:ext uri="{FF2B5EF4-FFF2-40B4-BE49-F238E27FC236}">
                  <a16:creationId xmlns:a16="http://schemas.microsoft.com/office/drawing/2014/main" id="{5CE8E74A-7005-4A1B-A948-CEB39F90AC6C}"/>
                </a:ext>
              </a:extLst>
            </p:cNvPr>
            <p:cNvSpPr/>
            <p:nvPr/>
          </p:nvSpPr>
          <p:spPr>
            <a:xfrm>
              <a:off x="-2293006" y="6655375"/>
              <a:ext cx="110871" cy="110871"/>
            </a:xfrm>
            <a:custGeom>
              <a:avLst/>
              <a:gdLst>
                <a:gd name="connsiteX0" fmla="*/ 110871 w 110871"/>
                <a:gd name="connsiteY0" fmla="*/ 55436 h 110871"/>
                <a:gd name="connsiteX1" fmla="*/ 55435 w 110871"/>
                <a:gd name="connsiteY1" fmla="*/ 110871 h 110871"/>
                <a:gd name="connsiteX2" fmla="*/ 0 w 110871"/>
                <a:gd name="connsiteY2" fmla="*/ 55436 h 110871"/>
                <a:gd name="connsiteX3" fmla="*/ 55435 w 110871"/>
                <a:gd name="connsiteY3" fmla="*/ 0 h 110871"/>
                <a:gd name="connsiteX4" fmla="*/ 110871 w 110871"/>
                <a:gd name="connsiteY4" fmla="*/ 55436 h 11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71" h="110871">
                  <a:moveTo>
                    <a:pt x="110871" y="55436"/>
                  </a:moveTo>
                  <a:cubicBezTo>
                    <a:pt x="110871" y="86052"/>
                    <a:pt x="86052" y="110871"/>
                    <a:pt x="55435" y="110871"/>
                  </a:cubicBezTo>
                  <a:cubicBezTo>
                    <a:pt x="24819" y="110871"/>
                    <a:pt x="0" y="86052"/>
                    <a:pt x="0" y="55436"/>
                  </a:cubicBezTo>
                  <a:cubicBezTo>
                    <a:pt x="0" y="24819"/>
                    <a:pt x="24819" y="0"/>
                    <a:pt x="55435" y="0"/>
                  </a:cubicBezTo>
                  <a:cubicBezTo>
                    <a:pt x="86052" y="0"/>
                    <a:pt x="110871" y="24819"/>
                    <a:pt x="110871" y="55436"/>
                  </a:cubicBezTo>
                  <a:close/>
                </a:path>
              </a:pathLst>
            </a:custGeom>
            <a:solidFill>
              <a:srgbClr val="B00067"/>
            </a:solidFill>
            <a:ln w="9525" cap="flat">
              <a:noFill/>
              <a:prstDash val="solid"/>
              <a:miter/>
            </a:ln>
          </p:spPr>
          <p:txBody>
            <a:bodyPr rtlCol="0" anchor="ctr"/>
            <a:lstStyle/>
            <a:p>
              <a:endParaRPr lang="en-GB"/>
            </a:p>
          </p:txBody>
        </p:sp>
        <p:sp>
          <p:nvSpPr>
            <p:cNvPr id="222" name="Freeform: Shape 221">
              <a:extLst>
                <a:ext uri="{FF2B5EF4-FFF2-40B4-BE49-F238E27FC236}">
                  <a16:creationId xmlns:a16="http://schemas.microsoft.com/office/drawing/2014/main" id="{13D733DA-D00E-46B2-BF1C-BF5C54C0B69E}"/>
                </a:ext>
              </a:extLst>
            </p:cNvPr>
            <p:cNvSpPr/>
            <p:nvPr/>
          </p:nvSpPr>
          <p:spPr>
            <a:xfrm>
              <a:off x="-2520177" y="6428107"/>
              <a:ext cx="354710" cy="235268"/>
            </a:xfrm>
            <a:custGeom>
              <a:avLst/>
              <a:gdLst>
                <a:gd name="connsiteX0" fmla="*/ 225266 w 354710"/>
                <a:gd name="connsiteY0" fmla="*/ 235269 h 235268"/>
                <a:gd name="connsiteX1" fmla="*/ 240030 w 354710"/>
                <a:gd name="connsiteY1" fmla="*/ 221648 h 235268"/>
                <a:gd name="connsiteX2" fmla="*/ 257365 w 354710"/>
                <a:gd name="connsiteY2" fmla="*/ 212790 h 235268"/>
                <a:gd name="connsiteX3" fmla="*/ 344710 w 354710"/>
                <a:gd name="connsiteY3" fmla="*/ 192978 h 235268"/>
                <a:gd name="connsiteX4" fmla="*/ 349663 w 354710"/>
                <a:gd name="connsiteY4" fmla="*/ 184786 h 235268"/>
                <a:gd name="connsiteX5" fmla="*/ 354711 w 354710"/>
                <a:gd name="connsiteY5" fmla="*/ 176690 h 235268"/>
                <a:gd name="connsiteX6" fmla="*/ 302038 w 354710"/>
                <a:gd name="connsiteY6" fmla="*/ 171642 h 235268"/>
                <a:gd name="connsiteX7" fmla="*/ 246888 w 354710"/>
                <a:gd name="connsiteY7" fmla="*/ 121921 h 235268"/>
                <a:gd name="connsiteX8" fmla="*/ 248221 w 354710"/>
                <a:gd name="connsiteY8" fmla="*/ 119826 h 235268"/>
                <a:gd name="connsiteX9" fmla="*/ 261556 w 354710"/>
                <a:gd name="connsiteY9" fmla="*/ 77058 h 235268"/>
                <a:gd name="connsiteX10" fmla="*/ 232981 w 354710"/>
                <a:gd name="connsiteY10" fmla="*/ 17337 h 235268"/>
                <a:gd name="connsiteX11" fmla="*/ 213931 w 354710"/>
                <a:gd name="connsiteY11" fmla="*/ 41721 h 235268"/>
                <a:gd name="connsiteX12" fmla="*/ 205740 w 354710"/>
                <a:gd name="connsiteY12" fmla="*/ 32196 h 235268"/>
                <a:gd name="connsiteX13" fmla="*/ 105632 w 354710"/>
                <a:gd name="connsiteY13" fmla="*/ 1 h 235268"/>
                <a:gd name="connsiteX14" fmla="*/ 111538 w 354710"/>
                <a:gd name="connsiteY14" fmla="*/ 67343 h 235268"/>
                <a:gd name="connsiteX15" fmla="*/ 109538 w 354710"/>
                <a:gd name="connsiteY15" fmla="*/ 67343 h 235268"/>
                <a:gd name="connsiteX16" fmla="*/ 0 w 354710"/>
                <a:gd name="connsiteY16" fmla="*/ 112396 h 235268"/>
                <a:gd name="connsiteX17" fmla="*/ 4286 w 354710"/>
                <a:gd name="connsiteY17" fmla="*/ 128398 h 235268"/>
                <a:gd name="connsiteX18" fmla="*/ 13811 w 354710"/>
                <a:gd name="connsiteY18" fmla="*/ 127636 h 235268"/>
                <a:gd name="connsiteX19" fmla="*/ 67627 w 354710"/>
                <a:gd name="connsiteY19" fmla="*/ 150687 h 235268"/>
                <a:gd name="connsiteX20" fmla="*/ 170748 w 354710"/>
                <a:gd name="connsiteY20" fmla="*/ 170113 h 235268"/>
                <a:gd name="connsiteX21" fmla="*/ 183547 w 354710"/>
                <a:gd name="connsiteY21" fmla="*/ 216314 h 235268"/>
                <a:gd name="connsiteX22" fmla="*/ 225266 w 354710"/>
                <a:gd name="connsiteY22" fmla="*/ 235269 h 235268"/>
                <a:gd name="connsiteX23" fmla="*/ 242888 w 354710"/>
                <a:gd name="connsiteY23" fmla="*/ 142209 h 235268"/>
                <a:gd name="connsiteX24" fmla="*/ 282988 w 354710"/>
                <a:gd name="connsiteY24" fmla="*/ 177452 h 235268"/>
                <a:gd name="connsiteX25" fmla="*/ 250507 w 354710"/>
                <a:gd name="connsiteY25" fmla="*/ 194311 h 235268"/>
                <a:gd name="connsiteX26" fmla="*/ 245745 w 354710"/>
                <a:gd name="connsiteY26" fmla="*/ 154782 h 235268"/>
                <a:gd name="connsiteX27" fmla="*/ 242888 w 354710"/>
                <a:gd name="connsiteY27" fmla="*/ 142209 h 23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4710" h="235268">
                  <a:moveTo>
                    <a:pt x="225266" y="235269"/>
                  </a:moveTo>
                  <a:cubicBezTo>
                    <a:pt x="229526" y="230060"/>
                    <a:pt x="234496" y="225475"/>
                    <a:pt x="240030" y="221648"/>
                  </a:cubicBezTo>
                  <a:cubicBezTo>
                    <a:pt x="245374" y="217913"/>
                    <a:pt x="251208" y="214932"/>
                    <a:pt x="257365" y="212790"/>
                  </a:cubicBezTo>
                  <a:cubicBezTo>
                    <a:pt x="312801" y="175356"/>
                    <a:pt x="344329" y="192692"/>
                    <a:pt x="344710" y="192978"/>
                  </a:cubicBezTo>
                  <a:lnTo>
                    <a:pt x="349663" y="184786"/>
                  </a:lnTo>
                  <a:lnTo>
                    <a:pt x="354711" y="176690"/>
                  </a:lnTo>
                  <a:cubicBezTo>
                    <a:pt x="338383" y="168547"/>
                    <a:pt x="319615" y="166749"/>
                    <a:pt x="302038" y="171642"/>
                  </a:cubicBezTo>
                  <a:cubicBezTo>
                    <a:pt x="287326" y="151401"/>
                    <a:pt x="268540" y="134464"/>
                    <a:pt x="246888" y="121921"/>
                  </a:cubicBezTo>
                  <a:lnTo>
                    <a:pt x="248221" y="119826"/>
                  </a:lnTo>
                  <a:cubicBezTo>
                    <a:pt x="256518" y="107069"/>
                    <a:pt x="261132" y="92270"/>
                    <a:pt x="261556" y="77058"/>
                  </a:cubicBezTo>
                  <a:cubicBezTo>
                    <a:pt x="264605" y="45912"/>
                    <a:pt x="232981" y="17337"/>
                    <a:pt x="232981" y="17337"/>
                  </a:cubicBezTo>
                  <a:cubicBezTo>
                    <a:pt x="224835" y="23885"/>
                    <a:pt x="218315" y="32232"/>
                    <a:pt x="213931" y="41721"/>
                  </a:cubicBezTo>
                  <a:cubicBezTo>
                    <a:pt x="211485" y="38312"/>
                    <a:pt x="208744" y="35124"/>
                    <a:pt x="205740" y="32196"/>
                  </a:cubicBezTo>
                  <a:cubicBezTo>
                    <a:pt x="172498" y="-666"/>
                    <a:pt x="105632" y="1"/>
                    <a:pt x="105632" y="1"/>
                  </a:cubicBezTo>
                  <a:cubicBezTo>
                    <a:pt x="100511" y="22514"/>
                    <a:pt x="102576" y="46065"/>
                    <a:pt x="111538" y="67343"/>
                  </a:cubicBezTo>
                  <a:lnTo>
                    <a:pt x="109538" y="67343"/>
                  </a:lnTo>
                  <a:cubicBezTo>
                    <a:pt x="45815" y="61152"/>
                    <a:pt x="0" y="112396"/>
                    <a:pt x="0" y="112396"/>
                  </a:cubicBezTo>
                  <a:cubicBezTo>
                    <a:pt x="858" y="117867"/>
                    <a:pt x="2295" y="123231"/>
                    <a:pt x="4286" y="128398"/>
                  </a:cubicBezTo>
                  <a:cubicBezTo>
                    <a:pt x="7437" y="127903"/>
                    <a:pt x="10621" y="127648"/>
                    <a:pt x="13811" y="127636"/>
                  </a:cubicBezTo>
                  <a:cubicBezTo>
                    <a:pt x="34144" y="127652"/>
                    <a:pt x="53587" y="135980"/>
                    <a:pt x="67627" y="150687"/>
                  </a:cubicBezTo>
                  <a:cubicBezTo>
                    <a:pt x="101468" y="127575"/>
                    <a:pt x="147637" y="136272"/>
                    <a:pt x="170748" y="170113"/>
                  </a:cubicBezTo>
                  <a:cubicBezTo>
                    <a:pt x="180009" y="183673"/>
                    <a:pt x="184511" y="199921"/>
                    <a:pt x="183547" y="216314"/>
                  </a:cubicBezTo>
                  <a:cubicBezTo>
                    <a:pt x="199115" y="218034"/>
                    <a:pt x="213730" y="224674"/>
                    <a:pt x="225266" y="235269"/>
                  </a:cubicBezTo>
                  <a:close/>
                  <a:moveTo>
                    <a:pt x="242888" y="142209"/>
                  </a:moveTo>
                  <a:cubicBezTo>
                    <a:pt x="258106" y="151666"/>
                    <a:pt x="271655" y="163574"/>
                    <a:pt x="282988" y="177452"/>
                  </a:cubicBezTo>
                  <a:cubicBezTo>
                    <a:pt x="271619" y="181960"/>
                    <a:pt x="260736" y="187608"/>
                    <a:pt x="250507" y="194311"/>
                  </a:cubicBezTo>
                  <a:cubicBezTo>
                    <a:pt x="252605" y="180947"/>
                    <a:pt x="250957" y="167265"/>
                    <a:pt x="245745" y="154782"/>
                  </a:cubicBezTo>
                  <a:cubicBezTo>
                    <a:pt x="243476" y="151003"/>
                    <a:pt x="242475" y="146597"/>
                    <a:pt x="242888" y="142209"/>
                  </a:cubicBezTo>
                  <a:close/>
                </a:path>
              </a:pathLst>
            </a:custGeom>
            <a:solidFill>
              <a:srgbClr val="B00067"/>
            </a:solidFill>
            <a:ln w="9525" cap="flat">
              <a:noFill/>
              <a:prstDash val="solid"/>
              <a:miter/>
            </a:ln>
          </p:spPr>
          <p:txBody>
            <a:bodyPr rtlCol="0" anchor="ctr"/>
            <a:lstStyle/>
            <a:p>
              <a:endParaRPr lang="en-GB"/>
            </a:p>
          </p:txBody>
        </p:sp>
        <p:sp>
          <p:nvSpPr>
            <p:cNvPr id="223" name="Freeform: Shape 222">
              <a:extLst>
                <a:ext uri="{FF2B5EF4-FFF2-40B4-BE49-F238E27FC236}">
                  <a16:creationId xmlns:a16="http://schemas.microsoft.com/office/drawing/2014/main" id="{C6CB9F5D-4C76-48F6-8530-4CBB844E9082}"/>
                </a:ext>
              </a:extLst>
            </p:cNvPr>
            <p:cNvSpPr/>
            <p:nvPr/>
          </p:nvSpPr>
          <p:spPr>
            <a:xfrm>
              <a:off x="-2333527" y="6760817"/>
              <a:ext cx="110770" cy="78771"/>
            </a:xfrm>
            <a:custGeom>
              <a:avLst/>
              <a:gdLst>
                <a:gd name="connsiteX0" fmla="*/ 96337 w 110770"/>
                <a:gd name="connsiteY0" fmla="*/ 24384 h 78771"/>
                <a:gd name="connsiteX1" fmla="*/ 40806 w 110770"/>
                <a:gd name="connsiteY1" fmla="*/ 0 h 78771"/>
                <a:gd name="connsiteX2" fmla="*/ 1893 w 110770"/>
                <a:gd name="connsiteY2" fmla="*/ 67437 h 78771"/>
                <a:gd name="connsiteX3" fmla="*/ 6326 w 110770"/>
                <a:gd name="connsiteY3" fmla="*/ 78772 h 78771"/>
                <a:gd name="connsiteX4" fmla="*/ 31281 w 110770"/>
                <a:gd name="connsiteY4" fmla="*/ 74771 h 78771"/>
                <a:gd name="connsiteX5" fmla="*/ 110720 w 110770"/>
                <a:gd name="connsiteY5" fmla="*/ 55721 h 78771"/>
                <a:gd name="connsiteX6" fmla="*/ 102243 w 110770"/>
                <a:gd name="connsiteY6" fmla="*/ 24003 h 78771"/>
                <a:gd name="connsiteX7" fmla="*/ 96337 w 110770"/>
                <a:gd name="connsiteY7" fmla="*/ 24384 h 7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770" h="78771">
                  <a:moveTo>
                    <a:pt x="96337" y="24384"/>
                  </a:moveTo>
                  <a:cubicBezTo>
                    <a:pt x="75209" y="24489"/>
                    <a:pt x="55027" y="15627"/>
                    <a:pt x="40806" y="0"/>
                  </a:cubicBezTo>
                  <a:cubicBezTo>
                    <a:pt x="11439" y="7876"/>
                    <a:pt x="-5983" y="38070"/>
                    <a:pt x="1893" y="67437"/>
                  </a:cubicBezTo>
                  <a:cubicBezTo>
                    <a:pt x="2947" y="71367"/>
                    <a:pt x="4434" y="75169"/>
                    <a:pt x="6326" y="78772"/>
                  </a:cubicBezTo>
                  <a:cubicBezTo>
                    <a:pt x="14803" y="77438"/>
                    <a:pt x="23280" y="76200"/>
                    <a:pt x="31281" y="74771"/>
                  </a:cubicBezTo>
                  <a:cubicBezTo>
                    <a:pt x="58197" y="70403"/>
                    <a:pt x="84750" y="64036"/>
                    <a:pt x="110720" y="55721"/>
                  </a:cubicBezTo>
                  <a:cubicBezTo>
                    <a:pt x="111204" y="44530"/>
                    <a:pt x="108245" y="33460"/>
                    <a:pt x="102243" y="24003"/>
                  </a:cubicBezTo>
                  <a:cubicBezTo>
                    <a:pt x="100147" y="24098"/>
                    <a:pt x="98147" y="24384"/>
                    <a:pt x="96337" y="24384"/>
                  </a:cubicBezTo>
                  <a:close/>
                </a:path>
              </a:pathLst>
            </a:custGeom>
            <a:solidFill>
              <a:srgbClr val="B00067"/>
            </a:solidFill>
            <a:ln w="9525" cap="flat">
              <a:noFill/>
              <a:prstDash val="solid"/>
              <a:miter/>
            </a:ln>
          </p:spPr>
          <p:txBody>
            <a:bodyPr rtlCol="0" anchor="ctr"/>
            <a:lstStyle/>
            <a:p>
              <a:endParaRPr lang="en-GB"/>
            </a:p>
          </p:txBody>
        </p:sp>
        <p:sp>
          <p:nvSpPr>
            <p:cNvPr id="224" name="Freeform: Shape 223">
              <a:extLst>
                <a:ext uri="{FF2B5EF4-FFF2-40B4-BE49-F238E27FC236}">
                  <a16:creationId xmlns:a16="http://schemas.microsoft.com/office/drawing/2014/main" id="{CB54E745-2990-4535-9542-D0A085EA54C3}"/>
                </a:ext>
              </a:extLst>
            </p:cNvPr>
            <p:cNvSpPr/>
            <p:nvPr/>
          </p:nvSpPr>
          <p:spPr>
            <a:xfrm>
              <a:off x="-2514428" y="6673949"/>
              <a:ext cx="102454" cy="107366"/>
            </a:xfrm>
            <a:custGeom>
              <a:avLst/>
              <a:gdLst>
                <a:gd name="connsiteX0" fmla="*/ 95215 w 102454"/>
                <a:gd name="connsiteY0" fmla="*/ 40195 h 107366"/>
                <a:gd name="connsiteX1" fmla="*/ 42066 w 102454"/>
                <a:gd name="connsiteY1" fmla="*/ 8858 h 107366"/>
                <a:gd name="connsiteX2" fmla="*/ 36922 w 102454"/>
                <a:gd name="connsiteY2" fmla="*/ 0 h 107366"/>
                <a:gd name="connsiteX3" fmla="*/ 23778 w 102454"/>
                <a:gd name="connsiteY3" fmla="*/ 6572 h 107366"/>
                <a:gd name="connsiteX4" fmla="*/ 9891 w 102454"/>
                <a:gd name="connsiteY4" fmla="*/ 83593 h 107366"/>
                <a:gd name="connsiteX5" fmla="*/ 60163 w 102454"/>
                <a:gd name="connsiteY5" fmla="*/ 107156 h 107366"/>
                <a:gd name="connsiteX6" fmla="*/ 79880 w 102454"/>
                <a:gd name="connsiteY6" fmla="*/ 86868 h 107366"/>
                <a:gd name="connsiteX7" fmla="*/ 102454 w 102454"/>
                <a:gd name="connsiteY7" fmla="*/ 76486 h 107366"/>
                <a:gd name="connsiteX8" fmla="*/ 95215 w 102454"/>
                <a:gd name="connsiteY8" fmla="*/ 40195 h 10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54" h="107366">
                  <a:moveTo>
                    <a:pt x="95215" y="40195"/>
                  </a:moveTo>
                  <a:cubicBezTo>
                    <a:pt x="73802" y="37924"/>
                    <a:pt x="54420" y="26496"/>
                    <a:pt x="42066" y="8858"/>
                  </a:cubicBezTo>
                  <a:cubicBezTo>
                    <a:pt x="40134" y="6037"/>
                    <a:pt x="38415" y="3077"/>
                    <a:pt x="36922" y="0"/>
                  </a:cubicBezTo>
                  <a:cubicBezTo>
                    <a:pt x="32257" y="1571"/>
                    <a:pt x="27834" y="3782"/>
                    <a:pt x="23778" y="6572"/>
                  </a:cubicBezTo>
                  <a:cubicBezTo>
                    <a:pt x="-1325" y="24006"/>
                    <a:pt x="-7543" y="58490"/>
                    <a:pt x="9891" y="83593"/>
                  </a:cubicBezTo>
                  <a:cubicBezTo>
                    <a:pt x="21211" y="99893"/>
                    <a:pt x="40393" y="108884"/>
                    <a:pt x="60163" y="107156"/>
                  </a:cubicBezTo>
                  <a:cubicBezTo>
                    <a:pt x="65341" y="99166"/>
                    <a:pt x="72041" y="92272"/>
                    <a:pt x="79880" y="86868"/>
                  </a:cubicBezTo>
                  <a:cubicBezTo>
                    <a:pt x="86742" y="82117"/>
                    <a:pt x="94382" y="78603"/>
                    <a:pt x="102454" y="76486"/>
                  </a:cubicBezTo>
                  <a:cubicBezTo>
                    <a:pt x="96983" y="65205"/>
                    <a:pt x="94492" y="52711"/>
                    <a:pt x="95215" y="40195"/>
                  </a:cubicBezTo>
                  <a:close/>
                </a:path>
              </a:pathLst>
            </a:custGeom>
            <a:solidFill>
              <a:srgbClr val="B00067"/>
            </a:solidFill>
            <a:ln w="9525" cap="flat">
              <a:noFill/>
              <a:prstDash val="solid"/>
              <a:miter/>
            </a:ln>
          </p:spPr>
          <p:txBody>
            <a:bodyPr rtlCol="0" anchor="ctr"/>
            <a:lstStyle/>
            <a:p>
              <a:endParaRPr lang="en-GB"/>
            </a:p>
          </p:txBody>
        </p:sp>
        <p:sp>
          <p:nvSpPr>
            <p:cNvPr id="225" name="Freeform: Shape 224">
              <a:extLst>
                <a:ext uri="{FF2B5EF4-FFF2-40B4-BE49-F238E27FC236}">
                  <a16:creationId xmlns:a16="http://schemas.microsoft.com/office/drawing/2014/main" id="{1D2301BD-29A8-4D9C-90BA-C001C28D00AA}"/>
                </a:ext>
              </a:extLst>
            </p:cNvPr>
            <p:cNvSpPr/>
            <p:nvPr/>
          </p:nvSpPr>
          <p:spPr>
            <a:xfrm>
              <a:off x="-2554892" y="6775485"/>
              <a:ext cx="95198" cy="79057"/>
            </a:xfrm>
            <a:custGeom>
              <a:avLst/>
              <a:gdLst>
                <a:gd name="connsiteX0" fmla="*/ 89578 w 95198"/>
                <a:gd name="connsiteY0" fmla="*/ 32956 h 79057"/>
                <a:gd name="connsiteX1" fmla="*/ 91769 w 95198"/>
                <a:gd name="connsiteY1" fmla="*/ 24289 h 79057"/>
                <a:gd name="connsiteX2" fmla="*/ 40810 w 95198"/>
                <a:gd name="connsiteY2" fmla="*/ 0 h 79057"/>
                <a:gd name="connsiteX3" fmla="*/ 1914 w 95198"/>
                <a:gd name="connsiteY3" fmla="*/ 67603 h 79057"/>
                <a:gd name="connsiteX4" fmla="*/ 6425 w 95198"/>
                <a:gd name="connsiteY4" fmla="*/ 79057 h 79057"/>
                <a:gd name="connsiteX5" fmla="*/ 95198 w 95198"/>
                <a:gd name="connsiteY5" fmla="*/ 76486 h 79057"/>
                <a:gd name="connsiteX6" fmla="*/ 89578 w 95198"/>
                <a:gd name="connsiteY6" fmla="*/ 32956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98" h="79057">
                  <a:moveTo>
                    <a:pt x="89578" y="32956"/>
                  </a:moveTo>
                  <a:cubicBezTo>
                    <a:pt x="90139" y="30028"/>
                    <a:pt x="90871" y="27133"/>
                    <a:pt x="91769" y="24289"/>
                  </a:cubicBezTo>
                  <a:cubicBezTo>
                    <a:pt x="72251" y="23202"/>
                    <a:pt x="53945" y="14477"/>
                    <a:pt x="40810" y="0"/>
                  </a:cubicBezTo>
                  <a:cubicBezTo>
                    <a:pt x="11402" y="7927"/>
                    <a:pt x="-6013" y="38193"/>
                    <a:pt x="1914" y="67603"/>
                  </a:cubicBezTo>
                  <a:cubicBezTo>
                    <a:pt x="2986" y="71578"/>
                    <a:pt x="4498" y="75420"/>
                    <a:pt x="6425" y="79057"/>
                  </a:cubicBezTo>
                  <a:cubicBezTo>
                    <a:pt x="36619" y="79057"/>
                    <a:pt x="66337" y="78010"/>
                    <a:pt x="95198" y="76486"/>
                  </a:cubicBezTo>
                  <a:cubicBezTo>
                    <a:pt x="88919" y="62892"/>
                    <a:pt x="86958" y="47699"/>
                    <a:pt x="89578" y="32956"/>
                  </a:cubicBezTo>
                  <a:close/>
                </a:path>
              </a:pathLst>
            </a:custGeom>
            <a:solidFill>
              <a:srgbClr val="B00067"/>
            </a:solidFill>
            <a:ln w="9525" cap="flat">
              <a:noFill/>
              <a:prstDash val="solid"/>
              <a:miter/>
            </a:ln>
          </p:spPr>
          <p:txBody>
            <a:bodyPr rtlCol="0" anchor="ctr"/>
            <a:lstStyle/>
            <a:p>
              <a:endParaRPr lang="en-GB"/>
            </a:p>
          </p:txBody>
        </p:sp>
        <p:sp>
          <p:nvSpPr>
            <p:cNvPr id="226" name="Freeform: Shape 225">
              <a:extLst>
                <a:ext uri="{FF2B5EF4-FFF2-40B4-BE49-F238E27FC236}">
                  <a16:creationId xmlns:a16="http://schemas.microsoft.com/office/drawing/2014/main" id="{E71923FF-49B7-4555-A6BA-CE355B0284B8}"/>
                </a:ext>
              </a:extLst>
            </p:cNvPr>
            <p:cNvSpPr/>
            <p:nvPr/>
          </p:nvSpPr>
          <p:spPr>
            <a:xfrm>
              <a:off x="-2447362" y="6767389"/>
              <a:ext cx="100348" cy="84105"/>
            </a:xfrm>
            <a:custGeom>
              <a:avLst/>
              <a:gdLst>
                <a:gd name="connsiteX0" fmla="*/ 98253 w 100348"/>
                <a:gd name="connsiteY0" fmla="*/ 24956 h 84105"/>
                <a:gd name="connsiteX1" fmla="*/ 46533 w 100348"/>
                <a:gd name="connsiteY1" fmla="*/ 0 h 84105"/>
                <a:gd name="connsiteX2" fmla="*/ 23673 w 100348"/>
                <a:gd name="connsiteY2" fmla="*/ 9525 h 84105"/>
                <a:gd name="connsiteX3" fmla="*/ 8433 w 100348"/>
                <a:gd name="connsiteY3" fmla="*/ 84106 h 84105"/>
                <a:gd name="connsiteX4" fmla="*/ 100349 w 100348"/>
                <a:gd name="connsiteY4" fmla="*/ 75248 h 84105"/>
                <a:gd name="connsiteX5" fmla="*/ 98253 w 100348"/>
                <a:gd name="connsiteY5" fmla="*/ 24956 h 8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348" h="84105">
                  <a:moveTo>
                    <a:pt x="98253" y="24956"/>
                  </a:moveTo>
                  <a:cubicBezTo>
                    <a:pt x="78373" y="23874"/>
                    <a:pt x="59750" y="14889"/>
                    <a:pt x="46533" y="0"/>
                  </a:cubicBezTo>
                  <a:cubicBezTo>
                    <a:pt x="38274" y="1348"/>
                    <a:pt x="30445" y="4610"/>
                    <a:pt x="23673" y="9525"/>
                  </a:cubicBezTo>
                  <a:cubicBezTo>
                    <a:pt x="-501" y="26332"/>
                    <a:pt x="-7209" y="59163"/>
                    <a:pt x="8433" y="84106"/>
                  </a:cubicBezTo>
                  <a:cubicBezTo>
                    <a:pt x="40722" y="82010"/>
                    <a:pt x="71583" y="78962"/>
                    <a:pt x="100349" y="75248"/>
                  </a:cubicBezTo>
                  <a:cubicBezTo>
                    <a:pt x="93851" y="59231"/>
                    <a:pt x="93111" y="41457"/>
                    <a:pt x="98253" y="24956"/>
                  </a:cubicBezTo>
                  <a:close/>
                </a:path>
              </a:pathLst>
            </a:custGeom>
            <a:solidFill>
              <a:srgbClr val="B00067"/>
            </a:solidFill>
            <a:ln w="9525" cap="flat">
              <a:noFill/>
              <a:prstDash val="solid"/>
              <a:miter/>
            </a:ln>
          </p:spPr>
          <p:txBody>
            <a:bodyPr rtlCol="0" anchor="ctr"/>
            <a:lstStyle/>
            <a:p>
              <a:endParaRPr lang="en-GB"/>
            </a:p>
          </p:txBody>
        </p:sp>
        <p:sp>
          <p:nvSpPr>
            <p:cNvPr id="227" name="Freeform: Shape 226">
              <a:extLst>
                <a:ext uri="{FF2B5EF4-FFF2-40B4-BE49-F238E27FC236}">
                  <a16:creationId xmlns:a16="http://schemas.microsoft.com/office/drawing/2014/main" id="{7D8A0E14-B24C-4FC8-AB76-0FD405661FE0}"/>
                </a:ext>
              </a:extLst>
            </p:cNvPr>
            <p:cNvSpPr/>
            <p:nvPr/>
          </p:nvSpPr>
          <p:spPr>
            <a:xfrm>
              <a:off x="-2400392" y="6662814"/>
              <a:ext cx="96527" cy="110680"/>
            </a:xfrm>
            <a:custGeom>
              <a:avLst/>
              <a:gdLst>
                <a:gd name="connsiteX0" fmla="*/ 60047 w 96527"/>
                <a:gd name="connsiteY0" fmla="*/ 110480 h 110680"/>
                <a:gd name="connsiteX1" fmla="*/ 79764 w 96527"/>
                <a:gd name="connsiteY1" fmla="*/ 90192 h 110680"/>
                <a:gd name="connsiteX2" fmla="*/ 96528 w 96527"/>
                <a:gd name="connsiteY2" fmla="*/ 81619 h 110680"/>
                <a:gd name="connsiteX3" fmla="*/ 89479 w 96527"/>
                <a:gd name="connsiteY3" fmla="*/ 34947 h 110680"/>
                <a:gd name="connsiteX4" fmla="*/ 95194 w 96527"/>
                <a:gd name="connsiteY4" fmla="*/ 16944 h 110680"/>
                <a:gd name="connsiteX5" fmla="*/ 16944 w 96527"/>
                <a:gd name="connsiteY5" fmla="*/ 15486 h 110680"/>
                <a:gd name="connsiteX6" fmla="*/ 15487 w 96527"/>
                <a:gd name="connsiteY6" fmla="*/ 93736 h 110680"/>
                <a:gd name="connsiteX7" fmla="*/ 60047 w 96527"/>
                <a:gd name="connsiteY7" fmla="*/ 110480 h 11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527" h="110680">
                  <a:moveTo>
                    <a:pt x="60047" y="110480"/>
                  </a:moveTo>
                  <a:cubicBezTo>
                    <a:pt x="65249" y="102509"/>
                    <a:pt x="71944" y="95620"/>
                    <a:pt x="79764" y="90192"/>
                  </a:cubicBezTo>
                  <a:cubicBezTo>
                    <a:pt x="84971" y="86644"/>
                    <a:pt x="90603" y="83763"/>
                    <a:pt x="96528" y="81619"/>
                  </a:cubicBezTo>
                  <a:cubicBezTo>
                    <a:pt x="89133" y="67253"/>
                    <a:pt x="86657" y="50856"/>
                    <a:pt x="89479" y="34947"/>
                  </a:cubicBezTo>
                  <a:cubicBezTo>
                    <a:pt x="90617" y="28729"/>
                    <a:pt x="92538" y="22680"/>
                    <a:pt x="95194" y="16944"/>
                  </a:cubicBezTo>
                  <a:cubicBezTo>
                    <a:pt x="73989" y="-5066"/>
                    <a:pt x="38956" y="-5718"/>
                    <a:pt x="16944" y="15486"/>
                  </a:cubicBezTo>
                  <a:cubicBezTo>
                    <a:pt x="-5066" y="36692"/>
                    <a:pt x="-5719" y="71726"/>
                    <a:pt x="15487" y="93736"/>
                  </a:cubicBezTo>
                  <a:cubicBezTo>
                    <a:pt x="27058" y="105747"/>
                    <a:pt x="43429" y="111898"/>
                    <a:pt x="60047" y="110480"/>
                  </a:cubicBezTo>
                  <a:close/>
                </a:path>
              </a:pathLst>
            </a:custGeom>
            <a:solidFill>
              <a:srgbClr val="B00067"/>
            </a:solidFill>
            <a:ln w="9525" cap="flat">
              <a:noFill/>
              <a:prstDash val="solid"/>
              <a:miter/>
            </a:ln>
          </p:spPr>
          <p:txBody>
            <a:bodyPr rtlCol="0" anchor="ctr"/>
            <a:lstStyle/>
            <a:p>
              <a:endParaRPr lang="en-GB"/>
            </a:p>
          </p:txBody>
        </p:sp>
        <p:sp>
          <p:nvSpPr>
            <p:cNvPr id="228" name="Freeform: Shape 227">
              <a:extLst>
                <a:ext uri="{FF2B5EF4-FFF2-40B4-BE49-F238E27FC236}">
                  <a16:creationId xmlns:a16="http://schemas.microsoft.com/office/drawing/2014/main" id="{215809FF-11ED-4A50-B911-8F19F25095A9}"/>
                </a:ext>
              </a:extLst>
            </p:cNvPr>
            <p:cNvSpPr/>
            <p:nvPr/>
          </p:nvSpPr>
          <p:spPr>
            <a:xfrm>
              <a:off x="-2617713" y="6678142"/>
              <a:ext cx="92583" cy="111071"/>
            </a:xfrm>
            <a:custGeom>
              <a:avLst/>
              <a:gdLst>
                <a:gd name="connsiteX0" fmla="*/ 88868 w 92583"/>
                <a:gd name="connsiteY0" fmla="*/ 22857 h 111071"/>
                <a:gd name="connsiteX1" fmla="*/ 54197 w 92583"/>
                <a:gd name="connsiteY1" fmla="*/ 93 h 111071"/>
                <a:gd name="connsiteX2" fmla="*/ 0 w 92583"/>
                <a:gd name="connsiteY2" fmla="*/ 35049 h 111071"/>
                <a:gd name="connsiteX3" fmla="*/ 34480 w 92583"/>
                <a:gd name="connsiteY3" fmla="*/ 81722 h 111071"/>
                <a:gd name="connsiteX4" fmla="*/ 48101 w 92583"/>
                <a:gd name="connsiteY4" fmla="*/ 110964 h 111071"/>
                <a:gd name="connsiteX5" fmla="*/ 56007 w 92583"/>
                <a:gd name="connsiteY5" fmla="*/ 110964 h 111071"/>
                <a:gd name="connsiteX6" fmla="*/ 92583 w 92583"/>
                <a:gd name="connsiteY6" fmla="*/ 82389 h 111071"/>
                <a:gd name="connsiteX7" fmla="*/ 88868 w 92583"/>
                <a:gd name="connsiteY7" fmla="*/ 22857 h 11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583" h="111071">
                  <a:moveTo>
                    <a:pt x="88868" y="22857"/>
                  </a:moveTo>
                  <a:cubicBezTo>
                    <a:pt x="75396" y="18690"/>
                    <a:pt x="63377" y="10799"/>
                    <a:pt x="54197" y="93"/>
                  </a:cubicBezTo>
                  <a:cubicBezTo>
                    <a:pt x="30450" y="-1286"/>
                    <a:pt x="8538" y="12848"/>
                    <a:pt x="0" y="35049"/>
                  </a:cubicBezTo>
                  <a:cubicBezTo>
                    <a:pt x="13580" y="48951"/>
                    <a:pt x="25182" y="64656"/>
                    <a:pt x="34480" y="81722"/>
                  </a:cubicBezTo>
                  <a:cubicBezTo>
                    <a:pt x="39551" y="91213"/>
                    <a:pt x="44097" y="100976"/>
                    <a:pt x="48101" y="110964"/>
                  </a:cubicBezTo>
                  <a:cubicBezTo>
                    <a:pt x="50735" y="111107"/>
                    <a:pt x="53373" y="111107"/>
                    <a:pt x="56007" y="110964"/>
                  </a:cubicBezTo>
                  <a:cubicBezTo>
                    <a:pt x="64711" y="97663"/>
                    <a:pt x="77572" y="87616"/>
                    <a:pt x="92583" y="82389"/>
                  </a:cubicBezTo>
                  <a:cubicBezTo>
                    <a:pt x="83107" y="63928"/>
                    <a:pt x="81761" y="42352"/>
                    <a:pt x="88868" y="22857"/>
                  </a:cubicBezTo>
                  <a:close/>
                </a:path>
              </a:pathLst>
            </a:custGeom>
            <a:solidFill>
              <a:srgbClr val="B00067"/>
            </a:solidFill>
            <a:ln w="9525" cap="flat">
              <a:noFill/>
              <a:prstDash val="solid"/>
              <a:miter/>
            </a:ln>
          </p:spPr>
          <p:txBody>
            <a:bodyPr rtlCol="0" anchor="ctr"/>
            <a:lstStyle/>
            <a:p>
              <a:endParaRPr lang="en-GB"/>
            </a:p>
          </p:txBody>
        </p:sp>
        <p:sp>
          <p:nvSpPr>
            <p:cNvPr id="229" name="Freeform: Shape 228">
              <a:extLst>
                <a:ext uri="{FF2B5EF4-FFF2-40B4-BE49-F238E27FC236}">
                  <a16:creationId xmlns:a16="http://schemas.microsoft.com/office/drawing/2014/main" id="{A9EEB365-0E88-4A10-B84B-C1BEF68BD4C1}"/>
                </a:ext>
              </a:extLst>
            </p:cNvPr>
            <p:cNvSpPr/>
            <p:nvPr/>
          </p:nvSpPr>
          <p:spPr>
            <a:xfrm>
              <a:off x="-2562181" y="6574663"/>
              <a:ext cx="94867" cy="109096"/>
            </a:xfrm>
            <a:custGeom>
              <a:avLst/>
              <a:gdLst>
                <a:gd name="connsiteX0" fmla="*/ 94868 w 94867"/>
                <a:gd name="connsiteY0" fmla="*/ 16609 h 109096"/>
                <a:gd name="connsiteX1" fmla="*/ 16609 w 94867"/>
                <a:gd name="connsiteY1" fmla="*/ 15813 h 109096"/>
                <a:gd name="connsiteX2" fmla="*/ 15813 w 94867"/>
                <a:gd name="connsiteY2" fmla="*/ 94072 h 109096"/>
                <a:gd name="connsiteX3" fmla="*/ 42195 w 94867"/>
                <a:gd name="connsiteY3" fmla="*/ 109096 h 109096"/>
                <a:gd name="connsiteX4" fmla="*/ 60673 w 94867"/>
                <a:gd name="connsiteY4" fmla="*/ 90046 h 109096"/>
                <a:gd name="connsiteX5" fmla="*/ 78199 w 94867"/>
                <a:gd name="connsiteY5" fmla="*/ 81379 h 109096"/>
                <a:gd name="connsiteX6" fmla="*/ 94868 w 94867"/>
                <a:gd name="connsiteY6" fmla="*/ 16609 h 109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67" h="109096">
                  <a:moveTo>
                    <a:pt x="94868" y="16609"/>
                  </a:moveTo>
                  <a:cubicBezTo>
                    <a:pt x="73477" y="-5222"/>
                    <a:pt x="38439" y="-5578"/>
                    <a:pt x="16609" y="15813"/>
                  </a:cubicBezTo>
                  <a:cubicBezTo>
                    <a:pt x="-5222" y="37204"/>
                    <a:pt x="-5578" y="72241"/>
                    <a:pt x="15813" y="94072"/>
                  </a:cubicBezTo>
                  <a:cubicBezTo>
                    <a:pt x="23034" y="101441"/>
                    <a:pt x="32173" y="106646"/>
                    <a:pt x="42195" y="109096"/>
                  </a:cubicBezTo>
                  <a:cubicBezTo>
                    <a:pt x="47128" y="101662"/>
                    <a:pt x="53392" y="95203"/>
                    <a:pt x="60673" y="90046"/>
                  </a:cubicBezTo>
                  <a:cubicBezTo>
                    <a:pt x="66119" y="86416"/>
                    <a:pt x="72009" y="83504"/>
                    <a:pt x="78199" y="81379"/>
                  </a:cubicBezTo>
                  <a:cubicBezTo>
                    <a:pt x="73205" y="58367"/>
                    <a:pt x="79386" y="34350"/>
                    <a:pt x="94868" y="16609"/>
                  </a:cubicBezTo>
                  <a:close/>
                </a:path>
              </a:pathLst>
            </a:custGeom>
            <a:solidFill>
              <a:srgbClr val="B00067"/>
            </a:solidFill>
            <a:ln w="9525" cap="flat">
              <a:noFill/>
              <a:prstDash val="solid"/>
              <a:miter/>
            </a:ln>
          </p:spPr>
          <p:txBody>
            <a:bodyPr rtlCol="0" anchor="ctr"/>
            <a:lstStyle/>
            <a:p>
              <a:endParaRPr lang="en-GB"/>
            </a:p>
          </p:txBody>
        </p:sp>
        <p:sp>
          <p:nvSpPr>
            <p:cNvPr id="176" name="Rectangle 175">
              <a:extLst>
                <a:ext uri="{FF2B5EF4-FFF2-40B4-BE49-F238E27FC236}">
                  <a16:creationId xmlns:a16="http://schemas.microsoft.com/office/drawing/2014/main" id="{D1F81998-4057-4CB2-9E84-2735F7EF96C9}"/>
                </a:ext>
              </a:extLst>
            </p:cNvPr>
            <p:cNvSpPr/>
            <p:nvPr/>
          </p:nvSpPr>
          <p:spPr>
            <a:xfrm>
              <a:off x="-2811780" y="7297877"/>
              <a:ext cx="2209800" cy="45719"/>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Freeform: Shape 209">
              <a:extLst>
                <a:ext uri="{FF2B5EF4-FFF2-40B4-BE49-F238E27FC236}">
                  <a16:creationId xmlns:a16="http://schemas.microsoft.com/office/drawing/2014/main" id="{CE6DCA24-F206-4311-B7E2-ECCC058C6F48}"/>
                </a:ext>
              </a:extLst>
            </p:cNvPr>
            <p:cNvSpPr/>
            <p:nvPr/>
          </p:nvSpPr>
          <p:spPr>
            <a:xfrm rot="19283283" flipH="1">
              <a:off x="-1000948" y="5821898"/>
              <a:ext cx="496252" cy="476250"/>
            </a:xfrm>
            <a:custGeom>
              <a:avLst/>
              <a:gdLst>
                <a:gd name="connsiteX0" fmla="*/ 495300 w 496252"/>
                <a:gd name="connsiteY0" fmla="*/ 400050 h 476250"/>
                <a:gd name="connsiteX1" fmla="*/ 495300 w 496252"/>
                <a:gd name="connsiteY1" fmla="*/ 400050 h 476250"/>
                <a:gd name="connsiteX2" fmla="*/ 495300 w 496252"/>
                <a:gd name="connsiteY2" fmla="*/ 400050 h 476250"/>
                <a:gd name="connsiteX3" fmla="*/ 494348 w 496252"/>
                <a:gd name="connsiteY3" fmla="*/ 387668 h 476250"/>
                <a:gd name="connsiteX4" fmla="*/ 494348 w 496252"/>
                <a:gd name="connsiteY4" fmla="*/ 386715 h 476250"/>
                <a:gd name="connsiteX5" fmla="*/ 493395 w 496252"/>
                <a:gd name="connsiteY5" fmla="*/ 377190 h 476250"/>
                <a:gd name="connsiteX6" fmla="*/ 371475 w 496252"/>
                <a:gd name="connsiteY6" fmla="*/ 276225 h 476250"/>
                <a:gd name="connsiteX7" fmla="*/ 342900 w 496252"/>
                <a:gd name="connsiteY7" fmla="*/ 247650 h 476250"/>
                <a:gd name="connsiteX8" fmla="*/ 342900 w 496252"/>
                <a:gd name="connsiteY8" fmla="*/ 247650 h 476250"/>
                <a:gd name="connsiteX9" fmla="*/ 342900 w 496252"/>
                <a:gd name="connsiteY9" fmla="*/ 247650 h 476250"/>
                <a:gd name="connsiteX10" fmla="*/ 342900 w 496252"/>
                <a:gd name="connsiteY10" fmla="*/ 247650 h 476250"/>
                <a:gd name="connsiteX11" fmla="*/ 342900 w 496252"/>
                <a:gd name="connsiteY11" fmla="*/ 238125 h 476250"/>
                <a:gd name="connsiteX12" fmla="*/ 247650 w 496252"/>
                <a:gd name="connsiteY12" fmla="*/ 142875 h 476250"/>
                <a:gd name="connsiteX13" fmla="*/ 219075 w 496252"/>
                <a:gd name="connsiteY13" fmla="*/ 114300 h 476250"/>
                <a:gd name="connsiteX14" fmla="*/ 109538 w 496252"/>
                <a:gd name="connsiteY14" fmla="*/ 0 h 476250"/>
                <a:gd name="connsiteX15" fmla="*/ 0 w 496252"/>
                <a:gd name="connsiteY15" fmla="*/ 114300 h 476250"/>
                <a:gd name="connsiteX16" fmla="*/ 60960 w 496252"/>
                <a:gd name="connsiteY16" fmla="*/ 216218 h 476250"/>
                <a:gd name="connsiteX17" fmla="*/ 58102 w 496252"/>
                <a:gd name="connsiteY17" fmla="*/ 239077 h 476250"/>
                <a:gd name="connsiteX18" fmla="*/ 148590 w 496252"/>
                <a:gd name="connsiteY18" fmla="*/ 333375 h 476250"/>
                <a:gd name="connsiteX19" fmla="*/ 204788 w 496252"/>
                <a:gd name="connsiteY19" fmla="*/ 313373 h 476250"/>
                <a:gd name="connsiteX20" fmla="*/ 286703 w 496252"/>
                <a:gd name="connsiteY20" fmla="*/ 352425 h 476250"/>
                <a:gd name="connsiteX21" fmla="*/ 391478 w 496252"/>
                <a:gd name="connsiteY21" fmla="*/ 352425 h 476250"/>
                <a:gd name="connsiteX22" fmla="*/ 439103 w 496252"/>
                <a:gd name="connsiteY22" fmla="*/ 400050 h 476250"/>
                <a:gd name="connsiteX23" fmla="*/ 439103 w 496252"/>
                <a:gd name="connsiteY23" fmla="*/ 476250 h 476250"/>
                <a:gd name="connsiteX24" fmla="*/ 496253 w 496252"/>
                <a:gd name="connsiteY24" fmla="*/ 476250 h 476250"/>
                <a:gd name="connsiteX25" fmla="*/ 495300 w 496252"/>
                <a:gd name="connsiteY25" fmla="*/ 4000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6252" h="476250">
                  <a:moveTo>
                    <a:pt x="495300" y="400050"/>
                  </a:moveTo>
                  <a:lnTo>
                    <a:pt x="495300" y="400050"/>
                  </a:lnTo>
                  <a:cubicBezTo>
                    <a:pt x="495300" y="400050"/>
                    <a:pt x="495300" y="399098"/>
                    <a:pt x="495300" y="400050"/>
                  </a:cubicBezTo>
                  <a:cubicBezTo>
                    <a:pt x="495300" y="395288"/>
                    <a:pt x="495300" y="391478"/>
                    <a:pt x="494348" y="387668"/>
                  </a:cubicBezTo>
                  <a:cubicBezTo>
                    <a:pt x="494348" y="387668"/>
                    <a:pt x="494348" y="387668"/>
                    <a:pt x="494348" y="386715"/>
                  </a:cubicBezTo>
                  <a:cubicBezTo>
                    <a:pt x="494348" y="383858"/>
                    <a:pt x="493395" y="380048"/>
                    <a:pt x="493395" y="377190"/>
                  </a:cubicBezTo>
                  <a:cubicBezTo>
                    <a:pt x="482917" y="320040"/>
                    <a:pt x="432435" y="276225"/>
                    <a:pt x="371475" y="276225"/>
                  </a:cubicBezTo>
                  <a:cubicBezTo>
                    <a:pt x="355283" y="276225"/>
                    <a:pt x="342900" y="263843"/>
                    <a:pt x="342900" y="247650"/>
                  </a:cubicBezTo>
                  <a:lnTo>
                    <a:pt x="342900" y="247650"/>
                  </a:lnTo>
                  <a:cubicBezTo>
                    <a:pt x="342900" y="247650"/>
                    <a:pt x="342900" y="247650"/>
                    <a:pt x="342900" y="247650"/>
                  </a:cubicBezTo>
                  <a:lnTo>
                    <a:pt x="342900" y="247650"/>
                  </a:lnTo>
                  <a:lnTo>
                    <a:pt x="342900" y="238125"/>
                  </a:lnTo>
                  <a:cubicBezTo>
                    <a:pt x="342900" y="185738"/>
                    <a:pt x="300038" y="142875"/>
                    <a:pt x="247650" y="142875"/>
                  </a:cubicBezTo>
                  <a:cubicBezTo>
                    <a:pt x="231458" y="142875"/>
                    <a:pt x="219075" y="130493"/>
                    <a:pt x="219075" y="114300"/>
                  </a:cubicBezTo>
                  <a:cubicBezTo>
                    <a:pt x="219075" y="51435"/>
                    <a:pt x="170498" y="0"/>
                    <a:pt x="109538" y="0"/>
                  </a:cubicBezTo>
                  <a:cubicBezTo>
                    <a:pt x="48577" y="0"/>
                    <a:pt x="0" y="51435"/>
                    <a:pt x="0" y="114300"/>
                  </a:cubicBezTo>
                  <a:cubicBezTo>
                    <a:pt x="0" y="159068"/>
                    <a:pt x="24765" y="198120"/>
                    <a:pt x="60960" y="216218"/>
                  </a:cubicBezTo>
                  <a:cubicBezTo>
                    <a:pt x="59055" y="223838"/>
                    <a:pt x="58102" y="231458"/>
                    <a:pt x="58102" y="239077"/>
                  </a:cubicBezTo>
                  <a:cubicBezTo>
                    <a:pt x="58102" y="291465"/>
                    <a:pt x="98107" y="333375"/>
                    <a:pt x="148590" y="333375"/>
                  </a:cubicBezTo>
                  <a:cubicBezTo>
                    <a:pt x="169545" y="333375"/>
                    <a:pt x="189548" y="325755"/>
                    <a:pt x="204788" y="313373"/>
                  </a:cubicBezTo>
                  <a:cubicBezTo>
                    <a:pt x="223838" y="337185"/>
                    <a:pt x="253365" y="352425"/>
                    <a:pt x="286703" y="352425"/>
                  </a:cubicBezTo>
                  <a:lnTo>
                    <a:pt x="391478" y="352425"/>
                  </a:lnTo>
                  <a:cubicBezTo>
                    <a:pt x="418148" y="352425"/>
                    <a:pt x="439103" y="373380"/>
                    <a:pt x="439103" y="400050"/>
                  </a:cubicBezTo>
                  <a:lnTo>
                    <a:pt x="439103" y="476250"/>
                  </a:lnTo>
                  <a:lnTo>
                    <a:pt x="496253" y="476250"/>
                  </a:lnTo>
                  <a:lnTo>
                    <a:pt x="495300" y="400050"/>
                  </a:lnTo>
                  <a:close/>
                </a:path>
              </a:pathLst>
            </a:custGeom>
            <a:solidFill>
              <a:srgbClr val="B00067"/>
            </a:solidFill>
            <a:ln w="9525" cap="flat">
              <a:noFill/>
              <a:prstDash val="solid"/>
              <a:miter/>
            </a:ln>
          </p:spPr>
          <p:txBody>
            <a:bodyPr rtlCol="0" anchor="ctr"/>
            <a:lstStyle/>
            <a:p>
              <a:endParaRPr lang="en-GB"/>
            </a:p>
          </p:txBody>
        </p:sp>
        <p:sp>
          <p:nvSpPr>
            <p:cNvPr id="214" name="Freeform: Shape 213">
              <a:extLst>
                <a:ext uri="{FF2B5EF4-FFF2-40B4-BE49-F238E27FC236}">
                  <a16:creationId xmlns:a16="http://schemas.microsoft.com/office/drawing/2014/main" id="{CAD75D5B-E831-4477-88F8-638525495CCE}"/>
                </a:ext>
              </a:extLst>
            </p:cNvPr>
            <p:cNvSpPr/>
            <p:nvPr/>
          </p:nvSpPr>
          <p:spPr>
            <a:xfrm rot="338849" flipH="1">
              <a:off x="-1043240" y="6425994"/>
              <a:ext cx="455279" cy="828784"/>
            </a:xfrm>
            <a:custGeom>
              <a:avLst/>
              <a:gdLst>
                <a:gd name="connsiteX0" fmla="*/ 414646 w 455279"/>
                <a:gd name="connsiteY0" fmla="*/ 22414 h 828784"/>
                <a:gd name="connsiteX1" fmla="*/ 247331 w 455279"/>
                <a:gd name="connsiteY1" fmla="*/ 346808 h 828784"/>
                <a:gd name="connsiteX2" fmla="*/ 238165 w 455279"/>
                <a:gd name="connsiteY2" fmla="*/ 345902 h 828784"/>
                <a:gd name="connsiteX3" fmla="*/ 238165 w 455279"/>
                <a:gd name="connsiteY3" fmla="*/ 17058 h 828784"/>
                <a:gd name="connsiteX4" fmla="*/ 192446 w 455279"/>
                <a:gd name="connsiteY4" fmla="*/ 17058 h 828784"/>
                <a:gd name="connsiteX5" fmla="*/ 192446 w 455279"/>
                <a:gd name="connsiteY5" fmla="*/ 339847 h 828784"/>
                <a:gd name="connsiteX6" fmla="*/ 41797 w 455279"/>
                <a:gd name="connsiteY6" fmla="*/ 0 h 828784"/>
                <a:gd name="connsiteX7" fmla="*/ 0 w 455279"/>
                <a:gd name="connsiteY7" fmla="*/ 18528 h 828784"/>
                <a:gd name="connsiteX8" fmla="*/ 140855 w 455279"/>
                <a:gd name="connsiteY8" fmla="*/ 336279 h 828784"/>
                <a:gd name="connsiteX9" fmla="*/ 78259 w 455279"/>
                <a:gd name="connsiteY9" fmla="*/ 330089 h 828784"/>
                <a:gd name="connsiteX10" fmla="*/ 97761 w 455279"/>
                <a:gd name="connsiteY10" fmla="*/ 568432 h 828784"/>
                <a:gd name="connsiteX11" fmla="*/ 131636 w 455279"/>
                <a:gd name="connsiteY11" fmla="*/ 603368 h 828784"/>
                <a:gd name="connsiteX12" fmla="*/ 214957 w 455279"/>
                <a:gd name="connsiteY12" fmla="*/ 611607 h 828784"/>
                <a:gd name="connsiteX13" fmla="*/ 203467 w 455279"/>
                <a:gd name="connsiteY13" fmla="*/ 727801 h 828784"/>
                <a:gd name="connsiteX14" fmla="*/ 187049 w 455279"/>
                <a:gd name="connsiteY14" fmla="*/ 726177 h 828784"/>
                <a:gd name="connsiteX15" fmla="*/ 187378 w 455279"/>
                <a:gd name="connsiteY15" fmla="*/ 727552 h 828784"/>
                <a:gd name="connsiteX16" fmla="*/ 47092 w 455279"/>
                <a:gd name="connsiteY16" fmla="*/ 713680 h 828784"/>
                <a:gd name="connsiteX17" fmla="*/ 4480 w 455279"/>
                <a:gd name="connsiteY17" fmla="*/ 747752 h 828784"/>
                <a:gd name="connsiteX18" fmla="*/ 731 w 455279"/>
                <a:gd name="connsiteY18" fmla="*/ 785667 h 828784"/>
                <a:gd name="connsiteX19" fmla="*/ 436754 w 455279"/>
                <a:gd name="connsiteY19" fmla="*/ 828784 h 828784"/>
                <a:gd name="connsiteX20" fmla="*/ 440503 w 455279"/>
                <a:gd name="connsiteY20" fmla="*/ 790869 h 828784"/>
                <a:gd name="connsiteX21" fmla="*/ 406338 w 455279"/>
                <a:gd name="connsiteY21" fmla="*/ 749205 h 828784"/>
                <a:gd name="connsiteX22" fmla="*/ 327663 w 455279"/>
                <a:gd name="connsiteY22" fmla="*/ 741425 h 828784"/>
                <a:gd name="connsiteX23" fmla="*/ 328523 w 455279"/>
                <a:gd name="connsiteY23" fmla="*/ 740167 h 828784"/>
                <a:gd name="connsiteX24" fmla="*/ 289908 w 455279"/>
                <a:gd name="connsiteY24" fmla="*/ 736349 h 828784"/>
                <a:gd name="connsiteX25" fmla="*/ 288707 w 455279"/>
                <a:gd name="connsiteY25" fmla="*/ 738529 h 828784"/>
                <a:gd name="connsiteX26" fmla="*/ 250838 w 455279"/>
                <a:gd name="connsiteY26" fmla="*/ 734784 h 828784"/>
                <a:gd name="connsiteX27" fmla="*/ 262553 w 455279"/>
                <a:gd name="connsiteY27" fmla="*/ 616314 h 828784"/>
                <a:gd name="connsiteX28" fmla="*/ 333534 w 455279"/>
                <a:gd name="connsiteY28" fmla="*/ 623333 h 828784"/>
                <a:gd name="connsiteX29" fmla="*/ 373594 w 455279"/>
                <a:gd name="connsiteY29" fmla="*/ 595708 h 828784"/>
                <a:gd name="connsiteX30" fmla="*/ 438453 w 455279"/>
                <a:gd name="connsiteY30" fmla="*/ 365707 h 828784"/>
                <a:gd name="connsiteX31" fmla="*/ 296277 w 455279"/>
                <a:gd name="connsiteY31" fmla="*/ 351648 h 828784"/>
                <a:gd name="connsiteX32" fmla="*/ 455279 w 455279"/>
                <a:gd name="connsiteY32" fmla="*/ 43372 h 828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5279" h="828784">
                  <a:moveTo>
                    <a:pt x="414646" y="22414"/>
                  </a:moveTo>
                  <a:lnTo>
                    <a:pt x="247331" y="346808"/>
                  </a:lnTo>
                  <a:lnTo>
                    <a:pt x="238165" y="345902"/>
                  </a:lnTo>
                  <a:lnTo>
                    <a:pt x="238165" y="17058"/>
                  </a:lnTo>
                  <a:lnTo>
                    <a:pt x="192446" y="17058"/>
                  </a:lnTo>
                  <a:lnTo>
                    <a:pt x="192446" y="339847"/>
                  </a:lnTo>
                  <a:lnTo>
                    <a:pt x="41797" y="0"/>
                  </a:lnTo>
                  <a:lnTo>
                    <a:pt x="0" y="18528"/>
                  </a:lnTo>
                  <a:lnTo>
                    <a:pt x="140855" y="336279"/>
                  </a:lnTo>
                  <a:lnTo>
                    <a:pt x="78259" y="330089"/>
                  </a:lnTo>
                  <a:lnTo>
                    <a:pt x="97761" y="568432"/>
                  </a:lnTo>
                  <a:cubicBezTo>
                    <a:pt x="98824" y="586723"/>
                    <a:pt x="113626" y="601587"/>
                    <a:pt x="131636" y="603368"/>
                  </a:cubicBezTo>
                  <a:lnTo>
                    <a:pt x="214957" y="611607"/>
                  </a:lnTo>
                  <a:lnTo>
                    <a:pt x="203467" y="727801"/>
                  </a:lnTo>
                  <a:lnTo>
                    <a:pt x="187049" y="726177"/>
                  </a:lnTo>
                  <a:lnTo>
                    <a:pt x="187378" y="727552"/>
                  </a:lnTo>
                  <a:lnTo>
                    <a:pt x="47092" y="713680"/>
                  </a:lnTo>
                  <a:cubicBezTo>
                    <a:pt x="26240" y="711618"/>
                    <a:pt x="7490" y="726992"/>
                    <a:pt x="4480" y="747752"/>
                  </a:cubicBezTo>
                  <a:lnTo>
                    <a:pt x="731" y="785667"/>
                  </a:lnTo>
                  <a:lnTo>
                    <a:pt x="436754" y="828784"/>
                  </a:lnTo>
                  <a:lnTo>
                    <a:pt x="440503" y="790869"/>
                  </a:lnTo>
                  <a:cubicBezTo>
                    <a:pt x="442565" y="770016"/>
                    <a:pt x="427191" y="751267"/>
                    <a:pt x="406338" y="749205"/>
                  </a:cubicBezTo>
                  <a:lnTo>
                    <a:pt x="327663" y="741425"/>
                  </a:lnTo>
                  <a:lnTo>
                    <a:pt x="328523" y="740167"/>
                  </a:lnTo>
                  <a:lnTo>
                    <a:pt x="289908" y="736349"/>
                  </a:lnTo>
                  <a:lnTo>
                    <a:pt x="288707" y="738529"/>
                  </a:lnTo>
                  <a:lnTo>
                    <a:pt x="250838" y="734784"/>
                  </a:lnTo>
                  <a:lnTo>
                    <a:pt x="262553" y="616314"/>
                  </a:lnTo>
                  <a:lnTo>
                    <a:pt x="333534" y="623333"/>
                  </a:lnTo>
                  <a:cubicBezTo>
                    <a:pt x="351543" y="625114"/>
                    <a:pt x="368969" y="613437"/>
                    <a:pt x="373594" y="595708"/>
                  </a:cubicBezTo>
                  <a:lnTo>
                    <a:pt x="438453" y="365707"/>
                  </a:lnTo>
                  <a:lnTo>
                    <a:pt x="296277" y="351648"/>
                  </a:lnTo>
                  <a:lnTo>
                    <a:pt x="455279" y="43372"/>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275" name="Group 274">
            <a:extLst>
              <a:ext uri="{FF2B5EF4-FFF2-40B4-BE49-F238E27FC236}">
                <a16:creationId xmlns:a16="http://schemas.microsoft.com/office/drawing/2014/main" id="{91594658-74DB-4C9C-B5F0-B2856118566E}"/>
              </a:ext>
            </a:extLst>
          </p:cNvPr>
          <p:cNvGrpSpPr/>
          <p:nvPr/>
        </p:nvGrpSpPr>
        <p:grpSpPr>
          <a:xfrm>
            <a:off x="4683043" y="5335858"/>
            <a:ext cx="1130364" cy="1261694"/>
            <a:chOff x="4683043" y="5335858"/>
            <a:chExt cx="1130364" cy="1261694"/>
          </a:xfrm>
        </p:grpSpPr>
        <p:sp>
          <p:nvSpPr>
            <p:cNvPr id="267" name="Freeform: Shape 266">
              <a:extLst>
                <a:ext uri="{FF2B5EF4-FFF2-40B4-BE49-F238E27FC236}">
                  <a16:creationId xmlns:a16="http://schemas.microsoft.com/office/drawing/2014/main" id="{F478302F-9925-4C55-AFE9-B732105DF97D}"/>
                </a:ext>
              </a:extLst>
            </p:cNvPr>
            <p:cNvSpPr/>
            <p:nvPr/>
          </p:nvSpPr>
          <p:spPr>
            <a:xfrm>
              <a:off x="4870842" y="5692643"/>
              <a:ext cx="788403" cy="394201"/>
            </a:xfrm>
            <a:custGeom>
              <a:avLst/>
              <a:gdLst>
                <a:gd name="connsiteX0" fmla="*/ 304800 w 609600"/>
                <a:gd name="connsiteY0" fmla="*/ 0 h 304800"/>
                <a:gd name="connsiteX1" fmla="*/ 430530 w 609600"/>
                <a:gd name="connsiteY1" fmla="*/ 19050 h 304800"/>
                <a:gd name="connsiteX2" fmla="*/ 579120 w 609600"/>
                <a:gd name="connsiteY2" fmla="*/ 91440 h 304800"/>
                <a:gd name="connsiteX3" fmla="*/ 609600 w 609600"/>
                <a:gd name="connsiteY3" fmla="*/ 152400 h 304800"/>
                <a:gd name="connsiteX4" fmla="*/ 609600 w 609600"/>
                <a:gd name="connsiteY4" fmla="*/ 304800 h 304800"/>
                <a:gd name="connsiteX5" fmla="*/ 587531 w 609600"/>
                <a:gd name="connsiteY5" fmla="*/ 304800 h 304800"/>
                <a:gd name="connsiteX6" fmla="*/ 585646 w 609600"/>
                <a:gd name="connsiteY6" fmla="*/ 283874 h 304800"/>
                <a:gd name="connsiteX7" fmla="*/ 575356 w 609600"/>
                <a:gd name="connsiteY7" fmla="*/ 228395 h 304800"/>
                <a:gd name="connsiteX8" fmla="*/ 497725 w 609600"/>
                <a:gd name="connsiteY8" fmla="*/ 265540 h 304800"/>
                <a:gd name="connsiteX9" fmla="*/ 442946 w 609600"/>
                <a:gd name="connsiteY9" fmla="*/ 304800 h 304800"/>
                <a:gd name="connsiteX10" fmla="*/ 379718 w 609600"/>
                <a:gd name="connsiteY10" fmla="*/ 304800 h 304800"/>
                <a:gd name="connsiteX11" fmla="*/ 359215 w 609600"/>
                <a:gd name="connsiteY11" fmla="*/ 261474 h 304800"/>
                <a:gd name="connsiteX12" fmla="*/ 303893 w 609600"/>
                <a:gd name="connsiteY12" fmla="*/ 185924 h 304800"/>
                <a:gd name="connsiteX13" fmla="*/ 248591 w 609600"/>
                <a:gd name="connsiteY13" fmla="*/ 261474 h 304800"/>
                <a:gd name="connsiteX14" fmla="*/ 228095 w 609600"/>
                <a:gd name="connsiteY14" fmla="*/ 304800 h 304800"/>
                <a:gd name="connsiteX15" fmla="*/ 167255 w 609600"/>
                <a:gd name="connsiteY15" fmla="*/ 304800 h 304800"/>
                <a:gd name="connsiteX16" fmla="*/ 111314 w 609600"/>
                <a:gd name="connsiteY16" fmla="*/ 265012 h 304800"/>
                <a:gd name="connsiteX17" fmla="*/ 34602 w 609600"/>
                <a:gd name="connsiteY17" fmla="*/ 228424 h 304800"/>
                <a:gd name="connsiteX18" fmla="*/ 24323 w 609600"/>
                <a:gd name="connsiteY18" fmla="*/ 283894 h 304800"/>
                <a:gd name="connsiteX19" fmla="*/ 22443 w 609600"/>
                <a:gd name="connsiteY19" fmla="*/ 304800 h 304800"/>
                <a:gd name="connsiteX20" fmla="*/ 0 w 609600"/>
                <a:gd name="connsiteY20" fmla="*/ 304800 h 304800"/>
                <a:gd name="connsiteX21" fmla="*/ 0 w 609600"/>
                <a:gd name="connsiteY21" fmla="*/ 152400 h 304800"/>
                <a:gd name="connsiteX22" fmla="*/ 30480 w 609600"/>
                <a:gd name="connsiteY22" fmla="*/ 91440 h 304800"/>
                <a:gd name="connsiteX23" fmla="*/ 179070 w 609600"/>
                <a:gd name="connsiteY23" fmla="*/ 19050 h 304800"/>
                <a:gd name="connsiteX24" fmla="*/ 304800 w 609600"/>
                <a:gd name="connsiteY24"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9600" h="304800">
                  <a:moveTo>
                    <a:pt x="304800" y="0"/>
                  </a:moveTo>
                  <a:cubicBezTo>
                    <a:pt x="350520" y="0"/>
                    <a:pt x="392430" y="7620"/>
                    <a:pt x="430530" y="19050"/>
                  </a:cubicBezTo>
                  <a:cubicBezTo>
                    <a:pt x="483870" y="34290"/>
                    <a:pt x="537210" y="57150"/>
                    <a:pt x="579120" y="91440"/>
                  </a:cubicBezTo>
                  <a:cubicBezTo>
                    <a:pt x="598170" y="106680"/>
                    <a:pt x="609600" y="129540"/>
                    <a:pt x="609600" y="152400"/>
                  </a:cubicBezTo>
                  <a:lnTo>
                    <a:pt x="609600" y="304800"/>
                  </a:lnTo>
                  <a:lnTo>
                    <a:pt x="587531" y="304800"/>
                  </a:lnTo>
                  <a:lnTo>
                    <a:pt x="585646" y="283874"/>
                  </a:lnTo>
                  <a:cubicBezTo>
                    <a:pt x="581405" y="250259"/>
                    <a:pt x="575356" y="228395"/>
                    <a:pt x="575356" y="228395"/>
                  </a:cubicBezTo>
                  <a:cubicBezTo>
                    <a:pt x="548389" y="238499"/>
                    <a:pt x="522417" y="250937"/>
                    <a:pt x="497725" y="265540"/>
                  </a:cubicBezTo>
                  <a:lnTo>
                    <a:pt x="442946" y="304800"/>
                  </a:lnTo>
                  <a:lnTo>
                    <a:pt x="379718" y="304800"/>
                  </a:lnTo>
                  <a:lnTo>
                    <a:pt x="359215" y="261474"/>
                  </a:lnTo>
                  <a:cubicBezTo>
                    <a:pt x="331554" y="215276"/>
                    <a:pt x="303893" y="185924"/>
                    <a:pt x="303893" y="185924"/>
                  </a:cubicBezTo>
                  <a:cubicBezTo>
                    <a:pt x="303893" y="185924"/>
                    <a:pt x="276242" y="215276"/>
                    <a:pt x="248591" y="261474"/>
                  </a:cubicBezTo>
                  <a:lnTo>
                    <a:pt x="228095" y="304800"/>
                  </a:lnTo>
                  <a:lnTo>
                    <a:pt x="167255" y="304800"/>
                  </a:lnTo>
                  <a:lnTo>
                    <a:pt x="111314" y="265012"/>
                  </a:lnTo>
                  <a:cubicBezTo>
                    <a:pt x="86894" y="250650"/>
                    <a:pt x="61232" y="238400"/>
                    <a:pt x="34602" y="228424"/>
                  </a:cubicBezTo>
                  <a:cubicBezTo>
                    <a:pt x="34602" y="228424"/>
                    <a:pt x="28559" y="250284"/>
                    <a:pt x="24323" y="283894"/>
                  </a:cubicBezTo>
                  <a:lnTo>
                    <a:pt x="22443" y="304800"/>
                  </a:lnTo>
                  <a:lnTo>
                    <a:pt x="0" y="304800"/>
                  </a:lnTo>
                  <a:lnTo>
                    <a:pt x="0" y="152400"/>
                  </a:lnTo>
                  <a:cubicBezTo>
                    <a:pt x="0" y="129540"/>
                    <a:pt x="11430" y="106680"/>
                    <a:pt x="30480" y="91440"/>
                  </a:cubicBezTo>
                  <a:cubicBezTo>
                    <a:pt x="72390" y="60960"/>
                    <a:pt x="125730" y="34290"/>
                    <a:pt x="179070" y="19050"/>
                  </a:cubicBezTo>
                  <a:cubicBezTo>
                    <a:pt x="220980" y="7620"/>
                    <a:pt x="262890" y="0"/>
                    <a:pt x="304800" y="0"/>
                  </a:cubicBezTo>
                  <a:close/>
                </a:path>
              </a:pathLst>
            </a:custGeom>
            <a:solidFill>
              <a:srgbClr val="B00067"/>
            </a:solidFill>
            <a:ln w="9525" cap="flat">
              <a:noFill/>
              <a:prstDash val="solid"/>
              <a:miter/>
            </a:ln>
          </p:spPr>
          <p:txBody>
            <a:bodyPr rtlCol="0" anchor="ctr"/>
            <a:lstStyle/>
            <a:p>
              <a:endParaRPr lang="en-GB"/>
            </a:p>
          </p:txBody>
        </p:sp>
        <p:sp>
          <p:nvSpPr>
            <p:cNvPr id="256" name="Freeform: Shape 255">
              <a:extLst>
                <a:ext uri="{FF2B5EF4-FFF2-40B4-BE49-F238E27FC236}">
                  <a16:creationId xmlns:a16="http://schemas.microsoft.com/office/drawing/2014/main" id="{ADBD6396-5049-4A43-BD2F-6EC762BD7A4A}"/>
                </a:ext>
              </a:extLst>
            </p:cNvPr>
            <p:cNvSpPr/>
            <p:nvPr/>
          </p:nvSpPr>
          <p:spPr>
            <a:xfrm>
              <a:off x="4781777" y="6300587"/>
              <a:ext cx="391719" cy="296960"/>
            </a:xfrm>
            <a:custGeom>
              <a:avLst/>
              <a:gdLst>
                <a:gd name="connsiteX0" fmla="*/ 116567 w 327174"/>
                <a:gd name="connsiteY0" fmla="*/ 68247 h 248028"/>
                <a:gd name="connsiteX1" fmla="*/ 90554 w 327174"/>
                <a:gd name="connsiteY1" fmla="*/ 0 h 248028"/>
                <a:gd name="connsiteX2" fmla="*/ 0 w 327174"/>
                <a:gd name="connsiteY2" fmla="*/ 20060 h 248028"/>
                <a:gd name="connsiteX3" fmla="*/ 186252 w 327174"/>
                <a:gd name="connsiteY3" fmla="*/ 222895 h 248028"/>
                <a:gd name="connsiteX4" fmla="*/ 327174 w 327174"/>
                <a:gd name="connsiteY4" fmla="*/ 247660 h 248028"/>
                <a:gd name="connsiteX5" fmla="*/ 116567 w 327174"/>
                <a:gd name="connsiteY5" fmla="*/ 68247 h 24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174" h="248028">
                  <a:moveTo>
                    <a:pt x="116567" y="68247"/>
                  </a:moveTo>
                  <a:cubicBezTo>
                    <a:pt x="105268" y="46589"/>
                    <a:pt x="96538" y="23684"/>
                    <a:pt x="90554" y="0"/>
                  </a:cubicBezTo>
                  <a:cubicBezTo>
                    <a:pt x="59793" y="3752"/>
                    <a:pt x="29467" y="10470"/>
                    <a:pt x="0" y="20060"/>
                  </a:cubicBezTo>
                  <a:cubicBezTo>
                    <a:pt x="0" y="20060"/>
                    <a:pt x="62865" y="168593"/>
                    <a:pt x="186252" y="222895"/>
                  </a:cubicBezTo>
                  <a:cubicBezTo>
                    <a:pt x="230808" y="241499"/>
                    <a:pt x="278944" y="249958"/>
                    <a:pt x="327174" y="247660"/>
                  </a:cubicBezTo>
                  <a:cubicBezTo>
                    <a:pt x="277416" y="226581"/>
                    <a:pt x="171174" y="171593"/>
                    <a:pt x="116567" y="68247"/>
                  </a:cubicBezTo>
                  <a:close/>
                </a:path>
              </a:pathLst>
            </a:custGeom>
            <a:solidFill>
              <a:srgbClr val="B00067"/>
            </a:solidFill>
            <a:ln w="9525" cap="flat">
              <a:noFill/>
              <a:prstDash val="solid"/>
              <a:miter/>
            </a:ln>
          </p:spPr>
          <p:txBody>
            <a:bodyPr rtlCol="0" anchor="ctr"/>
            <a:lstStyle/>
            <a:p>
              <a:endParaRPr lang="en-GB"/>
            </a:p>
          </p:txBody>
        </p:sp>
        <p:sp>
          <p:nvSpPr>
            <p:cNvPr id="257" name="Freeform: Shape 256">
              <a:extLst>
                <a:ext uri="{FF2B5EF4-FFF2-40B4-BE49-F238E27FC236}">
                  <a16:creationId xmlns:a16="http://schemas.microsoft.com/office/drawing/2014/main" id="{A7D0634C-3D64-42DE-907F-5623EDB3D4B5}"/>
                </a:ext>
              </a:extLst>
            </p:cNvPr>
            <p:cNvSpPr/>
            <p:nvPr/>
          </p:nvSpPr>
          <p:spPr>
            <a:xfrm>
              <a:off x="5348824" y="6300485"/>
              <a:ext cx="392471" cy="297067"/>
            </a:xfrm>
            <a:custGeom>
              <a:avLst/>
              <a:gdLst>
                <a:gd name="connsiteX0" fmla="*/ 236611 w 327802"/>
                <a:gd name="connsiteY0" fmla="*/ 0 h 248118"/>
                <a:gd name="connsiteX1" fmla="*/ 210579 w 327802"/>
                <a:gd name="connsiteY1" fmla="*/ 68332 h 248118"/>
                <a:gd name="connsiteX2" fmla="*/ 0 w 327802"/>
                <a:gd name="connsiteY2" fmla="*/ 247726 h 248118"/>
                <a:gd name="connsiteX3" fmla="*/ 141551 w 327802"/>
                <a:gd name="connsiteY3" fmla="*/ 222961 h 248118"/>
                <a:gd name="connsiteX4" fmla="*/ 327803 w 327802"/>
                <a:gd name="connsiteY4" fmla="*/ 20145 h 248118"/>
                <a:gd name="connsiteX5" fmla="*/ 236611 w 327802"/>
                <a:gd name="connsiteY5" fmla="*/ 0 h 24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802" h="248118">
                  <a:moveTo>
                    <a:pt x="236611" y="0"/>
                  </a:moveTo>
                  <a:cubicBezTo>
                    <a:pt x="230634" y="23716"/>
                    <a:pt x="221896" y="46651"/>
                    <a:pt x="210579" y="68332"/>
                  </a:cubicBezTo>
                  <a:cubicBezTo>
                    <a:pt x="156019" y="171660"/>
                    <a:pt x="49797" y="226647"/>
                    <a:pt x="0" y="247726"/>
                  </a:cubicBezTo>
                  <a:cubicBezTo>
                    <a:pt x="48438" y="250104"/>
                    <a:pt x="96797" y="241643"/>
                    <a:pt x="141551" y="222961"/>
                  </a:cubicBezTo>
                  <a:cubicBezTo>
                    <a:pt x="264938" y="168678"/>
                    <a:pt x="327803" y="20145"/>
                    <a:pt x="327803" y="20145"/>
                  </a:cubicBezTo>
                  <a:cubicBezTo>
                    <a:pt x="298132" y="10484"/>
                    <a:pt x="267591" y="3737"/>
                    <a:pt x="236611" y="0"/>
                  </a:cubicBezTo>
                  <a:close/>
                </a:path>
              </a:pathLst>
            </a:custGeom>
            <a:solidFill>
              <a:srgbClr val="B00067"/>
            </a:solidFill>
            <a:ln w="9525" cap="flat">
              <a:noFill/>
              <a:prstDash val="solid"/>
              <a:miter/>
            </a:ln>
          </p:spPr>
          <p:txBody>
            <a:bodyPr rtlCol="0" anchor="ctr"/>
            <a:lstStyle/>
            <a:p>
              <a:endParaRPr lang="en-GB"/>
            </a:p>
          </p:txBody>
        </p:sp>
        <p:sp>
          <p:nvSpPr>
            <p:cNvPr id="258" name="Freeform: Shape 257">
              <a:extLst>
                <a:ext uri="{FF2B5EF4-FFF2-40B4-BE49-F238E27FC236}">
                  <a16:creationId xmlns:a16="http://schemas.microsoft.com/office/drawing/2014/main" id="{5F4B6AE1-01B8-4182-9FE6-A612B5ADA599}"/>
                </a:ext>
              </a:extLst>
            </p:cNvPr>
            <p:cNvSpPr/>
            <p:nvPr/>
          </p:nvSpPr>
          <p:spPr>
            <a:xfrm>
              <a:off x="4920295" y="6032396"/>
              <a:ext cx="251730" cy="514473"/>
            </a:xfrm>
            <a:custGeom>
              <a:avLst/>
              <a:gdLst>
                <a:gd name="connsiteX0" fmla="*/ 135261 w 210251"/>
                <a:gd name="connsiteY0" fmla="*/ 209674 h 429701"/>
                <a:gd name="connsiteX1" fmla="*/ 160293 w 210251"/>
                <a:gd name="connsiteY1" fmla="*/ 85849 h 429701"/>
                <a:gd name="connsiteX2" fmla="*/ 14322 w 210251"/>
                <a:gd name="connsiteY2" fmla="*/ 0 h 429701"/>
                <a:gd name="connsiteX3" fmla="*/ 34286 w 210251"/>
                <a:gd name="connsiteY3" fmla="*/ 274625 h 429701"/>
                <a:gd name="connsiteX4" fmla="*/ 210251 w 210251"/>
                <a:gd name="connsiteY4" fmla="*/ 429701 h 429701"/>
                <a:gd name="connsiteX5" fmla="*/ 135261 w 210251"/>
                <a:gd name="connsiteY5" fmla="*/ 209674 h 42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51" h="429701">
                  <a:moveTo>
                    <a:pt x="135261" y="209674"/>
                  </a:moveTo>
                  <a:cubicBezTo>
                    <a:pt x="135843" y="167203"/>
                    <a:pt x="144332" y="125211"/>
                    <a:pt x="160293" y="85849"/>
                  </a:cubicBezTo>
                  <a:cubicBezTo>
                    <a:pt x="116971" y="48999"/>
                    <a:pt x="67581" y="19952"/>
                    <a:pt x="14322" y="0"/>
                  </a:cubicBezTo>
                  <a:cubicBezTo>
                    <a:pt x="14322" y="0"/>
                    <a:pt x="-28655" y="155448"/>
                    <a:pt x="34286" y="274625"/>
                  </a:cubicBezTo>
                  <a:cubicBezTo>
                    <a:pt x="78101" y="357588"/>
                    <a:pt x="160969" y="406594"/>
                    <a:pt x="210251" y="429701"/>
                  </a:cubicBezTo>
                  <a:cubicBezTo>
                    <a:pt x="175961" y="379028"/>
                    <a:pt x="135261" y="299885"/>
                    <a:pt x="135261" y="209674"/>
                  </a:cubicBezTo>
                  <a:close/>
                </a:path>
              </a:pathLst>
            </a:custGeom>
            <a:solidFill>
              <a:srgbClr val="B00067"/>
            </a:solidFill>
            <a:ln w="9525" cap="flat">
              <a:noFill/>
              <a:prstDash val="solid"/>
              <a:miter/>
            </a:ln>
          </p:spPr>
          <p:txBody>
            <a:bodyPr rtlCol="0" anchor="ctr"/>
            <a:lstStyle/>
            <a:p>
              <a:endParaRPr lang="en-GB"/>
            </a:p>
          </p:txBody>
        </p:sp>
        <p:sp>
          <p:nvSpPr>
            <p:cNvPr id="259" name="Freeform: Shape 258">
              <a:extLst>
                <a:ext uri="{FF2B5EF4-FFF2-40B4-BE49-F238E27FC236}">
                  <a16:creationId xmlns:a16="http://schemas.microsoft.com/office/drawing/2014/main" id="{F46ADF6D-3554-4932-B2F2-F43D562364B1}"/>
                </a:ext>
              </a:extLst>
            </p:cNvPr>
            <p:cNvSpPr/>
            <p:nvPr/>
          </p:nvSpPr>
          <p:spPr>
            <a:xfrm>
              <a:off x="5346486" y="6032362"/>
              <a:ext cx="255560" cy="516298"/>
            </a:xfrm>
            <a:custGeom>
              <a:avLst/>
              <a:gdLst>
                <a:gd name="connsiteX0" fmla="*/ 199111 w 213450"/>
                <a:gd name="connsiteY0" fmla="*/ 0 h 431225"/>
                <a:gd name="connsiteX1" fmla="*/ 51530 w 213450"/>
                <a:gd name="connsiteY1" fmla="*/ 87278 h 431225"/>
                <a:gd name="connsiteX2" fmla="*/ 76009 w 213450"/>
                <a:gd name="connsiteY2" fmla="*/ 209702 h 431225"/>
                <a:gd name="connsiteX3" fmla="*/ 0 w 213450"/>
                <a:gd name="connsiteY3" fmla="*/ 431225 h 431225"/>
                <a:gd name="connsiteX4" fmla="*/ 179156 w 213450"/>
                <a:gd name="connsiteY4" fmla="*/ 274653 h 431225"/>
                <a:gd name="connsiteX5" fmla="*/ 199111 w 213450"/>
                <a:gd name="connsiteY5" fmla="*/ 0 h 43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450" h="431225">
                  <a:moveTo>
                    <a:pt x="199111" y="0"/>
                  </a:moveTo>
                  <a:cubicBezTo>
                    <a:pt x="145177" y="20208"/>
                    <a:pt x="95222" y="49752"/>
                    <a:pt x="51530" y="87278"/>
                  </a:cubicBezTo>
                  <a:cubicBezTo>
                    <a:pt x="67151" y="126233"/>
                    <a:pt x="75450" y="167735"/>
                    <a:pt x="76009" y="209702"/>
                  </a:cubicBezTo>
                  <a:cubicBezTo>
                    <a:pt x="76009" y="300809"/>
                    <a:pt x="34500" y="380619"/>
                    <a:pt x="0" y="431225"/>
                  </a:cubicBezTo>
                  <a:cubicBezTo>
                    <a:pt x="48787" y="408765"/>
                    <a:pt x="134388" y="359407"/>
                    <a:pt x="179156" y="274653"/>
                  </a:cubicBezTo>
                  <a:cubicBezTo>
                    <a:pt x="242126" y="155477"/>
                    <a:pt x="199111" y="0"/>
                    <a:pt x="199111" y="0"/>
                  </a:cubicBezTo>
                  <a:close/>
                </a:path>
              </a:pathLst>
            </a:custGeom>
            <a:solidFill>
              <a:srgbClr val="B00067"/>
            </a:solidFill>
            <a:ln w="9525" cap="flat">
              <a:noFill/>
              <a:prstDash val="solid"/>
              <a:miter/>
            </a:ln>
          </p:spPr>
          <p:txBody>
            <a:bodyPr rtlCol="0" anchor="ctr"/>
            <a:lstStyle/>
            <a:p>
              <a:endParaRPr lang="en-GB"/>
            </a:p>
          </p:txBody>
        </p:sp>
        <p:sp>
          <p:nvSpPr>
            <p:cNvPr id="260" name="Freeform: Shape 259">
              <a:extLst>
                <a:ext uri="{FF2B5EF4-FFF2-40B4-BE49-F238E27FC236}">
                  <a16:creationId xmlns:a16="http://schemas.microsoft.com/office/drawing/2014/main" id="{178E8766-CBB0-4A46-8D88-EB8A020E634A}"/>
                </a:ext>
              </a:extLst>
            </p:cNvPr>
            <p:cNvSpPr/>
            <p:nvPr/>
          </p:nvSpPr>
          <p:spPr>
            <a:xfrm>
              <a:off x="5127436" y="5981512"/>
              <a:ext cx="264894" cy="603859"/>
            </a:xfrm>
            <a:custGeom>
              <a:avLst/>
              <a:gdLst>
                <a:gd name="connsiteX0" fmla="*/ 221247 w 221246"/>
                <a:gd name="connsiteY0" fmla="*/ 252184 h 504358"/>
                <a:gd name="connsiteX1" fmla="*/ 110642 w 221246"/>
                <a:gd name="connsiteY1" fmla="*/ 504358 h 504358"/>
                <a:gd name="connsiteX2" fmla="*/ 0 w 221246"/>
                <a:gd name="connsiteY2" fmla="*/ 252184 h 504358"/>
                <a:gd name="connsiteX3" fmla="*/ 110604 w 221246"/>
                <a:gd name="connsiteY3" fmla="*/ 0 h 504358"/>
                <a:gd name="connsiteX4" fmla="*/ 221247 w 221246"/>
                <a:gd name="connsiteY4" fmla="*/ 252184 h 504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246" h="504358">
                  <a:moveTo>
                    <a:pt x="221247" y="252184"/>
                  </a:moveTo>
                  <a:cubicBezTo>
                    <a:pt x="221247" y="391106"/>
                    <a:pt x="110642" y="504358"/>
                    <a:pt x="110642" y="504358"/>
                  </a:cubicBezTo>
                  <a:cubicBezTo>
                    <a:pt x="110642" y="504358"/>
                    <a:pt x="0" y="391106"/>
                    <a:pt x="0" y="252184"/>
                  </a:cubicBezTo>
                  <a:cubicBezTo>
                    <a:pt x="0" y="117405"/>
                    <a:pt x="110604" y="0"/>
                    <a:pt x="110604" y="0"/>
                  </a:cubicBezTo>
                  <a:cubicBezTo>
                    <a:pt x="110604" y="0"/>
                    <a:pt x="221247" y="117405"/>
                    <a:pt x="221247" y="252184"/>
                  </a:cubicBezTo>
                  <a:close/>
                </a:path>
              </a:pathLst>
            </a:custGeom>
            <a:solidFill>
              <a:srgbClr val="B00067"/>
            </a:solidFill>
            <a:ln w="9525" cap="flat">
              <a:noFill/>
              <a:prstDash val="solid"/>
              <a:miter/>
            </a:ln>
          </p:spPr>
          <p:txBody>
            <a:bodyPr rtlCol="0" anchor="ctr"/>
            <a:lstStyle/>
            <a:p>
              <a:endParaRPr lang="en-GB"/>
            </a:p>
          </p:txBody>
        </p:sp>
        <p:grpSp>
          <p:nvGrpSpPr>
            <p:cNvPr id="261" name="Group 260">
              <a:extLst>
                <a:ext uri="{FF2B5EF4-FFF2-40B4-BE49-F238E27FC236}">
                  <a16:creationId xmlns:a16="http://schemas.microsoft.com/office/drawing/2014/main" id="{E89DD234-0C3D-4666-88DC-3CF7B3FDDD8F}"/>
                </a:ext>
              </a:extLst>
            </p:cNvPr>
            <p:cNvGrpSpPr/>
            <p:nvPr/>
          </p:nvGrpSpPr>
          <p:grpSpPr>
            <a:xfrm>
              <a:off x="5139360" y="6119819"/>
              <a:ext cx="245902" cy="324421"/>
              <a:chOff x="-1718386" y="4708177"/>
              <a:chExt cx="457028" cy="602963"/>
            </a:xfrm>
          </p:grpSpPr>
          <p:sp>
            <p:nvSpPr>
              <p:cNvPr id="262" name="Oval 261">
                <a:extLst>
                  <a:ext uri="{FF2B5EF4-FFF2-40B4-BE49-F238E27FC236}">
                    <a16:creationId xmlns:a16="http://schemas.microsoft.com/office/drawing/2014/main" id="{89527375-09F5-4D94-A380-970FD7652AC9}"/>
                  </a:ext>
                </a:extLst>
              </p:cNvPr>
              <p:cNvSpPr/>
              <p:nvPr/>
            </p:nvSpPr>
            <p:spPr>
              <a:xfrm>
                <a:off x="-1718386" y="4708177"/>
                <a:ext cx="457028" cy="6029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3" name="Graphic 262">
                <a:extLst>
                  <a:ext uri="{FF2B5EF4-FFF2-40B4-BE49-F238E27FC236}">
                    <a16:creationId xmlns:a16="http://schemas.microsoft.com/office/drawing/2014/main" id="{AB690DE5-E3E5-41CA-9DA0-F3A31430DB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687919" y="4813290"/>
                <a:ext cx="358262" cy="369332"/>
              </a:xfrm>
              <a:prstGeom prst="rect">
                <a:avLst/>
              </a:prstGeom>
            </p:spPr>
          </p:pic>
        </p:grpSp>
        <p:grpSp>
          <p:nvGrpSpPr>
            <p:cNvPr id="273" name="Group 272">
              <a:extLst>
                <a:ext uri="{FF2B5EF4-FFF2-40B4-BE49-F238E27FC236}">
                  <a16:creationId xmlns:a16="http://schemas.microsoft.com/office/drawing/2014/main" id="{E303FA3A-8B9C-4CF6-91E4-372F56C59AEA}"/>
                </a:ext>
              </a:extLst>
            </p:cNvPr>
            <p:cNvGrpSpPr/>
            <p:nvPr/>
          </p:nvGrpSpPr>
          <p:grpSpPr>
            <a:xfrm>
              <a:off x="4683043" y="5335858"/>
              <a:ext cx="1130364" cy="364931"/>
              <a:chOff x="4910159" y="5604345"/>
              <a:chExt cx="944109" cy="304800"/>
            </a:xfrm>
            <a:solidFill>
              <a:srgbClr val="B00067"/>
            </a:solidFill>
          </p:grpSpPr>
          <p:sp>
            <p:nvSpPr>
              <p:cNvPr id="254" name="Freeform: Shape 253">
                <a:extLst>
                  <a:ext uri="{FF2B5EF4-FFF2-40B4-BE49-F238E27FC236}">
                    <a16:creationId xmlns:a16="http://schemas.microsoft.com/office/drawing/2014/main" id="{3A20704F-9EE0-4866-A45A-D6766D777736}"/>
                  </a:ext>
                </a:extLst>
              </p:cNvPr>
              <p:cNvSpPr/>
              <p:nvPr/>
            </p:nvSpPr>
            <p:spPr>
              <a:xfrm>
                <a:off x="5123262" y="560434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en-GB"/>
              </a:p>
            </p:txBody>
          </p:sp>
          <p:sp>
            <p:nvSpPr>
              <p:cNvPr id="268" name="Freeform: Shape 267">
                <a:extLst>
                  <a:ext uri="{FF2B5EF4-FFF2-40B4-BE49-F238E27FC236}">
                    <a16:creationId xmlns:a16="http://schemas.microsoft.com/office/drawing/2014/main" id="{605FC244-A289-4C2F-9F57-A10CB83B3888}"/>
                  </a:ext>
                </a:extLst>
              </p:cNvPr>
              <p:cNvSpPr/>
              <p:nvPr/>
            </p:nvSpPr>
            <p:spPr>
              <a:xfrm>
                <a:off x="4910159" y="560434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en-GB"/>
              </a:p>
            </p:txBody>
          </p:sp>
          <p:sp>
            <p:nvSpPr>
              <p:cNvPr id="271" name="Freeform: Shape 270">
                <a:extLst>
                  <a:ext uri="{FF2B5EF4-FFF2-40B4-BE49-F238E27FC236}">
                    <a16:creationId xmlns:a16="http://schemas.microsoft.com/office/drawing/2014/main" id="{89E7EF7D-F46D-4D4A-9953-239E526EB70D}"/>
                  </a:ext>
                </a:extLst>
              </p:cNvPr>
              <p:cNvSpPr/>
              <p:nvPr/>
            </p:nvSpPr>
            <p:spPr>
              <a:xfrm>
                <a:off x="5549468" y="560434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en-GB"/>
              </a:p>
            </p:txBody>
          </p:sp>
          <p:sp>
            <p:nvSpPr>
              <p:cNvPr id="272" name="Freeform: Shape 271">
                <a:extLst>
                  <a:ext uri="{FF2B5EF4-FFF2-40B4-BE49-F238E27FC236}">
                    <a16:creationId xmlns:a16="http://schemas.microsoft.com/office/drawing/2014/main" id="{B34B5808-CA69-4F78-BA76-AD78C47EB65E}"/>
                  </a:ext>
                </a:extLst>
              </p:cNvPr>
              <p:cNvSpPr/>
              <p:nvPr/>
            </p:nvSpPr>
            <p:spPr>
              <a:xfrm>
                <a:off x="5336365" y="560434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grpFill/>
              <a:ln w="9525" cap="flat">
                <a:noFill/>
                <a:prstDash val="solid"/>
                <a:miter/>
              </a:ln>
            </p:spPr>
            <p:txBody>
              <a:bodyPr rtlCol="0" anchor="ctr"/>
              <a:lstStyle/>
              <a:p>
                <a:endParaRPr lang="en-GB"/>
              </a:p>
            </p:txBody>
          </p:sp>
        </p:grpSp>
      </p:grpSp>
      <p:grpSp>
        <p:nvGrpSpPr>
          <p:cNvPr id="276" name="Group 275">
            <a:extLst>
              <a:ext uri="{FF2B5EF4-FFF2-40B4-BE49-F238E27FC236}">
                <a16:creationId xmlns:a16="http://schemas.microsoft.com/office/drawing/2014/main" id="{1248A9FC-797F-47EE-A3A6-C7ED711D081C}"/>
              </a:ext>
            </a:extLst>
          </p:cNvPr>
          <p:cNvGrpSpPr/>
          <p:nvPr/>
        </p:nvGrpSpPr>
        <p:grpSpPr>
          <a:xfrm>
            <a:off x="1146959" y="7343239"/>
            <a:ext cx="1121619" cy="1121619"/>
            <a:chOff x="-3484880" y="6971901"/>
            <a:chExt cx="1290832" cy="1290832"/>
          </a:xfrm>
        </p:grpSpPr>
        <p:sp>
          <p:nvSpPr>
            <p:cNvPr id="277" name="Freeform: Shape 276">
              <a:extLst>
                <a:ext uri="{FF2B5EF4-FFF2-40B4-BE49-F238E27FC236}">
                  <a16:creationId xmlns:a16="http://schemas.microsoft.com/office/drawing/2014/main" id="{A6E7A537-78D0-4B50-A107-F571C5ED210D}"/>
                </a:ext>
              </a:extLst>
            </p:cNvPr>
            <p:cNvSpPr/>
            <p:nvPr/>
          </p:nvSpPr>
          <p:spPr>
            <a:xfrm>
              <a:off x="-3484880" y="6971901"/>
              <a:ext cx="1290832" cy="1290832"/>
            </a:xfrm>
            <a:custGeom>
              <a:avLst/>
              <a:gdLst>
                <a:gd name="connsiteX0" fmla="*/ 631367 w 1290832"/>
                <a:gd name="connsiteY0" fmla="*/ 896005 h 1290832"/>
                <a:gd name="connsiteX1" fmla="*/ 833154 w 1290832"/>
                <a:gd name="connsiteY1" fmla="*/ 896005 h 1290832"/>
                <a:gd name="connsiteX2" fmla="*/ 791651 w 1290832"/>
                <a:gd name="connsiteY2" fmla="*/ 1179498 h 1290832"/>
                <a:gd name="connsiteX3" fmla="*/ 22112 w 1290832"/>
                <a:gd name="connsiteY3" fmla="*/ 137151 h 1290832"/>
                <a:gd name="connsiteX4" fmla="*/ 399417 w 1290832"/>
                <a:gd name="connsiteY4" fmla="*/ 355914 h 1290832"/>
                <a:gd name="connsiteX5" fmla="*/ 369838 w 1290832"/>
                <a:gd name="connsiteY5" fmla="*/ 355914 h 1290832"/>
                <a:gd name="connsiteX6" fmla="*/ 369838 w 1290832"/>
                <a:gd name="connsiteY6" fmla="*/ 896005 h 1290832"/>
                <a:gd name="connsiteX7" fmla="*/ 628332 w 1290832"/>
                <a:gd name="connsiteY7" fmla="*/ 896005 h 1290832"/>
                <a:gd name="connsiteX8" fmla="*/ 507070 w 1290832"/>
                <a:gd name="connsiteY8" fmla="*/ 1290832 h 1290832"/>
                <a:gd name="connsiteX9" fmla="*/ 461054 w 1290832"/>
                <a:gd name="connsiteY9" fmla="*/ 933881 h 1290832"/>
                <a:gd name="connsiteX10" fmla="*/ 284581 w 1290832"/>
                <a:gd name="connsiteY10" fmla="*/ 1052805 h 1290832"/>
                <a:gd name="connsiteX11" fmla="*/ 338664 w 1290832"/>
                <a:gd name="connsiteY11" fmla="*/ 832886 h 1290832"/>
                <a:gd name="connsiteX12" fmla="*/ 8068 w 1290832"/>
                <a:gd name="connsiteY12" fmla="*/ 871730 h 1290832"/>
                <a:gd name="connsiteX13" fmla="*/ 222430 w 1290832"/>
                <a:gd name="connsiteY13" fmla="*/ 703683 h 1290832"/>
                <a:gd name="connsiteX14" fmla="*/ 0 w 1290832"/>
                <a:gd name="connsiteY14" fmla="*/ 514839 h 1290832"/>
                <a:gd name="connsiteX15" fmla="*/ 276513 w 1290832"/>
                <a:gd name="connsiteY15" fmla="*/ 455198 h 1290832"/>
                <a:gd name="connsiteX16" fmla="*/ 867846 w 1290832"/>
                <a:gd name="connsiteY16" fmla="*/ 0 h 1290832"/>
                <a:gd name="connsiteX17" fmla="*/ 845913 w 1290832"/>
                <a:gd name="connsiteY17" fmla="*/ 318226 h 1290832"/>
                <a:gd name="connsiteX18" fmla="*/ 1098403 w 1290832"/>
                <a:gd name="connsiteY18" fmla="*/ 266354 h 1290832"/>
                <a:gd name="connsiteX19" fmla="*/ 998124 w 1290832"/>
                <a:gd name="connsiteY19" fmla="*/ 437150 h 1290832"/>
                <a:gd name="connsiteX20" fmla="*/ 1260773 w 1290832"/>
                <a:gd name="connsiteY20" fmla="*/ 486273 h 1290832"/>
                <a:gd name="connsiteX21" fmla="*/ 1052208 w 1290832"/>
                <a:gd name="connsiteY21" fmla="*/ 625994 h 1290832"/>
                <a:gd name="connsiteX22" fmla="*/ 1290832 w 1290832"/>
                <a:gd name="connsiteY22" fmla="*/ 794220 h 1290832"/>
                <a:gd name="connsiteX23" fmla="*/ 1006192 w 1290832"/>
                <a:gd name="connsiteY23" fmla="*/ 773424 h 1290832"/>
                <a:gd name="connsiteX24" fmla="*/ 1084359 w 1290832"/>
                <a:gd name="connsiteY24" fmla="*/ 1081371 h 1290832"/>
                <a:gd name="connsiteX25" fmla="*/ 874179 w 1290832"/>
                <a:gd name="connsiteY25" fmla="*/ 896005 h 1290832"/>
                <a:gd name="connsiteX26" fmla="*/ 944880 w 1290832"/>
                <a:gd name="connsiteY26" fmla="*/ 896005 h 1290832"/>
                <a:gd name="connsiteX27" fmla="*/ 944880 w 1290832"/>
                <a:gd name="connsiteY27" fmla="*/ 355914 h 1290832"/>
                <a:gd name="connsiteX28" fmla="*/ 442597 w 1290832"/>
                <a:gd name="connsiteY28" fmla="*/ 355914 h 1290832"/>
                <a:gd name="connsiteX29" fmla="*/ 499122 w 1290832"/>
                <a:gd name="connsiteY29" fmla="*/ 137151 h 1290832"/>
                <a:gd name="connsiteX30" fmla="*/ 645416 w 1290832"/>
                <a:gd name="connsiteY30" fmla="*/ 346613 h 12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90832" h="1290832">
                  <a:moveTo>
                    <a:pt x="631367" y="896005"/>
                  </a:moveTo>
                  <a:lnTo>
                    <a:pt x="833154" y="896005"/>
                  </a:lnTo>
                  <a:lnTo>
                    <a:pt x="791651" y="1179498"/>
                  </a:lnTo>
                  <a:close/>
                  <a:moveTo>
                    <a:pt x="22112" y="137151"/>
                  </a:moveTo>
                  <a:lnTo>
                    <a:pt x="399417" y="355914"/>
                  </a:lnTo>
                  <a:lnTo>
                    <a:pt x="369838" y="355914"/>
                  </a:lnTo>
                  <a:lnTo>
                    <a:pt x="369838" y="896005"/>
                  </a:lnTo>
                  <a:lnTo>
                    <a:pt x="628332" y="896005"/>
                  </a:lnTo>
                  <a:lnTo>
                    <a:pt x="507070" y="1290832"/>
                  </a:lnTo>
                  <a:cubicBezTo>
                    <a:pt x="491712" y="1171849"/>
                    <a:pt x="476413" y="1052865"/>
                    <a:pt x="461054" y="933881"/>
                  </a:cubicBezTo>
                  <a:lnTo>
                    <a:pt x="284581" y="1052805"/>
                  </a:lnTo>
                  <a:lnTo>
                    <a:pt x="338664" y="832886"/>
                  </a:lnTo>
                  <a:lnTo>
                    <a:pt x="8068" y="871730"/>
                  </a:lnTo>
                  <a:lnTo>
                    <a:pt x="222430" y="703683"/>
                  </a:lnTo>
                  <a:lnTo>
                    <a:pt x="0" y="514839"/>
                  </a:lnTo>
                  <a:lnTo>
                    <a:pt x="276513" y="455198"/>
                  </a:lnTo>
                  <a:close/>
                  <a:moveTo>
                    <a:pt x="867846" y="0"/>
                  </a:moveTo>
                  <a:cubicBezTo>
                    <a:pt x="860555" y="106076"/>
                    <a:pt x="853204" y="212151"/>
                    <a:pt x="845913" y="318226"/>
                  </a:cubicBezTo>
                  <a:lnTo>
                    <a:pt x="1098403" y="266354"/>
                  </a:lnTo>
                  <a:lnTo>
                    <a:pt x="998124" y="437150"/>
                  </a:lnTo>
                  <a:lnTo>
                    <a:pt x="1260773" y="486273"/>
                  </a:lnTo>
                  <a:lnTo>
                    <a:pt x="1052208" y="625994"/>
                  </a:lnTo>
                  <a:lnTo>
                    <a:pt x="1290832" y="794220"/>
                  </a:lnTo>
                  <a:lnTo>
                    <a:pt x="1006192" y="773424"/>
                  </a:lnTo>
                  <a:lnTo>
                    <a:pt x="1084359" y="1081371"/>
                  </a:lnTo>
                  <a:lnTo>
                    <a:pt x="874179" y="896005"/>
                  </a:lnTo>
                  <a:lnTo>
                    <a:pt x="944880" y="896005"/>
                  </a:lnTo>
                  <a:lnTo>
                    <a:pt x="944880" y="355914"/>
                  </a:lnTo>
                  <a:lnTo>
                    <a:pt x="442597" y="355914"/>
                  </a:lnTo>
                  <a:lnTo>
                    <a:pt x="499122" y="137151"/>
                  </a:lnTo>
                  <a:lnTo>
                    <a:pt x="645416" y="346613"/>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78" name="Graphic 277">
              <a:extLst>
                <a:ext uri="{FF2B5EF4-FFF2-40B4-BE49-F238E27FC236}">
                  <a16:creationId xmlns:a16="http://schemas.microsoft.com/office/drawing/2014/main" id="{011DD5DB-FC33-44AE-A9E7-49AE5F3E2B5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71490" y="7350528"/>
              <a:ext cx="469550" cy="484059"/>
            </a:xfrm>
            <a:prstGeom prst="rect">
              <a:avLst/>
            </a:prstGeom>
          </p:spPr>
        </p:pic>
      </p:grpSp>
      <p:sp>
        <p:nvSpPr>
          <p:cNvPr id="126" name="TextBox 125">
            <a:extLst>
              <a:ext uri="{FF2B5EF4-FFF2-40B4-BE49-F238E27FC236}">
                <a16:creationId xmlns:a16="http://schemas.microsoft.com/office/drawing/2014/main" id="{818AFBA0-C305-4C0B-9B1A-BF57D283BF6B}"/>
              </a:ext>
            </a:extLst>
          </p:cNvPr>
          <p:cNvSpPr txBox="1"/>
          <p:nvPr/>
        </p:nvSpPr>
        <p:spPr>
          <a:xfrm>
            <a:off x="2685075" y="7504526"/>
            <a:ext cx="1657620" cy="369332"/>
          </a:xfrm>
          <a:prstGeom prst="rect">
            <a:avLst/>
          </a:prstGeom>
          <a:noFill/>
        </p:spPr>
        <p:txBody>
          <a:bodyPr wrap="square" lIns="91440" tIns="45720" rIns="91440" bIns="45720" anchor="t">
            <a:spAutoFit/>
          </a:bodyPr>
          <a:lstStyle/>
          <a:p>
            <a:pPr algn="ctr"/>
            <a:r>
              <a:rPr lang="en-US" dirty="0">
                <a:solidFill>
                  <a:srgbClr val="B00067"/>
                </a:solidFill>
              </a:rPr>
              <a:t>Hindu </a:t>
            </a:r>
            <a:endParaRPr lang="en-GB" sz="1600" dirty="0">
              <a:solidFill>
                <a:srgbClr val="B00067"/>
              </a:solidFill>
              <a:cs typeface="Calibri" panose="020F0502020204030204"/>
            </a:endParaRPr>
          </a:p>
        </p:txBody>
      </p:sp>
    </p:spTree>
    <p:extLst>
      <p:ext uri="{BB962C8B-B14F-4D97-AF65-F5344CB8AC3E}">
        <p14:creationId xmlns:p14="http://schemas.microsoft.com/office/powerpoint/2010/main" val="3568897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3: Why do Christians call the day Jesus died ‘Good Friday’?</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844427" y="467421"/>
            <a:ext cx="1948604" cy="461665"/>
          </a:xfrm>
          <a:prstGeom prst="rect">
            <a:avLst/>
          </a:prstGeom>
          <a:solidFill>
            <a:schemeClr val="bg1"/>
          </a:solidFill>
          <a:ln w="28575">
            <a:solidFill>
              <a:srgbClr val="FFCA2C"/>
            </a:solidFill>
          </a:ln>
        </p:spPr>
        <p:txBody>
          <a:bodyPr wrap="square" rtlCol="0">
            <a:spAutoFit/>
          </a:bodyPr>
          <a:lstStyle/>
          <a:p>
            <a:pPr algn="ctr"/>
            <a:r>
              <a:rPr lang="en-US" sz="1200" dirty="0"/>
              <a:t>I know where Salvation fits in the Bible’s ‘big story’.</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266041" y="2212376"/>
            <a:ext cx="1530770" cy="646331"/>
          </a:xfrm>
          <a:prstGeom prst="rect">
            <a:avLst/>
          </a:prstGeom>
          <a:solidFill>
            <a:schemeClr val="bg1"/>
          </a:solidFill>
          <a:ln w="28575">
            <a:solidFill>
              <a:srgbClr val="FFCA2C"/>
            </a:solidFill>
          </a:ln>
        </p:spPr>
        <p:txBody>
          <a:bodyPr wrap="square" rtlCol="0">
            <a:spAutoFit/>
          </a:bodyPr>
          <a:lstStyle/>
          <a:p>
            <a:r>
              <a:rPr lang="en-US" sz="1200" dirty="0"/>
              <a:t>I know the main events of Holy Week as told in the Bible.</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GB" sz="1800" b="1" i="0" u="none" strike="noStrike" noProof="0" dirty="0">
                <a:solidFill>
                  <a:schemeClr val="bg1"/>
                </a:solidFill>
              </a:rPr>
              <a:t>Why do Christians call the day Jesus died ‘Good Friday’?</a:t>
            </a:r>
            <a:endParaRPr lang="en-GB" sz="18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FFCA2C"/>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4999495" y="4160298"/>
            <a:ext cx="1778250" cy="646331"/>
          </a:xfrm>
          <a:prstGeom prst="rect">
            <a:avLst/>
          </a:prstGeom>
          <a:solidFill>
            <a:schemeClr val="bg1"/>
          </a:solidFill>
          <a:ln w="28575">
            <a:solidFill>
              <a:srgbClr val="FFCA2C"/>
            </a:solidFill>
          </a:ln>
        </p:spPr>
        <p:txBody>
          <a:bodyPr wrap="square" rtlCol="0">
            <a:spAutoFit/>
          </a:bodyPr>
          <a:lstStyle/>
          <a:p>
            <a:r>
              <a:rPr lang="en-US" sz="1200" dirty="0"/>
              <a:t>I express my own ideas about what the Holy Week stories might mean</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81619" y="467421"/>
            <a:ext cx="2061973" cy="646331"/>
          </a:xfrm>
          <a:prstGeom prst="rect">
            <a:avLst/>
          </a:prstGeom>
          <a:solidFill>
            <a:schemeClr val="bg1"/>
          </a:solidFill>
          <a:ln w="28575">
            <a:solidFill>
              <a:srgbClr val="FFCA2C"/>
            </a:solidFill>
          </a:ln>
        </p:spPr>
        <p:txBody>
          <a:bodyPr wrap="square" rtlCol="0">
            <a:spAutoFit/>
          </a:bodyPr>
          <a:lstStyle/>
          <a:p>
            <a:r>
              <a:rPr lang="en-US" sz="1200" dirty="0"/>
              <a:t>I make connections between Holy Week events and how Christians live their lives today</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011589"/>
            <a:ext cx="1209799" cy="1015663"/>
          </a:xfrm>
          <a:prstGeom prst="rect">
            <a:avLst/>
          </a:prstGeom>
          <a:solidFill>
            <a:schemeClr val="bg1"/>
          </a:solidFill>
          <a:ln w="28575">
            <a:solidFill>
              <a:srgbClr val="FFCA2C"/>
            </a:solidFill>
          </a:ln>
        </p:spPr>
        <p:txBody>
          <a:bodyPr wrap="square" rtlCol="0">
            <a:spAutoFit/>
          </a:bodyPr>
          <a:lstStyle/>
          <a:p>
            <a:r>
              <a:rPr lang="en-US" sz="1200" dirty="0"/>
              <a:t>I reflect on how Christians show their beliefs about Easter in Church</a:t>
            </a:r>
          </a:p>
        </p:txBody>
      </p:sp>
      <p:sp>
        <p:nvSpPr>
          <p:cNvPr id="45" name="TextBox 44">
            <a:extLst>
              <a:ext uri="{FF2B5EF4-FFF2-40B4-BE49-F238E27FC236}">
                <a16:creationId xmlns:a16="http://schemas.microsoft.com/office/drawing/2014/main" id="{FAE58973-458D-493D-A969-02060B6B5AE8}"/>
              </a:ext>
            </a:extLst>
          </p:cNvPr>
          <p:cNvSpPr txBox="1"/>
          <p:nvPr/>
        </p:nvSpPr>
        <p:spPr>
          <a:xfrm>
            <a:off x="49790" y="4150626"/>
            <a:ext cx="1594275" cy="646331"/>
          </a:xfrm>
          <a:prstGeom prst="rect">
            <a:avLst/>
          </a:prstGeom>
          <a:solidFill>
            <a:schemeClr val="bg1"/>
          </a:solidFill>
          <a:ln w="28575">
            <a:solidFill>
              <a:srgbClr val="FFCA2C"/>
            </a:solidFill>
          </a:ln>
        </p:spPr>
        <p:txBody>
          <a:bodyPr wrap="square" rtlCol="0">
            <a:spAutoFit/>
          </a:bodyPr>
          <a:lstStyle/>
          <a:p>
            <a:r>
              <a:rPr lang="en-US" sz="1200" dirty="0"/>
              <a:t>I understand why Holy Week events matter to Christians</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582719" y="419806"/>
            <a:ext cx="1759757" cy="646331"/>
          </a:xfrm>
          <a:prstGeom prst="rect">
            <a:avLst/>
          </a:prstGeom>
          <a:solidFill>
            <a:schemeClr val="bg1"/>
          </a:solidFill>
          <a:ln w="28575">
            <a:solidFill>
              <a:srgbClr val="FFCA2C"/>
            </a:solidFill>
          </a:ln>
        </p:spPr>
        <p:txBody>
          <a:bodyPr wrap="square" rtlCol="0">
            <a:spAutoFit/>
          </a:bodyPr>
          <a:lstStyle/>
          <a:p>
            <a:pPr algn="ctr"/>
            <a:r>
              <a:rPr lang="en-US" sz="1200" dirty="0"/>
              <a:t>I can suggest reasons Christians call the day Jesus died ‘Good Friday’</a:t>
            </a:r>
            <a:endParaRPr lang="en-GB" sz="1200" dirty="0"/>
          </a:p>
        </p:txBody>
      </p:sp>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3321280558"/>
              </p:ext>
            </p:extLst>
          </p:nvPr>
        </p:nvGraphicFramePr>
        <p:xfrm>
          <a:off x="646520" y="5790695"/>
          <a:ext cx="6146511" cy="3619500"/>
        </p:xfrm>
        <a:graphic>
          <a:graphicData uri="http://schemas.openxmlformats.org/drawingml/2006/table">
            <a:tbl>
              <a:tblPr firstRow="1" bandRow="1">
                <a:tableStyleId>{5C22544A-7EE6-4342-B048-85BDC9FD1C3A}</a:tableStyleId>
              </a:tblPr>
              <a:tblGrid>
                <a:gridCol w="1076963">
                  <a:extLst>
                    <a:ext uri="{9D8B030D-6E8A-4147-A177-3AD203B41FA5}">
                      <a16:colId xmlns:a16="http://schemas.microsoft.com/office/drawing/2014/main" val="1987430199"/>
                    </a:ext>
                  </a:extLst>
                </a:gridCol>
                <a:gridCol w="5069548">
                  <a:extLst>
                    <a:ext uri="{9D8B030D-6E8A-4147-A177-3AD203B41FA5}">
                      <a16:colId xmlns:a16="http://schemas.microsoft.com/office/drawing/2014/main" val="895931594"/>
                    </a:ext>
                  </a:extLst>
                </a:gridCol>
              </a:tblGrid>
              <a:tr h="264945">
                <a:tc>
                  <a:txBody>
                    <a:bodyPr/>
                    <a:lstStyle/>
                    <a:p>
                      <a:r>
                        <a:rPr lang="en-US" b="1" dirty="0">
                          <a:solidFill>
                            <a:sysClr val="windowText" lastClr="000000"/>
                          </a:solidFill>
                        </a:rPr>
                        <a:t>salvation</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being rescued by God from sin and its consequences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264945">
                <a:tc>
                  <a:txBody>
                    <a:bodyPr/>
                    <a:lstStyle/>
                    <a:p>
                      <a:r>
                        <a:rPr lang="en-US" b="1" dirty="0">
                          <a:solidFill>
                            <a:sysClr val="windowText" lastClr="000000"/>
                          </a:solidFill>
                        </a:rPr>
                        <a:t>Gospel</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record of Jesus’ life/teaching, the first 4 books of the New Testament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0">
                <a:tc>
                  <a:txBody>
                    <a:bodyPr/>
                    <a:lstStyle/>
                    <a:p>
                      <a:r>
                        <a:rPr lang="en-US" b="1" dirty="0">
                          <a:solidFill>
                            <a:sysClr val="windowText" lastClr="000000"/>
                          </a:solidFill>
                        </a:rPr>
                        <a:t>synoptic</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gospels of Matthew, Mark and Luke are called the synoptic gospels because they have many of the same stories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0">
                <a:tc>
                  <a:txBody>
                    <a:bodyPr/>
                    <a:lstStyle/>
                    <a:p>
                      <a:r>
                        <a:rPr lang="en-US" b="1" dirty="0">
                          <a:solidFill>
                            <a:sysClr val="windowText" lastClr="000000"/>
                          </a:solidFill>
                        </a:rPr>
                        <a:t>sin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an act of wrongdoing against God’s law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0">
                <a:tc>
                  <a:txBody>
                    <a:bodyPr/>
                    <a:lstStyle/>
                    <a:p>
                      <a:r>
                        <a:rPr lang="en-US" b="1" dirty="0">
                          <a:solidFill>
                            <a:sysClr val="windowText" lastClr="000000"/>
                          </a:solidFill>
                        </a:rPr>
                        <a:t>resurrection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Jesus coming back from the dead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264945">
                <a:tc>
                  <a:txBody>
                    <a:bodyPr/>
                    <a:lstStyle/>
                    <a:p>
                      <a:r>
                        <a:rPr lang="en-US" b="1" dirty="0">
                          <a:solidFill>
                            <a:sysClr val="windowText" lastClr="000000"/>
                          </a:solidFill>
                        </a:rPr>
                        <a:t>forgiveness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choosing to let go of anger or bad feelings towards someone who did something they shouldn’t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264945">
                <a:tc>
                  <a:txBody>
                    <a:bodyPr/>
                    <a:lstStyle/>
                    <a:p>
                      <a:r>
                        <a:rPr lang="en-US" b="1" dirty="0">
                          <a:solidFill>
                            <a:sysClr val="windowText" lastClr="000000"/>
                          </a:solidFill>
                        </a:rPr>
                        <a:t>heaven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where Christians believe they will be when they die, with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264945">
                <a:tc>
                  <a:txBody>
                    <a:bodyPr/>
                    <a:lstStyle/>
                    <a:p>
                      <a:r>
                        <a:rPr lang="en-US" b="1" dirty="0">
                          <a:solidFill>
                            <a:sysClr val="windowText" lastClr="000000"/>
                          </a:solidFill>
                        </a:rPr>
                        <a:t>lent</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time of preparing (getting ready) for Easter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264945">
                <a:tc>
                  <a:txBody>
                    <a:bodyPr/>
                    <a:lstStyle/>
                    <a:p>
                      <a:r>
                        <a:rPr lang="en-US" b="1" dirty="0">
                          <a:solidFill>
                            <a:sysClr val="windowText" lastClr="000000"/>
                          </a:solidFill>
                        </a:rPr>
                        <a:t>Easter</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events around the death and resurrection of Jesus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264945">
                <a:tc>
                  <a:txBody>
                    <a:bodyPr/>
                    <a:lstStyle/>
                    <a:p>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bl>
          </a:graphicData>
        </a:graphic>
      </p:graphicFrame>
      <p:sp>
        <p:nvSpPr>
          <p:cNvPr id="372" name="Freeform: Shape 371">
            <a:extLst>
              <a:ext uri="{FF2B5EF4-FFF2-40B4-BE49-F238E27FC236}">
                <a16:creationId xmlns:a16="http://schemas.microsoft.com/office/drawing/2014/main" id="{8E4A9D81-D130-47EF-8B44-1180FDE66BF8}"/>
              </a:ext>
            </a:extLst>
          </p:cNvPr>
          <p:cNvSpPr/>
          <p:nvPr/>
        </p:nvSpPr>
        <p:spPr>
          <a:xfrm>
            <a:off x="188827" y="6164984"/>
            <a:ext cx="301717" cy="366018"/>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7" name="Graphic 162" descr="Life ring with solid fill">
            <a:extLst>
              <a:ext uri="{FF2B5EF4-FFF2-40B4-BE49-F238E27FC236}">
                <a16:creationId xmlns:a16="http://schemas.microsoft.com/office/drawing/2014/main" id="{58662A93-A282-43B6-97D6-2B9E3B13D330}"/>
              </a:ext>
            </a:extLst>
          </p:cNvPr>
          <p:cNvSpPr/>
          <p:nvPr/>
        </p:nvSpPr>
        <p:spPr>
          <a:xfrm>
            <a:off x="3103880" y="2169442"/>
            <a:ext cx="682340" cy="68234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pic>
        <p:nvPicPr>
          <p:cNvPr id="118" name="Picture 117" descr="A close up of a sign&#10;&#10;Description automatically generated">
            <a:extLst>
              <a:ext uri="{FF2B5EF4-FFF2-40B4-BE49-F238E27FC236}">
                <a16:creationId xmlns:a16="http://schemas.microsoft.com/office/drawing/2014/main" id="{3C36C223-6D6D-4E71-83AF-51A0245851CA}"/>
              </a:ext>
            </a:extLst>
          </p:cNvPr>
          <p:cNvPicPr>
            <a:picLocks noChangeAspect="1"/>
          </p:cNvPicPr>
          <p:nvPr/>
        </p:nvPicPr>
        <p:blipFill>
          <a:blip r:embed="rId2">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2" name="Freeform: Shape 381">
            <a:extLst>
              <a:ext uri="{FF2B5EF4-FFF2-40B4-BE49-F238E27FC236}">
                <a16:creationId xmlns:a16="http://schemas.microsoft.com/office/drawing/2014/main" id="{6CB8C611-052C-4A05-9BA1-BBEA86DB7D54}"/>
              </a:ext>
            </a:extLst>
          </p:cNvPr>
          <p:cNvSpPr/>
          <p:nvPr/>
        </p:nvSpPr>
        <p:spPr>
          <a:xfrm>
            <a:off x="986973" y="4858041"/>
            <a:ext cx="922938" cy="922938"/>
          </a:xfrm>
          <a:custGeom>
            <a:avLst/>
            <a:gdLst>
              <a:gd name="connsiteX0" fmla="*/ 265512 w 922938"/>
              <a:gd name="connsiteY0" fmla="*/ 727043 h 922938"/>
              <a:gd name="connsiteX1" fmla="*/ 270923 w 922938"/>
              <a:gd name="connsiteY1" fmla="*/ 727043 h 922938"/>
              <a:gd name="connsiteX2" fmla="*/ 276335 w 922938"/>
              <a:gd name="connsiteY2" fmla="*/ 727043 h 922938"/>
              <a:gd name="connsiteX3" fmla="*/ 276335 w 922938"/>
              <a:gd name="connsiteY3" fmla="*/ 737866 h 922938"/>
              <a:gd name="connsiteX4" fmla="*/ 265512 w 922938"/>
              <a:gd name="connsiteY4" fmla="*/ 737325 h 922938"/>
              <a:gd name="connsiteX5" fmla="*/ 297980 w 922938"/>
              <a:gd name="connsiteY5" fmla="*/ 726502 h 922938"/>
              <a:gd name="connsiteX6" fmla="*/ 297980 w 922938"/>
              <a:gd name="connsiteY6" fmla="*/ 737325 h 922938"/>
              <a:gd name="connsiteX7" fmla="*/ 287157 w 922938"/>
              <a:gd name="connsiteY7" fmla="*/ 737866 h 922938"/>
              <a:gd name="connsiteX8" fmla="*/ 287157 w 922938"/>
              <a:gd name="connsiteY8" fmla="*/ 727043 h 922938"/>
              <a:gd name="connsiteX9" fmla="*/ 297980 w 922938"/>
              <a:gd name="connsiteY9" fmla="*/ 726502 h 922938"/>
              <a:gd name="connsiteX10" fmla="*/ 243867 w 922938"/>
              <a:gd name="connsiteY10" fmla="*/ 725420 h 922938"/>
              <a:gd name="connsiteX11" fmla="*/ 254689 w 922938"/>
              <a:gd name="connsiteY11" fmla="*/ 726502 h 922938"/>
              <a:gd name="connsiteX12" fmla="*/ 254689 w 922938"/>
              <a:gd name="connsiteY12" fmla="*/ 735972 h 922938"/>
              <a:gd name="connsiteX13" fmla="*/ 243867 w 922938"/>
              <a:gd name="connsiteY13" fmla="*/ 734078 h 922938"/>
              <a:gd name="connsiteX14" fmla="*/ 319625 w 922938"/>
              <a:gd name="connsiteY14" fmla="*/ 723797 h 922938"/>
              <a:gd name="connsiteX15" fmla="*/ 319625 w 922938"/>
              <a:gd name="connsiteY15" fmla="*/ 734078 h 922938"/>
              <a:gd name="connsiteX16" fmla="*/ 308803 w 922938"/>
              <a:gd name="connsiteY16" fmla="*/ 735972 h 922938"/>
              <a:gd name="connsiteX17" fmla="*/ 308803 w 922938"/>
              <a:gd name="connsiteY17" fmla="*/ 725420 h 922938"/>
              <a:gd name="connsiteX18" fmla="*/ 319625 w 922938"/>
              <a:gd name="connsiteY18" fmla="*/ 723797 h 922938"/>
              <a:gd name="connsiteX19" fmla="*/ 222221 w 922938"/>
              <a:gd name="connsiteY19" fmla="*/ 721091 h 922938"/>
              <a:gd name="connsiteX20" fmla="*/ 222492 w 922938"/>
              <a:gd name="connsiteY20" fmla="*/ 721091 h 922938"/>
              <a:gd name="connsiteX21" fmla="*/ 224656 w 922938"/>
              <a:gd name="connsiteY21" fmla="*/ 721632 h 922938"/>
              <a:gd name="connsiteX22" fmla="*/ 233044 w 922938"/>
              <a:gd name="connsiteY22" fmla="*/ 723526 h 922938"/>
              <a:gd name="connsiteX23" fmla="*/ 233044 w 922938"/>
              <a:gd name="connsiteY23" fmla="*/ 730831 h 922938"/>
              <a:gd name="connsiteX24" fmla="*/ 222221 w 922938"/>
              <a:gd name="connsiteY24" fmla="*/ 721632 h 922938"/>
              <a:gd name="connsiteX25" fmla="*/ 341271 w 922938"/>
              <a:gd name="connsiteY25" fmla="*/ 716762 h 922938"/>
              <a:gd name="connsiteX26" fmla="*/ 341271 w 922938"/>
              <a:gd name="connsiteY26" fmla="*/ 721632 h 922938"/>
              <a:gd name="connsiteX27" fmla="*/ 330448 w 922938"/>
              <a:gd name="connsiteY27" fmla="*/ 730831 h 922938"/>
              <a:gd name="connsiteX28" fmla="*/ 330448 w 922938"/>
              <a:gd name="connsiteY28" fmla="*/ 721091 h 922938"/>
              <a:gd name="connsiteX29" fmla="*/ 341271 w 922938"/>
              <a:gd name="connsiteY29" fmla="*/ 716762 h 922938"/>
              <a:gd name="connsiteX30" fmla="*/ 287157 w 922938"/>
              <a:gd name="connsiteY30" fmla="*/ 699446 h 922938"/>
              <a:gd name="connsiteX31" fmla="*/ 287157 w 922938"/>
              <a:gd name="connsiteY31" fmla="*/ 710268 h 922938"/>
              <a:gd name="connsiteX32" fmla="*/ 276335 w 922938"/>
              <a:gd name="connsiteY32" fmla="*/ 710809 h 922938"/>
              <a:gd name="connsiteX33" fmla="*/ 276335 w 922938"/>
              <a:gd name="connsiteY33" fmla="*/ 699987 h 922938"/>
              <a:gd name="connsiteX34" fmla="*/ 287157 w 922938"/>
              <a:gd name="connsiteY34" fmla="*/ 699446 h 922938"/>
              <a:gd name="connsiteX35" fmla="*/ 254689 w 922938"/>
              <a:gd name="connsiteY35" fmla="*/ 699446 h 922938"/>
              <a:gd name="connsiteX36" fmla="*/ 265512 w 922938"/>
              <a:gd name="connsiteY36" fmla="*/ 699987 h 922938"/>
              <a:gd name="connsiteX37" fmla="*/ 265512 w 922938"/>
              <a:gd name="connsiteY37" fmla="*/ 710809 h 922938"/>
              <a:gd name="connsiteX38" fmla="*/ 254689 w 922938"/>
              <a:gd name="connsiteY38" fmla="*/ 710268 h 922938"/>
              <a:gd name="connsiteX39" fmla="*/ 308803 w 922938"/>
              <a:gd name="connsiteY39" fmla="*/ 696740 h 922938"/>
              <a:gd name="connsiteX40" fmla="*/ 308803 w 922938"/>
              <a:gd name="connsiteY40" fmla="*/ 707021 h 922938"/>
              <a:gd name="connsiteX41" fmla="*/ 297980 w 922938"/>
              <a:gd name="connsiteY41" fmla="*/ 708915 h 922938"/>
              <a:gd name="connsiteX42" fmla="*/ 297980 w 922938"/>
              <a:gd name="connsiteY42" fmla="*/ 698363 h 922938"/>
              <a:gd name="connsiteX43" fmla="*/ 308803 w 922938"/>
              <a:gd name="connsiteY43" fmla="*/ 696740 h 922938"/>
              <a:gd name="connsiteX44" fmla="*/ 233044 w 922938"/>
              <a:gd name="connsiteY44" fmla="*/ 696469 h 922938"/>
              <a:gd name="connsiteX45" fmla="*/ 243867 w 922938"/>
              <a:gd name="connsiteY45" fmla="*/ 698093 h 922938"/>
              <a:gd name="connsiteX46" fmla="*/ 243867 w 922938"/>
              <a:gd name="connsiteY46" fmla="*/ 708915 h 922938"/>
              <a:gd name="connsiteX47" fmla="*/ 233044 w 922938"/>
              <a:gd name="connsiteY47" fmla="*/ 707021 h 922938"/>
              <a:gd name="connsiteX48" fmla="*/ 189753 w 922938"/>
              <a:gd name="connsiteY48" fmla="*/ 694034 h 922938"/>
              <a:gd name="connsiteX49" fmla="*/ 195165 w 922938"/>
              <a:gd name="connsiteY49" fmla="*/ 694305 h 922938"/>
              <a:gd name="connsiteX50" fmla="*/ 195165 w 922938"/>
              <a:gd name="connsiteY50" fmla="*/ 694575 h 922938"/>
              <a:gd name="connsiteX51" fmla="*/ 197870 w 922938"/>
              <a:gd name="connsiteY51" fmla="*/ 705127 h 922938"/>
              <a:gd name="connsiteX52" fmla="*/ 189753 w 922938"/>
              <a:gd name="connsiteY52" fmla="*/ 704586 h 922938"/>
              <a:gd name="connsiteX53" fmla="*/ 168108 w 922938"/>
              <a:gd name="connsiteY53" fmla="*/ 691058 h 922938"/>
              <a:gd name="connsiteX54" fmla="*/ 178931 w 922938"/>
              <a:gd name="connsiteY54" fmla="*/ 692681 h 922938"/>
              <a:gd name="connsiteX55" fmla="*/ 178931 w 922938"/>
              <a:gd name="connsiteY55" fmla="*/ 703504 h 922938"/>
              <a:gd name="connsiteX56" fmla="*/ 168108 w 922938"/>
              <a:gd name="connsiteY56" fmla="*/ 701610 h 922938"/>
              <a:gd name="connsiteX57" fmla="*/ 330448 w 922938"/>
              <a:gd name="connsiteY57" fmla="*/ 689705 h 922938"/>
              <a:gd name="connsiteX58" fmla="*/ 330448 w 922938"/>
              <a:gd name="connsiteY58" fmla="*/ 694575 h 922938"/>
              <a:gd name="connsiteX59" fmla="*/ 319625 w 922938"/>
              <a:gd name="connsiteY59" fmla="*/ 703775 h 922938"/>
              <a:gd name="connsiteX60" fmla="*/ 319625 w 922938"/>
              <a:gd name="connsiteY60" fmla="*/ 694034 h 922938"/>
              <a:gd name="connsiteX61" fmla="*/ 330448 w 922938"/>
              <a:gd name="connsiteY61" fmla="*/ 689705 h 922938"/>
              <a:gd name="connsiteX62" fmla="*/ 211399 w 922938"/>
              <a:gd name="connsiteY62" fmla="*/ 689705 h 922938"/>
              <a:gd name="connsiteX63" fmla="*/ 222221 w 922938"/>
              <a:gd name="connsiteY63" fmla="*/ 693764 h 922938"/>
              <a:gd name="connsiteX64" fmla="*/ 222221 w 922938"/>
              <a:gd name="connsiteY64" fmla="*/ 703775 h 922938"/>
              <a:gd name="connsiteX65" fmla="*/ 211399 w 922938"/>
              <a:gd name="connsiteY65" fmla="*/ 694575 h 922938"/>
              <a:gd name="connsiteX66" fmla="*/ 146463 w 922938"/>
              <a:gd name="connsiteY66" fmla="*/ 684294 h 922938"/>
              <a:gd name="connsiteX67" fmla="*/ 157285 w 922938"/>
              <a:gd name="connsiteY67" fmla="*/ 688352 h 922938"/>
              <a:gd name="connsiteX68" fmla="*/ 157285 w 922938"/>
              <a:gd name="connsiteY68" fmla="*/ 698363 h 922938"/>
              <a:gd name="connsiteX69" fmla="*/ 146463 w 922938"/>
              <a:gd name="connsiteY69" fmla="*/ 689164 h 922938"/>
              <a:gd name="connsiteX70" fmla="*/ 178931 w 922938"/>
              <a:gd name="connsiteY70" fmla="*/ 661566 h 922938"/>
              <a:gd name="connsiteX71" fmla="*/ 189753 w 922938"/>
              <a:gd name="connsiteY71" fmla="*/ 663190 h 922938"/>
              <a:gd name="connsiteX72" fmla="*/ 189753 w 922938"/>
              <a:gd name="connsiteY72" fmla="*/ 674012 h 922938"/>
              <a:gd name="connsiteX73" fmla="*/ 178931 w 922938"/>
              <a:gd name="connsiteY73" fmla="*/ 672118 h 922938"/>
              <a:gd name="connsiteX74" fmla="*/ 157285 w 922938"/>
              <a:gd name="connsiteY74" fmla="*/ 654531 h 922938"/>
              <a:gd name="connsiteX75" fmla="*/ 168108 w 922938"/>
              <a:gd name="connsiteY75" fmla="*/ 658590 h 922938"/>
              <a:gd name="connsiteX76" fmla="*/ 168108 w 922938"/>
              <a:gd name="connsiteY76" fmla="*/ 668601 h 922938"/>
              <a:gd name="connsiteX77" fmla="*/ 157285 w 922938"/>
              <a:gd name="connsiteY77" fmla="*/ 659402 h 922938"/>
              <a:gd name="connsiteX78" fmla="*/ 270923 w 922938"/>
              <a:gd name="connsiteY78" fmla="*/ 651285 h 922938"/>
              <a:gd name="connsiteX79" fmla="*/ 330448 w 922938"/>
              <a:gd name="connsiteY79" fmla="*/ 667519 h 922938"/>
              <a:gd name="connsiteX80" fmla="*/ 270923 w 922938"/>
              <a:gd name="connsiteY80" fmla="*/ 683753 h 922938"/>
              <a:gd name="connsiteX81" fmla="*/ 211399 w 922938"/>
              <a:gd name="connsiteY81" fmla="*/ 667519 h 922938"/>
              <a:gd name="connsiteX82" fmla="*/ 270923 w 922938"/>
              <a:gd name="connsiteY82" fmla="*/ 651285 h 922938"/>
              <a:gd name="connsiteX83" fmla="*/ 222221 w 922938"/>
              <a:gd name="connsiteY83" fmla="*/ 623687 h 922938"/>
              <a:gd name="connsiteX84" fmla="*/ 222221 w 922938"/>
              <a:gd name="connsiteY84" fmla="*/ 634510 h 922938"/>
              <a:gd name="connsiteX85" fmla="*/ 211399 w 922938"/>
              <a:gd name="connsiteY85" fmla="*/ 635051 h 922938"/>
              <a:gd name="connsiteX86" fmla="*/ 211399 w 922938"/>
              <a:gd name="connsiteY86" fmla="*/ 624228 h 922938"/>
              <a:gd name="connsiteX87" fmla="*/ 222221 w 922938"/>
              <a:gd name="connsiteY87" fmla="*/ 623687 h 922938"/>
              <a:gd name="connsiteX88" fmla="*/ 189753 w 922938"/>
              <a:gd name="connsiteY88" fmla="*/ 623687 h 922938"/>
              <a:gd name="connsiteX89" fmla="*/ 200576 w 922938"/>
              <a:gd name="connsiteY89" fmla="*/ 624228 h 922938"/>
              <a:gd name="connsiteX90" fmla="*/ 200576 w 922938"/>
              <a:gd name="connsiteY90" fmla="*/ 635051 h 922938"/>
              <a:gd name="connsiteX91" fmla="*/ 189753 w 922938"/>
              <a:gd name="connsiteY91" fmla="*/ 634510 h 922938"/>
              <a:gd name="connsiteX92" fmla="*/ 243867 w 922938"/>
              <a:gd name="connsiteY92" fmla="*/ 620981 h 922938"/>
              <a:gd name="connsiteX93" fmla="*/ 243867 w 922938"/>
              <a:gd name="connsiteY93" fmla="*/ 631263 h 922938"/>
              <a:gd name="connsiteX94" fmla="*/ 233044 w 922938"/>
              <a:gd name="connsiteY94" fmla="*/ 633157 h 922938"/>
              <a:gd name="connsiteX95" fmla="*/ 233044 w 922938"/>
              <a:gd name="connsiteY95" fmla="*/ 622605 h 922938"/>
              <a:gd name="connsiteX96" fmla="*/ 243867 w 922938"/>
              <a:gd name="connsiteY96" fmla="*/ 620981 h 922938"/>
              <a:gd name="connsiteX97" fmla="*/ 168108 w 922938"/>
              <a:gd name="connsiteY97" fmla="*/ 620981 h 922938"/>
              <a:gd name="connsiteX98" fmla="*/ 178931 w 922938"/>
              <a:gd name="connsiteY98" fmla="*/ 622605 h 922938"/>
              <a:gd name="connsiteX99" fmla="*/ 178931 w 922938"/>
              <a:gd name="connsiteY99" fmla="*/ 633427 h 922938"/>
              <a:gd name="connsiteX100" fmla="*/ 168108 w 922938"/>
              <a:gd name="connsiteY100" fmla="*/ 631533 h 922938"/>
              <a:gd name="connsiteX101" fmla="*/ 265512 w 922938"/>
              <a:gd name="connsiteY101" fmla="*/ 613946 h 922938"/>
              <a:gd name="connsiteX102" fmla="*/ 265512 w 922938"/>
              <a:gd name="connsiteY102" fmla="*/ 618817 h 922938"/>
              <a:gd name="connsiteX103" fmla="*/ 254689 w 922938"/>
              <a:gd name="connsiteY103" fmla="*/ 628016 h 922938"/>
              <a:gd name="connsiteX104" fmla="*/ 254689 w 922938"/>
              <a:gd name="connsiteY104" fmla="*/ 618276 h 922938"/>
              <a:gd name="connsiteX105" fmla="*/ 265512 w 922938"/>
              <a:gd name="connsiteY105" fmla="*/ 613946 h 922938"/>
              <a:gd name="connsiteX106" fmla="*/ 146463 w 922938"/>
              <a:gd name="connsiteY106" fmla="*/ 613946 h 922938"/>
              <a:gd name="connsiteX107" fmla="*/ 157285 w 922938"/>
              <a:gd name="connsiteY107" fmla="*/ 618005 h 922938"/>
              <a:gd name="connsiteX108" fmla="*/ 157285 w 922938"/>
              <a:gd name="connsiteY108" fmla="*/ 628016 h 922938"/>
              <a:gd name="connsiteX109" fmla="*/ 146463 w 922938"/>
              <a:gd name="connsiteY109" fmla="*/ 618817 h 922938"/>
              <a:gd name="connsiteX110" fmla="*/ 205987 w 922938"/>
              <a:gd name="connsiteY110" fmla="*/ 575526 h 922938"/>
              <a:gd name="connsiteX111" fmla="*/ 265512 w 922938"/>
              <a:gd name="connsiteY111" fmla="*/ 591760 h 922938"/>
              <a:gd name="connsiteX112" fmla="*/ 205987 w 922938"/>
              <a:gd name="connsiteY112" fmla="*/ 607994 h 922938"/>
              <a:gd name="connsiteX113" fmla="*/ 146463 w 922938"/>
              <a:gd name="connsiteY113" fmla="*/ 591760 h 922938"/>
              <a:gd name="connsiteX114" fmla="*/ 205987 w 922938"/>
              <a:gd name="connsiteY114" fmla="*/ 575526 h 922938"/>
              <a:gd name="connsiteX115" fmla="*/ 205717 w 922938"/>
              <a:gd name="connsiteY115" fmla="*/ 559292 h 922938"/>
              <a:gd name="connsiteX116" fmla="*/ 129958 w 922938"/>
              <a:gd name="connsiteY116" fmla="*/ 591760 h 922938"/>
              <a:gd name="connsiteX117" fmla="*/ 129958 w 922938"/>
              <a:gd name="connsiteY117" fmla="*/ 618817 h 922938"/>
              <a:gd name="connsiteX118" fmla="*/ 140781 w 922938"/>
              <a:gd name="connsiteY118" fmla="*/ 637756 h 922938"/>
              <a:gd name="connsiteX119" fmla="*/ 140781 w 922938"/>
              <a:gd name="connsiteY119" fmla="*/ 642897 h 922938"/>
              <a:gd name="connsiteX120" fmla="*/ 129958 w 922938"/>
              <a:gd name="connsiteY120" fmla="*/ 662107 h 922938"/>
              <a:gd name="connsiteX121" fmla="*/ 129958 w 922938"/>
              <a:gd name="connsiteY121" fmla="*/ 689164 h 922938"/>
              <a:gd name="connsiteX122" fmla="*/ 159450 w 922938"/>
              <a:gd name="connsiteY122" fmla="*/ 716221 h 922938"/>
              <a:gd name="connsiteX123" fmla="*/ 205717 w 922938"/>
              <a:gd name="connsiteY123" fmla="*/ 721632 h 922938"/>
              <a:gd name="connsiteX124" fmla="*/ 235208 w 922938"/>
              <a:gd name="connsiteY124" fmla="*/ 748689 h 922938"/>
              <a:gd name="connsiteX125" fmla="*/ 281475 w 922938"/>
              <a:gd name="connsiteY125" fmla="*/ 754100 h 922938"/>
              <a:gd name="connsiteX126" fmla="*/ 357234 w 922938"/>
              <a:gd name="connsiteY126" fmla="*/ 721632 h 922938"/>
              <a:gd name="connsiteX127" fmla="*/ 357234 w 922938"/>
              <a:gd name="connsiteY127" fmla="*/ 694575 h 922938"/>
              <a:gd name="connsiteX128" fmla="*/ 346682 w 922938"/>
              <a:gd name="connsiteY128" fmla="*/ 675636 h 922938"/>
              <a:gd name="connsiteX129" fmla="*/ 346682 w 922938"/>
              <a:gd name="connsiteY129" fmla="*/ 667519 h 922938"/>
              <a:gd name="connsiteX130" fmla="*/ 317190 w 922938"/>
              <a:gd name="connsiteY130" fmla="*/ 640462 h 922938"/>
              <a:gd name="connsiteX131" fmla="*/ 292027 w 922938"/>
              <a:gd name="connsiteY131" fmla="*/ 636133 h 922938"/>
              <a:gd name="connsiteX132" fmla="*/ 292298 w 922938"/>
              <a:gd name="connsiteY132" fmla="*/ 632345 h 922938"/>
              <a:gd name="connsiteX133" fmla="*/ 281475 w 922938"/>
              <a:gd name="connsiteY133" fmla="*/ 613405 h 922938"/>
              <a:gd name="connsiteX134" fmla="*/ 281475 w 922938"/>
              <a:gd name="connsiteY134" fmla="*/ 591760 h 922938"/>
              <a:gd name="connsiteX135" fmla="*/ 251984 w 922938"/>
              <a:gd name="connsiteY135" fmla="*/ 564703 h 922938"/>
              <a:gd name="connsiteX136" fmla="*/ 205717 w 922938"/>
              <a:gd name="connsiteY136" fmla="*/ 559292 h 922938"/>
              <a:gd name="connsiteX137" fmla="*/ 530147 w 922938"/>
              <a:gd name="connsiteY137" fmla="*/ 468898 h 922938"/>
              <a:gd name="connsiteX138" fmla="*/ 500308 w 922938"/>
              <a:gd name="connsiteY138" fmla="*/ 483468 h 922938"/>
              <a:gd name="connsiteX139" fmla="*/ 383251 w 922938"/>
              <a:gd name="connsiteY139" fmla="*/ 823936 h 922938"/>
              <a:gd name="connsiteX140" fmla="*/ 397821 w 922938"/>
              <a:gd name="connsiteY140" fmla="*/ 853774 h 922938"/>
              <a:gd name="connsiteX141" fmla="*/ 427660 w 922938"/>
              <a:gd name="connsiteY141" fmla="*/ 839204 h 922938"/>
              <a:gd name="connsiteX142" fmla="*/ 476009 w 922938"/>
              <a:gd name="connsiteY142" fmla="*/ 698576 h 922938"/>
              <a:gd name="connsiteX143" fmla="*/ 661046 w 922938"/>
              <a:gd name="connsiteY143" fmla="*/ 762194 h 922938"/>
              <a:gd name="connsiteX144" fmla="*/ 645778 w 922938"/>
              <a:gd name="connsiteY144" fmla="*/ 806603 h 922938"/>
              <a:gd name="connsiteX145" fmla="*/ 690186 w 922938"/>
              <a:gd name="connsiteY145" fmla="*/ 821871 h 922938"/>
              <a:gd name="connsiteX146" fmla="*/ 735991 w 922938"/>
              <a:gd name="connsiteY146" fmla="*/ 688645 h 922938"/>
              <a:gd name="connsiteX147" fmla="*/ 691583 w 922938"/>
              <a:gd name="connsiteY147" fmla="*/ 673377 h 922938"/>
              <a:gd name="connsiteX148" fmla="*/ 676314 w 922938"/>
              <a:gd name="connsiteY148" fmla="*/ 717785 h 922938"/>
              <a:gd name="connsiteX149" fmla="*/ 491278 w 922938"/>
              <a:gd name="connsiteY149" fmla="*/ 654167 h 922938"/>
              <a:gd name="connsiteX150" fmla="*/ 544717 w 922938"/>
              <a:gd name="connsiteY150" fmla="*/ 498736 h 922938"/>
              <a:gd name="connsiteX151" fmla="*/ 530147 w 922938"/>
              <a:gd name="connsiteY151" fmla="*/ 468898 h 922938"/>
              <a:gd name="connsiteX152" fmla="*/ 394892 w 922938"/>
              <a:gd name="connsiteY152" fmla="*/ 133714 h 922938"/>
              <a:gd name="connsiteX153" fmla="*/ 497509 w 922938"/>
              <a:gd name="connsiteY153" fmla="*/ 236331 h 922938"/>
              <a:gd name="connsiteX154" fmla="*/ 600126 w 922938"/>
              <a:gd name="connsiteY154" fmla="*/ 133714 h 922938"/>
              <a:gd name="connsiteX155" fmla="*/ 632552 w 922938"/>
              <a:gd name="connsiteY155" fmla="*/ 166140 h 922938"/>
              <a:gd name="connsiteX156" fmla="*/ 529934 w 922938"/>
              <a:gd name="connsiteY156" fmla="*/ 268757 h 922938"/>
              <a:gd name="connsiteX157" fmla="*/ 632552 w 922938"/>
              <a:gd name="connsiteY157" fmla="*/ 371374 h 922938"/>
              <a:gd name="connsiteX158" fmla="*/ 600126 w 922938"/>
              <a:gd name="connsiteY158" fmla="*/ 403800 h 922938"/>
              <a:gd name="connsiteX159" fmla="*/ 497509 w 922938"/>
              <a:gd name="connsiteY159" fmla="*/ 301182 h 922938"/>
              <a:gd name="connsiteX160" fmla="*/ 394892 w 922938"/>
              <a:gd name="connsiteY160" fmla="*/ 403800 h 922938"/>
              <a:gd name="connsiteX161" fmla="*/ 362466 w 922938"/>
              <a:gd name="connsiteY161" fmla="*/ 371374 h 922938"/>
              <a:gd name="connsiteX162" fmla="*/ 465083 w 922938"/>
              <a:gd name="connsiteY162" fmla="*/ 268757 h 922938"/>
              <a:gd name="connsiteX163" fmla="*/ 362466 w 922938"/>
              <a:gd name="connsiteY163" fmla="*/ 166140 h 922938"/>
              <a:gd name="connsiteX164" fmla="*/ 294426 w 922938"/>
              <a:gd name="connsiteY164" fmla="*/ 99642 h 922938"/>
              <a:gd name="connsiteX165" fmla="*/ 270953 w 922938"/>
              <a:gd name="connsiteY165" fmla="*/ 123115 h 922938"/>
              <a:gd name="connsiteX166" fmla="*/ 270953 w 922938"/>
              <a:gd name="connsiteY166" fmla="*/ 408245 h 922938"/>
              <a:gd name="connsiteX167" fmla="*/ 294426 w 922938"/>
              <a:gd name="connsiteY167" fmla="*/ 431718 h 922938"/>
              <a:gd name="connsiteX168" fmla="*/ 552630 w 922938"/>
              <a:gd name="connsiteY168" fmla="*/ 431718 h 922938"/>
              <a:gd name="connsiteX169" fmla="*/ 646522 w 922938"/>
              <a:gd name="connsiteY169" fmla="*/ 527681 h 922938"/>
              <a:gd name="connsiteX170" fmla="*/ 646522 w 922938"/>
              <a:gd name="connsiteY170" fmla="*/ 432408 h 922938"/>
              <a:gd name="connsiteX171" fmla="*/ 716941 w 922938"/>
              <a:gd name="connsiteY171" fmla="*/ 432408 h 922938"/>
              <a:gd name="connsiteX172" fmla="*/ 740414 w 922938"/>
              <a:gd name="connsiteY172" fmla="*/ 408935 h 922938"/>
              <a:gd name="connsiteX173" fmla="*/ 740414 w 922938"/>
              <a:gd name="connsiteY173" fmla="*/ 123806 h 922938"/>
              <a:gd name="connsiteX174" fmla="*/ 716941 w 922938"/>
              <a:gd name="connsiteY174" fmla="*/ 99642 h 922938"/>
              <a:gd name="connsiteX175" fmla="*/ 461469 w 922938"/>
              <a:gd name="connsiteY175" fmla="*/ 0 h 922938"/>
              <a:gd name="connsiteX176" fmla="*/ 922938 w 922938"/>
              <a:gd name="connsiteY176" fmla="*/ 461469 h 922938"/>
              <a:gd name="connsiteX177" fmla="*/ 461469 w 922938"/>
              <a:gd name="connsiteY177" fmla="*/ 922938 h 922938"/>
              <a:gd name="connsiteX178" fmla="*/ 0 w 922938"/>
              <a:gd name="connsiteY178" fmla="*/ 461469 h 922938"/>
              <a:gd name="connsiteX179" fmla="*/ 461469 w 922938"/>
              <a:gd name="connsiteY179"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922938" h="922938">
                <a:moveTo>
                  <a:pt x="265512" y="727043"/>
                </a:moveTo>
                <a:cubicBezTo>
                  <a:pt x="267406" y="727043"/>
                  <a:pt x="269029" y="727043"/>
                  <a:pt x="270923" y="727043"/>
                </a:cubicBezTo>
                <a:cubicBezTo>
                  <a:pt x="272547" y="727043"/>
                  <a:pt x="274441" y="727043"/>
                  <a:pt x="276335" y="727043"/>
                </a:cubicBezTo>
                <a:lnTo>
                  <a:pt x="276335" y="737866"/>
                </a:lnTo>
                <a:cubicBezTo>
                  <a:pt x="272547" y="737866"/>
                  <a:pt x="269029" y="737595"/>
                  <a:pt x="265512" y="737325"/>
                </a:cubicBezTo>
                <a:close/>
                <a:moveTo>
                  <a:pt x="297980" y="726502"/>
                </a:moveTo>
                <a:lnTo>
                  <a:pt x="297980" y="737325"/>
                </a:lnTo>
                <a:cubicBezTo>
                  <a:pt x="294463" y="737595"/>
                  <a:pt x="290945" y="737866"/>
                  <a:pt x="287157" y="737866"/>
                </a:cubicBezTo>
                <a:lnTo>
                  <a:pt x="287157" y="727043"/>
                </a:lnTo>
                <a:cubicBezTo>
                  <a:pt x="290404" y="727043"/>
                  <a:pt x="294192" y="726773"/>
                  <a:pt x="297980" y="726502"/>
                </a:cubicBezTo>
                <a:close/>
                <a:moveTo>
                  <a:pt x="243867" y="725420"/>
                </a:moveTo>
                <a:cubicBezTo>
                  <a:pt x="247384" y="725961"/>
                  <a:pt x="250901" y="726232"/>
                  <a:pt x="254689" y="726502"/>
                </a:cubicBezTo>
                <a:lnTo>
                  <a:pt x="254689" y="735972"/>
                </a:lnTo>
                <a:cubicBezTo>
                  <a:pt x="250901" y="735431"/>
                  <a:pt x="247113" y="734890"/>
                  <a:pt x="243867" y="734078"/>
                </a:cubicBezTo>
                <a:close/>
                <a:moveTo>
                  <a:pt x="319625" y="723797"/>
                </a:moveTo>
                <a:lnTo>
                  <a:pt x="319625" y="734078"/>
                </a:lnTo>
                <a:cubicBezTo>
                  <a:pt x="316378" y="734890"/>
                  <a:pt x="312591" y="735431"/>
                  <a:pt x="308803" y="735972"/>
                </a:cubicBezTo>
                <a:lnTo>
                  <a:pt x="308803" y="725420"/>
                </a:lnTo>
                <a:cubicBezTo>
                  <a:pt x="312320" y="724879"/>
                  <a:pt x="316108" y="724338"/>
                  <a:pt x="319625" y="723797"/>
                </a:cubicBezTo>
                <a:close/>
                <a:moveTo>
                  <a:pt x="222221" y="721091"/>
                </a:moveTo>
                <a:cubicBezTo>
                  <a:pt x="222221" y="721091"/>
                  <a:pt x="222221" y="721091"/>
                  <a:pt x="222492" y="721091"/>
                </a:cubicBezTo>
                <a:cubicBezTo>
                  <a:pt x="223304" y="721361"/>
                  <a:pt x="223845" y="721632"/>
                  <a:pt x="224656" y="721632"/>
                </a:cubicBezTo>
                <a:cubicBezTo>
                  <a:pt x="227362" y="722444"/>
                  <a:pt x="230068" y="722985"/>
                  <a:pt x="233044" y="723526"/>
                </a:cubicBezTo>
                <a:lnTo>
                  <a:pt x="233044" y="730831"/>
                </a:lnTo>
                <a:cubicBezTo>
                  <a:pt x="226280" y="728126"/>
                  <a:pt x="222221" y="724879"/>
                  <a:pt x="222221" y="721632"/>
                </a:cubicBezTo>
                <a:close/>
                <a:moveTo>
                  <a:pt x="341271" y="716762"/>
                </a:moveTo>
                <a:lnTo>
                  <a:pt x="341271" y="721632"/>
                </a:lnTo>
                <a:cubicBezTo>
                  <a:pt x="341271" y="725149"/>
                  <a:pt x="337212" y="728396"/>
                  <a:pt x="330448" y="730831"/>
                </a:cubicBezTo>
                <a:lnTo>
                  <a:pt x="330448" y="721091"/>
                </a:lnTo>
                <a:cubicBezTo>
                  <a:pt x="334236" y="720009"/>
                  <a:pt x="338024" y="718385"/>
                  <a:pt x="341271" y="716762"/>
                </a:cubicBezTo>
                <a:close/>
                <a:moveTo>
                  <a:pt x="287157" y="699446"/>
                </a:moveTo>
                <a:lnTo>
                  <a:pt x="287157" y="710268"/>
                </a:lnTo>
                <a:cubicBezTo>
                  <a:pt x="283640" y="710539"/>
                  <a:pt x="280123" y="710539"/>
                  <a:pt x="276335" y="710809"/>
                </a:cubicBezTo>
                <a:lnTo>
                  <a:pt x="276335" y="699987"/>
                </a:lnTo>
                <a:cubicBezTo>
                  <a:pt x="279581" y="699987"/>
                  <a:pt x="283369" y="699716"/>
                  <a:pt x="287157" y="699446"/>
                </a:cubicBezTo>
                <a:close/>
                <a:moveTo>
                  <a:pt x="254689" y="699446"/>
                </a:moveTo>
                <a:cubicBezTo>
                  <a:pt x="258207" y="699716"/>
                  <a:pt x="261724" y="699987"/>
                  <a:pt x="265512" y="699987"/>
                </a:cubicBezTo>
                <a:lnTo>
                  <a:pt x="265512" y="710809"/>
                </a:lnTo>
                <a:cubicBezTo>
                  <a:pt x="261724" y="710809"/>
                  <a:pt x="258207" y="710539"/>
                  <a:pt x="254689" y="710268"/>
                </a:cubicBezTo>
                <a:close/>
                <a:moveTo>
                  <a:pt x="308803" y="696740"/>
                </a:moveTo>
                <a:lnTo>
                  <a:pt x="308803" y="707021"/>
                </a:lnTo>
                <a:cubicBezTo>
                  <a:pt x="305556" y="707833"/>
                  <a:pt x="301768" y="708374"/>
                  <a:pt x="297980" y="708915"/>
                </a:cubicBezTo>
                <a:lnTo>
                  <a:pt x="297980" y="698363"/>
                </a:lnTo>
                <a:cubicBezTo>
                  <a:pt x="301497" y="697822"/>
                  <a:pt x="305285" y="697281"/>
                  <a:pt x="308803" y="696740"/>
                </a:cubicBezTo>
                <a:close/>
                <a:moveTo>
                  <a:pt x="233044" y="696469"/>
                </a:moveTo>
                <a:cubicBezTo>
                  <a:pt x="236561" y="697010"/>
                  <a:pt x="240079" y="697822"/>
                  <a:pt x="243867" y="698093"/>
                </a:cubicBezTo>
                <a:lnTo>
                  <a:pt x="243867" y="708915"/>
                </a:lnTo>
                <a:cubicBezTo>
                  <a:pt x="240079" y="708374"/>
                  <a:pt x="236291" y="707833"/>
                  <a:pt x="233044" y="707021"/>
                </a:cubicBezTo>
                <a:close/>
                <a:moveTo>
                  <a:pt x="189753" y="694034"/>
                </a:moveTo>
                <a:cubicBezTo>
                  <a:pt x="191647" y="694034"/>
                  <a:pt x="193271" y="694305"/>
                  <a:pt x="195165" y="694305"/>
                </a:cubicBezTo>
                <a:lnTo>
                  <a:pt x="195165" y="694575"/>
                </a:lnTo>
                <a:cubicBezTo>
                  <a:pt x="195165" y="698363"/>
                  <a:pt x="195976" y="702151"/>
                  <a:pt x="197870" y="705127"/>
                </a:cubicBezTo>
                <a:cubicBezTo>
                  <a:pt x="195165" y="705127"/>
                  <a:pt x="192459" y="704857"/>
                  <a:pt x="189753" y="704586"/>
                </a:cubicBezTo>
                <a:close/>
                <a:moveTo>
                  <a:pt x="168108" y="691058"/>
                </a:moveTo>
                <a:cubicBezTo>
                  <a:pt x="171625" y="691599"/>
                  <a:pt x="175143" y="692411"/>
                  <a:pt x="178931" y="692681"/>
                </a:cubicBezTo>
                <a:lnTo>
                  <a:pt x="178931" y="703504"/>
                </a:lnTo>
                <a:cubicBezTo>
                  <a:pt x="175143" y="702963"/>
                  <a:pt x="171355" y="702422"/>
                  <a:pt x="168108" y="701610"/>
                </a:cubicBezTo>
                <a:close/>
                <a:moveTo>
                  <a:pt x="330448" y="689705"/>
                </a:moveTo>
                <a:lnTo>
                  <a:pt x="330448" y="694575"/>
                </a:lnTo>
                <a:cubicBezTo>
                  <a:pt x="330448" y="698093"/>
                  <a:pt x="326389" y="701340"/>
                  <a:pt x="319625" y="703775"/>
                </a:cubicBezTo>
                <a:lnTo>
                  <a:pt x="319625" y="694034"/>
                </a:lnTo>
                <a:cubicBezTo>
                  <a:pt x="323413" y="692952"/>
                  <a:pt x="327201" y="691329"/>
                  <a:pt x="330448" y="689705"/>
                </a:cubicBezTo>
                <a:close/>
                <a:moveTo>
                  <a:pt x="211399" y="689705"/>
                </a:moveTo>
                <a:cubicBezTo>
                  <a:pt x="214645" y="691329"/>
                  <a:pt x="218163" y="692681"/>
                  <a:pt x="222221" y="693764"/>
                </a:cubicBezTo>
                <a:lnTo>
                  <a:pt x="222221" y="703775"/>
                </a:lnTo>
                <a:cubicBezTo>
                  <a:pt x="215457" y="701069"/>
                  <a:pt x="211399" y="697822"/>
                  <a:pt x="211399" y="694575"/>
                </a:cubicBezTo>
                <a:close/>
                <a:moveTo>
                  <a:pt x="146463" y="684294"/>
                </a:moveTo>
                <a:cubicBezTo>
                  <a:pt x="149709" y="685917"/>
                  <a:pt x="153227" y="687270"/>
                  <a:pt x="157285" y="688352"/>
                </a:cubicBezTo>
                <a:lnTo>
                  <a:pt x="157285" y="698363"/>
                </a:lnTo>
                <a:cubicBezTo>
                  <a:pt x="150521" y="695658"/>
                  <a:pt x="146463" y="692411"/>
                  <a:pt x="146463" y="689164"/>
                </a:cubicBezTo>
                <a:close/>
                <a:moveTo>
                  <a:pt x="178931" y="661566"/>
                </a:moveTo>
                <a:cubicBezTo>
                  <a:pt x="182448" y="662107"/>
                  <a:pt x="185965" y="662919"/>
                  <a:pt x="189753" y="663190"/>
                </a:cubicBezTo>
                <a:lnTo>
                  <a:pt x="189753" y="674012"/>
                </a:lnTo>
                <a:cubicBezTo>
                  <a:pt x="185965" y="673471"/>
                  <a:pt x="182177" y="672930"/>
                  <a:pt x="178931" y="672118"/>
                </a:cubicBezTo>
                <a:close/>
                <a:moveTo>
                  <a:pt x="157285" y="654531"/>
                </a:moveTo>
                <a:cubicBezTo>
                  <a:pt x="160532" y="656155"/>
                  <a:pt x="164049" y="657508"/>
                  <a:pt x="168108" y="658590"/>
                </a:cubicBezTo>
                <a:lnTo>
                  <a:pt x="168108" y="668601"/>
                </a:lnTo>
                <a:cubicBezTo>
                  <a:pt x="161344" y="666166"/>
                  <a:pt x="157285" y="662919"/>
                  <a:pt x="157285" y="659402"/>
                </a:cubicBezTo>
                <a:close/>
                <a:moveTo>
                  <a:pt x="270923" y="651285"/>
                </a:moveTo>
                <a:cubicBezTo>
                  <a:pt x="303932" y="651285"/>
                  <a:pt x="330448" y="658590"/>
                  <a:pt x="330448" y="667519"/>
                </a:cubicBezTo>
                <a:cubicBezTo>
                  <a:pt x="330448" y="676447"/>
                  <a:pt x="303932" y="683753"/>
                  <a:pt x="270923" y="683753"/>
                </a:cubicBezTo>
                <a:cubicBezTo>
                  <a:pt x="237914" y="683753"/>
                  <a:pt x="211399" y="676447"/>
                  <a:pt x="211399" y="667519"/>
                </a:cubicBezTo>
                <a:cubicBezTo>
                  <a:pt x="211399" y="658590"/>
                  <a:pt x="237914" y="651285"/>
                  <a:pt x="270923" y="651285"/>
                </a:cubicBezTo>
                <a:close/>
                <a:moveTo>
                  <a:pt x="222221" y="623687"/>
                </a:moveTo>
                <a:lnTo>
                  <a:pt x="222221" y="634510"/>
                </a:lnTo>
                <a:cubicBezTo>
                  <a:pt x="218704" y="634780"/>
                  <a:pt x="215187" y="634780"/>
                  <a:pt x="211399" y="635051"/>
                </a:cubicBezTo>
                <a:lnTo>
                  <a:pt x="211399" y="624228"/>
                </a:lnTo>
                <a:cubicBezTo>
                  <a:pt x="214645" y="624228"/>
                  <a:pt x="218433" y="623957"/>
                  <a:pt x="222221" y="623687"/>
                </a:cubicBezTo>
                <a:close/>
                <a:moveTo>
                  <a:pt x="189753" y="623687"/>
                </a:moveTo>
                <a:cubicBezTo>
                  <a:pt x="193271" y="623957"/>
                  <a:pt x="196788" y="624228"/>
                  <a:pt x="200576" y="624228"/>
                </a:cubicBezTo>
                <a:lnTo>
                  <a:pt x="200576" y="635051"/>
                </a:lnTo>
                <a:cubicBezTo>
                  <a:pt x="196788" y="634780"/>
                  <a:pt x="193271" y="634780"/>
                  <a:pt x="189753" y="634510"/>
                </a:cubicBezTo>
                <a:close/>
                <a:moveTo>
                  <a:pt x="243867" y="620981"/>
                </a:moveTo>
                <a:lnTo>
                  <a:pt x="243867" y="631263"/>
                </a:lnTo>
                <a:cubicBezTo>
                  <a:pt x="240620" y="632074"/>
                  <a:pt x="236832" y="632616"/>
                  <a:pt x="233044" y="633157"/>
                </a:cubicBezTo>
                <a:lnTo>
                  <a:pt x="233044" y="622605"/>
                </a:lnTo>
                <a:cubicBezTo>
                  <a:pt x="236561" y="622063"/>
                  <a:pt x="240349" y="621522"/>
                  <a:pt x="243867" y="620981"/>
                </a:cubicBezTo>
                <a:close/>
                <a:moveTo>
                  <a:pt x="168108" y="620981"/>
                </a:moveTo>
                <a:cubicBezTo>
                  <a:pt x="171625" y="621522"/>
                  <a:pt x="175143" y="622063"/>
                  <a:pt x="178931" y="622605"/>
                </a:cubicBezTo>
                <a:lnTo>
                  <a:pt x="178931" y="633427"/>
                </a:lnTo>
                <a:cubicBezTo>
                  <a:pt x="175143" y="632886"/>
                  <a:pt x="171355" y="632345"/>
                  <a:pt x="168108" y="631533"/>
                </a:cubicBezTo>
                <a:close/>
                <a:moveTo>
                  <a:pt x="265512" y="613946"/>
                </a:moveTo>
                <a:lnTo>
                  <a:pt x="265512" y="618817"/>
                </a:lnTo>
                <a:cubicBezTo>
                  <a:pt x="265512" y="622334"/>
                  <a:pt x="261453" y="625581"/>
                  <a:pt x="254689" y="628016"/>
                </a:cubicBezTo>
                <a:lnTo>
                  <a:pt x="254689" y="618276"/>
                </a:lnTo>
                <a:cubicBezTo>
                  <a:pt x="258477" y="617193"/>
                  <a:pt x="262265" y="615570"/>
                  <a:pt x="265512" y="613946"/>
                </a:cubicBezTo>
                <a:close/>
                <a:moveTo>
                  <a:pt x="146463" y="613946"/>
                </a:moveTo>
                <a:cubicBezTo>
                  <a:pt x="149709" y="615570"/>
                  <a:pt x="153227" y="616923"/>
                  <a:pt x="157285" y="618005"/>
                </a:cubicBezTo>
                <a:lnTo>
                  <a:pt x="157285" y="628016"/>
                </a:lnTo>
                <a:cubicBezTo>
                  <a:pt x="150521" y="625310"/>
                  <a:pt x="146463" y="622063"/>
                  <a:pt x="146463" y="618817"/>
                </a:cubicBezTo>
                <a:close/>
                <a:moveTo>
                  <a:pt x="205987" y="575526"/>
                </a:moveTo>
                <a:cubicBezTo>
                  <a:pt x="238996" y="575526"/>
                  <a:pt x="265512" y="582831"/>
                  <a:pt x="265512" y="591760"/>
                </a:cubicBezTo>
                <a:cubicBezTo>
                  <a:pt x="265512" y="600689"/>
                  <a:pt x="238996" y="607994"/>
                  <a:pt x="205987" y="607994"/>
                </a:cubicBezTo>
                <a:cubicBezTo>
                  <a:pt x="172978" y="607994"/>
                  <a:pt x="146463" y="600689"/>
                  <a:pt x="146463" y="591760"/>
                </a:cubicBezTo>
                <a:cubicBezTo>
                  <a:pt x="146463" y="582831"/>
                  <a:pt x="172978" y="575526"/>
                  <a:pt x="205987" y="575526"/>
                </a:cubicBezTo>
                <a:close/>
                <a:moveTo>
                  <a:pt x="205717" y="559292"/>
                </a:moveTo>
                <a:cubicBezTo>
                  <a:pt x="182989" y="559292"/>
                  <a:pt x="129958" y="562539"/>
                  <a:pt x="129958" y="591760"/>
                </a:cubicBezTo>
                <a:lnTo>
                  <a:pt x="129958" y="618817"/>
                </a:lnTo>
                <a:cubicBezTo>
                  <a:pt x="129958" y="626393"/>
                  <a:pt x="133475" y="632886"/>
                  <a:pt x="140781" y="637756"/>
                </a:cubicBezTo>
                <a:lnTo>
                  <a:pt x="140781" y="642897"/>
                </a:lnTo>
                <a:cubicBezTo>
                  <a:pt x="134287" y="647497"/>
                  <a:pt x="129958" y="653720"/>
                  <a:pt x="129958" y="662107"/>
                </a:cubicBezTo>
                <a:lnTo>
                  <a:pt x="129958" y="689164"/>
                </a:lnTo>
                <a:cubicBezTo>
                  <a:pt x="129958" y="701881"/>
                  <a:pt x="139969" y="711080"/>
                  <a:pt x="159450" y="716221"/>
                </a:cubicBezTo>
                <a:cubicBezTo>
                  <a:pt x="172166" y="719738"/>
                  <a:pt x="188400" y="721632"/>
                  <a:pt x="205717" y="721632"/>
                </a:cubicBezTo>
                <a:cubicBezTo>
                  <a:pt x="205717" y="734349"/>
                  <a:pt x="215728" y="743548"/>
                  <a:pt x="235208" y="748689"/>
                </a:cubicBezTo>
                <a:cubicBezTo>
                  <a:pt x="247925" y="752206"/>
                  <a:pt x="264159" y="754100"/>
                  <a:pt x="281475" y="754100"/>
                </a:cubicBezTo>
                <a:cubicBezTo>
                  <a:pt x="304203" y="754100"/>
                  <a:pt x="357234" y="750853"/>
                  <a:pt x="357234" y="721632"/>
                </a:cubicBezTo>
                <a:lnTo>
                  <a:pt x="357234" y="694575"/>
                </a:lnTo>
                <a:cubicBezTo>
                  <a:pt x="357505" y="686999"/>
                  <a:pt x="353987" y="680506"/>
                  <a:pt x="346682" y="675636"/>
                </a:cubicBezTo>
                <a:lnTo>
                  <a:pt x="346682" y="667519"/>
                </a:lnTo>
                <a:cubicBezTo>
                  <a:pt x="346682" y="654802"/>
                  <a:pt x="336671" y="645603"/>
                  <a:pt x="317190" y="640462"/>
                </a:cubicBezTo>
                <a:cubicBezTo>
                  <a:pt x="309885" y="638568"/>
                  <a:pt x="301497" y="636945"/>
                  <a:pt x="292027" y="636133"/>
                </a:cubicBezTo>
                <a:cubicBezTo>
                  <a:pt x="292298" y="635051"/>
                  <a:pt x="292298" y="633698"/>
                  <a:pt x="292298" y="632345"/>
                </a:cubicBezTo>
                <a:cubicBezTo>
                  <a:pt x="292298" y="624769"/>
                  <a:pt x="288781" y="618276"/>
                  <a:pt x="281475" y="613405"/>
                </a:cubicBezTo>
                <a:lnTo>
                  <a:pt x="281475" y="591760"/>
                </a:lnTo>
                <a:cubicBezTo>
                  <a:pt x="281475" y="579043"/>
                  <a:pt x="271464" y="569844"/>
                  <a:pt x="251984" y="564703"/>
                </a:cubicBezTo>
                <a:cubicBezTo>
                  <a:pt x="239267" y="561186"/>
                  <a:pt x="223033" y="559292"/>
                  <a:pt x="205717" y="559292"/>
                </a:cubicBezTo>
                <a:close/>
                <a:moveTo>
                  <a:pt x="530147" y="468898"/>
                </a:moveTo>
                <a:cubicBezTo>
                  <a:pt x="517564" y="464572"/>
                  <a:pt x="504634" y="470886"/>
                  <a:pt x="500308" y="483468"/>
                </a:cubicBezTo>
                <a:lnTo>
                  <a:pt x="383251" y="823936"/>
                </a:lnTo>
                <a:cubicBezTo>
                  <a:pt x="378925" y="836519"/>
                  <a:pt x="385238" y="849448"/>
                  <a:pt x="397821" y="853774"/>
                </a:cubicBezTo>
                <a:cubicBezTo>
                  <a:pt x="410404" y="858100"/>
                  <a:pt x="423333" y="851787"/>
                  <a:pt x="427660" y="839204"/>
                </a:cubicBezTo>
                <a:lnTo>
                  <a:pt x="476009" y="698576"/>
                </a:lnTo>
                <a:lnTo>
                  <a:pt x="661046" y="762194"/>
                </a:lnTo>
                <a:lnTo>
                  <a:pt x="645778" y="806603"/>
                </a:lnTo>
                <a:lnTo>
                  <a:pt x="690186" y="821871"/>
                </a:lnTo>
                <a:lnTo>
                  <a:pt x="735991" y="688645"/>
                </a:lnTo>
                <a:lnTo>
                  <a:pt x="691583" y="673377"/>
                </a:lnTo>
                <a:lnTo>
                  <a:pt x="676314" y="717785"/>
                </a:lnTo>
                <a:lnTo>
                  <a:pt x="491278" y="654167"/>
                </a:lnTo>
                <a:lnTo>
                  <a:pt x="544717" y="498736"/>
                </a:lnTo>
                <a:cubicBezTo>
                  <a:pt x="549043" y="486154"/>
                  <a:pt x="542730" y="473224"/>
                  <a:pt x="530147" y="468898"/>
                </a:cubicBezTo>
                <a:close/>
                <a:moveTo>
                  <a:pt x="394892" y="133714"/>
                </a:moveTo>
                <a:lnTo>
                  <a:pt x="497509" y="236331"/>
                </a:lnTo>
                <a:lnTo>
                  <a:pt x="600126" y="133714"/>
                </a:lnTo>
                <a:lnTo>
                  <a:pt x="632552" y="166140"/>
                </a:lnTo>
                <a:lnTo>
                  <a:pt x="529934" y="268757"/>
                </a:lnTo>
                <a:lnTo>
                  <a:pt x="632552" y="371374"/>
                </a:lnTo>
                <a:lnTo>
                  <a:pt x="600126" y="403800"/>
                </a:lnTo>
                <a:lnTo>
                  <a:pt x="497509" y="301182"/>
                </a:lnTo>
                <a:lnTo>
                  <a:pt x="394892" y="403800"/>
                </a:lnTo>
                <a:lnTo>
                  <a:pt x="362466" y="371374"/>
                </a:lnTo>
                <a:lnTo>
                  <a:pt x="465083" y="268757"/>
                </a:lnTo>
                <a:lnTo>
                  <a:pt x="362466" y="166140"/>
                </a:lnTo>
                <a:close/>
                <a:moveTo>
                  <a:pt x="294426" y="99642"/>
                </a:moveTo>
                <a:cubicBezTo>
                  <a:pt x="281309" y="99642"/>
                  <a:pt x="270953" y="110688"/>
                  <a:pt x="270953" y="123115"/>
                </a:cubicBezTo>
                <a:lnTo>
                  <a:pt x="270953" y="408245"/>
                </a:lnTo>
                <a:cubicBezTo>
                  <a:pt x="270953" y="421362"/>
                  <a:pt x="281309" y="431718"/>
                  <a:pt x="294426" y="431718"/>
                </a:cubicBezTo>
                <a:lnTo>
                  <a:pt x="552630" y="431718"/>
                </a:lnTo>
                <a:lnTo>
                  <a:pt x="646522" y="527681"/>
                </a:lnTo>
                <a:lnTo>
                  <a:pt x="646522" y="432408"/>
                </a:lnTo>
                <a:lnTo>
                  <a:pt x="716941" y="432408"/>
                </a:lnTo>
                <a:cubicBezTo>
                  <a:pt x="730059" y="432408"/>
                  <a:pt x="740414" y="421362"/>
                  <a:pt x="740414" y="408935"/>
                </a:cubicBezTo>
                <a:lnTo>
                  <a:pt x="740414" y="123806"/>
                </a:lnTo>
                <a:cubicBezTo>
                  <a:pt x="740414" y="110688"/>
                  <a:pt x="730059" y="99642"/>
                  <a:pt x="716941" y="99642"/>
                </a:cubicBez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3" name="Freeform: Shape 382">
            <a:extLst>
              <a:ext uri="{FF2B5EF4-FFF2-40B4-BE49-F238E27FC236}">
                <a16:creationId xmlns:a16="http://schemas.microsoft.com/office/drawing/2014/main" id="{8129776A-6CC3-4E45-941A-2B49FD83DB3A}"/>
              </a:ext>
            </a:extLst>
          </p:cNvPr>
          <p:cNvSpPr/>
          <p:nvPr/>
        </p:nvSpPr>
        <p:spPr>
          <a:xfrm>
            <a:off x="1978229" y="4858041"/>
            <a:ext cx="922938" cy="922938"/>
          </a:xfrm>
          <a:custGeom>
            <a:avLst/>
            <a:gdLst>
              <a:gd name="connsiteX0" fmla="*/ 608413 w 922938"/>
              <a:gd name="connsiteY0" fmla="*/ 539012 h 922938"/>
              <a:gd name="connsiteX1" fmla="*/ 460753 w 922938"/>
              <a:gd name="connsiteY1" fmla="*/ 596928 h 922938"/>
              <a:gd name="connsiteX2" fmla="*/ 608413 w 922938"/>
              <a:gd name="connsiteY2" fmla="*/ 659018 h 922938"/>
              <a:gd name="connsiteX3" fmla="*/ 756072 w 922938"/>
              <a:gd name="connsiteY3" fmla="*/ 596928 h 922938"/>
              <a:gd name="connsiteX4" fmla="*/ 608413 w 922938"/>
              <a:gd name="connsiteY4" fmla="*/ 539012 h 922938"/>
              <a:gd name="connsiteX5" fmla="*/ 608413 w 922938"/>
              <a:gd name="connsiteY5" fmla="*/ 518663 h 922938"/>
              <a:gd name="connsiteX6" fmla="*/ 787379 w 922938"/>
              <a:gd name="connsiteY6" fmla="*/ 593798 h 922938"/>
              <a:gd name="connsiteX7" fmla="*/ 608413 w 922938"/>
              <a:gd name="connsiteY7" fmla="*/ 668932 h 922938"/>
              <a:gd name="connsiteX8" fmla="*/ 429447 w 922938"/>
              <a:gd name="connsiteY8" fmla="*/ 593798 h 922938"/>
              <a:gd name="connsiteX9" fmla="*/ 608413 w 922938"/>
              <a:gd name="connsiteY9" fmla="*/ 518663 h 922938"/>
              <a:gd name="connsiteX10" fmla="*/ 608413 w 922938"/>
              <a:gd name="connsiteY10" fmla="*/ 497271 h 922938"/>
              <a:gd name="connsiteX11" fmla="*/ 378836 w 922938"/>
              <a:gd name="connsiteY11" fmla="*/ 593798 h 922938"/>
              <a:gd name="connsiteX12" fmla="*/ 378836 w 922938"/>
              <a:gd name="connsiteY12" fmla="*/ 595363 h 922938"/>
              <a:gd name="connsiteX13" fmla="*/ 378836 w 922938"/>
              <a:gd name="connsiteY13" fmla="*/ 596406 h 922938"/>
              <a:gd name="connsiteX14" fmla="*/ 608413 w 922938"/>
              <a:gd name="connsiteY14" fmla="*/ 705977 h 922938"/>
              <a:gd name="connsiteX15" fmla="*/ 837990 w 922938"/>
              <a:gd name="connsiteY15" fmla="*/ 596406 h 922938"/>
              <a:gd name="connsiteX16" fmla="*/ 837990 w 922938"/>
              <a:gd name="connsiteY16" fmla="*/ 595363 h 922938"/>
              <a:gd name="connsiteX17" fmla="*/ 837990 w 922938"/>
              <a:gd name="connsiteY17" fmla="*/ 593798 h 922938"/>
              <a:gd name="connsiteX18" fmla="*/ 608413 w 922938"/>
              <a:gd name="connsiteY18" fmla="*/ 497271 h 922938"/>
              <a:gd name="connsiteX19" fmla="*/ 147564 w 922938"/>
              <a:gd name="connsiteY19" fmla="*/ 217927 h 922938"/>
              <a:gd name="connsiteX20" fmla="*/ 147564 w 922938"/>
              <a:gd name="connsiteY20" fmla="*/ 404599 h 922938"/>
              <a:gd name="connsiteX21" fmla="*/ 150899 w 922938"/>
              <a:gd name="connsiteY21" fmla="*/ 419994 h 922938"/>
              <a:gd name="connsiteX22" fmla="*/ 163848 w 922938"/>
              <a:gd name="connsiteY22" fmla="*/ 449233 h 922938"/>
              <a:gd name="connsiteX23" fmla="*/ 178834 w 922938"/>
              <a:gd name="connsiteY23" fmla="*/ 468780 h 922938"/>
              <a:gd name="connsiteX24" fmla="*/ 198625 w 922938"/>
              <a:gd name="connsiteY24" fmla="*/ 489630 h 922938"/>
              <a:gd name="connsiteX25" fmla="*/ 216086 w 922938"/>
              <a:gd name="connsiteY25" fmla="*/ 506722 h 922938"/>
              <a:gd name="connsiteX26" fmla="*/ 221850 w 922938"/>
              <a:gd name="connsiteY26" fmla="*/ 511108 h 922938"/>
              <a:gd name="connsiteX27" fmla="*/ 246382 w 922938"/>
              <a:gd name="connsiteY27" fmla="*/ 539238 h 922938"/>
              <a:gd name="connsiteX28" fmla="*/ 251833 w 922938"/>
              <a:gd name="connsiteY28" fmla="*/ 549445 h 922938"/>
              <a:gd name="connsiteX29" fmla="*/ 254415 w 922938"/>
              <a:gd name="connsiteY29" fmla="*/ 549573 h 922938"/>
              <a:gd name="connsiteX30" fmla="*/ 263537 w 922938"/>
              <a:gd name="connsiteY30" fmla="*/ 582152 h 922938"/>
              <a:gd name="connsiteX31" fmla="*/ 263537 w 922938"/>
              <a:gd name="connsiteY31" fmla="*/ 666855 h 922938"/>
              <a:gd name="connsiteX32" fmla="*/ 230959 w 922938"/>
              <a:gd name="connsiteY32" fmla="*/ 666855 h 922938"/>
              <a:gd name="connsiteX33" fmla="*/ 204896 w 922938"/>
              <a:gd name="connsiteY33" fmla="*/ 692917 h 922938"/>
              <a:gd name="connsiteX34" fmla="*/ 172319 w 922938"/>
              <a:gd name="connsiteY34" fmla="*/ 692917 h 922938"/>
              <a:gd name="connsiteX35" fmla="*/ 146256 w 922938"/>
              <a:gd name="connsiteY35" fmla="*/ 718980 h 922938"/>
              <a:gd name="connsiteX36" fmla="*/ 146256 w 922938"/>
              <a:gd name="connsiteY36" fmla="*/ 732011 h 922938"/>
              <a:gd name="connsiteX37" fmla="*/ 432942 w 922938"/>
              <a:gd name="connsiteY37" fmla="*/ 732011 h 922938"/>
              <a:gd name="connsiteX38" fmla="*/ 432942 w 922938"/>
              <a:gd name="connsiteY38" fmla="*/ 718980 h 922938"/>
              <a:gd name="connsiteX39" fmla="*/ 406880 w 922938"/>
              <a:gd name="connsiteY39" fmla="*/ 692917 h 922938"/>
              <a:gd name="connsiteX40" fmla="*/ 374302 w 922938"/>
              <a:gd name="connsiteY40" fmla="*/ 692917 h 922938"/>
              <a:gd name="connsiteX41" fmla="*/ 348239 w 922938"/>
              <a:gd name="connsiteY41" fmla="*/ 666855 h 922938"/>
              <a:gd name="connsiteX42" fmla="*/ 315662 w 922938"/>
              <a:gd name="connsiteY42" fmla="*/ 666855 h 922938"/>
              <a:gd name="connsiteX43" fmla="*/ 315662 w 922938"/>
              <a:gd name="connsiteY43" fmla="*/ 582803 h 922938"/>
              <a:gd name="connsiteX44" fmla="*/ 324783 w 922938"/>
              <a:gd name="connsiteY44" fmla="*/ 550225 h 922938"/>
              <a:gd name="connsiteX45" fmla="*/ 326537 w 922938"/>
              <a:gd name="connsiteY45" fmla="*/ 550136 h 922938"/>
              <a:gd name="connsiteX46" fmla="*/ 333161 w 922938"/>
              <a:gd name="connsiteY46" fmla="*/ 537730 h 922938"/>
              <a:gd name="connsiteX47" fmla="*/ 357693 w 922938"/>
              <a:gd name="connsiteY47" fmla="*/ 509600 h 922938"/>
              <a:gd name="connsiteX48" fmla="*/ 369382 w 922938"/>
              <a:gd name="connsiteY48" fmla="*/ 500706 h 922938"/>
              <a:gd name="connsiteX49" fmla="*/ 380166 w 922938"/>
              <a:gd name="connsiteY49" fmla="*/ 490281 h 922938"/>
              <a:gd name="connsiteX50" fmla="*/ 399713 w 922938"/>
              <a:gd name="connsiteY50" fmla="*/ 469431 h 922938"/>
              <a:gd name="connsiteX51" fmla="*/ 414698 w 922938"/>
              <a:gd name="connsiteY51" fmla="*/ 449884 h 922938"/>
              <a:gd name="connsiteX52" fmla="*/ 427649 w 922938"/>
              <a:gd name="connsiteY52" fmla="*/ 420645 h 922938"/>
              <a:gd name="connsiteX53" fmla="*/ 430418 w 922938"/>
              <a:gd name="connsiteY53" fmla="*/ 407858 h 922938"/>
              <a:gd name="connsiteX54" fmla="*/ 430418 w 922938"/>
              <a:gd name="connsiteY54" fmla="*/ 217927 h 922938"/>
              <a:gd name="connsiteX55" fmla="*/ 289599 w 922938"/>
              <a:gd name="connsiteY55" fmla="*/ 217927 h 922938"/>
              <a:gd name="connsiteX56" fmla="*/ 461469 w 922938"/>
              <a:gd name="connsiteY56" fmla="*/ 0 h 922938"/>
              <a:gd name="connsiteX57" fmla="*/ 922938 w 922938"/>
              <a:gd name="connsiteY57" fmla="*/ 461469 h 922938"/>
              <a:gd name="connsiteX58" fmla="*/ 461469 w 922938"/>
              <a:gd name="connsiteY58" fmla="*/ 922938 h 922938"/>
              <a:gd name="connsiteX59" fmla="*/ 0 w 922938"/>
              <a:gd name="connsiteY59" fmla="*/ 461469 h 922938"/>
              <a:gd name="connsiteX60" fmla="*/ 461469 w 922938"/>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22938" h="922938">
                <a:moveTo>
                  <a:pt x="608413" y="539012"/>
                </a:moveTo>
                <a:cubicBezTo>
                  <a:pt x="527017" y="539012"/>
                  <a:pt x="460753" y="562491"/>
                  <a:pt x="460753" y="596928"/>
                </a:cubicBezTo>
                <a:cubicBezTo>
                  <a:pt x="460753" y="631365"/>
                  <a:pt x="527017" y="659018"/>
                  <a:pt x="608413" y="659018"/>
                </a:cubicBezTo>
                <a:cubicBezTo>
                  <a:pt x="689808" y="659018"/>
                  <a:pt x="756072" y="631365"/>
                  <a:pt x="756072" y="596928"/>
                </a:cubicBezTo>
                <a:cubicBezTo>
                  <a:pt x="756072" y="562491"/>
                  <a:pt x="689808" y="539012"/>
                  <a:pt x="608413" y="539012"/>
                </a:cubicBezTo>
                <a:close/>
                <a:moveTo>
                  <a:pt x="608413" y="518663"/>
                </a:moveTo>
                <a:cubicBezTo>
                  <a:pt x="707027" y="518663"/>
                  <a:pt x="787379" y="552578"/>
                  <a:pt x="787379" y="593798"/>
                </a:cubicBezTo>
                <a:cubicBezTo>
                  <a:pt x="787379" y="635539"/>
                  <a:pt x="707027" y="668932"/>
                  <a:pt x="608413" y="668932"/>
                </a:cubicBezTo>
                <a:cubicBezTo>
                  <a:pt x="509799" y="668932"/>
                  <a:pt x="429447" y="635017"/>
                  <a:pt x="429447" y="593798"/>
                </a:cubicBezTo>
                <a:cubicBezTo>
                  <a:pt x="429447" y="552056"/>
                  <a:pt x="509799" y="518663"/>
                  <a:pt x="608413" y="518663"/>
                </a:cubicBezTo>
                <a:close/>
                <a:moveTo>
                  <a:pt x="608413" y="497271"/>
                </a:moveTo>
                <a:cubicBezTo>
                  <a:pt x="481624" y="497271"/>
                  <a:pt x="378836" y="540578"/>
                  <a:pt x="378836" y="593798"/>
                </a:cubicBezTo>
                <a:cubicBezTo>
                  <a:pt x="378836" y="594319"/>
                  <a:pt x="378836" y="594841"/>
                  <a:pt x="378836" y="595363"/>
                </a:cubicBezTo>
                <a:cubicBezTo>
                  <a:pt x="378836" y="595885"/>
                  <a:pt x="378836" y="595885"/>
                  <a:pt x="378836" y="596406"/>
                </a:cubicBezTo>
                <a:cubicBezTo>
                  <a:pt x="378836" y="656931"/>
                  <a:pt x="481624" y="705977"/>
                  <a:pt x="608413" y="705977"/>
                </a:cubicBezTo>
                <a:cubicBezTo>
                  <a:pt x="735202" y="705977"/>
                  <a:pt x="837990" y="656931"/>
                  <a:pt x="837990" y="596406"/>
                </a:cubicBezTo>
                <a:cubicBezTo>
                  <a:pt x="837990" y="595885"/>
                  <a:pt x="837990" y="595885"/>
                  <a:pt x="837990" y="595363"/>
                </a:cubicBezTo>
                <a:cubicBezTo>
                  <a:pt x="837990" y="594841"/>
                  <a:pt x="837990" y="594319"/>
                  <a:pt x="837990" y="593798"/>
                </a:cubicBezTo>
                <a:cubicBezTo>
                  <a:pt x="837990" y="540578"/>
                  <a:pt x="735202" y="497271"/>
                  <a:pt x="608413" y="497271"/>
                </a:cubicBezTo>
                <a:close/>
                <a:moveTo>
                  <a:pt x="147564" y="217927"/>
                </a:moveTo>
                <a:lnTo>
                  <a:pt x="147564" y="404599"/>
                </a:lnTo>
                <a:lnTo>
                  <a:pt x="150899" y="419994"/>
                </a:lnTo>
                <a:cubicBezTo>
                  <a:pt x="153912" y="430337"/>
                  <a:pt x="158310" y="440111"/>
                  <a:pt x="163848" y="449233"/>
                </a:cubicBezTo>
                <a:cubicBezTo>
                  <a:pt x="163848" y="449884"/>
                  <a:pt x="173622" y="463567"/>
                  <a:pt x="178834" y="468780"/>
                </a:cubicBezTo>
                <a:cubicBezTo>
                  <a:pt x="185350" y="476272"/>
                  <a:pt x="192028" y="483114"/>
                  <a:pt x="198625" y="489630"/>
                </a:cubicBezTo>
                <a:lnTo>
                  <a:pt x="216086" y="506722"/>
                </a:lnTo>
                <a:lnTo>
                  <a:pt x="221850" y="511108"/>
                </a:lnTo>
                <a:cubicBezTo>
                  <a:pt x="231807" y="519801"/>
                  <a:pt x="240069" y="529375"/>
                  <a:pt x="246382" y="539238"/>
                </a:cubicBezTo>
                <a:lnTo>
                  <a:pt x="251833" y="549445"/>
                </a:lnTo>
                <a:lnTo>
                  <a:pt x="254415" y="549573"/>
                </a:lnTo>
                <a:cubicBezTo>
                  <a:pt x="260279" y="559346"/>
                  <a:pt x="263537" y="570424"/>
                  <a:pt x="263537" y="582152"/>
                </a:cubicBezTo>
                <a:lnTo>
                  <a:pt x="263537" y="666855"/>
                </a:lnTo>
                <a:lnTo>
                  <a:pt x="230959" y="666855"/>
                </a:lnTo>
                <a:cubicBezTo>
                  <a:pt x="216624" y="666855"/>
                  <a:pt x="204896" y="678583"/>
                  <a:pt x="204896" y="692917"/>
                </a:cubicBezTo>
                <a:lnTo>
                  <a:pt x="172319" y="692917"/>
                </a:lnTo>
                <a:cubicBezTo>
                  <a:pt x="157984" y="692917"/>
                  <a:pt x="146256" y="704645"/>
                  <a:pt x="146256" y="718980"/>
                </a:cubicBezTo>
                <a:lnTo>
                  <a:pt x="146256" y="732011"/>
                </a:lnTo>
                <a:lnTo>
                  <a:pt x="432942" y="732011"/>
                </a:lnTo>
                <a:lnTo>
                  <a:pt x="432942" y="718980"/>
                </a:lnTo>
                <a:cubicBezTo>
                  <a:pt x="432942" y="704645"/>
                  <a:pt x="421214" y="692917"/>
                  <a:pt x="406880" y="692917"/>
                </a:cubicBezTo>
                <a:lnTo>
                  <a:pt x="374302" y="692917"/>
                </a:lnTo>
                <a:cubicBezTo>
                  <a:pt x="374302" y="678583"/>
                  <a:pt x="362574" y="666855"/>
                  <a:pt x="348239" y="666855"/>
                </a:cubicBezTo>
                <a:lnTo>
                  <a:pt x="315662" y="666855"/>
                </a:lnTo>
                <a:lnTo>
                  <a:pt x="315662" y="582803"/>
                </a:lnTo>
                <a:cubicBezTo>
                  <a:pt x="315662" y="571075"/>
                  <a:pt x="318920" y="559998"/>
                  <a:pt x="324783" y="550225"/>
                </a:cubicBezTo>
                <a:lnTo>
                  <a:pt x="326537" y="550136"/>
                </a:lnTo>
                <a:lnTo>
                  <a:pt x="333161" y="537730"/>
                </a:lnTo>
                <a:cubicBezTo>
                  <a:pt x="339474" y="527867"/>
                  <a:pt x="347736" y="518293"/>
                  <a:pt x="357693" y="509600"/>
                </a:cubicBezTo>
                <a:lnTo>
                  <a:pt x="369382" y="500706"/>
                </a:lnTo>
                <a:lnTo>
                  <a:pt x="380166" y="490281"/>
                </a:lnTo>
                <a:cubicBezTo>
                  <a:pt x="386845" y="483765"/>
                  <a:pt x="393523" y="476924"/>
                  <a:pt x="399713" y="469431"/>
                </a:cubicBezTo>
                <a:cubicBezTo>
                  <a:pt x="404925" y="463567"/>
                  <a:pt x="414698" y="450536"/>
                  <a:pt x="414698" y="449884"/>
                </a:cubicBezTo>
                <a:cubicBezTo>
                  <a:pt x="420237" y="440762"/>
                  <a:pt x="424635" y="430988"/>
                  <a:pt x="427649" y="420645"/>
                </a:cubicBezTo>
                <a:lnTo>
                  <a:pt x="430418" y="407858"/>
                </a:lnTo>
                <a:lnTo>
                  <a:pt x="430418" y="217927"/>
                </a:lnTo>
                <a:lnTo>
                  <a:pt x="289599" y="217927"/>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27" name="Oval 326">
            <a:extLst>
              <a:ext uri="{FF2B5EF4-FFF2-40B4-BE49-F238E27FC236}">
                <a16:creationId xmlns:a16="http://schemas.microsoft.com/office/drawing/2014/main" id="{E569BC0E-78AC-4997-8D51-246155AA54D3}"/>
              </a:ext>
            </a:extLst>
          </p:cNvPr>
          <p:cNvSpPr/>
          <p:nvPr/>
        </p:nvSpPr>
        <p:spPr>
          <a:xfrm>
            <a:off x="2967718" y="4858201"/>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Freeform: Shape 350">
            <a:extLst>
              <a:ext uri="{FF2B5EF4-FFF2-40B4-BE49-F238E27FC236}">
                <a16:creationId xmlns:a16="http://schemas.microsoft.com/office/drawing/2014/main" id="{1E818785-A4E5-4034-91B7-3647E45E402D}"/>
              </a:ext>
            </a:extLst>
          </p:cNvPr>
          <p:cNvSpPr/>
          <p:nvPr/>
        </p:nvSpPr>
        <p:spPr>
          <a:xfrm>
            <a:off x="3957622" y="4861449"/>
            <a:ext cx="922938" cy="922938"/>
          </a:xfrm>
          <a:custGeom>
            <a:avLst/>
            <a:gdLst>
              <a:gd name="connsiteX0" fmla="*/ 274448 w 922938"/>
              <a:gd name="connsiteY0" fmla="*/ 756097 h 922938"/>
              <a:gd name="connsiteX1" fmla="*/ 266124 w 922938"/>
              <a:gd name="connsiteY1" fmla="*/ 764421 h 922938"/>
              <a:gd name="connsiteX2" fmla="*/ 292466 w 922938"/>
              <a:gd name="connsiteY2" fmla="*/ 790763 h 922938"/>
              <a:gd name="connsiteX3" fmla="*/ 266124 w 922938"/>
              <a:gd name="connsiteY3" fmla="*/ 817105 h 922938"/>
              <a:gd name="connsiteX4" fmla="*/ 274448 w 922938"/>
              <a:gd name="connsiteY4" fmla="*/ 825429 h 922938"/>
              <a:gd name="connsiteX5" fmla="*/ 300789 w 922938"/>
              <a:gd name="connsiteY5" fmla="*/ 799087 h 922938"/>
              <a:gd name="connsiteX6" fmla="*/ 327131 w 922938"/>
              <a:gd name="connsiteY6" fmla="*/ 825429 h 922938"/>
              <a:gd name="connsiteX7" fmla="*/ 335455 w 922938"/>
              <a:gd name="connsiteY7" fmla="*/ 817105 h 922938"/>
              <a:gd name="connsiteX8" fmla="*/ 309113 w 922938"/>
              <a:gd name="connsiteY8" fmla="*/ 790763 h 922938"/>
              <a:gd name="connsiteX9" fmla="*/ 335455 w 922938"/>
              <a:gd name="connsiteY9" fmla="*/ 764421 h 922938"/>
              <a:gd name="connsiteX10" fmla="*/ 327131 w 922938"/>
              <a:gd name="connsiteY10" fmla="*/ 756097 h 922938"/>
              <a:gd name="connsiteX11" fmla="*/ 300789 w 922938"/>
              <a:gd name="connsiteY11" fmla="*/ 782439 h 922938"/>
              <a:gd name="connsiteX12" fmla="*/ 588244 w 922938"/>
              <a:gd name="connsiteY12" fmla="*/ 736815 h 922938"/>
              <a:gd name="connsiteX13" fmla="*/ 574623 w 922938"/>
              <a:gd name="connsiteY13" fmla="*/ 750436 h 922938"/>
              <a:gd name="connsiteX14" fmla="*/ 617729 w 922938"/>
              <a:gd name="connsiteY14" fmla="*/ 793542 h 922938"/>
              <a:gd name="connsiteX15" fmla="*/ 574623 w 922938"/>
              <a:gd name="connsiteY15" fmla="*/ 836648 h 922938"/>
              <a:gd name="connsiteX16" fmla="*/ 588244 w 922938"/>
              <a:gd name="connsiteY16" fmla="*/ 850269 h 922938"/>
              <a:gd name="connsiteX17" fmla="*/ 631350 w 922938"/>
              <a:gd name="connsiteY17" fmla="*/ 807163 h 922938"/>
              <a:gd name="connsiteX18" fmla="*/ 674456 w 922938"/>
              <a:gd name="connsiteY18" fmla="*/ 850269 h 922938"/>
              <a:gd name="connsiteX19" fmla="*/ 688077 w 922938"/>
              <a:gd name="connsiteY19" fmla="*/ 836648 h 922938"/>
              <a:gd name="connsiteX20" fmla="*/ 644971 w 922938"/>
              <a:gd name="connsiteY20" fmla="*/ 793542 h 922938"/>
              <a:gd name="connsiteX21" fmla="*/ 688077 w 922938"/>
              <a:gd name="connsiteY21" fmla="*/ 750436 h 922938"/>
              <a:gd name="connsiteX22" fmla="*/ 674456 w 922938"/>
              <a:gd name="connsiteY22" fmla="*/ 736815 h 922938"/>
              <a:gd name="connsiteX23" fmla="*/ 631350 w 922938"/>
              <a:gd name="connsiteY23" fmla="*/ 779921 h 922938"/>
              <a:gd name="connsiteX24" fmla="*/ 668121 w 922938"/>
              <a:gd name="connsiteY24" fmla="*/ 662984 h 922938"/>
              <a:gd name="connsiteX25" fmla="*/ 659797 w 922938"/>
              <a:gd name="connsiteY25" fmla="*/ 671308 h 922938"/>
              <a:gd name="connsiteX26" fmla="*/ 686139 w 922938"/>
              <a:gd name="connsiteY26" fmla="*/ 697650 h 922938"/>
              <a:gd name="connsiteX27" fmla="*/ 659797 w 922938"/>
              <a:gd name="connsiteY27" fmla="*/ 723992 h 922938"/>
              <a:gd name="connsiteX28" fmla="*/ 668121 w 922938"/>
              <a:gd name="connsiteY28" fmla="*/ 732316 h 922938"/>
              <a:gd name="connsiteX29" fmla="*/ 694462 w 922938"/>
              <a:gd name="connsiteY29" fmla="*/ 705974 h 922938"/>
              <a:gd name="connsiteX30" fmla="*/ 720804 w 922938"/>
              <a:gd name="connsiteY30" fmla="*/ 732316 h 922938"/>
              <a:gd name="connsiteX31" fmla="*/ 729128 w 922938"/>
              <a:gd name="connsiteY31" fmla="*/ 723992 h 922938"/>
              <a:gd name="connsiteX32" fmla="*/ 702786 w 922938"/>
              <a:gd name="connsiteY32" fmla="*/ 697650 h 922938"/>
              <a:gd name="connsiteX33" fmla="*/ 729128 w 922938"/>
              <a:gd name="connsiteY33" fmla="*/ 671308 h 922938"/>
              <a:gd name="connsiteX34" fmla="*/ 720804 w 922938"/>
              <a:gd name="connsiteY34" fmla="*/ 662984 h 922938"/>
              <a:gd name="connsiteX35" fmla="*/ 694462 w 922938"/>
              <a:gd name="connsiteY35" fmla="*/ 689326 h 922938"/>
              <a:gd name="connsiteX36" fmla="*/ 300358 w 922938"/>
              <a:gd name="connsiteY36" fmla="*/ 575458 h 922938"/>
              <a:gd name="connsiteX37" fmla="*/ 292034 w 922938"/>
              <a:gd name="connsiteY37" fmla="*/ 583782 h 922938"/>
              <a:gd name="connsiteX38" fmla="*/ 318376 w 922938"/>
              <a:gd name="connsiteY38" fmla="*/ 610124 h 922938"/>
              <a:gd name="connsiteX39" fmla="*/ 292034 w 922938"/>
              <a:gd name="connsiteY39" fmla="*/ 636466 h 922938"/>
              <a:gd name="connsiteX40" fmla="*/ 300358 w 922938"/>
              <a:gd name="connsiteY40" fmla="*/ 644790 h 922938"/>
              <a:gd name="connsiteX41" fmla="*/ 326699 w 922938"/>
              <a:gd name="connsiteY41" fmla="*/ 618448 h 922938"/>
              <a:gd name="connsiteX42" fmla="*/ 353041 w 922938"/>
              <a:gd name="connsiteY42" fmla="*/ 644790 h 922938"/>
              <a:gd name="connsiteX43" fmla="*/ 361365 w 922938"/>
              <a:gd name="connsiteY43" fmla="*/ 636466 h 922938"/>
              <a:gd name="connsiteX44" fmla="*/ 335023 w 922938"/>
              <a:gd name="connsiteY44" fmla="*/ 610124 h 922938"/>
              <a:gd name="connsiteX45" fmla="*/ 361365 w 922938"/>
              <a:gd name="connsiteY45" fmla="*/ 583782 h 922938"/>
              <a:gd name="connsiteX46" fmla="*/ 353041 w 922938"/>
              <a:gd name="connsiteY46" fmla="*/ 575458 h 922938"/>
              <a:gd name="connsiteX47" fmla="*/ 326699 w 922938"/>
              <a:gd name="connsiteY47" fmla="*/ 601800 h 922938"/>
              <a:gd name="connsiteX48" fmla="*/ 762257 w 922938"/>
              <a:gd name="connsiteY48" fmla="*/ 558661 h 922938"/>
              <a:gd name="connsiteX49" fmla="*/ 748636 w 922938"/>
              <a:gd name="connsiteY49" fmla="*/ 572282 h 922938"/>
              <a:gd name="connsiteX50" fmla="*/ 791742 w 922938"/>
              <a:gd name="connsiteY50" fmla="*/ 615388 h 922938"/>
              <a:gd name="connsiteX51" fmla="*/ 748636 w 922938"/>
              <a:gd name="connsiteY51" fmla="*/ 658494 h 922938"/>
              <a:gd name="connsiteX52" fmla="*/ 762257 w 922938"/>
              <a:gd name="connsiteY52" fmla="*/ 672115 h 922938"/>
              <a:gd name="connsiteX53" fmla="*/ 805363 w 922938"/>
              <a:gd name="connsiteY53" fmla="*/ 629009 h 922938"/>
              <a:gd name="connsiteX54" fmla="*/ 848469 w 922938"/>
              <a:gd name="connsiteY54" fmla="*/ 672115 h 922938"/>
              <a:gd name="connsiteX55" fmla="*/ 862090 w 922938"/>
              <a:gd name="connsiteY55" fmla="*/ 658494 h 922938"/>
              <a:gd name="connsiteX56" fmla="*/ 818984 w 922938"/>
              <a:gd name="connsiteY56" fmla="*/ 615388 h 922938"/>
              <a:gd name="connsiteX57" fmla="*/ 862090 w 922938"/>
              <a:gd name="connsiteY57" fmla="*/ 572282 h 922938"/>
              <a:gd name="connsiteX58" fmla="*/ 848469 w 922938"/>
              <a:gd name="connsiteY58" fmla="*/ 558661 h 922938"/>
              <a:gd name="connsiteX59" fmla="*/ 805363 w 922938"/>
              <a:gd name="connsiteY59" fmla="*/ 601767 h 922938"/>
              <a:gd name="connsiteX60" fmla="*/ 131580 w 922938"/>
              <a:gd name="connsiteY60" fmla="*/ 520858 h 922938"/>
              <a:gd name="connsiteX61" fmla="*/ 110660 w 922938"/>
              <a:gd name="connsiteY61" fmla="*/ 541778 h 922938"/>
              <a:gd name="connsiteX62" fmla="*/ 176867 w 922938"/>
              <a:gd name="connsiteY62" fmla="*/ 607985 h 922938"/>
              <a:gd name="connsiteX63" fmla="*/ 110660 w 922938"/>
              <a:gd name="connsiteY63" fmla="*/ 674191 h 922938"/>
              <a:gd name="connsiteX64" fmla="*/ 131580 w 922938"/>
              <a:gd name="connsiteY64" fmla="*/ 695112 h 922938"/>
              <a:gd name="connsiteX65" fmla="*/ 197787 w 922938"/>
              <a:gd name="connsiteY65" fmla="*/ 628905 h 922938"/>
              <a:gd name="connsiteX66" fmla="*/ 263993 w 922938"/>
              <a:gd name="connsiteY66" fmla="*/ 695112 h 922938"/>
              <a:gd name="connsiteX67" fmla="*/ 284914 w 922938"/>
              <a:gd name="connsiteY67" fmla="*/ 674191 h 922938"/>
              <a:gd name="connsiteX68" fmla="*/ 218707 w 922938"/>
              <a:gd name="connsiteY68" fmla="*/ 607985 h 922938"/>
              <a:gd name="connsiteX69" fmla="*/ 284914 w 922938"/>
              <a:gd name="connsiteY69" fmla="*/ 541778 h 922938"/>
              <a:gd name="connsiteX70" fmla="*/ 263993 w 922938"/>
              <a:gd name="connsiteY70" fmla="*/ 520858 h 922938"/>
              <a:gd name="connsiteX71" fmla="*/ 197787 w 922938"/>
              <a:gd name="connsiteY71" fmla="*/ 587065 h 922938"/>
              <a:gd name="connsiteX72" fmla="*/ 588795 w 922938"/>
              <a:gd name="connsiteY72" fmla="*/ 518313 h 922938"/>
              <a:gd name="connsiteX73" fmla="*/ 575174 w 922938"/>
              <a:gd name="connsiteY73" fmla="*/ 531934 h 922938"/>
              <a:gd name="connsiteX74" fmla="*/ 618280 w 922938"/>
              <a:gd name="connsiteY74" fmla="*/ 575040 h 922938"/>
              <a:gd name="connsiteX75" fmla="*/ 575174 w 922938"/>
              <a:gd name="connsiteY75" fmla="*/ 618146 h 922938"/>
              <a:gd name="connsiteX76" fmla="*/ 588795 w 922938"/>
              <a:gd name="connsiteY76" fmla="*/ 631767 h 922938"/>
              <a:gd name="connsiteX77" fmla="*/ 631901 w 922938"/>
              <a:gd name="connsiteY77" fmla="*/ 588661 h 922938"/>
              <a:gd name="connsiteX78" fmla="*/ 675007 w 922938"/>
              <a:gd name="connsiteY78" fmla="*/ 631767 h 922938"/>
              <a:gd name="connsiteX79" fmla="*/ 688628 w 922938"/>
              <a:gd name="connsiteY79" fmla="*/ 618146 h 922938"/>
              <a:gd name="connsiteX80" fmla="*/ 645522 w 922938"/>
              <a:gd name="connsiteY80" fmla="*/ 575040 h 922938"/>
              <a:gd name="connsiteX81" fmla="*/ 688628 w 922938"/>
              <a:gd name="connsiteY81" fmla="*/ 531934 h 922938"/>
              <a:gd name="connsiteX82" fmla="*/ 675007 w 922938"/>
              <a:gd name="connsiteY82" fmla="*/ 518313 h 922938"/>
              <a:gd name="connsiteX83" fmla="*/ 631901 w 922938"/>
              <a:gd name="connsiteY83" fmla="*/ 561419 h 922938"/>
              <a:gd name="connsiteX84" fmla="*/ 536968 w 922938"/>
              <a:gd name="connsiteY84" fmla="*/ 506676 h 922938"/>
              <a:gd name="connsiteX85" fmla="*/ 516642 w 922938"/>
              <a:gd name="connsiteY85" fmla="*/ 520392 h 922938"/>
              <a:gd name="connsiteX86" fmla="*/ 461356 w 922938"/>
              <a:gd name="connsiteY86" fmla="*/ 531581 h 922938"/>
              <a:gd name="connsiteX87" fmla="*/ 406070 w 922938"/>
              <a:gd name="connsiteY87" fmla="*/ 520392 h 922938"/>
              <a:gd name="connsiteX88" fmla="*/ 386150 w 922938"/>
              <a:gd name="connsiteY88" fmla="*/ 506950 h 922938"/>
              <a:gd name="connsiteX89" fmla="*/ 386150 w 922938"/>
              <a:gd name="connsiteY89" fmla="*/ 870743 h 922938"/>
              <a:gd name="connsiteX90" fmla="*/ 536968 w 922938"/>
              <a:gd name="connsiteY90" fmla="*/ 870743 h 922938"/>
              <a:gd name="connsiteX91" fmla="*/ 818239 w 922938"/>
              <a:gd name="connsiteY91" fmla="*/ 422894 h 922938"/>
              <a:gd name="connsiteX92" fmla="*/ 809915 w 922938"/>
              <a:gd name="connsiteY92" fmla="*/ 431218 h 922938"/>
              <a:gd name="connsiteX93" fmla="*/ 836257 w 922938"/>
              <a:gd name="connsiteY93" fmla="*/ 457560 h 922938"/>
              <a:gd name="connsiteX94" fmla="*/ 809915 w 922938"/>
              <a:gd name="connsiteY94" fmla="*/ 483902 h 922938"/>
              <a:gd name="connsiteX95" fmla="*/ 818239 w 922938"/>
              <a:gd name="connsiteY95" fmla="*/ 492226 h 922938"/>
              <a:gd name="connsiteX96" fmla="*/ 844580 w 922938"/>
              <a:gd name="connsiteY96" fmla="*/ 465884 h 922938"/>
              <a:gd name="connsiteX97" fmla="*/ 870922 w 922938"/>
              <a:gd name="connsiteY97" fmla="*/ 492226 h 922938"/>
              <a:gd name="connsiteX98" fmla="*/ 879246 w 922938"/>
              <a:gd name="connsiteY98" fmla="*/ 483902 h 922938"/>
              <a:gd name="connsiteX99" fmla="*/ 852904 w 922938"/>
              <a:gd name="connsiteY99" fmla="*/ 457560 h 922938"/>
              <a:gd name="connsiteX100" fmla="*/ 879246 w 922938"/>
              <a:gd name="connsiteY100" fmla="*/ 431218 h 922938"/>
              <a:gd name="connsiteX101" fmla="*/ 870922 w 922938"/>
              <a:gd name="connsiteY101" fmla="*/ 422894 h 922938"/>
              <a:gd name="connsiteX102" fmla="*/ 844580 w 922938"/>
              <a:gd name="connsiteY102" fmla="*/ 449236 h 922938"/>
              <a:gd name="connsiteX103" fmla="*/ 346810 w 922938"/>
              <a:gd name="connsiteY103" fmla="*/ 417848 h 922938"/>
              <a:gd name="connsiteX104" fmla="*/ 377478 w 922938"/>
              <a:gd name="connsiteY104" fmla="*/ 471922 h 922938"/>
              <a:gd name="connsiteX105" fmla="*/ 378467 w 922938"/>
              <a:gd name="connsiteY105" fmla="*/ 472689 h 922938"/>
              <a:gd name="connsiteX106" fmla="*/ 386150 w 922938"/>
              <a:gd name="connsiteY106" fmla="*/ 472689 h 922938"/>
              <a:gd name="connsiteX107" fmla="*/ 386150 w 922938"/>
              <a:gd name="connsiteY107" fmla="*/ 478647 h 922938"/>
              <a:gd name="connsiteX108" fmla="*/ 402103 w 922938"/>
              <a:gd name="connsiteY108" fmla="*/ 491019 h 922938"/>
              <a:gd name="connsiteX109" fmla="*/ 431298 w 922938"/>
              <a:gd name="connsiteY109" fmla="*/ 503147 h 922938"/>
              <a:gd name="connsiteX110" fmla="*/ 431298 w 922938"/>
              <a:gd name="connsiteY110" fmla="*/ 460497 h 922938"/>
              <a:gd name="connsiteX111" fmla="*/ 389460 w 922938"/>
              <a:gd name="connsiteY111" fmla="*/ 417848 h 922938"/>
              <a:gd name="connsiteX112" fmla="*/ 533251 w 922938"/>
              <a:gd name="connsiteY112" fmla="*/ 417442 h 922938"/>
              <a:gd name="connsiteX113" fmla="*/ 491414 w 922938"/>
              <a:gd name="connsiteY113" fmla="*/ 460497 h 922938"/>
              <a:gd name="connsiteX114" fmla="*/ 491414 w 922938"/>
              <a:gd name="connsiteY114" fmla="*/ 503147 h 922938"/>
              <a:gd name="connsiteX115" fmla="*/ 520609 w 922938"/>
              <a:gd name="connsiteY115" fmla="*/ 491013 h 922938"/>
              <a:gd name="connsiteX116" fmla="*/ 536968 w 922938"/>
              <a:gd name="connsiteY116" fmla="*/ 478297 h 922938"/>
              <a:gd name="connsiteX117" fmla="*/ 536968 w 922938"/>
              <a:gd name="connsiteY117" fmla="*/ 472689 h 922938"/>
              <a:gd name="connsiteX118" fmla="*/ 544182 w 922938"/>
              <a:gd name="connsiteY118" fmla="*/ 472689 h 922938"/>
              <a:gd name="connsiteX119" fmla="*/ 545234 w 922938"/>
              <a:gd name="connsiteY119" fmla="*/ 471871 h 922938"/>
              <a:gd name="connsiteX120" fmla="*/ 575902 w 922938"/>
              <a:gd name="connsiteY120" fmla="*/ 417442 h 922938"/>
              <a:gd name="connsiteX121" fmla="*/ 49654 w 922938"/>
              <a:gd name="connsiteY121" fmla="*/ 350952 h 922938"/>
              <a:gd name="connsiteX122" fmla="*/ 41330 w 922938"/>
              <a:gd name="connsiteY122" fmla="*/ 359276 h 922938"/>
              <a:gd name="connsiteX123" fmla="*/ 67672 w 922938"/>
              <a:gd name="connsiteY123" fmla="*/ 385618 h 922938"/>
              <a:gd name="connsiteX124" fmla="*/ 41330 w 922938"/>
              <a:gd name="connsiteY124" fmla="*/ 411960 h 922938"/>
              <a:gd name="connsiteX125" fmla="*/ 49654 w 922938"/>
              <a:gd name="connsiteY125" fmla="*/ 420284 h 922938"/>
              <a:gd name="connsiteX126" fmla="*/ 75995 w 922938"/>
              <a:gd name="connsiteY126" fmla="*/ 393942 h 922938"/>
              <a:gd name="connsiteX127" fmla="*/ 102337 w 922938"/>
              <a:gd name="connsiteY127" fmla="*/ 420284 h 922938"/>
              <a:gd name="connsiteX128" fmla="*/ 110661 w 922938"/>
              <a:gd name="connsiteY128" fmla="*/ 411960 h 922938"/>
              <a:gd name="connsiteX129" fmla="*/ 84319 w 922938"/>
              <a:gd name="connsiteY129" fmla="*/ 385618 h 922938"/>
              <a:gd name="connsiteX130" fmla="*/ 110661 w 922938"/>
              <a:gd name="connsiteY130" fmla="*/ 359276 h 922938"/>
              <a:gd name="connsiteX131" fmla="*/ 102337 w 922938"/>
              <a:gd name="connsiteY131" fmla="*/ 350952 h 922938"/>
              <a:gd name="connsiteX132" fmla="*/ 75995 w 922938"/>
              <a:gd name="connsiteY132" fmla="*/ 377294 h 922938"/>
              <a:gd name="connsiteX133" fmla="*/ 461356 w 922938"/>
              <a:gd name="connsiteY133" fmla="*/ 336610 h 922938"/>
              <a:gd name="connsiteX134" fmla="*/ 408552 w 922938"/>
              <a:gd name="connsiteY134" fmla="*/ 386165 h 922938"/>
              <a:gd name="connsiteX135" fmla="*/ 454857 w 922938"/>
              <a:gd name="connsiteY135" fmla="*/ 441813 h 922938"/>
              <a:gd name="connsiteX136" fmla="*/ 467855 w 922938"/>
              <a:gd name="connsiteY136" fmla="*/ 441813 h 922938"/>
              <a:gd name="connsiteX137" fmla="*/ 514161 w 922938"/>
              <a:gd name="connsiteY137" fmla="*/ 386165 h 922938"/>
              <a:gd name="connsiteX138" fmla="*/ 461356 w 922938"/>
              <a:gd name="connsiteY138" fmla="*/ 336610 h 922938"/>
              <a:gd name="connsiteX139" fmla="*/ 565931 w 922938"/>
              <a:gd name="connsiteY139" fmla="*/ 295001 h 922938"/>
              <a:gd name="connsiteX140" fmla="*/ 592333 w 922938"/>
              <a:gd name="connsiteY140" fmla="*/ 334129 h 922938"/>
              <a:gd name="connsiteX141" fmla="*/ 603522 w 922938"/>
              <a:gd name="connsiteY141" fmla="*/ 389415 h 922938"/>
              <a:gd name="connsiteX142" fmla="*/ 592333 w 922938"/>
              <a:gd name="connsiteY142" fmla="*/ 444701 h 922938"/>
              <a:gd name="connsiteX143" fmla="*/ 573448 w 922938"/>
              <a:gd name="connsiteY143" fmla="*/ 472689 h 922938"/>
              <a:gd name="connsiteX144" fmla="*/ 769069 w 922938"/>
              <a:gd name="connsiteY144" fmla="*/ 472689 h 922938"/>
              <a:gd name="connsiteX145" fmla="*/ 769069 w 922938"/>
              <a:gd name="connsiteY145" fmla="*/ 295001 h 922938"/>
              <a:gd name="connsiteX146" fmla="*/ 147300 w 922938"/>
              <a:gd name="connsiteY146" fmla="*/ 295001 h 922938"/>
              <a:gd name="connsiteX147" fmla="*/ 147300 w 922938"/>
              <a:gd name="connsiteY147" fmla="*/ 472689 h 922938"/>
              <a:gd name="connsiteX148" fmla="*/ 349264 w 922938"/>
              <a:gd name="connsiteY148" fmla="*/ 472689 h 922938"/>
              <a:gd name="connsiteX149" fmla="*/ 330379 w 922938"/>
              <a:gd name="connsiteY149" fmla="*/ 444701 h 922938"/>
              <a:gd name="connsiteX150" fmla="*/ 319190 w 922938"/>
              <a:gd name="connsiteY150" fmla="*/ 389415 h 922938"/>
              <a:gd name="connsiteX151" fmla="*/ 330379 w 922938"/>
              <a:gd name="connsiteY151" fmla="*/ 334129 h 922938"/>
              <a:gd name="connsiteX152" fmla="*/ 356781 w 922938"/>
              <a:gd name="connsiteY152" fmla="*/ 295001 h 922938"/>
              <a:gd name="connsiteX153" fmla="*/ 491414 w 922938"/>
              <a:gd name="connsiteY153" fmla="*/ 275681 h 922938"/>
              <a:gd name="connsiteX154" fmla="*/ 491414 w 922938"/>
              <a:gd name="connsiteY154" fmla="*/ 318331 h 922938"/>
              <a:gd name="connsiteX155" fmla="*/ 531627 w 922938"/>
              <a:gd name="connsiteY155" fmla="*/ 357732 h 922938"/>
              <a:gd name="connsiteX156" fmla="*/ 574683 w 922938"/>
              <a:gd name="connsiteY156" fmla="*/ 357732 h 922938"/>
              <a:gd name="connsiteX157" fmla="*/ 491414 w 922938"/>
              <a:gd name="connsiteY157" fmla="*/ 275681 h 922938"/>
              <a:gd name="connsiteX158" fmla="*/ 431298 w 922938"/>
              <a:gd name="connsiteY158" fmla="*/ 275681 h 922938"/>
              <a:gd name="connsiteX159" fmla="*/ 348029 w 922938"/>
              <a:gd name="connsiteY159" fmla="*/ 357732 h 922938"/>
              <a:gd name="connsiteX160" fmla="*/ 391085 w 922938"/>
              <a:gd name="connsiteY160" fmla="*/ 357732 h 922938"/>
              <a:gd name="connsiteX161" fmla="*/ 431298 w 922938"/>
              <a:gd name="connsiteY161" fmla="*/ 318331 h 922938"/>
              <a:gd name="connsiteX162" fmla="*/ 758269 w 922938"/>
              <a:gd name="connsiteY162" fmla="*/ 202714 h 922938"/>
              <a:gd name="connsiteX163" fmla="*/ 749945 w 922938"/>
              <a:gd name="connsiteY163" fmla="*/ 211038 h 922938"/>
              <a:gd name="connsiteX164" fmla="*/ 776287 w 922938"/>
              <a:gd name="connsiteY164" fmla="*/ 237380 h 922938"/>
              <a:gd name="connsiteX165" fmla="*/ 749945 w 922938"/>
              <a:gd name="connsiteY165" fmla="*/ 263722 h 922938"/>
              <a:gd name="connsiteX166" fmla="*/ 758269 w 922938"/>
              <a:gd name="connsiteY166" fmla="*/ 272046 h 922938"/>
              <a:gd name="connsiteX167" fmla="*/ 784610 w 922938"/>
              <a:gd name="connsiteY167" fmla="*/ 245704 h 922938"/>
              <a:gd name="connsiteX168" fmla="*/ 810952 w 922938"/>
              <a:gd name="connsiteY168" fmla="*/ 272046 h 922938"/>
              <a:gd name="connsiteX169" fmla="*/ 819276 w 922938"/>
              <a:gd name="connsiteY169" fmla="*/ 263722 h 922938"/>
              <a:gd name="connsiteX170" fmla="*/ 792934 w 922938"/>
              <a:gd name="connsiteY170" fmla="*/ 237380 h 922938"/>
              <a:gd name="connsiteX171" fmla="*/ 819276 w 922938"/>
              <a:gd name="connsiteY171" fmla="*/ 211038 h 922938"/>
              <a:gd name="connsiteX172" fmla="*/ 810952 w 922938"/>
              <a:gd name="connsiteY172" fmla="*/ 202714 h 922938"/>
              <a:gd name="connsiteX173" fmla="*/ 784610 w 922938"/>
              <a:gd name="connsiteY173" fmla="*/ 229056 h 922938"/>
              <a:gd name="connsiteX174" fmla="*/ 126874 w 922938"/>
              <a:gd name="connsiteY174" fmla="*/ 190598 h 922938"/>
              <a:gd name="connsiteX175" fmla="*/ 118550 w 922938"/>
              <a:gd name="connsiteY175" fmla="*/ 198922 h 922938"/>
              <a:gd name="connsiteX176" fmla="*/ 144892 w 922938"/>
              <a:gd name="connsiteY176" fmla="*/ 225264 h 922938"/>
              <a:gd name="connsiteX177" fmla="*/ 118550 w 922938"/>
              <a:gd name="connsiteY177" fmla="*/ 251606 h 922938"/>
              <a:gd name="connsiteX178" fmla="*/ 126874 w 922938"/>
              <a:gd name="connsiteY178" fmla="*/ 259930 h 922938"/>
              <a:gd name="connsiteX179" fmla="*/ 153215 w 922938"/>
              <a:gd name="connsiteY179" fmla="*/ 233588 h 922938"/>
              <a:gd name="connsiteX180" fmla="*/ 179557 w 922938"/>
              <a:gd name="connsiteY180" fmla="*/ 259930 h 922938"/>
              <a:gd name="connsiteX181" fmla="*/ 187881 w 922938"/>
              <a:gd name="connsiteY181" fmla="*/ 251606 h 922938"/>
              <a:gd name="connsiteX182" fmla="*/ 161539 w 922938"/>
              <a:gd name="connsiteY182" fmla="*/ 225264 h 922938"/>
              <a:gd name="connsiteX183" fmla="*/ 187881 w 922938"/>
              <a:gd name="connsiteY183" fmla="*/ 198922 h 922938"/>
              <a:gd name="connsiteX184" fmla="*/ 179557 w 922938"/>
              <a:gd name="connsiteY184" fmla="*/ 190598 h 922938"/>
              <a:gd name="connsiteX185" fmla="*/ 153215 w 922938"/>
              <a:gd name="connsiteY185" fmla="*/ 216940 h 922938"/>
              <a:gd name="connsiteX186" fmla="*/ 613923 w 922938"/>
              <a:gd name="connsiteY186" fmla="*/ 116196 h 922938"/>
              <a:gd name="connsiteX187" fmla="*/ 600302 w 922938"/>
              <a:gd name="connsiteY187" fmla="*/ 129817 h 922938"/>
              <a:gd name="connsiteX188" fmla="*/ 643408 w 922938"/>
              <a:gd name="connsiteY188" fmla="*/ 172923 h 922938"/>
              <a:gd name="connsiteX189" fmla="*/ 600302 w 922938"/>
              <a:gd name="connsiteY189" fmla="*/ 216029 h 922938"/>
              <a:gd name="connsiteX190" fmla="*/ 613923 w 922938"/>
              <a:gd name="connsiteY190" fmla="*/ 229650 h 922938"/>
              <a:gd name="connsiteX191" fmla="*/ 657029 w 922938"/>
              <a:gd name="connsiteY191" fmla="*/ 186544 h 922938"/>
              <a:gd name="connsiteX192" fmla="*/ 700135 w 922938"/>
              <a:gd name="connsiteY192" fmla="*/ 229650 h 922938"/>
              <a:gd name="connsiteX193" fmla="*/ 713756 w 922938"/>
              <a:gd name="connsiteY193" fmla="*/ 216029 h 922938"/>
              <a:gd name="connsiteX194" fmla="*/ 670650 w 922938"/>
              <a:gd name="connsiteY194" fmla="*/ 172923 h 922938"/>
              <a:gd name="connsiteX195" fmla="*/ 713756 w 922938"/>
              <a:gd name="connsiteY195" fmla="*/ 129817 h 922938"/>
              <a:gd name="connsiteX196" fmla="*/ 700135 w 922938"/>
              <a:gd name="connsiteY196" fmla="*/ 116196 h 922938"/>
              <a:gd name="connsiteX197" fmla="*/ 657029 w 922938"/>
              <a:gd name="connsiteY197" fmla="*/ 159302 h 922938"/>
              <a:gd name="connsiteX198" fmla="*/ 386150 w 922938"/>
              <a:gd name="connsiteY198" fmla="*/ 67666 h 922938"/>
              <a:gd name="connsiteX199" fmla="*/ 386150 w 922938"/>
              <a:gd name="connsiteY199" fmla="*/ 271879 h 922938"/>
              <a:gd name="connsiteX200" fmla="*/ 406070 w 922938"/>
              <a:gd name="connsiteY200" fmla="*/ 258438 h 922938"/>
              <a:gd name="connsiteX201" fmla="*/ 461356 w 922938"/>
              <a:gd name="connsiteY201" fmla="*/ 247248 h 922938"/>
              <a:gd name="connsiteX202" fmla="*/ 516642 w 922938"/>
              <a:gd name="connsiteY202" fmla="*/ 258438 h 922938"/>
              <a:gd name="connsiteX203" fmla="*/ 536968 w 922938"/>
              <a:gd name="connsiteY203" fmla="*/ 272153 h 922938"/>
              <a:gd name="connsiteX204" fmla="*/ 536968 w 922938"/>
              <a:gd name="connsiteY204" fmla="*/ 67666 h 922938"/>
              <a:gd name="connsiteX205" fmla="*/ 262610 w 922938"/>
              <a:gd name="connsiteY205" fmla="*/ 62202 h 922938"/>
              <a:gd name="connsiteX206" fmla="*/ 248989 w 922938"/>
              <a:gd name="connsiteY206" fmla="*/ 75823 h 922938"/>
              <a:gd name="connsiteX207" fmla="*/ 292095 w 922938"/>
              <a:gd name="connsiteY207" fmla="*/ 118929 h 922938"/>
              <a:gd name="connsiteX208" fmla="*/ 248989 w 922938"/>
              <a:gd name="connsiteY208" fmla="*/ 162035 h 922938"/>
              <a:gd name="connsiteX209" fmla="*/ 262610 w 922938"/>
              <a:gd name="connsiteY209" fmla="*/ 175656 h 922938"/>
              <a:gd name="connsiteX210" fmla="*/ 305716 w 922938"/>
              <a:gd name="connsiteY210" fmla="*/ 132550 h 922938"/>
              <a:gd name="connsiteX211" fmla="*/ 348822 w 922938"/>
              <a:gd name="connsiteY211" fmla="*/ 175656 h 922938"/>
              <a:gd name="connsiteX212" fmla="*/ 362443 w 922938"/>
              <a:gd name="connsiteY212" fmla="*/ 162035 h 922938"/>
              <a:gd name="connsiteX213" fmla="*/ 319337 w 922938"/>
              <a:gd name="connsiteY213" fmla="*/ 118929 h 922938"/>
              <a:gd name="connsiteX214" fmla="*/ 362443 w 922938"/>
              <a:gd name="connsiteY214" fmla="*/ 75823 h 922938"/>
              <a:gd name="connsiteX215" fmla="*/ 348822 w 922938"/>
              <a:gd name="connsiteY215" fmla="*/ 62202 h 922938"/>
              <a:gd name="connsiteX216" fmla="*/ 305716 w 922938"/>
              <a:gd name="connsiteY216" fmla="*/ 105308 h 922938"/>
              <a:gd name="connsiteX217" fmla="*/ 461469 w 922938"/>
              <a:gd name="connsiteY217" fmla="*/ 0 h 922938"/>
              <a:gd name="connsiteX218" fmla="*/ 922938 w 922938"/>
              <a:gd name="connsiteY218" fmla="*/ 461469 h 922938"/>
              <a:gd name="connsiteX219" fmla="*/ 461469 w 922938"/>
              <a:gd name="connsiteY219" fmla="*/ 922938 h 922938"/>
              <a:gd name="connsiteX220" fmla="*/ 0 w 922938"/>
              <a:gd name="connsiteY220" fmla="*/ 461469 h 922938"/>
              <a:gd name="connsiteX221" fmla="*/ 461469 w 922938"/>
              <a:gd name="connsiteY221"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22938" h="922938">
                <a:moveTo>
                  <a:pt x="274448" y="756097"/>
                </a:moveTo>
                <a:lnTo>
                  <a:pt x="266124" y="764421"/>
                </a:lnTo>
                <a:lnTo>
                  <a:pt x="292466" y="790763"/>
                </a:lnTo>
                <a:lnTo>
                  <a:pt x="266124" y="817105"/>
                </a:lnTo>
                <a:lnTo>
                  <a:pt x="274448" y="825429"/>
                </a:lnTo>
                <a:lnTo>
                  <a:pt x="300789" y="799087"/>
                </a:lnTo>
                <a:lnTo>
                  <a:pt x="327131" y="825429"/>
                </a:lnTo>
                <a:lnTo>
                  <a:pt x="335455" y="817105"/>
                </a:lnTo>
                <a:lnTo>
                  <a:pt x="309113" y="790763"/>
                </a:lnTo>
                <a:lnTo>
                  <a:pt x="335455" y="764421"/>
                </a:lnTo>
                <a:lnTo>
                  <a:pt x="327131" y="756097"/>
                </a:lnTo>
                <a:lnTo>
                  <a:pt x="300789" y="782439"/>
                </a:lnTo>
                <a:close/>
                <a:moveTo>
                  <a:pt x="588244" y="736815"/>
                </a:moveTo>
                <a:lnTo>
                  <a:pt x="574623" y="750436"/>
                </a:lnTo>
                <a:lnTo>
                  <a:pt x="617729" y="793542"/>
                </a:lnTo>
                <a:lnTo>
                  <a:pt x="574623" y="836648"/>
                </a:lnTo>
                <a:lnTo>
                  <a:pt x="588244" y="850269"/>
                </a:lnTo>
                <a:lnTo>
                  <a:pt x="631350" y="807163"/>
                </a:lnTo>
                <a:lnTo>
                  <a:pt x="674456" y="850269"/>
                </a:lnTo>
                <a:lnTo>
                  <a:pt x="688077" y="836648"/>
                </a:lnTo>
                <a:lnTo>
                  <a:pt x="644971" y="793542"/>
                </a:lnTo>
                <a:lnTo>
                  <a:pt x="688077" y="750436"/>
                </a:lnTo>
                <a:lnTo>
                  <a:pt x="674456" y="736815"/>
                </a:lnTo>
                <a:lnTo>
                  <a:pt x="631350" y="779921"/>
                </a:lnTo>
                <a:close/>
                <a:moveTo>
                  <a:pt x="668121" y="662984"/>
                </a:moveTo>
                <a:lnTo>
                  <a:pt x="659797" y="671308"/>
                </a:lnTo>
                <a:lnTo>
                  <a:pt x="686139" y="697650"/>
                </a:lnTo>
                <a:lnTo>
                  <a:pt x="659797" y="723992"/>
                </a:lnTo>
                <a:lnTo>
                  <a:pt x="668121" y="732316"/>
                </a:lnTo>
                <a:lnTo>
                  <a:pt x="694462" y="705974"/>
                </a:lnTo>
                <a:lnTo>
                  <a:pt x="720804" y="732316"/>
                </a:lnTo>
                <a:lnTo>
                  <a:pt x="729128" y="723992"/>
                </a:lnTo>
                <a:lnTo>
                  <a:pt x="702786" y="697650"/>
                </a:lnTo>
                <a:lnTo>
                  <a:pt x="729128" y="671308"/>
                </a:lnTo>
                <a:lnTo>
                  <a:pt x="720804" y="662984"/>
                </a:lnTo>
                <a:lnTo>
                  <a:pt x="694462" y="689326"/>
                </a:lnTo>
                <a:close/>
                <a:moveTo>
                  <a:pt x="300358" y="575458"/>
                </a:moveTo>
                <a:lnTo>
                  <a:pt x="292034" y="583782"/>
                </a:lnTo>
                <a:lnTo>
                  <a:pt x="318376" y="610124"/>
                </a:lnTo>
                <a:lnTo>
                  <a:pt x="292034" y="636466"/>
                </a:lnTo>
                <a:lnTo>
                  <a:pt x="300358" y="644790"/>
                </a:lnTo>
                <a:lnTo>
                  <a:pt x="326699" y="618448"/>
                </a:lnTo>
                <a:lnTo>
                  <a:pt x="353041" y="644790"/>
                </a:lnTo>
                <a:lnTo>
                  <a:pt x="361365" y="636466"/>
                </a:lnTo>
                <a:lnTo>
                  <a:pt x="335023" y="610124"/>
                </a:lnTo>
                <a:lnTo>
                  <a:pt x="361365" y="583782"/>
                </a:lnTo>
                <a:lnTo>
                  <a:pt x="353041" y="575458"/>
                </a:lnTo>
                <a:lnTo>
                  <a:pt x="326699" y="601800"/>
                </a:lnTo>
                <a:close/>
                <a:moveTo>
                  <a:pt x="762257" y="558661"/>
                </a:moveTo>
                <a:lnTo>
                  <a:pt x="748636" y="572282"/>
                </a:lnTo>
                <a:lnTo>
                  <a:pt x="791742" y="615388"/>
                </a:lnTo>
                <a:lnTo>
                  <a:pt x="748636" y="658494"/>
                </a:lnTo>
                <a:lnTo>
                  <a:pt x="762257" y="672115"/>
                </a:lnTo>
                <a:lnTo>
                  <a:pt x="805363" y="629009"/>
                </a:lnTo>
                <a:lnTo>
                  <a:pt x="848469" y="672115"/>
                </a:lnTo>
                <a:lnTo>
                  <a:pt x="862090" y="658494"/>
                </a:lnTo>
                <a:lnTo>
                  <a:pt x="818984" y="615388"/>
                </a:lnTo>
                <a:lnTo>
                  <a:pt x="862090" y="572282"/>
                </a:lnTo>
                <a:lnTo>
                  <a:pt x="848469" y="558661"/>
                </a:lnTo>
                <a:lnTo>
                  <a:pt x="805363" y="601767"/>
                </a:lnTo>
                <a:close/>
                <a:moveTo>
                  <a:pt x="131580" y="520858"/>
                </a:moveTo>
                <a:lnTo>
                  <a:pt x="110660" y="541778"/>
                </a:lnTo>
                <a:lnTo>
                  <a:pt x="176867" y="607985"/>
                </a:lnTo>
                <a:lnTo>
                  <a:pt x="110660" y="674191"/>
                </a:lnTo>
                <a:lnTo>
                  <a:pt x="131580" y="695112"/>
                </a:lnTo>
                <a:lnTo>
                  <a:pt x="197787" y="628905"/>
                </a:lnTo>
                <a:lnTo>
                  <a:pt x="263993" y="695112"/>
                </a:lnTo>
                <a:lnTo>
                  <a:pt x="284914" y="674191"/>
                </a:lnTo>
                <a:lnTo>
                  <a:pt x="218707" y="607985"/>
                </a:lnTo>
                <a:lnTo>
                  <a:pt x="284914" y="541778"/>
                </a:lnTo>
                <a:lnTo>
                  <a:pt x="263993" y="520858"/>
                </a:lnTo>
                <a:lnTo>
                  <a:pt x="197787" y="587065"/>
                </a:lnTo>
                <a:close/>
                <a:moveTo>
                  <a:pt x="588795" y="518313"/>
                </a:moveTo>
                <a:lnTo>
                  <a:pt x="575174" y="531934"/>
                </a:lnTo>
                <a:lnTo>
                  <a:pt x="618280" y="575040"/>
                </a:lnTo>
                <a:lnTo>
                  <a:pt x="575174" y="618146"/>
                </a:lnTo>
                <a:lnTo>
                  <a:pt x="588795" y="631767"/>
                </a:lnTo>
                <a:lnTo>
                  <a:pt x="631901" y="588661"/>
                </a:lnTo>
                <a:lnTo>
                  <a:pt x="675007" y="631767"/>
                </a:lnTo>
                <a:lnTo>
                  <a:pt x="688628" y="618146"/>
                </a:lnTo>
                <a:lnTo>
                  <a:pt x="645522" y="575040"/>
                </a:lnTo>
                <a:lnTo>
                  <a:pt x="688628" y="531934"/>
                </a:lnTo>
                <a:lnTo>
                  <a:pt x="675007" y="518313"/>
                </a:lnTo>
                <a:lnTo>
                  <a:pt x="631901" y="561419"/>
                </a:lnTo>
                <a:close/>
                <a:moveTo>
                  <a:pt x="536968" y="506676"/>
                </a:moveTo>
                <a:lnTo>
                  <a:pt x="516642" y="520392"/>
                </a:lnTo>
                <a:cubicBezTo>
                  <a:pt x="499639" y="527595"/>
                  <a:pt x="480955" y="531581"/>
                  <a:pt x="461356" y="531581"/>
                </a:cubicBezTo>
                <a:cubicBezTo>
                  <a:pt x="441757" y="531581"/>
                  <a:pt x="423072" y="527595"/>
                  <a:pt x="406070" y="520392"/>
                </a:cubicBezTo>
                <a:lnTo>
                  <a:pt x="386150" y="506950"/>
                </a:lnTo>
                <a:lnTo>
                  <a:pt x="386150" y="870743"/>
                </a:lnTo>
                <a:lnTo>
                  <a:pt x="536968" y="870743"/>
                </a:lnTo>
                <a:close/>
                <a:moveTo>
                  <a:pt x="818239" y="422894"/>
                </a:moveTo>
                <a:lnTo>
                  <a:pt x="809915" y="431218"/>
                </a:lnTo>
                <a:lnTo>
                  <a:pt x="836257" y="457560"/>
                </a:lnTo>
                <a:lnTo>
                  <a:pt x="809915" y="483902"/>
                </a:lnTo>
                <a:lnTo>
                  <a:pt x="818239" y="492226"/>
                </a:lnTo>
                <a:lnTo>
                  <a:pt x="844580" y="465884"/>
                </a:lnTo>
                <a:lnTo>
                  <a:pt x="870922" y="492226"/>
                </a:lnTo>
                <a:lnTo>
                  <a:pt x="879246" y="483902"/>
                </a:lnTo>
                <a:lnTo>
                  <a:pt x="852904" y="457560"/>
                </a:lnTo>
                <a:lnTo>
                  <a:pt x="879246" y="431218"/>
                </a:lnTo>
                <a:lnTo>
                  <a:pt x="870922" y="422894"/>
                </a:lnTo>
                <a:lnTo>
                  <a:pt x="844580" y="449236"/>
                </a:lnTo>
                <a:close/>
                <a:moveTo>
                  <a:pt x="346810" y="417848"/>
                </a:moveTo>
                <a:cubicBezTo>
                  <a:pt x="352091" y="438564"/>
                  <a:pt x="362855" y="457147"/>
                  <a:pt x="377478" y="471922"/>
                </a:cubicBezTo>
                <a:lnTo>
                  <a:pt x="378467" y="472689"/>
                </a:lnTo>
                <a:lnTo>
                  <a:pt x="386150" y="472689"/>
                </a:lnTo>
                <a:lnTo>
                  <a:pt x="386150" y="478647"/>
                </a:lnTo>
                <a:lnTo>
                  <a:pt x="402103" y="491019"/>
                </a:lnTo>
                <a:cubicBezTo>
                  <a:pt x="411141" y="496293"/>
                  <a:pt x="420940" y="500406"/>
                  <a:pt x="431298" y="503147"/>
                </a:cubicBezTo>
                <a:lnTo>
                  <a:pt x="431298" y="460497"/>
                </a:lnTo>
                <a:cubicBezTo>
                  <a:pt x="412207" y="452374"/>
                  <a:pt x="397178" y="437344"/>
                  <a:pt x="389460" y="417848"/>
                </a:cubicBezTo>
                <a:close/>
                <a:moveTo>
                  <a:pt x="533251" y="417442"/>
                </a:moveTo>
                <a:cubicBezTo>
                  <a:pt x="525940" y="436938"/>
                  <a:pt x="510505" y="452374"/>
                  <a:pt x="491414" y="460497"/>
                </a:cubicBezTo>
                <a:lnTo>
                  <a:pt x="491414" y="503147"/>
                </a:lnTo>
                <a:cubicBezTo>
                  <a:pt x="501771" y="500406"/>
                  <a:pt x="511571" y="496293"/>
                  <a:pt x="520609" y="491013"/>
                </a:cubicBezTo>
                <a:lnTo>
                  <a:pt x="536968" y="478297"/>
                </a:lnTo>
                <a:lnTo>
                  <a:pt x="536968" y="472689"/>
                </a:lnTo>
                <a:lnTo>
                  <a:pt x="544182" y="472689"/>
                </a:lnTo>
                <a:lnTo>
                  <a:pt x="545234" y="471871"/>
                </a:lnTo>
                <a:cubicBezTo>
                  <a:pt x="559857" y="457046"/>
                  <a:pt x="570621" y="438361"/>
                  <a:pt x="575902" y="417442"/>
                </a:cubicBezTo>
                <a:close/>
                <a:moveTo>
                  <a:pt x="49654" y="350952"/>
                </a:moveTo>
                <a:lnTo>
                  <a:pt x="41330" y="359276"/>
                </a:lnTo>
                <a:lnTo>
                  <a:pt x="67672" y="385618"/>
                </a:lnTo>
                <a:lnTo>
                  <a:pt x="41330" y="411960"/>
                </a:lnTo>
                <a:lnTo>
                  <a:pt x="49654" y="420284"/>
                </a:lnTo>
                <a:lnTo>
                  <a:pt x="75995" y="393942"/>
                </a:lnTo>
                <a:lnTo>
                  <a:pt x="102337" y="420284"/>
                </a:lnTo>
                <a:lnTo>
                  <a:pt x="110661" y="411960"/>
                </a:lnTo>
                <a:lnTo>
                  <a:pt x="84319" y="385618"/>
                </a:lnTo>
                <a:lnTo>
                  <a:pt x="110661" y="359276"/>
                </a:lnTo>
                <a:lnTo>
                  <a:pt x="102337" y="350952"/>
                </a:lnTo>
                <a:lnTo>
                  <a:pt x="75995" y="377294"/>
                </a:lnTo>
                <a:close/>
                <a:moveTo>
                  <a:pt x="461356" y="336610"/>
                </a:moveTo>
                <a:cubicBezTo>
                  <a:pt x="433329" y="336610"/>
                  <a:pt x="410176" y="358138"/>
                  <a:pt x="408552" y="386165"/>
                </a:cubicBezTo>
                <a:cubicBezTo>
                  <a:pt x="406927" y="414192"/>
                  <a:pt x="427236" y="438563"/>
                  <a:pt x="454857" y="441813"/>
                </a:cubicBezTo>
                <a:lnTo>
                  <a:pt x="467855" y="441813"/>
                </a:lnTo>
                <a:cubicBezTo>
                  <a:pt x="495476" y="438563"/>
                  <a:pt x="515785" y="414192"/>
                  <a:pt x="514161" y="386165"/>
                </a:cubicBezTo>
                <a:cubicBezTo>
                  <a:pt x="512536" y="358138"/>
                  <a:pt x="489383" y="336610"/>
                  <a:pt x="461356" y="336610"/>
                </a:cubicBezTo>
                <a:close/>
                <a:moveTo>
                  <a:pt x="565931" y="295001"/>
                </a:moveTo>
                <a:lnTo>
                  <a:pt x="592333" y="334129"/>
                </a:lnTo>
                <a:cubicBezTo>
                  <a:pt x="599536" y="351132"/>
                  <a:pt x="603522" y="369817"/>
                  <a:pt x="603522" y="389415"/>
                </a:cubicBezTo>
                <a:cubicBezTo>
                  <a:pt x="603522" y="409014"/>
                  <a:pt x="599536" y="427698"/>
                  <a:pt x="592333" y="444701"/>
                </a:cubicBezTo>
                <a:lnTo>
                  <a:pt x="573448" y="472689"/>
                </a:lnTo>
                <a:lnTo>
                  <a:pt x="769069" y="472689"/>
                </a:lnTo>
                <a:lnTo>
                  <a:pt x="769069" y="295001"/>
                </a:lnTo>
                <a:close/>
                <a:moveTo>
                  <a:pt x="147300" y="295001"/>
                </a:moveTo>
                <a:lnTo>
                  <a:pt x="147300" y="472689"/>
                </a:lnTo>
                <a:lnTo>
                  <a:pt x="349264" y="472689"/>
                </a:lnTo>
                <a:lnTo>
                  <a:pt x="330379" y="444701"/>
                </a:lnTo>
                <a:cubicBezTo>
                  <a:pt x="323176" y="427698"/>
                  <a:pt x="319190" y="409014"/>
                  <a:pt x="319190" y="389415"/>
                </a:cubicBezTo>
                <a:cubicBezTo>
                  <a:pt x="319190" y="369817"/>
                  <a:pt x="323176" y="351132"/>
                  <a:pt x="330379" y="334129"/>
                </a:cubicBezTo>
                <a:lnTo>
                  <a:pt x="356781" y="295001"/>
                </a:lnTo>
                <a:close/>
                <a:moveTo>
                  <a:pt x="491414" y="275681"/>
                </a:moveTo>
                <a:lnTo>
                  <a:pt x="491414" y="318331"/>
                </a:lnTo>
                <a:cubicBezTo>
                  <a:pt x="509286" y="326048"/>
                  <a:pt x="523503" y="339859"/>
                  <a:pt x="531627" y="357732"/>
                </a:cubicBezTo>
                <a:lnTo>
                  <a:pt x="574683" y="357732"/>
                </a:lnTo>
                <a:cubicBezTo>
                  <a:pt x="563310" y="317519"/>
                  <a:pt x="531627" y="286242"/>
                  <a:pt x="491414" y="275681"/>
                </a:cubicBezTo>
                <a:close/>
                <a:moveTo>
                  <a:pt x="431298" y="275681"/>
                </a:moveTo>
                <a:cubicBezTo>
                  <a:pt x="391085" y="286242"/>
                  <a:pt x="359402" y="317519"/>
                  <a:pt x="348029" y="357732"/>
                </a:cubicBezTo>
                <a:lnTo>
                  <a:pt x="391085" y="357732"/>
                </a:lnTo>
                <a:cubicBezTo>
                  <a:pt x="398802" y="339859"/>
                  <a:pt x="413426" y="326048"/>
                  <a:pt x="431298" y="318331"/>
                </a:cubicBezTo>
                <a:close/>
                <a:moveTo>
                  <a:pt x="758269" y="202714"/>
                </a:moveTo>
                <a:lnTo>
                  <a:pt x="749945" y="211038"/>
                </a:lnTo>
                <a:lnTo>
                  <a:pt x="776287" y="237380"/>
                </a:lnTo>
                <a:lnTo>
                  <a:pt x="749945" y="263722"/>
                </a:lnTo>
                <a:lnTo>
                  <a:pt x="758269" y="272046"/>
                </a:lnTo>
                <a:lnTo>
                  <a:pt x="784610" y="245704"/>
                </a:lnTo>
                <a:lnTo>
                  <a:pt x="810952" y="272046"/>
                </a:lnTo>
                <a:lnTo>
                  <a:pt x="819276" y="263722"/>
                </a:lnTo>
                <a:lnTo>
                  <a:pt x="792934" y="237380"/>
                </a:lnTo>
                <a:lnTo>
                  <a:pt x="819276" y="211038"/>
                </a:lnTo>
                <a:lnTo>
                  <a:pt x="810952" y="202714"/>
                </a:lnTo>
                <a:lnTo>
                  <a:pt x="784610" y="229056"/>
                </a:lnTo>
                <a:close/>
                <a:moveTo>
                  <a:pt x="126874" y="190598"/>
                </a:moveTo>
                <a:lnTo>
                  <a:pt x="118550" y="198922"/>
                </a:lnTo>
                <a:lnTo>
                  <a:pt x="144892" y="225264"/>
                </a:lnTo>
                <a:lnTo>
                  <a:pt x="118550" y="251606"/>
                </a:lnTo>
                <a:lnTo>
                  <a:pt x="126874" y="259930"/>
                </a:lnTo>
                <a:lnTo>
                  <a:pt x="153215" y="233588"/>
                </a:lnTo>
                <a:lnTo>
                  <a:pt x="179557" y="259930"/>
                </a:lnTo>
                <a:lnTo>
                  <a:pt x="187881" y="251606"/>
                </a:lnTo>
                <a:lnTo>
                  <a:pt x="161539" y="225264"/>
                </a:lnTo>
                <a:lnTo>
                  <a:pt x="187881" y="198922"/>
                </a:lnTo>
                <a:lnTo>
                  <a:pt x="179557" y="190598"/>
                </a:lnTo>
                <a:lnTo>
                  <a:pt x="153215" y="216940"/>
                </a:lnTo>
                <a:close/>
                <a:moveTo>
                  <a:pt x="613923" y="116196"/>
                </a:moveTo>
                <a:lnTo>
                  <a:pt x="600302" y="129817"/>
                </a:lnTo>
                <a:lnTo>
                  <a:pt x="643408" y="172923"/>
                </a:lnTo>
                <a:lnTo>
                  <a:pt x="600302" y="216029"/>
                </a:lnTo>
                <a:lnTo>
                  <a:pt x="613923" y="229650"/>
                </a:lnTo>
                <a:lnTo>
                  <a:pt x="657029" y="186544"/>
                </a:lnTo>
                <a:lnTo>
                  <a:pt x="700135" y="229650"/>
                </a:lnTo>
                <a:lnTo>
                  <a:pt x="713756" y="216029"/>
                </a:lnTo>
                <a:lnTo>
                  <a:pt x="670650" y="172923"/>
                </a:lnTo>
                <a:lnTo>
                  <a:pt x="713756" y="129817"/>
                </a:lnTo>
                <a:lnTo>
                  <a:pt x="700135" y="116196"/>
                </a:lnTo>
                <a:lnTo>
                  <a:pt x="657029" y="159302"/>
                </a:lnTo>
                <a:close/>
                <a:moveTo>
                  <a:pt x="386150" y="67666"/>
                </a:moveTo>
                <a:lnTo>
                  <a:pt x="386150" y="271879"/>
                </a:lnTo>
                <a:lnTo>
                  <a:pt x="406070" y="258438"/>
                </a:lnTo>
                <a:cubicBezTo>
                  <a:pt x="423072" y="251234"/>
                  <a:pt x="441757" y="247248"/>
                  <a:pt x="461356" y="247248"/>
                </a:cubicBezTo>
                <a:cubicBezTo>
                  <a:pt x="480955" y="247248"/>
                  <a:pt x="499639" y="251234"/>
                  <a:pt x="516642" y="258438"/>
                </a:cubicBezTo>
                <a:lnTo>
                  <a:pt x="536968" y="272153"/>
                </a:lnTo>
                <a:lnTo>
                  <a:pt x="536968" y="67666"/>
                </a:lnTo>
                <a:close/>
                <a:moveTo>
                  <a:pt x="262610" y="62202"/>
                </a:moveTo>
                <a:lnTo>
                  <a:pt x="248989" y="75823"/>
                </a:lnTo>
                <a:lnTo>
                  <a:pt x="292095" y="118929"/>
                </a:lnTo>
                <a:lnTo>
                  <a:pt x="248989" y="162035"/>
                </a:lnTo>
                <a:lnTo>
                  <a:pt x="262610" y="175656"/>
                </a:lnTo>
                <a:lnTo>
                  <a:pt x="305716" y="132550"/>
                </a:lnTo>
                <a:lnTo>
                  <a:pt x="348822" y="175656"/>
                </a:lnTo>
                <a:lnTo>
                  <a:pt x="362443" y="162035"/>
                </a:lnTo>
                <a:lnTo>
                  <a:pt x="319337" y="118929"/>
                </a:lnTo>
                <a:lnTo>
                  <a:pt x="362443" y="75823"/>
                </a:lnTo>
                <a:lnTo>
                  <a:pt x="348822" y="62202"/>
                </a:lnTo>
                <a:lnTo>
                  <a:pt x="305716" y="105308"/>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5" name="Freeform: Shape 354">
            <a:extLst>
              <a:ext uri="{FF2B5EF4-FFF2-40B4-BE49-F238E27FC236}">
                <a16:creationId xmlns:a16="http://schemas.microsoft.com/office/drawing/2014/main" id="{376E6A9F-273A-4CC1-B655-126F4718DC86}"/>
              </a:ext>
            </a:extLst>
          </p:cNvPr>
          <p:cNvSpPr/>
          <p:nvPr/>
        </p:nvSpPr>
        <p:spPr>
          <a:xfrm>
            <a:off x="4948879" y="4861449"/>
            <a:ext cx="917841" cy="922938"/>
          </a:xfrm>
          <a:custGeom>
            <a:avLst/>
            <a:gdLst>
              <a:gd name="connsiteX0" fmla="*/ 318014 w 917841"/>
              <a:gd name="connsiteY0" fmla="*/ 437985 h 922938"/>
              <a:gd name="connsiteX1" fmla="*/ 185211 w 917841"/>
              <a:gd name="connsiteY1" fmla="*/ 566327 h 922938"/>
              <a:gd name="connsiteX2" fmla="*/ 318014 w 917841"/>
              <a:gd name="connsiteY2" fmla="*/ 694668 h 922938"/>
              <a:gd name="connsiteX3" fmla="*/ 450816 w 917841"/>
              <a:gd name="connsiteY3" fmla="*/ 566327 h 922938"/>
              <a:gd name="connsiteX4" fmla="*/ 318014 w 917841"/>
              <a:gd name="connsiteY4" fmla="*/ 437985 h 922938"/>
              <a:gd name="connsiteX5" fmla="*/ 564119 w 917841"/>
              <a:gd name="connsiteY5" fmla="*/ 399391 h 922938"/>
              <a:gd name="connsiteX6" fmla="*/ 742146 w 917841"/>
              <a:gd name="connsiteY6" fmla="*/ 577418 h 922938"/>
              <a:gd name="connsiteX7" fmla="*/ 732013 w 917841"/>
              <a:gd name="connsiteY7" fmla="*/ 627608 h 922938"/>
              <a:gd name="connsiteX8" fmla="*/ 890860 w 917841"/>
              <a:gd name="connsiteY8" fmla="*/ 627608 h 922938"/>
              <a:gd name="connsiteX9" fmla="*/ 886674 w 917841"/>
              <a:gd name="connsiteY9" fmla="*/ 641094 h 922938"/>
              <a:gd name="connsiteX10" fmla="*/ 461469 w 917841"/>
              <a:gd name="connsiteY10" fmla="*/ 922938 h 922938"/>
              <a:gd name="connsiteX11" fmla="*/ 36265 w 917841"/>
              <a:gd name="connsiteY11" fmla="*/ 641094 h 922938"/>
              <a:gd name="connsiteX12" fmla="*/ 32079 w 917841"/>
              <a:gd name="connsiteY12" fmla="*/ 627608 h 922938"/>
              <a:gd name="connsiteX13" fmla="*/ 180068 w 917841"/>
              <a:gd name="connsiteY13" fmla="*/ 627608 h 922938"/>
              <a:gd name="connsiteX14" fmla="*/ 177463 w 917841"/>
              <a:gd name="connsiteY14" fmla="*/ 623874 h 922938"/>
              <a:gd name="connsiteX15" fmla="*/ 165566 w 917841"/>
              <a:gd name="connsiteY15" fmla="*/ 566925 h 922938"/>
              <a:gd name="connsiteX16" fmla="*/ 316958 w 917841"/>
              <a:gd name="connsiteY16" fmla="*/ 420620 h 922938"/>
              <a:gd name="connsiteX17" fmla="*/ 424008 w 917841"/>
              <a:gd name="connsiteY17" fmla="*/ 463472 h 922938"/>
              <a:gd name="connsiteX18" fmla="*/ 426013 w 917841"/>
              <a:gd name="connsiteY18" fmla="*/ 466347 h 922938"/>
              <a:gd name="connsiteX19" fmla="*/ 438235 w 917841"/>
              <a:gd name="connsiteY19" fmla="*/ 451534 h 922938"/>
              <a:gd name="connsiteX20" fmla="*/ 564119 w 917841"/>
              <a:gd name="connsiteY20" fmla="*/ 399391 h 922938"/>
              <a:gd name="connsiteX21" fmla="*/ 214171 w 917841"/>
              <a:gd name="connsiteY21" fmla="*/ 298545 h 922938"/>
              <a:gd name="connsiteX22" fmla="*/ 145218 w 917841"/>
              <a:gd name="connsiteY22" fmla="*/ 298546 h 922938"/>
              <a:gd name="connsiteX23" fmla="*/ 145218 w 917841"/>
              <a:gd name="connsiteY23" fmla="*/ 321530 h 922938"/>
              <a:gd name="connsiteX24" fmla="*/ 214171 w 917841"/>
              <a:gd name="connsiteY24" fmla="*/ 321531 h 922938"/>
              <a:gd name="connsiteX25" fmla="*/ 425017 w 917841"/>
              <a:gd name="connsiteY25" fmla="*/ 182916 h 922938"/>
              <a:gd name="connsiteX26" fmla="*/ 376259 w 917841"/>
              <a:gd name="connsiteY26" fmla="*/ 231674 h 922938"/>
              <a:gd name="connsiteX27" fmla="*/ 392512 w 917841"/>
              <a:gd name="connsiteY27" fmla="*/ 247927 h 922938"/>
              <a:gd name="connsiteX28" fmla="*/ 441270 w 917841"/>
              <a:gd name="connsiteY28" fmla="*/ 199169 h 922938"/>
              <a:gd name="connsiteX29" fmla="*/ 202899 w 917841"/>
              <a:gd name="connsiteY29" fmla="*/ 182540 h 922938"/>
              <a:gd name="connsiteX30" fmla="*/ 186646 w 917841"/>
              <a:gd name="connsiteY30" fmla="*/ 198793 h 922938"/>
              <a:gd name="connsiteX31" fmla="*/ 235403 w 917841"/>
              <a:gd name="connsiteY31" fmla="*/ 247550 h 922938"/>
              <a:gd name="connsiteX32" fmla="*/ 251656 w 917841"/>
              <a:gd name="connsiteY32" fmla="*/ 231297 h 922938"/>
              <a:gd name="connsiteX33" fmla="*/ 302280 w 917841"/>
              <a:gd name="connsiteY33" fmla="*/ 141484 h 922938"/>
              <a:gd name="connsiteX34" fmla="*/ 302280 w 917841"/>
              <a:gd name="connsiteY34" fmla="*/ 210437 h 922938"/>
              <a:gd name="connsiteX35" fmla="*/ 325265 w 917841"/>
              <a:gd name="connsiteY35" fmla="*/ 210437 h 922938"/>
              <a:gd name="connsiteX36" fmla="*/ 325264 w 917841"/>
              <a:gd name="connsiteY36" fmla="*/ 141484 h 922938"/>
              <a:gd name="connsiteX37" fmla="*/ 461469 w 917841"/>
              <a:gd name="connsiteY37" fmla="*/ 0 h 922938"/>
              <a:gd name="connsiteX38" fmla="*/ 913563 w 917841"/>
              <a:gd name="connsiteY38" fmla="*/ 368467 h 922938"/>
              <a:gd name="connsiteX39" fmla="*/ 917841 w 917841"/>
              <a:gd name="connsiteY39" fmla="*/ 410908 h 922938"/>
              <a:gd name="connsiteX40" fmla="*/ 913744 w 917841"/>
              <a:gd name="connsiteY40" fmla="*/ 407293 h 922938"/>
              <a:gd name="connsiteX41" fmla="*/ 793216 w 917841"/>
              <a:gd name="connsiteY41" fmla="*/ 323625 h 922938"/>
              <a:gd name="connsiteX42" fmla="*/ 633764 w 917841"/>
              <a:gd name="connsiteY42" fmla="*/ 276543 h 922938"/>
              <a:gd name="connsiteX43" fmla="*/ 580613 w 917841"/>
              <a:gd name="connsiteY43" fmla="*/ 271768 h 922938"/>
              <a:gd name="connsiteX44" fmla="*/ 554039 w 917841"/>
              <a:gd name="connsiteY44" fmla="*/ 271106 h 922938"/>
              <a:gd name="connsiteX45" fmla="*/ 462778 w 917841"/>
              <a:gd name="connsiteY45" fmla="*/ 277891 h 922938"/>
              <a:gd name="connsiteX46" fmla="*/ 394752 w 917841"/>
              <a:gd name="connsiteY46" fmla="*/ 293701 h 922938"/>
              <a:gd name="connsiteX47" fmla="*/ 391427 w 917841"/>
              <a:gd name="connsiteY47" fmla="*/ 277233 h 922938"/>
              <a:gd name="connsiteX48" fmla="*/ 313772 w 917841"/>
              <a:gd name="connsiteY48" fmla="*/ 225760 h 922938"/>
              <a:gd name="connsiteX49" fmla="*/ 229494 w 917841"/>
              <a:gd name="connsiteY49" fmla="*/ 310037 h 922938"/>
              <a:gd name="connsiteX50" fmla="*/ 236117 w 917841"/>
              <a:gd name="connsiteY50" fmla="*/ 342842 h 922938"/>
              <a:gd name="connsiteX51" fmla="*/ 250469 w 917841"/>
              <a:gd name="connsiteY51" fmla="*/ 364129 h 922938"/>
              <a:gd name="connsiteX52" fmla="*/ 238324 w 917841"/>
              <a:gd name="connsiteY52" fmla="*/ 372299 h 922938"/>
              <a:gd name="connsiteX53" fmla="*/ 236468 w 917841"/>
              <a:gd name="connsiteY53" fmla="*/ 373578 h 922938"/>
              <a:gd name="connsiteX54" fmla="*/ 235028 w 917841"/>
              <a:gd name="connsiteY54" fmla="*/ 372138 h 922938"/>
              <a:gd name="connsiteX55" fmla="*/ 227220 w 917841"/>
              <a:gd name="connsiteY55" fmla="*/ 379947 h 922938"/>
              <a:gd name="connsiteX56" fmla="*/ 225386 w 917841"/>
              <a:gd name="connsiteY56" fmla="*/ 381209 h 922938"/>
              <a:gd name="connsiteX57" fmla="*/ 39695 w 917841"/>
              <a:gd name="connsiteY57" fmla="*/ 457309 h 922938"/>
              <a:gd name="connsiteX58" fmla="*/ 402 w 917841"/>
              <a:gd name="connsiteY58" fmla="*/ 465453 h 922938"/>
              <a:gd name="connsiteX59" fmla="*/ 0 w 917841"/>
              <a:gd name="connsiteY59" fmla="*/ 461469 h 922938"/>
              <a:gd name="connsiteX60" fmla="*/ 461469 w 917841"/>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17841" h="922938">
                <a:moveTo>
                  <a:pt x="318014" y="437985"/>
                </a:moveTo>
                <a:cubicBezTo>
                  <a:pt x="244669" y="437985"/>
                  <a:pt x="185211" y="495446"/>
                  <a:pt x="185211" y="566327"/>
                </a:cubicBezTo>
                <a:cubicBezTo>
                  <a:pt x="185211" y="637208"/>
                  <a:pt x="244669" y="694668"/>
                  <a:pt x="318014" y="694668"/>
                </a:cubicBezTo>
                <a:cubicBezTo>
                  <a:pt x="391358" y="694668"/>
                  <a:pt x="450816" y="637208"/>
                  <a:pt x="450816" y="566327"/>
                </a:cubicBezTo>
                <a:cubicBezTo>
                  <a:pt x="450816" y="495446"/>
                  <a:pt x="391358" y="437985"/>
                  <a:pt x="318014" y="437985"/>
                </a:cubicBezTo>
                <a:close/>
                <a:moveTo>
                  <a:pt x="564119" y="399391"/>
                </a:moveTo>
                <a:cubicBezTo>
                  <a:pt x="662440" y="399391"/>
                  <a:pt x="742146" y="479097"/>
                  <a:pt x="742146" y="577418"/>
                </a:cubicBezTo>
                <a:lnTo>
                  <a:pt x="732013" y="627608"/>
                </a:lnTo>
                <a:lnTo>
                  <a:pt x="890860" y="627608"/>
                </a:lnTo>
                <a:lnTo>
                  <a:pt x="886674" y="641094"/>
                </a:lnTo>
                <a:cubicBezTo>
                  <a:pt x="816619" y="806722"/>
                  <a:pt x="652616" y="922938"/>
                  <a:pt x="461469" y="922938"/>
                </a:cubicBezTo>
                <a:cubicBezTo>
                  <a:pt x="270323" y="922938"/>
                  <a:pt x="106320" y="806722"/>
                  <a:pt x="36265" y="641094"/>
                </a:cubicBezTo>
                <a:lnTo>
                  <a:pt x="32079" y="627608"/>
                </a:lnTo>
                <a:lnTo>
                  <a:pt x="180068" y="627608"/>
                </a:lnTo>
                <a:lnTo>
                  <a:pt x="177463" y="623874"/>
                </a:lnTo>
                <a:cubicBezTo>
                  <a:pt x="169802" y="606370"/>
                  <a:pt x="165566" y="587126"/>
                  <a:pt x="165566" y="566925"/>
                </a:cubicBezTo>
                <a:cubicBezTo>
                  <a:pt x="165566" y="486123"/>
                  <a:pt x="233346" y="420620"/>
                  <a:pt x="316958" y="420620"/>
                </a:cubicBezTo>
                <a:cubicBezTo>
                  <a:pt x="358763" y="420620"/>
                  <a:pt x="396611" y="436996"/>
                  <a:pt x="424008" y="463472"/>
                </a:cubicBezTo>
                <a:lnTo>
                  <a:pt x="426013" y="466347"/>
                </a:lnTo>
                <a:lnTo>
                  <a:pt x="438235" y="451534"/>
                </a:lnTo>
                <a:cubicBezTo>
                  <a:pt x="470452" y="419318"/>
                  <a:pt x="514958" y="399391"/>
                  <a:pt x="564119" y="399391"/>
                </a:cubicBezTo>
                <a:close/>
                <a:moveTo>
                  <a:pt x="214171" y="298545"/>
                </a:moveTo>
                <a:lnTo>
                  <a:pt x="145218" y="298546"/>
                </a:lnTo>
                <a:lnTo>
                  <a:pt x="145218" y="321530"/>
                </a:lnTo>
                <a:lnTo>
                  <a:pt x="214171" y="321531"/>
                </a:lnTo>
                <a:close/>
                <a:moveTo>
                  <a:pt x="425017" y="182916"/>
                </a:moveTo>
                <a:lnTo>
                  <a:pt x="376259" y="231674"/>
                </a:lnTo>
                <a:lnTo>
                  <a:pt x="392512" y="247927"/>
                </a:lnTo>
                <a:lnTo>
                  <a:pt x="441270" y="199169"/>
                </a:lnTo>
                <a:close/>
                <a:moveTo>
                  <a:pt x="202899" y="182540"/>
                </a:moveTo>
                <a:lnTo>
                  <a:pt x="186646" y="198793"/>
                </a:lnTo>
                <a:lnTo>
                  <a:pt x="235403" y="247550"/>
                </a:lnTo>
                <a:lnTo>
                  <a:pt x="251656" y="231297"/>
                </a:lnTo>
                <a:close/>
                <a:moveTo>
                  <a:pt x="302280" y="141484"/>
                </a:moveTo>
                <a:lnTo>
                  <a:pt x="302280" y="210437"/>
                </a:lnTo>
                <a:lnTo>
                  <a:pt x="325265" y="210437"/>
                </a:lnTo>
                <a:lnTo>
                  <a:pt x="325264" y="141484"/>
                </a:lnTo>
                <a:close/>
                <a:moveTo>
                  <a:pt x="461469" y="0"/>
                </a:moveTo>
                <a:cubicBezTo>
                  <a:pt x="684473" y="0"/>
                  <a:pt x="870533" y="158184"/>
                  <a:pt x="913563" y="368467"/>
                </a:cubicBezTo>
                <a:lnTo>
                  <a:pt x="917841" y="410908"/>
                </a:lnTo>
                <a:lnTo>
                  <a:pt x="913744" y="407293"/>
                </a:lnTo>
                <a:cubicBezTo>
                  <a:pt x="890396" y="387163"/>
                  <a:pt x="838089" y="344315"/>
                  <a:pt x="793216" y="323625"/>
                </a:cubicBezTo>
                <a:cubicBezTo>
                  <a:pt x="743033" y="299226"/>
                  <a:pt x="689152" y="283316"/>
                  <a:pt x="633764" y="276543"/>
                </a:cubicBezTo>
                <a:lnTo>
                  <a:pt x="580613" y="271768"/>
                </a:lnTo>
                <a:cubicBezTo>
                  <a:pt x="571577" y="271768"/>
                  <a:pt x="562542" y="271106"/>
                  <a:pt x="554039" y="271106"/>
                </a:cubicBezTo>
                <a:cubicBezTo>
                  <a:pt x="522880" y="271106"/>
                  <a:pt x="492301" y="273419"/>
                  <a:pt x="462778" y="277891"/>
                </a:cubicBezTo>
                <a:lnTo>
                  <a:pt x="394752" y="293701"/>
                </a:lnTo>
                <a:lnTo>
                  <a:pt x="391427" y="277233"/>
                </a:lnTo>
                <a:cubicBezTo>
                  <a:pt x="378633" y="246985"/>
                  <a:pt x="348681" y="225760"/>
                  <a:pt x="313772" y="225760"/>
                </a:cubicBezTo>
                <a:cubicBezTo>
                  <a:pt x="267227" y="225760"/>
                  <a:pt x="229494" y="263493"/>
                  <a:pt x="229494" y="310037"/>
                </a:cubicBezTo>
                <a:cubicBezTo>
                  <a:pt x="229494" y="321674"/>
                  <a:pt x="231853" y="332759"/>
                  <a:pt x="236117" y="342842"/>
                </a:cubicBezTo>
                <a:lnTo>
                  <a:pt x="250469" y="364129"/>
                </a:lnTo>
                <a:lnTo>
                  <a:pt x="238324" y="372299"/>
                </a:lnTo>
                <a:lnTo>
                  <a:pt x="236468" y="373578"/>
                </a:lnTo>
                <a:lnTo>
                  <a:pt x="235028" y="372138"/>
                </a:lnTo>
                <a:lnTo>
                  <a:pt x="227220" y="379947"/>
                </a:lnTo>
                <a:lnTo>
                  <a:pt x="225386" y="381209"/>
                </a:lnTo>
                <a:cubicBezTo>
                  <a:pt x="200246" y="397438"/>
                  <a:pt x="138459" y="432420"/>
                  <a:pt x="39695" y="457309"/>
                </a:cubicBezTo>
                <a:lnTo>
                  <a:pt x="402" y="465453"/>
                </a:lnTo>
                <a:lnTo>
                  <a:pt x="0" y="461469"/>
                </a:ln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4" name="Freeform: Shape 333" descr="Speech with solid fill">
            <a:extLst>
              <a:ext uri="{FF2B5EF4-FFF2-40B4-BE49-F238E27FC236}">
                <a16:creationId xmlns:a16="http://schemas.microsoft.com/office/drawing/2014/main" id="{47ED3026-7D2B-40A9-BE6A-544BD3A49357}"/>
              </a:ext>
            </a:extLst>
          </p:cNvPr>
          <p:cNvSpPr/>
          <p:nvPr/>
        </p:nvSpPr>
        <p:spPr>
          <a:xfrm flipH="1">
            <a:off x="3160722" y="4960534"/>
            <a:ext cx="340750" cy="310685"/>
          </a:xfrm>
          <a:custGeom>
            <a:avLst/>
            <a:gdLst>
              <a:gd name="connsiteX0" fmla="*/ 242949 w 469461"/>
              <a:gd name="connsiteY0" fmla="*/ 235127 h 428039"/>
              <a:gd name="connsiteX1" fmla="*/ 259515 w 469461"/>
              <a:gd name="connsiteY1" fmla="*/ 241969 h 428039"/>
              <a:gd name="connsiteX2" fmla="*/ 259550 w 469461"/>
              <a:gd name="connsiteY2" fmla="*/ 242003 h 428039"/>
              <a:gd name="connsiteX3" fmla="*/ 264572 w 469461"/>
              <a:gd name="connsiteY3" fmla="*/ 249498 h 428039"/>
              <a:gd name="connsiteX4" fmla="*/ 266403 w 469461"/>
              <a:gd name="connsiteY4" fmla="*/ 258639 h 428039"/>
              <a:gd name="connsiteX5" fmla="*/ 264566 w 469461"/>
              <a:gd name="connsiteY5" fmla="*/ 267737 h 428039"/>
              <a:gd name="connsiteX6" fmla="*/ 252055 w 469461"/>
              <a:gd name="connsiteY6" fmla="*/ 280181 h 428039"/>
              <a:gd name="connsiteX7" fmla="*/ 242918 w 469461"/>
              <a:gd name="connsiteY7" fmla="*/ 282021 h 428039"/>
              <a:gd name="connsiteX8" fmla="*/ 233819 w 469461"/>
              <a:gd name="connsiteY8" fmla="*/ 280184 h 428039"/>
              <a:gd name="connsiteX9" fmla="*/ 221385 w 469461"/>
              <a:gd name="connsiteY9" fmla="*/ 267747 h 428039"/>
              <a:gd name="connsiteX10" fmla="*/ 219544 w 469461"/>
              <a:gd name="connsiteY10" fmla="*/ 258648 h 428039"/>
              <a:gd name="connsiteX11" fmla="*/ 221378 w 469461"/>
              <a:gd name="connsiteY11" fmla="*/ 249508 h 428039"/>
              <a:gd name="connsiteX12" fmla="*/ 226397 w 469461"/>
              <a:gd name="connsiteY12" fmla="*/ 242003 h 428039"/>
              <a:gd name="connsiteX13" fmla="*/ 242949 w 469461"/>
              <a:gd name="connsiteY13" fmla="*/ 235127 h 428039"/>
              <a:gd name="connsiteX14" fmla="*/ 253027 w 469461"/>
              <a:gd name="connsiteY14" fmla="*/ 20842 h 428039"/>
              <a:gd name="connsiteX15" fmla="*/ 325024 w 469461"/>
              <a:gd name="connsiteY15" fmla="*/ 101479 h 428039"/>
              <a:gd name="connsiteX16" fmla="*/ 286686 w 469461"/>
              <a:gd name="connsiteY16" fmla="*/ 101479 h 428039"/>
              <a:gd name="connsiteX17" fmla="*/ 243574 w 469461"/>
              <a:gd name="connsiteY17" fmla="*/ 58363 h 428039"/>
              <a:gd name="connsiteX18" fmla="*/ 200459 w 469461"/>
              <a:gd name="connsiteY18" fmla="*/ 101476 h 428039"/>
              <a:gd name="connsiteX19" fmla="*/ 220675 w 469461"/>
              <a:gd name="connsiteY19" fmla="*/ 138009 h 428039"/>
              <a:gd name="connsiteX20" fmla="*/ 262751 w 469461"/>
              <a:gd name="connsiteY20" fmla="*/ 212495 h 428039"/>
              <a:gd name="connsiteX21" fmla="*/ 224413 w 469461"/>
              <a:gd name="connsiteY21" fmla="*/ 212495 h 428039"/>
              <a:gd name="connsiteX22" fmla="*/ 200267 w 469461"/>
              <a:gd name="connsiteY22" fmla="*/ 170461 h 428039"/>
              <a:gd name="connsiteX23" fmla="*/ 162642 w 469461"/>
              <a:gd name="connsiteY23" fmla="*/ 92288 h 428039"/>
              <a:gd name="connsiteX24" fmla="*/ 253027 w 469461"/>
              <a:gd name="connsiteY24" fmla="*/ 20842 h 428039"/>
              <a:gd name="connsiteX25" fmla="*/ 445988 w 469461"/>
              <a:gd name="connsiteY25" fmla="*/ 0 h 428039"/>
              <a:gd name="connsiteX26" fmla="*/ 23473 w 469461"/>
              <a:gd name="connsiteY26" fmla="*/ 0 h 428039"/>
              <a:gd name="connsiteX27" fmla="*/ 0 w 469461"/>
              <a:gd name="connsiteY27" fmla="*/ 23473 h 428039"/>
              <a:gd name="connsiteX28" fmla="*/ 0 w 469461"/>
              <a:gd name="connsiteY28" fmla="*/ 308603 h 428039"/>
              <a:gd name="connsiteX29" fmla="*/ 23473 w 469461"/>
              <a:gd name="connsiteY29" fmla="*/ 332076 h 428039"/>
              <a:gd name="connsiteX30" fmla="*/ 281677 w 469461"/>
              <a:gd name="connsiteY30" fmla="*/ 332076 h 428039"/>
              <a:gd name="connsiteX31" fmla="*/ 375569 w 469461"/>
              <a:gd name="connsiteY31" fmla="*/ 428039 h 428039"/>
              <a:gd name="connsiteX32" fmla="*/ 375569 w 469461"/>
              <a:gd name="connsiteY32" fmla="*/ 332766 h 428039"/>
              <a:gd name="connsiteX33" fmla="*/ 445988 w 469461"/>
              <a:gd name="connsiteY33" fmla="*/ 332766 h 428039"/>
              <a:gd name="connsiteX34" fmla="*/ 469461 w 469461"/>
              <a:gd name="connsiteY34" fmla="*/ 309293 h 428039"/>
              <a:gd name="connsiteX35" fmla="*/ 469461 w 469461"/>
              <a:gd name="connsiteY35" fmla="*/ 24164 h 428039"/>
              <a:gd name="connsiteX36" fmla="*/ 445988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42949" y="235127"/>
                </a:moveTo>
                <a:cubicBezTo>
                  <a:pt x="248942" y="235121"/>
                  <a:pt x="254937" y="237401"/>
                  <a:pt x="259515" y="241969"/>
                </a:cubicBezTo>
                <a:cubicBezTo>
                  <a:pt x="259527" y="241980"/>
                  <a:pt x="259538" y="241992"/>
                  <a:pt x="259550" y="242003"/>
                </a:cubicBezTo>
                <a:cubicBezTo>
                  <a:pt x="261692" y="244154"/>
                  <a:pt x="263398" y="246699"/>
                  <a:pt x="264572" y="249498"/>
                </a:cubicBezTo>
                <a:cubicBezTo>
                  <a:pt x="265794" y="252390"/>
                  <a:pt x="266417" y="255499"/>
                  <a:pt x="266403" y="258639"/>
                </a:cubicBezTo>
                <a:cubicBezTo>
                  <a:pt x="266420" y="261765"/>
                  <a:pt x="265795" y="264862"/>
                  <a:pt x="264566" y="267737"/>
                </a:cubicBezTo>
                <a:cubicBezTo>
                  <a:pt x="262177" y="273357"/>
                  <a:pt x="257688" y="277822"/>
                  <a:pt x="252055" y="280181"/>
                </a:cubicBezTo>
                <a:cubicBezTo>
                  <a:pt x="249164" y="281403"/>
                  <a:pt x="246056" y="282029"/>
                  <a:pt x="242918" y="282021"/>
                </a:cubicBezTo>
                <a:cubicBezTo>
                  <a:pt x="239791" y="282037"/>
                  <a:pt x="236694" y="281412"/>
                  <a:pt x="233819" y="280184"/>
                </a:cubicBezTo>
                <a:cubicBezTo>
                  <a:pt x="228226" y="277796"/>
                  <a:pt x="223772" y="273340"/>
                  <a:pt x="221385" y="267747"/>
                </a:cubicBezTo>
                <a:cubicBezTo>
                  <a:pt x="220156" y="264872"/>
                  <a:pt x="219530" y="261775"/>
                  <a:pt x="219544" y="258648"/>
                </a:cubicBezTo>
                <a:cubicBezTo>
                  <a:pt x="219533" y="255509"/>
                  <a:pt x="220157" y="252400"/>
                  <a:pt x="221378" y="249508"/>
                </a:cubicBezTo>
                <a:cubicBezTo>
                  <a:pt x="222551" y="246706"/>
                  <a:pt x="224256" y="244157"/>
                  <a:pt x="226397" y="242003"/>
                </a:cubicBezTo>
                <a:cubicBezTo>
                  <a:pt x="230965" y="237426"/>
                  <a:pt x="236956" y="235134"/>
                  <a:pt x="242949" y="235127"/>
                </a:cubicBezTo>
                <a:close/>
                <a:moveTo>
                  <a:pt x="253027" y="20842"/>
                </a:moveTo>
                <a:cubicBezTo>
                  <a:pt x="293971" y="25634"/>
                  <a:pt x="324883" y="60256"/>
                  <a:pt x="325024" y="101479"/>
                </a:cubicBezTo>
                <a:lnTo>
                  <a:pt x="286686" y="101479"/>
                </a:lnTo>
                <a:cubicBezTo>
                  <a:pt x="286687" y="77668"/>
                  <a:pt x="267385" y="58364"/>
                  <a:pt x="243574" y="58363"/>
                </a:cubicBezTo>
                <a:cubicBezTo>
                  <a:pt x="219763" y="58362"/>
                  <a:pt x="200460" y="77664"/>
                  <a:pt x="200459" y="101476"/>
                </a:cubicBezTo>
                <a:cubicBezTo>
                  <a:pt x="200458" y="116322"/>
                  <a:pt x="208096" y="130124"/>
                  <a:pt x="220675" y="138009"/>
                </a:cubicBezTo>
                <a:cubicBezTo>
                  <a:pt x="246636" y="153892"/>
                  <a:pt x="262548" y="182062"/>
                  <a:pt x="262751" y="212495"/>
                </a:cubicBezTo>
                <a:lnTo>
                  <a:pt x="224413" y="212495"/>
                </a:lnTo>
                <a:cubicBezTo>
                  <a:pt x="224169" y="195253"/>
                  <a:pt x="215038" y="179359"/>
                  <a:pt x="200267" y="170461"/>
                </a:cubicBezTo>
                <a:cubicBezTo>
                  <a:pt x="173673" y="153863"/>
                  <a:pt x="159024" y="123427"/>
                  <a:pt x="162642" y="92288"/>
                </a:cubicBezTo>
                <a:cubicBezTo>
                  <a:pt x="167872" y="47599"/>
                  <a:pt x="208338" y="15612"/>
                  <a:pt x="253027" y="20842"/>
                </a:cubicBez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grpSp>
        <p:nvGrpSpPr>
          <p:cNvPr id="75" name="Group 74">
            <a:extLst>
              <a:ext uri="{FF2B5EF4-FFF2-40B4-BE49-F238E27FC236}">
                <a16:creationId xmlns:a16="http://schemas.microsoft.com/office/drawing/2014/main" id="{1D5FB590-2BD5-4820-872D-E371ED6E4871}"/>
              </a:ext>
            </a:extLst>
          </p:cNvPr>
          <p:cNvGrpSpPr/>
          <p:nvPr/>
        </p:nvGrpSpPr>
        <p:grpSpPr>
          <a:xfrm>
            <a:off x="5943462" y="4863591"/>
            <a:ext cx="922937" cy="1037458"/>
            <a:chOff x="5943462" y="4878831"/>
            <a:chExt cx="922937" cy="1037458"/>
          </a:xfrm>
        </p:grpSpPr>
        <p:sp>
          <p:nvSpPr>
            <p:cNvPr id="330" name="Oval 329">
              <a:extLst>
                <a:ext uri="{FF2B5EF4-FFF2-40B4-BE49-F238E27FC236}">
                  <a16:creationId xmlns:a16="http://schemas.microsoft.com/office/drawing/2014/main" id="{858263FE-A9A7-4CA1-AC3E-82D94AAC3979}"/>
                </a:ext>
              </a:extLst>
            </p:cNvPr>
            <p:cNvSpPr/>
            <p:nvPr/>
          </p:nvSpPr>
          <p:spPr>
            <a:xfrm>
              <a:off x="5943462" y="4878831"/>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6" name="Picture 355" descr="Icon&#10;&#10;Description automatically generated">
              <a:extLst>
                <a:ext uri="{FF2B5EF4-FFF2-40B4-BE49-F238E27FC236}">
                  <a16:creationId xmlns:a16="http://schemas.microsoft.com/office/drawing/2014/main" id="{7DF065D9-6EEC-4666-B26F-FAECF38CE091}"/>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55743" y="4922360"/>
              <a:ext cx="275597" cy="275597"/>
            </a:xfrm>
            <a:prstGeom prst="rect">
              <a:avLst/>
            </a:prstGeom>
          </p:spPr>
        </p:pic>
        <p:sp>
          <p:nvSpPr>
            <p:cNvPr id="357" name="Freeform: Shape 356">
              <a:extLst>
                <a:ext uri="{FF2B5EF4-FFF2-40B4-BE49-F238E27FC236}">
                  <a16:creationId xmlns:a16="http://schemas.microsoft.com/office/drawing/2014/main" id="{939B5D25-E016-4790-A937-0749A1486EFB}"/>
                </a:ext>
              </a:extLst>
            </p:cNvPr>
            <p:cNvSpPr/>
            <p:nvPr/>
          </p:nvSpPr>
          <p:spPr>
            <a:xfrm>
              <a:off x="6223429" y="5211885"/>
              <a:ext cx="344375" cy="704404"/>
            </a:xfrm>
            <a:custGeom>
              <a:avLst/>
              <a:gdLst>
                <a:gd name="connsiteX0" fmla="*/ 380830 w 419100"/>
                <a:gd name="connsiteY0" fmla="*/ 460262 h 857250"/>
                <a:gd name="connsiteX1" fmla="*/ 356740 w 419100"/>
                <a:gd name="connsiteY1" fmla="*/ 483122 h 857250"/>
                <a:gd name="connsiteX2" fmla="*/ 380830 w 419100"/>
                <a:gd name="connsiteY2" fmla="*/ 505982 h 857250"/>
                <a:gd name="connsiteX3" fmla="*/ 404920 w 419100"/>
                <a:gd name="connsiteY3" fmla="*/ 483122 h 857250"/>
                <a:gd name="connsiteX4" fmla="*/ 380830 w 419100"/>
                <a:gd name="connsiteY4" fmla="*/ 460262 h 857250"/>
                <a:gd name="connsiteX5" fmla="*/ 36913 w 419100"/>
                <a:gd name="connsiteY5" fmla="*/ 454642 h 857250"/>
                <a:gd name="connsiteX6" fmla="*/ 12823 w 419100"/>
                <a:gd name="connsiteY6" fmla="*/ 477502 h 857250"/>
                <a:gd name="connsiteX7" fmla="*/ 36913 w 419100"/>
                <a:gd name="connsiteY7" fmla="*/ 500362 h 857250"/>
                <a:gd name="connsiteX8" fmla="*/ 61003 w 419100"/>
                <a:gd name="connsiteY8" fmla="*/ 477502 h 857250"/>
                <a:gd name="connsiteX9" fmla="*/ 36913 w 419100"/>
                <a:gd name="connsiteY9" fmla="*/ 454642 h 857250"/>
                <a:gd name="connsiteX10" fmla="*/ 209550 w 419100"/>
                <a:gd name="connsiteY10" fmla="*/ 171450 h 857250"/>
                <a:gd name="connsiteX11" fmla="*/ 272415 w 419100"/>
                <a:gd name="connsiteY11" fmla="*/ 179070 h 857250"/>
                <a:gd name="connsiteX12" fmla="*/ 352425 w 419100"/>
                <a:gd name="connsiteY12" fmla="*/ 220980 h 857250"/>
                <a:gd name="connsiteX13" fmla="*/ 363855 w 419100"/>
                <a:gd name="connsiteY13" fmla="*/ 241935 h 857250"/>
                <a:gd name="connsiteX14" fmla="*/ 417195 w 419100"/>
                <a:gd name="connsiteY14" fmla="*/ 468630 h 857250"/>
                <a:gd name="connsiteX15" fmla="*/ 419100 w 419100"/>
                <a:gd name="connsiteY15" fmla="*/ 478155 h 857250"/>
                <a:gd name="connsiteX16" fmla="*/ 381000 w 419100"/>
                <a:gd name="connsiteY16" fmla="*/ 516255 h 857250"/>
                <a:gd name="connsiteX17" fmla="*/ 344805 w 419100"/>
                <a:gd name="connsiteY17" fmla="*/ 487680 h 857250"/>
                <a:gd name="connsiteX18" fmla="*/ 304800 w 419100"/>
                <a:gd name="connsiteY18" fmla="*/ 321945 h 857250"/>
                <a:gd name="connsiteX19" fmla="*/ 304800 w 419100"/>
                <a:gd name="connsiteY19" fmla="*/ 857250 h 857250"/>
                <a:gd name="connsiteX20" fmla="*/ 228600 w 419100"/>
                <a:gd name="connsiteY20" fmla="*/ 857250 h 857250"/>
                <a:gd name="connsiteX21" fmla="*/ 228600 w 419100"/>
                <a:gd name="connsiteY21" fmla="*/ 514350 h 857250"/>
                <a:gd name="connsiteX22" fmla="*/ 190500 w 419100"/>
                <a:gd name="connsiteY22" fmla="*/ 514350 h 857250"/>
                <a:gd name="connsiteX23" fmla="*/ 190500 w 419100"/>
                <a:gd name="connsiteY23" fmla="*/ 857250 h 857250"/>
                <a:gd name="connsiteX24" fmla="*/ 114300 w 419100"/>
                <a:gd name="connsiteY24" fmla="*/ 857250 h 857250"/>
                <a:gd name="connsiteX25" fmla="*/ 114300 w 419100"/>
                <a:gd name="connsiteY25" fmla="*/ 323850 h 857250"/>
                <a:gd name="connsiteX26" fmla="*/ 74295 w 419100"/>
                <a:gd name="connsiteY26" fmla="*/ 489585 h 857250"/>
                <a:gd name="connsiteX27" fmla="*/ 38100 w 419100"/>
                <a:gd name="connsiteY27" fmla="*/ 518160 h 857250"/>
                <a:gd name="connsiteX28" fmla="*/ 0 w 419100"/>
                <a:gd name="connsiteY28" fmla="*/ 480060 h 857250"/>
                <a:gd name="connsiteX29" fmla="*/ 1905 w 419100"/>
                <a:gd name="connsiteY29" fmla="*/ 470535 h 857250"/>
                <a:gd name="connsiteX30" fmla="*/ 55245 w 419100"/>
                <a:gd name="connsiteY30" fmla="*/ 243840 h 857250"/>
                <a:gd name="connsiteX31" fmla="*/ 66675 w 419100"/>
                <a:gd name="connsiteY31" fmla="*/ 222885 h 857250"/>
                <a:gd name="connsiteX32" fmla="*/ 146685 w 419100"/>
                <a:gd name="connsiteY32" fmla="*/ 180975 h 857250"/>
                <a:gd name="connsiteX33" fmla="*/ 209550 w 419100"/>
                <a:gd name="connsiteY33" fmla="*/ 171450 h 857250"/>
                <a:gd name="connsiteX34" fmla="*/ 209550 w 419100"/>
                <a:gd name="connsiteY34" fmla="*/ 0 h 857250"/>
                <a:gd name="connsiteX35" fmla="*/ 285750 w 419100"/>
                <a:gd name="connsiteY35" fmla="*/ 76200 h 857250"/>
                <a:gd name="connsiteX36" fmla="*/ 209550 w 419100"/>
                <a:gd name="connsiteY36" fmla="*/ 152400 h 857250"/>
                <a:gd name="connsiteX37" fmla="*/ 133350 w 419100"/>
                <a:gd name="connsiteY37" fmla="*/ 76200 h 857250"/>
                <a:gd name="connsiteX38" fmla="*/ 209550 w 419100"/>
                <a:gd name="connsiteY38"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100" h="857250">
                  <a:moveTo>
                    <a:pt x="380830" y="460262"/>
                  </a:moveTo>
                  <a:cubicBezTo>
                    <a:pt x="367525" y="460262"/>
                    <a:pt x="356740" y="470497"/>
                    <a:pt x="356740" y="483122"/>
                  </a:cubicBezTo>
                  <a:cubicBezTo>
                    <a:pt x="356740" y="495747"/>
                    <a:pt x="367525" y="505982"/>
                    <a:pt x="380830" y="505982"/>
                  </a:cubicBezTo>
                  <a:cubicBezTo>
                    <a:pt x="394135" y="505982"/>
                    <a:pt x="404920" y="495747"/>
                    <a:pt x="404920" y="483122"/>
                  </a:cubicBezTo>
                  <a:cubicBezTo>
                    <a:pt x="404920" y="470497"/>
                    <a:pt x="394135" y="460262"/>
                    <a:pt x="380830" y="460262"/>
                  </a:cubicBezTo>
                  <a:close/>
                  <a:moveTo>
                    <a:pt x="36913" y="454642"/>
                  </a:moveTo>
                  <a:cubicBezTo>
                    <a:pt x="23608" y="454642"/>
                    <a:pt x="12823" y="464877"/>
                    <a:pt x="12823" y="477502"/>
                  </a:cubicBezTo>
                  <a:cubicBezTo>
                    <a:pt x="12823" y="490127"/>
                    <a:pt x="23608" y="500362"/>
                    <a:pt x="36913" y="500362"/>
                  </a:cubicBezTo>
                  <a:cubicBezTo>
                    <a:pt x="50218" y="500362"/>
                    <a:pt x="61003" y="490127"/>
                    <a:pt x="61003" y="477502"/>
                  </a:cubicBezTo>
                  <a:cubicBezTo>
                    <a:pt x="61003" y="464877"/>
                    <a:pt x="50218" y="454642"/>
                    <a:pt x="36913" y="454642"/>
                  </a:cubicBezTo>
                  <a:close/>
                  <a:moveTo>
                    <a:pt x="209550" y="171450"/>
                  </a:moveTo>
                  <a:cubicBezTo>
                    <a:pt x="230505" y="171450"/>
                    <a:pt x="251460" y="175260"/>
                    <a:pt x="272415" y="179070"/>
                  </a:cubicBezTo>
                  <a:cubicBezTo>
                    <a:pt x="302895" y="188595"/>
                    <a:pt x="329565" y="201930"/>
                    <a:pt x="352425" y="220980"/>
                  </a:cubicBezTo>
                  <a:cubicBezTo>
                    <a:pt x="358140" y="226695"/>
                    <a:pt x="361950" y="234315"/>
                    <a:pt x="363855" y="241935"/>
                  </a:cubicBezTo>
                  <a:lnTo>
                    <a:pt x="417195" y="468630"/>
                  </a:lnTo>
                  <a:cubicBezTo>
                    <a:pt x="417195" y="470535"/>
                    <a:pt x="419100" y="474345"/>
                    <a:pt x="419100" y="478155"/>
                  </a:cubicBezTo>
                  <a:cubicBezTo>
                    <a:pt x="419100" y="499110"/>
                    <a:pt x="401955" y="516255"/>
                    <a:pt x="381000" y="516255"/>
                  </a:cubicBezTo>
                  <a:cubicBezTo>
                    <a:pt x="363855" y="516255"/>
                    <a:pt x="348615" y="502920"/>
                    <a:pt x="344805" y="487680"/>
                  </a:cubicBezTo>
                  <a:lnTo>
                    <a:pt x="304800" y="321945"/>
                  </a:lnTo>
                  <a:lnTo>
                    <a:pt x="304800" y="857250"/>
                  </a:lnTo>
                  <a:lnTo>
                    <a:pt x="228600" y="857250"/>
                  </a:lnTo>
                  <a:lnTo>
                    <a:pt x="228600" y="514350"/>
                  </a:lnTo>
                  <a:lnTo>
                    <a:pt x="190500" y="514350"/>
                  </a:lnTo>
                  <a:lnTo>
                    <a:pt x="190500" y="857250"/>
                  </a:lnTo>
                  <a:lnTo>
                    <a:pt x="114300" y="857250"/>
                  </a:lnTo>
                  <a:lnTo>
                    <a:pt x="114300" y="323850"/>
                  </a:lnTo>
                  <a:lnTo>
                    <a:pt x="74295" y="489585"/>
                  </a:lnTo>
                  <a:cubicBezTo>
                    <a:pt x="70485" y="504825"/>
                    <a:pt x="55245" y="518160"/>
                    <a:pt x="38100" y="518160"/>
                  </a:cubicBezTo>
                  <a:cubicBezTo>
                    <a:pt x="17145" y="518160"/>
                    <a:pt x="0" y="501015"/>
                    <a:pt x="0" y="480060"/>
                  </a:cubicBezTo>
                  <a:cubicBezTo>
                    <a:pt x="0" y="476250"/>
                    <a:pt x="1905" y="472440"/>
                    <a:pt x="1905" y="470535"/>
                  </a:cubicBezTo>
                  <a:lnTo>
                    <a:pt x="55245" y="243840"/>
                  </a:lnTo>
                  <a:cubicBezTo>
                    <a:pt x="57150" y="236220"/>
                    <a:pt x="60960" y="228600"/>
                    <a:pt x="66675" y="222885"/>
                  </a:cubicBezTo>
                  <a:cubicBezTo>
                    <a:pt x="89535" y="203835"/>
                    <a:pt x="116205" y="188595"/>
                    <a:pt x="146685" y="180975"/>
                  </a:cubicBezTo>
                  <a:cubicBezTo>
                    <a:pt x="167640" y="175260"/>
                    <a:pt x="188595" y="171450"/>
                    <a:pt x="209550" y="171450"/>
                  </a:cubicBezTo>
                  <a:close/>
                  <a:moveTo>
                    <a:pt x="209550" y="0"/>
                  </a:moveTo>
                  <a:cubicBezTo>
                    <a:pt x="251634" y="0"/>
                    <a:pt x="285750" y="34116"/>
                    <a:pt x="285750" y="76200"/>
                  </a:cubicBezTo>
                  <a:cubicBezTo>
                    <a:pt x="285750" y="118284"/>
                    <a:pt x="251634" y="152400"/>
                    <a:pt x="209550" y="152400"/>
                  </a:cubicBezTo>
                  <a:cubicBezTo>
                    <a:pt x="167466" y="152400"/>
                    <a:pt x="133350" y="118284"/>
                    <a:pt x="133350" y="76200"/>
                  </a:cubicBezTo>
                  <a:cubicBezTo>
                    <a:pt x="133350" y="34116"/>
                    <a:pt x="167466" y="0"/>
                    <a:pt x="209550" y="0"/>
                  </a:cubicBezTo>
                  <a:close/>
                </a:path>
              </a:pathLst>
            </a:custGeom>
            <a:solidFill>
              <a:schemeClr val="bg1"/>
            </a:solidFill>
            <a:ln w="9525" cap="flat">
              <a:noFill/>
              <a:prstDash val="solid"/>
              <a:miter/>
            </a:ln>
          </p:spPr>
          <p:txBody>
            <a:bodyPr rtlCol="0" anchor="ctr"/>
            <a:lstStyle/>
            <a:p>
              <a:endParaRPr lang="en-GB" sz="1400"/>
            </a:p>
          </p:txBody>
        </p:sp>
      </p:grpSp>
      <p:grpSp>
        <p:nvGrpSpPr>
          <p:cNvPr id="65" name="Group 64">
            <a:extLst>
              <a:ext uri="{FF2B5EF4-FFF2-40B4-BE49-F238E27FC236}">
                <a16:creationId xmlns:a16="http://schemas.microsoft.com/office/drawing/2014/main" id="{5729B002-C736-4D92-A27D-D9CCF373E237}"/>
              </a:ext>
            </a:extLst>
          </p:cNvPr>
          <p:cNvGrpSpPr/>
          <p:nvPr/>
        </p:nvGrpSpPr>
        <p:grpSpPr>
          <a:xfrm>
            <a:off x="-2931" y="4854792"/>
            <a:ext cx="915165" cy="922938"/>
            <a:chOff x="-2931" y="4870032"/>
            <a:chExt cx="915165" cy="922938"/>
          </a:xfrm>
        </p:grpSpPr>
        <p:sp>
          <p:nvSpPr>
            <p:cNvPr id="359" name="Freeform: Shape 358">
              <a:extLst>
                <a:ext uri="{FF2B5EF4-FFF2-40B4-BE49-F238E27FC236}">
                  <a16:creationId xmlns:a16="http://schemas.microsoft.com/office/drawing/2014/main" id="{3DA599FA-1363-4A1B-9299-D35240A830F1}"/>
                </a:ext>
              </a:extLst>
            </p:cNvPr>
            <p:cNvSpPr/>
            <p:nvPr/>
          </p:nvSpPr>
          <p:spPr>
            <a:xfrm>
              <a:off x="-2931" y="4870032"/>
              <a:ext cx="915165" cy="922938"/>
            </a:xfrm>
            <a:custGeom>
              <a:avLst/>
              <a:gdLst>
                <a:gd name="connsiteX0" fmla="*/ 867818 w 915165"/>
                <a:gd name="connsiteY0" fmla="*/ 425858 h 922938"/>
                <a:gd name="connsiteX1" fmla="*/ 914992 w 915165"/>
                <a:gd name="connsiteY1" fmla="*/ 538466 h 922938"/>
                <a:gd name="connsiteX2" fmla="*/ 915165 w 915165"/>
                <a:gd name="connsiteY2" fmla="*/ 538577 h 922938"/>
                <a:gd name="connsiteX3" fmla="*/ 913563 w 915165"/>
                <a:gd name="connsiteY3" fmla="*/ 554471 h 922938"/>
                <a:gd name="connsiteX4" fmla="*/ 844126 w 915165"/>
                <a:gd name="connsiteY4" fmla="*/ 719481 h 922938"/>
                <a:gd name="connsiteX5" fmla="*/ 807578 w 915165"/>
                <a:gd name="connsiteY5" fmla="*/ 763777 h 922938"/>
                <a:gd name="connsiteX6" fmla="*/ 803062 w 915165"/>
                <a:gd name="connsiteY6" fmla="*/ 733805 h 922938"/>
                <a:gd name="connsiteX7" fmla="*/ 811514 w 915165"/>
                <a:gd name="connsiteY7" fmla="*/ 447162 h 922938"/>
                <a:gd name="connsiteX8" fmla="*/ 838144 w 915165"/>
                <a:gd name="connsiteY8" fmla="*/ 462379 h 922938"/>
                <a:gd name="connsiteX9" fmla="*/ 868579 w 915165"/>
                <a:gd name="connsiteY9" fmla="*/ 431945 h 922938"/>
                <a:gd name="connsiteX10" fmla="*/ 867818 w 915165"/>
                <a:gd name="connsiteY10" fmla="*/ 425858 h 922938"/>
                <a:gd name="connsiteX11" fmla="*/ 879992 w 915165"/>
                <a:gd name="connsiteY11" fmla="*/ 349011 h 922938"/>
                <a:gd name="connsiteX12" fmla="*/ 911152 w 915165"/>
                <a:gd name="connsiteY12" fmla="*/ 360703 h 922938"/>
                <a:gd name="connsiteX13" fmla="*/ 913563 w 915165"/>
                <a:gd name="connsiteY13" fmla="*/ 368467 h 922938"/>
                <a:gd name="connsiteX14" fmla="*/ 913716 w 915165"/>
                <a:gd name="connsiteY14" fmla="*/ 369991 h 922938"/>
                <a:gd name="connsiteX15" fmla="*/ 912995 w 915165"/>
                <a:gd name="connsiteY15" fmla="*/ 368984 h 922938"/>
                <a:gd name="connsiteX16" fmla="*/ 879992 w 915165"/>
                <a:gd name="connsiteY16" fmla="*/ 349011 h 922938"/>
                <a:gd name="connsiteX17" fmla="*/ 461469 w 915165"/>
                <a:gd name="connsiteY17" fmla="*/ 0 h 922938"/>
                <a:gd name="connsiteX18" fmla="*/ 886673 w 915165"/>
                <a:gd name="connsiteY18" fmla="*/ 281845 h 922938"/>
                <a:gd name="connsiteX19" fmla="*/ 888918 w 915165"/>
                <a:gd name="connsiteY19" fmla="*/ 289076 h 922938"/>
                <a:gd name="connsiteX20" fmla="*/ 867628 w 915165"/>
                <a:gd name="connsiteY20" fmla="*/ 296036 h 922938"/>
                <a:gd name="connsiteX21" fmla="*/ 819123 w 915165"/>
                <a:gd name="connsiteY21" fmla="*/ 333033 h 922938"/>
                <a:gd name="connsiteX22" fmla="*/ 799341 w 915165"/>
                <a:gd name="connsiteY22" fmla="*/ 219664 h 922938"/>
                <a:gd name="connsiteX23" fmla="*/ 660103 w 915165"/>
                <a:gd name="connsiteY23" fmla="*/ 206729 h 922938"/>
                <a:gd name="connsiteX24" fmla="*/ 658581 w 915165"/>
                <a:gd name="connsiteY24" fmla="*/ 221186 h 922938"/>
                <a:gd name="connsiteX25" fmla="*/ 771189 w 915165"/>
                <a:gd name="connsiteY25" fmla="*/ 291946 h 922938"/>
                <a:gd name="connsiteX26" fmla="*/ 647168 w 915165"/>
                <a:gd name="connsiteY26" fmla="*/ 279772 h 922938"/>
                <a:gd name="connsiteX27" fmla="*/ 568038 w 915165"/>
                <a:gd name="connsiteY27" fmla="*/ 381728 h 922938"/>
                <a:gd name="connsiteX28" fmla="*/ 578690 w 915165"/>
                <a:gd name="connsiteY28" fmla="*/ 391619 h 922938"/>
                <a:gd name="connsiteX29" fmla="*/ 701950 w 915165"/>
                <a:gd name="connsiteY29" fmla="*/ 340641 h 922938"/>
                <a:gd name="connsiteX30" fmla="*/ 654777 w 915165"/>
                <a:gd name="connsiteY30" fmla="*/ 386293 h 922938"/>
                <a:gd name="connsiteX31" fmla="*/ 641842 w 915165"/>
                <a:gd name="connsiteY31" fmla="*/ 501183 h 922938"/>
                <a:gd name="connsiteX32" fmla="*/ 656298 w 915165"/>
                <a:gd name="connsiteY32" fmla="*/ 503466 h 922938"/>
                <a:gd name="connsiteX33" fmla="*/ 717167 w 915165"/>
                <a:gd name="connsiteY33" fmla="*/ 414445 h 922938"/>
                <a:gd name="connsiteX34" fmla="*/ 714885 w 915165"/>
                <a:gd name="connsiteY34" fmla="*/ 425097 h 922938"/>
                <a:gd name="connsiteX35" fmla="*/ 745319 w 915165"/>
                <a:gd name="connsiteY35" fmla="*/ 455532 h 922938"/>
                <a:gd name="connsiteX36" fmla="*/ 764341 w 915165"/>
                <a:gd name="connsiteY36" fmla="*/ 448684 h 922938"/>
                <a:gd name="connsiteX37" fmla="*/ 733906 w 915165"/>
                <a:gd name="connsiteY37" fmla="*/ 813137 h 922938"/>
                <a:gd name="connsiteX38" fmla="*/ 738376 w 915165"/>
                <a:gd name="connsiteY38" fmla="*/ 823884 h 922938"/>
                <a:gd name="connsiteX39" fmla="*/ 742125 w 915165"/>
                <a:gd name="connsiteY39" fmla="*/ 825443 h 922938"/>
                <a:gd name="connsiteX40" fmla="*/ 719481 w 915165"/>
                <a:gd name="connsiteY40" fmla="*/ 844127 h 922938"/>
                <a:gd name="connsiteX41" fmla="*/ 461469 w 915165"/>
                <a:gd name="connsiteY41" fmla="*/ 922938 h 922938"/>
                <a:gd name="connsiteX42" fmla="*/ 0 w 915165"/>
                <a:gd name="connsiteY42" fmla="*/ 461469 h 922938"/>
                <a:gd name="connsiteX43" fmla="*/ 461469 w 915165"/>
                <a:gd name="connsiteY43"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165" h="922938">
                  <a:moveTo>
                    <a:pt x="867818" y="425858"/>
                  </a:moveTo>
                  <a:cubicBezTo>
                    <a:pt x="900535" y="473031"/>
                    <a:pt x="905100" y="516401"/>
                    <a:pt x="914992" y="538466"/>
                  </a:cubicBezTo>
                  <a:lnTo>
                    <a:pt x="915165" y="538577"/>
                  </a:lnTo>
                  <a:lnTo>
                    <a:pt x="913563" y="554471"/>
                  </a:lnTo>
                  <a:cubicBezTo>
                    <a:pt x="901268" y="614552"/>
                    <a:pt x="877298" y="670380"/>
                    <a:pt x="844126" y="719481"/>
                  </a:cubicBezTo>
                  <a:lnTo>
                    <a:pt x="807578" y="763777"/>
                  </a:lnTo>
                  <a:lnTo>
                    <a:pt x="803062" y="733805"/>
                  </a:lnTo>
                  <a:cubicBezTo>
                    <a:pt x="793254" y="650455"/>
                    <a:pt x="790400" y="548167"/>
                    <a:pt x="811514" y="447162"/>
                  </a:cubicBezTo>
                  <a:cubicBezTo>
                    <a:pt x="816840" y="456292"/>
                    <a:pt x="826732" y="462379"/>
                    <a:pt x="838144" y="462379"/>
                  </a:cubicBezTo>
                  <a:cubicBezTo>
                    <a:pt x="854883" y="462379"/>
                    <a:pt x="868579" y="448684"/>
                    <a:pt x="868579" y="431945"/>
                  </a:cubicBezTo>
                  <a:cubicBezTo>
                    <a:pt x="868579" y="429662"/>
                    <a:pt x="868579" y="428140"/>
                    <a:pt x="867818" y="425858"/>
                  </a:cubicBezTo>
                  <a:close/>
                  <a:moveTo>
                    <a:pt x="879992" y="349011"/>
                  </a:moveTo>
                  <a:lnTo>
                    <a:pt x="911152" y="360703"/>
                  </a:lnTo>
                  <a:lnTo>
                    <a:pt x="913563" y="368467"/>
                  </a:lnTo>
                  <a:lnTo>
                    <a:pt x="913716" y="369991"/>
                  </a:lnTo>
                  <a:lnTo>
                    <a:pt x="912995" y="368984"/>
                  </a:lnTo>
                  <a:cubicBezTo>
                    <a:pt x="903199" y="360424"/>
                    <a:pt x="891786" y="353957"/>
                    <a:pt x="879992" y="349011"/>
                  </a:cubicBezTo>
                  <a:close/>
                  <a:moveTo>
                    <a:pt x="461469" y="0"/>
                  </a:moveTo>
                  <a:cubicBezTo>
                    <a:pt x="652616" y="0"/>
                    <a:pt x="816619" y="116217"/>
                    <a:pt x="886673" y="281845"/>
                  </a:cubicBezTo>
                  <a:lnTo>
                    <a:pt x="888918" y="289076"/>
                  </a:lnTo>
                  <a:lnTo>
                    <a:pt x="867628" y="296036"/>
                  </a:lnTo>
                  <a:cubicBezTo>
                    <a:pt x="844231" y="308115"/>
                    <a:pt x="826732" y="325044"/>
                    <a:pt x="819123" y="333033"/>
                  </a:cubicBezTo>
                  <a:cubicBezTo>
                    <a:pt x="829014" y="312489"/>
                    <a:pt x="848797" y="258468"/>
                    <a:pt x="799341" y="219664"/>
                  </a:cubicBezTo>
                  <a:cubicBezTo>
                    <a:pt x="767384" y="194556"/>
                    <a:pt x="698907" y="200643"/>
                    <a:pt x="660103" y="206729"/>
                  </a:cubicBezTo>
                  <a:cubicBezTo>
                    <a:pt x="652494" y="208251"/>
                    <a:pt x="650972" y="218142"/>
                    <a:pt x="658581" y="221186"/>
                  </a:cubicBezTo>
                  <a:cubicBezTo>
                    <a:pt x="685972" y="231838"/>
                    <a:pt x="730102" y="253903"/>
                    <a:pt x="771189" y="291946"/>
                  </a:cubicBezTo>
                  <a:cubicBezTo>
                    <a:pt x="739993" y="268359"/>
                    <a:pt x="696624" y="252381"/>
                    <a:pt x="647168" y="279772"/>
                  </a:cubicBezTo>
                  <a:cubicBezTo>
                    <a:pt x="613690" y="298794"/>
                    <a:pt x="584016" y="349772"/>
                    <a:pt x="568038" y="381728"/>
                  </a:cubicBezTo>
                  <a:cubicBezTo>
                    <a:pt x="564234" y="388576"/>
                    <a:pt x="572603" y="395423"/>
                    <a:pt x="578690" y="391619"/>
                  </a:cubicBezTo>
                  <a:cubicBezTo>
                    <a:pt x="603799" y="374880"/>
                    <a:pt x="647929" y="349772"/>
                    <a:pt x="701950" y="340641"/>
                  </a:cubicBezTo>
                  <a:cubicBezTo>
                    <a:pt x="684450" y="349011"/>
                    <a:pt x="667711" y="362706"/>
                    <a:pt x="654777" y="386293"/>
                  </a:cubicBezTo>
                  <a:cubicBezTo>
                    <a:pt x="636516" y="419010"/>
                    <a:pt x="638038" y="469227"/>
                    <a:pt x="641842" y="501183"/>
                  </a:cubicBezTo>
                  <a:cubicBezTo>
                    <a:pt x="642603" y="508792"/>
                    <a:pt x="653255" y="510314"/>
                    <a:pt x="656298" y="503466"/>
                  </a:cubicBezTo>
                  <a:cubicBezTo>
                    <a:pt x="666190" y="479879"/>
                    <a:pt x="685211" y="444879"/>
                    <a:pt x="717167" y="414445"/>
                  </a:cubicBezTo>
                  <a:cubicBezTo>
                    <a:pt x="715646" y="417488"/>
                    <a:pt x="714885" y="421293"/>
                    <a:pt x="714885" y="425097"/>
                  </a:cubicBezTo>
                  <a:cubicBezTo>
                    <a:pt x="714885" y="441836"/>
                    <a:pt x="728580" y="455532"/>
                    <a:pt x="745319" y="455532"/>
                  </a:cubicBezTo>
                  <a:cubicBezTo>
                    <a:pt x="752167" y="455532"/>
                    <a:pt x="759015" y="453249"/>
                    <a:pt x="764341" y="448684"/>
                  </a:cubicBezTo>
                  <a:cubicBezTo>
                    <a:pt x="736189" y="580313"/>
                    <a:pt x="733906" y="761398"/>
                    <a:pt x="733906" y="813137"/>
                  </a:cubicBezTo>
                  <a:cubicBezTo>
                    <a:pt x="733906" y="817322"/>
                    <a:pt x="735618" y="821126"/>
                    <a:pt x="738376" y="823884"/>
                  </a:cubicBezTo>
                  <a:lnTo>
                    <a:pt x="742125" y="825443"/>
                  </a:lnTo>
                  <a:lnTo>
                    <a:pt x="719481" y="844127"/>
                  </a:lnTo>
                  <a:cubicBezTo>
                    <a:pt x="645830" y="893884"/>
                    <a:pt x="557042"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0" name="Picture 289" descr="A picture containing silhouette&#10;&#10;Description automatically generated">
              <a:extLst>
                <a:ext uri="{FF2B5EF4-FFF2-40B4-BE49-F238E27FC236}">
                  <a16:creationId xmlns:a16="http://schemas.microsoft.com/office/drawing/2014/main" id="{B135D18C-A990-4560-BF55-42BFC7210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 y="5271219"/>
              <a:ext cx="527071" cy="520931"/>
            </a:xfrm>
            <a:prstGeom prst="rect">
              <a:avLst/>
            </a:prstGeom>
          </p:spPr>
        </p:pic>
      </p:grpSp>
      <p:sp>
        <p:nvSpPr>
          <p:cNvPr id="384" name="Freeform: Shape 383" descr="Speech with solid fill">
            <a:extLst>
              <a:ext uri="{FF2B5EF4-FFF2-40B4-BE49-F238E27FC236}">
                <a16:creationId xmlns:a16="http://schemas.microsoft.com/office/drawing/2014/main" id="{81E75799-E1A3-4DF5-A2AA-659DCBE0CAF9}"/>
              </a:ext>
            </a:extLst>
          </p:cNvPr>
          <p:cNvSpPr/>
          <p:nvPr/>
        </p:nvSpPr>
        <p:spPr>
          <a:xfrm>
            <a:off x="3456821" y="5223910"/>
            <a:ext cx="351867" cy="320821"/>
          </a:xfrm>
          <a:custGeom>
            <a:avLst/>
            <a:gdLst>
              <a:gd name="connsiteX0" fmla="*/ 235899 w 469461"/>
              <a:gd name="connsiteY0" fmla="*/ 244682 h 428039"/>
              <a:gd name="connsiteX1" fmla="*/ 219333 w 469461"/>
              <a:gd name="connsiteY1" fmla="*/ 251523 h 428039"/>
              <a:gd name="connsiteX2" fmla="*/ 219298 w 469461"/>
              <a:gd name="connsiteY2" fmla="*/ 251557 h 428039"/>
              <a:gd name="connsiteX3" fmla="*/ 214276 w 469461"/>
              <a:gd name="connsiteY3" fmla="*/ 259052 h 428039"/>
              <a:gd name="connsiteX4" fmla="*/ 212445 w 469461"/>
              <a:gd name="connsiteY4" fmla="*/ 268193 h 428039"/>
              <a:gd name="connsiteX5" fmla="*/ 214282 w 469461"/>
              <a:gd name="connsiteY5" fmla="*/ 277291 h 428039"/>
              <a:gd name="connsiteX6" fmla="*/ 226793 w 469461"/>
              <a:gd name="connsiteY6" fmla="*/ 289735 h 428039"/>
              <a:gd name="connsiteX7" fmla="*/ 235930 w 469461"/>
              <a:gd name="connsiteY7" fmla="*/ 291575 h 428039"/>
              <a:gd name="connsiteX8" fmla="*/ 245029 w 469461"/>
              <a:gd name="connsiteY8" fmla="*/ 289738 h 428039"/>
              <a:gd name="connsiteX9" fmla="*/ 257463 w 469461"/>
              <a:gd name="connsiteY9" fmla="*/ 277301 h 428039"/>
              <a:gd name="connsiteX10" fmla="*/ 259304 w 469461"/>
              <a:gd name="connsiteY10" fmla="*/ 268202 h 428039"/>
              <a:gd name="connsiteX11" fmla="*/ 257470 w 469461"/>
              <a:gd name="connsiteY11" fmla="*/ 259062 h 428039"/>
              <a:gd name="connsiteX12" fmla="*/ 252451 w 469461"/>
              <a:gd name="connsiteY12" fmla="*/ 251557 h 428039"/>
              <a:gd name="connsiteX13" fmla="*/ 235899 w 469461"/>
              <a:gd name="connsiteY13" fmla="*/ 244682 h 428039"/>
              <a:gd name="connsiteX14" fmla="*/ 225821 w 469461"/>
              <a:gd name="connsiteY14" fmla="*/ 30396 h 428039"/>
              <a:gd name="connsiteX15" fmla="*/ 153824 w 469461"/>
              <a:gd name="connsiteY15" fmla="*/ 111033 h 428039"/>
              <a:gd name="connsiteX16" fmla="*/ 192162 w 469461"/>
              <a:gd name="connsiteY16" fmla="*/ 111033 h 428039"/>
              <a:gd name="connsiteX17" fmla="*/ 235274 w 469461"/>
              <a:gd name="connsiteY17" fmla="*/ 67917 h 428039"/>
              <a:gd name="connsiteX18" fmla="*/ 278389 w 469461"/>
              <a:gd name="connsiteY18" fmla="*/ 111030 h 428039"/>
              <a:gd name="connsiteX19" fmla="*/ 258173 w 469461"/>
              <a:gd name="connsiteY19" fmla="*/ 147563 h 428039"/>
              <a:gd name="connsiteX20" fmla="*/ 216097 w 469461"/>
              <a:gd name="connsiteY20" fmla="*/ 222049 h 428039"/>
              <a:gd name="connsiteX21" fmla="*/ 254435 w 469461"/>
              <a:gd name="connsiteY21" fmla="*/ 222049 h 428039"/>
              <a:gd name="connsiteX22" fmla="*/ 278581 w 469461"/>
              <a:gd name="connsiteY22" fmla="*/ 180015 h 428039"/>
              <a:gd name="connsiteX23" fmla="*/ 316206 w 469461"/>
              <a:gd name="connsiteY23" fmla="*/ 101842 h 428039"/>
              <a:gd name="connsiteX24" fmla="*/ 225821 w 469461"/>
              <a:gd name="connsiteY24" fmla="*/ 30396 h 428039"/>
              <a:gd name="connsiteX25" fmla="*/ 23473 w 469461"/>
              <a:gd name="connsiteY25" fmla="*/ 0 h 428039"/>
              <a:gd name="connsiteX26" fmla="*/ 445988 w 469461"/>
              <a:gd name="connsiteY26" fmla="*/ 0 h 428039"/>
              <a:gd name="connsiteX27" fmla="*/ 469461 w 469461"/>
              <a:gd name="connsiteY27" fmla="*/ 24164 h 428039"/>
              <a:gd name="connsiteX28" fmla="*/ 469461 w 469461"/>
              <a:gd name="connsiteY28" fmla="*/ 309293 h 428039"/>
              <a:gd name="connsiteX29" fmla="*/ 445988 w 469461"/>
              <a:gd name="connsiteY29" fmla="*/ 332766 h 428039"/>
              <a:gd name="connsiteX30" fmla="*/ 375569 w 469461"/>
              <a:gd name="connsiteY30" fmla="*/ 332766 h 428039"/>
              <a:gd name="connsiteX31" fmla="*/ 375569 w 469461"/>
              <a:gd name="connsiteY31" fmla="*/ 428039 h 428039"/>
              <a:gd name="connsiteX32" fmla="*/ 281677 w 469461"/>
              <a:gd name="connsiteY32" fmla="*/ 332076 h 428039"/>
              <a:gd name="connsiteX33" fmla="*/ 23473 w 469461"/>
              <a:gd name="connsiteY33" fmla="*/ 332076 h 428039"/>
              <a:gd name="connsiteX34" fmla="*/ 0 w 469461"/>
              <a:gd name="connsiteY34" fmla="*/ 308603 h 428039"/>
              <a:gd name="connsiteX35" fmla="*/ 0 w 469461"/>
              <a:gd name="connsiteY35" fmla="*/ 23473 h 428039"/>
              <a:gd name="connsiteX36" fmla="*/ 23473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35899" y="244682"/>
                </a:moveTo>
                <a:cubicBezTo>
                  <a:pt x="229906" y="244675"/>
                  <a:pt x="223911" y="246955"/>
                  <a:pt x="219333" y="251523"/>
                </a:cubicBezTo>
                <a:cubicBezTo>
                  <a:pt x="219321" y="251534"/>
                  <a:pt x="219310" y="251546"/>
                  <a:pt x="219298" y="251557"/>
                </a:cubicBezTo>
                <a:cubicBezTo>
                  <a:pt x="217156" y="253708"/>
                  <a:pt x="215450" y="256253"/>
                  <a:pt x="214276" y="259052"/>
                </a:cubicBezTo>
                <a:cubicBezTo>
                  <a:pt x="213054" y="261944"/>
                  <a:pt x="212431" y="265053"/>
                  <a:pt x="212445" y="268193"/>
                </a:cubicBezTo>
                <a:cubicBezTo>
                  <a:pt x="212428" y="271319"/>
                  <a:pt x="213053" y="274416"/>
                  <a:pt x="214282" y="277291"/>
                </a:cubicBezTo>
                <a:cubicBezTo>
                  <a:pt x="216671" y="282911"/>
                  <a:pt x="221160" y="287376"/>
                  <a:pt x="226793" y="289735"/>
                </a:cubicBezTo>
                <a:cubicBezTo>
                  <a:pt x="229684" y="290957"/>
                  <a:pt x="232792" y="291583"/>
                  <a:pt x="235930" y="291575"/>
                </a:cubicBezTo>
                <a:cubicBezTo>
                  <a:pt x="239057" y="291591"/>
                  <a:pt x="242154" y="290966"/>
                  <a:pt x="245029" y="289738"/>
                </a:cubicBezTo>
                <a:cubicBezTo>
                  <a:pt x="250622" y="287350"/>
                  <a:pt x="255076" y="282894"/>
                  <a:pt x="257463" y="277301"/>
                </a:cubicBezTo>
                <a:cubicBezTo>
                  <a:pt x="258692" y="274426"/>
                  <a:pt x="259318" y="271329"/>
                  <a:pt x="259304" y="268202"/>
                </a:cubicBezTo>
                <a:cubicBezTo>
                  <a:pt x="259315" y="265063"/>
                  <a:pt x="258691" y="261954"/>
                  <a:pt x="257470" y="259062"/>
                </a:cubicBezTo>
                <a:cubicBezTo>
                  <a:pt x="256297" y="256260"/>
                  <a:pt x="254592" y="253711"/>
                  <a:pt x="252451" y="251557"/>
                </a:cubicBezTo>
                <a:cubicBezTo>
                  <a:pt x="247883" y="246980"/>
                  <a:pt x="241892" y="244688"/>
                  <a:pt x="235899" y="244682"/>
                </a:cubicBezTo>
                <a:close/>
                <a:moveTo>
                  <a:pt x="225821" y="30396"/>
                </a:moveTo>
                <a:cubicBezTo>
                  <a:pt x="184877" y="35188"/>
                  <a:pt x="153965" y="69810"/>
                  <a:pt x="153824" y="111033"/>
                </a:cubicBezTo>
                <a:lnTo>
                  <a:pt x="192162" y="111033"/>
                </a:lnTo>
                <a:cubicBezTo>
                  <a:pt x="192161" y="87222"/>
                  <a:pt x="211463" y="67918"/>
                  <a:pt x="235274" y="67917"/>
                </a:cubicBezTo>
                <a:cubicBezTo>
                  <a:pt x="259085" y="67916"/>
                  <a:pt x="278388" y="87218"/>
                  <a:pt x="278389" y="111030"/>
                </a:cubicBezTo>
                <a:cubicBezTo>
                  <a:pt x="278390" y="125876"/>
                  <a:pt x="270752" y="139678"/>
                  <a:pt x="258173" y="147563"/>
                </a:cubicBezTo>
                <a:cubicBezTo>
                  <a:pt x="232212" y="163446"/>
                  <a:pt x="216300" y="191616"/>
                  <a:pt x="216097" y="222049"/>
                </a:cubicBezTo>
                <a:lnTo>
                  <a:pt x="254435" y="222049"/>
                </a:lnTo>
                <a:cubicBezTo>
                  <a:pt x="254679" y="204807"/>
                  <a:pt x="263810" y="188913"/>
                  <a:pt x="278581" y="180015"/>
                </a:cubicBezTo>
                <a:cubicBezTo>
                  <a:pt x="305175" y="163417"/>
                  <a:pt x="319824" y="132981"/>
                  <a:pt x="316206" y="101842"/>
                </a:cubicBezTo>
                <a:cubicBezTo>
                  <a:pt x="310976" y="57153"/>
                  <a:pt x="270510" y="25166"/>
                  <a:pt x="225821" y="30396"/>
                </a:cubicBezTo>
                <a:close/>
                <a:moveTo>
                  <a:pt x="23473" y="0"/>
                </a:moveTo>
                <a:lnTo>
                  <a:pt x="445988" y="0"/>
                </a:lnTo>
                <a:cubicBezTo>
                  <a:pt x="459106" y="0"/>
                  <a:pt x="469461" y="11046"/>
                  <a:pt x="469461" y="24164"/>
                </a:cubicBezTo>
                <a:lnTo>
                  <a:pt x="469461" y="309293"/>
                </a:lnTo>
                <a:cubicBezTo>
                  <a:pt x="469461" y="321720"/>
                  <a:pt x="459106" y="332766"/>
                  <a:pt x="445988" y="332766"/>
                </a:cubicBezTo>
                <a:lnTo>
                  <a:pt x="375569" y="332766"/>
                </a:lnTo>
                <a:lnTo>
                  <a:pt x="375569" y="428039"/>
                </a:lnTo>
                <a:lnTo>
                  <a:pt x="281677" y="332076"/>
                </a:lnTo>
                <a:lnTo>
                  <a:pt x="23473" y="332076"/>
                </a:lnTo>
                <a:cubicBezTo>
                  <a:pt x="10356" y="332076"/>
                  <a:pt x="0" y="321720"/>
                  <a:pt x="0" y="308603"/>
                </a:cubicBezTo>
                <a:lnTo>
                  <a:pt x="0" y="23473"/>
                </a:lnTo>
                <a:cubicBezTo>
                  <a:pt x="0" y="11046"/>
                  <a:pt x="10356" y="0"/>
                  <a:pt x="23473" y="0"/>
                </a:cubicBezTo>
                <a:close/>
              </a:path>
            </a:pathLst>
          </a:custGeom>
          <a:solidFill>
            <a:schemeClr val="bg1"/>
          </a:solidFill>
          <a:ln w="9525" cap="flat">
            <a:noFill/>
            <a:prstDash val="solid"/>
            <a:miter/>
          </a:ln>
        </p:spPr>
        <p:txBody>
          <a:bodyPr rtlCol="0" anchor="ctr"/>
          <a:lstStyle/>
          <a:p>
            <a:endParaRPr lang="en-GB" sz="1400"/>
          </a:p>
        </p:txBody>
      </p:sp>
      <p:sp>
        <p:nvSpPr>
          <p:cNvPr id="385" name="Freeform: Shape 384" descr="Speech with solid fill">
            <a:extLst>
              <a:ext uri="{FF2B5EF4-FFF2-40B4-BE49-F238E27FC236}">
                <a16:creationId xmlns:a16="http://schemas.microsoft.com/office/drawing/2014/main" id="{726BC63F-FDD2-4F38-8A1B-2992841FFB54}"/>
              </a:ext>
            </a:extLst>
          </p:cNvPr>
          <p:cNvSpPr/>
          <p:nvPr/>
        </p:nvSpPr>
        <p:spPr>
          <a:xfrm flipH="1">
            <a:off x="3080318" y="5356934"/>
            <a:ext cx="341871" cy="311707"/>
          </a:xfrm>
          <a:custGeom>
            <a:avLst/>
            <a:gdLst>
              <a:gd name="connsiteX0" fmla="*/ 198055 w 469461"/>
              <a:gd name="connsiteY0" fmla="*/ 90383 h 428039"/>
              <a:gd name="connsiteX1" fmla="*/ 220309 w 469461"/>
              <a:gd name="connsiteY1" fmla="*/ 112637 h 428039"/>
              <a:gd name="connsiteX2" fmla="*/ 149883 w 469461"/>
              <a:gd name="connsiteY2" fmla="*/ 183063 h 428039"/>
              <a:gd name="connsiteX3" fmla="*/ 220309 w 469461"/>
              <a:gd name="connsiteY3" fmla="*/ 253490 h 428039"/>
              <a:gd name="connsiteX4" fmla="*/ 198055 w 469461"/>
              <a:gd name="connsiteY4" fmla="*/ 275743 h 428039"/>
              <a:gd name="connsiteX5" fmla="*/ 127629 w 469461"/>
              <a:gd name="connsiteY5" fmla="*/ 205317 h 428039"/>
              <a:gd name="connsiteX6" fmla="*/ 57203 w 469461"/>
              <a:gd name="connsiteY6" fmla="*/ 275743 h 428039"/>
              <a:gd name="connsiteX7" fmla="*/ 34949 w 469461"/>
              <a:gd name="connsiteY7" fmla="*/ 253490 h 428039"/>
              <a:gd name="connsiteX8" fmla="*/ 105375 w 469461"/>
              <a:gd name="connsiteY8" fmla="*/ 183063 h 428039"/>
              <a:gd name="connsiteX9" fmla="*/ 34949 w 469461"/>
              <a:gd name="connsiteY9" fmla="*/ 112637 h 428039"/>
              <a:gd name="connsiteX10" fmla="*/ 57203 w 469461"/>
              <a:gd name="connsiteY10" fmla="*/ 90383 h 428039"/>
              <a:gd name="connsiteX11" fmla="*/ 127629 w 469461"/>
              <a:gd name="connsiteY11" fmla="*/ 160810 h 428039"/>
              <a:gd name="connsiteX12" fmla="*/ 445988 w 469461"/>
              <a:gd name="connsiteY12" fmla="*/ 0 h 428039"/>
              <a:gd name="connsiteX13" fmla="*/ 23473 w 469461"/>
              <a:gd name="connsiteY13" fmla="*/ 0 h 428039"/>
              <a:gd name="connsiteX14" fmla="*/ 0 w 469461"/>
              <a:gd name="connsiteY14" fmla="*/ 23473 h 428039"/>
              <a:gd name="connsiteX15" fmla="*/ 0 w 469461"/>
              <a:gd name="connsiteY15" fmla="*/ 308603 h 428039"/>
              <a:gd name="connsiteX16" fmla="*/ 23473 w 469461"/>
              <a:gd name="connsiteY16" fmla="*/ 332076 h 428039"/>
              <a:gd name="connsiteX17" fmla="*/ 281677 w 469461"/>
              <a:gd name="connsiteY17" fmla="*/ 332076 h 428039"/>
              <a:gd name="connsiteX18" fmla="*/ 375569 w 469461"/>
              <a:gd name="connsiteY18" fmla="*/ 428039 h 428039"/>
              <a:gd name="connsiteX19" fmla="*/ 375569 w 469461"/>
              <a:gd name="connsiteY19" fmla="*/ 332766 h 428039"/>
              <a:gd name="connsiteX20" fmla="*/ 445988 w 469461"/>
              <a:gd name="connsiteY20" fmla="*/ 332766 h 428039"/>
              <a:gd name="connsiteX21" fmla="*/ 469461 w 469461"/>
              <a:gd name="connsiteY21" fmla="*/ 309293 h 428039"/>
              <a:gd name="connsiteX22" fmla="*/ 469461 w 469461"/>
              <a:gd name="connsiteY22" fmla="*/ 173069 h 428039"/>
              <a:gd name="connsiteX23" fmla="*/ 385802 w 469461"/>
              <a:gd name="connsiteY23" fmla="*/ 259031 h 428039"/>
              <a:gd name="connsiteX24" fmla="*/ 363286 w 469461"/>
              <a:gd name="connsiteY24" fmla="*/ 238086 h 428039"/>
              <a:gd name="connsiteX25" fmla="*/ 229502 w 469461"/>
              <a:gd name="connsiteY25" fmla="*/ 111109 h 428039"/>
              <a:gd name="connsiteX26" fmla="*/ 250709 w 469461"/>
              <a:gd name="connsiteY26" fmla="*/ 89117 h 428039"/>
              <a:gd name="connsiteX27" fmla="*/ 384754 w 469461"/>
              <a:gd name="connsiteY27" fmla="*/ 215832 h 428039"/>
              <a:gd name="connsiteX28" fmla="*/ 449159 w 469461"/>
              <a:gd name="connsiteY28" fmla="*/ 149857 h 428039"/>
              <a:gd name="connsiteX29" fmla="*/ 469461 w 469461"/>
              <a:gd name="connsiteY29" fmla="*/ 169203 h 428039"/>
              <a:gd name="connsiteX30" fmla="*/ 469461 w 469461"/>
              <a:gd name="connsiteY30" fmla="*/ 24164 h 428039"/>
              <a:gd name="connsiteX31" fmla="*/ 445988 w 469461"/>
              <a:gd name="connsiteY31"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461" h="428039">
                <a:moveTo>
                  <a:pt x="198055" y="90383"/>
                </a:moveTo>
                <a:lnTo>
                  <a:pt x="220309" y="112637"/>
                </a:lnTo>
                <a:lnTo>
                  <a:pt x="149883" y="183063"/>
                </a:lnTo>
                <a:lnTo>
                  <a:pt x="220309" y="253490"/>
                </a:lnTo>
                <a:lnTo>
                  <a:pt x="198055" y="275743"/>
                </a:lnTo>
                <a:lnTo>
                  <a:pt x="127629" y="205317"/>
                </a:lnTo>
                <a:lnTo>
                  <a:pt x="57203" y="275743"/>
                </a:lnTo>
                <a:lnTo>
                  <a:pt x="34949" y="253490"/>
                </a:lnTo>
                <a:lnTo>
                  <a:pt x="105375" y="183063"/>
                </a:lnTo>
                <a:lnTo>
                  <a:pt x="34949" y="112637"/>
                </a:lnTo>
                <a:lnTo>
                  <a:pt x="57203" y="90383"/>
                </a:lnTo>
                <a:lnTo>
                  <a:pt x="127629" y="160810"/>
                </a:ln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173069"/>
                </a:lnTo>
                <a:lnTo>
                  <a:pt x="385802" y="259031"/>
                </a:lnTo>
                <a:lnTo>
                  <a:pt x="363286" y="238086"/>
                </a:lnTo>
                <a:lnTo>
                  <a:pt x="229502" y="111109"/>
                </a:lnTo>
                <a:lnTo>
                  <a:pt x="250709" y="89117"/>
                </a:lnTo>
                <a:lnTo>
                  <a:pt x="384754" y="215832"/>
                </a:lnTo>
                <a:lnTo>
                  <a:pt x="449159" y="149857"/>
                </a:lnTo>
                <a:lnTo>
                  <a:pt x="469461" y="169203"/>
                </a:ln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pic>
        <p:nvPicPr>
          <p:cNvPr id="388" name="Graphic 387" descr="Life ring with solid fill">
            <a:extLst>
              <a:ext uri="{FF2B5EF4-FFF2-40B4-BE49-F238E27FC236}">
                <a16:creationId xmlns:a16="http://schemas.microsoft.com/office/drawing/2014/main" id="{F6CA56DA-0F70-4112-BEDA-F282F8B439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042" y="5761796"/>
            <a:ext cx="427811" cy="427811"/>
          </a:xfrm>
          <a:prstGeom prst="rect">
            <a:avLst/>
          </a:prstGeom>
        </p:spPr>
      </p:pic>
      <p:sp>
        <p:nvSpPr>
          <p:cNvPr id="389" name="Freeform: Shape 388">
            <a:extLst>
              <a:ext uri="{FF2B5EF4-FFF2-40B4-BE49-F238E27FC236}">
                <a16:creationId xmlns:a16="http://schemas.microsoft.com/office/drawing/2014/main" id="{F4DD258D-50CF-48FC-B026-7FE9BF7B3977}"/>
              </a:ext>
            </a:extLst>
          </p:cNvPr>
          <p:cNvSpPr/>
          <p:nvPr/>
        </p:nvSpPr>
        <p:spPr>
          <a:xfrm>
            <a:off x="211980" y="8451115"/>
            <a:ext cx="263884" cy="332394"/>
          </a:xfrm>
          <a:custGeom>
            <a:avLst/>
            <a:gdLst>
              <a:gd name="connsiteX0" fmla="*/ 917935 w 2818017"/>
              <a:gd name="connsiteY0" fmla="*/ 1832698 h 3549629"/>
              <a:gd name="connsiteX1" fmla="*/ 567440 w 2818017"/>
              <a:gd name="connsiteY1" fmla="*/ 2444266 h 3549629"/>
              <a:gd name="connsiteX2" fmla="*/ 919990 w 2818017"/>
              <a:gd name="connsiteY2" fmla="*/ 2444266 h 3549629"/>
              <a:gd name="connsiteX3" fmla="*/ 919990 w 2818017"/>
              <a:gd name="connsiteY3" fmla="*/ 1832698 h 3549629"/>
              <a:gd name="connsiteX4" fmla="*/ 1916897 w 2818017"/>
              <a:gd name="connsiteY4" fmla="*/ 1795696 h 3549629"/>
              <a:gd name="connsiteX5" fmla="*/ 1816682 w 2818017"/>
              <a:gd name="connsiteY5" fmla="*/ 1824990 h 3549629"/>
              <a:gd name="connsiteX6" fmla="*/ 1753984 w 2818017"/>
              <a:gd name="connsiteY6" fmla="*/ 1912870 h 3549629"/>
              <a:gd name="connsiteX7" fmla="*/ 1721607 w 2818017"/>
              <a:gd name="connsiteY7" fmla="*/ 2058824 h 3549629"/>
              <a:gd name="connsiteX8" fmla="*/ 1712356 w 2818017"/>
              <a:gd name="connsiteY8" fmla="*/ 2262337 h 3549629"/>
              <a:gd name="connsiteX9" fmla="*/ 1723662 w 2818017"/>
              <a:gd name="connsiteY9" fmla="*/ 2497200 h 3549629"/>
              <a:gd name="connsiteX10" fmla="*/ 1759123 w 2818017"/>
              <a:gd name="connsiteY10" fmla="*/ 2645209 h 3549629"/>
              <a:gd name="connsiteX11" fmla="*/ 1821308 w 2818017"/>
              <a:gd name="connsiteY11" fmla="*/ 2722298 h 3549629"/>
              <a:gd name="connsiteX12" fmla="*/ 1912786 w 2818017"/>
              <a:gd name="connsiteY12" fmla="*/ 2744396 h 3549629"/>
              <a:gd name="connsiteX13" fmla="*/ 1983707 w 2818017"/>
              <a:gd name="connsiteY13" fmla="*/ 2731548 h 3549629"/>
              <a:gd name="connsiteX14" fmla="*/ 2037669 w 2818017"/>
              <a:gd name="connsiteY14" fmla="*/ 2693004 h 3549629"/>
              <a:gd name="connsiteX15" fmla="*/ 2076213 w 2818017"/>
              <a:gd name="connsiteY15" fmla="*/ 2628250 h 3549629"/>
              <a:gd name="connsiteX16" fmla="*/ 2101395 w 2818017"/>
              <a:gd name="connsiteY16" fmla="*/ 2537799 h 3549629"/>
              <a:gd name="connsiteX17" fmla="*/ 2114757 w 2818017"/>
              <a:gd name="connsiteY17" fmla="*/ 2421653 h 3549629"/>
              <a:gd name="connsiteX18" fmla="*/ 2118354 w 2818017"/>
              <a:gd name="connsiteY18" fmla="*/ 2278783 h 3549629"/>
              <a:gd name="connsiteX19" fmla="*/ 2113215 w 2818017"/>
              <a:gd name="connsiteY19" fmla="*/ 2111758 h 3549629"/>
              <a:gd name="connsiteX20" fmla="*/ 2097284 w 2818017"/>
              <a:gd name="connsiteY20" fmla="*/ 1985847 h 3549629"/>
              <a:gd name="connsiteX21" fmla="*/ 2070560 w 2818017"/>
              <a:gd name="connsiteY21" fmla="*/ 1895397 h 3549629"/>
              <a:gd name="connsiteX22" fmla="*/ 2032016 w 2818017"/>
              <a:gd name="connsiteY22" fmla="*/ 1836296 h 3549629"/>
              <a:gd name="connsiteX23" fmla="*/ 1980623 w 2818017"/>
              <a:gd name="connsiteY23" fmla="*/ 1804947 h 3549629"/>
              <a:gd name="connsiteX24" fmla="*/ 1916897 w 2818017"/>
              <a:gd name="connsiteY24" fmla="*/ 1795696 h 3549629"/>
              <a:gd name="connsiteX25" fmla="*/ 988856 w 2818017"/>
              <a:gd name="connsiteY25" fmla="*/ 1599378 h 3549629"/>
              <a:gd name="connsiteX26" fmla="*/ 1078278 w 2818017"/>
              <a:gd name="connsiteY26" fmla="*/ 1601947 h 3549629"/>
              <a:gd name="connsiteX27" fmla="*/ 1137379 w 2818017"/>
              <a:gd name="connsiteY27" fmla="*/ 1610170 h 3549629"/>
              <a:gd name="connsiteX28" fmla="*/ 1169757 w 2818017"/>
              <a:gd name="connsiteY28" fmla="*/ 1624046 h 3549629"/>
              <a:gd name="connsiteX29" fmla="*/ 1180035 w 2818017"/>
              <a:gd name="connsiteY29" fmla="*/ 1643575 h 3549629"/>
              <a:gd name="connsiteX30" fmla="*/ 1180035 w 2818017"/>
              <a:gd name="connsiteY30" fmla="*/ 2444266 h 3549629"/>
              <a:gd name="connsiteX31" fmla="*/ 1298237 w 2818017"/>
              <a:gd name="connsiteY31" fmla="*/ 2444266 h 3549629"/>
              <a:gd name="connsiteX32" fmla="*/ 1326503 w 2818017"/>
              <a:gd name="connsiteY32" fmla="*/ 2469448 h 3549629"/>
              <a:gd name="connsiteX33" fmla="*/ 1338323 w 2818017"/>
              <a:gd name="connsiteY33" fmla="*/ 2553217 h 3549629"/>
              <a:gd name="connsiteX34" fmla="*/ 1327531 w 2818017"/>
              <a:gd name="connsiteY34" fmla="*/ 2632875 h 3549629"/>
              <a:gd name="connsiteX35" fmla="*/ 1298237 w 2818017"/>
              <a:gd name="connsiteY35" fmla="*/ 2660113 h 3549629"/>
              <a:gd name="connsiteX36" fmla="*/ 1180035 w 2818017"/>
              <a:gd name="connsiteY36" fmla="*/ 2660113 h 3549629"/>
              <a:gd name="connsiteX37" fmla="*/ 1180035 w 2818017"/>
              <a:gd name="connsiteY37" fmla="*/ 2900629 h 3549629"/>
              <a:gd name="connsiteX38" fmla="*/ 1173868 w 2818017"/>
              <a:gd name="connsiteY38" fmla="*/ 2918616 h 3549629"/>
              <a:gd name="connsiteX39" fmla="*/ 1152283 w 2818017"/>
              <a:gd name="connsiteY39" fmla="*/ 2931464 h 3549629"/>
              <a:gd name="connsiteX40" fmla="*/ 1112197 w 2818017"/>
              <a:gd name="connsiteY40" fmla="*/ 2939173 h 3549629"/>
              <a:gd name="connsiteX41" fmla="*/ 1048471 w 2818017"/>
              <a:gd name="connsiteY41" fmla="*/ 2941742 h 3549629"/>
              <a:gd name="connsiteX42" fmla="*/ 986286 w 2818017"/>
              <a:gd name="connsiteY42" fmla="*/ 2939173 h 3549629"/>
              <a:gd name="connsiteX43" fmla="*/ 946200 w 2818017"/>
              <a:gd name="connsiteY43" fmla="*/ 2931464 h 3549629"/>
              <a:gd name="connsiteX44" fmla="*/ 925644 w 2818017"/>
              <a:gd name="connsiteY44" fmla="*/ 2918616 h 3549629"/>
              <a:gd name="connsiteX45" fmla="*/ 919990 w 2818017"/>
              <a:gd name="connsiteY45" fmla="*/ 2900629 h 3549629"/>
              <a:gd name="connsiteX46" fmla="*/ 919990 w 2818017"/>
              <a:gd name="connsiteY46" fmla="*/ 2660113 h 3549629"/>
              <a:gd name="connsiteX47" fmla="*/ 411208 w 2818017"/>
              <a:gd name="connsiteY47" fmla="*/ 2660113 h 3549629"/>
              <a:gd name="connsiteX48" fmla="*/ 385511 w 2818017"/>
              <a:gd name="connsiteY48" fmla="*/ 2656516 h 3549629"/>
              <a:gd name="connsiteX49" fmla="*/ 366496 w 2818017"/>
              <a:gd name="connsiteY49" fmla="*/ 2640070 h 3549629"/>
              <a:gd name="connsiteX50" fmla="*/ 355190 w 2818017"/>
              <a:gd name="connsiteY50" fmla="*/ 2603068 h 3549629"/>
              <a:gd name="connsiteX51" fmla="*/ 351593 w 2818017"/>
              <a:gd name="connsiteY51" fmla="*/ 2538827 h 3549629"/>
              <a:gd name="connsiteX52" fmla="*/ 353134 w 2818017"/>
              <a:gd name="connsiteY52" fmla="*/ 2481782 h 3549629"/>
              <a:gd name="connsiteX53" fmla="*/ 358274 w 2818017"/>
              <a:gd name="connsiteY53" fmla="*/ 2438099 h 3549629"/>
              <a:gd name="connsiteX54" fmla="*/ 368552 w 2818017"/>
              <a:gd name="connsiteY54" fmla="*/ 2401096 h 3549629"/>
              <a:gd name="connsiteX55" fmla="*/ 385511 w 2818017"/>
              <a:gd name="connsiteY55" fmla="*/ 2364094 h 3549629"/>
              <a:gd name="connsiteX56" fmla="*/ 798705 w 2818017"/>
              <a:gd name="connsiteY56" fmla="*/ 1635352 h 3549629"/>
              <a:gd name="connsiteX57" fmla="*/ 816178 w 2818017"/>
              <a:gd name="connsiteY57" fmla="*/ 1619421 h 3549629"/>
              <a:gd name="connsiteX58" fmla="*/ 850611 w 2818017"/>
              <a:gd name="connsiteY58" fmla="*/ 1608114 h 3549629"/>
              <a:gd name="connsiteX59" fmla="*/ 906628 w 2818017"/>
              <a:gd name="connsiteY59" fmla="*/ 1601433 h 3549629"/>
              <a:gd name="connsiteX60" fmla="*/ 988856 w 2818017"/>
              <a:gd name="connsiteY60" fmla="*/ 1599378 h 3549629"/>
              <a:gd name="connsiteX61" fmla="*/ 1928203 w 2818017"/>
              <a:gd name="connsiteY61" fmla="*/ 1581904 h 3549629"/>
              <a:gd name="connsiteX62" fmla="*/ 2154843 w 2818017"/>
              <a:gd name="connsiteY62" fmla="*/ 1628671 h 3549629"/>
              <a:gd name="connsiteX63" fmla="*/ 2297199 w 2818017"/>
              <a:gd name="connsiteY63" fmla="*/ 1763319 h 3549629"/>
              <a:gd name="connsiteX64" fmla="*/ 2370176 w 2818017"/>
              <a:gd name="connsiteY64" fmla="*/ 1978138 h 3549629"/>
              <a:gd name="connsiteX65" fmla="*/ 2390733 w 2818017"/>
              <a:gd name="connsiteY65" fmla="*/ 2265421 h 3549629"/>
              <a:gd name="connsiteX66" fmla="*/ 2365037 w 2818017"/>
              <a:gd name="connsiteY66" fmla="*/ 2553217 h 3549629"/>
              <a:gd name="connsiteX67" fmla="*/ 2281268 w 2818017"/>
              <a:gd name="connsiteY67" fmla="*/ 2772148 h 3549629"/>
              <a:gd name="connsiteX68" fmla="*/ 2130175 w 2818017"/>
              <a:gd name="connsiteY68" fmla="*/ 2910907 h 3549629"/>
              <a:gd name="connsiteX69" fmla="*/ 1902507 w 2818017"/>
              <a:gd name="connsiteY69" fmla="*/ 2959216 h 3549629"/>
              <a:gd name="connsiteX70" fmla="*/ 1676382 w 2818017"/>
              <a:gd name="connsiteY70" fmla="*/ 2912449 h 3549629"/>
              <a:gd name="connsiteX71" fmla="*/ 1534539 w 2818017"/>
              <a:gd name="connsiteY71" fmla="*/ 2777801 h 3549629"/>
              <a:gd name="connsiteX72" fmla="*/ 1461048 w 2818017"/>
              <a:gd name="connsiteY72" fmla="*/ 2562982 h 3549629"/>
              <a:gd name="connsiteX73" fmla="*/ 1439977 w 2818017"/>
              <a:gd name="connsiteY73" fmla="*/ 2275699 h 3549629"/>
              <a:gd name="connsiteX74" fmla="*/ 1466187 w 2818017"/>
              <a:gd name="connsiteY74" fmla="*/ 1988417 h 3549629"/>
              <a:gd name="connsiteX75" fmla="*/ 1550471 w 2818017"/>
              <a:gd name="connsiteY75" fmla="*/ 1768972 h 3549629"/>
              <a:gd name="connsiteX76" fmla="*/ 1701564 w 2818017"/>
              <a:gd name="connsiteY76" fmla="*/ 1630213 h 3549629"/>
              <a:gd name="connsiteX77" fmla="*/ 1928203 w 2818017"/>
              <a:gd name="connsiteY77" fmla="*/ 1581904 h 3549629"/>
              <a:gd name="connsiteX78" fmla="*/ 248648 w 2818017"/>
              <a:gd name="connsiteY78" fmla="*/ 1343004 h 3549629"/>
              <a:gd name="connsiteX79" fmla="*/ 248648 w 2818017"/>
              <a:gd name="connsiteY79" fmla="*/ 3201213 h 3549629"/>
              <a:gd name="connsiteX80" fmla="*/ 2569369 w 2818017"/>
              <a:gd name="connsiteY80" fmla="*/ 3201213 h 3549629"/>
              <a:gd name="connsiteX81" fmla="*/ 2569369 w 2818017"/>
              <a:gd name="connsiteY81" fmla="*/ 1343004 h 3549629"/>
              <a:gd name="connsiteX82" fmla="*/ 0 w 2818017"/>
              <a:gd name="connsiteY82" fmla="*/ 994591 h 3549629"/>
              <a:gd name="connsiteX83" fmla="*/ 2818017 w 2818017"/>
              <a:gd name="connsiteY83" fmla="*/ 994591 h 3549629"/>
              <a:gd name="connsiteX84" fmla="*/ 2818017 w 2818017"/>
              <a:gd name="connsiteY84" fmla="*/ 3549629 h 3549629"/>
              <a:gd name="connsiteX85" fmla="*/ 0 w 2818017"/>
              <a:gd name="connsiteY85" fmla="*/ 3549629 h 3549629"/>
              <a:gd name="connsiteX86" fmla="*/ 0 w 2818017"/>
              <a:gd name="connsiteY86" fmla="*/ 248648 h 3549629"/>
              <a:gd name="connsiteX87" fmla="*/ 331532 w 2818017"/>
              <a:gd name="connsiteY87" fmla="*/ 248648 h 3549629"/>
              <a:gd name="connsiteX88" fmla="*/ 331532 w 2818017"/>
              <a:gd name="connsiteY88" fmla="*/ 372973 h 3549629"/>
              <a:gd name="connsiteX89" fmla="*/ 621622 w 2818017"/>
              <a:gd name="connsiteY89" fmla="*/ 663061 h 3549629"/>
              <a:gd name="connsiteX90" fmla="*/ 911711 w 2818017"/>
              <a:gd name="connsiteY90" fmla="*/ 372973 h 3549629"/>
              <a:gd name="connsiteX91" fmla="*/ 911711 w 2818017"/>
              <a:gd name="connsiteY91" fmla="*/ 248648 h 3549629"/>
              <a:gd name="connsiteX92" fmla="*/ 1906306 w 2818017"/>
              <a:gd name="connsiteY92" fmla="*/ 248648 h 3549629"/>
              <a:gd name="connsiteX93" fmla="*/ 1906306 w 2818017"/>
              <a:gd name="connsiteY93" fmla="*/ 372973 h 3549629"/>
              <a:gd name="connsiteX94" fmla="*/ 2196397 w 2818017"/>
              <a:gd name="connsiteY94" fmla="*/ 663061 h 3549629"/>
              <a:gd name="connsiteX95" fmla="*/ 2486485 w 2818017"/>
              <a:gd name="connsiteY95" fmla="*/ 372973 h 3549629"/>
              <a:gd name="connsiteX96" fmla="*/ 2486485 w 2818017"/>
              <a:gd name="connsiteY96" fmla="*/ 248648 h 3549629"/>
              <a:gd name="connsiteX97" fmla="*/ 2818017 w 2818017"/>
              <a:gd name="connsiteY97" fmla="*/ 248648 h 3549629"/>
              <a:gd name="connsiteX98" fmla="*/ 2818017 w 2818017"/>
              <a:gd name="connsiteY98" fmla="*/ 828827 h 3549629"/>
              <a:gd name="connsiteX99" fmla="*/ 0 w 2818017"/>
              <a:gd name="connsiteY99" fmla="*/ 828827 h 3549629"/>
              <a:gd name="connsiteX100" fmla="*/ 2196397 w 2818017"/>
              <a:gd name="connsiteY100" fmla="*/ 0 h 3549629"/>
              <a:gd name="connsiteX101" fmla="*/ 2320720 w 2818017"/>
              <a:gd name="connsiteY101" fmla="*/ 124325 h 3549629"/>
              <a:gd name="connsiteX102" fmla="*/ 2320720 w 2818017"/>
              <a:gd name="connsiteY102" fmla="*/ 372972 h 3549629"/>
              <a:gd name="connsiteX103" fmla="*/ 2196397 w 2818017"/>
              <a:gd name="connsiteY103" fmla="*/ 497297 h 3549629"/>
              <a:gd name="connsiteX104" fmla="*/ 2072072 w 2818017"/>
              <a:gd name="connsiteY104" fmla="*/ 372972 h 3549629"/>
              <a:gd name="connsiteX105" fmla="*/ 2072072 w 2818017"/>
              <a:gd name="connsiteY105" fmla="*/ 124325 h 3549629"/>
              <a:gd name="connsiteX106" fmla="*/ 2196397 w 2818017"/>
              <a:gd name="connsiteY106" fmla="*/ 0 h 3549629"/>
              <a:gd name="connsiteX107" fmla="*/ 621622 w 2818017"/>
              <a:gd name="connsiteY107" fmla="*/ 0 h 3549629"/>
              <a:gd name="connsiteX108" fmla="*/ 745945 w 2818017"/>
              <a:gd name="connsiteY108" fmla="*/ 124325 h 3549629"/>
              <a:gd name="connsiteX109" fmla="*/ 745945 w 2818017"/>
              <a:gd name="connsiteY109" fmla="*/ 372972 h 3549629"/>
              <a:gd name="connsiteX110" fmla="*/ 621622 w 2818017"/>
              <a:gd name="connsiteY110" fmla="*/ 497297 h 3549629"/>
              <a:gd name="connsiteX111" fmla="*/ 497297 w 2818017"/>
              <a:gd name="connsiteY111" fmla="*/ 372972 h 3549629"/>
              <a:gd name="connsiteX112" fmla="*/ 497297 w 2818017"/>
              <a:gd name="connsiteY112" fmla="*/ 124325 h 3549629"/>
              <a:gd name="connsiteX113" fmla="*/ 621622 w 2818017"/>
              <a:gd name="connsiteY113" fmla="*/ 0 h 35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818017" h="3549629">
                <a:moveTo>
                  <a:pt x="917935" y="1832698"/>
                </a:moveTo>
                <a:lnTo>
                  <a:pt x="567440" y="2444266"/>
                </a:lnTo>
                <a:lnTo>
                  <a:pt x="919990" y="2444266"/>
                </a:lnTo>
                <a:lnTo>
                  <a:pt x="919990" y="1832698"/>
                </a:lnTo>
                <a:close/>
                <a:moveTo>
                  <a:pt x="1916897" y="1795696"/>
                </a:moveTo>
                <a:cubicBezTo>
                  <a:pt x="1876469" y="1795696"/>
                  <a:pt x="1843064" y="1805461"/>
                  <a:pt x="1816682" y="1824990"/>
                </a:cubicBezTo>
                <a:cubicBezTo>
                  <a:pt x="1790301" y="1844519"/>
                  <a:pt x="1769401" y="1873812"/>
                  <a:pt x="1753984" y="1912870"/>
                </a:cubicBezTo>
                <a:cubicBezTo>
                  <a:pt x="1738566" y="1951928"/>
                  <a:pt x="1727774" y="2000580"/>
                  <a:pt x="1721607" y="2058824"/>
                </a:cubicBezTo>
                <a:cubicBezTo>
                  <a:pt x="1715440" y="2117069"/>
                  <a:pt x="1712356" y="2184906"/>
                  <a:pt x="1712356" y="2262337"/>
                </a:cubicBezTo>
                <a:cubicBezTo>
                  <a:pt x="1712356" y="2356899"/>
                  <a:pt x="1716125" y="2435186"/>
                  <a:pt x="1723662" y="2497200"/>
                </a:cubicBezTo>
                <a:cubicBezTo>
                  <a:pt x="1731200" y="2559213"/>
                  <a:pt x="1743020" y="2608549"/>
                  <a:pt x="1759123" y="2645209"/>
                </a:cubicBezTo>
                <a:cubicBezTo>
                  <a:pt x="1775226" y="2681869"/>
                  <a:pt x="1795954" y="2707565"/>
                  <a:pt x="1821308" y="2722298"/>
                </a:cubicBezTo>
                <a:cubicBezTo>
                  <a:pt x="1846661" y="2737030"/>
                  <a:pt x="1877154" y="2744396"/>
                  <a:pt x="1912786" y="2744396"/>
                </a:cubicBezTo>
                <a:cubicBezTo>
                  <a:pt x="1939510" y="2744396"/>
                  <a:pt x="1963150" y="2740113"/>
                  <a:pt x="1983707" y="2731548"/>
                </a:cubicBezTo>
                <a:cubicBezTo>
                  <a:pt x="2004264" y="2722983"/>
                  <a:pt x="2022251" y="2710135"/>
                  <a:pt x="2037669" y="2693004"/>
                </a:cubicBezTo>
                <a:cubicBezTo>
                  <a:pt x="2053086" y="2675873"/>
                  <a:pt x="2065934" y="2654288"/>
                  <a:pt x="2076213" y="2628250"/>
                </a:cubicBezTo>
                <a:cubicBezTo>
                  <a:pt x="2086491" y="2602211"/>
                  <a:pt x="2094885" y="2572061"/>
                  <a:pt x="2101395" y="2537799"/>
                </a:cubicBezTo>
                <a:cubicBezTo>
                  <a:pt x="2107905" y="2503538"/>
                  <a:pt x="2112359" y="2464823"/>
                  <a:pt x="2114757" y="2421653"/>
                </a:cubicBezTo>
                <a:cubicBezTo>
                  <a:pt x="2117155" y="2378484"/>
                  <a:pt x="2118354" y="2330860"/>
                  <a:pt x="2118354" y="2278783"/>
                </a:cubicBezTo>
                <a:cubicBezTo>
                  <a:pt x="2118354" y="2215742"/>
                  <a:pt x="2116641" y="2160067"/>
                  <a:pt x="2113215" y="2111758"/>
                </a:cubicBezTo>
                <a:cubicBezTo>
                  <a:pt x="2109789" y="2063449"/>
                  <a:pt x="2104479" y="2021479"/>
                  <a:pt x="2097284" y="1985847"/>
                </a:cubicBezTo>
                <a:cubicBezTo>
                  <a:pt x="2090089" y="1950215"/>
                  <a:pt x="2081181" y="1920065"/>
                  <a:pt x="2070560" y="1895397"/>
                </a:cubicBezTo>
                <a:cubicBezTo>
                  <a:pt x="2059939" y="1870729"/>
                  <a:pt x="2047091" y="1851028"/>
                  <a:pt x="2032016" y="1836296"/>
                </a:cubicBezTo>
                <a:cubicBezTo>
                  <a:pt x="2016940" y="1821563"/>
                  <a:pt x="1999810" y="1811114"/>
                  <a:pt x="1980623" y="1804947"/>
                </a:cubicBezTo>
                <a:cubicBezTo>
                  <a:pt x="1961437" y="1798780"/>
                  <a:pt x="1940195" y="1795696"/>
                  <a:pt x="1916897" y="1795696"/>
                </a:cubicBezTo>
                <a:close/>
                <a:moveTo>
                  <a:pt x="988856" y="1599378"/>
                </a:moveTo>
                <a:cubicBezTo>
                  <a:pt x="1023803" y="1599378"/>
                  <a:pt x="1053610" y="1600234"/>
                  <a:pt x="1078278" y="1601947"/>
                </a:cubicBezTo>
                <a:cubicBezTo>
                  <a:pt x="1102947" y="1603660"/>
                  <a:pt x="1122647" y="1606401"/>
                  <a:pt x="1137379" y="1610170"/>
                </a:cubicBezTo>
                <a:cubicBezTo>
                  <a:pt x="1152112" y="1613939"/>
                  <a:pt x="1162904" y="1618564"/>
                  <a:pt x="1169757" y="1624046"/>
                </a:cubicBezTo>
                <a:cubicBezTo>
                  <a:pt x="1176609" y="1629528"/>
                  <a:pt x="1180035" y="1636037"/>
                  <a:pt x="1180035" y="1643575"/>
                </a:cubicBezTo>
                <a:lnTo>
                  <a:pt x="1180035" y="2444266"/>
                </a:lnTo>
                <a:lnTo>
                  <a:pt x="1298237" y="2444266"/>
                </a:lnTo>
                <a:cubicBezTo>
                  <a:pt x="1309201" y="2444266"/>
                  <a:pt x="1318623" y="2452660"/>
                  <a:pt x="1326503" y="2469448"/>
                </a:cubicBezTo>
                <a:cubicBezTo>
                  <a:pt x="1334383" y="2486236"/>
                  <a:pt x="1338323" y="2514159"/>
                  <a:pt x="1338323" y="2553217"/>
                </a:cubicBezTo>
                <a:cubicBezTo>
                  <a:pt x="1338323" y="2588164"/>
                  <a:pt x="1334726" y="2614716"/>
                  <a:pt x="1327531" y="2632875"/>
                </a:cubicBezTo>
                <a:cubicBezTo>
                  <a:pt x="1320336" y="2651034"/>
                  <a:pt x="1310571" y="2660113"/>
                  <a:pt x="1298237" y="2660113"/>
                </a:cubicBezTo>
                <a:lnTo>
                  <a:pt x="1180035" y="2660113"/>
                </a:lnTo>
                <a:lnTo>
                  <a:pt x="1180035" y="2900629"/>
                </a:lnTo>
                <a:cubicBezTo>
                  <a:pt x="1180035" y="2907481"/>
                  <a:pt x="1177979" y="2913477"/>
                  <a:pt x="1173868" y="2918616"/>
                </a:cubicBezTo>
                <a:cubicBezTo>
                  <a:pt x="1169757" y="2923755"/>
                  <a:pt x="1162562" y="2928038"/>
                  <a:pt x="1152283" y="2931464"/>
                </a:cubicBezTo>
                <a:cubicBezTo>
                  <a:pt x="1142005" y="2934890"/>
                  <a:pt x="1128643" y="2937460"/>
                  <a:pt x="1112197" y="2939173"/>
                </a:cubicBezTo>
                <a:cubicBezTo>
                  <a:pt x="1095752" y="2940886"/>
                  <a:pt x="1074510" y="2941742"/>
                  <a:pt x="1048471" y="2941742"/>
                </a:cubicBezTo>
                <a:cubicBezTo>
                  <a:pt x="1023803" y="2941742"/>
                  <a:pt x="1003074" y="2940886"/>
                  <a:pt x="986286" y="2939173"/>
                </a:cubicBezTo>
                <a:cubicBezTo>
                  <a:pt x="969498" y="2937460"/>
                  <a:pt x="956136" y="2934890"/>
                  <a:pt x="946200" y="2931464"/>
                </a:cubicBezTo>
                <a:cubicBezTo>
                  <a:pt x="936265" y="2928038"/>
                  <a:pt x="929412" y="2923755"/>
                  <a:pt x="925644" y="2918616"/>
                </a:cubicBezTo>
                <a:cubicBezTo>
                  <a:pt x="921875" y="2913477"/>
                  <a:pt x="919990" y="2907481"/>
                  <a:pt x="919990" y="2900629"/>
                </a:cubicBezTo>
                <a:lnTo>
                  <a:pt x="919990" y="2660113"/>
                </a:lnTo>
                <a:lnTo>
                  <a:pt x="411208" y="2660113"/>
                </a:lnTo>
                <a:cubicBezTo>
                  <a:pt x="401614" y="2660113"/>
                  <a:pt x="393049" y="2658914"/>
                  <a:pt x="385511" y="2656516"/>
                </a:cubicBezTo>
                <a:cubicBezTo>
                  <a:pt x="377974" y="2654117"/>
                  <a:pt x="371636" y="2648635"/>
                  <a:pt x="366496" y="2640070"/>
                </a:cubicBezTo>
                <a:cubicBezTo>
                  <a:pt x="361357" y="2631505"/>
                  <a:pt x="357588" y="2619170"/>
                  <a:pt x="355190" y="2603068"/>
                </a:cubicBezTo>
                <a:cubicBezTo>
                  <a:pt x="352792" y="2586965"/>
                  <a:pt x="351593" y="2565551"/>
                  <a:pt x="351593" y="2538827"/>
                </a:cubicBezTo>
                <a:cubicBezTo>
                  <a:pt x="351593" y="2516900"/>
                  <a:pt x="352106" y="2497885"/>
                  <a:pt x="353134" y="2481782"/>
                </a:cubicBezTo>
                <a:cubicBezTo>
                  <a:pt x="354162" y="2465679"/>
                  <a:pt x="355875" y="2451118"/>
                  <a:pt x="358274" y="2438099"/>
                </a:cubicBezTo>
                <a:cubicBezTo>
                  <a:pt x="360672" y="2425079"/>
                  <a:pt x="364098" y="2412745"/>
                  <a:pt x="368552" y="2401096"/>
                </a:cubicBezTo>
                <a:cubicBezTo>
                  <a:pt x="373006" y="2389447"/>
                  <a:pt x="378659" y="2377113"/>
                  <a:pt x="385511" y="2364094"/>
                </a:cubicBezTo>
                <a:lnTo>
                  <a:pt x="798705" y="1635352"/>
                </a:lnTo>
                <a:cubicBezTo>
                  <a:pt x="802131" y="1629185"/>
                  <a:pt x="807955" y="1623875"/>
                  <a:pt x="816178" y="1619421"/>
                </a:cubicBezTo>
                <a:cubicBezTo>
                  <a:pt x="824401" y="1614967"/>
                  <a:pt x="835879" y="1611198"/>
                  <a:pt x="850611" y="1608114"/>
                </a:cubicBezTo>
                <a:cubicBezTo>
                  <a:pt x="865343" y="1605031"/>
                  <a:pt x="884016" y="1602804"/>
                  <a:pt x="906628" y="1601433"/>
                </a:cubicBezTo>
                <a:cubicBezTo>
                  <a:pt x="929241" y="1600063"/>
                  <a:pt x="956650" y="1599378"/>
                  <a:pt x="988856" y="1599378"/>
                </a:cubicBezTo>
                <a:close/>
                <a:moveTo>
                  <a:pt x="1928203" y="1581904"/>
                </a:moveTo>
                <a:cubicBezTo>
                  <a:pt x="2019339" y="1581904"/>
                  <a:pt x="2094885" y="1597493"/>
                  <a:pt x="2154843" y="1628671"/>
                </a:cubicBezTo>
                <a:cubicBezTo>
                  <a:pt x="2214800" y="1659849"/>
                  <a:pt x="2262253" y="1704732"/>
                  <a:pt x="2297199" y="1763319"/>
                </a:cubicBezTo>
                <a:cubicBezTo>
                  <a:pt x="2332146" y="1821906"/>
                  <a:pt x="2356472" y="1893513"/>
                  <a:pt x="2370176" y="1978138"/>
                </a:cubicBezTo>
                <a:cubicBezTo>
                  <a:pt x="2383881" y="2062764"/>
                  <a:pt x="2390733" y="2158525"/>
                  <a:pt x="2390733" y="2265421"/>
                </a:cubicBezTo>
                <a:cubicBezTo>
                  <a:pt x="2390733" y="2371631"/>
                  <a:pt x="2382168" y="2467563"/>
                  <a:pt x="2365037" y="2553217"/>
                </a:cubicBezTo>
                <a:cubicBezTo>
                  <a:pt x="2347906" y="2638871"/>
                  <a:pt x="2319983" y="2711848"/>
                  <a:pt x="2281268" y="2772148"/>
                </a:cubicBezTo>
                <a:cubicBezTo>
                  <a:pt x="2242552" y="2832448"/>
                  <a:pt x="2192188" y="2878701"/>
                  <a:pt x="2130175" y="2910907"/>
                </a:cubicBezTo>
                <a:cubicBezTo>
                  <a:pt x="2068161" y="2943113"/>
                  <a:pt x="1992272" y="2959216"/>
                  <a:pt x="1902507" y="2959216"/>
                </a:cubicBezTo>
                <a:cubicBezTo>
                  <a:pt x="1811372" y="2959216"/>
                  <a:pt x="1735997" y="2943627"/>
                  <a:pt x="1676382" y="2912449"/>
                </a:cubicBezTo>
                <a:cubicBezTo>
                  <a:pt x="1616767" y="2881271"/>
                  <a:pt x="1569486" y="2836388"/>
                  <a:pt x="1534539" y="2777801"/>
                </a:cubicBezTo>
                <a:cubicBezTo>
                  <a:pt x="1499592" y="2719214"/>
                  <a:pt x="1475095" y="2647607"/>
                  <a:pt x="1461048" y="2562982"/>
                </a:cubicBezTo>
                <a:cubicBezTo>
                  <a:pt x="1447001" y="2478356"/>
                  <a:pt x="1439977" y="2382595"/>
                  <a:pt x="1439977" y="2275699"/>
                </a:cubicBezTo>
                <a:cubicBezTo>
                  <a:pt x="1439977" y="2170174"/>
                  <a:pt x="1448714" y="2074413"/>
                  <a:pt x="1466187" y="1988417"/>
                </a:cubicBezTo>
                <a:cubicBezTo>
                  <a:pt x="1483661" y="1902420"/>
                  <a:pt x="1511755" y="1829272"/>
                  <a:pt x="1550471" y="1768972"/>
                </a:cubicBezTo>
                <a:cubicBezTo>
                  <a:pt x="1589186" y="1708672"/>
                  <a:pt x="1639551" y="1662419"/>
                  <a:pt x="1701564" y="1630213"/>
                </a:cubicBezTo>
                <a:cubicBezTo>
                  <a:pt x="1763577" y="1598007"/>
                  <a:pt x="1839123" y="1581904"/>
                  <a:pt x="1928203" y="1581904"/>
                </a:cubicBezTo>
                <a:close/>
                <a:moveTo>
                  <a:pt x="248648" y="1343004"/>
                </a:moveTo>
                <a:lnTo>
                  <a:pt x="248648" y="3201213"/>
                </a:lnTo>
                <a:lnTo>
                  <a:pt x="2569369" y="3201213"/>
                </a:lnTo>
                <a:lnTo>
                  <a:pt x="2569369" y="1343004"/>
                </a:lnTo>
                <a:close/>
                <a:moveTo>
                  <a:pt x="0" y="994591"/>
                </a:moveTo>
                <a:lnTo>
                  <a:pt x="2818017" y="994591"/>
                </a:lnTo>
                <a:lnTo>
                  <a:pt x="2818017" y="3549629"/>
                </a:lnTo>
                <a:lnTo>
                  <a:pt x="0" y="3549629"/>
                </a:lnTo>
                <a:close/>
                <a:moveTo>
                  <a:pt x="0" y="248648"/>
                </a:moveTo>
                <a:lnTo>
                  <a:pt x="331532" y="248648"/>
                </a:lnTo>
                <a:lnTo>
                  <a:pt x="331532" y="372973"/>
                </a:lnTo>
                <a:cubicBezTo>
                  <a:pt x="331532" y="534593"/>
                  <a:pt x="460000" y="663061"/>
                  <a:pt x="621622" y="663061"/>
                </a:cubicBezTo>
                <a:cubicBezTo>
                  <a:pt x="783243" y="663061"/>
                  <a:pt x="911711" y="534593"/>
                  <a:pt x="911711" y="372973"/>
                </a:cubicBezTo>
                <a:lnTo>
                  <a:pt x="911711" y="248648"/>
                </a:lnTo>
                <a:lnTo>
                  <a:pt x="1906306" y="248648"/>
                </a:lnTo>
                <a:lnTo>
                  <a:pt x="1906306" y="372973"/>
                </a:lnTo>
                <a:cubicBezTo>
                  <a:pt x="1906306" y="534593"/>
                  <a:pt x="2034774" y="663061"/>
                  <a:pt x="2196397" y="663061"/>
                </a:cubicBezTo>
                <a:cubicBezTo>
                  <a:pt x="2358017" y="663061"/>
                  <a:pt x="2486485" y="534593"/>
                  <a:pt x="2486485" y="372973"/>
                </a:cubicBezTo>
                <a:lnTo>
                  <a:pt x="2486485" y="248648"/>
                </a:lnTo>
                <a:lnTo>
                  <a:pt x="2818017" y="248648"/>
                </a:lnTo>
                <a:lnTo>
                  <a:pt x="2818017" y="828827"/>
                </a:lnTo>
                <a:lnTo>
                  <a:pt x="0" y="828827"/>
                </a:lnTo>
                <a:close/>
                <a:moveTo>
                  <a:pt x="2196397" y="0"/>
                </a:moveTo>
                <a:cubicBezTo>
                  <a:pt x="2266847" y="0"/>
                  <a:pt x="2320720" y="53875"/>
                  <a:pt x="2320720" y="124325"/>
                </a:cubicBezTo>
                <a:lnTo>
                  <a:pt x="2320720" y="372972"/>
                </a:lnTo>
                <a:cubicBezTo>
                  <a:pt x="2320720" y="443422"/>
                  <a:pt x="2266847" y="497297"/>
                  <a:pt x="2196397" y="497297"/>
                </a:cubicBezTo>
                <a:cubicBezTo>
                  <a:pt x="2125947" y="497297"/>
                  <a:pt x="2072072" y="443422"/>
                  <a:pt x="2072072" y="372972"/>
                </a:cubicBezTo>
                <a:lnTo>
                  <a:pt x="2072072" y="124325"/>
                </a:lnTo>
                <a:cubicBezTo>
                  <a:pt x="2072072" y="53875"/>
                  <a:pt x="2125947" y="0"/>
                  <a:pt x="2196397" y="0"/>
                </a:cubicBezTo>
                <a:close/>
                <a:moveTo>
                  <a:pt x="621622" y="0"/>
                </a:moveTo>
                <a:cubicBezTo>
                  <a:pt x="692072" y="0"/>
                  <a:pt x="745945" y="53875"/>
                  <a:pt x="745945" y="124325"/>
                </a:cubicBezTo>
                <a:lnTo>
                  <a:pt x="745945" y="372972"/>
                </a:lnTo>
                <a:cubicBezTo>
                  <a:pt x="745945" y="443422"/>
                  <a:pt x="692072" y="497297"/>
                  <a:pt x="621622" y="497297"/>
                </a:cubicBezTo>
                <a:cubicBezTo>
                  <a:pt x="551170" y="497297"/>
                  <a:pt x="497297" y="443422"/>
                  <a:pt x="497297" y="372972"/>
                </a:cubicBezTo>
                <a:lnTo>
                  <a:pt x="497297" y="124325"/>
                </a:lnTo>
                <a:cubicBezTo>
                  <a:pt x="497297" y="53875"/>
                  <a:pt x="551170" y="0"/>
                  <a:pt x="621622" y="0"/>
                </a:cubicBezTo>
                <a:close/>
              </a:path>
            </a:pathLst>
          </a:custGeom>
          <a:solidFill>
            <a:srgbClr val="FFCA2C"/>
          </a:solidFill>
          <a:ln w="21134" cap="flat">
            <a:noFill/>
            <a:prstDash val="solid"/>
            <a:miter/>
          </a:ln>
        </p:spPr>
        <p:txBody>
          <a:bodyPr wrap="square" rtlCol="0" anchor="ctr">
            <a:noAutofit/>
          </a:bodyPr>
          <a:lstStyle/>
          <a:p>
            <a:endParaRPr lang="en-GB"/>
          </a:p>
        </p:txBody>
      </p:sp>
      <p:grpSp>
        <p:nvGrpSpPr>
          <p:cNvPr id="391" name="Group 390">
            <a:extLst>
              <a:ext uri="{FF2B5EF4-FFF2-40B4-BE49-F238E27FC236}">
                <a16:creationId xmlns:a16="http://schemas.microsoft.com/office/drawing/2014/main" id="{C45B2BC3-1054-4D70-9341-9E1F1B1A720E}"/>
              </a:ext>
            </a:extLst>
          </p:cNvPr>
          <p:cNvGrpSpPr/>
          <p:nvPr/>
        </p:nvGrpSpPr>
        <p:grpSpPr>
          <a:xfrm>
            <a:off x="46099" y="7718313"/>
            <a:ext cx="609397" cy="421184"/>
            <a:chOff x="44399" y="6498995"/>
            <a:chExt cx="516345" cy="356871"/>
          </a:xfrm>
        </p:grpSpPr>
        <p:sp>
          <p:nvSpPr>
            <p:cNvPr id="396" name="Freeform: Shape 395">
              <a:extLst>
                <a:ext uri="{FF2B5EF4-FFF2-40B4-BE49-F238E27FC236}">
                  <a16:creationId xmlns:a16="http://schemas.microsoft.com/office/drawing/2014/main" id="{45A56362-825B-43A6-9ACF-1945AACD6369}"/>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398" name="Picture 397" descr="Icon&#10;&#10;Description automatically generated">
              <a:extLst>
                <a:ext uri="{FF2B5EF4-FFF2-40B4-BE49-F238E27FC236}">
                  <a16:creationId xmlns:a16="http://schemas.microsoft.com/office/drawing/2014/main" id="{3FB859F9-0B6B-4B31-A82C-675F633AE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sp>
        <p:nvSpPr>
          <p:cNvPr id="399" name="Freeform: Shape 398">
            <a:extLst>
              <a:ext uri="{FF2B5EF4-FFF2-40B4-BE49-F238E27FC236}">
                <a16:creationId xmlns:a16="http://schemas.microsoft.com/office/drawing/2014/main" id="{A15642E0-643D-48D6-8C57-B214897A78AE}"/>
              </a:ext>
            </a:extLst>
          </p:cNvPr>
          <p:cNvSpPr/>
          <p:nvPr/>
        </p:nvSpPr>
        <p:spPr>
          <a:xfrm>
            <a:off x="211139" y="8810026"/>
            <a:ext cx="263571" cy="263571"/>
          </a:xfrm>
          <a:custGeom>
            <a:avLst/>
            <a:gdLst>
              <a:gd name="connsiteX0" fmla="*/ 57150 w 647700"/>
              <a:gd name="connsiteY0" fmla="*/ 285750 h 647700"/>
              <a:gd name="connsiteX1" fmla="*/ 57150 w 647700"/>
              <a:gd name="connsiteY1" fmla="*/ 590550 h 647700"/>
              <a:gd name="connsiteX2" fmla="*/ 284139 w 647700"/>
              <a:gd name="connsiteY2" fmla="*/ 590550 h 647700"/>
              <a:gd name="connsiteX3" fmla="*/ 284139 w 647700"/>
              <a:gd name="connsiteY3" fmla="*/ 468341 h 647700"/>
              <a:gd name="connsiteX4" fmla="*/ 184836 w 647700"/>
              <a:gd name="connsiteY4" fmla="*/ 468341 h 647700"/>
              <a:gd name="connsiteX5" fmla="*/ 184836 w 647700"/>
              <a:gd name="connsiteY5" fmla="*/ 394466 h 647700"/>
              <a:gd name="connsiteX6" fmla="*/ 284139 w 647700"/>
              <a:gd name="connsiteY6" fmla="*/ 394466 h 647700"/>
              <a:gd name="connsiteX7" fmla="*/ 284139 w 647700"/>
              <a:gd name="connsiteY7" fmla="*/ 299950 h 647700"/>
              <a:gd name="connsiteX8" fmla="*/ 346843 w 647700"/>
              <a:gd name="connsiteY8" fmla="*/ 299950 h 647700"/>
              <a:gd name="connsiteX9" fmla="*/ 346843 w 647700"/>
              <a:gd name="connsiteY9" fmla="*/ 394466 h 647700"/>
              <a:gd name="connsiteX10" fmla="*/ 443340 w 647700"/>
              <a:gd name="connsiteY10" fmla="*/ 394466 h 647700"/>
              <a:gd name="connsiteX11" fmla="*/ 443340 w 647700"/>
              <a:gd name="connsiteY11" fmla="*/ 468341 h 647700"/>
              <a:gd name="connsiteX12" fmla="*/ 346843 w 647700"/>
              <a:gd name="connsiteY12" fmla="*/ 468341 h 647700"/>
              <a:gd name="connsiteX13" fmla="*/ 346843 w 647700"/>
              <a:gd name="connsiteY13" fmla="*/ 590550 h 647700"/>
              <a:gd name="connsiteX14" fmla="*/ 590550 w 647700"/>
              <a:gd name="connsiteY14" fmla="*/ 590550 h 647700"/>
              <a:gd name="connsiteX15" fmla="*/ 590550 w 647700"/>
              <a:gd name="connsiteY15" fmla="*/ 285750 h 647700"/>
              <a:gd name="connsiteX16" fmla="*/ 0 w 647700"/>
              <a:gd name="connsiteY16" fmla="*/ 228600 h 647700"/>
              <a:gd name="connsiteX17" fmla="*/ 647700 w 647700"/>
              <a:gd name="connsiteY17" fmla="*/ 228600 h 647700"/>
              <a:gd name="connsiteX18" fmla="*/ 647700 w 647700"/>
              <a:gd name="connsiteY18" fmla="*/ 647700 h 647700"/>
              <a:gd name="connsiteX19" fmla="*/ 0 w 647700"/>
              <a:gd name="connsiteY19" fmla="*/ 647700 h 647700"/>
              <a:gd name="connsiteX20" fmla="*/ 0 w 647700"/>
              <a:gd name="connsiteY20" fmla="*/ 57150 h 647700"/>
              <a:gd name="connsiteX21" fmla="*/ 76200 w 647700"/>
              <a:gd name="connsiteY21" fmla="*/ 57150 h 647700"/>
              <a:gd name="connsiteX22" fmla="*/ 76200 w 647700"/>
              <a:gd name="connsiteY22" fmla="*/ 85725 h 647700"/>
              <a:gd name="connsiteX23" fmla="*/ 142875 w 647700"/>
              <a:gd name="connsiteY23" fmla="*/ 152400 h 647700"/>
              <a:gd name="connsiteX24" fmla="*/ 209550 w 647700"/>
              <a:gd name="connsiteY24" fmla="*/ 85725 h 647700"/>
              <a:gd name="connsiteX25" fmla="*/ 209550 w 647700"/>
              <a:gd name="connsiteY25" fmla="*/ 57150 h 647700"/>
              <a:gd name="connsiteX26" fmla="*/ 438150 w 647700"/>
              <a:gd name="connsiteY26" fmla="*/ 57150 h 647700"/>
              <a:gd name="connsiteX27" fmla="*/ 438150 w 647700"/>
              <a:gd name="connsiteY27" fmla="*/ 85725 h 647700"/>
              <a:gd name="connsiteX28" fmla="*/ 504825 w 647700"/>
              <a:gd name="connsiteY28" fmla="*/ 152400 h 647700"/>
              <a:gd name="connsiteX29" fmla="*/ 571500 w 647700"/>
              <a:gd name="connsiteY29" fmla="*/ 85725 h 647700"/>
              <a:gd name="connsiteX30" fmla="*/ 571500 w 647700"/>
              <a:gd name="connsiteY30" fmla="*/ 57150 h 647700"/>
              <a:gd name="connsiteX31" fmla="*/ 647700 w 647700"/>
              <a:gd name="connsiteY31" fmla="*/ 57150 h 647700"/>
              <a:gd name="connsiteX32" fmla="*/ 647700 w 647700"/>
              <a:gd name="connsiteY32" fmla="*/ 190500 h 647700"/>
              <a:gd name="connsiteX33" fmla="*/ 0 w 647700"/>
              <a:gd name="connsiteY33" fmla="*/ 190500 h 647700"/>
              <a:gd name="connsiteX34" fmla="*/ 504825 w 647700"/>
              <a:gd name="connsiteY34" fmla="*/ 0 h 647700"/>
              <a:gd name="connsiteX35" fmla="*/ 533400 w 647700"/>
              <a:gd name="connsiteY35" fmla="*/ 28575 h 647700"/>
              <a:gd name="connsiteX36" fmla="*/ 533400 w 647700"/>
              <a:gd name="connsiteY36" fmla="*/ 85725 h 647700"/>
              <a:gd name="connsiteX37" fmla="*/ 504825 w 647700"/>
              <a:gd name="connsiteY37" fmla="*/ 114300 h 647700"/>
              <a:gd name="connsiteX38" fmla="*/ 476250 w 647700"/>
              <a:gd name="connsiteY38" fmla="*/ 85725 h 647700"/>
              <a:gd name="connsiteX39" fmla="*/ 476250 w 647700"/>
              <a:gd name="connsiteY39" fmla="*/ 28575 h 647700"/>
              <a:gd name="connsiteX40" fmla="*/ 504825 w 647700"/>
              <a:gd name="connsiteY40" fmla="*/ 0 h 647700"/>
              <a:gd name="connsiteX41" fmla="*/ 142875 w 647700"/>
              <a:gd name="connsiteY41" fmla="*/ 0 h 647700"/>
              <a:gd name="connsiteX42" fmla="*/ 171450 w 647700"/>
              <a:gd name="connsiteY42" fmla="*/ 28575 h 647700"/>
              <a:gd name="connsiteX43" fmla="*/ 171450 w 647700"/>
              <a:gd name="connsiteY43" fmla="*/ 85725 h 647700"/>
              <a:gd name="connsiteX44" fmla="*/ 142875 w 647700"/>
              <a:gd name="connsiteY44" fmla="*/ 114300 h 647700"/>
              <a:gd name="connsiteX45" fmla="*/ 114300 w 647700"/>
              <a:gd name="connsiteY45" fmla="*/ 85725 h 647700"/>
              <a:gd name="connsiteX46" fmla="*/ 114300 w 647700"/>
              <a:gd name="connsiteY46" fmla="*/ 28575 h 647700"/>
              <a:gd name="connsiteX47" fmla="*/ 142875 w 647700"/>
              <a:gd name="connsiteY47"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7700" h="647700">
                <a:moveTo>
                  <a:pt x="57150" y="285750"/>
                </a:moveTo>
                <a:lnTo>
                  <a:pt x="57150" y="590550"/>
                </a:lnTo>
                <a:lnTo>
                  <a:pt x="284139" y="590550"/>
                </a:lnTo>
                <a:lnTo>
                  <a:pt x="284139" y="468341"/>
                </a:lnTo>
                <a:lnTo>
                  <a:pt x="184836" y="468341"/>
                </a:lnTo>
                <a:lnTo>
                  <a:pt x="184836" y="394466"/>
                </a:lnTo>
                <a:lnTo>
                  <a:pt x="284139" y="394466"/>
                </a:lnTo>
                <a:lnTo>
                  <a:pt x="284139" y="299950"/>
                </a:lnTo>
                <a:lnTo>
                  <a:pt x="346843" y="299950"/>
                </a:lnTo>
                <a:lnTo>
                  <a:pt x="346843" y="394466"/>
                </a:lnTo>
                <a:lnTo>
                  <a:pt x="443340" y="394466"/>
                </a:lnTo>
                <a:lnTo>
                  <a:pt x="443340" y="468341"/>
                </a:lnTo>
                <a:lnTo>
                  <a:pt x="346843" y="468341"/>
                </a:lnTo>
                <a:lnTo>
                  <a:pt x="346843" y="590550"/>
                </a:lnTo>
                <a:lnTo>
                  <a:pt x="590550" y="590550"/>
                </a:lnTo>
                <a:lnTo>
                  <a:pt x="590550" y="285750"/>
                </a:lnTo>
                <a:close/>
                <a:moveTo>
                  <a:pt x="0" y="228600"/>
                </a:moveTo>
                <a:lnTo>
                  <a:pt x="647700" y="228600"/>
                </a:lnTo>
                <a:lnTo>
                  <a:pt x="647700" y="647700"/>
                </a:lnTo>
                <a:lnTo>
                  <a:pt x="0" y="647700"/>
                </a:lnTo>
                <a:close/>
                <a:moveTo>
                  <a:pt x="0" y="57150"/>
                </a:moveTo>
                <a:lnTo>
                  <a:pt x="76200" y="57150"/>
                </a:lnTo>
                <a:lnTo>
                  <a:pt x="76200" y="85725"/>
                </a:lnTo>
                <a:cubicBezTo>
                  <a:pt x="76200" y="122873"/>
                  <a:pt x="105728" y="152400"/>
                  <a:pt x="142875" y="152400"/>
                </a:cubicBezTo>
                <a:cubicBezTo>
                  <a:pt x="180023" y="152400"/>
                  <a:pt x="209550" y="122873"/>
                  <a:pt x="209550" y="85725"/>
                </a:cubicBezTo>
                <a:lnTo>
                  <a:pt x="209550" y="57150"/>
                </a:lnTo>
                <a:lnTo>
                  <a:pt x="438150" y="57150"/>
                </a:lnTo>
                <a:lnTo>
                  <a:pt x="438150" y="85725"/>
                </a:lnTo>
                <a:cubicBezTo>
                  <a:pt x="438150" y="122873"/>
                  <a:pt x="467678" y="152400"/>
                  <a:pt x="504825" y="152400"/>
                </a:cubicBezTo>
                <a:cubicBezTo>
                  <a:pt x="541973" y="152400"/>
                  <a:pt x="571500" y="122873"/>
                  <a:pt x="571500" y="85725"/>
                </a:cubicBezTo>
                <a:lnTo>
                  <a:pt x="571500" y="57150"/>
                </a:lnTo>
                <a:lnTo>
                  <a:pt x="647700" y="57150"/>
                </a:lnTo>
                <a:lnTo>
                  <a:pt x="647700" y="190500"/>
                </a:lnTo>
                <a:lnTo>
                  <a:pt x="0" y="190500"/>
                </a:lnTo>
                <a:close/>
                <a:moveTo>
                  <a:pt x="504825" y="0"/>
                </a:moveTo>
                <a:cubicBezTo>
                  <a:pt x="521017" y="0"/>
                  <a:pt x="533400" y="12383"/>
                  <a:pt x="533400" y="28575"/>
                </a:cubicBezTo>
                <a:lnTo>
                  <a:pt x="533400" y="85725"/>
                </a:lnTo>
                <a:cubicBezTo>
                  <a:pt x="533400" y="101918"/>
                  <a:pt x="521017" y="114300"/>
                  <a:pt x="504825" y="114300"/>
                </a:cubicBezTo>
                <a:cubicBezTo>
                  <a:pt x="488633" y="114300"/>
                  <a:pt x="476250" y="101918"/>
                  <a:pt x="476250" y="85725"/>
                </a:cubicBezTo>
                <a:lnTo>
                  <a:pt x="476250" y="28575"/>
                </a:lnTo>
                <a:cubicBezTo>
                  <a:pt x="476250" y="12383"/>
                  <a:pt x="488633" y="0"/>
                  <a:pt x="504825" y="0"/>
                </a:cubicBezTo>
                <a:close/>
                <a:moveTo>
                  <a:pt x="142875" y="0"/>
                </a:moveTo>
                <a:cubicBezTo>
                  <a:pt x="159068" y="0"/>
                  <a:pt x="171450" y="12383"/>
                  <a:pt x="171450" y="28575"/>
                </a:cubicBezTo>
                <a:lnTo>
                  <a:pt x="171450" y="85725"/>
                </a:lnTo>
                <a:cubicBezTo>
                  <a:pt x="171450" y="101918"/>
                  <a:pt x="159068" y="114300"/>
                  <a:pt x="142875" y="114300"/>
                </a:cubicBezTo>
                <a:cubicBezTo>
                  <a:pt x="126682" y="114300"/>
                  <a:pt x="114300" y="101918"/>
                  <a:pt x="114300" y="85725"/>
                </a:cubicBezTo>
                <a:lnTo>
                  <a:pt x="114300" y="28575"/>
                </a:lnTo>
                <a:cubicBezTo>
                  <a:pt x="114300" y="12383"/>
                  <a:pt x="126682" y="0"/>
                  <a:pt x="142875"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02" name="Graphic 401" descr="Close with solid fill">
            <a:extLst>
              <a:ext uri="{FF2B5EF4-FFF2-40B4-BE49-F238E27FC236}">
                <a16:creationId xmlns:a16="http://schemas.microsoft.com/office/drawing/2014/main" id="{2874530C-4BC1-4973-B240-0FFE65410C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386" y="6926696"/>
            <a:ext cx="445682" cy="445682"/>
          </a:xfrm>
          <a:prstGeom prst="rect">
            <a:avLst/>
          </a:prstGeom>
        </p:spPr>
      </p:pic>
      <p:grpSp>
        <p:nvGrpSpPr>
          <p:cNvPr id="403" name="Group 402">
            <a:extLst>
              <a:ext uri="{FF2B5EF4-FFF2-40B4-BE49-F238E27FC236}">
                <a16:creationId xmlns:a16="http://schemas.microsoft.com/office/drawing/2014/main" id="{35315C70-A10D-4F83-8013-3D708352749C}"/>
              </a:ext>
            </a:extLst>
          </p:cNvPr>
          <p:cNvGrpSpPr/>
          <p:nvPr/>
        </p:nvGrpSpPr>
        <p:grpSpPr>
          <a:xfrm>
            <a:off x="86106" y="8114825"/>
            <a:ext cx="546059" cy="310898"/>
            <a:chOff x="-3535583" y="7580651"/>
            <a:chExt cx="1643191" cy="935549"/>
          </a:xfrm>
        </p:grpSpPr>
        <p:sp>
          <p:nvSpPr>
            <p:cNvPr id="404" name="Graphic 29" descr="Cloud with solid fill">
              <a:extLst>
                <a:ext uri="{FF2B5EF4-FFF2-40B4-BE49-F238E27FC236}">
                  <a16:creationId xmlns:a16="http://schemas.microsoft.com/office/drawing/2014/main" id="{E1F3D661-5E38-415C-AC5E-77FDAF781D51}"/>
                </a:ext>
              </a:extLst>
            </p:cNvPr>
            <p:cNvSpPr/>
            <p:nvPr/>
          </p:nvSpPr>
          <p:spPr>
            <a:xfrm>
              <a:off x="-3535583" y="7580651"/>
              <a:ext cx="1643191" cy="935549"/>
            </a:xfrm>
            <a:custGeom>
              <a:avLst/>
              <a:gdLst>
                <a:gd name="connsiteX0" fmla="*/ 1411182 w 1643191"/>
                <a:gd name="connsiteY0" fmla="*/ 465681 h 935549"/>
                <a:gd name="connsiteX1" fmla="*/ 1391685 w 1643191"/>
                <a:gd name="connsiteY1" fmla="*/ 465681 h 935549"/>
                <a:gd name="connsiteX2" fmla="*/ 1391685 w 1643191"/>
                <a:gd name="connsiteY2" fmla="*/ 465681 h 935549"/>
                <a:gd name="connsiteX3" fmla="*/ 1268857 w 1643191"/>
                <a:gd name="connsiteY3" fmla="*/ 227822 h 935549"/>
                <a:gd name="connsiteX4" fmla="*/ 1001753 w 1643191"/>
                <a:gd name="connsiteY4" fmla="*/ 190778 h 935549"/>
                <a:gd name="connsiteX5" fmla="*/ 607921 w 1643191"/>
                <a:gd name="connsiteY5" fmla="*/ 9460 h 935549"/>
                <a:gd name="connsiteX6" fmla="*/ 338868 w 1643191"/>
                <a:gd name="connsiteY6" fmla="*/ 348701 h 935549"/>
                <a:gd name="connsiteX7" fmla="*/ 338868 w 1643191"/>
                <a:gd name="connsiteY7" fmla="*/ 352600 h 935549"/>
                <a:gd name="connsiteX8" fmla="*/ 58116 w 1643191"/>
                <a:gd name="connsiteY8" fmla="*/ 465681 h 935549"/>
                <a:gd name="connsiteX9" fmla="*/ 26922 w 1643191"/>
                <a:gd name="connsiteY9" fmla="*/ 765929 h 935549"/>
                <a:gd name="connsiteX10" fmla="*/ 278428 w 1643191"/>
                <a:gd name="connsiteY10" fmla="*/ 933600 h 935549"/>
                <a:gd name="connsiteX11" fmla="*/ 278428 w 1643191"/>
                <a:gd name="connsiteY11" fmla="*/ 935549 h 935549"/>
                <a:gd name="connsiteX12" fmla="*/ 1409232 w 1643191"/>
                <a:gd name="connsiteY12" fmla="*/ 935549 h 935549"/>
                <a:gd name="connsiteX13" fmla="*/ 1643192 w 1643191"/>
                <a:gd name="connsiteY13" fmla="*/ 701590 h 935549"/>
                <a:gd name="connsiteX14" fmla="*/ 1411182 w 1643191"/>
                <a:gd name="connsiteY14" fmla="*/ 465681 h 9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3191" h="935549">
                  <a:moveTo>
                    <a:pt x="1411182" y="465681"/>
                  </a:moveTo>
                  <a:cubicBezTo>
                    <a:pt x="1405333" y="465681"/>
                    <a:pt x="1397534" y="465681"/>
                    <a:pt x="1391685" y="465681"/>
                  </a:cubicBezTo>
                  <a:cubicBezTo>
                    <a:pt x="1391685" y="465681"/>
                    <a:pt x="1391685" y="465681"/>
                    <a:pt x="1391685" y="465681"/>
                  </a:cubicBezTo>
                  <a:cubicBezTo>
                    <a:pt x="1391685" y="370147"/>
                    <a:pt x="1344894" y="282413"/>
                    <a:pt x="1268857" y="227822"/>
                  </a:cubicBezTo>
                  <a:cubicBezTo>
                    <a:pt x="1190870" y="173231"/>
                    <a:pt x="1091437" y="159584"/>
                    <a:pt x="1001753" y="190778"/>
                  </a:cubicBezTo>
                  <a:cubicBezTo>
                    <a:pt x="927666" y="46503"/>
                    <a:pt x="763894" y="-27584"/>
                    <a:pt x="607921" y="9460"/>
                  </a:cubicBezTo>
                  <a:cubicBezTo>
                    <a:pt x="451948" y="46503"/>
                    <a:pt x="338868" y="186879"/>
                    <a:pt x="338868" y="348701"/>
                  </a:cubicBezTo>
                  <a:cubicBezTo>
                    <a:pt x="338868" y="348701"/>
                    <a:pt x="338868" y="350651"/>
                    <a:pt x="338868" y="352600"/>
                  </a:cubicBezTo>
                  <a:cubicBezTo>
                    <a:pt x="231636" y="335053"/>
                    <a:pt x="124405" y="379896"/>
                    <a:pt x="58116" y="465681"/>
                  </a:cubicBezTo>
                  <a:cubicBezTo>
                    <a:pt x="-6223" y="553416"/>
                    <a:pt x="-17921" y="668446"/>
                    <a:pt x="26922" y="765929"/>
                  </a:cubicBezTo>
                  <a:cubicBezTo>
                    <a:pt x="73714" y="863412"/>
                    <a:pt x="171197" y="927751"/>
                    <a:pt x="278428" y="933600"/>
                  </a:cubicBezTo>
                  <a:lnTo>
                    <a:pt x="278428" y="935549"/>
                  </a:lnTo>
                  <a:lnTo>
                    <a:pt x="1409232" y="935549"/>
                  </a:lnTo>
                  <a:cubicBezTo>
                    <a:pt x="1537910" y="935549"/>
                    <a:pt x="1643192" y="830268"/>
                    <a:pt x="1643192" y="701590"/>
                  </a:cubicBezTo>
                  <a:cubicBezTo>
                    <a:pt x="1643192" y="572912"/>
                    <a:pt x="1539860" y="465681"/>
                    <a:pt x="1411182" y="465681"/>
                  </a:cubicBezTo>
                  <a:close/>
                </a:path>
              </a:pathLst>
            </a:custGeom>
            <a:solidFill>
              <a:srgbClr val="FFCA2C"/>
            </a:solidFill>
            <a:ln w="19447" cap="flat">
              <a:noFill/>
              <a:prstDash val="solid"/>
              <a:miter/>
            </a:ln>
          </p:spPr>
          <p:txBody>
            <a:bodyPr rtlCol="0" anchor="ctr"/>
            <a:lstStyle/>
            <a:p>
              <a:endParaRPr lang="en-GB"/>
            </a:p>
          </p:txBody>
        </p:sp>
        <p:pic>
          <p:nvPicPr>
            <p:cNvPr id="405" name="Picture 404" descr="Icon&#10;&#10;Description automatically generated">
              <a:extLst>
                <a:ext uri="{FF2B5EF4-FFF2-40B4-BE49-F238E27FC236}">
                  <a16:creationId xmlns:a16="http://schemas.microsoft.com/office/drawing/2014/main" id="{6A702C4D-64EF-4083-8DC6-39D890793618}"/>
                </a:ext>
              </a:extLst>
            </p:cNvPr>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3302544" y="7696848"/>
              <a:ext cx="732280" cy="670768"/>
            </a:xfrm>
            <a:prstGeom prst="rect">
              <a:avLst/>
            </a:prstGeom>
          </p:spPr>
        </p:pic>
        <p:sp>
          <p:nvSpPr>
            <p:cNvPr id="406" name="Freeform: Shape 405">
              <a:extLst>
                <a:ext uri="{FF2B5EF4-FFF2-40B4-BE49-F238E27FC236}">
                  <a16:creationId xmlns:a16="http://schemas.microsoft.com/office/drawing/2014/main" id="{C2EAE09B-BB10-4BD0-A087-BD59186D85F6}"/>
                </a:ext>
              </a:extLst>
            </p:cNvPr>
            <p:cNvSpPr/>
            <p:nvPr/>
          </p:nvSpPr>
          <p:spPr>
            <a:xfrm>
              <a:off x="-2485648" y="8002184"/>
              <a:ext cx="325184" cy="345509"/>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chemeClr val="bg1"/>
            </a:solidFill>
            <a:ln w="26491" cap="flat">
              <a:noFill/>
              <a:prstDash val="solid"/>
              <a:miter/>
            </a:ln>
          </p:spPr>
          <p:txBody>
            <a:bodyPr rtlCol="0" anchor="ctr"/>
            <a:lstStyle/>
            <a:p>
              <a:endParaRPr lang="en-GB"/>
            </a:p>
          </p:txBody>
        </p:sp>
      </p:grpSp>
      <p:sp>
        <p:nvSpPr>
          <p:cNvPr id="407" name="Freeform: Shape 406">
            <a:extLst>
              <a:ext uri="{FF2B5EF4-FFF2-40B4-BE49-F238E27FC236}">
                <a16:creationId xmlns:a16="http://schemas.microsoft.com/office/drawing/2014/main" id="{9BD0004D-55D2-42BA-8808-02B1A5AE6A58}"/>
              </a:ext>
            </a:extLst>
          </p:cNvPr>
          <p:cNvSpPr/>
          <p:nvPr/>
        </p:nvSpPr>
        <p:spPr>
          <a:xfrm>
            <a:off x="49789" y="7368633"/>
            <a:ext cx="589787" cy="296106"/>
          </a:xfrm>
          <a:custGeom>
            <a:avLst/>
            <a:gdLst>
              <a:gd name="connsiteX0" fmla="*/ 164689 w 589787"/>
              <a:gd name="connsiteY0" fmla="*/ 116663 h 296106"/>
              <a:gd name="connsiteX1" fmla="*/ 257529 w 589787"/>
              <a:gd name="connsiteY1" fmla="*/ 206385 h 296106"/>
              <a:gd name="connsiteX2" fmla="*/ 164689 w 589787"/>
              <a:gd name="connsiteY2" fmla="*/ 296106 h 296106"/>
              <a:gd name="connsiteX3" fmla="*/ 71848 w 589787"/>
              <a:gd name="connsiteY3" fmla="*/ 206385 h 296106"/>
              <a:gd name="connsiteX4" fmla="*/ 164689 w 589787"/>
              <a:gd name="connsiteY4" fmla="*/ 116663 h 296106"/>
              <a:gd name="connsiteX5" fmla="*/ 329690 w 589787"/>
              <a:gd name="connsiteY5" fmla="*/ 0 h 296106"/>
              <a:gd name="connsiteX6" fmla="*/ 348268 w 589787"/>
              <a:gd name="connsiteY6" fmla="*/ 463 h 296106"/>
              <a:gd name="connsiteX7" fmla="*/ 385425 w 589787"/>
              <a:gd name="connsiteY7" fmla="*/ 3801 h 296106"/>
              <a:gd name="connsiteX8" fmla="*/ 496896 w 589787"/>
              <a:gd name="connsiteY8" fmla="*/ 36715 h 296106"/>
              <a:gd name="connsiteX9" fmla="*/ 589787 w 589787"/>
              <a:gd name="connsiteY9" fmla="*/ 102824 h 296106"/>
              <a:gd name="connsiteX10" fmla="*/ 589787 w 589787"/>
              <a:gd name="connsiteY10" fmla="*/ 249225 h 296106"/>
              <a:gd name="connsiteX11" fmla="*/ 454109 w 589787"/>
              <a:gd name="connsiteY11" fmla="*/ 249225 h 296106"/>
              <a:gd name="connsiteX12" fmla="*/ 461193 w 589787"/>
              <a:gd name="connsiteY12" fmla="*/ 214138 h 296106"/>
              <a:gd name="connsiteX13" fmla="*/ 336737 w 589787"/>
              <a:gd name="connsiteY13" fmla="*/ 89682 h 296106"/>
              <a:gd name="connsiteX14" fmla="*/ 248733 w 589787"/>
              <a:gd name="connsiteY14" fmla="*/ 126135 h 296106"/>
              <a:gd name="connsiteX15" fmla="*/ 240190 w 589787"/>
              <a:gd name="connsiteY15" fmla="*/ 136490 h 296106"/>
              <a:gd name="connsiteX16" fmla="*/ 238788 w 589787"/>
              <a:gd name="connsiteY16" fmla="*/ 134480 h 296106"/>
              <a:gd name="connsiteX17" fmla="*/ 163950 w 589787"/>
              <a:gd name="connsiteY17" fmla="*/ 104523 h 296106"/>
              <a:gd name="connsiteX18" fmla="*/ 58115 w 589787"/>
              <a:gd name="connsiteY18" fmla="*/ 206803 h 296106"/>
              <a:gd name="connsiteX19" fmla="*/ 66432 w 589787"/>
              <a:gd name="connsiteY19" fmla="*/ 246615 h 296106"/>
              <a:gd name="connsiteX20" fmla="*/ 68253 w 589787"/>
              <a:gd name="connsiteY20" fmla="*/ 249225 h 296106"/>
              <a:gd name="connsiteX21" fmla="*/ 0 w 589787"/>
              <a:gd name="connsiteY21" fmla="*/ 249225 h 296106"/>
              <a:gd name="connsiteX22" fmla="*/ 0 w 589787"/>
              <a:gd name="connsiteY22" fmla="*/ 120203 h 296106"/>
              <a:gd name="connsiteX23" fmla="*/ 46881 w 589787"/>
              <a:gd name="connsiteY23" fmla="*/ 104561 h 296106"/>
              <a:gd name="connsiteX24" fmla="*/ 108979 w 589787"/>
              <a:gd name="connsiteY24" fmla="*/ 70743 h 296106"/>
              <a:gd name="connsiteX25" fmla="*/ 329690 w 589787"/>
              <a:gd name="connsiteY25" fmla="*/ 0 h 29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9787" h="296106">
                <a:moveTo>
                  <a:pt x="164689" y="116663"/>
                </a:moveTo>
                <a:cubicBezTo>
                  <a:pt x="215963" y="116663"/>
                  <a:pt x="257529" y="156833"/>
                  <a:pt x="257529" y="206385"/>
                </a:cubicBezTo>
                <a:cubicBezTo>
                  <a:pt x="257529" y="255937"/>
                  <a:pt x="215963" y="296106"/>
                  <a:pt x="164689" y="296106"/>
                </a:cubicBezTo>
                <a:cubicBezTo>
                  <a:pt x="113414" y="296106"/>
                  <a:pt x="71848" y="255937"/>
                  <a:pt x="71848" y="206385"/>
                </a:cubicBezTo>
                <a:cubicBezTo>
                  <a:pt x="71848" y="156833"/>
                  <a:pt x="113414" y="116663"/>
                  <a:pt x="164689" y="116663"/>
                </a:cubicBezTo>
                <a:close/>
                <a:moveTo>
                  <a:pt x="329690" y="0"/>
                </a:moveTo>
                <a:cubicBezTo>
                  <a:pt x="335635" y="0"/>
                  <a:pt x="341951" y="463"/>
                  <a:pt x="348268" y="463"/>
                </a:cubicBezTo>
                <a:lnTo>
                  <a:pt x="385425" y="3801"/>
                </a:lnTo>
                <a:cubicBezTo>
                  <a:pt x="424146" y="8536"/>
                  <a:pt x="461814" y="19659"/>
                  <a:pt x="496896" y="36715"/>
                </a:cubicBezTo>
                <a:cubicBezTo>
                  <a:pt x="538722" y="56001"/>
                  <a:pt x="589787" y="102824"/>
                  <a:pt x="589787" y="102824"/>
                </a:cubicBezTo>
                <a:lnTo>
                  <a:pt x="589787" y="249225"/>
                </a:lnTo>
                <a:lnTo>
                  <a:pt x="454109" y="249225"/>
                </a:lnTo>
                <a:lnTo>
                  <a:pt x="461193" y="214138"/>
                </a:lnTo>
                <a:cubicBezTo>
                  <a:pt x="461193" y="145403"/>
                  <a:pt x="405472" y="89682"/>
                  <a:pt x="336737" y="89682"/>
                </a:cubicBezTo>
                <a:cubicBezTo>
                  <a:pt x="302370" y="89682"/>
                  <a:pt x="271256" y="103613"/>
                  <a:pt x="248733" y="126135"/>
                </a:cubicBezTo>
                <a:lnTo>
                  <a:pt x="240190" y="136490"/>
                </a:lnTo>
                <a:lnTo>
                  <a:pt x="238788" y="134480"/>
                </a:lnTo>
                <a:cubicBezTo>
                  <a:pt x="219635" y="115971"/>
                  <a:pt x="193176" y="104523"/>
                  <a:pt x="163950" y="104523"/>
                </a:cubicBezTo>
                <a:cubicBezTo>
                  <a:pt x="105499" y="104523"/>
                  <a:pt x="58115" y="150316"/>
                  <a:pt x="58115" y="206803"/>
                </a:cubicBezTo>
                <a:cubicBezTo>
                  <a:pt x="58115" y="220925"/>
                  <a:pt x="61077" y="234378"/>
                  <a:pt x="66432" y="246615"/>
                </a:cubicBezTo>
                <a:lnTo>
                  <a:pt x="68253" y="249225"/>
                </a:lnTo>
                <a:lnTo>
                  <a:pt x="0" y="249225"/>
                </a:lnTo>
                <a:lnTo>
                  <a:pt x="0" y="120203"/>
                </a:lnTo>
                <a:lnTo>
                  <a:pt x="46881" y="104561"/>
                </a:lnTo>
                <a:cubicBezTo>
                  <a:pt x="87870" y="87061"/>
                  <a:pt x="108515" y="71067"/>
                  <a:pt x="108979" y="70743"/>
                </a:cubicBezTo>
                <a:cubicBezTo>
                  <a:pt x="161927" y="25868"/>
                  <a:pt x="242557" y="0"/>
                  <a:pt x="329690" y="0"/>
                </a:cubicBezTo>
                <a:close/>
              </a:path>
            </a:pathLst>
          </a:custGeom>
          <a:solidFill>
            <a:srgbClr val="FFCA2C"/>
          </a:solidFill>
          <a:ln w="13990" cap="flat">
            <a:noFill/>
            <a:prstDash val="solid"/>
            <a:miter/>
          </a:ln>
        </p:spPr>
        <p:txBody>
          <a:bodyPr wrap="square" rtlCol="0" anchor="ctr">
            <a:noAutofit/>
          </a:bodyPr>
          <a:lstStyle/>
          <a:p>
            <a:endParaRPr lang="en-GB"/>
          </a:p>
        </p:txBody>
      </p:sp>
      <p:sp>
        <p:nvSpPr>
          <p:cNvPr id="415" name="Freeform: Shape 414">
            <a:extLst>
              <a:ext uri="{FF2B5EF4-FFF2-40B4-BE49-F238E27FC236}">
                <a16:creationId xmlns:a16="http://schemas.microsoft.com/office/drawing/2014/main" id="{C3994A4B-2CBA-4898-9A48-62C2BE5190F8}"/>
              </a:ext>
            </a:extLst>
          </p:cNvPr>
          <p:cNvSpPr/>
          <p:nvPr/>
        </p:nvSpPr>
        <p:spPr>
          <a:xfrm>
            <a:off x="71503" y="6611226"/>
            <a:ext cx="609520" cy="254240"/>
          </a:xfrm>
          <a:custGeom>
            <a:avLst/>
            <a:gdLst>
              <a:gd name="connsiteX0" fmla="*/ 744224 w 2623656"/>
              <a:gd name="connsiteY0" fmla="*/ 416184 h 1094368"/>
              <a:gd name="connsiteX1" fmla="*/ 728575 w 2623656"/>
              <a:gd name="connsiteY1" fmla="*/ 416830 h 1094368"/>
              <a:gd name="connsiteX2" fmla="*/ 718487 w 2623656"/>
              <a:gd name="connsiteY2" fmla="*/ 418899 h 1094368"/>
              <a:gd name="connsiteX3" fmla="*/ 713314 w 2623656"/>
              <a:gd name="connsiteY3" fmla="*/ 422391 h 1094368"/>
              <a:gd name="connsiteX4" fmla="*/ 711891 w 2623656"/>
              <a:gd name="connsiteY4" fmla="*/ 427048 h 1094368"/>
              <a:gd name="connsiteX5" fmla="*/ 711891 w 2623656"/>
              <a:gd name="connsiteY5" fmla="*/ 478521 h 1094368"/>
              <a:gd name="connsiteX6" fmla="*/ 684473 w 2623656"/>
              <a:gd name="connsiteY6" fmla="*/ 478521 h 1094368"/>
              <a:gd name="connsiteX7" fmla="*/ 679947 w 2623656"/>
              <a:gd name="connsiteY7" fmla="*/ 479814 h 1094368"/>
              <a:gd name="connsiteX8" fmla="*/ 676714 w 2623656"/>
              <a:gd name="connsiteY8" fmla="*/ 484082 h 1094368"/>
              <a:gd name="connsiteX9" fmla="*/ 674773 w 2623656"/>
              <a:gd name="connsiteY9" fmla="*/ 492229 h 1094368"/>
              <a:gd name="connsiteX10" fmla="*/ 674127 w 2623656"/>
              <a:gd name="connsiteY10" fmla="*/ 504904 h 1094368"/>
              <a:gd name="connsiteX11" fmla="*/ 676714 w 2623656"/>
              <a:gd name="connsiteY11" fmla="*/ 525208 h 1094368"/>
              <a:gd name="connsiteX12" fmla="*/ 684215 w 2623656"/>
              <a:gd name="connsiteY12" fmla="*/ 531287 h 1094368"/>
              <a:gd name="connsiteX13" fmla="*/ 711891 w 2623656"/>
              <a:gd name="connsiteY13" fmla="*/ 531287 h 1094368"/>
              <a:gd name="connsiteX14" fmla="*/ 711891 w 2623656"/>
              <a:gd name="connsiteY14" fmla="*/ 649494 h 1094368"/>
              <a:gd name="connsiteX15" fmla="*/ 716289 w 2623656"/>
              <a:gd name="connsiteY15" fmla="*/ 686224 h 1094368"/>
              <a:gd name="connsiteX16" fmla="*/ 729997 w 2623656"/>
              <a:gd name="connsiteY16" fmla="*/ 711961 h 1094368"/>
              <a:gd name="connsiteX17" fmla="*/ 753536 w 2623656"/>
              <a:gd name="connsiteY17" fmla="*/ 727092 h 1094368"/>
              <a:gd name="connsiteX18" fmla="*/ 787161 w 2623656"/>
              <a:gd name="connsiteY18" fmla="*/ 732006 h 1094368"/>
              <a:gd name="connsiteX19" fmla="*/ 801517 w 2623656"/>
              <a:gd name="connsiteY19" fmla="*/ 731231 h 1094368"/>
              <a:gd name="connsiteX20" fmla="*/ 814708 w 2623656"/>
              <a:gd name="connsiteY20" fmla="*/ 729032 h 1094368"/>
              <a:gd name="connsiteX21" fmla="*/ 825313 w 2623656"/>
              <a:gd name="connsiteY21" fmla="*/ 725670 h 1094368"/>
              <a:gd name="connsiteX22" fmla="*/ 832168 w 2623656"/>
              <a:gd name="connsiteY22" fmla="*/ 721273 h 1094368"/>
              <a:gd name="connsiteX23" fmla="*/ 835918 w 2623656"/>
              <a:gd name="connsiteY23" fmla="*/ 712736 h 1094368"/>
              <a:gd name="connsiteX24" fmla="*/ 837341 w 2623656"/>
              <a:gd name="connsiteY24" fmla="*/ 695277 h 1094368"/>
              <a:gd name="connsiteX25" fmla="*/ 836694 w 2623656"/>
              <a:gd name="connsiteY25" fmla="*/ 683379 h 1094368"/>
              <a:gd name="connsiteX26" fmla="*/ 835272 w 2623656"/>
              <a:gd name="connsiteY26" fmla="*/ 676007 h 1094368"/>
              <a:gd name="connsiteX27" fmla="*/ 833073 w 2623656"/>
              <a:gd name="connsiteY27" fmla="*/ 672386 h 1094368"/>
              <a:gd name="connsiteX28" fmla="*/ 830099 w 2623656"/>
              <a:gd name="connsiteY28" fmla="*/ 671480 h 1094368"/>
              <a:gd name="connsiteX29" fmla="*/ 826089 w 2623656"/>
              <a:gd name="connsiteY29" fmla="*/ 672386 h 1094368"/>
              <a:gd name="connsiteX30" fmla="*/ 820658 w 2623656"/>
              <a:gd name="connsiteY30" fmla="*/ 674455 h 1094368"/>
              <a:gd name="connsiteX31" fmla="*/ 813286 w 2623656"/>
              <a:gd name="connsiteY31" fmla="*/ 676524 h 1094368"/>
              <a:gd name="connsiteX32" fmla="*/ 803974 w 2623656"/>
              <a:gd name="connsiteY32" fmla="*/ 677430 h 1094368"/>
              <a:gd name="connsiteX33" fmla="*/ 782764 w 2623656"/>
              <a:gd name="connsiteY33" fmla="*/ 667988 h 1094368"/>
              <a:gd name="connsiteX34" fmla="*/ 776815 w 2623656"/>
              <a:gd name="connsiteY34" fmla="*/ 639665 h 1094368"/>
              <a:gd name="connsiteX35" fmla="*/ 776815 w 2623656"/>
              <a:gd name="connsiteY35" fmla="*/ 531287 h 1094368"/>
              <a:gd name="connsiteX36" fmla="*/ 827253 w 2623656"/>
              <a:gd name="connsiteY36" fmla="*/ 531287 h 1094368"/>
              <a:gd name="connsiteX37" fmla="*/ 834755 w 2623656"/>
              <a:gd name="connsiteY37" fmla="*/ 525208 h 1094368"/>
              <a:gd name="connsiteX38" fmla="*/ 837341 w 2623656"/>
              <a:gd name="connsiteY38" fmla="*/ 504904 h 1094368"/>
              <a:gd name="connsiteX39" fmla="*/ 836694 w 2623656"/>
              <a:gd name="connsiteY39" fmla="*/ 492229 h 1094368"/>
              <a:gd name="connsiteX40" fmla="*/ 834755 w 2623656"/>
              <a:gd name="connsiteY40" fmla="*/ 484082 h 1094368"/>
              <a:gd name="connsiteX41" fmla="*/ 831521 w 2623656"/>
              <a:gd name="connsiteY41" fmla="*/ 479814 h 1094368"/>
              <a:gd name="connsiteX42" fmla="*/ 826995 w 2623656"/>
              <a:gd name="connsiteY42" fmla="*/ 478521 h 1094368"/>
              <a:gd name="connsiteX43" fmla="*/ 776815 w 2623656"/>
              <a:gd name="connsiteY43" fmla="*/ 478521 h 1094368"/>
              <a:gd name="connsiteX44" fmla="*/ 776815 w 2623656"/>
              <a:gd name="connsiteY44" fmla="*/ 427048 h 1094368"/>
              <a:gd name="connsiteX45" fmla="*/ 775263 w 2623656"/>
              <a:gd name="connsiteY45" fmla="*/ 422391 h 1094368"/>
              <a:gd name="connsiteX46" fmla="*/ 770089 w 2623656"/>
              <a:gd name="connsiteY46" fmla="*/ 418899 h 1094368"/>
              <a:gd name="connsiteX47" fmla="*/ 760132 w 2623656"/>
              <a:gd name="connsiteY47" fmla="*/ 416830 h 1094368"/>
              <a:gd name="connsiteX48" fmla="*/ 744224 w 2623656"/>
              <a:gd name="connsiteY48" fmla="*/ 416184 h 1094368"/>
              <a:gd name="connsiteX49" fmla="*/ 266739 w 2623656"/>
              <a:gd name="connsiteY49" fmla="*/ 392128 h 1094368"/>
              <a:gd name="connsiteX50" fmla="*/ 248115 w 2623656"/>
              <a:gd name="connsiteY50" fmla="*/ 399112 h 1094368"/>
              <a:gd name="connsiteX51" fmla="*/ 241132 w 2623656"/>
              <a:gd name="connsiteY51" fmla="*/ 419287 h 1094368"/>
              <a:gd name="connsiteX52" fmla="*/ 241132 w 2623656"/>
              <a:gd name="connsiteY52" fmla="*/ 717522 h 1094368"/>
              <a:gd name="connsiteX53" fmla="*/ 242554 w 2623656"/>
              <a:gd name="connsiteY53" fmla="*/ 722178 h 1094368"/>
              <a:gd name="connsiteX54" fmla="*/ 247727 w 2623656"/>
              <a:gd name="connsiteY54" fmla="*/ 725540 h 1094368"/>
              <a:gd name="connsiteX55" fmla="*/ 257686 w 2623656"/>
              <a:gd name="connsiteY55" fmla="*/ 727609 h 1094368"/>
              <a:gd name="connsiteX56" fmla="*/ 273205 w 2623656"/>
              <a:gd name="connsiteY56" fmla="*/ 728385 h 1094368"/>
              <a:gd name="connsiteX57" fmla="*/ 288854 w 2623656"/>
              <a:gd name="connsiteY57" fmla="*/ 727609 h 1094368"/>
              <a:gd name="connsiteX58" fmla="*/ 298812 w 2623656"/>
              <a:gd name="connsiteY58" fmla="*/ 725540 h 1094368"/>
              <a:gd name="connsiteX59" fmla="*/ 304115 w 2623656"/>
              <a:gd name="connsiteY59" fmla="*/ 722178 h 1094368"/>
              <a:gd name="connsiteX60" fmla="*/ 305538 w 2623656"/>
              <a:gd name="connsiteY60" fmla="*/ 717522 h 1094368"/>
              <a:gd name="connsiteX61" fmla="*/ 305538 w 2623656"/>
              <a:gd name="connsiteY61" fmla="*/ 445153 h 1094368"/>
              <a:gd name="connsiteX62" fmla="*/ 306055 w 2623656"/>
              <a:gd name="connsiteY62" fmla="*/ 445153 h 1094368"/>
              <a:gd name="connsiteX63" fmla="*/ 399690 w 2623656"/>
              <a:gd name="connsiteY63" fmla="*/ 717263 h 1094368"/>
              <a:gd name="connsiteX64" fmla="*/ 402793 w 2623656"/>
              <a:gd name="connsiteY64" fmla="*/ 722178 h 1094368"/>
              <a:gd name="connsiteX65" fmla="*/ 409131 w 2623656"/>
              <a:gd name="connsiteY65" fmla="*/ 725670 h 1094368"/>
              <a:gd name="connsiteX66" fmla="*/ 419348 w 2623656"/>
              <a:gd name="connsiteY66" fmla="*/ 727739 h 1094368"/>
              <a:gd name="connsiteX67" fmla="*/ 434350 w 2623656"/>
              <a:gd name="connsiteY67" fmla="*/ 728385 h 1094368"/>
              <a:gd name="connsiteX68" fmla="*/ 449352 w 2623656"/>
              <a:gd name="connsiteY68" fmla="*/ 727997 h 1094368"/>
              <a:gd name="connsiteX69" fmla="*/ 459569 w 2623656"/>
              <a:gd name="connsiteY69" fmla="*/ 726316 h 1094368"/>
              <a:gd name="connsiteX70" fmla="*/ 465907 w 2623656"/>
              <a:gd name="connsiteY70" fmla="*/ 722824 h 1094368"/>
              <a:gd name="connsiteX71" fmla="*/ 469269 w 2623656"/>
              <a:gd name="connsiteY71" fmla="*/ 717263 h 1094368"/>
              <a:gd name="connsiteX72" fmla="*/ 566266 w 2623656"/>
              <a:gd name="connsiteY72" fmla="*/ 445153 h 1094368"/>
              <a:gd name="connsiteX73" fmla="*/ 566783 w 2623656"/>
              <a:gd name="connsiteY73" fmla="*/ 445153 h 1094368"/>
              <a:gd name="connsiteX74" fmla="*/ 566783 w 2623656"/>
              <a:gd name="connsiteY74" fmla="*/ 717522 h 1094368"/>
              <a:gd name="connsiteX75" fmla="*/ 568335 w 2623656"/>
              <a:gd name="connsiteY75" fmla="*/ 722178 h 1094368"/>
              <a:gd name="connsiteX76" fmla="*/ 573509 w 2623656"/>
              <a:gd name="connsiteY76" fmla="*/ 725540 h 1094368"/>
              <a:gd name="connsiteX77" fmla="*/ 583338 w 2623656"/>
              <a:gd name="connsiteY77" fmla="*/ 727609 h 1094368"/>
              <a:gd name="connsiteX78" fmla="*/ 598857 w 2623656"/>
              <a:gd name="connsiteY78" fmla="*/ 728385 h 1094368"/>
              <a:gd name="connsiteX79" fmla="*/ 614635 w 2623656"/>
              <a:gd name="connsiteY79" fmla="*/ 727609 h 1094368"/>
              <a:gd name="connsiteX80" fmla="*/ 624594 w 2623656"/>
              <a:gd name="connsiteY80" fmla="*/ 725540 h 1094368"/>
              <a:gd name="connsiteX81" fmla="*/ 629767 w 2623656"/>
              <a:gd name="connsiteY81" fmla="*/ 722178 h 1094368"/>
              <a:gd name="connsiteX82" fmla="*/ 631190 w 2623656"/>
              <a:gd name="connsiteY82" fmla="*/ 717522 h 1094368"/>
              <a:gd name="connsiteX83" fmla="*/ 631190 w 2623656"/>
              <a:gd name="connsiteY83" fmla="*/ 419287 h 1094368"/>
              <a:gd name="connsiteX84" fmla="*/ 629508 w 2623656"/>
              <a:gd name="connsiteY84" fmla="*/ 407777 h 1094368"/>
              <a:gd name="connsiteX85" fmla="*/ 624594 w 2623656"/>
              <a:gd name="connsiteY85" fmla="*/ 399241 h 1094368"/>
              <a:gd name="connsiteX86" fmla="*/ 616316 w 2623656"/>
              <a:gd name="connsiteY86" fmla="*/ 393939 h 1094368"/>
              <a:gd name="connsiteX87" fmla="*/ 604289 w 2623656"/>
              <a:gd name="connsiteY87" fmla="*/ 392128 h 1094368"/>
              <a:gd name="connsiteX88" fmla="*/ 558507 w 2623656"/>
              <a:gd name="connsiteY88" fmla="*/ 392128 h 1094368"/>
              <a:gd name="connsiteX89" fmla="*/ 541693 w 2623656"/>
              <a:gd name="connsiteY89" fmla="*/ 394069 h 1094368"/>
              <a:gd name="connsiteX90" fmla="*/ 529149 w 2623656"/>
              <a:gd name="connsiteY90" fmla="*/ 400664 h 1094368"/>
              <a:gd name="connsiteX91" fmla="*/ 519837 w 2623656"/>
              <a:gd name="connsiteY91" fmla="*/ 412821 h 1094368"/>
              <a:gd name="connsiteX92" fmla="*/ 512465 w 2623656"/>
              <a:gd name="connsiteY92" fmla="*/ 431186 h 1094368"/>
              <a:gd name="connsiteX93" fmla="*/ 437454 w 2623656"/>
              <a:gd name="connsiteY93" fmla="*/ 630095 h 1094368"/>
              <a:gd name="connsiteX94" fmla="*/ 436419 w 2623656"/>
              <a:gd name="connsiteY94" fmla="*/ 630095 h 1094368"/>
              <a:gd name="connsiteX95" fmla="*/ 363995 w 2623656"/>
              <a:gd name="connsiteY95" fmla="*/ 430669 h 1094368"/>
              <a:gd name="connsiteX96" fmla="*/ 356752 w 2623656"/>
              <a:gd name="connsiteY96" fmla="*/ 412433 h 1094368"/>
              <a:gd name="connsiteX97" fmla="*/ 346406 w 2623656"/>
              <a:gd name="connsiteY97" fmla="*/ 400535 h 1094368"/>
              <a:gd name="connsiteX98" fmla="*/ 331662 w 2623656"/>
              <a:gd name="connsiteY98" fmla="*/ 394069 h 1094368"/>
              <a:gd name="connsiteX99" fmla="*/ 311228 w 2623656"/>
              <a:gd name="connsiteY99" fmla="*/ 392128 h 1094368"/>
              <a:gd name="connsiteX100" fmla="*/ 1077767 w 2623656"/>
              <a:gd name="connsiteY100" fmla="*/ 387849 h 1094368"/>
              <a:gd name="connsiteX101" fmla="*/ 1059144 w 2623656"/>
              <a:gd name="connsiteY101" fmla="*/ 394833 h 1094368"/>
              <a:gd name="connsiteX102" fmla="*/ 1052160 w 2623656"/>
              <a:gd name="connsiteY102" fmla="*/ 415008 h 1094368"/>
              <a:gd name="connsiteX103" fmla="*/ 1052160 w 2623656"/>
              <a:gd name="connsiteY103" fmla="*/ 713243 h 1094368"/>
              <a:gd name="connsiteX104" fmla="*/ 1053582 w 2623656"/>
              <a:gd name="connsiteY104" fmla="*/ 717899 h 1094368"/>
              <a:gd name="connsiteX105" fmla="*/ 1058756 w 2623656"/>
              <a:gd name="connsiteY105" fmla="*/ 721261 h 1094368"/>
              <a:gd name="connsiteX106" fmla="*/ 1068714 w 2623656"/>
              <a:gd name="connsiteY106" fmla="*/ 723330 h 1094368"/>
              <a:gd name="connsiteX107" fmla="*/ 1084234 w 2623656"/>
              <a:gd name="connsiteY107" fmla="*/ 724107 h 1094368"/>
              <a:gd name="connsiteX108" fmla="*/ 1099883 w 2623656"/>
              <a:gd name="connsiteY108" fmla="*/ 723330 h 1094368"/>
              <a:gd name="connsiteX109" fmla="*/ 1109841 w 2623656"/>
              <a:gd name="connsiteY109" fmla="*/ 721261 h 1094368"/>
              <a:gd name="connsiteX110" fmla="*/ 1115143 w 2623656"/>
              <a:gd name="connsiteY110" fmla="*/ 717899 h 1094368"/>
              <a:gd name="connsiteX111" fmla="*/ 1116566 w 2623656"/>
              <a:gd name="connsiteY111" fmla="*/ 713243 h 1094368"/>
              <a:gd name="connsiteX112" fmla="*/ 1116566 w 2623656"/>
              <a:gd name="connsiteY112" fmla="*/ 440875 h 1094368"/>
              <a:gd name="connsiteX113" fmla="*/ 1117084 w 2623656"/>
              <a:gd name="connsiteY113" fmla="*/ 440875 h 1094368"/>
              <a:gd name="connsiteX114" fmla="*/ 1210718 w 2623656"/>
              <a:gd name="connsiteY114" fmla="*/ 712984 h 1094368"/>
              <a:gd name="connsiteX115" fmla="*/ 1213822 w 2623656"/>
              <a:gd name="connsiteY115" fmla="*/ 717899 h 1094368"/>
              <a:gd name="connsiteX116" fmla="*/ 1220159 w 2623656"/>
              <a:gd name="connsiteY116" fmla="*/ 721391 h 1094368"/>
              <a:gd name="connsiteX117" fmla="*/ 1230376 w 2623656"/>
              <a:gd name="connsiteY117" fmla="*/ 723459 h 1094368"/>
              <a:gd name="connsiteX118" fmla="*/ 1245379 w 2623656"/>
              <a:gd name="connsiteY118" fmla="*/ 724107 h 1094368"/>
              <a:gd name="connsiteX119" fmla="*/ 1260381 w 2623656"/>
              <a:gd name="connsiteY119" fmla="*/ 723718 h 1094368"/>
              <a:gd name="connsiteX120" fmla="*/ 1270597 w 2623656"/>
              <a:gd name="connsiteY120" fmla="*/ 722037 h 1094368"/>
              <a:gd name="connsiteX121" fmla="*/ 1276935 w 2623656"/>
              <a:gd name="connsiteY121" fmla="*/ 718545 h 1094368"/>
              <a:gd name="connsiteX122" fmla="*/ 1280297 w 2623656"/>
              <a:gd name="connsiteY122" fmla="*/ 712984 h 1094368"/>
              <a:gd name="connsiteX123" fmla="*/ 1377294 w 2623656"/>
              <a:gd name="connsiteY123" fmla="*/ 440875 h 1094368"/>
              <a:gd name="connsiteX124" fmla="*/ 1377812 w 2623656"/>
              <a:gd name="connsiteY124" fmla="*/ 440875 h 1094368"/>
              <a:gd name="connsiteX125" fmla="*/ 1377812 w 2623656"/>
              <a:gd name="connsiteY125" fmla="*/ 713243 h 1094368"/>
              <a:gd name="connsiteX126" fmla="*/ 1379364 w 2623656"/>
              <a:gd name="connsiteY126" fmla="*/ 717899 h 1094368"/>
              <a:gd name="connsiteX127" fmla="*/ 1384537 w 2623656"/>
              <a:gd name="connsiteY127" fmla="*/ 721261 h 1094368"/>
              <a:gd name="connsiteX128" fmla="*/ 1394366 w 2623656"/>
              <a:gd name="connsiteY128" fmla="*/ 723330 h 1094368"/>
              <a:gd name="connsiteX129" fmla="*/ 1409886 w 2623656"/>
              <a:gd name="connsiteY129" fmla="*/ 724107 h 1094368"/>
              <a:gd name="connsiteX130" fmla="*/ 1425664 w 2623656"/>
              <a:gd name="connsiteY130" fmla="*/ 723330 h 1094368"/>
              <a:gd name="connsiteX131" fmla="*/ 1435622 w 2623656"/>
              <a:gd name="connsiteY131" fmla="*/ 721261 h 1094368"/>
              <a:gd name="connsiteX132" fmla="*/ 1440796 w 2623656"/>
              <a:gd name="connsiteY132" fmla="*/ 717899 h 1094368"/>
              <a:gd name="connsiteX133" fmla="*/ 1442218 w 2623656"/>
              <a:gd name="connsiteY133" fmla="*/ 713243 h 1094368"/>
              <a:gd name="connsiteX134" fmla="*/ 1442218 w 2623656"/>
              <a:gd name="connsiteY134" fmla="*/ 415008 h 1094368"/>
              <a:gd name="connsiteX135" fmla="*/ 1440537 w 2623656"/>
              <a:gd name="connsiteY135" fmla="*/ 403498 h 1094368"/>
              <a:gd name="connsiteX136" fmla="*/ 1435622 w 2623656"/>
              <a:gd name="connsiteY136" fmla="*/ 394962 h 1094368"/>
              <a:gd name="connsiteX137" fmla="*/ 1427345 w 2623656"/>
              <a:gd name="connsiteY137" fmla="*/ 389660 h 1094368"/>
              <a:gd name="connsiteX138" fmla="*/ 1415318 w 2623656"/>
              <a:gd name="connsiteY138" fmla="*/ 387849 h 1094368"/>
              <a:gd name="connsiteX139" fmla="*/ 1369535 w 2623656"/>
              <a:gd name="connsiteY139" fmla="*/ 387849 h 1094368"/>
              <a:gd name="connsiteX140" fmla="*/ 1352722 w 2623656"/>
              <a:gd name="connsiteY140" fmla="*/ 389789 h 1094368"/>
              <a:gd name="connsiteX141" fmla="*/ 1340177 w 2623656"/>
              <a:gd name="connsiteY141" fmla="*/ 396385 h 1094368"/>
              <a:gd name="connsiteX142" fmla="*/ 1330865 w 2623656"/>
              <a:gd name="connsiteY142" fmla="*/ 408542 h 1094368"/>
              <a:gd name="connsiteX143" fmla="*/ 1323494 w 2623656"/>
              <a:gd name="connsiteY143" fmla="*/ 426907 h 1094368"/>
              <a:gd name="connsiteX144" fmla="*/ 1248482 w 2623656"/>
              <a:gd name="connsiteY144" fmla="*/ 625816 h 1094368"/>
              <a:gd name="connsiteX145" fmla="*/ 1247448 w 2623656"/>
              <a:gd name="connsiteY145" fmla="*/ 625816 h 1094368"/>
              <a:gd name="connsiteX146" fmla="*/ 1175023 w 2623656"/>
              <a:gd name="connsiteY146" fmla="*/ 426390 h 1094368"/>
              <a:gd name="connsiteX147" fmla="*/ 1167780 w 2623656"/>
              <a:gd name="connsiteY147" fmla="*/ 408154 h 1094368"/>
              <a:gd name="connsiteX148" fmla="*/ 1157435 w 2623656"/>
              <a:gd name="connsiteY148" fmla="*/ 396255 h 1094368"/>
              <a:gd name="connsiteX149" fmla="*/ 1142691 w 2623656"/>
              <a:gd name="connsiteY149" fmla="*/ 389789 h 1094368"/>
              <a:gd name="connsiteX150" fmla="*/ 1122257 w 2623656"/>
              <a:gd name="connsiteY150" fmla="*/ 387849 h 1094368"/>
              <a:gd name="connsiteX151" fmla="*/ 2086188 w 2623656"/>
              <a:gd name="connsiteY151" fmla="*/ 386297 h 1094368"/>
              <a:gd name="connsiteX152" fmla="*/ 2069763 w 2623656"/>
              <a:gd name="connsiteY152" fmla="*/ 387073 h 1094368"/>
              <a:gd name="connsiteX153" fmla="*/ 2059288 w 2623656"/>
              <a:gd name="connsiteY153" fmla="*/ 389143 h 1094368"/>
              <a:gd name="connsiteX154" fmla="*/ 2053726 w 2623656"/>
              <a:gd name="connsiteY154" fmla="*/ 392505 h 1094368"/>
              <a:gd name="connsiteX155" fmla="*/ 2052045 w 2623656"/>
              <a:gd name="connsiteY155" fmla="*/ 397161 h 1094368"/>
              <a:gd name="connsiteX156" fmla="*/ 2052045 w 2623656"/>
              <a:gd name="connsiteY156" fmla="*/ 701085 h 1094368"/>
              <a:gd name="connsiteX157" fmla="*/ 2057865 w 2623656"/>
              <a:gd name="connsiteY157" fmla="*/ 717511 h 1094368"/>
              <a:gd name="connsiteX158" fmla="*/ 2072220 w 2623656"/>
              <a:gd name="connsiteY158" fmla="*/ 722554 h 1094368"/>
              <a:gd name="connsiteX159" fmla="*/ 2225605 w 2623656"/>
              <a:gd name="connsiteY159" fmla="*/ 722554 h 1094368"/>
              <a:gd name="connsiteX160" fmla="*/ 2230132 w 2623656"/>
              <a:gd name="connsiteY160" fmla="*/ 721003 h 1094368"/>
              <a:gd name="connsiteX161" fmla="*/ 2233365 w 2623656"/>
              <a:gd name="connsiteY161" fmla="*/ 715958 h 1094368"/>
              <a:gd name="connsiteX162" fmla="*/ 2235305 w 2623656"/>
              <a:gd name="connsiteY162" fmla="*/ 707164 h 1094368"/>
              <a:gd name="connsiteX163" fmla="*/ 2235952 w 2623656"/>
              <a:gd name="connsiteY163" fmla="*/ 694102 h 1094368"/>
              <a:gd name="connsiteX164" fmla="*/ 2235305 w 2623656"/>
              <a:gd name="connsiteY164" fmla="*/ 681040 h 1094368"/>
              <a:gd name="connsiteX165" fmla="*/ 2233365 w 2623656"/>
              <a:gd name="connsiteY165" fmla="*/ 672504 h 1094368"/>
              <a:gd name="connsiteX166" fmla="*/ 2230132 w 2623656"/>
              <a:gd name="connsiteY166" fmla="*/ 667848 h 1094368"/>
              <a:gd name="connsiteX167" fmla="*/ 2225605 w 2623656"/>
              <a:gd name="connsiteY167" fmla="*/ 666425 h 1094368"/>
              <a:gd name="connsiteX168" fmla="*/ 2120331 w 2623656"/>
              <a:gd name="connsiteY168" fmla="*/ 666425 h 1094368"/>
              <a:gd name="connsiteX169" fmla="*/ 2120331 w 2623656"/>
              <a:gd name="connsiteY169" fmla="*/ 397161 h 1094368"/>
              <a:gd name="connsiteX170" fmla="*/ 2118650 w 2623656"/>
              <a:gd name="connsiteY170" fmla="*/ 392505 h 1094368"/>
              <a:gd name="connsiteX171" fmla="*/ 2113089 w 2623656"/>
              <a:gd name="connsiteY171" fmla="*/ 389143 h 1094368"/>
              <a:gd name="connsiteX172" fmla="*/ 2102742 w 2623656"/>
              <a:gd name="connsiteY172" fmla="*/ 387073 h 1094368"/>
              <a:gd name="connsiteX173" fmla="*/ 2086188 w 2623656"/>
              <a:gd name="connsiteY173" fmla="*/ 386297 h 1094368"/>
              <a:gd name="connsiteX174" fmla="*/ 2305893 w 2623656"/>
              <a:gd name="connsiteY174" fmla="*/ 362500 h 1094368"/>
              <a:gd name="connsiteX175" fmla="*/ 2290115 w 2623656"/>
              <a:gd name="connsiteY175" fmla="*/ 363276 h 1094368"/>
              <a:gd name="connsiteX176" fmla="*/ 2280157 w 2623656"/>
              <a:gd name="connsiteY176" fmla="*/ 365475 h 1094368"/>
              <a:gd name="connsiteX177" fmla="*/ 2274854 w 2623656"/>
              <a:gd name="connsiteY177" fmla="*/ 368967 h 1094368"/>
              <a:gd name="connsiteX178" fmla="*/ 2273302 w 2623656"/>
              <a:gd name="connsiteY178" fmla="*/ 373623 h 1094368"/>
              <a:gd name="connsiteX179" fmla="*/ 2273302 w 2623656"/>
              <a:gd name="connsiteY179" fmla="*/ 713760 h 1094368"/>
              <a:gd name="connsiteX180" fmla="*/ 2274854 w 2623656"/>
              <a:gd name="connsiteY180" fmla="*/ 718286 h 1094368"/>
              <a:gd name="connsiteX181" fmla="*/ 2280157 w 2623656"/>
              <a:gd name="connsiteY181" fmla="*/ 721520 h 1094368"/>
              <a:gd name="connsiteX182" fmla="*/ 2290115 w 2623656"/>
              <a:gd name="connsiteY182" fmla="*/ 723459 h 1094368"/>
              <a:gd name="connsiteX183" fmla="*/ 2305893 w 2623656"/>
              <a:gd name="connsiteY183" fmla="*/ 724107 h 1094368"/>
              <a:gd name="connsiteX184" fmla="*/ 2321671 w 2623656"/>
              <a:gd name="connsiteY184" fmla="*/ 723459 h 1094368"/>
              <a:gd name="connsiteX185" fmla="*/ 2331630 w 2623656"/>
              <a:gd name="connsiteY185" fmla="*/ 721520 h 1094368"/>
              <a:gd name="connsiteX186" fmla="*/ 2336932 w 2623656"/>
              <a:gd name="connsiteY186" fmla="*/ 718286 h 1094368"/>
              <a:gd name="connsiteX187" fmla="*/ 2338485 w 2623656"/>
              <a:gd name="connsiteY187" fmla="*/ 713760 h 1094368"/>
              <a:gd name="connsiteX188" fmla="*/ 2338485 w 2623656"/>
              <a:gd name="connsiteY188" fmla="*/ 591673 h 1094368"/>
              <a:gd name="connsiteX189" fmla="*/ 2415306 w 2623656"/>
              <a:gd name="connsiteY189" fmla="*/ 713243 h 1094368"/>
              <a:gd name="connsiteX190" fmla="*/ 2419445 w 2623656"/>
              <a:gd name="connsiteY190" fmla="*/ 718674 h 1094368"/>
              <a:gd name="connsiteX191" fmla="*/ 2426040 w 2623656"/>
              <a:gd name="connsiteY191" fmla="*/ 721908 h 1094368"/>
              <a:gd name="connsiteX192" fmla="*/ 2436904 w 2623656"/>
              <a:gd name="connsiteY192" fmla="*/ 723589 h 1094368"/>
              <a:gd name="connsiteX193" fmla="*/ 2454105 w 2623656"/>
              <a:gd name="connsiteY193" fmla="*/ 724107 h 1094368"/>
              <a:gd name="connsiteX194" fmla="*/ 2470918 w 2623656"/>
              <a:gd name="connsiteY194" fmla="*/ 723459 h 1094368"/>
              <a:gd name="connsiteX195" fmla="*/ 2481135 w 2623656"/>
              <a:gd name="connsiteY195" fmla="*/ 721649 h 1094368"/>
              <a:gd name="connsiteX196" fmla="*/ 2486308 w 2623656"/>
              <a:gd name="connsiteY196" fmla="*/ 718545 h 1094368"/>
              <a:gd name="connsiteX197" fmla="*/ 2487731 w 2623656"/>
              <a:gd name="connsiteY197" fmla="*/ 714019 h 1094368"/>
              <a:gd name="connsiteX198" fmla="*/ 2486308 w 2623656"/>
              <a:gd name="connsiteY198" fmla="*/ 707164 h 1094368"/>
              <a:gd name="connsiteX199" fmla="*/ 2481782 w 2623656"/>
              <a:gd name="connsiteY199" fmla="*/ 698241 h 1094368"/>
              <a:gd name="connsiteX200" fmla="*/ 2403666 w 2623656"/>
              <a:gd name="connsiteY200" fmla="*/ 577447 h 1094368"/>
              <a:gd name="connsiteX201" fmla="*/ 2471177 w 2623656"/>
              <a:gd name="connsiteY201" fmla="*/ 500883 h 1094368"/>
              <a:gd name="connsiteX202" fmla="*/ 2476996 w 2623656"/>
              <a:gd name="connsiteY202" fmla="*/ 491571 h 1094368"/>
              <a:gd name="connsiteX203" fmla="*/ 2478936 w 2623656"/>
              <a:gd name="connsiteY203" fmla="*/ 483294 h 1094368"/>
              <a:gd name="connsiteX204" fmla="*/ 2477384 w 2623656"/>
              <a:gd name="connsiteY204" fmla="*/ 478509 h 1094368"/>
              <a:gd name="connsiteX205" fmla="*/ 2471823 w 2623656"/>
              <a:gd name="connsiteY205" fmla="*/ 475276 h 1094368"/>
              <a:gd name="connsiteX206" fmla="*/ 2461218 w 2623656"/>
              <a:gd name="connsiteY206" fmla="*/ 473336 h 1094368"/>
              <a:gd name="connsiteX207" fmla="*/ 2445052 w 2623656"/>
              <a:gd name="connsiteY207" fmla="*/ 472689 h 1094368"/>
              <a:gd name="connsiteX208" fmla="*/ 2428886 w 2623656"/>
              <a:gd name="connsiteY208" fmla="*/ 473336 h 1094368"/>
              <a:gd name="connsiteX209" fmla="*/ 2418281 w 2623656"/>
              <a:gd name="connsiteY209" fmla="*/ 475276 h 1094368"/>
              <a:gd name="connsiteX210" fmla="*/ 2411427 w 2623656"/>
              <a:gd name="connsiteY210" fmla="*/ 478897 h 1094368"/>
              <a:gd name="connsiteX211" fmla="*/ 2406770 w 2623656"/>
              <a:gd name="connsiteY211" fmla="*/ 484329 h 1094368"/>
              <a:gd name="connsiteX212" fmla="*/ 2338485 w 2623656"/>
              <a:gd name="connsiteY212" fmla="*/ 576153 h 1094368"/>
              <a:gd name="connsiteX213" fmla="*/ 2338485 w 2623656"/>
              <a:gd name="connsiteY213" fmla="*/ 373623 h 1094368"/>
              <a:gd name="connsiteX214" fmla="*/ 2336932 w 2623656"/>
              <a:gd name="connsiteY214" fmla="*/ 368967 h 1094368"/>
              <a:gd name="connsiteX215" fmla="*/ 2331630 w 2623656"/>
              <a:gd name="connsiteY215" fmla="*/ 365475 h 1094368"/>
              <a:gd name="connsiteX216" fmla="*/ 2321671 w 2623656"/>
              <a:gd name="connsiteY216" fmla="*/ 363276 h 1094368"/>
              <a:gd name="connsiteX217" fmla="*/ 2305893 w 2623656"/>
              <a:gd name="connsiteY217" fmla="*/ 362500 h 1094368"/>
              <a:gd name="connsiteX218" fmla="*/ 1544389 w 2623656"/>
              <a:gd name="connsiteY218" fmla="*/ 362500 h 1094368"/>
              <a:gd name="connsiteX219" fmla="*/ 1528611 w 2623656"/>
              <a:gd name="connsiteY219" fmla="*/ 363276 h 1094368"/>
              <a:gd name="connsiteX220" fmla="*/ 1518652 w 2623656"/>
              <a:gd name="connsiteY220" fmla="*/ 365475 h 1094368"/>
              <a:gd name="connsiteX221" fmla="*/ 1513349 w 2623656"/>
              <a:gd name="connsiteY221" fmla="*/ 368967 h 1094368"/>
              <a:gd name="connsiteX222" fmla="*/ 1511797 w 2623656"/>
              <a:gd name="connsiteY222" fmla="*/ 373623 h 1094368"/>
              <a:gd name="connsiteX223" fmla="*/ 1511797 w 2623656"/>
              <a:gd name="connsiteY223" fmla="*/ 713760 h 1094368"/>
              <a:gd name="connsiteX224" fmla="*/ 1513349 w 2623656"/>
              <a:gd name="connsiteY224" fmla="*/ 718286 h 1094368"/>
              <a:gd name="connsiteX225" fmla="*/ 1518652 w 2623656"/>
              <a:gd name="connsiteY225" fmla="*/ 721520 h 1094368"/>
              <a:gd name="connsiteX226" fmla="*/ 1528611 w 2623656"/>
              <a:gd name="connsiteY226" fmla="*/ 723459 h 1094368"/>
              <a:gd name="connsiteX227" fmla="*/ 1544389 w 2623656"/>
              <a:gd name="connsiteY227" fmla="*/ 724107 h 1094368"/>
              <a:gd name="connsiteX228" fmla="*/ 1560167 w 2623656"/>
              <a:gd name="connsiteY228" fmla="*/ 723459 h 1094368"/>
              <a:gd name="connsiteX229" fmla="*/ 1570125 w 2623656"/>
              <a:gd name="connsiteY229" fmla="*/ 721520 h 1094368"/>
              <a:gd name="connsiteX230" fmla="*/ 1575427 w 2623656"/>
              <a:gd name="connsiteY230" fmla="*/ 718286 h 1094368"/>
              <a:gd name="connsiteX231" fmla="*/ 1576980 w 2623656"/>
              <a:gd name="connsiteY231" fmla="*/ 713760 h 1094368"/>
              <a:gd name="connsiteX232" fmla="*/ 1576980 w 2623656"/>
              <a:gd name="connsiteY232" fmla="*/ 591673 h 1094368"/>
              <a:gd name="connsiteX233" fmla="*/ 1653802 w 2623656"/>
              <a:gd name="connsiteY233" fmla="*/ 713243 h 1094368"/>
              <a:gd name="connsiteX234" fmla="*/ 1657940 w 2623656"/>
              <a:gd name="connsiteY234" fmla="*/ 718674 h 1094368"/>
              <a:gd name="connsiteX235" fmla="*/ 1664535 w 2623656"/>
              <a:gd name="connsiteY235" fmla="*/ 721908 h 1094368"/>
              <a:gd name="connsiteX236" fmla="*/ 1675399 w 2623656"/>
              <a:gd name="connsiteY236" fmla="*/ 723589 h 1094368"/>
              <a:gd name="connsiteX237" fmla="*/ 1692600 w 2623656"/>
              <a:gd name="connsiteY237" fmla="*/ 724107 h 1094368"/>
              <a:gd name="connsiteX238" fmla="*/ 1709413 w 2623656"/>
              <a:gd name="connsiteY238" fmla="*/ 723459 h 1094368"/>
              <a:gd name="connsiteX239" fmla="*/ 1719630 w 2623656"/>
              <a:gd name="connsiteY239" fmla="*/ 721649 h 1094368"/>
              <a:gd name="connsiteX240" fmla="*/ 1721543 w 2623656"/>
              <a:gd name="connsiteY240" fmla="*/ 720501 h 1094368"/>
              <a:gd name="connsiteX241" fmla="*/ 1721543 w 2623656"/>
              <a:gd name="connsiteY241" fmla="*/ 700736 h 1094368"/>
              <a:gd name="connsiteX242" fmla="*/ 1720277 w 2623656"/>
              <a:gd name="connsiteY242" fmla="*/ 698241 h 1094368"/>
              <a:gd name="connsiteX243" fmla="*/ 1642161 w 2623656"/>
              <a:gd name="connsiteY243" fmla="*/ 577447 h 1094368"/>
              <a:gd name="connsiteX244" fmla="*/ 1709672 w 2623656"/>
              <a:gd name="connsiteY244" fmla="*/ 500883 h 1094368"/>
              <a:gd name="connsiteX245" fmla="*/ 1715491 w 2623656"/>
              <a:gd name="connsiteY245" fmla="*/ 491571 h 1094368"/>
              <a:gd name="connsiteX246" fmla="*/ 1717432 w 2623656"/>
              <a:gd name="connsiteY246" fmla="*/ 483294 h 1094368"/>
              <a:gd name="connsiteX247" fmla="*/ 1715879 w 2623656"/>
              <a:gd name="connsiteY247" fmla="*/ 478509 h 1094368"/>
              <a:gd name="connsiteX248" fmla="*/ 1710319 w 2623656"/>
              <a:gd name="connsiteY248" fmla="*/ 475276 h 1094368"/>
              <a:gd name="connsiteX249" fmla="*/ 1699713 w 2623656"/>
              <a:gd name="connsiteY249" fmla="*/ 473336 h 1094368"/>
              <a:gd name="connsiteX250" fmla="*/ 1683547 w 2623656"/>
              <a:gd name="connsiteY250" fmla="*/ 472689 h 1094368"/>
              <a:gd name="connsiteX251" fmla="*/ 1667381 w 2623656"/>
              <a:gd name="connsiteY251" fmla="*/ 473336 h 1094368"/>
              <a:gd name="connsiteX252" fmla="*/ 1656776 w 2623656"/>
              <a:gd name="connsiteY252" fmla="*/ 475276 h 1094368"/>
              <a:gd name="connsiteX253" fmla="*/ 1649921 w 2623656"/>
              <a:gd name="connsiteY253" fmla="*/ 478897 h 1094368"/>
              <a:gd name="connsiteX254" fmla="*/ 1645265 w 2623656"/>
              <a:gd name="connsiteY254" fmla="*/ 484329 h 1094368"/>
              <a:gd name="connsiteX255" fmla="*/ 1576980 w 2623656"/>
              <a:gd name="connsiteY255" fmla="*/ 576153 h 1094368"/>
              <a:gd name="connsiteX256" fmla="*/ 1576980 w 2623656"/>
              <a:gd name="connsiteY256" fmla="*/ 373623 h 1094368"/>
              <a:gd name="connsiteX257" fmla="*/ 1575427 w 2623656"/>
              <a:gd name="connsiteY257" fmla="*/ 368967 h 1094368"/>
              <a:gd name="connsiteX258" fmla="*/ 1570125 w 2623656"/>
              <a:gd name="connsiteY258" fmla="*/ 365475 h 1094368"/>
              <a:gd name="connsiteX259" fmla="*/ 1560167 w 2623656"/>
              <a:gd name="connsiteY259" fmla="*/ 363276 h 1094368"/>
              <a:gd name="connsiteX260" fmla="*/ 1544389 w 2623656"/>
              <a:gd name="connsiteY260" fmla="*/ 362500 h 1094368"/>
              <a:gd name="connsiteX261" fmla="*/ 0 w 2623656"/>
              <a:gd name="connsiteY261" fmla="*/ 1 h 1094368"/>
              <a:gd name="connsiteX262" fmla="*/ 88732 w 2623656"/>
              <a:gd name="connsiteY262" fmla="*/ 1 h 1094368"/>
              <a:gd name="connsiteX263" fmla="*/ 88732 w 2623656"/>
              <a:gd name="connsiteY263" fmla="*/ 1094368 h 1094368"/>
              <a:gd name="connsiteX264" fmla="*/ 0 w 2623656"/>
              <a:gd name="connsiteY264" fmla="*/ 1094368 h 1094368"/>
              <a:gd name="connsiteX265" fmla="*/ 1869431 w 2623656"/>
              <a:gd name="connsiteY265" fmla="*/ 0 h 1094368"/>
              <a:gd name="connsiteX266" fmla="*/ 2564502 w 2623656"/>
              <a:gd name="connsiteY266" fmla="*/ 0 h 1094368"/>
              <a:gd name="connsiteX267" fmla="*/ 2623656 w 2623656"/>
              <a:gd name="connsiteY267" fmla="*/ 59155 h 1094368"/>
              <a:gd name="connsiteX268" fmla="*/ 2623656 w 2623656"/>
              <a:gd name="connsiteY268" fmla="*/ 1035212 h 1094368"/>
              <a:gd name="connsiteX269" fmla="*/ 2564502 w 2623656"/>
              <a:gd name="connsiteY269" fmla="*/ 1094367 h 1094368"/>
              <a:gd name="connsiteX270" fmla="*/ 1869431 w 2623656"/>
              <a:gd name="connsiteY270" fmla="*/ 1094367 h 1094368"/>
              <a:gd name="connsiteX271" fmla="*/ 988713 w 2623656"/>
              <a:gd name="connsiteY271" fmla="*/ 0 h 1094368"/>
              <a:gd name="connsiteX272" fmla="*/ 1683784 w 2623656"/>
              <a:gd name="connsiteY272" fmla="*/ 0 h 1094368"/>
              <a:gd name="connsiteX273" fmla="*/ 1706753 w 2623656"/>
              <a:gd name="connsiteY273" fmla="*/ 4668 h 1094368"/>
              <a:gd name="connsiteX274" fmla="*/ 1721543 w 2623656"/>
              <a:gd name="connsiteY274" fmla="*/ 14661 h 1094368"/>
              <a:gd name="connsiteX275" fmla="*/ 1721543 w 2623656"/>
              <a:gd name="connsiteY275" fmla="*/ 0 h 1094368"/>
              <a:gd name="connsiteX276" fmla="*/ 1810276 w 2623656"/>
              <a:gd name="connsiteY276" fmla="*/ 0 h 1094368"/>
              <a:gd name="connsiteX277" fmla="*/ 1810276 w 2623656"/>
              <a:gd name="connsiteY277" fmla="*/ 1094367 h 1094368"/>
              <a:gd name="connsiteX278" fmla="*/ 1721543 w 2623656"/>
              <a:gd name="connsiteY278" fmla="*/ 1094367 h 1094368"/>
              <a:gd name="connsiteX279" fmla="*/ 1721543 w 2623656"/>
              <a:gd name="connsiteY279" fmla="*/ 1079706 h 1094368"/>
              <a:gd name="connsiteX280" fmla="*/ 1706753 w 2623656"/>
              <a:gd name="connsiteY280" fmla="*/ 1089700 h 1094368"/>
              <a:gd name="connsiteX281" fmla="*/ 1683784 w 2623656"/>
              <a:gd name="connsiteY281" fmla="*/ 1094367 h 1094368"/>
              <a:gd name="connsiteX282" fmla="*/ 988713 w 2623656"/>
              <a:gd name="connsiteY282" fmla="*/ 1094367 h 1094368"/>
              <a:gd name="connsiteX283" fmla="*/ 840826 w 2623656"/>
              <a:gd name="connsiteY283" fmla="*/ 0 h 1094368"/>
              <a:gd name="connsiteX284" fmla="*/ 929558 w 2623656"/>
              <a:gd name="connsiteY284" fmla="*/ 0 h 1094368"/>
              <a:gd name="connsiteX285" fmla="*/ 929558 w 2623656"/>
              <a:gd name="connsiteY285" fmla="*/ 1094367 h 1094368"/>
              <a:gd name="connsiteX286" fmla="*/ 842963 w 2623656"/>
              <a:gd name="connsiteY286" fmla="*/ 1094367 h 1094368"/>
              <a:gd name="connsiteX287" fmla="*/ 842958 w 2623656"/>
              <a:gd name="connsiteY287" fmla="*/ 1094368 h 1094368"/>
              <a:gd name="connsiteX288" fmla="*/ 147887 w 2623656"/>
              <a:gd name="connsiteY288" fmla="*/ 1094368 h 1094368"/>
              <a:gd name="connsiteX289" fmla="*/ 147887 w 2623656"/>
              <a:gd name="connsiteY289" fmla="*/ 1 h 1094368"/>
              <a:gd name="connsiteX290" fmla="*/ 840826 w 2623656"/>
              <a:gd name="connsiteY290" fmla="*/ 1 h 10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2623656" h="1094368">
                <a:moveTo>
                  <a:pt x="744224" y="416184"/>
                </a:moveTo>
                <a:cubicBezTo>
                  <a:pt x="738016" y="416184"/>
                  <a:pt x="732800" y="416399"/>
                  <a:pt x="728575" y="416830"/>
                </a:cubicBezTo>
                <a:cubicBezTo>
                  <a:pt x="724350" y="417262"/>
                  <a:pt x="720988" y="417951"/>
                  <a:pt x="718487" y="418899"/>
                </a:cubicBezTo>
                <a:cubicBezTo>
                  <a:pt x="715987" y="419848"/>
                  <a:pt x="714262" y="421012"/>
                  <a:pt x="713314" y="422391"/>
                </a:cubicBezTo>
                <a:cubicBezTo>
                  <a:pt x="712366" y="423771"/>
                  <a:pt x="711891" y="425323"/>
                  <a:pt x="711891" y="427048"/>
                </a:cubicBezTo>
                <a:lnTo>
                  <a:pt x="711891" y="478521"/>
                </a:lnTo>
                <a:lnTo>
                  <a:pt x="684473" y="478521"/>
                </a:lnTo>
                <a:cubicBezTo>
                  <a:pt x="682749" y="478521"/>
                  <a:pt x="681240" y="478952"/>
                  <a:pt x="679947" y="479814"/>
                </a:cubicBezTo>
                <a:cubicBezTo>
                  <a:pt x="678653" y="480676"/>
                  <a:pt x="677576" y="482099"/>
                  <a:pt x="676714" y="484082"/>
                </a:cubicBezTo>
                <a:cubicBezTo>
                  <a:pt x="675852" y="486065"/>
                  <a:pt x="675204" y="488780"/>
                  <a:pt x="674773" y="492229"/>
                </a:cubicBezTo>
                <a:cubicBezTo>
                  <a:pt x="674342" y="495678"/>
                  <a:pt x="674127" y="499903"/>
                  <a:pt x="674127" y="504904"/>
                </a:cubicBezTo>
                <a:cubicBezTo>
                  <a:pt x="674127" y="514388"/>
                  <a:pt x="674989" y="521156"/>
                  <a:pt x="676714" y="525208"/>
                </a:cubicBezTo>
                <a:cubicBezTo>
                  <a:pt x="678438" y="529261"/>
                  <a:pt x="680938" y="531287"/>
                  <a:pt x="684215" y="531287"/>
                </a:cubicBezTo>
                <a:lnTo>
                  <a:pt x="711891" y="531287"/>
                </a:lnTo>
                <a:lnTo>
                  <a:pt x="711891" y="649494"/>
                </a:lnTo>
                <a:cubicBezTo>
                  <a:pt x="711891" y="663634"/>
                  <a:pt x="713357" y="675877"/>
                  <a:pt x="716289" y="686224"/>
                </a:cubicBezTo>
                <a:cubicBezTo>
                  <a:pt x="719220" y="696570"/>
                  <a:pt x="723790" y="705149"/>
                  <a:pt x="729997" y="711961"/>
                </a:cubicBezTo>
                <a:cubicBezTo>
                  <a:pt x="736205" y="718772"/>
                  <a:pt x="744051" y="723816"/>
                  <a:pt x="753536" y="727092"/>
                </a:cubicBezTo>
                <a:cubicBezTo>
                  <a:pt x="763019" y="730368"/>
                  <a:pt x="774228" y="732006"/>
                  <a:pt x="787161" y="732006"/>
                </a:cubicBezTo>
                <a:cubicBezTo>
                  <a:pt x="791989" y="732006"/>
                  <a:pt x="796775" y="731748"/>
                  <a:pt x="801517" y="731231"/>
                </a:cubicBezTo>
                <a:cubicBezTo>
                  <a:pt x="806259" y="730713"/>
                  <a:pt x="810656" y="729981"/>
                  <a:pt x="814708" y="729032"/>
                </a:cubicBezTo>
                <a:cubicBezTo>
                  <a:pt x="818761" y="728083"/>
                  <a:pt x="822295" y="726963"/>
                  <a:pt x="825313" y="725670"/>
                </a:cubicBezTo>
                <a:cubicBezTo>
                  <a:pt x="828331" y="724376"/>
                  <a:pt x="830616" y="722910"/>
                  <a:pt x="832168" y="721273"/>
                </a:cubicBezTo>
                <a:cubicBezTo>
                  <a:pt x="833720" y="719634"/>
                  <a:pt x="834970" y="716789"/>
                  <a:pt x="835918" y="712736"/>
                </a:cubicBezTo>
                <a:cubicBezTo>
                  <a:pt x="836867" y="708684"/>
                  <a:pt x="837341" y="702864"/>
                  <a:pt x="837341" y="695277"/>
                </a:cubicBezTo>
                <a:cubicBezTo>
                  <a:pt x="837341" y="690449"/>
                  <a:pt x="837126" y="686483"/>
                  <a:pt x="836694" y="683379"/>
                </a:cubicBezTo>
                <a:cubicBezTo>
                  <a:pt x="836263" y="680275"/>
                  <a:pt x="835789" y="677818"/>
                  <a:pt x="835272" y="676007"/>
                </a:cubicBezTo>
                <a:cubicBezTo>
                  <a:pt x="834755" y="674196"/>
                  <a:pt x="834022" y="672989"/>
                  <a:pt x="833073" y="672386"/>
                </a:cubicBezTo>
                <a:cubicBezTo>
                  <a:pt x="832125" y="671782"/>
                  <a:pt x="831133" y="671480"/>
                  <a:pt x="830099" y="671480"/>
                </a:cubicBezTo>
                <a:cubicBezTo>
                  <a:pt x="828891" y="671480"/>
                  <a:pt x="827555" y="671782"/>
                  <a:pt x="826089" y="672386"/>
                </a:cubicBezTo>
                <a:cubicBezTo>
                  <a:pt x="824624" y="672989"/>
                  <a:pt x="822813" y="673679"/>
                  <a:pt x="820658" y="674455"/>
                </a:cubicBezTo>
                <a:cubicBezTo>
                  <a:pt x="818502" y="675231"/>
                  <a:pt x="816045" y="675921"/>
                  <a:pt x="813286" y="676524"/>
                </a:cubicBezTo>
                <a:cubicBezTo>
                  <a:pt x="810527" y="677128"/>
                  <a:pt x="807423" y="677430"/>
                  <a:pt x="803974" y="677430"/>
                </a:cubicBezTo>
                <a:cubicBezTo>
                  <a:pt x="793800" y="677430"/>
                  <a:pt x="786730" y="674283"/>
                  <a:pt x="782764" y="667988"/>
                </a:cubicBezTo>
                <a:cubicBezTo>
                  <a:pt x="778798" y="661694"/>
                  <a:pt x="776815" y="652254"/>
                  <a:pt x="776815" y="639665"/>
                </a:cubicBezTo>
                <a:lnTo>
                  <a:pt x="776815" y="531287"/>
                </a:lnTo>
                <a:lnTo>
                  <a:pt x="827253" y="531287"/>
                </a:lnTo>
                <a:cubicBezTo>
                  <a:pt x="830530" y="531287"/>
                  <a:pt x="833030" y="529261"/>
                  <a:pt x="834755" y="525208"/>
                </a:cubicBezTo>
                <a:cubicBezTo>
                  <a:pt x="836479" y="521156"/>
                  <a:pt x="837341" y="514388"/>
                  <a:pt x="837341" y="504904"/>
                </a:cubicBezTo>
                <a:cubicBezTo>
                  <a:pt x="837341" y="499903"/>
                  <a:pt x="837126" y="495678"/>
                  <a:pt x="836694" y="492229"/>
                </a:cubicBezTo>
                <a:cubicBezTo>
                  <a:pt x="836263" y="488780"/>
                  <a:pt x="835617" y="486065"/>
                  <a:pt x="834755" y="484082"/>
                </a:cubicBezTo>
                <a:cubicBezTo>
                  <a:pt x="833893" y="482099"/>
                  <a:pt x="832814" y="480676"/>
                  <a:pt x="831521" y="479814"/>
                </a:cubicBezTo>
                <a:cubicBezTo>
                  <a:pt x="830228" y="478952"/>
                  <a:pt x="828719" y="478521"/>
                  <a:pt x="826995" y="478521"/>
                </a:cubicBezTo>
                <a:lnTo>
                  <a:pt x="776815" y="478521"/>
                </a:lnTo>
                <a:lnTo>
                  <a:pt x="776815" y="427048"/>
                </a:lnTo>
                <a:cubicBezTo>
                  <a:pt x="776815" y="425323"/>
                  <a:pt x="776297" y="423771"/>
                  <a:pt x="775263" y="422391"/>
                </a:cubicBezTo>
                <a:cubicBezTo>
                  <a:pt x="774228" y="421012"/>
                  <a:pt x="772504" y="419848"/>
                  <a:pt x="770089" y="418899"/>
                </a:cubicBezTo>
                <a:cubicBezTo>
                  <a:pt x="767676" y="417951"/>
                  <a:pt x="764356" y="417262"/>
                  <a:pt x="760132" y="416830"/>
                </a:cubicBezTo>
                <a:cubicBezTo>
                  <a:pt x="755906" y="416399"/>
                  <a:pt x="750604" y="416184"/>
                  <a:pt x="744224" y="416184"/>
                </a:cubicBezTo>
                <a:close/>
                <a:moveTo>
                  <a:pt x="266739" y="392128"/>
                </a:moveTo>
                <a:cubicBezTo>
                  <a:pt x="258979" y="392128"/>
                  <a:pt x="252771" y="394457"/>
                  <a:pt x="248115" y="399112"/>
                </a:cubicBezTo>
                <a:cubicBezTo>
                  <a:pt x="243459" y="403768"/>
                  <a:pt x="241132" y="410493"/>
                  <a:pt x="241132" y="419287"/>
                </a:cubicBezTo>
                <a:lnTo>
                  <a:pt x="241132" y="717522"/>
                </a:lnTo>
                <a:cubicBezTo>
                  <a:pt x="241132" y="719246"/>
                  <a:pt x="241606" y="720798"/>
                  <a:pt x="242554" y="722178"/>
                </a:cubicBezTo>
                <a:cubicBezTo>
                  <a:pt x="243502" y="723557"/>
                  <a:pt x="245227" y="724678"/>
                  <a:pt x="247727" y="725540"/>
                </a:cubicBezTo>
                <a:cubicBezTo>
                  <a:pt x="250228" y="726402"/>
                  <a:pt x="253547" y="727092"/>
                  <a:pt x="257686" y="727609"/>
                </a:cubicBezTo>
                <a:cubicBezTo>
                  <a:pt x="261824" y="728127"/>
                  <a:pt x="266998" y="728385"/>
                  <a:pt x="273205" y="728385"/>
                </a:cubicBezTo>
                <a:cubicBezTo>
                  <a:pt x="279586" y="728385"/>
                  <a:pt x="284802" y="728127"/>
                  <a:pt x="288854" y="727609"/>
                </a:cubicBezTo>
                <a:cubicBezTo>
                  <a:pt x="292907" y="727092"/>
                  <a:pt x="296226" y="726402"/>
                  <a:pt x="298812" y="725540"/>
                </a:cubicBezTo>
                <a:cubicBezTo>
                  <a:pt x="301399" y="724678"/>
                  <a:pt x="303166" y="723557"/>
                  <a:pt x="304115" y="722178"/>
                </a:cubicBezTo>
                <a:cubicBezTo>
                  <a:pt x="305063" y="720798"/>
                  <a:pt x="305538" y="719246"/>
                  <a:pt x="305538" y="717522"/>
                </a:cubicBezTo>
                <a:lnTo>
                  <a:pt x="305538" y="445153"/>
                </a:lnTo>
                <a:lnTo>
                  <a:pt x="306055" y="445153"/>
                </a:lnTo>
                <a:lnTo>
                  <a:pt x="399690" y="717263"/>
                </a:lnTo>
                <a:cubicBezTo>
                  <a:pt x="400207" y="719160"/>
                  <a:pt x="401242" y="720798"/>
                  <a:pt x="402793" y="722178"/>
                </a:cubicBezTo>
                <a:cubicBezTo>
                  <a:pt x="404346" y="723557"/>
                  <a:pt x="406458" y="724721"/>
                  <a:pt x="409131" y="725670"/>
                </a:cubicBezTo>
                <a:cubicBezTo>
                  <a:pt x="411804" y="726618"/>
                  <a:pt x="415209" y="727308"/>
                  <a:pt x="419348" y="727739"/>
                </a:cubicBezTo>
                <a:cubicBezTo>
                  <a:pt x="423486" y="728170"/>
                  <a:pt x="428487" y="728385"/>
                  <a:pt x="434350" y="728385"/>
                </a:cubicBezTo>
                <a:cubicBezTo>
                  <a:pt x="440213" y="728385"/>
                  <a:pt x="445214" y="728256"/>
                  <a:pt x="449352" y="727997"/>
                </a:cubicBezTo>
                <a:cubicBezTo>
                  <a:pt x="453491" y="727739"/>
                  <a:pt x="456896" y="727178"/>
                  <a:pt x="459569" y="726316"/>
                </a:cubicBezTo>
                <a:cubicBezTo>
                  <a:pt x="462242" y="725454"/>
                  <a:pt x="464354" y="724290"/>
                  <a:pt x="465907" y="722824"/>
                </a:cubicBezTo>
                <a:cubicBezTo>
                  <a:pt x="467458" y="721359"/>
                  <a:pt x="468579" y="719505"/>
                  <a:pt x="469269" y="717263"/>
                </a:cubicBezTo>
                <a:lnTo>
                  <a:pt x="566266" y="445153"/>
                </a:lnTo>
                <a:lnTo>
                  <a:pt x="566783" y="445153"/>
                </a:lnTo>
                <a:lnTo>
                  <a:pt x="566783" y="717522"/>
                </a:lnTo>
                <a:cubicBezTo>
                  <a:pt x="566783" y="719246"/>
                  <a:pt x="567301" y="720798"/>
                  <a:pt x="568335" y="722178"/>
                </a:cubicBezTo>
                <a:cubicBezTo>
                  <a:pt x="569370" y="723557"/>
                  <a:pt x="571094" y="724678"/>
                  <a:pt x="573509" y="725540"/>
                </a:cubicBezTo>
                <a:cubicBezTo>
                  <a:pt x="575923" y="726402"/>
                  <a:pt x="579199" y="727092"/>
                  <a:pt x="583338" y="727609"/>
                </a:cubicBezTo>
                <a:cubicBezTo>
                  <a:pt x="587476" y="728127"/>
                  <a:pt x="592649" y="728385"/>
                  <a:pt x="598857" y="728385"/>
                </a:cubicBezTo>
                <a:cubicBezTo>
                  <a:pt x="605237" y="728385"/>
                  <a:pt x="610497" y="728127"/>
                  <a:pt x="614635" y="727609"/>
                </a:cubicBezTo>
                <a:cubicBezTo>
                  <a:pt x="618774" y="727092"/>
                  <a:pt x="622093" y="726402"/>
                  <a:pt x="624594" y="725540"/>
                </a:cubicBezTo>
                <a:cubicBezTo>
                  <a:pt x="627094" y="724678"/>
                  <a:pt x="628819" y="723557"/>
                  <a:pt x="629767" y="722178"/>
                </a:cubicBezTo>
                <a:cubicBezTo>
                  <a:pt x="630715" y="720798"/>
                  <a:pt x="631190" y="719246"/>
                  <a:pt x="631190" y="717522"/>
                </a:cubicBezTo>
                <a:lnTo>
                  <a:pt x="631190" y="419287"/>
                </a:lnTo>
                <a:cubicBezTo>
                  <a:pt x="631190" y="414976"/>
                  <a:pt x="630629" y="411140"/>
                  <a:pt x="629508" y="407777"/>
                </a:cubicBezTo>
                <a:cubicBezTo>
                  <a:pt x="628388" y="404414"/>
                  <a:pt x="626749" y="401570"/>
                  <a:pt x="624594" y="399241"/>
                </a:cubicBezTo>
                <a:cubicBezTo>
                  <a:pt x="622438" y="396913"/>
                  <a:pt x="619679" y="395146"/>
                  <a:pt x="616316" y="393939"/>
                </a:cubicBezTo>
                <a:cubicBezTo>
                  <a:pt x="612954" y="392732"/>
                  <a:pt x="608945" y="392128"/>
                  <a:pt x="604289" y="392128"/>
                </a:cubicBezTo>
                <a:lnTo>
                  <a:pt x="558507" y="392128"/>
                </a:lnTo>
                <a:cubicBezTo>
                  <a:pt x="552126" y="392128"/>
                  <a:pt x="546521" y="392775"/>
                  <a:pt x="541693" y="394069"/>
                </a:cubicBezTo>
                <a:cubicBezTo>
                  <a:pt x="536865" y="395362"/>
                  <a:pt x="532684" y="397561"/>
                  <a:pt x="529149" y="400664"/>
                </a:cubicBezTo>
                <a:cubicBezTo>
                  <a:pt x="525614" y="403768"/>
                  <a:pt x="522510" y="407820"/>
                  <a:pt x="519837" y="412821"/>
                </a:cubicBezTo>
                <a:cubicBezTo>
                  <a:pt x="517164" y="417822"/>
                  <a:pt x="514707" y="423944"/>
                  <a:pt x="512465" y="431186"/>
                </a:cubicBezTo>
                <a:lnTo>
                  <a:pt x="437454" y="630095"/>
                </a:lnTo>
                <a:lnTo>
                  <a:pt x="436419" y="630095"/>
                </a:lnTo>
                <a:lnTo>
                  <a:pt x="363995" y="430669"/>
                </a:lnTo>
                <a:cubicBezTo>
                  <a:pt x="361925" y="423426"/>
                  <a:pt x="359511" y="417348"/>
                  <a:pt x="356752" y="412433"/>
                </a:cubicBezTo>
                <a:cubicBezTo>
                  <a:pt x="353993" y="407518"/>
                  <a:pt x="350544" y="403552"/>
                  <a:pt x="346406" y="400535"/>
                </a:cubicBezTo>
                <a:cubicBezTo>
                  <a:pt x="342267" y="397517"/>
                  <a:pt x="337353" y="395362"/>
                  <a:pt x="331662" y="394069"/>
                </a:cubicBezTo>
                <a:cubicBezTo>
                  <a:pt x="325972" y="392775"/>
                  <a:pt x="319161" y="392128"/>
                  <a:pt x="311228" y="392128"/>
                </a:cubicBezTo>
                <a:close/>
                <a:moveTo>
                  <a:pt x="1077767" y="387849"/>
                </a:moveTo>
                <a:cubicBezTo>
                  <a:pt x="1070008" y="387849"/>
                  <a:pt x="1063799" y="390177"/>
                  <a:pt x="1059144" y="394833"/>
                </a:cubicBezTo>
                <a:cubicBezTo>
                  <a:pt x="1054488" y="399489"/>
                  <a:pt x="1052160" y="406214"/>
                  <a:pt x="1052160" y="415008"/>
                </a:cubicBezTo>
                <a:lnTo>
                  <a:pt x="1052160" y="713243"/>
                </a:lnTo>
                <a:cubicBezTo>
                  <a:pt x="1052160" y="714967"/>
                  <a:pt x="1052634" y="716519"/>
                  <a:pt x="1053582" y="717899"/>
                </a:cubicBezTo>
                <a:cubicBezTo>
                  <a:pt x="1054531" y="719278"/>
                  <a:pt x="1056255" y="720399"/>
                  <a:pt x="1058756" y="721261"/>
                </a:cubicBezTo>
                <a:cubicBezTo>
                  <a:pt x="1061256" y="722123"/>
                  <a:pt x="1064575" y="722813"/>
                  <a:pt x="1068714" y="723330"/>
                </a:cubicBezTo>
                <a:cubicBezTo>
                  <a:pt x="1072853" y="723847"/>
                  <a:pt x="1078026" y="724107"/>
                  <a:pt x="1084234" y="724107"/>
                </a:cubicBezTo>
                <a:cubicBezTo>
                  <a:pt x="1090614" y="724107"/>
                  <a:pt x="1095830" y="723847"/>
                  <a:pt x="1099883" y="723330"/>
                </a:cubicBezTo>
                <a:cubicBezTo>
                  <a:pt x="1103935" y="722813"/>
                  <a:pt x="1107254" y="722123"/>
                  <a:pt x="1109841" y="721261"/>
                </a:cubicBezTo>
                <a:cubicBezTo>
                  <a:pt x="1112427" y="720399"/>
                  <a:pt x="1114195" y="719278"/>
                  <a:pt x="1115143" y="717899"/>
                </a:cubicBezTo>
                <a:cubicBezTo>
                  <a:pt x="1116092" y="716519"/>
                  <a:pt x="1116566" y="714967"/>
                  <a:pt x="1116566" y="713243"/>
                </a:cubicBezTo>
                <a:lnTo>
                  <a:pt x="1116566" y="440875"/>
                </a:lnTo>
                <a:lnTo>
                  <a:pt x="1117084" y="440875"/>
                </a:lnTo>
                <a:lnTo>
                  <a:pt x="1210718" y="712984"/>
                </a:lnTo>
                <a:cubicBezTo>
                  <a:pt x="1211235" y="714881"/>
                  <a:pt x="1212270" y="716519"/>
                  <a:pt x="1213822" y="717899"/>
                </a:cubicBezTo>
                <a:cubicBezTo>
                  <a:pt x="1215374" y="719278"/>
                  <a:pt x="1217486" y="720442"/>
                  <a:pt x="1220159" y="721391"/>
                </a:cubicBezTo>
                <a:cubicBezTo>
                  <a:pt x="1222832" y="722339"/>
                  <a:pt x="1226237" y="723028"/>
                  <a:pt x="1230376" y="723459"/>
                </a:cubicBezTo>
                <a:cubicBezTo>
                  <a:pt x="1234515" y="723890"/>
                  <a:pt x="1239515" y="724107"/>
                  <a:pt x="1245379" y="724107"/>
                </a:cubicBezTo>
                <a:cubicBezTo>
                  <a:pt x="1251241" y="724107"/>
                  <a:pt x="1256242" y="723977"/>
                  <a:pt x="1260381" y="723718"/>
                </a:cubicBezTo>
                <a:cubicBezTo>
                  <a:pt x="1264519" y="723459"/>
                  <a:pt x="1267925" y="722899"/>
                  <a:pt x="1270597" y="722037"/>
                </a:cubicBezTo>
                <a:cubicBezTo>
                  <a:pt x="1273270" y="721175"/>
                  <a:pt x="1275383" y="720011"/>
                  <a:pt x="1276935" y="718545"/>
                </a:cubicBezTo>
                <a:cubicBezTo>
                  <a:pt x="1278487" y="717080"/>
                  <a:pt x="1279608" y="715226"/>
                  <a:pt x="1280297" y="712984"/>
                </a:cubicBezTo>
                <a:lnTo>
                  <a:pt x="1377294" y="440875"/>
                </a:lnTo>
                <a:lnTo>
                  <a:pt x="1377812" y="440875"/>
                </a:lnTo>
                <a:lnTo>
                  <a:pt x="1377812" y="713243"/>
                </a:lnTo>
                <a:cubicBezTo>
                  <a:pt x="1377812" y="714967"/>
                  <a:pt x="1378329" y="716519"/>
                  <a:pt x="1379364" y="717899"/>
                </a:cubicBezTo>
                <a:cubicBezTo>
                  <a:pt x="1380398" y="719278"/>
                  <a:pt x="1382123" y="720399"/>
                  <a:pt x="1384537" y="721261"/>
                </a:cubicBezTo>
                <a:cubicBezTo>
                  <a:pt x="1386951" y="722123"/>
                  <a:pt x="1390228" y="722813"/>
                  <a:pt x="1394366" y="723330"/>
                </a:cubicBezTo>
                <a:cubicBezTo>
                  <a:pt x="1398505" y="723847"/>
                  <a:pt x="1403678" y="724107"/>
                  <a:pt x="1409886" y="724107"/>
                </a:cubicBezTo>
                <a:cubicBezTo>
                  <a:pt x="1416266" y="724107"/>
                  <a:pt x="1421525" y="723847"/>
                  <a:pt x="1425664" y="723330"/>
                </a:cubicBezTo>
                <a:cubicBezTo>
                  <a:pt x="1429803" y="722813"/>
                  <a:pt x="1433122" y="722123"/>
                  <a:pt x="1435622" y="721261"/>
                </a:cubicBezTo>
                <a:cubicBezTo>
                  <a:pt x="1438123" y="720399"/>
                  <a:pt x="1439847" y="719278"/>
                  <a:pt x="1440796" y="717899"/>
                </a:cubicBezTo>
                <a:cubicBezTo>
                  <a:pt x="1441744" y="716519"/>
                  <a:pt x="1442218" y="714967"/>
                  <a:pt x="1442218" y="713243"/>
                </a:cubicBezTo>
                <a:lnTo>
                  <a:pt x="1442218" y="415008"/>
                </a:lnTo>
                <a:cubicBezTo>
                  <a:pt x="1442218" y="410697"/>
                  <a:pt x="1441658" y="406860"/>
                  <a:pt x="1440537" y="403498"/>
                </a:cubicBezTo>
                <a:cubicBezTo>
                  <a:pt x="1439416" y="400135"/>
                  <a:pt x="1437778" y="397290"/>
                  <a:pt x="1435622" y="394962"/>
                </a:cubicBezTo>
                <a:cubicBezTo>
                  <a:pt x="1433467" y="392634"/>
                  <a:pt x="1430708" y="390867"/>
                  <a:pt x="1427345" y="389660"/>
                </a:cubicBezTo>
                <a:cubicBezTo>
                  <a:pt x="1423983" y="388453"/>
                  <a:pt x="1419973" y="387849"/>
                  <a:pt x="1415318" y="387849"/>
                </a:cubicBezTo>
                <a:lnTo>
                  <a:pt x="1369535" y="387849"/>
                </a:lnTo>
                <a:cubicBezTo>
                  <a:pt x="1363155" y="387849"/>
                  <a:pt x="1357550" y="388496"/>
                  <a:pt x="1352722" y="389789"/>
                </a:cubicBezTo>
                <a:cubicBezTo>
                  <a:pt x="1347893" y="391082"/>
                  <a:pt x="1343712" y="393281"/>
                  <a:pt x="1340177" y="396385"/>
                </a:cubicBezTo>
                <a:cubicBezTo>
                  <a:pt x="1336642" y="399489"/>
                  <a:pt x="1333538" y="403541"/>
                  <a:pt x="1330865" y="408542"/>
                </a:cubicBezTo>
                <a:cubicBezTo>
                  <a:pt x="1328192" y="413543"/>
                  <a:pt x="1325735" y="419664"/>
                  <a:pt x="1323494" y="426907"/>
                </a:cubicBezTo>
                <a:lnTo>
                  <a:pt x="1248482" y="625816"/>
                </a:lnTo>
                <a:lnTo>
                  <a:pt x="1247448" y="625816"/>
                </a:lnTo>
                <a:lnTo>
                  <a:pt x="1175023" y="426390"/>
                </a:lnTo>
                <a:cubicBezTo>
                  <a:pt x="1172954" y="419147"/>
                  <a:pt x="1170540" y="413069"/>
                  <a:pt x="1167780" y="408154"/>
                </a:cubicBezTo>
                <a:cubicBezTo>
                  <a:pt x="1165022" y="403239"/>
                  <a:pt x="1161573" y="399273"/>
                  <a:pt x="1157435" y="396255"/>
                </a:cubicBezTo>
                <a:cubicBezTo>
                  <a:pt x="1153296" y="393238"/>
                  <a:pt x="1148381" y="391082"/>
                  <a:pt x="1142691" y="389789"/>
                </a:cubicBezTo>
                <a:cubicBezTo>
                  <a:pt x="1137000" y="388496"/>
                  <a:pt x="1130189" y="387849"/>
                  <a:pt x="1122257" y="387849"/>
                </a:cubicBezTo>
                <a:close/>
                <a:moveTo>
                  <a:pt x="2086188" y="386297"/>
                </a:moveTo>
                <a:cubicBezTo>
                  <a:pt x="2079636" y="386297"/>
                  <a:pt x="2074160" y="386556"/>
                  <a:pt x="2069763" y="387073"/>
                </a:cubicBezTo>
                <a:cubicBezTo>
                  <a:pt x="2065366" y="387591"/>
                  <a:pt x="2061874" y="388280"/>
                  <a:pt x="2059288" y="389143"/>
                </a:cubicBezTo>
                <a:cubicBezTo>
                  <a:pt x="2056701" y="390005"/>
                  <a:pt x="2054847" y="391126"/>
                  <a:pt x="2053726" y="392505"/>
                </a:cubicBezTo>
                <a:cubicBezTo>
                  <a:pt x="2052605" y="393885"/>
                  <a:pt x="2052045" y="395436"/>
                  <a:pt x="2052045" y="397161"/>
                </a:cubicBezTo>
                <a:lnTo>
                  <a:pt x="2052045" y="701085"/>
                </a:lnTo>
                <a:cubicBezTo>
                  <a:pt x="2052045" y="708673"/>
                  <a:pt x="2053985" y="714148"/>
                  <a:pt x="2057865" y="717511"/>
                </a:cubicBezTo>
                <a:cubicBezTo>
                  <a:pt x="2061745" y="720873"/>
                  <a:pt x="2066530" y="722554"/>
                  <a:pt x="2072220" y="722554"/>
                </a:cubicBezTo>
                <a:lnTo>
                  <a:pt x="2225605" y="722554"/>
                </a:lnTo>
                <a:cubicBezTo>
                  <a:pt x="2227330" y="722554"/>
                  <a:pt x="2228839" y="722037"/>
                  <a:pt x="2230132" y="721003"/>
                </a:cubicBezTo>
                <a:cubicBezTo>
                  <a:pt x="2231425" y="719967"/>
                  <a:pt x="2232503" y="718286"/>
                  <a:pt x="2233365" y="715958"/>
                </a:cubicBezTo>
                <a:cubicBezTo>
                  <a:pt x="2234227" y="713631"/>
                  <a:pt x="2234874" y="710699"/>
                  <a:pt x="2235305" y="707164"/>
                </a:cubicBezTo>
                <a:cubicBezTo>
                  <a:pt x="2235736" y="703629"/>
                  <a:pt x="2235952" y="699275"/>
                  <a:pt x="2235952" y="694102"/>
                </a:cubicBezTo>
                <a:cubicBezTo>
                  <a:pt x="2235952" y="688929"/>
                  <a:pt x="2235736" y="684575"/>
                  <a:pt x="2235305" y="681040"/>
                </a:cubicBezTo>
                <a:cubicBezTo>
                  <a:pt x="2234874" y="677505"/>
                  <a:pt x="2234227" y="674659"/>
                  <a:pt x="2233365" y="672504"/>
                </a:cubicBezTo>
                <a:cubicBezTo>
                  <a:pt x="2232503" y="670348"/>
                  <a:pt x="2231425" y="668797"/>
                  <a:pt x="2230132" y="667848"/>
                </a:cubicBezTo>
                <a:cubicBezTo>
                  <a:pt x="2228839" y="666899"/>
                  <a:pt x="2227330" y="666425"/>
                  <a:pt x="2225605" y="666425"/>
                </a:cubicBezTo>
                <a:lnTo>
                  <a:pt x="2120331" y="666425"/>
                </a:lnTo>
                <a:lnTo>
                  <a:pt x="2120331" y="397161"/>
                </a:lnTo>
                <a:cubicBezTo>
                  <a:pt x="2120331" y="395436"/>
                  <a:pt x="2119770" y="393885"/>
                  <a:pt x="2118650" y="392505"/>
                </a:cubicBezTo>
                <a:cubicBezTo>
                  <a:pt x="2117529" y="391126"/>
                  <a:pt x="2115675" y="390005"/>
                  <a:pt x="2113089" y="389143"/>
                </a:cubicBezTo>
                <a:cubicBezTo>
                  <a:pt x="2110502" y="388280"/>
                  <a:pt x="2107053" y="387591"/>
                  <a:pt x="2102742" y="387073"/>
                </a:cubicBezTo>
                <a:cubicBezTo>
                  <a:pt x="2098432" y="386556"/>
                  <a:pt x="2092913" y="386297"/>
                  <a:pt x="2086188" y="386297"/>
                </a:cubicBezTo>
                <a:close/>
                <a:moveTo>
                  <a:pt x="2305893" y="362500"/>
                </a:moveTo>
                <a:cubicBezTo>
                  <a:pt x="2299513" y="362500"/>
                  <a:pt x="2294254" y="362759"/>
                  <a:pt x="2290115" y="363276"/>
                </a:cubicBezTo>
                <a:cubicBezTo>
                  <a:pt x="2285976" y="363794"/>
                  <a:pt x="2282657" y="364527"/>
                  <a:pt x="2280157" y="365475"/>
                </a:cubicBezTo>
                <a:cubicBezTo>
                  <a:pt x="2277656" y="366423"/>
                  <a:pt x="2275889" y="367588"/>
                  <a:pt x="2274854" y="368967"/>
                </a:cubicBezTo>
                <a:cubicBezTo>
                  <a:pt x="2273819" y="370346"/>
                  <a:pt x="2273302" y="371899"/>
                  <a:pt x="2273302" y="373623"/>
                </a:cubicBezTo>
                <a:lnTo>
                  <a:pt x="2273302" y="713760"/>
                </a:lnTo>
                <a:cubicBezTo>
                  <a:pt x="2273302" y="715484"/>
                  <a:pt x="2273819" y="716993"/>
                  <a:pt x="2274854" y="718286"/>
                </a:cubicBezTo>
                <a:cubicBezTo>
                  <a:pt x="2275889" y="719580"/>
                  <a:pt x="2277656" y="720658"/>
                  <a:pt x="2280157" y="721520"/>
                </a:cubicBezTo>
                <a:cubicBezTo>
                  <a:pt x="2282657" y="722382"/>
                  <a:pt x="2285976" y="723028"/>
                  <a:pt x="2290115" y="723459"/>
                </a:cubicBezTo>
                <a:cubicBezTo>
                  <a:pt x="2294254" y="723891"/>
                  <a:pt x="2299513" y="724107"/>
                  <a:pt x="2305893" y="724107"/>
                </a:cubicBezTo>
                <a:cubicBezTo>
                  <a:pt x="2312274" y="724107"/>
                  <a:pt x="2317533" y="723891"/>
                  <a:pt x="2321671" y="723459"/>
                </a:cubicBezTo>
                <a:cubicBezTo>
                  <a:pt x="2325810" y="723028"/>
                  <a:pt x="2329129" y="722382"/>
                  <a:pt x="2331630" y="721520"/>
                </a:cubicBezTo>
                <a:cubicBezTo>
                  <a:pt x="2334130" y="720658"/>
                  <a:pt x="2335898" y="719580"/>
                  <a:pt x="2336932" y="718286"/>
                </a:cubicBezTo>
                <a:cubicBezTo>
                  <a:pt x="2337967" y="716993"/>
                  <a:pt x="2338485" y="715484"/>
                  <a:pt x="2338485" y="713760"/>
                </a:cubicBezTo>
                <a:lnTo>
                  <a:pt x="2338485" y="591673"/>
                </a:lnTo>
                <a:lnTo>
                  <a:pt x="2415306" y="713243"/>
                </a:lnTo>
                <a:cubicBezTo>
                  <a:pt x="2416513" y="715484"/>
                  <a:pt x="2417893" y="717295"/>
                  <a:pt x="2419445" y="718674"/>
                </a:cubicBezTo>
                <a:cubicBezTo>
                  <a:pt x="2420997" y="720054"/>
                  <a:pt x="2423195" y="721132"/>
                  <a:pt x="2426040" y="721908"/>
                </a:cubicBezTo>
                <a:cubicBezTo>
                  <a:pt x="2428886" y="722684"/>
                  <a:pt x="2432507" y="723244"/>
                  <a:pt x="2436904" y="723589"/>
                </a:cubicBezTo>
                <a:cubicBezTo>
                  <a:pt x="2441302" y="723934"/>
                  <a:pt x="2447035" y="724107"/>
                  <a:pt x="2454105" y="724107"/>
                </a:cubicBezTo>
                <a:cubicBezTo>
                  <a:pt x="2461003" y="724107"/>
                  <a:pt x="2466607" y="723891"/>
                  <a:pt x="2470918" y="723459"/>
                </a:cubicBezTo>
                <a:cubicBezTo>
                  <a:pt x="2475229" y="723028"/>
                  <a:pt x="2478635" y="722425"/>
                  <a:pt x="2481135" y="721649"/>
                </a:cubicBezTo>
                <a:cubicBezTo>
                  <a:pt x="2483635" y="720873"/>
                  <a:pt x="2485360" y="719838"/>
                  <a:pt x="2486308" y="718545"/>
                </a:cubicBezTo>
                <a:cubicBezTo>
                  <a:pt x="2487256" y="717252"/>
                  <a:pt x="2487731" y="715743"/>
                  <a:pt x="2487731" y="714019"/>
                </a:cubicBezTo>
                <a:cubicBezTo>
                  <a:pt x="2487731" y="711949"/>
                  <a:pt x="2487256" y="709665"/>
                  <a:pt x="2486308" y="707164"/>
                </a:cubicBezTo>
                <a:cubicBezTo>
                  <a:pt x="2485360" y="704664"/>
                  <a:pt x="2483851" y="701689"/>
                  <a:pt x="2481782" y="698241"/>
                </a:cubicBezTo>
                <a:lnTo>
                  <a:pt x="2403666" y="577447"/>
                </a:lnTo>
                <a:lnTo>
                  <a:pt x="2471177" y="500883"/>
                </a:lnTo>
                <a:cubicBezTo>
                  <a:pt x="2473763" y="497607"/>
                  <a:pt x="2475703" y="494503"/>
                  <a:pt x="2476996" y="491571"/>
                </a:cubicBezTo>
                <a:cubicBezTo>
                  <a:pt x="2478290" y="488640"/>
                  <a:pt x="2478936" y="485881"/>
                  <a:pt x="2478936" y="483294"/>
                </a:cubicBezTo>
                <a:cubicBezTo>
                  <a:pt x="2478936" y="481398"/>
                  <a:pt x="2478419" y="479803"/>
                  <a:pt x="2477384" y="478509"/>
                </a:cubicBezTo>
                <a:cubicBezTo>
                  <a:pt x="2476350" y="477216"/>
                  <a:pt x="2474496" y="476138"/>
                  <a:pt x="2471823" y="475276"/>
                </a:cubicBezTo>
                <a:cubicBezTo>
                  <a:pt x="2469150" y="474414"/>
                  <a:pt x="2465615" y="473768"/>
                  <a:pt x="2461218" y="473336"/>
                </a:cubicBezTo>
                <a:cubicBezTo>
                  <a:pt x="2456821" y="472905"/>
                  <a:pt x="2451432" y="472689"/>
                  <a:pt x="2445052" y="472689"/>
                </a:cubicBezTo>
                <a:cubicBezTo>
                  <a:pt x="2438499" y="472689"/>
                  <a:pt x="2433110" y="472905"/>
                  <a:pt x="2428886" y="473336"/>
                </a:cubicBezTo>
                <a:cubicBezTo>
                  <a:pt x="2424661" y="473768"/>
                  <a:pt x="2421126" y="474414"/>
                  <a:pt x="2418281" y="475276"/>
                </a:cubicBezTo>
                <a:cubicBezTo>
                  <a:pt x="2415436" y="476138"/>
                  <a:pt x="2413151" y="477345"/>
                  <a:pt x="2411427" y="478897"/>
                </a:cubicBezTo>
                <a:cubicBezTo>
                  <a:pt x="2409702" y="480449"/>
                  <a:pt x="2408150" y="482260"/>
                  <a:pt x="2406770" y="484329"/>
                </a:cubicBezTo>
                <a:lnTo>
                  <a:pt x="2338485" y="576153"/>
                </a:lnTo>
                <a:lnTo>
                  <a:pt x="2338485" y="373623"/>
                </a:lnTo>
                <a:cubicBezTo>
                  <a:pt x="2338485" y="371899"/>
                  <a:pt x="2337967" y="370346"/>
                  <a:pt x="2336932" y="368967"/>
                </a:cubicBezTo>
                <a:cubicBezTo>
                  <a:pt x="2335898" y="367588"/>
                  <a:pt x="2334130" y="366423"/>
                  <a:pt x="2331630" y="365475"/>
                </a:cubicBezTo>
                <a:cubicBezTo>
                  <a:pt x="2329129" y="364527"/>
                  <a:pt x="2325810" y="363794"/>
                  <a:pt x="2321671" y="363276"/>
                </a:cubicBezTo>
                <a:cubicBezTo>
                  <a:pt x="2317533" y="362759"/>
                  <a:pt x="2312274" y="362500"/>
                  <a:pt x="2305893" y="362500"/>
                </a:cubicBezTo>
                <a:close/>
                <a:moveTo>
                  <a:pt x="1544389" y="362500"/>
                </a:moveTo>
                <a:cubicBezTo>
                  <a:pt x="1538008" y="362500"/>
                  <a:pt x="1532749" y="362759"/>
                  <a:pt x="1528611" y="363276"/>
                </a:cubicBezTo>
                <a:cubicBezTo>
                  <a:pt x="1524471" y="363794"/>
                  <a:pt x="1521152" y="364527"/>
                  <a:pt x="1518652" y="365475"/>
                </a:cubicBezTo>
                <a:cubicBezTo>
                  <a:pt x="1516151" y="366423"/>
                  <a:pt x="1514384" y="367588"/>
                  <a:pt x="1513349" y="368967"/>
                </a:cubicBezTo>
                <a:cubicBezTo>
                  <a:pt x="1512315" y="370346"/>
                  <a:pt x="1511797" y="371899"/>
                  <a:pt x="1511797" y="373623"/>
                </a:cubicBezTo>
                <a:lnTo>
                  <a:pt x="1511797" y="713760"/>
                </a:lnTo>
                <a:cubicBezTo>
                  <a:pt x="1511797" y="715484"/>
                  <a:pt x="1512315" y="716993"/>
                  <a:pt x="1513349" y="718286"/>
                </a:cubicBezTo>
                <a:cubicBezTo>
                  <a:pt x="1514384" y="719580"/>
                  <a:pt x="1516151" y="720658"/>
                  <a:pt x="1518652" y="721520"/>
                </a:cubicBezTo>
                <a:cubicBezTo>
                  <a:pt x="1521152" y="722382"/>
                  <a:pt x="1524471" y="723028"/>
                  <a:pt x="1528611" y="723459"/>
                </a:cubicBezTo>
                <a:cubicBezTo>
                  <a:pt x="1532749" y="723890"/>
                  <a:pt x="1538008" y="724107"/>
                  <a:pt x="1544389" y="724107"/>
                </a:cubicBezTo>
                <a:cubicBezTo>
                  <a:pt x="1550769" y="724107"/>
                  <a:pt x="1556028" y="723890"/>
                  <a:pt x="1560167" y="723459"/>
                </a:cubicBezTo>
                <a:cubicBezTo>
                  <a:pt x="1564305" y="723028"/>
                  <a:pt x="1567625" y="722382"/>
                  <a:pt x="1570125" y="721520"/>
                </a:cubicBezTo>
                <a:cubicBezTo>
                  <a:pt x="1572626" y="720658"/>
                  <a:pt x="1574393" y="719580"/>
                  <a:pt x="1575427" y="718286"/>
                </a:cubicBezTo>
                <a:cubicBezTo>
                  <a:pt x="1576463" y="716993"/>
                  <a:pt x="1576980" y="715484"/>
                  <a:pt x="1576980" y="713760"/>
                </a:cubicBezTo>
                <a:lnTo>
                  <a:pt x="1576980" y="591673"/>
                </a:lnTo>
                <a:lnTo>
                  <a:pt x="1653802" y="713243"/>
                </a:lnTo>
                <a:cubicBezTo>
                  <a:pt x="1655009" y="715484"/>
                  <a:pt x="1656388" y="717295"/>
                  <a:pt x="1657940" y="718674"/>
                </a:cubicBezTo>
                <a:cubicBezTo>
                  <a:pt x="1659492" y="720054"/>
                  <a:pt x="1661691" y="721132"/>
                  <a:pt x="1664535" y="721908"/>
                </a:cubicBezTo>
                <a:cubicBezTo>
                  <a:pt x="1667381" y="722684"/>
                  <a:pt x="1671002" y="723244"/>
                  <a:pt x="1675399" y="723589"/>
                </a:cubicBezTo>
                <a:cubicBezTo>
                  <a:pt x="1679797" y="723934"/>
                  <a:pt x="1685530" y="724107"/>
                  <a:pt x="1692600" y="724107"/>
                </a:cubicBezTo>
                <a:cubicBezTo>
                  <a:pt x="1699498" y="724107"/>
                  <a:pt x="1705102" y="723890"/>
                  <a:pt x="1709413" y="723459"/>
                </a:cubicBezTo>
                <a:cubicBezTo>
                  <a:pt x="1713724" y="723028"/>
                  <a:pt x="1717130" y="722425"/>
                  <a:pt x="1719630" y="721649"/>
                </a:cubicBezTo>
                <a:lnTo>
                  <a:pt x="1721543" y="720501"/>
                </a:lnTo>
                <a:lnTo>
                  <a:pt x="1721543" y="700736"/>
                </a:lnTo>
                <a:lnTo>
                  <a:pt x="1720277" y="698241"/>
                </a:lnTo>
                <a:lnTo>
                  <a:pt x="1642161" y="577447"/>
                </a:lnTo>
                <a:lnTo>
                  <a:pt x="1709672" y="500883"/>
                </a:lnTo>
                <a:cubicBezTo>
                  <a:pt x="1712258" y="497607"/>
                  <a:pt x="1714198" y="494503"/>
                  <a:pt x="1715491" y="491571"/>
                </a:cubicBezTo>
                <a:cubicBezTo>
                  <a:pt x="1716785" y="488640"/>
                  <a:pt x="1717432" y="485881"/>
                  <a:pt x="1717432" y="483294"/>
                </a:cubicBezTo>
                <a:cubicBezTo>
                  <a:pt x="1717432" y="481398"/>
                  <a:pt x="1716914" y="479803"/>
                  <a:pt x="1715879" y="478509"/>
                </a:cubicBezTo>
                <a:cubicBezTo>
                  <a:pt x="1714845" y="477216"/>
                  <a:pt x="1712992" y="476138"/>
                  <a:pt x="1710319" y="475276"/>
                </a:cubicBezTo>
                <a:cubicBezTo>
                  <a:pt x="1707646" y="474414"/>
                  <a:pt x="1704111" y="473767"/>
                  <a:pt x="1699713" y="473336"/>
                </a:cubicBezTo>
                <a:cubicBezTo>
                  <a:pt x="1695316" y="472905"/>
                  <a:pt x="1689927" y="472689"/>
                  <a:pt x="1683547" y="472689"/>
                </a:cubicBezTo>
                <a:cubicBezTo>
                  <a:pt x="1676995" y="472689"/>
                  <a:pt x="1671605" y="472905"/>
                  <a:pt x="1667381" y="473336"/>
                </a:cubicBezTo>
                <a:cubicBezTo>
                  <a:pt x="1663156" y="473767"/>
                  <a:pt x="1659621" y="474414"/>
                  <a:pt x="1656776" y="475276"/>
                </a:cubicBezTo>
                <a:cubicBezTo>
                  <a:pt x="1653931" y="476138"/>
                  <a:pt x="1651646" y="477345"/>
                  <a:pt x="1649921" y="478897"/>
                </a:cubicBezTo>
                <a:cubicBezTo>
                  <a:pt x="1648197" y="480449"/>
                  <a:pt x="1646645" y="482260"/>
                  <a:pt x="1645265" y="484329"/>
                </a:cubicBezTo>
                <a:lnTo>
                  <a:pt x="1576980" y="576153"/>
                </a:lnTo>
                <a:lnTo>
                  <a:pt x="1576980" y="373623"/>
                </a:lnTo>
                <a:cubicBezTo>
                  <a:pt x="1576980" y="371899"/>
                  <a:pt x="1576463" y="370346"/>
                  <a:pt x="1575427" y="368967"/>
                </a:cubicBezTo>
                <a:cubicBezTo>
                  <a:pt x="1574393" y="367588"/>
                  <a:pt x="1572626" y="366423"/>
                  <a:pt x="1570125" y="365475"/>
                </a:cubicBezTo>
                <a:cubicBezTo>
                  <a:pt x="1567625" y="364527"/>
                  <a:pt x="1564305" y="363794"/>
                  <a:pt x="1560167" y="363276"/>
                </a:cubicBezTo>
                <a:cubicBezTo>
                  <a:pt x="1556028" y="362759"/>
                  <a:pt x="1550769" y="362500"/>
                  <a:pt x="1544389" y="362500"/>
                </a:cubicBezTo>
                <a:close/>
                <a:moveTo>
                  <a:pt x="0" y="1"/>
                </a:moveTo>
                <a:lnTo>
                  <a:pt x="88732" y="1"/>
                </a:lnTo>
                <a:lnTo>
                  <a:pt x="88732" y="1094368"/>
                </a:lnTo>
                <a:lnTo>
                  <a:pt x="0" y="1094368"/>
                </a:lnTo>
                <a:close/>
                <a:moveTo>
                  <a:pt x="1869431" y="0"/>
                </a:moveTo>
                <a:lnTo>
                  <a:pt x="2564502" y="0"/>
                </a:lnTo>
                <a:cubicBezTo>
                  <a:pt x="2597037" y="0"/>
                  <a:pt x="2623656" y="26620"/>
                  <a:pt x="2623656" y="59155"/>
                </a:cubicBezTo>
                <a:lnTo>
                  <a:pt x="2623656" y="1035212"/>
                </a:lnTo>
                <a:cubicBezTo>
                  <a:pt x="2623656" y="1067747"/>
                  <a:pt x="2597037" y="1094367"/>
                  <a:pt x="2564502" y="1094367"/>
                </a:cubicBezTo>
                <a:lnTo>
                  <a:pt x="1869431" y="1094367"/>
                </a:lnTo>
                <a:close/>
                <a:moveTo>
                  <a:pt x="988713" y="0"/>
                </a:moveTo>
                <a:lnTo>
                  <a:pt x="1683784" y="0"/>
                </a:lnTo>
                <a:cubicBezTo>
                  <a:pt x="1691918" y="0"/>
                  <a:pt x="1699682" y="1664"/>
                  <a:pt x="1706753" y="4668"/>
                </a:cubicBezTo>
                <a:lnTo>
                  <a:pt x="1721543" y="14661"/>
                </a:lnTo>
                <a:lnTo>
                  <a:pt x="1721543" y="0"/>
                </a:lnTo>
                <a:lnTo>
                  <a:pt x="1810276" y="0"/>
                </a:lnTo>
                <a:lnTo>
                  <a:pt x="1810276" y="1094367"/>
                </a:lnTo>
                <a:lnTo>
                  <a:pt x="1721543" y="1094367"/>
                </a:lnTo>
                <a:lnTo>
                  <a:pt x="1721543" y="1079706"/>
                </a:lnTo>
                <a:lnTo>
                  <a:pt x="1706753" y="1089700"/>
                </a:lnTo>
                <a:cubicBezTo>
                  <a:pt x="1699682" y="1092704"/>
                  <a:pt x="1691918" y="1094367"/>
                  <a:pt x="1683784" y="1094367"/>
                </a:cubicBezTo>
                <a:lnTo>
                  <a:pt x="988713" y="1094367"/>
                </a:lnTo>
                <a:close/>
                <a:moveTo>
                  <a:pt x="840826" y="0"/>
                </a:moveTo>
                <a:lnTo>
                  <a:pt x="929558" y="0"/>
                </a:lnTo>
                <a:lnTo>
                  <a:pt x="929558" y="1094367"/>
                </a:lnTo>
                <a:lnTo>
                  <a:pt x="842963" y="1094367"/>
                </a:lnTo>
                <a:lnTo>
                  <a:pt x="842958" y="1094368"/>
                </a:lnTo>
                <a:lnTo>
                  <a:pt x="147887" y="1094368"/>
                </a:lnTo>
                <a:lnTo>
                  <a:pt x="147887" y="1"/>
                </a:lnTo>
                <a:lnTo>
                  <a:pt x="840826" y="1"/>
                </a:ln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423" name="Group 422">
            <a:extLst>
              <a:ext uri="{FF2B5EF4-FFF2-40B4-BE49-F238E27FC236}">
                <a16:creationId xmlns:a16="http://schemas.microsoft.com/office/drawing/2014/main" id="{EC6F0819-9C68-463F-A969-B9A219E2FF3B}"/>
              </a:ext>
            </a:extLst>
          </p:cNvPr>
          <p:cNvGrpSpPr/>
          <p:nvPr/>
        </p:nvGrpSpPr>
        <p:grpSpPr>
          <a:xfrm>
            <a:off x="2439154" y="5077075"/>
            <a:ext cx="414352" cy="178904"/>
            <a:chOff x="-4198585" y="4395729"/>
            <a:chExt cx="2726333" cy="1177141"/>
          </a:xfrm>
          <a:solidFill>
            <a:schemeClr val="bg1"/>
          </a:solidFill>
        </p:grpSpPr>
        <p:sp>
          <p:nvSpPr>
            <p:cNvPr id="424" name="Graphic 3" descr="Rainbow with solid fill">
              <a:extLst>
                <a:ext uri="{FF2B5EF4-FFF2-40B4-BE49-F238E27FC236}">
                  <a16:creationId xmlns:a16="http://schemas.microsoft.com/office/drawing/2014/main" id="{6B6D54A7-A73E-4A66-A894-56AF3BB56F32}"/>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425" name="Graphic 3" descr="Rainbow with solid fill">
              <a:extLst>
                <a:ext uri="{FF2B5EF4-FFF2-40B4-BE49-F238E27FC236}">
                  <a16:creationId xmlns:a16="http://schemas.microsoft.com/office/drawing/2014/main" id="{E6747651-7700-46A9-BCF5-A25EEC8E2BD9}"/>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426" name="Graphic 3" descr="Rainbow with solid fill">
              <a:extLst>
                <a:ext uri="{FF2B5EF4-FFF2-40B4-BE49-F238E27FC236}">
                  <a16:creationId xmlns:a16="http://schemas.microsoft.com/office/drawing/2014/main" id="{AD44457D-2A14-4696-91CA-2DED687D05EA}"/>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spTree>
    <p:extLst>
      <p:ext uri="{BB962C8B-B14F-4D97-AF65-F5344CB8AC3E}">
        <p14:creationId xmlns:p14="http://schemas.microsoft.com/office/powerpoint/2010/main" val="29875839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3: Why do Christians call the day Jesus died ‘Good Friday’?</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Why do Christians call the day Jesus died ‘Good Friday’?</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FFCA2C"/>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687462" y="8629045"/>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FFCA2C"/>
                </a:solidFill>
              </a:rPr>
              <a:t>Based on work by Pam Hook (</a:t>
            </a:r>
            <a:r>
              <a:rPr lang="en-US" sz="800" spc="50" dirty="0" err="1">
                <a:ln w="9525" cmpd="sng">
                  <a:noFill/>
                  <a:prstDash val="solid"/>
                </a:ln>
                <a:solidFill>
                  <a:srgbClr val="FFCA2C"/>
                </a:solidFill>
              </a:rPr>
              <a:t>HookEd</a:t>
            </a:r>
            <a:r>
              <a:rPr lang="en-US" sz="800" spc="50" dirty="0">
                <a:ln w="9525" cmpd="sng">
                  <a:noFill/>
                  <a:prstDash val="solid"/>
                </a:ln>
                <a:solidFill>
                  <a:srgbClr val="FFCA2C"/>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dirty="0">
                <a:solidFill>
                  <a:srgbClr val="FFCA2C"/>
                </a:solidFill>
              </a:rPr>
              <a:t>Sin</a:t>
            </a:r>
            <a:endParaRPr lang="en-GB" sz="1800" dirty="0">
              <a:solidFill>
                <a:srgbClr val="FFCA2C"/>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518597"/>
            <a:ext cx="1657620" cy="369332"/>
          </a:xfrm>
          <a:prstGeom prst="rect">
            <a:avLst/>
          </a:prstGeom>
          <a:noFill/>
        </p:spPr>
        <p:txBody>
          <a:bodyPr wrap="square">
            <a:spAutoFit/>
          </a:bodyPr>
          <a:lstStyle/>
          <a:p>
            <a:pPr algn="ctr"/>
            <a:r>
              <a:rPr lang="en-US" sz="1800" dirty="0">
                <a:solidFill>
                  <a:srgbClr val="FFCA2C"/>
                </a:solidFill>
              </a:rPr>
              <a:t>Lent</a:t>
            </a:r>
            <a:endParaRPr lang="en-GB" sz="1800" dirty="0">
              <a:solidFill>
                <a:srgbClr val="FFCA2C"/>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dirty="0">
                <a:solidFill>
                  <a:srgbClr val="FFCA2C"/>
                </a:solidFill>
              </a:rPr>
              <a:t>Church</a:t>
            </a:r>
            <a:endParaRPr lang="en-GB" sz="1800" dirty="0">
              <a:solidFill>
                <a:srgbClr val="FFCA2C"/>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29294" y="6469478"/>
            <a:ext cx="1657620" cy="369332"/>
          </a:xfrm>
          <a:prstGeom prst="rect">
            <a:avLst/>
          </a:prstGeom>
          <a:noFill/>
        </p:spPr>
        <p:txBody>
          <a:bodyPr wrap="square">
            <a:spAutoFit/>
          </a:bodyPr>
          <a:lstStyle/>
          <a:p>
            <a:pPr algn="ctr"/>
            <a:r>
              <a:rPr lang="en-US" dirty="0">
                <a:solidFill>
                  <a:srgbClr val="FFCA2C"/>
                </a:solidFill>
              </a:rPr>
              <a:t>Salvation</a:t>
            </a:r>
            <a:endParaRPr lang="en-GB" sz="1800" dirty="0">
              <a:solidFill>
                <a:srgbClr val="FFCA2C"/>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solidFill>
                  <a:srgbClr val="FFCA2C"/>
                </a:solidFill>
              </a:rPr>
              <a:t>Christian</a:t>
            </a:r>
            <a:endParaRPr lang="en-GB" sz="1800" dirty="0">
              <a:solidFill>
                <a:srgbClr val="FFCA2C"/>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4">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7" name="Graphic 162" descr="Life ring with solid fill">
            <a:extLst>
              <a:ext uri="{FF2B5EF4-FFF2-40B4-BE49-F238E27FC236}">
                <a16:creationId xmlns:a16="http://schemas.microsoft.com/office/drawing/2014/main" id="{3FF69778-FA69-462C-BE3E-797EBE90D9A1}"/>
              </a:ext>
            </a:extLst>
          </p:cNvPr>
          <p:cNvSpPr/>
          <p:nvPr/>
        </p:nvSpPr>
        <p:spPr>
          <a:xfrm>
            <a:off x="4648979" y="5228125"/>
            <a:ext cx="1198200" cy="119820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AFD8C816-3C30-4FD2-96C8-C3B01BC9664B}"/>
              </a:ext>
            </a:extLst>
          </p:cNvPr>
          <p:cNvSpPr/>
          <p:nvPr/>
        </p:nvSpPr>
        <p:spPr>
          <a:xfrm>
            <a:off x="3081944" y="2258680"/>
            <a:ext cx="719578" cy="1380014"/>
          </a:xfrm>
          <a:custGeom>
            <a:avLst/>
            <a:gdLst>
              <a:gd name="connsiteX0" fmla="*/ 0 w 576943"/>
              <a:gd name="connsiteY0" fmla="*/ 538406 h 1106467"/>
              <a:gd name="connsiteX1" fmla="*/ 576943 w 576943"/>
              <a:gd name="connsiteY1" fmla="*/ 538406 h 1106467"/>
              <a:gd name="connsiteX2" fmla="*/ 576943 w 576943"/>
              <a:gd name="connsiteY2" fmla="*/ 1106467 h 1106467"/>
              <a:gd name="connsiteX3" fmla="*/ 0 w 576943"/>
              <a:gd name="connsiteY3" fmla="*/ 1106467 h 1106467"/>
              <a:gd name="connsiteX4" fmla="*/ 233414 w 576943"/>
              <a:gd name="connsiteY4" fmla="*/ 0 h 1106467"/>
              <a:gd name="connsiteX5" fmla="*/ 333660 w 576943"/>
              <a:gd name="connsiteY5" fmla="*/ 0 h 1106467"/>
              <a:gd name="connsiteX6" fmla="*/ 333660 w 576943"/>
              <a:gd name="connsiteY6" fmla="*/ 151105 h 1106467"/>
              <a:gd name="connsiteX7" fmla="*/ 487934 w 576943"/>
              <a:gd name="connsiteY7" fmla="*/ 151105 h 1106467"/>
              <a:gd name="connsiteX8" fmla="*/ 487934 w 576943"/>
              <a:gd name="connsiteY8" fmla="*/ 269211 h 1106467"/>
              <a:gd name="connsiteX9" fmla="*/ 333660 w 576943"/>
              <a:gd name="connsiteY9" fmla="*/ 269211 h 1106467"/>
              <a:gd name="connsiteX10" fmla="*/ 333660 w 576943"/>
              <a:gd name="connsiteY10" fmla="*/ 533790 h 1106467"/>
              <a:gd name="connsiteX11" fmla="*/ 233414 w 576943"/>
              <a:gd name="connsiteY11" fmla="*/ 533790 h 1106467"/>
              <a:gd name="connsiteX12" fmla="*/ 233414 w 576943"/>
              <a:gd name="connsiteY12" fmla="*/ 269211 h 1106467"/>
              <a:gd name="connsiteX13" fmla="*/ 74656 w 576943"/>
              <a:gd name="connsiteY13" fmla="*/ 269211 h 1106467"/>
              <a:gd name="connsiteX14" fmla="*/ 74656 w 576943"/>
              <a:gd name="connsiteY14" fmla="*/ 151105 h 1106467"/>
              <a:gd name="connsiteX15" fmla="*/ 233414 w 576943"/>
              <a:gd name="connsiteY15" fmla="*/ 151105 h 110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943" h="1106467">
                <a:moveTo>
                  <a:pt x="0" y="538406"/>
                </a:moveTo>
                <a:lnTo>
                  <a:pt x="576943" y="538406"/>
                </a:lnTo>
                <a:lnTo>
                  <a:pt x="576943" y="1106467"/>
                </a:lnTo>
                <a:lnTo>
                  <a:pt x="0" y="1106467"/>
                </a:lnTo>
                <a:close/>
                <a:moveTo>
                  <a:pt x="233414" y="0"/>
                </a:moveTo>
                <a:lnTo>
                  <a:pt x="333660" y="0"/>
                </a:lnTo>
                <a:lnTo>
                  <a:pt x="333660" y="151105"/>
                </a:lnTo>
                <a:lnTo>
                  <a:pt x="487934" y="151105"/>
                </a:lnTo>
                <a:lnTo>
                  <a:pt x="487934" y="269211"/>
                </a:lnTo>
                <a:lnTo>
                  <a:pt x="333660" y="269211"/>
                </a:lnTo>
                <a:lnTo>
                  <a:pt x="333660" y="533790"/>
                </a:lnTo>
                <a:lnTo>
                  <a:pt x="233414" y="533790"/>
                </a:lnTo>
                <a:lnTo>
                  <a:pt x="233414" y="269211"/>
                </a:lnTo>
                <a:lnTo>
                  <a:pt x="74656" y="269211"/>
                </a:lnTo>
                <a:lnTo>
                  <a:pt x="74656" y="151105"/>
                </a:lnTo>
                <a:lnTo>
                  <a:pt x="233414" y="151105"/>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70" name="Graphic 169" descr="Close with solid fill">
            <a:extLst>
              <a:ext uri="{FF2B5EF4-FFF2-40B4-BE49-F238E27FC236}">
                <a16:creationId xmlns:a16="http://schemas.microsoft.com/office/drawing/2014/main" id="{BF2FBD2D-1301-4801-A26E-6C68376689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6386" y="3381928"/>
            <a:ext cx="1174792" cy="1174792"/>
          </a:xfrm>
          <a:prstGeom prst="rect">
            <a:avLst/>
          </a:prstGeom>
        </p:spPr>
      </p:pic>
      <p:grpSp>
        <p:nvGrpSpPr>
          <p:cNvPr id="171" name="Group 170">
            <a:extLst>
              <a:ext uri="{FF2B5EF4-FFF2-40B4-BE49-F238E27FC236}">
                <a16:creationId xmlns:a16="http://schemas.microsoft.com/office/drawing/2014/main" id="{D14BA3B2-1311-4F1E-9403-D7E49DE0AD19}"/>
              </a:ext>
            </a:extLst>
          </p:cNvPr>
          <p:cNvGrpSpPr/>
          <p:nvPr/>
        </p:nvGrpSpPr>
        <p:grpSpPr>
          <a:xfrm>
            <a:off x="4461249" y="1481137"/>
            <a:ext cx="1492869" cy="1031795"/>
            <a:chOff x="44399" y="6498995"/>
            <a:chExt cx="516345" cy="356871"/>
          </a:xfrm>
        </p:grpSpPr>
        <p:sp>
          <p:nvSpPr>
            <p:cNvPr id="172" name="Freeform: Shape 171">
              <a:extLst>
                <a:ext uri="{FF2B5EF4-FFF2-40B4-BE49-F238E27FC236}">
                  <a16:creationId xmlns:a16="http://schemas.microsoft.com/office/drawing/2014/main" id="{1922912D-82CE-4819-B5ED-A790BCF9927D}"/>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173" name="Picture 172" descr="Icon&#10;&#10;Description automatically generated">
              <a:extLst>
                <a:ext uri="{FF2B5EF4-FFF2-40B4-BE49-F238E27FC236}">
                  <a16:creationId xmlns:a16="http://schemas.microsoft.com/office/drawing/2014/main" id="{2F3C20FB-A30E-4889-B5EA-ABE810228C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sp>
        <p:nvSpPr>
          <p:cNvPr id="174" name="TextBox 173">
            <a:extLst>
              <a:ext uri="{FF2B5EF4-FFF2-40B4-BE49-F238E27FC236}">
                <a16:creationId xmlns:a16="http://schemas.microsoft.com/office/drawing/2014/main" id="{BA22BC17-924B-4522-B362-84300B3E8142}"/>
              </a:ext>
            </a:extLst>
          </p:cNvPr>
          <p:cNvSpPr txBox="1"/>
          <p:nvPr/>
        </p:nvSpPr>
        <p:spPr>
          <a:xfrm>
            <a:off x="4340151" y="2432569"/>
            <a:ext cx="1657620" cy="369332"/>
          </a:xfrm>
          <a:prstGeom prst="rect">
            <a:avLst/>
          </a:prstGeom>
          <a:noFill/>
        </p:spPr>
        <p:txBody>
          <a:bodyPr wrap="square">
            <a:spAutoFit/>
          </a:bodyPr>
          <a:lstStyle/>
          <a:p>
            <a:pPr algn="ctr"/>
            <a:r>
              <a:rPr lang="en-US" sz="1800" dirty="0">
                <a:solidFill>
                  <a:srgbClr val="FFCA2C"/>
                </a:solidFill>
              </a:rPr>
              <a:t>Forgiveness</a:t>
            </a:r>
            <a:endParaRPr lang="en-GB" sz="1800" dirty="0">
              <a:solidFill>
                <a:srgbClr val="FFCA2C"/>
              </a:solidFill>
            </a:endParaRPr>
          </a:p>
        </p:txBody>
      </p:sp>
      <p:sp>
        <p:nvSpPr>
          <p:cNvPr id="188" name="Freeform: Shape 187">
            <a:extLst>
              <a:ext uri="{FF2B5EF4-FFF2-40B4-BE49-F238E27FC236}">
                <a16:creationId xmlns:a16="http://schemas.microsoft.com/office/drawing/2014/main" id="{2C8D1029-052A-4C84-82E5-FB4A3BA8B995}"/>
              </a:ext>
            </a:extLst>
          </p:cNvPr>
          <p:cNvSpPr/>
          <p:nvPr/>
        </p:nvSpPr>
        <p:spPr>
          <a:xfrm>
            <a:off x="1236994" y="5308001"/>
            <a:ext cx="932246" cy="1174276"/>
          </a:xfrm>
          <a:custGeom>
            <a:avLst/>
            <a:gdLst>
              <a:gd name="connsiteX0" fmla="*/ 917935 w 2818017"/>
              <a:gd name="connsiteY0" fmla="*/ 1832698 h 3549629"/>
              <a:gd name="connsiteX1" fmla="*/ 567440 w 2818017"/>
              <a:gd name="connsiteY1" fmla="*/ 2444266 h 3549629"/>
              <a:gd name="connsiteX2" fmla="*/ 919990 w 2818017"/>
              <a:gd name="connsiteY2" fmla="*/ 2444266 h 3549629"/>
              <a:gd name="connsiteX3" fmla="*/ 919990 w 2818017"/>
              <a:gd name="connsiteY3" fmla="*/ 1832698 h 3549629"/>
              <a:gd name="connsiteX4" fmla="*/ 1916897 w 2818017"/>
              <a:gd name="connsiteY4" fmla="*/ 1795696 h 3549629"/>
              <a:gd name="connsiteX5" fmla="*/ 1816682 w 2818017"/>
              <a:gd name="connsiteY5" fmla="*/ 1824990 h 3549629"/>
              <a:gd name="connsiteX6" fmla="*/ 1753984 w 2818017"/>
              <a:gd name="connsiteY6" fmla="*/ 1912870 h 3549629"/>
              <a:gd name="connsiteX7" fmla="*/ 1721607 w 2818017"/>
              <a:gd name="connsiteY7" fmla="*/ 2058824 h 3549629"/>
              <a:gd name="connsiteX8" fmla="*/ 1712356 w 2818017"/>
              <a:gd name="connsiteY8" fmla="*/ 2262337 h 3549629"/>
              <a:gd name="connsiteX9" fmla="*/ 1723662 w 2818017"/>
              <a:gd name="connsiteY9" fmla="*/ 2497200 h 3549629"/>
              <a:gd name="connsiteX10" fmla="*/ 1759123 w 2818017"/>
              <a:gd name="connsiteY10" fmla="*/ 2645209 h 3549629"/>
              <a:gd name="connsiteX11" fmla="*/ 1821308 w 2818017"/>
              <a:gd name="connsiteY11" fmla="*/ 2722298 h 3549629"/>
              <a:gd name="connsiteX12" fmla="*/ 1912786 w 2818017"/>
              <a:gd name="connsiteY12" fmla="*/ 2744396 h 3549629"/>
              <a:gd name="connsiteX13" fmla="*/ 1983707 w 2818017"/>
              <a:gd name="connsiteY13" fmla="*/ 2731548 h 3549629"/>
              <a:gd name="connsiteX14" fmla="*/ 2037669 w 2818017"/>
              <a:gd name="connsiteY14" fmla="*/ 2693004 h 3549629"/>
              <a:gd name="connsiteX15" fmla="*/ 2076213 w 2818017"/>
              <a:gd name="connsiteY15" fmla="*/ 2628250 h 3549629"/>
              <a:gd name="connsiteX16" fmla="*/ 2101395 w 2818017"/>
              <a:gd name="connsiteY16" fmla="*/ 2537799 h 3549629"/>
              <a:gd name="connsiteX17" fmla="*/ 2114757 w 2818017"/>
              <a:gd name="connsiteY17" fmla="*/ 2421653 h 3549629"/>
              <a:gd name="connsiteX18" fmla="*/ 2118354 w 2818017"/>
              <a:gd name="connsiteY18" fmla="*/ 2278783 h 3549629"/>
              <a:gd name="connsiteX19" fmla="*/ 2113215 w 2818017"/>
              <a:gd name="connsiteY19" fmla="*/ 2111758 h 3549629"/>
              <a:gd name="connsiteX20" fmla="*/ 2097284 w 2818017"/>
              <a:gd name="connsiteY20" fmla="*/ 1985847 h 3549629"/>
              <a:gd name="connsiteX21" fmla="*/ 2070560 w 2818017"/>
              <a:gd name="connsiteY21" fmla="*/ 1895397 h 3549629"/>
              <a:gd name="connsiteX22" fmla="*/ 2032016 w 2818017"/>
              <a:gd name="connsiteY22" fmla="*/ 1836296 h 3549629"/>
              <a:gd name="connsiteX23" fmla="*/ 1980623 w 2818017"/>
              <a:gd name="connsiteY23" fmla="*/ 1804947 h 3549629"/>
              <a:gd name="connsiteX24" fmla="*/ 1916897 w 2818017"/>
              <a:gd name="connsiteY24" fmla="*/ 1795696 h 3549629"/>
              <a:gd name="connsiteX25" fmla="*/ 988856 w 2818017"/>
              <a:gd name="connsiteY25" fmla="*/ 1599378 h 3549629"/>
              <a:gd name="connsiteX26" fmla="*/ 1078278 w 2818017"/>
              <a:gd name="connsiteY26" fmla="*/ 1601947 h 3549629"/>
              <a:gd name="connsiteX27" fmla="*/ 1137379 w 2818017"/>
              <a:gd name="connsiteY27" fmla="*/ 1610170 h 3549629"/>
              <a:gd name="connsiteX28" fmla="*/ 1169757 w 2818017"/>
              <a:gd name="connsiteY28" fmla="*/ 1624046 h 3549629"/>
              <a:gd name="connsiteX29" fmla="*/ 1180035 w 2818017"/>
              <a:gd name="connsiteY29" fmla="*/ 1643575 h 3549629"/>
              <a:gd name="connsiteX30" fmla="*/ 1180035 w 2818017"/>
              <a:gd name="connsiteY30" fmla="*/ 2444266 h 3549629"/>
              <a:gd name="connsiteX31" fmla="*/ 1298237 w 2818017"/>
              <a:gd name="connsiteY31" fmla="*/ 2444266 h 3549629"/>
              <a:gd name="connsiteX32" fmla="*/ 1326503 w 2818017"/>
              <a:gd name="connsiteY32" fmla="*/ 2469448 h 3549629"/>
              <a:gd name="connsiteX33" fmla="*/ 1338323 w 2818017"/>
              <a:gd name="connsiteY33" fmla="*/ 2553217 h 3549629"/>
              <a:gd name="connsiteX34" fmla="*/ 1327531 w 2818017"/>
              <a:gd name="connsiteY34" fmla="*/ 2632875 h 3549629"/>
              <a:gd name="connsiteX35" fmla="*/ 1298237 w 2818017"/>
              <a:gd name="connsiteY35" fmla="*/ 2660113 h 3549629"/>
              <a:gd name="connsiteX36" fmla="*/ 1180035 w 2818017"/>
              <a:gd name="connsiteY36" fmla="*/ 2660113 h 3549629"/>
              <a:gd name="connsiteX37" fmla="*/ 1180035 w 2818017"/>
              <a:gd name="connsiteY37" fmla="*/ 2900629 h 3549629"/>
              <a:gd name="connsiteX38" fmla="*/ 1173868 w 2818017"/>
              <a:gd name="connsiteY38" fmla="*/ 2918616 h 3549629"/>
              <a:gd name="connsiteX39" fmla="*/ 1152283 w 2818017"/>
              <a:gd name="connsiteY39" fmla="*/ 2931464 h 3549629"/>
              <a:gd name="connsiteX40" fmla="*/ 1112197 w 2818017"/>
              <a:gd name="connsiteY40" fmla="*/ 2939173 h 3549629"/>
              <a:gd name="connsiteX41" fmla="*/ 1048471 w 2818017"/>
              <a:gd name="connsiteY41" fmla="*/ 2941742 h 3549629"/>
              <a:gd name="connsiteX42" fmla="*/ 986286 w 2818017"/>
              <a:gd name="connsiteY42" fmla="*/ 2939173 h 3549629"/>
              <a:gd name="connsiteX43" fmla="*/ 946200 w 2818017"/>
              <a:gd name="connsiteY43" fmla="*/ 2931464 h 3549629"/>
              <a:gd name="connsiteX44" fmla="*/ 925644 w 2818017"/>
              <a:gd name="connsiteY44" fmla="*/ 2918616 h 3549629"/>
              <a:gd name="connsiteX45" fmla="*/ 919990 w 2818017"/>
              <a:gd name="connsiteY45" fmla="*/ 2900629 h 3549629"/>
              <a:gd name="connsiteX46" fmla="*/ 919990 w 2818017"/>
              <a:gd name="connsiteY46" fmla="*/ 2660113 h 3549629"/>
              <a:gd name="connsiteX47" fmla="*/ 411208 w 2818017"/>
              <a:gd name="connsiteY47" fmla="*/ 2660113 h 3549629"/>
              <a:gd name="connsiteX48" fmla="*/ 385511 w 2818017"/>
              <a:gd name="connsiteY48" fmla="*/ 2656516 h 3549629"/>
              <a:gd name="connsiteX49" fmla="*/ 366496 w 2818017"/>
              <a:gd name="connsiteY49" fmla="*/ 2640070 h 3549629"/>
              <a:gd name="connsiteX50" fmla="*/ 355190 w 2818017"/>
              <a:gd name="connsiteY50" fmla="*/ 2603068 h 3549629"/>
              <a:gd name="connsiteX51" fmla="*/ 351593 w 2818017"/>
              <a:gd name="connsiteY51" fmla="*/ 2538827 h 3549629"/>
              <a:gd name="connsiteX52" fmla="*/ 353134 w 2818017"/>
              <a:gd name="connsiteY52" fmla="*/ 2481782 h 3549629"/>
              <a:gd name="connsiteX53" fmla="*/ 358274 w 2818017"/>
              <a:gd name="connsiteY53" fmla="*/ 2438099 h 3549629"/>
              <a:gd name="connsiteX54" fmla="*/ 368552 w 2818017"/>
              <a:gd name="connsiteY54" fmla="*/ 2401096 h 3549629"/>
              <a:gd name="connsiteX55" fmla="*/ 385511 w 2818017"/>
              <a:gd name="connsiteY55" fmla="*/ 2364094 h 3549629"/>
              <a:gd name="connsiteX56" fmla="*/ 798705 w 2818017"/>
              <a:gd name="connsiteY56" fmla="*/ 1635352 h 3549629"/>
              <a:gd name="connsiteX57" fmla="*/ 816178 w 2818017"/>
              <a:gd name="connsiteY57" fmla="*/ 1619421 h 3549629"/>
              <a:gd name="connsiteX58" fmla="*/ 850611 w 2818017"/>
              <a:gd name="connsiteY58" fmla="*/ 1608114 h 3549629"/>
              <a:gd name="connsiteX59" fmla="*/ 906628 w 2818017"/>
              <a:gd name="connsiteY59" fmla="*/ 1601433 h 3549629"/>
              <a:gd name="connsiteX60" fmla="*/ 988856 w 2818017"/>
              <a:gd name="connsiteY60" fmla="*/ 1599378 h 3549629"/>
              <a:gd name="connsiteX61" fmla="*/ 1928203 w 2818017"/>
              <a:gd name="connsiteY61" fmla="*/ 1581904 h 3549629"/>
              <a:gd name="connsiteX62" fmla="*/ 2154843 w 2818017"/>
              <a:gd name="connsiteY62" fmla="*/ 1628671 h 3549629"/>
              <a:gd name="connsiteX63" fmla="*/ 2297199 w 2818017"/>
              <a:gd name="connsiteY63" fmla="*/ 1763319 h 3549629"/>
              <a:gd name="connsiteX64" fmla="*/ 2370176 w 2818017"/>
              <a:gd name="connsiteY64" fmla="*/ 1978138 h 3549629"/>
              <a:gd name="connsiteX65" fmla="*/ 2390733 w 2818017"/>
              <a:gd name="connsiteY65" fmla="*/ 2265421 h 3549629"/>
              <a:gd name="connsiteX66" fmla="*/ 2365037 w 2818017"/>
              <a:gd name="connsiteY66" fmla="*/ 2553217 h 3549629"/>
              <a:gd name="connsiteX67" fmla="*/ 2281268 w 2818017"/>
              <a:gd name="connsiteY67" fmla="*/ 2772148 h 3549629"/>
              <a:gd name="connsiteX68" fmla="*/ 2130175 w 2818017"/>
              <a:gd name="connsiteY68" fmla="*/ 2910907 h 3549629"/>
              <a:gd name="connsiteX69" fmla="*/ 1902507 w 2818017"/>
              <a:gd name="connsiteY69" fmla="*/ 2959216 h 3549629"/>
              <a:gd name="connsiteX70" fmla="*/ 1676382 w 2818017"/>
              <a:gd name="connsiteY70" fmla="*/ 2912449 h 3549629"/>
              <a:gd name="connsiteX71" fmla="*/ 1534539 w 2818017"/>
              <a:gd name="connsiteY71" fmla="*/ 2777801 h 3549629"/>
              <a:gd name="connsiteX72" fmla="*/ 1461048 w 2818017"/>
              <a:gd name="connsiteY72" fmla="*/ 2562982 h 3549629"/>
              <a:gd name="connsiteX73" fmla="*/ 1439977 w 2818017"/>
              <a:gd name="connsiteY73" fmla="*/ 2275699 h 3549629"/>
              <a:gd name="connsiteX74" fmla="*/ 1466187 w 2818017"/>
              <a:gd name="connsiteY74" fmla="*/ 1988417 h 3549629"/>
              <a:gd name="connsiteX75" fmla="*/ 1550471 w 2818017"/>
              <a:gd name="connsiteY75" fmla="*/ 1768972 h 3549629"/>
              <a:gd name="connsiteX76" fmla="*/ 1701564 w 2818017"/>
              <a:gd name="connsiteY76" fmla="*/ 1630213 h 3549629"/>
              <a:gd name="connsiteX77" fmla="*/ 1928203 w 2818017"/>
              <a:gd name="connsiteY77" fmla="*/ 1581904 h 3549629"/>
              <a:gd name="connsiteX78" fmla="*/ 248648 w 2818017"/>
              <a:gd name="connsiteY78" fmla="*/ 1343004 h 3549629"/>
              <a:gd name="connsiteX79" fmla="*/ 248648 w 2818017"/>
              <a:gd name="connsiteY79" fmla="*/ 3201213 h 3549629"/>
              <a:gd name="connsiteX80" fmla="*/ 2569369 w 2818017"/>
              <a:gd name="connsiteY80" fmla="*/ 3201213 h 3549629"/>
              <a:gd name="connsiteX81" fmla="*/ 2569369 w 2818017"/>
              <a:gd name="connsiteY81" fmla="*/ 1343004 h 3549629"/>
              <a:gd name="connsiteX82" fmla="*/ 0 w 2818017"/>
              <a:gd name="connsiteY82" fmla="*/ 994591 h 3549629"/>
              <a:gd name="connsiteX83" fmla="*/ 2818017 w 2818017"/>
              <a:gd name="connsiteY83" fmla="*/ 994591 h 3549629"/>
              <a:gd name="connsiteX84" fmla="*/ 2818017 w 2818017"/>
              <a:gd name="connsiteY84" fmla="*/ 3549629 h 3549629"/>
              <a:gd name="connsiteX85" fmla="*/ 0 w 2818017"/>
              <a:gd name="connsiteY85" fmla="*/ 3549629 h 3549629"/>
              <a:gd name="connsiteX86" fmla="*/ 0 w 2818017"/>
              <a:gd name="connsiteY86" fmla="*/ 248648 h 3549629"/>
              <a:gd name="connsiteX87" fmla="*/ 331532 w 2818017"/>
              <a:gd name="connsiteY87" fmla="*/ 248648 h 3549629"/>
              <a:gd name="connsiteX88" fmla="*/ 331532 w 2818017"/>
              <a:gd name="connsiteY88" fmla="*/ 372973 h 3549629"/>
              <a:gd name="connsiteX89" fmla="*/ 621622 w 2818017"/>
              <a:gd name="connsiteY89" fmla="*/ 663061 h 3549629"/>
              <a:gd name="connsiteX90" fmla="*/ 911711 w 2818017"/>
              <a:gd name="connsiteY90" fmla="*/ 372973 h 3549629"/>
              <a:gd name="connsiteX91" fmla="*/ 911711 w 2818017"/>
              <a:gd name="connsiteY91" fmla="*/ 248648 h 3549629"/>
              <a:gd name="connsiteX92" fmla="*/ 1906306 w 2818017"/>
              <a:gd name="connsiteY92" fmla="*/ 248648 h 3549629"/>
              <a:gd name="connsiteX93" fmla="*/ 1906306 w 2818017"/>
              <a:gd name="connsiteY93" fmla="*/ 372973 h 3549629"/>
              <a:gd name="connsiteX94" fmla="*/ 2196397 w 2818017"/>
              <a:gd name="connsiteY94" fmla="*/ 663061 h 3549629"/>
              <a:gd name="connsiteX95" fmla="*/ 2486485 w 2818017"/>
              <a:gd name="connsiteY95" fmla="*/ 372973 h 3549629"/>
              <a:gd name="connsiteX96" fmla="*/ 2486485 w 2818017"/>
              <a:gd name="connsiteY96" fmla="*/ 248648 h 3549629"/>
              <a:gd name="connsiteX97" fmla="*/ 2818017 w 2818017"/>
              <a:gd name="connsiteY97" fmla="*/ 248648 h 3549629"/>
              <a:gd name="connsiteX98" fmla="*/ 2818017 w 2818017"/>
              <a:gd name="connsiteY98" fmla="*/ 828827 h 3549629"/>
              <a:gd name="connsiteX99" fmla="*/ 0 w 2818017"/>
              <a:gd name="connsiteY99" fmla="*/ 828827 h 3549629"/>
              <a:gd name="connsiteX100" fmla="*/ 2196397 w 2818017"/>
              <a:gd name="connsiteY100" fmla="*/ 0 h 3549629"/>
              <a:gd name="connsiteX101" fmla="*/ 2320720 w 2818017"/>
              <a:gd name="connsiteY101" fmla="*/ 124325 h 3549629"/>
              <a:gd name="connsiteX102" fmla="*/ 2320720 w 2818017"/>
              <a:gd name="connsiteY102" fmla="*/ 372972 h 3549629"/>
              <a:gd name="connsiteX103" fmla="*/ 2196397 w 2818017"/>
              <a:gd name="connsiteY103" fmla="*/ 497297 h 3549629"/>
              <a:gd name="connsiteX104" fmla="*/ 2072072 w 2818017"/>
              <a:gd name="connsiteY104" fmla="*/ 372972 h 3549629"/>
              <a:gd name="connsiteX105" fmla="*/ 2072072 w 2818017"/>
              <a:gd name="connsiteY105" fmla="*/ 124325 h 3549629"/>
              <a:gd name="connsiteX106" fmla="*/ 2196397 w 2818017"/>
              <a:gd name="connsiteY106" fmla="*/ 0 h 3549629"/>
              <a:gd name="connsiteX107" fmla="*/ 621622 w 2818017"/>
              <a:gd name="connsiteY107" fmla="*/ 0 h 3549629"/>
              <a:gd name="connsiteX108" fmla="*/ 745945 w 2818017"/>
              <a:gd name="connsiteY108" fmla="*/ 124325 h 3549629"/>
              <a:gd name="connsiteX109" fmla="*/ 745945 w 2818017"/>
              <a:gd name="connsiteY109" fmla="*/ 372972 h 3549629"/>
              <a:gd name="connsiteX110" fmla="*/ 621622 w 2818017"/>
              <a:gd name="connsiteY110" fmla="*/ 497297 h 3549629"/>
              <a:gd name="connsiteX111" fmla="*/ 497297 w 2818017"/>
              <a:gd name="connsiteY111" fmla="*/ 372972 h 3549629"/>
              <a:gd name="connsiteX112" fmla="*/ 497297 w 2818017"/>
              <a:gd name="connsiteY112" fmla="*/ 124325 h 3549629"/>
              <a:gd name="connsiteX113" fmla="*/ 621622 w 2818017"/>
              <a:gd name="connsiteY113" fmla="*/ 0 h 35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818017" h="3549629">
                <a:moveTo>
                  <a:pt x="917935" y="1832698"/>
                </a:moveTo>
                <a:lnTo>
                  <a:pt x="567440" y="2444266"/>
                </a:lnTo>
                <a:lnTo>
                  <a:pt x="919990" y="2444266"/>
                </a:lnTo>
                <a:lnTo>
                  <a:pt x="919990" y="1832698"/>
                </a:lnTo>
                <a:close/>
                <a:moveTo>
                  <a:pt x="1916897" y="1795696"/>
                </a:moveTo>
                <a:cubicBezTo>
                  <a:pt x="1876469" y="1795696"/>
                  <a:pt x="1843064" y="1805461"/>
                  <a:pt x="1816682" y="1824990"/>
                </a:cubicBezTo>
                <a:cubicBezTo>
                  <a:pt x="1790301" y="1844519"/>
                  <a:pt x="1769401" y="1873812"/>
                  <a:pt x="1753984" y="1912870"/>
                </a:cubicBezTo>
                <a:cubicBezTo>
                  <a:pt x="1738566" y="1951928"/>
                  <a:pt x="1727774" y="2000580"/>
                  <a:pt x="1721607" y="2058824"/>
                </a:cubicBezTo>
                <a:cubicBezTo>
                  <a:pt x="1715440" y="2117069"/>
                  <a:pt x="1712356" y="2184906"/>
                  <a:pt x="1712356" y="2262337"/>
                </a:cubicBezTo>
                <a:cubicBezTo>
                  <a:pt x="1712356" y="2356899"/>
                  <a:pt x="1716125" y="2435186"/>
                  <a:pt x="1723662" y="2497200"/>
                </a:cubicBezTo>
                <a:cubicBezTo>
                  <a:pt x="1731200" y="2559213"/>
                  <a:pt x="1743020" y="2608549"/>
                  <a:pt x="1759123" y="2645209"/>
                </a:cubicBezTo>
                <a:cubicBezTo>
                  <a:pt x="1775226" y="2681869"/>
                  <a:pt x="1795954" y="2707565"/>
                  <a:pt x="1821308" y="2722298"/>
                </a:cubicBezTo>
                <a:cubicBezTo>
                  <a:pt x="1846661" y="2737030"/>
                  <a:pt x="1877154" y="2744396"/>
                  <a:pt x="1912786" y="2744396"/>
                </a:cubicBezTo>
                <a:cubicBezTo>
                  <a:pt x="1939510" y="2744396"/>
                  <a:pt x="1963150" y="2740113"/>
                  <a:pt x="1983707" y="2731548"/>
                </a:cubicBezTo>
                <a:cubicBezTo>
                  <a:pt x="2004264" y="2722983"/>
                  <a:pt x="2022251" y="2710135"/>
                  <a:pt x="2037669" y="2693004"/>
                </a:cubicBezTo>
                <a:cubicBezTo>
                  <a:pt x="2053086" y="2675873"/>
                  <a:pt x="2065934" y="2654288"/>
                  <a:pt x="2076213" y="2628250"/>
                </a:cubicBezTo>
                <a:cubicBezTo>
                  <a:pt x="2086491" y="2602211"/>
                  <a:pt x="2094885" y="2572061"/>
                  <a:pt x="2101395" y="2537799"/>
                </a:cubicBezTo>
                <a:cubicBezTo>
                  <a:pt x="2107905" y="2503538"/>
                  <a:pt x="2112359" y="2464823"/>
                  <a:pt x="2114757" y="2421653"/>
                </a:cubicBezTo>
                <a:cubicBezTo>
                  <a:pt x="2117155" y="2378484"/>
                  <a:pt x="2118354" y="2330860"/>
                  <a:pt x="2118354" y="2278783"/>
                </a:cubicBezTo>
                <a:cubicBezTo>
                  <a:pt x="2118354" y="2215742"/>
                  <a:pt x="2116641" y="2160067"/>
                  <a:pt x="2113215" y="2111758"/>
                </a:cubicBezTo>
                <a:cubicBezTo>
                  <a:pt x="2109789" y="2063449"/>
                  <a:pt x="2104479" y="2021479"/>
                  <a:pt x="2097284" y="1985847"/>
                </a:cubicBezTo>
                <a:cubicBezTo>
                  <a:pt x="2090089" y="1950215"/>
                  <a:pt x="2081181" y="1920065"/>
                  <a:pt x="2070560" y="1895397"/>
                </a:cubicBezTo>
                <a:cubicBezTo>
                  <a:pt x="2059939" y="1870729"/>
                  <a:pt x="2047091" y="1851028"/>
                  <a:pt x="2032016" y="1836296"/>
                </a:cubicBezTo>
                <a:cubicBezTo>
                  <a:pt x="2016940" y="1821563"/>
                  <a:pt x="1999810" y="1811114"/>
                  <a:pt x="1980623" y="1804947"/>
                </a:cubicBezTo>
                <a:cubicBezTo>
                  <a:pt x="1961437" y="1798780"/>
                  <a:pt x="1940195" y="1795696"/>
                  <a:pt x="1916897" y="1795696"/>
                </a:cubicBezTo>
                <a:close/>
                <a:moveTo>
                  <a:pt x="988856" y="1599378"/>
                </a:moveTo>
                <a:cubicBezTo>
                  <a:pt x="1023803" y="1599378"/>
                  <a:pt x="1053610" y="1600234"/>
                  <a:pt x="1078278" y="1601947"/>
                </a:cubicBezTo>
                <a:cubicBezTo>
                  <a:pt x="1102947" y="1603660"/>
                  <a:pt x="1122647" y="1606401"/>
                  <a:pt x="1137379" y="1610170"/>
                </a:cubicBezTo>
                <a:cubicBezTo>
                  <a:pt x="1152112" y="1613939"/>
                  <a:pt x="1162904" y="1618564"/>
                  <a:pt x="1169757" y="1624046"/>
                </a:cubicBezTo>
                <a:cubicBezTo>
                  <a:pt x="1176609" y="1629528"/>
                  <a:pt x="1180035" y="1636037"/>
                  <a:pt x="1180035" y="1643575"/>
                </a:cubicBezTo>
                <a:lnTo>
                  <a:pt x="1180035" y="2444266"/>
                </a:lnTo>
                <a:lnTo>
                  <a:pt x="1298237" y="2444266"/>
                </a:lnTo>
                <a:cubicBezTo>
                  <a:pt x="1309201" y="2444266"/>
                  <a:pt x="1318623" y="2452660"/>
                  <a:pt x="1326503" y="2469448"/>
                </a:cubicBezTo>
                <a:cubicBezTo>
                  <a:pt x="1334383" y="2486236"/>
                  <a:pt x="1338323" y="2514159"/>
                  <a:pt x="1338323" y="2553217"/>
                </a:cubicBezTo>
                <a:cubicBezTo>
                  <a:pt x="1338323" y="2588164"/>
                  <a:pt x="1334726" y="2614716"/>
                  <a:pt x="1327531" y="2632875"/>
                </a:cubicBezTo>
                <a:cubicBezTo>
                  <a:pt x="1320336" y="2651034"/>
                  <a:pt x="1310571" y="2660113"/>
                  <a:pt x="1298237" y="2660113"/>
                </a:cubicBezTo>
                <a:lnTo>
                  <a:pt x="1180035" y="2660113"/>
                </a:lnTo>
                <a:lnTo>
                  <a:pt x="1180035" y="2900629"/>
                </a:lnTo>
                <a:cubicBezTo>
                  <a:pt x="1180035" y="2907481"/>
                  <a:pt x="1177979" y="2913477"/>
                  <a:pt x="1173868" y="2918616"/>
                </a:cubicBezTo>
                <a:cubicBezTo>
                  <a:pt x="1169757" y="2923755"/>
                  <a:pt x="1162562" y="2928038"/>
                  <a:pt x="1152283" y="2931464"/>
                </a:cubicBezTo>
                <a:cubicBezTo>
                  <a:pt x="1142005" y="2934890"/>
                  <a:pt x="1128643" y="2937460"/>
                  <a:pt x="1112197" y="2939173"/>
                </a:cubicBezTo>
                <a:cubicBezTo>
                  <a:pt x="1095752" y="2940886"/>
                  <a:pt x="1074510" y="2941742"/>
                  <a:pt x="1048471" y="2941742"/>
                </a:cubicBezTo>
                <a:cubicBezTo>
                  <a:pt x="1023803" y="2941742"/>
                  <a:pt x="1003074" y="2940886"/>
                  <a:pt x="986286" y="2939173"/>
                </a:cubicBezTo>
                <a:cubicBezTo>
                  <a:pt x="969498" y="2937460"/>
                  <a:pt x="956136" y="2934890"/>
                  <a:pt x="946200" y="2931464"/>
                </a:cubicBezTo>
                <a:cubicBezTo>
                  <a:pt x="936265" y="2928038"/>
                  <a:pt x="929412" y="2923755"/>
                  <a:pt x="925644" y="2918616"/>
                </a:cubicBezTo>
                <a:cubicBezTo>
                  <a:pt x="921875" y="2913477"/>
                  <a:pt x="919990" y="2907481"/>
                  <a:pt x="919990" y="2900629"/>
                </a:cubicBezTo>
                <a:lnTo>
                  <a:pt x="919990" y="2660113"/>
                </a:lnTo>
                <a:lnTo>
                  <a:pt x="411208" y="2660113"/>
                </a:lnTo>
                <a:cubicBezTo>
                  <a:pt x="401614" y="2660113"/>
                  <a:pt x="393049" y="2658914"/>
                  <a:pt x="385511" y="2656516"/>
                </a:cubicBezTo>
                <a:cubicBezTo>
                  <a:pt x="377974" y="2654117"/>
                  <a:pt x="371636" y="2648635"/>
                  <a:pt x="366496" y="2640070"/>
                </a:cubicBezTo>
                <a:cubicBezTo>
                  <a:pt x="361357" y="2631505"/>
                  <a:pt x="357588" y="2619170"/>
                  <a:pt x="355190" y="2603068"/>
                </a:cubicBezTo>
                <a:cubicBezTo>
                  <a:pt x="352792" y="2586965"/>
                  <a:pt x="351593" y="2565551"/>
                  <a:pt x="351593" y="2538827"/>
                </a:cubicBezTo>
                <a:cubicBezTo>
                  <a:pt x="351593" y="2516900"/>
                  <a:pt x="352106" y="2497885"/>
                  <a:pt x="353134" y="2481782"/>
                </a:cubicBezTo>
                <a:cubicBezTo>
                  <a:pt x="354162" y="2465679"/>
                  <a:pt x="355875" y="2451118"/>
                  <a:pt x="358274" y="2438099"/>
                </a:cubicBezTo>
                <a:cubicBezTo>
                  <a:pt x="360672" y="2425079"/>
                  <a:pt x="364098" y="2412745"/>
                  <a:pt x="368552" y="2401096"/>
                </a:cubicBezTo>
                <a:cubicBezTo>
                  <a:pt x="373006" y="2389447"/>
                  <a:pt x="378659" y="2377113"/>
                  <a:pt x="385511" y="2364094"/>
                </a:cubicBezTo>
                <a:lnTo>
                  <a:pt x="798705" y="1635352"/>
                </a:lnTo>
                <a:cubicBezTo>
                  <a:pt x="802131" y="1629185"/>
                  <a:pt x="807955" y="1623875"/>
                  <a:pt x="816178" y="1619421"/>
                </a:cubicBezTo>
                <a:cubicBezTo>
                  <a:pt x="824401" y="1614967"/>
                  <a:pt x="835879" y="1611198"/>
                  <a:pt x="850611" y="1608114"/>
                </a:cubicBezTo>
                <a:cubicBezTo>
                  <a:pt x="865343" y="1605031"/>
                  <a:pt x="884016" y="1602804"/>
                  <a:pt x="906628" y="1601433"/>
                </a:cubicBezTo>
                <a:cubicBezTo>
                  <a:pt x="929241" y="1600063"/>
                  <a:pt x="956650" y="1599378"/>
                  <a:pt x="988856" y="1599378"/>
                </a:cubicBezTo>
                <a:close/>
                <a:moveTo>
                  <a:pt x="1928203" y="1581904"/>
                </a:moveTo>
                <a:cubicBezTo>
                  <a:pt x="2019339" y="1581904"/>
                  <a:pt x="2094885" y="1597493"/>
                  <a:pt x="2154843" y="1628671"/>
                </a:cubicBezTo>
                <a:cubicBezTo>
                  <a:pt x="2214800" y="1659849"/>
                  <a:pt x="2262253" y="1704732"/>
                  <a:pt x="2297199" y="1763319"/>
                </a:cubicBezTo>
                <a:cubicBezTo>
                  <a:pt x="2332146" y="1821906"/>
                  <a:pt x="2356472" y="1893513"/>
                  <a:pt x="2370176" y="1978138"/>
                </a:cubicBezTo>
                <a:cubicBezTo>
                  <a:pt x="2383881" y="2062764"/>
                  <a:pt x="2390733" y="2158525"/>
                  <a:pt x="2390733" y="2265421"/>
                </a:cubicBezTo>
                <a:cubicBezTo>
                  <a:pt x="2390733" y="2371631"/>
                  <a:pt x="2382168" y="2467563"/>
                  <a:pt x="2365037" y="2553217"/>
                </a:cubicBezTo>
                <a:cubicBezTo>
                  <a:pt x="2347906" y="2638871"/>
                  <a:pt x="2319983" y="2711848"/>
                  <a:pt x="2281268" y="2772148"/>
                </a:cubicBezTo>
                <a:cubicBezTo>
                  <a:pt x="2242552" y="2832448"/>
                  <a:pt x="2192188" y="2878701"/>
                  <a:pt x="2130175" y="2910907"/>
                </a:cubicBezTo>
                <a:cubicBezTo>
                  <a:pt x="2068161" y="2943113"/>
                  <a:pt x="1992272" y="2959216"/>
                  <a:pt x="1902507" y="2959216"/>
                </a:cubicBezTo>
                <a:cubicBezTo>
                  <a:pt x="1811372" y="2959216"/>
                  <a:pt x="1735997" y="2943627"/>
                  <a:pt x="1676382" y="2912449"/>
                </a:cubicBezTo>
                <a:cubicBezTo>
                  <a:pt x="1616767" y="2881271"/>
                  <a:pt x="1569486" y="2836388"/>
                  <a:pt x="1534539" y="2777801"/>
                </a:cubicBezTo>
                <a:cubicBezTo>
                  <a:pt x="1499592" y="2719214"/>
                  <a:pt x="1475095" y="2647607"/>
                  <a:pt x="1461048" y="2562982"/>
                </a:cubicBezTo>
                <a:cubicBezTo>
                  <a:pt x="1447001" y="2478356"/>
                  <a:pt x="1439977" y="2382595"/>
                  <a:pt x="1439977" y="2275699"/>
                </a:cubicBezTo>
                <a:cubicBezTo>
                  <a:pt x="1439977" y="2170174"/>
                  <a:pt x="1448714" y="2074413"/>
                  <a:pt x="1466187" y="1988417"/>
                </a:cubicBezTo>
                <a:cubicBezTo>
                  <a:pt x="1483661" y="1902420"/>
                  <a:pt x="1511755" y="1829272"/>
                  <a:pt x="1550471" y="1768972"/>
                </a:cubicBezTo>
                <a:cubicBezTo>
                  <a:pt x="1589186" y="1708672"/>
                  <a:pt x="1639551" y="1662419"/>
                  <a:pt x="1701564" y="1630213"/>
                </a:cubicBezTo>
                <a:cubicBezTo>
                  <a:pt x="1763577" y="1598007"/>
                  <a:pt x="1839123" y="1581904"/>
                  <a:pt x="1928203" y="1581904"/>
                </a:cubicBezTo>
                <a:close/>
                <a:moveTo>
                  <a:pt x="248648" y="1343004"/>
                </a:moveTo>
                <a:lnTo>
                  <a:pt x="248648" y="3201213"/>
                </a:lnTo>
                <a:lnTo>
                  <a:pt x="2569369" y="3201213"/>
                </a:lnTo>
                <a:lnTo>
                  <a:pt x="2569369" y="1343004"/>
                </a:lnTo>
                <a:close/>
                <a:moveTo>
                  <a:pt x="0" y="994591"/>
                </a:moveTo>
                <a:lnTo>
                  <a:pt x="2818017" y="994591"/>
                </a:lnTo>
                <a:lnTo>
                  <a:pt x="2818017" y="3549629"/>
                </a:lnTo>
                <a:lnTo>
                  <a:pt x="0" y="3549629"/>
                </a:lnTo>
                <a:close/>
                <a:moveTo>
                  <a:pt x="0" y="248648"/>
                </a:moveTo>
                <a:lnTo>
                  <a:pt x="331532" y="248648"/>
                </a:lnTo>
                <a:lnTo>
                  <a:pt x="331532" y="372973"/>
                </a:lnTo>
                <a:cubicBezTo>
                  <a:pt x="331532" y="534593"/>
                  <a:pt x="460000" y="663061"/>
                  <a:pt x="621622" y="663061"/>
                </a:cubicBezTo>
                <a:cubicBezTo>
                  <a:pt x="783243" y="663061"/>
                  <a:pt x="911711" y="534593"/>
                  <a:pt x="911711" y="372973"/>
                </a:cubicBezTo>
                <a:lnTo>
                  <a:pt x="911711" y="248648"/>
                </a:lnTo>
                <a:lnTo>
                  <a:pt x="1906306" y="248648"/>
                </a:lnTo>
                <a:lnTo>
                  <a:pt x="1906306" y="372973"/>
                </a:lnTo>
                <a:cubicBezTo>
                  <a:pt x="1906306" y="534593"/>
                  <a:pt x="2034774" y="663061"/>
                  <a:pt x="2196397" y="663061"/>
                </a:cubicBezTo>
                <a:cubicBezTo>
                  <a:pt x="2358017" y="663061"/>
                  <a:pt x="2486485" y="534593"/>
                  <a:pt x="2486485" y="372973"/>
                </a:cubicBezTo>
                <a:lnTo>
                  <a:pt x="2486485" y="248648"/>
                </a:lnTo>
                <a:lnTo>
                  <a:pt x="2818017" y="248648"/>
                </a:lnTo>
                <a:lnTo>
                  <a:pt x="2818017" y="828827"/>
                </a:lnTo>
                <a:lnTo>
                  <a:pt x="0" y="828827"/>
                </a:lnTo>
                <a:close/>
                <a:moveTo>
                  <a:pt x="2196397" y="0"/>
                </a:moveTo>
                <a:cubicBezTo>
                  <a:pt x="2266847" y="0"/>
                  <a:pt x="2320720" y="53875"/>
                  <a:pt x="2320720" y="124325"/>
                </a:cubicBezTo>
                <a:lnTo>
                  <a:pt x="2320720" y="372972"/>
                </a:lnTo>
                <a:cubicBezTo>
                  <a:pt x="2320720" y="443422"/>
                  <a:pt x="2266847" y="497297"/>
                  <a:pt x="2196397" y="497297"/>
                </a:cubicBezTo>
                <a:cubicBezTo>
                  <a:pt x="2125947" y="497297"/>
                  <a:pt x="2072072" y="443422"/>
                  <a:pt x="2072072" y="372972"/>
                </a:cubicBezTo>
                <a:lnTo>
                  <a:pt x="2072072" y="124325"/>
                </a:lnTo>
                <a:cubicBezTo>
                  <a:pt x="2072072" y="53875"/>
                  <a:pt x="2125947" y="0"/>
                  <a:pt x="2196397" y="0"/>
                </a:cubicBezTo>
                <a:close/>
                <a:moveTo>
                  <a:pt x="621622" y="0"/>
                </a:moveTo>
                <a:cubicBezTo>
                  <a:pt x="692072" y="0"/>
                  <a:pt x="745945" y="53875"/>
                  <a:pt x="745945" y="124325"/>
                </a:cubicBezTo>
                <a:lnTo>
                  <a:pt x="745945" y="372972"/>
                </a:lnTo>
                <a:cubicBezTo>
                  <a:pt x="745945" y="443422"/>
                  <a:pt x="692072" y="497297"/>
                  <a:pt x="621622" y="497297"/>
                </a:cubicBezTo>
                <a:cubicBezTo>
                  <a:pt x="551170" y="497297"/>
                  <a:pt x="497297" y="443422"/>
                  <a:pt x="497297" y="372972"/>
                </a:cubicBezTo>
                <a:lnTo>
                  <a:pt x="497297" y="124325"/>
                </a:lnTo>
                <a:cubicBezTo>
                  <a:pt x="497297" y="53875"/>
                  <a:pt x="551170" y="0"/>
                  <a:pt x="621622" y="0"/>
                </a:cubicBezTo>
                <a:close/>
              </a:path>
            </a:pathLst>
          </a:custGeom>
          <a:solidFill>
            <a:srgbClr val="FFCA2C"/>
          </a:solidFill>
          <a:ln w="21134" cap="flat">
            <a:noFill/>
            <a:prstDash val="solid"/>
            <a:miter/>
          </a:ln>
        </p:spPr>
        <p:txBody>
          <a:bodyPr wrap="square" rtlCol="0" anchor="ctr">
            <a:noAutofit/>
          </a:bodyPr>
          <a:lstStyle/>
          <a:p>
            <a:endParaRPr lang="en-GB"/>
          </a:p>
        </p:txBody>
      </p:sp>
      <p:grpSp>
        <p:nvGrpSpPr>
          <p:cNvPr id="148" name="Group 147">
            <a:extLst>
              <a:ext uri="{FF2B5EF4-FFF2-40B4-BE49-F238E27FC236}">
                <a16:creationId xmlns:a16="http://schemas.microsoft.com/office/drawing/2014/main" id="{6176CD7C-7565-438E-9DFD-5DCBBBAC25C1}"/>
              </a:ext>
            </a:extLst>
          </p:cNvPr>
          <p:cNvGrpSpPr/>
          <p:nvPr/>
        </p:nvGrpSpPr>
        <p:grpSpPr>
          <a:xfrm>
            <a:off x="4412938" y="3465940"/>
            <a:ext cx="1695439" cy="965296"/>
            <a:chOff x="-3535583" y="7580651"/>
            <a:chExt cx="1643191" cy="935549"/>
          </a:xfrm>
        </p:grpSpPr>
        <p:sp>
          <p:nvSpPr>
            <p:cNvPr id="165" name="Graphic 29" descr="Cloud with solid fill">
              <a:extLst>
                <a:ext uri="{FF2B5EF4-FFF2-40B4-BE49-F238E27FC236}">
                  <a16:creationId xmlns:a16="http://schemas.microsoft.com/office/drawing/2014/main" id="{9507055B-CE55-4A4D-9AA4-E03483A839FF}"/>
                </a:ext>
              </a:extLst>
            </p:cNvPr>
            <p:cNvSpPr/>
            <p:nvPr/>
          </p:nvSpPr>
          <p:spPr>
            <a:xfrm>
              <a:off x="-3535583" y="7580651"/>
              <a:ext cx="1643191" cy="935549"/>
            </a:xfrm>
            <a:custGeom>
              <a:avLst/>
              <a:gdLst>
                <a:gd name="connsiteX0" fmla="*/ 1411182 w 1643191"/>
                <a:gd name="connsiteY0" fmla="*/ 465681 h 935549"/>
                <a:gd name="connsiteX1" fmla="*/ 1391685 w 1643191"/>
                <a:gd name="connsiteY1" fmla="*/ 465681 h 935549"/>
                <a:gd name="connsiteX2" fmla="*/ 1391685 w 1643191"/>
                <a:gd name="connsiteY2" fmla="*/ 465681 h 935549"/>
                <a:gd name="connsiteX3" fmla="*/ 1268857 w 1643191"/>
                <a:gd name="connsiteY3" fmla="*/ 227822 h 935549"/>
                <a:gd name="connsiteX4" fmla="*/ 1001753 w 1643191"/>
                <a:gd name="connsiteY4" fmla="*/ 190778 h 935549"/>
                <a:gd name="connsiteX5" fmla="*/ 607921 w 1643191"/>
                <a:gd name="connsiteY5" fmla="*/ 9460 h 935549"/>
                <a:gd name="connsiteX6" fmla="*/ 338868 w 1643191"/>
                <a:gd name="connsiteY6" fmla="*/ 348701 h 935549"/>
                <a:gd name="connsiteX7" fmla="*/ 338868 w 1643191"/>
                <a:gd name="connsiteY7" fmla="*/ 352600 h 935549"/>
                <a:gd name="connsiteX8" fmla="*/ 58116 w 1643191"/>
                <a:gd name="connsiteY8" fmla="*/ 465681 h 935549"/>
                <a:gd name="connsiteX9" fmla="*/ 26922 w 1643191"/>
                <a:gd name="connsiteY9" fmla="*/ 765929 h 935549"/>
                <a:gd name="connsiteX10" fmla="*/ 278428 w 1643191"/>
                <a:gd name="connsiteY10" fmla="*/ 933600 h 935549"/>
                <a:gd name="connsiteX11" fmla="*/ 278428 w 1643191"/>
                <a:gd name="connsiteY11" fmla="*/ 935549 h 935549"/>
                <a:gd name="connsiteX12" fmla="*/ 1409232 w 1643191"/>
                <a:gd name="connsiteY12" fmla="*/ 935549 h 935549"/>
                <a:gd name="connsiteX13" fmla="*/ 1643192 w 1643191"/>
                <a:gd name="connsiteY13" fmla="*/ 701590 h 935549"/>
                <a:gd name="connsiteX14" fmla="*/ 1411182 w 1643191"/>
                <a:gd name="connsiteY14" fmla="*/ 465681 h 9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3191" h="935549">
                  <a:moveTo>
                    <a:pt x="1411182" y="465681"/>
                  </a:moveTo>
                  <a:cubicBezTo>
                    <a:pt x="1405333" y="465681"/>
                    <a:pt x="1397534" y="465681"/>
                    <a:pt x="1391685" y="465681"/>
                  </a:cubicBezTo>
                  <a:cubicBezTo>
                    <a:pt x="1391685" y="465681"/>
                    <a:pt x="1391685" y="465681"/>
                    <a:pt x="1391685" y="465681"/>
                  </a:cubicBezTo>
                  <a:cubicBezTo>
                    <a:pt x="1391685" y="370147"/>
                    <a:pt x="1344894" y="282413"/>
                    <a:pt x="1268857" y="227822"/>
                  </a:cubicBezTo>
                  <a:cubicBezTo>
                    <a:pt x="1190870" y="173231"/>
                    <a:pt x="1091437" y="159584"/>
                    <a:pt x="1001753" y="190778"/>
                  </a:cubicBezTo>
                  <a:cubicBezTo>
                    <a:pt x="927666" y="46503"/>
                    <a:pt x="763894" y="-27584"/>
                    <a:pt x="607921" y="9460"/>
                  </a:cubicBezTo>
                  <a:cubicBezTo>
                    <a:pt x="451948" y="46503"/>
                    <a:pt x="338868" y="186879"/>
                    <a:pt x="338868" y="348701"/>
                  </a:cubicBezTo>
                  <a:cubicBezTo>
                    <a:pt x="338868" y="348701"/>
                    <a:pt x="338868" y="350651"/>
                    <a:pt x="338868" y="352600"/>
                  </a:cubicBezTo>
                  <a:cubicBezTo>
                    <a:pt x="231636" y="335053"/>
                    <a:pt x="124405" y="379896"/>
                    <a:pt x="58116" y="465681"/>
                  </a:cubicBezTo>
                  <a:cubicBezTo>
                    <a:pt x="-6223" y="553416"/>
                    <a:pt x="-17921" y="668446"/>
                    <a:pt x="26922" y="765929"/>
                  </a:cubicBezTo>
                  <a:cubicBezTo>
                    <a:pt x="73714" y="863412"/>
                    <a:pt x="171197" y="927751"/>
                    <a:pt x="278428" y="933600"/>
                  </a:cubicBezTo>
                  <a:lnTo>
                    <a:pt x="278428" y="935549"/>
                  </a:lnTo>
                  <a:lnTo>
                    <a:pt x="1409232" y="935549"/>
                  </a:lnTo>
                  <a:cubicBezTo>
                    <a:pt x="1537910" y="935549"/>
                    <a:pt x="1643192" y="830268"/>
                    <a:pt x="1643192" y="701590"/>
                  </a:cubicBezTo>
                  <a:cubicBezTo>
                    <a:pt x="1643192" y="572912"/>
                    <a:pt x="1539860" y="465681"/>
                    <a:pt x="1411182" y="465681"/>
                  </a:cubicBezTo>
                  <a:close/>
                </a:path>
              </a:pathLst>
            </a:custGeom>
            <a:solidFill>
              <a:srgbClr val="FFCA2C"/>
            </a:solidFill>
            <a:ln w="19447" cap="flat">
              <a:noFill/>
              <a:prstDash val="solid"/>
              <a:miter/>
            </a:ln>
          </p:spPr>
          <p:txBody>
            <a:bodyPr rtlCol="0" anchor="ctr"/>
            <a:lstStyle/>
            <a:p>
              <a:endParaRPr lang="en-GB"/>
            </a:p>
          </p:txBody>
        </p:sp>
        <p:pic>
          <p:nvPicPr>
            <p:cNvPr id="166" name="Picture 165" descr="Icon&#10;&#10;Description automatically generated">
              <a:extLst>
                <a:ext uri="{FF2B5EF4-FFF2-40B4-BE49-F238E27FC236}">
                  <a16:creationId xmlns:a16="http://schemas.microsoft.com/office/drawing/2014/main" id="{621AEE3B-E14A-4623-AF1B-FD6F0B03CD01}"/>
                </a:ext>
              </a:extLst>
            </p:cNvPr>
            <p:cNvPicPr>
              <a:picLocks noChangeAspect="1"/>
            </p:cNvPicPr>
            <p:nvPr/>
          </p:nvPicPr>
          <p:blipFill>
            <a:blip r:embed="rId8">
              <a:biLevel thresh="75000"/>
              <a:extLst>
                <a:ext uri="{28A0092B-C50C-407E-A947-70E740481C1C}">
                  <a14:useLocalDpi xmlns:a14="http://schemas.microsoft.com/office/drawing/2010/main" val="0"/>
                </a:ext>
              </a:extLst>
            </a:blip>
            <a:stretch>
              <a:fillRect/>
            </a:stretch>
          </p:blipFill>
          <p:spPr>
            <a:xfrm>
              <a:off x="-3302544" y="7696848"/>
              <a:ext cx="732280" cy="670768"/>
            </a:xfrm>
            <a:prstGeom prst="rect">
              <a:avLst/>
            </a:prstGeom>
          </p:spPr>
        </p:pic>
        <p:sp>
          <p:nvSpPr>
            <p:cNvPr id="167" name="Freeform: Shape 166">
              <a:extLst>
                <a:ext uri="{FF2B5EF4-FFF2-40B4-BE49-F238E27FC236}">
                  <a16:creationId xmlns:a16="http://schemas.microsoft.com/office/drawing/2014/main" id="{9F858630-0B84-490F-BEEE-D5FCFE4DA934}"/>
                </a:ext>
              </a:extLst>
            </p:cNvPr>
            <p:cNvSpPr/>
            <p:nvPr/>
          </p:nvSpPr>
          <p:spPr>
            <a:xfrm>
              <a:off x="-2485648" y="8002184"/>
              <a:ext cx="325184" cy="345509"/>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chemeClr val="bg1"/>
            </a:solidFill>
            <a:ln w="26491" cap="flat">
              <a:noFill/>
              <a:prstDash val="solid"/>
              <a:miter/>
            </a:ln>
          </p:spPr>
          <p:txBody>
            <a:bodyPr rtlCol="0" anchor="ctr"/>
            <a:lstStyle/>
            <a:p>
              <a:endParaRPr lang="en-GB"/>
            </a:p>
          </p:txBody>
        </p:sp>
      </p:grpSp>
      <p:sp>
        <p:nvSpPr>
          <p:cNvPr id="168" name="TextBox 167">
            <a:extLst>
              <a:ext uri="{FF2B5EF4-FFF2-40B4-BE49-F238E27FC236}">
                <a16:creationId xmlns:a16="http://schemas.microsoft.com/office/drawing/2014/main" id="{1CA9160B-7934-4EF0-B6F6-BC469520F096}"/>
              </a:ext>
            </a:extLst>
          </p:cNvPr>
          <p:cNvSpPr txBox="1"/>
          <p:nvPr/>
        </p:nvSpPr>
        <p:spPr>
          <a:xfrm>
            <a:off x="4439700" y="4543691"/>
            <a:ext cx="1657620" cy="369332"/>
          </a:xfrm>
          <a:prstGeom prst="rect">
            <a:avLst/>
          </a:prstGeom>
          <a:noFill/>
        </p:spPr>
        <p:txBody>
          <a:bodyPr wrap="square">
            <a:spAutoFit/>
          </a:bodyPr>
          <a:lstStyle/>
          <a:p>
            <a:pPr algn="ctr"/>
            <a:r>
              <a:rPr lang="en-US" sz="1800" dirty="0">
                <a:solidFill>
                  <a:srgbClr val="FFCA2C"/>
                </a:solidFill>
              </a:rPr>
              <a:t>heaven</a:t>
            </a:r>
            <a:endParaRPr lang="en-GB" sz="1800" dirty="0">
              <a:solidFill>
                <a:srgbClr val="FFCA2C"/>
              </a:solidFill>
            </a:endParaRPr>
          </a:p>
        </p:txBody>
      </p:sp>
      <p:grpSp>
        <p:nvGrpSpPr>
          <p:cNvPr id="185" name="Group 184">
            <a:extLst>
              <a:ext uri="{FF2B5EF4-FFF2-40B4-BE49-F238E27FC236}">
                <a16:creationId xmlns:a16="http://schemas.microsoft.com/office/drawing/2014/main" id="{98BD5607-A8EA-4BF7-999E-6486A542B0BB}"/>
              </a:ext>
            </a:extLst>
          </p:cNvPr>
          <p:cNvGrpSpPr/>
          <p:nvPr/>
        </p:nvGrpSpPr>
        <p:grpSpPr>
          <a:xfrm>
            <a:off x="898787" y="1255585"/>
            <a:ext cx="1664619" cy="1678758"/>
            <a:chOff x="-2931" y="4870032"/>
            <a:chExt cx="915165" cy="922938"/>
          </a:xfrm>
        </p:grpSpPr>
        <p:sp>
          <p:nvSpPr>
            <p:cNvPr id="186" name="Freeform: Shape 185">
              <a:extLst>
                <a:ext uri="{FF2B5EF4-FFF2-40B4-BE49-F238E27FC236}">
                  <a16:creationId xmlns:a16="http://schemas.microsoft.com/office/drawing/2014/main" id="{DA64C8DB-80F5-4C83-86A3-944E1324530F}"/>
                </a:ext>
              </a:extLst>
            </p:cNvPr>
            <p:cNvSpPr/>
            <p:nvPr/>
          </p:nvSpPr>
          <p:spPr>
            <a:xfrm>
              <a:off x="-2931" y="4870032"/>
              <a:ext cx="915165" cy="922938"/>
            </a:xfrm>
            <a:custGeom>
              <a:avLst/>
              <a:gdLst>
                <a:gd name="connsiteX0" fmla="*/ 867818 w 915165"/>
                <a:gd name="connsiteY0" fmla="*/ 425858 h 922938"/>
                <a:gd name="connsiteX1" fmla="*/ 914992 w 915165"/>
                <a:gd name="connsiteY1" fmla="*/ 538466 h 922938"/>
                <a:gd name="connsiteX2" fmla="*/ 915165 w 915165"/>
                <a:gd name="connsiteY2" fmla="*/ 538577 h 922938"/>
                <a:gd name="connsiteX3" fmla="*/ 913563 w 915165"/>
                <a:gd name="connsiteY3" fmla="*/ 554471 h 922938"/>
                <a:gd name="connsiteX4" fmla="*/ 844126 w 915165"/>
                <a:gd name="connsiteY4" fmla="*/ 719481 h 922938"/>
                <a:gd name="connsiteX5" fmla="*/ 807578 w 915165"/>
                <a:gd name="connsiteY5" fmla="*/ 763777 h 922938"/>
                <a:gd name="connsiteX6" fmla="*/ 803062 w 915165"/>
                <a:gd name="connsiteY6" fmla="*/ 733805 h 922938"/>
                <a:gd name="connsiteX7" fmla="*/ 811514 w 915165"/>
                <a:gd name="connsiteY7" fmla="*/ 447162 h 922938"/>
                <a:gd name="connsiteX8" fmla="*/ 838144 w 915165"/>
                <a:gd name="connsiteY8" fmla="*/ 462379 h 922938"/>
                <a:gd name="connsiteX9" fmla="*/ 868579 w 915165"/>
                <a:gd name="connsiteY9" fmla="*/ 431945 h 922938"/>
                <a:gd name="connsiteX10" fmla="*/ 867818 w 915165"/>
                <a:gd name="connsiteY10" fmla="*/ 425858 h 922938"/>
                <a:gd name="connsiteX11" fmla="*/ 879992 w 915165"/>
                <a:gd name="connsiteY11" fmla="*/ 349011 h 922938"/>
                <a:gd name="connsiteX12" fmla="*/ 911152 w 915165"/>
                <a:gd name="connsiteY12" fmla="*/ 360703 h 922938"/>
                <a:gd name="connsiteX13" fmla="*/ 913563 w 915165"/>
                <a:gd name="connsiteY13" fmla="*/ 368467 h 922938"/>
                <a:gd name="connsiteX14" fmla="*/ 913716 w 915165"/>
                <a:gd name="connsiteY14" fmla="*/ 369991 h 922938"/>
                <a:gd name="connsiteX15" fmla="*/ 912995 w 915165"/>
                <a:gd name="connsiteY15" fmla="*/ 368984 h 922938"/>
                <a:gd name="connsiteX16" fmla="*/ 879992 w 915165"/>
                <a:gd name="connsiteY16" fmla="*/ 349011 h 922938"/>
                <a:gd name="connsiteX17" fmla="*/ 461469 w 915165"/>
                <a:gd name="connsiteY17" fmla="*/ 0 h 922938"/>
                <a:gd name="connsiteX18" fmla="*/ 886673 w 915165"/>
                <a:gd name="connsiteY18" fmla="*/ 281845 h 922938"/>
                <a:gd name="connsiteX19" fmla="*/ 888918 w 915165"/>
                <a:gd name="connsiteY19" fmla="*/ 289076 h 922938"/>
                <a:gd name="connsiteX20" fmla="*/ 867628 w 915165"/>
                <a:gd name="connsiteY20" fmla="*/ 296036 h 922938"/>
                <a:gd name="connsiteX21" fmla="*/ 819123 w 915165"/>
                <a:gd name="connsiteY21" fmla="*/ 333033 h 922938"/>
                <a:gd name="connsiteX22" fmla="*/ 799341 w 915165"/>
                <a:gd name="connsiteY22" fmla="*/ 219664 h 922938"/>
                <a:gd name="connsiteX23" fmla="*/ 660103 w 915165"/>
                <a:gd name="connsiteY23" fmla="*/ 206729 h 922938"/>
                <a:gd name="connsiteX24" fmla="*/ 658581 w 915165"/>
                <a:gd name="connsiteY24" fmla="*/ 221186 h 922938"/>
                <a:gd name="connsiteX25" fmla="*/ 771189 w 915165"/>
                <a:gd name="connsiteY25" fmla="*/ 291946 h 922938"/>
                <a:gd name="connsiteX26" fmla="*/ 647168 w 915165"/>
                <a:gd name="connsiteY26" fmla="*/ 279772 h 922938"/>
                <a:gd name="connsiteX27" fmla="*/ 568038 w 915165"/>
                <a:gd name="connsiteY27" fmla="*/ 381728 h 922938"/>
                <a:gd name="connsiteX28" fmla="*/ 578690 w 915165"/>
                <a:gd name="connsiteY28" fmla="*/ 391619 h 922938"/>
                <a:gd name="connsiteX29" fmla="*/ 701950 w 915165"/>
                <a:gd name="connsiteY29" fmla="*/ 340641 h 922938"/>
                <a:gd name="connsiteX30" fmla="*/ 654777 w 915165"/>
                <a:gd name="connsiteY30" fmla="*/ 386293 h 922938"/>
                <a:gd name="connsiteX31" fmla="*/ 641842 w 915165"/>
                <a:gd name="connsiteY31" fmla="*/ 501183 h 922938"/>
                <a:gd name="connsiteX32" fmla="*/ 656298 w 915165"/>
                <a:gd name="connsiteY32" fmla="*/ 503466 h 922938"/>
                <a:gd name="connsiteX33" fmla="*/ 717167 w 915165"/>
                <a:gd name="connsiteY33" fmla="*/ 414445 h 922938"/>
                <a:gd name="connsiteX34" fmla="*/ 714885 w 915165"/>
                <a:gd name="connsiteY34" fmla="*/ 425097 h 922938"/>
                <a:gd name="connsiteX35" fmla="*/ 745319 w 915165"/>
                <a:gd name="connsiteY35" fmla="*/ 455532 h 922938"/>
                <a:gd name="connsiteX36" fmla="*/ 764341 w 915165"/>
                <a:gd name="connsiteY36" fmla="*/ 448684 h 922938"/>
                <a:gd name="connsiteX37" fmla="*/ 733906 w 915165"/>
                <a:gd name="connsiteY37" fmla="*/ 813137 h 922938"/>
                <a:gd name="connsiteX38" fmla="*/ 738376 w 915165"/>
                <a:gd name="connsiteY38" fmla="*/ 823884 h 922938"/>
                <a:gd name="connsiteX39" fmla="*/ 742125 w 915165"/>
                <a:gd name="connsiteY39" fmla="*/ 825443 h 922938"/>
                <a:gd name="connsiteX40" fmla="*/ 719481 w 915165"/>
                <a:gd name="connsiteY40" fmla="*/ 844127 h 922938"/>
                <a:gd name="connsiteX41" fmla="*/ 461469 w 915165"/>
                <a:gd name="connsiteY41" fmla="*/ 922938 h 922938"/>
                <a:gd name="connsiteX42" fmla="*/ 0 w 915165"/>
                <a:gd name="connsiteY42" fmla="*/ 461469 h 922938"/>
                <a:gd name="connsiteX43" fmla="*/ 461469 w 915165"/>
                <a:gd name="connsiteY43"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165" h="922938">
                  <a:moveTo>
                    <a:pt x="867818" y="425858"/>
                  </a:moveTo>
                  <a:cubicBezTo>
                    <a:pt x="900535" y="473031"/>
                    <a:pt x="905100" y="516401"/>
                    <a:pt x="914992" y="538466"/>
                  </a:cubicBezTo>
                  <a:lnTo>
                    <a:pt x="915165" y="538577"/>
                  </a:lnTo>
                  <a:lnTo>
                    <a:pt x="913563" y="554471"/>
                  </a:lnTo>
                  <a:cubicBezTo>
                    <a:pt x="901268" y="614552"/>
                    <a:pt x="877298" y="670380"/>
                    <a:pt x="844126" y="719481"/>
                  </a:cubicBezTo>
                  <a:lnTo>
                    <a:pt x="807578" y="763777"/>
                  </a:lnTo>
                  <a:lnTo>
                    <a:pt x="803062" y="733805"/>
                  </a:lnTo>
                  <a:cubicBezTo>
                    <a:pt x="793254" y="650455"/>
                    <a:pt x="790400" y="548167"/>
                    <a:pt x="811514" y="447162"/>
                  </a:cubicBezTo>
                  <a:cubicBezTo>
                    <a:pt x="816840" y="456292"/>
                    <a:pt x="826732" y="462379"/>
                    <a:pt x="838144" y="462379"/>
                  </a:cubicBezTo>
                  <a:cubicBezTo>
                    <a:pt x="854883" y="462379"/>
                    <a:pt x="868579" y="448684"/>
                    <a:pt x="868579" y="431945"/>
                  </a:cubicBezTo>
                  <a:cubicBezTo>
                    <a:pt x="868579" y="429662"/>
                    <a:pt x="868579" y="428140"/>
                    <a:pt x="867818" y="425858"/>
                  </a:cubicBezTo>
                  <a:close/>
                  <a:moveTo>
                    <a:pt x="879992" y="349011"/>
                  </a:moveTo>
                  <a:lnTo>
                    <a:pt x="911152" y="360703"/>
                  </a:lnTo>
                  <a:lnTo>
                    <a:pt x="913563" y="368467"/>
                  </a:lnTo>
                  <a:lnTo>
                    <a:pt x="913716" y="369991"/>
                  </a:lnTo>
                  <a:lnTo>
                    <a:pt x="912995" y="368984"/>
                  </a:lnTo>
                  <a:cubicBezTo>
                    <a:pt x="903199" y="360424"/>
                    <a:pt x="891786" y="353957"/>
                    <a:pt x="879992" y="349011"/>
                  </a:cubicBezTo>
                  <a:close/>
                  <a:moveTo>
                    <a:pt x="461469" y="0"/>
                  </a:moveTo>
                  <a:cubicBezTo>
                    <a:pt x="652616" y="0"/>
                    <a:pt x="816619" y="116217"/>
                    <a:pt x="886673" y="281845"/>
                  </a:cubicBezTo>
                  <a:lnTo>
                    <a:pt x="888918" y="289076"/>
                  </a:lnTo>
                  <a:lnTo>
                    <a:pt x="867628" y="296036"/>
                  </a:lnTo>
                  <a:cubicBezTo>
                    <a:pt x="844231" y="308115"/>
                    <a:pt x="826732" y="325044"/>
                    <a:pt x="819123" y="333033"/>
                  </a:cubicBezTo>
                  <a:cubicBezTo>
                    <a:pt x="829014" y="312489"/>
                    <a:pt x="848797" y="258468"/>
                    <a:pt x="799341" y="219664"/>
                  </a:cubicBezTo>
                  <a:cubicBezTo>
                    <a:pt x="767384" y="194556"/>
                    <a:pt x="698907" y="200643"/>
                    <a:pt x="660103" y="206729"/>
                  </a:cubicBezTo>
                  <a:cubicBezTo>
                    <a:pt x="652494" y="208251"/>
                    <a:pt x="650972" y="218142"/>
                    <a:pt x="658581" y="221186"/>
                  </a:cubicBezTo>
                  <a:cubicBezTo>
                    <a:pt x="685972" y="231838"/>
                    <a:pt x="730102" y="253903"/>
                    <a:pt x="771189" y="291946"/>
                  </a:cubicBezTo>
                  <a:cubicBezTo>
                    <a:pt x="739993" y="268359"/>
                    <a:pt x="696624" y="252381"/>
                    <a:pt x="647168" y="279772"/>
                  </a:cubicBezTo>
                  <a:cubicBezTo>
                    <a:pt x="613690" y="298794"/>
                    <a:pt x="584016" y="349772"/>
                    <a:pt x="568038" y="381728"/>
                  </a:cubicBezTo>
                  <a:cubicBezTo>
                    <a:pt x="564234" y="388576"/>
                    <a:pt x="572603" y="395423"/>
                    <a:pt x="578690" y="391619"/>
                  </a:cubicBezTo>
                  <a:cubicBezTo>
                    <a:pt x="603799" y="374880"/>
                    <a:pt x="647929" y="349772"/>
                    <a:pt x="701950" y="340641"/>
                  </a:cubicBezTo>
                  <a:cubicBezTo>
                    <a:pt x="684450" y="349011"/>
                    <a:pt x="667711" y="362706"/>
                    <a:pt x="654777" y="386293"/>
                  </a:cubicBezTo>
                  <a:cubicBezTo>
                    <a:pt x="636516" y="419010"/>
                    <a:pt x="638038" y="469227"/>
                    <a:pt x="641842" y="501183"/>
                  </a:cubicBezTo>
                  <a:cubicBezTo>
                    <a:pt x="642603" y="508792"/>
                    <a:pt x="653255" y="510314"/>
                    <a:pt x="656298" y="503466"/>
                  </a:cubicBezTo>
                  <a:cubicBezTo>
                    <a:pt x="666190" y="479879"/>
                    <a:pt x="685211" y="444879"/>
                    <a:pt x="717167" y="414445"/>
                  </a:cubicBezTo>
                  <a:cubicBezTo>
                    <a:pt x="715646" y="417488"/>
                    <a:pt x="714885" y="421293"/>
                    <a:pt x="714885" y="425097"/>
                  </a:cubicBezTo>
                  <a:cubicBezTo>
                    <a:pt x="714885" y="441836"/>
                    <a:pt x="728580" y="455532"/>
                    <a:pt x="745319" y="455532"/>
                  </a:cubicBezTo>
                  <a:cubicBezTo>
                    <a:pt x="752167" y="455532"/>
                    <a:pt x="759015" y="453249"/>
                    <a:pt x="764341" y="448684"/>
                  </a:cubicBezTo>
                  <a:cubicBezTo>
                    <a:pt x="736189" y="580313"/>
                    <a:pt x="733906" y="761398"/>
                    <a:pt x="733906" y="813137"/>
                  </a:cubicBezTo>
                  <a:cubicBezTo>
                    <a:pt x="733906" y="817322"/>
                    <a:pt x="735618" y="821126"/>
                    <a:pt x="738376" y="823884"/>
                  </a:cubicBezTo>
                  <a:lnTo>
                    <a:pt x="742125" y="825443"/>
                  </a:lnTo>
                  <a:lnTo>
                    <a:pt x="719481" y="844127"/>
                  </a:lnTo>
                  <a:cubicBezTo>
                    <a:pt x="645830" y="893884"/>
                    <a:pt x="557042"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87" name="Picture 186" descr="A picture containing silhouette&#10;&#10;Description automatically generated">
              <a:extLst>
                <a:ext uri="{FF2B5EF4-FFF2-40B4-BE49-F238E27FC236}">
                  <a16:creationId xmlns:a16="http://schemas.microsoft.com/office/drawing/2014/main" id="{47E71DCF-161E-472F-A28E-5388EA789C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0" y="5271219"/>
              <a:ext cx="527071" cy="520931"/>
            </a:xfrm>
            <a:prstGeom prst="rect">
              <a:avLst/>
            </a:prstGeom>
          </p:spPr>
        </p:pic>
      </p:grpSp>
      <p:sp>
        <p:nvSpPr>
          <p:cNvPr id="190" name="Freeform: Shape 189">
            <a:extLst>
              <a:ext uri="{FF2B5EF4-FFF2-40B4-BE49-F238E27FC236}">
                <a16:creationId xmlns:a16="http://schemas.microsoft.com/office/drawing/2014/main" id="{260ADE0E-C36D-4366-9076-E0994D786473}"/>
              </a:ext>
            </a:extLst>
          </p:cNvPr>
          <p:cNvSpPr/>
          <p:nvPr/>
        </p:nvSpPr>
        <p:spPr>
          <a:xfrm>
            <a:off x="2664357" y="4206145"/>
            <a:ext cx="1675794" cy="1675794"/>
          </a:xfrm>
          <a:custGeom>
            <a:avLst/>
            <a:gdLst>
              <a:gd name="connsiteX0" fmla="*/ 274448 w 922938"/>
              <a:gd name="connsiteY0" fmla="*/ 756097 h 922938"/>
              <a:gd name="connsiteX1" fmla="*/ 266124 w 922938"/>
              <a:gd name="connsiteY1" fmla="*/ 764421 h 922938"/>
              <a:gd name="connsiteX2" fmla="*/ 292466 w 922938"/>
              <a:gd name="connsiteY2" fmla="*/ 790763 h 922938"/>
              <a:gd name="connsiteX3" fmla="*/ 266124 w 922938"/>
              <a:gd name="connsiteY3" fmla="*/ 817105 h 922938"/>
              <a:gd name="connsiteX4" fmla="*/ 274448 w 922938"/>
              <a:gd name="connsiteY4" fmla="*/ 825429 h 922938"/>
              <a:gd name="connsiteX5" fmla="*/ 300789 w 922938"/>
              <a:gd name="connsiteY5" fmla="*/ 799087 h 922938"/>
              <a:gd name="connsiteX6" fmla="*/ 327131 w 922938"/>
              <a:gd name="connsiteY6" fmla="*/ 825429 h 922938"/>
              <a:gd name="connsiteX7" fmla="*/ 335455 w 922938"/>
              <a:gd name="connsiteY7" fmla="*/ 817105 h 922938"/>
              <a:gd name="connsiteX8" fmla="*/ 309113 w 922938"/>
              <a:gd name="connsiteY8" fmla="*/ 790763 h 922938"/>
              <a:gd name="connsiteX9" fmla="*/ 335455 w 922938"/>
              <a:gd name="connsiteY9" fmla="*/ 764421 h 922938"/>
              <a:gd name="connsiteX10" fmla="*/ 327131 w 922938"/>
              <a:gd name="connsiteY10" fmla="*/ 756097 h 922938"/>
              <a:gd name="connsiteX11" fmla="*/ 300789 w 922938"/>
              <a:gd name="connsiteY11" fmla="*/ 782439 h 922938"/>
              <a:gd name="connsiteX12" fmla="*/ 588244 w 922938"/>
              <a:gd name="connsiteY12" fmla="*/ 736815 h 922938"/>
              <a:gd name="connsiteX13" fmla="*/ 574623 w 922938"/>
              <a:gd name="connsiteY13" fmla="*/ 750436 h 922938"/>
              <a:gd name="connsiteX14" fmla="*/ 617729 w 922938"/>
              <a:gd name="connsiteY14" fmla="*/ 793542 h 922938"/>
              <a:gd name="connsiteX15" fmla="*/ 574623 w 922938"/>
              <a:gd name="connsiteY15" fmla="*/ 836648 h 922938"/>
              <a:gd name="connsiteX16" fmla="*/ 588244 w 922938"/>
              <a:gd name="connsiteY16" fmla="*/ 850269 h 922938"/>
              <a:gd name="connsiteX17" fmla="*/ 631350 w 922938"/>
              <a:gd name="connsiteY17" fmla="*/ 807163 h 922938"/>
              <a:gd name="connsiteX18" fmla="*/ 674456 w 922938"/>
              <a:gd name="connsiteY18" fmla="*/ 850269 h 922938"/>
              <a:gd name="connsiteX19" fmla="*/ 688077 w 922938"/>
              <a:gd name="connsiteY19" fmla="*/ 836648 h 922938"/>
              <a:gd name="connsiteX20" fmla="*/ 644971 w 922938"/>
              <a:gd name="connsiteY20" fmla="*/ 793542 h 922938"/>
              <a:gd name="connsiteX21" fmla="*/ 688077 w 922938"/>
              <a:gd name="connsiteY21" fmla="*/ 750436 h 922938"/>
              <a:gd name="connsiteX22" fmla="*/ 674456 w 922938"/>
              <a:gd name="connsiteY22" fmla="*/ 736815 h 922938"/>
              <a:gd name="connsiteX23" fmla="*/ 631350 w 922938"/>
              <a:gd name="connsiteY23" fmla="*/ 779921 h 922938"/>
              <a:gd name="connsiteX24" fmla="*/ 668121 w 922938"/>
              <a:gd name="connsiteY24" fmla="*/ 662984 h 922938"/>
              <a:gd name="connsiteX25" fmla="*/ 659797 w 922938"/>
              <a:gd name="connsiteY25" fmla="*/ 671308 h 922938"/>
              <a:gd name="connsiteX26" fmla="*/ 686139 w 922938"/>
              <a:gd name="connsiteY26" fmla="*/ 697650 h 922938"/>
              <a:gd name="connsiteX27" fmla="*/ 659797 w 922938"/>
              <a:gd name="connsiteY27" fmla="*/ 723992 h 922938"/>
              <a:gd name="connsiteX28" fmla="*/ 668121 w 922938"/>
              <a:gd name="connsiteY28" fmla="*/ 732316 h 922938"/>
              <a:gd name="connsiteX29" fmla="*/ 694462 w 922938"/>
              <a:gd name="connsiteY29" fmla="*/ 705974 h 922938"/>
              <a:gd name="connsiteX30" fmla="*/ 720804 w 922938"/>
              <a:gd name="connsiteY30" fmla="*/ 732316 h 922938"/>
              <a:gd name="connsiteX31" fmla="*/ 729128 w 922938"/>
              <a:gd name="connsiteY31" fmla="*/ 723992 h 922938"/>
              <a:gd name="connsiteX32" fmla="*/ 702786 w 922938"/>
              <a:gd name="connsiteY32" fmla="*/ 697650 h 922938"/>
              <a:gd name="connsiteX33" fmla="*/ 729128 w 922938"/>
              <a:gd name="connsiteY33" fmla="*/ 671308 h 922938"/>
              <a:gd name="connsiteX34" fmla="*/ 720804 w 922938"/>
              <a:gd name="connsiteY34" fmla="*/ 662984 h 922938"/>
              <a:gd name="connsiteX35" fmla="*/ 694462 w 922938"/>
              <a:gd name="connsiteY35" fmla="*/ 689326 h 922938"/>
              <a:gd name="connsiteX36" fmla="*/ 300358 w 922938"/>
              <a:gd name="connsiteY36" fmla="*/ 575458 h 922938"/>
              <a:gd name="connsiteX37" fmla="*/ 292034 w 922938"/>
              <a:gd name="connsiteY37" fmla="*/ 583782 h 922938"/>
              <a:gd name="connsiteX38" fmla="*/ 318376 w 922938"/>
              <a:gd name="connsiteY38" fmla="*/ 610124 h 922938"/>
              <a:gd name="connsiteX39" fmla="*/ 292034 w 922938"/>
              <a:gd name="connsiteY39" fmla="*/ 636466 h 922938"/>
              <a:gd name="connsiteX40" fmla="*/ 300358 w 922938"/>
              <a:gd name="connsiteY40" fmla="*/ 644790 h 922938"/>
              <a:gd name="connsiteX41" fmla="*/ 326699 w 922938"/>
              <a:gd name="connsiteY41" fmla="*/ 618448 h 922938"/>
              <a:gd name="connsiteX42" fmla="*/ 353041 w 922938"/>
              <a:gd name="connsiteY42" fmla="*/ 644790 h 922938"/>
              <a:gd name="connsiteX43" fmla="*/ 361365 w 922938"/>
              <a:gd name="connsiteY43" fmla="*/ 636466 h 922938"/>
              <a:gd name="connsiteX44" fmla="*/ 335023 w 922938"/>
              <a:gd name="connsiteY44" fmla="*/ 610124 h 922938"/>
              <a:gd name="connsiteX45" fmla="*/ 361365 w 922938"/>
              <a:gd name="connsiteY45" fmla="*/ 583782 h 922938"/>
              <a:gd name="connsiteX46" fmla="*/ 353041 w 922938"/>
              <a:gd name="connsiteY46" fmla="*/ 575458 h 922938"/>
              <a:gd name="connsiteX47" fmla="*/ 326699 w 922938"/>
              <a:gd name="connsiteY47" fmla="*/ 601800 h 922938"/>
              <a:gd name="connsiteX48" fmla="*/ 762257 w 922938"/>
              <a:gd name="connsiteY48" fmla="*/ 558661 h 922938"/>
              <a:gd name="connsiteX49" fmla="*/ 748636 w 922938"/>
              <a:gd name="connsiteY49" fmla="*/ 572282 h 922938"/>
              <a:gd name="connsiteX50" fmla="*/ 791742 w 922938"/>
              <a:gd name="connsiteY50" fmla="*/ 615388 h 922938"/>
              <a:gd name="connsiteX51" fmla="*/ 748636 w 922938"/>
              <a:gd name="connsiteY51" fmla="*/ 658494 h 922938"/>
              <a:gd name="connsiteX52" fmla="*/ 762257 w 922938"/>
              <a:gd name="connsiteY52" fmla="*/ 672115 h 922938"/>
              <a:gd name="connsiteX53" fmla="*/ 805363 w 922938"/>
              <a:gd name="connsiteY53" fmla="*/ 629009 h 922938"/>
              <a:gd name="connsiteX54" fmla="*/ 848469 w 922938"/>
              <a:gd name="connsiteY54" fmla="*/ 672115 h 922938"/>
              <a:gd name="connsiteX55" fmla="*/ 862090 w 922938"/>
              <a:gd name="connsiteY55" fmla="*/ 658494 h 922938"/>
              <a:gd name="connsiteX56" fmla="*/ 818984 w 922938"/>
              <a:gd name="connsiteY56" fmla="*/ 615388 h 922938"/>
              <a:gd name="connsiteX57" fmla="*/ 862090 w 922938"/>
              <a:gd name="connsiteY57" fmla="*/ 572282 h 922938"/>
              <a:gd name="connsiteX58" fmla="*/ 848469 w 922938"/>
              <a:gd name="connsiteY58" fmla="*/ 558661 h 922938"/>
              <a:gd name="connsiteX59" fmla="*/ 805363 w 922938"/>
              <a:gd name="connsiteY59" fmla="*/ 601767 h 922938"/>
              <a:gd name="connsiteX60" fmla="*/ 131580 w 922938"/>
              <a:gd name="connsiteY60" fmla="*/ 520858 h 922938"/>
              <a:gd name="connsiteX61" fmla="*/ 110660 w 922938"/>
              <a:gd name="connsiteY61" fmla="*/ 541778 h 922938"/>
              <a:gd name="connsiteX62" fmla="*/ 176867 w 922938"/>
              <a:gd name="connsiteY62" fmla="*/ 607985 h 922938"/>
              <a:gd name="connsiteX63" fmla="*/ 110660 w 922938"/>
              <a:gd name="connsiteY63" fmla="*/ 674191 h 922938"/>
              <a:gd name="connsiteX64" fmla="*/ 131580 w 922938"/>
              <a:gd name="connsiteY64" fmla="*/ 695112 h 922938"/>
              <a:gd name="connsiteX65" fmla="*/ 197787 w 922938"/>
              <a:gd name="connsiteY65" fmla="*/ 628905 h 922938"/>
              <a:gd name="connsiteX66" fmla="*/ 263993 w 922938"/>
              <a:gd name="connsiteY66" fmla="*/ 695112 h 922938"/>
              <a:gd name="connsiteX67" fmla="*/ 284914 w 922938"/>
              <a:gd name="connsiteY67" fmla="*/ 674191 h 922938"/>
              <a:gd name="connsiteX68" fmla="*/ 218707 w 922938"/>
              <a:gd name="connsiteY68" fmla="*/ 607985 h 922938"/>
              <a:gd name="connsiteX69" fmla="*/ 284914 w 922938"/>
              <a:gd name="connsiteY69" fmla="*/ 541778 h 922938"/>
              <a:gd name="connsiteX70" fmla="*/ 263993 w 922938"/>
              <a:gd name="connsiteY70" fmla="*/ 520858 h 922938"/>
              <a:gd name="connsiteX71" fmla="*/ 197787 w 922938"/>
              <a:gd name="connsiteY71" fmla="*/ 587065 h 922938"/>
              <a:gd name="connsiteX72" fmla="*/ 588795 w 922938"/>
              <a:gd name="connsiteY72" fmla="*/ 518313 h 922938"/>
              <a:gd name="connsiteX73" fmla="*/ 575174 w 922938"/>
              <a:gd name="connsiteY73" fmla="*/ 531934 h 922938"/>
              <a:gd name="connsiteX74" fmla="*/ 618280 w 922938"/>
              <a:gd name="connsiteY74" fmla="*/ 575040 h 922938"/>
              <a:gd name="connsiteX75" fmla="*/ 575174 w 922938"/>
              <a:gd name="connsiteY75" fmla="*/ 618146 h 922938"/>
              <a:gd name="connsiteX76" fmla="*/ 588795 w 922938"/>
              <a:gd name="connsiteY76" fmla="*/ 631767 h 922938"/>
              <a:gd name="connsiteX77" fmla="*/ 631901 w 922938"/>
              <a:gd name="connsiteY77" fmla="*/ 588661 h 922938"/>
              <a:gd name="connsiteX78" fmla="*/ 675007 w 922938"/>
              <a:gd name="connsiteY78" fmla="*/ 631767 h 922938"/>
              <a:gd name="connsiteX79" fmla="*/ 688628 w 922938"/>
              <a:gd name="connsiteY79" fmla="*/ 618146 h 922938"/>
              <a:gd name="connsiteX80" fmla="*/ 645522 w 922938"/>
              <a:gd name="connsiteY80" fmla="*/ 575040 h 922938"/>
              <a:gd name="connsiteX81" fmla="*/ 688628 w 922938"/>
              <a:gd name="connsiteY81" fmla="*/ 531934 h 922938"/>
              <a:gd name="connsiteX82" fmla="*/ 675007 w 922938"/>
              <a:gd name="connsiteY82" fmla="*/ 518313 h 922938"/>
              <a:gd name="connsiteX83" fmla="*/ 631901 w 922938"/>
              <a:gd name="connsiteY83" fmla="*/ 561419 h 922938"/>
              <a:gd name="connsiteX84" fmla="*/ 536968 w 922938"/>
              <a:gd name="connsiteY84" fmla="*/ 506676 h 922938"/>
              <a:gd name="connsiteX85" fmla="*/ 516642 w 922938"/>
              <a:gd name="connsiteY85" fmla="*/ 520392 h 922938"/>
              <a:gd name="connsiteX86" fmla="*/ 461356 w 922938"/>
              <a:gd name="connsiteY86" fmla="*/ 531581 h 922938"/>
              <a:gd name="connsiteX87" fmla="*/ 406070 w 922938"/>
              <a:gd name="connsiteY87" fmla="*/ 520392 h 922938"/>
              <a:gd name="connsiteX88" fmla="*/ 386150 w 922938"/>
              <a:gd name="connsiteY88" fmla="*/ 506950 h 922938"/>
              <a:gd name="connsiteX89" fmla="*/ 386150 w 922938"/>
              <a:gd name="connsiteY89" fmla="*/ 870743 h 922938"/>
              <a:gd name="connsiteX90" fmla="*/ 536968 w 922938"/>
              <a:gd name="connsiteY90" fmla="*/ 870743 h 922938"/>
              <a:gd name="connsiteX91" fmla="*/ 818239 w 922938"/>
              <a:gd name="connsiteY91" fmla="*/ 422894 h 922938"/>
              <a:gd name="connsiteX92" fmla="*/ 809915 w 922938"/>
              <a:gd name="connsiteY92" fmla="*/ 431218 h 922938"/>
              <a:gd name="connsiteX93" fmla="*/ 836257 w 922938"/>
              <a:gd name="connsiteY93" fmla="*/ 457560 h 922938"/>
              <a:gd name="connsiteX94" fmla="*/ 809915 w 922938"/>
              <a:gd name="connsiteY94" fmla="*/ 483902 h 922938"/>
              <a:gd name="connsiteX95" fmla="*/ 818239 w 922938"/>
              <a:gd name="connsiteY95" fmla="*/ 492226 h 922938"/>
              <a:gd name="connsiteX96" fmla="*/ 844580 w 922938"/>
              <a:gd name="connsiteY96" fmla="*/ 465884 h 922938"/>
              <a:gd name="connsiteX97" fmla="*/ 870922 w 922938"/>
              <a:gd name="connsiteY97" fmla="*/ 492226 h 922938"/>
              <a:gd name="connsiteX98" fmla="*/ 879246 w 922938"/>
              <a:gd name="connsiteY98" fmla="*/ 483902 h 922938"/>
              <a:gd name="connsiteX99" fmla="*/ 852904 w 922938"/>
              <a:gd name="connsiteY99" fmla="*/ 457560 h 922938"/>
              <a:gd name="connsiteX100" fmla="*/ 879246 w 922938"/>
              <a:gd name="connsiteY100" fmla="*/ 431218 h 922938"/>
              <a:gd name="connsiteX101" fmla="*/ 870922 w 922938"/>
              <a:gd name="connsiteY101" fmla="*/ 422894 h 922938"/>
              <a:gd name="connsiteX102" fmla="*/ 844580 w 922938"/>
              <a:gd name="connsiteY102" fmla="*/ 449236 h 922938"/>
              <a:gd name="connsiteX103" fmla="*/ 346810 w 922938"/>
              <a:gd name="connsiteY103" fmla="*/ 417848 h 922938"/>
              <a:gd name="connsiteX104" fmla="*/ 377478 w 922938"/>
              <a:gd name="connsiteY104" fmla="*/ 471922 h 922938"/>
              <a:gd name="connsiteX105" fmla="*/ 378467 w 922938"/>
              <a:gd name="connsiteY105" fmla="*/ 472689 h 922938"/>
              <a:gd name="connsiteX106" fmla="*/ 386150 w 922938"/>
              <a:gd name="connsiteY106" fmla="*/ 472689 h 922938"/>
              <a:gd name="connsiteX107" fmla="*/ 386150 w 922938"/>
              <a:gd name="connsiteY107" fmla="*/ 478647 h 922938"/>
              <a:gd name="connsiteX108" fmla="*/ 402103 w 922938"/>
              <a:gd name="connsiteY108" fmla="*/ 491019 h 922938"/>
              <a:gd name="connsiteX109" fmla="*/ 431298 w 922938"/>
              <a:gd name="connsiteY109" fmla="*/ 503147 h 922938"/>
              <a:gd name="connsiteX110" fmla="*/ 431298 w 922938"/>
              <a:gd name="connsiteY110" fmla="*/ 460497 h 922938"/>
              <a:gd name="connsiteX111" fmla="*/ 389460 w 922938"/>
              <a:gd name="connsiteY111" fmla="*/ 417848 h 922938"/>
              <a:gd name="connsiteX112" fmla="*/ 533251 w 922938"/>
              <a:gd name="connsiteY112" fmla="*/ 417442 h 922938"/>
              <a:gd name="connsiteX113" fmla="*/ 491414 w 922938"/>
              <a:gd name="connsiteY113" fmla="*/ 460497 h 922938"/>
              <a:gd name="connsiteX114" fmla="*/ 491414 w 922938"/>
              <a:gd name="connsiteY114" fmla="*/ 503147 h 922938"/>
              <a:gd name="connsiteX115" fmla="*/ 520609 w 922938"/>
              <a:gd name="connsiteY115" fmla="*/ 491013 h 922938"/>
              <a:gd name="connsiteX116" fmla="*/ 536968 w 922938"/>
              <a:gd name="connsiteY116" fmla="*/ 478297 h 922938"/>
              <a:gd name="connsiteX117" fmla="*/ 536968 w 922938"/>
              <a:gd name="connsiteY117" fmla="*/ 472689 h 922938"/>
              <a:gd name="connsiteX118" fmla="*/ 544182 w 922938"/>
              <a:gd name="connsiteY118" fmla="*/ 472689 h 922938"/>
              <a:gd name="connsiteX119" fmla="*/ 545234 w 922938"/>
              <a:gd name="connsiteY119" fmla="*/ 471871 h 922938"/>
              <a:gd name="connsiteX120" fmla="*/ 575902 w 922938"/>
              <a:gd name="connsiteY120" fmla="*/ 417442 h 922938"/>
              <a:gd name="connsiteX121" fmla="*/ 49654 w 922938"/>
              <a:gd name="connsiteY121" fmla="*/ 350952 h 922938"/>
              <a:gd name="connsiteX122" fmla="*/ 41330 w 922938"/>
              <a:gd name="connsiteY122" fmla="*/ 359276 h 922938"/>
              <a:gd name="connsiteX123" fmla="*/ 67672 w 922938"/>
              <a:gd name="connsiteY123" fmla="*/ 385618 h 922938"/>
              <a:gd name="connsiteX124" fmla="*/ 41330 w 922938"/>
              <a:gd name="connsiteY124" fmla="*/ 411960 h 922938"/>
              <a:gd name="connsiteX125" fmla="*/ 49654 w 922938"/>
              <a:gd name="connsiteY125" fmla="*/ 420284 h 922938"/>
              <a:gd name="connsiteX126" fmla="*/ 75995 w 922938"/>
              <a:gd name="connsiteY126" fmla="*/ 393942 h 922938"/>
              <a:gd name="connsiteX127" fmla="*/ 102337 w 922938"/>
              <a:gd name="connsiteY127" fmla="*/ 420284 h 922938"/>
              <a:gd name="connsiteX128" fmla="*/ 110661 w 922938"/>
              <a:gd name="connsiteY128" fmla="*/ 411960 h 922938"/>
              <a:gd name="connsiteX129" fmla="*/ 84319 w 922938"/>
              <a:gd name="connsiteY129" fmla="*/ 385618 h 922938"/>
              <a:gd name="connsiteX130" fmla="*/ 110661 w 922938"/>
              <a:gd name="connsiteY130" fmla="*/ 359276 h 922938"/>
              <a:gd name="connsiteX131" fmla="*/ 102337 w 922938"/>
              <a:gd name="connsiteY131" fmla="*/ 350952 h 922938"/>
              <a:gd name="connsiteX132" fmla="*/ 75995 w 922938"/>
              <a:gd name="connsiteY132" fmla="*/ 377294 h 922938"/>
              <a:gd name="connsiteX133" fmla="*/ 461356 w 922938"/>
              <a:gd name="connsiteY133" fmla="*/ 336610 h 922938"/>
              <a:gd name="connsiteX134" fmla="*/ 408552 w 922938"/>
              <a:gd name="connsiteY134" fmla="*/ 386165 h 922938"/>
              <a:gd name="connsiteX135" fmla="*/ 454857 w 922938"/>
              <a:gd name="connsiteY135" fmla="*/ 441813 h 922938"/>
              <a:gd name="connsiteX136" fmla="*/ 467855 w 922938"/>
              <a:gd name="connsiteY136" fmla="*/ 441813 h 922938"/>
              <a:gd name="connsiteX137" fmla="*/ 514161 w 922938"/>
              <a:gd name="connsiteY137" fmla="*/ 386165 h 922938"/>
              <a:gd name="connsiteX138" fmla="*/ 461356 w 922938"/>
              <a:gd name="connsiteY138" fmla="*/ 336610 h 922938"/>
              <a:gd name="connsiteX139" fmla="*/ 565931 w 922938"/>
              <a:gd name="connsiteY139" fmla="*/ 295001 h 922938"/>
              <a:gd name="connsiteX140" fmla="*/ 592333 w 922938"/>
              <a:gd name="connsiteY140" fmla="*/ 334129 h 922938"/>
              <a:gd name="connsiteX141" fmla="*/ 603522 w 922938"/>
              <a:gd name="connsiteY141" fmla="*/ 389415 h 922938"/>
              <a:gd name="connsiteX142" fmla="*/ 592333 w 922938"/>
              <a:gd name="connsiteY142" fmla="*/ 444701 h 922938"/>
              <a:gd name="connsiteX143" fmla="*/ 573448 w 922938"/>
              <a:gd name="connsiteY143" fmla="*/ 472689 h 922938"/>
              <a:gd name="connsiteX144" fmla="*/ 769069 w 922938"/>
              <a:gd name="connsiteY144" fmla="*/ 472689 h 922938"/>
              <a:gd name="connsiteX145" fmla="*/ 769069 w 922938"/>
              <a:gd name="connsiteY145" fmla="*/ 295001 h 922938"/>
              <a:gd name="connsiteX146" fmla="*/ 147300 w 922938"/>
              <a:gd name="connsiteY146" fmla="*/ 295001 h 922938"/>
              <a:gd name="connsiteX147" fmla="*/ 147300 w 922938"/>
              <a:gd name="connsiteY147" fmla="*/ 472689 h 922938"/>
              <a:gd name="connsiteX148" fmla="*/ 349264 w 922938"/>
              <a:gd name="connsiteY148" fmla="*/ 472689 h 922938"/>
              <a:gd name="connsiteX149" fmla="*/ 330379 w 922938"/>
              <a:gd name="connsiteY149" fmla="*/ 444701 h 922938"/>
              <a:gd name="connsiteX150" fmla="*/ 319190 w 922938"/>
              <a:gd name="connsiteY150" fmla="*/ 389415 h 922938"/>
              <a:gd name="connsiteX151" fmla="*/ 330379 w 922938"/>
              <a:gd name="connsiteY151" fmla="*/ 334129 h 922938"/>
              <a:gd name="connsiteX152" fmla="*/ 356781 w 922938"/>
              <a:gd name="connsiteY152" fmla="*/ 295001 h 922938"/>
              <a:gd name="connsiteX153" fmla="*/ 491414 w 922938"/>
              <a:gd name="connsiteY153" fmla="*/ 275681 h 922938"/>
              <a:gd name="connsiteX154" fmla="*/ 491414 w 922938"/>
              <a:gd name="connsiteY154" fmla="*/ 318331 h 922938"/>
              <a:gd name="connsiteX155" fmla="*/ 531627 w 922938"/>
              <a:gd name="connsiteY155" fmla="*/ 357732 h 922938"/>
              <a:gd name="connsiteX156" fmla="*/ 574683 w 922938"/>
              <a:gd name="connsiteY156" fmla="*/ 357732 h 922938"/>
              <a:gd name="connsiteX157" fmla="*/ 491414 w 922938"/>
              <a:gd name="connsiteY157" fmla="*/ 275681 h 922938"/>
              <a:gd name="connsiteX158" fmla="*/ 431298 w 922938"/>
              <a:gd name="connsiteY158" fmla="*/ 275681 h 922938"/>
              <a:gd name="connsiteX159" fmla="*/ 348029 w 922938"/>
              <a:gd name="connsiteY159" fmla="*/ 357732 h 922938"/>
              <a:gd name="connsiteX160" fmla="*/ 391085 w 922938"/>
              <a:gd name="connsiteY160" fmla="*/ 357732 h 922938"/>
              <a:gd name="connsiteX161" fmla="*/ 431298 w 922938"/>
              <a:gd name="connsiteY161" fmla="*/ 318331 h 922938"/>
              <a:gd name="connsiteX162" fmla="*/ 758269 w 922938"/>
              <a:gd name="connsiteY162" fmla="*/ 202714 h 922938"/>
              <a:gd name="connsiteX163" fmla="*/ 749945 w 922938"/>
              <a:gd name="connsiteY163" fmla="*/ 211038 h 922938"/>
              <a:gd name="connsiteX164" fmla="*/ 776287 w 922938"/>
              <a:gd name="connsiteY164" fmla="*/ 237380 h 922938"/>
              <a:gd name="connsiteX165" fmla="*/ 749945 w 922938"/>
              <a:gd name="connsiteY165" fmla="*/ 263722 h 922938"/>
              <a:gd name="connsiteX166" fmla="*/ 758269 w 922938"/>
              <a:gd name="connsiteY166" fmla="*/ 272046 h 922938"/>
              <a:gd name="connsiteX167" fmla="*/ 784610 w 922938"/>
              <a:gd name="connsiteY167" fmla="*/ 245704 h 922938"/>
              <a:gd name="connsiteX168" fmla="*/ 810952 w 922938"/>
              <a:gd name="connsiteY168" fmla="*/ 272046 h 922938"/>
              <a:gd name="connsiteX169" fmla="*/ 819276 w 922938"/>
              <a:gd name="connsiteY169" fmla="*/ 263722 h 922938"/>
              <a:gd name="connsiteX170" fmla="*/ 792934 w 922938"/>
              <a:gd name="connsiteY170" fmla="*/ 237380 h 922938"/>
              <a:gd name="connsiteX171" fmla="*/ 819276 w 922938"/>
              <a:gd name="connsiteY171" fmla="*/ 211038 h 922938"/>
              <a:gd name="connsiteX172" fmla="*/ 810952 w 922938"/>
              <a:gd name="connsiteY172" fmla="*/ 202714 h 922938"/>
              <a:gd name="connsiteX173" fmla="*/ 784610 w 922938"/>
              <a:gd name="connsiteY173" fmla="*/ 229056 h 922938"/>
              <a:gd name="connsiteX174" fmla="*/ 126874 w 922938"/>
              <a:gd name="connsiteY174" fmla="*/ 190598 h 922938"/>
              <a:gd name="connsiteX175" fmla="*/ 118550 w 922938"/>
              <a:gd name="connsiteY175" fmla="*/ 198922 h 922938"/>
              <a:gd name="connsiteX176" fmla="*/ 144892 w 922938"/>
              <a:gd name="connsiteY176" fmla="*/ 225264 h 922938"/>
              <a:gd name="connsiteX177" fmla="*/ 118550 w 922938"/>
              <a:gd name="connsiteY177" fmla="*/ 251606 h 922938"/>
              <a:gd name="connsiteX178" fmla="*/ 126874 w 922938"/>
              <a:gd name="connsiteY178" fmla="*/ 259930 h 922938"/>
              <a:gd name="connsiteX179" fmla="*/ 153215 w 922938"/>
              <a:gd name="connsiteY179" fmla="*/ 233588 h 922938"/>
              <a:gd name="connsiteX180" fmla="*/ 179557 w 922938"/>
              <a:gd name="connsiteY180" fmla="*/ 259930 h 922938"/>
              <a:gd name="connsiteX181" fmla="*/ 187881 w 922938"/>
              <a:gd name="connsiteY181" fmla="*/ 251606 h 922938"/>
              <a:gd name="connsiteX182" fmla="*/ 161539 w 922938"/>
              <a:gd name="connsiteY182" fmla="*/ 225264 h 922938"/>
              <a:gd name="connsiteX183" fmla="*/ 187881 w 922938"/>
              <a:gd name="connsiteY183" fmla="*/ 198922 h 922938"/>
              <a:gd name="connsiteX184" fmla="*/ 179557 w 922938"/>
              <a:gd name="connsiteY184" fmla="*/ 190598 h 922938"/>
              <a:gd name="connsiteX185" fmla="*/ 153215 w 922938"/>
              <a:gd name="connsiteY185" fmla="*/ 216940 h 922938"/>
              <a:gd name="connsiteX186" fmla="*/ 613923 w 922938"/>
              <a:gd name="connsiteY186" fmla="*/ 116196 h 922938"/>
              <a:gd name="connsiteX187" fmla="*/ 600302 w 922938"/>
              <a:gd name="connsiteY187" fmla="*/ 129817 h 922938"/>
              <a:gd name="connsiteX188" fmla="*/ 643408 w 922938"/>
              <a:gd name="connsiteY188" fmla="*/ 172923 h 922938"/>
              <a:gd name="connsiteX189" fmla="*/ 600302 w 922938"/>
              <a:gd name="connsiteY189" fmla="*/ 216029 h 922938"/>
              <a:gd name="connsiteX190" fmla="*/ 613923 w 922938"/>
              <a:gd name="connsiteY190" fmla="*/ 229650 h 922938"/>
              <a:gd name="connsiteX191" fmla="*/ 657029 w 922938"/>
              <a:gd name="connsiteY191" fmla="*/ 186544 h 922938"/>
              <a:gd name="connsiteX192" fmla="*/ 700135 w 922938"/>
              <a:gd name="connsiteY192" fmla="*/ 229650 h 922938"/>
              <a:gd name="connsiteX193" fmla="*/ 713756 w 922938"/>
              <a:gd name="connsiteY193" fmla="*/ 216029 h 922938"/>
              <a:gd name="connsiteX194" fmla="*/ 670650 w 922938"/>
              <a:gd name="connsiteY194" fmla="*/ 172923 h 922938"/>
              <a:gd name="connsiteX195" fmla="*/ 713756 w 922938"/>
              <a:gd name="connsiteY195" fmla="*/ 129817 h 922938"/>
              <a:gd name="connsiteX196" fmla="*/ 700135 w 922938"/>
              <a:gd name="connsiteY196" fmla="*/ 116196 h 922938"/>
              <a:gd name="connsiteX197" fmla="*/ 657029 w 922938"/>
              <a:gd name="connsiteY197" fmla="*/ 159302 h 922938"/>
              <a:gd name="connsiteX198" fmla="*/ 386150 w 922938"/>
              <a:gd name="connsiteY198" fmla="*/ 67666 h 922938"/>
              <a:gd name="connsiteX199" fmla="*/ 386150 w 922938"/>
              <a:gd name="connsiteY199" fmla="*/ 271879 h 922938"/>
              <a:gd name="connsiteX200" fmla="*/ 406070 w 922938"/>
              <a:gd name="connsiteY200" fmla="*/ 258438 h 922938"/>
              <a:gd name="connsiteX201" fmla="*/ 461356 w 922938"/>
              <a:gd name="connsiteY201" fmla="*/ 247248 h 922938"/>
              <a:gd name="connsiteX202" fmla="*/ 516642 w 922938"/>
              <a:gd name="connsiteY202" fmla="*/ 258438 h 922938"/>
              <a:gd name="connsiteX203" fmla="*/ 536968 w 922938"/>
              <a:gd name="connsiteY203" fmla="*/ 272153 h 922938"/>
              <a:gd name="connsiteX204" fmla="*/ 536968 w 922938"/>
              <a:gd name="connsiteY204" fmla="*/ 67666 h 922938"/>
              <a:gd name="connsiteX205" fmla="*/ 262610 w 922938"/>
              <a:gd name="connsiteY205" fmla="*/ 62202 h 922938"/>
              <a:gd name="connsiteX206" fmla="*/ 248989 w 922938"/>
              <a:gd name="connsiteY206" fmla="*/ 75823 h 922938"/>
              <a:gd name="connsiteX207" fmla="*/ 292095 w 922938"/>
              <a:gd name="connsiteY207" fmla="*/ 118929 h 922938"/>
              <a:gd name="connsiteX208" fmla="*/ 248989 w 922938"/>
              <a:gd name="connsiteY208" fmla="*/ 162035 h 922938"/>
              <a:gd name="connsiteX209" fmla="*/ 262610 w 922938"/>
              <a:gd name="connsiteY209" fmla="*/ 175656 h 922938"/>
              <a:gd name="connsiteX210" fmla="*/ 305716 w 922938"/>
              <a:gd name="connsiteY210" fmla="*/ 132550 h 922938"/>
              <a:gd name="connsiteX211" fmla="*/ 348822 w 922938"/>
              <a:gd name="connsiteY211" fmla="*/ 175656 h 922938"/>
              <a:gd name="connsiteX212" fmla="*/ 362443 w 922938"/>
              <a:gd name="connsiteY212" fmla="*/ 162035 h 922938"/>
              <a:gd name="connsiteX213" fmla="*/ 319337 w 922938"/>
              <a:gd name="connsiteY213" fmla="*/ 118929 h 922938"/>
              <a:gd name="connsiteX214" fmla="*/ 362443 w 922938"/>
              <a:gd name="connsiteY214" fmla="*/ 75823 h 922938"/>
              <a:gd name="connsiteX215" fmla="*/ 348822 w 922938"/>
              <a:gd name="connsiteY215" fmla="*/ 62202 h 922938"/>
              <a:gd name="connsiteX216" fmla="*/ 305716 w 922938"/>
              <a:gd name="connsiteY216" fmla="*/ 105308 h 922938"/>
              <a:gd name="connsiteX217" fmla="*/ 461469 w 922938"/>
              <a:gd name="connsiteY217" fmla="*/ 0 h 922938"/>
              <a:gd name="connsiteX218" fmla="*/ 922938 w 922938"/>
              <a:gd name="connsiteY218" fmla="*/ 461469 h 922938"/>
              <a:gd name="connsiteX219" fmla="*/ 461469 w 922938"/>
              <a:gd name="connsiteY219" fmla="*/ 922938 h 922938"/>
              <a:gd name="connsiteX220" fmla="*/ 0 w 922938"/>
              <a:gd name="connsiteY220" fmla="*/ 461469 h 922938"/>
              <a:gd name="connsiteX221" fmla="*/ 461469 w 922938"/>
              <a:gd name="connsiteY221"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22938" h="922938">
                <a:moveTo>
                  <a:pt x="274448" y="756097"/>
                </a:moveTo>
                <a:lnTo>
                  <a:pt x="266124" y="764421"/>
                </a:lnTo>
                <a:lnTo>
                  <a:pt x="292466" y="790763"/>
                </a:lnTo>
                <a:lnTo>
                  <a:pt x="266124" y="817105"/>
                </a:lnTo>
                <a:lnTo>
                  <a:pt x="274448" y="825429"/>
                </a:lnTo>
                <a:lnTo>
                  <a:pt x="300789" y="799087"/>
                </a:lnTo>
                <a:lnTo>
                  <a:pt x="327131" y="825429"/>
                </a:lnTo>
                <a:lnTo>
                  <a:pt x="335455" y="817105"/>
                </a:lnTo>
                <a:lnTo>
                  <a:pt x="309113" y="790763"/>
                </a:lnTo>
                <a:lnTo>
                  <a:pt x="335455" y="764421"/>
                </a:lnTo>
                <a:lnTo>
                  <a:pt x="327131" y="756097"/>
                </a:lnTo>
                <a:lnTo>
                  <a:pt x="300789" y="782439"/>
                </a:lnTo>
                <a:close/>
                <a:moveTo>
                  <a:pt x="588244" y="736815"/>
                </a:moveTo>
                <a:lnTo>
                  <a:pt x="574623" y="750436"/>
                </a:lnTo>
                <a:lnTo>
                  <a:pt x="617729" y="793542"/>
                </a:lnTo>
                <a:lnTo>
                  <a:pt x="574623" y="836648"/>
                </a:lnTo>
                <a:lnTo>
                  <a:pt x="588244" y="850269"/>
                </a:lnTo>
                <a:lnTo>
                  <a:pt x="631350" y="807163"/>
                </a:lnTo>
                <a:lnTo>
                  <a:pt x="674456" y="850269"/>
                </a:lnTo>
                <a:lnTo>
                  <a:pt x="688077" y="836648"/>
                </a:lnTo>
                <a:lnTo>
                  <a:pt x="644971" y="793542"/>
                </a:lnTo>
                <a:lnTo>
                  <a:pt x="688077" y="750436"/>
                </a:lnTo>
                <a:lnTo>
                  <a:pt x="674456" y="736815"/>
                </a:lnTo>
                <a:lnTo>
                  <a:pt x="631350" y="779921"/>
                </a:lnTo>
                <a:close/>
                <a:moveTo>
                  <a:pt x="668121" y="662984"/>
                </a:moveTo>
                <a:lnTo>
                  <a:pt x="659797" y="671308"/>
                </a:lnTo>
                <a:lnTo>
                  <a:pt x="686139" y="697650"/>
                </a:lnTo>
                <a:lnTo>
                  <a:pt x="659797" y="723992"/>
                </a:lnTo>
                <a:lnTo>
                  <a:pt x="668121" y="732316"/>
                </a:lnTo>
                <a:lnTo>
                  <a:pt x="694462" y="705974"/>
                </a:lnTo>
                <a:lnTo>
                  <a:pt x="720804" y="732316"/>
                </a:lnTo>
                <a:lnTo>
                  <a:pt x="729128" y="723992"/>
                </a:lnTo>
                <a:lnTo>
                  <a:pt x="702786" y="697650"/>
                </a:lnTo>
                <a:lnTo>
                  <a:pt x="729128" y="671308"/>
                </a:lnTo>
                <a:lnTo>
                  <a:pt x="720804" y="662984"/>
                </a:lnTo>
                <a:lnTo>
                  <a:pt x="694462" y="689326"/>
                </a:lnTo>
                <a:close/>
                <a:moveTo>
                  <a:pt x="300358" y="575458"/>
                </a:moveTo>
                <a:lnTo>
                  <a:pt x="292034" y="583782"/>
                </a:lnTo>
                <a:lnTo>
                  <a:pt x="318376" y="610124"/>
                </a:lnTo>
                <a:lnTo>
                  <a:pt x="292034" y="636466"/>
                </a:lnTo>
                <a:lnTo>
                  <a:pt x="300358" y="644790"/>
                </a:lnTo>
                <a:lnTo>
                  <a:pt x="326699" y="618448"/>
                </a:lnTo>
                <a:lnTo>
                  <a:pt x="353041" y="644790"/>
                </a:lnTo>
                <a:lnTo>
                  <a:pt x="361365" y="636466"/>
                </a:lnTo>
                <a:lnTo>
                  <a:pt x="335023" y="610124"/>
                </a:lnTo>
                <a:lnTo>
                  <a:pt x="361365" y="583782"/>
                </a:lnTo>
                <a:lnTo>
                  <a:pt x="353041" y="575458"/>
                </a:lnTo>
                <a:lnTo>
                  <a:pt x="326699" y="601800"/>
                </a:lnTo>
                <a:close/>
                <a:moveTo>
                  <a:pt x="762257" y="558661"/>
                </a:moveTo>
                <a:lnTo>
                  <a:pt x="748636" y="572282"/>
                </a:lnTo>
                <a:lnTo>
                  <a:pt x="791742" y="615388"/>
                </a:lnTo>
                <a:lnTo>
                  <a:pt x="748636" y="658494"/>
                </a:lnTo>
                <a:lnTo>
                  <a:pt x="762257" y="672115"/>
                </a:lnTo>
                <a:lnTo>
                  <a:pt x="805363" y="629009"/>
                </a:lnTo>
                <a:lnTo>
                  <a:pt x="848469" y="672115"/>
                </a:lnTo>
                <a:lnTo>
                  <a:pt x="862090" y="658494"/>
                </a:lnTo>
                <a:lnTo>
                  <a:pt x="818984" y="615388"/>
                </a:lnTo>
                <a:lnTo>
                  <a:pt x="862090" y="572282"/>
                </a:lnTo>
                <a:lnTo>
                  <a:pt x="848469" y="558661"/>
                </a:lnTo>
                <a:lnTo>
                  <a:pt x="805363" y="601767"/>
                </a:lnTo>
                <a:close/>
                <a:moveTo>
                  <a:pt x="131580" y="520858"/>
                </a:moveTo>
                <a:lnTo>
                  <a:pt x="110660" y="541778"/>
                </a:lnTo>
                <a:lnTo>
                  <a:pt x="176867" y="607985"/>
                </a:lnTo>
                <a:lnTo>
                  <a:pt x="110660" y="674191"/>
                </a:lnTo>
                <a:lnTo>
                  <a:pt x="131580" y="695112"/>
                </a:lnTo>
                <a:lnTo>
                  <a:pt x="197787" y="628905"/>
                </a:lnTo>
                <a:lnTo>
                  <a:pt x="263993" y="695112"/>
                </a:lnTo>
                <a:lnTo>
                  <a:pt x="284914" y="674191"/>
                </a:lnTo>
                <a:lnTo>
                  <a:pt x="218707" y="607985"/>
                </a:lnTo>
                <a:lnTo>
                  <a:pt x="284914" y="541778"/>
                </a:lnTo>
                <a:lnTo>
                  <a:pt x="263993" y="520858"/>
                </a:lnTo>
                <a:lnTo>
                  <a:pt x="197787" y="587065"/>
                </a:lnTo>
                <a:close/>
                <a:moveTo>
                  <a:pt x="588795" y="518313"/>
                </a:moveTo>
                <a:lnTo>
                  <a:pt x="575174" y="531934"/>
                </a:lnTo>
                <a:lnTo>
                  <a:pt x="618280" y="575040"/>
                </a:lnTo>
                <a:lnTo>
                  <a:pt x="575174" y="618146"/>
                </a:lnTo>
                <a:lnTo>
                  <a:pt x="588795" y="631767"/>
                </a:lnTo>
                <a:lnTo>
                  <a:pt x="631901" y="588661"/>
                </a:lnTo>
                <a:lnTo>
                  <a:pt x="675007" y="631767"/>
                </a:lnTo>
                <a:lnTo>
                  <a:pt x="688628" y="618146"/>
                </a:lnTo>
                <a:lnTo>
                  <a:pt x="645522" y="575040"/>
                </a:lnTo>
                <a:lnTo>
                  <a:pt x="688628" y="531934"/>
                </a:lnTo>
                <a:lnTo>
                  <a:pt x="675007" y="518313"/>
                </a:lnTo>
                <a:lnTo>
                  <a:pt x="631901" y="561419"/>
                </a:lnTo>
                <a:close/>
                <a:moveTo>
                  <a:pt x="536968" y="506676"/>
                </a:moveTo>
                <a:lnTo>
                  <a:pt x="516642" y="520392"/>
                </a:lnTo>
                <a:cubicBezTo>
                  <a:pt x="499639" y="527595"/>
                  <a:pt x="480955" y="531581"/>
                  <a:pt x="461356" y="531581"/>
                </a:cubicBezTo>
                <a:cubicBezTo>
                  <a:pt x="441757" y="531581"/>
                  <a:pt x="423072" y="527595"/>
                  <a:pt x="406070" y="520392"/>
                </a:cubicBezTo>
                <a:lnTo>
                  <a:pt x="386150" y="506950"/>
                </a:lnTo>
                <a:lnTo>
                  <a:pt x="386150" y="870743"/>
                </a:lnTo>
                <a:lnTo>
                  <a:pt x="536968" y="870743"/>
                </a:lnTo>
                <a:close/>
                <a:moveTo>
                  <a:pt x="818239" y="422894"/>
                </a:moveTo>
                <a:lnTo>
                  <a:pt x="809915" y="431218"/>
                </a:lnTo>
                <a:lnTo>
                  <a:pt x="836257" y="457560"/>
                </a:lnTo>
                <a:lnTo>
                  <a:pt x="809915" y="483902"/>
                </a:lnTo>
                <a:lnTo>
                  <a:pt x="818239" y="492226"/>
                </a:lnTo>
                <a:lnTo>
                  <a:pt x="844580" y="465884"/>
                </a:lnTo>
                <a:lnTo>
                  <a:pt x="870922" y="492226"/>
                </a:lnTo>
                <a:lnTo>
                  <a:pt x="879246" y="483902"/>
                </a:lnTo>
                <a:lnTo>
                  <a:pt x="852904" y="457560"/>
                </a:lnTo>
                <a:lnTo>
                  <a:pt x="879246" y="431218"/>
                </a:lnTo>
                <a:lnTo>
                  <a:pt x="870922" y="422894"/>
                </a:lnTo>
                <a:lnTo>
                  <a:pt x="844580" y="449236"/>
                </a:lnTo>
                <a:close/>
                <a:moveTo>
                  <a:pt x="346810" y="417848"/>
                </a:moveTo>
                <a:cubicBezTo>
                  <a:pt x="352091" y="438564"/>
                  <a:pt x="362855" y="457147"/>
                  <a:pt x="377478" y="471922"/>
                </a:cubicBezTo>
                <a:lnTo>
                  <a:pt x="378467" y="472689"/>
                </a:lnTo>
                <a:lnTo>
                  <a:pt x="386150" y="472689"/>
                </a:lnTo>
                <a:lnTo>
                  <a:pt x="386150" y="478647"/>
                </a:lnTo>
                <a:lnTo>
                  <a:pt x="402103" y="491019"/>
                </a:lnTo>
                <a:cubicBezTo>
                  <a:pt x="411141" y="496293"/>
                  <a:pt x="420940" y="500406"/>
                  <a:pt x="431298" y="503147"/>
                </a:cubicBezTo>
                <a:lnTo>
                  <a:pt x="431298" y="460497"/>
                </a:lnTo>
                <a:cubicBezTo>
                  <a:pt x="412207" y="452374"/>
                  <a:pt x="397178" y="437344"/>
                  <a:pt x="389460" y="417848"/>
                </a:cubicBezTo>
                <a:close/>
                <a:moveTo>
                  <a:pt x="533251" y="417442"/>
                </a:moveTo>
                <a:cubicBezTo>
                  <a:pt x="525940" y="436938"/>
                  <a:pt x="510505" y="452374"/>
                  <a:pt x="491414" y="460497"/>
                </a:cubicBezTo>
                <a:lnTo>
                  <a:pt x="491414" y="503147"/>
                </a:lnTo>
                <a:cubicBezTo>
                  <a:pt x="501771" y="500406"/>
                  <a:pt x="511571" y="496293"/>
                  <a:pt x="520609" y="491013"/>
                </a:cubicBezTo>
                <a:lnTo>
                  <a:pt x="536968" y="478297"/>
                </a:lnTo>
                <a:lnTo>
                  <a:pt x="536968" y="472689"/>
                </a:lnTo>
                <a:lnTo>
                  <a:pt x="544182" y="472689"/>
                </a:lnTo>
                <a:lnTo>
                  <a:pt x="545234" y="471871"/>
                </a:lnTo>
                <a:cubicBezTo>
                  <a:pt x="559857" y="457046"/>
                  <a:pt x="570621" y="438361"/>
                  <a:pt x="575902" y="417442"/>
                </a:cubicBezTo>
                <a:close/>
                <a:moveTo>
                  <a:pt x="49654" y="350952"/>
                </a:moveTo>
                <a:lnTo>
                  <a:pt x="41330" y="359276"/>
                </a:lnTo>
                <a:lnTo>
                  <a:pt x="67672" y="385618"/>
                </a:lnTo>
                <a:lnTo>
                  <a:pt x="41330" y="411960"/>
                </a:lnTo>
                <a:lnTo>
                  <a:pt x="49654" y="420284"/>
                </a:lnTo>
                <a:lnTo>
                  <a:pt x="75995" y="393942"/>
                </a:lnTo>
                <a:lnTo>
                  <a:pt x="102337" y="420284"/>
                </a:lnTo>
                <a:lnTo>
                  <a:pt x="110661" y="411960"/>
                </a:lnTo>
                <a:lnTo>
                  <a:pt x="84319" y="385618"/>
                </a:lnTo>
                <a:lnTo>
                  <a:pt x="110661" y="359276"/>
                </a:lnTo>
                <a:lnTo>
                  <a:pt x="102337" y="350952"/>
                </a:lnTo>
                <a:lnTo>
                  <a:pt x="75995" y="377294"/>
                </a:lnTo>
                <a:close/>
                <a:moveTo>
                  <a:pt x="461356" y="336610"/>
                </a:moveTo>
                <a:cubicBezTo>
                  <a:pt x="433329" y="336610"/>
                  <a:pt x="410176" y="358138"/>
                  <a:pt x="408552" y="386165"/>
                </a:cubicBezTo>
                <a:cubicBezTo>
                  <a:pt x="406927" y="414192"/>
                  <a:pt x="427236" y="438563"/>
                  <a:pt x="454857" y="441813"/>
                </a:cubicBezTo>
                <a:lnTo>
                  <a:pt x="467855" y="441813"/>
                </a:lnTo>
                <a:cubicBezTo>
                  <a:pt x="495476" y="438563"/>
                  <a:pt x="515785" y="414192"/>
                  <a:pt x="514161" y="386165"/>
                </a:cubicBezTo>
                <a:cubicBezTo>
                  <a:pt x="512536" y="358138"/>
                  <a:pt x="489383" y="336610"/>
                  <a:pt x="461356" y="336610"/>
                </a:cubicBezTo>
                <a:close/>
                <a:moveTo>
                  <a:pt x="565931" y="295001"/>
                </a:moveTo>
                <a:lnTo>
                  <a:pt x="592333" y="334129"/>
                </a:lnTo>
                <a:cubicBezTo>
                  <a:pt x="599536" y="351132"/>
                  <a:pt x="603522" y="369817"/>
                  <a:pt x="603522" y="389415"/>
                </a:cubicBezTo>
                <a:cubicBezTo>
                  <a:pt x="603522" y="409014"/>
                  <a:pt x="599536" y="427698"/>
                  <a:pt x="592333" y="444701"/>
                </a:cubicBezTo>
                <a:lnTo>
                  <a:pt x="573448" y="472689"/>
                </a:lnTo>
                <a:lnTo>
                  <a:pt x="769069" y="472689"/>
                </a:lnTo>
                <a:lnTo>
                  <a:pt x="769069" y="295001"/>
                </a:lnTo>
                <a:close/>
                <a:moveTo>
                  <a:pt x="147300" y="295001"/>
                </a:moveTo>
                <a:lnTo>
                  <a:pt x="147300" y="472689"/>
                </a:lnTo>
                <a:lnTo>
                  <a:pt x="349264" y="472689"/>
                </a:lnTo>
                <a:lnTo>
                  <a:pt x="330379" y="444701"/>
                </a:lnTo>
                <a:cubicBezTo>
                  <a:pt x="323176" y="427698"/>
                  <a:pt x="319190" y="409014"/>
                  <a:pt x="319190" y="389415"/>
                </a:cubicBezTo>
                <a:cubicBezTo>
                  <a:pt x="319190" y="369817"/>
                  <a:pt x="323176" y="351132"/>
                  <a:pt x="330379" y="334129"/>
                </a:cubicBezTo>
                <a:lnTo>
                  <a:pt x="356781" y="295001"/>
                </a:lnTo>
                <a:close/>
                <a:moveTo>
                  <a:pt x="491414" y="275681"/>
                </a:moveTo>
                <a:lnTo>
                  <a:pt x="491414" y="318331"/>
                </a:lnTo>
                <a:cubicBezTo>
                  <a:pt x="509286" y="326048"/>
                  <a:pt x="523503" y="339859"/>
                  <a:pt x="531627" y="357732"/>
                </a:cubicBezTo>
                <a:lnTo>
                  <a:pt x="574683" y="357732"/>
                </a:lnTo>
                <a:cubicBezTo>
                  <a:pt x="563310" y="317519"/>
                  <a:pt x="531627" y="286242"/>
                  <a:pt x="491414" y="275681"/>
                </a:cubicBezTo>
                <a:close/>
                <a:moveTo>
                  <a:pt x="431298" y="275681"/>
                </a:moveTo>
                <a:cubicBezTo>
                  <a:pt x="391085" y="286242"/>
                  <a:pt x="359402" y="317519"/>
                  <a:pt x="348029" y="357732"/>
                </a:cubicBezTo>
                <a:lnTo>
                  <a:pt x="391085" y="357732"/>
                </a:lnTo>
                <a:cubicBezTo>
                  <a:pt x="398802" y="339859"/>
                  <a:pt x="413426" y="326048"/>
                  <a:pt x="431298" y="318331"/>
                </a:cubicBezTo>
                <a:close/>
                <a:moveTo>
                  <a:pt x="758269" y="202714"/>
                </a:moveTo>
                <a:lnTo>
                  <a:pt x="749945" y="211038"/>
                </a:lnTo>
                <a:lnTo>
                  <a:pt x="776287" y="237380"/>
                </a:lnTo>
                <a:lnTo>
                  <a:pt x="749945" y="263722"/>
                </a:lnTo>
                <a:lnTo>
                  <a:pt x="758269" y="272046"/>
                </a:lnTo>
                <a:lnTo>
                  <a:pt x="784610" y="245704"/>
                </a:lnTo>
                <a:lnTo>
                  <a:pt x="810952" y="272046"/>
                </a:lnTo>
                <a:lnTo>
                  <a:pt x="819276" y="263722"/>
                </a:lnTo>
                <a:lnTo>
                  <a:pt x="792934" y="237380"/>
                </a:lnTo>
                <a:lnTo>
                  <a:pt x="819276" y="211038"/>
                </a:lnTo>
                <a:lnTo>
                  <a:pt x="810952" y="202714"/>
                </a:lnTo>
                <a:lnTo>
                  <a:pt x="784610" y="229056"/>
                </a:lnTo>
                <a:close/>
                <a:moveTo>
                  <a:pt x="126874" y="190598"/>
                </a:moveTo>
                <a:lnTo>
                  <a:pt x="118550" y="198922"/>
                </a:lnTo>
                <a:lnTo>
                  <a:pt x="144892" y="225264"/>
                </a:lnTo>
                <a:lnTo>
                  <a:pt x="118550" y="251606"/>
                </a:lnTo>
                <a:lnTo>
                  <a:pt x="126874" y="259930"/>
                </a:lnTo>
                <a:lnTo>
                  <a:pt x="153215" y="233588"/>
                </a:lnTo>
                <a:lnTo>
                  <a:pt x="179557" y="259930"/>
                </a:lnTo>
                <a:lnTo>
                  <a:pt x="187881" y="251606"/>
                </a:lnTo>
                <a:lnTo>
                  <a:pt x="161539" y="225264"/>
                </a:lnTo>
                <a:lnTo>
                  <a:pt x="187881" y="198922"/>
                </a:lnTo>
                <a:lnTo>
                  <a:pt x="179557" y="190598"/>
                </a:lnTo>
                <a:lnTo>
                  <a:pt x="153215" y="216940"/>
                </a:lnTo>
                <a:close/>
                <a:moveTo>
                  <a:pt x="613923" y="116196"/>
                </a:moveTo>
                <a:lnTo>
                  <a:pt x="600302" y="129817"/>
                </a:lnTo>
                <a:lnTo>
                  <a:pt x="643408" y="172923"/>
                </a:lnTo>
                <a:lnTo>
                  <a:pt x="600302" y="216029"/>
                </a:lnTo>
                <a:lnTo>
                  <a:pt x="613923" y="229650"/>
                </a:lnTo>
                <a:lnTo>
                  <a:pt x="657029" y="186544"/>
                </a:lnTo>
                <a:lnTo>
                  <a:pt x="700135" y="229650"/>
                </a:lnTo>
                <a:lnTo>
                  <a:pt x="713756" y="216029"/>
                </a:lnTo>
                <a:lnTo>
                  <a:pt x="670650" y="172923"/>
                </a:lnTo>
                <a:lnTo>
                  <a:pt x="713756" y="129817"/>
                </a:lnTo>
                <a:lnTo>
                  <a:pt x="700135" y="116196"/>
                </a:lnTo>
                <a:lnTo>
                  <a:pt x="657029" y="159302"/>
                </a:lnTo>
                <a:close/>
                <a:moveTo>
                  <a:pt x="386150" y="67666"/>
                </a:moveTo>
                <a:lnTo>
                  <a:pt x="386150" y="271879"/>
                </a:lnTo>
                <a:lnTo>
                  <a:pt x="406070" y="258438"/>
                </a:lnTo>
                <a:cubicBezTo>
                  <a:pt x="423072" y="251234"/>
                  <a:pt x="441757" y="247248"/>
                  <a:pt x="461356" y="247248"/>
                </a:cubicBezTo>
                <a:cubicBezTo>
                  <a:pt x="480955" y="247248"/>
                  <a:pt x="499639" y="251234"/>
                  <a:pt x="516642" y="258438"/>
                </a:cubicBezTo>
                <a:lnTo>
                  <a:pt x="536968" y="272153"/>
                </a:lnTo>
                <a:lnTo>
                  <a:pt x="536968" y="67666"/>
                </a:lnTo>
                <a:close/>
                <a:moveTo>
                  <a:pt x="262610" y="62202"/>
                </a:moveTo>
                <a:lnTo>
                  <a:pt x="248989" y="75823"/>
                </a:lnTo>
                <a:lnTo>
                  <a:pt x="292095" y="118929"/>
                </a:lnTo>
                <a:lnTo>
                  <a:pt x="248989" y="162035"/>
                </a:lnTo>
                <a:lnTo>
                  <a:pt x="262610" y="175656"/>
                </a:lnTo>
                <a:lnTo>
                  <a:pt x="305716" y="132550"/>
                </a:lnTo>
                <a:lnTo>
                  <a:pt x="348822" y="175656"/>
                </a:lnTo>
                <a:lnTo>
                  <a:pt x="362443" y="162035"/>
                </a:lnTo>
                <a:lnTo>
                  <a:pt x="319337" y="118929"/>
                </a:lnTo>
                <a:lnTo>
                  <a:pt x="362443" y="75823"/>
                </a:lnTo>
                <a:lnTo>
                  <a:pt x="348822" y="62202"/>
                </a:lnTo>
                <a:lnTo>
                  <a:pt x="305716" y="105308"/>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6" name="Hexagon 65">
            <a:extLst>
              <a:ext uri="{FF2B5EF4-FFF2-40B4-BE49-F238E27FC236}">
                <a16:creationId xmlns:a16="http://schemas.microsoft.com/office/drawing/2014/main" id="{134EE453-7D6D-486E-BFEB-9FA0033CED77}"/>
              </a:ext>
            </a:extLst>
          </p:cNvPr>
          <p:cNvSpPr/>
          <p:nvPr/>
        </p:nvSpPr>
        <p:spPr>
          <a:xfrm>
            <a:off x="619440" y="1159493"/>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192" name="Freeform: Shape 191">
            <a:extLst>
              <a:ext uri="{FF2B5EF4-FFF2-40B4-BE49-F238E27FC236}">
                <a16:creationId xmlns:a16="http://schemas.microsoft.com/office/drawing/2014/main" id="{33EC5C74-99AF-4E10-9F5D-CAFCE23EA39B}"/>
              </a:ext>
            </a:extLst>
          </p:cNvPr>
          <p:cNvSpPr/>
          <p:nvPr/>
        </p:nvSpPr>
        <p:spPr>
          <a:xfrm>
            <a:off x="893973" y="7087764"/>
            <a:ext cx="1649582" cy="1658743"/>
          </a:xfrm>
          <a:custGeom>
            <a:avLst/>
            <a:gdLst>
              <a:gd name="connsiteX0" fmla="*/ 318014 w 917841"/>
              <a:gd name="connsiteY0" fmla="*/ 437985 h 922938"/>
              <a:gd name="connsiteX1" fmla="*/ 185211 w 917841"/>
              <a:gd name="connsiteY1" fmla="*/ 566327 h 922938"/>
              <a:gd name="connsiteX2" fmla="*/ 318014 w 917841"/>
              <a:gd name="connsiteY2" fmla="*/ 694668 h 922938"/>
              <a:gd name="connsiteX3" fmla="*/ 450816 w 917841"/>
              <a:gd name="connsiteY3" fmla="*/ 566327 h 922938"/>
              <a:gd name="connsiteX4" fmla="*/ 318014 w 917841"/>
              <a:gd name="connsiteY4" fmla="*/ 437985 h 922938"/>
              <a:gd name="connsiteX5" fmla="*/ 564119 w 917841"/>
              <a:gd name="connsiteY5" fmla="*/ 399391 h 922938"/>
              <a:gd name="connsiteX6" fmla="*/ 742146 w 917841"/>
              <a:gd name="connsiteY6" fmla="*/ 577418 h 922938"/>
              <a:gd name="connsiteX7" fmla="*/ 732013 w 917841"/>
              <a:gd name="connsiteY7" fmla="*/ 627608 h 922938"/>
              <a:gd name="connsiteX8" fmla="*/ 890860 w 917841"/>
              <a:gd name="connsiteY8" fmla="*/ 627608 h 922938"/>
              <a:gd name="connsiteX9" fmla="*/ 886674 w 917841"/>
              <a:gd name="connsiteY9" fmla="*/ 641094 h 922938"/>
              <a:gd name="connsiteX10" fmla="*/ 461469 w 917841"/>
              <a:gd name="connsiteY10" fmla="*/ 922938 h 922938"/>
              <a:gd name="connsiteX11" fmla="*/ 36265 w 917841"/>
              <a:gd name="connsiteY11" fmla="*/ 641094 h 922938"/>
              <a:gd name="connsiteX12" fmla="*/ 32079 w 917841"/>
              <a:gd name="connsiteY12" fmla="*/ 627608 h 922938"/>
              <a:gd name="connsiteX13" fmla="*/ 180068 w 917841"/>
              <a:gd name="connsiteY13" fmla="*/ 627608 h 922938"/>
              <a:gd name="connsiteX14" fmla="*/ 177463 w 917841"/>
              <a:gd name="connsiteY14" fmla="*/ 623874 h 922938"/>
              <a:gd name="connsiteX15" fmla="*/ 165566 w 917841"/>
              <a:gd name="connsiteY15" fmla="*/ 566925 h 922938"/>
              <a:gd name="connsiteX16" fmla="*/ 316958 w 917841"/>
              <a:gd name="connsiteY16" fmla="*/ 420620 h 922938"/>
              <a:gd name="connsiteX17" fmla="*/ 424008 w 917841"/>
              <a:gd name="connsiteY17" fmla="*/ 463472 h 922938"/>
              <a:gd name="connsiteX18" fmla="*/ 426013 w 917841"/>
              <a:gd name="connsiteY18" fmla="*/ 466347 h 922938"/>
              <a:gd name="connsiteX19" fmla="*/ 438235 w 917841"/>
              <a:gd name="connsiteY19" fmla="*/ 451534 h 922938"/>
              <a:gd name="connsiteX20" fmla="*/ 564119 w 917841"/>
              <a:gd name="connsiteY20" fmla="*/ 399391 h 922938"/>
              <a:gd name="connsiteX21" fmla="*/ 214171 w 917841"/>
              <a:gd name="connsiteY21" fmla="*/ 298545 h 922938"/>
              <a:gd name="connsiteX22" fmla="*/ 145218 w 917841"/>
              <a:gd name="connsiteY22" fmla="*/ 298546 h 922938"/>
              <a:gd name="connsiteX23" fmla="*/ 145218 w 917841"/>
              <a:gd name="connsiteY23" fmla="*/ 321530 h 922938"/>
              <a:gd name="connsiteX24" fmla="*/ 214171 w 917841"/>
              <a:gd name="connsiteY24" fmla="*/ 321531 h 922938"/>
              <a:gd name="connsiteX25" fmla="*/ 425017 w 917841"/>
              <a:gd name="connsiteY25" fmla="*/ 182916 h 922938"/>
              <a:gd name="connsiteX26" fmla="*/ 376259 w 917841"/>
              <a:gd name="connsiteY26" fmla="*/ 231674 h 922938"/>
              <a:gd name="connsiteX27" fmla="*/ 392512 w 917841"/>
              <a:gd name="connsiteY27" fmla="*/ 247927 h 922938"/>
              <a:gd name="connsiteX28" fmla="*/ 441270 w 917841"/>
              <a:gd name="connsiteY28" fmla="*/ 199169 h 922938"/>
              <a:gd name="connsiteX29" fmla="*/ 202899 w 917841"/>
              <a:gd name="connsiteY29" fmla="*/ 182540 h 922938"/>
              <a:gd name="connsiteX30" fmla="*/ 186646 w 917841"/>
              <a:gd name="connsiteY30" fmla="*/ 198793 h 922938"/>
              <a:gd name="connsiteX31" fmla="*/ 235403 w 917841"/>
              <a:gd name="connsiteY31" fmla="*/ 247550 h 922938"/>
              <a:gd name="connsiteX32" fmla="*/ 251656 w 917841"/>
              <a:gd name="connsiteY32" fmla="*/ 231297 h 922938"/>
              <a:gd name="connsiteX33" fmla="*/ 302280 w 917841"/>
              <a:gd name="connsiteY33" fmla="*/ 141484 h 922938"/>
              <a:gd name="connsiteX34" fmla="*/ 302280 w 917841"/>
              <a:gd name="connsiteY34" fmla="*/ 210437 h 922938"/>
              <a:gd name="connsiteX35" fmla="*/ 325265 w 917841"/>
              <a:gd name="connsiteY35" fmla="*/ 210437 h 922938"/>
              <a:gd name="connsiteX36" fmla="*/ 325264 w 917841"/>
              <a:gd name="connsiteY36" fmla="*/ 141484 h 922938"/>
              <a:gd name="connsiteX37" fmla="*/ 461469 w 917841"/>
              <a:gd name="connsiteY37" fmla="*/ 0 h 922938"/>
              <a:gd name="connsiteX38" fmla="*/ 913563 w 917841"/>
              <a:gd name="connsiteY38" fmla="*/ 368467 h 922938"/>
              <a:gd name="connsiteX39" fmla="*/ 917841 w 917841"/>
              <a:gd name="connsiteY39" fmla="*/ 410908 h 922938"/>
              <a:gd name="connsiteX40" fmla="*/ 913744 w 917841"/>
              <a:gd name="connsiteY40" fmla="*/ 407293 h 922938"/>
              <a:gd name="connsiteX41" fmla="*/ 793216 w 917841"/>
              <a:gd name="connsiteY41" fmla="*/ 323625 h 922938"/>
              <a:gd name="connsiteX42" fmla="*/ 633764 w 917841"/>
              <a:gd name="connsiteY42" fmla="*/ 276543 h 922938"/>
              <a:gd name="connsiteX43" fmla="*/ 580613 w 917841"/>
              <a:gd name="connsiteY43" fmla="*/ 271768 h 922938"/>
              <a:gd name="connsiteX44" fmla="*/ 554039 w 917841"/>
              <a:gd name="connsiteY44" fmla="*/ 271106 h 922938"/>
              <a:gd name="connsiteX45" fmla="*/ 462778 w 917841"/>
              <a:gd name="connsiteY45" fmla="*/ 277891 h 922938"/>
              <a:gd name="connsiteX46" fmla="*/ 394752 w 917841"/>
              <a:gd name="connsiteY46" fmla="*/ 293701 h 922938"/>
              <a:gd name="connsiteX47" fmla="*/ 391427 w 917841"/>
              <a:gd name="connsiteY47" fmla="*/ 277233 h 922938"/>
              <a:gd name="connsiteX48" fmla="*/ 313772 w 917841"/>
              <a:gd name="connsiteY48" fmla="*/ 225760 h 922938"/>
              <a:gd name="connsiteX49" fmla="*/ 229494 w 917841"/>
              <a:gd name="connsiteY49" fmla="*/ 310037 h 922938"/>
              <a:gd name="connsiteX50" fmla="*/ 236117 w 917841"/>
              <a:gd name="connsiteY50" fmla="*/ 342842 h 922938"/>
              <a:gd name="connsiteX51" fmla="*/ 250469 w 917841"/>
              <a:gd name="connsiteY51" fmla="*/ 364129 h 922938"/>
              <a:gd name="connsiteX52" fmla="*/ 238324 w 917841"/>
              <a:gd name="connsiteY52" fmla="*/ 372299 h 922938"/>
              <a:gd name="connsiteX53" fmla="*/ 236468 w 917841"/>
              <a:gd name="connsiteY53" fmla="*/ 373578 h 922938"/>
              <a:gd name="connsiteX54" fmla="*/ 235028 w 917841"/>
              <a:gd name="connsiteY54" fmla="*/ 372138 h 922938"/>
              <a:gd name="connsiteX55" fmla="*/ 227220 w 917841"/>
              <a:gd name="connsiteY55" fmla="*/ 379947 h 922938"/>
              <a:gd name="connsiteX56" fmla="*/ 225386 w 917841"/>
              <a:gd name="connsiteY56" fmla="*/ 381209 h 922938"/>
              <a:gd name="connsiteX57" fmla="*/ 39695 w 917841"/>
              <a:gd name="connsiteY57" fmla="*/ 457309 h 922938"/>
              <a:gd name="connsiteX58" fmla="*/ 402 w 917841"/>
              <a:gd name="connsiteY58" fmla="*/ 465453 h 922938"/>
              <a:gd name="connsiteX59" fmla="*/ 0 w 917841"/>
              <a:gd name="connsiteY59" fmla="*/ 461469 h 922938"/>
              <a:gd name="connsiteX60" fmla="*/ 461469 w 917841"/>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17841" h="922938">
                <a:moveTo>
                  <a:pt x="318014" y="437985"/>
                </a:moveTo>
                <a:cubicBezTo>
                  <a:pt x="244669" y="437985"/>
                  <a:pt x="185211" y="495446"/>
                  <a:pt x="185211" y="566327"/>
                </a:cubicBezTo>
                <a:cubicBezTo>
                  <a:pt x="185211" y="637208"/>
                  <a:pt x="244669" y="694668"/>
                  <a:pt x="318014" y="694668"/>
                </a:cubicBezTo>
                <a:cubicBezTo>
                  <a:pt x="391358" y="694668"/>
                  <a:pt x="450816" y="637208"/>
                  <a:pt x="450816" y="566327"/>
                </a:cubicBezTo>
                <a:cubicBezTo>
                  <a:pt x="450816" y="495446"/>
                  <a:pt x="391358" y="437985"/>
                  <a:pt x="318014" y="437985"/>
                </a:cubicBezTo>
                <a:close/>
                <a:moveTo>
                  <a:pt x="564119" y="399391"/>
                </a:moveTo>
                <a:cubicBezTo>
                  <a:pt x="662440" y="399391"/>
                  <a:pt x="742146" y="479097"/>
                  <a:pt x="742146" y="577418"/>
                </a:cubicBezTo>
                <a:lnTo>
                  <a:pt x="732013" y="627608"/>
                </a:lnTo>
                <a:lnTo>
                  <a:pt x="890860" y="627608"/>
                </a:lnTo>
                <a:lnTo>
                  <a:pt x="886674" y="641094"/>
                </a:lnTo>
                <a:cubicBezTo>
                  <a:pt x="816619" y="806722"/>
                  <a:pt x="652616" y="922938"/>
                  <a:pt x="461469" y="922938"/>
                </a:cubicBezTo>
                <a:cubicBezTo>
                  <a:pt x="270323" y="922938"/>
                  <a:pt x="106320" y="806722"/>
                  <a:pt x="36265" y="641094"/>
                </a:cubicBezTo>
                <a:lnTo>
                  <a:pt x="32079" y="627608"/>
                </a:lnTo>
                <a:lnTo>
                  <a:pt x="180068" y="627608"/>
                </a:lnTo>
                <a:lnTo>
                  <a:pt x="177463" y="623874"/>
                </a:lnTo>
                <a:cubicBezTo>
                  <a:pt x="169802" y="606370"/>
                  <a:pt x="165566" y="587126"/>
                  <a:pt x="165566" y="566925"/>
                </a:cubicBezTo>
                <a:cubicBezTo>
                  <a:pt x="165566" y="486123"/>
                  <a:pt x="233346" y="420620"/>
                  <a:pt x="316958" y="420620"/>
                </a:cubicBezTo>
                <a:cubicBezTo>
                  <a:pt x="358763" y="420620"/>
                  <a:pt x="396611" y="436996"/>
                  <a:pt x="424008" y="463472"/>
                </a:cubicBezTo>
                <a:lnTo>
                  <a:pt x="426013" y="466347"/>
                </a:lnTo>
                <a:lnTo>
                  <a:pt x="438235" y="451534"/>
                </a:lnTo>
                <a:cubicBezTo>
                  <a:pt x="470452" y="419318"/>
                  <a:pt x="514958" y="399391"/>
                  <a:pt x="564119" y="399391"/>
                </a:cubicBezTo>
                <a:close/>
                <a:moveTo>
                  <a:pt x="214171" y="298545"/>
                </a:moveTo>
                <a:lnTo>
                  <a:pt x="145218" y="298546"/>
                </a:lnTo>
                <a:lnTo>
                  <a:pt x="145218" y="321530"/>
                </a:lnTo>
                <a:lnTo>
                  <a:pt x="214171" y="321531"/>
                </a:lnTo>
                <a:close/>
                <a:moveTo>
                  <a:pt x="425017" y="182916"/>
                </a:moveTo>
                <a:lnTo>
                  <a:pt x="376259" y="231674"/>
                </a:lnTo>
                <a:lnTo>
                  <a:pt x="392512" y="247927"/>
                </a:lnTo>
                <a:lnTo>
                  <a:pt x="441270" y="199169"/>
                </a:lnTo>
                <a:close/>
                <a:moveTo>
                  <a:pt x="202899" y="182540"/>
                </a:moveTo>
                <a:lnTo>
                  <a:pt x="186646" y="198793"/>
                </a:lnTo>
                <a:lnTo>
                  <a:pt x="235403" y="247550"/>
                </a:lnTo>
                <a:lnTo>
                  <a:pt x="251656" y="231297"/>
                </a:lnTo>
                <a:close/>
                <a:moveTo>
                  <a:pt x="302280" y="141484"/>
                </a:moveTo>
                <a:lnTo>
                  <a:pt x="302280" y="210437"/>
                </a:lnTo>
                <a:lnTo>
                  <a:pt x="325265" y="210437"/>
                </a:lnTo>
                <a:lnTo>
                  <a:pt x="325264" y="141484"/>
                </a:lnTo>
                <a:close/>
                <a:moveTo>
                  <a:pt x="461469" y="0"/>
                </a:moveTo>
                <a:cubicBezTo>
                  <a:pt x="684473" y="0"/>
                  <a:pt x="870533" y="158184"/>
                  <a:pt x="913563" y="368467"/>
                </a:cubicBezTo>
                <a:lnTo>
                  <a:pt x="917841" y="410908"/>
                </a:lnTo>
                <a:lnTo>
                  <a:pt x="913744" y="407293"/>
                </a:lnTo>
                <a:cubicBezTo>
                  <a:pt x="890396" y="387163"/>
                  <a:pt x="838089" y="344315"/>
                  <a:pt x="793216" y="323625"/>
                </a:cubicBezTo>
                <a:cubicBezTo>
                  <a:pt x="743033" y="299226"/>
                  <a:pt x="689152" y="283316"/>
                  <a:pt x="633764" y="276543"/>
                </a:cubicBezTo>
                <a:lnTo>
                  <a:pt x="580613" y="271768"/>
                </a:lnTo>
                <a:cubicBezTo>
                  <a:pt x="571577" y="271768"/>
                  <a:pt x="562542" y="271106"/>
                  <a:pt x="554039" y="271106"/>
                </a:cubicBezTo>
                <a:cubicBezTo>
                  <a:pt x="522880" y="271106"/>
                  <a:pt x="492301" y="273419"/>
                  <a:pt x="462778" y="277891"/>
                </a:cubicBezTo>
                <a:lnTo>
                  <a:pt x="394752" y="293701"/>
                </a:lnTo>
                <a:lnTo>
                  <a:pt x="391427" y="277233"/>
                </a:lnTo>
                <a:cubicBezTo>
                  <a:pt x="378633" y="246985"/>
                  <a:pt x="348681" y="225760"/>
                  <a:pt x="313772" y="225760"/>
                </a:cubicBezTo>
                <a:cubicBezTo>
                  <a:pt x="267227" y="225760"/>
                  <a:pt x="229494" y="263493"/>
                  <a:pt x="229494" y="310037"/>
                </a:cubicBezTo>
                <a:cubicBezTo>
                  <a:pt x="229494" y="321674"/>
                  <a:pt x="231853" y="332759"/>
                  <a:pt x="236117" y="342842"/>
                </a:cubicBezTo>
                <a:lnTo>
                  <a:pt x="250469" y="364129"/>
                </a:lnTo>
                <a:lnTo>
                  <a:pt x="238324" y="372299"/>
                </a:lnTo>
                <a:lnTo>
                  <a:pt x="236468" y="373578"/>
                </a:lnTo>
                <a:lnTo>
                  <a:pt x="235028" y="372138"/>
                </a:lnTo>
                <a:lnTo>
                  <a:pt x="227220" y="379947"/>
                </a:lnTo>
                <a:lnTo>
                  <a:pt x="225386" y="381209"/>
                </a:lnTo>
                <a:cubicBezTo>
                  <a:pt x="200246" y="397438"/>
                  <a:pt x="138459" y="432420"/>
                  <a:pt x="39695" y="457309"/>
                </a:cubicBezTo>
                <a:lnTo>
                  <a:pt x="402" y="465453"/>
                </a:lnTo>
                <a:lnTo>
                  <a:pt x="0" y="461469"/>
                </a:ln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89945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FC73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FC73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3: When Jesus left, what was the impact of Pentecost?</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FC730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FC73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a:off x="1173835" y="2538609"/>
            <a:ext cx="4573408" cy="0"/>
          </a:xfrm>
          <a:prstGeom prst="line">
            <a:avLst/>
          </a:prstGeom>
          <a:ln w="38100">
            <a:solidFill>
              <a:srgbClr val="FC7300"/>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461665"/>
          </a:xfrm>
          <a:prstGeom prst="rect">
            <a:avLst/>
          </a:prstGeom>
          <a:solidFill>
            <a:schemeClr val="bg1"/>
          </a:solidFill>
          <a:ln w="28575">
            <a:solidFill>
              <a:srgbClr val="FC7300"/>
            </a:solidFill>
          </a:ln>
        </p:spPr>
        <p:txBody>
          <a:bodyPr wrap="square" rtlCol="0">
            <a:spAutoFit/>
          </a:bodyPr>
          <a:lstStyle/>
          <a:p>
            <a:r>
              <a:rPr lang="en-US" sz="1200" dirty="0"/>
              <a:t>I know the story of Jesus’ ascension.</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632178" y="2203133"/>
            <a:ext cx="1158072" cy="646331"/>
          </a:xfrm>
          <a:prstGeom prst="rect">
            <a:avLst/>
          </a:prstGeom>
          <a:solidFill>
            <a:schemeClr val="bg1"/>
          </a:solidFill>
          <a:ln w="28575">
            <a:solidFill>
              <a:srgbClr val="FC7300"/>
            </a:solidFill>
          </a:ln>
        </p:spPr>
        <p:txBody>
          <a:bodyPr wrap="square" rtlCol="0">
            <a:spAutoFit/>
          </a:bodyPr>
          <a:lstStyle/>
          <a:p>
            <a:r>
              <a:rPr lang="en-US" sz="1200" dirty="0"/>
              <a:t>I can retell the story of Pentecost</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C7300"/>
          </a:solidFill>
        </p:spPr>
        <p:txBody>
          <a:bodyPr wrap="square">
            <a:spAutoFit/>
          </a:bodyPr>
          <a:lstStyle/>
          <a:p>
            <a:pPr algn="ctr"/>
            <a:r>
              <a:rPr lang="en-US" sz="1800" b="1" i="0" u="none" strike="noStrike" noProof="0" dirty="0">
                <a:solidFill>
                  <a:schemeClr val="bg1"/>
                </a:solidFill>
              </a:rPr>
              <a:t>When Jesus left, what was the impact of Pentecost?</a:t>
            </a:r>
            <a:endParaRPr lang="en-GB" sz="18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FC7300"/>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4941610" y="4124215"/>
            <a:ext cx="1796598" cy="646331"/>
          </a:xfrm>
          <a:prstGeom prst="rect">
            <a:avLst/>
          </a:prstGeom>
          <a:solidFill>
            <a:schemeClr val="bg1"/>
          </a:solidFill>
          <a:ln w="28575">
            <a:solidFill>
              <a:srgbClr val="FC7300"/>
            </a:solidFill>
          </a:ln>
        </p:spPr>
        <p:txBody>
          <a:bodyPr wrap="square" rtlCol="0">
            <a:spAutoFit/>
          </a:bodyPr>
          <a:lstStyle/>
          <a:p>
            <a:r>
              <a:rPr lang="en-US" sz="1200" dirty="0"/>
              <a:t>I make connections between ascension and Pentecost.</a:t>
            </a:r>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461665"/>
          </a:xfrm>
          <a:prstGeom prst="rect">
            <a:avLst/>
          </a:prstGeom>
          <a:solidFill>
            <a:schemeClr val="bg1"/>
          </a:solidFill>
          <a:ln w="28575">
            <a:solidFill>
              <a:srgbClr val="FC7300"/>
            </a:solidFill>
          </a:ln>
        </p:spPr>
        <p:txBody>
          <a:bodyPr wrap="square" rtlCol="0">
            <a:spAutoFit/>
          </a:bodyPr>
          <a:lstStyle/>
          <a:p>
            <a:r>
              <a:rPr lang="en-US" sz="1200" dirty="0"/>
              <a:t>I explore how Pentecost is celebrated in Church today</a:t>
            </a:r>
          </a:p>
        </p:txBody>
      </p:sp>
      <p:sp>
        <p:nvSpPr>
          <p:cNvPr id="42" name="TextBox 41">
            <a:extLst>
              <a:ext uri="{FF2B5EF4-FFF2-40B4-BE49-F238E27FC236}">
                <a16:creationId xmlns:a16="http://schemas.microsoft.com/office/drawing/2014/main" id="{FF42FDB5-8598-45C4-B50E-CFFBCBC3AA68}"/>
              </a:ext>
            </a:extLst>
          </p:cNvPr>
          <p:cNvSpPr txBox="1"/>
          <p:nvPr/>
        </p:nvSpPr>
        <p:spPr>
          <a:xfrm>
            <a:off x="27052" y="2176145"/>
            <a:ext cx="1378276" cy="830997"/>
          </a:xfrm>
          <a:prstGeom prst="rect">
            <a:avLst/>
          </a:prstGeom>
          <a:solidFill>
            <a:schemeClr val="bg1"/>
          </a:solidFill>
          <a:ln w="28575">
            <a:solidFill>
              <a:srgbClr val="FC7300"/>
            </a:solidFill>
          </a:ln>
        </p:spPr>
        <p:txBody>
          <a:bodyPr wrap="square" rtlCol="0">
            <a:spAutoFit/>
          </a:bodyPr>
          <a:lstStyle/>
          <a:p>
            <a:r>
              <a:rPr lang="en-US" sz="1200" dirty="0"/>
              <a:t>I describe some ways that Pentecost and the Church are linked</a:t>
            </a:r>
          </a:p>
        </p:txBody>
      </p:sp>
      <p:sp>
        <p:nvSpPr>
          <p:cNvPr id="45" name="TextBox 44">
            <a:extLst>
              <a:ext uri="{FF2B5EF4-FFF2-40B4-BE49-F238E27FC236}">
                <a16:creationId xmlns:a16="http://schemas.microsoft.com/office/drawing/2014/main" id="{FAE58973-458D-493D-A969-02060B6B5AE8}"/>
              </a:ext>
            </a:extLst>
          </p:cNvPr>
          <p:cNvSpPr txBox="1"/>
          <p:nvPr/>
        </p:nvSpPr>
        <p:spPr>
          <a:xfrm>
            <a:off x="70875" y="4082759"/>
            <a:ext cx="1674608" cy="646331"/>
          </a:xfrm>
          <a:prstGeom prst="rect">
            <a:avLst/>
          </a:prstGeom>
          <a:solidFill>
            <a:schemeClr val="bg1"/>
          </a:solidFill>
          <a:ln w="28575">
            <a:solidFill>
              <a:srgbClr val="FC7300"/>
            </a:solidFill>
          </a:ln>
        </p:spPr>
        <p:txBody>
          <a:bodyPr wrap="square" rtlCol="0">
            <a:spAutoFit/>
          </a:bodyPr>
          <a:lstStyle/>
          <a:p>
            <a:r>
              <a:rPr lang="en-US" sz="1200" dirty="0"/>
              <a:t>I explore where Pentecost fits in the ‘big story’ of the Bible.</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473227" y="430443"/>
            <a:ext cx="1932528" cy="646331"/>
          </a:xfrm>
          <a:prstGeom prst="rect">
            <a:avLst/>
          </a:prstGeom>
          <a:solidFill>
            <a:schemeClr val="bg1"/>
          </a:solidFill>
          <a:ln w="28575">
            <a:solidFill>
              <a:srgbClr val="FC7300"/>
            </a:solidFill>
          </a:ln>
        </p:spPr>
        <p:txBody>
          <a:bodyPr wrap="square" rtlCol="0">
            <a:spAutoFit/>
          </a:bodyPr>
          <a:lstStyle/>
          <a:p>
            <a:pPr algn="ctr"/>
            <a:r>
              <a:rPr lang="en-US" sz="1200" dirty="0"/>
              <a:t>I express my own thoughts and discuss others on Pentecost</a:t>
            </a:r>
            <a:endParaRPr lang="en-GB" sz="1200" dirty="0"/>
          </a:p>
        </p:txBody>
      </p:sp>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2">
            <a:duotone>
              <a:prstClr val="black"/>
              <a:srgbClr val="FC73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117" name="Table 128">
            <a:extLst>
              <a:ext uri="{FF2B5EF4-FFF2-40B4-BE49-F238E27FC236}">
                <a16:creationId xmlns:a16="http://schemas.microsoft.com/office/drawing/2014/main" id="{E8F3DDB2-B892-4F61-A3FF-4F8E626B90DC}"/>
              </a:ext>
            </a:extLst>
          </p:cNvPr>
          <p:cNvGraphicFramePr>
            <a:graphicFrameLocks noGrp="1"/>
          </p:cNvGraphicFramePr>
          <p:nvPr>
            <p:extLst>
              <p:ext uri="{D42A27DB-BD31-4B8C-83A1-F6EECF244321}">
                <p14:modId xmlns:p14="http://schemas.microsoft.com/office/powerpoint/2010/main" val="3689529993"/>
              </p:ext>
            </p:extLst>
          </p:nvPr>
        </p:nvGraphicFramePr>
        <p:xfrm>
          <a:off x="569524" y="5014702"/>
          <a:ext cx="6260737" cy="4161820"/>
        </p:xfrm>
        <a:graphic>
          <a:graphicData uri="http://schemas.openxmlformats.org/drawingml/2006/table">
            <a:tbl>
              <a:tblPr firstRow="1" bandRow="1">
                <a:tableStyleId>{5C22544A-7EE6-4342-B048-85BDC9FD1C3A}</a:tableStyleId>
              </a:tblPr>
              <a:tblGrid>
                <a:gridCol w="1333343">
                  <a:extLst>
                    <a:ext uri="{9D8B030D-6E8A-4147-A177-3AD203B41FA5}">
                      <a16:colId xmlns:a16="http://schemas.microsoft.com/office/drawing/2014/main" val="1987430199"/>
                    </a:ext>
                  </a:extLst>
                </a:gridCol>
                <a:gridCol w="4927394">
                  <a:extLst>
                    <a:ext uri="{9D8B030D-6E8A-4147-A177-3AD203B41FA5}">
                      <a16:colId xmlns:a16="http://schemas.microsoft.com/office/drawing/2014/main" val="895931594"/>
                    </a:ext>
                  </a:extLst>
                </a:gridCol>
              </a:tblGrid>
              <a:tr h="442141">
                <a:tc>
                  <a:txBody>
                    <a:bodyPr/>
                    <a:lstStyle/>
                    <a:p>
                      <a:r>
                        <a:rPr lang="en-US" b="1" dirty="0">
                          <a:solidFill>
                            <a:sysClr val="windowText" lastClr="000000"/>
                          </a:solidFill>
                        </a:rPr>
                        <a:t>Trinity</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50" b="0" dirty="0">
                          <a:solidFill>
                            <a:sysClr val="windowText" lastClr="000000"/>
                          </a:solidFill>
                        </a:rPr>
                        <a:t>The Christian belief there is one God; Father, Son and Holy Spirit</a:t>
                      </a:r>
                      <a:endParaRPr lang="en-GB" sz="1350"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588432">
                <a:tc>
                  <a:txBody>
                    <a:bodyPr/>
                    <a:lstStyle/>
                    <a:p>
                      <a:r>
                        <a:rPr lang="en-US" b="1">
                          <a:solidFill>
                            <a:sysClr val="windowText" lastClr="000000"/>
                          </a:solidFill>
                        </a:rPr>
                        <a:t>Kingdom of God</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a:solidFill>
                            <a:sysClr val="windowText" lastClr="000000"/>
                          </a:solidFill>
                        </a:rPr>
                        <a:t>Where God rules — not a geographical territory, but in human hearts and minds, lives and communities.</a:t>
                      </a:r>
                      <a:endParaRPr lang="en-GB" sz="135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671751">
                <a:tc>
                  <a:txBody>
                    <a:bodyPr/>
                    <a:lstStyle/>
                    <a:p>
                      <a:r>
                        <a:rPr lang="en-US" b="1" dirty="0">
                          <a:solidFill>
                            <a:sysClr val="windowText" lastClr="000000"/>
                          </a:solidFill>
                        </a:rPr>
                        <a:t>Disciples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a biblical word for assembly or gathering, regularly used to refer to the building where these meetings take place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588432">
                <a:tc>
                  <a:txBody>
                    <a:bodyPr/>
                    <a:lstStyle/>
                    <a:p>
                      <a:r>
                        <a:rPr lang="en-US" b="1" dirty="0">
                          <a:solidFill>
                            <a:sysClr val="windowText" lastClr="000000"/>
                          </a:solidFill>
                        </a:rPr>
                        <a:t>Holy Spirit</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dirty="0">
                          <a:solidFill>
                            <a:sysClr val="windowText" lastClr="000000"/>
                          </a:solidFill>
                        </a:rPr>
                        <a:t>the third part of the Trinity, God as spiritually active in the world  (sometimes known as the Holy Ghost)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829154">
                <a:tc>
                  <a:txBody>
                    <a:bodyPr/>
                    <a:lstStyle/>
                    <a:p>
                      <a:r>
                        <a:rPr lang="en-US" b="1" dirty="0">
                          <a:solidFill>
                            <a:sysClr val="windowText" lastClr="000000"/>
                          </a:solidFill>
                        </a:rPr>
                        <a:t>Pentecost</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dirty="0">
                          <a:solidFill>
                            <a:sysClr val="windowText" lastClr="000000"/>
                          </a:solidFill>
                        </a:rPr>
                        <a:t>a celebration that takes place 50 days after Easter Sunday marking when the Holy Spirit came to Jesus’ disciples/followers. Sometimes called Whit Sunday or Whitsun.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9743404"/>
                  </a:ext>
                </a:extLst>
              </a:tr>
              <a:tr h="453478">
                <a:tc>
                  <a:txBody>
                    <a:bodyPr/>
                    <a:lstStyle/>
                    <a:p>
                      <a:r>
                        <a:rPr lang="en-US" b="1" dirty="0">
                          <a:solidFill>
                            <a:sysClr val="windowText" lastClr="000000"/>
                          </a:solidFill>
                        </a:rPr>
                        <a:t>Ascension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dirty="0">
                          <a:solidFill>
                            <a:sysClr val="windowText" lastClr="000000"/>
                          </a:solidFill>
                        </a:rPr>
                        <a:t>After Jesus had died and was resurrected, he ascended into heaven.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588432">
                <a:tc>
                  <a:txBody>
                    <a:bodyPr/>
                    <a:lstStyle/>
                    <a:p>
                      <a:r>
                        <a:rPr lang="en-US" b="1" dirty="0">
                          <a:solidFill>
                            <a:sysClr val="windowText" lastClr="000000"/>
                          </a:solidFill>
                        </a:rPr>
                        <a:t>Acts of the Apostles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dirty="0">
                          <a:solidFill>
                            <a:sysClr val="windowText" lastClr="000000"/>
                          </a:solidFill>
                        </a:rPr>
                        <a:t>Sometimes just called Acts. The fifth book of the New Testament written by the same author as the book of Luke.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37414120"/>
                  </a:ext>
                </a:extLst>
              </a:tr>
            </a:tbl>
          </a:graphicData>
        </a:graphic>
      </p:graphicFrame>
      <p:sp>
        <p:nvSpPr>
          <p:cNvPr id="230" name="Freeform: Shape 229">
            <a:extLst>
              <a:ext uri="{FF2B5EF4-FFF2-40B4-BE49-F238E27FC236}">
                <a16:creationId xmlns:a16="http://schemas.microsoft.com/office/drawing/2014/main" id="{BFA6146D-045A-4613-BFBB-66C7C8653F4A}"/>
              </a:ext>
            </a:extLst>
          </p:cNvPr>
          <p:cNvSpPr/>
          <p:nvPr/>
        </p:nvSpPr>
        <p:spPr>
          <a:xfrm>
            <a:off x="3495313" y="2151495"/>
            <a:ext cx="341312" cy="205674"/>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rgbClr val="FC7300"/>
          </a:solidFill>
          <a:ln w="9525" cap="flat">
            <a:noFill/>
            <a:prstDash val="solid"/>
            <a:miter/>
          </a:ln>
        </p:spPr>
        <p:txBody>
          <a:bodyPr rtlCol="0" anchor="ctr"/>
          <a:lstStyle/>
          <a:p>
            <a:endParaRPr lang="en-GB"/>
          </a:p>
        </p:txBody>
      </p:sp>
      <p:grpSp>
        <p:nvGrpSpPr>
          <p:cNvPr id="211" name="Group 210">
            <a:extLst>
              <a:ext uri="{FF2B5EF4-FFF2-40B4-BE49-F238E27FC236}">
                <a16:creationId xmlns:a16="http://schemas.microsoft.com/office/drawing/2014/main" id="{74154786-E840-4320-B563-D332DAD771E0}"/>
              </a:ext>
            </a:extLst>
          </p:cNvPr>
          <p:cNvGrpSpPr/>
          <p:nvPr/>
        </p:nvGrpSpPr>
        <p:grpSpPr>
          <a:xfrm>
            <a:off x="77277" y="4841739"/>
            <a:ext cx="492247" cy="450898"/>
            <a:chOff x="-5418541" y="3949618"/>
            <a:chExt cx="2022441" cy="1852556"/>
          </a:xfrm>
        </p:grpSpPr>
        <p:pic>
          <p:nvPicPr>
            <p:cNvPr id="212" name="Picture 211" descr="Icon&#10;&#10;Description automatically generated">
              <a:extLst>
                <a:ext uri="{FF2B5EF4-FFF2-40B4-BE49-F238E27FC236}">
                  <a16:creationId xmlns:a16="http://schemas.microsoft.com/office/drawing/2014/main" id="{8F02334A-126E-40C2-9DBA-B380B5A9D8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213" name="Graphic 212" descr="Crown with solid fill">
              <a:extLst>
                <a:ext uri="{FF2B5EF4-FFF2-40B4-BE49-F238E27FC236}">
                  <a16:creationId xmlns:a16="http://schemas.microsoft.com/office/drawing/2014/main" id="{52AB5AF1-7008-4FFA-BEDB-9F79E4B98C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6215" y="4302035"/>
              <a:ext cx="687670" cy="687670"/>
            </a:xfrm>
            <a:prstGeom prst="rect">
              <a:avLst/>
            </a:prstGeom>
          </p:spPr>
        </p:pic>
        <p:sp>
          <p:nvSpPr>
            <p:cNvPr id="214" name="Graphic 96" descr="Dove with solid fill">
              <a:extLst>
                <a:ext uri="{FF2B5EF4-FFF2-40B4-BE49-F238E27FC236}">
                  <a16:creationId xmlns:a16="http://schemas.microsoft.com/office/drawing/2014/main" id="{FE11EA10-E38C-4FB2-9AE0-E19F6D837722}"/>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215" name="Group 214">
              <a:extLst>
                <a:ext uri="{FF2B5EF4-FFF2-40B4-BE49-F238E27FC236}">
                  <a16:creationId xmlns:a16="http://schemas.microsoft.com/office/drawing/2014/main" id="{46CC98FF-4746-435A-B20F-B2885C973A2E}"/>
                </a:ext>
              </a:extLst>
            </p:cNvPr>
            <p:cNvGrpSpPr/>
            <p:nvPr/>
          </p:nvGrpSpPr>
          <p:grpSpPr>
            <a:xfrm>
              <a:off x="-5115546" y="5108639"/>
              <a:ext cx="413278" cy="533790"/>
              <a:chOff x="2925169" y="7231616"/>
              <a:chExt cx="497122" cy="534157"/>
            </a:xfrm>
            <a:solidFill>
              <a:schemeClr val="bg1"/>
            </a:solidFill>
          </p:grpSpPr>
          <p:sp>
            <p:nvSpPr>
              <p:cNvPr id="216" name="Rectangle 215">
                <a:extLst>
                  <a:ext uri="{FF2B5EF4-FFF2-40B4-BE49-F238E27FC236}">
                    <a16:creationId xmlns:a16="http://schemas.microsoft.com/office/drawing/2014/main" id="{9F98376F-8C98-4553-8CC9-2F47975C0F4F}"/>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FE21F686-2997-4F90-A2CC-83940DAFCBCA}"/>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18" name="Group 217">
            <a:extLst>
              <a:ext uri="{FF2B5EF4-FFF2-40B4-BE49-F238E27FC236}">
                <a16:creationId xmlns:a16="http://schemas.microsoft.com/office/drawing/2014/main" id="{914EF69D-5E6F-4DDE-A215-BCA5DD441A30}"/>
              </a:ext>
            </a:extLst>
          </p:cNvPr>
          <p:cNvGrpSpPr/>
          <p:nvPr/>
        </p:nvGrpSpPr>
        <p:grpSpPr>
          <a:xfrm>
            <a:off x="3371424" y="2324635"/>
            <a:ext cx="589090" cy="539606"/>
            <a:chOff x="-5418541" y="3949618"/>
            <a:chExt cx="2022441" cy="1852556"/>
          </a:xfrm>
        </p:grpSpPr>
        <p:pic>
          <p:nvPicPr>
            <p:cNvPr id="219" name="Picture 218" descr="Icon&#10;&#10;Description automatically generated">
              <a:extLst>
                <a:ext uri="{FF2B5EF4-FFF2-40B4-BE49-F238E27FC236}">
                  <a16:creationId xmlns:a16="http://schemas.microsoft.com/office/drawing/2014/main" id="{C7532866-0B92-47FA-A59D-B2C0EE97B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220" name="Graphic 219" descr="Crown with solid fill">
              <a:extLst>
                <a:ext uri="{FF2B5EF4-FFF2-40B4-BE49-F238E27FC236}">
                  <a16:creationId xmlns:a16="http://schemas.microsoft.com/office/drawing/2014/main" id="{6CC69180-F7F0-44DD-91D4-37610BDEF2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6215" y="4302035"/>
              <a:ext cx="687670" cy="687670"/>
            </a:xfrm>
            <a:prstGeom prst="rect">
              <a:avLst/>
            </a:prstGeom>
          </p:spPr>
        </p:pic>
        <p:sp>
          <p:nvSpPr>
            <p:cNvPr id="221" name="Graphic 96" descr="Dove with solid fill">
              <a:extLst>
                <a:ext uri="{FF2B5EF4-FFF2-40B4-BE49-F238E27FC236}">
                  <a16:creationId xmlns:a16="http://schemas.microsoft.com/office/drawing/2014/main" id="{457EEB84-EAD4-4FA2-BCC7-6CA05F1FA37D}"/>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222" name="Group 221">
              <a:extLst>
                <a:ext uri="{FF2B5EF4-FFF2-40B4-BE49-F238E27FC236}">
                  <a16:creationId xmlns:a16="http://schemas.microsoft.com/office/drawing/2014/main" id="{94B65D0E-E7C1-4C64-B197-52EA4302E6E0}"/>
                </a:ext>
              </a:extLst>
            </p:cNvPr>
            <p:cNvGrpSpPr/>
            <p:nvPr/>
          </p:nvGrpSpPr>
          <p:grpSpPr>
            <a:xfrm>
              <a:off x="-5115546" y="5108639"/>
              <a:ext cx="413278" cy="533790"/>
              <a:chOff x="2925169" y="7231616"/>
              <a:chExt cx="497122" cy="534157"/>
            </a:xfrm>
            <a:solidFill>
              <a:schemeClr val="bg1"/>
            </a:solidFill>
          </p:grpSpPr>
          <p:sp>
            <p:nvSpPr>
              <p:cNvPr id="223" name="Rectangle 222">
                <a:extLst>
                  <a:ext uri="{FF2B5EF4-FFF2-40B4-BE49-F238E27FC236}">
                    <a16:creationId xmlns:a16="http://schemas.microsoft.com/office/drawing/2014/main" id="{DC1A7AB6-0360-4658-A2F2-02ED0B48794B}"/>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79E380AF-3ACD-48F1-AA2C-FC7934672489}"/>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26" name="Graphic 225" descr="Earth globe: Africa and Europe with solid fill">
            <a:extLst>
              <a:ext uri="{FF2B5EF4-FFF2-40B4-BE49-F238E27FC236}">
                <a16:creationId xmlns:a16="http://schemas.microsoft.com/office/drawing/2014/main" id="{23326551-BBC5-4CC5-8A85-4D73027334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41600" y="2091517"/>
            <a:ext cx="771047" cy="771048"/>
          </a:xfrm>
          <a:prstGeom prst="rect">
            <a:avLst/>
          </a:prstGeom>
        </p:spPr>
      </p:pic>
      <p:grpSp>
        <p:nvGrpSpPr>
          <p:cNvPr id="243" name="Group 242">
            <a:extLst>
              <a:ext uri="{FF2B5EF4-FFF2-40B4-BE49-F238E27FC236}">
                <a16:creationId xmlns:a16="http://schemas.microsoft.com/office/drawing/2014/main" id="{B090BBCE-5FCB-4456-94F0-62D501254E6E}"/>
              </a:ext>
            </a:extLst>
          </p:cNvPr>
          <p:cNvGrpSpPr/>
          <p:nvPr/>
        </p:nvGrpSpPr>
        <p:grpSpPr>
          <a:xfrm>
            <a:off x="2838347" y="2090379"/>
            <a:ext cx="1118914" cy="772724"/>
            <a:chOff x="2838347" y="2090379"/>
            <a:chExt cx="1118914" cy="772724"/>
          </a:xfrm>
        </p:grpSpPr>
        <p:sp>
          <p:nvSpPr>
            <p:cNvPr id="234" name="Freeform: Shape 233">
              <a:extLst>
                <a:ext uri="{FF2B5EF4-FFF2-40B4-BE49-F238E27FC236}">
                  <a16:creationId xmlns:a16="http://schemas.microsoft.com/office/drawing/2014/main" id="{583D20B8-6FCE-43DF-886A-3DD272341525}"/>
                </a:ext>
              </a:extLst>
            </p:cNvPr>
            <p:cNvSpPr/>
            <p:nvPr/>
          </p:nvSpPr>
          <p:spPr>
            <a:xfrm>
              <a:off x="3492060" y="2150357"/>
              <a:ext cx="341312" cy="205674"/>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rgbClr val="FC7300"/>
            </a:solidFill>
            <a:ln w="9525" cap="flat">
              <a:noFill/>
              <a:prstDash val="solid"/>
              <a:miter/>
            </a:ln>
          </p:spPr>
          <p:txBody>
            <a:bodyPr rtlCol="0" anchor="ctr"/>
            <a:lstStyle/>
            <a:p>
              <a:endParaRPr lang="en-GB"/>
            </a:p>
          </p:txBody>
        </p:sp>
        <p:grpSp>
          <p:nvGrpSpPr>
            <p:cNvPr id="235" name="Group 234">
              <a:extLst>
                <a:ext uri="{FF2B5EF4-FFF2-40B4-BE49-F238E27FC236}">
                  <a16:creationId xmlns:a16="http://schemas.microsoft.com/office/drawing/2014/main" id="{FBBB3482-7B13-437F-BAD3-5511AC79B97E}"/>
                </a:ext>
              </a:extLst>
            </p:cNvPr>
            <p:cNvGrpSpPr/>
            <p:nvPr/>
          </p:nvGrpSpPr>
          <p:grpSpPr>
            <a:xfrm>
              <a:off x="3368171" y="2323497"/>
              <a:ext cx="589090" cy="539606"/>
              <a:chOff x="-5418541" y="3949618"/>
              <a:chExt cx="2022441" cy="1852556"/>
            </a:xfrm>
          </p:grpSpPr>
          <p:pic>
            <p:nvPicPr>
              <p:cNvPr id="236" name="Picture 235" descr="Icon&#10;&#10;Description automatically generated">
                <a:extLst>
                  <a:ext uri="{FF2B5EF4-FFF2-40B4-BE49-F238E27FC236}">
                    <a16:creationId xmlns:a16="http://schemas.microsoft.com/office/drawing/2014/main" id="{3500108D-8E4B-4AC7-8818-56006376A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237" name="Graphic 236" descr="Crown with solid fill">
                <a:extLst>
                  <a:ext uri="{FF2B5EF4-FFF2-40B4-BE49-F238E27FC236}">
                    <a16:creationId xmlns:a16="http://schemas.microsoft.com/office/drawing/2014/main" id="{DFB9BB50-DABD-45FB-BA62-7BB27F4410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6215" y="4302035"/>
                <a:ext cx="687670" cy="687670"/>
              </a:xfrm>
              <a:prstGeom prst="rect">
                <a:avLst/>
              </a:prstGeom>
            </p:spPr>
          </p:pic>
          <p:sp>
            <p:nvSpPr>
              <p:cNvPr id="238" name="Graphic 96" descr="Dove with solid fill">
                <a:extLst>
                  <a:ext uri="{FF2B5EF4-FFF2-40B4-BE49-F238E27FC236}">
                    <a16:creationId xmlns:a16="http://schemas.microsoft.com/office/drawing/2014/main" id="{C4AB186D-6C3C-4A79-8344-B34CE3B245F0}"/>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239" name="Group 238">
                <a:extLst>
                  <a:ext uri="{FF2B5EF4-FFF2-40B4-BE49-F238E27FC236}">
                    <a16:creationId xmlns:a16="http://schemas.microsoft.com/office/drawing/2014/main" id="{5D3C4E95-7938-4712-896C-C19CFFBF9F23}"/>
                  </a:ext>
                </a:extLst>
              </p:cNvPr>
              <p:cNvGrpSpPr/>
              <p:nvPr/>
            </p:nvGrpSpPr>
            <p:grpSpPr>
              <a:xfrm>
                <a:off x="-5115546" y="5108639"/>
                <a:ext cx="413278" cy="533790"/>
                <a:chOff x="2925169" y="7231616"/>
                <a:chExt cx="497122" cy="534157"/>
              </a:xfrm>
              <a:solidFill>
                <a:schemeClr val="bg1"/>
              </a:solidFill>
            </p:grpSpPr>
            <p:sp>
              <p:nvSpPr>
                <p:cNvPr id="240" name="Rectangle 239">
                  <a:extLst>
                    <a:ext uri="{FF2B5EF4-FFF2-40B4-BE49-F238E27FC236}">
                      <a16:creationId xmlns:a16="http://schemas.microsoft.com/office/drawing/2014/main" id="{85590060-72BF-41E2-ACBB-1EC17C082A47}"/>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75A77ED2-045F-45BB-A7B9-5E926C142CE7}"/>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42" name="Graphic 241" descr="Earth globe: Africa and Europe with solid fill">
              <a:extLst>
                <a:ext uri="{FF2B5EF4-FFF2-40B4-BE49-F238E27FC236}">
                  <a16:creationId xmlns:a16="http://schemas.microsoft.com/office/drawing/2014/main" id="{1C924CBC-C6CE-4CF7-B834-715169285F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8347" y="2090379"/>
              <a:ext cx="771047" cy="771048"/>
            </a:xfrm>
            <a:prstGeom prst="rect">
              <a:avLst/>
            </a:prstGeom>
          </p:spPr>
        </p:pic>
      </p:grpSp>
      <p:grpSp>
        <p:nvGrpSpPr>
          <p:cNvPr id="244" name="Group 243">
            <a:extLst>
              <a:ext uri="{FF2B5EF4-FFF2-40B4-BE49-F238E27FC236}">
                <a16:creationId xmlns:a16="http://schemas.microsoft.com/office/drawing/2014/main" id="{3E7B1199-6AB2-4F3A-AE4E-F678491C95B7}"/>
              </a:ext>
            </a:extLst>
          </p:cNvPr>
          <p:cNvGrpSpPr/>
          <p:nvPr/>
        </p:nvGrpSpPr>
        <p:grpSpPr>
          <a:xfrm>
            <a:off x="754" y="5353049"/>
            <a:ext cx="619221" cy="427635"/>
            <a:chOff x="2838347" y="2090379"/>
            <a:chExt cx="1118914" cy="772724"/>
          </a:xfrm>
        </p:grpSpPr>
        <p:sp>
          <p:nvSpPr>
            <p:cNvPr id="245" name="Freeform: Shape 244">
              <a:extLst>
                <a:ext uri="{FF2B5EF4-FFF2-40B4-BE49-F238E27FC236}">
                  <a16:creationId xmlns:a16="http://schemas.microsoft.com/office/drawing/2014/main" id="{24E2701B-2776-41D0-90BF-D642E29E4C19}"/>
                </a:ext>
              </a:extLst>
            </p:cNvPr>
            <p:cNvSpPr/>
            <p:nvPr/>
          </p:nvSpPr>
          <p:spPr>
            <a:xfrm>
              <a:off x="3492060" y="2150357"/>
              <a:ext cx="341312" cy="205674"/>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rgbClr val="FC7300"/>
            </a:solidFill>
            <a:ln w="9525" cap="flat">
              <a:noFill/>
              <a:prstDash val="solid"/>
              <a:miter/>
            </a:ln>
          </p:spPr>
          <p:txBody>
            <a:bodyPr rtlCol="0" anchor="ctr"/>
            <a:lstStyle/>
            <a:p>
              <a:endParaRPr lang="en-GB"/>
            </a:p>
          </p:txBody>
        </p:sp>
        <p:grpSp>
          <p:nvGrpSpPr>
            <p:cNvPr id="246" name="Group 245">
              <a:extLst>
                <a:ext uri="{FF2B5EF4-FFF2-40B4-BE49-F238E27FC236}">
                  <a16:creationId xmlns:a16="http://schemas.microsoft.com/office/drawing/2014/main" id="{422613EC-4E9C-4A0D-8CD5-A8C5A2339F84}"/>
                </a:ext>
              </a:extLst>
            </p:cNvPr>
            <p:cNvGrpSpPr/>
            <p:nvPr/>
          </p:nvGrpSpPr>
          <p:grpSpPr>
            <a:xfrm>
              <a:off x="3368171" y="2323497"/>
              <a:ext cx="589090" cy="539606"/>
              <a:chOff x="-5418541" y="3949618"/>
              <a:chExt cx="2022441" cy="1852556"/>
            </a:xfrm>
          </p:grpSpPr>
          <p:pic>
            <p:nvPicPr>
              <p:cNvPr id="248" name="Picture 247" descr="Icon&#10;&#10;Description automatically generated">
                <a:extLst>
                  <a:ext uri="{FF2B5EF4-FFF2-40B4-BE49-F238E27FC236}">
                    <a16:creationId xmlns:a16="http://schemas.microsoft.com/office/drawing/2014/main" id="{3F66A47E-B8B6-4A8D-825C-3520D25F8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249" name="Graphic 248" descr="Crown with solid fill">
                <a:extLst>
                  <a:ext uri="{FF2B5EF4-FFF2-40B4-BE49-F238E27FC236}">
                    <a16:creationId xmlns:a16="http://schemas.microsoft.com/office/drawing/2014/main" id="{4E5C158C-2308-4B38-8473-73B989F73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6215" y="4302035"/>
                <a:ext cx="687670" cy="687670"/>
              </a:xfrm>
              <a:prstGeom prst="rect">
                <a:avLst/>
              </a:prstGeom>
            </p:spPr>
          </p:pic>
          <p:sp>
            <p:nvSpPr>
              <p:cNvPr id="250" name="Graphic 96" descr="Dove with solid fill">
                <a:extLst>
                  <a:ext uri="{FF2B5EF4-FFF2-40B4-BE49-F238E27FC236}">
                    <a16:creationId xmlns:a16="http://schemas.microsoft.com/office/drawing/2014/main" id="{C9F6BDB7-53D1-4949-9E2D-E9C2941C6B85}"/>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251" name="Group 250">
                <a:extLst>
                  <a:ext uri="{FF2B5EF4-FFF2-40B4-BE49-F238E27FC236}">
                    <a16:creationId xmlns:a16="http://schemas.microsoft.com/office/drawing/2014/main" id="{7F251C47-B92F-4CAD-B617-82C674ED64EB}"/>
                  </a:ext>
                </a:extLst>
              </p:cNvPr>
              <p:cNvGrpSpPr/>
              <p:nvPr/>
            </p:nvGrpSpPr>
            <p:grpSpPr>
              <a:xfrm>
                <a:off x="-5115546" y="5108639"/>
                <a:ext cx="413278" cy="533790"/>
                <a:chOff x="2925169" y="7231616"/>
                <a:chExt cx="497122" cy="534157"/>
              </a:xfrm>
              <a:solidFill>
                <a:schemeClr val="bg1"/>
              </a:solidFill>
            </p:grpSpPr>
            <p:sp>
              <p:nvSpPr>
                <p:cNvPr id="252" name="Rectangle 251">
                  <a:extLst>
                    <a:ext uri="{FF2B5EF4-FFF2-40B4-BE49-F238E27FC236}">
                      <a16:creationId xmlns:a16="http://schemas.microsoft.com/office/drawing/2014/main" id="{55D015AF-D826-4A26-B5A3-797B497BFE8E}"/>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Rectangle 252">
                  <a:extLst>
                    <a:ext uri="{FF2B5EF4-FFF2-40B4-BE49-F238E27FC236}">
                      <a16:creationId xmlns:a16="http://schemas.microsoft.com/office/drawing/2014/main" id="{218D1AF5-1A0D-4B74-9988-037E00EF1E8B}"/>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47" name="Graphic 246" descr="Earth globe: Africa and Europe with solid fill">
              <a:extLst>
                <a:ext uri="{FF2B5EF4-FFF2-40B4-BE49-F238E27FC236}">
                  <a16:creationId xmlns:a16="http://schemas.microsoft.com/office/drawing/2014/main" id="{92BB156F-FF2B-4357-B6F7-1D980E80A1B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38347" y="2090379"/>
              <a:ext cx="771047" cy="771048"/>
            </a:xfrm>
            <a:prstGeom prst="rect">
              <a:avLst/>
            </a:prstGeom>
          </p:spPr>
        </p:pic>
      </p:grpSp>
      <p:grpSp>
        <p:nvGrpSpPr>
          <p:cNvPr id="125" name="Group 124">
            <a:extLst>
              <a:ext uri="{FF2B5EF4-FFF2-40B4-BE49-F238E27FC236}">
                <a16:creationId xmlns:a16="http://schemas.microsoft.com/office/drawing/2014/main" id="{656A16E9-5D5F-4003-A95A-F2E9F9D5E82D}"/>
              </a:ext>
            </a:extLst>
          </p:cNvPr>
          <p:cNvGrpSpPr/>
          <p:nvPr/>
        </p:nvGrpSpPr>
        <p:grpSpPr>
          <a:xfrm>
            <a:off x="74110" y="5812742"/>
            <a:ext cx="415581" cy="397412"/>
            <a:chOff x="7892249" y="4365235"/>
            <a:chExt cx="1953125" cy="1867737"/>
          </a:xfrm>
          <a:solidFill>
            <a:srgbClr val="FC7300"/>
          </a:solidFill>
        </p:grpSpPr>
        <p:pic>
          <p:nvPicPr>
            <p:cNvPr id="126" name="Graphic 125" descr="Circle with left arrow with solid fill">
              <a:extLst>
                <a:ext uri="{FF2B5EF4-FFF2-40B4-BE49-F238E27FC236}">
                  <a16:creationId xmlns:a16="http://schemas.microsoft.com/office/drawing/2014/main" id="{2122F7E7-E80B-4189-A012-3E76DB2510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7892249" y="5294375"/>
              <a:ext cx="914400" cy="914400"/>
            </a:xfrm>
            <a:prstGeom prst="rect">
              <a:avLst/>
            </a:prstGeom>
          </p:spPr>
        </p:pic>
        <p:sp>
          <p:nvSpPr>
            <p:cNvPr id="127" name="Freeform: Shape 126">
              <a:extLst>
                <a:ext uri="{FF2B5EF4-FFF2-40B4-BE49-F238E27FC236}">
                  <a16:creationId xmlns:a16="http://schemas.microsoft.com/office/drawing/2014/main" id="{1254453B-1C75-4C5D-BF8A-5F73CE55FFB7}"/>
                </a:ext>
              </a:extLst>
            </p:cNvPr>
            <p:cNvSpPr/>
            <p:nvPr/>
          </p:nvSpPr>
          <p:spPr>
            <a:xfrm>
              <a:off x="8526971" y="4365235"/>
              <a:ext cx="878935" cy="878935"/>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grpFill/>
            <a:ln w="27384" cap="flat">
              <a:noFill/>
              <a:prstDash val="solid"/>
              <a:miter/>
            </a:ln>
          </p:spPr>
          <p:txBody>
            <a:bodyPr rtlCol="0" anchor="ctr"/>
            <a:lstStyle/>
            <a:p>
              <a:endParaRPr lang="en-GB"/>
            </a:p>
          </p:txBody>
        </p:sp>
        <p:sp>
          <p:nvSpPr>
            <p:cNvPr id="128" name="Freeform: Shape 127">
              <a:extLst>
                <a:ext uri="{FF2B5EF4-FFF2-40B4-BE49-F238E27FC236}">
                  <a16:creationId xmlns:a16="http://schemas.microsoft.com/office/drawing/2014/main" id="{F38657BF-95FA-4095-BDD5-AE8DC195A763}"/>
                </a:ext>
              </a:extLst>
            </p:cNvPr>
            <p:cNvSpPr/>
            <p:nvPr/>
          </p:nvSpPr>
          <p:spPr>
            <a:xfrm>
              <a:off x="8087503" y="5354036"/>
              <a:ext cx="1757871" cy="878936"/>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grpFill/>
            <a:ln w="27384" cap="flat">
              <a:noFill/>
              <a:prstDash val="solid"/>
              <a:miter/>
            </a:ln>
          </p:spPr>
          <p:txBody>
            <a:bodyPr rtlCol="0" anchor="ctr"/>
            <a:lstStyle/>
            <a:p>
              <a:endParaRPr lang="en-GB"/>
            </a:p>
          </p:txBody>
        </p:sp>
        <p:pic>
          <p:nvPicPr>
            <p:cNvPr id="129" name="Picture 128" descr="Icon&#10;&#10;Description automatically generated">
              <a:extLst>
                <a:ext uri="{FF2B5EF4-FFF2-40B4-BE49-F238E27FC236}">
                  <a16:creationId xmlns:a16="http://schemas.microsoft.com/office/drawing/2014/main" id="{A73CE3FB-171A-4CA9-8A41-96EEC956665E}"/>
                </a:ext>
              </a:extLst>
            </p:cNvPr>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8769332" y="5393364"/>
              <a:ext cx="815412" cy="815412"/>
            </a:xfrm>
            <a:prstGeom prst="rect">
              <a:avLst/>
            </a:prstGeom>
            <a:grpFill/>
          </p:spPr>
        </p:pic>
      </p:grpSp>
      <p:sp>
        <p:nvSpPr>
          <p:cNvPr id="130" name="TextBox 129">
            <a:extLst>
              <a:ext uri="{FF2B5EF4-FFF2-40B4-BE49-F238E27FC236}">
                <a16:creationId xmlns:a16="http://schemas.microsoft.com/office/drawing/2014/main" id="{51308C8A-7A76-4327-B40D-2768EC336FAE}"/>
              </a:ext>
            </a:extLst>
          </p:cNvPr>
          <p:cNvSpPr txBox="1"/>
          <p:nvPr/>
        </p:nvSpPr>
        <p:spPr>
          <a:xfrm>
            <a:off x="120624" y="8562081"/>
            <a:ext cx="397573" cy="482301"/>
          </a:xfrm>
          <a:custGeom>
            <a:avLst/>
            <a:gdLst/>
            <a:ahLst/>
            <a:cxnLst/>
            <a:rect l="l" t="t" r="r" b="b"/>
            <a:pathLst>
              <a:path w="1297651" h="1574200">
                <a:moveTo>
                  <a:pt x="1012468" y="682473"/>
                </a:moveTo>
                <a:cubicBezTo>
                  <a:pt x="985728" y="682473"/>
                  <a:pt x="961171" y="686702"/>
                  <a:pt x="938798" y="695160"/>
                </a:cubicBezTo>
                <a:cubicBezTo>
                  <a:pt x="916424" y="703619"/>
                  <a:pt x="897051" y="716579"/>
                  <a:pt x="880680" y="734042"/>
                </a:cubicBezTo>
                <a:cubicBezTo>
                  <a:pt x="864309" y="751504"/>
                  <a:pt x="851553" y="773537"/>
                  <a:pt x="842413" y="800140"/>
                </a:cubicBezTo>
                <a:cubicBezTo>
                  <a:pt x="833272" y="826743"/>
                  <a:pt x="828702" y="858326"/>
                  <a:pt x="828702" y="894888"/>
                </a:cubicBezTo>
                <a:cubicBezTo>
                  <a:pt x="828702" y="926539"/>
                  <a:pt x="832454" y="954642"/>
                  <a:pt x="839957" y="979199"/>
                </a:cubicBezTo>
                <a:cubicBezTo>
                  <a:pt x="847461" y="1003756"/>
                  <a:pt x="858579" y="1024560"/>
                  <a:pt x="873313" y="1041614"/>
                </a:cubicBezTo>
                <a:cubicBezTo>
                  <a:pt x="888047" y="1058667"/>
                  <a:pt x="906260" y="1071559"/>
                  <a:pt x="927952" y="1080290"/>
                </a:cubicBezTo>
                <a:cubicBezTo>
                  <a:pt x="949643" y="1089022"/>
                  <a:pt x="974541" y="1093387"/>
                  <a:pt x="1002645" y="1093387"/>
                </a:cubicBezTo>
                <a:cubicBezTo>
                  <a:pt x="1015196" y="1093387"/>
                  <a:pt x="1027406" y="1092296"/>
                  <a:pt x="1039275" y="1090113"/>
                </a:cubicBezTo>
                <a:cubicBezTo>
                  <a:pt x="1051144" y="1087930"/>
                  <a:pt x="1062127" y="1085065"/>
                  <a:pt x="1072222" y="1081518"/>
                </a:cubicBezTo>
                <a:cubicBezTo>
                  <a:pt x="1082318" y="1077971"/>
                  <a:pt x="1091322" y="1073947"/>
                  <a:pt x="1099234" y="1069445"/>
                </a:cubicBezTo>
                <a:cubicBezTo>
                  <a:pt x="1107147" y="1064943"/>
                  <a:pt x="1112740" y="1061123"/>
                  <a:pt x="1116015" y="1057985"/>
                </a:cubicBezTo>
                <a:cubicBezTo>
                  <a:pt x="1119289" y="1054847"/>
                  <a:pt x="1121404" y="1052255"/>
                  <a:pt x="1122359" y="1050209"/>
                </a:cubicBezTo>
                <a:cubicBezTo>
                  <a:pt x="1123313" y="1048162"/>
                  <a:pt x="1124132" y="1045502"/>
                  <a:pt x="1124814" y="1042228"/>
                </a:cubicBezTo>
                <a:cubicBezTo>
                  <a:pt x="1125496" y="1038953"/>
                  <a:pt x="1126042" y="1034929"/>
                  <a:pt x="1126451" y="1030154"/>
                </a:cubicBezTo>
                <a:cubicBezTo>
                  <a:pt x="1126861" y="1025379"/>
                  <a:pt x="1127065" y="1019444"/>
                  <a:pt x="1127065" y="1012350"/>
                </a:cubicBezTo>
                <a:cubicBezTo>
                  <a:pt x="1127065" y="1003346"/>
                  <a:pt x="1126792" y="995979"/>
                  <a:pt x="1126247" y="990249"/>
                </a:cubicBezTo>
                <a:cubicBezTo>
                  <a:pt x="1125701" y="984520"/>
                  <a:pt x="1124951" y="979813"/>
                  <a:pt x="1123996" y="976129"/>
                </a:cubicBezTo>
                <a:cubicBezTo>
                  <a:pt x="1123041" y="972446"/>
                  <a:pt x="1121745" y="969922"/>
                  <a:pt x="1120107" y="968558"/>
                </a:cubicBezTo>
                <a:cubicBezTo>
                  <a:pt x="1118470" y="967193"/>
                  <a:pt x="1116424" y="966511"/>
                  <a:pt x="1113968" y="966511"/>
                </a:cubicBezTo>
                <a:cubicBezTo>
                  <a:pt x="1110421" y="966511"/>
                  <a:pt x="1106056" y="968626"/>
                  <a:pt x="1100871" y="972855"/>
                </a:cubicBezTo>
                <a:cubicBezTo>
                  <a:pt x="1095687" y="977084"/>
                  <a:pt x="1089275" y="981791"/>
                  <a:pt x="1081635" y="986975"/>
                </a:cubicBezTo>
                <a:cubicBezTo>
                  <a:pt x="1073996" y="992159"/>
                  <a:pt x="1065060" y="996866"/>
                  <a:pt x="1054828" y="1001095"/>
                </a:cubicBezTo>
                <a:cubicBezTo>
                  <a:pt x="1044596" y="1005324"/>
                  <a:pt x="1032386" y="1007439"/>
                  <a:pt x="1018197" y="1007439"/>
                </a:cubicBezTo>
                <a:cubicBezTo>
                  <a:pt x="1004282" y="1007439"/>
                  <a:pt x="992072" y="1004915"/>
                  <a:pt x="981567" y="999867"/>
                </a:cubicBezTo>
                <a:cubicBezTo>
                  <a:pt x="971062" y="994820"/>
                  <a:pt x="962331" y="987248"/>
                  <a:pt x="955373" y="977153"/>
                </a:cubicBezTo>
                <a:cubicBezTo>
                  <a:pt x="948416" y="967057"/>
                  <a:pt x="943163" y="954506"/>
                  <a:pt x="939616" y="939499"/>
                </a:cubicBezTo>
                <a:cubicBezTo>
                  <a:pt x="936069" y="924492"/>
                  <a:pt x="934296" y="907166"/>
                  <a:pt x="934296" y="887521"/>
                </a:cubicBezTo>
                <a:cubicBezTo>
                  <a:pt x="934296" y="847684"/>
                  <a:pt x="941390" y="817466"/>
                  <a:pt x="955578" y="796866"/>
                </a:cubicBezTo>
                <a:cubicBezTo>
                  <a:pt x="969766" y="776266"/>
                  <a:pt x="990230" y="765965"/>
                  <a:pt x="1016970" y="765965"/>
                </a:cubicBezTo>
                <a:cubicBezTo>
                  <a:pt x="1030612" y="765965"/>
                  <a:pt x="1042345" y="767875"/>
                  <a:pt x="1052167" y="771695"/>
                </a:cubicBezTo>
                <a:cubicBezTo>
                  <a:pt x="1061990" y="775515"/>
                  <a:pt x="1070449" y="779744"/>
                  <a:pt x="1077543" y="784383"/>
                </a:cubicBezTo>
                <a:cubicBezTo>
                  <a:pt x="1084637" y="789021"/>
                  <a:pt x="1090776" y="793251"/>
                  <a:pt x="1095960" y="797070"/>
                </a:cubicBezTo>
                <a:cubicBezTo>
                  <a:pt x="1101144" y="800890"/>
                  <a:pt x="1106056" y="802800"/>
                  <a:pt x="1110694" y="802800"/>
                </a:cubicBezTo>
                <a:cubicBezTo>
                  <a:pt x="1115060" y="802800"/>
                  <a:pt x="1118607" y="799594"/>
                  <a:pt x="1121335" y="793182"/>
                </a:cubicBezTo>
                <a:cubicBezTo>
                  <a:pt x="1124064" y="786770"/>
                  <a:pt x="1125428" y="775652"/>
                  <a:pt x="1125428" y="759826"/>
                </a:cubicBezTo>
                <a:cubicBezTo>
                  <a:pt x="1125428" y="753005"/>
                  <a:pt x="1125223" y="747207"/>
                  <a:pt x="1124814" y="742432"/>
                </a:cubicBezTo>
                <a:cubicBezTo>
                  <a:pt x="1124405" y="737657"/>
                  <a:pt x="1123859" y="733632"/>
                  <a:pt x="1123177" y="730358"/>
                </a:cubicBezTo>
                <a:cubicBezTo>
                  <a:pt x="1122495" y="727084"/>
                  <a:pt x="1121540" y="724424"/>
                  <a:pt x="1120312" y="722377"/>
                </a:cubicBezTo>
                <a:cubicBezTo>
                  <a:pt x="1119084" y="720331"/>
                  <a:pt x="1116970" y="717807"/>
                  <a:pt x="1113968" y="714806"/>
                </a:cubicBezTo>
                <a:cubicBezTo>
                  <a:pt x="1110967" y="711804"/>
                  <a:pt x="1105851" y="708257"/>
                  <a:pt x="1098620" y="704164"/>
                </a:cubicBezTo>
                <a:cubicBezTo>
                  <a:pt x="1091390" y="700072"/>
                  <a:pt x="1083204" y="696388"/>
                  <a:pt x="1074064" y="693114"/>
                </a:cubicBezTo>
                <a:cubicBezTo>
                  <a:pt x="1064923" y="689840"/>
                  <a:pt x="1055101" y="687248"/>
                  <a:pt x="1044596" y="685338"/>
                </a:cubicBezTo>
                <a:cubicBezTo>
                  <a:pt x="1034091" y="683428"/>
                  <a:pt x="1023382" y="682473"/>
                  <a:pt x="1012468" y="682473"/>
                </a:cubicBezTo>
                <a:close/>
                <a:moveTo>
                  <a:pt x="542431" y="655870"/>
                </a:moveTo>
                <a:lnTo>
                  <a:pt x="542840" y="655870"/>
                </a:lnTo>
                <a:lnTo>
                  <a:pt x="617738" y="880972"/>
                </a:lnTo>
                <a:lnTo>
                  <a:pt x="467533" y="880972"/>
                </a:lnTo>
                <a:close/>
                <a:moveTo>
                  <a:pt x="544068" y="552323"/>
                </a:moveTo>
                <a:cubicBezTo>
                  <a:pt x="530153" y="552323"/>
                  <a:pt x="518966" y="552527"/>
                  <a:pt x="510508" y="552937"/>
                </a:cubicBezTo>
                <a:cubicBezTo>
                  <a:pt x="502049" y="553346"/>
                  <a:pt x="495432" y="554301"/>
                  <a:pt x="490658" y="555801"/>
                </a:cubicBezTo>
                <a:cubicBezTo>
                  <a:pt x="485883" y="557302"/>
                  <a:pt x="482404" y="559485"/>
                  <a:pt x="480221" y="562350"/>
                </a:cubicBezTo>
                <a:cubicBezTo>
                  <a:pt x="478038" y="565215"/>
                  <a:pt x="476128" y="568967"/>
                  <a:pt x="474491" y="573605"/>
                </a:cubicBezTo>
                <a:lnTo>
                  <a:pt x="311189" y="1043455"/>
                </a:lnTo>
                <a:cubicBezTo>
                  <a:pt x="307915" y="1053005"/>
                  <a:pt x="305869" y="1060645"/>
                  <a:pt x="305050" y="1066375"/>
                </a:cubicBezTo>
                <a:cubicBezTo>
                  <a:pt x="304232" y="1072105"/>
                  <a:pt x="305187" y="1076539"/>
                  <a:pt x="307915" y="1079676"/>
                </a:cubicBezTo>
                <a:cubicBezTo>
                  <a:pt x="310644" y="1082814"/>
                  <a:pt x="315555" y="1084792"/>
                  <a:pt x="322649" y="1085611"/>
                </a:cubicBezTo>
                <a:cubicBezTo>
                  <a:pt x="329743" y="1086430"/>
                  <a:pt x="339566" y="1086839"/>
                  <a:pt x="352117" y="1086839"/>
                </a:cubicBezTo>
                <a:cubicBezTo>
                  <a:pt x="363850" y="1086839"/>
                  <a:pt x="373331" y="1086566"/>
                  <a:pt x="380562" y="1086020"/>
                </a:cubicBezTo>
                <a:cubicBezTo>
                  <a:pt x="387793" y="1085475"/>
                  <a:pt x="393386" y="1084451"/>
                  <a:pt x="397342" y="1082951"/>
                </a:cubicBezTo>
                <a:cubicBezTo>
                  <a:pt x="401299" y="1081450"/>
                  <a:pt x="404164" y="1079404"/>
                  <a:pt x="405937" y="1076812"/>
                </a:cubicBezTo>
                <a:cubicBezTo>
                  <a:pt x="407711" y="1074219"/>
                  <a:pt x="409143" y="1071013"/>
                  <a:pt x="410235" y="1067194"/>
                </a:cubicBezTo>
                <a:lnTo>
                  <a:pt x="443795" y="963646"/>
                </a:lnTo>
                <a:lnTo>
                  <a:pt x="642704" y="963646"/>
                </a:lnTo>
                <a:lnTo>
                  <a:pt x="678311" y="1070058"/>
                </a:lnTo>
                <a:cubicBezTo>
                  <a:pt x="679403" y="1073606"/>
                  <a:pt x="680767" y="1076470"/>
                  <a:pt x="682404" y="1078653"/>
                </a:cubicBezTo>
                <a:cubicBezTo>
                  <a:pt x="684041" y="1080836"/>
                  <a:pt x="686906" y="1082541"/>
                  <a:pt x="690999" y="1083769"/>
                </a:cubicBezTo>
                <a:cubicBezTo>
                  <a:pt x="695092" y="1084997"/>
                  <a:pt x="701026" y="1085816"/>
                  <a:pt x="708802" y="1086225"/>
                </a:cubicBezTo>
                <a:cubicBezTo>
                  <a:pt x="716579" y="1086634"/>
                  <a:pt x="727424" y="1086839"/>
                  <a:pt x="741340" y="1086839"/>
                </a:cubicBezTo>
                <a:cubicBezTo>
                  <a:pt x="754710" y="1086839"/>
                  <a:pt x="765214" y="1086498"/>
                  <a:pt x="772854" y="1085816"/>
                </a:cubicBezTo>
                <a:cubicBezTo>
                  <a:pt x="780494" y="1085134"/>
                  <a:pt x="785815" y="1083360"/>
                  <a:pt x="788816" y="1080495"/>
                </a:cubicBezTo>
                <a:cubicBezTo>
                  <a:pt x="791817" y="1077630"/>
                  <a:pt x="792909" y="1073333"/>
                  <a:pt x="792090" y="1067603"/>
                </a:cubicBezTo>
                <a:cubicBezTo>
                  <a:pt x="791272" y="1061873"/>
                  <a:pt x="789225" y="1054097"/>
                  <a:pt x="785951" y="1044274"/>
                </a:cubicBezTo>
                <a:lnTo>
                  <a:pt x="622240" y="574833"/>
                </a:lnTo>
                <a:cubicBezTo>
                  <a:pt x="620603" y="569649"/>
                  <a:pt x="618625" y="565556"/>
                  <a:pt x="616306" y="562555"/>
                </a:cubicBezTo>
                <a:cubicBezTo>
                  <a:pt x="613986" y="559553"/>
                  <a:pt x="610167" y="557302"/>
                  <a:pt x="604846" y="555801"/>
                </a:cubicBezTo>
                <a:cubicBezTo>
                  <a:pt x="599525" y="554301"/>
                  <a:pt x="592090" y="553346"/>
                  <a:pt x="582540" y="552937"/>
                </a:cubicBezTo>
                <a:cubicBezTo>
                  <a:pt x="572991" y="552527"/>
                  <a:pt x="560166" y="552323"/>
                  <a:pt x="544068" y="552323"/>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FC73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6600" b="1" dirty="0">
              <a:solidFill>
                <a:schemeClr val="bg1"/>
              </a:solidFill>
            </a:endParaRPr>
          </a:p>
        </p:txBody>
      </p:sp>
      <p:pic>
        <p:nvPicPr>
          <p:cNvPr id="4" name="Picture 3" descr="Logo, icon&#10;&#10;Description automatically generated">
            <a:extLst>
              <a:ext uri="{FF2B5EF4-FFF2-40B4-BE49-F238E27FC236}">
                <a16:creationId xmlns:a16="http://schemas.microsoft.com/office/drawing/2014/main" id="{D37A54B3-4D93-4784-8787-49843165E0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750" y="6426232"/>
            <a:ext cx="503322" cy="468206"/>
          </a:xfrm>
          <a:prstGeom prst="rect">
            <a:avLst/>
          </a:prstGeom>
        </p:spPr>
      </p:pic>
      <p:grpSp>
        <p:nvGrpSpPr>
          <p:cNvPr id="37" name="Group 36">
            <a:extLst>
              <a:ext uri="{FF2B5EF4-FFF2-40B4-BE49-F238E27FC236}">
                <a16:creationId xmlns:a16="http://schemas.microsoft.com/office/drawing/2014/main" id="{75047B42-94A9-437E-8504-BC0CA9C6CF65}"/>
              </a:ext>
            </a:extLst>
          </p:cNvPr>
          <p:cNvGrpSpPr/>
          <p:nvPr/>
        </p:nvGrpSpPr>
        <p:grpSpPr>
          <a:xfrm>
            <a:off x="58252" y="7851220"/>
            <a:ext cx="537780" cy="473391"/>
            <a:chOff x="-3053995" y="5794603"/>
            <a:chExt cx="1219509" cy="1073495"/>
          </a:xfrm>
        </p:grpSpPr>
        <p:sp>
          <p:nvSpPr>
            <p:cNvPr id="23" name="Freeform: Shape 22">
              <a:extLst>
                <a:ext uri="{FF2B5EF4-FFF2-40B4-BE49-F238E27FC236}">
                  <a16:creationId xmlns:a16="http://schemas.microsoft.com/office/drawing/2014/main" id="{A1F02673-8403-45F8-97D4-5B9AE4A1F03D}"/>
                </a:ext>
              </a:extLst>
            </p:cNvPr>
            <p:cNvSpPr/>
            <p:nvPr/>
          </p:nvSpPr>
          <p:spPr>
            <a:xfrm>
              <a:off x="-3011422" y="6312753"/>
              <a:ext cx="796835" cy="555345"/>
            </a:xfrm>
            <a:custGeom>
              <a:avLst/>
              <a:gdLst>
                <a:gd name="connsiteX0" fmla="*/ 720236 w 796835"/>
                <a:gd name="connsiteY0" fmla="*/ 0 h 555345"/>
                <a:gd name="connsiteX1" fmla="*/ 566769 w 796835"/>
                <a:gd name="connsiteY1" fmla="*/ 0 h 555345"/>
                <a:gd name="connsiteX2" fmla="*/ 174197 w 796835"/>
                <a:gd name="connsiteY2" fmla="*/ 402147 h 555345"/>
                <a:gd name="connsiteX3" fmla="*/ 76599 w 796835"/>
                <a:gd name="connsiteY3" fmla="*/ 402147 h 555345"/>
                <a:gd name="connsiteX4" fmla="*/ 0 w 796835"/>
                <a:gd name="connsiteY4" fmla="*/ 478746 h 555345"/>
                <a:gd name="connsiteX5" fmla="*/ 76599 w 796835"/>
                <a:gd name="connsiteY5" fmla="*/ 555346 h 555345"/>
                <a:gd name="connsiteX6" fmla="*/ 238732 w 796835"/>
                <a:gd name="connsiteY6" fmla="*/ 555346 h 555345"/>
                <a:gd name="connsiteX7" fmla="*/ 631304 w 796835"/>
                <a:gd name="connsiteY7" fmla="*/ 153199 h 555345"/>
                <a:gd name="connsiteX8" fmla="*/ 720236 w 796835"/>
                <a:gd name="connsiteY8" fmla="*/ 153199 h 555345"/>
                <a:gd name="connsiteX9" fmla="*/ 796835 w 796835"/>
                <a:gd name="connsiteY9" fmla="*/ 76599 h 555345"/>
                <a:gd name="connsiteX10" fmla="*/ 720236 w 796835"/>
                <a:gd name="connsiteY10" fmla="*/ 0 h 55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835" h="555345">
                  <a:moveTo>
                    <a:pt x="720236" y="0"/>
                  </a:moveTo>
                  <a:lnTo>
                    <a:pt x="566769" y="0"/>
                  </a:lnTo>
                  <a:lnTo>
                    <a:pt x="174197" y="402147"/>
                  </a:lnTo>
                  <a:lnTo>
                    <a:pt x="76599" y="402147"/>
                  </a:lnTo>
                  <a:cubicBezTo>
                    <a:pt x="34295" y="402147"/>
                    <a:pt x="0" y="436441"/>
                    <a:pt x="0" y="478746"/>
                  </a:cubicBezTo>
                  <a:cubicBezTo>
                    <a:pt x="0" y="521051"/>
                    <a:pt x="34295" y="555346"/>
                    <a:pt x="76599" y="555346"/>
                  </a:cubicBezTo>
                  <a:lnTo>
                    <a:pt x="238732" y="555346"/>
                  </a:lnTo>
                  <a:lnTo>
                    <a:pt x="631304" y="153199"/>
                  </a:lnTo>
                  <a:lnTo>
                    <a:pt x="720236" y="153199"/>
                  </a:lnTo>
                  <a:cubicBezTo>
                    <a:pt x="762541" y="153199"/>
                    <a:pt x="796835" y="118904"/>
                    <a:pt x="796835" y="76599"/>
                  </a:cubicBezTo>
                  <a:cubicBezTo>
                    <a:pt x="796835" y="34295"/>
                    <a:pt x="762541" y="0"/>
                    <a:pt x="720236" y="0"/>
                  </a:cubicBezTo>
                  <a:close/>
                </a:path>
              </a:pathLst>
            </a:custGeom>
            <a:solidFill>
              <a:srgbClr val="FC7300"/>
            </a:solidFill>
            <a:ln w="9525"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4239178F-CE9B-4DCD-8AE5-53AF53A354D0}"/>
                </a:ext>
              </a:extLst>
            </p:cNvPr>
            <p:cNvSpPr/>
            <p:nvPr/>
          </p:nvSpPr>
          <p:spPr>
            <a:xfrm>
              <a:off x="-2843258" y="6312734"/>
              <a:ext cx="121620" cy="121620"/>
            </a:xfrm>
            <a:custGeom>
              <a:avLst/>
              <a:gdLst>
                <a:gd name="connsiteX0" fmla="*/ 60810 w 121620"/>
                <a:gd name="connsiteY0" fmla="*/ 121621 h 121620"/>
                <a:gd name="connsiteX1" fmla="*/ 121621 w 121620"/>
                <a:gd name="connsiteY1" fmla="*/ 60810 h 121620"/>
                <a:gd name="connsiteX2" fmla="*/ 60810 w 121620"/>
                <a:gd name="connsiteY2" fmla="*/ 0 h 121620"/>
                <a:gd name="connsiteX3" fmla="*/ 0 w 121620"/>
                <a:gd name="connsiteY3" fmla="*/ 60810 h 121620"/>
                <a:gd name="connsiteX4" fmla="*/ 60810 w 121620"/>
                <a:gd name="connsiteY4" fmla="*/ 121621 h 12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20" h="121620">
                  <a:moveTo>
                    <a:pt x="60810" y="121621"/>
                  </a:moveTo>
                  <a:cubicBezTo>
                    <a:pt x="94395" y="121621"/>
                    <a:pt x="121621" y="94395"/>
                    <a:pt x="121621" y="60810"/>
                  </a:cubicBezTo>
                  <a:cubicBezTo>
                    <a:pt x="121621" y="27225"/>
                    <a:pt x="94395" y="0"/>
                    <a:pt x="60810" y="0"/>
                  </a:cubicBezTo>
                  <a:cubicBezTo>
                    <a:pt x="27225" y="0"/>
                    <a:pt x="0" y="27225"/>
                    <a:pt x="0" y="60810"/>
                  </a:cubicBezTo>
                  <a:cubicBezTo>
                    <a:pt x="6" y="94393"/>
                    <a:pt x="27228" y="121615"/>
                    <a:pt x="60810" y="121621"/>
                  </a:cubicBezTo>
                  <a:close/>
                </a:path>
              </a:pathLst>
            </a:custGeom>
            <a:solidFill>
              <a:srgbClr val="FC7300"/>
            </a:solid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92A56E3D-796E-44B6-8583-EA7613DEBA28}"/>
                </a:ext>
              </a:extLst>
            </p:cNvPr>
            <p:cNvSpPr/>
            <p:nvPr/>
          </p:nvSpPr>
          <p:spPr>
            <a:xfrm>
              <a:off x="-2843239" y="6455723"/>
              <a:ext cx="121601" cy="203642"/>
            </a:xfrm>
            <a:custGeom>
              <a:avLst/>
              <a:gdLst>
                <a:gd name="connsiteX0" fmla="*/ 121602 w 121601"/>
                <a:gd name="connsiteY0" fmla="*/ 59731 h 203642"/>
                <a:gd name="connsiteX1" fmla="*/ 59722 w 121601"/>
                <a:gd name="connsiteY1" fmla="*/ 10 h 203642"/>
                <a:gd name="connsiteX2" fmla="*/ 0 w 121601"/>
                <a:gd name="connsiteY2" fmla="*/ 59731 h 203642"/>
                <a:gd name="connsiteX3" fmla="*/ 0 w 121601"/>
                <a:gd name="connsiteY3" fmla="*/ 203643 h 203642"/>
                <a:gd name="connsiteX4" fmla="*/ 121602 w 121601"/>
                <a:gd name="connsiteY4" fmla="*/ 82041 h 20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01" h="203642">
                  <a:moveTo>
                    <a:pt x="121602" y="59731"/>
                  </a:moveTo>
                  <a:cubicBezTo>
                    <a:pt x="121006" y="26152"/>
                    <a:pt x="93301" y="-586"/>
                    <a:pt x="59722" y="10"/>
                  </a:cubicBezTo>
                  <a:cubicBezTo>
                    <a:pt x="26982" y="591"/>
                    <a:pt x="581" y="26992"/>
                    <a:pt x="0" y="59731"/>
                  </a:cubicBezTo>
                  <a:lnTo>
                    <a:pt x="0" y="203643"/>
                  </a:lnTo>
                  <a:lnTo>
                    <a:pt x="121602" y="82041"/>
                  </a:lnTo>
                  <a:close/>
                </a:path>
              </a:pathLst>
            </a:custGeom>
            <a:solidFill>
              <a:srgbClr val="FC7300"/>
            </a:solid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A7288131-89E5-4296-B995-14134D2371C9}"/>
                </a:ext>
              </a:extLst>
            </p:cNvPr>
            <p:cNvSpPr/>
            <p:nvPr/>
          </p:nvSpPr>
          <p:spPr>
            <a:xfrm>
              <a:off x="-2518869" y="6571956"/>
              <a:ext cx="269256" cy="269256"/>
            </a:xfrm>
            <a:custGeom>
              <a:avLst/>
              <a:gdLst>
                <a:gd name="connsiteX0" fmla="*/ 106483 w 269256"/>
                <a:gd name="connsiteY0" fmla="*/ 57450 h 269256"/>
                <a:gd name="connsiteX1" fmla="*/ 171190 w 269256"/>
                <a:gd name="connsiteY1" fmla="*/ 57450 h 269256"/>
                <a:gd name="connsiteX2" fmla="*/ 0 w 269256"/>
                <a:gd name="connsiteY2" fmla="*/ 228640 h 269256"/>
                <a:gd name="connsiteX3" fmla="*/ 40617 w 269256"/>
                <a:gd name="connsiteY3" fmla="*/ 269257 h 269256"/>
                <a:gd name="connsiteX4" fmla="*/ 211807 w 269256"/>
                <a:gd name="connsiteY4" fmla="*/ 98066 h 269256"/>
                <a:gd name="connsiteX5" fmla="*/ 211807 w 269256"/>
                <a:gd name="connsiteY5" fmla="*/ 162774 h 269256"/>
                <a:gd name="connsiteX6" fmla="*/ 269257 w 269256"/>
                <a:gd name="connsiteY6" fmla="*/ 162774 h 269256"/>
                <a:gd name="connsiteX7" fmla="*/ 269257 w 269256"/>
                <a:gd name="connsiteY7" fmla="*/ 0 h 269256"/>
                <a:gd name="connsiteX8" fmla="*/ 106483 w 269256"/>
                <a:gd name="connsiteY8" fmla="*/ 0 h 269256"/>
                <a:gd name="connsiteX9" fmla="*/ 106483 w 269256"/>
                <a:gd name="connsiteY9" fmla="*/ 57450 h 26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56" h="269256">
                  <a:moveTo>
                    <a:pt x="106483" y="57450"/>
                  </a:moveTo>
                  <a:lnTo>
                    <a:pt x="171190" y="57450"/>
                  </a:lnTo>
                  <a:lnTo>
                    <a:pt x="0" y="228640"/>
                  </a:lnTo>
                  <a:lnTo>
                    <a:pt x="40617" y="269257"/>
                  </a:lnTo>
                  <a:lnTo>
                    <a:pt x="211807" y="98066"/>
                  </a:lnTo>
                  <a:lnTo>
                    <a:pt x="211807" y="162774"/>
                  </a:lnTo>
                  <a:lnTo>
                    <a:pt x="269257" y="162774"/>
                  </a:lnTo>
                  <a:lnTo>
                    <a:pt x="269257" y="0"/>
                  </a:lnTo>
                  <a:lnTo>
                    <a:pt x="106483" y="0"/>
                  </a:lnTo>
                  <a:lnTo>
                    <a:pt x="106483" y="57450"/>
                  </a:lnTo>
                  <a:close/>
                </a:path>
              </a:pathLst>
            </a:custGeom>
            <a:solidFill>
              <a:srgbClr val="FC7300"/>
            </a:solidFill>
            <a:ln w="9525" cap="flat">
              <a:noFill/>
              <a:prstDash val="solid"/>
              <a:miter/>
            </a:ln>
          </p:spPr>
          <p:txBody>
            <a:bodyPr rtlCol="0" anchor="ctr"/>
            <a:lstStyle/>
            <a:p>
              <a:endParaRPr lang="en-GB"/>
            </a:p>
          </p:txBody>
        </p:sp>
        <p:sp>
          <p:nvSpPr>
            <p:cNvPr id="18" name="Graphic 15" descr="Cloud with solid fill">
              <a:extLst>
                <a:ext uri="{FF2B5EF4-FFF2-40B4-BE49-F238E27FC236}">
                  <a16:creationId xmlns:a16="http://schemas.microsoft.com/office/drawing/2014/main" id="{072D21DE-AF12-4E5F-BA72-A72F8F518D6A}"/>
                </a:ext>
              </a:extLst>
            </p:cNvPr>
            <p:cNvSpPr/>
            <p:nvPr/>
          </p:nvSpPr>
          <p:spPr>
            <a:xfrm>
              <a:off x="-2637260" y="6074218"/>
              <a:ext cx="802774" cy="457059"/>
            </a:xfrm>
            <a:custGeom>
              <a:avLst/>
              <a:gdLst>
                <a:gd name="connsiteX0" fmla="*/ 689427 w 802774"/>
                <a:gd name="connsiteY0" fmla="*/ 227507 h 457059"/>
                <a:gd name="connsiteX1" fmla="*/ 679902 w 802774"/>
                <a:gd name="connsiteY1" fmla="*/ 227507 h 457059"/>
                <a:gd name="connsiteX2" fmla="*/ 679902 w 802774"/>
                <a:gd name="connsiteY2" fmla="*/ 227507 h 457059"/>
                <a:gd name="connsiteX3" fmla="*/ 619895 w 802774"/>
                <a:gd name="connsiteY3" fmla="*/ 111302 h 457059"/>
                <a:gd name="connsiteX4" fmla="*/ 489403 w 802774"/>
                <a:gd name="connsiteY4" fmla="*/ 93204 h 457059"/>
                <a:gd name="connsiteX5" fmla="*/ 296998 w 802774"/>
                <a:gd name="connsiteY5" fmla="*/ 4622 h 457059"/>
                <a:gd name="connsiteX6" fmla="*/ 165552 w 802774"/>
                <a:gd name="connsiteY6" fmla="*/ 170357 h 457059"/>
                <a:gd name="connsiteX7" fmla="*/ 165552 w 802774"/>
                <a:gd name="connsiteY7" fmla="*/ 172262 h 457059"/>
                <a:gd name="connsiteX8" fmla="*/ 28392 w 802774"/>
                <a:gd name="connsiteY8" fmla="*/ 227507 h 457059"/>
                <a:gd name="connsiteX9" fmla="*/ 13152 w 802774"/>
                <a:gd name="connsiteY9" fmla="*/ 374192 h 457059"/>
                <a:gd name="connsiteX10" fmla="*/ 136025 w 802774"/>
                <a:gd name="connsiteY10" fmla="*/ 456107 h 457059"/>
                <a:gd name="connsiteX11" fmla="*/ 136025 w 802774"/>
                <a:gd name="connsiteY11" fmla="*/ 457059 h 457059"/>
                <a:gd name="connsiteX12" fmla="*/ 688475 w 802774"/>
                <a:gd name="connsiteY12" fmla="*/ 457059 h 457059"/>
                <a:gd name="connsiteX13" fmla="*/ 802775 w 802774"/>
                <a:gd name="connsiteY13" fmla="*/ 342759 h 457059"/>
                <a:gd name="connsiteX14" fmla="*/ 689427 w 802774"/>
                <a:gd name="connsiteY14" fmla="*/ 227507 h 4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2774" h="457059">
                  <a:moveTo>
                    <a:pt x="689427" y="227507"/>
                  </a:moveTo>
                  <a:cubicBezTo>
                    <a:pt x="686570" y="227507"/>
                    <a:pt x="682760" y="227507"/>
                    <a:pt x="679902" y="227507"/>
                  </a:cubicBezTo>
                  <a:cubicBezTo>
                    <a:pt x="679902" y="227507"/>
                    <a:pt x="679902" y="227507"/>
                    <a:pt x="679902" y="227507"/>
                  </a:cubicBezTo>
                  <a:cubicBezTo>
                    <a:pt x="679902" y="180834"/>
                    <a:pt x="657043" y="137972"/>
                    <a:pt x="619895" y="111302"/>
                  </a:cubicBezTo>
                  <a:cubicBezTo>
                    <a:pt x="581795" y="84632"/>
                    <a:pt x="533218" y="77964"/>
                    <a:pt x="489403" y="93204"/>
                  </a:cubicBezTo>
                  <a:cubicBezTo>
                    <a:pt x="453208" y="22719"/>
                    <a:pt x="373198" y="-13476"/>
                    <a:pt x="296998" y="4622"/>
                  </a:cubicBezTo>
                  <a:cubicBezTo>
                    <a:pt x="220797" y="22719"/>
                    <a:pt x="165552" y="91299"/>
                    <a:pt x="165552" y="170357"/>
                  </a:cubicBezTo>
                  <a:cubicBezTo>
                    <a:pt x="165552" y="170357"/>
                    <a:pt x="165552" y="171309"/>
                    <a:pt x="165552" y="172262"/>
                  </a:cubicBezTo>
                  <a:cubicBezTo>
                    <a:pt x="113165" y="163689"/>
                    <a:pt x="60777" y="185597"/>
                    <a:pt x="28392" y="227507"/>
                  </a:cubicBezTo>
                  <a:cubicBezTo>
                    <a:pt x="-3040" y="270369"/>
                    <a:pt x="-8755" y="326567"/>
                    <a:pt x="13152" y="374192"/>
                  </a:cubicBezTo>
                  <a:cubicBezTo>
                    <a:pt x="36012" y="421817"/>
                    <a:pt x="83637" y="453249"/>
                    <a:pt x="136025" y="456107"/>
                  </a:cubicBezTo>
                  <a:lnTo>
                    <a:pt x="136025" y="457059"/>
                  </a:lnTo>
                  <a:lnTo>
                    <a:pt x="688475" y="457059"/>
                  </a:lnTo>
                  <a:cubicBezTo>
                    <a:pt x="751340" y="457059"/>
                    <a:pt x="802775" y="405624"/>
                    <a:pt x="802775" y="342759"/>
                  </a:cubicBezTo>
                  <a:cubicBezTo>
                    <a:pt x="802775" y="279894"/>
                    <a:pt x="752293" y="227507"/>
                    <a:pt x="689427" y="227507"/>
                  </a:cubicBezTo>
                  <a:close/>
                </a:path>
              </a:pathLst>
            </a:custGeom>
            <a:solidFill>
              <a:srgbClr val="FC7300"/>
            </a:solidFill>
            <a:ln w="9525" cap="flat">
              <a:noFill/>
              <a:prstDash val="solid"/>
              <a:miter/>
            </a:ln>
          </p:spPr>
          <p:txBody>
            <a:bodyPr rtlCol="0" anchor="ctr"/>
            <a:lstStyle/>
            <a:p>
              <a:endParaRPr lang="en-GB"/>
            </a:p>
          </p:txBody>
        </p:sp>
        <p:pic>
          <p:nvPicPr>
            <p:cNvPr id="35" name="Picture 34" descr="Logo, icon&#10;&#10;Description automatically generated">
              <a:extLst>
                <a:ext uri="{FF2B5EF4-FFF2-40B4-BE49-F238E27FC236}">
                  <a16:creationId xmlns:a16="http://schemas.microsoft.com/office/drawing/2014/main" id="{C432C992-19C3-4046-9676-8DCB7DC5F7B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53995" y="5794603"/>
              <a:ext cx="535126" cy="497791"/>
            </a:xfrm>
            <a:prstGeom prst="rect">
              <a:avLst/>
            </a:prstGeom>
          </p:spPr>
        </p:pic>
      </p:grpSp>
      <p:grpSp>
        <p:nvGrpSpPr>
          <p:cNvPr id="43" name="Group 42">
            <a:extLst>
              <a:ext uri="{FF2B5EF4-FFF2-40B4-BE49-F238E27FC236}">
                <a16:creationId xmlns:a16="http://schemas.microsoft.com/office/drawing/2014/main" id="{D3F68273-8811-4D95-8D0A-67578D1D7BCB}"/>
              </a:ext>
            </a:extLst>
          </p:cNvPr>
          <p:cNvGrpSpPr/>
          <p:nvPr/>
        </p:nvGrpSpPr>
        <p:grpSpPr>
          <a:xfrm>
            <a:off x="31974" y="7003486"/>
            <a:ext cx="631019" cy="770160"/>
            <a:chOff x="-3672731" y="5056203"/>
            <a:chExt cx="2200884" cy="2686183"/>
          </a:xfrm>
        </p:grpSpPr>
        <p:pic>
          <p:nvPicPr>
            <p:cNvPr id="154" name="Graphic 153" descr="Fire with solid fill">
              <a:extLst>
                <a:ext uri="{FF2B5EF4-FFF2-40B4-BE49-F238E27FC236}">
                  <a16:creationId xmlns:a16="http://schemas.microsoft.com/office/drawing/2014/main" id="{C5B78F90-AF9B-4804-94A3-398EDD93838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72731" y="5056203"/>
              <a:ext cx="2200884" cy="2200884"/>
            </a:xfrm>
            <a:prstGeom prst="rect">
              <a:avLst/>
            </a:prstGeom>
          </p:spPr>
        </p:pic>
        <p:pic>
          <p:nvPicPr>
            <p:cNvPr id="156" name="Picture 155" descr="Logo, icon&#10;&#10;Description automatically generated">
              <a:extLst>
                <a:ext uri="{FF2B5EF4-FFF2-40B4-BE49-F238E27FC236}">
                  <a16:creationId xmlns:a16="http://schemas.microsoft.com/office/drawing/2014/main" id="{912688D5-64BC-4067-82E3-41B35F76A4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36332" y="6799163"/>
              <a:ext cx="1013966" cy="943223"/>
            </a:xfrm>
            <a:prstGeom prst="rect">
              <a:avLst/>
            </a:prstGeom>
          </p:spPr>
        </p:pic>
      </p:grpSp>
    </p:spTree>
    <p:extLst>
      <p:ext uri="{BB962C8B-B14F-4D97-AF65-F5344CB8AC3E}">
        <p14:creationId xmlns:p14="http://schemas.microsoft.com/office/powerpoint/2010/main" val="1586141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E376BAB-2F3B-401F-933E-C3C5C38028DE}"/>
              </a:ext>
            </a:extLst>
          </p:cNvPr>
          <p:cNvSpPr/>
          <p:nvPr/>
        </p:nvSpPr>
        <p:spPr>
          <a:xfrm>
            <a:off x="77272" y="9695573"/>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FC7300"/>
                </a:solidFill>
              </a:rPr>
              <a:t>“Exploring religion and belief in the modern world – joyfully, creatively and confidently.”</a:t>
            </a:r>
          </a:p>
        </p:txBody>
      </p:sp>
      <p:sp>
        <p:nvSpPr>
          <p:cNvPr id="201" name="Freeform: Shape 200">
            <a:extLst>
              <a:ext uri="{FF2B5EF4-FFF2-40B4-BE49-F238E27FC236}">
                <a16:creationId xmlns:a16="http://schemas.microsoft.com/office/drawing/2014/main" id="{1749E265-1910-4374-8D5E-AEE34D7AC5A9}"/>
              </a:ext>
            </a:extLst>
          </p:cNvPr>
          <p:cNvSpPr/>
          <p:nvPr/>
        </p:nvSpPr>
        <p:spPr>
          <a:xfrm>
            <a:off x="1103787" y="9015516"/>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02" name="Picture 201" descr="A close up of a sign&#10;&#10;Description automatically generated">
            <a:extLst>
              <a:ext uri="{FF2B5EF4-FFF2-40B4-BE49-F238E27FC236}">
                <a16:creationId xmlns:a16="http://schemas.microsoft.com/office/drawing/2014/main" id="{2DA53F28-A8ED-4752-BE19-01A68135828E}"/>
              </a:ext>
            </a:extLst>
          </p:cNvPr>
          <p:cNvPicPr>
            <a:picLocks noChangeAspect="1"/>
          </p:cNvPicPr>
          <p:nvPr/>
        </p:nvPicPr>
        <p:blipFill>
          <a:blip r:embed="rId2">
            <a:duotone>
              <a:prstClr val="black"/>
              <a:srgbClr val="FC7300">
                <a:tint val="45000"/>
                <a:satMod val="400000"/>
              </a:srgbClr>
            </a:duotone>
            <a:extLst>
              <a:ext uri="{28A0092B-C50C-407E-A947-70E740481C1C}">
                <a14:useLocalDpi xmlns:a14="http://schemas.microsoft.com/office/drawing/2010/main" val="0"/>
              </a:ext>
            </a:extLst>
          </a:blip>
          <a:stretch>
            <a:fillRect/>
          </a:stretch>
        </p:blipFill>
        <p:spPr>
          <a:xfrm>
            <a:off x="-52215" y="9004629"/>
            <a:ext cx="1226045" cy="870903"/>
          </a:xfrm>
          <a:prstGeom prst="rect">
            <a:avLst/>
          </a:prstGeom>
        </p:spPr>
      </p:pic>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3: When Jesus left, what was the impact of Pentecost?</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C7300"/>
          </a:solidFill>
        </p:spPr>
        <p:txBody>
          <a:bodyPr wrap="square">
            <a:spAutoFit/>
          </a:bodyPr>
          <a:lstStyle/>
          <a:p>
            <a:pPr algn="ctr"/>
            <a:r>
              <a:rPr lang="en-US" sz="1800" b="1" i="0" u="none" strike="noStrike" noProof="0" dirty="0">
                <a:solidFill>
                  <a:schemeClr val="bg1"/>
                </a:solidFill>
              </a:rPr>
              <a:t>When Jesus left, what was the impact of Pentecost?</a:t>
            </a:r>
            <a:endParaRPr lang="en-GB" sz="1800" dirty="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FC730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FC7300"/>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1289"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FC7300"/>
                </a:solidFill>
              </a:rPr>
              <a:t>Based on work by Pam Hook (</a:t>
            </a:r>
            <a:r>
              <a:rPr lang="en-US" sz="800" spc="50" err="1">
                <a:ln w="9525" cmpd="sng">
                  <a:noFill/>
                  <a:prstDash val="solid"/>
                </a:ln>
                <a:solidFill>
                  <a:srgbClr val="FC7300"/>
                </a:solidFill>
              </a:rPr>
              <a:t>HookEd</a:t>
            </a:r>
            <a:r>
              <a:rPr lang="en-US" sz="800" spc="50">
                <a:ln w="9525" cmpd="sng">
                  <a:noFill/>
                  <a:prstDash val="solid"/>
                </a:ln>
                <a:solidFill>
                  <a:srgbClr val="FC7300"/>
                </a:solidFill>
              </a:rPr>
              <a:t>) on Solo Taxonomy</a:t>
            </a:r>
          </a:p>
        </p:txBody>
      </p:sp>
      <p:sp>
        <p:nvSpPr>
          <p:cNvPr id="99" name="TextBox 98">
            <a:extLst>
              <a:ext uri="{FF2B5EF4-FFF2-40B4-BE49-F238E27FC236}">
                <a16:creationId xmlns:a16="http://schemas.microsoft.com/office/drawing/2014/main" id="{A4EB8B38-75AC-4500-A076-FCCB19BA2925}"/>
              </a:ext>
            </a:extLst>
          </p:cNvPr>
          <p:cNvSpPr txBox="1"/>
          <p:nvPr/>
        </p:nvSpPr>
        <p:spPr>
          <a:xfrm>
            <a:off x="2613501" y="5413120"/>
            <a:ext cx="1752743" cy="369332"/>
          </a:xfrm>
          <a:prstGeom prst="rect">
            <a:avLst/>
          </a:prstGeom>
          <a:noFill/>
        </p:spPr>
        <p:txBody>
          <a:bodyPr wrap="square">
            <a:spAutoFit/>
          </a:bodyPr>
          <a:lstStyle/>
          <a:p>
            <a:pPr algn="ctr"/>
            <a:r>
              <a:rPr lang="en-US" sz="1800">
                <a:solidFill>
                  <a:srgbClr val="FC7300"/>
                </a:solidFill>
              </a:rPr>
              <a:t>Kingdom of God</a:t>
            </a:r>
            <a:endParaRPr lang="en-GB" sz="1800">
              <a:solidFill>
                <a:srgbClr val="FC7300"/>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dirty="0">
                <a:solidFill>
                  <a:srgbClr val="FC7300"/>
                </a:solidFill>
              </a:rPr>
              <a:t>disciples</a:t>
            </a:r>
            <a:endParaRPr lang="en-GB" sz="1800" dirty="0">
              <a:solidFill>
                <a:srgbClr val="FC7300"/>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dirty="0">
                <a:solidFill>
                  <a:srgbClr val="FC7300"/>
                </a:solidFill>
              </a:rPr>
              <a:t>Holy Spirit</a:t>
            </a:r>
            <a:endParaRPr lang="en-GB" sz="1800" dirty="0">
              <a:solidFill>
                <a:srgbClr val="FC730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solidFill>
                  <a:srgbClr val="FC7300"/>
                </a:solidFill>
              </a:rPr>
              <a:t>Christian</a:t>
            </a:r>
            <a:endParaRPr lang="en-GB" sz="1800" dirty="0">
              <a:solidFill>
                <a:srgbClr val="FC730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695574"/>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FC7300"/>
                </a:solidFill>
              </a:rPr>
              <a:t>“Exploring religion and belief in the modern world – joyfully, creatively and confidently.”</a:t>
            </a:r>
          </a:p>
        </p:txBody>
      </p:sp>
      <p:sp>
        <p:nvSpPr>
          <p:cNvPr id="58" name="TextBox 57">
            <a:extLst>
              <a:ext uri="{FF2B5EF4-FFF2-40B4-BE49-F238E27FC236}">
                <a16:creationId xmlns:a16="http://schemas.microsoft.com/office/drawing/2014/main" id="{80677F1E-41F8-4DCC-96BA-58C217289009}"/>
              </a:ext>
            </a:extLst>
          </p:cNvPr>
          <p:cNvSpPr txBox="1"/>
          <p:nvPr/>
        </p:nvSpPr>
        <p:spPr>
          <a:xfrm>
            <a:off x="4426180" y="4633736"/>
            <a:ext cx="1657620" cy="369332"/>
          </a:xfrm>
          <a:prstGeom prst="rect">
            <a:avLst/>
          </a:prstGeom>
          <a:noFill/>
        </p:spPr>
        <p:txBody>
          <a:bodyPr wrap="square">
            <a:spAutoFit/>
          </a:bodyPr>
          <a:lstStyle/>
          <a:p>
            <a:pPr algn="ctr"/>
            <a:r>
              <a:rPr lang="en-US" sz="1800" dirty="0">
                <a:solidFill>
                  <a:srgbClr val="FC7300"/>
                </a:solidFill>
              </a:rPr>
              <a:t>Pentecost</a:t>
            </a:r>
            <a:endParaRPr lang="en-GB" sz="1800" dirty="0">
              <a:solidFill>
                <a:srgbClr val="FC7300"/>
              </a:solidFill>
            </a:endParaRPr>
          </a:p>
        </p:txBody>
      </p:sp>
      <p:grpSp>
        <p:nvGrpSpPr>
          <p:cNvPr id="57" name="Group 56">
            <a:extLst>
              <a:ext uri="{FF2B5EF4-FFF2-40B4-BE49-F238E27FC236}">
                <a16:creationId xmlns:a16="http://schemas.microsoft.com/office/drawing/2014/main" id="{3BC53F03-E37E-475F-B6CB-F57790FCB1E7}"/>
              </a:ext>
            </a:extLst>
          </p:cNvPr>
          <p:cNvGrpSpPr/>
          <p:nvPr/>
        </p:nvGrpSpPr>
        <p:grpSpPr>
          <a:xfrm>
            <a:off x="2528847" y="4192866"/>
            <a:ext cx="1789227" cy="1235643"/>
            <a:chOff x="2838347" y="2090379"/>
            <a:chExt cx="1118914" cy="772724"/>
          </a:xfrm>
        </p:grpSpPr>
        <p:sp>
          <p:nvSpPr>
            <p:cNvPr id="94" name="Freeform: Shape 93">
              <a:extLst>
                <a:ext uri="{FF2B5EF4-FFF2-40B4-BE49-F238E27FC236}">
                  <a16:creationId xmlns:a16="http://schemas.microsoft.com/office/drawing/2014/main" id="{8F3550C0-5EF6-4ED7-902F-10C5CA23A996}"/>
                </a:ext>
              </a:extLst>
            </p:cNvPr>
            <p:cNvSpPr/>
            <p:nvPr/>
          </p:nvSpPr>
          <p:spPr>
            <a:xfrm>
              <a:off x="3492060" y="2150357"/>
              <a:ext cx="341312" cy="205674"/>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rgbClr val="FC7300"/>
            </a:solidFill>
            <a:ln w="9525" cap="flat">
              <a:noFill/>
              <a:prstDash val="solid"/>
              <a:miter/>
            </a:ln>
          </p:spPr>
          <p:txBody>
            <a:bodyPr rtlCol="0" anchor="ctr"/>
            <a:lstStyle/>
            <a:p>
              <a:endParaRPr lang="en-GB"/>
            </a:p>
          </p:txBody>
        </p:sp>
        <p:grpSp>
          <p:nvGrpSpPr>
            <p:cNvPr id="95" name="Group 94">
              <a:extLst>
                <a:ext uri="{FF2B5EF4-FFF2-40B4-BE49-F238E27FC236}">
                  <a16:creationId xmlns:a16="http://schemas.microsoft.com/office/drawing/2014/main" id="{0A48B1B9-031B-4598-B750-1DE7394C7ED8}"/>
                </a:ext>
              </a:extLst>
            </p:cNvPr>
            <p:cNvGrpSpPr/>
            <p:nvPr/>
          </p:nvGrpSpPr>
          <p:grpSpPr>
            <a:xfrm>
              <a:off x="3368171" y="2323497"/>
              <a:ext cx="589090" cy="539606"/>
              <a:chOff x="-5418541" y="3949618"/>
              <a:chExt cx="2022441" cy="1852556"/>
            </a:xfrm>
          </p:grpSpPr>
          <p:pic>
            <p:nvPicPr>
              <p:cNvPr id="98" name="Picture 97" descr="Icon&#10;&#10;Description automatically generated">
                <a:extLst>
                  <a:ext uri="{FF2B5EF4-FFF2-40B4-BE49-F238E27FC236}">
                    <a16:creationId xmlns:a16="http://schemas.microsoft.com/office/drawing/2014/main" id="{5049DBB1-6B59-4B8D-989A-7F0DF1D6A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101" name="Graphic 100" descr="Crown with solid fill">
                <a:extLst>
                  <a:ext uri="{FF2B5EF4-FFF2-40B4-BE49-F238E27FC236}">
                    <a16:creationId xmlns:a16="http://schemas.microsoft.com/office/drawing/2014/main" id="{06828D82-5A22-4432-ACC0-2B9C798EAF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46215" y="4302035"/>
                <a:ext cx="687670" cy="687670"/>
              </a:xfrm>
              <a:prstGeom prst="rect">
                <a:avLst/>
              </a:prstGeom>
            </p:spPr>
          </p:pic>
          <p:sp>
            <p:nvSpPr>
              <p:cNvPr id="102" name="Graphic 96" descr="Dove with solid fill">
                <a:extLst>
                  <a:ext uri="{FF2B5EF4-FFF2-40B4-BE49-F238E27FC236}">
                    <a16:creationId xmlns:a16="http://schemas.microsoft.com/office/drawing/2014/main" id="{34ADDD92-CD10-4EAA-9DEA-E7EBA3DD36A2}"/>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03" name="Group 102">
                <a:extLst>
                  <a:ext uri="{FF2B5EF4-FFF2-40B4-BE49-F238E27FC236}">
                    <a16:creationId xmlns:a16="http://schemas.microsoft.com/office/drawing/2014/main" id="{9534875F-45CD-4600-91A9-0D89D0148767}"/>
                  </a:ext>
                </a:extLst>
              </p:cNvPr>
              <p:cNvGrpSpPr/>
              <p:nvPr/>
            </p:nvGrpSpPr>
            <p:grpSpPr>
              <a:xfrm>
                <a:off x="-5115546" y="5108639"/>
                <a:ext cx="413278" cy="533790"/>
                <a:chOff x="2925169" y="7231616"/>
                <a:chExt cx="497122" cy="534157"/>
              </a:xfrm>
              <a:solidFill>
                <a:schemeClr val="bg1"/>
              </a:solidFill>
            </p:grpSpPr>
            <p:sp>
              <p:nvSpPr>
                <p:cNvPr id="104" name="Rectangle 103">
                  <a:extLst>
                    <a:ext uri="{FF2B5EF4-FFF2-40B4-BE49-F238E27FC236}">
                      <a16:creationId xmlns:a16="http://schemas.microsoft.com/office/drawing/2014/main" id="{733CD975-7A39-4E6C-B345-8F1EAB19F6E1}"/>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F236F5EE-F852-40DD-88DC-5C8AA2064B73}"/>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96" name="Graphic 95" descr="Earth globe: Africa and Europe with solid fill">
              <a:extLst>
                <a:ext uri="{FF2B5EF4-FFF2-40B4-BE49-F238E27FC236}">
                  <a16:creationId xmlns:a16="http://schemas.microsoft.com/office/drawing/2014/main" id="{639EBDC1-45A4-430B-8E80-7FE7F7CD6F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38347" y="2090379"/>
              <a:ext cx="771047" cy="771048"/>
            </a:xfrm>
            <a:prstGeom prst="rect">
              <a:avLst/>
            </a:prstGeom>
          </p:spPr>
        </p:pic>
      </p:grpSp>
      <p:pic>
        <p:nvPicPr>
          <p:cNvPr id="147" name="Graphic 146" descr="Leaf with solid fill">
            <a:extLst>
              <a:ext uri="{FF2B5EF4-FFF2-40B4-BE49-F238E27FC236}">
                <a16:creationId xmlns:a16="http://schemas.microsoft.com/office/drawing/2014/main" id="{5F66F4F9-21B5-4A9C-8529-316364E514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5400000">
            <a:off x="2581302" y="3488398"/>
            <a:ext cx="306459" cy="306459"/>
          </a:xfrm>
          <a:prstGeom prst="rect">
            <a:avLst/>
          </a:prstGeom>
        </p:spPr>
      </p:pic>
      <p:grpSp>
        <p:nvGrpSpPr>
          <p:cNvPr id="22" name="Group 21">
            <a:extLst>
              <a:ext uri="{FF2B5EF4-FFF2-40B4-BE49-F238E27FC236}">
                <a16:creationId xmlns:a16="http://schemas.microsoft.com/office/drawing/2014/main" id="{9940F990-05E5-4195-80E7-84B467001ADB}"/>
              </a:ext>
            </a:extLst>
          </p:cNvPr>
          <p:cNvGrpSpPr/>
          <p:nvPr/>
        </p:nvGrpSpPr>
        <p:grpSpPr>
          <a:xfrm>
            <a:off x="1402289" y="5194349"/>
            <a:ext cx="657857" cy="1318885"/>
            <a:chOff x="-2374067" y="4487882"/>
            <a:chExt cx="413278" cy="828548"/>
          </a:xfrm>
        </p:grpSpPr>
        <p:grpSp>
          <p:nvGrpSpPr>
            <p:cNvPr id="179" name="Group 178">
              <a:extLst>
                <a:ext uri="{FF2B5EF4-FFF2-40B4-BE49-F238E27FC236}">
                  <a16:creationId xmlns:a16="http://schemas.microsoft.com/office/drawing/2014/main" id="{372EEB8F-120E-40C4-829D-36704C57B584}"/>
                </a:ext>
              </a:extLst>
            </p:cNvPr>
            <p:cNvGrpSpPr/>
            <p:nvPr/>
          </p:nvGrpSpPr>
          <p:grpSpPr>
            <a:xfrm>
              <a:off x="-2374067" y="4487882"/>
              <a:ext cx="413278" cy="533790"/>
              <a:chOff x="2925169" y="7231616"/>
              <a:chExt cx="497122" cy="534157"/>
            </a:xfrm>
            <a:solidFill>
              <a:srgbClr val="FC7300"/>
            </a:solidFill>
          </p:grpSpPr>
          <p:sp>
            <p:nvSpPr>
              <p:cNvPr id="180" name="Rectangle 179">
                <a:extLst>
                  <a:ext uri="{FF2B5EF4-FFF2-40B4-BE49-F238E27FC236}">
                    <a16:creationId xmlns:a16="http://schemas.microsoft.com/office/drawing/2014/main" id="{C9592ED5-91FD-45AA-88A4-CC041E3545E0}"/>
                  </a:ext>
                </a:extLst>
              </p:cNvPr>
              <p:cNvSpPr/>
              <p:nvPr/>
            </p:nvSpPr>
            <p:spPr>
              <a:xfrm>
                <a:off x="3116135" y="7231616"/>
                <a:ext cx="120584" cy="5341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181" name="Rectangle 180">
                <a:extLst>
                  <a:ext uri="{FF2B5EF4-FFF2-40B4-BE49-F238E27FC236}">
                    <a16:creationId xmlns:a16="http://schemas.microsoft.com/office/drawing/2014/main" id="{A7A4536B-E858-498E-A391-96428728CEB6}"/>
                  </a:ext>
                </a:extLst>
              </p:cNvPr>
              <p:cNvSpPr/>
              <p:nvPr/>
            </p:nvSpPr>
            <p:spPr>
              <a:xfrm rot="5400000">
                <a:off x="3114636" y="7193357"/>
                <a:ext cx="118187" cy="497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21" name="Rectangle 20">
              <a:extLst>
                <a:ext uri="{FF2B5EF4-FFF2-40B4-BE49-F238E27FC236}">
                  <a16:creationId xmlns:a16="http://schemas.microsoft.com/office/drawing/2014/main" id="{21759EC5-0ED1-4217-8585-0BA124D1744C}"/>
                </a:ext>
              </a:extLst>
            </p:cNvPr>
            <p:cNvSpPr/>
            <p:nvPr/>
          </p:nvSpPr>
          <p:spPr>
            <a:xfrm>
              <a:off x="-2374067" y="4953000"/>
              <a:ext cx="413278" cy="363430"/>
            </a:xfrm>
            <a:prstGeom prst="rect">
              <a:avLst/>
            </a:prstGeom>
            <a:solidFill>
              <a:srgbClr val="FC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2" name="TextBox 181">
            <a:extLst>
              <a:ext uri="{FF2B5EF4-FFF2-40B4-BE49-F238E27FC236}">
                <a16:creationId xmlns:a16="http://schemas.microsoft.com/office/drawing/2014/main" id="{BD9F5372-601E-4B3F-A9D3-90D9C50B3A28}"/>
              </a:ext>
            </a:extLst>
          </p:cNvPr>
          <p:cNvSpPr txBox="1"/>
          <p:nvPr/>
        </p:nvSpPr>
        <p:spPr>
          <a:xfrm>
            <a:off x="853040" y="6497387"/>
            <a:ext cx="1752743" cy="369332"/>
          </a:xfrm>
          <a:prstGeom prst="rect">
            <a:avLst/>
          </a:prstGeom>
          <a:noFill/>
        </p:spPr>
        <p:txBody>
          <a:bodyPr wrap="square">
            <a:spAutoFit/>
          </a:bodyPr>
          <a:lstStyle/>
          <a:p>
            <a:pPr algn="ctr"/>
            <a:r>
              <a:rPr lang="en-US" sz="1800">
                <a:solidFill>
                  <a:srgbClr val="FC7300"/>
                </a:solidFill>
              </a:rPr>
              <a:t>Church</a:t>
            </a:r>
            <a:endParaRPr lang="en-GB" sz="1800">
              <a:solidFill>
                <a:srgbClr val="FC7300"/>
              </a:solidFill>
            </a:endParaRPr>
          </a:p>
        </p:txBody>
      </p:sp>
      <p:grpSp>
        <p:nvGrpSpPr>
          <p:cNvPr id="135" name="Group 134">
            <a:extLst>
              <a:ext uri="{FF2B5EF4-FFF2-40B4-BE49-F238E27FC236}">
                <a16:creationId xmlns:a16="http://schemas.microsoft.com/office/drawing/2014/main" id="{7484DCE5-E826-4F39-BCB6-A983EAFF01C4}"/>
              </a:ext>
            </a:extLst>
          </p:cNvPr>
          <p:cNvGrpSpPr/>
          <p:nvPr/>
        </p:nvGrpSpPr>
        <p:grpSpPr>
          <a:xfrm>
            <a:off x="2646711" y="2290366"/>
            <a:ext cx="1334337" cy="1276000"/>
            <a:chOff x="7892249" y="4365235"/>
            <a:chExt cx="1953125" cy="1867737"/>
          </a:xfrm>
          <a:solidFill>
            <a:srgbClr val="FC7300"/>
          </a:solidFill>
        </p:grpSpPr>
        <p:pic>
          <p:nvPicPr>
            <p:cNvPr id="136" name="Graphic 135" descr="Circle with left arrow with solid fill">
              <a:extLst>
                <a:ext uri="{FF2B5EF4-FFF2-40B4-BE49-F238E27FC236}">
                  <a16:creationId xmlns:a16="http://schemas.microsoft.com/office/drawing/2014/main" id="{7D58E1E3-7113-471B-A032-0DBD02DD4F6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10800000">
              <a:off x="7892249" y="5294375"/>
              <a:ext cx="914400" cy="914400"/>
            </a:xfrm>
            <a:prstGeom prst="rect">
              <a:avLst/>
            </a:prstGeom>
          </p:spPr>
        </p:pic>
        <p:sp>
          <p:nvSpPr>
            <p:cNvPr id="140" name="Freeform: Shape 139">
              <a:extLst>
                <a:ext uri="{FF2B5EF4-FFF2-40B4-BE49-F238E27FC236}">
                  <a16:creationId xmlns:a16="http://schemas.microsoft.com/office/drawing/2014/main" id="{2733E0E5-6F1A-4B0B-9619-97009E65DAB9}"/>
                </a:ext>
              </a:extLst>
            </p:cNvPr>
            <p:cNvSpPr/>
            <p:nvPr/>
          </p:nvSpPr>
          <p:spPr>
            <a:xfrm>
              <a:off x="8526971" y="4365235"/>
              <a:ext cx="878935" cy="878935"/>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grpFill/>
            <a:ln w="27384" cap="flat">
              <a:noFill/>
              <a:prstDash val="solid"/>
              <a:miter/>
            </a:ln>
          </p:spPr>
          <p:txBody>
            <a:bodyPr rtlCol="0" anchor="ctr"/>
            <a:lstStyle/>
            <a:p>
              <a:endParaRPr lang="en-GB"/>
            </a:p>
          </p:txBody>
        </p:sp>
        <p:sp>
          <p:nvSpPr>
            <p:cNvPr id="149" name="Freeform: Shape 148">
              <a:extLst>
                <a:ext uri="{FF2B5EF4-FFF2-40B4-BE49-F238E27FC236}">
                  <a16:creationId xmlns:a16="http://schemas.microsoft.com/office/drawing/2014/main" id="{1998CFC0-C2E8-4E74-8FA8-CC82B2864AC8}"/>
                </a:ext>
              </a:extLst>
            </p:cNvPr>
            <p:cNvSpPr/>
            <p:nvPr/>
          </p:nvSpPr>
          <p:spPr>
            <a:xfrm>
              <a:off x="8087503" y="5354036"/>
              <a:ext cx="1757871" cy="878936"/>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grpFill/>
            <a:ln w="27384" cap="flat">
              <a:noFill/>
              <a:prstDash val="solid"/>
              <a:miter/>
            </a:ln>
          </p:spPr>
          <p:txBody>
            <a:bodyPr rtlCol="0" anchor="ctr"/>
            <a:lstStyle/>
            <a:p>
              <a:endParaRPr lang="en-GB"/>
            </a:p>
          </p:txBody>
        </p:sp>
        <p:pic>
          <p:nvPicPr>
            <p:cNvPr id="154" name="Picture 153" descr="Icon&#10;&#10;Description automatically generated">
              <a:extLst>
                <a:ext uri="{FF2B5EF4-FFF2-40B4-BE49-F238E27FC236}">
                  <a16:creationId xmlns:a16="http://schemas.microsoft.com/office/drawing/2014/main" id="{E5EFD94A-463F-4187-90B4-0C9FB6A6D74C}"/>
                </a:ext>
              </a:extLst>
            </p:cNvPr>
            <p:cNvPicPr>
              <a:picLocks noChangeAspect="1"/>
            </p:cNvPicPr>
            <p:nvPr/>
          </p:nvPicPr>
          <p:blipFill>
            <a:blip r:embed="rId14">
              <a:clrChange>
                <a:clrFrom>
                  <a:srgbClr val="000000">
                    <a:alpha val="0"/>
                  </a:srgbClr>
                </a:clrFrom>
                <a:clrTo>
                  <a:srgbClr val="000000">
                    <a:alpha val="0"/>
                  </a:srgbClr>
                </a:clrTo>
              </a:clrChange>
              <a:biLevel thresh="25000"/>
              <a:extLst>
                <a:ext uri="{28A0092B-C50C-407E-A947-70E740481C1C}">
                  <a14:useLocalDpi xmlns:a14="http://schemas.microsoft.com/office/drawing/2010/main" val="0"/>
                </a:ext>
              </a:extLst>
            </a:blip>
            <a:stretch>
              <a:fillRect/>
            </a:stretch>
          </p:blipFill>
          <p:spPr>
            <a:xfrm>
              <a:off x="8769332" y="5393364"/>
              <a:ext cx="815412" cy="815412"/>
            </a:xfrm>
            <a:prstGeom prst="rect">
              <a:avLst/>
            </a:prstGeom>
            <a:grpFill/>
            <a:ln>
              <a:noFill/>
            </a:ln>
          </p:spPr>
        </p:pic>
      </p:grpSp>
      <p:sp>
        <p:nvSpPr>
          <p:cNvPr id="155" name="TextBox 154">
            <a:extLst>
              <a:ext uri="{FF2B5EF4-FFF2-40B4-BE49-F238E27FC236}">
                <a16:creationId xmlns:a16="http://schemas.microsoft.com/office/drawing/2014/main" id="{DC366930-37A3-4B7B-8F01-A6C60A8252B3}"/>
              </a:ext>
            </a:extLst>
          </p:cNvPr>
          <p:cNvSpPr txBox="1"/>
          <p:nvPr/>
        </p:nvSpPr>
        <p:spPr>
          <a:xfrm>
            <a:off x="4742579" y="1339623"/>
            <a:ext cx="1028779" cy="1248025"/>
          </a:xfrm>
          <a:custGeom>
            <a:avLst/>
            <a:gdLst/>
            <a:ahLst/>
            <a:cxnLst/>
            <a:rect l="l" t="t" r="r" b="b"/>
            <a:pathLst>
              <a:path w="1297651" h="1574200">
                <a:moveTo>
                  <a:pt x="1012468" y="682473"/>
                </a:moveTo>
                <a:cubicBezTo>
                  <a:pt x="985728" y="682473"/>
                  <a:pt x="961171" y="686702"/>
                  <a:pt x="938798" y="695160"/>
                </a:cubicBezTo>
                <a:cubicBezTo>
                  <a:pt x="916424" y="703619"/>
                  <a:pt x="897051" y="716579"/>
                  <a:pt x="880680" y="734042"/>
                </a:cubicBezTo>
                <a:cubicBezTo>
                  <a:pt x="864309" y="751504"/>
                  <a:pt x="851553" y="773537"/>
                  <a:pt x="842413" y="800140"/>
                </a:cubicBezTo>
                <a:cubicBezTo>
                  <a:pt x="833272" y="826743"/>
                  <a:pt x="828702" y="858326"/>
                  <a:pt x="828702" y="894888"/>
                </a:cubicBezTo>
                <a:cubicBezTo>
                  <a:pt x="828702" y="926539"/>
                  <a:pt x="832454" y="954642"/>
                  <a:pt x="839957" y="979199"/>
                </a:cubicBezTo>
                <a:cubicBezTo>
                  <a:pt x="847461" y="1003756"/>
                  <a:pt x="858579" y="1024560"/>
                  <a:pt x="873313" y="1041614"/>
                </a:cubicBezTo>
                <a:cubicBezTo>
                  <a:pt x="888047" y="1058667"/>
                  <a:pt x="906260" y="1071559"/>
                  <a:pt x="927952" y="1080290"/>
                </a:cubicBezTo>
                <a:cubicBezTo>
                  <a:pt x="949643" y="1089022"/>
                  <a:pt x="974541" y="1093387"/>
                  <a:pt x="1002645" y="1093387"/>
                </a:cubicBezTo>
                <a:cubicBezTo>
                  <a:pt x="1015196" y="1093387"/>
                  <a:pt x="1027406" y="1092296"/>
                  <a:pt x="1039275" y="1090113"/>
                </a:cubicBezTo>
                <a:cubicBezTo>
                  <a:pt x="1051144" y="1087930"/>
                  <a:pt x="1062127" y="1085065"/>
                  <a:pt x="1072222" y="1081518"/>
                </a:cubicBezTo>
                <a:cubicBezTo>
                  <a:pt x="1082318" y="1077971"/>
                  <a:pt x="1091322" y="1073947"/>
                  <a:pt x="1099234" y="1069445"/>
                </a:cubicBezTo>
                <a:cubicBezTo>
                  <a:pt x="1107147" y="1064943"/>
                  <a:pt x="1112740" y="1061123"/>
                  <a:pt x="1116015" y="1057985"/>
                </a:cubicBezTo>
                <a:cubicBezTo>
                  <a:pt x="1119289" y="1054847"/>
                  <a:pt x="1121404" y="1052255"/>
                  <a:pt x="1122359" y="1050209"/>
                </a:cubicBezTo>
                <a:cubicBezTo>
                  <a:pt x="1123313" y="1048162"/>
                  <a:pt x="1124132" y="1045502"/>
                  <a:pt x="1124814" y="1042228"/>
                </a:cubicBezTo>
                <a:cubicBezTo>
                  <a:pt x="1125496" y="1038953"/>
                  <a:pt x="1126042" y="1034929"/>
                  <a:pt x="1126451" y="1030154"/>
                </a:cubicBezTo>
                <a:cubicBezTo>
                  <a:pt x="1126861" y="1025379"/>
                  <a:pt x="1127065" y="1019444"/>
                  <a:pt x="1127065" y="1012350"/>
                </a:cubicBezTo>
                <a:cubicBezTo>
                  <a:pt x="1127065" y="1003346"/>
                  <a:pt x="1126792" y="995979"/>
                  <a:pt x="1126247" y="990249"/>
                </a:cubicBezTo>
                <a:cubicBezTo>
                  <a:pt x="1125701" y="984520"/>
                  <a:pt x="1124951" y="979813"/>
                  <a:pt x="1123996" y="976129"/>
                </a:cubicBezTo>
                <a:cubicBezTo>
                  <a:pt x="1123041" y="972446"/>
                  <a:pt x="1121745" y="969922"/>
                  <a:pt x="1120107" y="968558"/>
                </a:cubicBezTo>
                <a:cubicBezTo>
                  <a:pt x="1118470" y="967193"/>
                  <a:pt x="1116424" y="966511"/>
                  <a:pt x="1113968" y="966511"/>
                </a:cubicBezTo>
                <a:cubicBezTo>
                  <a:pt x="1110421" y="966511"/>
                  <a:pt x="1106056" y="968626"/>
                  <a:pt x="1100871" y="972855"/>
                </a:cubicBezTo>
                <a:cubicBezTo>
                  <a:pt x="1095687" y="977084"/>
                  <a:pt x="1089275" y="981791"/>
                  <a:pt x="1081635" y="986975"/>
                </a:cubicBezTo>
                <a:cubicBezTo>
                  <a:pt x="1073996" y="992159"/>
                  <a:pt x="1065060" y="996866"/>
                  <a:pt x="1054828" y="1001095"/>
                </a:cubicBezTo>
                <a:cubicBezTo>
                  <a:pt x="1044596" y="1005324"/>
                  <a:pt x="1032386" y="1007439"/>
                  <a:pt x="1018197" y="1007439"/>
                </a:cubicBezTo>
                <a:cubicBezTo>
                  <a:pt x="1004282" y="1007439"/>
                  <a:pt x="992072" y="1004915"/>
                  <a:pt x="981567" y="999867"/>
                </a:cubicBezTo>
                <a:cubicBezTo>
                  <a:pt x="971062" y="994820"/>
                  <a:pt x="962331" y="987248"/>
                  <a:pt x="955373" y="977153"/>
                </a:cubicBezTo>
                <a:cubicBezTo>
                  <a:pt x="948416" y="967057"/>
                  <a:pt x="943163" y="954506"/>
                  <a:pt x="939616" y="939499"/>
                </a:cubicBezTo>
                <a:cubicBezTo>
                  <a:pt x="936069" y="924492"/>
                  <a:pt x="934296" y="907166"/>
                  <a:pt x="934296" y="887521"/>
                </a:cubicBezTo>
                <a:cubicBezTo>
                  <a:pt x="934296" y="847684"/>
                  <a:pt x="941390" y="817466"/>
                  <a:pt x="955578" y="796866"/>
                </a:cubicBezTo>
                <a:cubicBezTo>
                  <a:pt x="969766" y="776266"/>
                  <a:pt x="990230" y="765965"/>
                  <a:pt x="1016970" y="765965"/>
                </a:cubicBezTo>
                <a:cubicBezTo>
                  <a:pt x="1030612" y="765965"/>
                  <a:pt x="1042345" y="767875"/>
                  <a:pt x="1052167" y="771695"/>
                </a:cubicBezTo>
                <a:cubicBezTo>
                  <a:pt x="1061990" y="775515"/>
                  <a:pt x="1070449" y="779744"/>
                  <a:pt x="1077543" y="784383"/>
                </a:cubicBezTo>
                <a:cubicBezTo>
                  <a:pt x="1084637" y="789021"/>
                  <a:pt x="1090776" y="793251"/>
                  <a:pt x="1095960" y="797070"/>
                </a:cubicBezTo>
                <a:cubicBezTo>
                  <a:pt x="1101144" y="800890"/>
                  <a:pt x="1106056" y="802800"/>
                  <a:pt x="1110694" y="802800"/>
                </a:cubicBezTo>
                <a:cubicBezTo>
                  <a:pt x="1115060" y="802800"/>
                  <a:pt x="1118607" y="799594"/>
                  <a:pt x="1121335" y="793182"/>
                </a:cubicBezTo>
                <a:cubicBezTo>
                  <a:pt x="1124064" y="786770"/>
                  <a:pt x="1125428" y="775652"/>
                  <a:pt x="1125428" y="759826"/>
                </a:cubicBezTo>
                <a:cubicBezTo>
                  <a:pt x="1125428" y="753005"/>
                  <a:pt x="1125223" y="747207"/>
                  <a:pt x="1124814" y="742432"/>
                </a:cubicBezTo>
                <a:cubicBezTo>
                  <a:pt x="1124405" y="737657"/>
                  <a:pt x="1123859" y="733632"/>
                  <a:pt x="1123177" y="730358"/>
                </a:cubicBezTo>
                <a:cubicBezTo>
                  <a:pt x="1122495" y="727084"/>
                  <a:pt x="1121540" y="724424"/>
                  <a:pt x="1120312" y="722377"/>
                </a:cubicBezTo>
                <a:cubicBezTo>
                  <a:pt x="1119084" y="720331"/>
                  <a:pt x="1116970" y="717807"/>
                  <a:pt x="1113968" y="714806"/>
                </a:cubicBezTo>
                <a:cubicBezTo>
                  <a:pt x="1110967" y="711804"/>
                  <a:pt x="1105851" y="708257"/>
                  <a:pt x="1098620" y="704164"/>
                </a:cubicBezTo>
                <a:cubicBezTo>
                  <a:pt x="1091390" y="700072"/>
                  <a:pt x="1083204" y="696388"/>
                  <a:pt x="1074064" y="693114"/>
                </a:cubicBezTo>
                <a:cubicBezTo>
                  <a:pt x="1064923" y="689840"/>
                  <a:pt x="1055101" y="687248"/>
                  <a:pt x="1044596" y="685338"/>
                </a:cubicBezTo>
                <a:cubicBezTo>
                  <a:pt x="1034091" y="683428"/>
                  <a:pt x="1023382" y="682473"/>
                  <a:pt x="1012468" y="682473"/>
                </a:cubicBezTo>
                <a:close/>
                <a:moveTo>
                  <a:pt x="542431" y="655870"/>
                </a:moveTo>
                <a:lnTo>
                  <a:pt x="542840" y="655870"/>
                </a:lnTo>
                <a:lnTo>
                  <a:pt x="617738" y="880972"/>
                </a:lnTo>
                <a:lnTo>
                  <a:pt x="467533" y="880972"/>
                </a:lnTo>
                <a:close/>
                <a:moveTo>
                  <a:pt x="544068" y="552323"/>
                </a:moveTo>
                <a:cubicBezTo>
                  <a:pt x="530153" y="552323"/>
                  <a:pt x="518966" y="552527"/>
                  <a:pt x="510508" y="552937"/>
                </a:cubicBezTo>
                <a:cubicBezTo>
                  <a:pt x="502049" y="553346"/>
                  <a:pt x="495432" y="554301"/>
                  <a:pt x="490658" y="555801"/>
                </a:cubicBezTo>
                <a:cubicBezTo>
                  <a:pt x="485883" y="557302"/>
                  <a:pt x="482404" y="559485"/>
                  <a:pt x="480221" y="562350"/>
                </a:cubicBezTo>
                <a:cubicBezTo>
                  <a:pt x="478038" y="565215"/>
                  <a:pt x="476128" y="568967"/>
                  <a:pt x="474491" y="573605"/>
                </a:cubicBezTo>
                <a:lnTo>
                  <a:pt x="311189" y="1043455"/>
                </a:lnTo>
                <a:cubicBezTo>
                  <a:pt x="307915" y="1053005"/>
                  <a:pt x="305869" y="1060645"/>
                  <a:pt x="305050" y="1066375"/>
                </a:cubicBezTo>
                <a:cubicBezTo>
                  <a:pt x="304232" y="1072105"/>
                  <a:pt x="305187" y="1076539"/>
                  <a:pt x="307915" y="1079676"/>
                </a:cubicBezTo>
                <a:cubicBezTo>
                  <a:pt x="310644" y="1082814"/>
                  <a:pt x="315555" y="1084792"/>
                  <a:pt x="322649" y="1085611"/>
                </a:cubicBezTo>
                <a:cubicBezTo>
                  <a:pt x="329743" y="1086430"/>
                  <a:pt x="339566" y="1086839"/>
                  <a:pt x="352117" y="1086839"/>
                </a:cubicBezTo>
                <a:cubicBezTo>
                  <a:pt x="363850" y="1086839"/>
                  <a:pt x="373331" y="1086566"/>
                  <a:pt x="380562" y="1086020"/>
                </a:cubicBezTo>
                <a:cubicBezTo>
                  <a:pt x="387793" y="1085475"/>
                  <a:pt x="393386" y="1084451"/>
                  <a:pt x="397342" y="1082951"/>
                </a:cubicBezTo>
                <a:cubicBezTo>
                  <a:pt x="401299" y="1081450"/>
                  <a:pt x="404164" y="1079404"/>
                  <a:pt x="405937" y="1076812"/>
                </a:cubicBezTo>
                <a:cubicBezTo>
                  <a:pt x="407711" y="1074219"/>
                  <a:pt x="409143" y="1071013"/>
                  <a:pt x="410235" y="1067194"/>
                </a:cubicBezTo>
                <a:lnTo>
                  <a:pt x="443795" y="963646"/>
                </a:lnTo>
                <a:lnTo>
                  <a:pt x="642704" y="963646"/>
                </a:lnTo>
                <a:lnTo>
                  <a:pt x="678311" y="1070058"/>
                </a:lnTo>
                <a:cubicBezTo>
                  <a:pt x="679403" y="1073606"/>
                  <a:pt x="680767" y="1076470"/>
                  <a:pt x="682404" y="1078653"/>
                </a:cubicBezTo>
                <a:cubicBezTo>
                  <a:pt x="684041" y="1080836"/>
                  <a:pt x="686906" y="1082541"/>
                  <a:pt x="690999" y="1083769"/>
                </a:cubicBezTo>
                <a:cubicBezTo>
                  <a:pt x="695092" y="1084997"/>
                  <a:pt x="701026" y="1085816"/>
                  <a:pt x="708802" y="1086225"/>
                </a:cubicBezTo>
                <a:cubicBezTo>
                  <a:pt x="716579" y="1086634"/>
                  <a:pt x="727424" y="1086839"/>
                  <a:pt x="741340" y="1086839"/>
                </a:cubicBezTo>
                <a:cubicBezTo>
                  <a:pt x="754710" y="1086839"/>
                  <a:pt x="765214" y="1086498"/>
                  <a:pt x="772854" y="1085816"/>
                </a:cubicBezTo>
                <a:cubicBezTo>
                  <a:pt x="780494" y="1085134"/>
                  <a:pt x="785815" y="1083360"/>
                  <a:pt x="788816" y="1080495"/>
                </a:cubicBezTo>
                <a:cubicBezTo>
                  <a:pt x="791817" y="1077630"/>
                  <a:pt x="792909" y="1073333"/>
                  <a:pt x="792090" y="1067603"/>
                </a:cubicBezTo>
                <a:cubicBezTo>
                  <a:pt x="791272" y="1061873"/>
                  <a:pt x="789225" y="1054097"/>
                  <a:pt x="785951" y="1044274"/>
                </a:cubicBezTo>
                <a:lnTo>
                  <a:pt x="622240" y="574833"/>
                </a:lnTo>
                <a:cubicBezTo>
                  <a:pt x="620603" y="569649"/>
                  <a:pt x="618625" y="565556"/>
                  <a:pt x="616306" y="562555"/>
                </a:cubicBezTo>
                <a:cubicBezTo>
                  <a:pt x="613986" y="559553"/>
                  <a:pt x="610167" y="557302"/>
                  <a:pt x="604846" y="555801"/>
                </a:cubicBezTo>
                <a:cubicBezTo>
                  <a:pt x="599525" y="554301"/>
                  <a:pt x="592090" y="553346"/>
                  <a:pt x="582540" y="552937"/>
                </a:cubicBezTo>
                <a:cubicBezTo>
                  <a:pt x="572991" y="552527"/>
                  <a:pt x="560166" y="552323"/>
                  <a:pt x="544068" y="552323"/>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FC73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6600" b="1" dirty="0">
              <a:solidFill>
                <a:schemeClr val="bg1"/>
              </a:solidFill>
            </a:endParaRPr>
          </a:p>
        </p:txBody>
      </p:sp>
      <p:pic>
        <p:nvPicPr>
          <p:cNvPr id="157" name="Picture 156" descr="Logo, icon&#10;&#10;Description automatically generated">
            <a:extLst>
              <a:ext uri="{FF2B5EF4-FFF2-40B4-BE49-F238E27FC236}">
                <a16:creationId xmlns:a16="http://schemas.microsoft.com/office/drawing/2014/main" id="{72E157EF-2BA2-4739-A5E7-1725DB8EA0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2633" y="1305373"/>
            <a:ext cx="1514991" cy="1409292"/>
          </a:xfrm>
          <a:prstGeom prst="rect">
            <a:avLst/>
          </a:prstGeom>
        </p:spPr>
      </p:pic>
      <p:grpSp>
        <p:nvGrpSpPr>
          <p:cNvPr id="158" name="Group 157">
            <a:extLst>
              <a:ext uri="{FF2B5EF4-FFF2-40B4-BE49-F238E27FC236}">
                <a16:creationId xmlns:a16="http://schemas.microsoft.com/office/drawing/2014/main" id="{EA9F5B8A-A780-469A-8A34-DB6E94935157}"/>
              </a:ext>
            </a:extLst>
          </p:cNvPr>
          <p:cNvGrpSpPr/>
          <p:nvPr/>
        </p:nvGrpSpPr>
        <p:grpSpPr>
          <a:xfrm>
            <a:off x="998684" y="3205218"/>
            <a:ext cx="1517290" cy="1335623"/>
            <a:chOff x="-3053995" y="5794603"/>
            <a:chExt cx="1219509" cy="1073495"/>
          </a:xfrm>
        </p:grpSpPr>
        <p:sp>
          <p:nvSpPr>
            <p:cNvPr id="161" name="Freeform: Shape 160">
              <a:extLst>
                <a:ext uri="{FF2B5EF4-FFF2-40B4-BE49-F238E27FC236}">
                  <a16:creationId xmlns:a16="http://schemas.microsoft.com/office/drawing/2014/main" id="{B1C079CF-E664-4CD8-9EF5-B74DEB1FD39B}"/>
                </a:ext>
              </a:extLst>
            </p:cNvPr>
            <p:cNvSpPr/>
            <p:nvPr/>
          </p:nvSpPr>
          <p:spPr>
            <a:xfrm>
              <a:off x="-3011422" y="6312753"/>
              <a:ext cx="796835" cy="555345"/>
            </a:xfrm>
            <a:custGeom>
              <a:avLst/>
              <a:gdLst>
                <a:gd name="connsiteX0" fmla="*/ 720236 w 796835"/>
                <a:gd name="connsiteY0" fmla="*/ 0 h 555345"/>
                <a:gd name="connsiteX1" fmla="*/ 566769 w 796835"/>
                <a:gd name="connsiteY1" fmla="*/ 0 h 555345"/>
                <a:gd name="connsiteX2" fmla="*/ 174197 w 796835"/>
                <a:gd name="connsiteY2" fmla="*/ 402147 h 555345"/>
                <a:gd name="connsiteX3" fmla="*/ 76599 w 796835"/>
                <a:gd name="connsiteY3" fmla="*/ 402147 h 555345"/>
                <a:gd name="connsiteX4" fmla="*/ 0 w 796835"/>
                <a:gd name="connsiteY4" fmla="*/ 478746 h 555345"/>
                <a:gd name="connsiteX5" fmla="*/ 76599 w 796835"/>
                <a:gd name="connsiteY5" fmla="*/ 555346 h 555345"/>
                <a:gd name="connsiteX6" fmla="*/ 238732 w 796835"/>
                <a:gd name="connsiteY6" fmla="*/ 555346 h 555345"/>
                <a:gd name="connsiteX7" fmla="*/ 631304 w 796835"/>
                <a:gd name="connsiteY7" fmla="*/ 153199 h 555345"/>
                <a:gd name="connsiteX8" fmla="*/ 720236 w 796835"/>
                <a:gd name="connsiteY8" fmla="*/ 153199 h 555345"/>
                <a:gd name="connsiteX9" fmla="*/ 796835 w 796835"/>
                <a:gd name="connsiteY9" fmla="*/ 76599 h 555345"/>
                <a:gd name="connsiteX10" fmla="*/ 720236 w 796835"/>
                <a:gd name="connsiteY10" fmla="*/ 0 h 55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6835" h="555345">
                  <a:moveTo>
                    <a:pt x="720236" y="0"/>
                  </a:moveTo>
                  <a:lnTo>
                    <a:pt x="566769" y="0"/>
                  </a:lnTo>
                  <a:lnTo>
                    <a:pt x="174197" y="402147"/>
                  </a:lnTo>
                  <a:lnTo>
                    <a:pt x="76599" y="402147"/>
                  </a:lnTo>
                  <a:cubicBezTo>
                    <a:pt x="34295" y="402147"/>
                    <a:pt x="0" y="436441"/>
                    <a:pt x="0" y="478746"/>
                  </a:cubicBezTo>
                  <a:cubicBezTo>
                    <a:pt x="0" y="521051"/>
                    <a:pt x="34295" y="555346"/>
                    <a:pt x="76599" y="555346"/>
                  </a:cubicBezTo>
                  <a:lnTo>
                    <a:pt x="238732" y="555346"/>
                  </a:lnTo>
                  <a:lnTo>
                    <a:pt x="631304" y="153199"/>
                  </a:lnTo>
                  <a:lnTo>
                    <a:pt x="720236" y="153199"/>
                  </a:lnTo>
                  <a:cubicBezTo>
                    <a:pt x="762541" y="153199"/>
                    <a:pt x="796835" y="118904"/>
                    <a:pt x="796835" y="76599"/>
                  </a:cubicBezTo>
                  <a:cubicBezTo>
                    <a:pt x="796835" y="34295"/>
                    <a:pt x="762541" y="0"/>
                    <a:pt x="720236" y="0"/>
                  </a:cubicBezTo>
                  <a:close/>
                </a:path>
              </a:pathLst>
            </a:custGeom>
            <a:solidFill>
              <a:srgbClr val="FC7300"/>
            </a:solidFill>
            <a:ln w="9525" cap="flat">
              <a:noFill/>
              <a:prstDash val="solid"/>
              <a:miter/>
            </a:ln>
          </p:spPr>
          <p:txBody>
            <a:bodyPr rtlCol="0" anchor="ctr"/>
            <a:lstStyle/>
            <a:p>
              <a:endParaRPr lang="en-GB"/>
            </a:p>
          </p:txBody>
        </p:sp>
        <p:sp>
          <p:nvSpPr>
            <p:cNvPr id="163" name="Freeform: Shape 162">
              <a:extLst>
                <a:ext uri="{FF2B5EF4-FFF2-40B4-BE49-F238E27FC236}">
                  <a16:creationId xmlns:a16="http://schemas.microsoft.com/office/drawing/2014/main" id="{B7DF38CE-1838-42E9-B485-27A6FBD795F8}"/>
                </a:ext>
              </a:extLst>
            </p:cNvPr>
            <p:cNvSpPr/>
            <p:nvPr/>
          </p:nvSpPr>
          <p:spPr>
            <a:xfrm>
              <a:off x="-2843258" y="6312734"/>
              <a:ext cx="121620" cy="121620"/>
            </a:xfrm>
            <a:custGeom>
              <a:avLst/>
              <a:gdLst>
                <a:gd name="connsiteX0" fmla="*/ 60810 w 121620"/>
                <a:gd name="connsiteY0" fmla="*/ 121621 h 121620"/>
                <a:gd name="connsiteX1" fmla="*/ 121621 w 121620"/>
                <a:gd name="connsiteY1" fmla="*/ 60810 h 121620"/>
                <a:gd name="connsiteX2" fmla="*/ 60810 w 121620"/>
                <a:gd name="connsiteY2" fmla="*/ 0 h 121620"/>
                <a:gd name="connsiteX3" fmla="*/ 0 w 121620"/>
                <a:gd name="connsiteY3" fmla="*/ 60810 h 121620"/>
                <a:gd name="connsiteX4" fmla="*/ 60810 w 121620"/>
                <a:gd name="connsiteY4" fmla="*/ 121621 h 121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20" h="121620">
                  <a:moveTo>
                    <a:pt x="60810" y="121621"/>
                  </a:moveTo>
                  <a:cubicBezTo>
                    <a:pt x="94395" y="121621"/>
                    <a:pt x="121621" y="94395"/>
                    <a:pt x="121621" y="60810"/>
                  </a:cubicBezTo>
                  <a:cubicBezTo>
                    <a:pt x="121621" y="27225"/>
                    <a:pt x="94395" y="0"/>
                    <a:pt x="60810" y="0"/>
                  </a:cubicBezTo>
                  <a:cubicBezTo>
                    <a:pt x="27225" y="0"/>
                    <a:pt x="0" y="27225"/>
                    <a:pt x="0" y="60810"/>
                  </a:cubicBezTo>
                  <a:cubicBezTo>
                    <a:pt x="6" y="94393"/>
                    <a:pt x="27228" y="121615"/>
                    <a:pt x="60810" y="121621"/>
                  </a:cubicBezTo>
                  <a:close/>
                </a:path>
              </a:pathLst>
            </a:custGeom>
            <a:solidFill>
              <a:srgbClr val="FC7300"/>
            </a:solidFill>
            <a:ln w="9525" cap="flat">
              <a:noFill/>
              <a:prstDash val="solid"/>
              <a:miter/>
            </a:ln>
          </p:spPr>
          <p:txBody>
            <a:bodyPr rtlCol="0" anchor="ctr"/>
            <a:lstStyle/>
            <a:p>
              <a:endParaRPr lang="en-GB"/>
            </a:p>
          </p:txBody>
        </p:sp>
        <p:sp>
          <p:nvSpPr>
            <p:cNvPr id="178" name="Freeform: Shape 177">
              <a:extLst>
                <a:ext uri="{FF2B5EF4-FFF2-40B4-BE49-F238E27FC236}">
                  <a16:creationId xmlns:a16="http://schemas.microsoft.com/office/drawing/2014/main" id="{B64AB666-34FA-4EF3-B2BA-1337316BC221}"/>
                </a:ext>
              </a:extLst>
            </p:cNvPr>
            <p:cNvSpPr/>
            <p:nvPr/>
          </p:nvSpPr>
          <p:spPr>
            <a:xfrm>
              <a:off x="-2843239" y="6455723"/>
              <a:ext cx="121601" cy="203642"/>
            </a:xfrm>
            <a:custGeom>
              <a:avLst/>
              <a:gdLst>
                <a:gd name="connsiteX0" fmla="*/ 121602 w 121601"/>
                <a:gd name="connsiteY0" fmla="*/ 59731 h 203642"/>
                <a:gd name="connsiteX1" fmla="*/ 59722 w 121601"/>
                <a:gd name="connsiteY1" fmla="*/ 10 h 203642"/>
                <a:gd name="connsiteX2" fmla="*/ 0 w 121601"/>
                <a:gd name="connsiteY2" fmla="*/ 59731 h 203642"/>
                <a:gd name="connsiteX3" fmla="*/ 0 w 121601"/>
                <a:gd name="connsiteY3" fmla="*/ 203643 h 203642"/>
                <a:gd name="connsiteX4" fmla="*/ 121602 w 121601"/>
                <a:gd name="connsiteY4" fmla="*/ 82041 h 203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01" h="203642">
                  <a:moveTo>
                    <a:pt x="121602" y="59731"/>
                  </a:moveTo>
                  <a:cubicBezTo>
                    <a:pt x="121006" y="26152"/>
                    <a:pt x="93301" y="-586"/>
                    <a:pt x="59722" y="10"/>
                  </a:cubicBezTo>
                  <a:cubicBezTo>
                    <a:pt x="26982" y="591"/>
                    <a:pt x="581" y="26992"/>
                    <a:pt x="0" y="59731"/>
                  </a:cubicBezTo>
                  <a:lnTo>
                    <a:pt x="0" y="203643"/>
                  </a:lnTo>
                  <a:lnTo>
                    <a:pt x="121602" y="82041"/>
                  </a:lnTo>
                  <a:close/>
                </a:path>
              </a:pathLst>
            </a:custGeom>
            <a:solidFill>
              <a:srgbClr val="FC7300"/>
            </a:solidFill>
            <a:ln w="9525" cap="flat">
              <a:noFill/>
              <a:prstDash val="solid"/>
              <a:miter/>
            </a:ln>
          </p:spPr>
          <p:txBody>
            <a:bodyPr rtlCol="0" anchor="ctr"/>
            <a:lstStyle/>
            <a:p>
              <a:endParaRPr lang="en-GB"/>
            </a:p>
          </p:txBody>
        </p:sp>
        <p:sp>
          <p:nvSpPr>
            <p:cNvPr id="195" name="Freeform: Shape 194">
              <a:extLst>
                <a:ext uri="{FF2B5EF4-FFF2-40B4-BE49-F238E27FC236}">
                  <a16:creationId xmlns:a16="http://schemas.microsoft.com/office/drawing/2014/main" id="{7883C094-9321-4D00-8836-1AE112ACD08C}"/>
                </a:ext>
              </a:extLst>
            </p:cNvPr>
            <p:cNvSpPr/>
            <p:nvPr/>
          </p:nvSpPr>
          <p:spPr>
            <a:xfrm>
              <a:off x="-2518869" y="6571956"/>
              <a:ext cx="269256" cy="269256"/>
            </a:xfrm>
            <a:custGeom>
              <a:avLst/>
              <a:gdLst>
                <a:gd name="connsiteX0" fmla="*/ 106483 w 269256"/>
                <a:gd name="connsiteY0" fmla="*/ 57450 h 269256"/>
                <a:gd name="connsiteX1" fmla="*/ 171190 w 269256"/>
                <a:gd name="connsiteY1" fmla="*/ 57450 h 269256"/>
                <a:gd name="connsiteX2" fmla="*/ 0 w 269256"/>
                <a:gd name="connsiteY2" fmla="*/ 228640 h 269256"/>
                <a:gd name="connsiteX3" fmla="*/ 40617 w 269256"/>
                <a:gd name="connsiteY3" fmla="*/ 269257 h 269256"/>
                <a:gd name="connsiteX4" fmla="*/ 211807 w 269256"/>
                <a:gd name="connsiteY4" fmla="*/ 98066 h 269256"/>
                <a:gd name="connsiteX5" fmla="*/ 211807 w 269256"/>
                <a:gd name="connsiteY5" fmla="*/ 162774 h 269256"/>
                <a:gd name="connsiteX6" fmla="*/ 269257 w 269256"/>
                <a:gd name="connsiteY6" fmla="*/ 162774 h 269256"/>
                <a:gd name="connsiteX7" fmla="*/ 269257 w 269256"/>
                <a:gd name="connsiteY7" fmla="*/ 0 h 269256"/>
                <a:gd name="connsiteX8" fmla="*/ 106483 w 269256"/>
                <a:gd name="connsiteY8" fmla="*/ 0 h 269256"/>
                <a:gd name="connsiteX9" fmla="*/ 106483 w 269256"/>
                <a:gd name="connsiteY9" fmla="*/ 57450 h 26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256" h="269256">
                  <a:moveTo>
                    <a:pt x="106483" y="57450"/>
                  </a:moveTo>
                  <a:lnTo>
                    <a:pt x="171190" y="57450"/>
                  </a:lnTo>
                  <a:lnTo>
                    <a:pt x="0" y="228640"/>
                  </a:lnTo>
                  <a:lnTo>
                    <a:pt x="40617" y="269257"/>
                  </a:lnTo>
                  <a:lnTo>
                    <a:pt x="211807" y="98066"/>
                  </a:lnTo>
                  <a:lnTo>
                    <a:pt x="211807" y="162774"/>
                  </a:lnTo>
                  <a:lnTo>
                    <a:pt x="269257" y="162774"/>
                  </a:lnTo>
                  <a:lnTo>
                    <a:pt x="269257" y="0"/>
                  </a:lnTo>
                  <a:lnTo>
                    <a:pt x="106483" y="0"/>
                  </a:lnTo>
                  <a:lnTo>
                    <a:pt x="106483" y="57450"/>
                  </a:lnTo>
                  <a:close/>
                </a:path>
              </a:pathLst>
            </a:custGeom>
            <a:solidFill>
              <a:srgbClr val="FC7300"/>
            </a:solidFill>
            <a:ln w="9525" cap="flat">
              <a:noFill/>
              <a:prstDash val="solid"/>
              <a:miter/>
            </a:ln>
          </p:spPr>
          <p:txBody>
            <a:bodyPr rtlCol="0" anchor="ctr"/>
            <a:lstStyle/>
            <a:p>
              <a:endParaRPr lang="en-GB"/>
            </a:p>
          </p:txBody>
        </p:sp>
        <p:sp>
          <p:nvSpPr>
            <p:cNvPr id="203" name="Graphic 15" descr="Cloud with solid fill">
              <a:extLst>
                <a:ext uri="{FF2B5EF4-FFF2-40B4-BE49-F238E27FC236}">
                  <a16:creationId xmlns:a16="http://schemas.microsoft.com/office/drawing/2014/main" id="{9D729E4B-711A-485A-B111-20AB029E7301}"/>
                </a:ext>
              </a:extLst>
            </p:cNvPr>
            <p:cNvSpPr/>
            <p:nvPr/>
          </p:nvSpPr>
          <p:spPr>
            <a:xfrm>
              <a:off x="-2637260" y="6074218"/>
              <a:ext cx="802774" cy="457059"/>
            </a:xfrm>
            <a:custGeom>
              <a:avLst/>
              <a:gdLst>
                <a:gd name="connsiteX0" fmla="*/ 689427 w 802774"/>
                <a:gd name="connsiteY0" fmla="*/ 227507 h 457059"/>
                <a:gd name="connsiteX1" fmla="*/ 679902 w 802774"/>
                <a:gd name="connsiteY1" fmla="*/ 227507 h 457059"/>
                <a:gd name="connsiteX2" fmla="*/ 679902 w 802774"/>
                <a:gd name="connsiteY2" fmla="*/ 227507 h 457059"/>
                <a:gd name="connsiteX3" fmla="*/ 619895 w 802774"/>
                <a:gd name="connsiteY3" fmla="*/ 111302 h 457059"/>
                <a:gd name="connsiteX4" fmla="*/ 489403 w 802774"/>
                <a:gd name="connsiteY4" fmla="*/ 93204 h 457059"/>
                <a:gd name="connsiteX5" fmla="*/ 296998 w 802774"/>
                <a:gd name="connsiteY5" fmla="*/ 4622 h 457059"/>
                <a:gd name="connsiteX6" fmla="*/ 165552 w 802774"/>
                <a:gd name="connsiteY6" fmla="*/ 170357 h 457059"/>
                <a:gd name="connsiteX7" fmla="*/ 165552 w 802774"/>
                <a:gd name="connsiteY7" fmla="*/ 172262 h 457059"/>
                <a:gd name="connsiteX8" fmla="*/ 28392 w 802774"/>
                <a:gd name="connsiteY8" fmla="*/ 227507 h 457059"/>
                <a:gd name="connsiteX9" fmla="*/ 13152 w 802774"/>
                <a:gd name="connsiteY9" fmla="*/ 374192 h 457059"/>
                <a:gd name="connsiteX10" fmla="*/ 136025 w 802774"/>
                <a:gd name="connsiteY10" fmla="*/ 456107 h 457059"/>
                <a:gd name="connsiteX11" fmla="*/ 136025 w 802774"/>
                <a:gd name="connsiteY11" fmla="*/ 457059 h 457059"/>
                <a:gd name="connsiteX12" fmla="*/ 688475 w 802774"/>
                <a:gd name="connsiteY12" fmla="*/ 457059 h 457059"/>
                <a:gd name="connsiteX13" fmla="*/ 802775 w 802774"/>
                <a:gd name="connsiteY13" fmla="*/ 342759 h 457059"/>
                <a:gd name="connsiteX14" fmla="*/ 689427 w 802774"/>
                <a:gd name="connsiteY14" fmla="*/ 227507 h 45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2774" h="457059">
                  <a:moveTo>
                    <a:pt x="689427" y="227507"/>
                  </a:moveTo>
                  <a:cubicBezTo>
                    <a:pt x="686570" y="227507"/>
                    <a:pt x="682760" y="227507"/>
                    <a:pt x="679902" y="227507"/>
                  </a:cubicBezTo>
                  <a:cubicBezTo>
                    <a:pt x="679902" y="227507"/>
                    <a:pt x="679902" y="227507"/>
                    <a:pt x="679902" y="227507"/>
                  </a:cubicBezTo>
                  <a:cubicBezTo>
                    <a:pt x="679902" y="180834"/>
                    <a:pt x="657043" y="137972"/>
                    <a:pt x="619895" y="111302"/>
                  </a:cubicBezTo>
                  <a:cubicBezTo>
                    <a:pt x="581795" y="84632"/>
                    <a:pt x="533218" y="77964"/>
                    <a:pt x="489403" y="93204"/>
                  </a:cubicBezTo>
                  <a:cubicBezTo>
                    <a:pt x="453208" y="22719"/>
                    <a:pt x="373198" y="-13476"/>
                    <a:pt x="296998" y="4622"/>
                  </a:cubicBezTo>
                  <a:cubicBezTo>
                    <a:pt x="220797" y="22719"/>
                    <a:pt x="165552" y="91299"/>
                    <a:pt x="165552" y="170357"/>
                  </a:cubicBezTo>
                  <a:cubicBezTo>
                    <a:pt x="165552" y="170357"/>
                    <a:pt x="165552" y="171309"/>
                    <a:pt x="165552" y="172262"/>
                  </a:cubicBezTo>
                  <a:cubicBezTo>
                    <a:pt x="113165" y="163689"/>
                    <a:pt x="60777" y="185597"/>
                    <a:pt x="28392" y="227507"/>
                  </a:cubicBezTo>
                  <a:cubicBezTo>
                    <a:pt x="-3040" y="270369"/>
                    <a:pt x="-8755" y="326567"/>
                    <a:pt x="13152" y="374192"/>
                  </a:cubicBezTo>
                  <a:cubicBezTo>
                    <a:pt x="36012" y="421817"/>
                    <a:pt x="83637" y="453249"/>
                    <a:pt x="136025" y="456107"/>
                  </a:cubicBezTo>
                  <a:lnTo>
                    <a:pt x="136025" y="457059"/>
                  </a:lnTo>
                  <a:lnTo>
                    <a:pt x="688475" y="457059"/>
                  </a:lnTo>
                  <a:cubicBezTo>
                    <a:pt x="751340" y="457059"/>
                    <a:pt x="802775" y="405624"/>
                    <a:pt x="802775" y="342759"/>
                  </a:cubicBezTo>
                  <a:cubicBezTo>
                    <a:pt x="802775" y="279894"/>
                    <a:pt x="752293" y="227507"/>
                    <a:pt x="689427" y="227507"/>
                  </a:cubicBezTo>
                  <a:close/>
                </a:path>
              </a:pathLst>
            </a:custGeom>
            <a:solidFill>
              <a:srgbClr val="FC7300"/>
            </a:solidFill>
            <a:ln w="9525" cap="flat">
              <a:noFill/>
              <a:prstDash val="solid"/>
              <a:miter/>
            </a:ln>
          </p:spPr>
          <p:txBody>
            <a:bodyPr rtlCol="0" anchor="ctr"/>
            <a:lstStyle/>
            <a:p>
              <a:endParaRPr lang="en-GB"/>
            </a:p>
          </p:txBody>
        </p:sp>
        <p:pic>
          <p:nvPicPr>
            <p:cNvPr id="204" name="Picture 203" descr="Logo, icon&#10;&#10;Description automatically generated">
              <a:extLst>
                <a:ext uri="{FF2B5EF4-FFF2-40B4-BE49-F238E27FC236}">
                  <a16:creationId xmlns:a16="http://schemas.microsoft.com/office/drawing/2014/main" id="{730CC9B4-2C73-48C5-8198-334859E3DC7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53995" y="5794603"/>
              <a:ext cx="535126" cy="497791"/>
            </a:xfrm>
            <a:prstGeom prst="rect">
              <a:avLst/>
            </a:prstGeom>
          </p:spPr>
        </p:pic>
      </p:grpSp>
      <p:grpSp>
        <p:nvGrpSpPr>
          <p:cNvPr id="205" name="Group 204">
            <a:extLst>
              <a:ext uri="{FF2B5EF4-FFF2-40B4-BE49-F238E27FC236}">
                <a16:creationId xmlns:a16="http://schemas.microsoft.com/office/drawing/2014/main" id="{D35E133E-1CAC-4DB1-A618-CE0E49A83F22}"/>
              </a:ext>
            </a:extLst>
          </p:cNvPr>
          <p:cNvGrpSpPr/>
          <p:nvPr/>
        </p:nvGrpSpPr>
        <p:grpSpPr>
          <a:xfrm>
            <a:off x="4702947" y="3142347"/>
            <a:ext cx="1220022" cy="1489039"/>
            <a:chOff x="-3672731" y="5056203"/>
            <a:chExt cx="2200884" cy="2686183"/>
          </a:xfrm>
        </p:grpSpPr>
        <p:pic>
          <p:nvPicPr>
            <p:cNvPr id="206" name="Graphic 205" descr="Fire with solid fill">
              <a:extLst>
                <a:ext uri="{FF2B5EF4-FFF2-40B4-BE49-F238E27FC236}">
                  <a16:creationId xmlns:a16="http://schemas.microsoft.com/office/drawing/2014/main" id="{82A675AA-8316-4846-9C00-CCD548F88B3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672731" y="5056203"/>
              <a:ext cx="2200884" cy="2200884"/>
            </a:xfrm>
            <a:prstGeom prst="rect">
              <a:avLst/>
            </a:prstGeom>
          </p:spPr>
        </p:pic>
        <p:pic>
          <p:nvPicPr>
            <p:cNvPr id="207" name="Picture 206" descr="Logo, icon&#10;&#10;Description automatically generated">
              <a:extLst>
                <a:ext uri="{FF2B5EF4-FFF2-40B4-BE49-F238E27FC236}">
                  <a16:creationId xmlns:a16="http://schemas.microsoft.com/office/drawing/2014/main" id="{3128DDF4-2CCE-4CB3-A196-2B17CBF6DCA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36332" y="6799163"/>
              <a:ext cx="1013966" cy="943223"/>
            </a:xfrm>
            <a:prstGeom prst="rect">
              <a:avLst/>
            </a:prstGeom>
          </p:spPr>
        </p:pic>
      </p:grpSp>
      <p:sp>
        <p:nvSpPr>
          <p:cNvPr id="208" name="TextBox 207">
            <a:extLst>
              <a:ext uri="{FF2B5EF4-FFF2-40B4-BE49-F238E27FC236}">
                <a16:creationId xmlns:a16="http://schemas.microsoft.com/office/drawing/2014/main" id="{C16DCBA5-E36B-457B-BDCC-E74DA820755E}"/>
              </a:ext>
            </a:extLst>
          </p:cNvPr>
          <p:cNvSpPr txBox="1"/>
          <p:nvPr/>
        </p:nvSpPr>
        <p:spPr>
          <a:xfrm>
            <a:off x="4417383" y="2666554"/>
            <a:ext cx="1657620" cy="369332"/>
          </a:xfrm>
          <a:prstGeom prst="rect">
            <a:avLst/>
          </a:prstGeom>
          <a:noFill/>
        </p:spPr>
        <p:txBody>
          <a:bodyPr wrap="square">
            <a:spAutoFit/>
          </a:bodyPr>
          <a:lstStyle/>
          <a:p>
            <a:pPr algn="ctr"/>
            <a:r>
              <a:rPr lang="en-US" dirty="0">
                <a:solidFill>
                  <a:srgbClr val="FC7300"/>
                </a:solidFill>
              </a:rPr>
              <a:t>Acts</a:t>
            </a:r>
            <a:endParaRPr lang="en-GB" sz="1800" dirty="0">
              <a:solidFill>
                <a:srgbClr val="FC7300"/>
              </a:solidFill>
            </a:endParaRPr>
          </a:p>
        </p:txBody>
      </p:sp>
      <p:sp>
        <p:nvSpPr>
          <p:cNvPr id="209" name="TextBox 208">
            <a:extLst>
              <a:ext uri="{FF2B5EF4-FFF2-40B4-BE49-F238E27FC236}">
                <a16:creationId xmlns:a16="http://schemas.microsoft.com/office/drawing/2014/main" id="{0740365C-8DE4-4043-8276-4ADC96526945}"/>
              </a:ext>
            </a:extLst>
          </p:cNvPr>
          <p:cNvSpPr txBox="1"/>
          <p:nvPr/>
        </p:nvSpPr>
        <p:spPr>
          <a:xfrm>
            <a:off x="871319" y="4628065"/>
            <a:ext cx="1657620" cy="369332"/>
          </a:xfrm>
          <a:prstGeom prst="rect">
            <a:avLst/>
          </a:prstGeom>
          <a:noFill/>
        </p:spPr>
        <p:txBody>
          <a:bodyPr wrap="square">
            <a:spAutoFit/>
          </a:bodyPr>
          <a:lstStyle/>
          <a:p>
            <a:pPr algn="ctr"/>
            <a:r>
              <a:rPr lang="en-US" dirty="0">
                <a:solidFill>
                  <a:srgbClr val="FC7300"/>
                </a:solidFill>
              </a:rPr>
              <a:t>Ascension</a:t>
            </a:r>
            <a:endParaRPr lang="en-GB" sz="1800" dirty="0">
              <a:solidFill>
                <a:srgbClr val="FC7300"/>
              </a:solidFill>
            </a:endParaRPr>
          </a:p>
        </p:txBody>
      </p:sp>
      <p:pic>
        <p:nvPicPr>
          <p:cNvPr id="223" name="Picture 222" descr="Logo, icon&#10;&#10;Description automatically generated">
            <a:extLst>
              <a:ext uri="{FF2B5EF4-FFF2-40B4-BE49-F238E27FC236}">
                <a16:creationId xmlns:a16="http://schemas.microsoft.com/office/drawing/2014/main" id="{9331E85B-B8F0-4286-8D47-2C7F44D61D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3473" y="5184497"/>
            <a:ext cx="1384767" cy="1288155"/>
          </a:xfrm>
          <a:prstGeom prst="rect">
            <a:avLst/>
          </a:prstGeom>
        </p:spPr>
      </p:pic>
      <p:sp>
        <p:nvSpPr>
          <p:cNvPr id="224" name="TextBox 223">
            <a:extLst>
              <a:ext uri="{FF2B5EF4-FFF2-40B4-BE49-F238E27FC236}">
                <a16:creationId xmlns:a16="http://schemas.microsoft.com/office/drawing/2014/main" id="{6580B8F6-4703-4BA4-942D-867C078A753E}"/>
              </a:ext>
            </a:extLst>
          </p:cNvPr>
          <p:cNvSpPr txBox="1"/>
          <p:nvPr/>
        </p:nvSpPr>
        <p:spPr>
          <a:xfrm>
            <a:off x="4484148" y="6512276"/>
            <a:ext cx="1657620" cy="369332"/>
          </a:xfrm>
          <a:prstGeom prst="rect">
            <a:avLst/>
          </a:prstGeom>
          <a:noFill/>
        </p:spPr>
        <p:txBody>
          <a:bodyPr wrap="square">
            <a:spAutoFit/>
          </a:bodyPr>
          <a:lstStyle/>
          <a:p>
            <a:pPr algn="ctr"/>
            <a:r>
              <a:rPr lang="en-US" sz="1800" dirty="0">
                <a:solidFill>
                  <a:srgbClr val="FC7300"/>
                </a:solidFill>
              </a:rPr>
              <a:t>Jesus</a:t>
            </a:r>
            <a:endParaRPr lang="en-GB" sz="1800" dirty="0">
              <a:solidFill>
                <a:srgbClr val="FC7300"/>
              </a:solidFill>
            </a:endParaRPr>
          </a:p>
        </p:txBody>
      </p:sp>
      <p:pic>
        <p:nvPicPr>
          <p:cNvPr id="5" name="Graphic 4" descr="Chat with solid fill">
            <a:extLst>
              <a:ext uri="{FF2B5EF4-FFF2-40B4-BE49-F238E27FC236}">
                <a16:creationId xmlns:a16="http://schemas.microsoft.com/office/drawing/2014/main" id="{1F9ED756-91DA-4277-8019-2EAE583E0ED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5470" y="7011097"/>
            <a:ext cx="1870967" cy="1870967"/>
          </a:xfrm>
          <a:prstGeom prst="rect">
            <a:avLst/>
          </a:prstGeom>
        </p:spPr>
      </p:pic>
    </p:spTree>
    <p:extLst>
      <p:ext uri="{BB962C8B-B14F-4D97-AF65-F5344CB8AC3E}">
        <p14:creationId xmlns:p14="http://schemas.microsoft.com/office/powerpoint/2010/main" val="2576896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4559089" y="4573981"/>
            <a:ext cx="8018125" cy="631018"/>
          </a:xfrm>
        </p:spPr>
        <p:txBody>
          <a:bodyPr>
            <a:noAutofit/>
          </a:bodyPr>
          <a:lstStyle/>
          <a:p>
            <a:r>
              <a:rPr lang="en-US" sz="2800" dirty="0"/>
              <a:t>Year 3: Why do Muslims call Muhammad the ‘Seal of the Prophets’?</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DA000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DA0000"/>
          </a:solidFill>
          <a:ln>
            <a:solidFill>
              <a:srgbClr val="DA0000"/>
            </a:solidFill>
          </a:ln>
        </p:spPr>
        <p:txBody>
          <a:bodyPr wrap="square">
            <a:spAutoFit/>
          </a:bodyPr>
          <a:lstStyle/>
          <a:p>
            <a:pPr algn="ctr"/>
            <a:r>
              <a:rPr lang="en-US" sz="1800" b="1" i="0" u="none" strike="noStrike" noProof="0" dirty="0">
                <a:solidFill>
                  <a:schemeClr val="bg1"/>
                </a:solidFill>
              </a:rPr>
              <a:t>Why do Muslims call Muhammad the ‘Seal of the Prophets’?</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593628993"/>
              </p:ext>
            </p:extLst>
          </p:nvPr>
        </p:nvGraphicFramePr>
        <p:xfrm>
          <a:off x="670801" y="4896777"/>
          <a:ext cx="6112743" cy="4192130"/>
        </p:xfrm>
        <a:graphic>
          <a:graphicData uri="http://schemas.openxmlformats.org/drawingml/2006/table">
            <a:tbl>
              <a:tblPr firstRow="1" bandRow="1">
                <a:tableStyleId>{5C22544A-7EE6-4342-B048-85BDC9FD1C3A}</a:tableStyleId>
              </a:tblPr>
              <a:tblGrid>
                <a:gridCol w="1296981">
                  <a:extLst>
                    <a:ext uri="{9D8B030D-6E8A-4147-A177-3AD203B41FA5}">
                      <a16:colId xmlns:a16="http://schemas.microsoft.com/office/drawing/2014/main" val="1987430199"/>
                    </a:ext>
                  </a:extLst>
                </a:gridCol>
                <a:gridCol w="4815762">
                  <a:extLst>
                    <a:ext uri="{9D8B030D-6E8A-4147-A177-3AD203B41FA5}">
                      <a16:colId xmlns:a16="http://schemas.microsoft.com/office/drawing/2014/main" val="895931594"/>
                    </a:ext>
                  </a:extLst>
                </a:gridCol>
              </a:tblGrid>
              <a:tr h="316740">
                <a:tc>
                  <a:txBody>
                    <a:bodyPr/>
                    <a:lstStyle/>
                    <a:p>
                      <a:r>
                        <a:rPr lang="en-US" sz="1350" b="1" dirty="0">
                          <a:solidFill>
                            <a:sysClr val="windowText" lastClr="000000"/>
                          </a:solidFill>
                        </a:rPr>
                        <a:t>Muslim</a:t>
                      </a:r>
                      <a:endParaRPr lang="en-GB" sz="135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50" b="0" dirty="0">
                          <a:solidFill>
                            <a:sysClr val="windowText" lastClr="000000"/>
                          </a:solidFill>
                        </a:rPr>
                        <a:t>a person who follows the Islamic religion</a:t>
                      </a:r>
                      <a:endParaRPr lang="en-GB" sz="1350"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33843">
                <a:tc>
                  <a:txBody>
                    <a:bodyPr/>
                    <a:lstStyle/>
                    <a:p>
                      <a:r>
                        <a:rPr lang="en-US" sz="1350" b="1" dirty="0">
                          <a:solidFill>
                            <a:sysClr val="windowText" lastClr="000000"/>
                          </a:solidFill>
                        </a:rPr>
                        <a:t>Islam</a:t>
                      </a:r>
                      <a:endParaRPr lang="en-GB" sz="135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The religion that Muslims follow (means submission)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84398035"/>
                  </a:ext>
                </a:extLst>
              </a:tr>
              <a:tr h="536021">
                <a:tc>
                  <a:txBody>
                    <a:bodyPr/>
                    <a:lstStyle/>
                    <a:p>
                      <a:r>
                        <a:rPr lang="en-US" sz="1350" b="1" dirty="0">
                          <a:solidFill>
                            <a:sysClr val="windowText" lastClr="000000"/>
                          </a:solidFill>
                        </a:rPr>
                        <a:t>Muhammad (PBUH)</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b="0" dirty="0">
                          <a:solidFill>
                            <a:sysClr val="windowText" lastClr="000000"/>
                          </a:solidFill>
                        </a:rPr>
                        <a:t>Allah’s final prophet (his messenger). He is very special to all Muslims; respected but not worshiped.</a:t>
                      </a:r>
                      <a:endParaRPr lang="en-GB" sz="1350"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536021">
                <a:tc>
                  <a:txBody>
                    <a:bodyPr/>
                    <a:lstStyle/>
                    <a:p>
                      <a:r>
                        <a:rPr lang="en-US" sz="1350" b="1" dirty="0">
                          <a:solidFill>
                            <a:sysClr val="windowText" lastClr="000000"/>
                          </a:solidFill>
                        </a:rPr>
                        <a:t>Qur’an</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A Muslim’s special holy book. Always treated with respect and never put on the floor.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755303">
                <a:tc>
                  <a:txBody>
                    <a:bodyPr/>
                    <a:lstStyle/>
                    <a:p>
                      <a:r>
                        <a:rPr lang="en-US" sz="1350" b="1" dirty="0">
                          <a:solidFill>
                            <a:sysClr val="windowText" lastClr="000000"/>
                          </a:solidFill>
                        </a:rPr>
                        <a:t>Prophet</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Someone chosen by Allah to deliver a message. Muslims believe Allah sent thousands of prophets, but Muhammad was the last one.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544701">
                <a:tc>
                  <a:txBody>
                    <a:bodyPr/>
                    <a:lstStyle/>
                    <a:p>
                      <a:r>
                        <a:rPr lang="en-US" sz="1350" b="1" dirty="0">
                          <a:solidFill>
                            <a:sysClr val="windowText" lastClr="000000"/>
                          </a:solidFill>
                        </a:rPr>
                        <a:t>Shahadah</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The Muslim profession of faith (‘there is no god but Allah, and Muhammad is the messenger of Allah’).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69043962"/>
                  </a:ext>
                </a:extLst>
              </a:tr>
              <a:tr h="316740">
                <a:tc>
                  <a:txBody>
                    <a:bodyPr/>
                    <a:lstStyle/>
                    <a:p>
                      <a:r>
                        <a:rPr lang="en-US" sz="1350" b="1" dirty="0">
                          <a:solidFill>
                            <a:sysClr val="windowText" lastClr="000000"/>
                          </a:solidFill>
                        </a:rPr>
                        <a:t>Allah</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The Arabic word for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316740">
                <a:tc>
                  <a:txBody>
                    <a:bodyPr/>
                    <a:lstStyle/>
                    <a:p>
                      <a:r>
                        <a:rPr lang="en-US" sz="1350" b="1" dirty="0">
                          <a:solidFill>
                            <a:sysClr val="windowText" lastClr="000000"/>
                          </a:solidFill>
                        </a:rPr>
                        <a:t>mosque</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A Muslim place of worship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536021">
                <a:tc>
                  <a:txBody>
                    <a:bodyPr/>
                    <a:lstStyle/>
                    <a:p>
                      <a:r>
                        <a:rPr lang="en-US" sz="1350" b="1" dirty="0">
                          <a:solidFill>
                            <a:sysClr val="windowText" lastClr="000000"/>
                          </a:solidFill>
                        </a:rPr>
                        <a:t>Arabic</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The language of the </a:t>
                      </a:r>
                      <a:r>
                        <a:rPr lang="en-US" sz="1350" dirty="0" err="1">
                          <a:solidFill>
                            <a:sysClr val="windowText" lastClr="000000"/>
                          </a:solidFill>
                        </a:rPr>
                        <a:t>Qu’ran</a:t>
                      </a:r>
                      <a:r>
                        <a:rPr lang="en-US" sz="1350" dirty="0">
                          <a:solidFill>
                            <a:sysClr val="windowText" lastClr="000000"/>
                          </a:solidFill>
                        </a:rPr>
                        <a:t> and the language spoken in the Middle East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bl>
          </a:graphicData>
        </a:graphic>
      </p:graphicFrame>
      <p:pic>
        <p:nvPicPr>
          <p:cNvPr id="222" name="Picture 221" descr="A close up of a sign&#10;&#10;Description automatically generated">
            <a:extLst>
              <a:ext uri="{FF2B5EF4-FFF2-40B4-BE49-F238E27FC236}">
                <a16:creationId xmlns:a16="http://schemas.microsoft.com/office/drawing/2014/main" id="{4FAE347C-4156-4447-BF97-D7D4376792F1}"/>
              </a:ext>
            </a:extLst>
          </p:cNvPr>
          <p:cNvPicPr>
            <a:picLocks noChangeAspect="1"/>
          </p:cNvPicPr>
          <p:nvPr/>
        </p:nvPicPr>
        <p:blipFill>
          <a:blip r:embed="rId3">
            <a:duotone>
              <a:prstClr val="black"/>
              <a:srgbClr val="DA00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6" name="Picture 5" descr="Logo&#10;&#10;Description automatically generated">
            <a:extLst>
              <a:ext uri="{FF2B5EF4-FFF2-40B4-BE49-F238E27FC236}">
                <a16:creationId xmlns:a16="http://schemas.microsoft.com/office/drawing/2014/main" id="{6E6809A9-138C-4FD3-A20D-16AE91731AB5}"/>
              </a:ext>
            </a:extLst>
          </p:cNvPr>
          <p:cNvPicPr>
            <a:picLocks noChangeAspect="1"/>
          </p:cNvPicPr>
          <p:nvPr/>
        </p:nvPicPr>
        <p:blipFill rotWithShape="1">
          <a:blip r:embed="rId4">
            <a:extLst>
              <a:ext uri="{28A0092B-C50C-407E-A947-70E740481C1C}">
                <a14:useLocalDpi xmlns:a14="http://schemas.microsoft.com/office/drawing/2010/main" val="0"/>
              </a:ext>
            </a:extLst>
          </a:blip>
          <a:srcRect t="19917" b="14648"/>
          <a:stretch/>
        </p:blipFill>
        <p:spPr>
          <a:xfrm>
            <a:off x="65180" y="5655067"/>
            <a:ext cx="557071" cy="364526"/>
          </a:xfrm>
          <a:prstGeom prst="rect">
            <a:avLst/>
          </a:prstGeom>
        </p:spPr>
      </p:pic>
      <p:pic>
        <p:nvPicPr>
          <p:cNvPr id="9" name="Picture 8" descr="Logo&#10;&#10;Description automatically generated">
            <a:extLst>
              <a:ext uri="{FF2B5EF4-FFF2-40B4-BE49-F238E27FC236}">
                <a16:creationId xmlns:a16="http://schemas.microsoft.com/office/drawing/2014/main" id="{6A4AAE7F-6CC9-40B4-85BC-7EE3D601D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19" y="6108464"/>
            <a:ext cx="469985" cy="469985"/>
          </a:xfrm>
          <a:prstGeom prst="rect">
            <a:avLst/>
          </a:prstGeom>
        </p:spPr>
      </p:pic>
      <p:pic>
        <p:nvPicPr>
          <p:cNvPr id="18" name="Picture 17" descr="Icon&#10;&#10;Description automatically generated">
            <a:extLst>
              <a:ext uri="{FF2B5EF4-FFF2-40B4-BE49-F238E27FC236}">
                <a16:creationId xmlns:a16="http://schemas.microsoft.com/office/drawing/2014/main" id="{97E396B8-770C-4F32-92B0-BE74809905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887" y="8209733"/>
            <a:ext cx="386422" cy="386422"/>
          </a:xfrm>
          <a:prstGeom prst="rect">
            <a:avLst/>
          </a:prstGeom>
        </p:spPr>
      </p:pic>
      <p:pic>
        <p:nvPicPr>
          <p:cNvPr id="26" name="Picture 25" descr="Logo&#10;&#10;Description automatically generated">
            <a:extLst>
              <a:ext uri="{FF2B5EF4-FFF2-40B4-BE49-F238E27FC236}">
                <a16:creationId xmlns:a16="http://schemas.microsoft.com/office/drawing/2014/main" id="{4EC0BE2D-5EF2-487C-8093-7F5A806CC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96" y="8420841"/>
            <a:ext cx="602627" cy="602628"/>
          </a:xfrm>
          <a:prstGeom prst="rect">
            <a:avLst/>
          </a:prstGeom>
        </p:spPr>
      </p:pic>
      <p:pic>
        <p:nvPicPr>
          <p:cNvPr id="30" name="Picture 29" descr="Logo, icon&#10;&#10;Description automatically generated">
            <a:extLst>
              <a:ext uri="{FF2B5EF4-FFF2-40B4-BE49-F238E27FC236}">
                <a16:creationId xmlns:a16="http://schemas.microsoft.com/office/drawing/2014/main" id="{CD9E838E-138C-408B-AFBB-1FFA0C14FD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647" y="5216609"/>
            <a:ext cx="364525" cy="364526"/>
          </a:xfrm>
          <a:prstGeom prst="rect">
            <a:avLst/>
          </a:prstGeom>
        </p:spPr>
      </p:pic>
      <p:grpSp>
        <p:nvGrpSpPr>
          <p:cNvPr id="46" name="Group 45">
            <a:extLst>
              <a:ext uri="{FF2B5EF4-FFF2-40B4-BE49-F238E27FC236}">
                <a16:creationId xmlns:a16="http://schemas.microsoft.com/office/drawing/2014/main" id="{C25CA9F4-460A-4B31-A41D-3380DF91177D}"/>
              </a:ext>
            </a:extLst>
          </p:cNvPr>
          <p:cNvGrpSpPr/>
          <p:nvPr/>
        </p:nvGrpSpPr>
        <p:grpSpPr>
          <a:xfrm>
            <a:off x="153948" y="4889490"/>
            <a:ext cx="352395" cy="291527"/>
            <a:chOff x="-5615930" y="2816721"/>
            <a:chExt cx="1844057" cy="1525538"/>
          </a:xfrm>
        </p:grpSpPr>
        <p:sp>
          <p:nvSpPr>
            <p:cNvPr id="250" name="Freeform: Shape 249">
              <a:extLst>
                <a:ext uri="{FF2B5EF4-FFF2-40B4-BE49-F238E27FC236}">
                  <a16:creationId xmlns:a16="http://schemas.microsoft.com/office/drawing/2014/main" id="{5BECE520-7850-4FCA-B411-4B3F95169392}"/>
                </a:ext>
              </a:extLst>
            </p:cNvPr>
            <p:cNvSpPr/>
            <p:nvPr/>
          </p:nvSpPr>
          <p:spPr>
            <a:xfrm>
              <a:off x="-5615930" y="2816721"/>
              <a:ext cx="1844057" cy="1525538"/>
            </a:xfrm>
            <a:custGeom>
              <a:avLst/>
              <a:gdLst>
                <a:gd name="connsiteX0" fmla="*/ 922029 w 1844057"/>
                <a:gd name="connsiteY0" fmla="*/ 0 h 1525538"/>
                <a:gd name="connsiteX1" fmla="*/ 1198637 w 1844057"/>
                <a:gd name="connsiteY1" fmla="*/ 33528 h 1525538"/>
                <a:gd name="connsiteX2" fmla="*/ 1550684 w 1844057"/>
                <a:gd name="connsiteY2" fmla="*/ 217934 h 1525538"/>
                <a:gd name="connsiteX3" fmla="*/ 1600977 w 1844057"/>
                <a:gd name="connsiteY3" fmla="*/ 310137 h 1525538"/>
                <a:gd name="connsiteX4" fmla="*/ 1835675 w 1844057"/>
                <a:gd name="connsiteY4" fmla="*/ 1307604 h 1525538"/>
                <a:gd name="connsiteX5" fmla="*/ 1844057 w 1844057"/>
                <a:gd name="connsiteY5" fmla="*/ 1349515 h 1525538"/>
                <a:gd name="connsiteX6" fmla="*/ 1676415 w 1844057"/>
                <a:gd name="connsiteY6" fmla="*/ 1517156 h 1525538"/>
                <a:gd name="connsiteX7" fmla="*/ 1517156 w 1844057"/>
                <a:gd name="connsiteY7" fmla="*/ 1391425 h 1525538"/>
                <a:gd name="connsiteX8" fmla="*/ 1341132 w 1844057"/>
                <a:gd name="connsiteY8" fmla="*/ 662184 h 1525538"/>
                <a:gd name="connsiteX9" fmla="*/ 1341132 w 1844057"/>
                <a:gd name="connsiteY9" fmla="*/ 1402906 h 1525538"/>
                <a:gd name="connsiteX10" fmla="*/ 502925 w 1844057"/>
                <a:gd name="connsiteY10" fmla="*/ 1402906 h 1525538"/>
                <a:gd name="connsiteX11" fmla="*/ 502925 w 1844057"/>
                <a:gd name="connsiteY11" fmla="*/ 670566 h 1525538"/>
                <a:gd name="connsiteX12" fmla="*/ 326901 w 1844057"/>
                <a:gd name="connsiteY12" fmla="*/ 1399807 h 1525538"/>
                <a:gd name="connsiteX13" fmla="*/ 167642 w 1844057"/>
                <a:gd name="connsiteY13" fmla="*/ 1525538 h 1525538"/>
                <a:gd name="connsiteX14" fmla="*/ 0 w 1844057"/>
                <a:gd name="connsiteY14" fmla="*/ 1357897 h 1525538"/>
                <a:gd name="connsiteX15" fmla="*/ 8382 w 1844057"/>
                <a:gd name="connsiteY15" fmla="*/ 1315986 h 1525538"/>
                <a:gd name="connsiteX16" fmla="*/ 243080 w 1844057"/>
                <a:gd name="connsiteY16" fmla="*/ 318519 h 1525538"/>
                <a:gd name="connsiteX17" fmla="*/ 293373 w 1844057"/>
                <a:gd name="connsiteY17" fmla="*/ 226316 h 1525538"/>
                <a:gd name="connsiteX18" fmla="*/ 645420 w 1844057"/>
                <a:gd name="connsiteY18" fmla="*/ 41910 h 1525538"/>
                <a:gd name="connsiteX19" fmla="*/ 922029 w 1844057"/>
                <a:gd name="connsiteY19" fmla="*/ 0 h 15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057" h="1525538">
                  <a:moveTo>
                    <a:pt x="922029" y="0"/>
                  </a:moveTo>
                  <a:cubicBezTo>
                    <a:pt x="1014231" y="0"/>
                    <a:pt x="1106434" y="16764"/>
                    <a:pt x="1198637" y="33528"/>
                  </a:cubicBezTo>
                  <a:cubicBezTo>
                    <a:pt x="1332750" y="75439"/>
                    <a:pt x="1450099" y="134113"/>
                    <a:pt x="1550684" y="217934"/>
                  </a:cubicBezTo>
                  <a:cubicBezTo>
                    <a:pt x="1575830" y="243080"/>
                    <a:pt x="1592595" y="276609"/>
                    <a:pt x="1600977" y="310137"/>
                  </a:cubicBezTo>
                  <a:lnTo>
                    <a:pt x="1835675" y="1307604"/>
                  </a:lnTo>
                  <a:cubicBezTo>
                    <a:pt x="1835675" y="1315986"/>
                    <a:pt x="1844057" y="1332750"/>
                    <a:pt x="1844057" y="1349515"/>
                  </a:cubicBezTo>
                  <a:cubicBezTo>
                    <a:pt x="1844057" y="1441717"/>
                    <a:pt x="1768618" y="1517156"/>
                    <a:pt x="1676415" y="1517156"/>
                  </a:cubicBezTo>
                  <a:cubicBezTo>
                    <a:pt x="1600977" y="1517156"/>
                    <a:pt x="1533920" y="1458481"/>
                    <a:pt x="1517156" y="1391425"/>
                  </a:cubicBezTo>
                  <a:lnTo>
                    <a:pt x="1341132" y="662184"/>
                  </a:lnTo>
                  <a:lnTo>
                    <a:pt x="1341132" y="1402906"/>
                  </a:lnTo>
                  <a:lnTo>
                    <a:pt x="502925" y="1402906"/>
                  </a:lnTo>
                  <a:lnTo>
                    <a:pt x="502925" y="670566"/>
                  </a:lnTo>
                  <a:lnTo>
                    <a:pt x="326901" y="1399807"/>
                  </a:lnTo>
                  <a:cubicBezTo>
                    <a:pt x="310137" y="1466864"/>
                    <a:pt x="243080" y="1525538"/>
                    <a:pt x="167642" y="1525538"/>
                  </a:cubicBezTo>
                  <a:cubicBezTo>
                    <a:pt x="75439" y="1525538"/>
                    <a:pt x="0" y="1450099"/>
                    <a:pt x="0" y="1357897"/>
                  </a:cubicBezTo>
                  <a:cubicBezTo>
                    <a:pt x="0" y="1341132"/>
                    <a:pt x="8382" y="1324368"/>
                    <a:pt x="8382" y="1315986"/>
                  </a:cubicBezTo>
                  <a:lnTo>
                    <a:pt x="243080" y="318519"/>
                  </a:lnTo>
                  <a:cubicBezTo>
                    <a:pt x="251462" y="284991"/>
                    <a:pt x="268227" y="251462"/>
                    <a:pt x="293373" y="226316"/>
                  </a:cubicBezTo>
                  <a:cubicBezTo>
                    <a:pt x="393958" y="142495"/>
                    <a:pt x="511307" y="75439"/>
                    <a:pt x="645420" y="41910"/>
                  </a:cubicBezTo>
                  <a:cubicBezTo>
                    <a:pt x="737623" y="16764"/>
                    <a:pt x="829826" y="0"/>
                    <a:pt x="922029" y="0"/>
                  </a:cubicBezTo>
                  <a:close/>
                </a:path>
              </a:pathLst>
            </a:custGeom>
            <a:solidFill>
              <a:srgbClr val="DA0000"/>
            </a:solidFill>
            <a:ln w="41870" cap="flat">
              <a:noFill/>
              <a:prstDash val="solid"/>
              <a:miter/>
            </a:ln>
          </p:spPr>
          <p:txBody>
            <a:bodyPr rtlCol="0" anchor="ctr"/>
            <a:lstStyle/>
            <a:p>
              <a:endParaRPr lang="en-GB" dirty="0"/>
            </a:p>
          </p:txBody>
        </p:sp>
        <p:pic>
          <p:nvPicPr>
            <p:cNvPr id="44" name="Picture 43" descr="Logo, icon&#10;&#10;Description automatically generated">
              <a:extLst>
                <a:ext uri="{FF2B5EF4-FFF2-40B4-BE49-F238E27FC236}">
                  <a16:creationId xmlns:a16="http://schemas.microsoft.com/office/drawing/2014/main" id="{1FFDA6A0-051C-4544-AE83-1983D8F510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5880" y="2910638"/>
              <a:ext cx="905066" cy="905066"/>
            </a:xfrm>
            <a:prstGeom prst="rect">
              <a:avLst/>
            </a:prstGeom>
          </p:spPr>
        </p:pic>
      </p:grpSp>
      <p:cxnSp>
        <p:nvCxnSpPr>
          <p:cNvPr id="33" name="Straight Connector 32">
            <a:extLst>
              <a:ext uri="{FF2B5EF4-FFF2-40B4-BE49-F238E27FC236}">
                <a16:creationId xmlns:a16="http://schemas.microsoft.com/office/drawing/2014/main" id="{2A9B187E-3C1E-4E9D-94E8-8813B3E08F05}"/>
              </a:ext>
            </a:extLst>
          </p:cNvPr>
          <p:cNvCxnSpPr>
            <a:cxnSpLocks/>
          </p:cNvCxnSpPr>
          <p:nvPr/>
        </p:nvCxnSpPr>
        <p:spPr>
          <a:xfrm>
            <a:off x="1492273" y="574373"/>
            <a:ext cx="3929334" cy="3880725"/>
          </a:xfrm>
          <a:prstGeom prst="line">
            <a:avLst/>
          </a:prstGeom>
          <a:ln w="38100">
            <a:solidFill>
              <a:srgbClr val="DA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DBDE4D-8516-49F2-B955-83A0D97CDC5D}"/>
              </a:ext>
            </a:extLst>
          </p:cNvPr>
          <p:cNvCxnSpPr>
            <a:cxnSpLocks/>
          </p:cNvCxnSpPr>
          <p:nvPr/>
        </p:nvCxnSpPr>
        <p:spPr>
          <a:xfrm flipH="1">
            <a:off x="1577544" y="698291"/>
            <a:ext cx="3647157" cy="3602040"/>
          </a:xfrm>
          <a:prstGeom prst="line">
            <a:avLst/>
          </a:prstGeom>
          <a:ln w="38100">
            <a:solidFill>
              <a:srgbClr val="DA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5D49E8A-4EAB-47AE-9122-3E2FF27B400F}"/>
              </a:ext>
            </a:extLst>
          </p:cNvPr>
          <p:cNvCxnSpPr>
            <a:cxnSpLocks/>
          </p:cNvCxnSpPr>
          <p:nvPr/>
        </p:nvCxnSpPr>
        <p:spPr>
          <a:xfrm>
            <a:off x="3428999" y="623688"/>
            <a:ext cx="0" cy="3983948"/>
          </a:xfrm>
          <a:prstGeom prst="line">
            <a:avLst/>
          </a:prstGeom>
          <a:ln w="38100">
            <a:solidFill>
              <a:srgbClr val="DA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4A3E2D3-0B7B-4AB3-9B9A-A1D1F44603B1}"/>
              </a:ext>
            </a:extLst>
          </p:cNvPr>
          <p:cNvCxnSpPr>
            <a:cxnSpLocks/>
          </p:cNvCxnSpPr>
          <p:nvPr/>
        </p:nvCxnSpPr>
        <p:spPr>
          <a:xfrm flipH="1" flipV="1">
            <a:off x="1170499" y="2501517"/>
            <a:ext cx="4576744" cy="37092"/>
          </a:xfrm>
          <a:prstGeom prst="line">
            <a:avLst/>
          </a:prstGeom>
          <a:ln w="38100">
            <a:solidFill>
              <a:srgbClr val="DA0000"/>
            </a:solidFill>
          </a:ln>
        </p:spPr>
        <p:style>
          <a:lnRef idx="1">
            <a:schemeClr val="accent1"/>
          </a:lnRef>
          <a:fillRef idx="0">
            <a:schemeClr val="accent1"/>
          </a:fillRef>
          <a:effectRef idx="0">
            <a:schemeClr val="accent1"/>
          </a:effectRef>
          <a:fontRef idx="minor">
            <a:schemeClr val="tx1"/>
          </a:fontRef>
        </p:style>
      </p:cxnSp>
      <p:sp>
        <p:nvSpPr>
          <p:cNvPr id="39" name="Speech Bubble: Rectangle with Corners Rounded 38">
            <a:extLst>
              <a:ext uri="{FF2B5EF4-FFF2-40B4-BE49-F238E27FC236}">
                <a16:creationId xmlns:a16="http://schemas.microsoft.com/office/drawing/2014/main" id="{0D942A81-B447-4767-8D8E-9B224E5F6AA1}"/>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40" name="TextBox 39">
            <a:extLst>
              <a:ext uri="{FF2B5EF4-FFF2-40B4-BE49-F238E27FC236}">
                <a16:creationId xmlns:a16="http://schemas.microsoft.com/office/drawing/2014/main" id="{30E6159F-2810-4C87-A5CC-68DB6875D97A}"/>
              </a:ext>
            </a:extLst>
          </p:cNvPr>
          <p:cNvSpPr txBox="1"/>
          <p:nvPr/>
        </p:nvSpPr>
        <p:spPr>
          <a:xfrm>
            <a:off x="4844427" y="467421"/>
            <a:ext cx="1948604" cy="461665"/>
          </a:xfrm>
          <a:prstGeom prst="rect">
            <a:avLst/>
          </a:prstGeom>
          <a:solidFill>
            <a:schemeClr val="bg1"/>
          </a:solidFill>
          <a:ln w="28575">
            <a:solidFill>
              <a:srgbClr val="DA0000"/>
            </a:solidFill>
          </a:ln>
        </p:spPr>
        <p:txBody>
          <a:bodyPr wrap="square" rtlCol="0">
            <a:spAutoFit/>
          </a:bodyPr>
          <a:lstStyle/>
          <a:p>
            <a:pPr algn="ctr"/>
            <a:r>
              <a:rPr lang="en-US" sz="1200" dirty="0"/>
              <a:t>I know what Muslims believe about prophets.</a:t>
            </a:r>
            <a:endParaRPr lang="en-GB" sz="1200" dirty="0"/>
          </a:p>
        </p:txBody>
      </p:sp>
      <p:sp>
        <p:nvSpPr>
          <p:cNvPr id="41" name="TextBox 40">
            <a:extLst>
              <a:ext uri="{FF2B5EF4-FFF2-40B4-BE49-F238E27FC236}">
                <a16:creationId xmlns:a16="http://schemas.microsoft.com/office/drawing/2014/main" id="{9169254C-6E68-4F85-8A4A-F230B0B9CF15}"/>
              </a:ext>
            </a:extLst>
          </p:cNvPr>
          <p:cNvSpPr txBox="1"/>
          <p:nvPr/>
        </p:nvSpPr>
        <p:spPr>
          <a:xfrm>
            <a:off x="5213934" y="2212376"/>
            <a:ext cx="1582877" cy="646331"/>
          </a:xfrm>
          <a:prstGeom prst="rect">
            <a:avLst/>
          </a:prstGeom>
          <a:solidFill>
            <a:schemeClr val="bg1"/>
          </a:solidFill>
          <a:ln w="28575">
            <a:solidFill>
              <a:srgbClr val="DA0000"/>
            </a:solidFill>
          </a:ln>
        </p:spPr>
        <p:txBody>
          <a:bodyPr wrap="square" rtlCol="0">
            <a:spAutoFit/>
          </a:bodyPr>
          <a:lstStyle/>
          <a:p>
            <a:r>
              <a:rPr lang="en-US" sz="1200" dirty="0"/>
              <a:t>I recall key details about Muhammad and his life.</a:t>
            </a:r>
          </a:p>
        </p:txBody>
      </p:sp>
      <p:sp>
        <p:nvSpPr>
          <p:cNvPr id="42" name="TextBox 41">
            <a:extLst>
              <a:ext uri="{FF2B5EF4-FFF2-40B4-BE49-F238E27FC236}">
                <a16:creationId xmlns:a16="http://schemas.microsoft.com/office/drawing/2014/main" id="{52C0A909-2C62-4149-99D7-BDAA71BFD9A5}"/>
              </a:ext>
            </a:extLst>
          </p:cNvPr>
          <p:cNvSpPr txBox="1"/>
          <p:nvPr/>
        </p:nvSpPr>
        <p:spPr>
          <a:xfrm>
            <a:off x="2503047" y="4351625"/>
            <a:ext cx="1959349" cy="461665"/>
          </a:xfrm>
          <a:prstGeom prst="rect">
            <a:avLst/>
          </a:prstGeom>
          <a:solidFill>
            <a:schemeClr val="bg1"/>
          </a:solidFill>
          <a:ln w="28575">
            <a:solidFill>
              <a:srgbClr val="DA0000"/>
            </a:solidFill>
          </a:ln>
        </p:spPr>
        <p:txBody>
          <a:bodyPr wrap="square" rtlCol="0">
            <a:spAutoFit/>
          </a:bodyPr>
          <a:lstStyle/>
          <a:p>
            <a:r>
              <a:rPr lang="en-US" sz="1200"/>
              <a:t>I make connections with other faiths and worldviews</a:t>
            </a:r>
            <a:endParaRPr lang="en-GB" sz="1200"/>
          </a:p>
        </p:txBody>
      </p:sp>
      <p:sp>
        <p:nvSpPr>
          <p:cNvPr id="43" name="TextBox 42">
            <a:extLst>
              <a:ext uri="{FF2B5EF4-FFF2-40B4-BE49-F238E27FC236}">
                <a16:creationId xmlns:a16="http://schemas.microsoft.com/office/drawing/2014/main" id="{B1414503-9D02-410D-B018-C9A4D09DD2DF}"/>
              </a:ext>
            </a:extLst>
          </p:cNvPr>
          <p:cNvSpPr txBox="1"/>
          <p:nvPr/>
        </p:nvSpPr>
        <p:spPr>
          <a:xfrm>
            <a:off x="4999495" y="4160298"/>
            <a:ext cx="1778250" cy="646331"/>
          </a:xfrm>
          <a:prstGeom prst="rect">
            <a:avLst/>
          </a:prstGeom>
          <a:solidFill>
            <a:schemeClr val="bg1"/>
          </a:solidFill>
          <a:ln w="28575">
            <a:solidFill>
              <a:srgbClr val="DA0000"/>
            </a:solidFill>
          </a:ln>
        </p:spPr>
        <p:txBody>
          <a:bodyPr wrap="square" rtlCol="0">
            <a:spAutoFit/>
          </a:bodyPr>
          <a:lstStyle/>
          <a:p>
            <a:r>
              <a:rPr lang="en-US" sz="1200" dirty="0"/>
              <a:t>I know where you might find evidence of Muhammad in a mosque</a:t>
            </a:r>
            <a:endParaRPr lang="en-GB" sz="1200" dirty="0"/>
          </a:p>
        </p:txBody>
      </p:sp>
      <p:sp>
        <p:nvSpPr>
          <p:cNvPr id="45" name="TextBox 44">
            <a:extLst>
              <a:ext uri="{FF2B5EF4-FFF2-40B4-BE49-F238E27FC236}">
                <a16:creationId xmlns:a16="http://schemas.microsoft.com/office/drawing/2014/main" id="{590A6E7C-F5EC-42FD-BDBF-A47983AE1BA3}"/>
              </a:ext>
            </a:extLst>
          </p:cNvPr>
          <p:cNvSpPr txBox="1"/>
          <p:nvPr/>
        </p:nvSpPr>
        <p:spPr>
          <a:xfrm>
            <a:off x="81619" y="467421"/>
            <a:ext cx="2061973" cy="461665"/>
          </a:xfrm>
          <a:prstGeom prst="rect">
            <a:avLst/>
          </a:prstGeom>
          <a:solidFill>
            <a:schemeClr val="bg1"/>
          </a:solidFill>
          <a:ln w="28575">
            <a:solidFill>
              <a:srgbClr val="DA0000"/>
            </a:solidFill>
          </a:ln>
        </p:spPr>
        <p:txBody>
          <a:bodyPr wrap="square" rtlCol="0">
            <a:spAutoFit/>
          </a:bodyPr>
          <a:lstStyle/>
          <a:p>
            <a:r>
              <a:rPr lang="en-US" sz="1200" dirty="0"/>
              <a:t>I make connections between art and Muslim beliefs</a:t>
            </a:r>
          </a:p>
        </p:txBody>
      </p:sp>
      <p:sp>
        <p:nvSpPr>
          <p:cNvPr id="48" name="TextBox 47">
            <a:extLst>
              <a:ext uri="{FF2B5EF4-FFF2-40B4-BE49-F238E27FC236}">
                <a16:creationId xmlns:a16="http://schemas.microsoft.com/office/drawing/2014/main" id="{998B2058-D71F-4A29-8AE9-EB6D03EA158D}"/>
              </a:ext>
            </a:extLst>
          </p:cNvPr>
          <p:cNvSpPr txBox="1"/>
          <p:nvPr/>
        </p:nvSpPr>
        <p:spPr>
          <a:xfrm>
            <a:off x="45911" y="2173224"/>
            <a:ext cx="1550486" cy="646331"/>
          </a:xfrm>
          <a:prstGeom prst="rect">
            <a:avLst/>
          </a:prstGeom>
          <a:solidFill>
            <a:schemeClr val="bg1"/>
          </a:solidFill>
          <a:ln w="28575">
            <a:solidFill>
              <a:srgbClr val="DA0000"/>
            </a:solidFill>
          </a:ln>
        </p:spPr>
        <p:txBody>
          <a:bodyPr wrap="square" rtlCol="0">
            <a:spAutoFit/>
          </a:bodyPr>
          <a:lstStyle/>
          <a:p>
            <a:r>
              <a:rPr lang="en-US" sz="1200" dirty="0"/>
              <a:t>I reflect on how some Muslims celebrate Milad an-Nabi</a:t>
            </a:r>
          </a:p>
        </p:txBody>
      </p:sp>
      <p:sp>
        <p:nvSpPr>
          <p:cNvPr id="49" name="TextBox 48">
            <a:extLst>
              <a:ext uri="{FF2B5EF4-FFF2-40B4-BE49-F238E27FC236}">
                <a16:creationId xmlns:a16="http://schemas.microsoft.com/office/drawing/2014/main" id="{0EE9B18C-6560-4762-9269-2251BCFFD131}"/>
              </a:ext>
            </a:extLst>
          </p:cNvPr>
          <p:cNvSpPr txBox="1"/>
          <p:nvPr/>
        </p:nvSpPr>
        <p:spPr>
          <a:xfrm>
            <a:off x="49790" y="4150626"/>
            <a:ext cx="1594275" cy="646331"/>
          </a:xfrm>
          <a:prstGeom prst="rect">
            <a:avLst/>
          </a:prstGeom>
          <a:solidFill>
            <a:schemeClr val="bg1"/>
          </a:solidFill>
          <a:ln w="28575">
            <a:solidFill>
              <a:srgbClr val="DA0000"/>
            </a:solidFill>
          </a:ln>
        </p:spPr>
        <p:txBody>
          <a:bodyPr wrap="square" rtlCol="0">
            <a:spAutoFit/>
          </a:bodyPr>
          <a:lstStyle/>
          <a:p>
            <a:r>
              <a:rPr lang="en-US" sz="1200" dirty="0"/>
              <a:t>I describe the Shahadah and know where/when it is used</a:t>
            </a:r>
            <a:endParaRPr lang="en-GB" sz="1200" dirty="0"/>
          </a:p>
        </p:txBody>
      </p:sp>
      <p:sp>
        <p:nvSpPr>
          <p:cNvPr id="51" name="TextBox 50">
            <a:extLst>
              <a:ext uri="{FF2B5EF4-FFF2-40B4-BE49-F238E27FC236}">
                <a16:creationId xmlns:a16="http://schemas.microsoft.com/office/drawing/2014/main" id="{CEE48C6D-1F67-40C8-A5A2-4192CA4AD3D0}"/>
              </a:ext>
            </a:extLst>
          </p:cNvPr>
          <p:cNvSpPr txBox="1"/>
          <p:nvPr/>
        </p:nvSpPr>
        <p:spPr>
          <a:xfrm>
            <a:off x="2386889" y="418195"/>
            <a:ext cx="2131691" cy="646331"/>
          </a:xfrm>
          <a:prstGeom prst="rect">
            <a:avLst/>
          </a:prstGeom>
          <a:solidFill>
            <a:schemeClr val="bg1"/>
          </a:solidFill>
          <a:ln w="28575">
            <a:solidFill>
              <a:srgbClr val="DA0000"/>
            </a:solidFill>
          </a:ln>
        </p:spPr>
        <p:txBody>
          <a:bodyPr wrap="square" rtlCol="0">
            <a:spAutoFit/>
          </a:bodyPr>
          <a:lstStyle/>
          <a:p>
            <a:pPr algn="ctr"/>
            <a:r>
              <a:rPr lang="en-US" sz="1200" dirty="0"/>
              <a:t>I can suggest what Muslims might learn from a story about Muhammad’s life</a:t>
            </a:r>
            <a:endParaRPr lang="en-GB" sz="1200" dirty="0"/>
          </a:p>
        </p:txBody>
      </p:sp>
      <p:pic>
        <p:nvPicPr>
          <p:cNvPr id="56" name="Picture 55" descr="Logo, icon&#10;&#10;Description automatically generated">
            <a:extLst>
              <a:ext uri="{FF2B5EF4-FFF2-40B4-BE49-F238E27FC236}">
                <a16:creationId xmlns:a16="http://schemas.microsoft.com/office/drawing/2014/main" id="{D57ADDE1-66A3-47D6-A890-0BA47FBFE9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8951" y="2183145"/>
            <a:ext cx="702815" cy="702817"/>
          </a:xfrm>
          <a:prstGeom prst="rect">
            <a:avLst/>
          </a:prstGeom>
        </p:spPr>
      </p:pic>
      <p:grpSp>
        <p:nvGrpSpPr>
          <p:cNvPr id="7" name="Group 6">
            <a:extLst>
              <a:ext uri="{FF2B5EF4-FFF2-40B4-BE49-F238E27FC236}">
                <a16:creationId xmlns:a16="http://schemas.microsoft.com/office/drawing/2014/main" id="{EF64760A-771C-43B4-BBB3-80FC0FFD1075}"/>
              </a:ext>
            </a:extLst>
          </p:cNvPr>
          <p:cNvGrpSpPr/>
          <p:nvPr/>
        </p:nvGrpSpPr>
        <p:grpSpPr>
          <a:xfrm>
            <a:off x="66071" y="6567975"/>
            <a:ext cx="492005" cy="709065"/>
            <a:chOff x="61242" y="6628458"/>
            <a:chExt cx="492005" cy="709065"/>
          </a:xfrm>
        </p:grpSpPr>
        <p:pic>
          <p:nvPicPr>
            <p:cNvPr id="16" name="Picture 15" descr="Logo&#10;&#10;Description automatically generated">
              <a:extLst>
                <a:ext uri="{FF2B5EF4-FFF2-40B4-BE49-F238E27FC236}">
                  <a16:creationId xmlns:a16="http://schemas.microsoft.com/office/drawing/2014/main" id="{9E66D089-FF0A-43E6-8730-B967CFC986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44" y="6914195"/>
              <a:ext cx="423327" cy="423328"/>
            </a:xfrm>
            <a:prstGeom prst="rect">
              <a:avLst/>
            </a:prstGeom>
          </p:spPr>
        </p:pic>
        <p:pic>
          <p:nvPicPr>
            <p:cNvPr id="5" name="Graphic 4" descr="Chat with solid fill">
              <a:extLst>
                <a:ext uri="{FF2B5EF4-FFF2-40B4-BE49-F238E27FC236}">
                  <a16:creationId xmlns:a16="http://schemas.microsoft.com/office/drawing/2014/main" id="{0DEF9B3C-97AD-4DAE-B819-6E9DF6052B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242" y="6628458"/>
              <a:ext cx="492005" cy="492005"/>
            </a:xfrm>
            <a:prstGeom prst="rect">
              <a:avLst/>
            </a:prstGeom>
          </p:spPr>
        </p:pic>
      </p:grpSp>
      <p:grpSp>
        <p:nvGrpSpPr>
          <p:cNvPr id="10" name="Group 9">
            <a:extLst>
              <a:ext uri="{FF2B5EF4-FFF2-40B4-BE49-F238E27FC236}">
                <a16:creationId xmlns:a16="http://schemas.microsoft.com/office/drawing/2014/main" id="{281581CB-1F8E-4320-B42B-41FA3BEDA4A4}"/>
              </a:ext>
            </a:extLst>
          </p:cNvPr>
          <p:cNvGrpSpPr/>
          <p:nvPr/>
        </p:nvGrpSpPr>
        <p:grpSpPr>
          <a:xfrm>
            <a:off x="60997" y="7274791"/>
            <a:ext cx="505931" cy="400324"/>
            <a:chOff x="60997" y="7274791"/>
            <a:chExt cx="505931" cy="400324"/>
          </a:xfrm>
        </p:grpSpPr>
        <p:sp>
          <p:nvSpPr>
            <p:cNvPr id="58" name="Speech Bubble: Rectangle with Corners Rounded 57">
              <a:extLst>
                <a:ext uri="{FF2B5EF4-FFF2-40B4-BE49-F238E27FC236}">
                  <a16:creationId xmlns:a16="http://schemas.microsoft.com/office/drawing/2014/main" id="{BD5E23A5-C446-4B27-8B69-B2D7F0F5D6B0}"/>
                </a:ext>
              </a:extLst>
            </p:cNvPr>
            <p:cNvSpPr/>
            <p:nvPr/>
          </p:nvSpPr>
          <p:spPr>
            <a:xfrm>
              <a:off x="60997" y="7274791"/>
              <a:ext cx="505931" cy="400324"/>
            </a:xfrm>
            <a:prstGeom prst="wedgeRoundRectCallout">
              <a:avLst>
                <a:gd name="adj1" fmla="val -45584"/>
                <a:gd name="adj2" fmla="val 67976"/>
                <a:gd name="adj3" fmla="val 16667"/>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2" name="Picture 61" descr="Logo, icon&#10;&#10;Description automatically generated">
              <a:extLst>
                <a:ext uri="{FF2B5EF4-FFF2-40B4-BE49-F238E27FC236}">
                  <a16:creationId xmlns:a16="http://schemas.microsoft.com/office/drawing/2014/main" id="{73EE7014-89C3-4331-924A-CBACC2F384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524" y="7282542"/>
              <a:ext cx="369218" cy="369218"/>
            </a:xfrm>
            <a:prstGeom prst="rect">
              <a:avLst/>
            </a:prstGeom>
          </p:spPr>
        </p:pic>
      </p:grpSp>
      <p:pic>
        <p:nvPicPr>
          <p:cNvPr id="64" name="Picture 63" descr="Logo&#10;&#10;Description automatically generated">
            <a:extLst>
              <a:ext uri="{FF2B5EF4-FFF2-40B4-BE49-F238E27FC236}">
                <a16:creationId xmlns:a16="http://schemas.microsoft.com/office/drawing/2014/main" id="{D7BA95F7-A657-4CE6-9DF6-5A038E85E2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165" y="7794025"/>
            <a:ext cx="423327" cy="423328"/>
          </a:xfrm>
          <a:prstGeom prst="rect">
            <a:avLst/>
          </a:prstGeom>
        </p:spPr>
      </p:pic>
    </p:spTree>
    <p:extLst>
      <p:ext uri="{BB962C8B-B14F-4D97-AF65-F5344CB8AC3E}">
        <p14:creationId xmlns:p14="http://schemas.microsoft.com/office/powerpoint/2010/main" val="259933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1  What do Christians believe God is like?</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70C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70C0"/>
          </a:solidFill>
        </p:spPr>
        <p:txBody>
          <a:bodyPr wrap="square">
            <a:spAutoFit/>
          </a:bodyPr>
          <a:lstStyle/>
          <a:p>
            <a:pPr algn="ctr"/>
            <a:r>
              <a:rPr lang="en-GB" sz="1800" b="1" i="0" u="none" strike="noStrike" noProof="0">
                <a:solidFill>
                  <a:schemeClr val="bg1"/>
                </a:solidFill>
              </a:rPr>
              <a:t>What do Christians believe God is like?</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0070C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0070C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0070C0"/>
                </a:solidFill>
              </a:rPr>
              <a:t>Based on work by Pam Hook (</a:t>
            </a:r>
            <a:r>
              <a:rPr lang="en-US" sz="800" spc="50" err="1">
                <a:ln w="9525" cmpd="sng">
                  <a:noFill/>
                  <a:prstDash val="solid"/>
                </a:ln>
                <a:solidFill>
                  <a:srgbClr val="0070C0"/>
                </a:solidFill>
              </a:rPr>
              <a:t>HookEd</a:t>
            </a:r>
            <a:r>
              <a:rPr lang="en-US" sz="800" spc="50">
                <a:ln w="9525" cmpd="sng">
                  <a:noFill/>
                  <a:prstDash val="solid"/>
                </a:ln>
                <a:solidFill>
                  <a:srgbClr val="0070C0"/>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0070C0"/>
                </a:solidFill>
              </a:rPr>
              <a:t>Belief</a:t>
            </a:r>
            <a:endParaRPr lang="en-GB" sz="1800">
              <a:solidFill>
                <a:srgbClr val="0070C0"/>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a:solidFill>
                  <a:srgbClr val="0070C0"/>
                </a:solidFill>
              </a:rPr>
              <a:t>Luke 5</a:t>
            </a:r>
            <a:endParaRPr lang="en-GB" sz="1800">
              <a:solidFill>
                <a:srgbClr val="0070C0"/>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sz="1800" dirty="0">
                <a:solidFill>
                  <a:srgbClr val="0070C0"/>
                </a:solidFill>
              </a:rPr>
              <a:t>Worship</a:t>
            </a:r>
            <a:endParaRPr lang="en-GB" sz="1800" dirty="0">
              <a:solidFill>
                <a:srgbClr val="0070C0"/>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a:solidFill>
                  <a:srgbClr val="0070C0"/>
                </a:solidFill>
              </a:rPr>
              <a:t>Parables</a:t>
            </a:r>
            <a:endParaRPr lang="en-GB" sz="1800">
              <a:solidFill>
                <a:srgbClr val="0070C0"/>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49000" y="6316883"/>
            <a:ext cx="1657620" cy="369332"/>
          </a:xfrm>
          <a:prstGeom prst="rect">
            <a:avLst/>
          </a:prstGeom>
          <a:noFill/>
        </p:spPr>
        <p:txBody>
          <a:bodyPr wrap="square">
            <a:spAutoFit/>
          </a:bodyPr>
          <a:lstStyle/>
          <a:p>
            <a:pPr algn="ctr"/>
            <a:r>
              <a:rPr lang="en-US" sz="1800">
                <a:solidFill>
                  <a:srgbClr val="0070C0"/>
                </a:solidFill>
              </a:rPr>
              <a:t>Loving and kind</a:t>
            </a:r>
            <a:endParaRPr lang="en-GB" sz="1800">
              <a:solidFill>
                <a:srgbClr val="0070C0"/>
              </a:solidFill>
            </a:endParaRPr>
          </a:p>
        </p:txBody>
      </p:sp>
      <p:grpSp>
        <p:nvGrpSpPr>
          <p:cNvPr id="124" name="Group 123">
            <a:extLst>
              <a:ext uri="{FF2B5EF4-FFF2-40B4-BE49-F238E27FC236}">
                <a16:creationId xmlns:a16="http://schemas.microsoft.com/office/drawing/2014/main" id="{1BBF0478-7CB9-4B60-8D44-7652A9AEBD86}"/>
              </a:ext>
            </a:extLst>
          </p:cNvPr>
          <p:cNvGrpSpPr/>
          <p:nvPr/>
        </p:nvGrpSpPr>
        <p:grpSpPr>
          <a:xfrm>
            <a:off x="913560" y="7026088"/>
            <a:ext cx="1596282" cy="1462195"/>
            <a:chOff x="2204720" y="435980"/>
            <a:chExt cx="2601030" cy="2382544"/>
          </a:xfrm>
        </p:grpSpPr>
        <p:pic>
          <p:nvPicPr>
            <p:cNvPr id="127" name="Picture 126" descr="Icon&#10;&#10;Description automatically generated">
              <a:extLst>
                <a:ext uri="{FF2B5EF4-FFF2-40B4-BE49-F238E27FC236}">
                  <a16:creationId xmlns:a16="http://schemas.microsoft.com/office/drawing/2014/main" id="{6E7B5724-D629-4E7F-86E2-E4A275213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720" y="435980"/>
              <a:ext cx="2601030" cy="2382544"/>
            </a:xfrm>
            <a:prstGeom prst="rect">
              <a:avLst/>
            </a:prstGeom>
          </p:spPr>
        </p:pic>
        <p:grpSp>
          <p:nvGrpSpPr>
            <p:cNvPr id="128" name="Group 127">
              <a:extLst>
                <a:ext uri="{FF2B5EF4-FFF2-40B4-BE49-F238E27FC236}">
                  <a16:creationId xmlns:a16="http://schemas.microsoft.com/office/drawing/2014/main" id="{151E2623-A6E3-42ED-B5B0-20DDFD701EB2}"/>
                </a:ext>
              </a:extLst>
            </p:cNvPr>
            <p:cNvGrpSpPr/>
            <p:nvPr/>
          </p:nvGrpSpPr>
          <p:grpSpPr>
            <a:xfrm>
              <a:off x="2675349" y="873761"/>
              <a:ext cx="1731847" cy="1756584"/>
              <a:chOff x="-1809537" y="8223587"/>
              <a:chExt cx="1464989" cy="1377573"/>
            </a:xfrm>
          </p:grpSpPr>
          <p:pic>
            <p:nvPicPr>
              <p:cNvPr id="129" name="Graphic 128" descr="Crown with solid fill">
                <a:extLst>
                  <a:ext uri="{FF2B5EF4-FFF2-40B4-BE49-F238E27FC236}">
                    <a16:creationId xmlns:a16="http://schemas.microsoft.com/office/drawing/2014/main" id="{A6813328-6272-4CAA-BBB5-3EB6E9E880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40206" y="8223587"/>
                <a:ext cx="687670" cy="687670"/>
              </a:xfrm>
              <a:prstGeom prst="rect">
                <a:avLst/>
              </a:prstGeom>
            </p:spPr>
          </p:pic>
          <p:sp>
            <p:nvSpPr>
              <p:cNvPr id="130" name="Graphic 96" descr="Dove with solid fill">
                <a:extLst>
                  <a:ext uri="{FF2B5EF4-FFF2-40B4-BE49-F238E27FC236}">
                    <a16:creationId xmlns:a16="http://schemas.microsoft.com/office/drawing/2014/main" id="{56934EDE-6B5A-4B63-A94D-FF428F2F7FE2}"/>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31" name="Group 130">
                <a:extLst>
                  <a:ext uri="{FF2B5EF4-FFF2-40B4-BE49-F238E27FC236}">
                    <a16:creationId xmlns:a16="http://schemas.microsoft.com/office/drawing/2014/main" id="{6B570B2F-B742-47CA-9B7F-B2ABAB890F04}"/>
                  </a:ext>
                </a:extLst>
              </p:cNvPr>
              <p:cNvGrpSpPr/>
              <p:nvPr/>
            </p:nvGrpSpPr>
            <p:grpSpPr>
              <a:xfrm>
                <a:off x="-1809537" y="9030191"/>
                <a:ext cx="413278" cy="533790"/>
                <a:chOff x="2925169" y="7231616"/>
                <a:chExt cx="497122" cy="534157"/>
              </a:xfrm>
              <a:solidFill>
                <a:schemeClr val="bg1"/>
              </a:solidFill>
            </p:grpSpPr>
            <p:sp>
              <p:nvSpPr>
                <p:cNvPr id="132" name="Rectangle 131">
                  <a:extLst>
                    <a:ext uri="{FF2B5EF4-FFF2-40B4-BE49-F238E27FC236}">
                      <a16:creationId xmlns:a16="http://schemas.microsoft.com/office/drawing/2014/main" id="{6DCB8004-2C4C-4045-B47A-597E0AA01843}"/>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E80AB614-5FE1-459A-892D-DA0CD52FB24B}"/>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157" name="Freeform: Shape 156">
            <a:extLst>
              <a:ext uri="{FF2B5EF4-FFF2-40B4-BE49-F238E27FC236}">
                <a16:creationId xmlns:a16="http://schemas.microsoft.com/office/drawing/2014/main" id="{859FEBA0-E748-4676-88EE-1AD782603760}"/>
              </a:ext>
            </a:extLst>
          </p:cNvPr>
          <p:cNvSpPr/>
          <p:nvPr/>
        </p:nvSpPr>
        <p:spPr>
          <a:xfrm>
            <a:off x="2949899" y="4264006"/>
            <a:ext cx="1055352" cy="1280263"/>
          </a:xfrm>
          <a:custGeom>
            <a:avLst/>
            <a:gdLst/>
            <a:ahLst/>
            <a:cxnLst/>
            <a:rect l="l" t="t" r="r" b="b"/>
            <a:pathLst>
              <a:path w="1297651" h="1574200">
                <a:moveTo>
                  <a:pt x="467730" y="546499"/>
                </a:moveTo>
                <a:cubicBezTo>
                  <a:pt x="457362" y="546499"/>
                  <a:pt x="448699" y="546908"/>
                  <a:pt x="441741" y="547726"/>
                </a:cubicBezTo>
                <a:cubicBezTo>
                  <a:pt x="434783" y="548545"/>
                  <a:pt x="429258" y="549636"/>
                  <a:pt x="425165" y="551001"/>
                </a:cubicBezTo>
                <a:cubicBezTo>
                  <a:pt x="421072" y="552365"/>
                  <a:pt x="418139" y="554138"/>
                  <a:pt x="416366" y="556321"/>
                </a:cubicBezTo>
                <a:cubicBezTo>
                  <a:pt x="414592" y="558504"/>
                  <a:pt x="413705" y="560960"/>
                  <a:pt x="413705" y="563688"/>
                </a:cubicBezTo>
                <a:lnTo>
                  <a:pt x="413705" y="1044589"/>
                </a:lnTo>
                <a:cubicBezTo>
                  <a:pt x="413705" y="1056595"/>
                  <a:pt x="416775" y="1065258"/>
                  <a:pt x="422914" y="1070578"/>
                </a:cubicBezTo>
                <a:cubicBezTo>
                  <a:pt x="429053" y="1075899"/>
                  <a:pt x="436625" y="1078559"/>
                  <a:pt x="445629" y="1078559"/>
                </a:cubicBezTo>
                <a:lnTo>
                  <a:pt x="688330" y="1078559"/>
                </a:lnTo>
                <a:cubicBezTo>
                  <a:pt x="691059" y="1078559"/>
                  <a:pt x="693446" y="1077741"/>
                  <a:pt x="695493" y="1076104"/>
                </a:cubicBezTo>
                <a:cubicBezTo>
                  <a:pt x="697539" y="1074466"/>
                  <a:pt x="699244" y="1071806"/>
                  <a:pt x="700609" y="1068123"/>
                </a:cubicBezTo>
                <a:cubicBezTo>
                  <a:pt x="701973" y="1064439"/>
                  <a:pt x="702996" y="1059801"/>
                  <a:pt x="703678" y="1054207"/>
                </a:cubicBezTo>
                <a:cubicBezTo>
                  <a:pt x="704360" y="1048614"/>
                  <a:pt x="704701" y="1041724"/>
                  <a:pt x="704701" y="1033539"/>
                </a:cubicBezTo>
                <a:cubicBezTo>
                  <a:pt x="704701" y="1025353"/>
                  <a:pt x="704360" y="1018464"/>
                  <a:pt x="703678" y="1012870"/>
                </a:cubicBezTo>
                <a:cubicBezTo>
                  <a:pt x="702996" y="1007277"/>
                  <a:pt x="701973" y="1002775"/>
                  <a:pt x="700609" y="999364"/>
                </a:cubicBezTo>
                <a:cubicBezTo>
                  <a:pt x="699244" y="995953"/>
                  <a:pt x="697539" y="993498"/>
                  <a:pt x="695493" y="991997"/>
                </a:cubicBezTo>
                <a:cubicBezTo>
                  <a:pt x="693446" y="990496"/>
                  <a:pt x="691059" y="989746"/>
                  <a:pt x="688330" y="989746"/>
                </a:cubicBezTo>
                <a:lnTo>
                  <a:pt x="521755" y="989746"/>
                </a:lnTo>
                <a:lnTo>
                  <a:pt x="521755" y="563688"/>
                </a:lnTo>
                <a:cubicBezTo>
                  <a:pt x="521755" y="560960"/>
                  <a:pt x="520868" y="558504"/>
                  <a:pt x="519094" y="556321"/>
                </a:cubicBezTo>
                <a:cubicBezTo>
                  <a:pt x="517321" y="554138"/>
                  <a:pt x="514388" y="552365"/>
                  <a:pt x="510295" y="551001"/>
                </a:cubicBezTo>
                <a:cubicBezTo>
                  <a:pt x="506202" y="549636"/>
                  <a:pt x="500745" y="548545"/>
                  <a:pt x="493924" y="547726"/>
                </a:cubicBezTo>
                <a:cubicBezTo>
                  <a:pt x="487102" y="546908"/>
                  <a:pt x="478371" y="546499"/>
                  <a:pt x="467730" y="546499"/>
                </a:cubicBezTo>
                <a:close/>
                <a:moveTo>
                  <a:pt x="811560" y="508845"/>
                </a:moveTo>
                <a:cubicBezTo>
                  <a:pt x="801464" y="508845"/>
                  <a:pt x="793142" y="509254"/>
                  <a:pt x="786594" y="510073"/>
                </a:cubicBezTo>
                <a:cubicBezTo>
                  <a:pt x="780045" y="510891"/>
                  <a:pt x="774793" y="512051"/>
                  <a:pt x="770837" y="513552"/>
                </a:cubicBezTo>
                <a:cubicBezTo>
                  <a:pt x="766881" y="515052"/>
                  <a:pt x="764084" y="516894"/>
                  <a:pt x="762447" y="519077"/>
                </a:cubicBezTo>
                <a:cubicBezTo>
                  <a:pt x="760809" y="521260"/>
                  <a:pt x="759991" y="523715"/>
                  <a:pt x="759991" y="526444"/>
                </a:cubicBezTo>
                <a:lnTo>
                  <a:pt x="759991" y="1064644"/>
                </a:lnTo>
                <a:cubicBezTo>
                  <a:pt x="759991" y="1067372"/>
                  <a:pt x="760809" y="1069760"/>
                  <a:pt x="762447" y="1071806"/>
                </a:cubicBezTo>
                <a:cubicBezTo>
                  <a:pt x="764084" y="1073852"/>
                  <a:pt x="766881" y="1075558"/>
                  <a:pt x="770837" y="1076922"/>
                </a:cubicBezTo>
                <a:cubicBezTo>
                  <a:pt x="774793" y="1078286"/>
                  <a:pt x="780045" y="1079310"/>
                  <a:pt x="786594" y="1079992"/>
                </a:cubicBezTo>
                <a:cubicBezTo>
                  <a:pt x="793142" y="1080674"/>
                  <a:pt x="801464" y="1081015"/>
                  <a:pt x="811560" y="1081015"/>
                </a:cubicBezTo>
                <a:cubicBezTo>
                  <a:pt x="821655" y="1081015"/>
                  <a:pt x="829977" y="1080674"/>
                  <a:pt x="836526" y="1079992"/>
                </a:cubicBezTo>
                <a:cubicBezTo>
                  <a:pt x="843074" y="1079310"/>
                  <a:pt x="848327" y="1078286"/>
                  <a:pt x="852283" y="1076922"/>
                </a:cubicBezTo>
                <a:cubicBezTo>
                  <a:pt x="856239" y="1075558"/>
                  <a:pt x="859036" y="1073852"/>
                  <a:pt x="860673" y="1071806"/>
                </a:cubicBezTo>
                <a:cubicBezTo>
                  <a:pt x="862310" y="1069760"/>
                  <a:pt x="863129" y="1067372"/>
                  <a:pt x="863129" y="1064644"/>
                </a:cubicBezTo>
                <a:lnTo>
                  <a:pt x="863129" y="871465"/>
                </a:lnTo>
                <a:lnTo>
                  <a:pt x="984684" y="1063825"/>
                </a:lnTo>
                <a:cubicBezTo>
                  <a:pt x="986594" y="1067372"/>
                  <a:pt x="988777" y="1070237"/>
                  <a:pt x="991233" y="1072420"/>
                </a:cubicBezTo>
                <a:cubicBezTo>
                  <a:pt x="993688" y="1074603"/>
                  <a:pt x="997167" y="1076308"/>
                  <a:pt x="1001669" y="1077536"/>
                </a:cubicBezTo>
                <a:cubicBezTo>
                  <a:pt x="1006171" y="1078764"/>
                  <a:pt x="1011901" y="1079651"/>
                  <a:pt x="1018859" y="1080196"/>
                </a:cubicBezTo>
                <a:cubicBezTo>
                  <a:pt x="1025817" y="1080742"/>
                  <a:pt x="1034889" y="1081015"/>
                  <a:pt x="1046076" y="1081015"/>
                </a:cubicBezTo>
                <a:cubicBezTo>
                  <a:pt x="1056990" y="1081015"/>
                  <a:pt x="1065857" y="1080674"/>
                  <a:pt x="1072679" y="1079992"/>
                </a:cubicBezTo>
                <a:cubicBezTo>
                  <a:pt x="1079500" y="1079310"/>
                  <a:pt x="1084889" y="1078355"/>
                  <a:pt x="1088845" y="1077127"/>
                </a:cubicBezTo>
                <a:cubicBezTo>
                  <a:pt x="1092802" y="1075899"/>
                  <a:pt x="1095530" y="1074262"/>
                  <a:pt x="1097031" y="1072215"/>
                </a:cubicBezTo>
                <a:cubicBezTo>
                  <a:pt x="1098532" y="1070169"/>
                  <a:pt x="1099282" y="1067782"/>
                  <a:pt x="1099282" y="1065053"/>
                </a:cubicBezTo>
                <a:cubicBezTo>
                  <a:pt x="1099282" y="1061779"/>
                  <a:pt x="1098532" y="1058163"/>
                  <a:pt x="1097031" y="1054207"/>
                </a:cubicBezTo>
                <a:cubicBezTo>
                  <a:pt x="1095530" y="1050251"/>
                  <a:pt x="1093143" y="1045544"/>
                  <a:pt x="1089869" y="1040087"/>
                </a:cubicBezTo>
                <a:lnTo>
                  <a:pt x="966267" y="848954"/>
                </a:lnTo>
                <a:lnTo>
                  <a:pt x="1073088" y="727808"/>
                </a:lnTo>
                <a:cubicBezTo>
                  <a:pt x="1077181" y="722624"/>
                  <a:pt x="1080250" y="717713"/>
                  <a:pt x="1082297" y="713074"/>
                </a:cubicBezTo>
                <a:cubicBezTo>
                  <a:pt x="1084343" y="708436"/>
                  <a:pt x="1085366" y="704070"/>
                  <a:pt x="1085366" y="699978"/>
                </a:cubicBezTo>
                <a:cubicBezTo>
                  <a:pt x="1085366" y="696976"/>
                  <a:pt x="1084548" y="694452"/>
                  <a:pt x="1082911" y="692406"/>
                </a:cubicBezTo>
                <a:cubicBezTo>
                  <a:pt x="1081274" y="690360"/>
                  <a:pt x="1078341" y="688654"/>
                  <a:pt x="1074111" y="687290"/>
                </a:cubicBezTo>
                <a:cubicBezTo>
                  <a:pt x="1069882" y="685926"/>
                  <a:pt x="1064289" y="684903"/>
                  <a:pt x="1057331" y="684220"/>
                </a:cubicBezTo>
                <a:cubicBezTo>
                  <a:pt x="1050373" y="683538"/>
                  <a:pt x="1041847" y="683197"/>
                  <a:pt x="1031751" y="683197"/>
                </a:cubicBezTo>
                <a:cubicBezTo>
                  <a:pt x="1021383" y="683197"/>
                  <a:pt x="1012856" y="683538"/>
                  <a:pt x="1006171" y="684220"/>
                </a:cubicBezTo>
                <a:cubicBezTo>
                  <a:pt x="999486" y="684903"/>
                  <a:pt x="993893" y="685926"/>
                  <a:pt x="989391" y="687290"/>
                </a:cubicBezTo>
                <a:cubicBezTo>
                  <a:pt x="984889" y="688654"/>
                  <a:pt x="981274" y="690564"/>
                  <a:pt x="978545" y="693020"/>
                </a:cubicBezTo>
                <a:cubicBezTo>
                  <a:pt x="975817" y="695475"/>
                  <a:pt x="973361" y="698340"/>
                  <a:pt x="971178" y="701615"/>
                </a:cubicBezTo>
                <a:lnTo>
                  <a:pt x="863129" y="846908"/>
                </a:lnTo>
                <a:lnTo>
                  <a:pt x="863129" y="526444"/>
                </a:lnTo>
                <a:cubicBezTo>
                  <a:pt x="863129" y="523715"/>
                  <a:pt x="862310" y="521260"/>
                  <a:pt x="860673" y="519077"/>
                </a:cubicBezTo>
                <a:cubicBezTo>
                  <a:pt x="859036" y="516894"/>
                  <a:pt x="856239" y="515052"/>
                  <a:pt x="852283" y="513552"/>
                </a:cubicBezTo>
                <a:cubicBezTo>
                  <a:pt x="848327" y="512051"/>
                  <a:pt x="843074" y="510891"/>
                  <a:pt x="836526" y="510073"/>
                </a:cubicBezTo>
                <a:cubicBezTo>
                  <a:pt x="829977" y="509254"/>
                  <a:pt x="821655" y="508845"/>
                  <a:pt x="811560" y="50884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58" name="Group 157">
            <a:extLst>
              <a:ext uri="{FF2B5EF4-FFF2-40B4-BE49-F238E27FC236}">
                <a16:creationId xmlns:a16="http://schemas.microsoft.com/office/drawing/2014/main" id="{C99D2A4D-94E2-4880-840A-CCDBDA88C153}"/>
              </a:ext>
            </a:extLst>
          </p:cNvPr>
          <p:cNvGrpSpPr/>
          <p:nvPr/>
        </p:nvGrpSpPr>
        <p:grpSpPr>
          <a:xfrm>
            <a:off x="822029" y="1258708"/>
            <a:ext cx="1874725" cy="1874725"/>
            <a:chOff x="692" y="7302960"/>
            <a:chExt cx="568367" cy="568367"/>
          </a:xfrm>
        </p:grpSpPr>
        <p:pic>
          <p:nvPicPr>
            <p:cNvPr id="159" name="Graphic 158" descr="Chat with solid fill">
              <a:extLst>
                <a:ext uri="{FF2B5EF4-FFF2-40B4-BE49-F238E27FC236}">
                  <a16:creationId xmlns:a16="http://schemas.microsoft.com/office/drawing/2014/main" id="{2C713BC5-BA86-4E80-830C-D93CD62C250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2" y="7302960"/>
              <a:ext cx="568367" cy="568367"/>
            </a:xfrm>
            <a:prstGeom prst="rect">
              <a:avLst/>
            </a:prstGeom>
          </p:spPr>
        </p:pic>
        <p:pic>
          <p:nvPicPr>
            <p:cNvPr id="160" name="Picture 159" descr="Icon&#10;&#10;Description automatically generated">
              <a:extLst>
                <a:ext uri="{FF2B5EF4-FFF2-40B4-BE49-F238E27FC236}">
                  <a16:creationId xmlns:a16="http://schemas.microsoft.com/office/drawing/2014/main" id="{2EDAA949-4B68-4FA4-A679-CC2D65CF38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863" y="7415061"/>
              <a:ext cx="204343" cy="204343"/>
            </a:xfrm>
            <a:prstGeom prst="rect">
              <a:avLst/>
            </a:prstGeom>
          </p:spPr>
        </p:pic>
        <p:pic>
          <p:nvPicPr>
            <p:cNvPr id="161" name="Graphic 160" descr="Grinning face outline with solid fill">
              <a:extLst>
                <a:ext uri="{FF2B5EF4-FFF2-40B4-BE49-F238E27FC236}">
                  <a16:creationId xmlns:a16="http://schemas.microsoft.com/office/drawing/2014/main" id="{5C2B9736-ED94-4ED5-BDAE-538B8C7E8F3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5800" y="7463271"/>
              <a:ext cx="247687" cy="247687"/>
            </a:xfrm>
            <a:prstGeom prst="rect">
              <a:avLst/>
            </a:prstGeom>
          </p:spPr>
        </p:pic>
      </p:grpSp>
      <p:sp>
        <p:nvSpPr>
          <p:cNvPr id="163" name="Freeform: Shape 162" descr="Checkmark with solid fill">
            <a:extLst>
              <a:ext uri="{FF2B5EF4-FFF2-40B4-BE49-F238E27FC236}">
                <a16:creationId xmlns:a16="http://schemas.microsoft.com/office/drawing/2014/main" id="{BE19793E-3625-4A35-9840-CE56AFD08004}"/>
              </a:ext>
            </a:extLst>
          </p:cNvPr>
          <p:cNvSpPr/>
          <p:nvPr/>
        </p:nvSpPr>
        <p:spPr>
          <a:xfrm>
            <a:off x="1202314" y="3299609"/>
            <a:ext cx="1039579" cy="1233190"/>
          </a:xfrm>
          <a:custGeom>
            <a:avLst/>
            <a:gdLst>
              <a:gd name="connsiteX0" fmla="*/ 1484349 w 2583727"/>
              <a:gd name="connsiteY0" fmla="*/ 501559 h 3064926"/>
              <a:gd name="connsiteX1" fmla="*/ 1582327 w 2583727"/>
              <a:gd name="connsiteY1" fmla="*/ 603166 h 3064926"/>
              <a:gd name="connsiteX2" fmla="*/ 964219 w 2583727"/>
              <a:gd name="connsiteY2" fmla="*/ 1189824 h 3064926"/>
              <a:gd name="connsiteX3" fmla="*/ 860193 w 2583727"/>
              <a:gd name="connsiteY3" fmla="*/ 1286593 h 3064926"/>
              <a:gd name="connsiteX4" fmla="*/ 464652 w 2583727"/>
              <a:gd name="connsiteY4" fmla="*/ 880165 h 3064926"/>
              <a:gd name="connsiteX5" fmla="*/ 567468 w 2583727"/>
              <a:gd name="connsiteY5" fmla="*/ 782187 h 3064926"/>
              <a:gd name="connsiteX6" fmla="*/ 865031 w 2583727"/>
              <a:gd name="connsiteY6" fmla="*/ 1087008 h 3064926"/>
              <a:gd name="connsiteX7" fmla="*/ 924644 w 2583727"/>
              <a:gd name="connsiteY7" fmla="*/ 160270 h 3064926"/>
              <a:gd name="connsiteX8" fmla="*/ 880763 w 2583727"/>
              <a:gd name="connsiteY8" fmla="*/ 168774 h 3064926"/>
              <a:gd name="connsiteX9" fmla="*/ 712988 w 2583727"/>
              <a:gd name="connsiteY9" fmla="*/ 443961 h 3064926"/>
              <a:gd name="connsiteX10" fmla="*/ 478890 w 2583727"/>
              <a:gd name="connsiteY10" fmla="*/ 380103 h 3064926"/>
              <a:gd name="connsiteX11" fmla="*/ 324734 w 2583727"/>
              <a:gd name="connsiteY11" fmla="*/ 725984 h 3064926"/>
              <a:gd name="connsiteX12" fmla="*/ 350920 w 2583727"/>
              <a:gd name="connsiteY12" fmla="*/ 786891 h 3064926"/>
              <a:gd name="connsiteX13" fmla="*/ 293903 w 2583727"/>
              <a:gd name="connsiteY13" fmla="*/ 795159 h 3064926"/>
              <a:gd name="connsiteX14" fmla="*/ 139747 w 2583727"/>
              <a:gd name="connsiteY14" fmla="*/ 1141040 h 3064926"/>
              <a:gd name="connsiteX15" fmla="*/ 459758 w 2583727"/>
              <a:gd name="connsiteY15" fmla="*/ 1343500 h 3064926"/>
              <a:gd name="connsiteX16" fmla="*/ 462129 w 2583727"/>
              <a:gd name="connsiteY16" fmla="*/ 1342782 h 3064926"/>
              <a:gd name="connsiteX17" fmla="*/ 771477 w 2583727"/>
              <a:gd name="connsiteY17" fmla="*/ 1518543 h 3064926"/>
              <a:gd name="connsiteX18" fmla="*/ 898683 w 2583727"/>
              <a:gd name="connsiteY18" fmla="*/ 1417224 h 3064926"/>
              <a:gd name="connsiteX19" fmla="*/ 905435 w 2583727"/>
              <a:gd name="connsiteY19" fmla="*/ 1448100 h 3064926"/>
              <a:gd name="connsiteX20" fmla="*/ 1225446 w 2583727"/>
              <a:gd name="connsiteY20" fmla="*/ 1650559 h 3064926"/>
              <a:gd name="connsiteX21" fmla="*/ 1387066 w 2583727"/>
              <a:gd name="connsiteY21" fmla="*/ 1329355 h 3064926"/>
              <a:gd name="connsiteX22" fmla="*/ 1610733 w 2583727"/>
              <a:gd name="connsiteY22" fmla="*/ 1384396 h 3064926"/>
              <a:gd name="connsiteX23" fmla="*/ 1764890 w 2583727"/>
              <a:gd name="connsiteY23" fmla="*/ 1038516 h 3064926"/>
              <a:gd name="connsiteX24" fmla="*/ 1757426 w 2583727"/>
              <a:gd name="connsiteY24" fmla="*/ 1013840 h 3064926"/>
              <a:gd name="connsiteX25" fmla="*/ 1859723 w 2583727"/>
              <a:gd name="connsiteY25" fmla="*/ 1009832 h 3064926"/>
              <a:gd name="connsiteX26" fmla="*/ 2013879 w 2583727"/>
              <a:gd name="connsiteY26" fmla="*/ 663951 h 3064926"/>
              <a:gd name="connsiteX27" fmla="*/ 1693868 w 2583727"/>
              <a:gd name="connsiteY27" fmla="*/ 461492 h 3064926"/>
              <a:gd name="connsiteX28" fmla="*/ 1641826 w 2583727"/>
              <a:gd name="connsiteY28" fmla="*/ 486210 h 3064926"/>
              <a:gd name="connsiteX29" fmla="*/ 1629866 w 2583727"/>
              <a:gd name="connsiteY29" fmla="*/ 421000 h 3064926"/>
              <a:gd name="connsiteX30" fmla="*/ 1309854 w 2583727"/>
              <a:gd name="connsiteY30" fmla="*/ 218540 h 3064926"/>
              <a:gd name="connsiteX31" fmla="*/ 1180277 w 2583727"/>
              <a:gd name="connsiteY31" fmla="*/ 320576 h 3064926"/>
              <a:gd name="connsiteX32" fmla="*/ 924644 w 2583727"/>
              <a:gd name="connsiteY32" fmla="*/ 160270 h 3064926"/>
              <a:gd name="connsiteX33" fmla="*/ 1142038 w 2583727"/>
              <a:gd name="connsiteY33" fmla="*/ 0 h 3064926"/>
              <a:gd name="connsiteX34" fmla="*/ 1725020 w 2583727"/>
              <a:gd name="connsiteY34" fmla="*/ 159513 h 3064926"/>
              <a:gd name="connsiteX35" fmla="*/ 2283315 w 2583727"/>
              <a:gd name="connsiteY35" fmla="*/ 1184953 h 3064926"/>
              <a:gd name="connsiteX36" fmla="*/ 2283315 w 2583727"/>
              <a:gd name="connsiteY36" fmla="*/ 1203942 h 3064926"/>
              <a:gd name="connsiteX37" fmla="*/ 2545371 w 2583727"/>
              <a:gd name="connsiteY37" fmla="*/ 1659693 h 3064926"/>
              <a:gd name="connsiteX38" fmla="*/ 2450423 w 2583727"/>
              <a:gd name="connsiteY38" fmla="*/ 1925548 h 3064926"/>
              <a:gd name="connsiteX39" fmla="*/ 2283315 w 2583727"/>
              <a:gd name="connsiteY39" fmla="*/ 1925548 h 3064926"/>
              <a:gd name="connsiteX40" fmla="*/ 2283315 w 2583727"/>
              <a:gd name="connsiteY40" fmla="*/ 2153424 h 3064926"/>
              <a:gd name="connsiteX41" fmla="*/ 2154185 w 2583727"/>
              <a:gd name="connsiteY41" fmla="*/ 2476247 h 3064926"/>
              <a:gd name="connsiteX42" fmla="*/ 1835159 w 2583727"/>
              <a:gd name="connsiteY42" fmla="*/ 2609175 h 3064926"/>
              <a:gd name="connsiteX43" fmla="*/ 1649061 w 2583727"/>
              <a:gd name="connsiteY43" fmla="*/ 2609175 h 3064926"/>
              <a:gd name="connsiteX44" fmla="*/ 1649061 w 2583727"/>
              <a:gd name="connsiteY44" fmla="*/ 3064926 h 3064926"/>
              <a:gd name="connsiteX45" fmla="*/ 448917 w 2583727"/>
              <a:gd name="connsiteY45" fmla="*/ 3064926 h 3064926"/>
              <a:gd name="connsiteX46" fmla="*/ 448917 w 2583727"/>
              <a:gd name="connsiteY46" fmla="*/ 2104051 h 3064926"/>
              <a:gd name="connsiteX47" fmla="*/ 762 w 2583727"/>
              <a:gd name="connsiteY47" fmla="*/ 1184953 h 3064926"/>
              <a:gd name="connsiteX48" fmla="*/ 559057 w 2583727"/>
              <a:gd name="connsiteY48" fmla="*/ 159513 h 3064926"/>
              <a:gd name="connsiteX49" fmla="*/ 1142038 w 2583727"/>
              <a:gd name="connsiteY49" fmla="*/ 0 h 306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2583727" h="3064926">
                <a:moveTo>
                  <a:pt x="1484349" y="501559"/>
                </a:moveTo>
                <a:lnTo>
                  <a:pt x="1582327" y="603166"/>
                </a:lnTo>
                <a:lnTo>
                  <a:pt x="964219" y="1189824"/>
                </a:lnTo>
                <a:lnTo>
                  <a:pt x="860193" y="1286593"/>
                </a:lnTo>
                <a:lnTo>
                  <a:pt x="464652" y="880165"/>
                </a:lnTo>
                <a:lnTo>
                  <a:pt x="567468" y="782187"/>
                </a:lnTo>
                <a:lnTo>
                  <a:pt x="865031" y="1087008"/>
                </a:lnTo>
                <a:close/>
                <a:moveTo>
                  <a:pt x="924644" y="160270"/>
                </a:moveTo>
                <a:cubicBezTo>
                  <a:pt x="909963" y="161578"/>
                  <a:pt x="895285" y="164381"/>
                  <a:pt x="880763" y="168774"/>
                </a:cubicBezTo>
                <a:cubicBezTo>
                  <a:pt x="771705" y="201760"/>
                  <a:pt x="705779" y="317462"/>
                  <a:pt x="712988" y="443961"/>
                </a:cubicBezTo>
                <a:cubicBezTo>
                  <a:pt x="647922" y="382842"/>
                  <a:pt x="561870" y="355005"/>
                  <a:pt x="478890" y="380103"/>
                </a:cubicBezTo>
                <a:cubicBezTo>
                  <a:pt x="348495" y="419544"/>
                  <a:pt x="279124" y="575190"/>
                  <a:pt x="324734" y="725984"/>
                </a:cubicBezTo>
                <a:cubicBezTo>
                  <a:pt x="331368" y="747917"/>
                  <a:pt x="339545" y="766392"/>
                  <a:pt x="350920" y="786891"/>
                </a:cubicBezTo>
                <a:cubicBezTo>
                  <a:pt x="330295" y="787145"/>
                  <a:pt x="312870" y="789423"/>
                  <a:pt x="293903" y="795159"/>
                </a:cubicBezTo>
                <a:cubicBezTo>
                  <a:pt x="163507" y="834600"/>
                  <a:pt x="94137" y="990246"/>
                  <a:pt x="139747" y="1141040"/>
                </a:cubicBezTo>
                <a:cubicBezTo>
                  <a:pt x="185357" y="1291833"/>
                  <a:pt x="329362" y="1382940"/>
                  <a:pt x="459758" y="1343500"/>
                </a:cubicBezTo>
                <a:cubicBezTo>
                  <a:pt x="459758" y="1343500"/>
                  <a:pt x="459758" y="1343500"/>
                  <a:pt x="462129" y="1342782"/>
                </a:cubicBezTo>
                <a:cubicBezTo>
                  <a:pt x="516276" y="1479024"/>
                  <a:pt x="650564" y="1555115"/>
                  <a:pt x="771477" y="1518543"/>
                </a:cubicBezTo>
                <a:cubicBezTo>
                  <a:pt x="826006" y="1502050"/>
                  <a:pt x="869159" y="1465056"/>
                  <a:pt x="898683" y="1417224"/>
                </a:cubicBezTo>
                <a:cubicBezTo>
                  <a:pt x="901171" y="1425449"/>
                  <a:pt x="902118" y="1437132"/>
                  <a:pt x="905435" y="1448100"/>
                </a:cubicBezTo>
                <a:cubicBezTo>
                  <a:pt x="951045" y="1598893"/>
                  <a:pt x="1095050" y="1690000"/>
                  <a:pt x="1225446" y="1650559"/>
                </a:cubicBezTo>
                <a:cubicBezTo>
                  <a:pt x="1348730" y="1613270"/>
                  <a:pt x="1417505" y="1472767"/>
                  <a:pt x="1387066" y="1329355"/>
                </a:cubicBezTo>
                <a:cubicBezTo>
                  <a:pt x="1450473" y="1384990"/>
                  <a:pt x="1532496" y="1408060"/>
                  <a:pt x="1610733" y="1384396"/>
                </a:cubicBezTo>
                <a:cubicBezTo>
                  <a:pt x="1741129" y="1344955"/>
                  <a:pt x="1810500" y="1189309"/>
                  <a:pt x="1764890" y="1038516"/>
                </a:cubicBezTo>
                <a:cubicBezTo>
                  <a:pt x="1762402" y="1030291"/>
                  <a:pt x="1759914" y="1022065"/>
                  <a:pt x="1757426" y="1013840"/>
                </a:cubicBezTo>
                <a:cubicBezTo>
                  <a:pt x="1790023" y="1018943"/>
                  <a:pt x="1826531" y="1019871"/>
                  <a:pt x="1859723" y="1009832"/>
                </a:cubicBezTo>
                <a:cubicBezTo>
                  <a:pt x="1990120" y="970391"/>
                  <a:pt x="2059489" y="814745"/>
                  <a:pt x="2013879" y="663951"/>
                </a:cubicBezTo>
                <a:cubicBezTo>
                  <a:pt x="1968269" y="513158"/>
                  <a:pt x="1824264" y="422051"/>
                  <a:pt x="1693868" y="461492"/>
                </a:cubicBezTo>
                <a:cubicBezTo>
                  <a:pt x="1674901" y="467228"/>
                  <a:pt x="1659134" y="474990"/>
                  <a:pt x="1641826" y="486210"/>
                </a:cubicBezTo>
                <a:cubicBezTo>
                  <a:pt x="1640763" y="465584"/>
                  <a:pt x="1636500" y="442933"/>
                  <a:pt x="1629866" y="421000"/>
                </a:cubicBezTo>
                <a:cubicBezTo>
                  <a:pt x="1584255" y="270205"/>
                  <a:pt x="1440250" y="179099"/>
                  <a:pt x="1309854" y="218540"/>
                </a:cubicBezTo>
                <a:cubicBezTo>
                  <a:pt x="1255325" y="235033"/>
                  <a:pt x="1209800" y="272743"/>
                  <a:pt x="1180277" y="320576"/>
                </a:cubicBezTo>
                <a:cubicBezTo>
                  <a:pt x="1130303" y="215242"/>
                  <a:pt x="1027412" y="151116"/>
                  <a:pt x="924644" y="160270"/>
                </a:cubicBezTo>
                <a:close/>
                <a:moveTo>
                  <a:pt x="1142038" y="0"/>
                </a:moveTo>
                <a:cubicBezTo>
                  <a:pt x="1343328" y="0"/>
                  <a:pt x="1544618" y="53171"/>
                  <a:pt x="1725020" y="159513"/>
                </a:cubicBezTo>
                <a:cubicBezTo>
                  <a:pt x="2085823" y="375995"/>
                  <a:pt x="2298506" y="767181"/>
                  <a:pt x="2283315" y="1184953"/>
                </a:cubicBezTo>
                <a:lnTo>
                  <a:pt x="2283315" y="1203942"/>
                </a:lnTo>
                <a:lnTo>
                  <a:pt x="2545371" y="1659693"/>
                </a:lnTo>
                <a:cubicBezTo>
                  <a:pt x="2636522" y="1800217"/>
                  <a:pt x="2549169" y="1914154"/>
                  <a:pt x="2450423" y="1925548"/>
                </a:cubicBezTo>
                <a:lnTo>
                  <a:pt x="2283315" y="1925548"/>
                </a:lnTo>
                <a:lnTo>
                  <a:pt x="2283315" y="2153424"/>
                </a:lnTo>
                <a:cubicBezTo>
                  <a:pt x="2283315" y="2274957"/>
                  <a:pt x="2237740" y="2388895"/>
                  <a:pt x="2154185" y="2476247"/>
                </a:cubicBezTo>
                <a:cubicBezTo>
                  <a:pt x="2070631" y="2559802"/>
                  <a:pt x="1956693" y="2609175"/>
                  <a:pt x="1835159" y="2609175"/>
                </a:cubicBezTo>
                <a:lnTo>
                  <a:pt x="1649061" y="2609175"/>
                </a:lnTo>
                <a:lnTo>
                  <a:pt x="1649061" y="3064926"/>
                </a:lnTo>
                <a:lnTo>
                  <a:pt x="448917" y="3064926"/>
                </a:lnTo>
                <a:lnTo>
                  <a:pt x="448917" y="2104051"/>
                </a:lnTo>
                <a:cubicBezTo>
                  <a:pt x="164072" y="1883771"/>
                  <a:pt x="762" y="1545756"/>
                  <a:pt x="762" y="1184953"/>
                </a:cubicBezTo>
                <a:cubicBezTo>
                  <a:pt x="-14430" y="767181"/>
                  <a:pt x="198254" y="372197"/>
                  <a:pt x="559057" y="159513"/>
                </a:cubicBezTo>
                <a:cubicBezTo>
                  <a:pt x="739458" y="53171"/>
                  <a:pt x="940748" y="0"/>
                  <a:pt x="1142038" y="0"/>
                </a:cubicBezTo>
                <a:close/>
              </a:path>
            </a:pathLst>
          </a:custGeom>
          <a:solidFill>
            <a:srgbClr val="0070C0"/>
          </a:solidFill>
          <a:ln w="19050" cap="flat">
            <a:noFill/>
            <a:prstDash val="solid"/>
            <a:miter/>
          </a:ln>
        </p:spPr>
        <p:txBody>
          <a:bodyPr rtlCol="0" anchor="ctr"/>
          <a:lstStyle/>
          <a:p>
            <a:endParaRPr lang="en-GB"/>
          </a:p>
        </p:txBody>
      </p:sp>
      <p:grpSp>
        <p:nvGrpSpPr>
          <p:cNvPr id="164" name="Group 163">
            <a:extLst>
              <a:ext uri="{FF2B5EF4-FFF2-40B4-BE49-F238E27FC236}">
                <a16:creationId xmlns:a16="http://schemas.microsoft.com/office/drawing/2014/main" id="{2944EAFF-3BF8-48A4-A92C-FB5EF0B48C2E}"/>
              </a:ext>
            </a:extLst>
          </p:cNvPr>
          <p:cNvGrpSpPr/>
          <p:nvPr/>
        </p:nvGrpSpPr>
        <p:grpSpPr>
          <a:xfrm>
            <a:off x="1011823" y="5246832"/>
            <a:ext cx="1388344" cy="1182070"/>
            <a:chOff x="-3404594" y="3716136"/>
            <a:chExt cx="1731213" cy="1473996"/>
          </a:xfrm>
        </p:grpSpPr>
        <p:sp>
          <p:nvSpPr>
            <p:cNvPr id="165" name="Freeform: Shape 164">
              <a:extLst>
                <a:ext uri="{FF2B5EF4-FFF2-40B4-BE49-F238E27FC236}">
                  <a16:creationId xmlns:a16="http://schemas.microsoft.com/office/drawing/2014/main" id="{267D9254-19F3-497E-B5BB-407357002D40}"/>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solidFill>
              <a:srgbClr val="0070C0"/>
            </a:solidFill>
            <a:ln w="25896"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B59966B2-74DF-4BA6-A7E6-42AE924A081D}"/>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solidFill>
              <a:srgbClr val="0070C0"/>
            </a:solidFill>
            <a:ln w="25896" cap="flat">
              <a:noFill/>
              <a:prstDash val="solid"/>
              <a:miter/>
            </a:ln>
          </p:spPr>
          <p:txBody>
            <a:bodyPr rtlCol="0" anchor="ctr"/>
            <a:lstStyle/>
            <a:p>
              <a:endParaRPr lang="en-GB"/>
            </a:p>
          </p:txBody>
        </p:sp>
        <p:sp>
          <p:nvSpPr>
            <p:cNvPr id="167" name="Graphic 281" descr="Storytelling with solid fill">
              <a:extLst>
                <a:ext uri="{FF2B5EF4-FFF2-40B4-BE49-F238E27FC236}">
                  <a16:creationId xmlns:a16="http://schemas.microsoft.com/office/drawing/2014/main" id="{8A56FE5A-489E-455D-B54C-7E7481E33DF1}"/>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168" name="Graphic 281" descr="Storytelling with solid fill">
              <a:extLst>
                <a:ext uri="{FF2B5EF4-FFF2-40B4-BE49-F238E27FC236}">
                  <a16:creationId xmlns:a16="http://schemas.microsoft.com/office/drawing/2014/main" id="{F0CAF41F-06A1-4F46-B488-862D6899C13C}"/>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169" name="Graphic 281" descr="Storytelling with solid fill">
              <a:extLst>
                <a:ext uri="{FF2B5EF4-FFF2-40B4-BE49-F238E27FC236}">
                  <a16:creationId xmlns:a16="http://schemas.microsoft.com/office/drawing/2014/main" id="{81530F4E-4835-4F13-85F7-6A0BB0E9E5D2}"/>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solidFill>
              <a:srgbClr val="0070C0"/>
            </a:solidFill>
            <a:ln w="20241" cap="flat">
              <a:noFill/>
              <a:prstDash val="solid"/>
              <a:miter/>
            </a:ln>
          </p:spPr>
          <p:txBody>
            <a:bodyPr rtlCol="0" anchor="ctr"/>
            <a:lstStyle/>
            <a:p>
              <a:endParaRPr lang="en-GB"/>
            </a:p>
          </p:txBody>
        </p:sp>
        <p:sp>
          <p:nvSpPr>
            <p:cNvPr id="170" name="Graphic 281" descr="Storytelling with solid fill">
              <a:extLst>
                <a:ext uri="{FF2B5EF4-FFF2-40B4-BE49-F238E27FC236}">
                  <a16:creationId xmlns:a16="http://schemas.microsoft.com/office/drawing/2014/main" id="{A96246F5-1197-49AD-915E-F8EFE9D9434A}"/>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solidFill>
              <a:srgbClr val="0070C0"/>
            </a:solidFill>
            <a:ln w="20241" cap="flat">
              <a:noFill/>
              <a:prstDash val="solid"/>
              <a:miter/>
            </a:ln>
          </p:spPr>
          <p:txBody>
            <a:bodyPr rtlCol="0" anchor="ctr"/>
            <a:lstStyle/>
            <a:p>
              <a:endParaRPr lang="en-GB"/>
            </a:p>
          </p:txBody>
        </p:sp>
        <p:sp>
          <p:nvSpPr>
            <p:cNvPr id="171" name="Graphic 281" descr="Storytelling with solid fill">
              <a:extLst>
                <a:ext uri="{FF2B5EF4-FFF2-40B4-BE49-F238E27FC236}">
                  <a16:creationId xmlns:a16="http://schemas.microsoft.com/office/drawing/2014/main" id="{85DD2BFD-655B-470F-AAC6-BB0B5C166603}"/>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solidFill>
              <a:srgbClr val="0070C0"/>
            </a:solidFill>
            <a:ln w="20241" cap="flat">
              <a:noFill/>
              <a:prstDash val="solid"/>
              <a:miter/>
            </a:ln>
          </p:spPr>
          <p:txBody>
            <a:bodyPr rtlCol="0" anchor="ctr"/>
            <a:lstStyle/>
            <a:p>
              <a:endParaRPr lang="en-GB"/>
            </a:p>
          </p:txBody>
        </p:sp>
        <p:sp>
          <p:nvSpPr>
            <p:cNvPr id="172" name="Graphic 281" descr="Storytelling with solid fill">
              <a:extLst>
                <a:ext uri="{FF2B5EF4-FFF2-40B4-BE49-F238E27FC236}">
                  <a16:creationId xmlns:a16="http://schemas.microsoft.com/office/drawing/2014/main" id="{D64EBE55-5CB2-4CFB-988C-C3C3FDD45087}"/>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solidFill>
              <a:srgbClr val="0070C0"/>
            </a:solidFill>
            <a:ln w="20241" cap="flat">
              <a:noFill/>
              <a:prstDash val="solid"/>
              <a:miter/>
            </a:ln>
          </p:spPr>
          <p:txBody>
            <a:bodyPr rtlCol="0" anchor="ctr"/>
            <a:lstStyle/>
            <a:p>
              <a:endParaRPr lang="en-GB"/>
            </a:p>
          </p:txBody>
        </p:sp>
        <p:sp>
          <p:nvSpPr>
            <p:cNvPr id="173" name="Graphic 281" descr="Storytelling with solid fill">
              <a:extLst>
                <a:ext uri="{FF2B5EF4-FFF2-40B4-BE49-F238E27FC236}">
                  <a16:creationId xmlns:a16="http://schemas.microsoft.com/office/drawing/2014/main" id="{82E7BE4A-ABF8-40D5-9293-7664CE260AE8}"/>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solidFill>
              <a:srgbClr val="0070C0"/>
            </a:solidFill>
            <a:ln w="20241" cap="flat">
              <a:noFill/>
              <a:prstDash val="solid"/>
              <a:miter/>
            </a:ln>
          </p:spPr>
          <p:txBody>
            <a:bodyPr rtlCol="0" anchor="ctr"/>
            <a:lstStyle/>
            <a:p>
              <a:endParaRPr lang="en-GB"/>
            </a:p>
          </p:txBody>
        </p:sp>
        <p:sp>
          <p:nvSpPr>
            <p:cNvPr id="174" name="Graphic 281" descr="Storytelling with solid fill">
              <a:extLst>
                <a:ext uri="{FF2B5EF4-FFF2-40B4-BE49-F238E27FC236}">
                  <a16:creationId xmlns:a16="http://schemas.microsoft.com/office/drawing/2014/main" id="{44DBA953-78FB-4DEB-9013-45FC37994AEF}"/>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solidFill>
              <a:srgbClr val="0070C0"/>
            </a:solidFill>
            <a:ln w="20241" cap="flat">
              <a:noFill/>
              <a:prstDash val="solid"/>
              <a:miter/>
            </a:ln>
          </p:spPr>
          <p:txBody>
            <a:bodyPr rtlCol="0" anchor="ctr"/>
            <a:lstStyle/>
            <a:p>
              <a:endParaRPr lang="en-GB"/>
            </a:p>
          </p:txBody>
        </p:sp>
        <p:sp>
          <p:nvSpPr>
            <p:cNvPr id="175" name="Graphic 281" descr="Storytelling with solid fill">
              <a:extLst>
                <a:ext uri="{FF2B5EF4-FFF2-40B4-BE49-F238E27FC236}">
                  <a16:creationId xmlns:a16="http://schemas.microsoft.com/office/drawing/2014/main" id="{65C9445E-CCC1-4A41-92BC-70F7A8443B57}"/>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solidFill>
              <a:srgbClr val="0070C0"/>
            </a:solidFill>
            <a:ln w="20241" cap="flat">
              <a:noFill/>
              <a:prstDash val="solid"/>
              <a:miter/>
            </a:ln>
          </p:spPr>
          <p:txBody>
            <a:bodyPr rtlCol="0" anchor="ctr"/>
            <a:lstStyle/>
            <a:p>
              <a:endParaRPr lang="en-GB"/>
            </a:p>
          </p:txBody>
        </p:sp>
        <p:sp>
          <p:nvSpPr>
            <p:cNvPr id="176" name="Graphic 281" descr="Storytelling with solid fill">
              <a:extLst>
                <a:ext uri="{FF2B5EF4-FFF2-40B4-BE49-F238E27FC236}">
                  <a16:creationId xmlns:a16="http://schemas.microsoft.com/office/drawing/2014/main" id="{AA7DF46A-1C04-4187-9028-6BF504F25AF5}"/>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solidFill>
              <a:srgbClr val="0070C0"/>
            </a:solidFill>
            <a:ln w="20241" cap="flat">
              <a:noFill/>
              <a:prstDash val="solid"/>
              <a:miter/>
            </a:ln>
          </p:spPr>
          <p:txBody>
            <a:bodyPr rtlCol="0" anchor="ctr"/>
            <a:lstStyle/>
            <a:p>
              <a:endParaRPr lang="en-GB"/>
            </a:p>
          </p:txBody>
        </p:sp>
        <p:sp>
          <p:nvSpPr>
            <p:cNvPr id="177" name="Graphic 281" descr="Storytelling with solid fill">
              <a:extLst>
                <a:ext uri="{FF2B5EF4-FFF2-40B4-BE49-F238E27FC236}">
                  <a16:creationId xmlns:a16="http://schemas.microsoft.com/office/drawing/2014/main" id="{8131519C-E80E-4BB0-B942-731CD4D48A7E}"/>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solidFill>
              <a:srgbClr val="0070C0"/>
            </a:solidFill>
            <a:ln w="20241" cap="flat">
              <a:noFill/>
              <a:prstDash val="solid"/>
              <a:miter/>
            </a:ln>
          </p:spPr>
          <p:txBody>
            <a:bodyPr rtlCol="0" anchor="ctr"/>
            <a:lstStyle/>
            <a:p>
              <a:endParaRPr lang="en-GB"/>
            </a:p>
          </p:txBody>
        </p:sp>
        <p:sp>
          <p:nvSpPr>
            <p:cNvPr id="178" name="Graphic 281" descr="Storytelling with solid fill">
              <a:extLst>
                <a:ext uri="{FF2B5EF4-FFF2-40B4-BE49-F238E27FC236}">
                  <a16:creationId xmlns:a16="http://schemas.microsoft.com/office/drawing/2014/main" id="{0101943B-B7D9-4176-8C77-1C269DCDACC1}"/>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solidFill>
              <a:srgbClr val="0070C0"/>
            </a:solidFill>
            <a:ln w="20241" cap="flat">
              <a:noFill/>
              <a:prstDash val="solid"/>
              <a:miter/>
            </a:ln>
          </p:spPr>
          <p:txBody>
            <a:bodyPr rtlCol="0" anchor="ctr"/>
            <a:lstStyle/>
            <a:p>
              <a:endParaRPr lang="en-GB"/>
            </a:p>
          </p:txBody>
        </p:sp>
        <p:sp>
          <p:nvSpPr>
            <p:cNvPr id="179" name="Graphic 281" descr="Storytelling with solid fill">
              <a:extLst>
                <a:ext uri="{FF2B5EF4-FFF2-40B4-BE49-F238E27FC236}">
                  <a16:creationId xmlns:a16="http://schemas.microsoft.com/office/drawing/2014/main" id="{3ED78F8D-A3FE-4876-93C1-763D74A69BEC}"/>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solidFill>
              <a:srgbClr val="0070C0"/>
            </a:solidFill>
            <a:ln w="20241" cap="flat">
              <a:noFill/>
              <a:prstDash val="solid"/>
              <a:miter/>
            </a:ln>
          </p:spPr>
          <p:txBody>
            <a:bodyPr rtlCol="0" anchor="ctr"/>
            <a:lstStyle/>
            <a:p>
              <a:endParaRPr lang="en-GB"/>
            </a:p>
          </p:txBody>
        </p:sp>
        <p:sp>
          <p:nvSpPr>
            <p:cNvPr id="180" name="Flowchart: Terminator 179">
              <a:extLst>
                <a:ext uri="{FF2B5EF4-FFF2-40B4-BE49-F238E27FC236}">
                  <a16:creationId xmlns:a16="http://schemas.microsoft.com/office/drawing/2014/main" id="{786BC6FE-115A-46ED-B42C-48168F3436DB}"/>
                </a:ext>
              </a:extLst>
            </p:cNvPr>
            <p:cNvSpPr/>
            <p:nvPr/>
          </p:nvSpPr>
          <p:spPr>
            <a:xfrm rot="1475989" flipH="1">
              <a:off x="-2296138" y="3995260"/>
              <a:ext cx="233937" cy="1153609"/>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Flowchart: Terminator 180">
              <a:extLst>
                <a:ext uri="{FF2B5EF4-FFF2-40B4-BE49-F238E27FC236}">
                  <a16:creationId xmlns:a16="http://schemas.microsoft.com/office/drawing/2014/main" id="{E708E869-A22F-4767-8A1E-6DE16DF9663F}"/>
                </a:ext>
              </a:extLst>
            </p:cNvPr>
            <p:cNvSpPr/>
            <p:nvPr/>
          </p:nvSpPr>
          <p:spPr>
            <a:xfrm rot="20124011">
              <a:off x="-3051678" y="3915670"/>
              <a:ext cx="233937" cy="1153609"/>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2" name="Group 181">
            <a:extLst>
              <a:ext uri="{FF2B5EF4-FFF2-40B4-BE49-F238E27FC236}">
                <a16:creationId xmlns:a16="http://schemas.microsoft.com/office/drawing/2014/main" id="{7FA96F76-7AE6-45EA-9744-311A7D68D255}"/>
              </a:ext>
            </a:extLst>
          </p:cNvPr>
          <p:cNvGrpSpPr/>
          <p:nvPr/>
        </p:nvGrpSpPr>
        <p:grpSpPr>
          <a:xfrm>
            <a:off x="4638255" y="1454526"/>
            <a:ext cx="1191154" cy="1191154"/>
            <a:chOff x="338017" y="2561241"/>
            <a:chExt cx="2033058" cy="2033058"/>
          </a:xfrm>
          <a:solidFill>
            <a:srgbClr val="0070C0"/>
          </a:solidFill>
        </p:grpSpPr>
        <p:sp>
          <p:nvSpPr>
            <p:cNvPr id="183" name="Graphic 21" descr="Books on shelf with solid fill">
              <a:extLst>
                <a:ext uri="{FF2B5EF4-FFF2-40B4-BE49-F238E27FC236}">
                  <a16:creationId xmlns:a16="http://schemas.microsoft.com/office/drawing/2014/main" id="{7205372D-28F8-45C4-8093-8F2864080AD4}"/>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84" name="Graphic 21" descr="Books on shelf with solid fill">
              <a:extLst>
                <a:ext uri="{FF2B5EF4-FFF2-40B4-BE49-F238E27FC236}">
                  <a16:creationId xmlns:a16="http://schemas.microsoft.com/office/drawing/2014/main" id="{150427DE-5C73-4B92-BCC9-66B8BFE69436}"/>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85" name="Graphic 21" descr="Books on shelf with solid fill">
              <a:extLst>
                <a:ext uri="{FF2B5EF4-FFF2-40B4-BE49-F238E27FC236}">
                  <a16:creationId xmlns:a16="http://schemas.microsoft.com/office/drawing/2014/main" id="{DFB131E6-ACF0-447D-B133-A7A83FEED00A}"/>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86" name="Graphic 21" descr="Books on shelf with solid fill">
              <a:extLst>
                <a:ext uri="{FF2B5EF4-FFF2-40B4-BE49-F238E27FC236}">
                  <a16:creationId xmlns:a16="http://schemas.microsoft.com/office/drawing/2014/main" id="{3B3A3011-0D96-4DB8-9230-A89930FF1D90}"/>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87" name="Graphic 21" descr="Books on shelf with solid fill">
              <a:extLst>
                <a:ext uri="{FF2B5EF4-FFF2-40B4-BE49-F238E27FC236}">
                  <a16:creationId xmlns:a16="http://schemas.microsoft.com/office/drawing/2014/main" id="{ACC613EF-18A4-46D7-AE67-742B7B62ABD1}"/>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88" name="Graphic 21" descr="Books on shelf with solid fill">
              <a:extLst>
                <a:ext uri="{FF2B5EF4-FFF2-40B4-BE49-F238E27FC236}">
                  <a16:creationId xmlns:a16="http://schemas.microsoft.com/office/drawing/2014/main" id="{09C2C4EB-3678-44B2-A764-A94B6ED66324}"/>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89" name="Rectangle 188">
              <a:extLst>
                <a:ext uri="{FF2B5EF4-FFF2-40B4-BE49-F238E27FC236}">
                  <a16:creationId xmlns:a16="http://schemas.microsoft.com/office/drawing/2014/main" id="{D9EDD5B9-3FD9-4036-B760-380717962012}"/>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Freeform: Shape 189">
              <a:extLst>
                <a:ext uri="{FF2B5EF4-FFF2-40B4-BE49-F238E27FC236}">
                  <a16:creationId xmlns:a16="http://schemas.microsoft.com/office/drawing/2014/main" id="{017C011E-5E5C-41E9-8515-695A9C229F2E}"/>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191" name="Graphic 190" descr="Storytelling with solid fill">
            <a:extLst>
              <a:ext uri="{FF2B5EF4-FFF2-40B4-BE49-F238E27FC236}">
                <a16:creationId xmlns:a16="http://schemas.microsoft.com/office/drawing/2014/main" id="{945DF366-EF85-4377-B517-0A2A5D4B8D1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832912" y="2345454"/>
            <a:ext cx="1236506" cy="1236506"/>
          </a:xfrm>
          <a:prstGeom prst="rect">
            <a:avLst/>
          </a:prstGeom>
        </p:spPr>
      </p:pic>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a:solidFill>
                  <a:srgbClr val="0070C0"/>
                </a:solidFill>
              </a:rPr>
              <a:t>Forgivenes</a:t>
            </a:r>
            <a:r>
              <a:rPr lang="en-US" sz="1800">
                <a:solidFill>
                  <a:srgbClr val="0070C0"/>
                </a:solidFill>
              </a:rPr>
              <a:t>s</a:t>
            </a:r>
            <a:endParaRPr lang="en-GB" sz="1800">
              <a:solidFill>
                <a:srgbClr val="0070C0"/>
              </a:solidFill>
            </a:endParaRPr>
          </a:p>
        </p:txBody>
      </p:sp>
      <p:sp>
        <p:nvSpPr>
          <p:cNvPr id="193" name="TextBox 192">
            <a:extLst>
              <a:ext uri="{FF2B5EF4-FFF2-40B4-BE49-F238E27FC236}">
                <a16:creationId xmlns:a16="http://schemas.microsoft.com/office/drawing/2014/main" id="{CD056700-4C1C-4A1E-AEDB-91D624A0CFC2}"/>
              </a:ext>
            </a:extLst>
          </p:cNvPr>
          <p:cNvSpPr txBox="1"/>
          <p:nvPr/>
        </p:nvSpPr>
        <p:spPr>
          <a:xfrm>
            <a:off x="902427" y="8481707"/>
            <a:ext cx="1657620" cy="369332"/>
          </a:xfrm>
          <a:prstGeom prst="rect">
            <a:avLst/>
          </a:prstGeom>
          <a:noFill/>
        </p:spPr>
        <p:txBody>
          <a:bodyPr wrap="square">
            <a:spAutoFit/>
          </a:bodyPr>
          <a:lstStyle/>
          <a:p>
            <a:pPr algn="ctr"/>
            <a:r>
              <a:rPr lang="en-US" sz="1800">
                <a:solidFill>
                  <a:srgbClr val="0070C0"/>
                </a:solidFill>
              </a:rPr>
              <a:t>God</a:t>
            </a:r>
            <a:endParaRPr lang="en-GB" sz="1800">
              <a:solidFill>
                <a:srgbClr val="0070C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a:solidFill>
                  <a:srgbClr val="0070C0"/>
                </a:solidFill>
              </a:rPr>
              <a:t>Christian</a:t>
            </a:r>
            <a:endParaRPr lang="en-GB" sz="1800">
              <a:solidFill>
                <a:srgbClr val="0070C0"/>
              </a:solidFill>
            </a:endParaRPr>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a:solidFill>
                  <a:srgbClr val="0070C0"/>
                </a:solidFill>
              </a:rPr>
              <a:t>Bible</a:t>
            </a:r>
            <a:endParaRPr lang="en-GB" sz="1800">
              <a:solidFill>
                <a:srgbClr val="0070C0"/>
              </a:solidFill>
            </a:endParaRPr>
          </a:p>
        </p:txBody>
      </p:sp>
      <p:pic>
        <p:nvPicPr>
          <p:cNvPr id="200" name="Graphic 199" descr="Man with solid fill">
            <a:extLst>
              <a:ext uri="{FF2B5EF4-FFF2-40B4-BE49-F238E27FC236}">
                <a16:creationId xmlns:a16="http://schemas.microsoft.com/office/drawing/2014/main" id="{6BCDFE2F-5E90-4B97-866F-2FAB8CEC0AF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802427" y="3574463"/>
            <a:ext cx="914400" cy="914400"/>
          </a:xfrm>
          <a:prstGeom prst="rect">
            <a:avLst/>
          </a:prstGeom>
        </p:spPr>
      </p:pic>
      <p:pic>
        <p:nvPicPr>
          <p:cNvPr id="201" name="Graphic 200" descr="Man with solid fill">
            <a:extLst>
              <a:ext uri="{FF2B5EF4-FFF2-40B4-BE49-F238E27FC236}">
                <a16:creationId xmlns:a16="http://schemas.microsoft.com/office/drawing/2014/main" id="{F10B056A-EE8A-4BC3-96EF-26BC86AE163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440018" y="3743727"/>
            <a:ext cx="755295" cy="755295"/>
          </a:xfrm>
          <a:prstGeom prst="rect">
            <a:avLst/>
          </a:prstGeom>
        </p:spPr>
      </p:pic>
      <p:pic>
        <p:nvPicPr>
          <p:cNvPr id="202" name="Graphic 201" descr="Man with solid fill">
            <a:extLst>
              <a:ext uri="{FF2B5EF4-FFF2-40B4-BE49-F238E27FC236}">
                <a16:creationId xmlns:a16="http://schemas.microsoft.com/office/drawing/2014/main" id="{46D589C6-04F0-44C5-8E4C-1F94E1641B0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23941" y="3743727"/>
            <a:ext cx="755295" cy="755295"/>
          </a:xfrm>
          <a:prstGeom prst="rect">
            <a:avLst/>
          </a:prstGeom>
        </p:spPr>
      </p:pic>
      <p:pic>
        <p:nvPicPr>
          <p:cNvPr id="9" name="Graphic 8" descr="Heart with solid fill">
            <a:extLst>
              <a:ext uri="{FF2B5EF4-FFF2-40B4-BE49-F238E27FC236}">
                <a16:creationId xmlns:a16="http://schemas.microsoft.com/office/drawing/2014/main" id="{E78A784B-1793-4462-A178-EA9AE3F55D9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29904" y="5225135"/>
            <a:ext cx="1266332" cy="1266332"/>
          </a:xfrm>
          <a:prstGeom prst="rect">
            <a:avLst/>
          </a:prstGeom>
        </p:spPr>
      </p:pic>
    </p:spTree>
    <p:extLst>
      <p:ext uri="{BB962C8B-B14F-4D97-AF65-F5344CB8AC3E}">
        <p14:creationId xmlns:p14="http://schemas.microsoft.com/office/powerpoint/2010/main" val="262843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4545388" y="4631774"/>
            <a:ext cx="8153403" cy="631018"/>
          </a:xfrm>
        </p:spPr>
        <p:txBody>
          <a:bodyPr>
            <a:noAutofit/>
          </a:bodyPr>
          <a:lstStyle/>
          <a:p>
            <a:r>
              <a:rPr lang="en-US" sz="2800" dirty="0"/>
              <a:t>Year 3: Why do Muslims call Muhammad the ‘Seal of the Prophets’?</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DA0000"/>
          </a:solidFill>
          <a:ln>
            <a:solidFill>
              <a:srgbClr val="DA0000"/>
            </a:solidFill>
          </a:ln>
        </p:spPr>
        <p:txBody>
          <a:bodyPr wrap="square">
            <a:spAutoFit/>
          </a:bodyPr>
          <a:lstStyle/>
          <a:p>
            <a:pPr algn="ctr"/>
            <a:r>
              <a:rPr lang="en-US" sz="1800" b="1" i="0" u="none" strike="noStrike" noProof="0" dirty="0">
                <a:solidFill>
                  <a:schemeClr val="bg1"/>
                </a:solidFill>
              </a:rPr>
              <a:t>Why do Muslims call Muhammad the ‘Seal of the Prophets’?</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DA000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82" name="Rectangle 81">
            <a:extLst>
              <a:ext uri="{FF2B5EF4-FFF2-40B4-BE49-F238E27FC236}">
                <a16:creationId xmlns:a16="http://schemas.microsoft.com/office/drawing/2014/main" id="{B6CFE82D-5944-4374-96B0-B3D4EEA7D3F1}"/>
              </a:ext>
            </a:extLst>
          </p:cNvPr>
          <p:cNvSpPr/>
          <p:nvPr/>
        </p:nvSpPr>
        <p:spPr>
          <a:xfrm>
            <a:off x="2041202" y="8919244"/>
            <a:ext cx="3824226" cy="215444"/>
          </a:xfrm>
          <a:prstGeom prst="rect">
            <a:avLst/>
          </a:prstGeom>
          <a:noFill/>
          <a:ln>
            <a:noFill/>
          </a:ln>
        </p:spPr>
        <p:txBody>
          <a:bodyPr wrap="square" lIns="91440" tIns="45720" rIns="91440" bIns="45720">
            <a:spAutoFit/>
          </a:bodyPr>
          <a:lstStyle/>
          <a:p>
            <a:r>
              <a:rPr lang="en-US" sz="800" spc="50" dirty="0">
                <a:ln w="9525" cmpd="sng">
                  <a:noFill/>
                  <a:prstDash val="solid"/>
                </a:ln>
                <a:solidFill>
                  <a:srgbClr val="DA0000"/>
                </a:solidFill>
              </a:rPr>
              <a:t>Based on work by Pam Hook (</a:t>
            </a:r>
            <a:r>
              <a:rPr lang="en-US" sz="800" spc="50" dirty="0" err="1">
                <a:ln w="9525" cmpd="sng">
                  <a:noFill/>
                  <a:prstDash val="solid"/>
                </a:ln>
                <a:solidFill>
                  <a:srgbClr val="DA0000"/>
                </a:solidFill>
              </a:rPr>
              <a:t>HookEd</a:t>
            </a:r>
            <a:r>
              <a:rPr lang="en-US" sz="800" spc="50" dirty="0">
                <a:ln w="9525" cmpd="sng">
                  <a:noFill/>
                  <a:prstDash val="solid"/>
                </a:ln>
                <a:solidFill>
                  <a:srgbClr val="DA0000"/>
                </a:solidFill>
              </a:rPr>
              <a:t>) on Solo Taxonomy</a:t>
            </a:r>
          </a:p>
        </p:txBody>
      </p:sp>
      <p:sp>
        <p:nvSpPr>
          <p:cNvPr id="100" name="TextBox 99">
            <a:extLst>
              <a:ext uri="{FF2B5EF4-FFF2-40B4-BE49-F238E27FC236}">
                <a16:creationId xmlns:a16="http://schemas.microsoft.com/office/drawing/2014/main" id="{AAC7D7F6-B2B1-4282-B8FB-AF30A01C762A}"/>
              </a:ext>
            </a:extLst>
          </p:cNvPr>
          <p:cNvSpPr txBox="1"/>
          <p:nvPr/>
        </p:nvSpPr>
        <p:spPr>
          <a:xfrm>
            <a:off x="887426" y="6225205"/>
            <a:ext cx="1657620" cy="646331"/>
          </a:xfrm>
          <a:prstGeom prst="rect">
            <a:avLst/>
          </a:prstGeom>
          <a:noFill/>
          <a:ln>
            <a:noFill/>
          </a:ln>
        </p:spPr>
        <p:txBody>
          <a:bodyPr wrap="square">
            <a:spAutoFit/>
          </a:bodyPr>
          <a:lstStyle/>
          <a:p>
            <a:pPr algn="ctr"/>
            <a:r>
              <a:rPr lang="en-US" sz="1800" dirty="0">
                <a:solidFill>
                  <a:srgbClr val="DA0000"/>
                </a:solidFill>
              </a:rPr>
              <a:t>Muhammad (PBUH)</a:t>
            </a:r>
            <a:endParaRPr lang="en-GB" sz="1800" dirty="0">
              <a:solidFill>
                <a:srgbClr val="DA0000"/>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42393" y="5674369"/>
            <a:ext cx="1657620" cy="646331"/>
          </a:xfrm>
          <a:prstGeom prst="rect">
            <a:avLst/>
          </a:prstGeom>
          <a:noFill/>
          <a:ln>
            <a:noFill/>
          </a:ln>
        </p:spPr>
        <p:txBody>
          <a:bodyPr wrap="square">
            <a:spAutoFit/>
          </a:bodyPr>
          <a:lstStyle/>
          <a:p>
            <a:pPr algn="ctr"/>
            <a:r>
              <a:rPr lang="en-US" sz="3600" dirty="0">
                <a:solidFill>
                  <a:srgbClr val="DA0000"/>
                </a:solidFill>
              </a:rPr>
              <a:t>Hadith</a:t>
            </a:r>
            <a:endParaRPr lang="en-GB" sz="3600" dirty="0">
              <a:solidFill>
                <a:srgbClr val="DA000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49618" y="7417323"/>
            <a:ext cx="1657620" cy="369332"/>
          </a:xfrm>
          <a:prstGeom prst="rect">
            <a:avLst/>
          </a:prstGeom>
          <a:noFill/>
          <a:ln>
            <a:noFill/>
          </a:ln>
        </p:spPr>
        <p:txBody>
          <a:bodyPr wrap="square">
            <a:spAutoFit/>
          </a:bodyPr>
          <a:lstStyle/>
          <a:p>
            <a:pPr algn="ctr"/>
            <a:r>
              <a:rPr lang="en-US" sz="1800" dirty="0">
                <a:solidFill>
                  <a:srgbClr val="DA0000"/>
                </a:solidFill>
              </a:rPr>
              <a:t>Qur’an</a:t>
            </a:r>
            <a:endParaRPr lang="en-GB" sz="1800" dirty="0">
              <a:solidFill>
                <a:srgbClr val="DA000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DA0000"/>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2">
            <a:duotone>
              <a:prstClr val="black"/>
              <a:srgbClr val="DA00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169" name="Hexagon 168">
            <a:extLst>
              <a:ext uri="{FF2B5EF4-FFF2-40B4-BE49-F238E27FC236}">
                <a16:creationId xmlns:a16="http://schemas.microsoft.com/office/drawing/2014/main" id="{09D12AEC-7252-4A07-A6FB-BAEB49D38E89}"/>
              </a:ext>
            </a:extLst>
          </p:cNvPr>
          <p:cNvSpPr/>
          <p:nvPr/>
        </p:nvSpPr>
        <p:spPr>
          <a:xfrm>
            <a:off x="4163130" y="6943840"/>
            <a:ext cx="2243028" cy="1933645"/>
          </a:xfrm>
          <a:prstGeom prst="hexagon">
            <a:avLst/>
          </a:prstGeom>
          <a:solidFill>
            <a:schemeClr val="bg1"/>
          </a:solidFill>
          <a:ln w="57150">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pic>
        <p:nvPicPr>
          <p:cNvPr id="148" name="Picture 147" descr="Logo&#10;&#10;Description automatically generated">
            <a:extLst>
              <a:ext uri="{FF2B5EF4-FFF2-40B4-BE49-F238E27FC236}">
                <a16:creationId xmlns:a16="http://schemas.microsoft.com/office/drawing/2014/main" id="{486AC12F-5469-44C6-80DE-3507E4409C8E}"/>
              </a:ext>
            </a:extLst>
          </p:cNvPr>
          <p:cNvPicPr>
            <a:picLocks noChangeAspect="1"/>
          </p:cNvPicPr>
          <p:nvPr/>
        </p:nvPicPr>
        <p:blipFill rotWithShape="1">
          <a:blip r:embed="rId3">
            <a:extLst>
              <a:ext uri="{28A0092B-C50C-407E-A947-70E740481C1C}">
                <a14:useLocalDpi xmlns:a14="http://schemas.microsoft.com/office/drawing/2010/main" val="0"/>
              </a:ext>
            </a:extLst>
          </a:blip>
          <a:srcRect t="19917" b="14648"/>
          <a:stretch/>
        </p:blipFill>
        <p:spPr>
          <a:xfrm>
            <a:off x="903303" y="5191552"/>
            <a:ext cx="1501547" cy="982552"/>
          </a:xfrm>
          <a:prstGeom prst="rect">
            <a:avLst/>
          </a:prstGeom>
        </p:spPr>
      </p:pic>
      <p:pic>
        <p:nvPicPr>
          <p:cNvPr id="149" name="Picture 148" descr="Logo&#10;&#10;Description automatically generated">
            <a:extLst>
              <a:ext uri="{FF2B5EF4-FFF2-40B4-BE49-F238E27FC236}">
                <a16:creationId xmlns:a16="http://schemas.microsoft.com/office/drawing/2014/main" id="{5A3E774B-1FA5-4782-B3F2-E824646A5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4530" y="6148052"/>
            <a:ext cx="1347795" cy="1347795"/>
          </a:xfrm>
          <a:prstGeom prst="rect">
            <a:avLst/>
          </a:prstGeom>
        </p:spPr>
      </p:pic>
      <p:pic>
        <p:nvPicPr>
          <p:cNvPr id="157" name="Picture 156" descr="Logo&#10;&#10;Description automatically generated">
            <a:extLst>
              <a:ext uri="{FF2B5EF4-FFF2-40B4-BE49-F238E27FC236}">
                <a16:creationId xmlns:a16="http://schemas.microsoft.com/office/drawing/2014/main" id="{203CFEFD-210D-48FC-AE37-3D8A2254A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233" y="1168554"/>
            <a:ext cx="1496623" cy="1496623"/>
          </a:xfrm>
          <a:prstGeom prst="rect">
            <a:avLst/>
          </a:prstGeom>
        </p:spPr>
      </p:pic>
      <p:pic>
        <p:nvPicPr>
          <p:cNvPr id="163" name="Picture 162" descr="Icon&#10;&#10;Description automatically generated">
            <a:extLst>
              <a:ext uri="{FF2B5EF4-FFF2-40B4-BE49-F238E27FC236}">
                <a16:creationId xmlns:a16="http://schemas.microsoft.com/office/drawing/2014/main" id="{90F5A46A-B1B7-4F6E-855F-CB40115A6E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694" y="1287523"/>
            <a:ext cx="1452709" cy="1452709"/>
          </a:xfrm>
          <a:prstGeom prst="rect">
            <a:avLst/>
          </a:prstGeom>
        </p:spPr>
      </p:pic>
      <p:pic>
        <p:nvPicPr>
          <p:cNvPr id="178" name="Picture 177" descr="Logo&#10;&#10;Description automatically generated">
            <a:extLst>
              <a:ext uri="{FF2B5EF4-FFF2-40B4-BE49-F238E27FC236}">
                <a16:creationId xmlns:a16="http://schemas.microsoft.com/office/drawing/2014/main" id="{3DD5C456-0110-4220-8493-2DCB16867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1670" y="6831052"/>
            <a:ext cx="1966640" cy="1966640"/>
          </a:xfrm>
          <a:prstGeom prst="rect">
            <a:avLst/>
          </a:prstGeom>
        </p:spPr>
      </p:pic>
      <p:grpSp>
        <p:nvGrpSpPr>
          <p:cNvPr id="180" name="Group 179">
            <a:extLst>
              <a:ext uri="{FF2B5EF4-FFF2-40B4-BE49-F238E27FC236}">
                <a16:creationId xmlns:a16="http://schemas.microsoft.com/office/drawing/2014/main" id="{8BC98101-BB76-4862-82F8-D39B55117F8C}"/>
              </a:ext>
            </a:extLst>
          </p:cNvPr>
          <p:cNvGrpSpPr/>
          <p:nvPr/>
        </p:nvGrpSpPr>
        <p:grpSpPr>
          <a:xfrm>
            <a:off x="2748201" y="2343040"/>
            <a:ext cx="1452710" cy="1201787"/>
            <a:chOff x="-5615930" y="2816721"/>
            <a:chExt cx="1844057" cy="1525538"/>
          </a:xfrm>
        </p:grpSpPr>
        <p:sp>
          <p:nvSpPr>
            <p:cNvPr id="181" name="Freeform: Shape 180">
              <a:extLst>
                <a:ext uri="{FF2B5EF4-FFF2-40B4-BE49-F238E27FC236}">
                  <a16:creationId xmlns:a16="http://schemas.microsoft.com/office/drawing/2014/main" id="{039D6D34-F6EB-488E-8F7F-9F21D17812B6}"/>
                </a:ext>
              </a:extLst>
            </p:cNvPr>
            <p:cNvSpPr/>
            <p:nvPr/>
          </p:nvSpPr>
          <p:spPr>
            <a:xfrm>
              <a:off x="-5615930" y="2816721"/>
              <a:ext cx="1844057" cy="1525538"/>
            </a:xfrm>
            <a:custGeom>
              <a:avLst/>
              <a:gdLst>
                <a:gd name="connsiteX0" fmla="*/ 922029 w 1844057"/>
                <a:gd name="connsiteY0" fmla="*/ 0 h 1525538"/>
                <a:gd name="connsiteX1" fmla="*/ 1198637 w 1844057"/>
                <a:gd name="connsiteY1" fmla="*/ 33528 h 1525538"/>
                <a:gd name="connsiteX2" fmla="*/ 1550684 w 1844057"/>
                <a:gd name="connsiteY2" fmla="*/ 217934 h 1525538"/>
                <a:gd name="connsiteX3" fmla="*/ 1600977 w 1844057"/>
                <a:gd name="connsiteY3" fmla="*/ 310137 h 1525538"/>
                <a:gd name="connsiteX4" fmla="*/ 1835675 w 1844057"/>
                <a:gd name="connsiteY4" fmla="*/ 1307604 h 1525538"/>
                <a:gd name="connsiteX5" fmla="*/ 1844057 w 1844057"/>
                <a:gd name="connsiteY5" fmla="*/ 1349515 h 1525538"/>
                <a:gd name="connsiteX6" fmla="*/ 1676415 w 1844057"/>
                <a:gd name="connsiteY6" fmla="*/ 1517156 h 1525538"/>
                <a:gd name="connsiteX7" fmla="*/ 1517156 w 1844057"/>
                <a:gd name="connsiteY7" fmla="*/ 1391425 h 1525538"/>
                <a:gd name="connsiteX8" fmla="*/ 1341132 w 1844057"/>
                <a:gd name="connsiteY8" fmla="*/ 662184 h 1525538"/>
                <a:gd name="connsiteX9" fmla="*/ 1341132 w 1844057"/>
                <a:gd name="connsiteY9" fmla="*/ 1402906 h 1525538"/>
                <a:gd name="connsiteX10" fmla="*/ 502925 w 1844057"/>
                <a:gd name="connsiteY10" fmla="*/ 1402906 h 1525538"/>
                <a:gd name="connsiteX11" fmla="*/ 502925 w 1844057"/>
                <a:gd name="connsiteY11" fmla="*/ 670566 h 1525538"/>
                <a:gd name="connsiteX12" fmla="*/ 326901 w 1844057"/>
                <a:gd name="connsiteY12" fmla="*/ 1399807 h 1525538"/>
                <a:gd name="connsiteX13" fmla="*/ 167642 w 1844057"/>
                <a:gd name="connsiteY13" fmla="*/ 1525538 h 1525538"/>
                <a:gd name="connsiteX14" fmla="*/ 0 w 1844057"/>
                <a:gd name="connsiteY14" fmla="*/ 1357897 h 1525538"/>
                <a:gd name="connsiteX15" fmla="*/ 8382 w 1844057"/>
                <a:gd name="connsiteY15" fmla="*/ 1315986 h 1525538"/>
                <a:gd name="connsiteX16" fmla="*/ 243080 w 1844057"/>
                <a:gd name="connsiteY16" fmla="*/ 318519 h 1525538"/>
                <a:gd name="connsiteX17" fmla="*/ 293373 w 1844057"/>
                <a:gd name="connsiteY17" fmla="*/ 226316 h 1525538"/>
                <a:gd name="connsiteX18" fmla="*/ 645420 w 1844057"/>
                <a:gd name="connsiteY18" fmla="*/ 41910 h 1525538"/>
                <a:gd name="connsiteX19" fmla="*/ 922029 w 1844057"/>
                <a:gd name="connsiteY19" fmla="*/ 0 h 1525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44057" h="1525538">
                  <a:moveTo>
                    <a:pt x="922029" y="0"/>
                  </a:moveTo>
                  <a:cubicBezTo>
                    <a:pt x="1014231" y="0"/>
                    <a:pt x="1106434" y="16764"/>
                    <a:pt x="1198637" y="33528"/>
                  </a:cubicBezTo>
                  <a:cubicBezTo>
                    <a:pt x="1332750" y="75439"/>
                    <a:pt x="1450099" y="134113"/>
                    <a:pt x="1550684" y="217934"/>
                  </a:cubicBezTo>
                  <a:cubicBezTo>
                    <a:pt x="1575830" y="243080"/>
                    <a:pt x="1592595" y="276609"/>
                    <a:pt x="1600977" y="310137"/>
                  </a:cubicBezTo>
                  <a:lnTo>
                    <a:pt x="1835675" y="1307604"/>
                  </a:lnTo>
                  <a:cubicBezTo>
                    <a:pt x="1835675" y="1315986"/>
                    <a:pt x="1844057" y="1332750"/>
                    <a:pt x="1844057" y="1349515"/>
                  </a:cubicBezTo>
                  <a:cubicBezTo>
                    <a:pt x="1844057" y="1441717"/>
                    <a:pt x="1768618" y="1517156"/>
                    <a:pt x="1676415" y="1517156"/>
                  </a:cubicBezTo>
                  <a:cubicBezTo>
                    <a:pt x="1600977" y="1517156"/>
                    <a:pt x="1533920" y="1458481"/>
                    <a:pt x="1517156" y="1391425"/>
                  </a:cubicBezTo>
                  <a:lnTo>
                    <a:pt x="1341132" y="662184"/>
                  </a:lnTo>
                  <a:lnTo>
                    <a:pt x="1341132" y="1402906"/>
                  </a:lnTo>
                  <a:lnTo>
                    <a:pt x="502925" y="1402906"/>
                  </a:lnTo>
                  <a:lnTo>
                    <a:pt x="502925" y="670566"/>
                  </a:lnTo>
                  <a:lnTo>
                    <a:pt x="326901" y="1399807"/>
                  </a:lnTo>
                  <a:cubicBezTo>
                    <a:pt x="310137" y="1466864"/>
                    <a:pt x="243080" y="1525538"/>
                    <a:pt x="167642" y="1525538"/>
                  </a:cubicBezTo>
                  <a:cubicBezTo>
                    <a:pt x="75439" y="1525538"/>
                    <a:pt x="0" y="1450099"/>
                    <a:pt x="0" y="1357897"/>
                  </a:cubicBezTo>
                  <a:cubicBezTo>
                    <a:pt x="0" y="1341132"/>
                    <a:pt x="8382" y="1324368"/>
                    <a:pt x="8382" y="1315986"/>
                  </a:cubicBezTo>
                  <a:lnTo>
                    <a:pt x="243080" y="318519"/>
                  </a:lnTo>
                  <a:cubicBezTo>
                    <a:pt x="251462" y="284991"/>
                    <a:pt x="268227" y="251462"/>
                    <a:pt x="293373" y="226316"/>
                  </a:cubicBezTo>
                  <a:cubicBezTo>
                    <a:pt x="393958" y="142495"/>
                    <a:pt x="511307" y="75439"/>
                    <a:pt x="645420" y="41910"/>
                  </a:cubicBezTo>
                  <a:cubicBezTo>
                    <a:pt x="737623" y="16764"/>
                    <a:pt x="829826" y="0"/>
                    <a:pt x="922029" y="0"/>
                  </a:cubicBezTo>
                  <a:close/>
                </a:path>
              </a:pathLst>
            </a:custGeom>
            <a:solidFill>
              <a:srgbClr val="DA0000"/>
            </a:solidFill>
            <a:ln w="41870" cap="flat">
              <a:noFill/>
              <a:prstDash val="solid"/>
              <a:miter/>
            </a:ln>
          </p:spPr>
          <p:txBody>
            <a:bodyPr rtlCol="0" anchor="ctr"/>
            <a:lstStyle/>
            <a:p>
              <a:endParaRPr lang="en-GB" dirty="0"/>
            </a:p>
          </p:txBody>
        </p:sp>
        <p:pic>
          <p:nvPicPr>
            <p:cNvPr id="182" name="Picture 181" descr="Logo, icon&#10;&#10;Description automatically generated">
              <a:extLst>
                <a:ext uri="{FF2B5EF4-FFF2-40B4-BE49-F238E27FC236}">
                  <a16:creationId xmlns:a16="http://schemas.microsoft.com/office/drawing/2014/main" id="{6B3BF2E6-E142-463E-94C7-E10B3D92B2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5880" y="2910638"/>
              <a:ext cx="905066" cy="905066"/>
            </a:xfrm>
            <a:prstGeom prst="rect">
              <a:avLst/>
            </a:prstGeom>
          </p:spPr>
        </p:pic>
      </p:grpSp>
      <p:sp>
        <p:nvSpPr>
          <p:cNvPr id="188" name="TextBox 187">
            <a:extLst>
              <a:ext uri="{FF2B5EF4-FFF2-40B4-BE49-F238E27FC236}">
                <a16:creationId xmlns:a16="http://schemas.microsoft.com/office/drawing/2014/main" id="{9C70D258-8FF4-4C0F-ADAC-3421A35E69BD}"/>
              </a:ext>
            </a:extLst>
          </p:cNvPr>
          <p:cNvSpPr txBox="1"/>
          <p:nvPr/>
        </p:nvSpPr>
        <p:spPr>
          <a:xfrm>
            <a:off x="2654224" y="3619009"/>
            <a:ext cx="1657620" cy="369332"/>
          </a:xfrm>
          <a:prstGeom prst="rect">
            <a:avLst/>
          </a:prstGeom>
          <a:noFill/>
          <a:ln>
            <a:noFill/>
          </a:ln>
        </p:spPr>
        <p:txBody>
          <a:bodyPr wrap="square">
            <a:spAutoFit/>
          </a:bodyPr>
          <a:lstStyle/>
          <a:p>
            <a:pPr algn="ctr"/>
            <a:r>
              <a:rPr lang="en-US" dirty="0">
                <a:solidFill>
                  <a:srgbClr val="DA0000"/>
                </a:solidFill>
              </a:rPr>
              <a:t>Muslim</a:t>
            </a:r>
            <a:endParaRPr lang="en-GB" sz="1800" dirty="0">
              <a:solidFill>
                <a:srgbClr val="DA0000"/>
              </a:solidFill>
            </a:endParaRPr>
          </a:p>
        </p:txBody>
      </p:sp>
      <p:sp>
        <p:nvSpPr>
          <p:cNvPr id="189" name="TextBox 188">
            <a:extLst>
              <a:ext uri="{FF2B5EF4-FFF2-40B4-BE49-F238E27FC236}">
                <a16:creationId xmlns:a16="http://schemas.microsoft.com/office/drawing/2014/main" id="{86F2BAAA-2D14-4C3C-BC2C-6BAC8EB9454A}"/>
              </a:ext>
            </a:extLst>
          </p:cNvPr>
          <p:cNvSpPr txBox="1"/>
          <p:nvPr/>
        </p:nvSpPr>
        <p:spPr>
          <a:xfrm>
            <a:off x="872186" y="4627057"/>
            <a:ext cx="1657620" cy="369332"/>
          </a:xfrm>
          <a:prstGeom prst="rect">
            <a:avLst/>
          </a:prstGeom>
          <a:noFill/>
          <a:ln>
            <a:noFill/>
          </a:ln>
        </p:spPr>
        <p:txBody>
          <a:bodyPr wrap="square">
            <a:spAutoFit/>
          </a:bodyPr>
          <a:lstStyle/>
          <a:p>
            <a:pPr algn="ctr"/>
            <a:r>
              <a:rPr lang="en-US" dirty="0">
                <a:solidFill>
                  <a:srgbClr val="DA0000"/>
                </a:solidFill>
              </a:rPr>
              <a:t>Prophet</a:t>
            </a:r>
            <a:endParaRPr lang="en-GB" sz="1800" dirty="0">
              <a:solidFill>
                <a:srgbClr val="DA0000"/>
              </a:solidFill>
            </a:endParaRPr>
          </a:p>
        </p:txBody>
      </p:sp>
      <p:sp>
        <p:nvSpPr>
          <p:cNvPr id="190" name="TextBox 189">
            <a:extLst>
              <a:ext uri="{FF2B5EF4-FFF2-40B4-BE49-F238E27FC236}">
                <a16:creationId xmlns:a16="http://schemas.microsoft.com/office/drawing/2014/main" id="{CB7E831B-ACF0-4C0C-8896-E5A315E728FB}"/>
              </a:ext>
            </a:extLst>
          </p:cNvPr>
          <p:cNvSpPr txBox="1"/>
          <p:nvPr/>
        </p:nvSpPr>
        <p:spPr>
          <a:xfrm>
            <a:off x="2669332" y="4177877"/>
            <a:ext cx="1657620" cy="1754326"/>
          </a:xfrm>
          <a:prstGeom prst="rect">
            <a:avLst/>
          </a:prstGeom>
          <a:noFill/>
          <a:ln>
            <a:noFill/>
          </a:ln>
        </p:spPr>
        <p:txBody>
          <a:bodyPr wrap="square">
            <a:spAutoFit/>
          </a:bodyPr>
          <a:lstStyle/>
          <a:p>
            <a:pPr algn="ctr"/>
            <a:r>
              <a:rPr lang="en-US" sz="3600" dirty="0">
                <a:solidFill>
                  <a:srgbClr val="DA0000"/>
                </a:solidFill>
              </a:rPr>
              <a:t>Milad an-Nabi</a:t>
            </a:r>
            <a:r>
              <a:rPr lang="en-US" sz="1800" dirty="0">
                <a:solidFill>
                  <a:srgbClr val="DA0000"/>
                </a:solidFill>
              </a:rPr>
              <a:t> the Prophet’s birthday</a:t>
            </a:r>
            <a:endParaRPr lang="en-GB" sz="1800" dirty="0">
              <a:solidFill>
                <a:srgbClr val="DA0000"/>
              </a:solidFill>
            </a:endParaRPr>
          </a:p>
        </p:txBody>
      </p:sp>
      <p:sp>
        <p:nvSpPr>
          <p:cNvPr id="191" name="TextBox 190">
            <a:extLst>
              <a:ext uri="{FF2B5EF4-FFF2-40B4-BE49-F238E27FC236}">
                <a16:creationId xmlns:a16="http://schemas.microsoft.com/office/drawing/2014/main" id="{698938B4-A937-4771-B0DB-A6524807D299}"/>
              </a:ext>
            </a:extLst>
          </p:cNvPr>
          <p:cNvSpPr txBox="1"/>
          <p:nvPr/>
        </p:nvSpPr>
        <p:spPr>
          <a:xfrm>
            <a:off x="872186" y="2658810"/>
            <a:ext cx="1657620" cy="369332"/>
          </a:xfrm>
          <a:prstGeom prst="rect">
            <a:avLst/>
          </a:prstGeom>
          <a:noFill/>
          <a:ln>
            <a:noFill/>
          </a:ln>
        </p:spPr>
        <p:txBody>
          <a:bodyPr wrap="square">
            <a:spAutoFit/>
          </a:bodyPr>
          <a:lstStyle/>
          <a:p>
            <a:pPr algn="ctr"/>
            <a:r>
              <a:rPr lang="en-US" dirty="0">
                <a:solidFill>
                  <a:srgbClr val="DA0000"/>
                </a:solidFill>
              </a:rPr>
              <a:t>Allah</a:t>
            </a:r>
            <a:endParaRPr lang="en-GB" sz="1800" dirty="0">
              <a:solidFill>
                <a:srgbClr val="DA0000"/>
              </a:solidFill>
            </a:endParaRPr>
          </a:p>
        </p:txBody>
      </p:sp>
      <p:sp>
        <p:nvSpPr>
          <p:cNvPr id="192" name="TextBox 191">
            <a:extLst>
              <a:ext uri="{FF2B5EF4-FFF2-40B4-BE49-F238E27FC236}">
                <a16:creationId xmlns:a16="http://schemas.microsoft.com/office/drawing/2014/main" id="{F187CDF1-E838-4909-97A7-9F8BC512AB39}"/>
              </a:ext>
            </a:extLst>
          </p:cNvPr>
          <p:cNvSpPr txBox="1"/>
          <p:nvPr/>
        </p:nvSpPr>
        <p:spPr>
          <a:xfrm>
            <a:off x="4426180" y="2656784"/>
            <a:ext cx="1657620" cy="369332"/>
          </a:xfrm>
          <a:prstGeom prst="rect">
            <a:avLst/>
          </a:prstGeom>
          <a:noFill/>
          <a:ln>
            <a:noFill/>
          </a:ln>
        </p:spPr>
        <p:txBody>
          <a:bodyPr wrap="square">
            <a:spAutoFit/>
          </a:bodyPr>
          <a:lstStyle/>
          <a:p>
            <a:pPr algn="ctr"/>
            <a:r>
              <a:rPr lang="en-US" dirty="0">
                <a:solidFill>
                  <a:srgbClr val="DA0000"/>
                </a:solidFill>
              </a:rPr>
              <a:t>Mosque</a:t>
            </a:r>
            <a:endParaRPr lang="en-GB" sz="1800" dirty="0">
              <a:solidFill>
                <a:srgbClr val="DA0000"/>
              </a:solidFill>
            </a:endParaRPr>
          </a:p>
        </p:txBody>
      </p:sp>
      <p:sp>
        <p:nvSpPr>
          <p:cNvPr id="193" name="TextBox 192">
            <a:extLst>
              <a:ext uri="{FF2B5EF4-FFF2-40B4-BE49-F238E27FC236}">
                <a16:creationId xmlns:a16="http://schemas.microsoft.com/office/drawing/2014/main" id="{6D9009B8-8D5F-42DB-9748-AA833778690A}"/>
              </a:ext>
            </a:extLst>
          </p:cNvPr>
          <p:cNvSpPr txBox="1"/>
          <p:nvPr/>
        </p:nvSpPr>
        <p:spPr>
          <a:xfrm>
            <a:off x="4438317" y="4520776"/>
            <a:ext cx="1657620" cy="369332"/>
          </a:xfrm>
          <a:prstGeom prst="rect">
            <a:avLst/>
          </a:prstGeom>
          <a:noFill/>
          <a:ln>
            <a:noFill/>
          </a:ln>
        </p:spPr>
        <p:txBody>
          <a:bodyPr wrap="square">
            <a:spAutoFit/>
          </a:bodyPr>
          <a:lstStyle/>
          <a:p>
            <a:pPr algn="ctr"/>
            <a:r>
              <a:rPr lang="en-US" sz="1800" dirty="0">
                <a:solidFill>
                  <a:srgbClr val="DA0000"/>
                </a:solidFill>
              </a:rPr>
              <a:t>Islam</a:t>
            </a:r>
            <a:endParaRPr lang="en-GB" sz="1800" dirty="0">
              <a:solidFill>
                <a:srgbClr val="DA0000"/>
              </a:solidFill>
            </a:endParaRPr>
          </a:p>
        </p:txBody>
      </p:sp>
      <p:sp>
        <p:nvSpPr>
          <p:cNvPr id="174" name="TextBox 173">
            <a:extLst>
              <a:ext uri="{FF2B5EF4-FFF2-40B4-BE49-F238E27FC236}">
                <a16:creationId xmlns:a16="http://schemas.microsoft.com/office/drawing/2014/main" id="{BA22BC17-924B-4522-B362-84300B3E8142}"/>
              </a:ext>
            </a:extLst>
          </p:cNvPr>
          <p:cNvSpPr txBox="1"/>
          <p:nvPr/>
        </p:nvSpPr>
        <p:spPr>
          <a:xfrm>
            <a:off x="4470900" y="8391646"/>
            <a:ext cx="1657620" cy="369332"/>
          </a:xfrm>
          <a:prstGeom prst="rect">
            <a:avLst/>
          </a:prstGeom>
          <a:noFill/>
          <a:ln>
            <a:noFill/>
          </a:ln>
        </p:spPr>
        <p:txBody>
          <a:bodyPr wrap="square">
            <a:spAutoFit/>
          </a:bodyPr>
          <a:lstStyle/>
          <a:p>
            <a:pPr algn="ctr"/>
            <a:r>
              <a:rPr lang="en-US" sz="1800" dirty="0">
                <a:solidFill>
                  <a:srgbClr val="DA0000"/>
                </a:solidFill>
              </a:rPr>
              <a:t>Arabic</a:t>
            </a:r>
            <a:endParaRPr lang="en-GB" sz="1800" dirty="0">
              <a:solidFill>
                <a:srgbClr val="DA0000"/>
              </a:solidFill>
            </a:endParaRPr>
          </a:p>
        </p:txBody>
      </p:sp>
      <p:sp>
        <p:nvSpPr>
          <p:cNvPr id="195" name="TextBox 194">
            <a:extLst>
              <a:ext uri="{FF2B5EF4-FFF2-40B4-BE49-F238E27FC236}">
                <a16:creationId xmlns:a16="http://schemas.microsoft.com/office/drawing/2014/main" id="{50077183-D73E-45D7-BCBB-1897146446A4}"/>
              </a:ext>
            </a:extLst>
          </p:cNvPr>
          <p:cNvSpPr txBox="1"/>
          <p:nvPr/>
        </p:nvSpPr>
        <p:spPr>
          <a:xfrm>
            <a:off x="1136767" y="8449902"/>
            <a:ext cx="1180586" cy="369332"/>
          </a:xfrm>
          <a:prstGeom prst="rect">
            <a:avLst/>
          </a:prstGeom>
          <a:noFill/>
          <a:ln>
            <a:noFill/>
          </a:ln>
        </p:spPr>
        <p:txBody>
          <a:bodyPr wrap="square">
            <a:spAutoFit/>
          </a:bodyPr>
          <a:lstStyle/>
          <a:p>
            <a:pPr algn="ctr"/>
            <a:r>
              <a:rPr lang="en-US" sz="1800" dirty="0">
                <a:solidFill>
                  <a:srgbClr val="DA0000"/>
                </a:solidFill>
              </a:rPr>
              <a:t>Shahadah</a:t>
            </a:r>
            <a:endParaRPr lang="en-GB" sz="1800" dirty="0">
              <a:solidFill>
                <a:srgbClr val="DA0000"/>
              </a:solidFill>
            </a:endParaRPr>
          </a:p>
        </p:txBody>
      </p:sp>
      <p:grpSp>
        <p:nvGrpSpPr>
          <p:cNvPr id="63" name="Group 62">
            <a:extLst>
              <a:ext uri="{FF2B5EF4-FFF2-40B4-BE49-F238E27FC236}">
                <a16:creationId xmlns:a16="http://schemas.microsoft.com/office/drawing/2014/main" id="{F4EDCAC4-4899-48F0-8F6D-6781554B0406}"/>
              </a:ext>
            </a:extLst>
          </p:cNvPr>
          <p:cNvGrpSpPr/>
          <p:nvPr/>
        </p:nvGrpSpPr>
        <p:grpSpPr>
          <a:xfrm>
            <a:off x="1186122" y="3140634"/>
            <a:ext cx="1090230" cy="1571212"/>
            <a:chOff x="61242" y="6628458"/>
            <a:chExt cx="492005" cy="709065"/>
          </a:xfrm>
        </p:grpSpPr>
        <p:pic>
          <p:nvPicPr>
            <p:cNvPr id="67" name="Picture 66" descr="Logo&#10;&#10;Description automatically generated">
              <a:extLst>
                <a:ext uri="{FF2B5EF4-FFF2-40B4-BE49-F238E27FC236}">
                  <a16:creationId xmlns:a16="http://schemas.microsoft.com/office/drawing/2014/main" id="{753578F0-D253-4CE7-86F1-6C8E81985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4" y="6914195"/>
              <a:ext cx="423327" cy="423328"/>
            </a:xfrm>
            <a:prstGeom prst="rect">
              <a:avLst/>
            </a:prstGeom>
          </p:spPr>
        </p:pic>
        <p:pic>
          <p:nvPicPr>
            <p:cNvPr id="69" name="Graphic 68" descr="Chat with solid fill">
              <a:extLst>
                <a:ext uri="{FF2B5EF4-FFF2-40B4-BE49-F238E27FC236}">
                  <a16:creationId xmlns:a16="http://schemas.microsoft.com/office/drawing/2014/main" id="{5FB04B34-7CB4-412F-A83E-6B3459D6C0F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1242" y="6628458"/>
              <a:ext cx="492005" cy="492005"/>
            </a:xfrm>
            <a:prstGeom prst="rect">
              <a:avLst/>
            </a:prstGeom>
          </p:spPr>
        </p:pic>
      </p:grpSp>
      <p:grpSp>
        <p:nvGrpSpPr>
          <p:cNvPr id="72" name="Group 71">
            <a:extLst>
              <a:ext uri="{FF2B5EF4-FFF2-40B4-BE49-F238E27FC236}">
                <a16:creationId xmlns:a16="http://schemas.microsoft.com/office/drawing/2014/main" id="{71C982C0-12D6-4E54-9214-EC6504B3AF20}"/>
              </a:ext>
            </a:extLst>
          </p:cNvPr>
          <p:cNvGrpSpPr/>
          <p:nvPr/>
        </p:nvGrpSpPr>
        <p:grpSpPr>
          <a:xfrm>
            <a:off x="1017874" y="7221791"/>
            <a:ext cx="1407007" cy="1113311"/>
            <a:chOff x="60997" y="7274791"/>
            <a:chExt cx="505931" cy="400324"/>
          </a:xfrm>
        </p:grpSpPr>
        <p:sp>
          <p:nvSpPr>
            <p:cNvPr id="76" name="Speech Bubble: Rectangle with Corners Rounded 75">
              <a:extLst>
                <a:ext uri="{FF2B5EF4-FFF2-40B4-BE49-F238E27FC236}">
                  <a16:creationId xmlns:a16="http://schemas.microsoft.com/office/drawing/2014/main" id="{B8B2204A-B16A-4800-842A-34E1C6C3226A}"/>
                </a:ext>
              </a:extLst>
            </p:cNvPr>
            <p:cNvSpPr/>
            <p:nvPr/>
          </p:nvSpPr>
          <p:spPr>
            <a:xfrm>
              <a:off x="60997" y="7274791"/>
              <a:ext cx="505931" cy="400324"/>
            </a:xfrm>
            <a:prstGeom prst="wedgeRoundRectCallout">
              <a:avLst>
                <a:gd name="adj1" fmla="val -45584"/>
                <a:gd name="adj2" fmla="val 67976"/>
                <a:gd name="adj3" fmla="val 16667"/>
              </a:avLst>
            </a:prstGeom>
            <a:solidFill>
              <a:srgbClr val="D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76" descr="Logo, icon&#10;&#10;Description automatically generated">
              <a:extLst>
                <a:ext uri="{FF2B5EF4-FFF2-40B4-BE49-F238E27FC236}">
                  <a16:creationId xmlns:a16="http://schemas.microsoft.com/office/drawing/2014/main" id="{A86037C1-E456-4CF0-8CDC-B4ED8DF2FC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524" y="7282542"/>
              <a:ext cx="369218" cy="369218"/>
            </a:xfrm>
            <a:prstGeom prst="rect">
              <a:avLst/>
            </a:prstGeom>
          </p:spPr>
        </p:pic>
      </p:grpSp>
      <p:pic>
        <p:nvPicPr>
          <p:cNvPr id="80" name="Picture 79" descr="Logo, icon&#10;&#10;Description automatically generated">
            <a:extLst>
              <a:ext uri="{FF2B5EF4-FFF2-40B4-BE49-F238E27FC236}">
                <a16:creationId xmlns:a16="http://schemas.microsoft.com/office/drawing/2014/main" id="{DD4E2BA5-E8B7-4E61-A1A1-BFC77E8B29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01462" y="3251382"/>
            <a:ext cx="1297515" cy="1297519"/>
          </a:xfrm>
          <a:prstGeom prst="rect">
            <a:avLst/>
          </a:prstGeom>
        </p:spPr>
      </p:pic>
    </p:spTree>
    <p:extLst>
      <p:ext uri="{BB962C8B-B14F-4D97-AF65-F5344CB8AC3E}">
        <p14:creationId xmlns:p14="http://schemas.microsoft.com/office/powerpoint/2010/main" val="20745224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a:off x="0" y="2946400"/>
            <a:ext cx="6858000" cy="1306110"/>
          </a:xfrm>
        </p:spPr>
        <p:txBody>
          <a:bodyPr>
            <a:noAutofit/>
          </a:bodyPr>
          <a:lstStyle/>
          <a:p>
            <a:r>
              <a:rPr lang="en-US" sz="8000" b="1" dirty="0"/>
              <a:t>Year 4</a:t>
            </a:r>
            <a:endParaRPr lang="en-GB" sz="8000" b="1" dirty="0"/>
          </a:p>
        </p:txBody>
      </p:sp>
      <p:pic>
        <p:nvPicPr>
          <p:cNvPr id="105" name="Picture 104" descr="A close up of a sign&#10;&#10;Description automatically generated">
            <a:extLst>
              <a:ext uri="{FF2B5EF4-FFF2-40B4-BE49-F238E27FC236}">
                <a16:creationId xmlns:a16="http://schemas.microsoft.com/office/drawing/2014/main" id="{F7217F87-0174-4B96-B48C-9376EC3BE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82" y="912464"/>
            <a:ext cx="2877035" cy="2033936"/>
          </a:xfrm>
          <a:prstGeom prst="rect">
            <a:avLst/>
          </a:prstGeom>
        </p:spPr>
      </p:pic>
      <p:grpSp>
        <p:nvGrpSpPr>
          <p:cNvPr id="3" name="Group 2">
            <a:extLst>
              <a:ext uri="{FF2B5EF4-FFF2-40B4-BE49-F238E27FC236}">
                <a16:creationId xmlns:a16="http://schemas.microsoft.com/office/drawing/2014/main" id="{056693BA-0BDB-40A6-A56C-B60F8EA98FA1}"/>
              </a:ext>
            </a:extLst>
          </p:cNvPr>
          <p:cNvGrpSpPr/>
          <p:nvPr/>
        </p:nvGrpSpPr>
        <p:grpSpPr>
          <a:xfrm>
            <a:off x="-935992" y="8775699"/>
            <a:ext cx="9514617" cy="3516727"/>
            <a:chOff x="1159789" y="8240859"/>
            <a:chExt cx="15649065" cy="5784099"/>
          </a:xfrm>
        </p:grpSpPr>
        <p:sp>
          <p:nvSpPr>
            <p:cNvPr id="119" name="Isosceles Triangle 118">
              <a:extLst>
                <a:ext uri="{FF2B5EF4-FFF2-40B4-BE49-F238E27FC236}">
                  <a16:creationId xmlns:a16="http://schemas.microsoft.com/office/drawing/2014/main" id="{6F8CFDE6-F4CF-4B27-9775-1AD05E1BDBEF}"/>
                </a:ext>
              </a:extLst>
            </p:cNvPr>
            <p:cNvSpPr/>
            <p:nvPr/>
          </p:nvSpPr>
          <p:spPr>
            <a:xfrm rot="17940000" flipH="1" flipV="1">
              <a:off x="10005850" y="8344941"/>
              <a:ext cx="2492757" cy="4651310"/>
            </a:xfrm>
            <a:prstGeom prst="triangle">
              <a:avLst/>
            </a:pr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A4397B53-575D-4F5D-A7F3-A3B01F6B6BEB}"/>
                </a:ext>
              </a:extLst>
            </p:cNvPr>
            <p:cNvSpPr/>
            <p:nvPr/>
          </p:nvSpPr>
          <p:spPr>
            <a:xfrm rot="16802127" flipV="1">
              <a:off x="3755696" y="8065599"/>
              <a:ext cx="2492757" cy="4651310"/>
            </a:xfrm>
            <a:prstGeom prst="triangle">
              <a:avLst/>
            </a:pr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4C94FAC3-065E-4C18-A31A-E57B4EB91506}"/>
                </a:ext>
              </a:extLst>
            </p:cNvPr>
            <p:cNvSpPr/>
            <p:nvPr/>
          </p:nvSpPr>
          <p:spPr>
            <a:xfrm rot="19340737" flipH="1" flipV="1">
              <a:off x="5819163" y="9129945"/>
              <a:ext cx="2492757" cy="4651310"/>
            </a:xfrm>
            <a:prstGeom prst="triangle">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BB41784D-7C15-4A84-A6DA-A2DB5187F2F8}"/>
                </a:ext>
              </a:extLst>
            </p:cNvPr>
            <p:cNvSpPr/>
            <p:nvPr/>
          </p:nvSpPr>
          <p:spPr>
            <a:xfrm rot="10137648" flipV="1">
              <a:off x="8341161" y="8589587"/>
              <a:ext cx="2492757" cy="4651310"/>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4E3BD6FF-AAB1-4037-9D03-0140C4248F8E}"/>
                </a:ext>
              </a:extLst>
            </p:cNvPr>
            <p:cNvSpPr/>
            <p:nvPr/>
          </p:nvSpPr>
          <p:spPr>
            <a:xfrm rot="1817085" flipV="1">
              <a:off x="5777661" y="8855101"/>
              <a:ext cx="2492757" cy="4651310"/>
            </a:xfrm>
            <a:prstGeom prst="triangle">
              <a:avLst/>
            </a:pr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D14D18A1-19A6-4434-93B8-E4D14B1CDF4C}"/>
                </a:ext>
              </a:extLst>
            </p:cNvPr>
            <p:cNvSpPr/>
            <p:nvPr/>
          </p:nvSpPr>
          <p:spPr>
            <a:xfrm rot="14409240" flipH="1">
              <a:off x="2239065" y="8456760"/>
              <a:ext cx="2492757" cy="4651310"/>
            </a:xfrm>
            <a:prstGeom prst="triangle">
              <a:avLst/>
            </a:prstGeom>
            <a:solidFill>
              <a:srgbClr val="238E24"/>
            </a:solid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Isosceles Triangle 124">
              <a:extLst>
                <a:ext uri="{FF2B5EF4-FFF2-40B4-BE49-F238E27FC236}">
                  <a16:creationId xmlns:a16="http://schemas.microsoft.com/office/drawing/2014/main" id="{2902116C-A4A7-4EDD-88ED-18203FB162F5}"/>
                </a:ext>
              </a:extLst>
            </p:cNvPr>
            <p:cNvSpPr/>
            <p:nvPr/>
          </p:nvSpPr>
          <p:spPr>
            <a:xfrm>
              <a:off x="9894318" y="8240859"/>
              <a:ext cx="2492757" cy="4651310"/>
            </a:xfrm>
            <a:prstGeom prst="triangle">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Isosceles Triangle 125">
              <a:extLst>
                <a:ext uri="{FF2B5EF4-FFF2-40B4-BE49-F238E27FC236}">
                  <a16:creationId xmlns:a16="http://schemas.microsoft.com/office/drawing/2014/main" id="{25718241-AC58-446D-9D89-8101A969529B}"/>
                </a:ext>
              </a:extLst>
            </p:cNvPr>
            <p:cNvSpPr/>
            <p:nvPr/>
          </p:nvSpPr>
          <p:spPr>
            <a:xfrm rot="2171186" flipV="1">
              <a:off x="10072411" y="8985108"/>
              <a:ext cx="2492757" cy="4651310"/>
            </a:xfrm>
            <a:prstGeom prst="triangle">
              <a:avLst/>
            </a:pr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3F09E068-5287-45BD-ACB6-537CB1DF147F}"/>
                </a:ext>
              </a:extLst>
            </p:cNvPr>
            <p:cNvSpPr/>
            <p:nvPr/>
          </p:nvSpPr>
          <p:spPr>
            <a:xfrm rot="19809240" flipV="1">
              <a:off x="9576480" y="9373648"/>
              <a:ext cx="2492757" cy="4651310"/>
            </a:xfrm>
            <a:prstGeom prst="triangle">
              <a:avLst/>
            </a:prstGeom>
            <a:solidFill>
              <a:srgbClr val="60398A"/>
            </a:solidFill>
            <a:ln>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76F69B6B-208D-4B5D-94E5-5F59FF14436A}"/>
                </a:ext>
              </a:extLst>
            </p:cNvPr>
            <p:cNvSpPr/>
            <p:nvPr/>
          </p:nvSpPr>
          <p:spPr>
            <a:xfrm rot="18017085" flipV="1">
              <a:off x="13236820" y="8380958"/>
              <a:ext cx="2492757" cy="4651310"/>
            </a:xfrm>
            <a:prstGeom prst="triangle">
              <a:avLst/>
            </a:pr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EF21E1F0-3F19-4106-A70A-6A1BBCB1A16A}"/>
                </a:ext>
              </a:extLst>
            </p:cNvPr>
            <p:cNvSpPr/>
            <p:nvPr/>
          </p:nvSpPr>
          <p:spPr>
            <a:xfrm rot="11940000" flipV="1">
              <a:off x="2175473" y="8245548"/>
              <a:ext cx="2492757" cy="465131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pic>
        <p:nvPicPr>
          <p:cNvPr id="146" name="Graphic 145" descr="Speech">
            <a:extLst>
              <a:ext uri="{FF2B5EF4-FFF2-40B4-BE49-F238E27FC236}">
                <a16:creationId xmlns:a16="http://schemas.microsoft.com/office/drawing/2014/main" id="{A177B1F6-A749-4FF7-BF8A-114DF4A37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1442" y="5719296"/>
            <a:ext cx="4084591" cy="3686758"/>
          </a:xfrm>
          <a:prstGeom prst="rect">
            <a:avLst/>
          </a:prstGeom>
        </p:spPr>
      </p:pic>
      <p:sp>
        <p:nvSpPr>
          <p:cNvPr id="147" name="Rectangle 146">
            <a:extLst>
              <a:ext uri="{FF2B5EF4-FFF2-40B4-BE49-F238E27FC236}">
                <a16:creationId xmlns:a16="http://schemas.microsoft.com/office/drawing/2014/main" id="{A87ACC0D-94A9-4622-82E0-95ED78B60CC1}"/>
              </a:ext>
            </a:extLst>
          </p:cNvPr>
          <p:cNvSpPr/>
          <p:nvPr/>
        </p:nvSpPr>
        <p:spPr>
          <a:xfrm>
            <a:off x="3503906" y="6444103"/>
            <a:ext cx="2894374" cy="1754326"/>
          </a:xfrm>
          <a:prstGeom prst="rect">
            <a:avLst/>
          </a:prstGeom>
        </p:spPr>
        <p:txBody>
          <a:bodyPr wrap="square" anchor="t">
            <a:spAutoFit/>
          </a:bodyPr>
          <a:lstStyle/>
          <a:p>
            <a:pPr algn="ctr">
              <a:lnSpc>
                <a:spcPct val="90000"/>
              </a:lnSpc>
            </a:pPr>
            <a:r>
              <a:rPr lang="en-GB" sz="2400" b="1">
                <a:solidFill>
                  <a:schemeClr val="bg1"/>
                </a:solidFill>
                <a:latin typeface="Calibri"/>
                <a:cs typeface="Calibri"/>
              </a:rPr>
              <a:t>“Exploring religion and belief in the modern world; joyfully, creatively and confidently.”</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C07C3E7-4FAA-496C-9117-0D95B18333B6}"/>
                  </a:ext>
                </a:extLst>
              </p:cNvPr>
              <p:cNvGraphicFramePr>
                <a:graphicFrameLocks noChangeAspect="1"/>
              </p:cNvGraphicFramePr>
              <p:nvPr>
                <p:extLst>
                  <p:ext uri="{D42A27DB-BD31-4B8C-83A1-F6EECF244321}">
                    <p14:modId xmlns:p14="http://schemas.microsoft.com/office/powerpoint/2010/main" val="1029975207"/>
                  </p:ext>
                </p:extLst>
              </p:nvPr>
            </p:nvGraphicFramePr>
            <p:xfrm>
              <a:off x="42504" y="4448899"/>
              <a:ext cx="1116892" cy="1613289"/>
            </p:xfrm>
            <a:graphic>
              <a:graphicData uri="http://schemas.microsoft.com/office/powerpoint/2016/slidezoom">
                <pslz:sldZm>
                  <pslz:sldZmObj sldId="263" cId="3111689232">
                    <pslz:zmPr id="{69A5AB73-6F72-4DFA-8925-A12DA3349084}" returnToParent="0" transitionDur="1000">
                      <p166:blipFill xmlns:p166="http://schemas.microsoft.com/office/powerpoint/2016/6/main">
                        <a:blip r:embed="rId5"/>
                        <a:stretch>
                          <a:fillRect/>
                        </a:stretch>
                      </p166:blipFill>
                      <p166:spPr xmlns:p166="http://schemas.microsoft.com/office/powerpoint/2016/6/main">
                        <a:xfrm>
                          <a:off x="0" y="0"/>
                          <a:ext cx="1116892" cy="1613289"/>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6C07C3E7-4FAA-496C-9117-0D95B18333B6}"/>
                  </a:ext>
                </a:extLst>
              </p:cNvPr>
              <p:cNvPicPr>
                <a:picLocks noGrp="1" noRot="1" noChangeAspect="1" noMove="1" noResize="1" noEditPoints="1" noAdjustHandles="1" noChangeArrowheads="1" noChangeShapeType="1"/>
              </p:cNvPicPr>
              <p:nvPr/>
            </p:nvPicPr>
            <p:blipFill>
              <a:blip r:embed="rId6"/>
              <a:stretch>
                <a:fillRect/>
              </a:stretch>
            </p:blipFill>
            <p:spPr>
              <a:xfrm>
                <a:off x="42504" y="4448899"/>
                <a:ext cx="1116892" cy="161328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57416596-4910-4E06-B521-9AF5A8A4F617}"/>
                  </a:ext>
                </a:extLst>
              </p:cNvPr>
              <p:cNvGraphicFramePr>
                <a:graphicFrameLocks noChangeAspect="1"/>
              </p:cNvGraphicFramePr>
              <p:nvPr>
                <p:extLst>
                  <p:ext uri="{D42A27DB-BD31-4B8C-83A1-F6EECF244321}">
                    <p14:modId xmlns:p14="http://schemas.microsoft.com/office/powerpoint/2010/main" val="2931797214"/>
                  </p:ext>
                </p:extLst>
              </p:nvPr>
            </p:nvGraphicFramePr>
            <p:xfrm>
              <a:off x="1182016" y="4438887"/>
              <a:ext cx="1116892" cy="1613289"/>
            </p:xfrm>
            <a:graphic>
              <a:graphicData uri="http://schemas.microsoft.com/office/powerpoint/2016/slidezoom">
                <pslz:sldZm>
                  <pslz:sldZmObj sldId="278" cId="3567211325">
                    <pslz:zmPr id="{B4CE7F80-CFC8-4493-9103-2CCB937758E2}" returnToParent="0" transitionDur="1000">
                      <p166:blipFill xmlns:p166="http://schemas.microsoft.com/office/powerpoint/2016/6/main">
                        <a:blip r:embed="rId7"/>
                        <a:stretch>
                          <a:fillRect/>
                        </a:stretch>
                      </p166:blipFill>
                      <p166:spPr xmlns:p166="http://schemas.microsoft.com/office/powerpoint/2016/6/main">
                        <a:xfrm>
                          <a:off x="0" y="0"/>
                          <a:ext cx="1116892" cy="1613289"/>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57416596-4910-4E06-B521-9AF5A8A4F617}"/>
                  </a:ext>
                </a:extLst>
              </p:cNvPr>
              <p:cNvPicPr>
                <a:picLocks noGrp="1" noRot="1" noChangeAspect="1" noMove="1" noResize="1" noEditPoints="1" noAdjustHandles="1" noChangeArrowheads="1" noChangeShapeType="1"/>
              </p:cNvPicPr>
              <p:nvPr/>
            </p:nvPicPr>
            <p:blipFill>
              <a:blip r:embed="rId8"/>
              <a:stretch>
                <a:fillRect/>
              </a:stretch>
            </p:blipFill>
            <p:spPr>
              <a:xfrm>
                <a:off x="1182016" y="4438887"/>
                <a:ext cx="1116892" cy="161328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942283A3-A226-4D79-AF4E-C3C31FCF5ADB}"/>
                  </a:ext>
                </a:extLst>
              </p:cNvPr>
              <p:cNvGraphicFramePr>
                <a:graphicFrameLocks noChangeAspect="1"/>
              </p:cNvGraphicFramePr>
              <p:nvPr>
                <p:extLst>
                  <p:ext uri="{D42A27DB-BD31-4B8C-83A1-F6EECF244321}">
                    <p14:modId xmlns:p14="http://schemas.microsoft.com/office/powerpoint/2010/main" val="2753147437"/>
                  </p:ext>
                </p:extLst>
              </p:nvPr>
            </p:nvGraphicFramePr>
            <p:xfrm>
              <a:off x="2323468" y="4438717"/>
              <a:ext cx="1116892" cy="1613289"/>
            </p:xfrm>
            <a:graphic>
              <a:graphicData uri="http://schemas.microsoft.com/office/powerpoint/2016/slidezoom">
                <pslz:sldZm>
                  <pslz:sldZmObj sldId="295" cId="2944208594">
                    <pslz:zmPr id="{A9D4D46E-0726-4F91-99D3-E457D38D2A08}" returnToParent="0" transitionDur="1000">
                      <p166:blipFill xmlns:p166="http://schemas.microsoft.com/office/powerpoint/2016/6/main">
                        <a:blip r:embed="rId9"/>
                        <a:stretch>
                          <a:fillRect/>
                        </a:stretch>
                      </p166:blipFill>
                      <p166:spPr xmlns:p166="http://schemas.microsoft.com/office/powerpoint/2016/6/main">
                        <a:xfrm>
                          <a:off x="0" y="0"/>
                          <a:ext cx="1116892" cy="1613289"/>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942283A3-A226-4D79-AF4E-C3C31FCF5ADB}"/>
                  </a:ext>
                </a:extLst>
              </p:cNvPr>
              <p:cNvPicPr>
                <a:picLocks noGrp="1" noRot="1" noChangeAspect="1" noMove="1" noResize="1" noEditPoints="1" noAdjustHandles="1" noChangeArrowheads="1" noChangeShapeType="1"/>
              </p:cNvPicPr>
              <p:nvPr/>
            </p:nvPicPr>
            <p:blipFill>
              <a:blip r:embed="rId10"/>
              <a:stretch>
                <a:fillRect/>
              </a:stretch>
            </p:blipFill>
            <p:spPr>
              <a:xfrm>
                <a:off x="2323468" y="4438717"/>
                <a:ext cx="1116892" cy="161328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3E8A2EDD-3612-4A9E-BD42-9B44ABA438EC}"/>
                  </a:ext>
                </a:extLst>
              </p:cNvPr>
              <p:cNvGraphicFramePr>
                <a:graphicFrameLocks noChangeAspect="1"/>
              </p:cNvGraphicFramePr>
              <p:nvPr>
                <p:extLst>
                  <p:ext uri="{D42A27DB-BD31-4B8C-83A1-F6EECF244321}">
                    <p14:modId xmlns:p14="http://schemas.microsoft.com/office/powerpoint/2010/main" val="733694617"/>
                  </p:ext>
                </p:extLst>
              </p:nvPr>
            </p:nvGraphicFramePr>
            <p:xfrm>
              <a:off x="3456907" y="4438792"/>
              <a:ext cx="1116892" cy="1613289"/>
            </p:xfrm>
            <a:graphic>
              <a:graphicData uri="http://schemas.microsoft.com/office/powerpoint/2016/slidezoom">
                <pslz:sldZm>
                  <pslz:sldZmObj sldId="309" cId="4122800174">
                    <pslz:zmPr id="{DA757EF1-3FBB-48E0-AACD-30B0D3E426A1}" returnToParent="0" transitionDur="1000">
                      <p166:blipFill xmlns:p166="http://schemas.microsoft.com/office/powerpoint/2016/6/main">
                        <a:blip r:embed="rId11"/>
                        <a:stretch>
                          <a:fillRect/>
                        </a:stretch>
                      </p166:blipFill>
                      <p166:spPr xmlns:p166="http://schemas.microsoft.com/office/powerpoint/2016/6/main">
                        <a:xfrm>
                          <a:off x="0" y="0"/>
                          <a:ext cx="1116892" cy="1613289"/>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3E8A2EDD-3612-4A9E-BD42-9B44ABA438EC}"/>
                  </a:ext>
                </a:extLst>
              </p:cNvPr>
              <p:cNvPicPr>
                <a:picLocks noGrp="1" noRot="1" noChangeAspect="1" noMove="1" noResize="1" noEditPoints="1" noAdjustHandles="1" noChangeArrowheads="1" noChangeShapeType="1"/>
              </p:cNvPicPr>
              <p:nvPr/>
            </p:nvPicPr>
            <p:blipFill>
              <a:blip r:embed="rId12"/>
              <a:stretch>
                <a:fillRect/>
              </a:stretch>
            </p:blipFill>
            <p:spPr>
              <a:xfrm>
                <a:off x="3456907" y="4438792"/>
                <a:ext cx="1116892" cy="161328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12958A80-C173-4153-A110-24000E2F4A3F}"/>
                  </a:ext>
                </a:extLst>
              </p:cNvPr>
              <p:cNvGraphicFramePr>
                <a:graphicFrameLocks noChangeAspect="1"/>
              </p:cNvGraphicFramePr>
              <p:nvPr>
                <p:extLst>
                  <p:ext uri="{D42A27DB-BD31-4B8C-83A1-F6EECF244321}">
                    <p14:modId xmlns:p14="http://schemas.microsoft.com/office/powerpoint/2010/main" val="3162881598"/>
                  </p:ext>
                </p:extLst>
              </p:nvPr>
            </p:nvGraphicFramePr>
            <p:xfrm>
              <a:off x="4590347" y="4440698"/>
              <a:ext cx="1116892" cy="1613289"/>
            </p:xfrm>
            <a:graphic>
              <a:graphicData uri="http://schemas.microsoft.com/office/powerpoint/2016/slidezoom">
                <pslz:sldZm>
                  <pslz:sldZmObj sldId="315" cId="3404543099">
                    <pslz:zmPr id="{75522B89-F912-4D2F-96D1-C2A687979031}" returnToParent="0" transitionDur="1000">
                      <p166:blipFill xmlns:p166="http://schemas.microsoft.com/office/powerpoint/2016/6/main">
                        <a:blip r:embed="rId13"/>
                        <a:stretch>
                          <a:fillRect/>
                        </a:stretch>
                      </p166:blipFill>
                      <p166:spPr xmlns:p166="http://schemas.microsoft.com/office/powerpoint/2016/6/main">
                        <a:xfrm>
                          <a:off x="0" y="0"/>
                          <a:ext cx="1116892" cy="1613289"/>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12958A80-C173-4153-A110-24000E2F4A3F}"/>
                  </a:ext>
                </a:extLst>
              </p:cNvPr>
              <p:cNvPicPr>
                <a:picLocks noGrp="1" noRot="1" noChangeAspect="1" noMove="1" noResize="1" noEditPoints="1" noAdjustHandles="1" noChangeArrowheads="1" noChangeShapeType="1"/>
              </p:cNvPicPr>
              <p:nvPr/>
            </p:nvPicPr>
            <p:blipFill>
              <a:blip r:embed="rId14"/>
              <a:stretch>
                <a:fillRect/>
              </a:stretch>
            </p:blipFill>
            <p:spPr>
              <a:xfrm>
                <a:off x="4590347" y="4440698"/>
                <a:ext cx="1116892" cy="161328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4721263B-2EF5-455B-AFC0-F975646F884E}"/>
                  </a:ext>
                </a:extLst>
              </p:cNvPr>
              <p:cNvGraphicFramePr>
                <a:graphicFrameLocks noChangeAspect="1"/>
              </p:cNvGraphicFramePr>
              <p:nvPr>
                <p:extLst>
                  <p:ext uri="{D42A27DB-BD31-4B8C-83A1-F6EECF244321}">
                    <p14:modId xmlns:p14="http://schemas.microsoft.com/office/powerpoint/2010/main" val="4288044068"/>
                  </p:ext>
                </p:extLst>
              </p:nvPr>
            </p:nvGraphicFramePr>
            <p:xfrm>
              <a:off x="5723786" y="4438717"/>
              <a:ext cx="1116892" cy="1613289"/>
            </p:xfrm>
            <a:graphic>
              <a:graphicData uri="http://schemas.microsoft.com/office/powerpoint/2016/slidezoom">
                <pslz:sldZm>
                  <pslz:sldZmObj sldId="339" cId="545918184">
                    <pslz:zmPr id="{ADFE7437-AA7A-4EE6-BE00-B42BC42C13DC}" returnToParent="0" transitionDur="1000">
                      <p166:blipFill xmlns:p166="http://schemas.microsoft.com/office/powerpoint/2016/6/main">
                        <a:blip r:embed="rId15"/>
                        <a:stretch>
                          <a:fillRect/>
                        </a:stretch>
                      </p166:blipFill>
                      <p166:spPr xmlns:p166="http://schemas.microsoft.com/office/powerpoint/2016/6/main">
                        <a:xfrm>
                          <a:off x="0" y="0"/>
                          <a:ext cx="1116892" cy="1613289"/>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4721263B-2EF5-455B-AFC0-F975646F884E}"/>
                  </a:ext>
                </a:extLst>
              </p:cNvPr>
              <p:cNvPicPr>
                <a:picLocks noGrp="1" noRot="1" noChangeAspect="1" noMove="1" noResize="1" noEditPoints="1" noAdjustHandles="1" noChangeArrowheads="1" noChangeShapeType="1"/>
              </p:cNvPicPr>
              <p:nvPr/>
            </p:nvPicPr>
            <p:blipFill>
              <a:blip r:embed="rId16"/>
              <a:stretch>
                <a:fillRect/>
              </a:stretch>
            </p:blipFill>
            <p:spPr>
              <a:xfrm>
                <a:off x="5723786" y="4438717"/>
                <a:ext cx="1116892" cy="1613289"/>
              </a:xfrm>
              <a:prstGeom prst="rect">
                <a:avLst/>
              </a:prstGeom>
              <a:ln w="3175">
                <a:solidFill>
                  <a:prstClr val="ltGray"/>
                </a:solidFill>
              </a:ln>
            </p:spPr>
          </p:pic>
        </mc:Fallback>
      </mc:AlternateContent>
    </p:spTree>
    <p:extLst>
      <p:ext uri="{BB962C8B-B14F-4D97-AF65-F5344CB8AC3E}">
        <p14:creationId xmlns:p14="http://schemas.microsoft.com/office/powerpoint/2010/main" val="777376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00817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90244" y="698291"/>
            <a:ext cx="3647157" cy="3602040"/>
          </a:xfrm>
          <a:prstGeom prst="line">
            <a:avLst/>
          </a:prstGeom>
          <a:ln w="38100">
            <a:solidFill>
              <a:srgbClr val="00817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81598" y="4637492"/>
            <a:ext cx="9906001" cy="631018"/>
          </a:xfrm>
        </p:spPr>
        <p:txBody>
          <a:bodyPr>
            <a:noAutofit/>
          </a:bodyPr>
          <a:lstStyle/>
          <a:p>
            <a:r>
              <a:rPr lang="en-US" sz="2800"/>
              <a:t>Year 4  What do Christians learn from the creation story?</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817D"/>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817D">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00817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a:off x="1299857" y="2494963"/>
            <a:ext cx="4365728" cy="5919"/>
          </a:xfrm>
          <a:prstGeom prst="line">
            <a:avLst/>
          </a:prstGeom>
          <a:ln w="38100">
            <a:solidFill>
              <a:srgbClr val="00817D"/>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672457" y="467421"/>
            <a:ext cx="2070468" cy="461665"/>
          </a:xfrm>
          <a:prstGeom prst="rect">
            <a:avLst/>
          </a:prstGeom>
          <a:solidFill>
            <a:schemeClr val="bg1"/>
          </a:solidFill>
          <a:ln w="28575">
            <a:solidFill>
              <a:srgbClr val="00817D"/>
            </a:solidFill>
          </a:ln>
        </p:spPr>
        <p:txBody>
          <a:bodyPr wrap="square" rtlCol="0">
            <a:spAutoFit/>
          </a:bodyPr>
          <a:lstStyle/>
          <a:p>
            <a:r>
              <a:rPr lang="en-US" sz="1200"/>
              <a:t>I can outline the account of creation as told in Genesis</a:t>
            </a:r>
            <a:endParaRPr lang="en-GB" sz="1200"/>
          </a:p>
        </p:txBody>
      </p:sp>
      <p:sp>
        <p:nvSpPr>
          <p:cNvPr id="36" name="TextBox 35">
            <a:extLst>
              <a:ext uri="{FF2B5EF4-FFF2-40B4-BE49-F238E27FC236}">
                <a16:creationId xmlns:a16="http://schemas.microsoft.com/office/drawing/2014/main" id="{80193BE4-A1F6-4586-B61C-789D25FE6738}"/>
              </a:ext>
            </a:extLst>
          </p:cNvPr>
          <p:cNvSpPr txBox="1"/>
          <p:nvPr/>
        </p:nvSpPr>
        <p:spPr>
          <a:xfrm>
            <a:off x="5647170" y="2042112"/>
            <a:ext cx="1107166" cy="830997"/>
          </a:xfrm>
          <a:prstGeom prst="rect">
            <a:avLst/>
          </a:prstGeom>
          <a:solidFill>
            <a:schemeClr val="bg1"/>
          </a:solidFill>
          <a:ln w="28575">
            <a:solidFill>
              <a:srgbClr val="00817D"/>
            </a:solidFill>
          </a:ln>
        </p:spPr>
        <p:txBody>
          <a:bodyPr wrap="square" rtlCol="0">
            <a:spAutoFit/>
          </a:bodyPr>
          <a:lstStyle/>
          <a:p>
            <a:r>
              <a:rPr lang="en-US" sz="1200"/>
              <a:t>I understand the Christian idea of stewardship</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817D"/>
          </a:solidFill>
        </p:spPr>
        <p:txBody>
          <a:bodyPr wrap="square">
            <a:spAutoFit/>
          </a:bodyPr>
          <a:lstStyle/>
          <a:p>
            <a:pPr algn="ctr"/>
            <a:r>
              <a:rPr lang="en-GB" sz="1800" b="1" i="0" u="none" strike="noStrike" noProof="0">
                <a:solidFill>
                  <a:schemeClr val="bg1"/>
                </a:solidFill>
              </a:rPr>
              <a:t>What do Christians learn from the creation story?</a:t>
            </a:r>
            <a:endParaRPr lang="en-GB" sz="1800"/>
          </a:p>
        </p:txBody>
      </p:sp>
      <p:sp>
        <p:nvSpPr>
          <p:cNvPr id="39" name="TextBox 38">
            <a:extLst>
              <a:ext uri="{FF2B5EF4-FFF2-40B4-BE49-F238E27FC236}">
                <a16:creationId xmlns:a16="http://schemas.microsoft.com/office/drawing/2014/main" id="{0F235644-C5C3-44BC-A335-E88A8A778626}"/>
              </a:ext>
            </a:extLst>
          </p:cNvPr>
          <p:cNvSpPr txBox="1"/>
          <p:nvPr/>
        </p:nvSpPr>
        <p:spPr>
          <a:xfrm>
            <a:off x="2449111" y="4319631"/>
            <a:ext cx="1959349" cy="646331"/>
          </a:xfrm>
          <a:prstGeom prst="rect">
            <a:avLst/>
          </a:prstGeom>
          <a:solidFill>
            <a:schemeClr val="bg1"/>
          </a:solidFill>
          <a:ln w="28575">
            <a:solidFill>
              <a:srgbClr val="00817D"/>
            </a:solidFill>
          </a:ln>
        </p:spPr>
        <p:txBody>
          <a:bodyPr wrap="square" rtlCol="0">
            <a:spAutoFit/>
          </a:bodyPr>
          <a:lstStyle/>
          <a:p>
            <a:r>
              <a:rPr lang="en-US" sz="1200"/>
              <a:t>I know what the Ten Commandments are and why they exist</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103664" y="431764"/>
            <a:ext cx="1587384" cy="646331"/>
          </a:xfrm>
          <a:prstGeom prst="rect">
            <a:avLst/>
          </a:prstGeom>
          <a:solidFill>
            <a:schemeClr val="bg1"/>
          </a:solidFill>
          <a:ln w="28575">
            <a:solidFill>
              <a:srgbClr val="00817D"/>
            </a:solidFill>
          </a:ln>
        </p:spPr>
        <p:txBody>
          <a:bodyPr wrap="square" rtlCol="0">
            <a:spAutoFit/>
          </a:bodyPr>
          <a:lstStyle/>
          <a:p>
            <a:r>
              <a:rPr lang="en-US" sz="1200"/>
              <a:t>I can explore how the fall fits into the big picture of the Bible</a:t>
            </a:r>
            <a:endParaRPr lang="en-GB" sz="1200"/>
          </a:p>
        </p:txBody>
      </p:sp>
      <p:sp>
        <p:nvSpPr>
          <p:cNvPr id="41" name="TextBox 40">
            <a:extLst>
              <a:ext uri="{FF2B5EF4-FFF2-40B4-BE49-F238E27FC236}">
                <a16:creationId xmlns:a16="http://schemas.microsoft.com/office/drawing/2014/main" id="{98CAEBAA-B5EC-4FBE-A45E-F40AC7350DAD}"/>
              </a:ext>
            </a:extLst>
          </p:cNvPr>
          <p:cNvSpPr txBox="1"/>
          <p:nvPr/>
        </p:nvSpPr>
        <p:spPr>
          <a:xfrm>
            <a:off x="103664" y="2264130"/>
            <a:ext cx="1516932" cy="461665"/>
          </a:xfrm>
          <a:prstGeom prst="rect">
            <a:avLst/>
          </a:prstGeom>
          <a:solidFill>
            <a:schemeClr val="bg1"/>
          </a:solidFill>
          <a:ln w="28575">
            <a:solidFill>
              <a:srgbClr val="00817D"/>
            </a:solidFill>
          </a:ln>
        </p:spPr>
        <p:txBody>
          <a:bodyPr wrap="square" rtlCol="0">
            <a:spAutoFit/>
          </a:bodyPr>
          <a:lstStyle/>
          <a:p>
            <a:r>
              <a:rPr lang="en-US" sz="1200"/>
              <a:t>I know the story of ‘the Fall’ in Genesis 3</a:t>
            </a:r>
            <a:endParaRPr lang="en-GB" sz="1200"/>
          </a:p>
        </p:txBody>
      </p:sp>
      <p:sp>
        <p:nvSpPr>
          <p:cNvPr id="42" name="TextBox 41">
            <a:extLst>
              <a:ext uri="{FF2B5EF4-FFF2-40B4-BE49-F238E27FC236}">
                <a16:creationId xmlns:a16="http://schemas.microsoft.com/office/drawing/2014/main" id="{FF42FDB5-8598-45C4-B50E-CFFBCBC3AA68}"/>
              </a:ext>
            </a:extLst>
          </p:cNvPr>
          <p:cNvSpPr txBox="1"/>
          <p:nvPr/>
        </p:nvSpPr>
        <p:spPr>
          <a:xfrm>
            <a:off x="4787960" y="4280063"/>
            <a:ext cx="2022256" cy="646331"/>
          </a:xfrm>
          <a:prstGeom prst="rect">
            <a:avLst/>
          </a:prstGeom>
          <a:solidFill>
            <a:schemeClr val="bg1"/>
          </a:solidFill>
          <a:ln w="28575">
            <a:solidFill>
              <a:srgbClr val="00817D"/>
            </a:solidFill>
          </a:ln>
        </p:spPr>
        <p:txBody>
          <a:bodyPr wrap="square" rtlCol="0">
            <a:spAutoFit/>
          </a:bodyPr>
          <a:lstStyle/>
          <a:p>
            <a:r>
              <a:rPr lang="en-US" sz="1200"/>
              <a:t>I can suggest and explain ideas about what Christians learn from the Creation Story.</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54751" y="4267264"/>
            <a:ext cx="1959349" cy="461665"/>
          </a:xfrm>
          <a:prstGeom prst="rect">
            <a:avLst/>
          </a:prstGeom>
          <a:solidFill>
            <a:schemeClr val="bg1"/>
          </a:solidFill>
          <a:ln w="28575">
            <a:solidFill>
              <a:srgbClr val="00817D"/>
            </a:solidFill>
          </a:ln>
        </p:spPr>
        <p:txBody>
          <a:bodyPr wrap="square" rtlCol="0">
            <a:spAutoFit/>
          </a:bodyPr>
          <a:lstStyle/>
          <a:p>
            <a:r>
              <a:rPr lang="en-US" sz="1200"/>
              <a:t>I can name some of the Ten Commandments</a:t>
            </a:r>
          </a:p>
        </p:txBody>
      </p:sp>
      <p:grpSp>
        <p:nvGrpSpPr>
          <p:cNvPr id="3" name="Group 2">
            <a:extLst>
              <a:ext uri="{FF2B5EF4-FFF2-40B4-BE49-F238E27FC236}">
                <a16:creationId xmlns:a16="http://schemas.microsoft.com/office/drawing/2014/main" id="{CFAB6B72-F81E-4B85-95EA-606A7472F894}"/>
              </a:ext>
            </a:extLst>
          </p:cNvPr>
          <p:cNvGrpSpPr/>
          <p:nvPr/>
        </p:nvGrpSpPr>
        <p:grpSpPr>
          <a:xfrm>
            <a:off x="2893755" y="2114294"/>
            <a:ext cx="1026247" cy="793729"/>
            <a:chOff x="2893755" y="2114294"/>
            <a:chExt cx="1026247" cy="793729"/>
          </a:xfrm>
        </p:grpSpPr>
        <p:pic>
          <p:nvPicPr>
            <p:cNvPr id="47" name="Graphic 46" descr="Earth globe: Africa and Europe with solid fill">
              <a:extLst>
                <a:ext uri="{FF2B5EF4-FFF2-40B4-BE49-F238E27FC236}">
                  <a16:creationId xmlns:a16="http://schemas.microsoft.com/office/drawing/2014/main" id="{DF3C6DD5-5656-4F56-A507-0B78B56BA7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3755" y="2114294"/>
              <a:ext cx="793729" cy="793729"/>
            </a:xfrm>
            <a:prstGeom prst="rect">
              <a:avLst/>
            </a:prstGeom>
          </p:spPr>
        </p:pic>
        <p:pic>
          <p:nvPicPr>
            <p:cNvPr id="56" name="Graphic 55" descr="Paint brush with solid fill">
              <a:extLst>
                <a:ext uri="{FF2B5EF4-FFF2-40B4-BE49-F238E27FC236}">
                  <a16:creationId xmlns:a16="http://schemas.microsoft.com/office/drawing/2014/main" id="{45269DA6-A182-44F6-A12D-608328985C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10661" flipH="1">
              <a:off x="3428462" y="2291891"/>
              <a:ext cx="491539" cy="491540"/>
            </a:xfrm>
            <a:prstGeom prst="rect">
              <a:avLst/>
            </a:prstGeom>
          </p:spPr>
        </p:pic>
      </p:grpSp>
      <p:grpSp>
        <p:nvGrpSpPr>
          <p:cNvPr id="126" name="Group 125">
            <a:extLst>
              <a:ext uri="{FF2B5EF4-FFF2-40B4-BE49-F238E27FC236}">
                <a16:creationId xmlns:a16="http://schemas.microsoft.com/office/drawing/2014/main" id="{82ED7D45-5838-4BF5-A794-35523901FBAA}"/>
              </a:ext>
            </a:extLst>
          </p:cNvPr>
          <p:cNvGrpSpPr/>
          <p:nvPr/>
        </p:nvGrpSpPr>
        <p:grpSpPr>
          <a:xfrm>
            <a:off x="46793" y="5055853"/>
            <a:ext cx="922938" cy="922938"/>
            <a:chOff x="62881" y="5498133"/>
            <a:chExt cx="1143910" cy="1143910"/>
          </a:xfrm>
        </p:grpSpPr>
        <p:grpSp>
          <p:nvGrpSpPr>
            <p:cNvPr id="97" name="Group 96">
              <a:extLst>
                <a:ext uri="{FF2B5EF4-FFF2-40B4-BE49-F238E27FC236}">
                  <a16:creationId xmlns:a16="http://schemas.microsoft.com/office/drawing/2014/main" id="{243A6E8B-DF77-4430-8344-2753F34E535F}"/>
                </a:ext>
              </a:extLst>
            </p:cNvPr>
            <p:cNvGrpSpPr/>
            <p:nvPr/>
          </p:nvGrpSpPr>
          <p:grpSpPr>
            <a:xfrm>
              <a:off x="91132" y="5559352"/>
              <a:ext cx="1052102" cy="1052102"/>
              <a:chOff x="-3339725" y="7163812"/>
              <a:chExt cx="1144734" cy="1144734"/>
            </a:xfrm>
          </p:grpSpPr>
          <p:sp>
            <p:nvSpPr>
              <p:cNvPr id="93" name="Partial Circle 92">
                <a:extLst>
                  <a:ext uri="{FF2B5EF4-FFF2-40B4-BE49-F238E27FC236}">
                    <a16:creationId xmlns:a16="http://schemas.microsoft.com/office/drawing/2014/main" id="{622C442C-5A0C-4075-A266-F215FBE790D3}"/>
                  </a:ext>
                </a:extLst>
              </p:cNvPr>
              <p:cNvSpPr/>
              <p:nvPr/>
            </p:nvSpPr>
            <p:spPr>
              <a:xfrm>
                <a:off x="-3339725" y="7163812"/>
                <a:ext cx="1144734" cy="1144734"/>
              </a:xfrm>
              <a:prstGeom prst="pie">
                <a:avLst>
                  <a:gd name="adj1" fmla="val 7636242"/>
                  <a:gd name="adj2" fmla="val 18516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Partial Circle 93">
                <a:extLst>
                  <a:ext uri="{FF2B5EF4-FFF2-40B4-BE49-F238E27FC236}">
                    <a16:creationId xmlns:a16="http://schemas.microsoft.com/office/drawing/2014/main" id="{D7E34DBF-1A62-41D9-822B-D64FFA33B044}"/>
                  </a:ext>
                </a:extLst>
              </p:cNvPr>
              <p:cNvSpPr/>
              <p:nvPr/>
            </p:nvSpPr>
            <p:spPr>
              <a:xfrm rot="10800000">
                <a:off x="-3339725" y="7163812"/>
                <a:ext cx="1144734" cy="1144734"/>
              </a:xfrm>
              <a:prstGeom prst="pie">
                <a:avLst>
                  <a:gd name="adj1" fmla="val 7636242"/>
                  <a:gd name="adj2" fmla="val 18516777"/>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6" name="Freeform: Shape 95">
              <a:extLst>
                <a:ext uri="{FF2B5EF4-FFF2-40B4-BE49-F238E27FC236}">
                  <a16:creationId xmlns:a16="http://schemas.microsoft.com/office/drawing/2014/main" id="{47EDEF5A-B5F3-47B7-B0A7-D00C09D3096B}"/>
                </a:ext>
              </a:extLst>
            </p:cNvPr>
            <p:cNvSpPr/>
            <p:nvPr/>
          </p:nvSpPr>
          <p:spPr>
            <a:xfrm>
              <a:off x="62881" y="5498133"/>
              <a:ext cx="1143910" cy="1143910"/>
            </a:xfrm>
            <a:custGeom>
              <a:avLst/>
              <a:gdLst>
                <a:gd name="connsiteX0" fmla="*/ 575170 w 1143910"/>
                <a:gd name="connsiteY0" fmla="*/ 122841 h 1143910"/>
                <a:gd name="connsiteX1" fmla="*/ 135906 w 1143910"/>
                <a:gd name="connsiteY1" fmla="*/ 562105 h 1143910"/>
                <a:gd name="connsiteX2" fmla="*/ 575170 w 1143910"/>
                <a:gd name="connsiteY2" fmla="*/ 1001369 h 1143910"/>
                <a:gd name="connsiteX3" fmla="*/ 1014434 w 1143910"/>
                <a:gd name="connsiteY3" fmla="*/ 562105 h 1143910"/>
                <a:gd name="connsiteX4" fmla="*/ 575170 w 1143910"/>
                <a:gd name="connsiteY4" fmla="*/ 122841 h 1143910"/>
                <a:gd name="connsiteX5" fmla="*/ 571955 w 1143910"/>
                <a:gd name="connsiteY5" fmla="*/ 0 h 1143910"/>
                <a:gd name="connsiteX6" fmla="*/ 1143910 w 1143910"/>
                <a:gd name="connsiteY6" fmla="*/ 571955 h 1143910"/>
                <a:gd name="connsiteX7" fmla="*/ 571955 w 1143910"/>
                <a:gd name="connsiteY7" fmla="*/ 1143910 h 1143910"/>
                <a:gd name="connsiteX8" fmla="*/ 0 w 1143910"/>
                <a:gd name="connsiteY8" fmla="*/ 571955 h 1143910"/>
                <a:gd name="connsiteX9" fmla="*/ 571955 w 1143910"/>
                <a:gd name="connsiteY9" fmla="*/ 0 h 11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910" h="1143910">
                  <a:moveTo>
                    <a:pt x="575170" y="122841"/>
                  </a:moveTo>
                  <a:cubicBezTo>
                    <a:pt x="332571" y="122841"/>
                    <a:pt x="135906" y="319506"/>
                    <a:pt x="135906" y="562105"/>
                  </a:cubicBezTo>
                  <a:cubicBezTo>
                    <a:pt x="135906" y="804704"/>
                    <a:pt x="332571" y="1001369"/>
                    <a:pt x="575170" y="1001369"/>
                  </a:cubicBezTo>
                  <a:cubicBezTo>
                    <a:pt x="817769" y="1001369"/>
                    <a:pt x="1014434" y="804704"/>
                    <a:pt x="1014434" y="562105"/>
                  </a:cubicBezTo>
                  <a:cubicBezTo>
                    <a:pt x="1014434" y="319506"/>
                    <a:pt x="817769" y="122841"/>
                    <a:pt x="575170" y="122841"/>
                  </a:cubicBezTo>
                  <a:close/>
                  <a:moveTo>
                    <a:pt x="571955" y="0"/>
                  </a:moveTo>
                  <a:cubicBezTo>
                    <a:pt x="887837" y="0"/>
                    <a:pt x="1143910" y="256073"/>
                    <a:pt x="1143910" y="571955"/>
                  </a:cubicBezTo>
                  <a:cubicBezTo>
                    <a:pt x="1143910" y="887837"/>
                    <a:pt x="887837" y="1143910"/>
                    <a:pt x="571955" y="1143910"/>
                  </a:cubicBezTo>
                  <a:cubicBezTo>
                    <a:pt x="256073" y="1143910"/>
                    <a:pt x="0" y="887837"/>
                    <a:pt x="0" y="571955"/>
                  </a:cubicBezTo>
                  <a:cubicBezTo>
                    <a:pt x="0" y="256073"/>
                    <a:pt x="256073" y="0"/>
                    <a:pt x="571955" y="0"/>
                  </a:cubicBez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118" name="Group 117">
            <a:extLst>
              <a:ext uri="{FF2B5EF4-FFF2-40B4-BE49-F238E27FC236}">
                <a16:creationId xmlns:a16="http://schemas.microsoft.com/office/drawing/2014/main" id="{6985FDAE-0A1E-4A87-AC5C-801A92B8989D}"/>
              </a:ext>
            </a:extLst>
          </p:cNvPr>
          <p:cNvGrpSpPr/>
          <p:nvPr/>
        </p:nvGrpSpPr>
        <p:grpSpPr>
          <a:xfrm>
            <a:off x="1987643" y="5039127"/>
            <a:ext cx="922937" cy="922937"/>
            <a:chOff x="54926" y="7969098"/>
            <a:chExt cx="1143909" cy="1143909"/>
          </a:xfrm>
        </p:grpSpPr>
        <p:sp>
          <p:nvSpPr>
            <p:cNvPr id="98" name="Oval 97">
              <a:extLst>
                <a:ext uri="{FF2B5EF4-FFF2-40B4-BE49-F238E27FC236}">
                  <a16:creationId xmlns:a16="http://schemas.microsoft.com/office/drawing/2014/main" id="{030066B9-C872-4DCD-BB43-89744DC46394}"/>
                </a:ext>
              </a:extLst>
            </p:cNvPr>
            <p:cNvSpPr/>
            <p:nvPr/>
          </p:nvSpPr>
          <p:spPr>
            <a:xfrm>
              <a:off x="54926" y="7969098"/>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Graphic 60" descr="Plant with solid fill">
              <a:extLst>
                <a:ext uri="{FF2B5EF4-FFF2-40B4-BE49-F238E27FC236}">
                  <a16:creationId xmlns:a16="http://schemas.microsoft.com/office/drawing/2014/main" id="{B987288A-C5E2-4D55-84D9-9E6AA9515A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649" y="8071587"/>
              <a:ext cx="914400" cy="914400"/>
            </a:xfrm>
            <a:prstGeom prst="rect">
              <a:avLst/>
            </a:prstGeom>
          </p:spPr>
        </p:pic>
      </p:grpSp>
      <p:grpSp>
        <p:nvGrpSpPr>
          <p:cNvPr id="117" name="Group 116">
            <a:extLst>
              <a:ext uri="{FF2B5EF4-FFF2-40B4-BE49-F238E27FC236}">
                <a16:creationId xmlns:a16="http://schemas.microsoft.com/office/drawing/2014/main" id="{5091BFC7-7677-41AC-8177-E18AE908C40F}"/>
              </a:ext>
            </a:extLst>
          </p:cNvPr>
          <p:cNvGrpSpPr/>
          <p:nvPr/>
        </p:nvGrpSpPr>
        <p:grpSpPr>
          <a:xfrm>
            <a:off x="2954570" y="5055853"/>
            <a:ext cx="922937" cy="922937"/>
            <a:chOff x="1693398" y="5509984"/>
            <a:chExt cx="1143909" cy="1143909"/>
          </a:xfrm>
        </p:grpSpPr>
        <p:sp>
          <p:nvSpPr>
            <p:cNvPr id="102" name="Oval 101">
              <a:extLst>
                <a:ext uri="{FF2B5EF4-FFF2-40B4-BE49-F238E27FC236}">
                  <a16:creationId xmlns:a16="http://schemas.microsoft.com/office/drawing/2014/main" id="{03447DCB-3B8C-4870-8AC6-DB162E7B9252}"/>
                </a:ext>
              </a:extLst>
            </p:cNvPr>
            <p:cNvSpPr/>
            <p:nvPr/>
          </p:nvSpPr>
          <p:spPr>
            <a:xfrm>
              <a:off x="1693398" y="5509984"/>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Graphic 66" descr="Constellation with solid fill">
              <a:extLst>
                <a:ext uri="{FF2B5EF4-FFF2-40B4-BE49-F238E27FC236}">
                  <a16:creationId xmlns:a16="http://schemas.microsoft.com/office/drawing/2014/main" id="{4089BBE9-E450-4E4B-91C7-DE8DEF15B4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78139" y="5599187"/>
              <a:ext cx="914400" cy="914400"/>
            </a:xfrm>
            <a:prstGeom prst="rect">
              <a:avLst/>
            </a:prstGeom>
          </p:spPr>
        </p:pic>
      </p:grpSp>
      <p:grpSp>
        <p:nvGrpSpPr>
          <p:cNvPr id="115" name="Group 114">
            <a:extLst>
              <a:ext uri="{FF2B5EF4-FFF2-40B4-BE49-F238E27FC236}">
                <a16:creationId xmlns:a16="http://schemas.microsoft.com/office/drawing/2014/main" id="{24DC6749-CDB1-4768-A128-EFB0EF6FD266}"/>
              </a:ext>
            </a:extLst>
          </p:cNvPr>
          <p:cNvGrpSpPr/>
          <p:nvPr/>
        </p:nvGrpSpPr>
        <p:grpSpPr>
          <a:xfrm>
            <a:off x="3918136" y="5048502"/>
            <a:ext cx="922937" cy="948586"/>
            <a:chOff x="1729495" y="6719963"/>
            <a:chExt cx="1143909" cy="1175698"/>
          </a:xfrm>
        </p:grpSpPr>
        <p:sp>
          <p:nvSpPr>
            <p:cNvPr id="103" name="Oval 102">
              <a:extLst>
                <a:ext uri="{FF2B5EF4-FFF2-40B4-BE49-F238E27FC236}">
                  <a16:creationId xmlns:a16="http://schemas.microsoft.com/office/drawing/2014/main" id="{F280362B-FF2D-4310-8531-6D0CC3F51ABF}"/>
                </a:ext>
              </a:extLst>
            </p:cNvPr>
            <p:cNvSpPr/>
            <p:nvPr/>
          </p:nvSpPr>
          <p:spPr>
            <a:xfrm>
              <a:off x="1729495" y="673399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Graphic 104" descr="Sparrow with solid fill">
              <a:extLst>
                <a:ext uri="{FF2B5EF4-FFF2-40B4-BE49-F238E27FC236}">
                  <a16:creationId xmlns:a16="http://schemas.microsoft.com/office/drawing/2014/main" id="{CC13F6D6-8502-4ABF-ADDE-B46F3675C5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18487" y="6719963"/>
              <a:ext cx="716307" cy="716307"/>
            </a:xfrm>
            <a:prstGeom prst="rect">
              <a:avLst/>
            </a:prstGeom>
          </p:spPr>
        </p:pic>
        <p:pic>
          <p:nvPicPr>
            <p:cNvPr id="107" name="Graphic 106" descr="Fish with solid fill">
              <a:extLst>
                <a:ext uri="{FF2B5EF4-FFF2-40B4-BE49-F238E27FC236}">
                  <a16:creationId xmlns:a16="http://schemas.microsoft.com/office/drawing/2014/main" id="{2FEC12F7-157E-45AB-AFDD-395D21EE5F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1213506">
              <a:off x="2007210" y="7179354"/>
              <a:ext cx="716307" cy="716307"/>
            </a:xfrm>
            <a:prstGeom prst="rect">
              <a:avLst/>
            </a:prstGeom>
          </p:spPr>
        </p:pic>
      </p:grpSp>
      <p:grpSp>
        <p:nvGrpSpPr>
          <p:cNvPr id="114" name="Group 113">
            <a:extLst>
              <a:ext uri="{FF2B5EF4-FFF2-40B4-BE49-F238E27FC236}">
                <a16:creationId xmlns:a16="http://schemas.microsoft.com/office/drawing/2014/main" id="{B030403D-53BA-466C-8E76-D78730D86CCD}"/>
              </a:ext>
            </a:extLst>
          </p:cNvPr>
          <p:cNvGrpSpPr/>
          <p:nvPr/>
        </p:nvGrpSpPr>
        <p:grpSpPr>
          <a:xfrm>
            <a:off x="4879546" y="5068210"/>
            <a:ext cx="922937" cy="922937"/>
            <a:chOff x="1764862" y="7976925"/>
            <a:chExt cx="1143909" cy="1143909"/>
          </a:xfrm>
        </p:grpSpPr>
        <p:sp>
          <p:nvSpPr>
            <p:cNvPr id="108" name="Oval 107">
              <a:extLst>
                <a:ext uri="{FF2B5EF4-FFF2-40B4-BE49-F238E27FC236}">
                  <a16:creationId xmlns:a16="http://schemas.microsoft.com/office/drawing/2014/main" id="{812149EA-24E7-42BA-AAB1-BF5E7D9E0752}"/>
                </a:ext>
              </a:extLst>
            </p:cNvPr>
            <p:cNvSpPr/>
            <p:nvPr/>
          </p:nvSpPr>
          <p:spPr>
            <a:xfrm>
              <a:off x="1764862" y="797692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0" name="Graphic 89" descr="User with solid fill">
              <a:extLst>
                <a:ext uri="{FF2B5EF4-FFF2-40B4-BE49-F238E27FC236}">
                  <a16:creationId xmlns:a16="http://schemas.microsoft.com/office/drawing/2014/main" id="{42633F73-5CC3-4EF5-8FB2-2E562AFF8D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16033" y="8455758"/>
              <a:ext cx="634852" cy="634852"/>
            </a:xfrm>
            <a:prstGeom prst="rect">
              <a:avLst/>
            </a:prstGeom>
          </p:spPr>
        </p:pic>
        <p:pic>
          <p:nvPicPr>
            <p:cNvPr id="110" name="Graphic 109" descr="Penguin with solid fill">
              <a:extLst>
                <a:ext uri="{FF2B5EF4-FFF2-40B4-BE49-F238E27FC236}">
                  <a16:creationId xmlns:a16="http://schemas.microsoft.com/office/drawing/2014/main" id="{353E6D5C-4D03-4ED2-AA30-5B819D7153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2364535" y="8113059"/>
              <a:ext cx="438990" cy="438990"/>
            </a:xfrm>
            <a:prstGeom prst="rect">
              <a:avLst/>
            </a:prstGeom>
          </p:spPr>
        </p:pic>
        <p:pic>
          <p:nvPicPr>
            <p:cNvPr id="112" name="Graphic 111" descr="Elephant with solid fill">
              <a:extLst>
                <a:ext uri="{FF2B5EF4-FFF2-40B4-BE49-F238E27FC236}">
                  <a16:creationId xmlns:a16="http://schemas.microsoft.com/office/drawing/2014/main" id="{EB7FE1A0-BBBE-41C3-A3B6-6203F0C3730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09303" y="8125193"/>
              <a:ext cx="438990" cy="438990"/>
            </a:xfrm>
            <a:prstGeom prst="rect">
              <a:avLst/>
            </a:prstGeom>
          </p:spPr>
        </p:pic>
      </p:grpSp>
      <p:grpSp>
        <p:nvGrpSpPr>
          <p:cNvPr id="116" name="Group 115">
            <a:extLst>
              <a:ext uri="{FF2B5EF4-FFF2-40B4-BE49-F238E27FC236}">
                <a16:creationId xmlns:a16="http://schemas.microsoft.com/office/drawing/2014/main" id="{82770828-DEA0-4494-8C5E-70AE675FD788}"/>
              </a:ext>
            </a:extLst>
          </p:cNvPr>
          <p:cNvGrpSpPr/>
          <p:nvPr/>
        </p:nvGrpSpPr>
        <p:grpSpPr>
          <a:xfrm>
            <a:off x="5888270" y="5043990"/>
            <a:ext cx="922937" cy="922937"/>
            <a:chOff x="3048537" y="5522032"/>
            <a:chExt cx="1143909" cy="1143909"/>
          </a:xfrm>
        </p:grpSpPr>
        <p:sp>
          <p:nvSpPr>
            <p:cNvPr id="113" name="Oval 112">
              <a:extLst>
                <a:ext uri="{FF2B5EF4-FFF2-40B4-BE49-F238E27FC236}">
                  <a16:creationId xmlns:a16="http://schemas.microsoft.com/office/drawing/2014/main" id="{C349BF44-642A-492C-B3B1-6F7D5640A88C}"/>
                </a:ext>
              </a:extLst>
            </p:cNvPr>
            <p:cNvSpPr/>
            <p:nvPr/>
          </p:nvSpPr>
          <p:spPr>
            <a:xfrm>
              <a:off x="3048537" y="5522032"/>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Graphic 68" descr="Hammock with solid fill">
              <a:extLst>
                <a:ext uri="{FF2B5EF4-FFF2-40B4-BE49-F238E27FC236}">
                  <a16:creationId xmlns:a16="http://schemas.microsoft.com/office/drawing/2014/main" id="{635643B9-5AC0-42D7-973F-C03D9525FF6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184771" y="5610939"/>
              <a:ext cx="914400" cy="914400"/>
            </a:xfrm>
            <a:prstGeom prst="rect">
              <a:avLst/>
            </a:prstGeom>
          </p:spPr>
        </p:pic>
      </p:grpSp>
      <p:sp>
        <p:nvSpPr>
          <p:cNvPr id="95" name="Oval 94">
            <a:extLst>
              <a:ext uri="{FF2B5EF4-FFF2-40B4-BE49-F238E27FC236}">
                <a16:creationId xmlns:a16="http://schemas.microsoft.com/office/drawing/2014/main" id="{2AF8873B-1803-46C5-98BE-218AD1C24FED}"/>
              </a:ext>
            </a:extLst>
          </p:cNvPr>
          <p:cNvSpPr/>
          <p:nvPr/>
        </p:nvSpPr>
        <p:spPr>
          <a:xfrm>
            <a:off x="1026921" y="5043991"/>
            <a:ext cx="922937" cy="922937"/>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Graphic 62" descr="Waterfall scene with solid fill">
            <a:extLst>
              <a:ext uri="{FF2B5EF4-FFF2-40B4-BE49-F238E27FC236}">
                <a16:creationId xmlns:a16="http://schemas.microsoft.com/office/drawing/2014/main" id="{C3811677-62B5-428B-87B7-F93CAB626D9E}"/>
              </a:ext>
            </a:extLst>
          </p:cNvPr>
          <p:cNvSpPr/>
          <p:nvPr/>
        </p:nvSpPr>
        <p:spPr>
          <a:xfrm flipH="1">
            <a:off x="1109025" y="5253174"/>
            <a:ext cx="733693" cy="74076"/>
          </a:xfrm>
          <a:custGeom>
            <a:avLst/>
            <a:gdLst>
              <a:gd name="connsiteX0" fmla="*/ 3911960 w 4117853"/>
              <a:gd name="connsiteY0" fmla="*/ 64496 h 415754"/>
              <a:gd name="connsiteX1" fmla="*/ 3603369 w 4117853"/>
              <a:gd name="connsiteY1" fmla="*/ 0 h 415754"/>
              <a:gd name="connsiteX2" fmla="*/ 3603369 w 4117853"/>
              <a:gd name="connsiteY2" fmla="*/ 0 h 415754"/>
              <a:gd name="connsiteX3" fmla="*/ 3294283 w 4117853"/>
              <a:gd name="connsiteY3" fmla="*/ 64496 h 415754"/>
              <a:gd name="connsiteX4" fmla="*/ 3088390 w 4117853"/>
              <a:gd name="connsiteY4" fmla="*/ 114109 h 415754"/>
              <a:gd name="connsiteX5" fmla="*/ 3088390 w 4117853"/>
              <a:gd name="connsiteY5" fmla="*/ 114109 h 415754"/>
              <a:gd name="connsiteX6" fmla="*/ 2882497 w 4117853"/>
              <a:gd name="connsiteY6" fmla="*/ 64496 h 415754"/>
              <a:gd name="connsiteX7" fmla="*/ 2573906 w 4117853"/>
              <a:gd name="connsiteY7" fmla="*/ 0 h 415754"/>
              <a:gd name="connsiteX8" fmla="*/ 2573906 w 4117853"/>
              <a:gd name="connsiteY8" fmla="*/ 0 h 415754"/>
              <a:gd name="connsiteX9" fmla="*/ 2264819 w 4117853"/>
              <a:gd name="connsiteY9" fmla="*/ 64496 h 415754"/>
              <a:gd name="connsiteX10" fmla="*/ 2058927 w 4117853"/>
              <a:gd name="connsiteY10" fmla="*/ 114109 h 415754"/>
              <a:gd name="connsiteX11" fmla="*/ 1853034 w 4117853"/>
              <a:gd name="connsiteY11" fmla="*/ 64496 h 415754"/>
              <a:gd name="connsiteX12" fmla="*/ 1544443 w 4117853"/>
              <a:gd name="connsiteY12" fmla="*/ 0 h 415754"/>
              <a:gd name="connsiteX13" fmla="*/ 1544443 w 4117853"/>
              <a:gd name="connsiteY13" fmla="*/ 0 h 415754"/>
              <a:gd name="connsiteX14" fmla="*/ 1235356 w 4117853"/>
              <a:gd name="connsiteY14" fmla="*/ 64496 h 415754"/>
              <a:gd name="connsiteX15" fmla="*/ 1029463 w 4117853"/>
              <a:gd name="connsiteY15" fmla="*/ 114109 h 415754"/>
              <a:gd name="connsiteX16" fmla="*/ 823571 w 4117853"/>
              <a:gd name="connsiteY16" fmla="*/ 64496 h 415754"/>
              <a:gd name="connsiteX17" fmla="*/ 514980 w 4117853"/>
              <a:gd name="connsiteY17" fmla="*/ 0 h 415754"/>
              <a:gd name="connsiteX18" fmla="*/ 514980 w 4117853"/>
              <a:gd name="connsiteY18" fmla="*/ 0 h 415754"/>
              <a:gd name="connsiteX19" fmla="*/ 205893 w 4117853"/>
              <a:gd name="connsiteY19" fmla="*/ 64496 h 415754"/>
              <a:gd name="connsiteX20" fmla="*/ 0 w 4117853"/>
              <a:gd name="connsiteY20" fmla="*/ 114109 h 415754"/>
              <a:gd name="connsiteX21" fmla="*/ 0 w 4117853"/>
              <a:gd name="connsiteY21" fmla="*/ 415754 h 415754"/>
              <a:gd name="connsiteX22" fmla="*/ 308591 w 4117853"/>
              <a:gd name="connsiteY22" fmla="*/ 351258 h 415754"/>
              <a:gd name="connsiteX23" fmla="*/ 514980 w 4117853"/>
              <a:gd name="connsiteY23" fmla="*/ 301645 h 415754"/>
              <a:gd name="connsiteX24" fmla="*/ 720376 w 4117853"/>
              <a:gd name="connsiteY24" fmla="*/ 351258 h 415754"/>
              <a:gd name="connsiteX25" fmla="*/ 1029463 w 4117853"/>
              <a:gd name="connsiteY25" fmla="*/ 415754 h 415754"/>
              <a:gd name="connsiteX26" fmla="*/ 1029463 w 4117853"/>
              <a:gd name="connsiteY26" fmla="*/ 415754 h 415754"/>
              <a:gd name="connsiteX27" fmla="*/ 1339543 w 4117853"/>
              <a:gd name="connsiteY27" fmla="*/ 352746 h 415754"/>
              <a:gd name="connsiteX28" fmla="*/ 1545931 w 4117853"/>
              <a:gd name="connsiteY28" fmla="*/ 303134 h 415754"/>
              <a:gd name="connsiteX29" fmla="*/ 1751328 w 4117853"/>
              <a:gd name="connsiteY29" fmla="*/ 352746 h 415754"/>
              <a:gd name="connsiteX30" fmla="*/ 2058927 w 4117853"/>
              <a:gd name="connsiteY30" fmla="*/ 415754 h 415754"/>
              <a:gd name="connsiteX31" fmla="*/ 2367518 w 4117853"/>
              <a:gd name="connsiteY31" fmla="*/ 351258 h 415754"/>
              <a:gd name="connsiteX32" fmla="*/ 2573906 w 4117853"/>
              <a:gd name="connsiteY32" fmla="*/ 301645 h 415754"/>
              <a:gd name="connsiteX33" fmla="*/ 2779303 w 4117853"/>
              <a:gd name="connsiteY33" fmla="*/ 351258 h 415754"/>
              <a:gd name="connsiteX34" fmla="*/ 3088390 w 4117853"/>
              <a:gd name="connsiteY34" fmla="*/ 415754 h 415754"/>
              <a:gd name="connsiteX35" fmla="*/ 3088390 w 4117853"/>
              <a:gd name="connsiteY35" fmla="*/ 415754 h 415754"/>
              <a:gd name="connsiteX36" fmla="*/ 3396981 w 4117853"/>
              <a:gd name="connsiteY36" fmla="*/ 351258 h 415754"/>
              <a:gd name="connsiteX37" fmla="*/ 3603369 w 4117853"/>
              <a:gd name="connsiteY37" fmla="*/ 301645 h 415754"/>
              <a:gd name="connsiteX38" fmla="*/ 3808766 w 4117853"/>
              <a:gd name="connsiteY38" fmla="*/ 351258 h 415754"/>
              <a:gd name="connsiteX39" fmla="*/ 4117853 w 4117853"/>
              <a:gd name="connsiteY39" fmla="*/ 415754 h 415754"/>
              <a:gd name="connsiteX40" fmla="*/ 4117853 w 4117853"/>
              <a:gd name="connsiteY40" fmla="*/ 112124 h 415754"/>
              <a:gd name="connsiteX41" fmla="*/ 3911960 w 4117853"/>
              <a:gd name="connsiteY41" fmla="*/ 64496 h 4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5754">
                <a:moveTo>
                  <a:pt x="3911960" y="64496"/>
                </a:moveTo>
                <a:cubicBezTo>
                  <a:pt x="3813603" y="25302"/>
                  <a:pt x="3709189" y="3478"/>
                  <a:pt x="3603369" y="0"/>
                </a:cubicBezTo>
                <a:lnTo>
                  <a:pt x="3603369" y="0"/>
                </a:lnTo>
                <a:cubicBezTo>
                  <a:pt x="3497382" y="3423"/>
                  <a:pt x="3392793" y="25248"/>
                  <a:pt x="3294283" y="64496"/>
                </a:cubicBezTo>
                <a:cubicBezTo>
                  <a:pt x="3228739" y="91912"/>
                  <a:pt x="3159227" y="108662"/>
                  <a:pt x="3088390" y="114109"/>
                </a:cubicBezTo>
                <a:lnTo>
                  <a:pt x="3088390" y="114109"/>
                </a:lnTo>
                <a:cubicBezTo>
                  <a:pt x="3017553" y="108662"/>
                  <a:pt x="2948040" y="91912"/>
                  <a:pt x="2882497" y="64496"/>
                </a:cubicBezTo>
                <a:cubicBezTo>
                  <a:pt x="2784140" y="25302"/>
                  <a:pt x="2679725" y="3478"/>
                  <a:pt x="2573906" y="0"/>
                </a:cubicBezTo>
                <a:lnTo>
                  <a:pt x="2573906" y="0"/>
                </a:lnTo>
                <a:cubicBezTo>
                  <a:pt x="2467919" y="3423"/>
                  <a:pt x="2363330" y="25248"/>
                  <a:pt x="2264819" y="64496"/>
                </a:cubicBezTo>
                <a:cubicBezTo>
                  <a:pt x="2199276" y="91912"/>
                  <a:pt x="2129764" y="108662"/>
                  <a:pt x="2058927" y="114109"/>
                </a:cubicBezTo>
                <a:cubicBezTo>
                  <a:pt x="1988090" y="108662"/>
                  <a:pt x="1918577" y="91912"/>
                  <a:pt x="1853034" y="64496"/>
                </a:cubicBezTo>
                <a:cubicBezTo>
                  <a:pt x="1754677" y="25302"/>
                  <a:pt x="1650262" y="3478"/>
                  <a:pt x="1544443" y="0"/>
                </a:cubicBezTo>
                <a:lnTo>
                  <a:pt x="1544443" y="0"/>
                </a:lnTo>
                <a:cubicBezTo>
                  <a:pt x="1438455" y="3423"/>
                  <a:pt x="1333867" y="25248"/>
                  <a:pt x="1235356" y="64496"/>
                </a:cubicBezTo>
                <a:cubicBezTo>
                  <a:pt x="1169813" y="91912"/>
                  <a:pt x="1100300" y="108662"/>
                  <a:pt x="1029463" y="114109"/>
                </a:cubicBezTo>
                <a:cubicBezTo>
                  <a:pt x="958626" y="108662"/>
                  <a:pt x="889114" y="91912"/>
                  <a:pt x="823571" y="64496"/>
                </a:cubicBezTo>
                <a:cubicBezTo>
                  <a:pt x="725214" y="25302"/>
                  <a:pt x="620799" y="3478"/>
                  <a:pt x="514980" y="0"/>
                </a:cubicBezTo>
                <a:lnTo>
                  <a:pt x="514980" y="0"/>
                </a:lnTo>
                <a:cubicBezTo>
                  <a:pt x="409052" y="3909"/>
                  <a:pt x="304548" y="25719"/>
                  <a:pt x="205893" y="64496"/>
                </a:cubicBezTo>
                <a:cubicBezTo>
                  <a:pt x="140348" y="91912"/>
                  <a:pt x="70838" y="108662"/>
                  <a:pt x="0" y="114109"/>
                </a:cubicBezTo>
                <a:lnTo>
                  <a:pt x="0" y="415754"/>
                </a:lnTo>
                <a:cubicBezTo>
                  <a:pt x="105762" y="411785"/>
                  <a:pt x="210095" y="389980"/>
                  <a:pt x="308591" y="351258"/>
                </a:cubicBezTo>
                <a:cubicBezTo>
                  <a:pt x="374328" y="323901"/>
                  <a:pt x="443994" y="307157"/>
                  <a:pt x="514980" y="301645"/>
                </a:cubicBezTo>
                <a:cubicBezTo>
                  <a:pt x="585648" y="307162"/>
                  <a:pt x="654982" y="323906"/>
                  <a:pt x="720376" y="351258"/>
                </a:cubicBezTo>
                <a:cubicBezTo>
                  <a:pt x="819046" y="389980"/>
                  <a:pt x="923540" y="411785"/>
                  <a:pt x="1029463" y="415754"/>
                </a:cubicBezTo>
                <a:lnTo>
                  <a:pt x="1029463" y="415754"/>
                </a:lnTo>
                <a:cubicBezTo>
                  <a:pt x="1135649" y="412490"/>
                  <a:pt x="1240506" y="391181"/>
                  <a:pt x="1339543" y="352746"/>
                </a:cubicBezTo>
                <a:cubicBezTo>
                  <a:pt x="1405279" y="325389"/>
                  <a:pt x="1474945" y="308645"/>
                  <a:pt x="1545931" y="303134"/>
                </a:cubicBezTo>
                <a:cubicBezTo>
                  <a:pt x="1616639" y="308402"/>
                  <a:pt x="1686013" y="325156"/>
                  <a:pt x="1751328" y="352746"/>
                </a:cubicBezTo>
                <a:cubicBezTo>
                  <a:pt x="1849616" y="390799"/>
                  <a:pt x="1953594" y="412098"/>
                  <a:pt x="2058927" y="415754"/>
                </a:cubicBezTo>
                <a:cubicBezTo>
                  <a:pt x="2164696" y="411845"/>
                  <a:pt x="2269036" y="390035"/>
                  <a:pt x="2367518" y="351258"/>
                </a:cubicBezTo>
                <a:cubicBezTo>
                  <a:pt x="2433254" y="323901"/>
                  <a:pt x="2502921" y="307157"/>
                  <a:pt x="2573906" y="301645"/>
                </a:cubicBezTo>
                <a:cubicBezTo>
                  <a:pt x="2644575" y="307162"/>
                  <a:pt x="2713908" y="323906"/>
                  <a:pt x="2779303" y="351258"/>
                </a:cubicBezTo>
                <a:cubicBezTo>
                  <a:pt x="2877972" y="389980"/>
                  <a:pt x="2982467" y="411785"/>
                  <a:pt x="3088390" y="415754"/>
                </a:cubicBezTo>
                <a:lnTo>
                  <a:pt x="3088390" y="415754"/>
                </a:lnTo>
                <a:cubicBezTo>
                  <a:pt x="3194159" y="411845"/>
                  <a:pt x="3298500" y="390035"/>
                  <a:pt x="3396981" y="351258"/>
                </a:cubicBezTo>
                <a:cubicBezTo>
                  <a:pt x="3462718" y="323901"/>
                  <a:pt x="3532384" y="307157"/>
                  <a:pt x="3603369" y="301645"/>
                </a:cubicBezTo>
                <a:cubicBezTo>
                  <a:pt x="3674078" y="306914"/>
                  <a:pt x="3743451" y="323668"/>
                  <a:pt x="3808766" y="351258"/>
                </a:cubicBezTo>
                <a:cubicBezTo>
                  <a:pt x="3907436" y="389980"/>
                  <a:pt x="4011930" y="411785"/>
                  <a:pt x="4117853" y="415754"/>
                </a:cubicBezTo>
                <a:lnTo>
                  <a:pt x="4117853" y="112124"/>
                </a:lnTo>
                <a:cubicBezTo>
                  <a:pt x="4047125" y="107312"/>
                  <a:pt x="3977618" y="91233"/>
                  <a:pt x="3911960" y="64496"/>
                </a:cubicBezTo>
                <a:close/>
              </a:path>
            </a:pathLst>
          </a:custGeom>
          <a:solidFill>
            <a:schemeClr val="bg1"/>
          </a:solidFill>
          <a:ln w="49609" cap="flat">
            <a:noFill/>
            <a:prstDash val="solid"/>
            <a:miter/>
          </a:ln>
        </p:spPr>
        <p:txBody>
          <a:bodyPr rtlCol="0" anchor="ctr"/>
          <a:lstStyle/>
          <a:p>
            <a:endParaRPr lang="en-GB"/>
          </a:p>
        </p:txBody>
      </p:sp>
      <p:sp>
        <p:nvSpPr>
          <p:cNvPr id="84" name="Graphic 62" descr="Waterfall scene with solid fill">
            <a:extLst>
              <a:ext uri="{FF2B5EF4-FFF2-40B4-BE49-F238E27FC236}">
                <a16:creationId xmlns:a16="http://schemas.microsoft.com/office/drawing/2014/main" id="{C3811677-62B5-428B-87B7-F93CAB626D9E}"/>
              </a:ext>
            </a:extLst>
          </p:cNvPr>
          <p:cNvSpPr/>
          <p:nvPr/>
        </p:nvSpPr>
        <p:spPr>
          <a:xfrm flipH="1">
            <a:off x="1120815" y="5662364"/>
            <a:ext cx="733693" cy="74695"/>
          </a:xfrm>
          <a:custGeom>
            <a:avLst/>
            <a:gdLst>
              <a:gd name="connsiteX0" fmla="*/ 3911960 w 4117853"/>
              <a:gd name="connsiteY0" fmla="*/ 64497 h 419227"/>
              <a:gd name="connsiteX1" fmla="*/ 3603369 w 4117853"/>
              <a:gd name="connsiteY1" fmla="*/ 0 h 419227"/>
              <a:gd name="connsiteX2" fmla="*/ 3603369 w 4117853"/>
              <a:gd name="connsiteY2" fmla="*/ 0 h 419227"/>
              <a:gd name="connsiteX3" fmla="*/ 3294283 w 4117853"/>
              <a:gd name="connsiteY3" fmla="*/ 64497 h 419227"/>
              <a:gd name="connsiteX4" fmla="*/ 3088390 w 4117853"/>
              <a:gd name="connsiteY4" fmla="*/ 114109 h 419227"/>
              <a:gd name="connsiteX5" fmla="*/ 3088390 w 4117853"/>
              <a:gd name="connsiteY5" fmla="*/ 114109 h 419227"/>
              <a:gd name="connsiteX6" fmla="*/ 2882497 w 4117853"/>
              <a:gd name="connsiteY6" fmla="*/ 64497 h 419227"/>
              <a:gd name="connsiteX7" fmla="*/ 2573906 w 4117853"/>
              <a:gd name="connsiteY7" fmla="*/ 0 h 419227"/>
              <a:gd name="connsiteX8" fmla="*/ 2573906 w 4117853"/>
              <a:gd name="connsiteY8" fmla="*/ 0 h 419227"/>
              <a:gd name="connsiteX9" fmla="*/ 2264819 w 4117853"/>
              <a:gd name="connsiteY9" fmla="*/ 64497 h 419227"/>
              <a:gd name="connsiteX10" fmla="*/ 2058927 w 4117853"/>
              <a:gd name="connsiteY10" fmla="*/ 114109 h 419227"/>
              <a:gd name="connsiteX11" fmla="*/ 1853034 w 4117853"/>
              <a:gd name="connsiteY11" fmla="*/ 64497 h 419227"/>
              <a:gd name="connsiteX12" fmla="*/ 1544443 w 4117853"/>
              <a:gd name="connsiteY12" fmla="*/ 0 h 419227"/>
              <a:gd name="connsiteX13" fmla="*/ 1544443 w 4117853"/>
              <a:gd name="connsiteY13" fmla="*/ 0 h 419227"/>
              <a:gd name="connsiteX14" fmla="*/ 1235356 w 4117853"/>
              <a:gd name="connsiteY14" fmla="*/ 64497 h 419227"/>
              <a:gd name="connsiteX15" fmla="*/ 1029463 w 4117853"/>
              <a:gd name="connsiteY15" fmla="*/ 114109 h 419227"/>
              <a:gd name="connsiteX16" fmla="*/ 823571 w 4117853"/>
              <a:gd name="connsiteY16" fmla="*/ 64497 h 419227"/>
              <a:gd name="connsiteX17" fmla="*/ 514980 w 4117853"/>
              <a:gd name="connsiteY17" fmla="*/ 0 h 419227"/>
              <a:gd name="connsiteX18" fmla="*/ 514980 w 4117853"/>
              <a:gd name="connsiteY18" fmla="*/ 0 h 419227"/>
              <a:gd name="connsiteX19" fmla="*/ 205893 w 4117853"/>
              <a:gd name="connsiteY19" fmla="*/ 64497 h 419227"/>
              <a:gd name="connsiteX20" fmla="*/ 0 w 4117853"/>
              <a:gd name="connsiteY20" fmla="*/ 114109 h 419227"/>
              <a:gd name="connsiteX21" fmla="*/ 0 w 4117853"/>
              <a:gd name="connsiteY21" fmla="*/ 419227 h 419227"/>
              <a:gd name="connsiteX22" fmla="*/ 308591 w 4117853"/>
              <a:gd name="connsiteY22" fmla="*/ 354731 h 419227"/>
              <a:gd name="connsiteX23" fmla="*/ 514980 w 4117853"/>
              <a:gd name="connsiteY23" fmla="*/ 305118 h 419227"/>
              <a:gd name="connsiteX24" fmla="*/ 720376 w 4117853"/>
              <a:gd name="connsiteY24" fmla="*/ 354731 h 419227"/>
              <a:gd name="connsiteX25" fmla="*/ 1029463 w 4117853"/>
              <a:gd name="connsiteY25" fmla="*/ 419227 h 419227"/>
              <a:gd name="connsiteX26" fmla="*/ 1029463 w 4117853"/>
              <a:gd name="connsiteY26" fmla="*/ 419227 h 419227"/>
              <a:gd name="connsiteX27" fmla="*/ 1339543 w 4117853"/>
              <a:gd name="connsiteY27" fmla="*/ 352746 h 419227"/>
              <a:gd name="connsiteX28" fmla="*/ 1545931 w 4117853"/>
              <a:gd name="connsiteY28" fmla="*/ 303134 h 419227"/>
              <a:gd name="connsiteX29" fmla="*/ 1751328 w 4117853"/>
              <a:gd name="connsiteY29" fmla="*/ 352746 h 419227"/>
              <a:gd name="connsiteX30" fmla="*/ 2060415 w 4117853"/>
              <a:gd name="connsiteY30" fmla="*/ 417739 h 419227"/>
              <a:gd name="connsiteX31" fmla="*/ 2369006 w 4117853"/>
              <a:gd name="connsiteY31" fmla="*/ 353242 h 419227"/>
              <a:gd name="connsiteX32" fmla="*/ 2575395 w 4117853"/>
              <a:gd name="connsiteY32" fmla="*/ 303630 h 419227"/>
              <a:gd name="connsiteX33" fmla="*/ 2780791 w 4117853"/>
              <a:gd name="connsiteY33" fmla="*/ 353242 h 419227"/>
              <a:gd name="connsiteX34" fmla="*/ 3089878 w 4117853"/>
              <a:gd name="connsiteY34" fmla="*/ 417739 h 419227"/>
              <a:gd name="connsiteX35" fmla="*/ 3089878 w 4117853"/>
              <a:gd name="connsiteY35" fmla="*/ 417739 h 419227"/>
              <a:gd name="connsiteX36" fmla="*/ 3398469 w 4117853"/>
              <a:gd name="connsiteY36" fmla="*/ 353242 h 419227"/>
              <a:gd name="connsiteX37" fmla="*/ 3604858 w 4117853"/>
              <a:gd name="connsiteY37" fmla="*/ 303630 h 419227"/>
              <a:gd name="connsiteX38" fmla="*/ 3810255 w 4117853"/>
              <a:gd name="connsiteY38" fmla="*/ 353242 h 419227"/>
              <a:gd name="connsiteX39" fmla="*/ 4117853 w 4117853"/>
              <a:gd name="connsiteY39" fmla="*/ 417243 h 419227"/>
              <a:gd name="connsiteX40" fmla="*/ 4117853 w 4117853"/>
              <a:gd name="connsiteY40" fmla="*/ 112125 h 419227"/>
              <a:gd name="connsiteX41" fmla="*/ 3911960 w 4117853"/>
              <a:gd name="connsiteY41" fmla="*/ 64497 h 4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9227">
                <a:moveTo>
                  <a:pt x="3911960" y="64497"/>
                </a:moveTo>
                <a:cubicBezTo>
                  <a:pt x="3813603" y="25303"/>
                  <a:pt x="3709189" y="3478"/>
                  <a:pt x="3603369" y="0"/>
                </a:cubicBezTo>
                <a:lnTo>
                  <a:pt x="3603369" y="0"/>
                </a:lnTo>
                <a:cubicBezTo>
                  <a:pt x="3497382" y="3423"/>
                  <a:pt x="3392793" y="25248"/>
                  <a:pt x="3294283" y="64497"/>
                </a:cubicBezTo>
                <a:cubicBezTo>
                  <a:pt x="3228739" y="91912"/>
                  <a:pt x="3159227" y="108662"/>
                  <a:pt x="3088390" y="114109"/>
                </a:cubicBezTo>
                <a:lnTo>
                  <a:pt x="3088390" y="114109"/>
                </a:lnTo>
                <a:cubicBezTo>
                  <a:pt x="3017553" y="108662"/>
                  <a:pt x="2948040" y="91912"/>
                  <a:pt x="2882497" y="64497"/>
                </a:cubicBezTo>
                <a:cubicBezTo>
                  <a:pt x="2784140" y="25303"/>
                  <a:pt x="2679725" y="3478"/>
                  <a:pt x="2573906" y="0"/>
                </a:cubicBezTo>
                <a:lnTo>
                  <a:pt x="2573906" y="0"/>
                </a:lnTo>
                <a:cubicBezTo>
                  <a:pt x="2467919" y="3423"/>
                  <a:pt x="2363330" y="25248"/>
                  <a:pt x="2264819" y="64497"/>
                </a:cubicBezTo>
                <a:cubicBezTo>
                  <a:pt x="2199276" y="91912"/>
                  <a:pt x="2129764" y="108662"/>
                  <a:pt x="2058927" y="114109"/>
                </a:cubicBezTo>
                <a:cubicBezTo>
                  <a:pt x="1988090" y="108662"/>
                  <a:pt x="1918577" y="91912"/>
                  <a:pt x="1853034" y="64497"/>
                </a:cubicBezTo>
                <a:cubicBezTo>
                  <a:pt x="1754677" y="25303"/>
                  <a:pt x="1650262" y="3478"/>
                  <a:pt x="1544443" y="0"/>
                </a:cubicBezTo>
                <a:lnTo>
                  <a:pt x="1544443" y="0"/>
                </a:lnTo>
                <a:cubicBezTo>
                  <a:pt x="1438455" y="3423"/>
                  <a:pt x="1333867" y="25248"/>
                  <a:pt x="1235356" y="64497"/>
                </a:cubicBezTo>
                <a:cubicBezTo>
                  <a:pt x="1169813" y="91912"/>
                  <a:pt x="1100300" y="108662"/>
                  <a:pt x="1029463" y="114109"/>
                </a:cubicBezTo>
                <a:cubicBezTo>
                  <a:pt x="958626" y="108662"/>
                  <a:pt x="889114" y="91912"/>
                  <a:pt x="823571" y="64497"/>
                </a:cubicBezTo>
                <a:cubicBezTo>
                  <a:pt x="725214" y="25303"/>
                  <a:pt x="620799" y="3478"/>
                  <a:pt x="514980" y="0"/>
                </a:cubicBezTo>
                <a:lnTo>
                  <a:pt x="514980" y="0"/>
                </a:lnTo>
                <a:cubicBezTo>
                  <a:pt x="409052" y="3910"/>
                  <a:pt x="304548" y="25719"/>
                  <a:pt x="205893" y="64497"/>
                </a:cubicBezTo>
                <a:cubicBezTo>
                  <a:pt x="140348" y="91912"/>
                  <a:pt x="70838" y="108662"/>
                  <a:pt x="0" y="114109"/>
                </a:cubicBezTo>
                <a:lnTo>
                  <a:pt x="0" y="419227"/>
                </a:lnTo>
                <a:cubicBezTo>
                  <a:pt x="105762" y="415258"/>
                  <a:pt x="210095" y="393454"/>
                  <a:pt x="308591" y="354731"/>
                </a:cubicBezTo>
                <a:cubicBezTo>
                  <a:pt x="374328" y="327374"/>
                  <a:pt x="443994" y="310630"/>
                  <a:pt x="514980" y="305118"/>
                </a:cubicBezTo>
                <a:cubicBezTo>
                  <a:pt x="585648" y="310635"/>
                  <a:pt x="654982" y="327379"/>
                  <a:pt x="720376" y="354731"/>
                </a:cubicBezTo>
                <a:cubicBezTo>
                  <a:pt x="819046" y="393454"/>
                  <a:pt x="923540" y="415258"/>
                  <a:pt x="1029463" y="419227"/>
                </a:cubicBezTo>
                <a:lnTo>
                  <a:pt x="1029463" y="419227"/>
                </a:lnTo>
                <a:cubicBezTo>
                  <a:pt x="1135853" y="414851"/>
                  <a:pt x="1240714" y="392372"/>
                  <a:pt x="1339543" y="352746"/>
                </a:cubicBezTo>
                <a:cubicBezTo>
                  <a:pt x="1405279" y="325390"/>
                  <a:pt x="1474945" y="308645"/>
                  <a:pt x="1545931" y="303134"/>
                </a:cubicBezTo>
                <a:cubicBezTo>
                  <a:pt x="1616639" y="308402"/>
                  <a:pt x="1686013" y="325157"/>
                  <a:pt x="1751328" y="352746"/>
                </a:cubicBezTo>
                <a:cubicBezTo>
                  <a:pt x="1849968" y="391638"/>
                  <a:pt x="1954462" y="413611"/>
                  <a:pt x="2060415" y="417739"/>
                </a:cubicBezTo>
                <a:cubicBezTo>
                  <a:pt x="2166184" y="413829"/>
                  <a:pt x="2270525" y="392020"/>
                  <a:pt x="2369006" y="353242"/>
                </a:cubicBezTo>
                <a:cubicBezTo>
                  <a:pt x="2434743" y="325886"/>
                  <a:pt x="2504409" y="309142"/>
                  <a:pt x="2575395" y="303630"/>
                </a:cubicBezTo>
                <a:cubicBezTo>
                  <a:pt x="2646063" y="309147"/>
                  <a:pt x="2715397" y="325891"/>
                  <a:pt x="2780791" y="353242"/>
                </a:cubicBezTo>
                <a:cubicBezTo>
                  <a:pt x="2879461" y="391965"/>
                  <a:pt x="2983955" y="413770"/>
                  <a:pt x="3089878" y="417739"/>
                </a:cubicBezTo>
                <a:lnTo>
                  <a:pt x="3089878" y="417739"/>
                </a:lnTo>
                <a:cubicBezTo>
                  <a:pt x="3195648" y="413829"/>
                  <a:pt x="3299988" y="392020"/>
                  <a:pt x="3398469" y="353242"/>
                </a:cubicBezTo>
                <a:cubicBezTo>
                  <a:pt x="3464206" y="325886"/>
                  <a:pt x="3533867" y="309142"/>
                  <a:pt x="3604858" y="303630"/>
                </a:cubicBezTo>
                <a:cubicBezTo>
                  <a:pt x="3675566" y="308894"/>
                  <a:pt x="3744939" y="325653"/>
                  <a:pt x="3810255" y="353242"/>
                </a:cubicBezTo>
                <a:cubicBezTo>
                  <a:pt x="3908488" y="391633"/>
                  <a:pt x="4012461" y="413269"/>
                  <a:pt x="4117853" y="417243"/>
                </a:cubicBezTo>
                <a:lnTo>
                  <a:pt x="4117853" y="112125"/>
                </a:lnTo>
                <a:cubicBezTo>
                  <a:pt x="4047125" y="107312"/>
                  <a:pt x="3977618" y="91233"/>
                  <a:pt x="3911960" y="64497"/>
                </a:cubicBezTo>
                <a:close/>
              </a:path>
            </a:pathLst>
          </a:custGeom>
          <a:solidFill>
            <a:schemeClr val="bg1"/>
          </a:solidFill>
          <a:ln w="49609" cap="flat">
            <a:noFill/>
            <a:prstDash val="solid"/>
            <a:miter/>
          </a:ln>
        </p:spPr>
        <p:txBody>
          <a:bodyPr rtlCol="0" anchor="ctr"/>
          <a:lstStyle/>
          <a:p>
            <a:endParaRPr lang="en-GB"/>
          </a:p>
        </p:txBody>
      </p:sp>
      <p:cxnSp>
        <p:nvCxnSpPr>
          <p:cNvPr id="120" name="Straight Arrow Connector 119">
            <a:extLst>
              <a:ext uri="{FF2B5EF4-FFF2-40B4-BE49-F238E27FC236}">
                <a16:creationId xmlns:a16="http://schemas.microsoft.com/office/drawing/2014/main" id="{C0AF1EA6-E547-4B4E-B9EB-AA01766FB027}"/>
              </a:ext>
            </a:extLst>
          </p:cNvPr>
          <p:cNvCxnSpPr>
            <a:cxnSpLocks/>
          </p:cNvCxnSpPr>
          <p:nvPr/>
        </p:nvCxnSpPr>
        <p:spPr>
          <a:xfrm>
            <a:off x="1486563" y="5337942"/>
            <a:ext cx="0" cy="324421"/>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ADD9FB6-68EA-4803-81FF-21AED6F35066}"/>
              </a:ext>
            </a:extLst>
          </p:cNvPr>
          <p:cNvSpPr txBox="1"/>
          <p:nvPr/>
        </p:nvSpPr>
        <p:spPr>
          <a:xfrm>
            <a:off x="2270911" y="430170"/>
            <a:ext cx="2160455" cy="646331"/>
          </a:xfrm>
          <a:prstGeom prst="rect">
            <a:avLst/>
          </a:prstGeom>
          <a:solidFill>
            <a:schemeClr val="bg1"/>
          </a:solidFill>
          <a:ln w="28575">
            <a:solidFill>
              <a:srgbClr val="00817D"/>
            </a:solidFill>
          </a:ln>
        </p:spPr>
        <p:txBody>
          <a:bodyPr wrap="square" rtlCol="0">
            <a:spAutoFit/>
          </a:bodyPr>
          <a:lstStyle/>
          <a:p>
            <a:pPr algn="ctr"/>
            <a:r>
              <a:rPr lang="en-US" sz="1200"/>
              <a:t>I can make connections between creation, the fall and the Ten Commandments</a:t>
            </a:r>
            <a:endParaRPr lang="en-GB" sz="1200"/>
          </a:p>
        </p:txBody>
      </p:sp>
      <p:graphicFrame>
        <p:nvGraphicFramePr>
          <p:cNvPr id="82" name="Table 128">
            <a:extLst>
              <a:ext uri="{FF2B5EF4-FFF2-40B4-BE49-F238E27FC236}">
                <a16:creationId xmlns:a16="http://schemas.microsoft.com/office/drawing/2014/main" id="{2A04FFA7-B174-41E0-8990-C47AA46284A7}"/>
              </a:ext>
            </a:extLst>
          </p:cNvPr>
          <p:cNvGraphicFramePr>
            <a:graphicFrameLocks noGrp="1"/>
          </p:cNvGraphicFramePr>
          <p:nvPr>
            <p:extLst>
              <p:ext uri="{D42A27DB-BD31-4B8C-83A1-F6EECF244321}">
                <p14:modId xmlns:p14="http://schemas.microsoft.com/office/powerpoint/2010/main" val="3694770729"/>
              </p:ext>
            </p:extLst>
          </p:nvPr>
        </p:nvGraphicFramePr>
        <p:xfrm>
          <a:off x="534009" y="6025764"/>
          <a:ext cx="6150618" cy="3109910"/>
        </p:xfrm>
        <a:graphic>
          <a:graphicData uri="http://schemas.openxmlformats.org/drawingml/2006/table">
            <a:tbl>
              <a:tblPr firstRow="1" bandRow="1">
                <a:tableStyleId>{5C22544A-7EE6-4342-B048-85BDC9FD1C3A}</a:tableStyleId>
              </a:tblPr>
              <a:tblGrid>
                <a:gridCol w="1799680">
                  <a:extLst>
                    <a:ext uri="{9D8B030D-6E8A-4147-A177-3AD203B41FA5}">
                      <a16:colId xmlns:a16="http://schemas.microsoft.com/office/drawing/2014/main" val="1987430199"/>
                    </a:ext>
                  </a:extLst>
                </a:gridCol>
                <a:gridCol w="4350938">
                  <a:extLst>
                    <a:ext uri="{9D8B030D-6E8A-4147-A177-3AD203B41FA5}">
                      <a16:colId xmlns:a16="http://schemas.microsoft.com/office/drawing/2014/main" val="895931594"/>
                    </a:ext>
                  </a:extLst>
                </a:gridCol>
              </a:tblGrid>
              <a:tr h="310991">
                <a:tc>
                  <a:txBody>
                    <a:bodyPr/>
                    <a:lstStyle/>
                    <a:p>
                      <a:r>
                        <a:rPr lang="en-US" sz="1350" b="1">
                          <a:solidFill>
                            <a:sysClr val="windowText" lastClr="000000"/>
                          </a:solidFill>
                        </a:rPr>
                        <a:t>God</a:t>
                      </a:r>
                      <a:endParaRPr lang="en-GB" sz="1350" b="1">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supreme being; creator and ruler of the universe</a:t>
                      </a:r>
                      <a:endParaRPr lang="en-GB" sz="1350" b="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310991">
                <a:tc>
                  <a:txBody>
                    <a:bodyPr/>
                    <a:lstStyle/>
                    <a:p>
                      <a:r>
                        <a:rPr lang="en-US" sz="1350" b="1">
                          <a:solidFill>
                            <a:sysClr val="windowText" lastClr="000000"/>
                          </a:solidFill>
                        </a:rPr>
                        <a:t>Christian</a:t>
                      </a:r>
                      <a:endParaRPr lang="en-GB" sz="1350"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a person who believes in Christianity</a:t>
                      </a:r>
                      <a:endParaRPr lang="en-GB" sz="135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10991">
                <a:tc>
                  <a:txBody>
                    <a:bodyPr/>
                    <a:lstStyle/>
                    <a:p>
                      <a:r>
                        <a:rPr lang="en-US" sz="1350" b="1">
                          <a:solidFill>
                            <a:sysClr val="windowText" lastClr="000000"/>
                          </a:solidFill>
                        </a:rPr>
                        <a:t>creation</a:t>
                      </a:r>
                      <a:endParaRPr lang="en-GB" sz="1350"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the action of making something</a:t>
                      </a:r>
                      <a:endParaRPr lang="en-GB" sz="135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310991">
                <a:tc>
                  <a:txBody>
                    <a:bodyPr/>
                    <a:lstStyle/>
                    <a:p>
                      <a:r>
                        <a:rPr lang="en-US" sz="1350" b="1">
                          <a:solidFill>
                            <a:sysClr val="windowText" lastClr="000000"/>
                          </a:solidFill>
                        </a:rPr>
                        <a:t>creator</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person or thing that makes something</a:t>
                      </a:r>
                      <a:endParaRPr lang="en-GB" sz="135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10991">
                <a:tc>
                  <a:txBody>
                    <a:bodyPr/>
                    <a:lstStyle/>
                    <a:p>
                      <a:r>
                        <a:rPr lang="en-US" sz="1350" b="1">
                          <a:solidFill>
                            <a:sysClr val="windowText" lastClr="000000"/>
                          </a:solidFill>
                        </a:rPr>
                        <a:t>Bible</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Holy book for Christians</a:t>
                      </a:r>
                      <a:endParaRPr lang="en-GB" sz="135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310991">
                <a:tc>
                  <a:txBody>
                    <a:bodyPr/>
                    <a:lstStyle/>
                    <a:p>
                      <a:r>
                        <a:rPr lang="en-US" sz="1350" b="1">
                          <a:solidFill>
                            <a:sysClr val="windowText" lastClr="000000"/>
                          </a:solidFill>
                        </a:rPr>
                        <a:t>Genesis</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first book of the Bible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310991">
                <a:tc>
                  <a:txBody>
                    <a:bodyPr/>
                    <a:lstStyle/>
                    <a:p>
                      <a:r>
                        <a:rPr lang="en-US" sz="1350" b="1">
                          <a:solidFill>
                            <a:sysClr val="windowText" lastClr="000000"/>
                          </a:solidFill>
                        </a:rPr>
                        <a:t>Ten Commandments</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a set of rules given to Moses by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10991">
                <a:tc>
                  <a:txBody>
                    <a:bodyPr/>
                    <a:lstStyle/>
                    <a:p>
                      <a:r>
                        <a:rPr lang="en-US" sz="1350" b="1">
                          <a:solidFill>
                            <a:sysClr val="windowText" lastClr="000000"/>
                          </a:solidFill>
                        </a:rPr>
                        <a:t>The Fall</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the story of how people fell apart from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310991">
                <a:tc>
                  <a:txBody>
                    <a:bodyPr/>
                    <a:lstStyle/>
                    <a:p>
                      <a:r>
                        <a:rPr lang="en-US" sz="1350" b="1">
                          <a:solidFill>
                            <a:sysClr val="windowText" lastClr="000000"/>
                          </a:solidFill>
                        </a:rPr>
                        <a:t>stewardship</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supervising or taking care of something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310991">
                <a:tc>
                  <a:txBody>
                    <a:bodyPr/>
                    <a:lstStyle/>
                    <a:p>
                      <a:r>
                        <a:rPr lang="en-US" sz="1350" b="1">
                          <a:solidFill>
                            <a:sysClr val="windowText" lastClr="000000"/>
                          </a:solidFill>
                        </a:rPr>
                        <a:t>thankfulness</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feeling and expressing gratitude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bl>
          </a:graphicData>
        </a:graphic>
      </p:graphicFrame>
      <p:grpSp>
        <p:nvGrpSpPr>
          <p:cNvPr id="85" name="Group 84">
            <a:extLst>
              <a:ext uri="{FF2B5EF4-FFF2-40B4-BE49-F238E27FC236}">
                <a16:creationId xmlns:a16="http://schemas.microsoft.com/office/drawing/2014/main" id="{FAFA8D67-885F-4578-AAD7-A1BC8BFD688E}"/>
              </a:ext>
            </a:extLst>
          </p:cNvPr>
          <p:cNvGrpSpPr/>
          <p:nvPr/>
        </p:nvGrpSpPr>
        <p:grpSpPr>
          <a:xfrm>
            <a:off x="125745" y="6287538"/>
            <a:ext cx="378394" cy="378394"/>
            <a:chOff x="2582822" y="6272119"/>
            <a:chExt cx="1850236" cy="1850236"/>
          </a:xfrm>
        </p:grpSpPr>
        <p:pic>
          <p:nvPicPr>
            <p:cNvPr id="86" name="Graphic 85" descr="User with solid fill">
              <a:extLst>
                <a:ext uri="{FF2B5EF4-FFF2-40B4-BE49-F238E27FC236}">
                  <a16:creationId xmlns:a16="http://schemas.microsoft.com/office/drawing/2014/main" id="{0F96BA03-23EE-47DA-95AB-70FC8B36F2F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582822" y="6272119"/>
              <a:ext cx="1850236" cy="1850236"/>
            </a:xfrm>
            <a:prstGeom prst="rect">
              <a:avLst/>
            </a:prstGeom>
          </p:spPr>
        </p:pic>
        <p:grpSp>
          <p:nvGrpSpPr>
            <p:cNvPr id="87" name="Group 86">
              <a:extLst>
                <a:ext uri="{FF2B5EF4-FFF2-40B4-BE49-F238E27FC236}">
                  <a16:creationId xmlns:a16="http://schemas.microsoft.com/office/drawing/2014/main" id="{9CAB6618-59D0-4D7E-B7F8-E1560642AC19}"/>
                </a:ext>
              </a:extLst>
            </p:cNvPr>
            <p:cNvGrpSpPr/>
            <p:nvPr/>
          </p:nvGrpSpPr>
          <p:grpSpPr>
            <a:xfrm>
              <a:off x="3337457" y="7297877"/>
              <a:ext cx="402881" cy="455848"/>
              <a:chOff x="2925169" y="7231616"/>
              <a:chExt cx="497122" cy="534157"/>
            </a:xfrm>
          </p:grpSpPr>
          <p:sp>
            <p:nvSpPr>
              <p:cNvPr id="88" name="Rectangle 87">
                <a:extLst>
                  <a:ext uri="{FF2B5EF4-FFF2-40B4-BE49-F238E27FC236}">
                    <a16:creationId xmlns:a16="http://schemas.microsoft.com/office/drawing/2014/main" id="{27E7AE04-A217-4879-8EC8-3657901023AA}"/>
                  </a:ext>
                </a:extLst>
              </p:cNvPr>
              <p:cNvSpPr/>
              <p:nvPr/>
            </p:nvSpPr>
            <p:spPr>
              <a:xfrm>
                <a:off x="3116135" y="7231616"/>
                <a:ext cx="120584" cy="53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EC0CB5CF-B6B2-4738-8185-2E78C358250B}"/>
                  </a:ext>
                </a:extLst>
              </p:cNvPr>
              <p:cNvSpPr/>
              <p:nvPr/>
            </p:nvSpPr>
            <p:spPr>
              <a:xfrm rot="5400000">
                <a:off x="3114636" y="7193357"/>
                <a:ext cx="118187" cy="49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92" name="Freeform: Shape 91">
            <a:extLst>
              <a:ext uri="{FF2B5EF4-FFF2-40B4-BE49-F238E27FC236}">
                <a16:creationId xmlns:a16="http://schemas.microsoft.com/office/drawing/2014/main" id="{27675EA6-F923-408E-841B-73CBB8264C50}"/>
              </a:ext>
            </a:extLst>
          </p:cNvPr>
          <p:cNvSpPr/>
          <p:nvPr/>
        </p:nvSpPr>
        <p:spPr>
          <a:xfrm>
            <a:off x="221068" y="7559929"/>
            <a:ext cx="199455" cy="241961"/>
          </a:xfrm>
          <a:custGeom>
            <a:avLst/>
            <a:gdLst/>
            <a:ahLst/>
            <a:cxnLst/>
            <a:rect l="l" t="t" r="r" b="b"/>
            <a:pathLst>
              <a:path w="1297651" h="1574200">
                <a:moveTo>
                  <a:pt x="1011172" y="749091"/>
                </a:moveTo>
                <a:cubicBezTo>
                  <a:pt x="1037093" y="749091"/>
                  <a:pt x="1056261" y="757345"/>
                  <a:pt x="1068675" y="773852"/>
                </a:cubicBezTo>
                <a:cubicBezTo>
                  <a:pt x="1081090" y="790360"/>
                  <a:pt x="1086888" y="813075"/>
                  <a:pt x="1086070" y="841997"/>
                </a:cubicBezTo>
                <a:lnTo>
                  <a:pt x="932181" y="841997"/>
                </a:lnTo>
                <a:cubicBezTo>
                  <a:pt x="932727" y="829173"/>
                  <a:pt x="934705" y="817099"/>
                  <a:pt x="938116" y="805776"/>
                </a:cubicBezTo>
                <a:cubicBezTo>
                  <a:pt x="941527" y="794452"/>
                  <a:pt x="946438" y="784630"/>
                  <a:pt x="952850" y="776308"/>
                </a:cubicBezTo>
                <a:cubicBezTo>
                  <a:pt x="959262" y="767986"/>
                  <a:pt x="967311" y="761369"/>
                  <a:pt x="976997" y="756458"/>
                </a:cubicBezTo>
                <a:cubicBezTo>
                  <a:pt x="986684" y="751547"/>
                  <a:pt x="998075" y="749091"/>
                  <a:pt x="1011172" y="749091"/>
                </a:cubicBezTo>
                <a:close/>
                <a:moveTo>
                  <a:pt x="1013628" y="676240"/>
                </a:moveTo>
                <a:cubicBezTo>
                  <a:pt x="984705" y="676240"/>
                  <a:pt x="958716" y="681014"/>
                  <a:pt x="935660" y="690564"/>
                </a:cubicBezTo>
                <a:cubicBezTo>
                  <a:pt x="912604" y="700114"/>
                  <a:pt x="893027" y="713961"/>
                  <a:pt x="876929" y="732106"/>
                </a:cubicBezTo>
                <a:cubicBezTo>
                  <a:pt x="860831" y="750250"/>
                  <a:pt x="848553" y="772351"/>
                  <a:pt x="840094" y="798409"/>
                </a:cubicBezTo>
                <a:cubicBezTo>
                  <a:pt x="831636" y="824466"/>
                  <a:pt x="827407" y="853729"/>
                  <a:pt x="827407" y="886199"/>
                </a:cubicBezTo>
                <a:cubicBezTo>
                  <a:pt x="827407" y="920305"/>
                  <a:pt x="831431" y="950046"/>
                  <a:pt x="839480" y="975421"/>
                </a:cubicBezTo>
                <a:cubicBezTo>
                  <a:pt x="847529" y="1000796"/>
                  <a:pt x="859739" y="1021806"/>
                  <a:pt x="876111" y="1038450"/>
                </a:cubicBezTo>
                <a:cubicBezTo>
                  <a:pt x="892482" y="1055094"/>
                  <a:pt x="912877" y="1067509"/>
                  <a:pt x="937297" y="1075694"/>
                </a:cubicBezTo>
                <a:cubicBezTo>
                  <a:pt x="961718" y="1083880"/>
                  <a:pt x="990162" y="1087973"/>
                  <a:pt x="1022632" y="1087973"/>
                </a:cubicBezTo>
                <a:cubicBezTo>
                  <a:pt x="1040640" y="1087973"/>
                  <a:pt x="1057557" y="1086813"/>
                  <a:pt x="1073382" y="1084494"/>
                </a:cubicBezTo>
                <a:cubicBezTo>
                  <a:pt x="1089208" y="1082175"/>
                  <a:pt x="1103259" y="1079446"/>
                  <a:pt x="1115538" y="1076308"/>
                </a:cubicBezTo>
                <a:cubicBezTo>
                  <a:pt x="1127816" y="1073170"/>
                  <a:pt x="1137912" y="1069964"/>
                  <a:pt x="1145824" y="1066690"/>
                </a:cubicBezTo>
                <a:cubicBezTo>
                  <a:pt x="1153737" y="1063416"/>
                  <a:pt x="1158580" y="1060824"/>
                  <a:pt x="1160354" y="1058914"/>
                </a:cubicBezTo>
                <a:cubicBezTo>
                  <a:pt x="1162127" y="1057004"/>
                  <a:pt x="1163560" y="1055026"/>
                  <a:pt x="1164651" y="1052979"/>
                </a:cubicBezTo>
                <a:cubicBezTo>
                  <a:pt x="1165743" y="1050933"/>
                  <a:pt x="1166561" y="1048409"/>
                  <a:pt x="1167107" y="1045408"/>
                </a:cubicBezTo>
                <a:cubicBezTo>
                  <a:pt x="1167652" y="1042406"/>
                  <a:pt x="1168062" y="1038791"/>
                  <a:pt x="1168335" y="1034562"/>
                </a:cubicBezTo>
                <a:cubicBezTo>
                  <a:pt x="1168607" y="1030333"/>
                  <a:pt x="1168744" y="1025217"/>
                  <a:pt x="1168744" y="1019214"/>
                </a:cubicBezTo>
                <a:cubicBezTo>
                  <a:pt x="1168744" y="1012393"/>
                  <a:pt x="1168539" y="1006731"/>
                  <a:pt x="1168130" y="1002229"/>
                </a:cubicBezTo>
                <a:cubicBezTo>
                  <a:pt x="1167721" y="997727"/>
                  <a:pt x="1166970" y="994248"/>
                  <a:pt x="1165879" y="991792"/>
                </a:cubicBezTo>
                <a:cubicBezTo>
                  <a:pt x="1164787" y="989337"/>
                  <a:pt x="1163423" y="987631"/>
                  <a:pt x="1161786" y="986676"/>
                </a:cubicBezTo>
                <a:cubicBezTo>
                  <a:pt x="1160149" y="985721"/>
                  <a:pt x="1158103" y="985244"/>
                  <a:pt x="1155647" y="985244"/>
                </a:cubicBezTo>
                <a:cubicBezTo>
                  <a:pt x="1151554" y="985244"/>
                  <a:pt x="1146234" y="986540"/>
                  <a:pt x="1139685" y="989132"/>
                </a:cubicBezTo>
                <a:cubicBezTo>
                  <a:pt x="1133137" y="991724"/>
                  <a:pt x="1124883" y="994589"/>
                  <a:pt x="1114924" y="997727"/>
                </a:cubicBezTo>
                <a:cubicBezTo>
                  <a:pt x="1104965" y="1000865"/>
                  <a:pt x="1093164" y="1003730"/>
                  <a:pt x="1079521" y="1006322"/>
                </a:cubicBezTo>
                <a:cubicBezTo>
                  <a:pt x="1065879" y="1008914"/>
                  <a:pt x="1050053" y="1010210"/>
                  <a:pt x="1032045" y="1010210"/>
                </a:cubicBezTo>
                <a:cubicBezTo>
                  <a:pt x="1014310" y="1010210"/>
                  <a:pt x="999098" y="1007891"/>
                  <a:pt x="986411" y="1003252"/>
                </a:cubicBezTo>
                <a:cubicBezTo>
                  <a:pt x="973723" y="998614"/>
                  <a:pt x="963355" y="991861"/>
                  <a:pt x="955306" y="982993"/>
                </a:cubicBezTo>
                <a:cubicBezTo>
                  <a:pt x="947257" y="974125"/>
                  <a:pt x="941390" y="963348"/>
                  <a:pt x="937707" y="950660"/>
                </a:cubicBezTo>
                <a:cubicBezTo>
                  <a:pt x="934023" y="937972"/>
                  <a:pt x="932181" y="923852"/>
                  <a:pt x="932181" y="908300"/>
                </a:cubicBezTo>
                <a:lnTo>
                  <a:pt x="1154419" y="908300"/>
                </a:lnTo>
                <a:cubicBezTo>
                  <a:pt x="1164242" y="908300"/>
                  <a:pt x="1171950" y="905298"/>
                  <a:pt x="1177543" y="899296"/>
                </a:cubicBezTo>
                <a:cubicBezTo>
                  <a:pt x="1183137" y="893293"/>
                  <a:pt x="1185933" y="884016"/>
                  <a:pt x="1185933" y="871465"/>
                </a:cubicBezTo>
                <a:lnTo>
                  <a:pt x="1185933" y="855094"/>
                </a:lnTo>
                <a:cubicBezTo>
                  <a:pt x="1185933" y="829446"/>
                  <a:pt x="1182659" y="805708"/>
                  <a:pt x="1176111" y="783879"/>
                </a:cubicBezTo>
                <a:cubicBezTo>
                  <a:pt x="1169562" y="762051"/>
                  <a:pt x="1159330" y="743156"/>
                  <a:pt x="1145415" y="727195"/>
                </a:cubicBezTo>
                <a:cubicBezTo>
                  <a:pt x="1131500" y="711233"/>
                  <a:pt x="1113696" y="698750"/>
                  <a:pt x="1092004" y="689746"/>
                </a:cubicBezTo>
                <a:cubicBezTo>
                  <a:pt x="1070313" y="680742"/>
                  <a:pt x="1044187" y="676240"/>
                  <a:pt x="1013628" y="676240"/>
                </a:cubicBezTo>
                <a:close/>
                <a:moveTo>
                  <a:pt x="569450" y="539950"/>
                </a:moveTo>
                <a:cubicBezTo>
                  <a:pt x="527704" y="539950"/>
                  <a:pt x="489846" y="546362"/>
                  <a:pt x="455876" y="559186"/>
                </a:cubicBezTo>
                <a:cubicBezTo>
                  <a:pt x="421906" y="572010"/>
                  <a:pt x="392915" y="590496"/>
                  <a:pt x="368905" y="614643"/>
                </a:cubicBezTo>
                <a:cubicBezTo>
                  <a:pt x="344894" y="638791"/>
                  <a:pt x="326340" y="668122"/>
                  <a:pt x="313243" y="702638"/>
                </a:cubicBezTo>
                <a:cubicBezTo>
                  <a:pt x="300146" y="737154"/>
                  <a:pt x="293598" y="776103"/>
                  <a:pt x="293598" y="819487"/>
                </a:cubicBezTo>
                <a:cubicBezTo>
                  <a:pt x="293598" y="861506"/>
                  <a:pt x="299737" y="899091"/>
                  <a:pt x="312015" y="932243"/>
                </a:cubicBezTo>
                <a:cubicBezTo>
                  <a:pt x="324293" y="965394"/>
                  <a:pt x="342029" y="993498"/>
                  <a:pt x="365221" y="1016554"/>
                </a:cubicBezTo>
                <a:cubicBezTo>
                  <a:pt x="388413" y="1039610"/>
                  <a:pt x="416722" y="1057209"/>
                  <a:pt x="450146" y="1069351"/>
                </a:cubicBezTo>
                <a:cubicBezTo>
                  <a:pt x="483570" y="1081492"/>
                  <a:pt x="521429" y="1087563"/>
                  <a:pt x="563721" y="1087563"/>
                </a:cubicBezTo>
                <a:cubicBezTo>
                  <a:pt x="578182" y="1087563"/>
                  <a:pt x="592575" y="1086881"/>
                  <a:pt x="606899" y="1085517"/>
                </a:cubicBezTo>
                <a:cubicBezTo>
                  <a:pt x="621224" y="1084153"/>
                  <a:pt x="635412" y="1082106"/>
                  <a:pt x="649464" y="1079378"/>
                </a:cubicBezTo>
                <a:cubicBezTo>
                  <a:pt x="663516" y="1076649"/>
                  <a:pt x="677090" y="1073375"/>
                  <a:pt x="690187" y="1069555"/>
                </a:cubicBezTo>
                <a:cubicBezTo>
                  <a:pt x="703284" y="1065735"/>
                  <a:pt x="714266" y="1062052"/>
                  <a:pt x="723134" y="1058505"/>
                </a:cubicBezTo>
                <a:cubicBezTo>
                  <a:pt x="732002" y="1054958"/>
                  <a:pt x="737868" y="1050114"/>
                  <a:pt x="740733" y="1043975"/>
                </a:cubicBezTo>
                <a:cubicBezTo>
                  <a:pt x="743598" y="1037836"/>
                  <a:pt x="745030" y="1030674"/>
                  <a:pt x="745030" y="1022488"/>
                </a:cubicBezTo>
                <a:lnTo>
                  <a:pt x="745030" y="811710"/>
                </a:lnTo>
                <a:cubicBezTo>
                  <a:pt x="745030" y="806253"/>
                  <a:pt x="744348" y="801410"/>
                  <a:pt x="742984" y="797181"/>
                </a:cubicBezTo>
                <a:cubicBezTo>
                  <a:pt x="741620" y="792952"/>
                  <a:pt x="739642" y="789337"/>
                  <a:pt x="737049" y="786335"/>
                </a:cubicBezTo>
                <a:cubicBezTo>
                  <a:pt x="734457" y="783334"/>
                  <a:pt x="731456" y="781083"/>
                  <a:pt x="728045" y="779582"/>
                </a:cubicBezTo>
                <a:cubicBezTo>
                  <a:pt x="724635" y="778081"/>
                  <a:pt x="720747" y="777331"/>
                  <a:pt x="716381" y="777331"/>
                </a:cubicBezTo>
                <a:lnTo>
                  <a:pt x="537527" y="777331"/>
                </a:lnTo>
                <a:cubicBezTo>
                  <a:pt x="535071" y="777331"/>
                  <a:pt x="532888" y="778081"/>
                  <a:pt x="530978" y="779582"/>
                </a:cubicBezTo>
                <a:cubicBezTo>
                  <a:pt x="529068" y="781083"/>
                  <a:pt x="527431" y="783402"/>
                  <a:pt x="526067" y="786540"/>
                </a:cubicBezTo>
                <a:cubicBezTo>
                  <a:pt x="524703" y="789678"/>
                  <a:pt x="523680" y="793839"/>
                  <a:pt x="522997" y="799023"/>
                </a:cubicBezTo>
                <a:cubicBezTo>
                  <a:pt x="522315" y="804207"/>
                  <a:pt x="521974" y="810619"/>
                  <a:pt x="521974" y="818259"/>
                </a:cubicBezTo>
                <a:cubicBezTo>
                  <a:pt x="521974" y="832993"/>
                  <a:pt x="523338" y="843429"/>
                  <a:pt x="526067" y="849568"/>
                </a:cubicBezTo>
                <a:cubicBezTo>
                  <a:pt x="528796" y="855708"/>
                  <a:pt x="532615" y="858777"/>
                  <a:pt x="537527" y="858777"/>
                </a:cubicBezTo>
                <a:lnTo>
                  <a:pt x="637800" y="858777"/>
                </a:lnTo>
                <a:lnTo>
                  <a:pt x="637800" y="981560"/>
                </a:lnTo>
                <a:cubicBezTo>
                  <a:pt x="627704" y="987017"/>
                  <a:pt x="616790" y="991110"/>
                  <a:pt x="605058" y="993839"/>
                </a:cubicBezTo>
                <a:cubicBezTo>
                  <a:pt x="593325" y="996567"/>
                  <a:pt x="581456" y="997932"/>
                  <a:pt x="569450" y="997932"/>
                </a:cubicBezTo>
                <a:cubicBezTo>
                  <a:pt x="544894" y="997932"/>
                  <a:pt x="522452" y="993975"/>
                  <a:pt x="502124" y="986063"/>
                </a:cubicBezTo>
                <a:cubicBezTo>
                  <a:pt x="481797" y="978150"/>
                  <a:pt x="464403" y="966417"/>
                  <a:pt x="449941" y="950865"/>
                </a:cubicBezTo>
                <a:cubicBezTo>
                  <a:pt x="435480" y="935312"/>
                  <a:pt x="424225" y="916008"/>
                  <a:pt x="416176" y="892952"/>
                </a:cubicBezTo>
                <a:cubicBezTo>
                  <a:pt x="408127" y="869896"/>
                  <a:pt x="404102" y="843225"/>
                  <a:pt x="404102" y="812938"/>
                </a:cubicBezTo>
                <a:cubicBezTo>
                  <a:pt x="404102" y="785380"/>
                  <a:pt x="408059" y="760210"/>
                  <a:pt x="415971" y="737426"/>
                </a:cubicBezTo>
                <a:cubicBezTo>
                  <a:pt x="423884" y="714643"/>
                  <a:pt x="435207" y="695134"/>
                  <a:pt x="449941" y="678900"/>
                </a:cubicBezTo>
                <a:cubicBezTo>
                  <a:pt x="464675" y="662665"/>
                  <a:pt x="482411" y="650114"/>
                  <a:pt x="503148" y="641246"/>
                </a:cubicBezTo>
                <a:cubicBezTo>
                  <a:pt x="523884" y="632379"/>
                  <a:pt x="547077" y="627945"/>
                  <a:pt x="572725" y="627945"/>
                </a:cubicBezTo>
                <a:cubicBezTo>
                  <a:pt x="596736" y="627945"/>
                  <a:pt x="617813" y="630400"/>
                  <a:pt x="635958" y="635312"/>
                </a:cubicBezTo>
                <a:cubicBezTo>
                  <a:pt x="654103" y="640223"/>
                  <a:pt x="669723" y="645544"/>
                  <a:pt x="682820" y="651274"/>
                </a:cubicBezTo>
                <a:cubicBezTo>
                  <a:pt x="695917" y="657003"/>
                  <a:pt x="706422" y="662324"/>
                  <a:pt x="714335" y="667235"/>
                </a:cubicBezTo>
                <a:cubicBezTo>
                  <a:pt x="722247" y="672147"/>
                  <a:pt x="727977" y="674602"/>
                  <a:pt x="731524" y="674602"/>
                </a:cubicBezTo>
                <a:cubicBezTo>
                  <a:pt x="733980" y="674602"/>
                  <a:pt x="736094" y="673920"/>
                  <a:pt x="737868" y="672556"/>
                </a:cubicBezTo>
                <a:cubicBezTo>
                  <a:pt x="739642" y="671192"/>
                  <a:pt x="741142" y="668804"/>
                  <a:pt x="742370" y="665394"/>
                </a:cubicBezTo>
                <a:cubicBezTo>
                  <a:pt x="743598" y="661983"/>
                  <a:pt x="744553" y="657413"/>
                  <a:pt x="745235" y="651683"/>
                </a:cubicBezTo>
                <a:cubicBezTo>
                  <a:pt x="745917" y="645953"/>
                  <a:pt x="746258" y="639132"/>
                  <a:pt x="746258" y="631219"/>
                </a:cubicBezTo>
                <a:cubicBezTo>
                  <a:pt x="746258" y="617576"/>
                  <a:pt x="745440" y="607276"/>
                  <a:pt x="743803" y="600319"/>
                </a:cubicBezTo>
                <a:cubicBezTo>
                  <a:pt x="742165" y="593361"/>
                  <a:pt x="739505" y="587972"/>
                  <a:pt x="735822" y="584152"/>
                </a:cubicBezTo>
                <a:cubicBezTo>
                  <a:pt x="732138" y="580332"/>
                  <a:pt x="725658" y="575830"/>
                  <a:pt x="716381" y="570646"/>
                </a:cubicBezTo>
                <a:cubicBezTo>
                  <a:pt x="707104" y="565462"/>
                  <a:pt x="695440" y="560619"/>
                  <a:pt x="681388" y="556117"/>
                </a:cubicBezTo>
                <a:cubicBezTo>
                  <a:pt x="667336" y="551615"/>
                  <a:pt x="650897" y="547795"/>
                  <a:pt x="632070" y="544657"/>
                </a:cubicBezTo>
                <a:cubicBezTo>
                  <a:pt x="613243" y="541519"/>
                  <a:pt x="592370" y="539950"/>
                  <a:pt x="569450" y="539950"/>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9" name="Graphic 98" descr="Earth globe: Africa and Europe with solid fill">
            <a:extLst>
              <a:ext uri="{FF2B5EF4-FFF2-40B4-BE49-F238E27FC236}">
                <a16:creationId xmlns:a16="http://schemas.microsoft.com/office/drawing/2014/main" id="{47CF0557-2248-4580-A37E-8197EBB7B8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881" y="6641789"/>
            <a:ext cx="265199" cy="265199"/>
          </a:xfrm>
          <a:prstGeom prst="rect">
            <a:avLst/>
          </a:prstGeom>
        </p:spPr>
      </p:pic>
      <p:pic>
        <p:nvPicPr>
          <p:cNvPr id="100" name="Graphic 99" descr="Paint brush with solid fill">
            <a:extLst>
              <a:ext uri="{FF2B5EF4-FFF2-40B4-BE49-F238E27FC236}">
                <a16:creationId xmlns:a16="http://schemas.microsoft.com/office/drawing/2014/main" id="{C6244DEC-C92E-4E43-A1A0-66BB5A160A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10661" flipH="1">
            <a:off x="329536" y="6701127"/>
            <a:ext cx="164232" cy="164232"/>
          </a:xfrm>
          <a:prstGeom prst="rect">
            <a:avLst/>
          </a:prstGeom>
        </p:spPr>
      </p:pic>
      <p:grpSp>
        <p:nvGrpSpPr>
          <p:cNvPr id="101" name="Group 100">
            <a:extLst>
              <a:ext uri="{FF2B5EF4-FFF2-40B4-BE49-F238E27FC236}">
                <a16:creationId xmlns:a16="http://schemas.microsoft.com/office/drawing/2014/main" id="{E72C81E5-F8AA-4C82-BB5D-A917B5B08FAE}"/>
              </a:ext>
            </a:extLst>
          </p:cNvPr>
          <p:cNvGrpSpPr/>
          <p:nvPr/>
        </p:nvGrpSpPr>
        <p:grpSpPr>
          <a:xfrm>
            <a:off x="182631" y="7220695"/>
            <a:ext cx="283235" cy="283235"/>
            <a:chOff x="338017" y="2561241"/>
            <a:chExt cx="2033058" cy="2033058"/>
          </a:xfrm>
          <a:solidFill>
            <a:srgbClr val="00817D"/>
          </a:solidFill>
        </p:grpSpPr>
        <p:sp>
          <p:nvSpPr>
            <p:cNvPr id="104" name="Graphic 21" descr="Books on shelf with solid fill">
              <a:extLst>
                <a:ext uri="{FF2B5EF4-FFF2-40B4-BE49-F238E27FC236}">
                  <a16:creationId xmlns:a16="http://schemas.microsoft.com/office/drawing/2014/main" id="{AA0DF27D-78E7-4BD3-B14D-91F69349E62C}"/>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06" name="Graphic 21" descr="Books on shelf with solid fill">
              <a:extLst>
                <a:ext uri="{FF2B5EF4-FFF2-40B4-BE49-F238E27FC236}">
                  <a16:creationId xmlns:a16="http://schemas.microsoft.com/office/drawing/2014/main" id="{3C47E490-004B-4075-9E42-54BB0F13A340}"/>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09" name="Graphic 21" descr="Books on shelf with solid fill">
              <a:extLst>
                <a:ext uri="{FF2B5EF4-FFF2-40B4-BE49-F238E27FC236}">
                  <a16:creationId xmlns:a16="http://schemas.microsoft.com/office/drawing/2014/main" id="{65FAD696-257A-4495-B765-13B79942D30B}"/>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11" name="Graphic 21" descr="Books on shelf with solid fill">
              <a:extLst>
                <a:ext uri="{FF2B5EF4-FFF2-40B4-BE49-F238E27FC236}">
                  <a16:creationId xmlns:a16="http://schemas.microsoft.com/office/drawing/2014/main" id="{F05DC095-3795-421A-806D-CD1EC73932C3}"/>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19" name="Graphic 21" descr="Books on shelf with solid fill">
              <a:extLst>
                <a:ext uri="{FF2B5EF4-FFF2-40B4-BE49-F238E27FC236}">
                  <a16:creationId xmlns:a16="http://schemas.microsoft.com/office/drawing/2014/main" id="{1C2759F0-49B6-46CE-8052-C4404170A72C}"/>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21" name="Graphic 21" descr="Books on shelf with solid fill">
              <a:extLst>
                <a:ext uri="{FF2B5EF4-FFF2-40B4-BE49-F238E27FC236}">
                  <a16:creationId xmlns:a16="http://schemas.microsoft.com/office/drawing/2014/main" id="{4F12C8E6-3CD1-4C93-AAEE-E901EFB16077}"/>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22" name="Rectangle 121">
              <a:extLst>
                <a:ext uri="{FF2B5EF4-FFF2-40B4-BE49-F238E27FC236}">
                  <a16:creationId xmlns:a16="http://schemas.microsoft.com/office/drawing/2014/main" id="{EB7DB451-DFC2-4066-A9AB-0CF17E08BC4A}"/>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Freeform: Shape 122">
              <a:extLst>
                <a:ext uri="{FF2B5EF4-FFF2-40B4-BE49-F238E27FC236}">
                  <a16:creationId xmlns:a16="http://schemas.microsoft.com/office/drawing/2014/main" id="{5C7AF947-C758-466E-9ED1-33AE5E880559}"/>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124" name="Group 123">
            <a:extLst>
              <a:ext uri="{FF2B5EF4-FFF2-40B4-BE49-F238E27FC236}">
                <a16:creationId xmlns:a16="http://schemas.microsoft.com/office/drawing/2014/main" id="{8E858ED0-B29E-4F7E-8B4E-595A1EA46289}"/>
              </a:ext>
            </a:extLst>
          </p:cNvPr>
          <p:cNvGrpSpPr/>
          <p:nvPr/>
        </p:nvGrpSpPr>
        <p:grpSpPr>
          <a:xfrm>
            <a:off x="147972" y="5979125"/>
            <a:ext cx="360027" cy="329785"/>
            <a:chOff x="25960" y="5226914"/>
            <a:chExt cx="400880" cy="367206"/>
          </a:xfrm>
        </p:grpSpPr>
        <p:pic>
          <p:nvPicPr>
            <p:cNvPr id="127" name="Picture 126" descr="Icon&#10;&#10;Description automatically generated">
              <a:extLst>
                <a:ext uri="{FF2B5EF4-FFF2-40B4-BE49-F238E27FC236}">
                  <a16:creationId xmlns:a16="http://schemas.microsoft.com/office/drawing/2014/main" id="{D61DB28E-DB5E-4D8D-88B1-E2D65F264E6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960" y="5226914"/>
              <a:ext cx="400880" cy="367206"/>
            </a:xfrm>
            <a:prstGeom prst="rect">
              <a:avLst/>
            </a:prstGeom>
          </p:spPr>
        </p:pic>
        <p:grpSp>
          <p:nvGrpSpPr>
            <p:cNvPr id="129" name="Group 128">
              <a:extLst>
                <a:ext uri="{FF2B5EF4-FFF2-40B4-BE49-F238E27FC236}">
                  <a16:creationId xmlns:a16="http://schemas.microsoft.com/office/drawing/2014/main" id="{5E13E6F8-3A1A-43FF-8870-789D46905279}"/>
                </a:ext>
              </a:extLst>
            </p:cNvPr>
            <p:cNvGrpSpPr/>
            <p:nvPr/>
          </p:nvGrpSpPr>
          <p:grpSpPr>
            <a:xfrm>
              <a:off x="91323" y="5295493"/>
              <a:ext cx="281532" cy="264733"/>
              <a:chOff x="-1809537" y="8223587"/>
              <a:chExt cx="1464989" cy="1377573"/>
            </a:xfrm>
          </p:grpSpPr>
          <p:pic>
            <p:nvPicPr>
              <p:cNvPr id="130" name="Graphic 129" descr="Crown with solid fill">
                <a:extLst>
                  <a:ext uri="{FF2B5EF4-FFF2-40B4-BE49-F238E27FC236}">
                    <a16:creationId xmlns:a16="http://schemas.microsoft.com/office/drawing/2014/main" id="{A7125864-9BC7-41AC-ACC3-2E6D2474D03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440206" y="8223587"/>
                <a:ext cx="687670" cy="687670"/>
              </a:xfrm>
              <a:prstGeom prst="rect">
                <a:avLst/>
              </a:prstGeom>
            </p:spPr>
          </p:pic>
          <p:sp>
            <p:nvSpPr>
              <p:cNvPr id="132" name="Graphic 96" descr="Dove with solid fill">
                <a:extLst>
                  <a:ext uri="{FF2B5EF4-FFF2-40B4-BE49-F238E27FC236}">
                    <a16:creationId xmlns:a16="http://schemas.microsoft.com/office/drawing/2014/main" id="{898A72F8-126D-446F-8AF5-C976F7F2F46F}"/>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33" name="Group 132">
                <a:extLst>
                  <a:ext uri="{FF2B5EF4-FFF2-40B4-BE49-F238E27FC236}">
                    <a16:creationId xmlns:a16="http://schemas.microsoft.com/office/drawing/2014/main" id="{02F87025-64E1-48EA-8915-0E3CC69A67EE}"/>
                  </a:ext>
                </a:extLst>
              </p:cNvPr>
              <p:cNvGrpSpPr/>
              <p:nvPr/>
            </p:nvGrpSpPr>
            <p:grpSpPr>
              <a:xfrm>
                <a:off x="-1809537" y="9030191"/>
                <a:ext cx="413278" cy="533790"/>
                <a:chOff x="2925169" y="7231616"/>
                <a:chExt cx="497122" cy="534157"/>
              </a:xfrm>
              <a:solidFill>
                <a:schemeClr val="bg1"/>
              </a:solidFill>
            </p:grpSpPr>
            <p:sp>
              <p:nvSpPr>
                <p:cNvPr id="134" name="Rectangle 133">
                  <a:extLst>
                    <a:ext uri="{FF2B5EF4-FFF2-40B4-BE49-F238E27FC236}">
                      <a16:creationId xmlns:a16="http://schemas.microsoft.com/office/drawing/2014/main" id="{E47CDABF-0C47-4073-84C4-23579266B115}"/>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Rectangle 134">
                  <a:extLst>
                    <a:ext uri="{FF2B5EF4-FFF2-40B4-BE49-F238E27FC236}">
                      <a16:creationId xmlns:a16="http://schemas.microsoft.com/office/drawing/2014/main" id="{D94E56E7-7739-4076-9CD1-7558EA7A38FF}"/>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38" name="Group 137">
            <a:extLst>
              <a:ext uri="{FF2B5EF4-FFF2-40B4-BE49-F238E27FC236}">
                <a16:creationId xmlns:a16="http://schemas.microsoft.com/office/drawing/2014/main" id="{39B38E21-FFFA-4E34-8FB1-E669033DF544}"/>
              </a:ext>
            </a:extLst>
          </p:cNvPr>
          <p:cNvGrpSpPr/>
          <p:nvPr/>
        </p:nvGrpSpPr>
        <p:grpSpPr>
          <a:xfrm>
            <a:off x="167023" y="6921997"/>
            <a:ext cx="264203" cy="242010"/>
            <a:chOff x="25960" y="5226914"/>
            <a:chExt cx="400880" cy="367206"/>
          </a:xfrm>
        </p:grpSpPr>
        <p:pic>
          <p:nvPicPr>
            <p:cNvPr id="139" name="Picture 138" descr="Icon&#10;&#10;Description automatically generated">
              <a:extLst>
                <a:ext uri="{FF2B5EF4-FFF2-40B4-BE49-F238E27FC236}">
                  <a16:creationId xmlns:a16="http://schemas.microsoft.com/office/drawing/2014/main" id="{E1B52DB3-1390-4D67-9ECC-3F747A1F82F8}"/>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960" y="5226914"/>
              <a:ext cx="400880" cy="367206"/>
            </a:xfrm>
            <a:prstGeom prst="rect">
              <a:avLst/>
            </a:prstGeom>
          </p:spPr>
        </p:pic>
        <p:grpSp>
          <p:nvGrpSpPr>
            <p:cNvPr id="140" name="Group 139">
              <a:extLst>
                <a:ext uri="{FF2B5EF4-FFF2-40B4-BE49-F238E27FC236}">
                  <a16:creationId xmlns:a16="http://schemas.microsoft.com/office/drawing/2014/main" id="{937AA48B-B32A-492B-BE30-CFDAADEBDC76}"/>
                </a:ext>
              </a:extLst>
            </p:cNvPr>
            <p:cNvGrpSpPr/>
            <p:nvPr/>
          </p:nvGrpSpPr>
          <p:grpSpPr>
            <a:xfrm>
              <a:off x="91323" y="5295493"/>
              <a:ext cx="281532" cy="264733"/>
              <a:chOff x="-1809537" y="8223587"/>
              <a:chExt cx="1464989" cy="1377573"/>
            </a:xfrm>
          </p:grpSpPr>
          <p:pic>
            <p:nvPicPr>
              <p:cNvPr id="141" name="Graphic 140" descr="Crown with solid fill">
                <a:extLst>
                  <a:ext uri="{FF2B5EF4-FFF2-40B4-BE49-F238E27FC236}">
                    <a16:creationId xmlns:a16="http://schemas.microsoft.com/office/drawing/2014/main" id="{6EE7472B-F2C7-4AF4-B9DD-B1D35D2DCAF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440206" y="8223587"/>
                <a:ext cx="687670" cy="687670"/>
              </a:xfrm>
              <a:prstGeom prst="rect">
                <a:avLst/>
              </a:prstGeom>
            </p:spPr>
          </p:pic>
          <p:sp>
            <p:nvSpPr>
              <p:cNvPr id="142" name="Graphic 96" descr="Dove with solid fill">
                <a:extLst>
                  <a:ext uri="{FF2B5EF4-FFF2-40B4-BE49-F238E27FC236}">
                    <a16:creationId xmlns:a16="http://schemas.microsoft.com/office/drawing/2014/main" id="{56C576A2-F8A1-43B0-BB89-51AEB5CC0600}"/>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43" name="Group 142">
                <a:extLst>
                  <a:ext uri="{FF2B5EF4-FFF2-40B4-BE49-F238E27FC236}">
                    <a16:creationId xmlns:a16="http://schemas.microsoft.com/office/drawing/2014/main" id="{0303C2E4-EF90-4794-AE3E-E78C2077E44C}"/>
                  </a:ext>
                </a:extLst>
              </p:cNvPr>
              <p:cNvGrpSpPr/>
              <p:nvPr/>
            </p:nvGrpSpPr>
            <p:grpSpPr>
              <a:xfrm>
                <a:off x="-1809537" y="9030191"/>
                <a:ext cx="413278" cy="533790"/>
                <a:chOff x="2925169" y="7231616"/>
                <a:chExt cx="497122" cy="534157"/>
              </a:xfrm>
              <a:solidFill>
                <a:schemeClr val="bg1"/>
              </a:solidFill>
            </p:grpSpPr>
            <p:sp>
              <p:nvSpPr>
                <p:cNvPr id="144" name="Rectangle 143">
                  <a:extLst>
                    <a:ext uri="{FF2B5EF4-FFF2-40B4-BE49-F238E27FC236}">
                      <a16:creationId xmlns:a16="http://schemas.microsoft.com/office/drawing/2014/main" id="{7D1F6774-95D5-4E75-94A4-7ED221567C34}"/>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25BF239B-F63B-4704-8AE2-B11972904E9F}"/>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pic>
        <p:nvPicPr>
          <p:cNvPr id="146" name="Graphic 145" descr="Paint brush with solid fill">
            <a:extLst>
              <a:ext uri="{FF2B5EF4-FFF2-40B4-BE49-F238E27FC236}">
                <a16:creationId xmlns:a16="http://schemas.microsoft.com/office/drawing/2014/main" id="{8642CDBA-C416-4EF5-8140-92DB5F140F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10661" flipH="1">
            <a:off x="368272" y="6929527"/>
            <a:ext cx="164232" cy="164232"/>
          </a:xfrm>
          <a:prstGeom prst="rect">
            <a:avLst/>
          </a:prstGeom>
        </p:spPr>
      </p:pic>
      <p:grpSp>
        <p:nvGrpSpPr>
          <p:cNvPr id="148" name="Group 147">
            <a:extLst>
              <a:ext uri="{FF2B5EF4-FFF2-40B4-BE49-F238E27FC236}">
                <a16:creationId xmlns:a16="http://schemas.microsoft.com/office/drawing/2014/main" id="{F7D0F54C-EE95-45D0-B1EB-E9D0B997E888}"/>
              </a:ext>
            </a:extLst>
          </p:cNvPr>
          <p:cNvGrpSpPr/>
          <p:nvPr/>
        </p:nvGrpSpPr>
        <p:grpSpPr>
          <a:xfrm>
            <a:off x="155874" y="8857775"/>
            <a:ext cx="340604" cy="310551"/>
            <a:chOff x="3101573" y="5032090"/>
            <a:chExt cx="553359" cy="504533"/>
          </a:xfrm>
        </p:grpSpPr>
        <p:sp>
          <p:nvSpPr>
            <p:cNvPr id="149" name="Graphic 27" descr="Speech with solid fill">
              <a:extLst>
                <a:ext uri="{FF2B5EF4-FFF2-40B4-BE49-F238E27FC236}">
                  <a16:creationId xmlns:a16="http://schemas.microsoft.com/office/drawing/2014/main" id="{9B154F42-D224-408B-AC77-CF592A77A7B2}"/>
                </a:ext>
              </a:extLst>
            </p:cNvPr>
            <p:cNvSpPr/>
            <p:nvPr/>
          </p:nvSpPr>
          <p:spPr>
            <a:xfrm>
              <a:off x="3101573" y="5032090"/>
              <a:ext cx="553359" cy="504533"/>
            </a:xfrm>
            <a:custGeom>
              <a:avLst/>
              <a:gdLst>
                <a:gd name="connsiteX0" fmla="*/ 1334824 w 1405078"/>
                <a:gd name="connsiteY0" fmla="*/ 0 h 1281100"/>
                <a:gd name="connsiteX1" fmla="*/ 70254 w 1405078"/>
                <a:gd name="connsiteY1" fmla="*/ 0 h 1281100"/>
                <a:gd name="connsiteX2" fmla="*/ 0 w 1405078"/>
                <a:gd name="connsiteY2" fmla="*/ 70254 h 1281100"/>
                <a:gd name="connsiteX3" fmla="*/ 0 w 1405078"/>
                <a:gd name="connsiteY3" fmla="*/ 923632 h 1281100"/>
                <a:gd name="connsiteX4" fmla="*/ 70254 w 1405078"/>
                <a:gd name="connsiteY4" fmla="*/ 993886 h 1281100"/>
                <a:gd name="connsiteX5" fmla="*/ 843047 w 1405078"/>
                <a:gd name="connsiteY5" fmla="*/ 993886 h 1281100"/>
                <a:gd name="connsiteX6" fmla="*/ 1124063 w 1405078"/>
                <a:gd name="connsiteY6" fmla="*/ 1281101 h 1281100"/>
                <a:gd name="connsiteX7" fmla="*/ 1124063 w 1405078"/>
                <a:gd name="connsiteY7" fmla="*/ 995953 h 1281100"/>
                <a:gd name="connsiteX8" fmla="*/ 1334824 w 1405078"/>
                <a:gd name="connsiteY8" fmla="*/ 995953 h 1281100"/>
                <a:gd name="connsiteX9" fmla="*/ 1405078 w 1405078"/>
                <a:gd name="connsiteY9" fmla="*/ 925699 h 1281100"/>
                <a:gd name="connsiteX10" fmla="*/ 1405078 w 1405078"/>
                <a:gd name="connsiteY10" fmla="*/ 72320 h 1281100"/>
                <a:gd name="connsiteX11" fmla="*/ 1334824 w 1405078"/>
                <a:gd name="connsiteY11" fmla="*/ 0 h 12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5078" h="1281100">
                  <a:moveTo>
                    <a:pt x="1334824" y="0"/>
                  </a:moveTo>
                  <a:lnTo>
                    <a:pt x="70254" y="0"/>
                  </a:lnTo>
                  <a:cubicBezTo>
                    <a:pt x="30994" y="0"/>
                    <a:pt x="0" y="33061"/>
                    <a:pt x="0" y="70254"/>
                  </a:cubicBezTo>
                  <a:lnTo>
                    <a:pt x="0" y="923632"/>
                  </a:lnTo>
                  <a:cubicBezTo>
                    <a:pt x="0" y="962892"/>
                    <a:pt x="30994" y="993886"/>
                    <a:pt x="70254" y="993886"/>
                  </a:cubicBezTo>
                  <a:lnTo>
                    <a:pt x="843047" y="993886"/>
                  </a:lnTo>
                  <a:lnTo>
                    <a:pt x="1124063" y="1281101"/>
                  </a:lnTo>
                  <a:lnTo>
                    <a:pt x="1124063" y="995953"/>
                  </a:lnTo>
                  <a:lnTo>
                    <a:pt x="1334824" y="995953"/>
                  </a:lnTo>
                  <a:cubicBezTo>
                    <a:pt x="1374084" y="995953"/>
                    <a:pt x="1405078" y="962892"/>
                    <a:pt x="1405078" y="925699"/>
                  </a:cubicBezTo>
                  <a:lnTo>
                    <a:pt x="1405078" y="72320"/>
                  </a:lnTo>
                  <a:cubicBezTo>
                    <a:pt x="1405078" y="33061"/>
                    <a:pt x="1374084" y="0"/>
                    <a:pt x="1334824" y="0"/>
                  </a:cubicBezTo>
                  <a:close/>
                </a:path>
              </a:pathLst>
            </a:custGeom>
            <a:solidFill>
              <a:srgbClr val="00817D"/>
            </a:solidFill>
            <a:ln w="20638" cap="flat">
              <a:noFill/>
              <a:prstDash val="solid"/>
              <a:miter/>
            </a:ln>
          </p:spPr>
          <p:txBody>
            <a:bodyPr rtlCol="0" anchor="ctr"/>
            <a:lstStyle/>
            <a:p>
              <a:endParaRPr lang="en-GB"/>
            </a:p>
          </p:txBody>
        </p:sp>
        <p:sp>
          <p:nvSpPr>
            <p:cNvPr id="150" name="Graphic 30" descr="Smiling with hearts face outline with solid fill">
              <a:extLst>
                <a:ext uri="{FF2B5EF4-FFF2-40B4-BE49-F238E27FC236}">
                  <a16:creationId xmlns:a16="http://schemas.microsoft.com/office/drawing/2014/main" id="{1B248F7C-D801-4417-AFBB-F5E775071515}"/>
                </a:ext>
              </a:extLst>
            </p:cNvPr>
            <p:cNvSpPr/>
            <p:nvPr/>
          </p:nvSpPr>
          <p:spPr>
            <a:xfrm>
              <a:off x="3242014" y="5131382"/>
              <a:ext cx="59269" cy="56290"/>
            </a:xfrm>
            <a:custGeom>
              <a:avLst/>
              <a:gdLst>
                <a:gd name="connsiteX0" fmla="*/ 75248 w 150494"/>
                <a:gd name="connsiteY0" fmla="*/ 29584 h 142931"/>
                <a:gd name="connsiteX1" fmla="*/ 0 w 150494"/>
                <a:gd name="connsiteY1" fmla="*/ 39109 h 142931"/>
                <a:gd name="connsiteX2" fmla="*/ 75248 w 150494"/>
                <a:gd name="connsiteY2" fmla="*/ 142932 h 142931"/>
                <a:gd name="connsiteX3" fmla="*/ 150495 w 150494"/>
                <a:gd name="connsiteY3" fmla="*/ 39109 h 142931"/>
                <a:gd name="connsiteX4" fmla="*/ 75248 w 150494"/>
                <a:gd name="connsiteY4" fmla="*/ 29584 h 14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4" h="142931">
                  <a:moveTo>
                    <a:pt x="75248" y="29584"/>
                  </a:moveTo>
                  <a:cubicBezTo>
                    <a:pt x="47625" y="-25661"/>
                    <a:pt x="0" y="7677"/>
                    <a:pt x="0" y="39109"/>
                  </a:cubicBezTo>
                  <a:cubicBezTo>
                    <a:pt x="0" y="85782"/>
                    <a:pt x="75248" y="142932"/>
                    <a:pt x="75248" y="142932"/>
                  </a:cubicBezTo>
                  <a:cubicBezTo>
                    <a:pt x="75248" y="142932"/>
                    <a:pt x="150495" y="84829"/>
                    <a:pt x="150495" y="39109"/>
                  </a:cubicBezTo>
                  <a:cubicBezTo>
                    <a:pt x="150495" y="7677"/>
                    <a:pt x="103823" y="-25661"/>
                    <a:pt x="75248" y="29584"/>
                  </a:cubicBezTo>
                  <a:close/>
                </a:path>
              </a:pathLst>
            </a:custGeom>
            <a:solidFill>
              <a:schemeClr val="bg1"/>
            </a:solidFill>
            <a:ln w="9525" cap="flat">
              <a:noFill/>
              <a:prstDash val="solid"/>
              <a:miter/>
            </a:ln>
          </p:spPr>
          <p:txBody>
            <a:bodyPr rtlCol="0" anchor="ctr"/>
            <a:lstStyle/>
            <a:p>
              <a:endParaRPr lang="en-GB"/>
            </a:p>
          </p:txBody>
        </p:sp>
        <p:sp>
          <p:nvSpPr>
            <p:cNvPr id="151" name="Graphic 30" descr="Smiling with hearts face outline with solid fill">
              <a:extLst>
                <a:ext uri="{FF2B5EF4-FFF2-40B4-BE49-F238E27FC236}">
                  <a16:creationId xmlns:a16="http://schemas.microsoft.com/office/drawing/2014/main" id="{D12D7F4A-7E10-4F4E-82BA-2F1A95AE23BB}"/>
                </a:ext>
              </a:extLst>
            </p:cNvPr>
            <p:cNvSpPr/>
            <p:nvPr/>
          </p:nvSpPr>
          <p:spPr>
            <a:xfrm>
              <a:off x="3437827" y="5093847"/>
              <a:ext cx="59269" cy="55937"/>
            </a:xfrm>
            <a:custGeom>
              <a:avLst/>
              <a:gdLst>
                <a:gd name="connsiteX0" fmla="*/ 75248 w 150495"/>
                <a:gd name="connsiteY0" fmla="*/ 29641 h 142035"/>
                <a:gd name="connsiteX1" fmla="*/ 0 w 150495"/>
                <a:gd name="connsiteY1" fmla="*/ 38213 h 142035"/>
                <a:gd name="connsiteX2" fmla="*/ 75248 w 150495"/>
                <a:gd name="connsiteY2" fmla="*/ 142036 h 142035"/>
                <a:gd name="connsiteX3" fmla="*/ 150495 w 150495"/>
                <a:gd name="connsiteY3" fmla="*/ 39166 h 142035"/>
                <a:gd name="connsiteX4" fmla="*/ 75248 w 150495"/>
                <a:gd name="connsiteY4" fmla="*/ 29641 h 14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5" h="142035">
                  <a:moveTo>
                    <a:pt x="75248" y="29641"/>
                  </a:moveTo>
                  <a:cubicBezTo>
                    <a:pt x="47625" y="-25604"/>
                    <a:pt x="0" y="7733"/>
                    <a:pt x="0" y="38213"/>
                  </a:cubicBezTo>
                  <a:cubicBezTo>
                    <a:pt x="0" y="84886"/>
                    <a:pt x="75248" y="142036"/>
                    <a:pt x="75248" y="142036"/>
                  </a:cubicBezTo>
                  <a:cubicBezTo>
                    <a:pt x="75248" y="142036"/>
                    <a:pt x="150495" y="84886"/>
                    <a:pt x="150495" y="39166"/>
                  </a:cubicBezTo>
                  <a:cubicBezTo>
                    <a:pt x="150495" y="7733"/>
                    <a:pt x="102870" y="-25604"/>
                    <a:pt x="75248" y="29641"/>
                  </a:cubicBezTo>
                  <a:close/>
                </a:path>
              </a:pathLst>
            </a:custGeom>
            <a:solidFill>
              <a:schemeClr val="bg1"/>
            </a:solidFill>
            <a:ln w="9525" cap="flat">
              <a:noFill/>
              <a:prstDash val="solid"/>
              <a:miter/>
            </a:ln>
          </p:spPr>
          <p:txBody>
            <a:bodyPr rtlCol="0" anchor="ctr"/>
            <a:lstStyle/>
            <a:p>
              <a:endParaRPr lang="en-GB"/>
            </a:p>
          </p:txBody>
        </p:sp>
        <p:sp>
          <p:nvSpPr>
            <p:cNvPr id="152" name="Graphic 30" descr="Smiling with hearts face outline with solid fill">
              <a:extLst>
                <a:ext uri="{FF2B5EF4-FFF2-40B4-BE49-F238E27FC236}">
                  <a16:creationId xmlns:a16="http://schemas.microsoft.com/office/drawing/2014/main" id="{EF4F3DF2-64EB-406C-BBE3-39E427210539}"/>
                </a:ext>
              </a:extLst>
            </p:cNvPr>
            <p:cNvSpPr/>
            <p:nvPr/>
          </p:nvSpPr>
          <p:spPr>
            <a:xfrm>
              <a:off x="3269773" y="5078894"/>
              <a:ext cx="158676" cy="42006"/>
            </a:xfrm>
            <a:custGeom>
              <a:avLst/>
              <a:gdLst>
                <a:gd name="connsiteX0" fmla="*/ 4763 w 402907"/>
                <a:gd name="connsiteY0" fmla="*/ 106662 h 106662"/>
                <a:gd name="connsiteX1" fmla="*/ 42863 w 402907"/>
                <a:gd name="connsiteY1" fmla="*/ 95232 h 106662"/>
                <a:gd name="connsiteX2" fmla="*/ 64770 w 402907"/>
                <a:gd name="connsiteY2" fmla="*/ 99042 h 106662"/>
                <a:gd name="connsiteX3" fmla="*/ 388620 w 402907"/>
                <a:gd name="connsiteY3" fmla="*/ 67610 h 106662"/>
                <a:gd name="connsiteX4" fmla="*/ 402908 w 402907"/>
                <a:gd name="connsiteY4" fmla="*/ 32367 h 106662"/>
                <a:gd name="connsiteX5" fmla="*/ 0 w 402907"/>
                <a:gd name="connsiteY5" fmla="*/ 103805 h 106662"/>
                <a:gd name="connsiteX6" fmla="*/ 4763 w 402907"/>
                <a:gd name="connsiteY6" fmla="*/ 106662 h 1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07" h="106662">
                  <a:moveTo>
                    <a:pt x="4763" y="106662"/>
                  </a:moveTo>
                  <a:cubicBezTo>
                    <a:pt x="16193" y="99042"/>
                    <a:pt x="29528" y="95232"/>
                    <a:pt x="42863" y="95232"/>
                  </a:cubicBezTo>
                  <a:cubicBezTo>
                    <a:pt x="50483" y="95232"/>
                    <a:pt x="58103" y="96185"/>
                    <a:pt x="64770" y="99042"/>
                  </a:cubicBezTo>
                  <a:cubicBezTo>
                    <a:pt x="159067" y="31415"/>
                    <a:pt x="282893" y="19032"/>
                    <a:pt x="388620" y="67610"/>
                  </a:cubicBezTo>
                  <a:cubicBezTo>
                    <a:pt x="390525" y="55227"/>
                    <a:pt x="395288" y="42845"/>
                    <a:pt x="402908" y="32367"/>
                  </a:cubicBezTo>
                  <a:cubicBezTo>
                    <a:pt x="266700" y="-29545"/>
                    <a:pt x="106680" y="-970"/>
                    <a:pt x="0" y="103805"/>
                  </a:cubicBezTo>
                  <a:cubicBezTo>
                    <a:pt x="1905" y="104757"/>
                    <a:pt x="2858" y="105710"/>
                    <a:pt x="4763" y="106662"/>
                  </a:cubicBezTo>
                  <a:close/>
                </a:path>
              </a:pathLst>
            </a:custGeom>
            <a:solidFill>
              <a:schemeClr val="bg1"/>
            </a:solidFill>
            <a:ln w="9525" cap="flat">
              <a:noFill/>
              <a:prstDash val="solid"/>
              <a:miter/>
            </a:ln>
          </p:spPr>
          <p:txBody>
            <a:bodyPr rtlCol="0" anchor="ctr"/>
            <a:lstStyle/>
            <a:p>
              <a:endParaRPr lang="en-GB"/>
            </a:p>
          </p:txBody>
        </p:sp>
        <p:sp>
          <p:nvSpPr>
            <p:cNvPr id="153" name="Graphic 30" descr="Smiling with hearts face outline with solid fill">
              <a:extLst>
                <a:ext uri="{FF2B5EF4-FFF2-40B4-BE49-F238E27FC236}">
                  <a16:creationId xmlns:a16="http://schemas.microsoft.com/office/drawing/2014/main" id="{348F11B2-A443-4595-9765-9AD76B6BAAD9}"/>
                </a:ext>
              </a:extLst>
            </p:cNvPr>
            <p:cNvSpPr/>
            <p:nvPr/>
          </p:nvSpPr>
          <p:spPr>
            <a:xfrm>
              <a:off x="3480591" y="5147909"/>
              <a:ext cx="31510" cy="146672"/>
            </a:xfrm>
            <a:custGeom>
              <a:avLst/>
              <a:gdLst>
                <a:gd name="connsiteX0" fmla="*/ 0 w 80010"/>
                <a:gd name="connsiteY0" fmla="*/ 27622 h 372427"/>
                <a:gd name="connsiteX1" fmla="*/ 4763 w 80010"/>
                <a:gd name="connsiteY1" fmla="*/ 337185 h 372427"/>
                <a:gd name="connsiteX2" fmla="*/ 28575 w 80010"/>
                <a:gd name="connsiteY2" fmla="*/ 372428 h 372427"/>
                <a:gd name="connsiteX3" fmla="*/ 28575 w 80010"/>
                <a:gd name="connsiteY3" fmla="*/ 0 h 372427"/>
                <a:gd name="connsiteX4" fmla="*/ 0 w 80010"/>
                <a:gd name="connsiteY4" fmla="*/ 27622 h 37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 h="372427">
                  <a:moveTo>
                    <a:pt x="0" y="27622"/>
                  </a:moveTo>
                  <a:cubicBezTo>
                    <a:pt x="54293" y="123825"/>
                    <a:pt x="56198" y="240030"/>
                    <a:pt x="4763" y="337185"/>
                  </a:cubicBezTo>
                  <a:cubicBezTo>
                    <a:pt x="16193" y="346710"/>
                    <a:pt x="23813" y="359093"/>
                    <a:pt x="28575" y="372428"/>
                  </a:cubicBezTo>
                  <a:cubicBezTo>
                    <a:pt x="97155" y="258128"/>
                    <a:pt x="97155" y="115253"/>
                    <a:pt x="28575" y="0"/>
                  </a:cubicBezTo>
                  <a:cubicBezTo>
                    <a:pt x="20002" y="10478"/>
                    <a:pt x="10477" y="19050"/>
                    <a:pt x="0" y="27622"/>
                  </a:cubicBezTo>
                  <a:close/>
                </a:path>
              </a:pathLst>
            </a:custGeom>
            <a:solidFill>
              <a:schemeClr val="bg1"/>
            </a:solidFill>
            <a:ln w="9525" cap="flat">
              <a:noFill/>
              <a:prstDash val="solid"/>
              <a:miter/>
            </a:ln>
          </p:spPr>
          <p:txBody>
            <a:bodyPr rtlCol="0" anchor="ctr"/>
            <a:lstStyle/>
            <a:p>
              <a:endParaRPr lang="en-GB"/>
            </a:p>
          </p:txBody>
        </p:sp>
        <p:sp>
          <p:nvSpPr>
            <p:cNvPr id="154" name="Graphic 30" descr="Smiling with hearts face outline with solid fill">
              <a:extLst>
                <a:ext uri="{FF2B5EF4-FFF2-40B4-BE49-F238E27FC236}">
                  <a16:creationId xmlns:a16="http://schemas.microsoft.com/office/drawing/2014/main" id="{3D1CF061-844C-46AD-B5A0-271855546FC1}"/>
                </a:ext>
              </a:extLst>
            </p:cNvPr>
            <p:cNvSpPr/>
            <p:nvPr/>
          </p:nvSpPr>
          <p:spPr>
            <a:xfrm>
              <a:off x="3227057" y="5171917"/>
              <a:ext cx="204392" cy="192359"/>
            </a:xfrm>
            <a:custGeom>
              <a:avLst/>
              <a:gdLst>
                <a:gd name="connsiteX0" fmla="*/ 490415 w 518989"/>
                <a:gd name="connsiteY0" fmla="*/ 422910 h 488434"/>
                <a:gd name="connsiteX1" fmla="*/ 64647 w 518989"/>
                <a:gd name="connsiteY1" fmla="*/ 254318 h 488434"/>
                <a:gd name="connsiteX2" fmla="*/ 51312 w 518989"/>
                <a:gd name="connsiteY2" fmla="*/ 35243 h 488434"/>
                <a:gd name="connsiteX3" fmla="*/ 22737 w 518989"/>
                <a:gd name="connsiteY3" fmla="*/ 0 h 488434"/>
                <a:gd name="connsiteX4" fmla="*/ 236097 w 518989"/>
                <a:gd name="connsiteY4" fmla="*/ 465772 h 488434"/>
                <a:gd name="connsiteX5" fmla="*/ 518990 w 518989"/>
                <a:gd name="connsiteY5" fmla="*/ 452438 h 488434"/>
                <a:gd name="connsiteX6" fmla="*/ 490415 w 518989"/>
                <a:gd name="connsiteY6" fmla="*/ 422910 h 48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989" h="488434">
                  <a:moveTo>
                    <a:pt x="490415" y="422910"/>
                  </a:moveTo>
                  <a:cubicBezTo>
                    <a:pt x="326585" y="493395"/>
                    <a:pt x="136085" y="418147"/>
                    <a:pt x="64647" y="254318"/>
                  </a:cubicBezTo>
                  <a:cubicBezTo>
                    <a:pt x="35120" y="184785"/>
                    <a:pt x="30357" y="107632"/>
                    <a:pt x="51312" y="35243"/>
                  </a:cubicBezTo>
                  <a:cubicBezTo>
                    <a:pt x="40835" y="24765"/>
                    <a:pt x="31310" y="12382"/>
                    <a:pt x="22737" y="0"/>
                  </a:cubicBezTo>
                  <a:cubicBezTo>
                    <a:pt x="-46795" y="187643"/>
                    <a:pt x="48455" y="396240"/>
                    <a:pt x="236097" y="465772"/>
                  </a:cubicBezTo>
                  <a:cubicBezTo>
                    <a:pt x="328490" y="500063"/>
                    <a:pt x="430407" y="495300"/>
                    <a:pt x="518990" y="452438"/>
                  </a:cubicBezTo>
                  <a:cubicBezTo>
                    <a:pt x="508512" y="442913"/>
                    <a:pt x="498987" y="433388"/>
                    <a:pt x="490415" y="422910"/>
                  </a:cubicBezTo>
                  <a:close/>
                </a:path>
              </a:pathLst>
            </a:custGeom>
            <a:solidFill>
              <a:schemeClr val="bg1"/>
            </a:solidFill>
            <a:ln w="9525" cap="flat">
              <a:noFill/>
              <a:prstDash val="solid"/>
              <a:miter/>
            </a:ln>
          </p:spPr>
          <p:txBody>
            <a:bodyPr rtlCol="0" anchor="ctr"/>
            <a:lstStyle/>
            <a:p>
              <a:endParaRPr lang="en-GB"/>
            </a:p>
          </p:txBody>
        </p:sp>
        <p:sp>
          <p:nvSpPr>
            <p:cNvPr id="155" name="Graphic 30" descr="Smiling with hearts face outline with solid fill">
              <a:extLst>
                <a:ext uri="{FF2B5EF4-FFF2-40B4-BE49-F238E27FC236}">
                  <a16:creationId xmlns:a16="http://schemas.microsoft.com/office/drawing/2014/main" id="{33C7C545-A2EC-432E-9AB7-6392C71D8B16}"/>
                </a:ext>
              </a:extLst>
            </p:cNvPr>
            <p:cNvSpPr/>
            <p:nvPr/>
          </p:nvSpPr>
          <p:spPr>
            <a:xfrm>
              <a:off x="3419071" y="5288535"/>
              <a:ext cx="59269" cy="55937"/>
            </a:xfrm>
            <a:custGeom>
              <a:avLst/>
              <a:gdLst>
                <a:gd name="connsiteX0" fmla="*/ 75247 w 150494"/>
                <a:gd name="connsiteY0" fmla="*/ 29641 h 142035"/>
                <a:gd name="connsiteX1" fmla="*/ 0 w 150494"/>
                <a:gd name="connsiteY1" fmla="*/ 38213 h 142035"/>
                <a:gd name="connsiteX2" fmla="*/ 75247 w 150494"/>
                <a:gd name="connsiteY2" fmla="*/ 142036 h 142035"/>
                <a:gd name="connsiteX3" fmla="*/ 150495 w 150494"/>
                <a:gd name="connsiteY3" fmla="*/ 39166 h 142035"/>
                <a:gd name="connsiteX4" fmla="*/ 75247 w 150494"/>
                <a:gd name="connsiteY4" fmla="*/ 29641 h 14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4" h="142035">
                  <a:moveTo>
                    <a:pt x="75247" y="29641"/>
                  </a:moveTo>
                  <a:cubicBezTo>
                    <a:pt x="47625" y="-25604"/>
                    <a:pt x="0" y="7733"/>
                    <a:pt x="0" y="38213"/>
                  </a:cubicBezTo>
                  <a:cubicBezTo>
                    <a:pt x="0" y="84886"/>
                    <a:pt x="75247" y="142036"/>
                    <a:pt x="75247" y="142036"/>
                  </a:cubicBezTo>
                  <a:cubicBezTo>
                    <a:pt x="75247" y="142036"/>
                    <a:pt x="150495" y="85838"/>
                    <a:pt x="150495" y="39166"/>
                  </a:cubicBezTo>
                  <a:cubicBezTo>
                    <a:pt x="150495" y="7733"/>
                    <a:pt x="102870" y="-25604"/>
                    <a:pt x="75247" y="29641"/>
                  </a:cubicBezTo>
                  <a:close/>
                </a:path>
              </a:pathLst>
            </a:custGeom>
            <a:solidFill>
              <a:schemeClr val="bg1"/>
            </a:solidFill>
            <a:ln w="9525" cap="flat">
              <a:noFill/>
              <a:prstDash val="solid"/>
              <a:miter/>
            </a:ln>
          </p:spPr>
          <p:txBody>
            <a:bodyPr rtlCol="0" anchor="ctr"/>
            <a:lstStyle/>
            <a:p>
              <a:endParaRPr lang="en-GB"/>
            </a:p>
          </p:txBody>
        </p:sp>
        <p:sp>
          <p:nvSpPr>
            <p:cNvPr id="156" name="Graphic 30" descr="Smiling with hearts face outline with solid fill">
              <a:extLst>
                <a:ext uri="{FF2B5EF4-FFF2-40B4-BE49-F238E27FC236}">
                  <a16:creationId xmlns:a16="http://schemas.microsoft.com/office/drawing/2014/main" id="{6C942EF6-C26B-4866-A9EC-785B1A977C58}"/>
                </a:ext>
              </a:extLst>
            </p:cNvPr>
            <p:cNvSpPr/>
            <p:nvPr/>
          </p:nvSpPr>
          <p:spPr>
            <a:xfrm>
              <a:off x="3278514" y="5183897"/>
              <a:ext cx="73913" cy="38789"/>
            </a:xfrm>
            <a:custGeom>
              <a:avLst/>
              <a:gdLst>
                <a:gd name="connsiteX0" fmla="*/ 14951 w 187679"/>
                <a:gd name="connsiteY0" fmla="*/ 98169 h 98493"/>
                <a:gd name="connsiteX1" fmla="*/ 664 w 187679"/>
                <a:gd name="connsiteY1" fmla="*/ 75309 h 98493"/>
                <a:gd name="connsiteX2" fmla="*/ 114011 w 187679"/>
                <a:gd name="connsiteY2" fmla="*/ 1967 h 98493"/>
                <a:gd name="connsiteX3" fmla="*/ 187354 w 187679"/>
                <a:gd name="connsiteY3" fmla="*/ 75309 h 98493"/>
                <a:gd name="connsiteX4" fmla="*/ 173066 w 187679"/>
                <a:gd name="connsiteY4" fmla="*/ 98169 h 98493"/>
                <a:gd name="connsiteX5" fmla="*/ 169256 w 187679"/>
                <a:gd name="connsiteY5" fmla="*/ 98169 h 98493"/>
                <a:gd name="connsiteX6" fmla="*/ 150206 w 187679"/>
                <a:gd name="connsiteY6" fmla="*/ 82929 h 98493"/>
                <a:gd name="connsiteX7" fmla="*/ 82579 w 187679"/>
                <a:gd name="connsiteY7" fmla="*/ 39114 h 98493"/>
                <a:gd name="connsiteX8" fmla="*/ 38764 w 187679"/>
                <a:gd name="connsiteY8" fmla="*/ 82929 h 98493"/>
                <a:gd name="connsiteX9" fmla="*/ 14951 w 187679"/>
                <a:gd name="connsiteY9" fmla="*/ 98169 h 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679" h="98493">
                  <a:moveTo>
                    <a:pt x="14951" y="98169"/>
                  </a:moveTo>
                  <a:cubicBezTo>
                    <a:pt x="4474" y="96264"/>
                    <a:pt x="-2194" y="85787"/>
                    <a:pt x="664" y="75309"/>
                  </a:cubicBezTo>
                  <a:cubicBezTo>
                    <a:pt x="12094" y="23874"/>
                    <a:pt x="62576" y="-8511"/>
                    <a:pt x="114011" y="1967"/>
                  </a:cubicBezTo>
                  <a:cubicBezTo>
                    <a:pt x="151159" y="9587"/>
                    <a:pt x="179734" y="38162"/>
                    <a:pt x="187354" y="75309"/>
                  </a:cubicBezTo>
                  <a:cubicBezTo>
                    <a:pt x="189259" y="85787"/>
                    <a:pt x="182591" y="95312"/>
                    <a:pt x="173066" y="98169"/>
                  </a:cubicBezTo>
                  <a:cubicBezTo>
                    <a:pt x="172114" y="98169"/>
                    <a:pt x="170209" y="98169"/>
                    <a:pt x="169256" y="98169"/>
                  </a:cubicBezTo>
                  <a:cubicBezTo>
                    <a:pt x="160684" y="98169"/>
                    <a:pt x="152111" y="91502"/>
                    <a:pt x="150206" y="82929"/>
                  </a:cubicBezTo>
                  <a:cubicBezTo>
                    <a:pt x="143539" y="52449"/>
                    <a:pt x="113059" y="32447"/>
                    <a:pt x="82579" y="39114"/>
                  </a:cubicBezTo>
                  <a:cubicBezTo>
                    <a:pt x="60671" y="43877"/>
                    <a:pt x="43526" y="61022"/>
                    <a:pt x="38764" y="82929"/>
                  </a:cubicBezTo>
                  <a:cubicBezTo>
                    <a:pt x="34954" y="93407"/>
                    <a:pt x="24476" y="100074"/>
                    <a:pt x="14951" y="98169"/>
                  </a:cubicBezTo>
                  <a:close/>
                </a:path>
              </a:pathLst>
            </a:custGeom>
            <a:solidFill>
              <a:schemeClr val="bg1"/>
            </a:solidFill>
            <a:ln w="9525" cap="flat">
              <a:noFill/>
              <a:prstDash val="solid"/>
              <a:miter/>
            </a:ln>
          </p:spPr>
          <p:txBody>
            <a:bodyPr rtlCol="0" anchor="ctr"/>
            <a:lstStyle/>
            <a:p>
              <a:endParaRPr lang="en-GB"/>
            </a:p>
          </p:txBody>
        </p:sp>
        <p:sp>
          <p:nvSpPr>
            <p:cNvPr id="157" name="Graphic 30" descr="Smiling with hearts face outline with solid fill">
              <a:extLst>
                <a:ext uri="{FF2B5EF4-FFF2-40B4-BE49-F238E27FC236}">
                  <a16:creationId xmlns:a16="http://schemas.microsoft.com/office/drawing/2014/main" id="{8E676F38-5FF6-4704-9AAA-282E5A965B92}"/>
                </a:ext>
              </a:extLst>
            </p:cNvPr>
            <p:cNvSpPr/>
            <p:nvPr/>
          </p:nvSpPr>
          <p:spPr>
            <a:xfrm>
              <a:off x="3313439" y="5262473"/>
              <a:ext cx="112606" cy="37735"/>
            </a:xfrm>
            <a:custGeom>
              <a:avLst/>
              <a:gdLst>
                <a:gd name="connsiteX0" fmla="*/ 142488 w 285928"/>
                <a:gd name="connsiteY0" fmla="*/ 95816 h 95815"/>
                <a:gd name="connsiteX1" fmla="*/ 4376 w 285928"/>
                <a:gd name="connsiteY1" fmla="*/ 31998 h 95815"/>
                <a:gd name="connsiteX2" fmla="*/ 7233 w 285928"/>
                <a:gd name="connsiteY2" fmla="*/ 5328 h 95815"/>
                <a:gd name="connsiteX3" fmla="*/ 32951 w 285928"/>
                <a:gd name="connsiteY3" fmla="*/ 7233 h 95815"/>
                <a:gd name="connsiteX4" fmla="*/ 235833 w 285928"/>
                <a:gd name="connsiteY4" fmla="*/ 23426 h 95815"/>
                <a:gd name="connsiteX5" fmla="*/ 252026 w 285928"/>
                <a:gd name="connsiteY5" fmla="*/ 7233 h 95815"/>
                <a:gd name="connsiteX6" fmla="*/ 278696 w 285928"/>
                <a:gd name="connsiteY6" fmla="*/ 4376 h 95815"/>
                <a:gd name="connsiteX7" fmla="*/ 281553 w 285928"/>
                <a:gd name="connsiteY7" fmla="*/ 31046 h 95815"/>
                <a:gd name="connsiteX8" fmla="*/ 280601 w 285928"/>
                <a:gd name="connsiteY8" fmla="*/ 31998 h 95815"/>
                <a:gd name="connsiteX9" fmla="*/ 142488 w 285928"/>
                <a:gd name="connsiteY9" fmla="*/ 95816 h 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28" h="95815">
                  <a:moveTo>
                    <a:pt x="142488" y="95816"/>
                  </a:moveTo>
                  <a:cubicBezTo>
                    <a:pt x="89148" y="95816"/>
                    <a:pt x="38666" y="72003"/>
                    <a:pt x="4376" y="31998"/>
                  </a:cubicBezTo>
                  <a:cubicBezTo>
                    <a:pt x="-2292" y="23426"/>
                    <a:pt x="-1339" y="11996"/>
                    <a:pt x="7233" y="5328"/>
                  </a:cubicBezTo>
                  <a:cubicBezTo>
                    <a:pt x="14853" y="-1339"/>
                    <a:pt x="26283" y="-387"/>
                    <a:pt x="32951" y="7233"/>
                  </a:cubicBezTo>
                  <a:cubicBezTo>
                    <a:pt x="84386" y="67241"/>
                    <a:pt x="174873" y="74861"/>
                    <a:pt x="235833" y="23426"/>
                  </a:cubicBezTo>
                  <a:cubicBezTo>
                    <a:pt x="241548" y="18663"/>
                    <a:pt x="247263" y="12948"/>
                    <a:pt x="252026" y="7233"/>
                  </a:cubicBezTo>
                  <a:cubicBezTo>
                    <a:pt x="258693" y="-1339"/>
                    <a:pt x="270123" y="-2292"/>
                    <a:pt x="278696" y="4376"/>
                  </a:cubicBezTo>
                  <a:cubicBezTo>
                    <a:pt x="287268" y="11043"/>
                    <a:pt x="288221" y="22473"/>
                    <a:pt x="281553" y="31046"/>
                  </a:cubicBezTo>
                  <a:cubicBezTo>
                    <a:pt x="281553" y="31046"/>
                    <a:pt x="280601" y="31998"/>
                    <a:pt x="280601" y="31998"/>
                  </a:cubicBezTo>
                  <a:cubicBezTo>
                    <a:pt x="246311" y="72003"/>
                    <a:pt x="195828" y="95816"/>
                    <a:pt x="142488" y="95816"/>
                  </a:cubicBezTo>
                  <a:close/>
                </a:path>
              </a:pathLst>
            </a:custGeom>
            <a:solidFill>
              <a:schemeClr val="bg1"/>
            </a:solidFill>
            <a:ln w="9525" cap="flat">
              <a:noFill/>
              <a:prstDash val="solid"/>
              <a:miter/>
            </a:ln>
          </p:spPr>
          <p:txBody>
            <a:bodyPr rtlCol="0" anchor="ctr"/>
            <a:lstStyle/>
            <a:p>
              <a:endParaRPr lang="en-GB"/>
            </a:p>
          </p:txBody>
        </p:sp>
        <p:sp>
          <p:nvSpPr>
            <p:cNvPr id="158" name="Graphic 30" descr="Smiling with hearts face outline with solid fill">
              <a:extLst>
                <a:ext uri="{FF2B5EF4-FFF2-40B4-BE49-F238E27FC236}">
                  <a16:creationId xmlns:a16="http://schemas.microsoft.com/office/drawing/2014/main" id="{1A79DE89-DFE2-4D65-B02C-6134A2124228}"/>
                </a:ext>
              </a:extLst>
            </p:cNvPr>
            <p:cNvSpPr/>
            <p:nvPr/>
          </p:nvSpPr>
          <p:spPr>
            <a:xfrm>
              <a:off x="3387057" y="5183897"/>
              <a:ext cx="73780" cy="38662"/>
            </a:xfrm>
            <a:custGeom>
              <a:avLst/>
              <a:gdLst>
                <a:gd name="connsiteX0" fmla="*/ 171776 w 187340"/>
                <a:gd name="connsiteY0" fmla="*/ 98169 h 98169"/>
                <a:gd name="connsiteX1" fmla="*/ 167966 w 187340"/>
                <a:gd name="connsiteY1" fmla="*/ 98169 h 98169"/>
                <a:gd name="connsiteX2" fmla="*/ 148916 w 187340"/>
                <a:gd name="connsiteY2" fmla="*/ 82929 h 98169"/>
                <a:gd name="connsiteX3" fmla="*/ 81288 w 187340"/>
                <a:gd name="connsiteY3" fmla="*/ 39114 h 98169"/>
                <a:gd name="connsiteX4" fmla="*/ 37473 w 187340"/>
                <a:gd name="connsiteY4" fmla="*/ 82929 h 98169"/>
                <a:gd name="connsiteX5" fmla="*/ 14613 w 187340"/>
                <a:gd name="connsiteY5" fmla="*/ 97217 h 98169"/>
                <a:gd name="connsiteX6" fmla="*/ 326 w 187340"/>
                <a:gd name="connsiteY6" fmla="*/ 75309 h 98169"/>
                <a:gd name="connsiteX7" fmla="*/ 113673 w 187340"/>
                <a:gd name="connsiteY7" fmla="*/ 1967 h 98169"/>
                <a:gd name="connsiteX8" fmla="*/ 187016 w 187340"/>
                <a:gd name="connsiteY8" fmla="*/ 75309 h 98169"/>
                <a:gd name="connsiteX9" fmla="*/ 171776 w 187340"/>
                <a:gd name="connsiteY9" fmla="*/ 98169 h 9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340" h="98169">
                  <a:moveTo>
                    <a:pt x="171776" y="98169"/>
                  </a:moveTo>
                  <a:cubicBezTo>
                    <a:pt x="170823" y="98169"/>
                    <a:pt x="168918" y="98169"/>
                    <a:pt x="167966" y="98169"/>
                  </a:cubicBezTo>
                  <a:cubicBezTo>
                    <a:pt x="159393" y="98169"/>
                    <a:pt x="150821" y="91502"/>
                    <a:pt x="148916" y="82929"/>
                  </a:cubicBezTo>
                  <a:cubicBezTo>
                    <a:pt x="142248" y="52449"/>
                    <a:pt x="111768" y="32447"/>
                    <a:pt x="81288" y="39114"/>
                  </a:cubicBezTo>
                  <a:cubicBezTo>
                    <a:pt x="59381" y="43877"/>
                    <a:pt x="42236" y="61022"/>
                    <a:pt x="37473" y="82929"/>
                  </a:cubicBezTo>
                  <a:cubicBezTo>
                    <a:pt x="34616" y="93407"/>
                    <a:pt x="25091" y="99122"/>
                    <a:pt x="14613" y="97217"/>
                  </a:cubicBezTo>
                  <a:cubicBezTo>
                    <a:pt x="5088" y="95312"/>
                    <a:pt x="-1579" y="84834"/>
                    <a:pt x="326" y="75309"/>
                  </a:cubicBezTo>
                  <a:cubicBezTo>
                    <a:pt x="11756" y="23874"/>
                    <a:pt x="62238" y="-8511"/>
                    <a:pt x="113673" y="1967"/>
                  </a:cubicBezTo>
                  <a:cubicBezTo>
                    <a:pt x="150821" y="9587"/>
                    <a:pt x="179396" y="38162"/>
                    <a:pt x="187016" y="75309"/>
                  </a:cubicBezTo>
                  <a:cubicBezTo>
                    <a:pt x="188921" y="85787"/>
                    <a:pt x="182253" y="96264"/>
                    <a:pt x="171776" y="98169"/>
                  </a:cubicBezTo>
                  <a:close/>
                </a:path>
              </a:pathLst>
            </a:custGeom>
            <a:solidFill>
              <a:schemeClr val="bg1"/>
            </a:solidFill>
            <a:ln w="9525" cap="flat">
              <a:noFill/>
              <a:prstDash val="solid"/>
              <a:miter/>
            </a:ln>
          </p:spPr>
          <p:txBody>
            <a:bodyPr rtlCol="0" anchor="ctr"/>
            <a:lstStyle/>
            <a:p>
              <a:endParaRPr lang="en-GB"/>
            </a:p>
          </p:txBody>
        </p:sp>
      </p:grpSp>
      <p:pic>
        <p:nvPicPr>
          <p:cNvPr id="23" name="Picture 22" descr="A picture containing arrow&#10;&#10;Description automatically generated">
            <a:extLst>
              <a:ext uri="{FF2B5EF4-FFF2-40B4-BE49-F238E27FC236}">
                <a16:creationId xmlns:a16="http://schemas.microsoft.com/office/drawing/2014/main" id="{F0976EBB-0F3B-41CA-BFC2-218C3743DFF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74510" y="7884562"/>
            <a:ext cx="307161" cy="258048"/>
          </a:xfrm>
          <a:prstGeom prst="rect">
            <a:avLst/>
          </a:prstGeom>
        </p:spPr>
      </p:pic>
      <p:grpSp>
        <p:nvGrpSpPr>
          <p:cNvPr id="57" name="Group 56">
            <a:extLst>
              <a:ext uri="{FF2B5EF4-FFF2-40B4-BE49-F238E27FC236}">
                <a16:creationId xmlns:a16="http://schemas.microsoft.com/office/drawing/2014/main" id="{2609E78A-2ABA-46B9-8F8D-140BA6355046}"/>
              </a:ext>
            </a:extLst>
          </p:cNvPr>
          <p:cNvGrpSpPr/>
          <p:nvPr/>
        </p:nvGrpSpPr>
        <p:grpSpPr>
          <a:xfrm>
            <a:off x="172322" y="8499788"/>
            <a:ext cx="290225" cy="330655"/>
            <a:chOff x="-2630419" y="5805647"/>
            <a:chExt cx="1659393" cy="1890553"/>
          </a:xfrm>
        </p:grpSpPr>
        <p:sp>
          <p:nvSpPr>
            <p:cNvPr id="35" name="Freeform: Shape 34">
              <a:extLst>
                <a:ext uri="{FF2B5EF4-FFF2-40B4-BE49-F238E27FC236}">
                  <a16:creationId xmlns:a16="http://schemas.microsoft.com/office/drawing/2014/main" id="{308A329A-7BBB-4ECB-A61A-6FEFB86FBD58}"/>
                </a:ext>
              </a:extLst>
            </p:cNvPr>
            <p:cNvSpPr/>
            <p:nvPr/>
          </p:nvSpPr>
          <p:spPr>
            <a:xfrm>
              <a:off x="-2569473" y="5805647"/>
              <a:ext cx="1598447" cy="1765028"/>
            </a:xfrm>
            <a:custGeom>
              <a:avLst/>
              <a:gdLst>
                <a:gd name="connsiteX0" fmla="*/ 1598447 w 1598447"/>
                <a:gd name="connsiteY0" fmla="*/ 1272314 h 1765028"/>
                <a:gd name="connsiteX1" fmla="*/ 1361473 w 1598447"/>
                <a:gd name="connsiteY1" fmla="*/ 1035344 h 1765028"/>
                <a:gd name="connsiteX2" fmla="*/ 1398523 w 1598447"/>
                <a:gd name="connsiteY2" fmla="*/ 746353 h 1765028"/>
                <a:gd name="connsiteX3" fmla="*/ 1385186 w 1598447"/>
                <a:gd name="connsiteY3" fmla="*/ 676694 h 1765028"/>
                <a:gd name="connsiteX4" fmla="*/ 1073965 w 1598447"/>
                <a:gd name="connsiteY4" fmla="*/ 187632 h 1765028"/>
                <a:gd name="connsiteX5" fmla="*/ 928689 w 1598447"/>
                <a:gd name="connsiteY5" fmla="*/ 155197 h 1765028"/>
                <a:gd name="connsiteX6" fmla="*/ 896124 w 1598447"/>
                <a:gd name="connsiteY6" fmla="*/ 300265 h 1765028"/>
                <a:gd name="connsiteX7" fmla="*/ 1109532 w 1598447"/>
                <a:gd name="connsiteY7" fmla="*/ 635200 h 1765028"/>
                <a:gd name="connsiteX8" fmla="*/ 939103 w 1598447"/>
                <a:gd name="connsiteY8" fmla="*/ 464771 h 1765028"/>
                <a:gd name="connsiteX9" fmla="*/ 501909 w 1598447"/>
                <a:gd name="connsiteY9" fmla="*/ 27581 h 1765028"/>
                <a:gd name="connsiteX10" fmla="*/ 368530 w 1598447"/>
                <a:gd name="connsiteY10" fmla="*/ 27667 h 1765028"/>
                <a:gd name="connsiteX11" fmla="*/ 368528 w 1598447"/>
                <a:gd name="connsiteY11" fmla="*/ 160958 h 1765028"/>
                <a:gd name="connsiteX12" fmla="*/ 805722 w 1598447"/>
                <a:gd name="connsiteY12" fmla="*/ 598148 h 1765028"/>
                <a:gd name="connsiteX13" fmla="*/ 805812 w 1598447"/>
                <a:gd name="connsiteY13" fmla="*/ 627791 h 1765028"/>
                <a:gd name="connsiteX14" fmla="*/ 776171 w 1598447"/>
                <a:gd name="connsiteY14" fmla="*/ 627881 h 1765028"/>
                <a:gd name="connsiteX15" fmla="*/ 776080 w 1598447"/>
                <a:gd name="connsiteY15" fmla="*/ 627791 h 1765028"/>
                <a:gd name="connsiteX16" fmla="*/ 248486 w 1598447"/>
                <a:gd name="connsiteY16" fmla="*/ 100197 h 1765028"/>
                <a:gd name="connsiteX17" fmla="*/ 115107 w 1598447"/>
                <a:gd name="connsiteY17" fmla="*/ 103187 h 1765028"/>
                <a:gd name="connsiteX18" fmla="*/ 115105 w 1598447"/>
                <a:gd name="connsiteY18" fmla="*/ 233576 h 1765028"/>
                <a:gd name="connsiteX19" fmla="*/ 524052 w 1598447"/>
                <a:gd name="connsiteY19" fmla="*/ 642521 h 1765028"/>
                <a:gd name="connsiteX20" fmla="*/ 476028 w 1598447"/>
                <a:gd name="connsiteY20" fmla="*/ 653780 h 1765028"/>
                <a:gd name="connsiteX21" fmla="*/ 175868 w 1598447"/>
                <a:gd name="connsiteY21" fmla="*/ 353622 h 1765028"/>
                <a:gd name="connsiteX22" fmla="*/ 42489 w 1598447"/>
                <a:gd name="connsiteY22" fmla="*/ 353534 h 1765028"/>
                <a:gd name="connsiteX23" fmla="*/ 42401 w 1598447"/>
                <a:gd name="connsiteY23" fmla="*/ 486913 h 1765028"/>
                <a:gd name="connsiteX24" fmla="*/ 42487 w 1598447"/>
                <a:gd name="connsiteY24" fmla="*/ 487001 h 1765028"/>
                <a:gd name="connsiteX25" fmla="*/ 296451 w 1598447"/>
                <a:gd name="connsiteY25" fmla="*/ 740968 h 1765028"/>
                <a:gd name="connsiteX26" fmla="*/ 263272 w 1598447"/>
                <a:gd name="connsiteY26" fmla="*/ 767067 h 1765028"/>
                <a:gd name="connsiteX27" fmla="*/ 161048 w 1598447"/>
                <a:gd name="connsiteY27" fmla="*/ 664843 h 1765028"/>
                <a:gd name="connsiteX28" fmla="*/ 27669 w 1598447"/>
                <a:gd name="connsiteY28" fmla="*/ 664755 h 1765028"/>
                <a:gd name="connsiteX29" fmla="*/ 27579 w 1598447"/>
                <a:gd name="connsiteY29" fmla="*/ 798135 h 1765028"/>
                <a:gd name="connsiteX30" fmla="*/ 27667 w 1598447"/>
                <a:gd name="connsiteY30" fmla="*/ 798221 h 1765028"/>
                <a:gd name="connsiteX31" fmla="*/ 141227 w 1598447"/>
                <a:gd name="connsiteY31" fmla="*/ 911781 h 1765028"/>
                <a:gd name="connsiteX32" fmla="*/ 341382 w 1598447"/>
                <a:gd name="connsiteY32" fmla="*/ 1686625 h 1765028"/>
                <a:gd name="connsiteX33" fmla="*/ 1046921 w 1598447"/>
                <a:gd name="connsiteY33" fmla="*/ 1580356 h 1765028"/>
                <a:gd name="connsiteX34" fmla="*/ 1168664 w 1598447"/>
                <a:gd name="connsiteY34" fmla="*/ 1702097 h 1765028"/>
                <a:gd name="connsiteX35" fmla="*/ 628987 w 1598447"/>
                <a:gd name="connsiteY35" fmla="*/ 1681126 h 1765028"/>
                <a:gd name="connsiteX36" fmla="*/ 146671 w 1598447"/>
                <a:gd name="connsiteY36" fmla="*/ 1198811 h 1765028"/>
                <a:gd name="connsiteX37" fmla="*/ 628987 w 1598447"/>
                <a:gd name="connsiteY37" fmla="*/ 716495 h 1765028"/>
                <a:gd name="connsiteX38" fmla="*/ 1111302 w 1598447"/>
                <a:gd name="connsiteY38" fmla="*/ 1198811 h 1765028"/>
                <a:gd name="connsiteX39" fmla="*/ 628987 w 1598447"/>
                <a:gd name="connsiteY39" fmla="*/ 1681126 h 176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98447" h="1765028">
                  <a:moveTo>
                    <a:pt x="1598447" y="1272314"/>
                  </a:moveTo>
                  <a:lnTo>
                    <a:pt x="1361473" y="1035344"/>
                  </a:lnTo>
                  <a:lnTo>
                    <a:pt x="1398523" y="746353"/>
                  </a:lnTo>
                  <a:cubicBezTo>
                    <a:pt x="1401319" y="722317"/>
                    <a:pt x="1396663" y="698000"/>
                    <a:pt x="1385186" y="676694"/>
                  </a:cubicBezTo>
                  <a:lnTo>
                    <a:pt x="1073965" y="187632"/>
                  </a:lnTo>
                  <a:cubicBezTo>
                    <a:pt x="1042805" y="138558"/>
                    <a:pt x="977762" y="124038"/>
                    <a:pt x="928689" y="155197"/>
                  </a:cubicBezTo>
                  <a:cubicBezTo>
                    <a:pt x="879698" y="186307"/>
                    <a:pt x="865130" y="251199"/>
                    <a:pt x="896124" y="300265"/>
                  </a:cubicBezTo>
                  <a:lnTo>
                    <a:pt x="1109532" y="635200"/>
                  </a:lnTo>
                  <a:lnTo>
                    <a:pt x="939103" y="464771"/>
                  </a:lnTo>
                  <a:lnTo>
                    <a:pt x="501909" y="27581"/>
                  </a:lnTo>
                  <a:cubicBezTo>
                    <a:pt x="465054" y="-9227"/>
                    <a:pt x="405337" y="-9189"/>
                    <a:pt x="368530" y="27667"/>
                  </a:cubicBezTo>
                  <a:cubicBezTo>
                    <a:pt x="331757" y="64488"/>
                    <a:pt x="331754" y="124136"/>
                    <a:pt x="368528" y="160958"/>
                  </a:cubicBezTo>
                  <a:lnTo>
                    <a:pt x="805722" y="598148"/>
                  </a:lnTo>
                  <a:cubicBezTo>
                    <a:pt x="813932" y="606309"/>
                    <a:pt x="813971" y="619579"/>
                    <a:pt x="805812" y="627791"/>
                  </a:cubicBezTo>
                  <a:cubicBezTo>
                    <a:pt x="797652" y="636001"/>
                    <a:pt x="784380" y="636041"/>
                    <a:pt x="776171" y="627881"/>
                  </a:cubicBezTo>
                  <a:cubicBezTo>
                    <a:pt x="776141" y="627852"/>
                    <a:pt x="776110" y="627821"/>
                    <a:pt x="776080" y="627791"/>
                  </a:cubicBezTo>
                  <a:lnTo>
                    <a:pt x="248486" y="100197"/>
                  </a:lnTo>
                  <a:cubicBezTo>
                    <a:pt x="210827" y="64192"/>
                    <a:pt x="151113" y="65530"/>
                    <a:pt x="115107" y="103187"/>
                  </a:cubicBezTo>
                  <a:cubicBezTo>
                    <a:pt x="80237" y="139656"/>
                    <a:pt x="80235" y="197106"/>
                    <a:pt x="115105" y="233576"/>
                  </a:cubicBezTo>
                  <a:lnTo>
                    <a:pt x="524052" y="642521"/>
                  </a:lnTo>
                  <a:cubicBezTo>
                    <a:pt x="507783" y="645582"/>
                    <a:pt x="491776" y="649336"/>
                    <a:pt x="476028" y="653780"/>
                  </a:cubicBezTo>
                  <a:lnTo>
                    <a:pt x="175868" y="353622"/>
                  </a:lnTo>
                  <a:cubicBezTo>
                    <a:pt x="139061" y="316767"/>
                    <a:pt x="79344" y="316727"/>
                    <a:pt x="42489" y="353534"/>
                  </a:cubicBezTo>
                  <a:cubicBezTo>
                    <a:pt x="5632" y="390341"/>
                    <a:pt x="5594" y="450058"/>
                    <a:pt x="42401" y="486913"/>
                  </a:cubicBezTo>
                  <a:cubicBezTo>
                    <a:pt x="42430" y="486942"/>
                    <a:pt x="42457" y="486972"/>
                    <a:pt x="42487" y="487001"/>
                  </a:cubicBezTo>
                  <a:lnTo>
                    <a:pt x="296451" y="740968"/>
                  </a:lnTo>
                  <a:cubicBezTo>
                    <a:pt x="285062" y="749261"/>
                    <a:pt x="274002" y="757962"/>
                    <a:pt x="263272" y="767067"/>
                  </a:cubicBezTo>
                  <a:lnTo>
                    <a:pt x="161048" y="664843"/>
                  </a:lnTo>
                  <a:cubicBezTo>
                    <a:pt x="124241" y="627986"/>
                    <a:pt x="64524" y="627948"/>
                    <a:pt x="27669" y="664755"/>
                  </a:cubicBezTo>
                  <a:cubicBezTo>
                    <a:pt x="-9188" y="701562"/>
                    <a:pt x="-9228" y="761277"/>
                    <a:pt x="27579" y="798135"/>
                  </a:cubicBezTo>
                  <a:cubicBezTo>
                    <a:pt x="27608" y="798164"/>
                    <a:pt x="27638" y="798191"/>
                    <a:pt x="27667" y="798221"/>
                  </a:cubicBezTo>
                  <a:cubicBezTo>
                    <a:pt x="27667" y="798221"/>
                    <a:pt x="75209" y="845762"/>
                    <a:pt x="141227" y="911781"/>
                  </a:cubicBezTo>
                  <a:cubicBezTo>
                    <a:pt x="-17467" y="1181020"/>
                    <a:pt x="72143" y="1527928"/>
                    <a:pt x="341382" y="1686625"/>
                  </a:cubicBezTo>
                  <a:cubicBezTo>
                    <a:pt x="572082" y="1822606"/>
                    <a:pt x="866512" y="1778258"/>
                    <a:pt x="1046921" y="1580356"/>
                  </a:cubicBezTo>
                  <a:lnTo>
                    <a:pt x="1168664" y="1702097"/>
                  </a:lnTo>
                  <a:close/>
                  <a:moveTo>
                    <a:pt x="628987" y="1681126"/>
                  </a:moveTo>
                  <a:cubicBezTo>
                    <a:pt x="362612" y="1681126"/>
                    <a:pt x="146671" y="1465187"/>
                    <a:pt x="146671" y="1198811"/>
                  </a:cubicBezTo>
                  <a:cubicBezTo>
                    <a:pt x="146671" y="932436"/>
                    <a:pt x="362612" y="716495"/>
                    <a:pt x="628987" y="716495"/>
                  </a:cubicBezTo>
                  <a:cubicBezTo>
                    <a:pt x="895363" y="716495"/>
                    <a:pt x="1111302" y="932436"/>
                    <a:pt x="1111302" y="1198811"/>
                  </a:cubicBezTo>
                  <a:cubicBezTo>
                    <a:pt x="1111000" y="1465062"/>
                    <a:pt x="895237" y="1680824"/>
                    <a:pt x="628987" y="1681126"/>
                  </a:cubicBezTo>
                  <a:close/>
                </a:path>
              </a:pathLst>
            </a:custGeom>
            <a:solidFill>
              <a:srgbClr val="00817D"/>
            </a:solidFill>
            <a:ln w="20935" cap="flat">
              <a:noFill/>
              <a:prstDash val="solid"/>
              <a:miter/>
            </a:ln>
          </p:spPr>
          <p:txBody>
            <a:bodyPr rtlCol="0" anchor="ctr"/>
            <a:lstStyle/>
            <a:p>
              <a:endParaRPr lang="en-GB"/>
            </a:p>
          </p:txBody>
        </p:sp>
        <p:pic>
          <p:nvPicPr>
            <p:cNvPr id="159" name="Graphic 158" descr="Earth globe: Africa and Europe with solid fill">
              <a:extLst>
                <a:ext uri="{FF2B5EF4-FFF2-40B4-BE49-F238E27FC236}">
                  <a16:creationId xmlns:a16="http://schemas.microsoft.com/office/drawing/2014/main" id="{1A1C93E0-512C-462C-99A7-DFD9A6F577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0419" y="6362642"/>
              <a:ext cx="1333558" cy="1333558"/>
            </a:xfrm>
            <a:prstGeom prst="rect">
              <a:avLst/>
            </a:prstGeom>
          </p:spPr>
        </p:pic>
      </p:grpSp>
      <p:pic>
        <p:nvPicPr>
          <p:cNvPr id="165" name="Graphic 164" descr="Apple with solid fill">
            <a:extLst>
              <a:ext uri="{FF2B5EF4-FFF2-40B4-BE49-F238E27FC236}">
                <a16:creationId xmlns:a16="http://schemas.microsoft.com/office/drawing/2014/main" id="{2921581D-43B3-4407-9D5E-39D3117D71AA}"/>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71443" y="8180012"/>
            <a:ext cx="298225" cy="298225"/>
          </a:xfrm>
          <a:custGeom>
            <a:avLst/>
            <a:gdLst>
              <a:gd name="connsiteX0" fmla="*/ 793384 w 1515943"/>
              <a:gd name="connsiteY0" fmla="*/ 963827 h 1515943"/>
              <a:gd name="connsiteX1" fmla="*/ 794201 w 1515943"/>
              <a:gd name="connsiteY1" fmla="*/ 963933 h 1515943"/>
              <a:gd name="connsiteX2" fmla="*/ 792701 w 1515943"/>
              <a:gd name="connsiteY2" fmla="*/ 978631 h 1515943"/>
              <a:gd name="connsiteX3" fmla="*/ 794767 w 1515943"/>
              <a:gd name="connsiteY3" fmla="*/ 995469 h 1515943"/>
              <a:gd name="connsiteX4" fmla="*/ 787456 w 1515943"/>
              <a:gd name="connsiteY4" fmla="*/ 1018743 h 1515943"/>
              <a:gd name="connsiteX5" fmla="*/ 793384 w 1515943"/>
              <a:gd name="connsiteY5" fmla="*/ 963827 h 1515943"/>
              <a:gd name="connsiteX6" fmla="*/ 844571 w 1515943"/>
              <a:gd name="connsiteY6" fmla="*/ 882163 h 1515943"/>
              <a:gd name="connsiteX7" fmla="*/ 858088 w 1515943"/>
              <a:gd name="connsiteY7" fmla="*/ 892635 h 1515943"/>
              <a:gd name="connsiteX8" fmla="*/ 844157 w 1515943"/>
              <a:gd name="connsiteY8" fmla="*/ 970444 h 1515943"/>
              <a:gd name="connsiteX9" fmla="*/ 794201 w 1515943"/>
              <a:gd name="connsiteY9" fmla="*/ 963933 h 1515943"/>
              <a:gd name="connsiteX10" fmla="*/ 795313 w 1515943"/>
              <a:gd name="connsiteY10" fmla="*/ 953040 h 1515943"/>
              <a:gd name="connsiteX11" fmla="*/ 799783 w 1515943"/>
              <a:gd name="connsiteY11" fmla="*/ 922293 h 1515943"/>
              <a:gd name="connsiteX12" fmla="*/ 800374 w 1515943"/>
              <a:gd name="connsiteY12" fmla="*/ 919170 h 1515943"/>
              <a:gd name="connsiteX13" fmla="*/ 821384 w 1515943"/>
              <a:gd name="connsiteY13" fmla="*/ 925387 h 1515943"/>
              <a:gd name="connsiteX14" fmla="*/ 844016 w 1515943"/>
              <a:gd name="connsiteY14" fmla="*/ 891558 h 1515943"/>
              <a:gd name="connsiteX15" fmla="*/ 809110 w 1515943"/>
              <a:gd name="connsiteY15" fmla="*/ 877758 h 1515943"/>
              <a:gd name="connsiteX16" fmla="*/ 805684 w 1515943"/>
              <a:gd name="connsiteY16" fmla="*/ 891110 h 1515943"/>
              <a:gd name="connsiteX17" fmla="*/ 800374 w 1515943"/>
              <a:gd name="connsiteY17" fmla="*/ 919170 h 1515943"/>
              <a:gd name="connsiteX18" fmla="*/ 790964 w 1515943"/>
              <a:gd name="connsiteY18" fmla="*/ 916385 h 1515943"/>
              <a:gd name="connsiteX19" fmla="*/ 796428 w 1515943"/>
              <a:gd name="connsiteY19" fmla="*/ 885965 h 1515943"/>
              <a:gd name="connsiteX20" fmla="*/ 845806 w 1515943"/>
              <a:gd name="connsiteY20" fmla="*/ 861248 h 1515943"/>
              <a:gd name="connsiteX21" fmla="*/ 855798 w 1515943"/>
              <a:gd name="connsiteY21" fmla="*/ 864661 h 1515943"/>
              <a:gd name="connsiteX22" fmla="*/ 867562 w 1515943"/>
              <a:gd name="connsiteY22" fmla="*/ 896379 h 1515943"/>
              <a:gd name="connsiteX23" fmla="*/ 844901 w 1515943"/>
              <a:gd name="connsiteY23" fmla="*/ 876585 h 1515943"/>
              <a:gd name="connsiteX24" fmla="*/ 845781 w 1515943"/>
              <a:gd name="connsiteY24" fmla="*/ 861685 h 1515943"/>
              <a:gd name="connsiteX25" fmla="*/ 817603 w 1515943"/>
              <a:gd name="connsiteY25" fmla="*/ 852202 h 1515943"/>
              <a:gd name="connsiteX26" fmla="*/ 826013 w 1515943"/>
              <a:gd name="connsiteY26" fmla="*/ 854487 h 1515943"/>
              <a:gd name="connsiteX27" fmla="*/ 835460 w 1515943"/>
              <a:gd name="connsiteY27" fmla="*/ 857714 h 1515943"/>
              <a:gd name="connsiteX28" fmla="*/ 844868 w 1515943"/>
              <a:gd name="connsiteY28" fmla="*/ 876557 h 1515943"/>
              <a:gd name="connsiteX29" fmla="*/ 844901 w 1515943"/>
              <a:gd name="connsiteY29" fmla="*/ 876585 h 1515943"/>
              <a:gd name="connsiteX30" fmla="*/ 844571 w 1515943"/>
              <a:gd name="connsiteY30" fmla="*/ 882163 h 1515943"/>
              <a:gd name="connsiteX31" fmla="*/ 841505 w 1515943"/>
              <a:gd name="connsiteY31" fmla="*/ 879789 h 1515943"/>
              <a:gd name="connsiteX32" fmla="*/ 828356 w 1515943"/>
              <a:gd name="connsiteY32" fmla="*/ 872903 h 1515943"/>
              <a:gd name="connsiteX33" fmla="*/ 815058 w 1515943"/>
              <a:gd name="connsiteY33" fmla="*/ 873908 h 1515943"/>
              <a:gd name="connsiteX34" fmla="*/ 809110 w 1515943"/>
              <a:gd name="connsiteY34" fmla="*/ 877758 h 1515943"/>
              <a:gd name="connsiteX35" fmla="*/ 812586 w 1515943"/>
              <a:gd name="connsiteY35" fmla="*/ 864211 h 1515943"/>
              <a:gd name="connsiteX36" fmla="*/ 1217005 w 1515943"/>
              <a:gd name="connsiteY36" fmla="*/ 367778 h 1515943"/>
              <a:gd name="connsiteX37" fmla="*/ 900597 w 1515943"/>
              <a:gd name="connsiteY37" fmla="*/ 806985 h 1515943"/>
              <a:gd name="connsiteX38" fmla="*/ 847545 w 1515943"/>
              <a:gd name="connsiteY38" fmla="*/ 831812 h 1515943"/>
              <a:gd name="connsiteX39" fmla="*/ 845806 w 1515943"/>
              <a:gd name="connsiteY39" fmla="*/ 861248 h 1515943"/>
              <a:gd name="connsiteX40" fmla="*/ 835460 w 1515943"/>
              <a:gd name="connsiteY40" fmla="*/ 857714 h 1515943"/>
              <a:gd name="connsiteX41" fmla="*/ 827684 w 1515943"/>
              <a:gd name="connsiteY41" fmla="*/ 842140 h 1515943"/>
              <a:gd name="connsiteX42" fmla="*/ 820062 w 1515943"/>
              <a:gd name="connsiteY42" fmla="*/ 846315 h 1515943"/>
              <a:gd name="connsiteX43" fmla="*/ 817603 w 1515943"/>
              <a:gd name="connsiteY43" fmla="*/ 852202 h 1515943"/>
              <a:gd name="connsiteX44" fmla="*/ 787421 w 1515943"/>
              <a:gd name="connsiteY44" fmla="*/ 844003 h 1515943"/>
              <a:gd name="connsiteX45" fmla="*/ 739172 w 1515943"/>
              <a:gd name="connsiteY45" fmla="*/ 833487 h 1515943"/>
              <a:gd name="connsiteX46" fmla="*/ 587789 w 1515943"/>
              <a:gd name="connsiteY46" fmla="*/ 853990 h 1515943"/>
              <a:gd name="connsiteX47" fmla="*/ 566421 w 1515943"/>
              <a:gd name="connsiteY47" fmla="*/ 847825 h 1515943"/>
              <a:gd name="connsiteX48" fmla="*/ 559324 w 1515943"/>
              <a:gd name="connsiteY48" fmla="*/ 838571 h 1515943"/>
              <a:gd name="connsiteX49" fmla="*/ 481418 w 1515943"/>
              <a:gd name="connsiteY49" fmla="*/ 819985 h 1515943"/>
              <a:gd name="connsiteX50" fmla="*/ 476368 w 1515943"/>
              <a:gd name="connsiteY50" fmla="*/ 819118 h 1515943"/>
              <a:gd name="connsiteX51" fmla="*/ 465248 w 1515943"/>
              <a:gd name="connsiteY51" fmla="*/ 815454 h 1515943"/>
              <a:gd name="connsiteX52" fmla="*/ 445777 w 1515943"/>
              <a:gd name="connsiteY52" fmla="*/ 811248 h 1515943"/>
              <a:gd name="connsiteX53" fmla="*/ 461576 w 1515943"/>
              <a:gd name="connsiteY53" fmla="*/ 816579 h 1515943"/>
              <a:gd name="connsiteX54" fmla="*/ 476368 w 1515943"/>
              <a:gd name="connsiteY54" fmla="*/ 819118 h 1515943"/>
              <a:gd name="connsiteX55" fmla="*/ 498294 w 1515943"/>
              <a:gd name="connsiteY55" fmla="*/ 826343 h 1515943"/>
              <a:gd name="connsiteX56" fmla="*/ 540584 w 1515943"/>
              <a:gd name="connsiteY56" fmla="*/ 840370 h 1515943"/>
              <a:gd name="connsiteX57" fmla="*/ 566421 w 1515943"/>
              <a:gd name="connsiteY57" fmla="*/ 847825 h 1515943"/>
              <a:gd name="connsiteX58" fmla="*/ 678074 w 1515943"/>
              <a:gd name="connsiteY58" fmla="*/ 993407 h 1515943"/>
              <a:gd name="connsiteX59" fmla="*/ 393175 w 1515943"/>
              <a:gd name="connsiteY59" fmla="*/ 1010217 h 1515943"/>
              <a:gd name="connsiteX60" fmla="*/ 286469 w 1515943"/>
              <a:gd name="connsiteY60" fmla="*/ 1119521 h 1515943"/>
              <a:gd name="connsiteX61" fmla="*/ 87287 w 1515943"/>
              <a:gd name="connsiteY61" fmla="*/ 1245166 h 1515943"/>
              <a:gd name="connsiteX62" fmla="*/ 315422 w 1515943"/>
              <a:gd name="connsiteY62" fmla="*/ 1184493 h 1515943"/>
              <a:gd name="connsiteX63" fmla="*/ 441231 w 1515943"/>
              <a:gd name="connsiteY63" fmla="*/ 1065702 h 1515943"/>
              <a:gd name="connsiteX64" fmla="*/ 749284 w 1515943"/>
              <a:gd name="connsiteY64" fmla="*/ 1031359 h 1515943"/>
              <a:gd name="connsiteX65" fmla="*/ 775299 w 1515943"/>
              <a:gd name="connsiteY65" fmla="*/ 1045201 h 1515943"/>
              <a:gd name="connsiteX66" fmla="*/ 807460 w 1515943"/>
              <a:gd name="connsiteY66" fmla="*/ 1075636 h 1515943"/>
              <a:gd name="connsiteX67" fmla="*/ 644971 w 1515943"/>
              <a:gd name="connsiteY67" fmla="*/ 1126528 h 1515943"/>
              <a:gd name="connsiteX68" fmla="*/ 561857 w 1515943"/>
              <a:gd name="connsiteY68" fmla="*/ 1318020 h 1515943"/>
              <a:gd name="connsiteX69" fmla="*/ 672891 w 1515943"/>
              <a:gd name="connsiteY69" fmla="*/ 1192769 h 1515943"/>
              <a:gd name="connsiteX70" fmla="*/ 814654 w 1515943"/>
              <a:gd name="connsiteY70" fmla="*/ 1148151 h 1515943"/>
              <a:gd name="connsiteX71" fmla="*/ 872234 w 1515943"/>
              <a:gd name="connsiteY71" fmla="*/ 1235313 h 1515943"/>
              <a:gd name="connsiteX72" fmla="*/ 862500 w 1515943"/>
              <a:gd name="connsiteY72" fmla="*/ 1127816 h 1515943"/>
              <a:gd name="connsiteX73" fmla="*/ 890115 w 1515943"/>
              <a:gd name="connsiteY73" fmla="*/ 991109 h 1515943"/>
              <a:gd name="connsiteX74" fmla="*/ 934222 w 1515943"/>
              <a:gd name="connsiteY74" fmla="*/ 924660 h 1515943"/>
              <a:gd name="connsiteX75" fmla="*/ 1023291 w 1515943"/>
              <a:gd name="connsiteY75" fmla="*/ 897505 h 1515943"/>
              <a:gd name="connsiteX76" fmla="*/ 1066088 w 1515943"/>
              <a:gd name="connsiteY76" fmla="*/ 947825 h 1515943"/>
              <a:gd name="connsiteX77" fmla="*/ 1044097 w 1515943"/>
              <a:gd name="connsiteY77" fmla="*/ 1016565 h 1515943"/>
              <a:gd name="connsiteX78" fmla="*/ 1093244 w 1515943"/>
              <a:gd name="connsiteY78" fmla="*/ 1065948 h 1515943"/>
              <a:gd name="connsiteX79" fmla="*/ 1115218 w 1515943"/>
              <a:gd name="connsiteY79" fmla="*/ 977859 h 1515943"/>
              <a:gd name="connsiteX80" fmla="*/ 1121807 w 1515943"/>
              <a:gd name="connsiteY80" fmla="*/ 895947 h 1515943"/>
              <a:gd name="connsiteX81" fmla="*/ 1244000 w 1515943"/>
              <a:gd name="connsiteY81" fmla="*/ 824559 h 1515943"/>
              <a:gd name="connsiteX82" fmla="*/ 1372688 w 1515943"/>
              <a:gd name="connsiteY82" fmla="*/ 855063 h 1515943"/>
              <a:gd name="connsiteX83" fmla="*/ 1261527 w 1515943"/>
              <a:gd name="connsiteY83" fmla="*/ 775757 h 1515943"/>
              <a:gd name="connsiteX84" fmla="*/ 1095154 w 1515943"/>
              <a:gd name="connsiteY84" fmla="*/ 848275 h 1515943"/>
              <a:gd name="connsiteX85" fmla="*/ 1012823 w 1515943"/>
              <a:gd name="connsiteY85" fmla="*/ 845187 h 1515943"/>
              <a:gd name="connsiteX86" fmla="*/ 985034 w 1515943"/>
              <a:gd name="connsiteY86" fmla="*/ 842561 h 1515943"/>
              <a:gd name="connsiteX87" fmla="*/ 1062235 w 1515943"/>
              <a:gd name="connsiteY87" fmla="*/ 705718 h 1515943"/>
              <a:gd name="connsiteX88" fmla="*/ 1217005 w 1515943"/>
              <a:gd name="connsiteY88" fmla="*/ 367778 h 1515943"/>
              <a:gd name="connsiteX89" fmla="*/ 0 w 1515943"/>
              <a:gd name="connsiteY89" fmla="*/ 0 h 1515943"/>
              <a:gd name="connsiteX90" fmla="*/ 1515943 w 1515943"/>
              <a:gd name="connsiteY90" fmla="*/ 0 h 1515943"/>
              <a:gd name="connsiteX91" fmla="*/ 1515943 w 1515943"/>
              <a:gd name="connsiteY91" fmla="*/ 1515943 h 1515943"/>
              <a:gd name="connsiteX92" fmla="*/ 0 w 1515943"/>
              <a:gd name="connsiteY92" fmla="*/ 1515943 h 15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515943" h="1515943">
                <a:moveTo>
                  <a:pt x="793384" y="963827"/>
                </a:moveTo>
                <a:lnTo>
                  <a:pt x="794201" y="963933"/>
                </a:lnTo>
                <a:lnTo>
                  <a:pt x="792701" y="978631"/>
                </a:lnTo>
                <a:cubicBezTo>
                  <a:pt x="791675" y="992924"/>
                  <a:pt x="792173" y="1000635"/>
                  <a:pt x="794767" y="995469"/>
                </a:cubicBezTo>
                <a:lnTo>
                  <a:pt x="787456" y="1018743"/>
                </a:lnTo>
                <a:cubicBezTo>
                  <a:pt x="798815" y="998606"/>
                  <a:pt x="772723" y="953452"/>
                  <a:pt x="793384" y="963827"/>
                </a:cubicBezTo>
                <a:close/>
                <a:moveTo>
                  <a:pt x="844571" y="882163"/>
                </a:moveTo>
                <a:lnTo>
                  <a:pt x="858088" y="892635"/>
                </a:lnTo>
                <a:cubicBezTo>
                  <a:pt x="867099" y="905088"/>
                  <a:pt x="868833" y="927220"/>
                  <a:pt x="844157" y="970444"/>
                </a:cubicBezTo>
                <a:lnTo>
                  <a:pt x="794201" y="963933"/>
                </a:lnTo>
                <a:lnTo>
                  <a:pt x="795313" y="953040"/>
                </a:lnTo>
                <a:cubicBezTo>
                  <a:pt x="796517" y="943388"/>
                  <a:pt x="798031" y="932877"/>
                  <a:pt x="799783" y="922293"/>
                </a:cubicBezTo>
                <a:lnTo>
                  <a:pt x="800374" y="919170"/>
                </a:lnTo>
                <a:lnTo>
                  <a:pt x="821384" y="925387"/>
                </a:lnTo>
                <a:cubicBezTo>
                  <a:pt x="836357" y="924189"/>
                  <a:pt x="841779" y="910033"/>
                  <a:pt x="844016" y="891558"/>
                </a:cubicBezTo>
                <a:close/>
                <a:moveTo>
                  <a:pt x="809110" y="877758"/>
                </a:moveTo>
                <a:lnTo>
                  <a:pt x="805684" y="891110"/>
                </a:lnTo>
                <a:lnTo>
                  <a:pt x="800374" y="919170"/>
                </a:lnTo>
                <a:lnTo>
                  <a:pt x="790964" y="916385"/>
                </a:lnTo>
                <a:cubicBezTo>
                  <a:pt x="777755" y="909317"/>
                  <a:pt x="784886" y="896195"/>
                  <a:pt x="796428" y="885965"/>
                </a:cubicBezTo>
                <a:close/>
                <a:moveTo>
                  <a:pt x="845806" y="861248"/>
                </a:moveTo>
                <a:lnTo>
                  <a:pt x="855798" y="864661"/>
                </a:lnTo>
                <a:cubicBezTo>
                  <a:pt x="932790" y="894441"/>
                  <a:pt x="902338" y="916281"/>
                  <a:pt x="867562" y="896379"/>
                </a:cubicBezTo>
                <a:lnTo>
                  <a:pt x="844901" y="876585"/>
                </a:lnTo>
                <a:lnTo>
                  <a:pt x="845781" y="861685"/>
                </a:lnTo>
                <a:close/>
                <a:moveTo>
                  <a:pt x="817603" y="852202"/>
                </a:moveTo>
                <a:lnTo>
                  <a:pt x="826013" y="854487"/>
                </a:lnTo>
                <a:lnTo>
                  <a:pt x="835460" y="857714"/>
                </a:lnTo>
                <a:lnTo>
                  <a:pt x="844868" y="876557"/>
                </a:lnTo>
                <a:lnTo>
                  <a:pt x="844901" y="876585"/>
                </a:lnTo>
                <a:lnTo>
                  <a:pt x="844571" y="882163"/>
                </a:lnTo>
                <a:lnTo>
                  <a:pt x="841505" y="879789"/>
                </a:lnTo>
                <a:cubicBezTo>
                  <a:pt x="835753" y="876976"/>
                  <a:pt x="830573" y="875156"/>
                  <a:pt x="828356" y="872903"/>
                </a:cubicBezTo>
                <a:cubicBezTo>
                  <a:pt x="826140" y="870651"/>
                  <a:pt x="821043" y="871359"/>
                  <a:pt x="815058" y="873908"/>
                </a:cubicBezTo>
                <a:lnTo>
                  <a:pt x="809110" y="877758"/>
                </a:lnTo>
                <a:lnTo>
                  <a:pt x="812586" y="864211"/>
                </a:lnTo>
                <a:close/>
                <a:moveTo>
                  <a:pt x="1217005" y="367778"/>
                </a:moveTo>
                <a:cubicBezTo>
                  <a:pt x="1227472" y="339703"/>
                  <a:pt x="927066" y="821025"/>
                  <a:pt x="900597" y="806985"/>
                </a:cubicBezTo>
                <a:cubicBezTo>
                  <a:pt x="861422" y="786105"/>
                  <a:pt x="850901" y="804099"/>
                  <a:pt x="847545" y="831812"/>
                </a:cubicBezTo>
                <a:lnTo>
                  <a:pt x="845806" y="861248"/>
                </a:lnTo>
                <a:lnTo>
                  <a:pt x="835460" y="857714"/>
                </a:lnTo>
                <a:lnTo>
                  <a:pt x="827684" y="842140"/>
                </a:lnTo>
                <a:cubicBezTo>
                  <a:pt x="825167" y="840720"/>
                  <a:pt x="822602" y="842374"/>
                  <a:pt x="820062" y="846315"/>
                </a:cubicBezTo>
                <a:lnTo>
                  <a:pt x="817603" y="852202"/>
                </a:lnTo>
                <a:lnTo>
                  <a:pt x="787421" y="844003"/>
                </a:lnTo>
                <a:cubicBezTo>
                  <a:pt x="772995" y="840487"/>
                  <a:pt x="756959" y="836966"/>
                  <a:pt x="739172" y="833487"/>
                </a:cubicBezTo>
                <a:cubicBezTo>
                  <a:pt x="717938" y="876074"/>
                  <a:pt x="652083" y="870303"/>
                  <a:pt x="587789" y="853990"/>
                </a:cubicBezTo>
                <a:lnTo>
                  <a:pt x="566421" y="847825"/>
                </a:lnTo>
                <a:lnTo>
                  <a:pt x="559324" y="838571"/>
                </a:lnTo>
                <a:cubicBezTo>
                  <a:pt x="546134" y="831581"/>
                  <a:pt x="510254" y="824962"/>
                  <a:pt x="481418" y="819985"/>
                </a:cubicBezTo>
                <a:lnTo>
                  <a:pt x="476368" y="819118"/>
                </a:lnTo>
                <a:lnTo>
                  <a:pt x="465248" y="815454"/>
                </a:lnTo>
                <a:cubicBezTo>
                  <a:pt x="456255" y="812741"/>
                  <a:pt x="449524" y="811142"/>
                  <a:pt x="445777" y="811248"/>
                </a:cubicBezTo>
                <a:cubicBezTo>
                  <a:pt x="434537" y="811565"/>
                  <a:pt x="443984" y="813521"/>
                  <a:pt x="461576" y="816579"/>
                </a:cubicBezTo>
                <a:lnTo>
                  <a:pt x="476368" y="819118"/>
                </a:lnTo>
                <a:lnTo>
                  <a:pt x="498294" y="826343"/>
                </a:lnTo>
                <a:cubicBezTo>
                  <a:pt x="511090" y="830693"/>
                  <a:pt x="525427" y="835566"/>
                  <a:pt x="540584" y="840370"/>
                </a:cubicBezTo>
                <a:lnTo>
                  <a:pt x="566421" y="847825"/>
                </a:lnTo>
                <a:lnTo>
                  <a:pt x="678074" y="993407"/>
                </a:lnTo>
                <a:lnTo>
                  <a:pt x="393175" y="1010217"/>
                </a:lnTo>
                <a:lnTo>
                  <a:pt x="286469" y="1119521"/>
                </a:lnTo>
                <a:lnTo>
                  <a:pt x="87287" y="1245166"/>
                </a:lnTo>
                <a:lnTo>
                  <a:pt x="315422" y="1184493"/>
                </a:lnTo>
                <a:lnTo>
                  <a:pt x="441231" y="1065702"/>
                </a:lnTo>
                <a:lnTo>
                  <a:pt x="749284" y="1031359"/>
                </a:lnTo>
                <a:lnTo>
                  <a:pt x="775299" y="1045201"/>
                </a:lnTo>
                <a:lnTo>
                  <a:pt x="807460" y="1075636"/>
                </a:lnTo>
                <a:lnTo>
                  <a:pt x="644971" y="1126528"/>
                </a:lnTo>
                <a:lnTo>
                  <a:pt x="561857" y="1318020"/>
                </a:lnTo>
                <a:lnTo>
                  <a:pt x="672891" y="1192769"/>
                </a:lnTo>
                <a:lnTo>
                  <a:pt x="814654" y="1148151"/>
                </a:lnTo>
                <a:lnTo>
                  <a:pt x="872234" y="1235313"/>
                </a:lnTo>
                <a:lnTo>
                  <a:pt x="862500" y="1127816"/>
                </a:lnTo>
                <a:lnTo>
                  <a:pt x="890115" y="991109"/>
                </a:lnTo>
                <a:cubicBezTo>
                  <a:pt x="904764" y="969803"/>
                  <a:pt x="919466" y="947654"/>
                  <a:pt x="934222" y="924660"/>
                </a:cubicBezTo>
                <a:lnTo>
                  <a:pt x="1023291" y="897505"/>
                </a:lnTo>
                <a:lnTo>
                  <a:pt x="1066088" y="947825"/>
                </a:lnTo>
                <a:lnTo>
                  <a:pt x="1044097" y="1016565"/>
                </a:lnTo>
                <a:lnTo>
                  <a:pt x="1093244" y="1065948"/>
                </a:lnTo>
                <a:lnTo>
                  <a:pt x="1115218" y="977859"/>
                </a:lnTo>
                <a:lnTo>
                  <a:pt x="1121807" y="895947"/>
                </a:lnTo>
                <a:lnTo>
                  <a:pt x="1244000" y="824559"/>
                </a:lnTo>
                <a:lnTo>
                  <a:pt x="1372688" y="855063"/>
                </a:lnTo>
                <a:lnTo>
                  <a:pt x="1261527" y="775757"/>
                </a:lnTo>
                <a:lnTo>
                  <a:pt x="1095154" y="848275"/>
                </a:lnTo>
                <a:lnTo>
                  <a:pt x="1012823" y="845187"/>
                </a:lnTo>
                <a:lnTo>
                  <a:pt x="985034" y="842561"/>
                </a:lnTo>
                <a:cubicBezTo>
                  <a:pt x="1011022" y="799015"/>
                  <a:pt x="1036877" y="753290"/>
                  <a:pt x="1062235" y="705718"/>
                </a:cubicBezTo>
                <a:cubicBezTo>
                  <a:pt x="1120943" y="596469"/>
                  <a:pt x="1172638" y="483594"/>
                  <a:pt x="1217005" y="367778"/>
                </a:cubicBezTo>
                <a:close/>
                <a:moveTo>
                  <a:pt x="0" y="0"/>
                </a:moveTo>
                <a:lnTo>
                  <a:pt x="1515943" y="0"/>
                </a:lnTo>
                <a:lnTo>
                  <a:pt x="1515943" y="1515943"/>
                </a:lnTo>
                <a:lnTo>
                  <a:pt x="0" y="1515943"/>
                </a:lnTo>
                <a:close/>
              </a:path>
            </a:pathLst>
          </a:custGeom>
        </p:spPr>
      </p:pic>
    </p:spTree>
    <p:extLst>
      <p:ext uri="{BB962C8B-B14F-4D97-AF65-F5344CB8AC3E}">
        <p14:creationId xmlns:p14="http://schemas.microsoft.com/office/powerpoint/2010/main" val="31116892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4  What do Christians learn from the creation story?</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817D"/>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817D">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817D"/>
          </a:solidFill>
        </p:spPr>
        <p:txBody>
          <a:bodyPr wrap="square">
            <a:spAutoFit/>
          </a:bodyPr>
          <a:lstStyle/>
          <a:p>
            <a:pPr algn="ctr"/>
            <a:r>
              <a:rPr lang="en-GB" sz="1800" b="1" i="0" u="none" strike="noStrike" noProof="0">
                <a:solidFill>
                  <a:schemeClr val="bg1"/>
                </a:solidFill>
              </a:rPr>
              <a:t>What do Christians learn from the creation story?</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00817D"/>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126" name="Group 125">
            <a:extLst>
              <a:ext uri="{FF2B5EF4-FFF2-40B4-BE49-F238E27FC236}">
                <a16:creationId xmlns:a16="http://schemas.microsoft.com/office/drawing/2014/main" id="{82ED7D45-5838-4BF5-A794-35523901FBAA}"/>
              </a:ext>
            </a:extLst>
          </p:cNvPr>
          <p:cNvGrpSpPr/>
          <p:nvPr/>
        </p:nvGrpSpPr>
        <p:grpSpPr>
          <a:xfrm>
            <a:off x="2815392" y="2225011"/>
            <a:ext cx="559290" cy="559290"/>
            <a:chOff x="62881" y="5498133"/>
            <a:chExt cx="1143910" cy="1143910"/>
          </a:xfrm>
        </p:grpSpPr>
        <p:grpSp>
          <p:nvGrpSpPr>
            <p:cNvPr id="97" name="Group 96">
              <a:extLst>
                <a:ext uri="{FF2B5EF4-FFF2-40B4-BE49-F238E27FC236}">
                  <a16:creationId xmlns:a16="http://schemas.microsoft.com/office/drawing/2014/main" id="{243A6E8B-DF77-4430-8344-2753F34E535F}"/>
                </a:ext>
              </a:extLst>
            </p:cNvPr>
            <p:cNvGrpSpPr/>
            <p:nvPr/>
          </p:nvGrpSpPr>
          <p:grpSpPr>
            <a:xfrm>
              <a:off x="91132" y="5559352"/>
              <a:ext cx="1052102" cy="1052102"/>
              <a:chOff x="-3339725" y="7163812"/>
              <a:chExt cx="1144734" cy="1144734"/>
            </a:xfrm>
          </p:grpSpPr>
          <p:sp>
            <p:nvSpPr>
              <p:cNvPr id="93" name="Partial Circle 92">
                <a:extLst>
                  <a:ext uri="{FF2B5EF4-FFF2-40B4-BE49-F238E27FC236}">
                    <a16:creationId xmlns:a16="http://schemas.microsoft.com/office/drawing/2014/main" id="{622C442C-5A0C-4075-A266-F215FBE790D3}"/>
                  </a:ext>
                </a:extLst>
              </p:cNvPr>
              <p:cNvSpPr/>
              <p:nvPr/>
            </p:nvSpPr>
            <p:spPr>
              <a:xfrm>
                <a:off x="-3339725" y="7163812"/>
                <a:ext cx="1144734" cy="1144734"/>
              </a:xfrm>
              <a:prstGeom prst="pie">
                <a:avLst>
                  <a:gd name="adj1" fmla="val 7636242"/>
                  <a:gd name="adj2" fmla="val 18516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 name="Partial Circle 93">
                <a:extLst>
                  <a:ext uri="{FF2B5EF4-FFF2-40B4-BE49-F238E27FC236}">
                    <a16:creationId xmlns:a16="http://schemas.microsoft.com/office/drawing/2014/main" id="{D7E34DBF-1A62-41D9-822B-D64FFA33B044}"/>
                  </a:ext>
                </a:extLst>
              </p:cNvPr>
              <p:cNvSpPr/>
              <p:nvPr/>
            </p:nvSpPr>
            <p:spPr>
              <a:xfrm rot="10800000">
                <a:off x="-3339725" y="7163812"/>
                <a:ext cx="1144734" cy="1144734"/>
              </a:xfrm>
              <a:prstGeom prst="pie">
                <a:avLst>
                  <a:gd name="adj1" fmla="val 7636242"/>
                  <a:gd name="adj2" fmla="val 18516777"/>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96" name="Freeform: Shape 95">
              <a:extLst>
                <a:ext uri="{FF2B5EF4-FFF2-40B4-BE49-F238E27FC236}">
                  <a16:creationId xmlns:a16="http://schemas.microsoft.com/office/drawing/2014/main" id="{47EDEF5A-B5F3-47B7-B0A7-D00C09D3096B}"/>
                </a:ext>
              </a:extLst>
            </p:cNvPr>
            <p:cNvSpPr/>
            <p:nvPr/>
          </p:nvSpPr>
          <p:spPr>
            <a:xfrm>
              <a:off x="62881" y="5498133"/>
              <a:ext cx="1143910" cy="1143910"/>
            </a:xfrm>
            <a:custGeom>
              <a:avLst/>
              <a:gdLst>
                <a:gd name="connsiteX0" fmla="*/ 575170 w 1143910"/>
                <a:gd name="connsiteY0" fmla="*/ 122841 h 1143910"/>
                <a:gd name="connsiteX1" fmla="*/ 135906 w 1143910"/>
                <a:gd name="connsiteY1" fmla="*/ 562105 h 1143910"/>
                <a:gd name="connsiteX2" fmla="*/ 575170 w 1143910"/>
                <a:gd name="connsiteY2" fmla="*/ 1001369 h 1143910"/>
                <a:gd name="connsiteX3" fmla="*/ 1014434 w 1143910"/>
                <a:gd name="connsiteY3" fmla="*/ 562105 h 1143910"/>
                <a:gd name="connsiteX4" fmla="*/ 575170 w 1143910"/>
                <a:gd name="connsiteY4" fmla="*/ 122841 h 1143910"/>
                <a:gd name="connsiteX5" fmla="*/ 571955 w 1143910"/>
                <a:gd name="connsiteY5" fmla="*/ 0 h 1143910"/>
                <a:gd name="connsiteX6" fmla="*/ 1143910 w 1143910"/>
                <a:gd name="connsiteY6" fmla="*/ 571955 h 1143910"/>
                <a:gd name="connsiteX7" fmla="*/ 571955 w 1143910"/>
                <a:gd name="connsiteY7" fmla="*/ 1143910 h 1143910"/>
                <a:gd name="connsiteX8" fmla="*/ 0 w 1143910"/>
                <a:gd name="connsiteY8" fmla="*/ 571955 h 1143910"/>
                <a:gd name="connsiteX9" fmla="*/ 571955 w 1143910"/>
                <a:gd name="connsiteY9" fmla="*/ 0 h 11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910" h="1143910">
                  <a:moveTo>
                    <a:pt x="575170" y="122841"/>
                  </a:moveTo>
                  <a:cubicBezTo>
                    <a:pt x="332571" y="122841"/>
                    <a:pt x="135906" y="319506"/>
                    <a:pt x="135906" y="562105"/>
                  </a:cubicBezTo>
                  <a:cubicBezTo>
                    <a:pt x="135906" y="804704"/>
                    <a:pt x="332571" y="1001369"/>
                    <a:pt x="575170" y="1001369"/>
                  </a:cubicBezTo>
                  <a:cubicBezTo>
                    <a:pt x="817769" y="1001369"/>
                    <a:pt x="1014434" y="804704"/>
                    <a:pt x="1014434" y="562105"/>
                  </a:cubicBezTo>
                  <a:cubicBezTo>
                    <a:pt x="1014434" y="319506"/>
                    <a:pt x="817769" y="122841"/>
                    <a:pt x="575170" y="122841"/>
                  </a:cubicBezTo>
                  <a:close/>
                  <a:moveTo>
                    <a:pt x="571955" y="0"/>
                  </a:moveTo>
                  <a:cubicBezTo>
                    <a:pt x="887837" y="0"/>
                    <a:pt x="1143910" y="256073"/>
                    <a:pt x="1143910" y="571955"/>
                  </a:cubicBezTo>
                  <a:cubicBezTo>
                    <a:pt x="1143910" y="887837"/>
                    <a:pt x="887837" y="1143910"/>
                    <a:pt x="571955" y="1143910"/>
                  </a:cubicBezTo>
                  <a:cubicBezTo>
                    <a:pt x="256073" y="1143910"/>
                    <a:pt x="0" y="887837"/>
                    <a:pt x="0" y="571955"/>
                  </a:cubicBezTo>
                  <a:cubicBezTo>
                    <a:pt x="0" y="256073"/>
                    <a:pt x="256073" y="0"/>
                    <a:pt x="571955" y="0"/>
                  </a:cubicBez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u="sng"/>
            </a:p>
          </p:txBody>
        </p:sp>
      </p:grpSp>
      <p:grpSp>
        <p:nvGrpSpPr>
          <p:cNvPr id="118" name="Group 117">
            <a:extLst>
              <a:ext uri="{FF2B5EF4-FFF2-40B4-BE49-F238E27FC236}">
                <a16:creationId xmlns:a16="http://schemas.microsoft.com/office/drawing/2014/main" id="{6985FDAE-0A1E-4A87-AC5C-801A92B8989D}"/>
              </a:ext>
            </a:extLst>
          </p:cNvPr>
          <p:cNvGrpSpPr/>
          <p:nvPr/>
        </p:nvGrpSpPr>
        <p:grpSpPr>
          <a:xfrm>
            <a:off x="2601652" y="2810578"/>
            <a:ext cx="559290" cy="559290"/>
            <a:chOff x="54926" y="7969098"/>
            <a:chExt cx="1143909" cy="1143909"/>
          </a:xfrm>
        </p:grpSpPr>
        <p:sp>
          <p:nvSpPr>
            <p:cNvPr id="98" name="Oval 97">
              <a:extLst>
                <a:ext uri="{FF2B5EF4-FFF2-40B4-BE49-F238E27FC236}">
                  <a16:creationId xmlns:a16="http://schemas.microsoft.com/office/drawing/2014/main" id="{030066B9-C872-4DCD-BB43-89744DC46394}"/>
                </a:ext>
              </a:extLst>
            </p:cNvPr>
            <p:cNvSpPr/>
            <p:nvPr/>
          </p:nvSpPr>
          <p:spPr>
            <a:xfrm>
              <a:off x="54926" y="7969098"/>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1" name="Graphic 60" descr="Plant with solid fill">
              <a:extLst>
                <a:ext uri="{FF2B5EF4-FFF2-40B4-BE49-F238E27FC236}">
                  <a16:creationId xmlns:a16="http://schemas.microsoft.com/office/drawing/2014/main" id="{B987288A-C5E2-4D55-84D9-9E6AA9515A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649" y="8071587"/>
              <a:ext cx="914400" cy="914400"/>
            </a:xfrm>
            <a:prstGeom prst="rect">
              <a:avLst/>
            </a:prstGeom>
          </p:spPr>
        </p:pic>
      </p:grpSp>
      <p:grpSp>
        <p:nvGrpSpPr>
          <p:cNvPr id="117" name="Group 116">
            <a:extLst>
              <a:ext uri="{FF2B5EF4-FFF2-40B4-BE49-F238E27FC236}">
                <a16:creationId xmlns:a16="http://schemas.microsoft.com/office/drawing/2014/main" id="{5091BFC7-7677-41AC-8177-E18AE908C40F}"/>
              </a:ext>
            </a:extLst>
          </p:cNvPr>
          <p:cNvGrpSpPr/>
          <p:nvPr/>
        </p:nvGrpSpPr>
        <p:grpSpPr>
          <a:xfrm>
            <a:off x="3187600" y="2820714"/>
            <a:ext cx="559290" cy="559290"/>
            <a:chOff x="1693398" y="5509984"/>
            <a:chExt cx="1143909" cy="1143909"/>
          </a:xfrm>
        </p:grpSpPr>
        <p:sp>
          <p:nvSpPr>
            <p:cNvPr id="102" name="Oval 101">
              <a:extLst>
                <a:ext uri="{FF2B5EF4-FFF2-40B4-BE49-F238E27FC236}">
                  <a16:creationId xmlns:a16="http://schemas.microsoft.com/office/drawing/2014/main" id="{03447DCB-3B8C-4870-8AC6-DB162E7B9252}"/>
                </a:ext>
              </a:extLst>
            </p:cNvPr>
            <p:cNvSpPr/>
            <p:nvPr/>
          </p:nvSpPr>
          <p:spPr>
            <a:xfrm>
              <a:off x="1693398" y="5509984"/>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7" name="Graphic 66" descr="Constellation with solid fill">
              <a:extLst>
                <a:ext uri="{FF2B5EF4-FFF2-40B4-BE49-F238E27FC236}">
                  <a16:creationId xmlns:a16="http://schemas.microsoft.com/office/drawing/2014/main" id="{4089BBE9-E450-4E4B-91C7-DE8DEF15B4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8139" y="5599187"/>
              <a:ext cx="914400" cy="914400"/>
            </a:xfrm>
            <a:prstGeom prst="rect">
              <a:avLst/>
            </a:prstGeom>
          </p:spPr>
        </p:pic>
      </p:grpSp>
      <p:grpSp>
        <p:nvGrpSpPr>
          <p:cNvPr id="115" name="Group 114">
            <a:extLst>
              <a:ext uri="{FF2B5EF4-FFF2-40B4-BE49-F238E27FC236}">
                <a16:creationId xmlns:a16="http://schemas.microsoft.com/office/drawing/2014/main" id="{24DC6749-CDB1-4768-A128-EFB0EF6FD266}"/>
              </a:ext>
            </a:extLst>
          </p:cNvPr>
          <p:cNvGrpSpPr/>
          <p:nvPr/>
        </p:nvGrpSpPr>
        <p:grpSpPr>
          <a:xfrm>
            <a:off x="3771510" y="2816259"/>
            <a:ext cx="559290" cy="574833"/>
            <a:chOff x="1729495" y="6719963"/>
            <a:chExt cx="1143909" cy="1175698"/>
          </a:xfrm>
        </p:grpSpPr>
        <p:sp>
          <p:nvSpPr>
            <p:cNvPr id="103" name="Oval 102">
              <a:extLst>
                <a:ext uri="{FF2B5EF4-FFF2-40B4-BE49-F238E27FC236}">
                  <a16:creationId xmlns:a16="http://schemas.microsoft.com/office/drawing/2014/main" id="{F280362B-FF2D-4310-8531-6D0CC3F51ABF}"/>
                </a:ext>
              </a:extLst>
            </p:cNvPr>
            <p:cNvSpPr/>
            <p:nvPr/>
          </p:nvSpPr>
          <p:spPr>
            <a:xfrm>
              <a:off x="1729495" y="673399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105" name="Graphic 104" descr="Sparrow with solid fill">
              <a:extLst>
                <a:ext uri="{FF2B5EF4-FFF2-40B4-BE49-F238E27FC236}">
                  <a16:creationId xmlns:a16="http://schemas.microsoft.com/office/drawing/2014/main" id="{CC13F6D6-8502-4ABF-ADDE-B46F3675C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18487" y="6719963"/>
              <a:ext cx="716307" cy="716307"/>
            </a:xfrm>
            <a:prstGeom prst="rect">
              <a:avLst/>
            </a:prstGeom>
          </p:spPr>
        </p:pic>
        <p:pic>
          <p:nvPicPr>
            <p:cNvPr id="107" name="Graphic 106" descr="Fish with solid fill">
              <a:extLst>
                <a:ext uri="{FF2B5EF4-FFF2-40B4-BE49-F238E27FC236}">
                  <a16:creationId xmlns:a16="http://schemas.microsoft.com/office/drawing/2014/main" id="{2FEC12F7-157E-45AB-AFDD-395D21EE5F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213506">
              <a:off x="2007210" y="7179354"/>
              <a:ext cx="716307" cy="716307"/>
            </a:xfrm>
            <a:prstGeom prst="rect">
              <a:avLst/>
            </a:prstGeom>
          </p:spPr>
        </p:pic>
      </p:grpSp>
      <p:grpSp>
        <p:nvGrpSpPr>
          <p:cNvPr id="114" name="Group 113">
            <a:extLst>
              <a:ext uri="{FF2B5EF4-FFF2-40B4-BE49-F238E27FC236}">
                <a16:creationId xmlns:a16="http://schemas.microsoft.com/office/drawing/2014/main" id="{B030403D-53BA-466C-8E76-D78730D86CCD}"/>
              </a:ext>
            </a:extLst>
          </p:cNvPr>
          <p:cNvGrpSpPr/>
          <p:nvPr/>
        </p:nvGrpSpPr>
        <p:grpSpPr>
          <a:xfrm>
            <a:off x="2815392" y="3370260"/>
            <a:ext cx="559290" cy="559290"/>
            <a:chOff x="1764862" y="7976925"/>
            <a:chExt cx="1143909" cy="1143909"/>
          </a:xfrm>
        </p:grpSpPr>
        <p:sp>
          <p:nvSpPr>
            <p:cNvPr id="108" name="Oval 107">
              <a:extLst>
                <a:ext uri="{FF2B5EF4-FFF2-40B4-BE49-F238E27FC236}">
                  <a16:creationId xmlns:a16="http://schemas.microsoft.com/office/drawing/2014/main" id="{812149EA-24E7-42BA-AAB1-BF5E7D9E0752}"/>
                </a:ext>
              </a:extLst>
            </p:cNvPr>
            <p:cNvSpPr/>
            <p:nvPr/>
          </p:nvSpPr>
          <p:spPr>
            <a:xfrm>
              <a:off x="1764862" y="797692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90" name="Graphic 89" descr="User with solid fill">
              <a:extLst>
                <a:ext uri="{FF2B5EF4-FFF2-40B4-BE49-F238E27FC236}">
                  <a16:creationId xmlns:a16="http://schemas.microsoft.com/office/drawing/2014/main" id="{42633F73-5CC3-4EF5-8FB2-2E562AFF8D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16033" y="8455758"/>
              <a:ext cx="634852" cy="634852"/>
            </a:xfrm>
            <a:prstGeom prst="rect">
              <a:avLst/>
            </a:prstGeom>
          </p:spPr>
        </p:pic>
        <p:pic>
          <p:nvPicPr>
            <p:cNvPr id="110" name="Graphic 109" descr="Penguin with solid fill">
              <a:extLst>
                <a:ext uri="{FF2B5EF4-FFF2-40B4-BE49-F238E27FC236}">
                  <a16:creationId xmlns:a16="http://schemas.microsoft.com/office/drawing/2014/main" id="{353E6D5C-4D03-4ED2-AA30-5B819D71534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2364535" y="8113059"/>
              <a:ext cx="438990" cy="438990"/>
            </a:xfrm>
            <a:prstGeom prst="rect">
              <a:avLst/>
            </a:prstGeom>
          </p:spPr>
        </p:pic>
        <p:pic>
          <p:nvPicPr>
            <p:cNvPr id="112" name="Graphic 111" descr="Elephant with solid fill">
              <a:extLst>
                <a:ext uri="{FF2B5EF4-FFF2-40B4-BE49-F238E27FC236}">
                  <a16:creationId xmlns:a16="http://schemas.microsoft.com/office/drawing/2014/main" id="{EB7FE1A0-BBBE-41C3-A3B6-6203F0C373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09303" y="8125193"/>
              <a:ext cx="438990" cy="438990"/>
            </a:xfrm>
            <a:prstGeom prst="rect">
              <a:avLst/>
            </a:prstGeom>
          </p:spPr>
        </p:pic>
      </p:grpSp>
      <p:grpSp>
        <p:nvGrpSpPr>
          <p:cNvPr id="116" name="Group 115">
            <a:extLst>
              <a:ext uri="{FF2B5EF4-FFF2-40B4-BE49-F238E27FC236}">
                <a16:creationId xmlns:a16="http://schemas.microsoft.com/office/drawing/2014/main" id="{82770828-DEA0-4494-8C5E-70AE675FD788}"/>
              </a:ext>
            </a:extLst>
          </p:cNvPr>
          <p:cNvGrpSpPr/>
          <p:nvPr/>
        </p:nvGrpSpPr>
        <p:grpSpPr>
          <a:xfrm>
            <a:off x="3426668" y="3355583"/>
            <a:ext cx="559290" cy="559290"/>
            <a:chOff x="3048537" y="5522032"/>
            <a:chExt cx="1143909" cy="1143909"/>
          </a:xfrm>
        </p:grpSpPr>
        <p:sp>
          <p:nvSpPr>
            <p:cNvPr id="113" name="Oval 112">
              <a:extLst>
                <a:ext uri="{FF2B5EF4-FFF2-40B4-BE49-F238E27FC236}">
                  <a16:creationId xmlns:a16="http://schemas.microsoft.com/office/drawing/2014/main" id="{C349BF44-642A-492C-B3B1-6F7D5640A88C}"/>
                </a:ext>
              </a:extLst>
            </p:cNvPr>
            <p:cNvSpPr/>
            <p:nvPr/>
          </p:nvSpPr>
          <p:spPr>
            <a:xfrm>
              <a:off x="3048537" y="5522032"/>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9" name="Graphic 68" descr="Hammock with solid fill">
              <a:extLst>
                <a:ext uri="{FF2B5EF4-FFF2-40B4-BE49-F238E27FC236}">
                  <a16:creationId xmlns:a16="http://schemas.microsoft.com/office/drawing/2014/main" id="{635643B9-5AC0-42D7-973F-C03D9525FF6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84771" y="5610939"/>
              <a:ext cx="914400" cy="914400"/>
            </a:xfrm>
            <a:prstGeom prst="rect">
              <a:avLst/>
            </a:prstGeom>
          </p:spPr>
        </p:pic>
      </p:grpSp>
      <p:grpSp>
        <p:nvGrpSpPr>
          <p:cNvPr id="125" name="Group 124">
            <a:extLst>
              <a:ext uri="{FF2B5EF4-FFF2-40B4-BE49-F238E27FC236}">
                <a16:creationId xmlns:a16="http://schemas.microsoft.com/office/drawing/2014/main" id="{2D82C7B0-DF5C-46E1-8A05-81B813FB0B71}"/>
              </a:ext>
            </a:extLst>
          </p:cNvPr>
          <p:cNvGrpSpPr/>
          <p:nvPr/>
        </p:nvGrpSpPr>
        <p:grpSpPr>
          <a:xfrm>
            <a:off x="3409339" y="2217823"/>
            <a:ext cx="559290" cy="559290"/>
            <a:chOff x="41888" y="6717087"/>
            <a:chExt cx="1143909" cy="1143909"/>
          </a:xfrm>
        </p:grpSpPr>
        <p:sp>
          <p:nvSpPr>
            <p:cNvPr id="95" name="Oval 94">
              <a:extLst>
                <a:ext uri="{FF2B5EF4-FFF2-40B4-BE49-F238E27FC236}">
                  <a16:creationId xmlns:a16="http://schemas.microsoft.com/office/drawing/2014/main" id="{2AF8873B-1803-46C5-98BE-218AD1C24FED}"/>
                </a:ext>
              </a:extLst>
            </p:cNvPr>
            <p:cNvSpPr/>
            <p:nvPr/>
          </p:nvSpPr>
          <p:spPr>
            <a:xfrm>
              <a:off x="41888" y="6717087"/>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83" name="Graphic 62" descr="Waterfall scene with solid fill">
              <a:extLst>
                <a:ext uri="{FF2B5EF4-FFF2-40B4-BE49-F238E27FC236}">
                  <a16:creationId xmlns:a16="http://schemas.microsoft.com/office/drawing/2014/main" id="{C3811677-62B5-428B-87B7-F93CAB626D9E}"/>
                </a:ext>
              </a:extLst>
            </p:cNvPr>
            <p:cNvSpPr/>
            <p:nvPr/>
          </p:nvSpPr>
          <p:spPr>
            <a:xfrm flipH="1">
              <a:off x="143649" y="6976353"/>
              <a:ext cx="909356" cy="91812"/>
            </a:xfrm>
            <a:custGeom>
              <a:avLst/>
              <a:gdLst>
                <a:gd name="connsiteX0" fmla="*/ 3911960 w 4117853"/>
                <a:gd name="connsiteY0" fmla="*/ 64496 h 415754"/>
                <a:gd name="connsiteX1" fmla="*/ 3603369 w 4117853"/>
                <a:gd name="connsiteY1" fmla="*/ 0 h 415754"/>
                <a:gd name="connsiteX2" fmla="*/ 3603369 w 4117853"/>
                <a:gd name="connsiteY2" fmla="*/ 0 h 415754"/>
                <a:gd name="connsiteX3" fmla="*/ 3294283 w 4117853"/>
                <a:gd name="connsiteY3" fmla="*/ 64496 h 415754"/>
                <a:gd name="connsiteX4" fmla="*/ 3088390 w 4117853"/>
                <a:gd name="connsiteY4" fmla="*/ 114109 h 415754"/>
                <a:gd name="connsiteX5" fmla="*/ 3088390 w 4117853"/>
                <a:gd name="connsiteY5" fmla="*/ 114109 h 415754"/>
                <a:gd name="connsiteX6" fmla="*/ 2882497 w 4117853"/>
                <a:gd name="connsiteY6" fmla="*/ 64496 h 415754"/>
                <a:gd name="connsiteX7" fmla="*/ 2573906 w 4117853"/>
                <a:gd name="connsiteY7" fmla="*/ 0 h 415754"/>
                <a:gd name="connsiteX8" fmla="*/ 2573906 w 4117853"/>
                <a:gd name="connsiteY8" fmla="*/ 0 h 415754"/>
                <a:gd name="connsiteX9" fmla="*/ 2264819 w 4117853"/>
                <a:gd name="connsiteY9" fmla="*/ 64496 h 415754"/>
                <a:gd name="connsiteX10" fmla="*/ 2058927 w 4117853"/>
                <a:gd name="connsiteY10" fmla="*/ 114109 h 415754"/>
                <a:gd name="connsiteX11" fmla="*/ 1853034 w 4117853"/>
                <a:gd name="connsiteY11" fmla="*/ 64496 h 415754"/>
                <a:gd name="connsiteX12" fmla="*/ 1544443 w 4117853"/>
                <a:gd name="connsiteY12" fmla="*/ 0 h 415754"/>
                <a:gd name="connsiteX13" fmla="*/ 1544443 w 4117853"/>
                <a:gd name="connsiteY13" fmla="*/ 0 h 415754"/>
                <a:gd name="connsiteX14" fmla="*/ 1235356 w 4117853"/>
                <a:gd name="connsiteY14" fmla="*/ 64496 h 415754"/>
                <a:gd name="connsiteX15" fmla="*/ 1029463 w 4117853"/>
                <a:gd name="connsiteY15" fmla="*/ 114109 h 415754"/>
                <a:gd name="connsiteX16" fmla="*/ 823571 w 4117853"/>
                <a:gd name="connsiteY16" fmla="*/ 64496 h 415754"/>
                <a:gd name="connsiteX17" fmla="*/ 514980 w 4117853"/>
                <a:gd name="connsiteY17" fmla="*/ 0 h 415754"/>
                <a:gd name="connsiteX18" fmla="*/ 514980 w 4117853"/>
                <a:gd name="connsiteY18" fmla="*/ 0 h 415754"/>
                <a:gd name="connsiteX19" fmla="*/ 205893 w 4117853"/>
                <a:gd name="connsiteY19" fmla="*/ 64496 h 415754"/>
                <a:gd name="connsiteX20" fmla="*/ 0 w 4117853"/>
                <a:gd name="connsiteY20" fmla="*/ 114109 h 415754"/>
                <a:gd name="connsiteX21" fmla="*/ 0 w 4117853"/>
                <a:gd name="connsiteY21" fmla="*/ 415754 h 415754"/>
                <a:gd name="connsiteX22" fmla="*/ 308591 w 4117853"/>
                <a:gd name="connsiteY22" fmla="*/ 351258 h 415754"/>
                <a:gd name="connsiteX23" fmla="*/ 514980 w 4117853"/>
                <a:gd name="connsiteY23" fmla="*/ 301645 h 415754"/>
                <a:gd name="connsiteX24" fmla="*/ 720376 w 4117853"/>
                <a:gd name="connsiteY24" fmla="*/ 351258 h 415754"/>
                <a:gd name="connsiteX25" fmla="*/ 1029463 w 4117853"/>
                <a:gd name="connsiteY25" fmla="*/ 415754 h 415754"/>
                <a:gd name="connsiteX26" fmla="*/ 1029463 w 4117853"/>
                <a:gd name="connsiteY26" fmla="*/ 415754 h 415754"/>
                <a:gd name="connsiteX27" fmla="*/ 1339543 w 4117853"/>
                <a:gd name="connsiteY27" fmla="*/ 352746 h 415754"/>
                <a:gd name="connsiteX28" fmla="*/ 1545931 w 4117853"/>
                <a:gd name="connsiteY28" fmla="*/ 303134 h 415754"/>
                <a:gd name="connsiteX29" fmla="*/ 1751328 w 4117853"/>
                <a:gd name="connsiteY29" fmla="*/ 352746 h 415754"/>
                <a:gd name="connsiteX30" fmla="*/ 2058927 w 4117853"/>
                <a:gd name="connsiteY30" fmla="*/ 415754 h 415754"/>
                <a:gd name="connsiteX31" fmla="*/ 2367518 w 4117853"/>
                <a:gd name="connsiteY31" fmla="*/ 351258 h 415754"/>
                <a:gd name="connsiteX32" fmla="*/ 2573906 w 4117853"/>
                <a:gd name="connsiteY32" fmla="*/ 301645 h 415754"/>
                <a:gd name="connsiteX33" fmla="*/ 2779303 w 4117853"/>
                <a:gd name="connsiteY33" fmla="*/ 351258 h 415754"/>
                <a:gd name="connsiteX34" fmla="*/ 3088390 w 4117853"/>
                <a:gd name="connsiteY34" fmla="*/ 415754 h 415754"/>
                <a:gd name="connsiteX35" fmla="*/ 3088390 w 4117853"/>
                <a:gd name="connsiteY35" fmla="*/ 415754 h 415754"/>
                <a:gd name="connsiteX36" fmla="*/ 3396981 w 4117853"/>
                <a:gd name="connsiteY36" fmla="*/ 351258 h 415754"/>
                <a:gd name="connsiteX37" fmla="*/ 3603369 w 4117853"/>
                <a:gd name="connsiteY37" fmla="*/ 301645 h 415754"/>
                <a:gd name="connsiteX38" fmla="*/ 3808766 w 4117853"/>
                <a:gd name="connsiteY38" fmla="*/ 351258 h 415754"/>
                <a:gd name="connsiteX39" fmla="*/ 4117853 w 4117853"/>
                <a:gd name="connsiteY39" fmla="*/ 415754 h 415754"/>
                <a:gd name="connsiteX40" fmla="*/ 4117853 w 4117853"/>
                <a:gd name="connsiteY40" fmla="*/ 112124 h 415754"/>
                <a:gd name="connsiteX41" fmla="*/ 3911960 w 4117853"/>
                <a:gd name="connsiteY41" fmla="*/ 64496 h 4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5754">
                  <a:moveTo>
                    <a:pt x="3911960" y="64496"/>
                  </a:moveTo>
                  <a:cubicBezTo>
                    <a:pt x="3813603" y="25302"/>
                    <a:pt x="3709189" y="3478"/>
                    <a:pt x="3603369" y="0"/>
                  </a:cubicBezTo>
                  <a:lnTo>
                    <a:pt x="3603369" y="0"/>
                  </a:lnTo>
                  <a:cubicBezTo>
                    <a:pt x="3497382" y="3423"/>
                    <a:pt x="3392793" y="25248"/>
                    <a:pt x="3294283" y="64496"/>
                  </a:cubicBezTo>
                  <a:cubicBezTo>
                    <a:pt x="3228739" y="91912"/>
                    <a:pt x="3159227" y="108662"/>
                    <a:pt x="3088390" y="114109"/>
                  </a:cubicBezTo>
                  <a:lnTo>
                    <a:pt x="3088390" y="114109"/>
                  </a:lnTo>
                  <a:cubicBezTo>
                    <a:pt x="3017553" y="108662"/>
                    <a:pt x="2948040" y="91912"/>
                    <a:pt x="2882497" y="64496"/>
                  </a:cubicBezTo>
                  <a:cubicBezTo>
                    <a:pt x="2784140" y="25302"/>
                    <a:pt x="2679725" y="3478"/>
                    <a:pt x="2573906" y="0"/>
                  </a:cubicBezTo>
                  <a:lnTo>
                    <a:pt x="2573906" y="0"/>
                  </a:lnTo>
                  <a:cubicBezTo>
                    <a:pt x="2467919" y="3423"/>
                    <a:pt x="2363330" y="25248"/>
                    <a:pt x="2264819" y="64496"/>
                  </a:cubicBezTo>
                  <a:cubicBezTo>
                    <a:pt x="2199276" y="91912"/>
                    <a:pt x="2129764" y="108662"/>
                    <a:pt x="2058927" y="114109"/>
                  </a:cubicBezTo>
                  <a:cubicBezTo>
                    <a:pt x="1988090" y="108662"/>
                    <a:pt x="1918577" y="91912"/>
                    <a:pt x="1853034" y="64496"/>
                  </a:cubicBezTo>
                  <a:cubicBezTo>
                    <a:pt x="1754677" y="25302"/>
                    <a:pt x="1650262" y="3478"/>
                    <a:pt x="1544443" y="0"/>
                  </a:cubicBezTo>
                  <a:lnTo>
                    <a:pt x="1544443" y="0"/>
                  </a:lnTo>
                  <a:cubicBezTo>
                    <a:pt x="1438455" y="3423"/>
                    <a:pt x="1333867" y="25248"/>
                    <a:pt x="1235356" y="64496"/>
                  </a:cubicBezTo>
                  <a:cubicBezTo>
                    <a:pt x="1169813" y="91912"/>
                    <a:pt x="1100300" y="108662"/>
                    <a:pt x="1029463" y="114109"/>
                  </a:cubicBezTo>
                  <a:cubicBezTo>
                    <a:pt x="958626" y="108662"/>
                    <a:pt x="889114" y="91912"/>
                    <a:pt x="823571" y="64496"/>
                  </a:cubicBezTo>
                  <a:cubicBezTo>
                    <a:pt x="725214" y="25302"/>
                    <a:pt x="620799" y="3478"/>
                    <a:pt x="514980" y="0"/>
                  </a:cubicBezTo>
                  <a:lnTo>
                    <a:pt x="514980" y="0"/>
                  </a:lnTo>
                  <a:cubicBezTo>
                    <a:pt x="409052" y="3909"/>
                    <a:pt x="304548" y="25719"/>
                    <a:pt x="205893" y="64496"/>
                  </a:cubicBezTo>
                  <a:cubicBezTo>
                    <a:pt x="140348" y="91912"/>
                    <a:pt x="70838" y="108662"/>
                    <a:pt x="0" y="114109"/>
                  </a:cubicBezTo>
                  <a:lnTo>
                    <a:pt x="0" y="415754"/>
                  </a:lnTo>
                  <a:cubicBezTo>
                    <a:pt x="105762" y="411785"/>
                    <a:pt x="210095" y="389980"/>
                    <a:pt x="308591" y="351258"/>
                  </a:cubicBezTo>
                  <a:cubicBezTo>
                    <a:pt x="374328" y="323901"/>
                    <a:pt x="443994" y="307157"/>
                    <a:pt x="514980" y="301645"/>
                  </a:cubicBezTo>
                  <a:cubicBezTo>
                    <a:pt x="585648" y="307162"/>
                    <a:pt x="654982" y="323906"/>
                    <a:pt x="720376" y="351258"/>
                  </a:cubicBezTo>
                  <a:cubicBezTo>
                    <a:pt x="819046" y="389980"/>
                    <a:pt x="923540" y="411785"/>
                    <a:pt x="1029463" y="415754"/>
                  </a:cubicBezTo>
                  <a:lnTo>
                    <a:pt x="1029463" y="415754"/>
                  </a:lnTo>
                  <a:cubicBezTo>
                    <a:pt x="1135649" y="412490"/>
                    <a:pt x="1240506" y="391181"/>
                    <a:pt x="1339543" y="352746"/>
                  </a:cubicBezTo>
                  <a:cubicBezTo>
                    <a:pt x="1405279" y="325389"/>
                    <a:pt x="1474945" y="308645"/>
                    <a:pt x="1545931" y="303134"/>
                  </a:cubicBezTo>
                  <a:cubicBezTo>
                    <a:pt x="1616639" y="308402"/>
                    <a:pt x="1686013" y="325156"/>
                    <a:pt x="1751328" y="352746"/>
                  </a:cubicBezTo>
                  <a:cubicBezTo>
                    <a:pt x="1849616" y="390799"/>
                    <a:pt x="1953594" y="412098"/>
                    <a:pt x="2058927" y="415754"/>
                  </a:cubicBezTo>
                  <a:cubicBezTo>
                    <a:pt x="2164696" y="411845"/>
                    <a:pt x="2269036" y="390035"/>
                    <a:pt x="2367518" y="351258"/>
                  </a:cubicBezTo>
                  <a:cubicBezTo>
                    <a:pt x="2433254" y="323901"/>
                    <a:pt x="2502921" y="307157"/>
                    <a:pt x="2573906" y="301645"/>
                  </a:cubicBezTo>
                  <a:cubicBezTo>
                    <a:pt x="2644575" y="307162"/>
                    <a:pt x="2713908" y="323906"/>
                    <a:pt x="2779303" y="351258"/>
                  </a:cubicBezTo>
                  <a:cubicBezTo>
                    <a:pt x="2877972" y="389980"/>
                    <a:pt x="2982467" y="411785"/>
                    <a:pt x="3088390" y="415754"/>
                  </a:cubicBezTo>
                  <a:lnTo>
                    <a:pt x="3088390" y="415754"/>
                  </a:lnTo>
                  <a:cubicBezTo>
                    <a:pt x="3194159" y="411845"/>
                    <a:pt x="3298500" y="390035"/>
                    <a:pt x="3396981" y="351258"/>
                  </a:cubicBezTo>
                  <a:cubicBezTo>
                    <a:pt x="3462718" y="323901"/>
                    <a:pt x="3532384" y="307157"/>
                    <a:pt x="3603369" y="301645"/>
                  </a:cubicBezTo>
                  <a:cubicBezTo>
                    <a:pt x="3674078" y="306914"/>
                    <a:pt x="3743451" y="323668"/>
                    <a:pt x="3808766" y="351258"/>
                  </a:cubicBezTo>
                  <a:cubicBezTo>
                    <a:pt x="3907436" y="389980"/>
                    <a:pt x="4011930" y="411785"/>
                    <a:pt x="4117853" y="415754"/>
                  </a:cubicBezTo>
                  <a:lnTo>
                    <a:pt x="4117853" y="112124"/>
                  </a:lnTo>
                  <a:cubicBezTo>
                    <a:pt x="4047125" y="107312"/>
                    <a:pt x="3977618" y="91233"/>
                    <a:pt x="3911960" y="64496"/>
                  </a:cubicBezTo>
                  <a:close/>
                </a:path>
              </a:pathLst>
            </a:custGeom>
            <a:solidFill>
              <a:schemeClr val="bg1"/>
            </a:solidFill>
            <a:ln w="49609" cap="flat">
              <a:noFill/>
              <a:prstDash val="solid"/>
              <a:miter/>
            </a:ln>
          </p:spPr>
          <p:txBody>
            <a:bodyPr rtlCol="0" anchor="ctr"/>
            <a:lstStyle/>
            <a:p>
              <a:endParaRPr lang="en-GB" u="sng"/>
            </a:p>
          </p:txBody>
        </p:sp>
        <p:sp>
          <p:nvSpPr>
            <p:cNvPr id="84" name="Graphic 62" descr="Waterfall scene with solid fill">
              <a:extLst>
                <a:ext uri="{FF2B5EF4-FFF2-40B4-BE49-F238E27FC236}">
                  <a16:creationId xmlns:a16="http://schemas.microsoft.com/office/drawing/2014/main" id="{C3811677-62B5-428B-87B7-F93CAB626D9E}"/>
                </a:ext>
              </a:extLst>
            </p:cNvPr>
            <p:cNvSpPr/>
            <p:nvPr/>
          </p:nvSpPr>
          <p:spPr>
            <a:xfrm flipH="1">
              <a:off x="158262" y="7483512"/>
              <a:ext cx="909356" cy="92579"/>
            </a:xfrm>
            <a:custGeom>
              <a:avLst/>
              <a:gdLst>
                <a:gd name="connsiteX0" fmla="*/ 3911960 w 4117853"/>
                <a:gd name="connsiteY0" fmla="*/ 64497 h 419227"/>
                <a:gd name="connsiteX1" fmla="*/ 3603369 w 4117853"/>
                <a:gd name="connsiteY1" fmla="*/ 0 h 419227"/>
                <a:gd name="connsiteX2" fmla="*/ 3603369 w 4117853"/>
                <a:gd name="connsiteY2" fmla="*/ 0 h 419227"/>
                <a:gd name="connsiteX3" fmla="*/ 3294283 w 4117853"/>
                <a:gd name="connsiteY3" fmla="*/ 64497 h 419227"/>
                <a:gd name="connsiteX4" fmla="*/ 3088390 w 4117853"/>
                <a:gd name="connsiteY4" fmla="*/ 114109 h 419227"/>
                <a:gd name="connsiteX5" fmla="*/ 3088390 w 4117853"/>
                <a:gd name="connsiteY5" fmla="*/ 114109 h 419227"/>
                <a:gd name="connsiteX6" fmla="*/ 2882497 w 4117853"/>
                <a:gd name="connsiteY6" fmla="*/ 64497 h 419227"/>
                <a:gd name="connsiteX7" fmla="*/ 2573906 w 4117853"/>
                <a:gd name="connsiteY7" fmla="*/ 0 h 419227"/>
                <a:gd name="connsiteX8" fmla="*/ 2573906 w 4117853"/>
                <a:gd name="connsiteY8" fmla="*/ 0 h 419227"/>
                <a:gd name="connsiteX9" fmla="*/ 2264819 w 4117853"/>
                <a:gd name="connsiteY9" fmla="*/ 64497 h 419227"/>
                <a:gd name="connsiteX10" fmla="*/ 2058927 w 4117853"/>
                <a:gd name="connsiteY10" fmla="*/ 114109 h 419227"/>
                <a:gd name="connsiteX11" fmla="*/ 1853034 w 4117853"/>
                <a:gd name="connsiteY11" fmla="*/ 64497 h 419227"/>
                <a:gd name="connsiteX12" fmla="*/ 1544443 w 4117853"/>
                <a:gd name="connsiteY12" fmla="*/ 0 h 419227"/>
                <a:gd name="connsiteX13" fmla="*/ 1544443 w 4117853"/>
                <a:gd name="connsiteY13" fmla="*/ 0 h 419227"/>
                <a:gd name="connsiteX14" fmla="*/ 1235356 w 4117853"/>
                <a:gd name="connsiteY14" fmla="*/ 64497 h 419227"/>
                <a:gd name="connsiteX15" fmla="*/ 1029463 w 4117853"/>
                <a:gd name="connsiteY15" fmla="*/ 114109 h 419227"/>
                <a:gd name="connsiteX16" fmla="*/ 823571 w 4117853"/>
                <a:gd name="connsiteY16" fmla="*/ 64497 h 419227"/>
                <a:gd name="connsiteX17" fmla="*/ 514980 w 4117853"/>
                <a:gd name="connsiteY17" fmla="*/ 0 h 419227"/>
                <a:gd name="connsiteX18" fmla="*/ 514980 w 4117853"/>
                <a:gd name="connsiteY18" fmla="*/ 0 h 419227"/>
                <a:gd name="connsiteX19" fmla="*/ 205893 w 4117853"/>
                <a:gd name="connsiteY19" fmla="*/ 64497 h 419227"/>
                <a:gd name="connsiteX20" fmla="*/ 0 w 4117853"/>
                <a:gd name="connsiteY20" fmla="*/ 114109 h 419227"/>
                <a:gd name="connsiteX21" fmla="*/ 0 w 4117853"/>
                <a:gd name="connsiteY21" fmla="*/ 419227 h 419227"/>
                <a:gd name="connsiteX22" fmla="*/ 308591 w 4117853"/>
                <a:gd name="connsiteY22" fmla="*/ 354731 h 419227"/>
                <a:gd name="connsiteX23" fmla="*/ 514980 w 4117853"/>
                <a:gd name="connsiteY23" fmla="*/ 305118 h 419227"/>
                <a:gd name="connsiteX24" fmla="*/ 720376 w 4117853"/>
                <a:gd name="connsiteY24" fmla="*/ 354731 h 419227"/>
                <a:gd name="connsiteX25" fmla="*/ 1029463 w 4117853"/>
                <a:gd name="connsiteY25" fmla="*/ 419227 h 419227"/>
                <a:gd name="connsiteX26" fmla="*/ 1029463 w 4117853"/>
                <a:gd name="connsiteY26" fmla="*/ 419227 h 419227"/>
                <a:gd name="connsiteX27" fmla="*/ 1339543 w 4117853"/>
                <a:gd name="connsiteY27" fmla="*/ 352746 h 419227"/>
                <a:gd name="connsiteX28" fmla="*/ 1545931 w 4117853"/>
                <a:gd name="connsiteY28" fmla="*/ 303134 h 419227"/>
                <a:gd name="connsiteX29" fmla="*/ 1751328 w 4117853"/>
                <a:gd name="connsiteY29" fmla="*/ 352746 h 419227"/>
                <a:gd name="connsiteX30" fmla="*/ 2060415 w 4117853"/>
                <a:gd name="connsiteY30" fmla="*/ 417739 h 419227"/>
                <a:gd name="connsiteX31" fmla="*/ 2369006 w 4117853"/>
                <a:gd name="connsiteY31" fmla="*/ 353242 h 419227"/>
                <a:gd name="connsiteX32" fmla="*/ 2575395 w 4117853"/>
                <a:gd name="connsiteY32" fmla="*/ 303630 h 419227"/>
                <a:gd name="connsiteX33" fmla="*/ 2780791 w 4117853"/>
                <a:gd name="connsiteY33" fmla="*/ 353242 h 419227"/>
                <a:gd name="connsiteX34" fmla="*/ 3089878 w 4117853"/>
                <a:gd name="connsiteY34" fmla="*/ 417739 h 419227"/>
                <a:gd name="connsiteX35" fmla="*/ 3089878 w 4117853"/>
                <a:gd name="connsiteY35" fmla="*/ 417739 h 419227"/>
                <a:gd name="connsiteX36" fmla="*/ 3398469 w 4117853"/>
                <a:gd name="connsiteY36" fmla="*/ 353242 h 419227"/>
                <a:gd name="connsiteX37" fmla="*/ 3604858 w 4117853"/>
                <a:gd name="connsiteY37" fmla="*/ 303630 h 419227"/>
                <a:gd name="connsiteX38" fmla="*/ 3810255 w 4117853"/>
                <a:gd name="connsiteY38" fmla="*/ 353242 h 419227"/>
                <a:gd name="connsiteX39" fmla="*/ 4117853 w 4117853"/>
                <a:gd name="connsiteY39" fmla="*/ 417243 h 419227"/>
                <a:gd name="connsiteX40" fmla="*/ 4117853 w 4117853"/>
                <a:gd name="connsiteY40" fmla="*/ 112125 h 419227"/>
                <a:gd name="connsiteX41" fmla="*/ 3911960 w 4117853"/>
                <a:gd name="connsiteY41" fmla="*/ 64497 h 4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9227">
                  <a:moveTo>
                    <a:pt x="3911960" y="64497"/>
                  </a:moveTo>
                  <a:cubicBezTo>
                    <a:pt x="3813603" y="25303"/>
                    <a:pt x="3709189" y="3478"/>
                    <a:pt x="3603369" y="0"/>
                  </a:cubicBezTo>
                  <a:lnTo>
                    <a:pt x="3603369" y="0"/>
                  </a:lnTo>
                  <a:cubicBezTo>
                    <a:pt x="3497382" y="3423"/>
                    <a:pt x="3392793" y="25248"/>
                    <a:pt x="3294283" y="64497"/>
                  </a:cubicBezTo>
                  <a:cubicBezTo>
                    <a:pt x="3228739" y="91912"/>
                    <a:pt x="3159227" y="108662"/>
                    <a:pt x="3088390" y="114109"/>
                  </a:cubicBezTo>
                  <a:lnTo>
                    <a:pt x="3088390" y="114109"/>
                  </a:lnTo>
                  <a:cubicBezTo>
                    <a:pt x="3017553" y="108662"/>
                    <a:pt x="2948040" y="91912"/>
                    <a:pt x="2882497" y="64497"/>
                  </a:cubicBezTo>
                  <a:cubicBezTo>
                    <a:pt x="2784140" y="25303"/>
                    <a:pt x="2679725" y="3478"/>
                    <a:pt x="2573906" y="0"/>
                  </a:cubicBezTo>
                  <a:lnTo>
                    <a:pt x="2573906" y="0"/>
                  </a:lnTo>
                  <a:cubicBezTo>
                    <a:pt x="2467919" y="3423"/>
                    <a:pt x="2363330" y="25248"/>
                    <a:pt x="2264819" y="64497"/>
                  </a:cubicBezTo>
                  <a:cubicBezTo>
                    <a:pt x="2199276" y="91912"/>
                    <a:pt x="2129764" y="108662"/>
                    <a:pt x="2058927" y="114109"/>
                  </a:cubicBezTo>
                  <a:cubicBezTo>
                    <a:pt x="1988090" y="108662"/>
                    <a:pt x="1918577" y="91912"/>
                    <a:pt x="1853034" y="64497"/>
                  </a:cubicBezTo>
                  <a:cubicBezTo>
                    <a:pt x="1754677" y="25303"/>
                    <a:pt x="1650262" y="3478"/>
                    <a:pt x="1544443" y="0"/>
                  </a:cubicBezTo>
                  <a:lnTo>
                    <a:pt x="1544443" y="0"/>
                  </a:lnTo>
                  <a:cubicBezTo>
                    <a:pt x="1438455" y="3423"/>
                    <a:pt x="1333867" y="25248"/>
                    <a:pt x="1235356" y="64497"/>
                  </a:cubicBezTo>
                  <a:cubicBezTo>
                    <a:pt x="1169813" y="91912"/>
                    <a:pt x="1100300" y="108662"/>
                    <a:pt x="1029463" y="114109"/>
                  </a:cubicBezTo>
                  <a:cubicBezTo>
                    <a:pt x="958626" y="108662"/>
                    <a:pt x="889114" y="91912"/>
                    <a:pt x="823571" y="64497"/>
                  </a:cubicBezTo>
                  <a:cubicBezTo>
                    <a:pt x="725214" y="25303"/>
                    <a:pt x="620799" y="3478"/>
                    <a:pt x="514980" y="0"/>
                  </a:cubicBezTo>
                  <a:lnTo>
                    <a:pt x="514980" y="0"/>
                  </a:lnTo>
                  <a:cubicBezTo>
                    <a:pt x="409052" y="3910"/>
                    <a:pt x="304548" y="25719"/>
                    <a:pt x="205893" y="64497"/>
                  </a:cubicBezTo>
                  <a:cubicBezTo>
                    <a:pt x="140348" y="91912"/>
                    <a:pt x="70838" y="108662"/>
                    <a:pt x="0" y="114109"/>
                  </a:cubicBezTo>
                  <a:lnTo>
                    <a:pt x="0" y="419227"/>
                  </a:lnTo>
                  <a:cubicBezTo>
                    <a:pt x="105762" y="415258"/>
                    <a:pt x="210095" y="393454"/>
                    <a:pt x="308591" y="354731"/>
                  </a:cubicBezTo>
                  <a:cubicBezTo>
                    <a:pt x="374328" y="327374"/>
                    <a:pt x="443994" y="310630"/>
                    <a:pt x="514980" y="305118"/>
                  </a:cubicBezTo>
                  <a:cubicBezTo>
                    <a:pt x="585648" y="310635"/>
                    <a:pt x="654982" y="327379"/>
                    <a:pt x="720376" y="354731"/>
                  </a:cubicBezTo>
                  <a:cubicBezTo>
                    <a:pt x="819046" y="393454"/>
                    <a:pt x="923540" y="415258"/>
                    <a:pt x="1029463" y="419227"/>
                  </a:cubicBezTo>
                  <a:lnTo>
                    <a:pt x="1029463" y="419227"/>
                  </a:lnTo>
                  <a:cubicBezTo>
                    <a:pt x="1135853" y="414851"/>
                    <a:pt x="1240714" y="392372"/>
                    <a:pt x="1339543" y="352746"/>
                  </a:cubicBezTo>
                  <a:cubicBezTo>
                    <a:pt x="1405279" y="325390"/>
                    <a:pt x="1474945" y="308645"/>
                    <a:pt x="1545931" y="303134"/>
                  </a:cubicBezTo>
                  <a:cubicBezTo>
                    <a:pt x="1616639" y="308402"/>
                    <a:pt x="1686013" y="325157"/>
                    <a:pt x="1751328" y="352746"/>
                  </a:cubicBezTo>
                  <a:cubicBezTo>
                    <a:pt x="1849968" y="391638"/>
                    <a:pt x="1954462" y="413611"/>
                    <a:pt x="2060415" y="417739"/>
                  </a:cubicBezTo>
                  <a:cubicBezTo>
                    <a:pt x="2166184" y="413829"/>
                    <a:pt x="2270525" y="392020"/>
                    <a:pt x="2369006" y="353242"/>
                  </a:cubicBezTo>
                  <a:cubicBezTo>
                    <a:pt x="2434743" y="325886"/>
                    <a:pt x="2504409" y="309142"/>
                    <a:pt x="2575395" y="303630"/>
                  </a:cubicBezTo>
                  <a:cubicBezTo>
                    <a:pt x="2646063" y="309147"/>
                    <a:pt x="2715397" y="325891"/>
                    <a:pt x="2780791" y="353242"/>
                  </a:cubicBezTo>
                  <a:cubicBezTo>
                    <a:pt x="2879461" y="391965"/>
                    <a:pt x="2983955" y="413770"/>
                    <a:pt x="3089878" y="417739"/>
                  </a:cubicBezTo>
                  <a:lnTo>
                    <a:pt x="3089878" y="417739"/>
                  </a:lnTo>
                  <a:cubicBezTo>
                    <a:pt x="3195648" y="413829"/>
                    <a:pt x="3299988" y="392020"/>
                    <a:pt x="3398469" y="353242"/>
                  </a:cubicBezTo>
                  <a:cubicBezTo>
                    <a:pt x="3464206" y="325886"/>
                    <a:pt x="3533867" y="309142"/>
                    <a:pt x="3604858" y="303630"/>
                  </a:cubicBezTo>
                  <a:cubicBezTo>
                    <a:pt x="3675566" y="308894"/>
                    <a:pt x="3744939" y="325653"/>
                    <a:pt x="3810255" y="353242"/>
                  </a:cubicBezTo>
                  <a:cubicBezTo>
                    <a:pt x="3908488" y="391633"/>
                    <a:pt x="4012461" y="413269"/>
                    <a:pt x="4117853" y="417243"/>
                  </a:cubicBezTo>
                  <a:lnTo>
                    <a:pt x="4117853" y="112125"/>
                  </a:lnTo>
                  <a:cubicBezTo>
                    <a:pt x="4047125" y="107312"/>
                    <a:pt x="3977618" y="91233"/>
                    <a:pt x="3911960" y="64497"/>
                  </a:cubicBezTo>
                  <a:close/>
                </a:path>
              </a:pathLst>
            </a:custGeom>
            <a:solidFill>
              <a:schemeClr val="bg1"/>
            </a:solidFill>
            <a:ln w="49609" cap="flat">
              <a:noFill/>
              <a:prstDash val="solid"/>
              <a:miter/>
            </a:ln>
          </p:spPr>
          <p:txBody>
            <a:bodyPr rtlCol="0" anchor="ctr"/>
            <a:lstStyle/>
            <a:p>
              <a:endParaRPr lang="en-GB" u="sng"/>
            </a:p>
          </p:txBody>
        </p:sp>
        <p:cxnSp>
          <p:nvCxnSpPr>
            <p:cNvPr id="120" name="Straight Arrow Connector 119">
              <a:extLst>
                <a:ext uri="{FF2B5EF4-FFF2-40B4-BE49-F238E27FC236}">
                  <a16:creationId xmlns:a16="http://schemas.microsoft.com/office/drawing/2014/main" id="{C0AF1EA6-E547-4B4E-B9EB-AA01766FB027}"/>
                </a:ext>
              </a:extLst>
            </p:cNvPr>
            <p:cNvCxnSpPr>
              <a:cxnSpLocks/>
            </p:cNvCxnSpPr>
            <p:nvPr/>
          </p:nvCxnSpPr>
          <p:spPr>
            <a:xfrm>
              <a:off x="611579" y="7081417"/>
              <a:ext cx="0" cy="402095"/>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E65D79F-B800-4EF9-A266-6913A8578E4C}"/>
              </a:ext>
            </a:extLst>
          </p:cNvPr>
          <p:cNvGrpSpPr/>
          <p:nvPr/>
        </p:nvGrpSpPr>
        <p:grpSpPr>
          <a:xfrm>
            <a:off x="2582822" y="6272119"/>
            <a:ext cx="1850236" cy="1850236"/>
            <a:chOff x="2582822" y="6272119"/>
            <a:chExt cx="1850236" cy="1850236"/>
          </a:xfrm>
        </p:grpSpPr>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00817D"/>
                </a:solidFill>
              </a:rPr>
              <a:t>Based on work by Pam Hook (</a:t>
            </a:r>
            <a:r>
              <a:rPr lang="en-US" sz="800" spc="50" err="1">
                <a:ln w="9525" cmpd="sng">
                  <a:noFill/>
                  <a:prstDash val="solid"/>
                </a:ln>
                <a:solidFill>
                  <a:srgbClr val="00817D"/>
                </a:solidFill>
              </a:rPr>
              <a:t>HookEd</a:t>
            </a:r>
            <a:r>
              <a:rPr lang="en-US" sz="800" spc="50">
                <a:ln w="9525" cmpd="sng">
                  <a:noFill/>
                  <a:prstDash val="solid"/>
                </a:ln>
                <a:solidFill>
                  <a:srgbClr val="00817D"/>
                </a:solidFill>
              </a:rPr>
              <a:t>) on Solo Taxonomy</a:t>
            </a:r>
          </a:p>
        </p:txBody>
      </p:sp>
      <p:grpSp>
        <p:nvGrpSpPr>
          <p:cNvPr id="52" name="Group 51">
            <a:extLst>
              <a:ext uri="{FF2B5EF4-FFF2-40B4-BE49-F238E27FC236}">
                <a16:creationId xmlns:a16="http://schemas.microsoft.com/office/drawing/2014/main" id="{5747C48D-B00A-4B3B-919D-A20AE447D8FF}"/>
              </a:ext>
            </a:extLst>
          </p:cNvPr>
          <p:cNvGrpSpPr/>
          <p:nvPr/>
        </p:nvGrpSpPr>
        <p:grpSpPr>
          <a:xfrm>
            <a:off x="1004194" y="7184178"/>
            <a:ext cx="1416326" cy="1297354"/>
            <a:chOff x="25960" y="5226914"/>
            <a:chExt cx="400880" cy="367206"/>
          </a:xfrm>
        </p:grpSpPr>
        <p:pic>
          <p:nvPicPr>
            <p:cNvPr id="53" name="Picture 52" descr="Icon&#10;&#10;Description automatically generated">
              <a:extLst>
                <a:ext uri="{FF2B5EF4-FFF2-40B4-BE49-F238E27FC236}">
                  <a16:creationId xmlns:a16="http://schemas.microsoft.com/office/drawing/2014/main" id="{4BA5C6EF-152F-485E-946B-1673452F67D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960" y="5226914"/>
              <a:ext cx="400880" cy="367206"/>
            </a:xfrm>
            <a:prstGeom prst="rect">
              <a:avLst/>
            </a:prstGeom>
          </p:spPr>
        </p:pic>
        <p:grpSp>
          <p:nvGrpSpPr>
            <p:cNvPr id="54" name="Group 53">
              <a:extLst>
                <a:ext uri="{FF2B5EF4-FFF2-40B4-BE49-F238E27FC236}">
                  <a16:creationId xmlns:a16="http://schemas.microsoft.com/office/drawing/2014/main" id="{E1C19C61-7559-49DA-B09F-943D3048738E}"/>
                </a:ext>
              </a:extLst>
            </p:cNvPr>
            <p:cNvGrpSpPr/>
            <p:nvPr/>
          </p:nvGrpSpPr>
          <p:grpSpPr>
            <a:xfrm>
              <a:off x="91323" y="5295493"/>
              <a:ext cx="281532" cy="264733"/>
              <a:chOff x="-1809537" y="8223587"/>
              <a:chExt cx="1464989" cy="1377573"/>
            </a:xfrm>
          </p:grpSpPr>
          <p:pic>
            <p:nvPicPr>
              <p:cNvPr id="55" name="Graphic 54" descr="Crown with solid fill">
                <a:extLst>
                  <a:ext uri="{FF2B5EF4-FFF2-40B4-BE49-F238E27FC236}">
                    <a16:creationId xmlns:a16="http://schemas.microsoft.com/office/drawing/2014/main" id="{E3C9E6BB-3A91-4E17-8F67-9A3AC4C8BC8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440206" y="8223587"/>
                <a:ext cx="687670" cy="687670"/>
              </a:xfrm>
              <a:prstGeom prst="rect">
                <a:avLst/>
              </a:prstGeom>
            </p:spPr>
          </p:pic>
          <p:sp>
            <p:nvSpPr>
              <p:cNvPr id="56" name="Graphic 96" descr="Dove with solid fill">
                <a:extLst>
                  <a:ext uri="{FF2B5EF4-FFF2-40B4-BE49-F238E27FC236}">
                    <a16:creationId xmlns:a16="http://schemas.microsoft.com/office/drawing/2014/main" id="{26ED7281-CDD6-4B88-B7AF-0DC30CA5B5BB}"/>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57" name="Group 56">
                <a:extLst>
                  <a:ext uri="{FF2B5EF4-FFF2-40B4-BE49-F238E27FC236}">
                    <a16:creationId xmlns:a16="http://schemas.microsoft.com/office/drawing/2014/main" id="{51E4DFCD-5F10-4097-B8A6-42D906650F20}"/>
                  </a:ext>
                </a:extLst>
              </p:cNvPr>
              <p:cNvGrpSpPr/>
              <p:nvPr/>
            </p:nvGrpSpPr>
            <p:grpSpPr>
              <a:xfrm>
                <a:off x="-1809537" y="9030191"/>
                <a:ext cx="413278" cy="533790"/>
                <a:chOff x="2925169" y="7231616"/>
                <a:chExt cx="497122" cy="534157"/>
              </a:xfrm>
              <a:solidFill>
                <a:schemeClr val="bg1"/>
              </a:solidFill>
            </p:grpSpPr>
            <p:sp>
              <p:nvSpPr>
                <p:cNvPr id="58" name="Rectangle 57">
                  <a:extLst>
                    <a:ext uri="{FF2B5EF4-FFF2-40B4-BE49-F238E27FC236}">
                      <a16:creationId xmlns:a16="http://schemas.microsoft.com/office/drawing/2014/main" id="{95BFFD04-F2E2-44BF-9108-6B7300868164}"/>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a:extLst>
                    <a:ext uri="{FF2B5EF4-FFF2-40B4-BE49-F238E27FC236}">
                      <a16:creationId xmlns:a16="http://schemas.microsoft.com/office/drawing/2014/main" id="{72CF2CBF-8072-4698-94B1-2C9A5993CEF4}"/>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63" name="Group 62">
            <a:extLst>
              <a:ext uri="{FF2B5EF4-FFF2-40B4-BE49-F238E27FC236}">
                <a16:creationId xmlns:a16="http://schemas.microsoft.com/office/drawing/2014/main" id="{B93B5B6B-9791-484A-AD1F-03EA9E7D6654}"/>
              </a:ext>
            </a:extLst>
          </p:cNvPr>
          <p:cNvGrpSpPr/>
          <p:nvPr/>
        </p:nvGrpSpPr>
        <p:grpSpPr>
          <a:xfrm>
            <a:off x="1070799" y="3411115"/>
            <a:ext cx="1262477" cy="1151083"/>
            <a:chOff x="3101573" y="5032090"/>
            <a:chExt cx="553359" cy="504533"/>
          </a:xfrm>
        </p:grpSpPr>
        <p:sp>
          <p:nvSpPr>
            <p:cNvPr id="72" name="Graphic 27" descr="Speech with solid fill">
              <a:extLst>
                <a:ext uri="{FF2B5EF4-FFF2-40B4-BE49-F238E27FC236}">
                  <a16:creationId xmlns:a16="http://schemas.microsoft.com/office/drawing/2014/main" id="{C6B018DC-860C-48EA-A68B-90B599BC71CD}"/>
                </a:ext>
              </a:extLst>
            </p:cNvPr>
            <p:cNvSpPr/>
            <p:nvPr/>
          </p:nvSpPr>
          <p:spPr>
            <a:xfrm>
              <a:off x="3101573" y="5032090"/>
              <a:ext cx="553359" cy="504533"/>
            </a:xfrm>
            <a:custGeom>
              <a:avLst/>
              <a:gdLst>
                <a:gd name="connsiteX0" fmla="*/ 1334824 w 1405078"/>
                <a:gd name="connsiteY0" fmla="*/ 0 h 1281100"/>
                <a:gd name="connsiteX1" fmla="*/ 70254 w 1405078"/>
                <a:gd name="connsiteY1" fmla="*/ 0 h 1281100"/>
                <a:gd name="connsiteX2" fmla="*/ 0 w 1405078"/>
                <a:gd name="connsiteY2" fmla="*/ 70254 h 1281100"/>
                <a:gd name="connsiteX3" fmla="*/ 0 w 1405078"/>
                <a:gd name="connsiteY3" fmla="*/ 923632 h 1281100"/>
                <a:gd name="connsiteX4" fmla="*/ 70254 w 1405078"/>
                <a:gd name="connsiteY4" fmla="*/ 993886 h 1281100"/>
                <a:gd name="connsiteX5" fmla="*/ 843047 w 1405078"/>
                <a:gd name="connsiteY5" fmla="*/ 993886 h 1281100"/>
                <a:gd name="connsiteX6" fmla="*/ 1124063 w 1405078"/>
                <a:gd name="connsiteY6" fmla="*/ 1281101 h 1281100"/>
                <a:gd name="connsiteX7" fmla="*/ 1124063 w 1405078"/>
                <a:gd name="connsiteY7" fmla="*/ 995953 h 1281100"/>
                <a:gd name="connsiteX8" fmla="*/ 1334824 w 1405078"/>
                <a:gd name="connsiteY8" fmla="*/ 995953 h 1281100"/>
                <a:gd name="connsiteX9" fmla="*/ 1405078 w 1405078"/>
                <a:gd name="connsiteY9" fmla="*/ 925699 h 1281100"/>
                <a:gd name="connsiteX10" fmla="*/ 1405078 w 1405078"/>
                <a:gd name="connsiteY10" fmla="*/ 72320 h 1281100"/>
                <a:gd name="connsiteX11" fmla="*/ 1334824 w 1405078"/>
                <a:gd name="connsiteY11" fmla="*/ 0 h 12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5078" h="1281100">
                  <a:moveTo>
                    <a:pt x="1334824" y="0"/>
                  </a:moveTo>
                  <a:lnTo>
                    <a:pt x="70254" y="0"/>
                  </a:lnTo>
                  <a:cubicBezTo>
                    <a:pt x="30994" y="0"/>
                    <a:pt x="0" y="33061"/>
                    <a:pt x="0" y="70254"/>
                  </a:cubicBezTo>
                  <a:lnTo>
                    <a:pt x="0" y="923632"/>
                  </a:lnTo>
                  <a:cubicBezTo>
                    <a:pt x="0" y="962892"/>
                    <a:pt x="30994" y="993886"/>
                    <a:pt x="70254" y="993886"/>
                  </a:cubicBezTo>
                  <a:lnTo>
                    <a:pt x="843047" y="993886"/>
                  </a:lnTo>
                  <a:lnTo>
                    <a:pt x="1124063" y="1281101"/>
                  </a:lnTo>
                  <a:lnTo>
                    <a:pt x="1124063" y="995953"/>
                  </a:lnTo>
                  <a:lnTo>
                    <a:pt x="1334824" y="995953"/>
                  </a:lnTo>
                  <a:cubicBezTo>
                    <a:pt x="1374084" y="995953"/>
                    <a:pt x="1405078" y="962892"/>
                    <a:pt x="1405078" y="925699"/>
                  </a:cubicBezTo>
                  <a:lnTo>
                    <a:pt x="1405078" y="72320"/>
                  </a:lnTo>
                  <a:cubicBezTo>
                    <a:pt x="1405078" y="33061"/>
                    <a:pt x="1374084" y="0"/>
                    <a:pt x="1334824" y="0"/>
                  </a:cubicBezTo>
                  <a:close/>
                </a:path>
              </a:pathLst>
            </a:custGeom>
            <a:solidFill>
              <a:srgbClr val="00817D"/>
            </a:solidFill>
            <a:ln w="20638" cap="flat">
              <a:noFill/>
              <a:prstDash val="solid"/>
              <a:miter/>
            </a:ln>
          </p:spPr>
          <p:txBody>
            <a:bodyPr rtlCol="0" anchor="ctr"/>
            <a:lstStyle/>
            <a:p>
              <a:endParaRPr lang="en-GB"/>
            </a:p>
          </p:txBody>
        </p:sp>
        <p:sp>
          <p:nvSpPr>
            <p:cNvPr id="77" name="Graphic 30" descr="Smiling with hearts face outline with solid fill">
              <a:extLst>
                <a:ext uri="{FF2B5EF4-FFF2-40B4-BE49-F238E27FC236}">
                  <a16:creationId xmlns:a16="http://schemas.microsoft.com/office/drawing/2014/main" id="{B847E9B3-7839-4966-B421-7E701757099F}"/>
                </a:ext>
              </a:extLst>
            </p:cNvPr>
            <p:cNvSpPr/>
            <p:nvPr/>
          </p:nvSpPr>
          <p:spPr>
            <a:xfrm>
              <a:off x="3242014" y="5131382"/>
              <a:ext cx="59269" cy="56290"/>
            </a:xfrm>
            <a:custGeom>
              <a:avLst/>
              <a:gdLst>
                <a:gd name="connsiteX0" fmla="*/ 75248 w 150494"/>
                <a:gd name="connsiteY0" fmla="*/ 29584 h 142931"/>
                <a:gd name="connsiteX1" fmla="*/ 0 w 150494"/>
                <a:gd name="connsiteY1" fmla="*/ 39109 h 142931"/>
                <a:gd name="connsiteX2" fmla="*/ 75248 w 150494"/>
                <a:gd name="connsiteY2" fmla="*/ 142932 h 142931"/>
                <a:gd name="connsiteX3" fmla="*/ 150495 w 150494"/>
                <a:gd name="connsiteY3" fmla="*/ 39109 h 142931"/>
                <a:gd name="connsiteX4" fmla="*/ 75248 w 150494"/>
                <a:gd name="connsiteY4" fmla="*/ 29584 h 14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4" h="142931">
                  <a:moveTo>
                    <a:pt x="75248" y="29584"/>
                  </a:moveTo>
                  <a:cubicBezTo>
                    <a:pt x="47625" y="-25661"/>
                    <a:pt x="0" y="7677"/>
                    <a:pt x="0" y="39109"/>
                  </a:cubicBezTo>
                  <a:cubicBezTo>
                    <a:pt x="0" y="85782"/>
                    <a:pt x="75248" y="142932"/>
                    <a:pt x="75248" y="142932"/>
                  </a:cubicBezTo>
                  <a:cubicBezTo>
                    <a:pt x="75248" y="142932"/>
                    <a:pt x="150495" y="84829"/>
                    <a:pt x="150495" y="39109"/>
                  </a:cubicBezTo>
                  <a:cubicBezTo>
                    <a:pt x="150495" y="7677"/>
                    <a:pt x="103823" y="-25661"/>
                    <a:pt x="75248" y="29584"/>
                  </a:cubicBezTo>
                  <a:close/>
                </a:path>
              </a:pathLst>
            </a:custGeom>
            <a:solidFill>
              <a:schemeClr val="bg1"/>
            </a:solidFill>
            <a:ln w="9525" cap="flat">
              <a:noFill/>
              <a:prstDash val="solid"/>
              <a:miter/>
            </a:ln>
          </p:spPr>
          <p:txBody>
            <a:bodyPr rtlCol="0" anchor="ctr"/>
            <a:lstStyle/>
            <a:p>
              <a:endParaRPr lang="en-GB"/>
            </a:p>
          </p:txBody>
        </p:sp>
        <p:sp>
          <p:nvSpPr>
            <p:cNvPr id="78" name="Graphic 30" descr="Smiling with hearts face outline with solid fill">
              <a:extLst>
                <a:ext uri="{FF2B5EF4-FFF2-40B4-BE49-F238E27FC236}">
                  <a16:creationId xmlns:a16="http://schemas.microsoft.com/office/drawing/2014/main" id="{2298EFFC-B4E1-450D-B522-727564995BBF}"/>
                </a:ext>
              </a:extLst>
            </p:cNvPr>
            <p:cNvSpPr/>
            <p:nvPr/>
          </p:nvSpPr>
          <p:spPr>
            <a:xfrm>
              <a:off x="3437827" y="5093847"/>
              <a:ext cx="59269" cy="55937"/>
            </a:xfrm>
            <a:custGeom>
              <a:avLst/>
              <a:gdLst>
                <a:gd name="connsiteX0" fmla="*/ 75248 w 150495"/>
                <a:gd name="connsiteY0" fmla="*/ 29641 h 142035"/>
                <a:gd name="connsiteX1" fmla="*/ 0 w 150495"/>
                <a:gd name="connsiteY1" fmla="*/ 38213 h 142035"/>
                <a:gd name="connsiteX2" fmla="*/ 75248 w 150495"/>
                <a:gd name="connsiteY2" fmla="*/ 142036 h 142035"/>
                <a:gd name="connsiteX3" fmla="*/ 150495 w 150495"/>
                <a:gd name="connsiteY3" fmla="*/ 39166 h 142035"/>
                <a:gd name="connsiteX4" fmla="*/ 75248 w 150495"/>
                <a:gd name="connsiteY4" fmla="*/ 29641 h 14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5" h="142035">
                  <a:moveTo>
                    <a:pt x="75248" y="29641"/>
                  </a:moveTo>
                  <a:cubicBezTo>
                    <a:pt x="47625" y="-25604"/>
                    <a:pt x="0" y="7733"/>
                    <a:pt x="0" y="38213"/>
                  </a:cubicBezTo>
                  <a:cubicBezTo>
                    <a:pt x="0" y="84886"/>
                    <a:pt x="75248" y="142036"/>
                    <a:pt x="75248" y="142036"/>
                  </a:cubicBezTo>
                  <a:cubicBezTo>
                    <a:pt x="75248" y="142036"/>
                    <a:pt x="150495" y="84886"/>
                    <a:pt x="150495" y="39166"/>
                  </a:cubicBezTo>
                  <a:cubicBezTo>
                    <a:pt x="150495" y="7733"/>
                    <a:pt x="102870" y="-25604"/>
                    <a:pt x="75248" y="29641"/>
                  </a:cubicBezTo>
                  <a:close/>
                </a:path>
              </a:pathLst>
            </a:custGeom>
            <a:solidFill>
              <a:schemeClr val="bg1"/>
            </a:solidFill>
            <a:ln w="9525" cap="flat">
              <a:noFill/>
              <a:prstDash val="solid"/>
              <a:miter/>
            </a:ln>
          </p:spPr>
          <p:txBody>
            <a:bodyPr rtlCol="0" anchor="ctr"/>
            <a:lstStyle/>
            <a:p>
              <a:endParaRPr lang="en-GB"/>
            </a:p>
          </p:txBody>
        </p:sp>
        <p:sp>
          <p:nvSpPr>
            <p:cNvPr id="79" name="Graphic 30" descr="Smiling with hearts face outline with solid fill">
              <a:extLst>
                <a:ext uri="{FF2B5EF4-FFF2-40B4-BE49-F238E27FC236}">
                  <a16:creationId xmlns:a16="http://schemas.microsoft.com/office/drawing/2014/main" id="{01C624A8-FCBF-4718-884E-25DD4665E4C5}"/>
                </a:ext>
              </a:extLst>
            </p:cNvPr>
            <p:cNvSpPr/>
            <p:nvPr/>
          </p:nvSpPr>
          <p:spPr>
            <a:xfrm>
              <a:off x="3269773" y="5078894"/>
              <a:ext cx="158676" cy="42006"/>
            </a:xfrm>
            <a:custGeom>
              <a:avLst/>
              <a:gdLst>
                <a:gd name="connsiteX0" fmla="*/ 4763 w 402907"/>
                <a:gd name="connsiteY0" fmla="*/ 106662 h 106662"/>
                <a:gd name="connsiteX1" fmla="*/ 42863 w 402907"/>
                <a:gd name="connsiteY1" fmla="*/ 95232 h 106662"/>
                <a:gd name="connsiteX2" fmla="*/ 64770 w 402907"/>
                <a:gd name="connsiteY2" fmla="*/ 99042 h 106662"/>
                <a:gd name="connsiteX3" fmla="*/ 388620 w 402907"/>
                <a:gd name="connsiteY3" fmla="*/ 67610 h 106662"/>
                <a:gd name="connsiteX4" fmla="*/ 402908 w 402907"/>
                <a:gd name="connsiteY4" fmla="*/ 32367 h 106662"/>
                <a:gd name="connsiteX5" fmla="*/ 0 w 402907"/>
                <a:gd name="connsiteY5" fmla="*/ 103805 h 106662"/>
                <a:gd name="connsiteX6" fmla="*/ 4763 w 402907"/>
                <a:gd name="connsiteY6" fmla="*/ 106662 h 10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907" h="106662">
                  <a:moveTo>
                    <a:pt x="4763" y="106662"/>
                  </a:moveTo>
                  <a:cubicBezTo>
                    <a:pt x="16193" y="99042"/>
                    <a:pt x="29528" y="95232"/>
                    <a:pt x="42863" y="95232"/>
                  </a:cubicBezTo>
                  <a:cubicBezTo>
                    <a:pt x="50483" y="95232"/>
                    <a:pt x="58103" y="96185"/>
                    <a:pt x="64770" y="99042"/>
                  </a:cubicBezTo>
                  <a:cubicBezTo>
                    <a:pt x="159067" y="31415"/>
                    <a:pt x="282893" y="19032"/>
                    <a:pt x="388620" y="67610"/>
                  </a:cubicBezTo>
                  <a:cubicBezTo>
                    <a:pt x="390525" y="55227"/>
                    <a:pt x="395288" y="42845"/>
                    <a:pt x="402908" y="32367"/>
                  </a:cubicBezTo>
                  <a:cubicBezTo>
                    <a:pt x="266700" y="-29545"/>
                    <a:pt x="106680" y="-970"/>
                    <a:pt x="0" y="103805"/>
                  </a:cubicBezTo>
                  <a:cubicBezTo>
                    <a:pt x="1905" y="104757"/>
                    <a:pt x="2858" y="105710"/>
                    <a:pt x="4763" y="106662"/>
                  </a:cubicBezTo>
                  <a:close/>
                </a:path>
              </a:pathLst>
            </a:custGeom>
            <a:solidFill>
              <a:schemeClr val="bg1"/>
            </a:solidFill>
            <a:ln w="9525" cap="flat">
              <a:noFill/>
              <a:prstDash val="solid"/>
              <a:miter/>
            </a:ln>
          </p:spPr>
          <p:txBody>
            <a:bodyPr rtlCol="0" anchor="ctr"/>
            <a:lstStyle/>
            <a:p>
              <a:endParaRPr lang="en-GB"/>
            </a:p>
          </p:txBody>
        </p:sp>
        <p:sp>
          <p:nvSpPr>
            <p:cNvPr id="81" name="Graphic 30" descr="Smiling with hearts face outline with solid fill">
              <a:extLst>
                <a:ext uri="{FF2B5EF4-FFF2-40B4-BE49-F238E27FC236}">
                  <a16:creationId xmlns:a16="http://schemas.microsoft.com/office/drawing/2014/main" id="{09E70359-4171-4E1E-82F2-54D71F4D2893}"/>
                </a:ext>
              </a:extLst>
            </p:cNvPr>
            <p:cNvSpPr/>
            <p:nvPr/>
          </p:nvSpPr>
          <p:spPr>
            <a:xfrm>
              <a:off x="3480591" y="5147909"/>
              <a:ext cx="31510" cy="146672"/>
            </a:xfrm>
            <a:custGeom>
              <a:avLst/>
              <a:gdLst>
                <a:gd name="connsiteX0" fmla="*/ 0 w 80010"/>
                <a:gd name="connsiteY0" fmla="*/ 27622 h 372427"/>
                <a:gd name="connsiteX1" fmla="*/ 4763 w 80010"/>
                <a:gd name="connsiteY1" fmla="*/ 337185 h 372427"/>
                <a:gd name="connsiteX2" fmla="*/ 28575 w 80010"/>
                <a:gd name="connsiteY2" fmla="*/ 372428 h 372427"/>
                <a:gd name="connsiteX3" fmla="*/ 28575 w 80010"/>
                <a:gd name="connsiteY3" fmla="*/ 0 h 372427"/>
                <a:gd name="connsiteX4" fmla="*/ 0 w 80010"/>
                <a:gd name="connsiteY4" fmla="*/ 27622 h 37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010" h="372427">
                  <a:moveTo>
                    <a:pt x="0" y="27622"/>
                  </a:moveTo>
                  <a:cubicBezTo>
                    <a:pt x="54293" y="123825"/>
                    <a:pt x="56198" y="240030"/>
                    <a:pt x="4763" y="337185"/>
                  </a:cubicBezTo>
                  <a:cubicBezTo>
                    <a:pt x="16193" y="346710"/>
                    <a:pt x="23813" y="359093"/>
                    <a:pt x="28575" y="372428"/>
                  </a:cubicBezTo>
                  <a:cubicBezTo>
                    <a:pt x="97155" y="258128"/>
                    <a:pt x="97155" y="115253"/>
                    <a:pt x="28575" y="0"/>
                  </a:cubicBezTo>
                  <a:cubicBezTo>
                    <a:pt x="20002" y="10478"/>
                    <a:pt x="10477" y="19050"/>
                    <a:pt x="0" y="27622"/>
                  </a:cubicBezTo>
                  <a:close/>
                </a:path>
              </a:pathLst>
            </a:custGeom>
            <a:solidFill>
              <a:schemeClr val="bg1"/>
            </a:solidFill>
            <a:ln w="9525" cap="flat">
              <a:noFill/>
              <a:prstDash val="solid"/>
              <a:miter/>
            </a:ln>
          </p:spPr>
          <p:txBody>
            <a:bodyPr rtlCol="0" anchor="ctr"/>
            <a:lstStyle/>
            <a:p>
              <a:endParaRPr lang="en-GB"/>
            </a:p>
          </p:txBody>
        </p:sp>
        <p:sp>
          <p:nvSpPr>
            <p:cNvPr id="85" name="Graphic 30" descr="Smiling with hearts face outline with solid fill">
              <a:extLst>
                <a:ext uri="{FF2B5EF4-FFF2-40B4-BE49-F238E27FC236}">
                  <a16:creationId xmlns:a16="http://schemas.microsoft.com/office/drawing/2014/main" id="{412E78FE-A807-4BC2-A94D-9B98A75DD362}"/>
                </a:ext>
              </a:extLst>
            </p:cNvPr>
            <p:cNvSpPr/>
            <p:nvPr/>
          </p:nvSpPr>
          <p:spPr>
            <a:xfrm>
              <a:off x="3227057" y="5171917"/>
              <a:ext cx="204392" cy="192359"/>
            </a:xfrm>
            <a:custGeom>
              <a:avLst/>
              <a:gdLst>
                <a:gd name="connsiteX0" fmla="*/ 490415 w 518989"/>
                <a:gd name="connsiteY0" fmla="*/ 422910 h 488434"/>
                <a:gd name="connsiteX1" fmla="*/ 64647 w 518989"/>
                <a:gd name="connsiteY1" fmla="*/ 254318 h 488434"/>
                <a:gd name="connsiteX2" fmla="*/ 51312 w 518989"/>
                <a:gd name="connsiteY2" fmla="*/ 35243 h 488434"/>
                <a:gd name="connsiteX3" fmla="*/ 22737 w 518989"/>
                <a:gd name="connsiteY3" fmla="*/ 0 h 488434"/>
                <a:gd name="connsiteX4" fmla="*/ 236097 w 518989"/>
                <a:gd name="connsiteY4" fmla="*/ 465772 h 488434"/>
                <a:gd name="connsiteX5" fmla="*/ 518990 w 518989"/>
                <a:gd name="connsiteY5" fmla="*/ 452438 h 488434"/>
                <a:gd name="connsiteX6" fmla="*/ 490415 w 518989"/>
                <a:gd name="connsiteY6" fmla="*/ 422910 h 48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989" h="488434">
                  <a:moveTo>
                    <a:pt x="490415" y="422910"/>
                  </a:moveTo>
                  <a:cubicBezTo>
                    <a:pt x="326585" y="493395"/>
                    <a:pt x="136085" y="418147"/>
                    <a:pt x="64647" y="254318"/>
                  </a:cubicBezTo>
                  <a:cubicBezTo>
                    <a:pt x="35120" y="184785"/>
                    <a:pt x="30357" y="107632"/>
                    <a:pt x="51312" y="35243"/>
                  </a:cubicBezTo>
                  <a:cubicBezTo>
                    <a:pt x="40835" y="24765"/>
                    <a:pt x="31310" y="12382"/>
                    <a:pt x="22737" y="0"/>
                  </a:cubicBezTo>
                  <a:cubicBezTo>
                    <a:pt x="-46795" y="187643"/>
                    <a:pt x="48455" y="396240"/>
                    <a:pt x="236097" y="465772"/>
                  </a:cubicBezTo>
                  <a:cubicBezTo>
                    <a:pt x="328490" y="500063"/>
                    <a:pt x="430407" y="495300"/>
                    <a:pt x="518990" y="452438"/>
                  </a:cubicBezTo>
                  <a:cubicBezTo>
                    <a:pt x="508512" y="442913"/>
                    <a:pt x="498987" y="433388"/>
                    <a:pt x="490415" y="422910"/>
                  </a:cubicBezTo>
                  <a:close/>
                </a:path>
              </a:pathLst>
            </a:custGeom>
            <a:solidFill>
              <a:schemeClr val="bg1"/>
            </a:solidFill>
            <a:ln w="9525" cap="flat">
              <a:noFill/>
              <a:prstDash val="solid"/>
              <a:miter/>
            </a:ln>
          </p:spPr>
          <p:txBody>
            <a:bodyPr rtlCol="0" anchor="ctr"/>
            <a:lstStyle/>
            <a:p>
              <a:endParaRPr lang="en-GB"/>
            </a:p>
          </p:txBody>
        </p:sp>
        <p:sp>
          <p:nvSpPr>
            <p:cNvPr id="86" name="Graphic 30" descr="Smiling with hearts face outline with solid fill">
              <a:extLst>
                <a:ext uri="{FF2B5EF4-FFF2-40B4-BE49-F238E27FC236}">
                  <a16:creationId xmlns:a16="http://schemas.microsoft.com/office/drawing/2014/main" id="{186AAD95-6721-4263-A690-11C8093C9D22}"/>
                </a:ext>
              </a:extLst>
            </p:cNvPr>
            <p:cNvSpPr/>
            <p:nvPr/>
          </p:nvSpPr>
          <p:spPr>
            <a:xfrm>
              <a:off x="3419071" y="5288535"/>
              <a:ext cx="59269" cy="55937"/>
            </a:xfrm>
            <a:custGeom>
              <a:avLst/>
              <a:gdLst>
                <a:gd name="connsiteX0" fmla="*/ 75247 w 150494"/>
                <a:gd name="connsiteY0" fmla="*/ 29641 h 142035"/>
                <a:gd name="connsiteX1" fmla="*/ 0 w 150494"/>
                <a:gd name="connsiteY1" fmla="*/ 38213 h 142035"/>
                <a:gd name="connsiteX2" fmla="*/ 75247 w 150494"/>
                <a:gd name="connsiteY2" fmla="*/ 142036 h 142035"/>
                <a:gd name="connsiteX3" fmla="*/ 150495 w 150494"/>
                <a:gd name="connsiteY3" fmla="*/ 39166 h 142035"/>
                <a:gd name="connsiteX4" fmla="*/ 75247 w 150494"/>
                <a:gd name="connsiteY4" fmla="*/ 29641 h 14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94" h="142035">
                  <a:moveTo>
                    <a:pt x="75247" y="29641"/>
                  </a:moveTo>
                  <a:cubicBezTo>
                    <a:pt x="47625" y="-25604"/>
                    <a:pt x="0" y="7733"/>
                    <a:pt x="0" y="38213"/>
                  </a:cubicBezTo>
                  <a:cubicBezTo>
                    <a:pt x="0" y="84886"/>
                    <a:pt x="75247" y="142036"/>
                    <a:pt x="75247" y="142036"/>
                  </a:cubicBezTo>
                  <a:cubicBezTo>
                    <a:pt x="75247" y="142036"/>
                    <a:pt x="150495" y="85838"/>
                    <a:pt x="150495" y="39166"/>
                  </a:cubicBezTo>
                  <a:cubicBezTo>
                    <a:pt x="150495" y="7733"/>
                    <a:pt x="102870" y="-25604"/>
                    <a:pt x="75247" y="29641"/>
                  </a:cubicBezTo>
                  <a:close/>
                </a:path>
              </a:pathLst>
            </a:custGeom>
            <a:solidFill>
              <a:schemeClr val="bg1"/>
            </a:solidFill>
            <a:ln w="9525" cap="flat">
              <a:noFill/>
              <a:prstDash val="solid"/>
              <a:miter/>
            </a:ln>
          </p:spPr>
          <p:txBody>
            <a:bodyPr rtlCol="0" anchor="ctr"/>
            <a:lstStyle/>
            <a:p>
              <a:endParaRPr lang="en-GB"/>
            </a:p>
          </p:txBody>
        </p:sp>
        <p:sp>
          <p:nvSpPr>
            <p:cNvPr id="87" name="Graphic 30" descr="Smiling with hearts face outline with solid fill">
              <a:extLst>
                <a:ext uri="{FF2B5EF4-FFF2-40B4-BE49-F238E27FC236}">
                  <a16:creationId xmlns:a16="http://schemas.microsoft.com/office/drawing/2014/main" id="{C636EB08-A887-4ED2-8FCD-9C7596D6C590}"/>
                </a:ext>
              </a:extLst>
            </p:cNvPr>
            <p:cNvSpPr/>
            <p:nvPr/>
          </p:nvSpPr>
          <p:spPr>
            <a:xfrm>
              <a:off x="3278514" y="5183897"/>
              <a:ext cx="73913" cy="38789"/>
            </a:xfrm>
            <a:custGeom>
              <a:avLst/>
              <a:gdLst>
                <a:gd name="connsiteX0" fmla="*/ 14951 w 187679"/>
                <a:gd name="connsiteY0" fmla="*/ 98169 h 98493"/>
                <a:gd name="connsiteX1" fmla="*/ 664 w 187679"/>
                <a:gd name="connsiteY1" fmla="*/ 75309 h 98493"/>
                <a:gd name="connsiteX2" fmla="*/ 114011 w 187679"/>
                <a:gd name="connsiteY2" fmla="*/ 1967 h 98493"/>
                <a:gd name="connsiteX3" fmla="*/ 187354 w 187679"/>
                <a:gd name="connsiteY3" fmla="*/ 75309 h 98493"/>
                <a:gd name="connsiteX4" fmla="*/ 173066 w 187679"/>
                <a:gd name="connsiteY4" fmla="*/ 98169 h 98493"/>
                <a:gd name="connsiteX5" fmla="*/ 169256 w 187679"/>
                <a:gd name="connsiteY5" fmla="*/ 98169 h 98493"/>
                <a:gd name="connsiteX6" fmla="*/ 150206 w 187679"/>
                <a:gd name="connsiteY6" fmla="*/ 82929 h 98493"/>
                <a:gd name="connsiteX7" fmla="*/ 82579 w 187679"/>
                <a:gd name="connsiteY7" fmla="*/ 39114 h 98493"/>
                <a:gd name="connsiteX8" fmla="*/ 38764 w 187679"/>
                <a:gd name="connsiteY8" fmla="*/ 82929 h 98493"/>
                <a:gd name="connsiteX9" fmla="*/ 14951 w 187679"/>
                <a:gd name="connsiteY9" fmla="*/ 98169 h 9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679" h="98493">
                  <a:moveTo>
                    <a:pt x="14951" y="98169"/>
                  </a:moveTo>
                  <a:cubicBezTo>
                    <a:pt x="4474" y="96264"/>
                    <a:pt x="-2194" y="85787"/>
                    <a:pt x="664" y="75309"/>
                  </a:cubicBezTo>
                  <a:cubicBezTo>
                    <a:pt x="12094" y="23874"/>
                    <a:pt x="62576" y="-8511"/>
                    <a:pt x="114011" y="1967"/>
                  </a:cubicBezTo>
                  <a:cubicBezTo>
                    <a:pt x="151159" y="9587"/>
                    <a:pt x="179734" y="38162"/>
                    <a:pt x="187354" y="75309"/>
                  </a:cubicBezTo>
                  <a:cubicBezTo>
                    <a:pt x="189259" y="85787"/>
                    <a:pt x="182591" y="95312"/>
                    <a:pt x="173066" y="98169"/>
                  </a:cubicBezTo>
                  <a:cubicBezTo>
                    <a:pt x="172114" y="98169"/>
                    <a:pt x="170209" y="98169"/>
                    <a:pt x="169256" y="98169"/>
                  </a:cubicBezTo>
                  <a:cubicBezTo>
                    <a:pt x="160684" y="98169"/>
                    <a:pt x="152111" y="91502"/>
                    <a:pt x="150206" y="82929"/>
                  </a:cubicBezTo>
                  <a:cubicBezTo>
                    <a:pt x="143539" y="52449"/>
                    <a:pt x="113059" y="32447"/>
                    <a:pt x="82579" y="39114"/>
                  </a:cubicBezTo>
                  <a:cubicBezTo>
                    <a:pt x="60671" y="43877"/>
                    <a:pt x="43526" y="61022"/>
                    <a:pt x="38764" y="82929"/>
                  </a:cubicBezTo>
                  <a:cubicBezTo>
                    <a:pt x="34954" y="93407"/>
                    <a:pt x="24476" y="100074"/>
                    <a:pt x="14951" y="98169"/>
                  </a:cubicBezTo>
                  <a:close/>
                </a:path>
              </a:pathLst>
            </a:custGeom>
            <a:solidFill>
              <a:schemeClr val="bg1"/>
            </a:solidFill>
            <a:ln w="9525" cap="flat">
              <a:noFill/>
              <a:prstDash val="solid"/>
              <a:miter/>
            </a:ln>
          </p:spPr>
          <p:txBody>
            <a:bodyPr rtlCol="0" anchor="ctr"/>
            <a:lstStyle/>
            <a:p>
              <a:endParaRPr lang="en-GB"/>
            </a:p>
          </p:txBody>
        </p:sp>
        <p:sp>
          <p:nvSpPr>
            <p:cNvPr id="88" name="Graphic 30" descr="Smiling with hearts face outline with solid fill">
              <a:extLst>
                <a:ext uri="{FF2B5EF4-FFF2-40B4-BE49-F238E27FC236}">
                  <a16:creationId xmlns:a16="http://schemas.microsoft.com/office/drawing/2014/main" id="{7B76F205-E805-4799-96F5-03FA1E272E90}"/>
                </a:ext>
              </a:extLst>
            </p:cNvPr>
            <p:cNvSpPr/>
            <p:nvPr/>
          </p:nvSpPr>
          <p:spPr>
            <a:xfrm>
              <a:off x="3313439" y="5262473"/>
              <a:ext cx="112606" cy="37735"/>
            </a:xfrm>
            <a:custGeom>
              <a:avLst/>
              <a:gdLst>
                <a:gd name="connsiteX0" fmla="*/ 142488 w 285928"/>
                <a:gd name="connsiteY0" fmla="*/ 95816 h 95815"/>
                <a:gd name="connsiteX1" fmla="*/ 4376 w 285928"/>
                <a:gd name="connsiteY1" fmla="*/ 31998 h 95815"/>
                <a:gd name="connsiteX2" fmla="*/ 7233 w 285928"/>
                <a:gd name="connsiteY2" fmla="*/ 5328 h 95815"/>
                <a:gd name="connsiteX3" fmla="*/ 32951 w 285928"/>
                <a:gd name="connsiteY3" fmla="*/ 7233 h 95815"/>
                <a:gd name="connsiteX4" fmla="*/ 235833 w 285928"/>
                <a:gd name="connsiteY4" fmla="*/ 23426 h 95815"/>
                <a:gd name="connsiteX5" fmla="*/ 252026 w 285928"/>
                <a:gd name="connsiteY5" fmla="*/ 7233 h 95815"/>
                <a:gd name="connsiteX6" fmla="*/ 278696 w 285928"/>
                <a:gd name="connsiteY6" fmla="*/ 4376 h 95815"/>
                <a:gd name="connsiteX7" fmla="*/ 281553 w 285928"/>
                <a:gd name="connsiteY7" fmla="*/ 31046 h 95815"/>
                <a:gd name="connsiteX8" fmla="*/ 280601 w 285928"/>
                <a:gd name="connsiteY8" fmla="*/ 31998 h 95815"/>
                <a:gd name="connsiteX9" fmla="*/ 142488 w 285928"/>
                <a:gd name="connsiteY9" fmla="*/ 95816 h 9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28" h="95815">
                  <a:moveTo>
                    <a:pt x="142488" y="95816"/>
                  </a:moveTo>
                  <a:cubicBezTo>
                    <a:pt x="89148" y="95816"/>
                    <a:pt x="38666" y="72003"/>
                    <a:pt x="4376" y="31998"/>
                  </a:cubicBezTo>
                  <a:cubicBezTo>
                    <a:pt x="-2292" y="23426"/>
                    <a:pt x="-1339" y="11996"/>
                    <a:pt x="7233" y="5328"/>
                  </a:cubicBezTo>
                  <a:cubicBezTo>
                    <a:pt x="14853" y="-1339"/>
                    <a:pt x="26283" y="-387"/>
                    <a:pt x="32951" y="7233"/>
                  </a:cubicBezTo>
                  <a:cubicBezTo>
                    <a:pt x="84386" y="67241"/>
                    <a:pt x="174873" y="74861"/>
                    <a:pt x="235833" y="23426"/>
                  </a:cubicBezTo>
                  <a:cubicBezTo>
                    <a:pt x="241548" y="18663"/>
                    <a:pt x="247263" y="12948"/>
                    <a:pt x="252026" y="7233"/>
                  </a:cubicBezTo>
                  <a:cubicBezTo>
                    <a:pt x="258693" y="-1339"/>
                    <a:pt x="270123" y="-2292"/>
                    <a:pt x="278696" y="4376"/>
                  </a:cubicBezTo>
                  <a:cubicBezTo>
                    <a:pt x="287268" y="11043"/>
                    <a:pt x="288221" y="22473"/>
                    <a:pt x="281553" y="31046"/>
                  </a:cubicBezTo>
                  <a:cubicBezTo>
                    <a:pt x="281553" y="31046"/>
                    <a:pt x="280601" y="31998"/>
                    <a:pt x="280601" y="31998"/>
                  </a:cubicBezTo>
                  <a:cubicBezTo>
                    <a:pt x="246311" y="72003"/>
                    <a:pt x="195828" y="95816"/>
                    <a:pt x="142488" y="95816"/>
                  </a:cubicBezTo>
                  <a:close/>
                </a:path>
              </a:pathLst>
            </a:custGeom>
            <a:solidFill>
              <a:schemeClr val="bg1"/>
            </a:solidFill>
            <a:ln w="9525" cap="flat">
              <a:noFill/>
              <a:prstDash val="solid"/>
              <a:miter/>
            </a:ln>
          </p:spPr>
          <p:txBody>
            <a:bodyPr rtlCol="0" anchor="ctr"/>
            <a:lstStyle/>
            <a:p>
              <a:endParaRPr lang="en-GB"/>
            </a:p>
          </p:txBody>
        </p:sp>
        <p:sp>
          <p:nvSpPr>
            <p:cNvPr id="89" name="Graphic 30" descr="Smiling with hearts face outline with solid fill">
              <a:extLst>
                <a:ext uri="{FF2B5EF4-FFF2-40B4-BE49-F238E27FC236}">
                  <a16:creationId xmlns:a16="http://schemas.microsoft.com/office/drawing/2014/main" id="{9AE2C114-DFD5-4F9F-A984-FB1482B03318}"/>
                </a:ext>
              </a:extLst>
            </p:cNvPr>
            <p:cNvSpPr/>
            <p:nvPr/>
          </p:nvSpPr>
          <p:spPr>
            <a:xfrm>
              <a:off x="3387057" y="5183897"/>
              <a:ext cx="73780" cy="38662"/>
            </a:xfrm>
            <a:custGeom>
              <a:avLst/>
              <a:gdLst>
                <a:gd name="connsiteX0" fmla="*/ 171776 w 187340"/>
                <a:gd name="connsiteY0" fmla="*/ 98169 h 98169"/>
                <a:gd name="connsiteX1" fmla="*/ 167966 w 187340"/>
                <a:gd name="connsiteY1" fmla="*/ 98169 h 98169"/>
                <a:gd name="connsiteX2" fmla="*/ 148916 w 187340"/>
                <a:gd name="connsiteY2" fmla="*/ 82929 h 98169"/>
                <a:gd name="connsiteX3" fmla="*/ 81288 w 187340"/>
                <a:gd name="connsiteY3" fmla="*/ 39114 h 98169"/>
                <a:gd name="connsiteX4" fmla="*/ 37473 w 187340"/>
                <a:gd name="connsiteY4" fmla="*/ 82929 h 98169"/>
                <a:gd name="connsiteX5" fmla="*/ 14613 w 187340"/>
                <a:gd name="connsiteY5" fmla="*/ 97217 h 98169"/>
                <a:gd name="connsiteX6" fmla="*/ 326 w 187340"/>
                <a:gd name="connsiteY6" fmla="*/ 75309 h 98169"/>
                <a:gd name="connsiteX7" fmla="*/ 113673 w 187340"/>
                <a:gd name="connsiteY7" fmla="*/ 1967 h 98169"/>
                <a:gd name="connsiteX8" fmla="*/ 187016 w 187340"/>
                <a:gd name="connsiteY8" fmla="*/ 75309 h 98169"/>
                <a:gd name="connsiteX9" fmla="*/ 171776 w 187340"/>
                <a:gd name="connsiteY9" fmla="*/ 98169 h 9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340" h="98169">
                  <a:moveTo>
                    <a:pt x="171776" y="98169"/>
                  </a:moveTo>
                  <a:cubicBezTo>
                    <a:pt x="170823" y="98169"/>
                    <a:pt x="168918" y="98169"/>
                    <a:pt x="167966" y="98169"/>
                  </a:cubicBezTo>
                  <a:cubicBezTo>
                    <a:pt x="159393" y="98169"/>
                    <a:pt x="150821" y="91502"/>
                    <a:pt x="148916" y="82929"/>
                  </a:cubicBezTo>
                  <a:cubicBezTo>
                    <a:pt x="142248" y="52449"/>
                    <a:pt x="111768" y="32447"/>
                    <a:pt x="81288" y="39114"/>
                  </a:cubicBezTo>
                  <a:cubicBezTo>
                    <a:pt x="59381" y="43877"/>
                    <a:pt x="42236" y="61022"/>
                    <a:pt x="37473" y="82929"/>
                  </a:cubicBezTo>
                  <a:cubicBezTo>
                    <a:pt x="34616" y="93407"/>
                    <a:pt x="25091" y="99122"/>
                    <a:pt x="14613" y="97217"/>
                  </a:cubicBezTo>
                  <a:cubicBezTo>
                    <a:pt x="5088" y="95312"/>
                    <a:pt x="-1579" y="84834"/>
                    <a:pt x="326" y="75309"/>
                  </a:cubicBezTo>
                  <a:cubicBezTo>
                    <a:pt x="11756" y="23874"/>
                    <a:pt x="62238" y="-8511"/>
                    <a:pt x="113673" y="1967"/>
                  </a:cubicBezTo>
                  <a:cubicBezTo>
                    <a:pt x="150821" y="9587"/>
                    <a:pt x="179396" y="38162"/>
                    <a:pt x="187016" y="75309"/>
                  </a:cubicBezTo>
                  <a:cubicBezTo>
                    <a:pt x="188921" y="85787"/>
                    <a:pt x="182253" y="96264"/>
                    <a:pt x="171776" y="98169"/>
                  </a:cubicBezTo>
                  <a:close/>
                </a:path>
              </a:pathLst>
            </a:custGeom>
            <a:solidFill>
              <a:schemeClr val="bg1"/>
            </a:solidFill>
            <a:ln w="9525" cap="flat">
              <a:noFill/>
              <a:prstDash val="solid"/>
              <a:miter/>
            </a:ln>
          </p:spPr>
          <p:txBody>
            <a:bodyPr rtlCol="0" anchor="ctr"/>
            <a:lstStyle/>
            <a:p>
              <a:endParaRPr lang="en-GB"/>
            </a:p>
          </p:txBody>
        </p:sp>
      </p:grpSp>
      <p:sp>
        <p:nvSpPr>
          <p:cNvPr id="91" name="Freeform: Shape 90">
            <a:extLst>
              <a:ext uri="{FF2B5EF4-FFF2-40B4-BE49-F238E27FC236}">
                <a16:creationId xmlns:a16="http://schemas.microsoft.com/office/drawing/2014/main" id="{2255684B-9A91-44EA-9425-23F1AE98BA57}"/>
              </a:ext>
            </a:extLst>
          </p:cNvPr>
          <p:cNvSpPr/>
          <p:nvPr/>
        </p:nvSpPr>
        <p:spPr>
          <a:xfrm>
            <a:off x="2996617" y="4300448"/>
            <a:ext cx="979894" cy="1188720"/>
          </a:xfrm>
          <a:custGeom>
            <a:avLst/>
            <a:gdLst/>
            <a:ahLst/>
            <a:cxnLst/>
            <a:rect l="l" t="t" r="r" b="b"/>
            <a:pathLst>
              <a:path w="1297651" h="1574200">
                <a:moveTo>
                  <a:pt x="1011172" y="749091"/>
                </a:moveTo>
                <a:cubicBezTo>
                  <a:pt x="1037093" y="749091"/>
                  <a:pt x="1056261" y="757345"/>
                  <a:pt x="1068675" y="773852"/>
                </a:cubicBezTo>
                <a:cubicBezTo>
                  <a:pt x="1081090" y="790360"/>
                  <a:pt x="1086888" y="813075"/>
                  <a:pt x="1086070" y="841997"/>
                </a:cubicBezTo>
                <a:lnTo>
                  <a:pt x="932181" y="841997"/>
                </a:lnTo>
                <a:cubicBezTo>
                  <a:pt x="932727" y="829173"/>
                  <a:pt x="934705" y="817099"/>
                  <a:pt x="938116" y="805776"/>
                </a:cubicBezTo>
                <a:cubicBezTo>
                  <a:pt x="941527" y="794452"/>
                  <a:pt x="946438" y="784630"/>
                  <a:pt x="952850" y="776308"/>
                </a:cubicBezTo>
                <a:cubicBezTo>
                  <a:pt x="959262" y="767986"/>
                  <a:pt x="967311" y="761369"/>
                  <a:pt x="976997" y="756458"/>
                </a:cubicBezTo>
                <a:cubicBezTo>
                  <a:pt x="986684" y="751547"/>
                  <a:pt x="998075" y="749091"/>
                  <a:pt x="1011172" y="749091"/>
                </a:cubicBezTo>
                <a:close/>
                <a:moveTo>
                  <a:pt x="1013628" y="676240"/>
                </a:moveTo>
                <a:cubicBezTo>
                  <a:pt x="984705" y="676240"/>
                  <a:pt x="958716" y="681014"/>
                  <a:pt x="935660" y="690564"/>
                </a:cubicBezTo>
                <a:cubicBezTo>
                  <a:pt x="912604" y="700114"/>
                  <a:pt x="893027" y="713961"/>
                  <a:pt x="876929" y="732106"/>
                </a:cubicBezTo>
                <a:cubicBezTo>
                  <a:pt x="860831" y="750250"/>
                  <a:pt x="848553" y="772351"/>
                  <a:pt x="840094" y="798409"/>
                </a:cubicBezTo>
                <a:cubicBezTo>
                  <a:pt x="831636" y="824466"/>
                  <a:pt x="827407" y="853729"/>
                  <a:pt x="827407" y="886199"/>
                </a:cubicBezTo>
                <a:cubicBezTo>
                  <a:pt x="827407" y="920305"/>
                  <a:pt x="831431" y="950046"/>
                  <a:pt x="839480" y="975421"/>
                </a:cubicBezTo>
                <a:cubicBezTo>
                  <a:pt x="847529" y="1000796"/>
                  <a:pt x="859739" y="1021806"/>
                  <a:pt x="876111" y="1038450"/>
                </a:cubicBezTo>
                <a:cubicBezTo>
                  <a:pt x="892482" y="1055094"/>
                  <a:pt x="912877" y="1067509"/>
                  <a:pt x="937297" y="1075694"/>
                </a:cubicBezTo>
                <a:cubicBezTo>
                  <a:pt x="961718" y="1083880"/>
                  <a:pt x="990162" y="1087973"/>
                  <a:pt x="1022632" y="1087973"/>
                </a:cubicBezTo>
                <a:cubicBezTo>
                  <a:pt x="1040640" y="1087973"/>
                  <a:pt x="1057557" y="1086813"/>
                  <a:pt x="1073382" y="1084494"/>
                </a:cubicBezTo>
                <a:cubicBezTo>
                  <a:pt x="1089208" y="1082175"/>
                  <a:pt x="1103259" y="1079446"/>
                  <a:pt x="1115538" y="1076308"/>
                </a:cubicBezTo>
                <a:cubicBezTo>
                  <a:pt x="1127816" y="1073170"/>
                  <a:pt x="1137912" y="1069964"/>
                  <a:pt x="1145824" y="1066690"/>
                </a:cubicBezTo>
                <a:cubicBezTo>
                  <a:pt x="1153737" y="1063416"/>
                  <a:pt x="1158580" y="1060824"/>
                  <a:pt x="1160354" y="1058914"/>
                </a:cubicBezTo>
                <a:cubicBezTo>
                  <a:pt x="1162127" y="1057004"/>
                  <a:pt x="1163560" y="1055026"/>
                  <a:pt x="1164651" y="1052979"/>
                </a:cubicBezTo>
                <a:cubicBezTo>
                  <a:pt x="1165743" y="1050933"/>
                  <a:pt x="1166561" y="1048409"/>
                  <a:pt x="1167107" y="1045408"/>
                </a:cubicBezTo>
                <a:cubicBezTo>
                  <a:pt x="1167652" y="1042406"/>
                  <a:pt x="1168062" y="1038791"/>
                  <a:pt x="1168335" y="1034562"/>
                </a:cubicBezTo>
                <a:cubicBezTo>
                  <a:pt x="1168607" y="1030333"/>
                  <a:pt x="1168744" y="1025217"/>
                  <a:pt x="1168744" y="1019214"/>
                </a:cubicBezTo>
                <a:cubicBezTo>
                  <a:pt x="1168744" y="1012393"/>
                  <a:pt x="1168539" y="1006731"/>
                  <a:pt x="1168130" y="1002229"/>
                </a:cubicBezTo>
                <a:cubicBezTo>
                  <a:pt x="1167721" y="997727"/>
                  <a:pt x="1166970" y="994248"/>
                  <a:pt x="1165879" y="991792"/>
                </a:cubicBezTo>
                <a:cubicBezTo>
                  <a:pt x="1164787" y="989337"/>
                  <a:pt x="1163423" y="987631"/>
                  <a:pt x="1161786" y="986676"/>
                </a:cubicBezTo>
                <a:cubicBezTo>
                  <a:pt x="1160149" y="985721"/>
                  <a:pt x="1158103" y="985244"/>
                  <a:pt x="1155647" y="985244"/>
                </a:cubicBezTo>
                <a:cubicBezTo>
                  <a:pt x="1151554" y="985244"/>
                  <a:pt x="1146234" y="986540"/>
                  <a:pt x="1139685" y="989132"/>
                </a:cubicBezTo>
                <a:cubicBezTo>
                  <a:pt x="1133137" y="991724"/>
                  <a:pt x="1124883" y="994589"/>
                  <a:pt x="1114924" y="997727"/>
                </a:cubicBezTo>
                <a:cubicBezTo>
                  <a:pt x="1104965" y="1000865"/>
                  <a:pt x="1093164" y="1003730"/>
                  <a:pt x="1079521" y="1006322"/>
                </a:cubicBezTo>
                <a:cubicBezTo>
                  <a:pt x="1065879" y="1008914"/>
                  <a:pt x="1050053" y="1010210"/>
                  <a:pt x="1032045" y="1010210"/>
                </a:cubicBezTo>
                <a:cubicBezTo>
                  <a:pt x="1014310" y="1010210"/>
                  <a:pt x="999098" y="1007891"/>
                  <a:pt x="986411" y="1003252"/>
                </a:cubicBezTo>
                <a:cubicBezTo>
                  <a:pt x="973723" y="998614"/>
                  <a:pt x="963355" y="991861"/>
                  <a:pt x="955306" y="982993"/>
                </a:cubicBezTo>
                <a:cubicBezTo>
                  <a:pt x="947257" y="974125"/>
                  <a:pt x="941390" y="963348"/>
                  <a:pt x="937707" y="950660"/>
                </a:cubicBezTo>
                <a:cubicBezTo>
                  <a:pt x="934023" y="937972"/>
                  <a:pt x="932181" y="923852"/>
                  <a:pt x="932181" y="908300"/>
                </a:cubicBezTo>
                <a:lnTo>
                  <a:pt x="1154419" y="908300"/>
                </a:lnTo>
                <a:cubicBezTo>
                  <a:pt x="1164242" y="908300"/>
                  <a:pt x="1171950" y="905298"/>
                  <a:pt x="1177543" y="899296"/>
                </a:cubicBezTo>
                <a:cubicBezTo>
                  <a:pt x="1183137" y="893293"/>
                  <a:pt x="1185933" y="884016"/>
                  <a:pt x="1185933" y="871465"/>
                </a:cubicBezTo>
                <a:lnTo>
                  <a:pt x="1185933" y="855094"/>
                </a:lnTo>
                <a:cubicBezTo>
                  <a:pt x="1185933" y="829446"/>
                  <a:pt x="1182659" y="805708"/>
                  <a:pt x="1176111" y="783879"/>
                </a:cubicBezTo>
                <a:cubicBezTo>
                  <a:pt x="1169562" y="762051"/>
                  <a:pt x="1159330" y="743156"/>
                  <a:pt x="1145415" y="727195"/>
                </a:cubicBezTo>
                <a:cubicBezTo>
                  <a:pt x="1131500" y="711233"/>
                  <a:pt x="1113696" y="698750"/>
                  <a:pt x="1092004" y="689746"/>
                </a:cubicBezTo>
                <a:cubicBezTo>
                  <a:pt x="1070313" y="680742"/>
                  <a:pt x="1044187" y="676240"/>
                  <a:pt x="1013628" y="676240"/>
                </a:cubicBezTo>
                <a:close/>
                <a:moveTo>
                  <a:pt x="569450" y="539950"/>
                </a:moveTo>
                <a:cubicBezTo>
                  <a:pt x="527704" y="539950"/>
                  <a:pt x="489846" y="546362"/>
                  <a:pt x="455876" y="559186"/>
                </a:cubicBezTo>
                <a:cubicBezTo>
                  <a:pt x="421906" y="572010"/>
                  <a:pt x="392915" y="590496"/>
                  <a:pt x="368905" y="614643"/>
                </a:cubicBezTo>
                <a:cubicBezTo>
                  <a:pt x="344894" y="638791"/>
                  <a:pt x="326340" y="668122"/>
                  <a:pt x="313243" y="702638"/>
                </a:cubicBezTo>
                <a:cubicBezTo>
                  <a:pt x="300146" y="737154"/>
                  <a:pt x="293598" y="776103"/>
                  <a:pt x="293598" y="819487"/>
                </a:cubicBezTo>
                <a:cubicBezTo>
                  <a:pt x="293598" y="861506"/>
                  <a:pt x="299737" y="899091"/>
                  <a:pt x="312015" y="932243"/>
                </a:cubicBezTo>
                <a:cubicBezTo>
                  <a:pt x="324293" y="965394"/>
                  <a:pt x="342029" y="993498"/>
                  <a:pt x="365221" y="1016554"/>
                </a:cubicBezTo>
                <a:cubicBezTo>
                  <a:pt x="388413" y="1039610"/>
                  <a:pt x="416722" y="1057209"/>
                  <a:pt x="450146" y="1069351"/>
                </a:cubicBezTo>
                <a:cubicBezTo>
                  <a:pt x="483570" y="1081492"/>
                  <a:pt x="521429" y="1087563"/>
                  <a:pt x="563721" y="1087563"/>
                </a:cubicBezTo>
                <a:cubicBezTo>
                  <a:pt x="578182" y="1087563"/>
                  <a:pt x="592575" y="1086881"/>
                  <a:pt x="606899" y="1085517"/>
                </a:cubicBezTo>
                <a:cubicBezTo>
                  <a:pt x="621224" y="1084153"/>
                  <a:pt x="635412" y="1082106"/>
                  <a:pt x="649464" y="1079378"/>
                </a:cubicBezTo>
                <a:cubicBezTo>
                  <a:pt x="663516" y="1076649"/>
                  <a:pt x="677090" y="1073375"/>
                  <a:pt x="690187" y="1069555"/>
                </a:cubicBezTo>
                <a:cubicBezTo>
                  <a:pt x="703284" y="1065735"/>
                  <a:pt x="714266" y="1062052"/>
                  <a:pt x="723134" y="1058505"/>
                </a:cubicBezTo>
                <a:cubicBezTo>
                  <a:pt x="732002" y="1054958"/>
                  <a:pt x="737868" y="1050114"/>
                  <a:pt x="740733" y="1043975"/>
                </a:cubicBezTo>
                <a:cubicBezTo>
                  <a:pt x="743598" y="1037836"/>
                  <a:pt x="745030" y="1030674"/>
                  <a:pt x="745030" y="1022488"/>
                </a:cubicBezTo>
                <a:lnTo>
                  <a:pt x="745030" y="811710"/>
                </a:lnTo>
                <a:cubicBezTo>
                  <a:pt x="745030" y="806253"/>
                  <a:pt x="744348" y="801410"/>
                  <a:pt x="742984" y="797181"/>
                </a:cubicBezTo>
                <a:cubicBezTo>
                  <a:pt x="741620" y="792952"/>
                  <a:pt x="739642" y="789337"/>
                  <a:pt x="737049" y="786335"/>
                </a:cubicBezTo>
                <a:cubicBezTo>
                  <a:pt x="734457" y="783334"/>
                  <a:pt x="731456" y="781083"/>
                  <a:pt x="728045" y="779582"/>
                </a:cubicBezTo>
                <a:cubicBezTo>
                  <a:pt x="724635" y="778081"/>
                  <a:pt x="720747" y="777331"/>
                  <a:pt x="716381" y="777331"/>
                </a:cubicBezTo>
                <a:lnTo>
                  <a:pt x="537527" y="777331"/>
                </a:lnTo>
                <a:cubicBezTo>
                  <a:pt x="535071" y="777331"/>
                  <a:pt x="532888" y="778081"/>
                  <a:pt x="530978" y="779582"/>
                </a:cubicBezTo>
                <a:cubicBezTo>
                  <a:pt x="529068" y="781083"/>
                  <a:pt x="527431" y="783402"/>
                  <a:pt x="526067" y="786540"/>
                </a:cubicBezTo>
                <a:cubicBezTo>
                  <a:pt x="524703" y="789678"/>
                  <a:pt x="523680" y="793839"/>
                  <a:pt x="522997" y="799023"/>
                </a:cubicBezTo>
                <a:cubicBezTo>
                  <a:pt x="522315" y="804207"/>
                  <a:pt x="521974" y="810619"/>
                  <a:pt x="521974" y="818259"/>
                </a:cubicBezTo>
                <a:cubicBezTo>
                  <a:pt x="521974" y="832993"/>
                  <a:pt x="523338" y="843429"/>
                  <a:pt x="526067" y="849568"/>
                </a:cubicBezTo>
                <a:cubicBezTo>
                  <a:pt x="528796" y="855708"/>
                  <a:pt x="532615" y="858777"/>
                  <a:pt x="537527" y="858777"/>
                </a:cubicBezTo>
                <a:lnTo>
                  <a:pt x="637800" y="858777"/>
                </a:lnTo>
                <a:lnTo>
                  <a:pt x="637800" y="981560"/>
                </a:lnTo>
                <a:cubicBezTo>
                  <a:pt x="627704" y="987017"/>
                  <a:pt x="616790" y="991110"/>
                  <a:pt x="605058" y="993839"/>
                </a:cubicBezTo>
                <a:cubicBezTo>
                  <a:pt x="593325" y="996567"/>
                  <a:pt x="581456" y="997932"/>
                  <a:pt x="569450" y="997932"/>
                </a:cubicBezTo>
                <a:cubicBezTo>
                  <a:pt x="544894" y="997932"/>
                  <a:pt x="522452" y="993975"/>
                  <a:pt x="502124" y="986063"/>
                </a:cubicBezTo>
                <a:cubicBezTo>
                  <a:pt x="481797" y="978150"/>
                  <a:pt x="464403" y="966417"/>
                  <a:pt x="449941" y="950865"/>
                </a:cubicBezTo>
                <a:cubicBezTo>
                  <a:pt x="435480" y="935312"/>
                  <a:pt x="424225" y="916008"/>
                  <a:pt x="416176" y="892952"/>
                </a:cubicBezTo>
                <a:cubicBezTo>
                  <a:pt x="408127" y="869896"/>
                  <a:pt x="404102" y="843225"/>
                  <a:pt x="404102" y="812938"/>
                </a:cubicBezTo>
                <a:cubicBezTo>
                  <a:pt x="404102" y="785380"/>
                  <a:pt x="408059" y="760210"/>
                  <a:pt x="415971" y="737426"/>
                </a:cubicBezTo>
                <a:cubicBezTo>
                  <a:pt x="423884" y="714643"/>
                  <a:pt x="435207" y="695134"/>
                  <a:pt x="449941" y="678900"/>
                </a:cubicBezTo>
                <a:cubicBezTo>
                  <a:pt x="464675" y="662665"/>
                  <a:pt x="482411" y="650114"/>
                  <a:pt x="503148" y="641246"/>
                </a:cubicBezTo>
                <a:cubicBezTo>
                  <a:pt x="523884" y="632379"/>
                  <a:pt x="547077" y="627945"/>
                  <a:pt x="572725" y="627945"/>
                </a:cubicBezTo>
                <a:cubicBezTo>
                  <a:pt x="596736" y="627945"/>
                  <a:pt x="617813" y="630400"/>
                  <a:pt x="635958" y="635312"/>
                </a:cubicBezTo>
                <a:cubicBezTo>
                  <a:pt x="654103" y="640223"/>
                  <a:pt x="669723" y="645544"/>
                  <a:pt x="682820" y="651274"/>
                </a:cubicBezTo>
                <a:cubicBezTo>
                  <a:pt x="695917" y="657003"/>
                  <a:pt x="706422" y="662324"/>
                  <a:pt x="714335" y="667235"/>
                </a:cubicBezTo>
                <a:cubicBezTo>
                  <a:pt x="722247" y="672147"/>
                  <a:pt x="727977" y="674602"/>
                  <a:pt x="731524" y="674602"/>
                </a:cubicBezTo>
                <a:cubicBezTo>
                  <a:pt x="733980" y="674602"/>
                  <a:pt x="736094" y="673920"/>
                  <a:pt x="737868" y="672556"/>
                </a:cubicBezTo>
                <a:cubicBezTo>
                  <a:pt x="739642" y="671192"/>
                  <a:pt x="741142" y="668804"/>
                  <a:pt x="742370" y="665394"/>
                </a:cubicBezTo>
                <a:cubicBezTo>
                  <a:pt x="743598" y="661983"/>
                  <a:pt x="744553" y="657413"/>
                  <a:pt x="745235" y="651683"/>
                </a:cubicBezTo>
                <a:cubicBezTo>
                  <a:pt x="745917" y="645953"/>
                  <a:pt x="746258" y="639132"/>
                  <a:pt x="746258" y="631219"/>
                </a:cubicBezTo>
                <a:cubicBezTo>
                  <a:pt x="746258" y="617576"/>
                  <a:pt x="745440" y="607276"/>
                  <a:pt x="743803" y="600319"/>
                </a:cubicBezTo>
                <a:cubicBezTo>
                  <a:pt x="742165" y="593361"/>
                  <a:pt x="739505" y="587972"/>
                  <a:pt x="735822" y="584152"/>
                </a:cubicBezTo>
                <a:cubicBezTo>
                  <a:pt x="732138" y="580332"/>
                  <a:pt x="725658" y="575830"/>
                  <a:pt x="716381" y="570646"/>
                </a:cubicBezTo>
                <a:cubicBezTo>
                  <a:pt x="707104" y="565462"/>
                  <a:pt x="695440" y="560619"/>
                  <a:pt x="681388" y="556117"/>
                </a:cubicBezTo>
                <a:cubicBezTo>
                  <a:pt x="667336" y="551615"/>
                  <a:pt x="650897" y="547795"/>
                  <a:pt x="632070" y="544657"/>
                </a:cubicBezTo>
                <a:cubicBezTo>
                  <a:pt x="613243" y="541519"/>
                  <a:pt x="592370" y="539950"/>
                  <a:pt x="569450" y="539950"/>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00817D"/>
                </a:solidFill>
              </a:rPr>
              <a:t>Thankfulness</a:t>
            </a:r>
            <a:endParaRPr lang="en-GB" sz="1800">
              <a:solidFill>
                <a:srgbClr val="00817D"/>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a:solidFill>
                  <a:srgbClr val="00817D"/>
                </a:solidFill>
              </a:rPr>
              <a:t>Genesis</a:t>
            </a:r>
            <a:endParaRPr lang="en-GB" sz="1800">
              <a:solidFill>
                <a:srgbClr val="00817D"/>
              </a:solidFill>
            </a:endParaRPr>
          </a:p>
        </p:txBody>
      </p:sp>
      <p:grpSp>
        <p:nvGrpSpPr>
          <p:cNvPr id="4" name="Group 3">
            <a:extLst>
              <a:ext uri="{FF2B5EF4-FFF2-40B4-BE49-F238E27FC236}">
                <a16:creationId xmlns:a16="http://schemas.microsoft.com/office/drawing/2014/main" id="{C235C1F8-A329-4BB7-B1FE-3FF96295A937}"/>
              </a:ext>
            </a:extLst>
          </p:cNvPr>
          <p:cNvGrpSpPr/>
          <p:nvPr/>
        </p:nvGrpSpPr>
        <p:grpSpPr>
          <a:xfrm>
            <a:off x="875987" y="1427753"/>
            <a:ext cx="1812633" cy="1401945"/>
            <a:chOff x="137419" y="5156713"/>
            <a:chExt cx="342887" cy="265199"/>
          </a:xfrm>
        </p:grpSpPr>
        <p:pic>
          <p:nvPicPr>
            <p:cNvPr id="101" name="Graphic 100" descr="Earth globe: Africa and Europe with solid fill">
              <a:extLst>
                <a:ext uri="{FF2B5EF4-FFF2-40B4-BE49-F238E27FC236}">
                  <a16:creationId xmlns:a16="http://schemas.microsoft.com/office/drawing/2014/main" id="{BD8F3976-B423-4CFE-80B8-FD30F53D110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37419" y="5156713"/>
              <a:ext cx="265199" cy="265199"/>
            </a:xfrm>
            <a:prstGeom prst="rect">
              <a:avLst/>
            </a:prstGeom>
          </p:spPr>
        </p:pic>
        <p:pic>
          <p:nvPicPr>
            <p:cNvPr id="104" name="Graphic 103" descr="Paint brush with solid fill">
              <a:extLst>
                <a:ext uri="{FF2B5EF4-FFF2-40B4-BE49-F238E27FC236}">
                  <a16:creationId xmlns:a16="http://schemas.microsoft.com/office/drawing/2014/main" id="{F128F020-EC30-4387-98F0-122C3C4F58C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3610661" flipH="1">
              <a:off x="316074" y="5216051"/>
              <a:ext cx="164232" cy="164232"/>
            </a:xfrm>
            <a:prstGeom prst="rect">
              <a:avLst/>
            </a:prstGeom>
          </p:spPr>
        </p:pic>
      </p:grpSp>
      <p:sp>
        <p:nvSpPr>
          <p:cNvPr id="119" name="TextBox 118">
            <a:extLst>
              <a:ext uri="{FF2B5EF4-FFF2-40B4-BE49-F238E27FC236}">
                <a16:creationId xmlns:a16="http://schemas.microsoft.com/office/drawing/2014/main" id="{019A00E1-46C7-45F1-BA72-C95EC29479D5}"/>
              </a:ext>
            </a:extLst>
          </p:cNvPr>
          <p:cNvSpPr txBox="1"/>
          <p:nvPr/>
        </p:nvSpPr>
        <p:spPr>
          <a:xfrm>
            <a:off x="4317113" y="1229368"/>
            <a:ext cx="1833818" cy="590931"/>
          </a:xfrm>
          <a:prstGeom prst="rect">
            <a:avLst/>
          </a:prstGeom>
          <a:noFill/>
        </p:spPr>
        <p:txBody>
          <a:bodyPr wrap="square">
            <a:spAutoFit/>
          </a:bodyPr>
          <a:lstStyle/>
          <a:p>
            <a:pPr algn="ctr">
              <a:lnSpc>
                <a:spcPct val="90000"/>
              </a:lnSpc>
            </a:pPr>
            <a:r>
              <a:rPr lang="en-US" sz="1800">
                <a:solidFill>
                  <a:srgbClr val="00817D"/>
                </a:solidFill>
              </a:rPr>
              <a:t>Ten Commandments</a:t>
            </a:r>
            <a:endParaRPr lang="en-GB" sz="1800">
              <a:solidFill>
                <a:srgbClr val="00817D"/>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4433787" y="4534806"/>
            <a:ext cx="1657620" cy="369332"/>
          </a:xfrm>
          <a:prstGeom prst="rect">
            <a:avLst/>
          </a:prstGeom>
          <a:noFill/>
        </p:spPr>
        <p:txBody>
          <a:bodyPr wrap="square">
            <a:spAutoFit/>
          </a:bodyPr>
          <a:lstStyle/>
          <a:p>
            <a:pPr algn="ctr"/>
            <a:r>
              <a:rPr lang="en-US" sz="1800">
                <a:solidFill>
                  <a:srgbClr val="00817D"/>
                </a:solidFill>
              </a:rPr>
              <a:t>Stewardship</a:t>
            </a:r>
            <a:endParaRPr lang="en-GB" sz="1800">
              <a:solidFill>
                <a:srgbClr val="00817D"/>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48914" y="6549188"/>
            <a:ext cx="1657620" cy="369332"/>
          </a:xfrm>
          <a:prstGeom prst="rect">
            <a:avLst/>
          </a:prstGeom>
          <a:noFill/>
        </p:spPr>
        <p:txBody>
          <a:bodyPr wrap="square">
            <a:spAutoFit/>
          </a:bodyPr>
          <a:lstStyle/>
          <a:p>
            <a:pPr algn="ctr"/>
            <a:r>
              <a:rPr lang="en-US" sz="1800">
                <a:solidFill>
                  <a:srgbClr val="00817D"/>
                </a:solidFill>
              </a:rPr>
              <a:t>The Fall</a:t>
            </a:r>
            <a:endParaRPr lang="en-GB" sz="1800">
              <a:solidFill>
                <a:srgbClr val="00817D"/>
              </a:solidFill>
            </a:endParaRPr>
          </a:p>
        </p:txBody>
      </p:sp>
      <p:pic>
        <p:nvPicPr>
          <p:cNvPr id="106" name="Picture 105" descr="A picture containing arrow&#10;&#10;Description automatically generated">
            <a:extLst>
              <a:ext uri="{FF2B5EF4-FFF2-40B4-BE49-F238E27FC236}">
                <a16:creationId xmlns:a16="http://schemas.microsoft.com/office/drawing/2014/main" id="{EC291E34-3F18-4025-82EC-252E22A0A6D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90874" y="1803290"/>
            <a:ext cx="1288636" cy="1082591"/>
          </a:xfrm>
          <a:prstGeom prst="rect">
            <a:avLst/>
          </a:prstGeom>
        </p:spPr>
      </p:pic>
      <p:grpSp>
        <p:nvGrpSpPr>
          <p:cNvPr id="124" name="Group 123">
            <a:extLst>
              <a:ext uri="{FF2B5EF4-FFF2-40B4-BE49-F238E27FC236}">
                <a16:creationId xmlns:a16="http://schemas.microsoft.com/office/drawing/2014/main" id="{0EE64530-8761-4B1E-9C65-70DD5A4C3C3D}"/>
              </a:ext>
            </a:extLst>
          </p:cNvPr>
          <p:cNvGrpSpPr/>
          <p:nvPr/>
        </p:nvGrpSpPr>
        <p:grpSpPr>
          <a:xfrm>
            <a:off x="4638891" y="3240213"/>
            <a:ext cx="1249353" cy="1423395"/>
            <a:chOff x="-2630419" y="5805647"/>
            <a:chExt cx="1659393" cy="1890553"/>
          </a:xfrm>
        </p:grpSpPr>
        <p:sp>
          <p:nvSpPr>
            <p:cNvPr id="127" name="Freeform: Shape 126">
              <a:extLst>
                <a:ext uri="{FF2B5EF4-FFF2-40B4-BE49-F238E27FC236}">
                  <a16:creationId xmlns:a16="http://schemas.microsoft.com/office/drawing/2014/main" id="{20E1B582-7CC6-445D-B546-2947338733B8}"/>
                </a:ext>
              </a:extLst>
            </p:cNvPr>
            <p:cNvSpPr/>
            <p:nvPr/>
          </p:nvSpPr>
          <p:spPr>
            <a:xfrm>
              <a:off x="-2569473" y="5805647"/>
              <a:ext cx="1598447" cy="1765028"/>
            </a:xfrm>
            <a:custGeom>
              <a:avLst/>
              <a:gdLst>
                <a:gd name="connsiteX0" fmla="*/ 1598447 w 1598447"/>
                <a:gd name="connsiteY0" fmla="*/ 1272314 h 1765028"/>
                <a:gd name="connsiteX1" fmla="*/ 1361473 w 1598447"/>
                <a:gd name="connsiteY1" fmla="*/ 1035344 h 1765028"/>
                <a:gd name="connsiteX2" fmla="*/ 1398523 w 1598447"/>
                <a:gd name="connsiteY2" fmla="*/ 746353 h 1765028"/>
                <a:gd name="connsiteX3" fmla="*/ 1385186 w 1598447"/>
                <a:gd name="connsiteY3" fmla="*/ 676694 h 1765028"/>
                <a:gd name="connsiteX4" fmla="*/ 1073965 w 1598447"/>
                <a:gd name="connsiteY4" fmla="*/ 187632 h 1765028"/>
                <a:gd name="connsiteX5" fmla="*/ 928689 w 1598447"/>
                <a:gd name="connsiteY5" fmla="*/ 155197 h 1765028"/>
                <a:gd name="connsiteX6" fmla="*/ 896124 w 1598447"/>
                <a:gd name="connsiteY6" fmla="*/ 300265 h 1765028"/>
                <a:gd name="connsiteX7" fmla="*/ 1109532 w 1598447"/>
                <a:gd name="connsiteY7" fmla="*/ 635200 h 1765028"/>
                <a:gd name="connsiteX8" fmla="*/ 939103 w 1598447"/>
                <a:gd name="connsiteY8" fmla="*/ 464771 h 1765028"/>
                <a:gd name="connsiteX9" fmla="*/ 501909 w 1598447"/>
                <a:gd name="connsiteY9" fmla="*/ 27581 h 1765028"/>
                <a:gd name="connsiteX10" fmla="*/ 368530 w 1598447"/>
                <a:gd name="connsiteY10" fmla="*/ 27667 h 1765028"/>
                <a:gd name="connsiteX11" fmla="*/ 368528 w 1598447"/>
                <a:gd name="connsiteY11" fmla="*/ 160958 h 1765028"/>
                <a:gd name="connsiteX12" fmla="*/ 805722 w 1598447"/>
                <a:gd name="connsiteY12" fmla="*/ 598148 h 1765028"/>
                <a:gd name="connsiteX13" fmla="*/ 805812 w 1598447"/>
                <a:gd name="connsiteY13" fmla="*/ 627791 h 1765028"/>
                <a:gd name="connsiteX14" fmla="*/ 776171 w 1598447"/>
                <a:gd name="connsiteY14" fmla="*/ 627881 h 1765028"/>
                <a:gd name="connsiteX15" fmla="*/ 776080 w 1598447"/>
                <a:gd name="connsiteY15" fmla="*/ 627791 h 1765028"/>
                <a:gd name="connsiteX16" fmla="*/ 248486 w 1598447"/>
                <a:gd name="connsiteY16" fmla="*/ 100197 h 1765028"/>
                <a:gd name="connsiteX17" fmla="*/ 115107 w 1598447"/>
                <a:gd name="connsiteY17" fmla="*/ 103187 h 1765028"/>
                <a:gd name="connsiteX18" fmla="*/ 115105 w 1598447"/>
                <a:gd name="connsiteY18" fmla="*/ 233576 h 1765028"/>
                <a:gd name="connsiteX19" fmla="*/ 524052 w 1598447"/>
                <a:gd name="connsiteY19" fmla="*/ 642521 h 1765028"/>
                <a:gd name="connsiteX20" fmla="*/ 476028 w 1598447"/>
                <a:gd name="connsiteY20" fmla="*/ 653780 h 1765028"/>
                <a:gd name="connsiteX21" fmla="*/ 175868 w 1598447"/>
                <a:gd name="connsiteY21" fmla="*/ 353622 h 1765028"/>
                <a:gd name="connsiteX22" fmla="*/ 42489 w 1598447"/>
                <a:gd name="connsiteY22" fmla="*/ 353534 h 1765028"/>
                <a:gd name="connsiteX23" fmla="*/ 42401 w 1598447"/>
                <a:gd name="connsiteY23" fmla="*/ 486913 h 1765028"/>
                <a:gd name="connsiteX24" fmla="*/ 42487 w 1598447"/>
                <a:gd name="connsiteY24" fmla="*/ 487001 h 1765028"/>
                <a:gd name="connsiteX25" fmla="*/ 296451 w 1598447"/>
                <a:gd name="connsiteY25" fmla="*/ 740968 h 1765028"/>
                <a:gd name="connsiteX26" fmla="*/ 263272 w 1598447"/>
                <a:gd name="connsiteY26" fmla="*/ 767067 h 1765028"/>
                <a:gd name="connsiteX27" fmla="*/ 161048 w 1598447"/>
                <a:gd name="connsiteY27" fmla="*/ 664843 h 1765028"/>
                <a:gd name="connsiteX28" fmla="*/ 27669 w 1598447"/>
                <a:gd name="connsiteY28" fmla="*/ 664755 h 1765028"/>
                <a:gd name="connsiteX29" fmla="*/ 27579 w 1598447"/>
                <a:gd name="connsiteY29" fmla="*/ 798135 h 1765028"/>
                <a:gd name="connsiteX30" fmla="*/ 27667 w 1598447"/>
                <a:gd name="connsiteY30" fmla="*/ 798221 h 1765028"/>
                <a:gd name="connsiteX31" fmla="*/ 141227 w 1598447"/>
                <a:gd name="connsiteY31" fmla="*/ 911781 h 1765028"/>
                <a:gd name="connsiteX32" fmla="*/ 341382 w 1598447"/>
                <a:gd name="connsiteY32" fmla="*/ 1686625 h 1765028"/>
                <a:gd name="connsiteX33" fmla="*/ 1046921 w 1598447"/>
                <a:gd name="connsiteY33" fmla="*/ 1580356 h 1765028"/>
                <a:gd name="connsiteX34" fmla="*/ 1168664 w 1598447"/>
                <a:gd name="connsiteY34" fmla="*/ 1702097 h 1765028"/>
                <a:gd name="connsiteX35" fmla="*/ 628987 w 1598447"/>
                <a:gd name="connsiteY35" fmla="*/ 1681126 h 1765028"/>
                <a:gd name="connsiteX36" fmla="*/ 146671 w 1598447"/>
                <a:gd name="connsiteY36" fmla="*/ 1198811 h 1765028"/>
                <a:gd name="connsiteX37" fmla="*/ 628987 w 1598447"/>
                <a:gd name="connsiteY37" fmla="*/ 716495 h 1765028"/>
                <a:gd name="connsiteX38" fmla="*/ 1111302 w 1598447"/>
                <a:gd name="connsiteY38" fmla="*/ 1198811 h 1765028"/>
                <a:gd name="connsiteX39" fmla="*/ 628987 w 1598447"/>
                <a:gd name="connsiteY39" fmla="*/ 1681126 h 1765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98447" h="1765028">
                  <a:moveTo>
                    <a:pt x="1598447" y="1272314"/>
                  </a:moveTo>
                  <a:lnTo>
                    <a:pt x="1361473" y="1035344"/>
                  </a:lnTo>
                  <a:lnTo>
                    <a:pt x="1398523" y="746353"/>
                  </a:lnTo>
                  <a:cubicBezTo>
                    <a:pt x="1401319" y="722317"/>
                    <a:pt x="1396663" y="698000"/>
                    <a:pt x="1385186" y="676694"/>
                  </a:cubicBezTo>
                  <a:lnTo>
                    <a:pt x="1073965" y="187632"/>
                  </a:lnTo>
                  <a:cubicBezTo>
                    <a:pt x="1042805" y="138558"/>
                    <a:pt x="977762" y="124038"/>
                    <a:pt x="928689" y="155197"/>
                  </a:cubicBezTo>
                  <a:cubicBezTo>
                    <a:pt x="879698" y="186307"/>
                    <a:pt x="865130" y="251199"/>
                    <a:pt x="896124" y="300265"/>
                  </a:cubicBezTo>
                  <a:lnTo>
                    <a:pt x="1109532" y="635200"/>
                  </a:lnTo>
                  <a:lnTo>
                    <a:pt x="939103" y="464771"/>
                  </a:lnTo>
                  <a:lnTo>
                    <a:pt x="501909" y="27581"/>
                  </a:lnTo>
                  <a:cubicBezTo>
                    <a:pt x="465054" y="-9227"/>
                    <a:pt x="405337" y="-9189"/>
                    <a:pt x="368530" y="27667"/>
                  </a:cubicBezTo>
                  <a:cubicBezTo>
                    <a:pt x="331757" y="64488"/>
                    <a:pt x="331754" y="124136"/>
                    <a:pt x="368528" y="160958"/>
                  </a:cubicBezTo>
                  <a:lnTo>
                    <a:pt x="805722" y="598148"/>
                  </a:lnTo>
                  <a:cubicBezTo>
                    <a:pt x="813932" y="606309"/>
                    <a:pt x="813971" y="619579"/>
                    <a:pt x="805812" y="627791"/>
                  </a:cubicBezTo>
                  <a:cubicBezTo>
                    <a:pt x="797652" y="636001"/>
                    <a:pt x="784380" y="636041"/>
                    <a:pt x="776171" y="627881"/>
                  </a:cubicBezTo>
                  <a:cubicBezTo>
                    <a:pt x="776141" y="627852"/>
                    <a:pt x="776110" y="627821"/>
                    <a:pt x="776080" y="627791"/>
                  </a:cubicBezTo>
                  <a:lnTo>
                    <a:pt x="248486" y="100197"/>
                  </a:lnTo>
                  <a:cubicBezTo>
                    <a:pt x="210827" y="64192"/>
                    <a:pt x="151113" y="65530"/>
                    <a:pt x="115107" y="103187"/>
                  </a:cubicBezTo>
                  <a:cubicBezTo>
                    <a:pt x="80237" y="139656"/>
                    <a:pt x="80235" y="197106"/>
                    <a:pt x="115105" y="233576"/>
                  </a:cubicBezTo>
                  <a:lnTo>
                    <a:pt x="524052" y="642521"/>
                  </a:lnTo>
                  <a:cubicBezTo>
                    <a:pt x="507783" y="645582"/>
                    <a:pt x="491776" y="649336"/>
                    <a:pt x="476028" y="653780"/>
                  </a:cubicBezTo>
                  <a:lnTo>
                    <a:pt x="175868" y="353622"/>
                  </a:lnTo>
                  <a:cubicBezTo>
                    <a:pt x="139061" y="316767"/>
                    <a:pt x="79344" y="316727"/>
                    <a:pt x="42489" y="353534"/>
                  </a:cubicBezTo>
                  <a:cubicBezTo>
                    <a:pt x="5632" y="390341"/>
                    <a:pt x="5594" y="450058"/>
                    <a:pt x="42401" y="486913"/>
                  </a:cubicBezTo>
                  <a:cubicBezTo>
                    <a:pt x="42430" y="486942"/>
                    <a:pt x="42457" y="486972"/>
                    <a:pt x="42487" y="487001"/>
                  </a:cubicBezTo>
                  <a:lnTo>
                    <a:pt x="296451" y="740968"/>
                  </a:lnTo>
                  <a:cubicBezTo>
                    <a:pt x="285062" y="749261"/>
                    <a:pt x="274002" y="757962"/>
                    <a:pt x="263272" y="767067"/>
                  </a:cubicBezTo>
                  <a:lnTo>
                    <a:pt x="161048" y="664843"/>
                  </a:lnTo>
                  <a:cubicBezTo>
                    <a:pt x="124241" y="627986"/>
                    <a:pt x="64524" y="627948"/>
                    <a:pt x="27669" y="664755"/>
                  </a:cubicBezTo>
                  <a:cubicBezTo>
                    <a:pt x="-9188" y="701562"/>
                    <a:pt x="-9228" y="761277"/>
                    <a:pt x="27579" y="798135"/>
                  </a:cubicBezTo>
                  <a:cubicBezTo>
                    <a:pt x="27608" y="798164"/>
                    <a:pt x="27638" y="798191"/>
                    <a:pt x="27667" y="798221"/>
                  </a:cubicBezTo>
                  <a:cubicBezTo>
                    <a:pt x="27667" y="798221"/>
                    <a:pt x="75209" y="845762"/>
                    <a:pt x="141227" y="911781"/>
                  </a:cubicBezTo>
                  <a:cubicBezTo>
                    <a:pt x="-17467" y="1181020"/>
                    <a:pt x="72143" y="1527928"/>
                    <a:pt x="341382" y="1686625"/>
                  </a:cubicBezTo>
                  <a:cubicBezTo>
                    <a:pt x="572082" y="1822606"/>
                    <a:pt x="866512" y="1778258"/>
                    <a:pt x="1046921" y="1580356"/>
                  </a:cubicBezTo>
                  <a:lnTo>
                    <a:pt x="1168664" y="1702097"/>
                  </a:lnTo>
                  <a:close/>
                  <a:moveTo>
                    <a:pt x="628987" y="1681126"/>
                  </a:moveTo>
                  <a:cubicBezTo>
                    <a:pt x="362612" y="1681126"/>
                    <a:pt x="146671" y="1465187"/>
                    <a:pt x="146671" y="1198811"/>
                  </a:cubicBezTo>
                  <a:cubicBezTo>
                    <a:pt x="146671" y="932436"/>
                    <a:pt x="362612" y="716495"/>
                    <a:pt x="628987" y="716495"/>
                  </a:cubicBezTo>
                  <a:cubicBezTo>
                    <a:pt x="895363" y="716495"/>
                    <a:pt x="1111302" y="932436"/>
                    <a:pt x="1111302" y="1198811"/>
                  </a:cubicBezTo>
                  <a:cubicBezTo>
                    <a:pt x="1111000" y="1465062"/>
                    <a:pt x="895237" y="1680824"/>
                    <a:pt x="628987" y="1681126"/>
                  </a:cubicBezTo>
                  <a:close/>
                </a:path>
              </a:pathLst>
            </a:custGeom>
            <a:solidFill>
              <a:srgbClr val="00817D"/>
            </a:solidFill>
            <a:ln w="20935" cap="flat">
              <a:noFill/>
              <a:prstDash val="solid"/>
              <a:miter/>
            </a:ln>
          </p:spPr>
          <p:txBody>
            <a:bodyPr rtlCol="0" anchor="ctr"/>
            <a:lstStyle/>
            <a:p>
              <a:endParaRPr lang="en-GB"/>
            </a:p>
          </p:txBody>
        </p:sp>
        <p:pic>
          <p:nvPicPr>
            <p:cNvPr id="128" name="Graphic 127" descr="Earth globe: Africa and Europe with solid fill">
              <a:extLst>
                <a:ext uri="{FF2B5EF4-FFF2-40B4-BE49-F238E27FC236}">
                  <a16:creationId xmlns:a16="http://schemas.microsoft.com/office/drawing/2014/main" id="{42214190-5F1A-4768-BE77-A19E9D3FDB4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630419" y="6362642"/>
              <a:ext cx="1333558" cy="1333558"/>
            </a:xfrm>
            <a:prstGeom prst="rect">
              <a:avLst/>
            </a:prstGeom>
          </p:spPr>
        </p:pic>
      </p:grpSp>
      <p:pic>
        <p:nvPicPr>
          <p:cNvPr id="129" name="Graphic 128" descr="Apple with solid fill">
            <a:extLst>
              <a:ext uri="{FF2B5EF4-FFF2-40B4-BE49-F238E27FC236}">
                <a16:creationId xmlns:a16="http://schemas.microsoft.com/office/drawing/2014/main" id="{1224FCC3-C6BD-4E45-A9EF-3394854963A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4432474" y="5056428"/>
            <a:ext cx="1579213" cy="1579213"/>
          </a:xfrm>
          <a:custGeom>
            <a:avLst/>
            <a:gdLst>
              <a:gd name="connsiteX0" fmla="*/ 793384 w 1515943"/>
              <a:gd name="connsiteY0" fmla="*/ 963827 h 1515943"/>
              <a:gd name="connsiteX1" fmla="*/ 794201 w 1515943"/>
              <a:gd name="connsiteY1" fmla="*/ 963933 h 1515943"/>
              <a:gd name="connsiteX2" fmla="*/ 792701 w 1515943"/>
              <a:gd name="connsiteY2" fmla="*/ 978631 h 1515943"/>
              <a:gd name="connsiteX3" fmla="*/ 794767 w 1515943"/>
              <a:gd name="connsiteY3" fmla="*/ 995469 h 1515943"/>
              <a:gd name="connsiteX4" fmla="*/ 787456 w 1515943"/>
              <a:gd name="connsiteY4" fmla="*/ 1018743 h 1515943"/>
              <a:gd name="connsiteX5" fmla="*/ 793384 w 1515943"/>
              <a:gd name="connsiteY5" fmla="*/ 963827 h 1515943"/>
              <a:gd name="connsiteX6" fmla="*/ 844571 w 1515943"/>
              <a:gd name="connsiteY6" fmla="*/ 882163 h 1515943"/>
              <a:gd name="connsiteX7" fmla="*/ 858088 w 1515943"/>
              <a:gd name="connsiteY7" fmla="*/ 892635 h 1515943"/>
              <a:gd name="connsiteX8" fmla="*/ 844157 w 1515943"/>
              <a:gd name="connsiteY8" fmla="*/ 970444 h 1515943"/>
              <a:gd name="connsiteX9" fmla="*/ 794201 w 1515943"/>
              <a:gd name="connsiteY9" fmla="*/ 963933 h 1515943"/>
              <a:gd name="connsiteX10" fmla="*/ 795313 w 1515943"/>
              <a:gd name="connsiteY10" fmla="*/ 953040 h 1515943"/>
              <a:gd name="connsiteX11" fmla="*/ 799783 w 1515943"/>
              <a:gd name="connsiteY11" fmla="*/ 922293 h 1515943"/>
              <a:gd name="connsiteX12" fmla="*/ 800374 w 1515943"/>
              <a:gd name="connsiteY12" fmla="*/ 919170 h 1515943"/>
              <a:gd name="connsiteX13" fmla="*/ 821384 w 1515943"/>
              <a:gd name="connsiteY13" fmla="*/ 925387 h 1515943"/>
              <a:gd name="connsiteX14" fmla="*/ 844016 w 1515943"/>
              <a:gd name="connsiteY14" fmla="*/ 891558 h 1515943"/>
              <a:gd name="connsiteX15" fmla="*/ 809110 w 1515943"/>
              <a:gd name="connsiteY15" fmla="*/ 877758 h 1515943"/>
              <a:gd name="connsiteX16" fmla="*/ 805684 w 1515943"/>
              <a:gd name="connsiteY16" fmla="*/ 891110 h 1515943"/>
              <a:gd name="connsiteX17" fmla="*/ 800374 w 1515943"/>
              <a:gd name="connsiteY17" fmla="*/ 919170 h 1515943"/>
              <a:gd name="connsiteX18" fmla="*/ 790964 w 1515943"/>
              <a:gd name="connsiteY18" fmla="*/ 916385 h 1515943"/>
              <a:gd name="connsiteX19" fmla="*/ 796428 w 1515943"/>
              <a:gd name="connsiteY19" fmla="*/ 885965 h 1515943"/>
              <a:gd name="connsiteX20" fmla="*/ 845806 w 1515943"/>
              <a:gd name="connsiteY20" fmla="*/ 861248 h 1515943"/>
              <a:gd name="connsiteX21" fmla="*/ 855798 w 1515943"/>
              <a:gd name="connsiteY21" fmla="*/ 864661 h 1515943"/>
              <a:gd name="connsiteX22" fmla="*/ 867562 w 1515943"/>
              <a:gd name="connsiteY22" fmla="*/ 896379 h 1515943"/>
              <a:gd name="connsiteX23" fmla="*/ 844901 w 1515943"/>
              <a:gd name="connsiteY23" fmla="*/ 876585 h 1515943"/>
              <a:gd name="connsiteX24" fmla="*/ 845781 w 1515943"/>
              <a:gd name="connsiteY24" fmla="*/ 861685 h 1515943"/>
              <a:gd name="connsiteX25" fmla="*/ 817603 w 1515943"/>
              <a:gd name="connsiteY25" fmla="*/ 852202 h 1515943"/>
              <a:gd name="connsiteX26" fmla="*/ 826013 w 1515943"/>
              <a:gd name="connsiteY26" fmla="*/ 854487 h 1515943"/>
              <a:gd name="connsiteX27" fmla="*/ 835460 w 1515943"/>
              <a:gd name="connsiteY27" fmla="*/ 857714 h 1515943"/>
              <a:gd name="connsiteX28" fmla="*/ 844868 w 1515943"/>
              <a:gd name="connsiteY28" fmla="*/ 876557 h 1515943"/>
              <a:gd name="connsiteX29" fmla="*/ 844901 w 1515943"/>
              <a:gd name="connsiteY29" fmla="*/ 876585 h 1515943"/>
              <a:gd name="connsiteX30" fmla="*/ 844571 w 1515943"/>
              <a:gd name="connsiteY30" fmla="*/ 882163 h 1515943"/>
              <a:gd name="connsiteX31" fmla="*/ 841505 w 1515943"/>
              <a:gd name="connsiteY31" fmla="*/ 879789 h 1515943"/>
              <a:gd name="connsiteX32" fmla="*/ 828356 w 1515943"/>
              <a:gd name="connsiteY32" fmla="*/ 872903 h 1515943"/>
              <a:gd name="connsiteX33" fmla="*/ 815058 w 1515943"/>
              <a:gd name="connsiteY33" fmla="*/ 873908 h 1515943"/>
              <a:gd name="connsiteX34" fmla="*/ 809110 w 1515943"/>
              <a:gd name="connsiteY34" fmla="*/ 877758 h 1515943"/>
              <a:gd name="connsiteX35" fmla="*/ 812586 w 1515943"/>
              <a:gd name="connsiteY35" fmla="*/ 864211 h 1515943"/>
              <a:gd name="connsiteX36" fmla="*/ 1217005 w 1515943"/>
              <a:gd name="connsiteY36" fmla="*/ 367778 h 1515943"/>
              <a:gd name="connsiteX37" fmla="*/ 900597 w 1515943"/>
              <a:gd name="connsiteY37" fmla="*/ 806985 h 1515943"/>
              <a:gd name="connsiteX38" fmla="*/ 847545 w 1515943"/>
              <a:gd name="connsiteY38" fmla="*/ 831812 h 1515943"/>
              <a:gd name="connsiteX39" fmla="*/ 845806 w 1515943"/>
              <a:gd name="connsiteY39" fmla="*/ 861248 h 1515943"/>
              <a:gd name="connsiteX40" fmla="*/ 835460 w 1515943"/>
              <a:gd name="connsiteY40" fmla="*/ 857714 h 1515943"/>
              <a:gd name="connsiteX41" fmla="*/ 827684 w 1515943"/>
              <a:gd name="connsiteY41" fmla="*/ 842140 h 1515943"/>
              <a:gd name="connsiteX42" fmla="*/ 820062 w 1515943"/>
              <a:gd name="connsiteY42" fmla="*/ 846315 h 1515943"/>
              <a:gd name="connsiteX43" fmla="*/ 817603 w 1515943"/>
              <a:gd name="connsiteY43" fmla="*/ 852202 h 1515943"/>
              <a:gd name="connsiteX44" fmla="*/ 787421 w 1515943"/>
              <a:gd name="connsiteY44" fmla="*/ 844003 h 1515943"/>
              <a:gd name="connsiteX45" fmla="*/ 739172 w 1515943"/>
              <a:gd name="connsiteY45" fmla="*/ 833487 h 1515943"/>
              <a:gd name="connsiteX46" fmla="*/ 587789 w 1515943"/>
              <a:gd name="connsiteY46" fmla="*/ 853990 h 1515943"/>
              <a:gd name="connsiteX47" fmla="*/ 566421 w 1515943"/>
              <a:gd name="connsiteY47" fmla="*/ 847825 h 1515943"/>
              <a:gd name="connsiteX48" fmla="*/ 559324 w 1515943"/>
              <a:gd name="connsiteY48" fmla="*/ 838571 h 1515943"/>
              <a:gd name="connsiteX49" fmla="*/ 481418 w 1515943"/>
              <a:gd name="connsiteY49" fmla="*/ 819985 h 1515943"/>
              <a:gd name="connsiteX50" fmla="*/ 476368 w 1515943"/>
              <a:gd name="connsiteY50" fmla="*/ 819118 h 1515943"/>
              <a:gd name="connsiteX51" fmla="*/ 465248 w 1515943"/>
              <a:gd name="connsiteY51" fmla="*/ 815454 h 1515943"/>
              <a:gd name="connsiteX52" fmla="*/ 445777 w 1515943"/>
              <a:gd name="connsiteY52" fmla="*/ 811248 h 1515943"/>
              <a:gd name="connsiteX53" fmla="*/ 461576 w 1515943"/>
              <a:gd name="connsiteY53" fmla="*/ 816579 h 1515943"/>
              <a:gd name="connsiteX54" fmla="*/ 476368 w 1515943"/>
              <a:gd name="connsiteY54" fmla="*/ 819118 h 1515943"/>
              <a:gd name="connsiteX55" fmla="*/ 498294 w 1515943"/>
              <a:gd name="connsiteY55" fmla="*/ 826343 h 1515943"/>
              <a:gd name="connsiteX56" fmla="*/ 540584 w 1515943"/>
              <a:gd name="connsiteY56" fmla="*/ 840370 h 1515943"/>
              <a:gd name="connsiteX57" fmla="*/ 566421 w 1515943"/>
              <a:gd name="connsiteY57" fmla="*/ 847825 h 1515943"/>
              <a:gd name="connsiteX58" fmla="*/ 678074 w 1515943"/>
              <a:gd name="connsiteY58" fmla="*/ 993407 h 1515943"/>
              <a:gd name="connsiteX59" fmla="*/ 393175 w 1515943"/>
              <a:gd name="connsiteY59" fmla="*/ 1010217 h 1515943"/>
              <a:gd name="connsiteX60" fmla="*/ 286469 w 1515943"/>
              <a:gd name="connsiteY60" fmla="*/ 1119521 h 1515943"/>
              <a:gd name="connsiteX61" fmla="*/ 87287 w 1515943"/>
              <a:gd name="connsiteY61" fmla="*/ 1245166 h 1515943"/>
              <a:gd name="connsiteX62" fmla="*/ 315422 w 1515943"/>
              <a:gd name="connsiteY62" fmla="*/ 1184493 h 1515943"/>
              <a:gd name="connsiteX63" fmla="*/ 441231 w 1515943"/>
              <a:gd name="connsiteY63" fmla="*/ 1065702 h 1515943"/>
              <a:gd name="connsiteX64" fmla="*/ 749284 w 1515943"/>
              <a:gd name="connsiteY64" fmla="*/ 1031359 h 1515943"/>
              <a:gd name="connsiteX65" fmla="*/ 775299 w 1515943"/>
              <a:gd name="connsiteY65" fmla="*/ 1045201 h 1515943"/>
              <a:gd name="connsiteX66" fmla="*/ 807460 w 1515943"/>
              <a:gd name="connsiteY66" fmla="*/ 1075636 h 1515943"/>
              <a:gd name="connsiteX67" fmla="*/ 644971 w 1515943"/>
              <a:gd name="connsiteY67" fmla="*/ 1126528 h 1515943"/>
              <a:gd name="connsiteX68" fmla="*/ 561857 w 1515943"/>
              <a:gd name="connsiteY68" fmla="*/ 1318020 h 1515943"/>
              <a:gd name="connsiteX69" fmla="*/ 672891 w 1515943"/>
              <a:gd name="connsiteY69" fmla="*/ 1192769 h 1515943"/>
              <a:gd name="connsiteX70" fmla="*/ 814654 w 1515943"/>
              <a:gd name="connsiteY70" fmla="*/ 1148151 h 1515943"/>
              <a:gd name="connsiteX71" fmla="*/ 872234 w 1515943"/>
              <a:gd name="connsiteY71" fmla="*/ 1235313 h 1515943"/>
              <a:gd name="connsiteX72" fmla="*/ 862500 w 1515943"/>
              <a:gd name="connsiteY72" fmla="*/ 1127816 h 1515943"/>
              <a:gd name="connsiteX73" fmla="*/ 890115 w 1515943"/>
              <a:gd name="connsiteY73" fmla="*/ 991109 h 1515943"/>
              <a:gd name="connsiteX74" fmla="*/ 934222 w 1515943"/>
              <a:gd name="connsiteY74" fmla="*/ 924660 h 1515943"/>
              <a:gd name="connsiteX75" fmla="*/ 1023291 w 1515943"/>
              <a:gd name="connsiteY75" fmla="*/ 897505 h 1515943"/>
              <a:gd name="connsiteX76" fmla="*/ 1066088 w 1515943"/>
              <a:gd name="connsiteY76" fmla="*/ 947825 h 1515943"/>
              <a:gd name="connsiteX77" fmla="*/ 1044097 w 1515943"/>
              <a:gd name="connsiteY77" fmla="*/ 1016565 h 1515943"/>
              <a:gd name="connsiteX78" fmla="*/ 1093244 w 1515943"/>
              <a:gd name="connsiteY78" fmla="*/ 1065948 h 1515943"/>
              <a:gd name="connsiteX79" fmla="*/ 1115218 w 1515943"/>
              <a:gd name="connsiteY79" fmla="*/ 977859 h 1515943"/>
              <a:gd name="connsiteX80" fmla="*/ 1121807 w 1515943"/>
              <a:gd name="connsiteY80" fmla="*/ 895947 h 1515943"/>
              <a:gd name="connsiteX81" fmla="*/ 1244000 w 1515943"/>
              <a:gd name="connsiteY81" fmla="*/ 824559 h 1515943"/>
              <a:gd name="connsiteX82" fmla="*/ 1372688 w 1515943"/>
              <a:gd name="connsiteY82" fmla="*/ 855063 h 1515943"/>
              <a:gd name="connsiteX83" fmla="*/ 1261527 w 1515943"/>
              <a:gd name="connsiteY83" fmla="*/ 775757 h 1515943"/>
              <a:gd name="connsiteX84" fmla="*/ 1095154 w 1515943"/>
              <a:gd name="connsiteY84" fmla="*/ 848275 h 1515943"/>
              <a:gd name="connsiteX85" fmla="*/ 1012823 w 1515943"/>
              <a:gd name="connsiteY85" fmla="*/ 845187 h 1515943"/>
              <a:gd name="connsiteX86" fmla="*/ 985034 w 1515943"/>
              <a:gd name="connsiteY86" fmla="*/ 842561 h 1515943"/>
              <a:gd name="connsiteX87" fmla="*/ 1062235 w 1515943"/>
              <a:gd name="connsiteY87" fmla="*/ 705718 h 1515943"/>
              <a:gd name="connsiteX88" fmla="*/ 1217005 w 1515943"/>
              <a:gd name="connsiteY88" fmla="*/ 367778 h 1515943"/>
              <a:gd name="connsiteX89" fmla="*/ 0 w 1515943"/>
              <a:gd name="connsiteY89" fmla="*/ 0 h 1515943"/>
              <a:gd name="connsiteX90" fmla="*/ 1515943 w 1515943"/>
              <a:gd name="connsiteY90" fmla="*/ 0 h 1515943"/>
              <a:gd name="connsiteX91" fmla="*/ 1515943 w 1515943"/>
              <a:gd name="connsiteY91" fmla="*/ 1515943 h 1515943"/>
              <a:gd name="connsiteX92" fmla="*/ 0 w 1515943"/>
              <a:gd name="connsiteY92" fmla="*/ 1515943 h 151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515943" h="1515943">
                <a:moveTo>
                  <a:pt x="793384" y="963827"/>
                </a:moveTo>
                <a:lnTo>
                  <a:pt x="794201" y="963933"/>
                </a:lnTo>
                <a:lnTo>
                  <a:pt x="792701" y="978631"/>
                </a:lnTo>
                <a:cubicBezTo>
                  <a:pt x="791675" y="992924"/>
                  <a:pt x="792173" y="1000635"/>
                  <a:pt x="794767" y="995469"/>
                </a:cubicBezTo>
                <a:lnTo>
                  <a:pt x="787456" y="1018743"/>
                </a:lnTo>
                <a:cubicBezTo>
                  <a:pt x="798815" y="998606"/>
                  <a:pt x="772723" y="953452"/>
                  <a:pt x="793384" y="963827"/>
                </a:cubicBezTo>
                <a:close/>
                <a:moveTo>
                  <a:pt x="844571" y="882163"/>
                </a:moveTo>
                <a:lnTo>
                  <a:pt x="858088" y="892635"/>
                </a:lnTo>
                <a:cubicBezTo>
                  <a:pt x="867099" y="905088"/>
                  <a:pt x="868833" y="927220"/>
                  <a:pt x="844157" y="970444"/>
                </a:cubicBezTo>
                <a:lnTo>
                  <a:pt x="794201" y="963933"/>
                </a:lnTo>
                <a:lnTo>
                  <a:pt x="795313" y="953040"/>
                </a:lnTo>
                <a:cubicBezTo>
                  <a:pt x="796517" y="943388"/>
                  <a:pt x="798031" y="932877"/>
                  <a:pt x="799783" y="922293"/>
                </a:cubicBezTo>
                <a:lnTo>
                  <a:pt x="800374" y="919170"/>
                </a:lnTo>
                <a:lnTo>
                  <a:pt x="821384" y="925387"/>
                </a:lnTo>
                <a:cubicBezTo>
                  <a:pt x="836357" y="924189"/>
                  <a:pt x="841779" y="910033"/>
                  <a:pt x="844016" y="891558"/>
                </a:cubicBezTo>
                <a:close/>
                <a:moveTo>
                  <a:pt x="809110" y="877758"/>
                </a:moveTo>
                <a:lnTo>
                  <a:pt x="805684" y="891110"/>
                </a:lnTo>
                <a:lnTo>
                  <a:pt x="800374" y="919170"/>
                </a:lnTo>
                <a:lnTo>
                  <a:pt x="790964" y="916385"/>
                </a:lnTo>
                <a:cubicBezTo>
                  <a:pt x="777755" y="909317"/>
                  <a:pt x="784886" y="896195"/>
                  <a:pt x="796428" y="885965"/>
                </a:cubicBezTo>
                <a:close/>
                <a:moveTo>
                  <a:pt x="845806" y="861248"/>
                </a:moveTo>
                <a:lnTo>
                  <a:pt x="855798" y="864661"/>
                </a:lnTo>
                <a:cubicBezTo>
                  <a:pt x="932790" y="894441"/>
                  <a:pt x="902338" y="916281"/>
                  <a:pt x="867562" y="896379"/>
                </a:cubicBezTo>
                <a:lnTo>
                  <a:pt x="844901" y="876585"/>
                </a:lnTo>
                <a:lnTo>
                  <a:pt x="845781" y="861685"/>
                </a:lnTo>
                <a:close/>
                <a:moveTo>
                  <a:pt x="817603" y="852202"/>
                </a:moveTo>
                <a:lnTo>
                  <a:pt x="826013" y="854487"/>
                </a:lnTo>
                <a:lnTo>
                  <a:pt x="835460" y="857714"/>
                </a:lnTo>
                <a:lnTo>
                  <a:pt x="844868" y="876557"/>
                </a:lnTo>
                <a:lnTo>
                  <a:pt x="844901" y="876585"/>
                </a:lnTo>
                <a:lnTo>
                  <a:pt x="844571" y="882163"/>
                </a:lnTo>
                <a:lnTo>
                  <a:pt x="841505" y="879789"/>
                </a:lnTo>
                <a:cubicBezTo>
                  <a:pt x="835753" y="876976"/>
                  <a:pt x="830573" y="875156"/>
                  <a:pt x="828356" y="872903"/>
                </a:cubicBezTo>
                <a:cubicBezTo>
                  <a:pt x="826140" y="870651"/>
                  <a:pt x="821043" y="871359"/>
                  <a:pt x="815058" y="873908"/>
                </a:cubicBezTo>
                <a:lnTo>
                  <a:pt x="809110" y="877758"/>
                </a:lnTo>
                <a:lnTo>
                  <a:pt x="812586" y="864211"/>
                </a:lnTo>
                <a:close/>
                <a:moveTo>
                  <a:pt x="1217005" y="367778"/>
                </a:moveTo>
                <a:cubicBezTo>
                  <a:pt x="1227472" y="339703"/>
                  <a:pt x="927066" y="821025"/>
                  <a:pt x="900597" y="806985"/>
                </a:cubicBezTo>
                <a:cubicBezTo>
                  <a:pt x="861422" y="786105"/>
                  <a:pt x="850901" y="804099"/>
                  <a:pt x="847545" y="831812"/>
                </a:cubicBezTo>
                <a:lnTo>
                  <a:pt x="845806" y="861248"/>
                </a:lnTo>
                <a:lnTo>
                  <a:pt x="835460" y="857714"/>
                </a:lnTo>
                <a:lnTo>
                  <a:pt x="827684" y="842140"/>
                </a:lnTo>
                <a:cubicBezTo>
                  <a:pt x="825167" y="840720"/>
                  <a:pt x="822602" y="842374"/>
                  <a:pt x="820062" y="846315"/>
                </a:cubicBezTo>
                <a:lnTo>
                  <a:pt x="817603" y="852202"/>
                </a:lnTo>
                <a:lnTo>
                  <a:pt x="787421" y="844003"/>
                </a:lnTo>
                <a:cubicBezTo>
                  <a:pt x="772995" y="840487"/>
                  <a:pt x="756959" y="836966"/>
                  <a:pt x="739172" y="833487"/>
                </a:cubicBezTo>
                <a:cubicBezTo>
                  <a:pt x="717938" y="876074"/>
                  <a:pt x="652083" y="870303"/>
                  <a:pt x="587789" y="853990"/>
                </a:cubicBezTo>
                <a:lnTo>
                  <a:pt x="566421" y="847825"/>
                </a:lnTo>
                <a:lnTo>
                  <a:pt x="559324" y="838571"/>
                </a:lnTo>
                <a:cubicBezTo>
                  <a:pt x="546134" y="831581"/>
                  <a:pt x="510254" y="824962"/>
                  <a:pt x="481418" y="819985"/>
                </a:cubicBezTo>
                <a:lnTo>
                  <a:pt x="476368" y="819118"/>
                </a:lnTo>
                <a:lnTo>
                  <a:pt x="465248" y="815454"/>
                </a:lnTo>
                <a:cubicBezTo>
                  <a:pt x="456255" y="812741"/>
                  <a:pt x="449524" y="811142"/>
                  <a:pt x="445777" y="811248"/>
                </a:cubicBezTo>
                <a:cubicBezTo>
                  <a:pt x="434537" y="811565"/>
                  <a:pt x="443984" y="813521"/>
                  <a:pt x="461576" y="816579"/>
                </a:cubicBezTo>
                <a:lnTo>
                  <a:pt x="476368" y="819118"/>
                </a:lnTo>
                <a:lnTo>
                  <a:pt x="498294" y="826343"/>
                </a:lnTo>
                <a:cubicBezTo>
                  <a:pt x="511090" y="830693"/>
                  <a:pt x="525427" y="835566"/>
                  <a:pt x="540584" y="840370"/>
                </a:cubicBezTo>
                <a:lnTo>
                  <a:pt x="566421" y="847825"/>
                </a:lnTo>
                <a:lnTo>
                  <a:pt x="678074" y="993407"/>
                </a:lnTo>
                <a:lnTo>
                  <a:pt x="393175" y="1010217"/>
                </a:lnTo>
                <a:lnTo>
                  <a:pt x="286469" y="1119521"/>
                </a:lnTo>
                <a:lnTo>
                  <a:pt x="87287" y="1245166"/>
                </a:lnTo>
                <a:lnTo>
                  <a:pt x="315422" y="1184493"/>
                </a:lnTo>
                <a:lnTo>
                  <a:pt x="441231" y="1065702"/>
                </a:lnTo>
                <a:lnTo>
                  <a:pt x="749284" y="1031359"/>
                </a:lnTo>
                <a:lnTo>
                  <a:pt x="775299" y="1045201"/>
                </a:lnTo>
                <a:lnTo>
                  <a:pt x="807460" y="1075636"/>
                </a:lnTo>
                <a:lnTo>
                  <a:pt x="644971" y="1126528"/>
                </a:lnTo>
                <a:lnTo>
                  <a:pt x="561857" y="1318020"/>
                </a:lnTo>
                <a:lnTo>
                  <a:pt x="672891" y="1192769"/>
                </a:lnTo>
                <a:lnTo>
                  <a:pt x="814654" y="1148151"/>
                </a:lnTo>
                <a:lnTo>
                  <a:pt x="872234" y="1235313"/>
                </a:lnTo>
                <a:lnTo>
                  <a:pt x="862500" y="1127816"/>
                </a:lnTo>
                <a:lnTo>
                  <a:pt x="890115" y="991109"/>
                </a:lnTo>
                <a:cubicBezTo>
                  <a:pt x="904764" y="969803"/>
                  <a:pt x="919466" y="947654"/>
                  <a:pt x="934222" y="924660"/>
                </a:cubicBezTo>
                <a:lnTo>
                  <a:pt x="1023291" y="897505"/>
                </a:lnTo>
                <a:lnTo>
                  <a:pt x="1066088" y="947825"/>
                </a:lnTo>
                <a:lnTo>
                  <a:pt x="1044097" y="1016565"/>
                </a:lnTo>
                <a:lnTo>
                  <a:pt x="1093244" y="1065948"/>
                </a:lnTo>
                <a:lnTo>
                  <a:pt x="1115218" y="977859"/>
                </a:lnTo>
                <a:lnTo>
                  <a:pt x="1121807" y="895947"/>
                </a:lnTo>
                <a:lnTo>
                  <a:pt x="1244000" y="824559"/>
                </a:lnTo>
                <a:lnTo>
                  <a:pt x="1372688" y="855063"/>
                </a:lnTo>
                <a:lnTo>
                  <a:pt x="1261527" y="775757"/>
                </a:lnTo>
                <a:lnTo>
                  <a:pt x="1095154" y="848275"/>
                </a:lnTo>
                <a:lnTo>
                  <a:pt x="1012823" y="845187"/>
                </a:lnTo>
                <a:lnTo>
                  <a:pt x="985034" y="842561"/>
                </a:lnTo>
                <a:cubicBezTo>
                  <a:pt x="1011022" y="799015"/>
                  <a:pt x="1036877" y="753290"/>
                  <a:pt x="1062235" y="705718"/>
                </a:cubicBezTo>
                <a:cubicBezTo>
                  <a:pt x="1120943" y="596469"/>
                  <a:pt x="1172638" y="483594"/>
                  <a:pt x="1217005" y="367778"/>
                </a:cubicBezTo>
                <a:close/>
                <a:moveTo>
                  <a:pt x="0" y="0"/>
                </a:moveTo>
                <a:lnTo>
                  <a:pt x="1515943" y="0"/>
                </a:lnTo>
                <a:lnTo>
                  <a:pt x="1515943" y="1515943"/>
                </a:lnTo>
                <a:lnTo>
                  <a:pt x="0" y="1515943"/>
                </a:lnTo>
                <a:close/>
              </a:path>
            </a:pathLst>
          </a:custGeom>
        </p:spPr>
      </p:pic>
      <p:grpSp>
        <p:nvGrpSpPr>
          <p:cNvPr id="130" name="Group 129">
            <a:extLst>
              <a:ext uri="{FF2B5EF4-FFF2-40B4-BE49-F238E27FC236}">
                <a16:creationId xmlns:a16="http://schemas.microsoft.com/office/drawing/2014/main" id="{1906910F-DD5F-4818-963B-7D20CDA3BBE9}"/>
              </a:ext>
            </a:extLst>
          </p:cNvPr>
          <p:cNvGrpSpPr/>
          <p:nvPr/>
        </p:nvGrpSpPr>
        <p:grpSpPr>
          <a:xfrm>
            <a:off x="1073853" y="5363572"/>
            <a:ext cx="1259266" cy="1259266"/>
            <a:chOff x="338017" y="2561241"/>
            <a:chExt cx="2033058" cy="2033058"/>
          </a:xfrm>
          <a:solidFill>
            <a:srgbClr val="00817D"/>
          </a:solidFill>
        </p:grpSpPr>
        <p:sp>
          <p:nvSpPr>
            <p:cNvPr id="131" name="Graphic 21" descr="Books on shelf with solid fill">
              <a:extLst>
                <a:ext uri="{FF2B5EF4-FFF2-40B4-BE49-F238E27FC236}">
                  <a16:creationId xmlns:a16="http://schemas.microsoft.com/office/drawing/2014/main" id="{D0AB2A7C-76C9-4098-9B6D-C0B078868688}"/>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32" name="Graphic 21" descr="Books on shelf with solid fill">
              <a:extLst>
                <a:ext uri="{FF2B5EF4-FFF2-40B4-BE49-F238E27FC236}">
                  <a16:creationId xmlns:a16="http://schemas.microsoft.com/office/drawing/2014/main" id="{324B6DF1-B804-4E2A-A5B3-E953F007FF0E}"/>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33" name="Graphic 21" descr="Books on shelf with solid fill">
              <a:extLst>
                <a:ext uri="{FF2B5EF4-FFF2-40B4-BE49-F238E27FC236}">
                  <a16:creationId xmlns:a16="http://schemas.microsoft.com/office/drawing/2014/main" id="{8FD6F781-0FF5-4CAA-A025-B9BAB57F2B42}"/>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34" name="Graphic 21" descr="Books on shelf with solid fill">
              <a:extLst>
                <a:ext uri="{FF2B5EF4-FFF2-40B4-BE49-F238E27FC236}">
                  <a16:creationId xmlns:a16="http://schemas.microsoft.com/office/drawing/2014/main" id="{41756DF4-841B-4FD4-94C2-49057CE4261C}"/>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35" name="Graphic 21" descr="Books on shelf with solid fill">
              <a:extLst>
                <a:ext uri="{FF2B5EF4-FFF2-40B4-BE49-F238E27FC236}">
                  <a16:creationId xmlns:a16="http://schemas.microsoft.com/office/drawing/2014/main" id="{63DF8424-A295-4004-A630-8999AA343C0D}"/>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36" name="Graphic 21" descr="Books on shelf with solid fill">
              <a:extLst>
                <a:ext uri="{FF2B5EF4-FFF2-40B4-BE49-F238E27FC236}">
                  <a16:creationId xmlns:a16="http://schemas.microsoft.com/office/drawing/2014/main" id="{591DD697-1CFF-45CC-9CAC-875D4051EDD7}"/>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37" name="Rectangle 136">
              <a:extLst>
                <a:ext uri="{FF2B5EF4-FFF2-40B4-BE49-F238E27FC236}">
                  <a16:creationId xmlns:a16="http://schemas.microsoft.com/office/drawing/2014/main" id="{195FB675-E7D6-4143-AC13-82C3ED154F78}"/>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8" name="Freeform: Shape 137">
              <a:extLst>
                <a:ext uri="{FF2B5EF4-FFF2-40B4-BE49-F238E27FC236}">
                  <a16:creationId xmlns:a16="http://schemas.microsoft.com/office/drawing/2014/main" id="{583DAA2E-43E7-45E3-9011-3D10A1864202}"/>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Tree>
    <p:extLst>
      <p:ext uri="{BB962C8B-B14F-4D97-AF65-F5344CB8AC3E}">
        <p14:creationId xmlns:p14="http://schemas.microsoft.com/office/powerpoint/2010/main" val="924528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4: What is the Trinity (Deeper)</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461665"/>
          </a:xfrm>
          <a:prstGeom prst="rect">
            <a:avLst/>
          </a:prstGeom>
          <a:solidFill>
            <a:schemeClr val="bg1"/>
          </a:solidFill>
          <a:ln w="28575">
            <a:solidFill>
              <a:srgbClr val="AFD510"/>
            </a:solidFill>
          </a:ln>
        </p:spPr>
        <p:txBody>
          <a:bodyPr wrap="square" rtlCol="0">
            <a:spAutoFit/>
          </a:bodyPr>
          <a:lstStyle/>
          <a:p>
            <a:r>
              <a:rPr lang="en-US" sz="1200"/>
              <a:t>I understand the meaning of incarnation</a:t>
            </a:r>
            <a:endParaRPr lang="en-GB" sz="1200"/>
          </a:p>
        </p:txBody>
      </p:sp>
      <p:sp>
        <p:nvSpPr>
          <p:cNvPr id="36" name="TextBox 35">
            <a:extLst>
              <a:ext uri="{FF2B5EF4-FFF2-40B4-BE49-F238E27FC236}">
                <a16:creationId xmlns:a16="http://schemas.microsoft.com/office/drawing/2014/main" id="{80193BE4-A1F6-4586-B61C-789D25FE6738}"/>
              </a:ext>
            </a:extLst>
          </p:cNvPr>
          <p:cNvSpPr txBox="1"/>
          <p:nvPr/>
        </p:nvSpPr>
        <p:spPr>
          <a:xfrm>
            <a:off x="5575590" y="2030777"/>
            <a:ext cx="1235633" cy="1015663"/>
          </a:xfrm>
          <a:prstGeom prst="rect">
            <a:avLst/>
          </a:prstGeom>
          <a:solidFill>
            <a:schemeClr val="bg1"/>
          </a:solidFill>
          <a:ln w="28575">
            <a:solidFill>
              <a:srgbClr val="AFD510"/>
            </a:solidFill>
          </a:ln>
        </p:spPr>
        <p:txBody>
          <a:bodyPr wrap="square" rtlCol="0">
            <a:spAutoFit/>
          </a:bodyPr>
          <a:lstStyle/>
          <a:p>
            <a:r>
              <a:rPr lang="en-US" sz="1200" dirty="0"/>
              <a:t>I know Christians believe God is Trinity (Father, Son and Holy Spirit)</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p:spPr>
        <p:txBody>
          <a:bodyPr wrap="square">
            <a:spAutoFit/>
          </a:bodyPr>
          <a:lstStyle/>
          <a:p>
            <a:pPr algn="ctr"/>
            <a:r>
              <a:rPr lang="en-GB" sz="1800" b="1" i="0" u="none" strike="noStrike" noProof="0">
                <a:solidFill>
                  <a:schemeClr val="bg1"/>
                </a:solidFill>
              </a:rPr>
              <a:t>What is the Trinity? (Deeper)</a:t>
            </a:r>
            <a:endParaRPr lang="en-GB" sz="180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AFD510"/>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5077604" y="4385012"/>
            <a:ext cx="1663123" cy="646331"/>
          </a:xfrm>
          <a:prstGeom prst="rect">
            <a:avLst/>
          </a:prstGeom>
          <a:solidFill>
            <a:schemeClr val="bg1"/>
          </a:solidFill>
          <a:ln w="28575">
            <a:solidFill>
              <a:srgbClr val="AFD510"/>
            </a:solidFill>
          </a:ln>
        </p:spPr>
        <p:txBody>
          <a:bodyPr wrap="square" rtlCol="0">
            <a:spAutoFit/>
          </a:bodyPr>
          <a:lstStyle/>
          <a:p>
            <a:r>
              <a:rPr lang="en-US" sz="1200"/>
              <a:t>I express my own ideas about what the God of Christianity is like</a:t>
            </a:r>
            <a:endParaRPr lang="en-GB" sz="120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646331"/>
          </a:xfrm>
          <a:prstGeom prst="rect">
            <a:avLst/>
          </a:prstGeom>
          <a:solidFill>
            <a:schemeClr val="bg1"/>
          </a:solidFill>
          <a:ln w="28575">
            <a:solidFill>
              <a:srgbClr val="AFD510"/>
            </a:solidFill>
          </a:ln>
        </p:spPr>
        <p:txBody>
          <a:bodyPr wrap="square" rtlCol="0">
            <a:spAutoFit/>
          </a:bodyPr>
          <a:lstStyle/>
          <a:p>
            <a:r>
              <a:rPr lang="en-US" sz="1200"/>
              <a:t>I make connections between the Trinity and how Christians live their lives today</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131509"/>
            <a:ext cx="1209799" cy="646331"/>
          </a:xfrm>
          <a:prstGeom prst="rect">
            <a:avLst/>
          </a:prstGeom>
          <a:solidFill>
            <a:schemeClr val="bg1"/>
          </a:solidFill>
          <a:ln w="28575">
            <a:solidFill>
              <a:srgbClr val="AFD510"/>
            </a:solidFill>
          </a:ln>
        </p:spPr>
        <p:txBody>
          <a:bodyPr wrap="square" rtlCol="0">
            <a:spAutoFit/>
          </a:bodyPr>
          <a:lstStyle/>
          <a:p>
            <a:r>
              <a:rPr lang="en-US" sz="1200"/>
              <a:t>I reflect on Christian beliefs of incarnation</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594275" cy="461665"/>
          </a:xfrm>
          <a:prstGeom prst="rect">
            <a:avLst/>
          </a:prstGeom>
          <a:solidFill>
            <a:schemeClr val="bg1"/>
          </a:solidFill>
          <a:ln w="28575">
            <a:solidFill>
              <a:srgbClr val="AFD510"/>
            </a:solidFill>
          </a:ln>
        </p:spPr>
        <p:txBody>
          <a:bodyPr wrap="square" rtlCol="0">
            <a:spAutoFit/>
          </a:bodyPr>
          <a:lstStyle/>
          <a:p>
            <a:r>
              <a:rPr lang="en-US" sz="1200"/>
              <a:t>I know connections between the Gospels</a:t>
            </a:r>
            <a:endParaRPr lang="en-GB" sz="1200"/>
          </a:p>
        </p:txBody>
      </p:sp>
      <p:sp>
        <p:nvSpPr>
          <p:cNvPr id="131" name="TextBox 130">
            <a:extLst>
              <a:ext uri="{FF2B5EF4-FFF2-40B4-BE49-F238E27FC236}">
                <a16:creationId xmlns:a16="http://schemas.microsoft.com/office/drawing/2014/main" id="{DADD9FB6-68EA-4803-81FF-21AED6F35066}"/>
              </a:ext>
            </a:extLst>
          </p:cNvPr>
          <p:cNvSpPr txBox="1"/>
          <p:nvPr/>
        </p:nvSpPr>
        <p:spPr>
          <a:xfrm>
            <a:off x="2804294" y="419806"/>
            <a:ext cx="1281002" cy="646331"/>
          </a:xfrm>
          <a:prstGeom prst="rect">
            <a:avLst/>
          </a:prstGeom>
          <a:solidFill>
            <a:schemeClr val="bg1"/>
          </a:solidFill>
          <a:ln w="28575">
            <a:solidFill>
              <a:srgbClr val="AFD510"/>
            </a:solidFill>
          </a:ln>
        </p:spPr>
        <p:txBody>
          <a:bodyPr wrap="square" rtlCol="0">
            <a:spAutoFit/>
          </a:bodyPr>
          <a:lstStyle/>
          <a:p>
            <a:pPr algn="ctr"/>
            <a:r>
              <a:rPr lang="en-US" sz="1200"/>
              <a:t>I can respond to the words of John Chapter 1</a:t>
            </a:r>
            <a:endParaRPr lang="en-GB" sz="1200"/>
          </a:p>
        </p:txBody>
      </p:sp>
      <p:pic>
        <p:nvPicPr>
          <p:cNvPr id="93" name="Picture 92" descr="Icon&#10;&#10;Description automatically generated">
            <a:extLst>
              <a:ext uri="{FF2B5EF4-FFF2-40B4-BE49-F238E27FC236}">
                <a16:creationId xmlns:a16="http://schemas.microsoft.com/office/drawing/2014/main" id="{A41B0D47-EBB9-4DBB-8483-B718E1E4F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748" y="2123925"/>
            <a:ext cx="844499" cy="773803"/>
          </a:xfrm>
          <a:prstGeom prst="rect">
            <a:avLst/>
          </a:prstGeom>
        </p:spPr>
      </p:pic>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3">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117" name="Table 128">
            <a:extLst>
              <a:ext uri="{FF2B5EF4-FFF2-40B4-BE49-F238E27FC236}">
                <a16:creationId xmlns:a16="http://schemas.microsoft.com/office/drawing/2014/main" id="{E8F3DDB2-B892-4F61-A3FF-4F8E626B90DC}"/>
              </a:ext>
            </a:extLst>
          </p:cNvPr>
          <p:cNvGraphicFramePr>
            <a:graphicFrameLocks noGrp="1"/>
          </p:cNvGraphicFramePr>
          <p:nvPr>
            <p:extLst>
              <p:ext uri="{D42A27DB-BD31-4B8C-83A1-F6EECF244321}">
                <p14:modId xmlns:p14="http://schemas.microsoft.com/office/powerpoint/2010/main" val="1212027289"/>
              </p:ext>
            </p:extLst>
          </p:nvPr>
        </p:nvGraphicFramePr>
        <p:xfrm>
          <a:off x="395294" y="5139873"/>
          <a:ext cx="6462706" cy="4226847"/>
        </p:xfrm>
        <a:graphic>
          <a:graphicData uri="http://schemas.openxmlformats.org/drawingml/2006/table">
            <a:tbl>
              <a:tblPr firstRow="1" bandRow="1">
                <a:tableStyleId>{5C22544A-7EE6-4342-B048-85BDC9FD1C3A}</a:tableStyleId>
              </a:tblPr>
              <a:tblGrid>
                <a:gridCol w="1376356">
                  <a:extLst>
                    <a:ext uri="{9D8B030D-6E8A-4147-A177-3AD203B41FA5}">
                      <a16:colId xmlns:a16="http://schemas.microsoft.com/office/drawing/2014/main" val="1987430199"/>
                    </a:ext>
                  </a:extLst>
                </a:gridCol>
                <a:gridCol w="5086350">
                  <a:extLst>
                    <a:ext uri="{9D8B030D-6E8A-4147-A177-3AD203B41FA5}">
                      <a16:colId xmlns:a16="http://schemas.microsoft.com/office/drawing/2014/main" val="895931594"/>
                    </a:ext>
                  </a:extLst>
                </a:gridCol>
              </a:tblGrid>
              <a:tr h="331018">
                <a:tc>
                  <a:txBody>
                    <a:bodyPr/>
                    <a:lstStyle/>
                    <a:p>
                      <a:r>
                        <a:rPr lang="en-US" b="1" dirty="0">
                          <a:solidFill>
                            <a:sysClr val="windowText" lastClr="000000"/>
                          </a:solidFill>
                        </a:rPr>
                        <a:t>Bible</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Holy book for Christians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331018">
                <a:tc>
                  <a:txBody>
                    <a:bodyPr/>
                    <a:lstStyle/>
                    <a:p>
                      <a:r>
                        <a:rPr lang="en-US" b="1">
                          <a:solidFill>
                            <a:sysClr val="windowText" lastClr="000000"/>
                          </a:solidFill>
                        </a:rPr>
                        <a:t>New Testament</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the second part of the Christian Bible, comprising twenty-seven books</a:t>
                      </a:r>
                      <a:endParaRPr lang="en-GB"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31018">
                <a:tc>
                  <a:txBody>
                    <a:bodyPr/>
                    <a:lstStyle/>
                    <a:p>
                      <a:r>
                        <a:rPr lang="en-US" b="1">
                          <a:solidFill>
                            <a:sysClr val="windowText" lastClr="000000"/>
                          </a:solidFill>
                        </a:rPr>
                        <a:t>Trinity</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God the Father, God the Son and God the Holy Spirit</a:t>
                      </a:r>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339506">
                <a:tc>
                  <a:txBody>
                    <a:bodyPr/>
                    <a:lstStyle/>
                    <a:p>
                      <a:r>
                        <a:rPr lang="en-US" b="1">
                          <a:solidFill>
                            <a:sysClr val="windowText" lastClr="000000"/>
                          </a:solidFill>
                        </a:rPr>
                        <a:t>Nativity</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a:solidFill>
                            <a:sysClr val="windowText" lastClr="000000"/>
                          </a:solidFill>
                        </a:rPr>
                        <a:t>the story of the birth of Jesus</a:t>
                      </a:r>
                      <a:endParaRPr lang="en-GB" sz="140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31018">
                <a:tc>
                  <a:txBody>
                    <a:bodyPr/>
                    <a:lstStyle/>
                    <a:p>
                      <a:r>
                        <a:rPr lang="en-US" b="1">
                          <a:solidFill>
                            <a:sysClr val="windowText" lastClr="000000"/>
                          </a:solidFill>
                        </a:rPr>
                        <a:t>Gospel</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 record of Jesus’ life/teaching, the first 4 books of the New Testament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331018">
                <a:tc>
                  <a:txBody>
                    <a:bodyPr/>
                    <a:lstStyle/>
                    <a:p>
                      <a:r>
                        <a:rPr lang="en-US" b="1">
                          <a:solidFill>
                            <a:sysClr val="windowText" lastClr="000000"/>
                          </a:solidFill>
                        </a:rPr>
                        <a:t>Jesus</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the second part of the Trinity, God the Son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560185">
                <a:tc>
                  <a:txBody>
                    <a:bodyPr/>
                    <a:lstStyle/>
                    <a:p>
                      <a:r>
                        <a:rPr lang="en-US" b="1">
                          <a:solidFill>
                            <a:sysClr val="windowText" lastClr="000000"/>
                          </a:solidFill>
                        </a:rPr>
                        <a:t>Holy Spirit</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third part of the Trinity, God as spiritually active in the world  (sometimes known as the Holy Ghost)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31018">
                <a:tc>
                  <a:txBody>
                    <a:bodyPr/>
                    <a:lstStyle/>
                    <a:p>
                      <a:r>
                        <a:rPr lang="en-US" b="1">
                          <a:solidFill>
                            <a:sysClr val="windowText" lastClr="000000"/>
                          </a:solidFill>
                        </a:rPr>
                        <a:t>John</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fourth book of the New Testament and a gospel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331018">
                <a:tc>
                  <a:txBody>
                    <a:bodyPr/>
                    <a:lstStyle/>
                    <a:p>
                      <a:r>
                        <a:rPr lang="en-US" b="1">
                          <a:solidFill>
                            <a:sysClr val="windowText" lastClr="000000"/>
                          </a:solidFill>
                        </a:rPr>
                        <a:t>incarnation</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God coming to earth in flesh as Jesus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339506">
                <a:tc>
                  <a:txBody>
                    <a:bodyPr/>
                    <a:lstStyle/>
                    <a:p>
                      <a:r>
                        <a:rPr lang="en-US" b="1">
                          <a:solidFill>
                            <a:sysClr val="windowText" lastClr="000000"/>
                          </a:solidFill>
                        </a:rPr>
                        <a:t>Christmas</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solidFill>
                            <a:sysClr val="windowText" lastClr="000000"/>
                          </a:solidFill>
                        </a:rPr>
                        <a:t>the celebration of Jesus’ birth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9743404"/>
                  </a:ext>
                </a:extLst>
              </a:tr>
              <a:tr h="339506">
                <a:tc>
                  <a:txBody>
                    <a:bodyPr/>
                    <a:lstStyle/>
                    <a:p>
                      <a:r>
                        <a:rPr lang="en-US" b="1">
                          <a:solidFill>
                            <a:sysClr val="windowText" lastClr="000000"/>
                          </a:solidFill>
                        </a:rPr>
                        <a:t>advent</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a:solidFill>
                            <a:sysClr val="windowText" lastClr="000000"/>
                          </a:solidFill>
                        </a:rPr>
                        <a:t>the four Sundays and weeks before Christmas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331018">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750393"/>
                  </a:ext>
                </a:extLst>
              </a:tr>
            </a:tbl>
          </a:graphicData>
        </a:graphic>
      </p:graphicFrame>
      <p:grpSp>
        <p:nvGrpSpPr>
          <p:cNvPr id="118" name="Group 117">
            <a:extLst>
              <a:ext uri="{FF2B5EF4-FFF2-40B4-BE49-F238E27FC236}">
                <a16:creationId xmlns:a16="http://schemas.microsoft.com/office/drawing/2014/main" id="{C035C622-285B-4EC9-BC4A-FDD586584DBB}"/>
              </a:ext>
            </a:extLst>
          </p:cNvPr>
          <p:cNvGrpSpPr/>
          <p:nvPr/>
        </p:nvGrpSpPr>
        <p:grpSpPr>
          <a:xfrm>
            <a:off x="137374" y="5114720"/>
            <a:ext cx="254635" cy="254635"/>
            <a:chOff x="338017" y="2561241"/>
            <a:chExt cx="2033058" cy="2033058"/>
          </a:xfrm>
          <a:solidFill>
            <a:srgbClr val="AFD510"/>
          </a:solidFill>
        </p:grpSpPr>
        <p:sp>
          <p:nvSpPr>
            <p:cNvPr id="119" name="Graphic 21" descr="Books on shelf with solid fill">
              <a:extLst>
                <a:ext uri="{FF2B5EF4-FFF2-40B4-BE49-F238E27FC236}">
                  <a16:creationId xmlns:a16="http://schemas.microsoft.com/office/drawing/2014/main" id="{9B46088E-47AF-4172-A46B-84C9EE1C813C}"/>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20" name="Graphic 21" descr="Books on shelf with solid fill">
              <a:extLst>
                <a:ext uri="{FF2B5EF4-FFF2-40B4-BE49-F238E27FC236}">
                  <a16:creationId xmlns:a16="http://schemas.microsoft.com/office/drawing/2014/main" id="{A993EB58-41E7-420C-A713-3184CE7D49E6}"/>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21" name="Graphic 21" descr="Books on shelf with solid fill">
              <a:extLst>
                <a:ext uri="{FF2B5EF4-FFF2-40B4-BE49-F238E27FC236}">
                  <a16:creationId xmlns:a16="http://schemas.microsoft.com/office/drawing/2014/main" id="{B369E57C-2D24-48A1-AB85-BF8772F60CC8}"/>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22" name="Graphic 21" descr="Books on shelf with solid fill">
              <a:extLst>
                <a:ext uri="{FF2B5EF4-FFF2-40B4-BE49-F238E27FC236}">
                  <a16:creationId xmlns:a16="http://schemas.microsoft.com/office/drawing/2014/main" id="{8AB85F56-DF47-4F12-9152-9C5F3F9648CC}"/>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23" name="Graphic 21" descr="Books on shelf with solid fill">
              <a:extLst>
                <a:ext uri="{FF2B5EF4-FFF2-40B4-BE49-F238E27FC236}">
                  <a16:creationId xmlns:a16="http://schemas.microsoft.com/office/drawing/2014/main" id="{D6FD08FA-056F-47F8-B214-D32908CD94B7}"/>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24" name="Graphic 21" descr="Books on shelf with solid fill">
              <a:extLst>
                <a:ext uri="{FF2B5EF4-FFF2-40B4-BE49-F238E27FC236}">
                  <a16:creationId xmlns:a16="http://schemas.microsoft.com/office/drawing/2014/main" id="{D767051E-91D7-4705-8962-EB61BD027A5E}"/>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25" name="Rectangle 124">
              <a:extLst>
                <a:ext uri="{FF2B5EF4-FFF2-40B4-BE49-F238E27FC236}">
                  <a16:creationId xmlns:a16="http://schemas.microsoft.com/office/drawing/2014/main" id="{A0069EAB-ECB4-4A6A-9CD5-0DEC1D7FBEF1}"/>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Freeform: Shape 125">
              <a:extLst>
                <a:ext uri="{FF2B5EF4-FFF2-40B4-BE49-F238E27FC236}">
                  <a16:creationId xmlns:a16="http://schemas.microsoft.com/office/drawing/2014/main" id="{2FD228AF-B97C-42ED-844E-4DB1AA11ADDF}"/>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7" name="Freeform: Shape 126" descr="Books on shelf with solid fill">
            <a:extLst>
              <a:ext uri="{FF2B5EF4-FFF2-40B4-BE49-F238E27FC236}">
                <a16:creationId xmlns:a16="http://schemas.microsoft.com/office/drawing/2014/main" id="{1EFD31C5-D4AF-4600-96A1-5D0B58F4F099}"/>
              </a:ext>
            </a:extLst>
          </p:cNvPr>
          <p:cNvSpPr/>
          <p:nvPr/>
        </p:nvSpPr>
        <p:spPr>
          <a:xfrm>
            <a:off x="141070" y="5477423"/>
            <a:ext cx="256667" cy="241569"/>
          </a:xfrm>
          <a:custGeom>
            <a:avLst/>
            <a:gdLst>
              <a:gd name="connsiteX0" fmla="*/ 0 w 2033059"/>
              <a:gd name="connsiteY0" fmla="*/ 1734079 h 1913467"/>
              <a:gd name="connsiteX1" fmla="*/ 2033058 w 2033059"/>
              <a:gd name="connsiteY1" fmla="*/ 1734079 h 1913467"/>
              <a:gd name="connsiteX2" fmla="*/ 2033058 w 2033059"/>
              <a:gd name="connsiteY2" fmla="*/ 1913467 h 1913467"/>
              <a:gd name="connsiteX3" fmla="*/ 0 w 2033059"/>
              <a:gd name="connsiteY3" fmla="*/ 1913467 h 1913467"/>
              <a:gd name="connsiteX4" fmla="*/ 1494896 w 2033059"/>
              <a:gd name="connsiteY4" fmla="*/ 1375304 h 1913467"/>
              <a:gd name="connsiteX5" fmla="*/ 2033059 w 2033059"/>
              <a:gd name="connsiteY5" fmla="*/ 1375304 h 1913467"/>
              <a:gd name="connsiteX6" fmla="*/ 2033059 w 2033059"/>
              <a:gd name="connsiteY6" fmla="*/ 1614487 h 1913467"/>
              <a:gd name="connsiteX7" fmla="*/ 1494896 w 2033059"/>
              <a:gd name="connsiteY7" fmla="*/ 1614487 h 1913467"/>
              <a:gd name="connsiteX8" fmla="*/ 1091415 w 2033059"/>
              <a:gd name="connsiteY8" fmla="*/ 522428 h 1913467"/>
              <a:gd name="connsiteX9" fmla="*/ 1191661 w 2033059"/>
              <a:gd name="connsiteY9" fmla="*/ 522428 h 1913467"/>
              <a:gd name="connsiteX10" fmla="*/ 1191661 w 2033059"/>
              <a:gd name="connsiteY10" fmla="*/ 673533 h 1913467"/>
              <a:gd name="connsiteX11" fmla="*/ 1345935 w 2033059"/>
              <a:gd name="connsiteY11" fmla="*/ 673533 h 1913467"/>
              <a:gd name="connsiteX12" fmla="*/ 1345935 w 2033059"/>
              <a:gd name="connsiteY12" fmla="*/ 791639 h 1913467"/>
              <a:gd name="connsiteX13" fmla="*/ 1191661 w 2033059"/>
              <a:gd name="connsiteY13" fmla="*/ 791639 h 1913467"/>
              <a:gd name="connsiteX14" fmla="*/ 1191661 w 2033059"/>
              <a:gd name="connsiteY14" fmla="*/ 1056218 h 1913467"/>
              <a:gd name="connsiteX15" fmla="*/ 1091415 w 2033059"/>
              <a:gd name="connsiteY15" fmla="*/ 1056218 h 1913467"/>
              <a:gd name="connsiteX16" fmla="*/ 1091415 w 2033059"/>
              <a:gd name="connsiteY16" fmla="*/ 791639 h 1913467"/>
              <a:gd name="connsiteX17" fmla="*/ 932657 w 2033059"/>
              <a:gd name="connsiteY17" fmla="*/ 791639 h 1913467"/>
              <a:gd name="connsiteX18" fmla="*/ 932657 w 2033059"/>
              <a:gd name="connsiteY18" fmla="*/ 673533 h 1913467"/>
              <a:gd name="connsiteX19" fmla="*/ 1091415 w 2033059"/>
              <a:gd name="connsiteY19" fmla="*/ 673533 h 1913467"/>
              <a:gd name="connsiteX20" fmla="*/ 1494896 w 2033059"/>
              <a:gd name="connsiteY20" fmla="*/ 358775 h 1913467"/>
              <a:gd name="connsiteX21" fmla="*/ 2033059 w 2033059"/>
              <a:gd name="connsiteY21" fmla="*/ 358775 h 1913467"/>
              <a:gd name="connsiteX22" fmla="*/ 2033059 w 2033059"/>
              <a:gd name="connsiteY22" fmla="*/ 1255713 h 1913467"/>
              <a:gd name="connsiteX23" fmla="*/ 1494896 w 2033059"/>
              <a:gd name="connsiteY23" fmla="*/ 1255713 h 1913467"/>
              <a:gd name="connsiteX24" fmla="*/ 1494896 w 2033059"/>
              <a:gd name="connsiteY24" fmla="*/ 0 h 1913467"/>
              <a:gd name="connsiteX25" fmla="*/ 2033059 w 2033059"/>
              <a:gd name="connsiteY25" fmla="*/ 0 h 1913467"/>
              <a:gd name="connsiteX26" fmla="*/ 2033059 w 2033059"/>
              <a:gd name="connsiteY26" fmla="*/ 239183 h 1913467"/>
              <a:gd name="connsiteX27" fmla="*/ 1494896 w 2033059"/>
              <a:gd name="connsiteY27" fmla="*/ 239183 h 191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3059" h="1913467">
                <a:moveTo>
                  <a:pt x="0" y="1734079"/>
                </a:moveTo>
                <a:lnTo>
                  <a:pt x="2033058" y="1734079"/>
                </a:lnTo>
                <a:lnTo>
                  <a:pt x="2033058" y="1913467"/>
                </a:lnTo>
                <a:lnTo>
                  <a:pt x="0" y="1913467"/>
                </a:lnTo>
                <a:close/>
                <a:moveTo>
                  <a:pt x="1494896" y="1375304"/>
                </a:moveTo>
                <a:lnTo>
                  <a:pt x="2033059" y="1375304"/>
                </a:lnTo>
                <a:lnTo>
                  <a:pt x="2033059" y="1614487"/>
                </a:lnTo>
                <a:lnTo>
                  <a:pt x="1494896" y="1614487"/>
                </a:lnTo>
                <a:close/>
                <a:moveTo>
                  <a:pt x="1091415" y="522428"/>
                </a:moveTo>
                <a:lnTo>
                  <a:pt x="1191661" y="522428"/>
                </a:lnTo>
                <a:lnTo>
                  <a:pt x="1191661" y="673533"/>
                </a:lnTo>
                <a:lnTo>
                  <a:pt x="1345935" y="673533"/>
                </a:lnTo>
                <a:lnTo>
                  <a:pt x="1345935" y="791639"/>
                </a:lnTo>
                <a:lnTo>
                  <a:pt x="1191661" y="791639"/>
                </a:lnTo>
                <a:lnTo>
                  <a:pt x="1191661" y="1056218"/>
                </a:lnTo>
                <a:lnTo>
                  <a:pt x="1091415" y="1056218"/>
                </a:lnTo>
                <a:lnTo>
                  <a:pt x="1091415" y="791639"/>
                </a:lnTo>
                <a:lnTo>
                  <a:pt x="932657" y="791639"/>
                </a:lnTo>
                <a:lnTo>
                  <a:pt x="932657" y="673533"/>
                </a:lnTo>
                <a:lnTo>
                  <a:pt x="1091415" y="673533"/>
                </a:lnTo>
                <a:close/>
                <a:moveTo>
                  <a:pt x="1494896" y="358775"/>
                </a:moveTo>
                <a:lnTo>
                  <a:pt x="2033059" y="358775"/>
                </a:lnTo>
                <a:lnTo>
                  <a:pt x="2033059" y="1255713"/>
                </a:lnTo>
                <a:lnTo>
                  <a:pt x="1494896" y="1255713"/>
                </a:lnTo>
                <a:close/>
                <a:moveTo>
                  <a:pt x="1494896" y="0"/>
                </a:moveTo>
                <a:lnTo>
                  <a:pt x="2033059" y="0"/>
                </a:lnTo>
                <a:lnTo>
                  <a:pt x="2033059" y="239183"/>
                </a:lnTo>
                <a:lnTo>
                  <a:pt x="1494896" y="239183"/>
                </a:lnTo>
                <a:close/>
              </a:path>
            </a:pathLst>
          </a:custGeom>
          <a:solidFill>
            <a:srgbClr val="AFD510"/>
          </a:solidFill>
          <a:ln w="29865" cap="flat">
            <a:noFill/>
            <a:prstDash val="solid"/>
            <a:miter/>
          </a:ln>
        </p:spPr>
        <p:txBody>
          <a:bodyPr wrap="square" rtlCol="0" anchor="ctr">
            <a:noAutofit/>
          </a:bodyPr>
          <a:lstStyle/>
          <a:p>
            <a:endParaRPr lang="en-GB"/>
          </a:p>
        </p:txBody>
      </p:sp>
      <p:pic>
        <p:nvPicPr>
          <p:cNvPr id="129" name="Picture 128" descr="Icon&#10;&#10;Description automatically generated">
            <a:extLst>
              <a:ext uri="{FF2B5EF4-FFF2-40B4-BE49-F238E27FC236}">
                <a16:creationId xmlns:a16="http://schemas.microsoft.com/office/drawing/2014/main" id="{3EE0F8B8-0200-477A-9798-9557E9A98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43" y="5781324"/>
            <a:ext cx="308334" cy="282522"/>
          </a:xfrm>
          <a:prstGeom prst="rect">
            <a:avLst/>
          </a:prstGeom>
        </p:spPr>
      </p:pic>
      <p:sp>
        <p:nvSpPr>
          <p:cNvPr id="130" name="Freeform: Shape 129">
            <a:extLst>
              <a:ext uri="{FF2B5EF4-FFF2-40B4-BE49-F238E27FC236}">
                <a16:creationId xmlns:a16="http://schemas.microsoft.com/office/drawing/2014/main" id="{E0D3D020-D9CD-4059-821D-77B792032428}"/>
              </a:ext>
            </a:extLst>
          </p:cNvPr>
          <p:cNvSpPr/>
          <p:nvPr/>
        </p:nvSpPr>
        <p:spPr>
          <a:xfrm>
            <a:off x="147497" y="6468060"/>
            <a:ext cx="218970" cy="265636"/>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2" name="Picture 131" descr="Icon&#10;&#10;Description automatically generated">
            <a:extLst>
              <a:ext uri="{FF2B5EF4-FFF2-40B4-BE49-F238E27FC236}">
                <a16:creationId xmlns:a16="http://schemas.microsoft.com/office/drawing/2014/main" id="{70900A3A-FFB3-4B24-9F62-BD440067EE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2" y="7173163"/>
            <a:ext cx="327716" cy="327716"/>
          </a:xfrm>
          <a:prstGeom prst="rect">
            <a:avLst/>
          </a:prstGeom>
        </p:spPr>
      </p:pic>
      <p:grpSp>
        <p:nvGrpSpPr>
          <p:cNvPr id="133" name="Group 132">
            <a:extLst>
              <a:ext uri="{FF2B5EF4-FFF2-40B4-BE49-F238E27FC236}">
                <a16:creationId xmlns:a16="http://schemas.microsoft.com/office/drawing/2014/main" id="{7E1F6A9F-ADD5-447B-AAEF-99F6DA59DBA8}"/>
              </a:ext>
            </a:extLst>
          </p:cNvPr>
          <p:cNvGrpSpPr/>
          <p:nvPr/>
        </p:nvGrpSpPr>
        <p:grpSpPr>
          <a:xfrm>
            <a:off x="144375" y="7979092"/>
            <a:ext cx="233320" cy="278973"/>
            <a:chOff x="-4697293" y="3816464"/>
            <a:chExt cx="1151858" cy="1377237"/>
          </a:xfrm>
        </p:grpSpPr>
        <p:sp>
          <p:nvSpPr>
            <p:cNvPr id="134" name="Freeform: Shape 133">
              <a:extLst>
                <a:ext uri="{FF2B5EF4-FFF2-40B4-BE49-F238E27FC236}">
                  <a16:creationId xmlns:a16="http://schemas.microsoft.com/office/drawing/2014/main" id="{111ECB3F-F866-4137-BE6C-9693E56212B7}"/>
                </a:ext>
              </a:extLst>
            </p:cNvPr>
            <p:cNvSpPr/>
            <p:nvPr/>
          </p:nvSpPr>
          <p:spPr>
            <a:xfrm flipH="1">
              <a:off x="-4697293" y="4673626"/>
              <a:ext cx="1151858" cy="520075"/>
            </a:xfrm>
            <a:custGeom>
              <a:avLst/>
              <a:gdLst>
                <a:gd name="connsiteX0" fmla="*/ 959855 w 1151858"/>
                <a:gd name="connsiteY0" fmla="*/ 136070 h 520075"/>
                <a:gd name="connsiteX1" fmla="*/ 767853 w 1151858"/>
                <a:gd name="connsiteY1" fmla="*/ 328072 h 520075"/>
                <a:gd name="connsiteX2" fmla="*/ 959855 w 1151858"/>
                <a:gd name="connsiteY2" fmla="*/ 520075 h 520075"/>
                <a:gd name="connsiteX3" fmla="*/ 1151858 w 1151858"/>
                <a:gd name="connsiteY3" fmla="*/ 328072 h 520075"/>
                <a:gd name="connsiteX4" fmla="*/ 959855 w 1151858"/>
                <a:gd name="connsiteY4" fmla="*/ 136070 h 520075"/>
                <a:gd name="connsiteX5" fmla="*/ 55744 w 1151858"/>
                <a:gd name="connsiteY5" fmla="*/ 3 h 520075"/>
                <a:gd name="connsiteX6" fmla="*/ 5329 w 1151858"/>
                <a:gd name="connsiteY6" fmla="*/ 31840 h 520075"/>
                <a:gd name="connsiteX7" fmla="*/ 29195 w 1151858"/>
                <a:gd name="connsiteY7" fmla="*/ 101570 h 520075"/>
                <a:gd name="connsiteX8" fmla="*/ 32758 w 1151858"/>
                <a:gd name="connsiteY8" fmla="*/ 103155 h 520075"/>
                <a:gd name="connsiteX9" fmla="*/ 33032 w 1151858"/>
                <a:gd name="connsiteY9" fmla="*/ 103155 h 520075"/>
                <a:gd name="connsiteX10" fmla="*/ 222292 w 1151858"/>
                <a:gd name="connsiteY10" fmla="*/ 188185 h 520075"/>
                <a:gd name="connsiteX11" fmla="*/ 118062 w 1151858"/>
                <a:gd name="connsiteY11" fmla="*/ 344530 h 520075"/>
                <a:gd name="connsiteX12" fmla="*/ 98862 w 1151858"/>
                <a:gd name="connsiteY12" fmla="*/ 393902 h 520075"/>
                <a:gd name="connsiteX13" fmla="*/ 194473 w 1151858"/>
                <a:gd name="connsiteY13" fmla="*/ 520023 h 520075"/>
                <a:gd name="connsiteX14" fmla="*/ 194863 w 1151858"/>
                <a:gd name="connsiteY14" fmla="*/ 520075 h 520075"/>
                <a:gd name="connsiteX15" fmla="*/ 603280 w 1151858"/>
                <a:gd name="connsiteY15" fmla="*/ 520075 h 520075"/>
                <a:gd name="connsiteX16" fmla="*/ 712995 w 1151858"/>
                <a:gd name="connsiteY16" fmla="*/ 410359 h 520075"/>
                <a:gd name="connsiteX17" fmla="*/ 685566 w 1151858"/>
                <a:gd name="connsiteY17" fmla="*/ 103155 h 520075"/>
                <a:gd name="connsiteX18" fmla="*/ 625223 w 1151858"/>
                <a:gd name="connsiteY18" fmla="*/ 53783 h 520075"/>
                <a:gd name="connsiteX19" fmla="*/ 575851 w 1151858"/>
                <a:gd name="connsiteY19" fmla="*/ 114127 h 520075"/>
                <a:gd name="connsiteX20" fmla="*/ 595051 w 1151858"/>
                <a:gd name="connsiteY20" fmla="*/ 300644 h 520075"/>
                <a:gd name="connsiteX21" fmla="*/ 337219 w 1151858"/>
                <a:gd name="connsiteY21" fmla="*/ 300644 h 520075"/>
                <a:gd name="connsiteX22" fmla="*/ 353676 w 1151858"/>
                <a:gd name="connsiteY22" fmla="*/ 168985 h 520075"/>
                <a:gd name="connsiteX23" fmla="*/ 323505 w 1151858"/>
                <a:gd name="connsiteY23" fmla="*/ 114127 h 520075"/>
                <a:gd name="connsiteX24" fmla="*/ 76644 w 1151858"/>
                <a:gd name="connsiteY24" fmla="*/ 4411 h 520075"/>
                <a:gd name="connsiteX25" fmla="*/ 55744 w 1151858"/>
                <a:gd name="connsiteY25" fmla="*/ 3 h 5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858" h="520075">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pic>
          <p:nvPicPr>
            <p:cNvPr id="135" name="Picture 134" descr="Icon&#10;&#10;Description automatically generated">
              <a:extLst>
                <a:ext uri="{FF2B5EF4-FFF2-40B4-BE49-F238E27FC236}">
                  <a16:creationId xmlns:a16="http://schemas.microsoft.com/office/drawing/2014/main" id="{E80AAFB3-C143-43E5-86CB-20782D000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183" y="3816464"/>
              <a:ext cx="915305" cy="915305"/>
            </a:xfrm>
            <a:prstGeom prst="rect">
              <a:avLst/>
            </a:prstGeom>
          </p:spPr>
        </p:pic>
      </p:grpSp>
      <p:grpSp>
        <p:nvGrpSpPr>
          <p:cNvPr id="143" name="Group 142">
            <a:extLst>
              <a:ext uri="{FF2B5EF4-FFF2-40B4-BE49-F238E27FC236}">
                <a16:creationId xmlns:a16="http://schemas.microsoft.com/office/drawing/2014/main" id="{059F493B-A7AF-4CC0-8D67-1ECCADDDF3A0}"/>
              </a:ext>
            </a:extLst>
          </p:cNvPr>
          <p:cNvGrpSpPr/>
          <p:nvPr/>
        </p:nvGrpSpPr>
        <p:grpSpPr>
          <a:xfrm>
            <a:off x="96587" y="6108798"/>
            <a:ext cx="312247" cy="270576"/>
            <a:chOff x="36672" y="1383520"/>
            <a:chExt cx="9856628" cy="8522480"/>
          </a:xfrm>
        </p:grpSpPr>
        <p:grpSp>
          <p:nvGrpSpPr>
            <p:cNvPr id="144" name="Graphic 141" descr="Man with solid fill">
              <a:extLst>
                <a:ext uri="{FF2B5EF4-FFF2-40B4-BE49-F238E27FC236}">
                  <a16:creationId xmlns:a16="http://schemas.microsoft.com/office/drawing/2014/main" id="{B3BE30E9-9AAD-40CC-901E-89C733694EC6}"/>
                </a:ext>
              </a:extLst>
            </p:cNvPr>
            <p:cNvGrpSpPr/>
            <p:nvPr/>
          </p:nvGrpSpPr>
          <p:grpSpPr>
            <a:xfrm>
              <a:off x="4715812" y="7423682"/>
              <a:ext cx="1206872" cy="2468602"/>
              <a:chOff x="4715812" y="7423682"/>
              <a:chExt cx="1206872" cy="2468602"/>
            </a:xfrm>
            <a:solidFill>
              <a:srgbClr val="AFD510"/>
            </a:solidFill>
          </p:grpSpPr>
          <p:sp>
            <p:nvSpPr>
              <p:cNvPr id="152" name="Freeform: Shape 151">
                <a:extLst>
                  <a:ext uri="{FF2B5EF4-FFF2-40B4-BE49-F238E27FC236}">
                    <a16:creationId xmlns:a16="http://schemas.microsoft.com/office/drawing/2014/main" id="{E8C78702-05F5-4858-AFE5-A9DFDD3F79BF}"/>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D4727CF5-896C-4199-8B70-88F91F49BA98}"/>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solidFill>
                <a:srgbClr val="AFD510"/>
              </a:solidFill>
              <a:ln w="27384" cap="flat">
                <a:noFill/>
                <a:prstDash val="solid"/>
                <a:miter/>
              </a:ln>
            </p:spPr>
            <p:txBody>
              <a:bodyPr rtlCol="0" anchor="ctr"/>
              <a:lstStyle/>
              <a:p>
                <a:endParaRPr lang="en-GB"/>
              </a:p>
            </p:txBody>
          </p:sp>
        </p:grpSp>
        <p:grpSp>
          <p:nvGrpSpPr>
            <p:cNvPr id="145" name="Graphic 173" descr="Woman with solid fill">
              <a:extLst>
                <a:ext uri="{FF2B5EF4-FFF2-40B4-BE49-F238E27FC236}">
                  <a16:creationId xmlns:a16="http://schemas.microsoft.com/office/drawing/2014/main" id="{6E930FD3-726B-491A-BF1F-75E7CD50462F}"/>
                </a:ext>
              </a:extLst>
            </p:cNvPr>
            <p:cNvGrpSpPr/>
            <p:nvPr/>
          </p:nvGrpSpPr>
          <p:grpSpPr>
            <a:xfrm>
              <a:off x="6945146" y="7423682"/>
              <a:ext cx="1209859" cy="2468602"/>
              <a:chOff x="6945146" y="7423682"/>
              <a:chExt cx="1209859" cy="2468602"/>
            </a:xfrm>
            <a:solidFill>
              <a:srgbClr val="AFD510"/>
            </a:solidFill>
          </p:grpSpPr>
          <p:sp>
            <p:nvSpPr>
              <p:cNvPr id="150" name="Freeform: Shape 149">
                <a:extLst>
                  <a:ext uri="{FF2B5EF4-FFF2-40B4-BE49-F238E27FC236}">
                    <a16:creationId xmlns:a16="http://schemas.microsoft.com/office/drawing/2014/main" id="{31117D16-230F-414D-87E3-68172B6B201F}"/>
                  </a:ext>
                </a:extLst>
              </p:cNvPr>
              <p:cNvSpPr/>
              <p:nvPr/>
            </p:nvSpPr>
            <p:spPr>
              <a:xfrm>
                <a:off x="7333373"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3BC476C-9217-407B-883D-1D76730A2F76}"/>
                  </a:ext>
                </a:extLst>
              </p:cNvPr>
              <p:cNvSpPr/>
              <p:nvPr/>
            </p:nvSpPr>
            <p:spPr>
              <a:xfrm>
                <a:off x="6945146" y="7917403"/>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rgbClr val="AFD510"/>
              </a:solidFill>
              <a:ln w="27384" cap="flat">
                <a:noFill/>
                <a:prstDash val="solid"/>
                <a:miter/>
              </a:ln>
            </p:spPr>
            <p:txBody>
              <a:bodyPr rtlCol="0" anchor="ctr"/>
              <a:lstStyle/>
              <a:p>
                <a:endParaRPr lang="en-GB"/>
              </a:p>
            </p:txBody>
          </p:sp>
        </p:grpSp>
        <p:sp>
          <p:nvSpPr>
            <p:cNvPr id="146" name="Freeform: Shape 145">
              <a:extLst>
                <a:ext uri="{FF2B5EF4-FFF2-40B4-BE49-F238E27FC236}">
                  <a16:creationId xmlns:a16="http://schemas.microsoft.com/office/drawing/2014/main" id="{BB6B2B5B-6F88-4F3B-8FDC-DA144353D7FF}"/>
                </a:ext>
              </a:extLst>
            </p:cNvPr>
            <p:cNvSpPr/>
            <p:nvPr/>
          </p:nvSpPr>
          <p:spPr>
            <a:xfrm flipH="1">
              <a:off x="5849607" y="8947062"/>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BA256FF4-446A-4552-A8A1-99D1C650BCC8}"/>
                </a:ext>
              </a:extLst>
            </p:cNvPr>
            <p:cNvSpPr/>
            <p:nvPr/>
          </p:nvSpPr>
          <p:spPr>
            <a:xfrm>
              <a:off x="36672" y="1383520"/>
              <a:ext cx="9856628" cy="8520916"/>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148" name="Arrow: Pentagon 147">
              <a:extLst>
                <a:ext uri="{FF2B5EF4-FFF2-40B4-BE49-F238E27FC236}">
                  <a16:creationId xmlns:a16="http://schemas.microsoft.com/office/drawing/2014/main" id="{59CA2711-4CFB-4116-AE58-63E53C43E606}"/>
                </a:ext>
              </a:extLst>
            </p:cNvPr>
            <p:cNvSpPr/>
            <p:nvPr/>
          </p:nvSpPr>
          <p:spPr>
            <a:xfrm rot="16200000">
              <a:off x="6268299" y="9145130"/>
              <a:ext cx="342179" cy="1179561"/>
            </a:xfrm>
            <a:prstGeom prst="homePlate">
              <a:avLst>
                <a:gd name="adj" fmla="val 21429"/>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9" name="Picture 148" descr="Icon&#10;&#10;Description automatically generated">
              <a:extLst>
                <a:ext uri="{FF2B5EF4-FFF2-40B4-BE49-F238E27FC236}">
                  <a16:creationId xmlns:a16="http://schemas.microsoft.com/office/drawing/2014/main" id="{EA73D48A-343B-4DFF-8546-2ADB826B8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9420" y="8089900"/>
              <a:ext cx="915305" cy="915305"/>
            </a:xfrm>
            <a:prstGeom prst="rect">
              <a:avLst/>
            </a:prstGeom>
          </p:spPr>
        </p:pic>
      </p:grpSp>
      <p:pic>
        <p:nvPicPr>
          <p:cNvPr id="154" name="Picture 153" descr="Icon&#10;&#10;Description automatically generated">
            <a:extLst>
              <a:ext uri="{FF2B5EF4-FFF2-40B4-BE49-F238E27FC236}">
                <a16:creationId xmlns:a16="http://schemas.microsoft.com/office/drawing/2014/main" id="{4C6E06D2-3E28-4353-A24D-6EF016D062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53" y="6786511"/>
            <a:ext cx="333965" cy="333965"/>
          </a:xfrm>
          <a:prstGeom prst="rect">
            <a:avLst/>
          </a:prstGeom>
        </p:spPr>
      </p:pic>
      <p:grpSp>
        <p:nvGrpSpPr>
          <p:cNvPr id="157" name="Group 156">
            <a:extLst>
              <a:ext uri="{FF2B5EF4-FFF2-40B4-BE49-F238E27FC236}">
                <a16:creationId xmlns:a16="http://schemas.microsoft.com/office/drawing/2014/main" id="{61D8FFB8-24FB-43C0-A9CE-A1FDB20E4E5A}"/>
              </a:ext>
            </a:extLst>
          </p:cNvPr>
          <p:cNvGrpSpPr/>
          <p:nvPr/>
        </p:nvGrpSpPr>
        <p:grpSpPr>
          <a:xfrm>
            <a:off x="138825" y="8693328"/>
            <a:ext cx="256098" cy="322586"/>
            <a:chOff x="-1314526" y="565887"/>
            <a:chExt cx="1439168" cy="1812804"/>
          </a:xfrm>
        </p:grpSpPr>
        <p:sp>
          <p:nvSpPr>
            <p:cNvPr id="158" name="Freeform: Shape 157">
              <a:extLst>
                <a:ext uri="{FF2B5EF4-FFF2-40B4-BE49-F238E27FC236}">
                  <a16:creationId xmlns:a16="http://schemas.microsoft.com/office/drawing/2014/main" id="{C7950BE0-04D9-4D59-B2F5-34624EE74865}"/>
                </a:ext>
              </a:extLst>
            </p:cNvPr>
            <p:cNvSpPr/>
            <p:nvPr/>
          </p:nvSpPr>
          <p:spPr>
            <a:xfrm>
              <a:off x="-1060555"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3" y="0"/>
                    <a:pt x="0" y="27514"/>
                    <a:pt x="0" y="63493"/>
                  </a:cubicBezTo>
                  <a:lnTo>
                    <a:pt x="0" y="190478"/>
                  </a:lnTo>
                  <a:cubicBezTo>
                    <a:pt x="0" y="226457"/>
                    <a:pt x="27513"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D0904533-9FC0-4B95-8FA3-D0B982727433}"/>
                </a:ext>
              </a:extLst>
            </p:cNvPr>
            <p:cNvSpPr/>
            <p:nvPr/>
          </p:nvSpPr>
          <p:spPr>
            <a:xfrm>
              <a:off x="-1314526" y="1073828"/>
              <a:ext cx="1439168" cy="1304863"/>
            </a:xfrm>
            <a:custGeom>
              <a:avLst/>
              <a:gdLst>
                <a:gd name="connsiteX0" fmla="*/ 126985 w 1439168"/>
                <a:gd name="connsiteY0" fmla="*/ 126985 h 931226"/>
                <a:gd name="connsiteX1" fmla="*/ 1312183 w 1439168"/>
                <a:gd name="connsiteY1" fmla="*/ 126985 h 931226"/>
                <a:gd name="connsiteX2" fmla="*/ 1312183 w 1439168"/>
                <a:gd name="connsiteY2" fmla="*/ 804241 h 931226"/>
                <a:gd name="connsiteX3" fmla="*/ 126985 w 1439168"/>
                <a:gd name="connsiteY3" fmla="*/ 804241 h 931226"/>
                <a:gd name="connsiteX4" fmla="*/ 126985 w 1439168"/>
                <a:gd name="connsiteY4" fmla="*/ 126985 h 931226"/>
                <a:gd name="connsiteX5" fmla="*/ 0 w 1439168"/>
                <a:gd name="connsiteY5" fmla="*/ 931227 h 931226"/>
                <a:gd name="connsiteX6" fmla="*/ 1439168 w 1439168"/>
                <a:gd name="connsiteY6" fmla="*/ 931227 h 931226"/>
                <a:gd name="connsiteX7" fmla="*/ 1439168 w 1439168"/>
                <a:gd name="connsiteY7" fmla="*/ 0 h 931226"/>
                <a:gd name="connsiteX8" fmla="*/ 0 w 1439168"/>
                <a:gd name="connsiteY8" fmla="*/ 0 h 931226"/>
                <a:gd name="connsiteX9" fmla="*/ 0 w 1439168"/>
                <a:gd name="connsiteY9" fmla="*/ 931227 h 9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168" h="931226">
                  <a:moveTo>
                    <a:pt x="126985" y="126985"/>
                  </a:moveTo>
                  <a:lnTo>
                    <a:pt x="1312183" y="126985"/>
                  </a:lnTo>
                  <a:lnTo>
                    <a:pt x="1312183" y="804241"/>
                  </a:lnTo>
                  <a:lnTo>
                    <a:pt x="126985" y="804241"/>
                  </a:lnTo>
                  <a:lnTo>
                    <a:pt x="126985" y="126985"/>
                  </a:lnTo>
                  <a:close/>
                  <a:moveTo>
                    <a:pt x="0" y="931227"/>
                  </a:moveTo>
                  <a:lnTo>
                    <a:pt x="1439168" y="931227"/>
                  </a:lnTo>
                  <a:lnTo>
                    <a:pt x="1439168" y="0"/>
                  </a:lnTo>
                  <a:lnTo>
                    <a:pt x="0" y="0"/>
                  </a:lnTo>
                  <a:lnTo>
                    <a:pt x="0" y="931227"/>
                  </a:lnTo>
                  <a:close/>
                </a:path>
              </a:pathLst>
            </a:custGeom>
            <a:solidFill>
              <a:srgbClr val="AFD510"/>
            </a:solidFill>
            <a:ln w="21134"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16FEC1D4-7C10-448A-BD07-9A3F873F8BA2}"/>
                </a:ext>
              </a:extLst>
            </p:cNvPr>
            <p:cNvSpPr/>
            <p:nvPr/>
          </p:nvSpPr>
          <p:spPr>
            <a:xfrm>
              <a:off x="-256314"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4" y="0"/>
                    <a:pt x="0" y="27514"/>
                    <a:pt x="0" y="63493"/>
                  </a:cubicBezTo>
                  <a:lnTo>
                    <a:pt x="0" y="190478"/>
                  </a:lnTo>
                  <a:cubicBezTo>
                    <a:pt x="0" y="226457"/>
                    <a:pt x="27514"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3EBFEC58-B509-4F62-AB21-CC9A613C8636}"/>
                </a:ext>
              </a:extLst>
            </p:cNvPr>
            <p:cNvSpPr/>
            <p:nvPr/>
          </p:nvSpPr>
          <p:spPr>
            <a:xfrm>
              <a:off x="-1314526" y="692872"/>
              <a:ext cx="1439168" cy="296299"/>
            </a:xfrm>
            <a:custGeom>
              <a:avLst/>
              <a:gdLst>
                <a:gd name="connsiteX0" fmla="*/ 1269854 w 1439168"/>
                <a:gd name="connsiteY0" fmla="*/ 0 h 296299"/>
                <a:gd name="connsiteX1" fmla="*/ 1269854 w 1439168"/>
                <a:gd name="connsiteY1" fmla="*/ 63493 h 296299"/>
                <a:gd name="connsiteX2" fmla="*/ 1121705 w 1439168"/>
                <a:gd name="connsiteY2" fmla="*/ 211642 h 296299"/>
                <a:gd name="connsiteX3" fmla="*/ 973555 w 1439168"/>
                <a:gd name="connsiteY3" fmla="*/ 63493 h 296299"/>
                <a:gd name="connsiteX4" fmla="*/ 973555 w 1439168"/>
                <a:gd name="connsiteY4" fmla="*/ 0 h 296299"/>
                <a:gd name="connsiteX5" fmla="*/ 465613 w 1439168"/>
                <a:gd name="connsiteY5" fmla="*/ 0 h 296299"/>
                <a:gd name="connsiteX6" fmla="*/ 465613 w 1439168"/>
                <a:gd name="connsiteY6" fmla="*/ 63493 h 296299"/>
                <a:gd name="connsiteX7" fmla="*/ 317464 w 1439168"/>
                <a:gd name="connsiteY7" fmla="*/ 211642 h 296299"/>
                <a:gd name="connsiteX8" fmla="*/ 169314 w 1439168"/>
                <a:gd name="connsiteY8" fmla="*/ 63493 h 296299"/>
                <a:gd name="connsiteX9" fmla="*/ 169314 w 1439168"/>
                <a:gd name="connsiteY9" fmla="*/ 0 h 296299"/>
                <a:gd name="connsiteX10" fmla="*/ 0 w 1439168"/>
                <a:gd name="connsiteY10" fmla="*/ 0 h 296299"/>
                <a:gd name="connsiteX11" fmla="*/ 0 w 1439168"/>
                <a:gd name="connsiteY11" fmla="*/ 296299 h 296299"/>
                <a:gd name="connsiteX12" fmla="*/ 1439168 w 1439168"/>
                <a:gd name="connsiteY12" fmla="*/ 296299 h 296299"/>
                <a:gd name="connsiteX13" fmla="*/ 1439168 w 1439168"/>
                <a:gd name="connsiteY13" fmla="*/ 0 h 296299"/>
                <a:gd name="connsiteX14" fmla="*/ 1269854 w 1439168"/>
                <a:gd name="connsiteY14" fmla="*/ 0 h 2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9168" h="296299">
                  <a:moveTo>
                    <a:pt x="1269854" y="0"/>
                  </a:moveTo>
                  <a:lnTo>
                    <a:pt x="1269854" y="63493"/>
                  </a:lnTo>
                  <a:cubicBezTo>
                    <a:pt x="1269854" y="146033"/>
                    <a:pt x="1204245" y="211642"/>
                    <a:pt x="1121705" y="211642"/>
                  </a:cubicBezTo>
                  <a:cubicBezTo>
                    <a:pt x="1039164" y="211642"/>
                    <a:pt x="973555" y="146033"/>
                    <a:pt x="973555" y="63493"/>
                  </a:cubicBezTo>
                  <a:lnTo>
                    <a:pt x="973555" y="0"/>
                  </a:lnTo>
                  <a:lnTo>
                    <a:pt x="465613" y="0"/>
                  </a:lnTo>
                  <a:lnTo>
                    <a:pt x="465613" y="63493"/>
                  </a:lnTo>
                  <a:cubicBezTo>
                    <a:pt x="465613" y="146033"/>
                    <a:pt x="400004" y="211642"/>
                    <a:pt x="317464" y="211642"/>
                  </a:cubicBezTo>
                  <a:cubicBezTo>
                    <a:pt x="234923" y="211642"/>
                    <a:pt x="169314" y="146033"/>
                    <a:pt x="169314" y="63493"/>
                  </a:cubicBezTo>
                  <a:lnTo>
                    <a:pt x="169314" y="0"/>
                  </a:lnTo>
                  <a:lnTo>
                    <a:pt x="0" y="0"/>
                  </a:lnTo>
                  <a:lnTo>
                    <a:pt x="0" y="296299"/>
                  </a:lnTo>
                  <a:lnTo>
                    <a:pt x="1439168" y="296299"/>
                  </a:lnTo>
                  <a:lnTo>
                    <a:pt x="1439168" y="0"/>
                  </a:lnTo>
                  <a:lnTo>
                    <a:pt x="1269854" y="0"/>
                  </a:lnTo>
                  <a:close/>
                </a:path>
              </a:pathLst>
            </a:custGeom>
            <a:solidFill>
              <a:srgbClr val="AFD510"/>
            </a:solidFill>
            <a:ln w="21134" cap="flat">
              <a:noFill/>
              <a:prstDash val="solid"/>
              <a:miter/>
            </a:ln>
          </p:spPr>
          <p:txBody>
            <a:bodyPr rtlCol="0" anchor="ctr"/>
            <a:lstStyle/>
            <a:p>
              <a:endParaRPr lang="en-GB"/>
            </a:p>
          </p:txBody>
        </p:sp>
        <p:pic>
          <p:nvPicPr>
            <p:cNvPr id="172" name="Picture 171" descr="Icon&#10;&#10;Description automatically generated">
              <a:extLst>
                <a:ext uri="{FF2B5EF4-FFF2-40B4-BE49-F238E27FC236}">
                  <a16:creationId xmlns:a16="http://schemas.microsoft.com/office/drawing/2014/main" id="{4050E957-0106-4147-9706-10659F657B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973" y="1302748"/>
              <a:ext cx="915305" cy="915305"/>
            </a:xfrm>
            <a:prstGeom prst="rect">
              <a:avLst/>
            </a:prstGeom>
          </p:spPr>
        </p:pic>
      </p:grpSp>
      <p:grpSp>
        <p:nvGrpSpPr>
          <p:cNvPr id="173" name="Group 172">
            <a:extLst>
              <a:ext uri="{FF2B5EF4-FFF2-40B4-BE49-F238E27FC236}">
                <a16:creationId xmlns:a16="http://schemas.microsoft.com/office/drawing/2014/main" id="{F0376BF2-4080-466F-80BA-78BE5510B791}"/>
              </a:ext>
            </a:extLst>
          </p:cNvPr>
          <p:cNvGrpSpPr/>
          <p:nvPr/>
        </p:nvGrpSpPr>
        <p:grpSpPr>
          <a:xfrm>
            <a:off x="140453" y="8325166"/>
            <a:ext cx="258839" cy="296680"/>
            <a:chOff x="-7872140" y="4923886"/>
            <a:chExt cx="1824825" cy="2091602"/>
          </a:xfrm>
        </p:grpSpPr>
        <p:sp>
          <p:nvSpPr>
            <p:cNvPr id="174" name="Freeform: Shape 173">
              <a:extLst>
                <a:ext uri="{FF2B5EF4-FFF2-40B4-BE49-F238E27FC236}">
                  <a16:creationId xmlns:a16="http://schemas.microsoft.com/office/drawing/2014/main" id="{5FE716B8-BD40-40EB-9D6B-66F33A7BEB4E}"/>
                </a:ext>
              </a:extLst>
            </p:cNvPr>
            <p:cNvSpPr/>
            <p:nvPr/>
          </p:nvSpPr>
          <p:spPr>
            <a:xfrm>
              <a:off x="-7872140" y="5459020"/>
              <a:ext cx="1824825" cy="1556468"/>
            </a:xfrm>
            <a:custGeom>
              <a:avLst/>
              <a:gdLst>
                <a:gd name="connsiteX0" fmla="*/ 0 w 831905"/>
                <a:gd name="connsiteY0" fmla="*/ 0 h 563549"/>
                <a:gd name="connsiteX1" fmla="*/ 831906 w 831905"/>
                <a:gd name="connsiteY1" fmla="*/ 0 h 563549"/>
                <a:gd name="connsiteX2" fmla="*/ 831906 w 831905"/>
                <a:gd name="connsiteY2" fmla="*/ 563549 h 563549"/>
                <a:gd name="connsiteX3" fmla="*/ 0 w 831905"/>
                <a:gd name="connsiteY3" fmla="*/ 563549 h 563549"/>
              </a:gdLst>
              <a:ahLst/>
              <a:cxnLst>
                <a:cxn ang="0">
                  <a:pos x="connsiteX0" y="connsiteY0"/>
                </a:cxn>
                <a:cxn ang="0">
                  <a:pos x="connsiteX1" y="connsiteY1"/>
                </a:cxn>
                <a:cxn ang="0">
                  <a:pos x="connsiteX2" y="connsiteY2"/>
                </a:cxn>
                <a:cxn ang="0">
                  <a:pos x="connsiteX3" y="connsiteY3"/>
                </a:cxn>
              </a:cxnLst>
              <a:rect l="l" t="t" r="r" b="b"/>
              <a:pathLst>
                <a:path w="831905" h="563549">
                  <a:moveTo>
                    <a:pt x="0" y="0"/>
                  </a:moveTo>
                  <a:lnTo>
                    <a:pt x="831906" y="0"/>
                  </a:lnTo>
                  <a:lnTo>
                    <a:pt x="831906" y="563549"/>
                  </a:lnTo>
                  <a:lnTo>
                    <a:pt x="0" y="563549"/>
                  </a:lnTo>
                  <a:close/>
                </a:path>
              </a:pathLst>
            </a:custGeom>
            <a:solidFill>
              <a:srgbClr val="AFD510"/>
            </a:solidFill>
            <a:ln w="26789"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0FFCCAED-0052-4346-B6A3-F77622D72AC0}"/>
                </a:ext>
              </a:extLst>
            </p:cNvPr>
            <p:cNvSpPr/>
            <p:nvPr/>
          </p:nvSpPr>
          <p:spPr>
            <a:xfrm>
              <a:off x="-7496440" y="4923886"/>
              <a:ext cx="1073427" cy="456206"/>
            </a:xfrm>
            <a:custGeom>
              <a:avLst/>
              <a:gdLst>
                <a:gd name="connsiteX0" fmla="*/ 1073427 w 1073427"/>
                <a:gd name="connsiteY0" fmla="*/ 295192 h 456206"/>
                <a:gd name="connsiteX1" fmla="*/ 778235 w 1073427"/>
                <a:gd name="connsiteY1" fmla="*/ 295192 h 456206"/>
                <a:gd name="connsiteX2" fmla="*/ 939249 w 1073427"/>
                <a:gd name="connsiteY2" fmla="*/ 134178 h 456206"/>
                <a:gd name="connsiteX3" fmla="*/ 826539 w 1073427"/>
                <a:gd name="connsiteY3" fmla="*/ 18785 h 456206"/>
                <a:gd name="connsiteX4" fmla="*/ 617221 w 1073427"/>
                <a:gd name="connsiteY4" fmla="*/ 228103 h 456206"/>
                <a:gd name="connsiteX5" fmla="*/ 617221 w 1073427"/>
                <a:gd name="connsiteY5" fmla="*/ 0 h 456206"/>
                <a:gd name="connsiteX6" fmla="*/ 456207 w 1073427"/>
                <a:gd name="connsiteY6" fmla="*/ 0 h 456206"/>
                <a:gd name="connsiteX7" fmla="*/ 456207 w 1073427"/>
                <a:gd name="connsiteY7" fmla="*/ 228103 h 456206"/>
                <a:gd name="connsiteX8" fmla="*/ 246888 w 1073427"/>
                <a:gd name="connsiteY8" fmla="*/ 18785 h 456206"/>
                <a:gd name="connsiteX9" fmla="*/ 134178 w 1073427"/>
                <a:gd name="connsiteY9" fmla="*/ 134178 h 456206"/>
                <a:gd name="connsiteX10" fmla="*/ 295192 w 1073427"/>
                <a:gd name="connsiteY10" fmla="*/ 295192 h 456206"/>
                <a:gd name="connsiteX11" fmla="*/ 0 w 1073427"/>
                <a:gd name="connsiteY11" fmla="*/ 295192 h 456206"/>
                <a:gd name="connsiteX12" fmla="*/ 0 w 1073427"/>
                <a:gd name="connsiteY12" fmla="*/ 456207 h 456206"/>
                <a:gd name="connsiteX13" fmla="*/ 1073427 w 1073427"/>
                <a:gd name="connsiteY13" fmla="*/ 456207 h 4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3427" h="456206">
                  <a:moveTo>
                    <a:pt x="1073427" y="295192"/>
                  </a:moveTo>
                  <a:lnTo>
                    <a:pt x="778235" y="295192"/>
                  </a:lnTo>
                  <a:lnTo>
                    <a:pt x="939249" y="134178"/>
                  </a:lnTo>
                  <a:lnTo>
                    <a:pt x="826539" y="18785"/>
                  </a:lnTo>
                  <a:lnTo>
                    <a:pt x="617221" y="228103"/>
                  </a:lnTo>
                  <a:lnTo>
                    <a:pt x="617221" y="0"/>
                  </a:lnTo>
                  <a:lnTo>
                    <a:pt x="456207" y="0"/>
                  </a:lnTo>
                  <a:lnTo>
                    <a:pt x="456207" y="228103"/>
                  </a:lnTo>
                  <a:lnTo>
                    <a:pt x="246888" y="18785"/>
                  </a:lnTo>
                  <a:lnTo>
                    <a:pt x="134178" y="134178"/>
                  </a:lnTo>
                  <a:lnTo>
                    <a:pt x="295192" y="295192"/>
                  </a:lnTo>
                  <a:lnTo>
                    <a:pt x="0" y="295192"/>
                  </a:lnTo>
                  <a:lnTo>
                    <a:pt x="0" y="456207"/>
                  </a:lnTo>
                  <a:lnTo>
                    <a:pt x="1073427" y="456207"/>
                  </a:lnTo>
                  <a:close/>
                </a:path>
              </a:pathLst>
            </a:custGeom>
            <a:solidFill>
              <a:srgbClr val="AFD510"/>
            </a:solidFill>
            <a:ln w="26789" cap="flat">
              <a:noFill/>
              <a:prstDash val="solid"/>
              <a:miter/>
            </a:ln>
          </p:spPr>
          <p:txBody>
            <a:bodyPr rtlCol="0" anchor="ctr"/>
            <a:lstStyle/>
            <a:p>
              <a:endParaRPr lang="en-GB"/>
            </a:p>
          </p:txBody>
        </p:sp>
        <p:pic>
          <p:nvPicPr>
            <p:cNvPr id="177" name="Picture 176" descr="Icon&#10;&#10;Description automatically generated">
              <a:extLst>
                <a:ext uri="{FF2B5EF4-FFF2-40B4-BE49-F238E27FC236}">
                  <a16:creationId xmlns:a16="http://schemas.microsoft.com/office/drawing/2014/main" id="{AAAEFBC1-0DC0-47D8-A699-D764256CEFF6}"/>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7669797" y="5529675"/>
              <a:ext cx="1410625" cy="1410625"/>
            </a:xfrm>
            <a:prstGeom prst="rect">
              <a:avLst/>
            </a:prstGeom>
          </p:spPr>
        </p:pic>
      </p:grpSp>
      <p:grpSp>
        <p:nvGrpSpPr>
          <p:cNvPr id="181" name="Group 180">
            <a:extLst>
              <a:ext uri="{FF2B5EF4-FFF2-40B4-BE49-F238E27FC236}">
                <a16:creationId xmlns:a16="http://schemas.microsoft.com/office/drawing/2014/main" id="{CD8CFA63-A928-4A5F-BB33-24D12BF6D381}"/>
              </a:ext>
            </a:extLst>
          </p:cNvPr>
          <p:cNvGrpSpPr/>
          <p:nvPr/>
        </p:nvGrpSpPr>
        <p:grpSpPr>
          <a:xfrm>
            <a:off x="-3582424" y="-1655289"/>
            <a:ext cx="337902" cy="404018"/>
            <a:chOff x="-4697293" y="3816464"/>
            <a:chExt cx="1151858" cy="1377237"/>
          </a:xfrm>
        </p:grpSpPr>
        <p:sp>
          <p:nvSpPr>
            <p:cNvPr id="182" name="Freeform: Shape 181">
              <a:extLst>
                <a:ext uri="{FF2B5EF4-FFF2-40B4-BE49-F238E27FC236}">
                  <a16:creationId xmlns:a16="http://schemas.microsoft.com/office/drawing/2014/main" id="{70B53297-B005-4DAD-B419-78337B9FCD16}"/>
                </a:ext>
              </a:extLst>
            </p:cNvPr>
            <p:cNvSpPr/>
            <p:nvPr/>
          </p:nvSpPr>
          <p:spPr>
            <a:xfrm flipH="1">
              <a:off x="-4697293" y="4673626"/>
              <a:ext cx="1151858" cy="520075"/>
            </a:xfrm>
            <a:custGeom>
              <a:avLst/>
              <a:gdLst>
                <a:gd name="connsiteX0" fmla="*/ 959855 w 1151858"/>
                <a:gd name="connsiteY0" fmla="*/ 136070 h 520075"/>
                <a:gd name="connsiteX1" fmla="*/ 767853 w 1151858"/>
                <a:gd name="connsiteY1" fmla="*/ 328072 h 520075"/>
                <a:gd name="connsiteX2" fmla="*/ 959855 w 1151858"/>
                <a:gd name="connsiteY2" fmla="*/ 520075 h 520075"/>
                <a:gd name="connsiteX3" fmla="*/ 1151858 w 1151858"/>
                <a:gd name="connsiteY3" fmla="*/ 328072 h 520075"/>
                <a:gd name="connsiteX4" fmla="*/ 959855 w 1151858"/>
                <a:gd name="connsiteY4" fmla="*/ 136070 h 520075"/>
                <a:gd name="connsiteX5" fmla="*/ 55744 w 1151858"/>
                <a:gd name="connsiteY5" fmla="*/ 3 h 520075"/>
                <a:gd name="connsiteX6" fmla="*/ 5329 w 1151858"/>
                <a:gd name="connsiteY6" fmla="*/ 31840 h 520075"/>
                <a:gd name="connsiteX7" fmla="*/ 29195 w 1151858"/>
                <a:gd name="connsiteY7" fmla="*/ 101570 h 520075"/>
                <a:gd name="connsiteX8" fmla="*/ 32758 w 1151858"/>
                <a:gd name="connsiteY8" fmla="*/ 103155 h 520075"/>
                <a:gd name="connsiteX9" fmla="*/ 33032 w 1151858"/>
                <a:gd name="connsiteY9" fmla="*/ 103155 h 520075"/>
                <a:gd name="connsiteX10" fmla="*/ 222292 w 1151858"/>
                <a:gd name="connsiteY10" fmla="*/ 188185 h 520075"/>
                <a:gd name="connsiteX11" fmla="*/ 118062 w 1151858"/>
                <a:gd name="connsiteY11" fmla="*/ 344530 h 520075"/>
                <a:gd name="connsiteX12" fmla="*/ 98862 w 1151858"/>
                <a:gd name="connsiteY12" fmla="*/ 393902 h 520075"/>
                <a:gd name="connsiteX13" fmla="*/ 194473 w 1151858"/>
                <a:gd name="connsiteY13" fmla="*/ 520023 h 520075"/>
                <a:gd name="connsiteX14" fmla="*/ 194863 w 1151858"/>
                <a:gd name="connsiteY14" fmla="*/ 520075 h 520075"/>
                <a:gd name="connsiteX15" fmla="*/ 603280 w 1151858"/>
                <a:gd name="connsiteY15" fmla="*/ 520075 h 520075"/>
                <a:gd name="connsiteX16" fmla="*/ 712995 w 1151858"/>
                <a:gd name="connsiteY16" fmla="*/ 410359 h 520075"/>
                <a:gd name="connsiteX17" fmla="*/ 685566 w 1151858"/>
                <a:gd name="connsiteY17" fmla="*/ 103155 h 520075"/>
                <a:gd name="connsiteX18" fmla="*/ 625223 w 1151858"/>
                <a:gd name="connsiteY18" fmla="*/ 53783 h 520075"/>
                <a:gd name="connsiteX19" fmla="*/ 575851 w 1151858"/>
                <a:gd name="connsiteY19" fmla="*/ 114127 h 520075"/>
                <a:gd name="connsiteX20" fmla="*/ 595051 w 1151858"/>
                <a:gd name="connsiteY20" fmla="*/ 300644 h 520075"/>
                <a:gd name="connsiteX21" fmla="*/ 337219 w 1151858"/>
                <a:gd name="connsiteY21" fmla="*/ 300644 h 520075"/>
                <a:gd name="connsiteX22" fmla="*/ 353676 w 1151858"/>
                <a:gd name="connsiteY22" fmla="*/ 168985 h 520075"/>
                <a:gd name="connsiteX23" fmla="*/ 323505 w 1151858"/>
                <a:gd name="connsiteY23" fmla="*/ 114127 h 520075"/>
                <a:gd name="connsiteX24" fmla="*/ 76644 w 1151858"/>
                <a:gd name="connsiteY24" fmla="*/ 4411 h 520075"/>
                <a:gd name="connsiteX25" fmla="*/ 55744 w 1151858"/>
                <a:gd name="connsiteY25" fmla="*/ 3 h 5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858" h="520075">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pic>
          <p:nvPicPr>
            <p:cNvPr id="183" name="Picture 182" descr="Icon&#10;&#10;Description automatically generated">
              <a:extLst>
                <a:ext uri="{FF2B5EF4-FFF2-40B4-BE49-F238E27FC236}">
                  <a16:creationId xmlns:a16="http://schemas.microsoft.com/office/drawing/2014/main" id="{40D7B8DF-AAD4-420B-BC76-C13DB692A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183" y="3816464"/>
              <a:ext cx="915305" cy="915305"/>
            </a:xfrm>
            <a:prstGeom prst="rect">
              <a:avLst/>
            </a:prstGeom>
          </p:spPr>
        </p:pic>
      </p:grpSp>
      <p:sp>
        <p:nvSpPr>
          <p:cNvPr id="185" name="Freeform: Shape 184">
            <a:extLst>
              <a:ext uri="{FF2B5EF4-FFF2-40B4-BE49-F238E27FC236}">
                <a16:creationId xmlns:a16="http://schemas.microsoft.com/office/drawing/2014/main" id="{6AD3193A-143E-4288-A24D-F7AA4F4F3F91}"/>
              </a:ext>
            </a:extLst>
          </p:cNvPr>
          <p:cNvSpPr/>
          <p:nvPr/>
        </p:nvSpPr>
        <p:spPr>
          <a:xfrm>
            <a:off x="1153313" y="3072328"/>
            <a:ext cx="348013" cy="711844"/>
          </a:xfrm>
          <a:custGeom>
            <a:avLst/>
            <a:gdLst>
              <a:gd name="connsiteX0" fmla="*/ 484110 w 1028084"/>
              <a:gd name="connsiteY0" fmla="*/ 928249 h 2102899"/>
              <a:gd name="connsiteX1" fmla="*/ 469315 w 1028084"/>
              <a:gd name="connsiteY1" fmla="*/ 938420 h 2102899"/>
              <a:gd name="connsiteX2" fmla="*/ 452670 w 1028084"/>
              <a:gd name="connsiteY2" fmla="*/ 988355 h 2102899"/>
              <a:gd name="connsiteX3" fmla="*/ 438800 w 1028084"/>
              <a:gd name="connsiteY3" fmla="*/ 998527 h 2102899"/>
              <a:gd name="connsiteX4" fmla="*/ 387941 w 1028084"/>
              <a:gd name="connsiteY4" fmla="*/ 998527 h 2102899"/>
              <a:gd name="connsiteX5" fmla="*/ 374071 w 1028084"/>
              <a:gd name="connsiteY5" fmla="*/ 1008698 h 2102899"/>
              <a:gd name="connsiteX6" fmla="*/ 378694 w 1028084"/>
              <a:gd name="connsiteY6" fmla="*/ 1025343 h 2102899"/>
              <a:gd name="connsiteX7" fmla="*/ 396263 w 1028084"/>
              <a:gd name="connsiteY7" fmla="*/ 1041063 h 2102899"/>
              <a:gd name="connsiteX8" fmla="*/ 418456 w 1028084"/>
              <a:gd name="connsiteY8" fmla="*/ 1061406 h 2102899"/>
              <a:gd name="connsiteX9" fmla="*/ 423080 w 1028084"/>
              <a:gd name="connsiteY9" fmla="*/ 1068804 h 2102899"/>
              <a:gd name="connsiteX10" fmla="*/ 423080 w 1028084"/>
              <a:gd name="connsiteY10" fmla="*/ 1077126 h 2102899"/>
              <a:gd name="connsiteX11" fmla="*/ 407360 w 1028084"/>
              <a:gd name="connsiteY11" fmla="*/ 1129834 h 2102899"/>
              <a:gd name="connsiteX12" fmla="*/ 412908 w 1028084"/>
              <a:gd name="connsiteY12" fmla="*/ 1146479 h 2102899"/>
              <a:gd name="connsiteX13" fmla="*/ 430478 w 1028084"/>
              <a:gd name="connsiteY13" fmla="*/ 1146479 h 2102899"/>
              <a:gd name="connsiteX14" fmla="*/ 474863 w 1028084"/>
              <a:gd name="connsiteY14" fmla="*/ 1115039 h 2102899"/>
              <a:gd name="connsiteX15" fmla="*/ 492432 w 1028084"/>
              <a:gd name="connsiteY15" fmla="*/ 1115039 h 2102899"/>
              <a:gd name="connsiteX16" fmla="*/ 536818 w 1028084"/>
              <a:gd name="connsiteY16" fmla="*/ 1146479 h 2102899"/>
              <a:gd name="connsiteX17" fmla="*/ 554387 w 1028084"/>
              <a:gd name="connsiteY17" fmla="*/ 1146479 h 2102899"/>
              <a:gd name="connsiteX18" fmla="*/ 559936 w 1028084"/>
              <a:gd name="connsiteY18" fmla="*/ 1129834 h 2102899"/>
              <a:gd name="connsiteX19" fmla="*/ 544215 w 1028084"/>
              <a:gd name="connsiteY19" fmla="*/ 1077126 h 2102899"/>
              <a:gd name="connsiteX20" fmla="*/ 548840 w 1028084"/>
              <a:gd name="connsiteY20" fmla="*/ 1061406 h 2102899"/>
              <a:gd name="connsiteX21" fmla="*/ 589526 w 1028084"/>
              <a:gd name="connsiteY21" fmla="*/ 1026268 h 2102899"/>
              <a:gd name="connsiteX22" fmla="*/ 594149 w 1028084"/>
              <a:gd name="connsiteY22" fmla="*/ 1009623 h 2102899"/>
              <a:gd name="connsiteX23" fmla="*/ 580279 w 1028084"/>
              <a:gd name="connsiteY23" fmla="*/ 999451 h 2102899"/>
              <a:gd name="connsiteX24" fmla="*/ 529420 w 1028084"/>
              <a:gd name="connsiteY24" fmla="*/ 999451 h 2102899"/>
              <a:gd name="connsiteX25" fmla="*/ 515550 w 1028084"/>
              <a:gd name="connsiteY25" fmla="*/ 989279 h 2102899"/>
              <a:gd name="connsiteX26" fmla="*/ 498905 w 1028084"/>
              <a:gd name="connsiteY26" fmla="*/ 939346 h 2102899"/>
              <a:gd name="connsiteX27" fmla="*/ 484110 w 1028084"/>
              <a:gd name="connsiteY27" fmla="*/ 928249 h 2102899"/>
              <a:gd name="connsiteX28" fmla="*/ 324773 w 1028084"/>
              <a:gd name="connsiteY28" fmla="*/ 629550 h 2102899"/>
              <a:gd name="connsiteX29" fmla="*/ 318105 w 1028084"/>
              <a:gd name="connsiteY29" fmla="*/ 638122 h 2102899"/>
              <a:gd name="connsiteX30" fmla="*/ 316201 w 1028084"/>
              <a:gd name="connsiteY30" fmla="*/ 670507 h 2102899"/>
              <a:gd name="connsiteX31" fmla="*/ 309533 w 1028084"/>
              <a:gd name="connsiteY31" fmla="*/ 679080 h 2102899"/>
              <a:gd name="connsiteX32" fmla="*/ 280005 w 1028084"/>
              <a:gd name="connsiteY32" fmla="*/ 685747 h 2102899"/>
              <a:gd name="connsiteX33" fmla="*/ 273338 w 1028084"/>
              <a:gd name="connsiteY33" fmla="*/ 694320 h 2102899"/>
              <a:gd name="connsiteX34" fmla="*/ 279053 w 1028084"/>
              <a:gd name="connsiteY34" fmla="*/ 702892 h 2102899"/>
              <a:gd name="connsiteX35" fmla="*/ 291435 w 1028084"/>
              <a:gd name="connsiteY35" fmla="*/ 709560 h 2102899"/>
              <a:gd name="connsiteX36" fmla="*/ 307628 w 1028084"/>
              <a:gd name="connsiteY36" fmla="*/ 718132 h 2102899"/>
              <a:gd name="connsiteX37" fmla="*/ 311438 w 1028084"/>
              <a:gd name="connsiteY37" fmla="*/ 721942 h 2102899"/>
              <a:gd name="connsiteX38" fmla="*/ 312390 w 1028084"/>
              <a:gd name="connsiteY38" fmla="*/ 726705 h 2102899"/>
              <a:gd name="connsiteX39" fmla="*/ 312390 w 1028084"/>
              <a:gd name="connsiteY39" fmla="*/ 759090 h 2102899"/>
              <a:gd name="connsiteX40" fmla="*/ 318105 w 1028084"/>
              <a:gd name="connsiteY40" fmla="*/ 767662 h 2102899"/>
              <a:gd name="connsiteX41" fmla="*/ 328583 w 1028084"/>
              <a:gd name="connsiteY41" fmla="*/ 764805 h 2102899"/>
              <a:gd name="connsiteX42" fmla="*/ 349538 w 1028084"/>
              <a:gd name="connsiteY42" fmla="*/ 739087 h 2102899"/>
              <a:gd name="connsiteX43" fmla="*/ 360015 w 1028084"/>
              <a:gd name="connsiteY43" fmla="*/ 736230 h 2102899"/>
              <a:gd name="connsiteX44" fmla="*/ 391448 w 1028084"/>
              <a:gd name="connsiteY44" fmla="*/ 747660 h 2102899"/>
              <a:gd name="connsiteX45" fmla="*/ 401926 w 1028084"/>
              <a:gd name="connsiteY45" fmla="*/ 744802 h 2102899"/>
              <a:gd name="connsiteX46" fmla="*/ 402878 w 1028084"/>
              <a:gd name="connsiteY46" fmla="*/ 734325 h 2102899"/>
              <a:gd name="connsiteX47" fmla="*/ 383828 w 1028084"/>
              <a:gd name="connsiteY47" fmla="*/ 706702 h 2102899"/>
              <a:gd name="connsiteX48" fmla="*/ 383828 w 1028084"/>
              <a:gd name="connsiteY48" fmla="*/ 697177 h 2102899"/>
              <a:gd name="connsiteX49" fmla="*/ 401926 w 1028084"/>
              <a:gd name="connsiteY49" fmla="*/ 670507 h 2102899"/>
              <a:gd name="connsiteX50" fmla="*/ 401926 w 1028084"/>
              <a:gd name="connsiteY50" fmla="*/ 660030 h 2102899"/>
              <a:gd name="connsiteX51" fmla="*/ 392401 w 1028084"/>
              <a:gd name="connsiteY51" fmla="*/ 656220 h 2102899"/>
              <a:gd name="connsiteX52" fmla="*/ 362873 w 1028084"/>
              <a:gd name="connsiteY52" fmla="*/ 663840 h 2102899"/>
              <a:gd name="connsiteX53" fmla="*/ 353348 w 1028084"/>
              <a:gd name="connsiteY53" fmla="*/ 660030 h 2102899"/>
              <a:gd name="connsiteX54" fmla="*/ 335251 w 1028084"/>
              <a:gd name="connsiteY54" fmla="*/ 633360 h 2102899"/>
              <a:gd name="connsiteX55" fmla="*/ 324773 w 1028084"/>
              <a:gd name="connsiteY55" fmla="*/ 629550 h 2102899"/>
              <a:gd name="connsiteX56" fmla="*/ 610929 w 1028084"/>
              <a:gd name="connsiteY56" fmla="*/ 588570 h 2102899"/>
              <a:gd name="connsiteX57" fmla="*/ 591510 w 1028084"/>
              <a:gd name="connsiteY57" fmla="*/ 602441 h 2102899"/>
              <a:gd name="connsiteX58" fmla="*/ 570242 w 1028084"/>
              <a:gd name="connsiteY58" fmla="*/ 669020 h 2102899"/>
              <a:gd name="connsiteX59" fmla="*/ 550823 w 1028084"/>
              <a:gd name="connsiteY59" fmla="*/ 682890 h 2102899"/>
              <a:gd name="connsiteX60" fmla="*/ 483320 w 1028084"/>
              <a:gd name="connsiteY60" fmla="*/ 682890 h 2102899"/>
              <a:gd name="connsiteX61" fmla="*/ 464826 w 1028084"/>
              <a:gd name="connsiteY61" fmla="*/ 696761 h 2102899"/>
              <a:gd name="connsiteX62" fmla="*/ 470375 w 1028084"/>
              <a:gd name="connsiteY62" fmla="*/ 718952 h 2102899"/>
              <a:gd name="connsiteX63" fmla="*/ 494417 w 1028084"/>
              <a:gd name="connsiteY63" fmla="*/ 740221 h 2102899"/>
              <a:gd name="connsiteX64" fmla="*/ 524931 w 1028084"/>
              <a:gd name="connsiteY64" fmla="*/ 767038 h 2102899"/>
              <a:gd name="connsiteX65" fmla="*/ 531405 w 1028084"/>
              <a:gd name="connsiteY65" fmla="*/ 777209 h 2102899"/>
              <a:gd name="connsiteX66" fmla="*/ 531405 w 1028084"/>
              <a:gd name="connsiteY66" fmla="*/ 789231 h 2102899"/>
              <a:gd name="connsiteX67" fmla="*/ 509212 w 1028084"/>
              <a:gd name="connsiteY67" fmla="*/ 857658 h 2102899"/>
              <a:gd name="connsiteX68" fmla="*/ 516610 w 1028084"/>
              <a:gd name="connsiteY68" fmla="*/ 879851 h 2102899"/>
              <a:gd name="connsiteX69" fmla="*/ 539727 w 1028084"/>
              <a:gd name="connsiteY69" fmla="*/ 879851 h 2102899"/>
              <a:gd name="connsiteX70" fmla="*/ 598908 w 1028084"/>
              <a:gd name="connsiteY70" fmla="*/ 838239 h 2102899"/>
              <a:gd name="connsiteX71" fmla="*/ 622026 w 1028084"/>
              <a:gd name="connsiteY71" fmla="*/ 838239 h 2102899"/>
              <a:gd name="connsiteX72" fmla="*/ 681206 w 1028084"/>
              <a:gd name="connsiteY72" fmla="*/ 879851 h 2102899"/>
              <a:gd name="connsiteX73" fmla="*/ 705248 w 1028084"/>
              <a:gd name="connsiteY73" fmla="*/ 879851 h 2102899"/>
              <a:gd name="connsiteX74" fmla="*/ 712646 w 1028084"/>
              <a:gd name="connsiteY74" fmla="*/ 856733 h 2102899"/>
              <a:gd name="connsiteX75" fmla="*/ 692303 w 1028084"/>
              <a:gd name="connsiteY75" fmla="*/ 787381 h 2102899"/>
              <a:gd name="connsiteX76" fmla="*/ 698775 w 1028084"/>
              <a:gd name="connsiteY76" fmla="*/ 766113 h 2102899"/>
              <a:gd name="connsiteX77" fmla="*/ 751483 w 1028084"/>
              <a:gd name="connsiteY77" fmla="*/ 718952 h 2102899"/>
              <a:gd name="connsiteX78" fmla="*/ 757032 w 1028084"/>
              <a:gd name="connsiteY78" fmla="*/ 696761 h 2102899"/>
              <a:gd name="connsiteX79" fmla="*/ 738538 w 1028084"/>
              <a:gd name="connsiteY79" fmla="*/ 682890 h 2102899"/>
              <a:gd name="connsiteX80" fmla="*/ 671034 w 1028084"/>
              <a:gd name="connsiteY80" fmla="*/ 682890 h 2102899"/>
              <a:gd name="connsiteX81" fmla="*/ 651616 w 1028084"/>
              <a:gd name="connsiteY81" fmla="*/ 669020 h 2102899"/>
              <a:gd name="connsiteX82" fmla="*/ 630347 w 1028084"/>
              <a:gd name="connsiteY82" fmla="*/ 602441 h 2102899"/>
              <a:gd name="connsiteX83" fmla="*/ 610929 w 1028084"/>
              <a:gd name="connsiteY83" fmla="*/ 588570 h 2102899"/>
              <a:gd name="connsiteX84" fmla="*/ 514042 w 1028084"/>
              <a:gd name="connsiteY84" fmla="*/ 420580 h 2102899"/>
              <a:gd name="connsiteX85" fmla="*/ 668254 w 1028084"/>
              <a:gd name="connsiteY85" fmla="*/ 439272 h 2102899"/>
              <a:gd name="connsiteX86" fmla="*/ 864525 w 1028084"/>
              <a:gd name="connsiteY86" fmla="*/ 542081 h 2102899"/>
              <a:gd name="connsiteX87" fmla="*/ 892564 w 1028084"/>
              <a:gd name="connsiteY87" fmla="*/ 593485 h 2102899"/>
              <a:gd name="connsiteX88" fmla="*/ 1023411 w 1028084"/>
              <a:gd name="connsiteY88" fmla="*/ 1149585 h 2102899"/>
              <a:gd name="connsiteX89" fmla="*/ 1028084 w 1028084"/>
              <a:gd name="connsiteY89" fmla="*/ 1172950 h 2102899"/>
              <a:gd name="connsiteX90" fmla="*/ 934622 w 1028084"/>
              <a:gd name="connsiteY90" fmla="*/ 1266413 h 2102899"/>
              <a:gd name="connsiteX91" fmla="*/ 845833 w 1028084"/>
              <a:gd name="connsiteY91" fmla="*/ 1196316 h 2102899"/>
              <a:gd name="connsiteX92" fmla="*/ 747697 w 1028084"/>
              <a:gd name="connsiteY92" fmla="*/ 789756 h 2102899"/>
              <a:gd name="connsiteX93" fmla="*/ 747697 w 1028084"/>
              <a:gd name="connsiteY93" fmla="*/ 2102899 h 2102899"/>
              <a:gd name="connsiteX94" fmla="*/ 560773 w 1028084"/>
              <a:gd name="connsiteY94" fmla="*/ 2102899 h 2102899"/>
              <a:gd name="connsiteX95" fmla="*/ 560773 w 1028084"/>
              <a:gd name="connsiteY95" fmla="*/ 1261740 h 2102899"/>
              <a:gd name="connsiteX96" fmla="*/ 467311 w 1028084"/>
              <a:gd name="connsiteY96" fmla="*/ 1261740 h 2102899"/>
              <a:gd name="connsiteX97" fmla="*/ 467311 w 1028084"/>
              <a:gd name="connsiteY97" fmla="*/ 2102899 h 2102899"/>
              <a:gd name="connsiteX98" fmla="*/ 280387 w 1028084"/>
              <a:gd name="connsiteY98" fmla="*/ 2102899 h 2102899"/>
              <a:gd name="connsiteX99" fmla="*/ 280387 w 1028084"/>
              <a:gd name="connsiteY99" fmla="*/ 794429 h 2102899"/>
              <a:gd name="connsiteX100" fmla="*/ 182251 w 1028084"/>
              <a:gd name="connsiteY100" fmla="*/ 1200989 h 2102899"/>
              <a:gd name="connsiteX101" fmla="*/ 93462 w 1028084"/>
              <a:gd name="connsiteY101" fmla="*/ 1271086 h 2102899"/>
              <a:gd name="connsiteX102" fmla="*/ 0 w 1028084"/>
              <a:gd name="connsiteY102" fmla="*/ 1177624 h 2102899"/>
              <a:gd name="connsiteX103" fmla="*/ 4673 w 1028084"/>
              <a:gd name="connsiteY103" fmla="*/ 1154258 h 2102899"/>
              <a:gd name="connsiteX104" fmla="*/ 135520 w 1028084"/>
              <a:gd name="connsiteY104" fmla="*/ 598158 h 2102899"/>
              <a:gd name="connsiteX105" fmla="*/ 163559 w 1028084"/>
              <a:gd name="connsiteY105" fmla="*/ 546754 h 2102899"/>
              <a:gd name="connsiteX106" fmla="*/ 359829 w 1028084"/>
              <a:gd name="connsiteY106" fmla="*/ 443946 h 2102899"/>
              <a:gd name="connsiteX107" fmla="*/ 514042 w 1028084"/>
              <a:gd name="connsiteY107" fmla="*/ 420580 h 2102899"/>
              <a:gd name="connsiteX108" fmla="*/ 599104 w 1028084"/>
              <a:gd name="connsiteY108" fmla="*/ 99657 h 2102899"/>
              <a:gd name="connsiteX109" fmla="*/ 592436 w 1028084"/>
              <a:gd name="connsiteY109" fmla="*/ 108229 h 2102899"/>
              <a:gd name="connsiteX110" fmla="*/ 590532 w 1028084"/>
              <a:gd name="connsiteY110" fmla="*/ 140614 h 2102899"/>
              <a:gd name="connsiteX111" fmla="*/ 583864 w 1028084"/>
              <a:gd name="connsiteY111" fmla="*/ 149187 h 2102899"/>
              <a:gd name="connsiteX112" fmla="*/ 554336 w 1028084"/>
              <a:gd name="connsiteY112" fmla="*/ 155854 h 2102899"/>
              <a:gd name="connsiteX113" fmla="*/ 547669 w 1028084"/>
              <a:gd name="connsiteY113" fmla="*/ 164427 h 2102899"/>
              <a:gd name="connsiteX114" fmla="*/ 553384 w 1028084"/>
              <a:gd name="connsiteY114" fmla="*/ 172999 h 2102899"/>
              <a:gd name="connsiteX115" fmla="*/ 565766 w 1028084"/>
              <a:gd name="connsiteY115" fmla="*/ 179667 h 2102899"/>
              <a:gd name="connsiteX116" fmla="*/ 581959 w 1028084"/>
              <a:gd name="connsiteY116" fmla="*/ 188239 h 2102899"/>
              <a:gd name="connsiteX117" fmla="*/ 585769 w 1028084"/>
              <a:gd name="connsiteY117" fmla="*/ 192049 h 2102899"/>
              <a:gd name="connsiteX118" fmla="*/ 586721 w 1028084"/>
              <a:gd name="connsiteY118" fmla="*/ 196812 h 2102899"/>
              <a:gd name="connsiteX119" fmla="*/ 586721 w 1028084"/>
              <a:gd name="connsiteY119" fmla="*/ 229197 h 2102899"/>
              <a:gd name="connsiteX120" fmla="*/ 592436 w 1028084"/>
              <a:gd name="connsiteY120" fmla="*/ 237769 h 2102899"/>
              <a:gd name="connsiteX121" fmla="*/ 602914 w 1028084"/>
              <a:gd name="connsiteY121" fmla="*/ 234912 h 2102899"/>
              <a:gd name="connsiteX122" fmla="*/ 623869 w 1028084"/>
              <a:gd name="connsiteY122" fmla="*/ 209194 h 2102899"/>
              <a:gd name="connsiteX123" fmla="*/ 634346 w 1028084"/>
              <a:gd name="connsiteY123" fmla="*/ 206337 h 2102899"/>
              <a:gd name="connsiteX124" fmla="*/ 665779 w 1028084"/>
              <a:gd name="connsiteY124" fmla="*/ 217767 h 2102899"/>
              <a:gd name="connsiteX125" fmla="*/ 676257 w 1028084"/>
              <a:gd name="connsiteY125" fmla="*/ 214909 h 2102899"/>
              <a:gd name="connsiteX126" fmla="*/ 677209 w 1028084"/>
              <a:gd name="connsiteY126" fmla="*/ 204432 h 2102899"/>
              <a:gd name="connsiteX127" fmla="*/ 658159 w 1028084"/>
              <a:gd name="connsiteY127" fmla="*/ 176809 h 2102899"/>
              <a:gd name="connsiteX128" fmla="*/ 658159 w 1028084"/>
              <a:gd name="connsiteY128" fmla="*/ 167284 h 2102899"/>
              <a:gd name="connsiteX129" fmla="*/ 676257 w 1028084"/>
              <a:gd name="connsiteY129" fmla="*/ 140614 h 2102899"/>
              <a:gd name="connsiteX130" fmla="*/ 676257 w 1028084"/>
              <a:gd name="connsiteY130" fmla="*/ 130137 h 2102899"/>
              <a:gd name="connsiteX131" fmla="*/ 666732 w 1028084"/>
              <a:gd name="connsiteY131" fmla="*/ 126327 h 2102899"/>
              <a:gd name="connsiteX132" fmla="*/ 637204 w 1028084"/>
              <a:gd name="connsiteY132" fmla="*/ 133947 h 2102899"/>
              <a:gd name="connsiteX133" fmla="*/ 627679 w 1028084"/>
              <a:gd name="connsiteY133" fmla="*/ 130137 h 2102899"/>
              <a:gd name="connsiteX134" fmla="*/ 609582 w 1028084"/>
              <a:gd name="connsiteY134" fmla="*/ 103467 h 2102899"/>
              <a:gd name="connsiteX135" fmla="*/ 599104 w 1028084"/>
              <a:gd name="connsiteY135" fmla="*/ 99657 h 2102899"/>
              <a:gd name="connsiteX136" fmla="*/ 514041 w 1028084"/>
              <a:gd name="connsiteY136" fmla="*/ 0 h 2102899"/>
              <a:gd name="connsiteX137" fmla="*/ 700966 w 1028084"/>
              <a:gd name="connsiteY137" fmla="*/ 186924 h 2102899"/>
              <a:gd name="connsiteX138" fmla="*/ 514041 w 1028084"/>
              <a:gd name="connsiteY138" fmla="*/ 373849 h 2102899"/>
              <a:gd name="connsiteX139" fmla="*/ 327117 w 1028084"/>
              <a:gd name="connsiteY139" fmla="*/ 186924 h 2102899"/>
              <a:gd name="connsiteX140" fmla="*/ 514041 w 1028084"/>
              <a:gd name="connsiteY140"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28084" h="2102899">
                <a:moveTo>
                  <a:pt x="484110" y="928249"/>
                </a:moveTo>
                <a:cubicBezTo>
                  <a:pt x="477637" y="928249"/>
                  <a:pt x="472089" y="932873"/>
                  <a:pt x="469315" y="938420"/>
                </a:cubicBezTo>
                <a:lnTo>
                  <a:pt x="452670" y="988355"/>
                </a:lnTo>
                <a:cubicBezTo>
                  <a:pt x="450821" y="994828"/>
                  <a:pt x="445273" y="998527"/>
                  <a:pt x="438800" y="998527"/>
                </a:cubicBezTo>
                <a:lnTo>
                  <a:pt x="387941" y="998527"/>
                </a:lnTo>
                <a:cubicBezTo>
                  <a:pt x="381468" y="998527"/>
                  <a:pt x="375920" y="1002225"/>
                  <a:pt x="374071" y="1008698"/>
                </a:cubicBezTo>
                <a:cubicBezTo>
                  <a:pt x="372221" y="1014247"/>
                  <a:pt x="374071" y="1021644"/>
                  <a:pt x="378694" y="1025343"/>
                </a:cubicBezTo>
                <a:lnTo>
                  <a:pt x="396263" y="1041063"/>
                </a:lnTo>
                <a:lnTo>
                  <a:pt x="418456" y="1061406"/>
                </a:lnTo>
                <a:cubicBezTo>
                  <a:pt x="420306" y="1063256"/>
                  <a:pt x="422155" y="1066030"/>
                  <a:pt x="423080" y="1068804"/>
                </a:cubicBezTo>
                <a:cubicBezTo>
                  <a:pt x="424004" y="1071578"/>
                  <a:pt x="424004" y="1074352"/>
                  <a:pt x="423080" y="1077126"/>
                </a:cubicBezTo>
                <a:lnTo>
                  <a:pt x="407360" y="1129834"/>
                </a:lnTo>
                <a:cubicBezTo>
                  <a:pt x="405510" y="1136307"/>
                  <a:pt x="407360" y="1142780"/>
                  <a:pt x="412908" y="1146479"/>
                </a:cubicBezTo>
                <a:cubicBezTo>
                  <a:pt x="418456" y="1150177"/>
                  <a:pt x="424929" y="1150177"/>
                  <a:pt x="430478" y="1146479"/>
                </a:cubicBezTo>
                <a:lnTo>
                  <a:pt x="474863" y="1115039"/>
                </a:lnTo>
                <a:cubicBezTo>
                  <a:pt x="480411" y="1111340"/>
                  <a:pt x="486884" y="1111340"/>
                  <a:pt x="492432" y="1115039"/>
                </a:cubicBezTo>
                <a:lnTo>
                  <a:pt x="536818" y="1146479"/>
                </a:lnTo>
                <a:cubicBezTo>
                  <a:pt x="542366" y="1150177"/>
                  <a:pt x="548840" y="1150177"/>
                  <a:pt x="554387" y="1146479"/>
                </a:cubicBezTo>
                <a:cubicBezTo>
                  <a:pt x="559936" y="1142780"/>
                  <a:pt x="561785" y="1135382"/>
                  <a:pt x="559936" y="1129834"/>
                </a:cubicBezTo>
                <a:lnTo>
                  <a:pt x="544215" y="1077126"/>
                </a:lnTo>
                <a:cubicBezTo>
                  <a:pt x="542366" y="1071578"/>
                  <a:pt x="544215" y="1065105"/>
                  <a:pt x="548840" y="1061406"/>
                </a:cubicBezTo>
                <a:lnTo>
                  <a:pt x="589526" y="1026268"/>
                </a:lnTo>
                <a:cubicBezTo>
                  <a:pt x="594149" y="1021644"/>
                  <a:pt x="595999" y="1015171"/>
                  <a:pt x="594149" y="1009623"/>
                </a:cubicBezTo>
                <a:cubicBezTo>
                  <a:pt x="592300" y="1004075"/>
                  <a:pt x="585828" y="999451"/>
                  <a:pt x="580279" y="999451"/>
                </a:cubicBezTo>
                <a:lnTo>
                  <a:pt x="529420" y="999451"/>
                </a:lnTo>
                <a:cubicBezTo>
                  <a:pt x="522948" y="999451"/>
                  <a:pt x="517399" y="994828"/>
                  <a:pt x="515550" y="989279"/>
                </a:cubicBezTo>
                <a:lnTo>
                  <a:pt x="498905" y="939346"/>
                </a:lnTo>
                <a:cubicBezTo>
                  <a:pt x="496131" y="932873"/>
                  <a:pt x="490583" y="928249"/>
                  <a:pt x="484110" y="928249"/>
                </a:cubicBezTo>
                <a:close/>
                <a:moveTo>
                  <a:pt x="324773" y="629550"/>
                </a:moveTo>
                <a:cubicBezTo>
                  <a:pt x="320963" y="630502"/>
                  <a:pt x="318105" y="634312"/>
                  <a:pt x="318105" y="638122"/>
                </a:cubicBezTo>
                <a:lnTo>
                  <a:pt x="316201" y="670507"/>
                </a:lnTo>
                <a:cubicBezTo>
                  <a:pt x="316201" y="674317"/>
                  <a:pt x="313343" y="677175"/>
                  <a:pt x="309533" y="679080"/>
                </a:cubicBezTo>
                <a:lnTo>
                  <a:pt x="280005" y="685747"/>
                </a:lnTo>
                <a:cubicBezTo>
                  <a:pt x="276195" y="686700"/>
                  <a:pt x="273338" y="689557"/>
                  <a:pt x="273338" y="694320"/>
                </a:cubicBezTo>
                <a:cubicBezTo>
                  <a:pt x="273338" y="698130"/>
                  <a:pt x="275243" y="701940"/>
                  <a:pt x="279053" y="702892"/>
                </a:cubicBezTo>
                <a:lnTo>
                  <a:pt x="291435" y="709560"/>
                </a:lnTo>
                <a:lnTo>
                  <a:pt x="307628" y="718132"/>
                </a:lnTo>
                <a:cubicBezTo>
                  <a:pt x="308580" y="719085"/>
                  <a:pt x="310485" y="720037"/>
                  <a:pt x="311438" y="721942"/>
                </a:cubicBezTo>
                <a:cubicBezTo>
                  <a:pt x="312390" y="723847"/>
                  <a:pt x="312390" y="724800"/>
                  <a:pt x="312390" y="726705"/>
                </a:cubicBezTo>
                <a:lnTo>
                  <a:pt x="312390" y="759090"/>
                </a:lnTo>
                <a:cubicBezTo>
                  <a:pt x="312390" y="762900"/>
                  <a:pt x="314295" y="766710"/>
                  <a:pt x="318105" y="767662"/>
                </a:cubicBezTo>
                <a:cubicBezTo>
                  <a:pt x="321915" y="768615"/>
                  <a:pt x="325726" y="767662"/>
                  <a:pt x="328583" y="764805"/>
                </a:cubicBezTo>
                <a:lnTo>
                  <a:pt x="349538" y="739087"/>
                </a:lnTo>
                <a:cubicBezTo>
                  <a:pt x="352395" y="736230"/>
                  <a:pt x="356205" y="735277"/>
                  <a:pt x="360015" y="736230"/>
                </a:cubicBezTo>
                <a:lnTo>
                  <a:pt x="391448" y="747660"/>
                </a:lnTo>
                <a:cubicBezTo>
                  <a:pt x="395258" y="748612"/>
                  <a:pt x="399068" y="747660"/>
                  <a:pt x="401926" y="744802"/>
                </a:cubicBezTo>
                <a:cubicBezTo>
                  <a:pt x="404783" y="741945"/>
                  <a:pt x="404783" y="737182"/>
                  <a:pt x="402878" y="734325"/>
                </a:cubicBezTo>
                <a:lnTo>
                  <a:pt x="383828" y="706702"/>
                </a:lnTo>
                <a:cubicBezTo>
                  <a:pt x="381923" y="703845"/>
                  <a:pt x="381923" y="700035"/>
                  <a:pt x="383828" y="697177"/>
                </a:cubicBezTo>
                <a:lnTo>
                  <a:pt x="401926" y="670507"/>
                </a:lnTo>
                <a:cubicBezTo>
                  <a:pt x="403830" y="666697"/>
                  <a:pt x="403830" y="662887"/>
                  <a:pt x="401926" y="660030"/>
                </a:cubicBezTo>
                <a:cubicBezTo>
                  <a:pt x="400020" y="657172"/>
                  <a:pt x="395258" y="655267"/>
                  <a:pt x="392401" y="656220"/>
                </a:cubicBezTo>
                <a:lnTo>
                  <a:pt x="362873" y="663840"/>
                </a:lnTo>
                <a:cubicBezTo>
                  <a:pt x="359063" y="664792"/>
                  <a:pt x="355253" y="662887"/>
                  <a:pt x="353348" y="660030"/>
                </a:cubicBezTo>
                <a:lnTo>
                  <a:pt x="335251" y="633360"/>
                </a:lnTo>
                <a:cubicBezTo>
                  <a:pt x="332393" y="629550"/>
                  <a:pt x="328583" y="628597"/>
                  <a:pt x="324773" y="629550"/>
                </a:cubicBezTo>
                <a:close/>
                <a:moveTo>
                  <a:pt x="610929" y="588570"/>
                </a:moveTo>
                <a:cubicBezTo>
                  <a:pt x="602606" y="588570"/>
                  <a:pt x="594285" y="594118"/>
                  <a:pt x="591510" y="602441"/>
                </a:cubicBezTo>
                <a:lnTo>
                  <a:pt x="570242" y="669020"/>
                </a:lnTo>
                <a:cubicBezTo>
                  <a:pt x="567468" y="677341"/>
                  <a:pt x="560070" y="682890"/>
                  <a:pt x="550823" y="682890"/>
                </a:cubicBezTo>
                <a:lnTo>
                  <a:pt x="483320" y="682890"/>
                </a:lnTo>
                <a:cubicBezTo>
                  <a:pt x="474998" y="682890"/>
                  <a:pt x="467600" y="688438"/>
                  <a:pt x="464826" y="696761"/>
                </a:cubicBezTo>
                <a:cubicBezTo>
                  <a:pt x="462052" y="705082"/>
                  <a:pt x="463901" y="713405"/>
                  <a:pt x="470375" y="718952"/>
                </a:cubicBezTo>
                <a:lnTo>
                  <a:pt x="494417" y="740221"/>
                </a:lnTo>
                <a:lnTo>
                  <a:pt x="524931" y="767038"/>
                </a:lnTo>
                <a:cubicBezTo>
                  <a:pt x="527706" y="769811"/>
                  <a:pt x="529555" y="773510"/>
                  <a:pt x="531405" y="777209"/>
                </a:cubicBezTo>
                <a:cubicBezTo>
                  <a:pt x="532329" y="780908"/>
                  <a:pt x="532329" y="784607"/>
                  <a:pt x="531405" y="789231"/>
                </a:cubicBezTo>
                <a:lnTo>
                  <a:pt x="509212" y="857658"/>
                </a:lnTo>
                <a:cubicBezTo>
                  <a:pt x="506437" y="865980"/>
                  <a:pt x="509212" y="875227"/>
                  <a:pt x="516610" y="879851"/>
                </a:cubicBezTo>
                <a:cubicBezTo>
                  <a:pt x="524007" y="885399"/>
                  <a:pt x="533254" y="885399"/>
                  <a:pt x="539727" y="879851"/>
                </a:cubicBezTo>
                <a:lnTo>
                  <a:pt x="598908" y="838239"/>
                </a:lnTo>
                <a:cubicBezTo>
                  <a:pt x="605381" y="833616"/>
                  <a:pt x="614628" y="833616"/>
                  <a:pt x="622026" y="838239"/>
                </a:cubicBezTo>
                <a:lnTo>
                  <a:pt x="681206" y="879851"/>
                </a:lnTo>
                <a:cubicBezTo>
                  <a:pt x="688604" y="885399"/>
                  <a:pt x="697851" y="885399"/>
                  <a:pt x="705248" y="879851"/>
                </a:cubicBezTo>
                <a:cubicBezTo>
                  <a:pt x="712646" y="874303"/>
                  <a:pt x="715420" y="865056"/>
                  <a:pt x="712646" y="856733"/>
                </a:cubicBezTo>
                <a:lnTo>
                  <a:pt x="692303" y="787381"/>
                </a:lnTo>
                <a:cubicBezTo>
                  <a:pt x="690453" y="779984"/>
                  <a:pt x="692303" y="771661"/>
                  <a:pt x="698775" y="766113"/>
                </a:cubicBezTo>
                <a:lnTo>
                  <a:pt x="751483" y="718952"/>
                </a:lnTo>
                <a:cubicBezTo>
                  <a:pt x="757956" y="713405"/>
                  <a:pt x="759805" y="704158"/>
                  <a:pt x="757032" y="696761"/>
                </a:cubicBezTo>
                <a:cubicBezTo>
                  <a:pt x="754257" y="688438"/>
                  <a:pt x="746859" y="683814"/>
                  <a:pt x="738538" y="682890"/>
                </a:cubicBezTo>
                <a:lnTo>
                  <a:pt x="671034" y="682890"/>
                </a:lnTo>
                <a:cubicBezTo>
                  <a:pt x="662712" y="682890"/>
                  <a:pt x="654390" y="677341"/>
                  <a:pt x="651616" y="669020"/>
                </a:cubicBezTo>
                <a:lnTo>
                  <a:pt x="630347" y="602441"/>
                </a:lnTo>
                <a:cubicBezTo>
                  <a:pt x="627574" y="594118"/>
                  <a:pt x="620176" y="588570"/>
                  <a:pt x="610929" y="588570"/>
                </a:cubicBez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47697" y="789756"/>
                </a:lnTo>
                <a:lnTo>
                  <a:pt x="747697" y="2102899"/>
                </a:lnTo>
                <a:lnTo>
                  <a:pt x="560773" y="2102899"/>
                </a:lnTo>
                <a:lnTo>
                  <a:pt x="560773" y="1261740"/>
                </a:lnTo>
                <a:lnTo>
                  <a:pt x="467311" y="1261740"/>
                </a:lnTo>
                <a:lnTo>
                  <a:pt x="467311" y="2102899"/>
                </a:lnTo>
                <a:lnTo>
                  <a:pt x="280387" y="2102899"/>
                </a:lnTo>
                <a:lnTo>
                  <a:pt x="280387" y="794429"/>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99104" y="99657"/>
                </a:moveTo>
                <a:cubicBezTo>
                  <a:pt x="595294" y="100609"/>
                  <a:pt x="592436" y="104419"/>
                  <a:pt x="592436" y="108229"/>
                </a:cubicBezTo>
                <a:lnTo>
                  <a:pt x="590532" y="140614"/>
                </a:lnTo>
                <a:cubicBezTo>
                  <a:pt x="590532" y="144424"/>
                  <a:pt x="587674" y="147282"/>
                  <a:pt x="583864" y="149187"/>
                </a:cubicBezTo>
                <a:lnTo>
                  <a:pt x="554336" y="155854"/>
                </a:lnTo>
                <a:cubicBezTo>
                  <a:pt x="550526" y="156807"/>
                  <a:pt x="547669" y="159664"/>
                  <a:pt x="547669" y="164427"/>
                </a:cubicBezTo>
                <a:cubicBezTo>
                  <a:pt x="547669" y="168237"/>
                  <a:pt x="549574" y="172047"/>
                  <a:pt x="553384" y="172999"/>
                </a:cubicBezTo>
                <a:lnTo>
                  <a:pt x="565766" y="179667"/>
                </a:lnTo>
                <a:lnTo>
                  <a:pt x="581959" y="188239"/>
                </a:lnTo>
                <a:cubicBezTo>
                  <a:pt x="582911" y="189192"/>
                  <a:pt x="584816" y="190144"/>
                  <a:pt x="585769" y="192049"/>
                </a:cubicBezTo>
                <a:cubicBezTo>
                  <a:pt x="586721" y="193954"/>
                  <a:pt x="586721" y="194907"/>
                  <a:pt x="586721" y="196812"/>
                </a:cubicBezTo>
                <a:lnTo>
                  <a:pt x="586721" y="229197"/>
                </a:lnTo>
                <a:cubicBezTo>
                  <a:pt x="586721" y="233007"/>
                  <a:pt x="588626" y="236817"/>
                  <a:pt x="592436" y="237769"/>
                </a:cubicBezTo>
                <a:cubicBezTo>
                  <a:pt x="596246" y="238722"/>
                  <a:pt x="600057" y="237769"/>
                  <a:pt x="602914" y="234912"/>
                </a:cubicBezTo>
                <a:lnTo>
                  <a:pt x="623869" y="209194"/>
                </a:lnTo>
                <a:cubicBezTo>
                  <a:pt x="626726" y="206337"/>
                  <a:pt x="630536" y="205384"/>
                  <a:pt x="634346" y="206337"/>
                </a:cubicBezTo>
                <a:lnTo>
                  <a:pt x="665779" y="217767"/>
                </a:lnTo>
                <a:cubicBezTo>
                  <a:pt x="669589" y="218719"/>
                  <a:pt x="673399" y="217767"/>
                  <a:pt x="676257" y="214909"/>
                </a:cubicBezTo>
                <a:cubicBezTo>
                  <a:pt x="679114" y="212052"/>
                  <a:pt x="679114" y="207289"/>
                  <a:pt x="677209" y="204432"/>
                </a:cubicBezTo>
                <a:lnTo>
                  <a:pt x="658159" y="176809"/>
                </a:lnTo>
                <a:cubicBezTo>
                  <a:pt x="656254" y="173952"/>
                  <a:pt x="656254" y="170142"/>
                  <a:pt x="658159" y="167284"/>
                </a:cubicBezTo>
                <a:lnTo>
                  <a:pt x="676257" y="140614"/>
                </a:lnTo>
                <a:cubicBezTo>
                  <a:pt x="678161" y="136804"/>
                  <a:pt x="678161" y="132994"/>
                  <a:pt x="676257" y="130137"/>
                </a:cubicBezTo>
                <a:cubicBezTo>
                  <a:pt x="674351" y="127279"/>
                  <a:pt x="669589" y="125374"/>
                  <a:pt x="666732" y="126327"/>
                </a:cubicBezTo>
                <a:lnTo>
                  <a:pt x="637204" y="133947"/>
                </a:lnTo>
                <a:cubicBezTo>
                  <a:pt x="633394" y="134899"/>
                  <a:pt x="629584" y="132994"/>
                  <a:pt x="627679" y="130137"/>
                </a:cubicBezTo>
                <a:lnTo>
                  <a:pt x="609582" y="103467"/>
                </a:lnTo>
                <a:cubicBezTo>
                  <a:pt x="606724" y="99657"/>
                  <a:pt x="602914" y="98704"/>
                  <a:pt x="599104" y="99657"/>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9525" cap="flat">
            <a:noFill/>
            <a:prstDash val="solid"/>
            <a:miter/>
          </a:ln>
        </p:spPr>
        <p:txBody>
          <a:bodyPr wrap="square" rtlCol="0" anchor="ctr">
            <a:noAutofit/>
          </a:bodyPr>
          <a:lstStyle/>
          <a:p>
            <a:endParaRPr lang="en-GB"/>
          </a:p>
        </p:txBody>
      </p:sp>
      <p:sp>
        <p:nvSpPr>
          <p:cNvPr id="187" name="TextBox 186">
            <a:extLst>
              <a:ext uri="{FF2B5EF4-FFF2-40B4-BE49-F238E27FC236}">
                <a16:creationId xmlns:a16="http://schemas.microsoft.com/office/drawing/2014/main" id="{AA75E552-06B9-42CC-8C8D-AC3A66780109}"/>
              </a:ext>
            </a:extLst>
          </p:cNvPr>
          <p:cNvSpPr txBox="1"/>
          <p:nvPr/>
        </p:nvSpPr>
        <p:spPr>
          <a:xfrm>
            <a:off x="137374" y="7628286"/>
            <a:ext cx="253022" cy="306945"/>
          </a:xfrm>
          <a:custGeom>
            <a:avLst/>
            <a:gdLst/>
            <a:ahLst/>
            <a:cxnLst/>
            <a:rect l="l" t="t" r="r" b="b"/>
            <a:pathLst>
              <a:path w="1297651" h="1574200">
                <a:moveTo>
                  <a:pt x="922344" y="673618"/>
                </a:moveTo>
                <a:cubicBezTo>
                  <a:pt x="901756" y="673618"/>
                  <a:pt x="881974" y="678579"/>
                  <a:pt x="862999" y="688501"/>
                </a:cubicBezTo>
                <a:cubicBezTo>
                  <a:pt x="844023" y="698423"/>
                  <a:pt x="825358" y="713306"/>
                  <a:pt x="807002" y="733149"/>
                </a:cubicBezTo>
                <a:lnTo>
                  <a:pt x="807002" y="694826"/>
                </a:lnTo>
                <a:cubicBezTo>
                  <a:pt x="807002" y="692346"/>
                  <a:pt x="806382" y="690175"/>
                  <a:pt x="805142" y="688315"/>
                </a:cubicBezTo>
                <a:cubicBezTo>
                  <a:pt x="803902" y="686455"/>
                  <a:pt x="801855" y="684904"/>
                  <a:pt x="799003" y="683664"/>
                </a:cubicBezTo>
                <a:cubicBezTo>
                  <a:pt x="796150" y="682424"/>
                  <a:pt x="792119" y="681494"/>
                  <a:pt x="786910" y="680873"/>
                </a:cubicBezTo>
                <a:cubicBezTo>
                  <a:pt x="781701" y="680253"/>
                  <a:pt x="775128" y="679943"/>
                  <a:pt x="767191" y="679943"/>
                </a:cubicBezTo>
                <a:cubicBezTo>
                  <a:pt x="759501" y="679943"/>
                  <a:pt x="753114" y="680253"/>
                  <a:pt x="748029" y="680873"/>
                </a:cubicBezTo>
                <a:cubicBezTo>
                  <a:pt x="742944" y="681494"/>
                  <a:pt x="738789" y="682424"/>
                  <a:pt x="735565" y="683664"/>
                </a:cubicBezTo>
                <a:cubicBezTo>
                  <a:pt x="732340" y="684904"/>
                  <a:pt x="730108" y="686455"/>
                  <a:pt x="728867" y="688315"/>
                </a:cubicBezTo>
                <a:cubicBezTo>
                  <a:pt x="727627" y="690175"/>
                  <a:pt x="727007" y="692346"/>
                  <a:pt x="727007" y="694826"/>
                </a:cubicBezTo>
                <a:lnTo>
                  <a:pt x="727007" y="1026713"/>
                </a:lnTo>
                <a:cubicBezTo>
                  <a:pt x="727007" y="1029193"/>
                  <a:pt x="727751" y="1031364"/>
                  <a:pt x="729240" y="1033224"/>
                </a:cubicBezTo>
                <a:cubicBezTo>
                  <a:pt x="730728" y="1035084"/>
                  <a:pt x="733270" y="1036635"/>
                  <a:pt x="736867" y="1037875"/>
                </a:cubicBezTo>
                <a:cubicBezTo>
                  <a:pt x="740464" y="1039115"/>
                  <a:pt x="745239" y="1040045"/>
                  <a:pt x="751192" y="1040665"/>
                </a:cubicBezTo>
                <a:cubicBezTo>
                  <a:pt x="757145" y="1041286"/>
                  <a:pt x="764710" y="1041596"/>
                  <a:pt x="773888" y="1041596"/>
                </a:cubicBezTo>
                <a:cubicBezTo>
                  <a:pt x="783066" y="1041596"/>
                  <a:pt x="790631" y="1041286"/>
                  <a:pt x="796584" y="1040665"/>
                </a:cubicBezTo>
                <a:cubicBezTo>
                  <a:pt x="802537" y="1040045"/>
                  <a:pt x="807312" y="1039115"/>
                  <a:pt x="810909" y="1037875"/>
                </a:cubicBezTo>
                <a:cubicBezTo>
                  <a:pt x="814506" y="1036635"/>
                  <a:pt x="817048" y="1035084"/>
                  <a:pt x="818536" y="1033224"/>
                </a:cubicBezTo>
                <a:cubicBezTo>
                  <a:pt x="820025" y="1031364"/>
                  <a:pt x="820769" y="1029193"/>
                  <a:pt x="820769" y="1026713"/>
                </a:cubicBezTo>
                <a:lnTo>
                  <a:pt x="820769" y="806075"/>
                </a:lnTo>
                <a:cubicBezTo>
                  <a:pt x="833915" y="789456"/>
                  <a:pt x="846566" y="776806"/>
                  <a:pt x="858720" y="768124"/>
                </a:cubicBezTo>
                <a:cubicBezTo>
                  <a:pt x="870874" y="759442"/>
                  <a:pt x="882905" y="755102"/>
                  <a:pt x="894811" y="755102"/>
                </a:cubicBezTo>
                <a:cubicBezTo>
                  <a:pt x="904237" y="755102"/>
                  <a:pt x="912484" y="756900"/>
                  <a:pt x="919553" y="760497"/>
                </a:cubicBezTo>
                <a:cubicBezTo>
                  <a:pt x="926623" y="764093"/>
                  <a:pt x="932390" y="769178"/>
                  <a:pt x="936855" y="775751"/>
                </a:cubicBezTo>
                <a:cubicBezTo>
                  <a:pt x="941320" y="782325"/>
                  <a:pt x="944730" y="790200"/>
                  <a:pt x="947087" y="799378"/>
                </a:cubicBezTo>
                <a:cubicBezTo>
                  <a:pt x="949443" y="808556"/>
                  <a:pt x="950621" y="821206"/>
                  <a:pt x="950621" y="837329"/>
                </a:cubicBezTo>
                <a:lnTo>
                  <a:pt x="950621" y="1026713"/>
                </a:lnTo>
                <a:cubicBezTo>
                  <a:pt x="950621" y="1029193"/>
                  <a:pt x="951365" y="1031364"/>
                  <a:pt x="952854" y="1033224"/>
                </a:cubicBezTo>
                <a:cubicBezTo>
                  <a:pt x="954342" y="1035084"/>
                  <a:pt x="956822" y="1036635"/>
                  <a:pt x="960295" y="1037875"/>
                </a:cubicBezTo>
                <a:cubicBezTo>
                  <a:pt x="963768" y="1039115"/>
                  <a:pt x="968543" y="1040045"/>
                  <a:pt x="974620" y="1040665"/>
                </a:cubicBezTo>
                <a:cubicBezTo>
                  <a:pt x="980697" y="1041286"/>
                  <a:pt x="988324" y="1041596"/>
                  <a:pt x="997502" y="1041596"/>
                </a:cubicBezTo>
                <a:cubicBezTo>
                  <a:pt x="1006432" y="1041596"/>
                  <a:pt x="1013935" y="1041286"/>
                  <a:pt x="1020012" y="1040665"/>
                </a:cubicBezTo>
                <a:cubicBezTo>
                  <a:pt x="1026090" y="1040045"/>
                  <a:pt x="1030864" y="1039115"/>
                  <a:pt x="1034337" y="1037875"/>
                </a:cubicBezTo>
                <a:cubicBezTo>
                  <a:pt x="1037810" y="1036635"/>
                  <a:pt x="1040290" y="1035084"/>
                  <a:pt x="1041779" y="1033224"/>
                </a:cubicBezTo>
                <a:cubicBezTo>
                  <a:pt x="1043267" y="1031364"/>
                  <a:pt x="1044011" y="1029193"/>
                  <a:pt x="1044011" y="1026713"/>
                </a:cubicBezTo>
                <a:lnTo>
                  <a:pt x="1044011" y="821702"/>
                </a:lnTo>
                <a:cubicBezTo>
                  <a:pt x="1044011" y="797642"/>
                  <a:pt x="1041903" y="777054"/>
                  <a:pt x="1037686" y="759938"/>
                </a:cubicBezTo>
                <a:cubicBezTo>
                  <a:pt x="1033469" y="742823"/>
                  <a:pt x="1026586" y="727878"/>
                  <a:pt x="1017036" y="715104"/>
                </a:cubicBezTo>
                <a:cubicBezTo>
                  <a:pt x="1007486" y="702330"/>
                  <a:pt x="994960" y="692222"/>
                  <a:pt x="979457" y="684780"/>
                </a:cubicBezTo>
                <a:cubicBezTo>
                  <a:pt x="963954" y="677339"/>
                  <a:pt x="944916" y="673618"/>
                  <a:pt x="922344" y="673618"/>
                </a:cubicBezTo>
                <a:close/>
                <a:moveTo>
                  <a:pt x="583909" y="555672"/>
                </a:moveTo>
                <a:cubicBezTo>
                  <a:pt x="574483" y="555672"/>
                  <a:pt x="566546" y="555982"/>
                  <a:pt x="560096" y="556602"/>
                </a:cubicBezTo>
                <a:cubicBezTo>
                  <a:pt x="553647" y="557222"/>
                  <a:pt x="548624" y="558152"/>
                  <a:pt x="545028" y="559393"/>
                </a:cubicBezTo>
                <a:cubicBezTo>
                  <a:pt x="541431" y="560633"/>
                  <a:pt x="538826" y="562183"/>
                  <a:pt x="537214" y="564043"/>
                </a:cubicBezTo>
                <a:cubicBezTo>
                  <a:pt x="535602" y="565904"/>
                  <a:pt x="534796" y="568074"/>
                  <a:pt x="534796" y="570555"/>
                </a:cubicBezTo>
                <a:lnTo>
                  <a:pt x="534796" y="901325"/>
                </a:lnTo>
                <a:cubicBezTo>
                  <a:pt x="534796" y="913479"/>
                  <a:pt x="533927" y="923401"/>
                  <a:pt x="532191" y="931091"/>
                </a:cubicBezTo>
                <a:cubicBezTo>
                  <a:pt x="530455" y="938780"/>
                  <a:pt x="527912" y="944919"/>
                  <a:pt x="524564" y="949508"/>
                </a:cubicBezTo>
                <a:cubicBezTo>
                  <a:pt x="521215" y="954097"/>
                  <a:pt x="516998" y="957322"/>
                  <a:pt x="511913" y="959182"/>
                </a:cubicBezTo>
                <a:cubicBezTo>
                  <a:pt x="506828" y="961042"/>
                  <a:pt x="500937" y="961973"/>
                  <a:pt x="494240" y="961973"/>
                </a:cubicBezTo>
                <a:cubicBezTo>
                  <a:pt x="487543" y="961973"/>
                  <a:pt x="481714" y="961166"/>
                  <a:pt x="476753" y="959554"/>
                </a:cubicBezTo>
                <a:cubicBezTo>
                  <a:pt x="471792" y="957942"/>
                  <a:pt x="467451" y="956268"/>
                  <a:pt x="463730" y="954531"/>
                </a:cubicBezTo>
                <a:cubicBezTo>
                  <a:pt x="460009" y="952795"/>
                  <a:pt x="456661" y="951121"/>
                  <a:pt x="453684" y="949508"/>
                </a:cubicBezTo>
                <a:cubicBezTo>
                  <a:pt x="450708" y="947896"/>
                  <a:pt x="448103" y="947090"/>
                  <a:pt x="445871" y="947090"/>
                </a:cubicBezTo>
                <a:cubicBezTo>
                  <a:pt x="443390" y="947090"/>
                  <a:pt x="441344" y="947772"/>
                  <a:pt x="439732" y="949136"/>
                </a:cubicBezTo>
                <a:cubicBezTo>
                  <a:pt x="438119" y="950500"/>
                  <a:pt x="436879" y="952857"/>
                  <a:pt x="436011" y="956206"/>
                </a:cubicBezTo>
                <a:cubicBezTo>
                  <a:pt x="435143" y="959554"/>
                  <a:pt x="434523" y="964143"/>
                  <a:pt x="434151" y="969972"/>
                </a:cubicBezTo>
                <a:cubicBezTo>
                  <a:pt x="433778" y="975801"/>
                  <a:pt x="433592" y="982933"/>
                  <a:pt x="433592" y="991366"/>
                </a:cubicBezTo>
                <a:cubicBezTo>
                  <a:pt x="433592" y="997815"/>
                  <a:pt x="433716" y="1003148"/>
                  <a:pt x="433965" y="1007365"/>
                </a:cubicBezTo>
                <a:cubicBezTo>
                  <a:pt x="434213" y="1011582"/>
                  <a:pt x="434709" y="1015117"/>
                  <a:pt x="435453" y="1017969"/>
                </a:cubicBezTo>
                <a:cubicBezTo>
                  <a:pt x="436197" y="1020822"/>
                  <a:pt x="437065" y="1023116"/>
                  <a:pt x="438057" y="1024853"/>
                </a:cubicBezTo>
                <a:cubicBezTo>
                  <a:pt x="439049" y="1026589"/>
                  <a:pt x="440290" y="1028263"/>
                  <a:pt x="441778" y="1029875"/>
                </a:cubicBezTo>
                <a:cubicBezTo>
                  <a:pt x="443266" y="1031488"/>
                  <a:pt x="446243" y="1033286"/>
                  <a:pt x="450708" y="1035270"/>
                </a:cubicBezTo>
                <a:cubicBezTo>
                  <a:pt x="455173" y="1037255"/>
                  <a:pt x="460444" y="1039115"/>
                  <a:pt x="466521" y="1040852"/>
                </a:cubicBezTo>
                <a:cubicBezTo>
                  <a:pt x="472598" y="1042588"/>
                  <a:pt x="479295" y="1044014"/>
                  <a:pt x="486612" y="1045130"/>
                </a:cubicBezTo>
                <a:cubicBezTo>
                  <a:pt x="493930" y="1046247"/>
                  <a:pt x="501309" y="1046805"/>
                  <a:pt x="508751" y="1046805"/>
                </a:cubicBezTo>
                <a:cubicBezTo>
                  <a:pt x="532067" y="1046805"/>
                  <a:pt x="551663" y="1043580"/>
                  <a:pt x="567538" y="1037131"/>
                </a:cubicBezTo>
                <a:cubicBezTo>
                  <a:pt x="583413" y="1030682"/>
                  <a:pt x="596249" y="1021318"/>
                  <a:pt x="606047" y="1009040"/>
                </a:cubicBezTo>
                <a:cubicBezTo>
                  <a:pt x="615845" y="996761"/>
                  <a:pt x="622790" y="981878"/>
                  <a:pt x="626883" y="964391"/>
                </a:cubicBezTo>
                <a:cubicBezTo>
                  <a:pt x="630976" y="946904"/>
                  <a:pt x="633022" y="927246"/>
                  <a:pt x="633022" y="905418"/>
                </a:cubicBezTo>
                <a:lnTo>
                  <a:pt x="633022" y="570555"/>
                </a:lnTo>
                <a:cubicBezTo>
                  <a:pt x="633022" y="568074"/>
                  <a:pt x="632216" y="565904"/>
                  <a:pt x="630604" y="564043"/>
                </a:cubicBezTo>
                <a:cubicBezTo>
                  <a:pt x="628991" y="562183"/>
                  <a:pt x="626263" y="560633"/>
                  <a:pt x="622418" y="559393"/>
                </a:cubicBezTo>
                <a:cubicBezTo>
                  <a:pt x="618573" y="558152"/>
                  <a:pt x="613550" y="557222"/>
                  <a:pt x="607349" y="556602"/>
                </a:cubicBezTo>
                <a:cubicBezTo>
                  <a:pt x="601148" y="555982"/>
                  <a:pt x="593335" y="555672"/>
                  <a:pt x="583909" y="555672"/>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6000" b="1">
              <a:solidFill>
                <a:schemeClr val="bg1"/>
              </a:solidFill>
            </a:endParaRPr>
          </a:p>
        </p:txBody>
      </p:sp>
    </p:spTree>
    <p:extLst>
      <p:ext uri="{BB962C8B-B14F-4D97-AF65-F5344CB8AC3E}">
        <p14:creationId xmlns:p14="http://schemas.microsoft.com/office/powerpoint/2010/main" val="3567211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4  What is the Trinity? (Deeper)</a:t>
            </a:r>
            <a:endParaRPr lang="en-GB" sz="280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p:spPr>
        <p:txBody>
          <a:bodyPr wrap="square">
            <a:spAutoFit/>
          </a:bodyPr>
          <a:lstStyle/>
          <a:p>
            <a:pPr algn="ctr"/>
            <a:r>
              <a:rPr lang="en-GB" sz="1800" b="1" i="0" u="none" strike="noStrike" noProof="0">
                <a:solidFill>
                  <a:schemeClr val="bg1"/>
                </a:solidFill>
              </a:rPr>
              <a:t>What is </a:t>
            </a:r>
            <a:r>
              <a:rPr lang="en-GB" sz="1800" b="1" i="0" u="none" strike="noStrike" noProof="0" err="1">
                <a:solidFill>
                  <a:schemeClr val="bg1"/>
                </a:solidFill>
              </a:rPr>
              <a:t>th</a:t>
            </a:r>
            <a:r>
              <a:rPr lang="en-GB" b="1">
                <a:solidFill>
                  <a:schemeClr val="bg1"/>
                </a:solidFill>
              </a:rPr>
              <a:t>e Trinity</a:t>
            </a:r>
            <a:r>
              <a:rPr lang="en-GB" sz="1800" b="1" i="0" u="none" strike="noStrike" noProof="0">
                <a:solidFill>
                  <a:schemeClr val="bg1"/>
                </a:solidFill>
              </a:rPr>
              <a:t>? (Deeper)</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AFD51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AFD510"/>
                </a:solidFill>
              </a:rPr>
              <a:t>Based on work by Pam Hook (</a:t>
            </a:r>
            <a:r>
              <a:rPr lang="en-US" sz="800" spc="50" err="1">
                <a:ln w="9525" cmpd="sng">
                  <a:noFill/>
                  <a:prstDash val="solid"/>
                </a:ln>
                <a:solidFill>
                  <a:srgbClr val="AFD510"/>
                </a:solidFill>
              </a:rPr>
              <a:t>HookEd</a:t>
            </a:r>
            <a:r>
              <a:rPr lang="en-US" sz="800" spc="50">
                <a:ln w="9525" cmpd="sng">
                  <a:noFill/>
                  <a:prstDash val="solid"/>
                </a:ln>
                <a:solidFill>
                  <a:srgbClr val="AFD510"/>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AFD510"/>
                </a:solidFill>
              </a:rPr>
              <a:t>John 1</a:t>
            </a:r>
            <a:endParaRPr lang="en-GB" sz="1800">
              <a:solidFill>
                <a:srgbClr val="AFD510"/>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a:solidFill>
                  <a:srgbClr val="AFD510"/>
                </a:solidFill>
              </a:rPr>
              <a:t>Matthew 1-2</a:t>
            </a:r>
            <a:endParaRPr lang="en-GB" sz="1800">
              <a:solidFill>
                <a:srgbClr val="AFD510"/>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a:solidFill>
                  <a:srgbClr val="AFD510"/>
                </a:solidFill>
              </a:rPr>
              <a:t>Gospel</a:t>
            </a:r>
            <a:endParaRPr lang="en-GB" sz="1800">
              <a:solidFill>
                <a:srgbClr val="AFD510"/>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a:solidFill>
                  <a:srgbClr val="AFD510"/>
                </a:solidFill>
              </a:rPr>
              <a:t>Christmas</a:t>
            </a:r>
            <a:endParaRPr lang="en-GB" sz="1800">
              <a:solidFill>
                <a:srgbClr val="AFD510"/>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46688" y="6467797"/>
            <a:ext cx="1657620" cy="369332"/>
          </a:xfrm>
          <a:prstGeom prst="rect">
            <a:avLst/>
          </a:prstGeom>
          <a:noFill/>
        </p:spPr>
        <p:txBody>
          <a:bodyPr wrap="square">
            <a:spAutoFit/>
          </a:bodyPr>
          <a:lstStyle/>
          <a:p>
            <a:pPr algn="ctr"/>
            <a:r>
              <a:rPr lang="en-US" sz="1800">
                <a:solidFill>
                  <a:srgbClr val="AFD510"/>
                </a:solidFill>
              </a:rPr>
              <a:t>Incarnation</a:t>
            </a:r>
            <a:endParaRPr lang="en-GB" sz="1800">
              <a:solidFill>
                <a:srgbClr val="AFD510"/>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a:solidFill>
                  <a:srgbClr val="AFD510"/>
                </a:solidFill>
              </a:rPr>
              <a:t>Holy Spirit</a:t>
            </a:r>
            <a:endParaRPr lang="en-GB" sz="1800">
              <a:solidFill>
                <a:srgbClr val="AFD51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a:solidFill>
                  <a:srgbClr val="AFD510"/>
                </a:solidFill>
              </a:rPr>
              <a:t>Christian</a:t>
            </a:r>
            <a:endParaRPr lang="en-GB" sz="1800">
              <a:solidFill>
                <a:srgbClr val="AFD510"/>
              </a:solidFill>
            </a:endParaRPr>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a:solidFill>
                  <a:srgbClr val="AFD510"/>
                </a:solidFill>
              </a:rPr>
              <a:t>Jesus</a:t>
            </a:r>
            <a:endParaRPr lang="en-GB" sz="1800">
              <a:solidFill>
                <a:srgbClr val="AFD51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4">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97" name="Picture 96" descr="Icon&#10;&#10;Description automatically generated">
            <a:extLst>
              <a:ext uri="{FF2B5EF4-FFF2-40B4-BE49-F238E27FC236}">
                <a16:creationId xmlns:a16="http://schemas.microsoft.com/office/drawing/2014/main" id="{D1F16FA0-543B-4E7D-BFDD-0C98ED100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8835" y="1284266"/>
            <a:ext cx="1460410" cy="1460410"/>
          </a:xfrm>
          <a:prstGeom prst="rect">
            <a:avLst/>
          </a:prstGeom>
        </p:spPr>
      </p:pic>
      <p:sp>
        <p:nvSpPr>
          <p:cNvPr id="118" name="Freeform: Shape 117">
            <a:extLst>
              <a:ext uri="{FF2B5EF4-FFF2-40B4-BE49-F238E27FC236}">
                <a16:creationId xmlns:a16="http://schemas.microsoft.com/office/drawing/2014/main" id="{E3FE5205-FE12-4D2A-B817-97F30CC38057}"/>
              </a:ext>
            </a:extLst>
          </p:cNvPr>
          <p:cNvSpPr/>
          <p:nvPr/>
        </p:nvSpPr>
        <p:spPr>
          <a:xfrm>
            <a:off x="2938195" y="4318565"/>
            <a:ext cx="1038691" cy="1260052"/>
          </a:xfrm>
          <a:custGeom>
            <a:avLst/>
            <a:gdLst/>
            <a:ahLst/>
            <a:cxnLst/>
            <a:rect l="l" t="t" r="r" b="b"/>
            <a:pathLst>
              <a:path w="1297651" h="1574200">
                <a:moveTo>
                  <a:pt x="1070534" y="598661"/>
                </a:moveTo>
                <a:cubicBezTo>
                  <a:pt x="1061605" y="598661"/>
                  <a:pt x="1054101" y="598971"/>
                  <a:pt x="1048024" y="599591"/>
                </a:cubicBezTo>
                <a:cubicBezTo>
                  <a:pt x="1041947" y="600211"/>
                  <a:pt x="1037110" y="601203"/>
                  <a:pt x="1033513" y="602567"/>
                </a:cubicBezTo>
                <a:cubicBezTo>
                  <a:pt x="1029917" y="603932"/>
                  <a:pt x="1027436" y="605606"/>
                  <a:pt x="1026072" y="607590"/>
                </a:cubicBezTo>
                <a:cubicBezTo>
                  <a:pt x="1024708" y="609575"/>
                  <a:pt x="1024026" y="611807"/>
                  <a:pt x="1024026" y="614288"/>
                </a:cubicBezTo>
                <a:lnTo>
                  <a:pt x="1024026" y="688330"/>
                </a:lnTo>
                <a:lnTo>
                  <a:pt x="984586" y="688330"/>
                </a:lnTo>
                <a:cubicBezTo>
                  <a:pt x="982106" y="688330"/>
                  <a:pt x="979935" y="688950"/>
                  <a:pt x="978075" y="690190"/>
                </a:cubicBezTo>
                <a:cubicBezTo>
                  <a:pt x="976215" y="691430"/>
                  <a:pt x="974664" y="693477"/>
                  <a:pt x="973424" y="696329"/>
                </a:cubicBezTo>
                <a:cubicBezTo>
                  <a:pt x="972184" y="699182"/>
                  <a:pt x="971254" y="703088"/>
                  <a:pt x="970633" y="708049"/>
                </a:cubicBezTo>
                <a:cubicBezTo>
                  <a:pt x="970013" y="713010"/>
                  <a:pt x="969703" y="719087"/>
                  <a:pt x="969703" y="726281"/>
                </a:cubicBezTo>
                <a:cubicBezTo>
                  <a:pt x="969703" y="739923"/>
                  <a:pt x="970944" y="749659"/>
                  <a:pt x="973424" y="755488"/>
                </a:cubicBezTo>
                <a:cubicBezTo>
                  <a:pt x="975904" y="761317"/>
                  <a:pt x="979501" y="764232"/>
                  <a:pt x="984214" y="764232"/>
                </a:cubicBezTo>
                <a:lnTo>
                  <a:pt x="1024026" y="764232"/>
                </a:lnTo>
                <a:lnTo>
                  <a:pt x="1024026" y="934268"/>
                </a:lnTo>
                <a:cubicBezTo>
                  <a:pt x="1024026" y="954608"/>
                  <a:pt x="1026134" y="972219"/>
                  <a:pt x="1030351" y="987102"/>
                </a:cubicBezTo>
                <a:cubicBezTo>
                  <a:pt x="1034568" y="1001985"/>
                  <a:pt x="1041141" y="1014325"/>
                  <a:pt x="1050071" y="1024123"/>
                </a:cubicBezTo>
                <a:cubicBezTo>
                  <a:pt x="1059000" y="1033921"/>
                  <a:pt x="1070286" y="1041176"/>
                  <a:pt x="1083929" y="1045889"/>
                </a:cubicBezTo>
                <a:cubicBezTo>
                  <a:pt x="1097572" y="1050602"/>
                  <a:pt x="1113695" y="1052959"/>
                  <a:pt x="1132298" y="1052959"/>
                </a:cubicBezTo>
                <a:cubicBezTo>
                  <a:pt x="1139243" y="1052959"/>
                  <a:pt x="1146127" y="1052586"/>
                  <a:pt x="1152948" y="1051842"/>
                </a:cubicBezTo>
                <a:cubicBezTo>
                  <a:pt x="1159769" y="1051098"/>
                  <a:pt x="1166094" y="1050044"/>
                  <a:pt x="1171924" y="1048680"/>
                </a:cubicBezTo>
                <a:cubicBezTo>
                  <a:pt x="1177753" y="1047315"/>
                  <a:pt x="1182838" y="1045703"/>
                  <a:pt x="1187178" y="1043843"/>
                </a:cubicBezTo>
                <a:cubicBezTo>
                  <a:pt x="1191519" y="1041982"/>
                  <a:pt x="1194806" y="1039874"/>
                  <a:pt x="1197038" y="1037518"/>
                </a:cubicBezTo>
                <a:cubicBezTo>
                  <a:pt x="1199271" y="1035161"/>
                  <a:pt x="1201069" y="1031068"/>
                  <a:pt x="1202433" y="1025239"/>
                </a:cubicBezTo>
                <a:cubicBezTo>
                  <a:pt x="1203798" y="1019410"/>
                  <a:pt x="1204480" y="1011038"/>
                  <a:pt x="1204480" y="1000124"/>
                </a:cubicBezTo>
                <a:cubicBezTo>
                  <a:pt x="1204480" y="993179"/>
                  <a:pt x="1204170" y="987474"/>
                  <a:pt x="1203549" y="983009"/>
                </a:cubicBezTo>
                <a:cubicBezTo>
                  <a:pt x="1202929" y="978544"/>
                  <a:pt x="1202247" y="975010"/>
                  <a:pt x="1201503" y="972405"/>
                </a:cubicBezTo>
                <a:cubicBezTo>
                  <a:pt x="1200759" y="969801"/>
                  <a:pt x="1199705" y="968064"/>
                  <a:pt x="1198340" y="967196"/>
                </a:cubicBezTo>
                <a:cubicBezTo>
                  <a:pt x="1196976" y="966328"/>
                  <a:pt x="1195550" y="965894"/>
                  <a:pt x="1194062" y="965894"/>
                </a:cubicBezTo>
                <a:cubicBezTo>
                  <a:pt x="1192325" y="965894"/>
                  <a:pt x="1190403" y="966328"/>
                  <a:pt x="1188295" y="967196"/>
                </a:cubicBezTo>
                <a:cubicBezTo>
                  <a:pt x="1186186" y="968064"/>
                  <a:pt x="1183582" y="969057"/>
                  <a:pt x="1180481" y="970173"/>
                </a:cubicBezTo>
                <a:cubicBezTo>
                  <a:pt x="1177381" y="971289"/>
                  <a:pt x="1173846" y="972281"/>
                  <a:pt x="1169877" y="973149"/>
                </a:cubicBezTo>
                <a:cubicBezTo>
                  <a:pt x="1165908" y="974018"/>
                  <a:pt x="1161444" y="974452"/>
                  <a:pt x="1156483" y="974452"/>
                </a:cubicBezTo>
                <a:cubicBezTo>
                  <a:pt x="1141848" y="974452"/>
                  <a:pt x="1131678" y="969925"/>
                  <a:pt x="1125973" y="960871"/>
                </a:cubicBezTo>
                <a:cubicBezTo>
                  <a:pt x="1120268" y="951817"/>
                  <a:pt x="1117415" y="938237"/>
                  <a:pt x="1117415" y="920129"/>
                </a:cubicBezTo>
                <a:lnTo>
                  <a:pt x="1117415" y="764232"/>
                </a:lnTo>
                <a:lnTo>
                  <a:pt x="1189969" y="764232"/>
                </a:lnTo>
                <a:cubicBezTo>
                  <a:pt x="1194682" y="764232"/>
                  <a:pt x="1198278" y="761317"/>
                  <a:pt x="1200759" y="755488"/>
                </a:cubicBezTo>
                <a:cubicBezTo>
                  <a:pt x="1203239" y="749659"/>
                  <a:pt x="1204480" y="739923"/>
                  <a:pt x="1204480" y="726281"/>
                </a:cubicBezTo>
                <a:cubicBezTo>
                  <a:pt x="1204480" y="719087"/>
                  <a:pt x="1204170" y="713010"/>
                  <a:pt x="1203549" y="708049"/>
                </a:cubicBezTo>
                <a:cubicBezTo>
                  <a:pt x="1202929" y="703088"/>
                  <a:pt x="1201999" y="699182"/>
                  <a:pt x="1200759" y="696329"/>
                </a:cubicBezTo>
                <a:cubicBezTo>
                  <a:pt x="1199519" y="693477"/>
                  <a:pt x="1197968" y="691430"/>
                  <a:pt x="1196108" y="690190"/>
                </a:cubicBezTo>
                <a:cubicBezTo>
                  <a:pt x="1194248" y="688950"/>
                  <a:pt x="1192077" y="688330"/>
                  <a:pt x="1189597" y="688330"/>
                </a:cubicBezTo>
                <a:lnTo>
                  <a:pt x="1117415" y="688330"/>
                </a:lnTo>
                <a:lnTo>
                  <a:pt x="1117415" y="614288"/>
                </a:lnTo>
                <a:cubicBezTo>
                  <a:pt x="1117415" y="611807"/>
                  <a:pt x="1116671" y="609575"/>
                  <a:pt x="1115183" y="607590"/>
                </a:cubicBezTo>
                <a:cubicBezTo>
                  <a:pt x="1113695" y="605606"/>
                  <a:pt x="1111214" y="603932"/>
                  <a:pt x="1107741" y="602567"/>
                </a:cubicBezTo>
                <a:cubicBezTo>
                  <a:pt x="1104269" y="601203"/>
                  <a:pt x="1099494" y="600211"/>
                  <a:pt x="1093417" y="599591"/>
                </a:cubicBezTo>
                <a:cubicBezTo>
                  <a:pt x="1087340" y="598971"/>
                  <a:pt x="1079712" y="598661"/>
                  <a:pt x="1070534" y="598661"/>
                </a:cubicBezTo>
                <a:close/>
                <a:moveTo>
                  <a:pt x="383693" y="564058"/>
                </a:moveTo>
                <a:cubicBezTo>
                  <a:pt x="372531" y="564058"/>
                  <a:pt x="363601" y="567407"/>
                  <a:pt x="356904" y="574104"/>
                </a:cubicBezTo>
                <a:cubicBezTo>
                  <a:pt x="350206" y="580801"/>
                  <a:pt x="346858" y="590475"/>
                  <a:pt x="346858" y="603125"/>
                </a:cubicBezTo>
                <a:lnTo>
                  <a:pt x="346858" y="1032123"/>
                </a:lnTo>
                <a:cubicBezTo>
                  <a:pt x="346858" y="1034603"/>
                  <a:pt x="347540" y="1036835"/>
                  <a:pt x="348904" y="1038820"/>
                </a:cubicBezTo>
                <a:cubicBezTo>
                  <a:pt x="350268" y="1040804"/>
                  <a:pt x="352749" y="1042417"/>
                  <a:pt x="356345" y="1043657"/>
                </a:cubicBezTo>
                <a:cubicBezTo>
                  <a:pt x="359942" y="1044897"/>
                  <a:pt x="364717" y="1045889"/>
                  <a:pt x="370670" y="1046633"/>
                </a:cubicBezTo>
                <a:cubicBezTo>
                  <a:pt x="376623" y="1047377"/>
                  <a:pt x="384065" y="1047750"/>
                  <a:pt x="392994" y="1047750"/>
                </a:cubicBezTo>
                <a:cubicBezTo>
                  <a:pt x="402172" y="1047750"/>
                  <a:pt x="409676" y="1047377"/>
                  <a:pt x="415505" y="1046633"/>
                </a:cubicBezTo>
                <a:cubicBezTo>
                  <a:pt x="421334" y="1045889"/>
                  <a:pt x="426109" y="1044897"/>
                  <a:pt x="429829" y="1043657"/>
                </a:cubicBezTo>
                <a:cubicBezTo>
                  <a:pt x="433550" y="1042417"/>
                  <a:pt x="436093" y="1040804"/>
                  <a:pt x="437457" y="1038820"/>
                </a:cubicBezTo>
                <a:cubicBezTo>
                  <a:pt x="438821" y="1036835"/>
                  <a:pt x="439503" y="1034603"/>
                  <a:pt x="439503" y="1032123"/>
                </a:cubicBezTo>
                <a:lnTo>
                  <a:pt x="439503" y="640332"/>
                </a:lnTo>
                <a:lnTo>
                  <a:pt x="440247" y="640332"/>
                </a:lnTo>
                <a:lnTo>
                  <a:pt x="574937" y="1031751"/>
                </a:lnTo>
                <a:cubicBezTo>
                  <a:pt x="575681" y="1034479"/>
                  <a:pt x="577169" y="1036835"/>
                  <a:pt x="579402" y="1038820"/>
                </a:cubicBezTo>
                <a:cubicBezTo>
                  <a:pt x="581634" y="1040804"/>
                  <a:pt x="584673" y="1042479"/>
                  <a:pt x="588517" y="1043843"/>
                </a:cubicBezTo>
                <a:cubicBezTo>
                  <a:pt x="592362" y="1045207"/>
                  <a:pt x="597261" y="1046199"/>
                  <a:pt x="603214" y="1046819"/>
                </a:cubicBezTo>
                <a:cubicBezTo>
                  <a:pt x="609167" y="1047439"/>
                  <a:pt x="616361" y="1047750"/>
                  <a:pt x="624794" y="1047750"/>
                </a:cubicBezTo>
                <a:cubicBezTo>
                  <a:pt x="633228" y="1047750"/>
                  <a:pt x="640421" y="1047564"/>
                  <a:pt x="646374" y="1047191"/>
                </a:cubicBezTo>
                <a:cubicBezTo>
                  <a:pt x="652327" y="1046819"/>
                  <a:pt x="657226" y="1046013"/>
                  <a:pt x="661071" y="1044773"/>
                </a:cubicBezTo>
                <a:cubicBezTo>
                  <a:pt x="664916" y="1043533"/>
                  <a:pt x="667954" y="1041858"/>
                  <a:pt x="670187" y="1039750"/>
                </a:cubicBezTo>
                <a:cubicBezTo>
                  <a:pt x="672419" y="1037642"/>
                  <a:pt x="674031" y="1034975"/>
                  <a:pt x="675024" y="1031751"/>
                </a:cubicBezTo>
                <a:lnTo>
                  <a:pt x="814550" y="640332"/>
                </a:lnTo>
                <a:lnTo>
                  <a:pt x="815294" y="640332"/>
                </a:lnTo>
                <a:lnTo>
                  <a:pt x="815294" y="1032123"/>
                </a:lnTo>
                <a:cubicBezTo>
                  <a:pt x="815294" y="1034603"/>
                  <a:pt x="816038" y="1036835"/>
                  <a:pt x="817527" y="1038820"/>
                </a:cubicBezTo>
                <a:cubicBezTo>
                  <a:pt x="819015" y="1040804"/>
                  <a:pt x="821495" y="1042417"/>
                  <a:pt x="824968" y="1043657"/>
                </a:cubicBezTo>
                <a:cubicBezTo>
                  <a:pt x="828441" y="1044897"/>
                  <a:pt x="833154" y="1045889"/>
                  <a:pt x="839107" y="1046633"/>
                </a:cubicBezTo>
                <a:cubicBezTo>
                  <a:pt x="845060" y="1047377"/>
                  <a:pt x="852501" y="1047750"/>
                  <a:pt x="861431" y="1047750"/>
                </a:cubicBezTo>
                <a:cubicBezTo>
                  <a:pt x="870609" y="1047750"/>
                  <a:pt x="878174" y="1047377"/>
                  <a:pt x="884127" y="1046633"/>
                </a:cubicBezTo>
                <a:cubicBezTo>
                  <a:pt x="890080" y="1045889"/>
                  <a:pt x="894855" y="1044897"/>
                  <a:pt x="898452" y="1043657"/>
                </a:cubicBezTo>
                <a:cubicBezTo>
                  <a:pt x="902049" y="1042417"/>
                  <a:pt x="904529" y="1040804"/>
                  <a:pt x="905893" y="1038820"/>
                </a:cubicBezTo>
                <a:cubicBezTo>
                  <a:pt x="907257" y="1036835"/>
                  <a:pt x="907940" y="1034603"/>
                  <a:pt x="907940" y="1032123"/>
                </a:cubicBezTo>
                <a:lnTo>
                  <a:pt x="907940" y="603125"/>
                </a:lnTo>
                <a:cubicBezTo>
                  <a:pt x="907940" y="596924"/>
                  <a:pt x="907134" y="591405"/>
                  <a:pt x="905521" y="586568"/>
                </a:cubicBezTo>
                <a:cubicBezTo>
                  <a:pt x="903909" y="581731"/>
                  <a:pt x="901552" y="577639"/>
                  <a:pt x="898452" y="574290"/>
                </a:cubicBezTo>
                <a:cubicBezTo>
                  <a:pt x="895351" y="570941"/>
                  <a:pt x="891383" y="568399"/>
                  <a:pt x="886546" y="566663"/>
                </a:cubicBezTo>
                <a:cubicBezTo>
                  <a:pt x="881709" y="564926"/>
                  <a:pt x="875942" y="564058"/>
                  <a:pt x="869244" y="564058"/>
                </a:cubicBezTo>
                <a:lnTo>
                  <a:pt x="803388" y="564058"/>
                </a:lnTo>
                <a:cubicBezTo>
                  <a:pt x="794210" y="564058"/>
                  <a:pt x="786149" y="564988"/>
                  <a:pt x="779203" y="566849"/>
                </a:cubicBezTo>
                <a:cubicBezTo>
                  <a:pt x="772258" y="568709"/>
                  <a:pt x="766243" y="571872"/>
                  <a:pt x="761158" y="576336"/>
                </a:cubicBezTo>
                <a:cubicBezTo>
                  <a:pt x="756073" y="580801"/>
                  <a:pt x="751608" y="586630"/>
                  <a:pt x="747763" y="593824"/>
                </a:cubicBezTo>
                <a:cubicBezTo>
                  <a:pt x="743919" y="601017"/>
                  <a:pt x="740384" y="609823"/>
                  <a:pt x="737159" y="620241"/>
                </a:cubicBezTo>
                <a:lnTo>
                  <a:pt x="629259" y="906363"/>
                </a:lnTo>
                <a:lnTo>
                  <a:pt x="627771" y="906363"/>
                </a:lnTo>
                <a:lnTo>
                  <a:pt x="523591" y="619497"/>
                </a:lnTo>
                <a:cubicBezTo>
                  <a:pt x="520615" y="609079"/>
                  <a:pt x="517142" y="600335"/>
                  <a:pt x="513173" y="593266"/>
                </a:cubicBezTo>
                <a:cubicBezTo>
                  <a:pt x="509204" y="586196"/>
                  <a:pt x="504243" y="580491"/>
                  <a:pt x="498290" y="576150"/>
                </a:cubicBezTo>
                <a:cubicBezTo>
                  <a:pt x="492337" y="571810"/>
                  <a:pt x="485268" y="568709"/>
                  <a:pt x="477082" y="566849"/>
                </a:cubicBezTo>
                <a:cubicBezTo>
                  <a:pt x="468897" y="564988"/>
                  <a:pt x="459099" y="564058"/>
                  <a:pt x="447689" y="564058"/>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26" name="Group 125">
            <a:extLst>
              <a:ext uri="{FF2B5EF4-FFF2-40B4-BE49-F238E27FC236}">
                <a16:creationId xmlns:a16="http://schemas.microsoft.com/office/drawing/2014/main" id="{BCE2BCA0-0B90-490A-AE66-5D9F3C3EB17C}"/>
              </a:ext>
            </a:extLst>
          </p:cNvPr>
          <p:cNvGrpSpPr/>
          <p:nvPr/>
        </p:nvGrpSpPr>
        <p:grpSpPr>
          <a:xfrm>
            <a:off x="4764109" y="5148635"/>
            <a:ext cx="1033849" cy="1236138"/>
            <a:chOff x="-4697293" y="3816464"/>
            <a:chExt cx="1151858" cy="1377237"/>
          </a:xfrm>
        </p:grpSpPr>
        <p:sp>
          <p:nvSpPr>
            <p:cNvPr id="127" name="Freeform: Shape 126">
              <a:extLst>
                <a:ext uri="{FF2B5EF4-FFF2-40B4-BE49-F238E27FC236}">
                  <a16:creationId xmlns:a16="http://schemas.microsoft.com/office/drawing/2014/main" id="{D885C8A9-1608-4BD0-B55D-846413DFA9E9}"/>
                </a:ext>
              </a:extLst>
            </p:cNvPr>
            <p:cNvSpPr/>
            <p:nvPr/>
          </p:nvSpPr>
          <p:spPr>
            <a:xfrm flipH="1">
              <a:off x="-4697293" y="4673626"/>
              <a:ext cx="1151858" cy="520075"/>
            </a:xfrm>
            <a:custGeom>
              <a:avLst/>
              <a:gdLst>
                <a:gd name="connsiteX0" fmla="*/ 959855 w 1151858"/>
                <a:gd name="connsiteY0" fmla="*/ 136070 h 520075"/>
                <a:gd name="connsiteX1" fmla="*/ 767853 w 1151858"/>
                <a:gd name="connsiteY1" fmla="*/ 328072 h 520075"/>
                <a:gd name="connsiteX2" fmla="*/ 959855 w 1151858"/>
                <a:gd name="connsiteY2" fmla="*/ 520075 h 520075"/>
                <a:gd name="connsiteX3" fmla="*/ 1151858 w 1151858"/>
                <a:gd name="connsiteY3" fmla="*/ 328072 h 520075"/>
                <a:gd name="connsiteX4" fmla="*/ 959855 w 1151858"/>
                <a:gd name="connsiteY4" fmla="*/ 136070 h 520075"/>
                <a:gd name="connsiteX5" fmla="*/ 55744 w 1151858"/>
                <a:gd name="connsiteY5" fmla="*/ 3 h 520075"/>
                <a:gd name="connsiteX6" fmla="*/ 5329 w 1151858"/>
                <a:gd name="connsiteY6" fmla="*/ 31840 h 520075"/>
                <a:gd name="connsiteX7" fmla="*/ 29195 w 1151858"/>
                <a:gd name="connsiteY7" fmla="*/ 101570 h 520075"/>
                <a:gd name="connsiteX8" fmla="*/ 32758 w 1151858"/>
                <a:gd name="connsiteY8" fmla="*/ 103155 h 520075"/>
                <a:gd name="connsiteX9" fmla="*/ 33032 w 1151858"/>
                <a:gd name="connsiteY9" fmla="*/ 103155 h 520075"/>
                <a:gd name="connsiteX10" fmla="*/ 222292 w 1151858"/>
                <a:gd name="connsiteY10" fmla="*/ 188185 h 520075"/>
                <a:gd name="connsiteX11" fmla="*/ 118062 w 1151858"/>
                <a:gd name="connsiteY11" fmla="*/ 344530 h 520075"/>
                <a:gd name="connsiteX12" fmla="*/ 98862 w 1151858"/>
                <a:gd name="connsiteY12" fmla="*/ 393902 h 520075"/>
                <a:gd name="connsiteX13" fmla="*/ 194473 w 1151858"/>
                <a:gd name="connsiteY13" fmla="*/ 520023 h 520075"/>
                <a:gd name="connsiteX14" fmla="*/ 194863 w 1151858"/>
                <a:gd name="connsiteY14" fmla="*/ 520075 h 520075"/>
                <a:gd name="connsiteX15" fmla="*/ 603280 w 1151858"/>
                <a:gd name="connsiteY15" fmla="*/ 520075 h 520075"/>
                <a:gd name="connsiteX16" fmla="*/ 712995 w 1151858"/>
                <a:gd name="connsiteY16" fmla="*/ 410359 h 520075"/>
                <a:gd name="connsiteX17" fmla="*/ 685566 w 1151858"/>
                <a:gd name="connsiteY17" fmla="*/ 103155 h 520075"/>
                <a:gd name="connsiteX18" fmla="*/ 625223 w 1151858"/>
                <a:gd name="connsiteY18" fmla="*/ 53783 h 520075"/>
                <a:gd name="connsiteX19" fmla="*/ 575851 w 1151858"/>
                <a:gd name="connsiteY19" fmla="*/ 114127 h 520075"/>
                <a:gd name="connsiteX20" fmla="*/ 595051 w 1151858"/>
                <a:gd name="connsiteY20" fmla="*/ 300644 h 520075"/>
                <a:gd name="connsiteX21" fmla="*/ 337219 w 1151858"/>
                <a:gd name="connsiteY21" fmla="*/ 300644 h 520075"/>
                <a:gd name="connsiteX22" fmla="*/ 353676 w 1151858"/>
                <a:gd name="connsiteY22" fmla="*/ 168985 h 520075"/>
                <a:gd name="connsiteX23" fmla="*/ 323505 w 1151858"/>
                <a:gd name="connsiteY23" fmla="*/ 114127 h 520075"/>
                <a:gd name="connsiteX24" fmla="*/ 76644 w 1151858"/>
                <a:gd name="connsiteY24" fmla="*/ 4411 h 520075"/>
                <a:gd name="connsiteX25" fmla="*/ 55744 w 1151858"/>
                <a:gd name="connsiteY25" fmla="*/ 3 h 5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858" h="520075">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pic>
          <p:nvPicPr>
            <p:cNvPr id="128" name="Picture 127" descr="Icon&#10;&#10;Description automatically generated">
              <a:extLst>
                <a:ext uri="{FF2B5EF4-FFF2-40B4-BE49-F238E27FC236}">
                  <a16:creationId xmlns:a16="http://schemas.microsoft.com/office/drawing/2014/main" id="{CCCD29C1-65CD-454C-84CE-5032D559D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183" y="3816464"/>
              <a:ext cx="915305" cy="915305"/>
            </a:xfrm>
            <a:prstGeom prst="rect">
              <a:avLst/>
            </a:prstGeom>
          </p:spPr>
        </p:pic>
      </p:grpSp>
      <p:grpSp>
        <p:nvGrpSpPr>
          <p:cNvPr id="72" name="Group 71">
            <a:extLst>
              <a:ext uri="{FF2B5EF4-FFF2-40B4-BE49-F238E27FC236}">
                <a16:creationId xmlns:a16="http://schemas.microsoft.com/office/drawing/2014/main" id="{314AC048-8820-427D-83B3-B6D30C179A43}"/>
              </a:ext>
            </a:extLst>
          </p:cNvPr>
          <p:cNvGrpSpPr/>
          <p:nvPr/>
        </p:nvGrpSpPr>
        <p:grpSpPr>
          <a:xfrm>
            <a:off x="2880068" y="2312716"/>
            <a:ext cx="1156692" cy="1325792"/>
            <a:chOff x="-7872140" y="4923886"/>
            <a:chExt cx="1824825" cy="2091602"/>
          </a:xfrm>
        </p:grpSpPr>
        <p:sp>
          <p:nvSpPr>
            <p:cNvPr id="77" name="Freeform: Shape 76">
              <a:extLst>
                <a:ext uri="{FF2B5EF4-FFF2-40B4-BE49-F238E27FC236}">
                  <a16:creationId xmlns:a16="http://schemas.microsoft.com/office/drawing/2014/main" id="{619AF25F-56CD-4997-94A5-714D4C6F218B}"/>
                </a:ext>
              </a:extLst>
            </p:cNvPr>
            <p:cNvSpPr/>
            <p:nvPr/>
          </p:nvSpPr>
          <p:spPr>
            <a:xfrm>
              <a:off x="-7872140" y="5459020"/>
              <a:ext cx="1824825" cy="1556468"/>
            </a:xfrm>
            <a:custGeom>
              <a:avLst/>
              <a:gdLst>
                <a:gd name="connsiteX0" fmla="*/ 0 w 831905"/>
                <a:gd name="connsiteY0" fmla="*/ 0 h 563549"/>
                <a:gd name="connsiteX1" fmla="*/ 831906 w 831905"/>
                <a:gd name="connsiteY1" fmla="*/ 0 h 563549"/>
                <a:gd name="connsiteX2" fmla="*/ 831906 w 831905"/>
                <a:gd name="connsiteY2" fmla="*/ 563549 h 563549"/>
                <a:gd name="connsiteX3" fmla="*/ 0 w 831905"/>
                <a:gd name="connsiteY3" fmla="*/ 563549 h 563549"/>
              </a:gdLst>
              <a:ahLst/>
              <a:cxnLst>
                <a:cxn ang="0">
                  <a:pos x="connsiteX0" y="connsiteY0"/>
                </a:cxn>
                <a:cxn ang="0">
                  <a:pos x="connsiteX1" y="connsiteY1"/>
                </a:cxn>
                <a:cxn ang="0">
                  <a:pos x="connsiteX2" y="connsiteY2"/>
                </a:cxn>
                <a:cxn ang="0">
                  <a:pos x="connsiteX3" y="connsiteY3"/>
                </a:cxn>
              </a:cxnLst>
              <a:rect l="l" t="t" r="r" b="b"/>
              <a:pathLst>
                <a:path w="831905" h="563549">
                  <a:moveTo>
                    <a:pt x="0" y="0"/>
                  </a:moveTo>
                  <a:lnTo>
                    <a:pt x="831906" y="0"/>
                  </a:lnTo>
                  <a:lnTo>
                    <a:pt x="831906" y="563549"/>
                  </a:lnTo>
                  <a:lnTo>
                    <a:pt x="0" y="563549"/>
                  </a:lnTo>
                  <a:close/>
                </a:path>
              </a:pathLst>
            </a:custGeom>
            <a:solidFill>
              <a:srgbClr val="AFD510"/>
            </a:solidFill>
            <a:ln w="26789"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37570C8A-311D-4E87-BE08-F19EA21EBD8F}"/>
                </a:ext>
              </a:extLst>
            </p:cNvPr>
            <p:cNvSpPr/>
            <p:nvPr/>
          </p:nvSpPr>
          <p:spPr>
            <a:xfrm>
              <a:off x="-7496440" y="4923886"/>
              <a:ext cx="1073427" cy="456206"/>
            </a:xfrm>
            <a:custGeom>
              <a:avLst/>
              <a:gdLst>
                <a:gd name="connsiteX0" fmla="*/ 1073427 w 1073427"/>
                <a:gd name="connsiteY0" fmla="*/ 295192 h 456206"/>
                <a:gd name="connsiteX1" fmla="*/ 778235 w 1073427"/>
                <a:gd name="connsiteY1" fmla="*/ 295192 h 456206"/>
                <a:gd name="connsiteX2" fmla="*/ 939249 w 1073427"/>
                <a:gd name="connsiteY2" fmla="*/ 134178 h 456206"/>
                <a:gd name="connsiteX3" fmla="*/ 826539 w 1073427"/>
                <a:gd name="connsiteY3" fmla="*/ 18785 h 456206"/>
                <a:gd name="connsiteX4" fmla="*/ 617221 w 1073427"/>
                <a:gd name="connsiteY4" fmla="*/ 228103 h 456206"/>
                <a:gd name="connsiteX5" fmla="*/ 617221 w 1073427"/>
                <a:gd name="connsiteY5" fmla="*/ 0 h 456206"/>
                <a:gd name="connsiteX6" fmla="*/ 456207 w 1073427"/>
                <a:gd name="connsiteY6" fmla="*/ 0 h 456206"/>
                <a:gd name="connsiteX7" fmla="*/ 456207 w 1073427"/>
                <a:gd name="connsiteY7" fmla="*/ 228103 h 456206"/>
                <a:gd name="connsiteX8" fmla="*/ 246888 w 1073427"/>
                <a:gd name="connsiteY8" fmla="*/ 18785 h 456206"/>
                <a:gd name="connsiteX9" fmla="*/ 134178 w 1073427"/>
                <a:gd name="connsiteY9" fmla="*/ 134178 h 456206"/>
                <a:gd name="connsiteX10" fmla="*/ 295192 w 1073427"/>
                <a:gd name="connsiteY10" fmla="*/ 295192 h 456206"/>
                <a:gd name="connsiteX11" fmla="*/ 0 w 1073427"/>
                <a:gd name="connsiteY11" fmla="*/ 295192 h 456206"/>
                <a:gd name="connsiteX12" fmla="*/ 0 w 1073427"/>
                <a:gd name="connsiteY12" fmla="*/ 456207 h 456206"/>
                <a:gd name="connsiteX13" fmla="*/ 1073427 w 1073427"/>
                <a:gd name="connsiteY13" fmla="*/ 456207 h 4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3427" h="456206">
                  <a:moveTo>
                    <a:pt x="1073427" y="295192"/>
                  </a:moveTo>
                  <a:lnTo>
                    <a:pt x="778235" y="295192"/>
                  </a:lnTo>
                  <a:lnTo>
                    <a:pt x="939249" y="134178"/>
                  </a:lnTo>
                  <a:lnTo>
                    <a:pt x="826539" y="18785"/>
                  </a:lnTo>
                  <a:lnTo>
                    <a:pt x="617221" y="228103"/>
                  </a:lnTo>
                  <a:lnTo>
                    <a:pt x="617221" y="0"/>
                  </a:lnTo>
                  <a:lnTo>
                    <a:pt x="456207" y="0"/>
                  </a:lnTo>
                  <a:lnTo>
                    <a:pt x="456207" y="228103"/>
                  </a:lnTo>
                  <a:lnTo>
                    <a:pt x="246888" y="18785"/>
                  </a:lnTo>
                  <a:lnTo>
                    <a:pt x="134178" y="134178"/>
                  </a:lnTo>
                  <a:lnTo>
                    <a:pt x="295192" y="295192"/>
                  </a:lnTo>
                  <a:lnTo>
                    <a:pt x="0" y="295192"/>
                  </a:lnTo>
                  <a:lnTo>
                    <a:pt x="0" y="456207"/>
                  </a:lnTo>
                  <a:lnTo>
                    <a:pt x="1073427" y="456207"/>
                  </a:lnTo>
                  <a:close/>
                </a:path>
              </a:pathLst>
            </a:custGeom>
            <a:solidFill>
              <a:srgbClr val="AFD510"/>
            </a:solidFill>
            <a:ln w="26789" cap="flat">
              <a:noFill/>
              <a:prstDash val="solid"/>
              <a:miter/>
            </a:ln>
          </p:spPr>
          <p:txBody>
            <a:bodyPr rtlCol="0" anchor="ctr"/>
            <a:lstStyle/>
            <a:p>
              <a:endParaRPr lang="en-GB"/>
            </a:p>
          </p:txBody>
        </p:sp>
        <p:pic>
          <p:nvPicPr>
            <p:cNvPr id="84" name="Picture 83" descr="Icon&#10;&#10;Description automatically generated">
              <a:extLst>
                <a:ext uri="{FF2B5EF4-FFF2-40B4-BE49-F238E27FC236}">
                  <a16:creationId xmlns:a16="http://schemas.microsoft.com/office/drawing/2014/main" id="{FFA92296-C57E-45F6-8997-C66D6926FAE5}"/>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7669797" y="5529675"/>
              <a:ext cx="1410625" cy="1410625"/>
            </a:xfrm>
            <a:prstGeom prst="rect">
              <a:avLst/>
            </a:prstGeom>
          </p:spPr>
        </p:pic>
      </p:grpSp>
      <p:sp>
        <p:nvSpPr>
          <p:cNvPr id="135" name="Freeform: Shape 134">
            <a:extLst>
              <a:ext uri="{FF2B5EF4-FFF2-40B4-BE49-F238E27FC236}">
                <a16:creationId xmlns:a16="http://schemas.microsoft.com/office/drawing/2014/main" id="{226B7EE8-0EE4-41CC-A329-E45A29E1B51A}"/>
              </a:ext>
            </a:extLst>
          </p:cNvPr>
          <p:cNvSpPr/>
          <p:nvPr/>
        </p:nvSpPr>
        <p:spPr>
          <a:xfrm>
            <a:off x="1207535" y="5275627"/>
            <a:ext cx="980826" cy="1189856"/>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6" name="Picture 135" descr="Icon&#10;&#10;Description automatically generated">
            <a:extLst>
              <a:ext uri="{FF2B5EF4-FFF2-40B4-BE49-F238E27FC236}">
                <a16:creationId xmlns:a16="http://schemas.microsoft.com/office/drawing/2014/main" id="{F7F3F32E-9130-4B5A-85D8-2869221C1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939" y="1307810"/>
            <a:ext cx="1440329" cy="1440329"/>
          </a:xfrm>
          <a:prstGeom prst="rect">
            <a:avLst/>
          </a:prstGeom>
        </p:spPr>
      </p:pic>
      <p:sp>
        <p:nvSpPr>
          <p:cNvPr id="56" name="TextBox 55">
            <a:extLst>
              <a:ext uri="{FF2B5EF4-FFF2-40B4-BE49-F238E27FC236}">
                <a16:creationId xmlns:a16="http://schemas.microsoft.com/office/drawing/2014/main" id="{EC8A6F54-BD6A-439F-9BD3-9DB7D8F981BE}"/>
              </a:ext>
            </a:extLst>
          </p:cNvPr>
          <p:cNvSpPr txBox="1"/>
          <p:nvPr/>
        </p:nvSpPr>
        <p:spPr>
          <a:xfrm>
            <a:off x="1172818" y="3325707"/>
            <a:ext cx="1043828" cy="1266283"/>
          </a:xfrm>
          <a:custGeom>
            <a:avLst/>
            <a:gdLst/>
            <a:ahLst/>
            <a:cxnLst/>
            <a:rect l="l" t="t" r="r" b="b"/>
            <a:pathLst>
              <a:path w="1297651" h="1574200">
                <a:moveTo>
                  <a:pt x="922344" y="673618"/>
                </a:moveTo>
                <a:cubicBezTo>
                  <a:pt x="901756" y="673618"/>
                  <a:pt x="881974" y="678579"/>
                  <a:pt x="862999" y="688501"/>
                </a:cubicBezTo>
                <a:cubicBezTo>
                  <a:pt x="844023" y="698423"/>
                  <a:pt x="825358" y="713306"/>
                  <a:pt x="807002" y="733149"/>
                </a:cubicBezTo>
                <a:lnTo>
                  <a:pt x="807002" y="694826"/>
                </a:lnTo>
                <a:cubicBezTo>
                  <a:pt x="807002" y="692346"/>
                  <a:pt x="806382" y="690175"/>
                  <a:pt x="805142" y="688315"/>
                </a:cubicBezTo>
                <a:cubicBezTo>
                  <a:pt x="803902" y="686455"/>
                  <a:pt x="801855" y="684904"/>
                  <a:pt x="799003" y="683664"/>
                </a:cubicBezTo>
                <a:cubicBezTo>
                  <a:pt x="796150" y="682424"/>
                  <a:pt x="792119" y="681494"/>
                  <a:pt x="786910" y="680873"/>
                </a:cubicBezTo>
                <a:cubicBezTo>
                  <a:pt x="781701" y="680253"/>
                  <a:pt x="775128" y="679943"/>
                  <a:pt x="767191" y="679943"/>
                </a:cubicBezTo>
                <a:cubicBezTo>
                  <a:pt x="759501" y="679943"/>
                  <a:pt x="753114" y="680253"/>
                  <a:pt x="748029" y="680873"/>
                </a:cubicBezTo>
                <a:cubicBezTo>
                  <a:pt x="742944" y="681494"/>
                  <a:pt x="738789" y="682424"/>
                  <a:pt x="735565" y="683664"/>
                </a:cubicBezTo>
                <a:cubicBezTo>
                  <a:pt x="732340" y="684904"/>
                  <a:pt x="730108" y="686455"/>
                  <a:pt x="728867" y="688315"/>
                </a:cubicBezTo>
                <a:cubicBezTo>
                  <a:pt x="727627" y="690175"/>
                  <a:pt x="727007" y="692346"/>
                  <a:pt x="727007" y="694826"/>
                </a:cubicBezTo>
                <a:lnTo>
                  <a:pt x="727007" y="1026713"/>
                </a:lnTo>
                <a:cubicBezTo>
                  <a:pt x="727007" y="1029193"/>
                  <a:pt x="727751" y="1031364"/>
                  <a:pt x="729240" y="1033224"/>
                </a:cubicBezTo>
                <a:cubicBezTo>
                  <a:pt x="730728" y="1035084"/>
                  <a:pt x="733270" y="1036635"/>
                  <a:pt x="736867" y="1037875"/>
                </a:cubicBezTo>
                <a:cubicBezTo>
                  <a:pt x="740464" y="1039115"/>
                  <a:pt x="745239" y="1040045"/>
                  <a:pt x="751192" y="1040665"/>
                </a:cubicBezTo>
                <a:cubicBezTo>
                  <a:pt x="757145" y="1041286"/>
                  <a:pt x="764710" y="1041596"/>
                  <a:pt x="773888" y="1041596"/>
                </a:cubicBezTo>
                <a:cubicBezTo>
                  <a:pt x="783066" y="1041596"/>
                  <a:pt x="790631" y="1041286"/>
                  <a:pt x="796584" y="1040665"/>
                </a:cubicBezTo>
                <a:cubicBezTo>
                  <a:pt x="802537" y="1040045"/>
                  <a:pt x="807312" y="1039115"/>
                  <a:pt x="810909" y="1037875"/>
                </a:cubicBezTo>
                <a:cubicBezTo>
                  <a:pt x="814506" y="1036635"/>
                  <a:pt x="817048" y="1035084"/>
                  <a:pt x="818536" y="1033224"/>
                </a:cubicBezTo>
                <a:cubicBezTo>
                  <a:pt x="820025" y="1031364"/>
                  <a:pt x="820769" y="1029193"/>
                  <a:pt x="820769" y="1026713"/>
                </a:cubicBezTo>
                <a:lnTo>
                  <a:pt x="820769" y="806075"/>
                </a:lnTo>
                <a:cubicBezTo>
                  <a:pt x="833915" y="789456"/>
                  <a:pt x="846566" y="776806"/>
                  <a:pt x="858720" y="768124"/>
                </a:cubicBezTo>
                <a:cubicBezTo>
                  <a:pt x="870874" y="759442"/>
                  <a:pt x="882905" y="755102"/>
                  <a:pt x="894811" y="755102"/>
                </a:cubicBezTo>
                <a:cubicBezTo>
                  <a:pt x="904237" y="755102"/>
                  <a:pt x="912484" y="756900"/>
                  <a:pt x="919553" y="760497"/>
                </a:cubicBezTo>
                <a:cubicBezTo>
                  <a:pt x="926623" y="764093"/>
                  <a:pt x="932390" y="769178"/>
                  <a:pt x="936855" y="775751"/>
                </a:cubicBezTo>
                <a:cubicBezTo>
                  <a:pt x="941320" y="782325"/>
                  <a:pt x="944730" y="790200"/>
                  <a:pt x="947087" y="799378"/>
                </a:cubicBezTo>
                <a:cubicBezTo>
                  <a:pt x="949443" y="808556"/>
                  <a:pt x="950621" y="821206"/>
                  <a:pt x="950621" y="837329"/>
                </a:cubicBezTo>
                <a:lnTo>
                  <a:pt x="950621" y="1026713"/>
                </a:lnTo>
                <a:cubicBezTo>
                  <a:pt x="950621" y="1029193"/>
                  <a:pt x="951365" y="1031364"/>
                  <a:pt x="952854" y="1033224"/>
                </a:cubicBezTo>
                <a:cubicBezTo>
                  <a:pt x="954342" y="1035084"/>
                  <a:pt x="956822" y="1036635"/>
                  <a:pt x="960295" y="1037875"/>
                </a:cubicBezTo>
                <a:cubicBezTo>
                  <a:pt x="963768" y="1039115"/>
                  <a:pt x="968543" y="1040045"/>
                  <a:pt x="974620" y="1040665"/>
                </a:cubicBezTo>
                <a:cubicBezTo>
                  <a:pt x="980697" y="1041286"/>
                  <a:pt x="988324" y="1041596"/>
                  <a:pt x="997502" y="1041596"/>
                </a:cubicBezTo>
                <a:cubicBezTo>
                  <a:pt x="1006432" y="1041596"/>
                  <a:pt x="1013935" y="1041286"/>
                  <a:pt x="1020012" y="1040665"/>
                </a:cubicBezTo>
                <a:cubicBezTo>
                  <a:pt x="1026090" y="1040045"/>
                  <a:pt x="1030864" y="1039115"/>
                  <a:pt x="1034337" y="1037875"/>
                </a:cubicBezTo>
                <a:cubicBezTo>
                  <a:pt x="1037810" y="1036635"/>
                  <a:pt x="1040290" y="1035084"/>
                  <a:pt x="1041779" y="1033224"/>
                </a:cubicBezTo>
                <a:cubicBezTo>
                  <a:pt x="1043267" y="1031364"/>
                  <a:pt x="1044011" y="1029193"/>
                  <a:pt x="1044011" y="1026713"/>
                </a:cubicBezTo>
                <a:lnTo>
                  <a:pt x="1044011" y="821702"/>
                </a:lnTo>
                <a:cubicBezTo>
                  <a:pt x="1044011" y="797642"/>
                  <a:pt x="1041903" y="777054"/>
                  <a:pt x="1037686" y="759938"/>
                </a:cubicBezTo>
                <a:cubicBezTo>
                  <a:pt x="1033469" y="742823"/>
                  <a:pt x="1026586" y="727878"/>
                  <a:pt x="1017036" y="715104"/>
                </a:cubicBezTo>
                <a:cubicBezTo>
                  <a:pt x="1007486" y="702330"/>
                  <a:pt x="994960" y="692222"/>
                  <a:pt x="979457" y="684780"/>
                </a:cubicBezTo>
                <a:cubicBezTo>
                  <a:pt x="963954" y="677339"/>
                  <a:pt x="944916" y="673618"/>
                  <a:pt x="922344" y="673618"/>
                </a:cubicBezTo>
                <a:close/>
                <a:moveTo>
                  <a:pt x="583909" y="555672"/>
                </a:moveTo>
                <a:cubicBezTo>
                  <a:pt x="574483" y="555672"/>
                  <a:pt x="566546" y="555982"/>
                  <a:pt x="560096" y="556602"/>
                </a:cubicBezTo>
                <a:cubicBezTo>
                  <a:pt x="553647" y="557222"/>
                  <a:pt x="548624" y="558152"/>
                  <a:pt x="545028" y="559393"/>
                </a:cubicBezTo>
                <a:cubicBezTo>
                  <a:pt x="541431" y="560633"/>
                  <a:pt x="538826" y="562183"/>
                  <a:pt x="537214" y="564043"/>
                </a:cubicBezTo>
                <a:cubicBezTo>
                  <a:pt x="535602" y="565904"/>
                  <a:pt x="534796" y="568074"/>
                  <a:pt x="534796" y="570555"/>
                </a:cubicBezTo>
                <a:lnTo>
                  <a:pt x="534796" y="901325"/>
                </a:lnTo>
                <a:cubicBezTo>
                  <a:pt x="534796" y="913479"/>
                  <a:pt x="533927" y="923401"/>
                  <a:pt x="532191" y="931091"/>
                </a:cubicBezTo>
                <a:cubicBezTo>
                  <a:pt x="530455" y="938780"/>
                  <a:pt x="527912" y="944919"/>
                  <a:pt x="524564" y="949508"/>
                </a:cubicBezTo>
                <a:cubicBezTo>
                  <a:pt x="521215" y="954097"/>
                  <a:pt x="516998" y="957322"/>
                  <a:pt x="511913" y="959182"/>
                </a:cubicBezTo>
                <a:cubicBezTo>
                  <a:pt x="506828" y="961042"/>
                  <a:pt x="500937" y="961973"/>
                  <a:pt x="494240" y="961973"/>
                </a:cubicBezTo>
                <a:cubicBezTo>
                  <a:pt x="487543" y="961973"/>
                  <a:pt x="481714" y="961166"/>
                  <a:pt x="476753" y="959554"/>
                </a:cubicBezTo>
                <a:cubicBezTo>
                  <a:pt x="471792" y="957942"/>
                  <a:pt x="467451" y="956268"/>
                  <a:pt x="463730" y="954531"/>
                </a:cubicBezTo>
                <a:cubicBezTo>
                  <a:pt x="460009" y="952795"/>
                  <a:pt x="456661" y="951121"/>
                  <a:pt x="453684" y="949508"/>
                </a:cubicBezTo>
                <a:cubicBezTo>
                  <a:pt x="450708" y="947896"/>
                  <a:pt x="448103" y="947090"/>
                  <a:pt x="445871" y="947090"/>
                </a:cubicBezTo>
                <a:cubicBezTo>
                  <a:pt x="443390" y="947090"/>
                  <a:pt x="441344" y="947772"/>
                  <a:pt x="439732" y="949136"/>
                </a:cubicBezTo>
                <a:cubicBezTo>
                  <a:pt x="438119" y="950500"/>
                  <a:pt x="436879" y="952857"/>
                  <a:pt x="436011" y="956206"/>
                </a:cubicBezTo>
                <a:cubicBezTo>
                  <a:pt x="435143" y="959554"/>
                  <a:pt x="434523" y="964143"/>
                  <a:pt x="434151" y="969972"/>
                </a:cubicBezTo>
                <a:cubicBezTo>
                  <a:pt x="433778" y="975801"/>
                  <a:pt x="433592" y="982933"/>
                  <a:pt x="433592" y="991366"/>
                </a:cubicBezTo>
                <a:cubicBezTo>
                  <a:pt x="433592" y="997815"/>
                  <a:pt x="433716" y="1003148"/>
                  <a:pt x="433965" y="1007365"/>
                </a:cubicBezTo>
                <a:cubicBezTo>
                  <a:pt x="434213" y="1011582"/>
                  <a:pt x="434709" y="1015117"/>
                  <a:pt x="435453" y="1017969"/>
                </a:cubicBezTo>
                <a:cubicBezTo>
                  <a:pt x="436197" y="1020822"/>
                  <a:pt x="437065" y="1023116"/>
                  <a:pt x="438057" y="1024853"/>
                </a:cubicBezTo>
                <a:cubicBezTo>
                  <a:pt x="439049" y="1026589"/>
                  <a:pt x="440290" y="1028263"/>
                  <a:pt x="441778" y="1029875"/>
                </a:cubicBezTo>
                <a:cubicBezTo>
                  <a:pt x="443266" y="1031488"/>
                  <a:pt x="446243" y="1033286"/>
                  <a:pt x="450708" y="1035270"/>
                </a:cubicBezTo>
                <a:cubicBezTo>
                  <a:pt x="455173" y="1037255"/>
                  <a:pt x="460444" y="1039115"/>
                  <a:pt x="466521" y="1040852"/>
                </a:cubicBezTo>
                <a:cubicBezTo>
                  <a:pt x="472598" y="1042588"/>
                  <a:pt x="479295" y="1044014"/>
                  <a:pt x="486612" y="1045130"/>
                </a:cubicBezTo>
                <a:cubicBezTo>
                  <a:pt x="493930" y="1046247"/>
                  <a:pt x="501309" y="1046805"/>
                  <a:pt x="508751" y="1046805"/>
                </a:cubicBezTo>
                <a:cubicBezTo>
                  <a:pt x="532067" y="1046805"/>
                  <a:pt x="551663" y="1043580"/>
                  <a:pt x="567538" y="1037131"/>
                </a:cubicBezTo>
                <a:cubicBezTo>
                  <a:pt x="583413" y="1030682"/>
                  <a:pt x="596249" y="1021318"/>
                  <a:pt x="606047" y="1009040"/>
                </a:cubicBezTo>
                <a:cubicBezTo>
                  <a:pt x="615845" y="996761"/>
                  <a:pt x="622790" y="981878"/>
                  <a:pt x="626883" y="964391"/>
                </a:cubicBezTo>
                <a:cubicBezTo>
                  <a:pt x="630976" y="946904"/>
                  <a:pt x="633022" y="927246"/>
                  <a:pt x="633022" y="905418"/>
                </a:cubicBezTo>
                <a:lnTo>
                  <a:pt x="633022" y="570555"/>
                </a:lnTo>
                <a:cubicBezTo>
                  <a:pt x="633022" y="568074"/>
                  <a:pt x="632216" y="565904"/>
                  <a:pt x="630604" y="564043"/>
                </a:cubicBezTo>
                <a:cubicBezTo>
                  <a:pt x="628991" y="562183"/>
                  <a:pt x="626263" y="560633"/>
                  <a:pt x="622418" y="559393"/>
                </a:cubicBezTo>
                <a:cubicBezTo>
                  <a:pt x="618573" y="558152"/>
                  <a:pt x="613550" y="557222"/>
                  <a:pt x="607349" y="556602"/>
                </a:cubicBezTo>
                <a:cubicBezTo>
                  <a:pt x="601148" y="555982"/>
                  <a:pt x="593335" y="555672"/>
                  <a:pt x="583909" y="555672"/>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6000" b="1">
              <a:solidFill>
                <a:schemeClr val="bg1"/>
              </a:solidFill>
            </a:endParaRPr>
          </a:p>
        </p:txBody>
      </p:sp>
      <p:sp>
        <p:nvSpPr>
          <p:cNvPr id="57" name="TextBox 56">
            <a:extLst>
              <a:ext uri="{FF2B5EF4-FFF2-40B4-BE49-F238E27FC236}">
                <a16:creationId xmlns:a16="http://schemas.microsoft.com/office/drawing/2014/main" id="{39D69803-1C34-4DBB-84EA-5DCE04C30947}"/>
              </a:ext>
            </a:extLst>
          </p:cNvPr>
          <p:cNvSpPr txBox="1"/>
          <p:nvPr/>
        </p:nvSpPr>
        <p:spPr>
          <a:xfrm>
            <a:off x="4744777" y="3339858"/>
            <a:ext cx="1020425" cy="1237893"/>
          </a:xfrm>
          <a:custGeom>
            <a:avLst/>
            <a:gdLst/>
            <a:ahLst/>
            <a:cxnLst/>
            <a:rect l="l" t="t" r="r" b="b"/>
            <a:pathLst>
              <a:path w="1297651" h="1574200">
                <a:moveTo>
                  <a:pt x="524526" y="555672"/>
                </a:moveTo>
                <a:cubicBezTo>
                  <a:pt x="515101" y="555672"/>
                  <a:pt x="507225" y="556044"/>
                  <a:pt x="500900" y="556788"/>
                </a:cubicBezTo>
                <a:cubicBezTo>
                  <a:pt x="494575" y="557532"/>
                  <a:pt x="489552" y="558524"/>
                  <a:pt x="485831" y="559765"/>
                </a:cubicBezTo>
                <a:cubicBezTo>
                  <a:pt x="482110" y="561005"/>
                  <a:pt x="479444" y="562617"/>
                  <a:pt x="477832" y="564601"/>
                </a:cubicBezTo>
                <a:cubicBezTo>
                  <a:pt x="476219" y="566586"/>
                  <a:pt x="475413" y="568818"/>
                  <a:pt x="475413" y="571299"/>
                </a:cubicBezTo>
                <a:lnTo>
                  <a:pt x="475413" y="1008481"/>
                </a:lnTo>
                <a:cubicBezTo>
                  <a:pt x="475413" y="1019395"/>
                  <a:pt x="478204" y="1027271"/>
                  <a:pt x="483785" y="1032108"/>
                </a:cubicBezTo>
                <a:cubicBezTo>
                  <a:pt x="489366" y="1036945"/>
                  <a:pt x="496249" y="1039363"/>
                  <a:pt x="504435" y="1039363"/>
                </a:cubicBezTo>
                <a:lnTo>
                  <a:pt x="725072" y="1039363"/>
                </a:lnTo>
                <a:cubicBezTo>
                  <a:pt x="727553" y="1039363"/>
                  <a:pt x="729723" y="1038619"/>
                  <a:pt x="731584" y="1037131"/>
                </a:cubicBezTo>
                <a:cubicBezTo>
                  <a:pt x="733444" y="1035643"/>
                  <a:pt x="734994" y="1033224"/>
                  <a:pt x="736234" y="1029875"/>
                </a:cubicBezTo>
                <a:cubicBezTo>
                  <a:pt x="737475" y="1026527"/>
                  <a:pt x="738405" y="1022310"/>
                  <a:pt x="739025" y="1017225"/>
                </a:cubicBezTo>
                <a:cubicBezTo>
                  <a:pt x="739645" y="1012140"/>
                  <a:pt x="739955" y="1005877"/>
                  <a:pt x="739955" y="998436"/>
                </a:cubicBezTo>
                <a:cubicBezTo>
                  <a:pt x="739955" y="990994"/>
                  <a:pt x="739645" y="984731"/>
                  <a:pt x="739025" y="979646"/>
                </a:cubicBezTo>
                <a:cubicBezTo>
                  <a:pt x="738405" y="974561"/>
                  <a:pt x="737475" y="970468"/>
                  <a:pt x="736234" y="967368"/>
                </a:cubicBezTo>
                <a:cubicBezTo>
                  <a:pt x="734994" y="964267"/>
                  <a:pt x="733444" y="962035"/>
                  <a:pt x="731584" y="960670"/>
                </a:cubicBezTo>
                <a:cubicBezTo>
                  <a:pt x="729723" y="959306"/>
                  <a:pt x="727553" y="958624"/>
                  <a:pt x="725072" y="958624"/>
                </a:cubicBezTo>
                <a:lnTo>
                  <a:pt x="573640" y="958624"/>
                </a:lnTo>
                <a:lnTo>
                  <a:pt x="573640" y="571299"/>
                </a:lnTo>
                <a:cubicBezTo>
                  <a:pt x="573640" y="568818"/>
                  <a:pt x="572834" y="566586"/>
                  <a:pt x="571221" y="564601"/>
                </a:cubicBezTo>
                <a:cubicBezTo>
                  <a:pt x="569609" y="562617"/>
                  <a:pt x="566942" y="561005"/>
                  <a:pt x="563222" y="559765"/>
                </a:cubicBezTo>
                <a:cubicBezTo>
                  <a:pt x="559501" y="558524"/>
                  <a:pt x="554540" y="557532"/>
                  <a:pt x="548339" y="556788"/>
                </a:cubicBezTo>
                <a:cubicBezTo>
                  <a:pt x="542138" y="556044"/>
                  <a:pt x="534200" y="555672"/>
                  <a:pt x="524526" y="555672"/>
                </a:cubicBezTo>
                <a:close/>
                <a:moveTo>
                  <a:pt x="840563" y="521441"/>
                </a:moveTo>
                <a:cubicBezTo>
                  <a:pt x="831385" y="521441"/>
                  <a:pt x="823820" y="521813"/>
                  <a:pt x="817867" y="522557"/>
                </a:cubicBezTo>
                <a:cubicBezTo>
                  <a:pt x="811914" y="523302"/>
                  <a:pt x="807139" y="524356"/>
                  <a:pt x="803542" y="525720"/>
                </a:cubicBezTo>
                <a:cubicBezTo>
                  <a:pt x="799945" y="527084"/>
                  <a:pt x="797403" y="528759"/>
                  <a:pt x="795915" y="530743"/>
                </a:cubicBezTo>
                <a:cubicBezTo>
                  <a:pt x="794426" y="532727"/>
                  <a:pt x="793682" y="534960"/>
                  <a:pt x="793682" y="537440"/>
                </a:cubicBezTo>
                <a:lnTo>
                  <a:pt x="793682" y="1026713"/>
                </a:lnTo>
                <a:cubicBezTo>
                  <a:pt x="793682" y="1029193"/>
                  <a:pt x="794426" y="1031364"/>
                  <a:pt x="795915" y="1033224"/>
                </a:cubicBezTo>
                <a:cubicBezTo>
                  <a:pt x="797403" y="1035084"/>
                  <a:pt x="799945" y="1036635"/>
                  <a:pt x="803542" y="1037875"/>
                </a:cubicBezTo>
                <a:cubicBezTo>
                  <a:pt x="807139" y="1039115"/>
                  <a:pt x="811914" y="1040045"/>
                  <a:pt x="817867" y="1040665"/>
                </a:cubicBezTo>
                <a:cubicBezTo>
                  <a:pt x="823820" y="1041286"/>
                  <a:pt x="831385" y="1041596"/>
                  <a:pt x="840563" y="1041596"/>
                </a:cubicBezTo>
                <a:cubicBezTo>
                  <a:pt x="849741" y="1041596"/>
                  <a:pt x="857306" y="1041286"/>
                  <a:pt x="863259" y="1040665"/>
                </a:cubicBezTo>
                <a:cubicBezTo>
                  <a:pt x="869212" y="1040045"/>
                  <a:pt x="873987" y="1039115"/>
                  <a:pt x="877584" y="1037875"/>
                </a:cubicBezTo>
                <a:cubicBezTo>
                  <a:pt x="881181" y="1036635"/>
                  <a:pt x="883723" y="1035084"/>
                  <a:pt x="885211" y="1033224"/>
                </a:cubicBezTo>
                <a:cubicBezTo>
                  <a:pt x="886700" y="1031364"/>
                  <a:pt x="887444" y="1029193"/>
                  <a:pt x="887444" y="1026713"/>
                </a:cubicBezTo>
                <a:lnTo>
                  <a:pt x="887444" y="851096"/>
                </a:lnTo>
                <a:lnTo>
                  <a:pt x="997949" y="1025969"/>
                </a:lnTo>
                <a:cubicBezTo>
                  <a:pt x="999685" y="1029193"/>
                  <a:pt x="1001669" y="1031798"/>
                  <a:pt x="1003902" y="1033782"/>
                </a:cubicBezTo>
                <a:cubicBezTo>
                  <a:pt x="1006134" y="1035767"/>
                  <a:pt x="1009297" y="1037317"/>
                  <a:pt x="1013390" y="1038433"/>
                </a:cubicBezTo>
                <a:cubicBezTo>
                  <a:pt x="1017482" y="1039549"/>
                  <a:pt x="1022691" y="1040355"/>
                  <a:pt x="1029017" y="1040852"/>
                </a:cubicBezTo>
                <a:cubicBezTo>
                  <a:pt x="1035342" y="1041348"/>
                  <a:pt x="1043589" y="1041596"/>
                  <a:pt x="1053759" y="1041596"/>
                </a:cubicBezTo>
                <a:cubicBezTo>
                  <a:pt x="1063681" y="1041596"/>
                  <a:pt x="1071743" y="1041286"/>
                  <a:pt x="1077944" y="1040665"/>
                </a:cubicBezTo>
                <a:cubicBezTo>
                  <a:pt x="1084145" y="1040045"/>
                  <a:pt x="1089044" y="1039177"/>
                  <a:pt x="1092641" y="1038061"/>
                </a:cubicBezTo>
                <a:cubicBezTo>
                  <a:pt x="1096237" y="1036945"/>
                  <a:pt x="1098718" y="1035457"/>
                  <a:pt x="1100082" y="1033596"/>
                </a:cubicBezTo>
                <a:cubicBezTo>
                  <a:pt x="1101446" y="1031736"/>
                  <a:pt x="1102128" y="1029565"/>
                  <a:pt x="1102128" y="1027085"/>
                </a:cubicBezTo>
                <a:cubicBezTo>
                  <a:pt x="1102128" y="1024108"/>
                  <a:pt x="1101446" y="1020822"/>
                  <a:pt x="1100082" y="1017225"/>
                </a:cubicBezTo>
                <a:cubicBezTo>
                  <a:pt x="1098718" y="1013628"/>
                  <a:pt x="1096547" y="1009350"/>
                  <a:pt x="1093571" y="1004389"/>
                </a:cubicBezTo>
                <a:lnTo>
                  <a:pt x="981206" y="830632"/>
                </a:lnTo>
                <a:lnTo>
                  <a:pt x="1078316" y="720499"/>
                </a:lnTo>
                <a:cubicBezTo>
                  <a:pt x="1082037" y="715786"/>
                  <a:pt x="1084827" y="711321"/>
                  <a:pt x="1086687" y="707104"/>
                </a:cubicBezTo>
                <a:cubicBezTo>
                  <a:pt x="1088548" y="702888"/>
                  <a:pt x="1089478" y="698919"/>
                  <a:pt x="1089478" y="695198"/>
                </a:cubicBezTo>
                <a:cubicBezTo>
                  <a:pt x="1089478" y="692470"/>
                  <a:pt x="1088734" y="690175"/>
                  <a:pt x="1087246" y="688315"/>
                </a:cubicBezTo>
                <a:cubicBezTo>
                  <a:pt x="1085757" y="686454"/>
                  <a:pt x="1083091" y="684904"/>
                  <a:pt x="1079246" y="683664"/>
                </a:cubicBezTo>
                <a:cubicBezTo>
                  <a:pt x="1075401" y="682424"/>
                  <a:pt x="1070316" y="681494"/>
                  <a:pt x="1063991" y="680873"/>
                </a:cubicBezTo>
                <a:cubicBezTo>
                  <a:pt x="1057666" y="680253"/>
                  <a:pt x="1049914" y="679943"/>
                  <a:pt x="1040737" y="679943"/>
                </a:cubicBezTo>
                <a:cubicBezTo>
                  <a:pt x="1031311" y="679943"/>
                  <a:pt x="1023559" y="680253"/>
                  <a:pt x="1017482" y="680873"/>
                </a:cubicBezTo>
                <a:cubicBezTo>
                  <a:pt x="1011405" y="681494"/>
                  <a:pt x="1006320" y="682424"/>
                  <a:pt x="1002227" y="683664"/>
                </a:cubicBezTo>
                <a:cubicBezTo>
                  <a:pt x="998135" y="684904"/>
                  <a:pt x="994848" y="686640"/>
                  <a:pt x="992368" y="688873"/>
                </a:cubicBezTo>
                <a:cubicBezTo>
                  <a:pt x="989887" y="691105"/>
                  <a:pt x="987655" y="693710"/>
                  <a:pt x="985670" y="696686"/>
                </a:cubicBezTo>
                <a:lnTo>
                  <a:pt x="887444" y="828771"/>
                </a:lnTo>
                <a:lnTo>
                  <a:pt x="887444" y="537440"/>
                </a:lnTo>
                <a:cubicBezTo>
                  <a:pt x="887444" y="534960"/>
                  <a:pt x="886700" y="532727"/>
                  <a:pt x="885211" y="530743"/>
                </a:cubicBezTo>
                <a:cubicBezTo>
                  <a:pt x="883723" y="528759"/>
                  <a:pt x="881181" y="527084"/>
                  <a:pt x="877584" y="525720"/>
                </a:cubicBezTo>
                <a:cubicBezTo>
                  <a:pt x="873987" y="524356"/>
                  <a:pt x="869212" y="523302"/>
                  <a:pt x="863259" y="522557"/>
                </a:cubicBezTo>
                <a:cubicBezTo>
                  <a:pt x="857306" y="521813"/>
                  <a:pt x="849741" y="521441"/>
                  <a:pt x="840563" y="521441"/>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6000" b="1">
              <a:solidFill>
                <a:schemeClr val="bg1"/>
              </a:solidFill>
            </a:endParaRPr>
          </a:p>
        </p:txBody>
      </p:sp>
      <p:sp>
        <p:nvSpPr>
          <p:cNvPr id="58" name="TextBox 57">
            <a:extLst>
              <a:ext uri="{FF2B5EF4-FFF2-40B4-BE49-F238E27FC236}">
                <a16:creationId xmlns:a16="http://schemas.microsoft.com/office/drawing/2014/main" id="{80677F1E-41F8-4DCC-96BA-58C217289009}"/>
              </a:ext>
            </a:extLst>
          </p:cNvPr>
          <p:cNvSpPr txBox="1"/>
          <p:nvPr/>
        </p:nvSpPr>
        <p:spPr>
          <a:xfrm>
            <a:off x="4426179" y="4562219"/>
            <a:ext cx="1657620" cy="369332"/>
          </a:xfrm>
          <a:prstGeom prst="rect">
            <a:avLst/>
          </a:prstGeom>
          <a:noFill/>
        </p:spPr>
        <p:txBody>
          <a:bodyPr wrap="square">
            <a:spAutoFit/>
          </a:bodyPr>
          <a:lstStyle/>
          <a:p>
            <a:pPr algn="ctr"/>
            <a:r>
              <a:rPr lang="en-US" sz="1800">
                <a:solidFill>
                  <a:srgbClr val="AFD510"/>
                </a:solidFill>
              </a:rPr>
              <a:t>Luke 1-2</a:t>
            </a:r>
            <a:endParaRPr lang="en-GB" sz="1800">
              <a:solidFill>
                <a:srgbClr val="AFD510"/>
              </a:solidFill>
            </a:endParaRPr>
          </a:p>
        </p:txBody>
      </p:sp>
      <p:grpSp>
        <p:nvGrpSpPr>
          <p:cNvPr id="59" name="Group 58">
            <a:extLst>
              <a:ext uri="{FF2B5EF4-FFF2-40B4-BE49-F238E27FC236}">
                <a16:creationId xmlns:a16="http://schemas.microsoft.com/office/drawing/2014/main" id="{42F12311-0B04-4E3C-A869-6D0F42128672}"/>
              </a:ext>
            </a:extLst>
          </p:cNvPr>
          <p:cNvGrpSpPr/>
          <p:nvPr/>
        </p:nvGrpSpPr>
        <p:grpSpPr>
          <a:xfrm>
            <a:off x="996371" y="7145772"/>
            <a:ext cx="1425524" cy="1235280"/>
            <a:chOff x="36672" y="1383520"/>
            <a:chExt cx="9856628" cy="8522480"/>
          </a:xfrm>
        </p:grpSpPr>
        <p:grpSp>
          <p:nvGrpSpPr>
            <p:cNvPr id="61" name="Graphic 141" descr="Man with solid fill">
              <a:extLst>
                <a:ext uri="{FF2B5EF4-FFF2-40B4-BE49-F238E27FC236}">
                  <a16:creationId xmlns:a16="http://schemas.microsoft.com/office/drawing/2014/main" id="{A3FA702F-C7BD-4AE1-BFD7-A2B6ED7FCA8B}"/>
                </a:ext>
              </a:extLst>
            </p:cNvPr>
            <p:cNvGrpSpPr/>
            <p:nvPr/>
          </p:nvGrpSpPr>
          <p:grpSpPr>
            <a:xfrm>
              <a:off x="4715812" y="7423682"/>
              <a:ext cx="1206872" cy="2468602"/>
              <a:chOff x="4715812" y="7423682"/>
              <a:chExt cx="1206872" cy="2468602"/>
            </a:xfrm>
            <a:solidFill>
              <a:srgbClr val="AFD510"/>
            </a:solidFill>
          </p:grpSpPr>
          <p:sp>
            <p:nvSpPr>
              <p:cNvPr id="88" name="Freeform: Shape 87">
                <a:extLst>
                  <a:ext uri="{FF2B5EF4-FFF2-40B4-BE49-F238E27FC236}">
                    <a16:creationId xmlns:a16="http://schemas.microsoft.com/office/drawing/2014/main" id="{F6C21B28-5F9C-4E63-9431-4AF4657FE96C}"/>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EA4D698A-2FB8-4C41-A873-3D2E2A07990F}"/>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solidFill>
                <a:srgbClr val="AFD510"/>
              </a:solidFill>
              <a:ln w="27384" cap="flat">
                <a:noFill/>
                <a:prstDash val="solid"/>
                <a:miter/>
              </a:ln>
            </p:spPr>
            <p:txBody>
              <a:bodyPr rtlCol="0" anchor="ctr"/>
              <a:lstStyle/>
              <a:p>
                <a:endParaRPr lang="en-GB"/>
              </a:p>
            </p:txBody>
          </p:sp>
        </p:grpSp>
        <p:grpSp>
          <p:nvGrpSpPr>
            <p:cNvPr id="62" name="Graphic 173" descr="Woman with solid fill">
              <a:extLst>
                <a:ext uri="{FF2B5EF4-FFF2-40B4-BE49-F238E27FC236}">
                  <a16:creationId xmlns:a16="http://schemas.microsoft.com/office/drawing/2014/main" id="{A7E3465E-1488-4EF3-BAC9-14E461D9482E}"/>
                </a:ext>
              </a:extLst>
            </p:cNvPr>
            <p:cNvGrpSpPr/>
            <p:nvPr/>
          </p:nvGrpSpPr>
          <p:grpSpPr>
            <a:xfrm>
              <a:off x="6945146" y="7423682"/>
              <a:ext cx="1209859" cy="2468602"/>
              <a:chOff x="6945146" y="7423682"/>
              <a:chExt cx="1209859" cy="2468602"/>
            </a:xfrm>
            <a:solidFill>
              <a:srgbClr val="AFD510"/>
            </a:solidFill>
          </p:grpSpPr>
          <p:sp>
            <p:nvSpPr>
              <p:cNvPr id="86" name="Freeform: Shape 85">
                <a:extLst>
                  <a:ext uri="{FF2B5EF4-FFF2-40B4-BE49-F238E27FC236}">
                    <a16:creationId xmlns:a16="http://schemas.microsoft.com/office/drawing/2014/main" id="{323404AC-0F57-4363-B3E7-2E4AA2AED7F2}"/>
                  </a:ext>
                </a:extLst>
              </p:cNvPr>
              <p:cNvSpPr/>
              <p:nvPr/>
            </p:nvSpPr>
            <p:spPr>
              <a:xfrm>
                <a:off x="7333373"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7B1491A9-D5C9-4DD0-B03C-16A145C9ACDA}"/>
                  </a:ext>
                </a:extLst>
              </p:cNvPr>
              <p:cNvSpPr/>
              <p:nvPr/>
            </p:nvSpPr>
            <p:spPr>
              <a:xfrm>
                <a:off x="6945146" y="7917403"/>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rgbClr val="AFD510"/>
              </a:solidFill>
              <a:ln w="27384" cap="flat">
                <a:noFill/>
                <a:prstDash val="solid"/>
                <a:miter/>
              </a:ln>
            </p:spPr>
            <p:txBody>
              <a:bodyPr rtlCol="0" anchor="ctr"/>
              <a:lstStyle/>
              <a:p>
                <a:endParaRPr lang="en-GB"/>
              </a:p>
            </p:txBody>
          </p:sp>
        </p:grpSp>
        <p:sp>
          <p:nvSpPr>
            <p:cNvPr id="63" name="Freeform: Shape 62">
              <a:extLst>
                <a:ext uri="{FF2B5EF4-FFF2-40B4-BE49-F238E27FC236}">
                  <a16:creationId xmlns:a16="http://schemas.microsoft.com/office/drawing/2014/main" id="{D6155AAB-DCB5-414F-953D-531437CE2557}"/>
                </a:ext>
              </a:extLst>
            </p:cNvPr>
            <p:cNvSpPr/>
            <p:nvPr/>
          </p:nvSpPr>
          <p:spPr>
            <a:xfrm flipH="1">
              <a:off x="5849607" y="8947062"/>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A86CB674-DA16-4F5E-87C6-C809C936A73F}"/>
                </a:ext>
              </a:extLst>
            </p:cNvPr>
            <p:cNvSpPr/>
            <p:nvPr/>
          </p:nvSpPr>
          <p:spPr>
            <a:xfrm>
              <a:off x="36672" y="1383520"/>
              <a:ext cx="9856628" cy="8520916"/>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69" name="Arrow: Pentagon 68">
              <a:extLst>
                <a:ext uri="{FF2B5EF4-FFF2-40B4-BE49-F238E27FC236}">
                  <a16:creationId xmlns:a16="http://schemas.microsoft.com/office/drawing/2014/main" id="{75E1D147-4F81-4BAD-8D49-DC96D7D1A938}"/>
                </a:ext>
              </a:extLst>
            </p:cNvPr>
            <p:cNvSpPr/>
            <p:nvPr/>
          </p:nvSpPr>
          <p:spPr>
            <a:xfrm rot="16200000">
              <a:off x="6268299" y="9145130"/>
              <a:ext cx="342179" cy="1179561"/>
            </a:xfrm>
            <a:prstGeom prst="homePlate">
              <a:avLst>
                <a:gd name="adj" fmla="val 21429"/>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Icon&#10;&#10;Description automatically generated">
              <a:extLst>
                <a:ext uri="{FF2B5EF4-FFF2-40B4-BE49-F238E27FC236}">
                  <a16:creationId xmlns:a16="http://schemas.microsoft.com/office/drawing/2014/main" id="{44BDC761-8E10-45F0-A305-EA6A8E3DE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9420" y="8089900"/>
              <a:ext cx="915305" cy="915305"/>
            </a:xfrm>
            <a:prstGeom prst="rect">
              <a:avLst/>
            </a:prstGeom>
          </p:spPr>
        </p:pic>
      </p:grpSp>
      <p:sp>
        <p:nvSpPr>
          <p:cNvPr id="90" name="TextBox 89">
            <a:extLst>
              <a:ext uri="{FF2B5EF4-FFF2-40B4-BE49-F238E27FC236}">
                <a16:creationId xmlns:a16="http://schemas.microsoft.com/office/drawing/2014/main" id="{7FEAE96B-CE21-4A70-B056-6BB3857DB249}"/>
              </a:ext>
            </a:extLst>
          </p:cNvPr>
          <p:cNvSpPr txBox="1"/>
          <p:nvPr/>
        </p:nvSpPr>
        <p:spPr>
          <a:xfrm>
            <a:off x="880323" y="8386575"/>
            <a:ext cx="1657620" cy="369332"/>
          </a:xfrm>
          <a:prstGeom prst="rect">
            <a:avLst/>
          </a:prstGeom>
          <a:noFill/>
        </p:spPr>
        <p:txBody>
          <a:bodyPr wrap="square">
            <a:spAutoFit/>
          </a:bodyPr>
          <a:lstStyle/>
          <a:p>
            <a:pPr algn="ctr"/>
            <a:r>
              <a:rPr lang="en-US" sz="1800">
                <a:solidFill>
                  <a:srgbClr val="AFD510"/>
                </a:solidFill>
              </a:rPr>
              <a:t>Nativity</a:t>
            </a:r>
            <a:endParaRPr lang="en-GB" sz="1800">
              <a:solidFill>
                <a:srgbClr val="AFD510"/>
              </a:solidFill>
            </a:endParaRPr>
          </a:p>
        </p:txBody>
      </p:sp>
    </p:spTree>
    <p:extLst>
      <p:ext uri="{BB962C8B-B14F-4D97-AF65-F5344CB8AC3E}">
        <p14:creationId xmlns:p14="http://schemas.microsoft.com/office/powerpoint/2010/main" val="3255594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FFEB2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FFEB2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4: What kind of world did Jesus want?</a:t>
            </a:r>
            <a:endParaRPr lang="en-GB" sz="2800" dirty="0"/>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FFEB2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a:stCxn id="36" idx="1"/>
          </p:cNvCxnSpPr>
          <p:nvPr/>
        </p:nvCxnSpPr>
        <p:spPr>
          <a:xfrm flipH="1">
            <a:off x="1170500" y="2480066"/>
            <a:ext cx="4405090" cy="21451"/>
          </a:xfrm>
          <a:prstGeom prst="line">
            <a:avLst/>
          </a:prstGeom>
          <a:ln w="38100">
            <a:solidFill>
              <a:srgbClr val="FFEB2C"/>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rgbClr val="FFEB2C"/>
          </a:solidFill>
          <a:ln w="38100">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646331"/>
          </a:xfrm>
          <a:prstGeom prst="rect">
            <a:avLst/>
          </a:prstGeom>
          <a:solidFill>
            <a:schemeClr val="bg1"/>
          </a:solidFill>
          <a:ln w="28575">
            <a:solidFill>
              <a:srgbClr val="FFEB2C"/>
            </a:solidFill>
          </a:ln>
        </p:spPr>
        <p:txBody>
          <a:bodyPr wrap="square" rtlCol="0">
            <a:spAutoFit/>
          </a:bodyPr>
          <a:lstStyle/>
          <a:p>
            <a:r>
              <a:rPr lang="en-US" sz="1200" dirty="0"/>
              <a:t>I can name a number of Jesus’ disciples and recount how they were called.</a:t>
            </a:r>
          </a:p>
        </p:txBody>
      </p:sp>
      <p:sp>
        <p:nvSpPr>
          <p:cNvPr id="36" name="TextBox 35">
            <a:extLst>
              <a:ext uri="{FF2B5EF4-FFF2-40B4-BE49-F238E27FC236}">
                <a16:creationId xmlns:a16="http://schemas.microsoft.com/office/drawing/2014/main" id="{80193BE4-A1F6-4586-B61C-789D25FE6738}"/>
              </a:ext>
            </a:extLst>
          </p:cNvPr>
          <p:cNvSpPr txBox="1"/>
          <p:nvPr/>
        </p:nvSpPr>
        <p:spPr>
          <a:xfrm>
            <a:off x="5575590" y="1879901"/>
            <a:ext cx="1235633" cy="1200329"/>
          </a:xfrm>
          <a:prstGeom prst="rect">
            <a:avLst/>
          </a:prstGeom>
          <a:solidFill>
            <a:schemeClr val="bg1"/>
          </a:solidFill>
          <a:ln w="28575">
            <a:solidFill>
              <a:srgbClr val="FFEB2C"/>
            </a:solidFill>
          </a:ln>
        </p:spPr>
        <p:txBody>
          <a:bodyPr wrap="square" rtlCol="0">
            <a:spAutoFit/>
          </a:bodyPr>
          <a:lstStyle/>
          <a:p>
            <a:pPr algn="ctr"/>
            <a:r>
              <a:rPr lang="en-US" sz="1200" dirty="0"/>
              <a:t>I make clear links between the calling of the first disciples and Christians today</a:t>
            </a:r>
            <a:endParaRPr lang="en-GB" sz="12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EB2C"/>
          </a:solidFill>
        </p:spPr>
        <p:txBody>
          <a:bodyPr wrap="square">
            <a:spAutoFit/>
          </a:bodyPr>
          <a:lstStyle/>
          <a:p>
            <a:pPr algn="ctr"/>
            <a:r>
              <a:rPr lang="en-GB" sz="1800" b="1" i="0" u="none" strike="noStrike" noProof="0" dirty="0">
                <a:solidFill>
                  <a:sysClr val="windowText" lastClr="000000"/>
                </a:solidFill>
              </a:rPr>
              <a:t>What kind of world did Jesus want?</a:t>
            </a:r>
            <a:endParaRPr lang="en-GB" sz="1800" dirty="0">
              <a:solidFill>
                <a:sysClr val="windowText" lastClr="000000"/>
              </a:solidFill>
            </a:endParaRPr>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FFEB2C"/>
            </a:solidFill>
          </a:ln>
        </p:spPr>
        <p:txBody>
          <a:bodyPr wrap="square" rtlCol="0">
            <a:spAutoFit/>
          </a:bodyPr>
          <a:lstStyle/>
          <a:p>
            <a:r>
              <a:rPr lang="en-US" sz="1200" dirty="0"/>
              <a:t>I make connections with other faiths and worldviews</a:t>
            </a:r>
            <a:endParaRPr lang="en-GB" sz="1200" dirty="0"/>
          </a:p>
        </p:txBody>
      </p:sp>
      <p:sp>
        <p:nvSpPr>
          <p:cNvPr id="40" name="TextBox 39">
            <a:extLst>
              <a:ext uri="{FF2B5EF4-FFF2-40B4-BE49-F238E27FC236}">
                <a16:creationId xmlns:a16="http://schemas.microsoft.com/office/drawing/2014/main" id="{3D0D8843-7B68-4602-9950-3EF8561C8E9C}"/>
              </a:ext>
            </a:extLst>
          </p:cNvPr>
          <p:cNvSpPr txBox="1"/>
          <p:nvPr/>
        </p:nvSpPr>
        <p:spPr>
          <a:xfrm>
            <a:off x="5087101" y="4096497"/>
            <a:ext cx="1663123" cy="830997"/>
          </a:xfrm>
          <a:prstGeom prst="rect">
            <a:avLst/>
          </a:prstGeom>
          <a:solidFill>
            <a:schemeClr val="bg1"/>
          </a:solidFill>
          <a:ln w="28575">
            <a:solidFill>
              <a:srgbClr val="FFEB2C"/>
            </a:solidFill>
          </a:ln>
        </p:spPr>
        <p:txBody>
          <a:bodyPr wrap="square" rtlCol="0">
            <a:spAutoFit/>
          </a:bodyPr>
          <a:lstStyle/>
          <a:p>
            <a:r>
              <a:rPr lang="en-US" sz="1200" dirty="0"/>
              <a:t>I can give examples of how a member of the clergy might follow Jesus’ teaching</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830997"/>
          </a:xfrm>
          <a:prstGeom prst="rect">
            <a:avLst/>
          </a:prstGeom>
          <a:solidFill>
            <a:schemeClr val="bg1"/>
          </a:solidFill>
          <a:ln w="28575">
            <a:solidFill>
              <a:srgbClr val="FFEB2C"/>
            </a:solidFill>
          </a:ln>
        </p:spPr>
        <p:txBody>
          <a:bodyPr wrap="square" rtlCol="0">
            <a:spAutoFit/>
          </a:bodyPr>
          <a:lstStyle/>
          <a:p>
            <a:r>
              <a:rPr lang="en-US" sz="1200" dirty="0"/>
              <a:t>I make connections between the teachings of Jesus and how Christians live their lives today</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131509"/>
            <a:ext cx="1209799" cy="1015663"/>
          </a:xfrm>
          <a:prstGeom prst="rect">
            <a:avLst/>
          </a:prstGeom>
          <a:solidFill>
            <a:schemeClr val="bg1"/>
          </a:solidFill>
          <a:ln w="28575">
            <a:solidFill>
              <a:srgbClr val="FFEB2C"/>
            </a:solidFill>
          </a:ln>
        </p:spPr>
        <p:txBody>
          <a:bodyPr wrap="square" rtlCol="0">
            <a:spAutoFit/>
          </a:bodyPr>
          <a:lstStyle/>
          <a:p>
            <a:r>
              <a:rPr lang="en-US" sz="1200" dirty="0"/>
              <a:t>I reflect on what Jesus’ actions towards others might mean for Christians.</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594275" cy="646331"/>
          </a:xfrm>
          <a:prstGeom prst="rect">
            <a:avLst/>
          </a:prstGeom>
          <a:solidFill>
            <a:schemeClr val="bg1"/>
          </a:solidFill>
          <a:ln w="28575">
            <a:solidFill>
              <a:srgbClr val="FFEB2C"/>
            </a:solidFill>
          </a:ln>
        </p:spPr>
        <p:txBody>
          <a:bodyPr wrap="square" rtlCol="0">
            <a:spAutoFit/>
          </a:bodyPr>
          <a:lstStyle/>
          <a:p>
            <a:r>
              <a:rPr lang="en-US" sz="1200" dirty="0"/>
              <a:t>I make simple connections between the Gospels</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804294" y="419806"/>
            <a:ext cx="1281002" cy="646331"/>
          </a:xfrm>
          <a:prstGeom prst="rect">
            <a:avLst/>
          </a:prstGeom>
          <a:solidFill>
            <a:schemeClr val="bg1"/>
          </a:solidFill>
          <a:ln w="28575">
            <a:solidFill>
              <a:srgbClr val="FFEB2C"/>
            </a:solidFill>
          </a:ln>
        </p:spPr>
        <p:txBody>
          <a:bodyPr wrap="square" rtlCol="0">
            <a:spAutoFit/>
          </a:bodyPr>
          <a:lstStyle/>
          <a:p>
            <a:pPr algn="ctr"/>
            <a:r>
              <a:rPr lang="en-US" sz="1200" dirty="0"/>
              <a:t>I understand the meanings of the word “gospel”</a:t>
            </a:r>
            <a:endParaRPr lang="en-GB" sz="1200" dirty="0"/>
          </a:p>
        </p:txBody>
      </p:sp>
      <p:graphicFrame>
        <p:nvGraphicFramePr>
          <p:cNvPr id="117" name="Table 128">
            <a:extLst>
              <a:ext uri="{FF2B5EF4-FFF2-40B4-BE49-F238E27FC236}">
                <a16:creationId xmlns:a16="http://schemas.microsoft.com/office/drawing/2014/main" id="{E8F3DDB2-B892-4F61-A3FF-4F8E626B90DC}"/>
              </a:ext>
            </a:extLst>
          </p:cNvPr>
          <p:cNvGraphicFramePr>
            <a:graphicFrameLocks noGrp="1"/>
          </p:cNvGraphicFramePr>
          <p:nvPr>
            <p:extLst>
              <p:ext uri="{D42A27DB-BD31-4B8C-83A1-F6EECF244321}">
                <p14:modId xmlns:p14="http://schemas.microsoft.com/office/powerpoint/2010/main" val="3306475256"/>
              </p:ext>
            </p:extLst>
          </p:nvPr>
        </p:nvGraphicFramePr>
        <p:xfrm>
          <a:off x="653803" y="5844964"/>
          <a:ext cx="6157419" cy="4566762"/>
        </p:xfrm>
        <a:graphic>
          <a:graphicData uri="http://schemas.openxmlformats.org/drawingml/2006/table">
            <a:tbl>
              <a:tblPr firstRow="1" bandRow="1">
                <a:tableStyleId>{5C22544A-7EE6-4342-B048-85BDC9FD1C3A}</a:tableStyleId>
              </a:tblPr>
              <a:tblGrid>
                <a:gridCol w="1311339">
                  <a:extLst>
                    <a:ext uri="{9D8B030D-6E8A-4147-A177-3AD203B41FA5}">
                      <a16:colId xmlns:a16="http://schemas.microsoft.com/office/drawing/2014/main" val="1987430199"/>
                    </a:ext>
                  </a:extLst>
                </a:gridCol>
                <a:gridCol w="4846080">
                  <a:extLst>
                    <a:ext uri="{9D8B030D-6E8A-4147-A177-3AD203B41FA5}">
                      <a16:colId xmlns:a16="http://schemas.microsoft.com/office/drawing/2014/main" val="895931594"/>
                    </a:ext>
                  </a:extLst>
                </a:gridCol>
              </a:tblGrid>
              <a:tr h="331018">
                <a:tc>
                  <a:txBody>
                    <a:bodyPr/>
                    <a:lstStyle/>
                    <a:p>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331018">
                <a:tc>
                  <a:txBody>
                    <a:bodyPr/>
                    <a:lstStyle/>
                    <a:p>
                      <a:r>
                        <a:rPr lang="en-US" b="1">
                          <a:solidFill>
                            <a:sysClr val="windowText" lastClr="000000"/>
                          </a:solidFill>
                        </a:rPr>
                        <a:t>New Testament</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second part of the Christian Bible, comprising twenty-seven books.</a:t>
                      </a:r>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31018">
                <a:tc>
                  <a:txBody>
                    <a:bodyPr/>
                    <a:lstStyle/>
                    <a:p>
                      <a:r>
                        <a:rPr lang="en-US" b="1">
                          <a:solidFill>
                            <a:sysClr val="windowText" lastClr="000000"/>
                          </a:solidFill>
                        </a:rPr>
                        <a:t>Jesus</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the second part of the Trinity, God the Son.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339506">
                <a:tc>
                  <a:txBody>
                    <a:bodyPr/>
                    <a:lstStyle/>
                    <a:p>
                      <a:r>
                        <a:rPr lang="en-US" b="1">
                          <a:solidFill>
                            <a:sysClr val="windowText" lastClr="000000"/>
                          </a:solidFill>
                        </a:rPr>
                        <a:t>disciples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dirty="0">
                          <a:solidFill>
                            <a:sysClr val="windowText" lastClr="000000"/>
                          </a:solidFill>
                        </a:rPr>
                        <a:t>Jesus’ twelve special friends who followed him and his teaching (sometimes called Apostles)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31018">
                <a:tc>
                  <a:txBody>
                    <a:bodyPr/>
                    <a:lstStyle/>
                    <a:p>
                      <a:r>
                        <a:rPr lang="en-US" b="1">
                          <a:solidFill>
                            <a:sysClr val="windowText" lastClr="000000"/>
                          </a:solidFill>
                        </a:rPr>
                        <a:t>Gospel</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meaning “Good News”. A record of Jesus’ life/teaching, often used to describe the first 4 books of the New Testament.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560185">
                <a:tc>
                  <a:txBody>
                    <a:bodyPr/>
                    <a:lstStyle/>
                    <a:p>
                      <a:r>
                        <a:rPr lang="en-US" b="1" dirty="0">
                          <a:solidFill>
                            <a:sysClr val="windowText" lastClr="000000"/>
                          </a:solidFill>
                        </a:rPr>
                        <a:t>synoptic</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gospels of Matthew, Mark and Luke have many of the same stories, share sequencing and wording. They are referred to as the synoptic gospels.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31018">
                <a:tc>
                  <a:txBody>
                    <a:bodyPr/>
                    <a:lstStyle/>
                    <a:p>
                      <a:r>
                        <a:rPr lang="en-US" b="1" dirty="0">
                          <a:solidFill>
                            <a:sysClr val="windowText" lastClr="000000"/>
                          </a:solidFill>
                        </a:rPr>
                        <a:t>clergy</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selected group of people who help lead Christian churches.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331018">
                <a:tc>
                  <a:txBody>
                    <a:bodyPr/>
                    <a:lstStyle/>
                    <a:p>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339506">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9743404"/>
                  </a:ext>
                </a:extLst>
              </a:tr>
              <a:tr h="339506">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331018">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750393"/>
                  </a:ext>
                </a:extLst>
              </a:tr>
            </a:tbl>
          </a:graphicData>
        </a:graphic>
      </p:graphicFrame>
      <p:sp>
        <p:nvSpPr>
          <p:cNvPr id="127" name="Freeform: Shape 126" descr="Books on shelf with solid fill">
            <a:extLst>
              <a:ext uri="{FF2B5EF4-FFF2-40B4-BE49-F238E27FC236}">
                <a16:creationId xmlns:a16="http://schemas.microsoft.com/office/drawing/2014/main" id="{1EFD31C5-D4AF-4600-96A1-5D0B58F4F099}"/>
              </a:ext>
            </a:extLst>
          </p:cNvPr>
          <p:cNvSpPr/>
          <p:nvPr/>
        </p:nvSpPr>
        <p:spPr>
          <a:xfrm>
            <a:off x="105623" y="6203809"/>
            <a:ext cx="424125" cy="370867"/>
          </a:xfrm>
          <a:custGeom>
            <a:avLst/>
            <a:gdLst>
              <a:gd name="connsiteX0" fmla="*/ 0 w 2033059"/>
              <a:gd name="connsiteY0" fmla="*/ 1734079 h 1913467"/>
              <a:gd name="connsiteX1" fmla="*/ 2033058 w 2033059"/>
              <a:gd name="connsiteY1" fmla="*/ 1734079 h 1913467"/>
              <a:gd name="connsiteX2" fmla="*/ 2033058 w 2033059"/>
              <a:gd name="connsiteY2" fmla="*/ 1913467 h 1913467"/>
              <a:gd name="connsiteX3" fmla="*/ 0 w 2033059"/>
              <a:gd name="connsiteY3" fmla="*/ 1913467 h 1913467"/>
              <a:gd name="connsiteX4" fmla="*/ 1494896 w 2033059"/>
              <a:gd name="connsiteY4" fmla="*/ 1375304 h 1913467"/>
              <a:gd name="connsiteX5" fmla="*/ 2033059 w 2033059"/>
              <a:gd name="connsiteY5" fmla="*/ 1375304 h 1913467"/>
              <a:gd name="connsiteX6" fmla="*/ 2033059 w 2033059"/>
              <a:gd name="connsiteY6" fmla="*/ 1614487 h 1913467"/>
              <a:gd name="connsiteX7" fmla="*/ 1494896 w 2033059"/>
              <a:gd name="connsiteY7" fmla="*/ 1614487 h 1913467"/>
              <a:gd name="connsiteX8" fmla="*/ 1091415 w 2033059"/>
              <a:gd name="connsiteY8" fmla="*/ 522428 h 1913467"/>
              <a:gd name="connsiteX9" fmla="*/ 1191661 w 2033059"/>
              <a:gd name="connsiteY9" fmla="*/ 522428 h 1913467"/>
              <a:gd name="connsiteX10" fmla="*/ 1191661 w 2033059"/>
              <a:gd name="connsiteY10" fmla="*/ 673533 h 1913467"/>
              <a:gd name="connsiteX11" fmla="*/ 1345935 w 2033059"/>
              <a:gd name="connsiteY11" fmla="*/ 673533 h 1913467"/>
              <a:gd name="connsiteX12" fmla="*/ 1345935 w 2033059"/>
              <a:gd name="connsiteY12" fmla="*/ 791639 h 1913467"/>
              <a:gd name="connsiteX13" fmla="*/ 1191661 w 2033059"/>
              <a:gd name="connsiteY13" fmla="*/ 791639 h 1913467"/>
              <a:gd name="connsiteX14" fmla="*/ 1191661 w 2033059"/>
              <a:gd name="connsiteY14" fmla="*/ 1056218 h 1913467"/>
              <a:gd name="connsiteX15" fmla="*/ 1091415 w 2033059"/>
              <a:gd name="connsiteY15" fmla="*/ 1056218 h 1913467"/>
              <a:gd name="connsiteX16" fmla="*/ 1091415 w 2033059"/>
              <a:gd name="connsiteY16" fmla="*/ 791639 h 1913467"/>
              <a:gd name="connsiteX17" fmla="*/ 932657 w 2033059"/>
              <a:gd name="connsiteY17" fmla="*/ 791639 h 1913467"/>
              <a:gd name="connsiteX18" fmla="*/ 932657 w 2033059"/>
              <a:gd name="connsiteY18" fmla="*/ 673533 h 1913467"/>
              <a:gd name="connsiteX19" fmla="*/ 1091415 w 2033059"/>
              <a:gd name="connsiteY19" fmla="*/ 673533 h 1913467"/>
              <a:gd name="connsiteX20" fmla="*/ 1494896 w 2033059"/>
              <a:gd name="connsiteY20" fmla="*/ 358775 h 1913467"/>
              <a:gd name="connsiteX21" fmla="*/ 2033059 w 2033059"/>
              <a:gd name="connsiteY21" fmla="*/ 358775 h 1913467"/>
              <a:gd name="connsiteX22" fmla="*/ 2033059 w 2033059"/>
              <a:gd name="connsiteY22" fmla="*/ 1255713 h 1913467"/>
              <a:gd name="connsiteX23" fmla="*/ 1494896 w 2033059"/>
              <a:gd name="connsiteY23" fmla="*/ 1255713 h 1913467"/>
              <a:gd name="connsiteX24" fmla="*/ 1494896 w 2033059"/>
              <a:gd name="connsiteY24" fmla="*/ 0 h 1913467"/>
              <a:gd name="connsiteX25" fmla="*/ 2033059 w 2033059"/>
              <a:gd name="connsiteY25" fmla="*/ 0 h 1913467"/>
              <a:gd name="connsiteX26" fmla="*/ 2033059 w 2033059"/>
              <a:gd name="connsiteY26" fmla="*/ 239183 h 1913467"/>
              <a:gd name="connsiteX27" fmla="*/ 1494896 w 2033059"/>
              <a:gd name="connsiteY27" fmla="*/ 239183 h 1913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3059" h="1913467">
                <a:moveTo>
                  <a:pt x="0" y="1734079"/>
                </a:moveTo>
                <a:lnTo>
                  <a:pt x="2033058" y="1734079"/>
                </a:lnTo>
                <a:lnTo>
                  <a:pt x="2033058" y="1913467"/>
                </a:lnTo>
                <a:lnTo>
                  <a:pt x="0" y="1913467"/>
                </a:lnTo>
                <a:close/>
                <a:moveTo>
                  <a:pt x="1494896" y="1375304"/>
                </a:moveTo>
                <a:lnTo>
                  <a:pt x="2033059" y="1375304"/>
                </a:lnTo>
                <a:lnTo>
                  <a:pt x="2033059" y="1614487"/>
                </a:lnTo>
                <a:lnTo>
                  <a:pt x="1494896" y="1614487"/>
                </a:lnTo>
                <a:close/>
                <a:moveTo>
                  <a:pt x="1091415" y="522428"/>
                </a:moveTo>
                <a:lnTo>
                  <a:pt x="1191661" y="522428"/>
                </a:lnTo>
                <a:lnTo>
                  <a:pt x="1191661" y="673533"/>
                </a:lnTo>
                <a:lnTo>
                  <a:pt x="1345935" y="673533"/>
                </a:lnTo>
                <a:lnTo>
                  <a:pt x="1345935" y="791639"/>
                </a:lnTo>
                <a:lnTo>
                  <a:pt x="1191661" y="791639"/>
                </a:lnTo>
                <a:lnTo>
                  <a:pt x="1191661" y="1056218"/>
                </a:lnTo>
                <a:lnTo>
                  <a:pt x="1091415" y="1056218"/>
                </a:lnTo>
                <a:lnTo>
                  <a:pt x="1091415" y="791639"/>
                </a:lnTo>
                <a:lnTo>
                  <a:pt x="932657" y="791639"/>
                </a:lnTo>
                <a:lnTo>
                  <a:pt x="932657" y="673533"/>
                </a:lnTo>
                <a:lnTo>
                  <a:pt x="1091415" y="673533"/>
                </a:lnTo>
                <a:close/>
                <a:moveTo>
                  <a:pt x="1494896" y="358775"/>
                </a:moveTo>
                <a:lnTo>
                  <a:pt x="2033059" y="358775"/>
                </a:lnTo>
                <a:lnTo>
                  <a:pt x="2033059" y="1255713"/>
                </a:lnTo>
                <a:lnTo>
                  <a:pt x="1494896" y="1255713"/>
                </a:lnTo>
                <a:close/>
                <a:moveTo>
                  <a:pt x="1494896" y="0"/>
                </a:moveTo>
                <a:lnTo>
                  <a:pt x="2033059" y="0"/>
                </a:lnTo>
                <a:lnTo>
                  <a:pt x="2033059" y="239183"/>
                </a:lnTo>
                <a:lnTo>
                  <a:pt x="1494896" y="239183"/>
                </a:lnTo>
                <a:close/>
              </a:path>
            </a:pathLst>
          </a:custGeom>
          <a:solidFill>
            <a:schemeClr val="tx1"/>
          </a:solidFill>
          <a:ln w="29865" cap="flat">
            <a:noFill/>
            <a:prstDash val="solid"/>
            <a:miter/>
          </a:ln>
        </p:spPr>
        <p:txBody>
          <a:bodyPr wrap="square" rtlCol="0" anchor="ctr">
            <a:noAutofit/>
          </a:bodyPr>
          <a:lstStyle/>
          <a:p>
            <a:endParaRPr lang="en-GB"/>
          </a:p>
        </p:txBody>
      </p:sp>
      <p:sp>
        <p:nvSpPr>
          <p:cNvPr id="130" name="Freeform: Shape 129">
            <a:extLst>
              <a:ext uri="{FF2B5EF4-FFF2-40B4-BE49-F238E27FC236}">
                <a16:creationId xmlns:a16="http://schemas.microsoft.com/office/drawing/2014/main" id="{E0D3D020-D9CD-4059-821D-77B792032428}"/>
              </a:ext>
            </a:extLst>
          </p:cNvPr>
          <p:cNvSpPr/>
          <p:nvPr/>
        </p:nvSpPr>
        <p:spPr>
          <a:xfrm>
            <a:off x="182424" y="7566998"/>
            <a:ext cx="288120" cy="349523"/>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5" name="Rectangle 64">
            <a:extLst>
              <a:ext uri="{FF2B5EF4-FFF2-40B4-BE49-F238E27FC236}">
                <a16:creationId xmlns:a16="http://schemas.microsoft.com/office/drawing/2014/main" id="{90597B86-67AF-40EA-8D6C-D7EBF32D818F}"/>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rPr>
              <a:t>“Exploring religion and belief in the modern world – joyfully, creatively and confidently.”</a:t>
            </a:r>
          </a:p>
        </p:txBody>
      </p:sp>
      <p:sp>
        <p:nvSpPr>
          <p:cNvPr id="66" name="Freeform: Shape 65">
            <a:extLst>
              <a:ext uri="{FF2B5EF4-FFF2-40B4-BE49-F238E27FC236}">
                <a16:creationId xmlns:a16="http://schemas.microsoft.com/office/drawing/2014/main" id="{0E5262E6-8688-4CF4-B8D9-26C01428C85D}"/>
              </a:ext>
            </a:extLst>
          </p:cNvPr>
          <p:cNvSpPr/>
          <p:nvPr/>
        </p:nvSpPr>
        <p:spPr>
          <a:xfrm>
            <a:off x="1105726" y="904543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7" name="Picture 66" descr="A close up of a sign&#10;&#10;Description automatically generated">
            <a:extLst>
              <a:ext uri="{FF2B5EF4-FFF2-40B4-BE49-F238E27FC236}">
                <a16:creationId xmlns:a16="http://schemas.microsoft.com/office/drawing/2014/main" id="{9F804C87-D267-4EDD-B7EA-4BDA7BDFEB5A}"/>
              </a:ext>
            </a:extLst>
          </p:cNvPr>
          <p:cNvPicPr>
            <a:picLocks noChangeAspect="1"/>
          </p:cNvPicPr>
          <p:nvPr/>
        </p:nvPicPr>
        <p:blipFill>
          <a:blip r:embed="rId3">
            <a:duotone>
              <a:prstClr val="black"/>
              <a:srgbClr val="FFEB2C">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68" name="Freeform: Shape 67">
            <a:extLst>
              <a:ext uri="{FF2B5EF4-FFF2-40B4-BE49-F238E27FC236}">
                <a16:creationId xmlns:a16="http://schemas.microsoft.com/office/drawing/2014/main" id="{7C84BFE6-EE51-4149-9420-CB913B8D2085}"/>
              </a:ext>
            </a:extLst>
          </p:cNvPr>
          <p:cNvSpPr/>
          <p:nvPr/>
        </p:nvSpPr>
        <p:spPr>
          <a:xfrm>
            <a:off x="3117685" y="2158668"/>
            <a:ext cx="581987" cy="706018"/>
          </a:xfrm>
          <a:custGeom>
            <a:avLst/>
            <a:gdLst>
              <a:gd name="connsiteX0" fmla="*/ 341863 w 1297651"/>
              <a:gd name="connsiteY0" fmla="*/ 681300 h 1574200"/>
              <a:gd name="connsiteX1" fmla="*/ 341863 w 1297651"/>
              <a:gd name="connsiteY1" fmla="*/ 1125653 h 1574200"/>
              <a:gd name="connsiteX2" fmla="*/ 500560 w 1297651"/>
              <a:gd name="connsiteY2" fmla="*/ 1125653 h 1574200"/>
              <a:gd name="connsiteX3" fmla="*/ 542880 w 1297651"/>
              <a:gd name="connsiteY3" fmla="*/ 1083333 h 1574200"/>
              <a:gd name="connsiteX4" fmla="*/ 542880 w 1297651"/>
              <a:gd name="connsiteY4" fmla="*/ 723619 h 1574200"/>
              <a:gd name="connsiteX5" fmla="*/ 500560 w 1297651"/>
              <a:gd name="connsiteY5" fmla="*/ 681300 h 1574200"/>
              <a:gd name="connsiteX6" fmla="*/ 860275 w 1297651"/>
              <a:gd name="connsiteY6" fmla="*/ 416804 h 1574200"/>
              <a:gd name="connsiteX7" fmla="*/ 796796 w 1297651"/>
              <a:gd name="connsiteY7" fmla="*/ 480283 h 1574200"/>
              <a:gd name="connsiteX8" fmla="*/ 606359 w 1297651"/>
              <a:gd name="connsiteY8" fmla="*/ 734199 h 1574200"/>
              <a:gd name="connsiteX9" fmla="*/ 606359 w 1297651"/>
              <a:gd name="connsiteY9" fmla="*/ 1072753 h 1574200"/>
              <a:gd name="connsiteX10" fmla="*/ 828535 w 1297651"/>
              <a:gd name="connsiteY10" fmla="*/ 1157392 h 1574200"/>
              <a:gd name="connsiteX11" fmla="*/ 1018972 w 1297651"/>
              <a:gd name="connsiteY11" fmla="*/ 1157392 h 1574200"/>
              <a:gd name="connsiteX12" fmla="*/ 1082451 w 1297651"/>
              <a:gd name="connsiteY12" fmla="*/ 1093913 h 1574200"/>
              <a:gd name="connsiteX13" fmla="*/ 1065523 w 1297651"/>
              <a:gd name="connsiteY13" fmla="*/ 1051593 h 1574200"/>
              <a:gd name="connsiteX14" fmla="*/ 1071871 w 1297651"/>
              <a:gd name="connsiteY14" fmla="*/ 1051593 h 1574200"/>
              <a:gd name="connsiteX15" fmla="*/ 1135350 w 1297651"/>
              <a:gd name="connsiteY15" fmla="*/ 988114 h 1574200"/>
              <a:gd name="connsiteX16" fmla="*/ 1117364 w 1297651"/>
              <a:gd name="connsiteY16" fmla="*/ 943679 h 1574200"/>
              <a:gd name="connsiteX17" fmla="*/ 1167090 w 1297651"/>
              <a:gd name="connsiteY17" fmla="*/ 882316 h 1574200"/>
              <a:gd name="connsiteX18" fmla="*/ 1146988 w 1297651"/>
              <a:gd name="connsiteY18" fmla="*/ 835765 h 1574200"/>
              <a:gd name="connsiteX19" fmla="*/ 1188249 w 1297651"/>
              <a:gd name="connsiteY19" fmla="*/ 776518 h 1574200"/>
              <a:gd name="connsiteX20" fmla="*/ 1124770 w 1297651"/>
              <a:gd name="connsiteY20" fmla="*/ 713039 h 1574200"/>
              <a:gd name="connsiteX21" fmla="*/ 923754 w 1297651"/>
              <a:gd name="connsiteY21" fmla="*/ 713039 h 1574200"/>
              <a:gd name="connsiteX22" fmla="*/ 892014 w 1297651"/>
              <a:gd name="connsiteY22" fmla="*/ 682358 h 1574200"/>
              <a:gd name="connsiteX23" fmla="*/ 923754 w 1297651"/>
              <a:gd name="connsiteY23" fmla="*/ 480283 h 1574200"/>
              <a:gd name="connsiteX24" fmla="*/ 860275 w 1297651"/>
              <a:gd name="connsiteY24" fmla="*/ 416804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0"/>
                </a:moveTo>
                <a:lnTo>
                  <a:pt x="341863" y="1125653"/>
                </a:lnTo>
                <a:lnTo>
                  <a:pt x="500560" y="1125653"/>
                </a:lnTo>
                <a:cubicBezTo>
                  <a:pt x="523836" y="1125653"/>
                  <a:pt x="542880" y="1106609"/>
                  <a:pt x="542880" y="1083333"/>
                </a:cubicBezTo>
                <a:lnTo>
                  <a:pt x="542880" y="723619"/>
                </a:lnTo>
                <a:cubicBezTo>
                  <a:pt x="542880" y="700344"/>
                  <a:pt x="523836" y="681300"/>
                  <a:pt x="500560" y="681300"/>
                </a:cubicBezTo>
                <a:close/>
                <a:moveTo>
                  <a:pt x="860275" y="416804"/>
                </a:moveTo>
                <a:cubicBezTo>
                  <a:pt x="825361" y="416804"/>
                  <a:pt x="796796" y="445370"/>
                  <a:pt x="796796" y="480283"/>
                </a:cubicBezTo>
                <a:cubicBezTo>
                  <a:pt x="796796" y="641096"/>
                  <a:pt x="609533" y="732083"/>
                  <a:pt x="606359" y="734199"/>
                </a:cubicBezTo>
                <a:lnTo>
                  <a:pt x="606359" y="1072753"/>
                </a:lnTo>
                <a:cubicBezTo>
                  <a:pt x="681476" y="1072753"/>
                  <a:pt x="686766" y="1157392"/>
                  <a:pt x="828535" y="1157392"/>
                </a:cubicBezTo>
                <a:cubicBezTo>
                  <a:pt x="876145" y="1157392"/>
                  <a:pt x="1018972" y="1157392"/>
                  <a:pt x="1018972" y="1157392"/>
                </a:cubicBezTo>
                <a:cubicBezTo>
                  <a:pt x="1053886" y="1157392"/>
                  <a:pt x="1082451" y="1128826"/>
                  <a:pt x="1082451" y="1093913"/>
                </a:cubicBezTo>
                <a:cubicBezTo>
                  <a:pt x="1082451" y="1076985"/>
                  <a:pt x="1076103" y="1062173"/>
                  <a:pt x="1065523" y="1051593"/>
                </a:cubicBezTo>
                <a:cubicBezTo>
                  <a:pt x="1067639" y="1051593"/>
                  <a:pt x="1069755" y="1051593"/>
                  <a:pt x="1071871" y="1051593"/>
                </a:cubicBezTo>
                <a:cubicBezTo>
                  <a:pt x="1106785" y="1051593"/>
                  <a:pt x="1135350" y="1023028"/>
                  <a:pt x="1135350" y="988114"/>
                </a:cubicBezTo>
                <a:cubicBezTo>
                  <a:pt x="1135350" y="971187"/>
                  <a:pt x="1129002" y="955317"/>
                  <a:pt x="1117364" y="943679"/>
                </a:cubicBezTo>
                <a:cubicBezTo>
                  <a:pt x="1145930" y="937331"/>
                  <a:pt x="1167090" y="911940"/>
                  <a:pt x="1167090" y="882316"/>
                </a:cubicBezTo>
                <a:cubicBezTo>
                  <a:pt x="1167090" y="864331"/>
                  <a:pt x="1159684" y="847403"/>
                  <a:pt x="1146988" y="835765"/>
                </a:cubicBezTo>
                <a:cubicBezTo>
                  <a:pt x="1171322" y="827301"/>
                  <a:pt x="1188249" y="804026"/>
                  <a:pt x="1188249" y="776518"/>
                </a:cubicBezTo>
                <a:cubicBezTo>
                  <a:pt x="1188249" y="741605"/>
                  <a:pt x="1159684" y="713039"/>
                  <a:pt x="1124770" y="713039"/>
                </a:cubicBezTo>
                <a:lnTo>
                  <a:pt x="923754" y="713039"/>
                </a:lnTo>
                <a:cubicBezTo>
                  <a:pt x="906826" y="713039"/>
                  <a:pt x="893072" y="699285"/>
                  <a:pt x="892014" y="682358"/>
                </a:cubicBezTo>
                <a:cubicBezTo>
                  <a:pt x="893072" y="663314"/>
                  <a:pt x="923754" y="625227"/>
                  <a:pt x="923754" y="480283"/>
                </a:cubicBezTo>
                <a:cubicBezTo>
                  <a:pt x="923754" y="445370"/>
                  <a:pt x="895188" y="416804"/>
                  <a:pt x="860275" y="41680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Rectangle 2">
            <a:extLst>
              <a:ext uri="{FF2B5EF4-FFF2-40B4-BE49-F238E27FC236}">
                <a16:creationId xmlns:a16="http://schemas.microsoft.com/office/drawing/2014/main" id="{4915E4ED-8E62-45D2-AAFC-B271A36F17BA}"/>
              </a:ext>
            </a:extLst>
          </p:cNvPr>
          <p:cNvSpPr/>
          <p:nvPr/>
        </p:nvSpPr>
        <p:spPr>
          <a:xfrm>
            <a:off x="26477" y="5002676"/>
            <a:ext cx="1651536" cy="1091633"/>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AAF00F74-FF22-4E40-BFA9-4DAE1756CC6F}"/>
              </a:ext>
            </a:extLst>
          </p:cNvPr>
          <p:cNvSpPr/>
          <p:nvPr/>
        </p:nvSpPr>
        <p:spPr>
          <a:xfrm>
            <a:off x="1742459" y="5002676"/>
            <a:ext cx="1651536" cy="1091633"/>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84E506EB-2331-4112-A8B3-EE47C07BFE2C}"/>
              </a:ext>
            </a:extLst>
          </p:cNvPr>
          <p:cNvSpPr/>
          <p:nvPr/>
        </p:nvSpPr>
        <p:spPr>
          <a:xfrm>
            <a:off x="3456025" y="5012758"/>
            <a:ext cx="1651536" cy="1091633"/>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B5EAB260-3A9A-4D9F-8E88-BA744EBFEBAA}"/>
              </a:ext>
            </a:extLst>
          </p:cNvPr>
          <p:cNvSpPr/>
          <p:nvPr/>
        </p:nvSpPr>
        <p:spPr>
          <a:xfrm>
            <a:off x="5169591" y="5017439"/>
            <a:ext cx="1651536" cy="1091633"/>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Freeform: Shape 192" descr="Speech with solid fill">
            <a:extLst>
              <a:ext uri="{FF2B5EF4-FFF2-40B4-BE49-F238E27FC236}">
                <a16:creationId xmlns:a16="http://schemas.microsoft.com/office/drawing/2014/main" id="{1CC07A8C-E01B-4034-93C2-83B1C9DAC6B2}"/>
              </a:ext>
            </a:extLst>
          </p:cNvPr>
          <p:cNvSpPr/>
          <p:nvPr/>
        </p:nvSpPr>
        <p:spPr>
          <a:xfrm flipH="1">
            <a:off x="411809" y="5049428"/>
            <a:ext cx="528152" cy="481550"/>
          </a:xfrm>
          <a:custGeom>
            <a:avLst/>
            <a:gdLst>
              <a:gd name="connsiteX0" fmla="*/ 448437 w 1000777"/>
              <a:gd name="connsiteY0" fmla="*/ 209959 h 912473"/>
              <a:gd name="connsiteX1" fmla="*/ 464773 w 1000777"/>
              <a:gd name="connsiteY1" fmla="*/ 217411 h 912473"/>
              <a:gd name="connsiteX2" fmla="*/ 464773 w 1000777"/>
              <a:gd name="connsiteY2" fmla="*/ 249397 h 912473"/>
              <a:gd name="connsiteX3" fmla="*/ 395331 w 1000777"/>
              <a:gd name="connsiteY3" fmla="*/ 318839 h 912473"/>
              <a:gd name="connsiteX4" fmla="*/ 651515 w 1000777"/>
              <a:gd name="connsiteY4" fmla="*/ 318839 h 912473"/>
              <a:gd name="connsiteX5" fmla="*/ 674975 w 1000777"/>
              <a:gd name="connsiteY5" fmla="*/ 342299 h 912473"/>
              <a:gd name="connsiteX6" fmla="*/ 651515 w 1000777"/>
              <a:gd name="connsiteY6" fmla="*/ 365759 h 912473"/>
              <a:gd name="connsiteX7" fmla="*/ 395331 w 1000777"/>
              <a:gd name="connsiteY7" fmla="*/ 365759 h 912473"/>
              <a:gd name="connsiteX8" fmla="*/ 464773 w 1000777"/>
              <a:gd name="connsiteY8" fmla="*/ 435201 h 912473"/>
              <a:gd name="connsiteX9" fmla="*/ 463602 w 1000777"/>
              <a:gd name="connsiteY9" fmla="*/ 468358 h 912473"/>
              <a:gd name="connsiteX10" fmla="*/ 431616 w 1000777"/>
              <a:gd name="connsiteY10" fmla="*/ 468358 h 912473"/>
              <a:gd name="connsiteX11" fmla="*/ 322136 w 1000777"/>
              <a:gd name="connsiteY11" fmla="*/ 358878 h 912473"/>
              <a:gd name="connsiteX12" fmla="*/ 322136 w 1000777"/>
              <a:gd name="connsiteY12" fmla="*/ 325721 h 912473"/>
              <a:gd name="connsiteX13" fmla="*/ 431616 w 1000777"/>
              <a:gd name="connsiteY13" fmla="*/ 216240 h 912473"/>
              <a:gd name="connsiteX14" fmla="*/ 448437 w 1000777"/>
              <a:gd name="connsiteY14" fmla="*/ 209959 h 912473"/>
              <a:gd name="connsiteX15" fmla="*/ 495115 w 1000777"/>
              <a:gd name="connsiteY15" fmla="*/ 92059 h 912473"/>
              <a:gd name="connsiteX16" fmla="*/ 244874 w 1000777"/>
              <a:gd name="connsiteY16" fmla="*/ 342300 h 912473"/>
              <a:gd name="connsiteX17" fmla="*/ 495115 w 1000777"/>
              <a:gd name="connsiteY17" fmla="*/ 592540 h 912473"/>
              <a:gd name="connsiteX18" fmla="*/ 745355 w 1000777"/>
              <a:gd name="connsiteY18" fmla="*/ 342300 h 912473"/>
              <a:gd name="connsiteX19" fmla="*/ 495115 w 1000777"/>
              <a:gd name="connsiteY19" fmla="*/ 92059 h 912473"/>
              <a:gd name="connsiteX20" fmla="*/ 495115 w 1000777"/>
              <a:gd name="connsiteY20" fmla="*/ 45139 h 912473"/>
              <a:gd name="connsiteX21" fmla="*/ 792276 w 1000777"/>
              <a:gd name="connsiteY21" fmla="*/ 342300 h 912473"/>
              <a:gd name="connsiteX22" fmla="*/ 495115 w 1000777"/>
              <a:gd name="connsiteY22" fmla="*/ 639461 h 912473"/>
              <a:gd name="connsiteX23" fmla="*/ 197954 w 1000777"/>
              <a:gd name="connsiteY23" fmla="*/ 342300 h 912473"/>
              <a:gd name="connsiteX24" fmla="*/ 495115 w 1000777"/>
              <a:gd name="connsiteY24" fmla="*/ 45139 h 912473"/>
              <a:gd name="connsiteX25" fmla="*/ 950738 w 1000777"/>
              <a:gd name="connsiteY25" fmla="*/ 0 h 912473"/>
              <a:gd name="connsiteX26" fmla="*/ 50039 w 1000777"/>
              <a:gd name="connsiteY26" fmla="*/ 0 h 912473"/>
              <a:gd name="connsiteX27" fmla="*/ 0 w 1000777"/>
              <a:gd name="connsiteY27" fmla="*/ 50039 h 912473"/>
              <a:gd name="connsiteX28" fmla="*/ 0 w 1000777"/>
              <a:gd name="connsiteY28" fmla="*/ 657863 h 912473"/>
              <a:gd name="connsiteX29" fmla="*/ 50039 w 1000777"/>
              <a:gd name="connsiteY29" fmla="*/ 707902 h 912473"/>
              <a:gd name="connsiteX30" fmla="*/ 600466 w 1000777"/>
              <a:gd name="connsiteY30" fmla="*/ 707902 h 912473"/>
              <a:gd name="connsiteX31" fmla="*/ 800621 w 1000777"/>
              <a:gd name="connsiteY31" fmla="*/ 912473 h 912473"/>
              <a:gd name="connsiteX32" fmla="*/ 800621 w 1000777"/>
              <a:gd name="connsiteY32" fmla="*/ 709374 h 912473"/>
              <a:gd name="connsiteX33" fmla="*/ 950738 w 1000777"/>
              <a:gd name="connsiteY33" fmla="*/ 709374 h 912473"/>
              <a:gd name="connsiteX34" fmla="*/ 1000777 w 1000777"/>
              <a:gd name="connsiteY34" fmla="*/ 659335 h 912473"/>
              <a:gd name="connsiteX35" fmla="*/ 1000777 w 1000777"/>
              <a:gd name="connsiteY35" fmla="*/ 51511 h 912473"/>
              <a:gd name="connsiteX36" fmla="*/ 950738 w 1000777"/>
              <a:gd name="connsiteY36" fmla="*/ 0 h 91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777" h="912473">
                <a:moveTo>
                  <a:pt x="448437" y="209959"/>
                </a:moveTo>
                <a:cubicBezTo>
                  <a:pt x="454437" y="210171"/>
                  <a:pt x="460357" y="212672"/>
                  <a:pt x="464773" y="217411"/>
                </a:cubicBezTo>
                <a:cubicBezTo>
                  <a:pt x="473169" y="226421"/>
                  <a:pt x="473169" y="240388"/>
                  <a:pt x="464773" y="249397"/>
                </a:cubicBezTo>
                <a:lnTo>
                  <a:pt x="395331" y="318839"/>
                </a:lnTo>
                <a:lnTo>
                  <a:pt x="651515" y="318839"/>
                </a:lnTo>
                <a:cubicBezTo>
                  <a:pt x="664472" y="318839"/>
                  <a:pt x="674975" y="329342"/>
                  <a:pt x="674975" y="342299"/>
                </a:cubicBezTo>
                <a:cubicBezTo>
                  <a:pt x="674975" y="355256"/>
                  <a:pt x="664472" y="365759"/>
                  <a:pt x="651515" y="365759"/>
                </a:cubicBezTo>
                <a:lnTo>
                  <a:pt x="395331" y="365759"/>
                </a:lnTo>
                <a:lnTo>
                  <a:pt x="464773" y="435201"/>
                </a:lnTo>
                <a:cubicBezTo>
                  <a:pt x="473606" y="444680"/>
                  <a:pt x="473082" y="459525"/>
                  <a:pt x="463602" y="468358"/>
                </a:cubicBezTo>
                <a:cubicBezTo>
                  <a:pt x="454593" y="476754"/>
                  <a:pt x="440626" y="476754"/>
                  <a:pt x="431616" y="468358"/>
                </a:cubicBezTo>
                <a:lnTo>
                  <a:pt x="322136" y="358878"/>
                </a:lnTo>
                <a:cubicBezTo>
                  <a:pt x="312988" y="349718"/>
                  <a:pt x="312988" y="334880"/>
                  <a:pt x="322136" y="325721"/>
                </a:cubicBezTo>
                <a:lnTo>
                  <a:pt x="431616" y="216240"/>
                </a:lnTo>
                <a:cubicBezTo>
                  <a:pt x="436356" y="211824"/>
                  <a:pt x="442437" y="209747"/>
                  <a:pt x="448437" y="209959"/>
                </a:cubicBezTo>
                <a:close/>
                <a:moveTo>
                  <a:pt x="495115" y="92059"/>
                </a:moveTo>
                <a:cubicBezTo>
                  <a:pt x="356911" y="92059"/>
                  <a:pt x="244874" y="204096"/>
                  <a:pt x="244874" y="342300"/>
                </a:cubicBezTo>
                <a:cubicBezTo>
                  <a:pt x="244874" y="480504"/>
                  <a:pt x="356911" y="592540"/>
                  <a:pt x="495115" y="592540"/>
                </a:cubicBezTo>
                <a:cubicBezTo>
                  <a:pt x="633319" y="592540"/>
                  <a:pt x="745355" y="480504"/>
                  <a:pt x="745355" y="342300"/>
                </a:cubicBezTo>
                <a:cubicBezTo>
                  <a:pt x="745355" y="204096"/>
                  <a:pt x="633319" y="92059"/>
                  <a:pt x="495115" y="92059"/>
                </a:cubicBezTo>
                <a:close/>
                <a:moveTo>
                  <a:pt x="495115" y="45139"/>
                </a:moveTo>
                <a:cubicBezTo>
                  <a:pt x="659232" y="45139"/>
                  <a:pt x="792276" y="178183"/>
                  <a:pt x="792276" y="342300"/>
                </a:cubicBezTo>
                <a:cubicBezTo>
                  <a:pt x="792276" y="506417"/>
                  <a:pt x="659232" y="639461"/>
                  <a:pt x="495115" y="639461"/>
                </a:cubicBezTo>
                <a:cubicBezTo>
                  <a:pt x="330998" y="639461"/>
                  <a:pt x="197954" y="506417"/>
                  <a:pt x="197954" y="342300"/>
                </a:cubicBezTo>
                <a:cubicBezTo>
                  <a:pt x="197954" y="178183"/>
                  <a:pt x="330998" y="45139"/>
                  <a:pt x="495115" y="45139"/>
                </a:cubicBezTo>
                <a:close/>
                <a:moveTo>
                  <a:pt x="950738" y="0"/>
                </a:moveTo>
                <a:lnTo>
                  <a:pt x="50039" y="0"/>
                </a:lnTo>
                <a:cubicBezTo>
                  <a:pt x="22076" y="0"/>
                  <a:pt x="0" y="23548"/>
                  <a:pt x="0" y="50039"/>
                </a:cubicBezTo>
                <a:lnTo>
                  <a:pt x="0" y="657863"/>
                </a:lnTo>
                <a:cubicBezTo>
                  <a:pt x="0" y="685826"/>
                  <a:pt x="22076" y="707902"/>
                  <a:pt x="50039" y="707902"/>
                </a:cubicBezTo>
                <a:lnTo>
                  <a:pt x="600466" y="707902"/>
                </a:lnTo>
                <a:lnTo>
                  <a:pt x="800621" y="912473"/>
                </a:lnTo>
                <a:lnTo>
                  <a:pt x="800621" y="709374"/>
                </a:lnTo>
                <a:lnTo>
                  <a:pt x="950738" y="709374"/>
                </a:lnTo>
                <a:cubicBezTo>
                  <a:pt x="978701" y="709374"/>
                  <a:pt x="1000777" y="685826"/>
                  <a:pt x="1000777" y="659335"/>
                </a:cubicBezTo>
                <a:lnTo>
                  <a:pt x="1000777" y="51511"/>
                </a:lnTo>
                <a:cubicBezTo>
                  <a:pt x="1000777" y="23548"/>
                  <a:pt x="978701" y="0"/>
                  <a:pt x="950738" y="0"/>
                </a:cubicBezTo>
                <a:close/>
              </a:path>
            </a:pathLst>
          </a:custGeom>
          <a:solidFill>
            <a:srgbClr val="000000"/>
          </a:solidFill>
          <a:ln w="14684" cap="flat">
            <a:noFill/>
            <a:prstDash val="solid"/>
            <a:miter/>
          </a:ln>
        </p:spPr>
        <p:txBody>
          <a:bodyPr rtlCol="0" anchor="ctr"/>
          <a:lstStyle/>
          <a:p>
            <a:endParaRPr lang="en-GB"/>
          </a:p>
        </p:txBody>
      </p:sp>
      <p:grpSp>
        <p:nvGrpSpPr>
          <p:cNvPr id="4" name="Group 3">
            <a:extLst>
              <a:ext uri="{FF2B5EF4-FFF2-40B4-BE49-F238E27FC236}">
                <a16:creationId xmlns:a16="http://schemas.microsoft.com/office/drawing/2014/main" id="{7512AF7D-C332-4F57-BBCB-497243F55850}"/>
              </a:ext>
            </a:extLst>
          </p:cNvPr>
          <p:cNvGrpSpPr/>
          <p:nvPr/>
        </p:nvGrpSpPr>
        <p:grpSpPr>
          <a:xfrm>
            <a:off x="54253" y="5051313"/>
            <a:ext cx="352147" cy="1029906"/>
            <a:chOff x="135533" y="4553506"/>
            <a:chExt cx="522358" cy="1527713"/>
          </a:xfrm>
        </p:grpSpPr>
        <p:grpSp>
          <p:nvGrpSpPr>
            <p:cNvPr id="101" name="Graphic 141" descr="Man with solid fill">
              <a:extLst>
                <a:ext uri="{FF2B5EF4-FFF2-40B4-BE49-F238E27FC236}">
                  <a16:creationId xmlns:a16="http://schemas.microsoft.com/office/drawing/2014/main" id="{7AADB08F-14E7-4236-B0E3-7FB28984B909}"/>
                </a:ext>
              </a:extLst>
            </p:cNvPr>
            <p:cNvGrpSpPr/>
            <p:nvPr/>
          </p:nvGrpSpPr>
          <p:grpSpPr>
            <a:xfrm>
              <a:off x="135533" y="5012758"/>
              <a:ext cx="522358" cy="1068461"/>
              <a:chOff x="4715812" y="7423682"/>
              <a:chExt cx="1206872" cy="2468602"/>
            </a:xfrm>
            <a:solidFill>
              <a:schemeClr val="tx1"/>
            </a:solidFill>
          </p:grpSpPr>
          <p:sp>
            <p:nvSpPr>
              <p:cNvPr id="102" name="Freeform: Shape 101">
                <a:extLst>
                  <a:ext uri="{FF2B5EF4-FFF2-40B4-BE49-F238E27FC236}">
                    <a16:creationId xmlns:a16="http://schemas.microsoft.com/office/drawing/2014/main" id="{74B61096-9B37-4544-909F-A4E7F13BC453}"/>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54AAAC38-F562-46F3-BE90-A8B651BB1045}"/>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pic>
          <p:nvPicPr>
            <p:cNvPr id="105" name="Picture 104" descr="Icon&#10;&#10;Description automatically generated">
              <a:extLst>
                <a:ext uri="{FF2B5EF4-FFF2-40B4-BE49-F238E27FC236}">
                  <a16:creationId xmlns:a16="http://schemas.microsoft.com/office/drawing/2014/main" id="{5A25C1F1-054C-4BC0-B648-78DE65DD3D7E}"/>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9843" y="4553506"/>
              <a:ext cx="453737" cy="453737"/>
            </a:xfrm>
            <a:prstGeom prst="rect">
              <a:avLst/>
            </a:prstGeom>
          </p:spPr>
        </p:pic>
      </p:grpSp>
      <p:sp>
        <p:nvSpPr>
          <p:cNvPr id="30" name="Freeform: Shape 29">
            <a:extLst>
              <a:ext uri="{FF2B5EF4-FFF2-40B4-BE49-F238E27FC236}">
                <a16:creationId xmlns:a16="http://schemas.microsoft.com/office/drawing/2014/main" id="{A913AD48-CFAF-4FCA-9E70-CDDEEAD9FB29}"/>
              </a:ext>
            </a:extLst>
          </p:cNvPr>
          <p:cNvSpPr/>
          <p:nvPr/>
        </p:nvSpPr>
        <p:spPr>
          <a:xfrm>
            <a:off x="893546" y="5581102"/>
            <a:ext cx="777571" cy="302895"/>
          </a:xfrm>
          <a:custGeom>
            <a:avLst/>
            <a:gdLst>
              <a:gd name="connsiteX0" fmla="*/ 772765 w 777571"/>
              <a:gd name="connsiteY0" fmla="*/ 1048 h 302895"/>
              <a:gd name="connsiteX1" fmla="*/ 766478 w 777571"/>
              <a:gd name="connsiteY1" fmla="*/ 1048 h 302895"/>
              <a:gd name="connsiteX2" fmla="*/ 617221 w 777571"/>
              <a:gd name="connsiteY2" fmla="*/ 56769 h 302895"/>
              <a:gd name="connsiteX3" fmla="*/ 255271 w 777571"/>
              <a:gd name="connsiteY3" fmla="*/ 115253 h 302895"/>
              <a:gd name="connsiteX4" fmla="*/ 8860 w 777571"/>
              <a:gd name="connsiteY4" fmla="*/ 122873 h 302895"/>
              <a:gd name="connsiteX5" fmla="*/ 8860 w 777571"/>
              <a:gd name="connsiteY5" fmla="*/ 122873 h 302895"/>
              <a:gd name="connsiteX6" fmla="*/ 382 w 777571"/>
              <a:gd name="connsiteY6" fmla="*/ 133160 h 302895"/>
              <a:gd name="connsiteX7" fmla="*/ 29624 w 777571"/>
              <a:gd name="connsiteY7" fmla="*/ 296704 h 302895"/>
              <a:gd name="connsiteX8" fmla="*/ 37339 w 777571"/>
              <a:gd name="connsiteY8" fmla="*/ 302895 h 302895"/>
              <a:gd name="connsiteX9" fmla="*/ 645796 w 777571"/>
              <a:gd name="connsiteY9" fmla="*/ 302895 h 302895"/>
              <a:gd name="connsiteX10" fmla="*/ 650845 w 777571"/>
              <a:gd name="connsiteY10" fmla="*/ 300800 h 302895"/>
              <a:gd name="connsiteX11" fmla="*/ 777241 w 777571"/>
              <a:gd name="connsiteY11" fmla="*/ 15050 h 302895"/>
              <a:gd name="connsiteX12" fmla="*/ 772765 w 777571"/>
              <a:gd name="connsiteY12" fmla="*/ 1048 h 30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571" h="302895">
                <a:moveTo>
                  <a:pt x="772765" y="1048"/>
                </a:moveTo>
                <a:cubicBezTo>
                  <a:pt x="770901" y="-349"/>
                  <a:pt x="768341" y="-349"/>
                  <a:pt x="766478" y="1048"/>
                </a:cubicBezTo>
                <a:cubicBezTo>
                  <a:pt x="718603" y="24309"/>
                  <a:pt x="668627" y="42967"/>
                  <a:pt x="617221" y="56769"/>
                </a:cubicBezTo>
                <a:cubicBezTo>
                  <a:pt x="498635" y="90011"/>
                  <a:pt x="366238" y="106871"/>
                  <a:pt x="255271" y="115253"/>
                </a:cubicBezTo>
                <a:cubicBezTo>
                  <a:pt x="120874" y="125349"/>
                  <a:pt x="17908" y="122873"/>
                  <a:pt x="8860" y="122873"/>
                </a:cubicBezTo>
                <a:lnTo>
                  <a:pt x="8860" y="122873"/>
                </a:lnTo>
                <a:cubicBezTo>
                  <a:pt x="3705" y="123424"/>
                  <a:pt x="-62" y="127995"/>
                  <a:pt x="382" y="133160"/>
                </a:cubicBezTo>
                <a:cubicBezTo>
                  <a:pt x="-3142" y="190977"/>
                  <a:pt x="18575" y="268319"/>
                  <a:pt x="29624" y="296704"/>
                </a:cubicBezTo>
                <a:cubicBezTo>
                  <a:pt x="30697" y="300145"/>
                  <a:pt x="33747" y="302593"/>
                  <a:pt x="37339" y="302895"/>
                </a:cubicBezTo>
                <a:lnTo>
                  <a:pt x="645796" y="302895"/>
                </a:lnTo>
                <a:cubicBezTo>
                  <a:pt x="647693" y="302904"/>
                  <a:pt x="649512" y="302149"/>
                  <a:pt x="650845" y="300800"/>
                </a:cubicBezTo>
                <a:cubicBezTo>
                  <a:pt x="722092" y="229648"/>
                  <a:pt x="765145" y="82963"/>
                  <a:pt x="777241" y="15050"/>
                </a:cubicBezTo>
                <a:cubicBezTo>
                  <a:pt x="778344" y="9919"/>
                  <a:pt x="776639" y="4587"/>
                  <a:pt x="772765" y="1048"/>
                </a:cubicBezTo>
                <a:close/>
              </a:path>
            </a:pathLst>
          </a:custGeom>
          <a:solidFill>
            <a:srgbClr val="000000"/>
          </a:solid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600CE2C-F7E8-457A-8E9A-ABC3D1B77F45}"/>
              </a:ext>
            </a:extLst>
          </p:cNvPr>
          <p:cNvSpPr/>
          <p:nvPr/>
        </p:nvSpPr>
        <p:spPr>
          <a:xfrm>
            <a:off x="867815" y="5853582"/>
            <a:ext cx="790575" cy="79819"/>
          </a:xfrm>
          <a:custGeom>
            <a:avLst/>
            <a:gdLst>
              <a:gd name="connsiteX0" fmla="*/ 751046 w 790575"/>
              <a:gd name="connsiteY0" fmla="*/ 12382 h 79819"/>
              <a:gd name="connsiteX1" fmla="*/ 691801 w 790575"/>
              <a:gd name="connsiteY1" fmla="*/ 0 h 79819"/>
              <a:gd name="connsiteX2" fmla="*/ 691801 w 790575"/>
              <a:gd name="connsiteY2" fmla="*/ 0 h 79819"/>
              <a:gd name="connsiteX3" fmla="*/ 632460 w 790575"/>
              <a:gd name="connsiteY3" fmla="*/ 12382 h 79819"/>
              <a:gd name="connsiteX4" fmla="*/ 592931 w 790575"/>
              <a:gd name="connsiteY4" fmla="*/ 21907 h 79819"/>
              <a:gd name="connsiteX5" fmla="*/ 592931 w 790575"/>
              <a:gd name="connsiteY5" fmla="*/ 21907 h 79819"/>
              <a:gd name="connsiteX6" fmla="*/ 553403 w 790575"/>
              <a:gd name="connsiteY6" fmla="*/ 12382 h 79819"/>
              <a:gd name="connsiteX7" fmla="*/ 494157 w 790575"/>
              <a:gd name="connsiteY7" fmla="*/ 0 h 79819"/>
              <a:gd name="connsiteX8" fmla="*/ 494157 w 790575"/>
              <a:gd name="connsiteY8" fmla="*/ 0 h 79819"/>
              <a:gd name="connsiteX9" fmla="*/ 434816 w 790575"/>
              <a:gd name="connsiteY9" fmla="*/ 12382 h 79819"/>
              <a:gd name="connsiteX10" fmla="*/ 395288 w 790575"/>
              <a:gd name="connsiteY10" fmla="*/ 21907 h 79819"/>
              <a:gd name="connsiteX11" fmla="*/ 355759 w 790575"/>
              <a:gd name="connsiteY11" fmla="*/ 12382 h 79819"/>
              <a:gd name="connsiteX12" fmla="*/ 296513 w 790575"/>
              <a:gd name="connsiteY12" fmla="*/ 0 h 79819"/>
              <a:gd name="connsiteX13" fmla="*/ 296513 w 790575"/>
              <a:gd name="connsiteY13" fmla="*/ 0 h 79819"/>
              <a:gd name="connsiteX14" fmla="*/ 237173 w 790575"/>
              <a:gd name="connsiteY14" fmla="*/ 12382 h 79819"/>
              <a:gd name="connsiteX15" fmla="*/ 197644 w 790575"/>
              <a:gd name="connsiteY15" fmla="*/ 21907 h 79819"/>
              <a:gd name="connsiteX16" fmla="*/ 158115 w 790575"/>
              <a:gd name="connsiteY16" fmla="*/ 12382 h 79819"/>
              <a:gd name="connsiteX17" fmla="*/ 98869 w 790575"/>
              <a:gd name="connsiteY17" fmla="*/ 0 h 79819"/>
              <a:gd name="connsiteX18" fmla="*/ 98869 w 790575"/>
              <a:gd name="connsiteY18" fmla="*/ 0 h 79819"/>
              <a:gd name="connsiteX19" fmla="*/ 39529 w 790575"/>
              <a:gd name="connsiteY19" fmla="*/ 12382 h 79819"/>
              <a:gd name="connsiteX20" fmla="*/ 0 w 790575"/>
              <a:gd name="connsiteY20" fmla="*/ 21907 h 79819"/>
              <a:gd name="connsiteX21" fmla="*/ 0 w 790575"/>
              <a:gd name="connsiteY21" fmla="*/ 79819 h 79819"/>
              <a:gd name="connsiteX22" fmla="*/ 59246 w 790575"/>
              <a:gd name="connsiteY22" fmla="*/ 67437 h 79819"/>
              <a:gd name="connsiteX23" fmla="*/ 98869 w 790575"/>
              <a:gd name="connsiteY23" fmla="*/ 57912 h 79819"/>
              <a:gd name="connsiteX24" fmla="*/ 138303 w 790575"/>
              <a:gd name="connsiteY24" fmla="*/ 67437 h 79819"/>
              <a:gd name="connsiteX25" fmla="*/ 197644 w 790575"/>
              <a:gd name="connsiteY25" fmla="*/ 79819 h 79819"/>
              <a:gd name="connsiteX26" fmla="*/ 197644 w 790575"/>
              <a:gd name="connsiteY26" fmla="*/ 79819 h 79819"/>
              <a:gd name="connsiteX27" fmla="*/ 257175 w 790575"/>
              <a:gd name="connsiteY27" fmla="*/ 67723 h 79819"/>
              <a:gd name="connsiteX28" fmla="*/ 296799 w 790575"/>
              <a:gd name="connsiteY28" fmla="*/ 58198 h 79819"/>
              <a:gd name="connsiteX29" fmla="*/ 336233 w 790575"/>
              <a:gd name="connsiteY29" fmla="*/ 67723 h 79819"/>
              <a:gd name="connsiteX30" fmla="*/ 395288 w 790575"/>
              <a:gd name="connsiteY30" fmla="*/ 79819 h 79819"/>
              <a:gd name="connsiteX31" fmla="*/ 454533 w 790575"/>
              <a:gd name="connsiteY31" fmla="*/ 67437 h 79819"/>
              <a:gd name="connsiteX32" fmla="*/ 494157 w 790575"/>
              <a:gd name="connsiteY32" fmla="*/ 57912 h 79819"/>
              <a:gd name="connsiteX33" fmla="*/ 533591 w 790575"/>
              <a:gd name="connsiteY33" fmla="*/ 67437 h 79819"/>
              <a:gd name="connsiteX34" fmla="*/ 592931 w 790575"/>
              <a:gd name="connsiteY34" fmla="*/ 79819 h 79819"/>
              <a:gd name="connsiteX35" fmla="*/ 592931 w 790575"/>
              <a:gd name="connsiteY35" fmla="*/ 79819 h 79819"/>
              <a:gd name="connsiteX36" fmla="*/ 652177 w 790575"/>
              <a:gd name="connsiteY36" fmla="*/ 67437 h 79819"/>
              <a:gd name="connsiteX37" fmla="*/ 691801 w 790575"/>
              <a:gd name="connsiteY37" fmla="*/ 57912 h 79819"/>
              <a:gd name="connsiteX38" fmla="*/ 731234 w 790575"/>
              <a:gd name="connsiteY38" fmla="*/ 67437 h 79819"/>
              <a:gd name="connsiteX39" fmla="*/ 790575 w 790575"/>
              <a:gd name="connsiteY39" fmla="*/ 79819 h 79819"/>
              <a:gd name="connsiteX40" fmla="*/ 790575 w 790575"/>
              <a:gd name="connsiteY40" fmla="*/ 21526 h 79819"/>
              <a:gd name="connsiteX41" fmla="*/ 751046 w 790575"/>
              <a:gd name="connsiteY41" fmla="*/ 12382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5" h="79819">
                <a:moveTo>
                  <a:pt x="751046" y="12382"/>
                </a:moveTo>
                <a:cubicBezTo>
                  <a:pt x="732163" y="4858"/>
                  <a:pt x="712117" y="668"/>
                  <a:pt x="691801" y="0"/>
                </a:cubicBezTo>
                <a:lnTo>
                  <a:pt x="691801" y="0"/>
                </a:lnTo>
                <a:cubicBezTo>
                  <a:pt x="671453" y="657"/>
                  <a:pt x="651373" y="4847"/>
                  <a:pt x="632460" y="12382"/>
                </a:cubicBezTo>
                <a:cubicBezTo>
                  <a:pt x="619877" y="17646"/>
                  <a:pt x="606531" y="20862"/>
                  <a:pt x="592931" y="21907"/>
                </a:cubicBezTo>
                <a:lnTo>
                  <a:pt x="592931" y="21907"/>
                </a:lnTo>
                <a:cubicBezTo>
                  <a:pt x="579331" y="20862"/>
                  <a:pt x="565986" y="17646"/>
                  <a:pt x="553403" y="12382"/>
                </a:cubicBezTo>
                <a:cubicBezTo>
                  <a:pt x="534519" y="4858"/>
                  <a:pt x="514473" y="668"/>
                  <a:pt x="494157" y="0"/>
                </a:cubicBezTo>
                <a:lnTo>
                  <a:pt x="494157" y="0"/>
                </a:lnTo>
                <a:cubicBezTo>
                  <a:pt x="473809" y="657"/>
                  <a:pt x="453729" y="4847"/>
                  <a:pt x="434816" y="12382"/>
                </a:cubicBezTo>
                <a:cubicBezTo>
                  <a:pt x="422233" y="17646"/>
                  <a:pt x="408887" y="20862"/>
                  <a:pt x="395288" y="21907"/>
                </a:cubicBezTo>
                <a:cubicBezTo>
                  <a:pt x="381688" y="20862"/>
                  <a:pt x="368342" y="17646"/>
                  <a:pt x="355759" y="12382"/>
                </a:cubicBezTo>
                <a:cubicBezTo>
                  <a:pt x="336875" y="4858"/>
                  <a:pt x="316829" y="668"/>
                  <a:pt x="296513" y="0"/>
                </a:cubicBezTo>
                <a:lnTo>
                  <a:pt x="296513" y="0"/>
                </a:lnTo>
                <a:cubicBezTo>
                  <a:pt x="276165" y="657"/>
                  <a:pt x="256085" y="4847"/>
                  <a:pt x="237173" y="12382"/>
                </a:cubicBezTo>
                <a:cubicBezTo>
                  <a:pt x="224589" y="17646"/>
                  <a:pt x="211244" y="20862"/>
                  <a:pt x="197644" y="21907"/>
                </a:cubicBezTo>
                <a:cubicBezTo>
                  <a:pt x="184044" y="20862"/>
                  <a:pt x="170698" y="17646"/>
                  <a:pt x="158115" y="12382"/>
                </a:cubicBezTo>
                <a:cubicBezTo>
                  <a:pt x="139232" y="4858"/>
                  <a:pt x="119185" y="668"/>
                  <a:pt x="98869" y="0"/>
                </a:cubicBezTo>
                <a:lnTo>
                  <a:pt x="98869" y="0"/>
                </a:lnTo>
                <a:cubicBezTo>
                  <a:pt x="78533" y="751"/>
                  <a:pt x="58469" y="4938"/>
                  <a:pt x="39529" y="12382"/>
                </a:cubicBezTo>
                <a:cubicBezTo>
                  <a:pt x="26945" y="17646"/>
                  <a:pt x="13600" y="20862"/>
                  <a:pt x="0" y="21907"/>
                </a:cubicBezTo>
                <a:lnTo>
                  <a:pt x="0" y="79819"/>
                </a:lnTo>
                <a:cubicBezTo>
                  <a:pt x="20305" y="79057"/>
                  <a:pt x="40336" y="74871"/>
                  <a:pt x="59246" y="67437"/>
                </a:cubicBezTo>
                <a:cubicBezTo>
                  <a:pt x="71866" y="62185"/>
                  <a:pt x="85241" y="58970"/>
                  <a:pt x="98869" y="57912"/>
                </a:cubicBezTo>
                <a:cubicBezTo>
                  <a:pt x="112437" y="58971"/>
                  <a:pt x="125748" y="62186"/>
                  <a:pt x="138303" y="67437"/>
                </a:cubicBezTo>
                <a:cubicBezTo>
                  <a:pt x="157246" y="74871"/>
                  <a:pt x="177308" y="79057"/>
                  <a:pt x="197644" y="79819"/>
                </a:cubicBezTo>
                <a:lnTo>
                  <a:pt x="197644" y="79819"/>
                </a:lnTo>
                <a:cubicBezTo>
                  <a:pt x="218030" y="79193"/>
                  <a:pt x="238161" y="75102"/>
                  <a:pt x="257175" y="67723"/>
                </a:cubicBezTo>
                <a:cubicBezTo>
                  <a:pt x="269796" y="62471"/>
                  <a:pt x="283171" y="59256"/>
                  <a:pt x="296799" y="58198"/>
                </a:cubicBezTo>
                <a:cubicBezTo>
                  <a:pt x="310374" y="59209"/>
                  <a:pt x="323693" y="62426"/>
                  <a:pt x="336233" y="67723"/>
                </a:cubicBezTo>
                <a:cubicBezTo>
                  <a:pt x="355103" y="75028"/>
                  <a:pt x="375065" y="79117"/>
                  <a:pt x="395288" y="79819"/>
                </a:cubicBezTo>
                <a:cubicBezTo>
                  <a:pt x="415594" y="79069"/>
                  <a:pt x="435626" y="74882"/>
                  <a:pt x="454533" y="67437"/>
                </a:cubicBezTo>
                <a:cubicBezTo>
                  <a:pt x="467154" y="62185"/>
                  <a:pt x="480529" y="58970"/>
                  <a:pt x="494157" y="57912"/>
                </a:cubicBezTo>
                <a:cubicBezTo>
                  <a:pt x="507724" y="58971"/>
                  <a:pt x="521036" y="62186"/>
                  <a:pt x="533591" y="67437"/>
                </a:cubicBezTo>
                <a:cubicBezTo>
                  <a:pt x="552534" y="74871"/>
                  <a:pt x="572595" y="79057"/>
                  <a:pt x="592931" y="79819"/>
                </a:cubicBezTo>
                <a:lnTo>
                  <a:pt x="592931" y="79819"/>
                </a:lnTo>
                <a:cubicBezTo>
                  <a:pt x="613238" y="79069"/>
                  <a:pt x="633270" y="74882"/>
                  <a:pt x="652177" y="67437"/>
                </a:cubicBezTo>
                <a:cubicBezTo>
                  <a:pt x="664797" y="62185"/>
                  <a:pt x="678172" y="58970"/>
                  <a:pt x="691801" y="57912"/>
                </a:cubicBezTo>
                <a:cubicBezTo>
                  <a:pt x="705376" y="58924"/>
                  <a:pt x="718695" y="62140"/>
                  <a:pt x="731234" y="67437"/>
                </a:cubicBezTo>
                <a:cubicBezTo>
                  <a:pt x="750178" y="74871"/>
                  <a:pt x="770239" y="79057"/>
                  <a:pt x="790575" y="79819"/>
                </a:cubicBezTo>
                <a:lnTo>
                  <a:pt x="790575" y="21526"/>
                </a:lnTo>
                <a:cubicBezTo>
                  <a:pt x="776996" y="20603"/>
                  <a:pt x="763652" y="17516"/>
                  <a:pt x="751046" y="12382"/>
                </a:cubicBezTo>
                <a:close/>
              </a:path>
            </a:pathLst>
          </a:custGeom>
          <a:solidFill>
            <a:srgbClr val="000000"/>
          </a:solid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55438F1-E9F5-467B-BFF2-4CD1A0FC3AAF}"/>
              </a:ext>
            </a:extLst>
          </p:cNvPr>
          <p:cNvSpPr/>
          <p:nvPr/>
        </p:nvSpPr>
        <p:spPr>
          <a:xfrm>
            <a:off x="825143" y="5962929"/>
            <a:ext cx="790575" cy="80486"/>
          </a:xfrm>
          <a:custGeom>
            <a:avLst/>
            <a:gdLst>
              <a:gd name="connsiteX0" fmla="*/ 751046 w 790575"/>
              <a:gd name="connsiteY0" fmla="*/ 12383 h 80486"/>
              <a:gd name="connsiteX1" fmla="*/ 691801 w 790575"/>
              <a:gd name="connsiteY1" fmla="*/ 0 h 80486"/>
              <a:gd name="connsiteX2" fmla="*/ 691801 w 790575"/>
              <a:gd name="connsiteY2" fmla="*/ 0 h 80486"/>
              <a:gd name="connsiteX3" fmla="*/ 632460 w 790575"/>
              <a:gd name="connsiteY3" fmla="*/ 12383 h 80486"/>
              <a:gd name="connsiteX4" fmla="*/ 592931 w 790575"/>
              <a:gd name="connsiteY4" fmla="*/ 21908 h 80486"/>
              <a:gd name="connsiteX5" fmla="*/ 592931 w 790575"/>
              <a:gd name="connsiteY5" fmla="*/ 21908 h 80486"/>
              <a:gd name="connsiteX6" fmla="*/ 553403 w 790575"/>
              <a:gd name="connsiteY6" fmla="*/ 12383 h 80486"/>
              <a:gd name="connsiteX7" fmla="*/ 494157 w 790575"/>
              <a:gd name="connsiteY7" fmla="*/ 0 h 80486"/>
              <a:gd name="connsiteX8" fmla="*/ 494157 w 790575"/>
              <a:gd name="connsiteY8" fmla="*/ 0 h 80486"/>
              <a:gd name="connsiteX9" fmla="*/ 434816 w 790575"/>
              <a:gd name="connsiteY9" fmla="*/ 12383 h 80486"/>
              <a:gd name="connsiteX10" fmla="*/ 395288 w 790575"/>
              <a:gd name="connsiteY10" fmla="*/ 21908 h 80486"/>
              <a:gd name="connsiteX11" fmla="*/ 355759 w 790575"/>
              <a:gd name="connsiteY11" fmla="*/ 12383 h 80486"/>
              <a:gd name="connsiteX12" fmla="*/ 296513 w 790575"/>
              <a:gd name="connsiteY12" fmla="*/ 0 h 80486"/>
              <a:gd name="connsiteX13" fmla="*/ 296513 w 790575"/>
              <a:gd name="connsiteY13" fmla="*/ 0 h 80486"/>
              <a:gd name="connsiteX14" fmla="*/ 237173 w 790575"/>
              <a:gd name="connsiteY14" fmla="*/ 12383 h 80486"/>
              <a:gd name="connsiteX15" fmla="*/ 197644 w 790575"/>
              <a:gd name="connsiteY15" fmla="*/ 21908 h 80486"/>
              <a:gd name="connsiteX16" fmla="*/ 158115 w 790575"/>
              <a:gd name="connsiteY16" fmla="*/ 12383 h 80486"/>
              <a:gd name="connsiteX17" fmla="*/ 98869 w 790575"/>
              <a:gd name="connsiteY17" fmla="*/ 0 h 80486"/>
              <a:gd name="connsiteX18" fmla="*/ 98869 w 790575"/>
              <a:gd name="connsiteY18" fmla="*/ 0 h 80486"/>
              <a:gd name="connsiteX19" fmla="*/ 39529 w 790575"/>
              <a:gd name="connsiteY19" fmla="*/ 12383 h 80486"/>
              <a:gd name="connsiteX20" fmla="*/ 0 w 790575"/>
              <a:gd name="connsiteY20" fmla="*/ 21908 h 80486"/>
              <a:gd name="connsiteX21" fmla="*/ 0 w 790575"/>
              <a:gd name="connsiteY21" fmla="*/ 80486 h 80486"/>
              <a:gd name="connsiteX22" fmla="*/ 59246 w 790575"/>
              <a:gd name="connsiteY22" fmla="*/ 68104 h 80486"/>
              <a:gd name="connsiteX23" fmla="*/ 98869 w 790575"/>
              <a:gd name="connsiteY23" fmla="*/ 58579 h 80486"/>
              <a:gd name="connsiteX24" fmla="*/ 138303 w 790575"/>
              <a:gd name="connsiteY24" fmla="*/ 68104 h 80486"/>
              <a:gd name="connsiteX25" fmla="*/ 197644 w 790575"/>
              <a:gd name="connsiteY25" fmla="*/ 80486 h 80486"/>
              <a:gd name="connsiteX26" fmla="*/ 197644 w 790575"/>
              <a:gd name="connsiteY26" fmla="*/ 80486 h 80486"/>
              <a:gd name="connsiteX27" fmla="*/ 257175 w 790575"/>
              <a:gd name="connsiteY27" fmla="*/ 67723 h 80486"/>
              <a:gd name="connsiteX28" fmla="*/ 296799 w 790575"/>
              <a:gd name="connsiteY28" fmla="*/ 58198 h 80486"/>
              <a:gd name="connsiteX29" fmla="*/ 336233 w 790575"/>
              <a:gd name="connsiteY29" fmla="*/ 67723 h 80486"/>
              <a:gd name="connsiteX30" fmla="*/ 395573 w 790575"/>
              <a:gd name="connsiteY30" fmla="*/ 80200 h 80486"/>
              <a:gd name="connsiteX31" fmla="*/ 454819 w 790575"/>
              <a:gd name="connsiteY31" fmla="*/ 67818 h 80486"/>
              <a:gd name="connsiteX32" fmla="*/ 494443 w 790575"/>
              <a:gd name="connsiteY32" fmla="*/ 58293 h 80486"/>
              <a:gd name="connsiteX33" fmla="*/ 533876 w 790575"/>
              <a:gd name="connsiteY33" fmla="*/ 67818 h 80486"/>
              <a:gd name="connsiteX34" fmla="*/ 593217 w 790575"/>
              <a:gd name="connsiteY34" fmla="*/ 80200 h 80486"/>
              <a:gd name="connsiteX35" fmla="*/ 593217 w 790575"/>
              <a:gd name="connsiteY35" fmla="*/ 80200 h 80486"/>
              <a:gd name="connsiteX36" fmla="*/ 652463 w 790575"/>
              <a:gd name="connsiteY36" fmla="*/ 67818 h 80486"/>
              <a:gd name="connsiteX37" fmla="*/ 692087 w 790575"/>
              <a:gd name="connsiteY37" fmla="*/ 58293 h 80486"/>
              <a:gd name="connsiteX38" fmla="*/ 731520 w 790575"/>
              <a:gd name="connsiteY38" fmla="*/ 67818 h 80486"/>
              <a:gd name="connsiteX39" fmla="*/ 790575 w 790575"/>
              <a:gd name="connsiteY39" fmla="*/ 80105 h 80486"/>
              <a:gd name="connsiteX40" fmla="*/ 790575 w 790575"/>
              <a:gd name="connsiteY40" fmla="*/ 21527 h 80486"/>
              <a:gd name="connsiteX41" fmla="*/ 751046 w 790575"/>
              <a:gd name="connsiteY41" fmla="*/ 12383 h 8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5" h="80486">
                <a:moveTo>
                  <a:pt x="751046" y="12383"/>
                </a:moveTo>
                <a:cubicBezTo>
                  <a:pt x="732163" y="4858"/>
                  <a:pt x="712117" y="668"/>
                  <a:pt x="691801" y="0"/>
                </a:cubicBezTo>
                <a:lnTo>
                  <a:pt x="691801" y="0"/>
                </a:lnTo>
                <a:cubicBezTo>
                  <a:pt x="671453" y="657"/>
                  <a:pt x="651373" y="4847"/>
                  <a:pt x="632460" y="12383"/>
                </a:cubicBezTo>
                <a:cubicBezTo>
                  <a:pt x="619877" y="17646"/>
                  <a:pt x="606531" y="20862"/>
                  <a:pt x="592931" y="21908"/>
                </a:cubicBezTo>
                <a:lnTo>
                  <a:pt x="592931" y="21908"/>
                </a:lnTo>
                <a:cubicBezTo>
                  <a:pt x="579331" y="20862"/>
                  <a:pt x="565986" y="17646"/>
                  <a:pt x="553403" y="12383"/>
                </a:cubicBezTo>
                <a:cubicBezTo>
                  <a:pt x="534519" y="4858"/>
                  <a:pt x="514473" y="668"/>
                  <a:pt x="494157" y="0"/>
                </a:cubicBezTo>
                <a:lnTo>
                  <a:pt x="494157" y="0"/>
                </a:lnTo>
                <a:cubicBezTo>
                  <a:pt x="473809" y="657"/>
                  <a:pt x="453729" y="4847"/>
                  <a:pt x="434816" y="12383"/>
                </a:cubicBezTo>
                <a:cubicBezTo>
                  <a:pt x="422233" y="17646"/>
                  <a:pt x="408887" y="20862"/>
                  <a:pt x="395288" y="21908"/>
                </a:cubicBezTo>
                <a:cubicBezTo>
                  <a:pt x="381688" y="20862"/>
                  <a:pt x="368342" y="17646"/>
                  <a:pt x="355759" y="12383"/>
                </a:cubicBezTo>
                <a:cubicBezTo>
                  <a:pt x="336875" y="4858"/>
                  <a:pt x="316829" y="668"/>
                  <a:pt x="296513" y="0"/>
                </a:cubicBezTo>
                <a:lnTo>
                  <a:pt x="296513" y="0"/>
                </a:lnTo>
                <a:cubicBezTo>
                  <a:pt x="276165" y="657"/>
                  <a:pt x="256085" y="4847"/>
                  <a:pt x="237173" y="12383"/>
                </a:cubicBezTo>
                <a:cubicBezTo>
                  <a:pt x="224589" y="17646"/>
                  <a:pt x="211244" y="20862"/>
                  <a:pt x="197644" y="21908"/>
                </a:cubicBezTo>
                <a:cubicBezTo>
                  <a:pt x="184044" y="20862"/>
                  <a:pt x="170698" y="17646"/>
                  <a:pt x="158115" y="12383"/>
                </a:cubicBezTo>
                <a:cubicBezTo>
                  <a:pt x="139232" y="4858"/>
                  <a:pt x="119185" y="668"/>
                  <a:pt x="98869" y="0"/>
                </a:cubicBezTo>
                <a:lnTo>
                  <a:pt x="98869" y="0"/>
                </a:lnTo>
                <a:cubicBezTo>
                  <a:pt x="78533" y="751"/>
                  <a:pt x="58469" y="4938"/>
                  <a:pt x="39529" y="12383"/>
                </a:cubicBezTo>
                <a:cubicBezTo>
                  <a:pt x="26945" y="17646"/>
                  <a:pt x="13600" y="20862"/>
                  <a:pt x="0" y="21908"/>
                </a:cubicBezTo>
                <a:lnTo>
                  <a:pt x="0" y="80486"/>
                </a:lnTo>
                <a:cubicBezTo>
                  <a:pt x="20305" y="79724"/>
                  <a:pt x="40336" y="75538"/>
                  <a:pt x="59246" y="68104"/>
                </a:cubicBezTo>
                <a:cubicBezTo>
                  <a:pt x="71866" y="62852"/>
                  <a:pt x="85241" y="59637"/>
                  <a:pt x="98869" y="58579"/>
                </a:cubicBezTo>
                <a:cubicBezTo>
                  <a:pt x="112437" y="59638"/>
                  <a:pt x="125748" y="62853"/>
                  <a:pt x="138303" y="68104"/>
                </a:cubicBezTo>
                <a:cubicBezTo>
                  <a:pt x="157246" y="75538"/>
                  <a:pt x="177308" y="79724"/>
                  <a:pt x="197644" y="80486"/>
                </a:cubicBezTo>
                <a:lnTo>
                  <a:pt x="197644" y="80486"/>
                </a:lnTo>
                <a:cubicBezTo>
                  <a:pt x="218069" y="79646"/>
                  <a:pt x="238201" y="75330"/>
                  <a:pt x="257175" y="67723"/>
                </a:cubicBezTo>
                <a:cubicBezTo>
                  <a:pt x="269796" y="62471"/>
                  <a:pt x="283171" y="59256"/>
                  <a:pt x="296799" y="58198"/>
                </a:cubicBezTo>
                <a:cubicBezTo>
                  <a:pt x="310374" y="59209"/>
                  <a:pt x="323693" y="62426"/>
                  <a:pt x="336233" y="67723"/>
                </a:cubicBezTo>
                <a:cubicBezTo>
                  <a:pt x="355170" y="75189"/>
                  <a:pt x="375232" y="79408"/>
                  <a:pt x="395573" y="80200"/>
                </a:cubicBezTo>
                <a:cubicBezTo>
                  <a:pt x="415880" y="79450"/>
                  <a:pt x="435912" y="75263"/>
                  <a:pt x="454819" y="67818"/>
                </a:cubicBezTo>
                <a:cubicBezTo>
                  <a:pt x="467439" y="62566"/>
                  <a:pt x="480814" y="59351"/>
                  <a:pt x="494443" y="58293"/>
                </a:cubicBezTo>
                <a:cubicBezTo>
                  <a:pt x="508010" y="59352"/>
                  <a:pt x="521321" y="62567"/>
                  <a:pt x="533876" y="67818"/>
                </a:cubicBezTo>
                <a:cubicBezTo>
                  <a:pt x="552820" y="75252"/>
                  <a:pt x="572881" y="79439"/>
                  <a:pt x="593217" y="80200"/>
                </a:cubicBezTo>
                <a:lnTo>
                  <a:pt x="593217" y="80200"/>
                </a:lnTo>
                <a:cubicBezTo>
                  <a:pt x="613523" y="79450"/>
                  <a:pt x="633555" y="75263"/>
                  <a:pt x="652463" y="67818"/>
                </a:cubicBezTo>
                <a:cubicBezTo>
                  <a:pt x="665083" y="62566"/>
                  <a:pt x="678457" y="59351"/>
                  <a:pt x="692087" y="58293"/>
                </a:cubicBezTo>
                <a:cubicBezTo>
                  <a:pt x="705662" y="59304"/>
                  <a:pt x="718980" y="62521"/>
                  <a:pt x="731520" y="67818"/>
                </a:cubicBezTo>
                <a:cubicBezTo>
                  <a:pt x="750380" y="75188"/>
                  <a:pt x="770341" y="79342"/>
                  <a:pt x="790575" y="80105"/>
                </a:cubicBezTo>
                <a:lnTo>
                  <a:pt x="790575" y="21527"/>
                </a:lnTo>
                <a:cubicBezTo>
                  <a:pt x="776996" y="20603"/>
                  <a:pt x="763652" y="17516"/>
                  <a:pt x="751046" y="12383"/>
                </a:cubicBezTo>
                <a:close/>
              </a:path>
            </a:pathLst>
          </a:custGeom>
          <a:solidFill>
            <a:srgbClr val="000000"/>
          </a:solidFill>
          <a:ln w="9525" cap="flat">
            <a:noFill/>
            <a:prstDash val="solid"/>
            <a:miter/>
          </a:ln>
        </p:spPr>
        <p:txBody>
          <a:bodyPr rtlCol="0" anchor="ctr"/>
          <a:lstStyle/>
          <a:p>
            <a:endParaRPr lang="en-GB"/>
          </a:p>
        </p:txBody>
      </p:sp>
      <p:sp>
        <p:nvSpPr>
          <p:cNvPr id="189" name="TextBox 188">
            <a:extLst>
              <a:ext uri="{FF2B5EF4-FFF2-40B4-BE49-F238E27FC236}">
                <a16:creationId xmlns:a16="http://schemas.microsoft.com/office/drawing/2014/main" id="{793CF68E-2A71-4AD6-BC5D-C4BD6FB0CFA5}"/>
              </a:ext>
            </a:extLst>
          </p:cNvPr>
          <p:cNvSpPr txBox="1"/>
          <p:nvPr/>
        </p:nvSpPr>
        <p:spPr>
          <a:xfrm>
            <a:off x="979433" y="5264432"/>
            <a:ext cx="577709" cy="461480"/>
          </a:xfrm>
          <a:custGeom>
            <a:avLst/>
            <a:gdLst>
              <a:gd name="connsiteX0" fmla="*/ 623511 w 752758"/>
              <a:gd name="connsiteY0" fmla="*/ 383905 h 601311"/>
              <a:gd name="connsiteX1" fmla="*/ 626876 w 752758"/>
              <a:gd name="connsiteY1" fmla="*/ 387270 h 601311"/>
              <a:gd name="connsiteX2" fmla="*/ 623511 w 752758"/>
              <a:gd name="connsiteY2" fmla="*/ 390635 h 601311"/>
              <a:gd name="connsiteX3" fmla="*/ 620146 w 752758"/>
              <a:gd name="connsiteY3" fmla="*/ 387270 h 601311"/>
              <a:gd name="connsiteX4" fmla="*/ 623511 w 752758"/>
              <a:gd name="connsiteY4" fmla="*/ 383905 h 601311"/>
              <a:gd name="connsiteX5" fmla="*/ 222900 w 752758"/>
              <a:gd name="connsiteY5" fmla="*/ 376167 h 601311"/>
              <a:gd name="connsiteX6" fmla="*/ 226265 w 752758"/>
              <a:gd name="connsiteY6" fmla="*/ 379532 h 601311"/>
              <a:gd name="connsiteX7" fmla="*/ 222900 w 752758"/>
              <a:gd name="connsiteY7" fmla="*/ 382897 h 601311"/>
              <a:gd name="connsiteX8" fmla="*/ 219535 w 752758"/>
              <a:gd name="connsiteY8" fmla="*/ 379532 h 601311"/>
              <a:gd name="connsiteX9" fmla="*/ 222900 w 752758"/>
              <a:gd name="connsiteY9" fmla="*/ 376167 h 601311"/>
              <a:gd name="connsiteX10" fmla="*/ 561094 w 752758"/>
              <a:gd name="connsiteY10" fmla="*/ 340291 h 601311"/>
              <a:gd name="connsiteX11" fmla="*/ 565518 w 752758"/>
              <a:gd name="connsiteY11" fmla="*/ 365932 h 601311"/>
              <a:gd name="connsiteX12" fmla="*/ 534720 w 752758"/>
              <a:gd name="connsiteY12" fmla="*/ 390195 h 601311"/>
              <a:gd name="connsiteX13" fmla="*/ 505739 w 752758"/>
              <a:gd name="connsiteY13" fmla="*/ 371248 h 601311"/>
              <a:gd name="connsiteX14" fmla="*/ 512335 w 752758"/>
              <a:gd name="connsiteY14" fmla="*/ 406468 h 601311"/>
              <a:gd name="connsiteX15" fmla="*/ 505739 w 752758"/>
              <a:gd name="connsiteY15" fmla="*/ 441688 h 601311"/>
              <a:gd name="connsiteX16" fmla="*/ 534720 w 752758"/>
              <a:gd name="connsiteY16" fmla="*/ 422736 h 601311"/>
              <a:gd name="connsiteX17" fmla="*/ 565516 w 752758"/>
              <a:gd name="connsiteY17" fmla="*/ 447004 h 601311"/>
              <a:gd name="connsiteX18" fmla="*/ 561094 w 752758"/>
              <a:gd name="connsiteY18" fmla="*/ 472645 h 601311"/>
              <a:gd name="connsiteX19" fmla="*/ 593102 w 752758"/>
              <a:gd name="connsiteY19" fmla="*/ 453315 h 601311"/>
              <a:gd name="connsiteX20" fmla="*/ 596215 w 752758"/>
              <a:gd name="connsiteY20" fmla="*/ 453434 h 601311"/>
              <a:gd name="connsiteX21" fmla="*/ 653578 w 752758"/>
              <a:gd name="connsiteY21" fmla="*/ 427737 h 601311"/>
              <a:gd name="connsiteX22" fmla="*/ 626876 w 752758"/>
              <a:gd name="connsiteY22" fmla="*/ 407590 h 601311"/>
              <a:gd name="connsiteX23" fmla="*/ 655951 w 752758"/>
              <a:gd name="connsiteY23" fmla="*/ 387921 h 601311"/>
              <a:gd name="connsiteX24" fmla="*/ 596213 w 752758"/>
              <a:gd name="connsiteY24" fmla="*/ 359503 h 601311"/>
              <a:gd name="connsiteX25" fmla="*/ 593099 w 752758"/>
              <a:gd name="connsiteY25" fmla="*/ 359621 h 601311"/>
              <a:gd name="connsiteX26" fmla="*/ 160483 w 752758"/>
              <a:gd name="connsiteY26" fmla="*/ 332553 h 601311"/>
              <a:gd name="connsiteX27" fmla="*/ 164907 w 752758"/>
              <a:gd name="connsiteY27" fmla="*/ 358194 h 601311"/>
              <a:gd name="connsiteX28" fmla="*/ 134109 w 752758"/>
              <a:gd name="connsiteY28" fmla="*/ 382457 h 601311"/>
              <a:gd name="connsiteX29" fmla="*/ 105128 w 752758"/>
              <a:gd name="connsiteY29" fmla="*/ 363510 h 601311"/>
              <a:gd name="connsiteX30" fmla="*/ 111724 w 752758"/>
              <a:gd name="connsiteY30" fmla="*/ 398730 h 601311"/>
              <a:gd name="connsiteX31" fmla="*/ 105128 w 752758"/>
              <a:gd name="connsiteY31" fmla="*/ 433950 h 601311"/>
              <a:gd name="connsiteX32" fmla="*/ 134109 w 752758"/>
              <a:gd name="connsiteY32" fmla="*/ 414998 h 601311"/>
              <a:gd name="connsiteX33" fmla="*/ 164905 w 752758"/>
              <a:gd name="connsiteY33" fmla="*/ 439266 h 601311"/>
              <a:gd name="connsiteX34" fmla="*/ 160483 w 752758"/>
              <a:gd name="connsiteY34" fmla="*/ 464907 h 601311"/>
              <a:gd name="connsiteX35" fmla="*/ 192491 w 752758"/>
              <a:gd name="connsiteY35" fmla="*/ 445577 h 601311"/>
              <a:gd name="connsiteX36" fmla="*/ 195604 w 752758"/>
              <a:gd name="connsiteY36" fmla="*/ 445696 h 601311"/>
              <a:gd name="connsiteX37" fmla="*/ 252967 w 752758"/>
              <a:gd name="connsiteY37" fmla="*/ 419999 h 601311"/>
              <a:gd name="connsiteX38" fmla="*/ 226265 w 752758"/>
              <a:gd name="connsiteY38" fmla="*/ 399852 h 601311"/>
              <a:gd name="connsiteX39" fmla="*/ 255340 w 752758"/>
              <a:gd name="connsiteY39" fmla="*/ 380183 h 601311"/>
              <a:gd name="connsiteX40" fmla="*/ 195602 w 752758"/>
              <a:gd name="connsiteY40" fmla="*/ 351765 h 601311"/>
              <a:gd name="connsiteX41" fmla="*/ 192488 w 752758"/>
              <a:gd name="connsiteY41" fmla="*/ 351883 h 601311"/>
              <a:gd name="connsiteX42" fmla="*/ 576685 w 752758"/>
              <a:gd name="connsiteY42" fmla="*/ 311589 h 601311"/>
              <a:gd name="connsiteX43" fmla="*/ 629507 w 752758"/>
              <a:gd name="connsiteY43" fmla="*/ 317992 h 601311"/>
              <a:gd name="connsiteX44" fmla="*/ 696735 w 752758"/>
              <a:gd name="connsiteY44" fmla="*/ 353206 h 601311"/>
              <a:gd name="connsiteX45" fmla="*/ 706339 w 752758"/>
              <a:gd name="connsiteY45" fmla="*/ 370814 h 601311"/>
              <a:gd name="connsiteX46" fmla="*/ 751158 w 752758"/>
              <a:gd name="connsiteY46" fmla="*/ 561294 h 601311"/>
              <a:gd name="connsiteX47" fmla="*/ 752758 w 752758"/>
              <a:gd name="connsiteY47" fmla="*/ 569297 h 601311"/>
              <a:gd name="connsiteX48" fmla="*/ 720745 w 752758"/>
              <a:gd name="connsiteY48" fmla="*/ 601311 h 601311"/>
              <a:gd name="connsiteX49" fmla="*/ 690332 w 752758"/>
              <a:gd name="connsiteY49" fmla="*/ 577301 h 601311"/>
              <a:gd name="connsiteX50" fmla="*/ 656718 w 752758"/>
              <a:gd name="connsiteY50" fmla="*/ 438042 h 601311"/>
              <a:gd name="connsiteX51" fmla="*/ 656718 w 752758"/>
              <a:gd name="connsiteY51" fmla="*/ 578802 h 601311"/>
              <a:gd name="connsiteX52" fmla="*/ 496651 w 752758"/>
              <a:gd name="connsiteY52" fmla="*/ 578802 h 601311"/>
              <a:gd name="connsiteX53" fmla="*/ 496651 w 752758"/>
              <a:gd name="connsiteY53" fmla="*/ 439643 h 601311"/>
              <a:gd name="connsiteX54" fmla="*/ 463061 w 752758"/>
              <a:gd name="connsiteY54" fmla="*/ 578802 h 601311"/>
              <a:gd name="connsiteX55" fmla="*/ 403899 w 752758"/>
              <a:gd name="connsiteY55" fmla="*/ 578802 h 601311"/>
              <a:gd name="connsiteX56" fmla="*/ 400611 w 752758"/>
              <a:gd name="connsiteY56" fmla="*/ 570898 h 601311"/>
              <a:gd name="connsiteX57" fmla="*/ 402211 w 752758"/>
              <a:gd name="connsiteY57" fmla="*/ 562895 h 601311"/>
              <a:gd name="connsiteX58" fmla="*/ 447030 w 752758"/>
              <a:gd name="connsiteY58" fmla="*/ 372415 h 601311"/>
              <a:gd name="connsiteX59" fmla="*/ 456634 w 752758"/>
              <a:gd name="connsiteY59" fmla="*/ 354807 h 601311"/>
              <a:gd name="connsiteX60" fmla="*/ 523863 w 752758"/>
              <a:gd name="connsiteY60" fmla="*/ 319592 h 601311"/>
              <a:gd name="connsiteX61" fmla="*/ 576685 w 752758"/>
              <a:gd name="connsiteY61" fmla="*/ 311589 h 601311"/>
              <a:gd name="connsiteX62" fmla="*/ 176074 w 752758"/>
              <a:gd name="connsiteY62" fmla="*/ 303851 h 601311"/>
              <a:gd name="connsiteX63" fmla="*/ 228896 w 752758"/>
              <a:gd name="connsiteY63" fmla="*/ 310254 h 601311"/>
              <a:gd name="connsiteX64" fmla="*/ 296124 w 752758"/>
              <a:gd name="connsiteY64" fmla="*/ 345468 h 601311"/>
              <a:gd name="connsiteX65" fmla="*/ 305728 w 752758"/>
              <a:gd name="connsiteY65" fmla="*/ 363076 h 601311"/>
              <a:gd name="connsiteX66" fmla="*/ 350547 w 752758"/>
              <a:gd name="connsiteY66" fmla="*/ 553556 h 601311"/>
              <a:gd name="connsiteX67" fmla="*/ 352147 w 752758"/>
              <a:gd name="connsiteY67" fmla="*/ 561559 h 601311"/>
              <a:gd name="connsiteX68" fmla="*/ 344975 w 752758"/>
              <a:gd name="connsiteY68" fmla="*/ 578802 h 601311"/>
              <a:gd name="connsiteX69" fmla="*/ 295770 w 752758"/>
              <a:gd name="connsiteY69" fmla="*/ 578802 h 601311"/>
              <a:gd name="connsiteX70" fmla="*/ 289721 w 752758"/>
              <a:gd name="connsiteY70" fmla="*/ 569563 h 601311"/>
              <a:gd name="connsiteX71" fmla="*/ 256107 w 752758"/>
              <a:gd name="connsiteY71" fmla="*/ 430304 h 601311"/>
              <a:gd name="connsiteX72" fmla="*/ 256107 w 752758"/>
              <a:gd name="connsiteY72" fmla="*/ 578802 h 601311"/>
              <a:gd name="connsiteX73" fmla="*/ 96040 w 752758"/>
              <a:gd name="connsiteY73" fmla="*/ 578802 h 601311"/>
              <a:gd name="connsiteX74" fmla="*/ 96040 w 752758"/>
              <a:gd name="connsiteY74" fmla="*/ 431905 h 601311"/>
              <a:gd name="connsiteX75" fmla="*/ 62426 w 752758"/>
              <a:gd name="connsiteY75" fmla="*/ 571163 h 601311"/>
              <a:gd name="connsiteX76" fmla="*/ 32013 w 752758"/>
              <a:gd name="connsiteY76" fmla="*/ 595174 h 601311"/>
              <a:gd name="connsiteX77" fmla="*/ 0 w 752758"/>
              <a:gd name="connsiteY77" fmla="*/ 563160 h 601311"/>
              <a:gd name="connsiteX78" fmla="*/ 1600 w 752758"/>
              <a:gd name="connsiteY78" fmla="*/ 555157 h 601311"/>
              <a:gd name="connsiteX79" fmla="*/ 46419 w 752758"/>
              <a:gd name="connsiteY79" fmla="*/ 364677 h 601311"/>
              <a:gd name="connsiteX80" fmla="*/ 56023 w 752758"/>
              <a:gd name="connsiteY80" fmla="*/ 347069 h 601311"/>
              <a:gd name="connsiteX81" fmla="*/ 123252 w 752758"/>
              <a:gd name="connsiteY81" fmla="*/ 311854 h 601311"/>
              <a:gd name="connsiteX82" fmla="*/ 176074 w 752758"/>
              <a:gd name="connsiteY82" fmla="*/ 303851 h 601311"/>
              <a:gd name="connsiteX83" fmla="*/ 576685 w 752758"/>
              <a:gd name="connsiteY83" fmla="*/ 167528 h 601311"/>
              <a:gd name="connsiteX84" fmla="*/ 640712 w 752758"/>
              <a:gd name="connsiteY84" fmla="*/ 231555 h 601311"/>
              <a:gd name="connsiteX85" fmla="*/ 576685 w 752758"/>
              <a:gd name="connsiteY85" fmla="*/ 295582 h 601311"/>
              <a:gd name="connsiteX86" fmla="*/ 512658 w 752758"/>
              <a:gd name="connsiteY86" fmla="*/ 231555 h 601311"/>
              <a:gd name="connsiteX87" fmla="*/ 576685 w 752758"/>
              <a:gd name="connsiteY87" fmla="*/ 167528 h 601311"/>
              <a:gd name="connsiteX88" fmla="*/ 176074 w 752758"/>
              <a:gd name="connsiteY88" fmla="*/ 159790 h 601311"/>
              <a:gd name="connsiteX89" fmla="*/ 240101 w 752758"/>
              <a:gd name="connsiteY89" fmla="*/ 223817 h 601311"/>
              <a:gd name="connsiteX90" fmla="*/ 176074 w 752758"/>
              <a:gd name="connsiteY90" fmla="*/ 287844 h 601311"/>
              <a:gd name="connsiteX91" fmla="*/ 112047 w 752758"/>
              <a:gd name="connsiteY91" fmla="*/ 223817 h 601311"/>
              <a:gd name="connsiteX92" fmla="*/ 176074 w 752758"/>
              <a:gd name="connsiteY92" fmla="*/ 159790 h 601311"/>
              <a:gd name="connsiteX93" fmla="*/ 574076 w 752758"/>
              <a:gd name="connsiteY93" fmla="*/ 37876 h 601311"/>
              <a:gd name="connsiteX94" fmla="*/ 553649 w 752758"/>
              <a:gd name="connsiteY94" fmla="*/ 99267 h 601311"/>
              <a:gd name="connsiteX95" fmla="*/ 594614 w 752758"/>
              <a:gd name="connsiteY95" fmla="*/ 99267 h 601311"/>
              <a:gd name="connsiteX96" fmla="*/ 574188 w 752758"/>
              <a:gd name="connsiteY96" fmla="*/ 37876 h 601311"/>
              <a:gd name="connsiteX97" fmla="*/ 218228 w 752758"/>
              <a:gd name="connsiteY97" fmla="*/ 25226 h 601311"/>
              <a:gd name="connsiteX98" fmla="*/ 218228 w 752758"/>
              <a:gd name="connsiteY98" fmla="*/ 74228 h 601311"/>
              <a:gd name="connsiteX99" fmla="*/ 231399 w 752758"/>
              <a:gd name="connsiteY99" fmla="*/ 74228 h 601311"/>
              <a:gd name="connsiteX100" fmla="*/ 243175 w 752758"/>
              <a:gd name="connsiteY100" fmla="*/ 72331 h 601311"/>
              <a:gd name="connsiteX101" fmla="*/ 250933 w 752758"/>
              <a:gd name="connsiteY101" fmla="*/ 67029 h 601311"/>
              <a:gd name="connsiteX102" fmla="*/ 255509 w 752758"/>
              <a:gd name="connsiteY102" fmla="*/ 58880 h 601311"/>
              <a:gd name="connsiteX103" fmla="*/ 257072 w 752758"/>
              <a:gd name="connsiteY103" fmla="*/ 48555 h 601311"/>
              <a:gd name="connsiteX104" fmla="*/ 254393 w 752758"/>
              <a:gd name="connsiteY104" fmla="*/ 36054 h 601311"/>
              <a:gd name="connsiteX105" fmla="*/ 247807 w 752758"/>
              <a:gd name="connsiteY105" fmla="*/ 28798 h 601311"/>
              <a:gd name="connsiteX106" fmla="*/ 239603 w 752758"/>
              <a:gd name="connsiteY106" fmla="*/ 25840 h 601311"/>
              <a:gd name="connsiteX107" fmla="*/ 230729 w 752758"/>
              <a:gd name="connsiteY107" fmla="*/ 25226 h 601311"/>
              <a:gd name="connsiteX108" fmla="*/ 574523 w 752758"/>
              <a:gd name="connsiteY108" fmla="*/ 9636 h 601311"/>
              <a:gd name="connsiteX109" fmla="*/ 585015 w 752758"/>
              <a:gd name="connsiteY109" fmla="*/ 9803 h 601311"/>
              <a:gd name="connsiteX110" fmla="*/ 591098 w 752758"/>
              <a:gd name="connsiteY110" fmla="*/ 10584 h 601311"/>
              <a:gd name="connsiteX111" fmla="*/ 594224 w 752758"/>
              <a:gd name="connsiteY111" fmla="*/ 12426 h 601311"/>
              <a:gd name="connsiteX112" fmla="*/ 595842 w 752758"/>
              <a:gd name="connsiteY112" fmla="*/ 15775 h 601311"/>
              <a:gd name="connsiteX113" fmla="*/ 640491 w 752758"/>
              <a:gd name="connsiteY113" fmla="*/ 143804 h 601311"/>
              <a:gd name="connsiteX114" fmla="*/ 642165 w 752758"/>
              <a:gd name="connsiteY114" fmla="*/ 150166 h 601311"/>
              <a:gd name="connsiteX115" fmla="*/ 641272 w 752758"/>
              <a:gd name="connsiteY115" fmla="*/ 153683 h 601311"/>
              <a:gd name="connsiteX116" fmla="*/ 636919 w 752758"/>
              <a:gd name="connsiteY116" fmla="*/ 155134 h 601311"/>
              <a:gd name="connsiteX117" fmla="*/ 628324 w 752758"/>
              <a:gd name="connsiteY117" fmla="*/ 155413 h 601311"/>
              <a:gd name="connsiteX118" fmla="*/ 619450 w 752758"/>
              <a:gd name="connsiteY118" fmla="*/ 155245 h 601311"/>
              <a:gd name="connsiteX119" fmla="*/ 614595 w 752758"/>
              <a:gd name="connsiteY119" fmla="*/ 154575 h 601311"/>
              <a:gd name="connsiteX120" fmla="*/ 612251 w 752758"/>
              <a:gd name="connsiteY120" fmla="*/ 153180 h 601311"/>
              <a:gd name="connsiteX121" fmla="*/ 611134 w 752758"/>
              <a:gd name="connsiteY121" fmla="*/ 150836 h 601311"/>
              <a:gd name="connsiteX122" fmla="*/ 601423 w 752758"/>
              <a:gd name="connsiteY122" fmla="*/ 121815 h 601311"/>
              <a:gd name="connsiteX123" fmla="*/ 547175 w 752758"/>
              <a:gd name="connsiteY123" fmla="*/ 121815 h 601311"/>
              <a:gd name="connsiteX124" fmla="*/ 538023 w 752758"/>
              <a:gd name="connsiteY124" fmla="*/ 150055 h 601311"/>
              <a:gd name="connsiteX125" fmla="*/ 536851 w 752758"/>
              <a:gd name="connsiteY125" fmla="*/ 152678 h 601311"/>
              <a:gd name="connsiteX126" fmla="*/ 534506 w 752758"/>
              <a:gd name="connsiteY126" fmla="*/ 154352 h 601311"/>
              <a:gd name="connsiteX127" fmla="*/ 529930 w 752758"/>
              <a:gd name="connsiteY127" fmla="*/ 155189 h 601311"/>
              <a:gd name="connsiteX128" fmla="*/ 522172 w 752758"/>
              <a:gd name="connsiteY128" fmla="*/ 155413 h 601311"/>
              <a:gd name="connsiteX129" fmla="*/ 514136 w 752758"/>
              <a:gd name="connsiteY129" fmla="*/ 155078 h 601311"/>
              <a:gd name="connsiteX130" fmla="*/ 510117 w 752758"/>
              <a:gd name="connsiteY130" fmla="*/ 153459 h 601311"/>
              <a:gd name="connsiteX131" fmla="*/ 509336 w 752758"/>
              <a:gd name="connsiteY131" fmla="*/ 149832 h 601311"/>
              <a:gd name="connsiteX132" fmla="*/ 511010 w 752758"/>
              <a:gd name="connsiteY132" fmla="*/ 143581 h 601311"/>
              <a:gd name="connsiteX133" fmla="*/ 555547 w 752758"/>
              <a:gd name="connsiteY133" fmla="*/ 15440 h 601311"/>
              <a:gd name="connsiteX134" fmla="*/ 557110 w 752758"/>
              <a:gd name="connsiteY134" fmla="*/ 12370 h 601311"/>
              <a:gd name="connsiteX135" fmla="*/ 559956 w 752758"/>
              <a:gd name="connsiteY135" fmla="*/ 10584 h 601311"/>
              <a:gd name="connsiteX136" fmla="*/ 565370 w 752758"/>
              <a:gd name="connsiteY136" fmla="*/ 9803 h 601311"/>
              <a:gd name="connsiteX137" fmla="*/ 574523 w 752758"/>
              <a:gd name="connsiteY137" fmla="*/ 9636 h 601311"/>
              <a:gd name="connsiteX138" fmla="*/ 198806 w 752758"/>
              <a:gd name="connsiteY138" fmla="*/ 2567 h 601311"/>
              <a:gd name="connsiteX139" fmla="*/ 232850 w 752758"/>
              <a:gd name="connsiteY139" fmla="*/ 2567 h 601311"/>
              <a:gd name="connsiteX140" fmla="*/ 242617 w 752758"/>
              <a:gd name="connsiteY140" fmla="*/ 2958 h 601311"/>
              <a:gd name="connsiteX141" fmla="*/ 253723 w 752758"/>
              <a:gd name="connsiteY141" fmla="*/ 4632 h 601311"/>
              <a:gd name="connsiteX142" fmla="*/ 266839 w 752758"/>
              <a:gd name="connsiteY142" fmla="*/ 9376 h 601311"/>
              <a:gd name="connsiteX143" fmla="*/ 278168 w 752758"/>
              <a:gd name="connsiteY143" fmla="*/ 18138 h 601311"/>
              <a:gd name="connsiteX144" fmla="*/ 285312 w 752758"/>
              <a:gd name="connsiteY144" fmla="*/ 30528 h 601311"/>
              <a:gd name="connsiteX145" fmla="*/ 287768 w 752758"/>
              <a:gd name="connsiteY145" fmla="*/ 46434 h 601311"/>
              <a:gd name="connsiteX146" fmla="*/ 283972 w 752758"/>
              <a:gd name="connsiteY146" fmla="*/ 67977 h 601311"/>
              <a:gd name="connsiteX147" fmla="*/ 272922 w 752758"/>
              <a:gd name="connsiteY147" fmla="*/ 83772 h 601311"/>
              <a:gd name="connsiteX148" fmla="*/ 255118 w 752758"/>
              <a:gd name="connsiteY148" fmla="*/ 93539 h 601311"/>
              <a:gd name="connsiteX149" fmla="*/ 230283 w 752758"/>
              <a:gd name="connsiteY149" fmla="*/ 96887 h 601311"/>
              <a:gd name="connsiteX150" fmla="*/ 218228 w 752758"/>
              <a:gd name="connsiteY150" fmla="*/ 96887 h 601311"/>
              <a:gd name="connsiteX151" fmla="*/ 218228 w 752758"/>
              <a:gd name="connsiteY151" fmla="*/ 142987 h 601311"/>
              <a:gd name="connsiteX152" fmla="*/ 217502 w 752758"/>
              <a:gd name="connsiteY152" fmla="*/ 144996 h 601311"/>
              <a:gd name="connsiteX153" fmla="*/ 215102 w 752758"/>
              <a:gd name="connsiteY153" fmla="*/ 146447 h 601311"/>
              <a:gd name="connsiteX154" fmla="*/ 210637 w 752758"/>
              <a:gd name="connsiteY154" fmla="*/ 147340 h 601311"/>
              <a:gd name="connsiteX155" fmla="*/ 203494 w 752758"/>
              <a:gd name="connsiteY155" fmla="*/ 147675 h 601311"/>
              <a:gd name="connsiteX156" fmla="*/ 196406 w 752758"/>
              <a:gd name="connsiteY156" fmla="*/ 147340 h 601311"/>
              <a:gd name="connsiteX157" fmla="*/ 191885 w 752758"/>
              <a:gd name="connsiteY157" fmla="*/ 146447 h 601311"/>
              <a:gd name="connsiteX158" fmla="*/ 189541 w 752758"/>
              <a:gd name="connsiteY158" fmla="*/ 144996 h 601311"/>
              <a:gd name="connsiteX159" fmla="*/ 188871 w 752758"/>
              <a:gd name="connsiteY159" fmla="*/ 142987 h 601311"/>
              <a:gd name="connsiteX160" fmla="*/ 188871 w 752758"/>
              <a:gd name="connsiteY160" fmla="*/ 13060 h 601311"/>
              <a:gd name="connsiteX161" fmla="*/ 191606 w 752758"/>
              <a:gd name="connsiteY161" fmla="*/ 5190 h 601311"/>
              <a:gd name="connsiteX162" fmla="*/ 198806 w 752758"/>
              <a:gd name="connsiteY162" fmla="*/ 2567 h 601311"/>
              <a:gd name="connsiteX163" fmla="*/ 126289 w 752758"/>
              <a:gd name="connsiteY163" fmla="*/ 0 h 601311"/>
              <a:gd name="connsiteX164" fmla="*/ 136558 w 752758"/>
              <a:gd name="connsiteY164" fmla="*/ 781 h 601311"/>
              <a:gd name="connsiteX165" fmla="*/ 146158 w 752758"/>
              <a:gd name="connsiteY165" fmla="*/ 2902 h 601311"/>
              <a:gd name="connsiteX166" fmla="*/ 154083 w 752758"/>
              <a:gd name="connsiteY166" fmla="*/ 5916 h 601311"/>
              <a:gd name="connsiteX167" fmla="*/ 158659 w 752758"/>
              <a:gd name="connsiteY167" fmla="*/ 8707 h 601311"/>
              <a:gd name="connsiteX168" fmla="*/ 160166 w 752758"/>
              <a:gd name="connsiteY168" fmla="*/ 10604 h 601311"/>
              <a:gd name="connsiteX169" fmla="*/ 160836 w 752758"/>
              <a:gd name="connsiteY169" fmla="*/ 12669 h 601311"/>
              <a:gd name="connsiteX170" fmla="*/ 161226 w 752758"/>
              <a:gd name="connsiteY170" fmla="*/ 15906 h 601311"/>
              <a:gd name="connsiteX171" fmla="*/ 161338 w 752758"/>
              <a:gd name="connsiteY171" fmla="*/ 20762 h 601311"/>
              <a:gd name="connsiteX172" fmla="*/ 161171 w 752758"/>
              <a:gd name="connsiteY172" fmla="*/ 26231 h 601311"/>
              <a:gd name="connsiteX173" fmla="*/ 160613 w 752758"/>
              <a:gd name="connsiteY173" fmla="*/ 29915 h 601311"/>
              <a:gd name="connsiteX174" fmla="*/ 159496 w 752758"/>
              <a:gd name="connsiteY174" fmla="*/ 32035 h 601311"/>
              <a:gd name="connsiteX175" fmla="*/ 157543 w 752758"/>
              <a:gd name="connsiteY175" fmla="*/ 32705 h 601311"/>
              <a:gd name="connsiteX176" fmla="*/ 153636 w 752758"/>
              <a:gd name="connsiteY176" fmla="*/ 31142 h 601311"/>
              <a:gd name="connsiteX177" fmla="*/ 147051 w 752758"/>
              <a:gd name="connsiteY177" fmla="*/ 27738 h 601311"/>
              <a:gd name="connsiteX178" fmla="*/ 138009 w 752758"/>
              <a:gd name="connsiteY178" fmla="*/ 24389 h 601311"/>
              <a:gd name="connsiteX179" fmla="*/ 126736 w 752758"/>
              <a:gd name="connsiteY179" fmla="*/ 22882 h 601311"/>
              <a:gd name="connsiteX180" fmla="*/ 118364 w 752758"/>
              <a:gd name="connsiteY180" fmla="*/ 24054 h 601311"/>
              <a:gd name="connsiteX181" fmla="*/ 112392 w 752758"/>
              <a:gd name="connsiteY181" fmla="*/ 27291 h 601311"/>
              <a:gd name="connsiteX182" fmla="*/ 108820 w 752758"/>
              <a:gd name="connsiteY182" fmla="*/ 32259 h 601311"/>
              <a:gd name="connsiteX183" fmla="*/ 107648 w 752758"/>
              <a:gd name="connsiteY183" fmla="*/ 38398 h 601311"/>
              <a:gd name="connsiteX184" fmla="*/ 110271 w 752758"/>
              <a:gd name="connsiteY184" fmla="*/ 46713 h 601311"/>
              <a:gd name="connsiteX185" fmla="*/ 117304 w 752758"/>
              <a:gd name="connsiteY185" fmla="*/ 52964 h 601311"/>
              <a:gd name="connsiteX186" fmla="*/ 127294 w 752758"/>
              <a:gd name="connsiteY186" fmla="*/ 58099 h 601311"/>
              <a:gd name="connsiteX187" fmla="*/ 138679 w 752758"/>
              <a:gd name="connsiteY187" fmla="*/ 63178 h 601311"/>
              <a:gd name="connsiteX188" fmla="*/ 150064 w 752758"/>
              <a:gd name="connsiteY188" fmla="*/ 69261 h 601311"/>
              <a:gd name="connsiteX189" fmla="*/ 159999 w 752758"/>
              <a:gd name="connsiteY189" fmla="*/ 77409 h 601311"/>
              <a:gd name="connsiteX190" fmla="*/ 167031 w 752758"/>
              <a:gd name="connsiteY190" fmla="*/ 88571 h 601311"/>
              <a:gd name="connsiteX191" fmla="*/ 169710 w 752758"/>
              <a:gd name="connsiteY191" fmla="*/ 103696 h 601311"/>
              <a:gd name="connsiteX192" fmla="*/ 165468 w 752758"/>
              <a:gd name="connsiteY192" fmla="*/ 123676 h 601311"/>
              <a:gd name="connsiteX193" fmla="*/ 153971 w 752758"/>
              <a:gd name="connsiteY193" fmla="*/ 138020 h 601311"/>
              <a:gd name="connsiteX194" fmla="*/ 137005 w 752758"/>
              <a:gd name="connsiteY194" fmla="*/ 146670 h 601311"/>
              <a:gd name="connsiteX195" fmla="*/ 116243 w 752758"/>
              <a:gd name="connsiteY195" fmla="*/ 149572 h 601311"/>
              <a:gd name="connsiteX196" fmla="*/ 102346 w 752758"/>
              <a:gd name="connsiteY196" fmla="*/ 148344 h 601311"/>
              <a:gd name="connsiteX197" fmla="*/ 91017 w 752758"/>
              <a:gd name="connsiteY197" fmla="*/ 145387 h 601311"/>
              <a:gd name="connsiteX198" fmla="*/ 82813 w 752758"/>
              <a:gd name="connsiteY198" fmla="*/ 141759 h 601311"/>
              <a:gd name="connsiteX199" fmla="*/ 78069 w 752758"/>
              <a:gd name="connsiteY199" fmla="*/ 138410 h 601311"/>
              <a:gd name="connsiteX200" fmla="*/ 76004 w 752758"/>
              <a:gd name="connsiteY200" fmla="*/ 134224 h 601311"/>
              <a:gd name="connsiteX201" fmla="*/ 75390 w 752758"/>
              <a:gd name="connsiteY201" fmla="*/ 126355 h 601311"/>
              <a:gd name="connsiteX202" fmla="*/ 75613 w 752758"/>
              <a:gd name="connsiteY202" fmla="*/ 120551 h 601311"/>
              <a:gd name="connsiteX203" fmla="*/ 76339 w 752758"/>
              <a:gd name="connsiteY203" fmla="*/ 116756 h 601311"/>
              <a:gd name="connsiteX204" fmla="*/ 77678 w 752758"/>
              <a:gd name="connsiteY204" fmla="*/ 114691 h 601311"/>
              <a:gd name="connsiteX205" fmla="*/ 79631 w 752758"/>
              <a:gd name="connsiteY205" fmla="*/ 114077 h 601311"/>
              <a:gd name="connsiteX206" fmla="*/ 84041 w 752758"/>
              <a:gd name="connsiteY206" fmla="*/ 115919 h 601311"/>
              <a:gd name="connsiteX207" fmla="*/ 91352 w 752758"/>
              <a:gd name="connsiteY207" fmla="*/ 119993 h 601311"/>
              <a:gd name="connsiteX208" fmla="*/ 102012 w 752758"/>
              <a:gd name="connsiteY208" fmla="*/ 124067 h 601311"/>
              <a:gd name="connsiteX209" fmla="*/ 116355 w 752758"/>
              <a:gd name="connsiteY209" fmla="*/ 125909 h 601311"/>
              <a:gd name="connsiteX210" fmla="*/ 125954 w 752758"/>
              <a:gd name="connsiteY210" fmla="*/ 124625 h 601311"/>
              <a:gd name="connsiteX211" fmla="*/ 133154 w 752758"/>
              <a:gd name="connsiteY211" fmla="*/ 120997 h 601311"/>
              <a:gd name="connsiteX212" fmla="*/ 137674 w 752758"/>
              <a:gd name="connsiteY212" fmla="*/ 115193 h 601311"/>
              <a:gd name="connsiteX213" fmla="*/ 139237 w 752758"/>
              <a:gd name="connsiteY213" fmla="*/ 107491 h 601311"/>
              <a:gd name="connsiteX214" fmla="*/ 136558 w 752758"/>
              <a:gd name="connsiteY214" fmla="*/ 99064 h 601311"/>
              <a:gd name="connsiteX215" fmla="*/ 129582 w 752758"/>
              <a:gd name="connsiteY215" fmla="*/ 92813 h 601311"/>
              <a:gd name="connsiteX216" fmla="*/ 119815 w 752758"/>
              <a:gd name="connsiteY216" fmla="*/ 87678 h 601311"/>
              <a:gd name="connsiteX217" fmla="*/ 108541 w 752758"/>
              <a:gd name="connsiteY217" fmla="*/ 82600 h 601311"/>
              <a:gd name="connsiteX218" fmla="*/ 97268 w 752758"/>
              <a:gd name="connsiteY218" fmla="*/ 76516 h 601311"/>
              <a:gd name="connsiteX219" fmla="*/ 87501 w 752758"/>
              <a:gd name="connsiteY219" fmla="*/ 68368 h 601311"/>
              <a:gd name="connsiteX220" fmla="*/ 80524 w 752758"/>
              <a:gd name="connsiteY220" fmla="*/ 57150 h 601311"/>
              <a:gd name="connsiteX221" fmla="*/ 77846 w 752758"/>
              <a:gd name="connsiteY221" fmla="*/ 41635 h 601311"/>
              <a:gd name="connsiteX222" fmla="*/ 81696 w 752758"/>
              <a:gd name="connsiteY222" fmla="*/ 23385 h 601311"/>
              <a:gd name="connsiteX223" fmla="*/ 92077 w 752758"/>
              <a:gd name="connsiteY223" fmla="*/ 10325 h 601311"/>
              <a:gd name="connsiteX224" fmla="*/ 107481 w 752758"/>
              <a:gd name="connsiteY224" fmla="*/ 2567 h 601311"/>
              <a:gd name="connsiteX225" fmla="*/ 126289 w 752758"/>
              <a:gd name="connsiteY225" fmla="*/ 0 h 60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752758" h="601311">
                <a:moveTo>
                  <a:pt x="623511" y="383905"/>
                </a:moveTo>
                <a:cubicBezTo>
                  <a:pt x="625370" y="383905"/>
                  <a:pt x="626876" y="385412"/>
                  <a:pt x="626876" y="387270"/>
                </a:cubicBezTo>
                <a:cubicBezTo>
                  <a:pt x="626876" y="389128"/>
                  <a:pt x="625370" y="390635"/>
                  <a:pt x="623511" y="390635"/>
                </a:cubicBezTo>
                <a:cubicBezTo>
                  <a:pt x="621653" y="390635"/>
                  <a:pt x="620146" y="389128"/>
                  <a:pt x="620146" y="387270"/>
                </a:cubicBezTo>
                <a:cubicBezTo>
                  <a:pt x="620146" y="385412"/>
                  <a:pt x="621653" y="383905"/>
                  <a:pt x="623511" y="383905"/>
                </a:cubicBezTo>
                <a:close/>
                <a:moveTo>
                  <a:pt x="222900" y="376167"/>
                </a:moveTo>
                <a:cubicBezTo>
                  <a:pt x="224759" y="376167"/>
                  <a:pt x="226265" y="377674"/>
                  <a:pt x="226265" y="379532"/>
                </a:cubicBezTo>
                <a:cubicBezTo>
                  <a:pt x="226265" y="381390"/>
                  <a:pt x="224759" y="382897"/>
                  <a:pt x="222900" y="382897"/>
                </a:cubicBezTo>
                <a:cubicBezTo>
                  <a:pt x="221042" y="382897"/>
                  <a:pt x="219535" y="381390"/>
                  <a:pt x="219535" y="379532"/>
                </a:cubicBezTo>
                <a:cubicBezTo>
                  <a:pt x="219535" y="377674"/>
                  <a:pt x="221042" y="376167"/>
                  <a:pt x="222900" y="376167"/>
                </a:cubicBezTo>
                <a:close/>
                <a:moveTo>
                  <a:pt x="561094" y="340291"/>
                </a:moveTo>
                <a:cubicBezTo>
                  <a:pt x="561342" y="349005"/>
                  <a:pt x="562832" y="357639"/>
                  <a:pt x="565518" y="365932"/>
                </a:cubicBezTo>
                <a:cubicBezTo>
                  <a:pt x="553346" y="371253"/>
                  <a:pt x="542742" y="379607"/>
                  <a:pt x="534720" y="390195"/>
                </a:cubicBezTo>
                <a:lnTo>
                  <a:pt x="505739" y="371248"/>
                </a:lnTo>
                <a:cubicBezTo>
                  <a:pt x="505739" y="385087"/>
                  <a:pt x="512335" y="406468"/>
                  <a:pt x="512335" y="406468"/>
                </a:cubicBezTo>
                <a:cubicBezTo>
                  <a:pt x="512335" y="406468"/>
                  <a:pt x="505739" y="427853"/>
                  <a:pt x="505739" y="441688"/>
                </a:cubicBezTo>
                <a:lnTo>
                  <a:pt x="534720" y="422736"/>
                </a:lnTo>
                <a:cubicBezTo>
                  <a:pt x="542741" y="433326"/>
                  <a:pt x="553344" y="441682"/>
                  <a:pt x="565516" y="447004"/>
                </a:cubicBezTo>
                <a:cubicBezTo>
                  <a:pt x="562830" y="455297"/>
                  <a:pt x="561342" y="463931"/>
                  <a:pt x="561094" y="472645"/>
                </a:cubicBezTo>
                <a:lnTo>
                  <a:pt x="593102" y="453315"/>
                </a:lnTo>
                <a:cubicBezTo>
                  <a:pt x="594138" y="453355"/>
                  <a:pt x="595167" y="453434"/>
                  <a:pt x="596215" y="453434"/>
                </a:cubicBezTo>
                <a:cubicBezTo>
                  <a:pt x="618123" y="453430"/>
                  <a:pt x="638990" y="444082"/>
                  <a:pt x="653578" y="427737"/>
                </a:cubicBezTo>
                <a:lnTo>
                  <a:pt x="626876" y="407590"/>
                </a:lnTo>
                <a:lnTo>
                  <a:pt x="655951" y="387921"/>
                </a:lnTo>
                <a:cubicBezTo>
                  <a:pt x="641329" y="369942"/>
                  <a:pt x="619387" y="359504"/>
                  <a:pt x="596213" y="359503"/>
                </a:cubicBezTo>
                <a:cubicBezTo>
                  <a:pt x="595165" y="359503"/>
                  <a:pt x="594136" y="359581"/>
                  <a:pt x="593099" y="359621"/>
                </a:cubicBezTo>
                <a:close/>
                <a:moveTo>
                  <a:pt x="160483" y="332553"/>
                </a:moveTo>
                <a:cubicBezTo>
                  <a:pt x="160731" y="341267"/>
                  <a:pt x="162221" y="349901"/>
                  <a:pt x="164907" y="358194"/>
                </a:cubicBezTo>
                <a:cubicBezTo>
                  <a:pt x="152735" y="363515"/>
                  <a:pt x="142131" y="371869"/>
                  <a:pt x="134109" y="382457"/>
                </a:cubicBezTo>
                <a:lnTo>
                  <a:pt x="105128" y="363510"/>
                </a:lnTo>
                <a:cubicBezTo>
                  <a:pt x="105128" y="377349"/>
                  <a:pt x="111724" y="398730"/>
                  <a:pt x="111724" y="398730"/>
                </a:cubicBezTo>
                <a:cubicBezTo>
                  <a:pt x="111724" y="398730"/>
                  <a:pt x="105128" y="420115"/>
                  <a:pt x="105128" y="433950"/>
                </a:cubicBezTo>
                <a:lnTo>
                  <a:pt x="134109" y="414998"/>
                </a:lnTo>
                <a:cubicBezTo>
                  <a:pt x="142130" y="425588"/>
                  <a:pt x="152733" y="433944"/>
                  <a:pt x="164905" y="439266"/>
                </a:cubicBezTo>
                <a:cubicBezTo>
                  <a:pt x="162219" y="447559"/>
                  <a:pt x="160731" y="456193"/>
                  <a:pt x="160483" y="464907"/>
                </a:cubicBezTo>
                <a:lnTo>
                  <a:pt x="192491" y="445577"/>
                </a:lnTo>
                <a:cubicBezTo>
                  <a:pt x="193527" y="445617"/>
                  <a:pt x="194556" y="445696"/>
                  <a:pt x="195604" y="445696"/>
                </a:cubicBezTo>
                <a:cubicBezTo>
                  <a:pt x="217512" y="445692"/>
                  <a:pt x="238379" y="436344"/>
                  <a:pt x="252967" y="419999"/>
                </a:cubicBezTo>
                <a:lnTo>
                  <a:pt x="226265" y="399852"/>
                </a:lnTo>
                <a:lnTo>
                  <a:pt x="255340" y="380183"/>
                </a:lnTo>
                <a:cubicBezTo>
                  <a:pt x="240718" y="362204"/>
                  <a:pt x="218776" y="351766"/>
                  <a:pt x="195602" y="351765"/>
                </a:cubicBezTo>
                <a:cubicBezTo>
                  <a:pt x="194554" y="351765"/>
                  <a:pt x="193525" y="351843"/>
                  <a:pt x="192488" y="351883"/>
                </a:cubicBezTo>
                <a:close/>
                <a:moveTo>
                  <a:pt x="576685" y="311589"/>
                </a:moveTo>
                <a:cubicBezTo>
                  <a:pt x="594292" y="311589"/>
                  <a:pt x="611899" y="314791"/>
                  <a:pt x="629507" y="317992"/>
                </a:cubicBezTo>
                <a:cubicBezTo>
                  <a:pt x="655118" y="325995"/>
                  <a:pt x="677527" y="337200"/>
                  <a:pt x="696735" y="353206"/>
                </a:cubicBezTo>
                <a:cubicBezTo>
                  <a:pt x="701537" y="358009"/>
                  <a:pt x="704738" y="364411"/>
                  <a:pt x="706339" y="370814"/>
                </a:cubicBezTo>
                <a:lnTo>
                  <a:pt x="751158" y="561294"/>
                </a:lnTo>
                <a:cubicBezTo>
                  <a:pt x="751158" y="562895"/>
                  <a:pt x="752758" y="566096"/>
                  <a:pt x="752758" y="569297"/>
                </a:cubicBezTo>
                <a:cubicBezTo>
                  <a:pt x="752758" y="586905"/>
                  <a:pt x="738352" y="601311"/>
                  <a:pt x="720745" y="601311"/>
                </a:cubicBezTo>
                <a:cubicBezTo>
                  <a:pt x="706339" y="601311"/>
                  <a:pt x="693533" y="590106"/>
                  <a:pt x="690332" y="577301"/>
                </a:cubicBezTo>
                <a:lnTo>
                  <a:pt x="656718" y="438042"/>
                </a:lnTo>
                <a:lnTo>
                  <a:pt x="656718" y="578802"/>
                </a:lnTo>
                <a:lnTo>
                  <a:pt x="496651" y="578802"/>
                </a:lnTo>
                <a:lnTo>
                  <a:pt x="496651" y="439643"/>
                </a:lnTo>
                <a:lnTo>
                  <a:pt x="463061" y="578802"/>
                </a:lnTo>
                <a:lnTo>
                  <a:pt x="403899" y="578802"/>
                </a:lnTo>
                <a:lnTo>
                  <a:pt x="400611" y="570898"/>
                </a:lnTo>
                <a:cubicBezTo>
                  <a:pt x="400611" y="567696"/>
                  <a:pt x="402211" y="564495"/>
                  <a:pt x="402211" y="562895"/>
                </a:cubicBezTo>
                <a:lnTo>
                  <a:pt x="447030" y="372415"/>
                </a:lnTo>
                <a:cubicBezTo>
                  <a:pt x="448631" y="366012"/>
                  <a:pt x="451832" y="359609"/>
                  <a:pt x="456634" y="354807"/>
                </a:cubicBezTo>
                <a:cubicBezTo>
                  <a:pt x="475842" y="338800"/>
                  <a:pt x="498252" y="325995"/>
                  <a:pt x="523863" y="319592"/>
                </a:cubicBezTo>
                <a:cubicBezTo>
                  <a:pt x="541470" y="314791"/>
                  <a:pt x="559078" y="311589"/>
                  <a:pt x="576685" y="311589"/>
                </a:cubicBezTo>
                <a:close/>
                <a:moveTo>
                  <a:pt x="176074" y="303851"/>
                </a:moveTo>
                <a:cubicBezTo>
                  <a:pt x="193681" y="303851"/>
                  <a:pt x="211288" y="307053"/>
                  <a:pt x="228896" y="310254"/>
                </a:cubicBezTo>
                <a:cubicBezTo>
                  <a:pt x="254507" y="318257"/>
                  <a:pt x="276916" y="329462"/>
                  <a:pt x="296124" y="345468"/>
                </a:cubicBezTo>
                <a:cubicBezTo>
                  <a:pt x="300926" y="350271"/>
                  <a:pt x="304127" y="356673"/>
                  <a:pt x="305728" y="363076"/>
                </a:cubicBezTo>
                <a:lnTo>
                  <a:pt x="350547" y="553556"/>
                </a:lnTo>
                <a:cubicBezTo>
                  <a:pt x="350547" y="555157"/>
                  <a:pt x="352147" y="558358"/>
                  <a:pt x="352147" y="561559"/>
                </a:cubicBezTo>
                <a:lnTo>
                  <a:pt x="344975" y="578802"/>
                </a:lnTo>
                <a:lnTo>
                  <a:pt x="295770" y="578802"/>
                </a:lnTo>
                <a:lnTo>
                  <a:pt x="289721" y="569563"/>
                </a:lnTo>
                <a:lnTo>
                  <a:pt x="256107" y="430304"/>
                </a:lnTo>
                <a:lnTo>
                  <a:pt x="256107" y="578802"/>
                </a:lnTo>
                <a:lnTo>
                  <a:pt x="96040" y="578802"/>
                </a:lnTo>
                <a:lnTo>
                  <a:pt x="96040" y="431905"/>
                </a:lnTo>
                <a:lnTo>
                  <a:pt x="62426" y="571163"/>
                </a:lnTo>
                <a:cubicBezTo>
                  <a:pt x="59224" y="583969"/>
                  <a:pt x="46419" y="595174"/>
                  <a:pt x="32013" y="595174"/>
                </a:cubicBezTo>
                <a:cubicBezTo>
                  <a:pt x="14406" y="595174"/>
                  <a:pt x="0" y="580767"/>
                  <a:pt x="0" y="563160"/>
                </a:cubicBezTo>
                <a:cubicBezTo>
                  <a:pt x="0" y="559958"/>
                  <a:pt x="1600" y="556757"/>
                  <a:pt x="1600" y="555157"/>
                </a:cubicBezTo>
                <a:lnTo>
                  <a:pt x="46419" y="364677"/>
                </a:lnTo>
                <a:cubicBezTo>
                  <a:pt x="48020" y="358274"/>
                  <a:pt x="51221" y="351871"/>
                  <a:pt x="56023" y="347069"/>
                </a:cubicBezTo>
                <a:cubicBezTo>
                  <a:pt x="75231" y="331062"/>
                  <a:pt x="97641" y="318257"/>
                  <a:pt x="123252" y="311854"/>
                </a:cubicBezTo>
                <a:cubicBezTo>
                  <a:pt x="140859" y="307053"/>
                  <a:pt x="158467" y="303851"/>
                  <a:pt x="176074" y="303851"/>
                </a:cubicBezTo>
                <a:close/>
                <a:moveTo>
                  <a:pt x="576685" y="167528"/>
                </a:moveTo>
                <a:cubicBezTo>
                  <a:pt x="612046" y="167528"/>
                  <a:pt x="640712" y="196194"/>
                  <a:pt x="640712" y="231555"/>
                </a:cubicBezTo>
                <a:cubicBezTo>
                  <a:pt x="640712" y="266916"/>
                  <a:pt x="612046" y="295582"/>
                  <a:pt x="576685" y="295582"/>
                </a:cubicBezTo>
                <a:cubicBezTo>
                  <a:pt x="541324" y="295582"/>
                  <a:pt x="512658" y="266916"/>
                  <a:pt x="512658" y="231555"/>
                </a:cubicBezTo>
                <a:cubicBezTo>
                  <a:pt x="512658" y="196194"/>
                  <a:pt x="541324" y="167528"/>
                  <a:pt x="576685" y="167528"/>
                </a:cubicBezTo>
                <a:close/>
                <a:moveTo>
                  <a:pt x="176074" y="159790"/>
                </a:moveTo>
                <a:cubicBezTo>
                  <a:pt x="211435" y="159790"/>
                  <a:pt x="240101" y="188456"/>
                  <a:pt x="240101" y="223817"/>
                </a:cubicBezTo>
                <a:cubicBezTo>
                  <a:pt x="240101" y="259178"/>
                  <a:pt x="211435" y="287844"/>
                  <a:pt x="176074" y="287844"/>
                </a:cubicBezTo>
                <a:cubicBezTo>
                  <a:pt x="140713" y="287844"/>
                  <a:pt x="112047" y="259178"/>
                  <a:pt x="112047" y="223817"/>
                </a:cubicBezTo>
                <a:cubicBezTo>
                  <a:pt x="112047" y="188456"/>
                  <a:pt x="140713" y="159790"/>
                  <a:pt x="176074" y="159790"/>
                </a:cubicBezTo>
                <a:close/>
                <a:moveTo>
                  <a:pt x="574076" y="37876"/>
                </a:moveTo>
                <a:lnTo>
                  <a:pt x="553649" y="99267"/>
                </a:lnTo>
                <a:lnTo>
                  <a:pt x="594614" y="99267"/>
                </a:lnTo>
                <a:lnTo>
                  <a:pt x="574188" y="37876"/>
                </a:lnTo>
                <a:close/>
                <a:moveTo>
                  <a:pt x="218228" y="25226"/>
                </a:moveTo>
                <a:lnTo>
                  <a:pt x="218228" y="74228"/>
                </a:lnTo>
                <a:lnTo>
                  <a:pt x="231399" y="74228"/>
                </a:lnTo>
                <a:cubicBezTo>
                  <a:pt x="236087" y="74228"/>
                  <a:pt x="240012" y="73596"/>
                  <a:pt x="243175" y="72331"/>
                </a:cubicBezTo>
                <a:cubicBezTo>
                  <a:pt x="246338" y="71065"/>
                  <a:pt x="248923" y="69298"/>
                  <a:pt x="250933" y="67029"/>
                </a:cubicBezTo>
                <a:cubicBezTo>
                  <a:pt x="252942" y="64759"/>
                  <a:pt x="254467" y="62043"/>
                  <a:pt x="255509" y="58880"/>
                </a:cubicBezTo>
                <a:cubicBezTo>
                  <a:pt x="256551" y="55718"/>
                  <a:pt x="257072" y="52276"/>
                  <a:pt x="257072" y="48555"/>
                </a:cubicBezTo>
                <a:cubicBezTo>
                  <a:pt x="257072" y="43495"/>
                  <a:pt x="256179" y="39328"/>
                  <a:pt x="254393" y="36054"/>
                </a:cubicBezTo>
                <a:cubicBezTo>
                  <a:pt x="252607" y="32779"/>
                  <a:pt x="250412" y="30361"/>
                  <a:pt x="247807" y="28798"/>
                </a:cubicBezTo>
                <a:cubicBezTo>
                  <a:pt x="245203" y="27236"/>
                  <a:pt x="242468" y="26250"/>
                  <a:pt x="239603" y="25840"/>
                </a:cubicBezTo>
                <a:cubicBezTo>
                  <a:pt x="236738" y="25431"/>
                  <a:pt x="233780" y="25226"/>
                  <a:pt x="230729" y="25226"/>
                </a:cubicBezTo>
                <a:close/>
                <a:moveTo>
                  <a:pt x="574523" y="9636"/>
                </a:moveTo>
                <a:cubicBezTo>
                  <a:pt x="578913" y="9636"/>
                  <a:pt x="582410" y="9691"/>
                  <a:pt x="585015" y="9803"/>
                </a:cubicBezTo>
                <a:cubicBezTo>
                  <a:pt x="587619" y="9915"/>
                  <a:pt x="589647" y="10175"/>
                  <a:pt x="591098" y="10584"/>
                </a:cubicBezTo>
                <a:cubicBezTo>
                  <a:pt x="592549" y="10994"/>
                  <a:pt x="593591" y="11607"/>
                  <a:pt x="594224" y="12426"/>
                </a:cubicBezTo>
                <a:cubicBezTo>
                  <a:pt x="594856" y="13245"/>
                  <a:pt x="595396" y="14361"/>
                  <a:pt x="595842" y="15775"/>
                </a:cubicBezTo>
                <a:lnTo>
                  <a:pt x="640491" y="143804"/>
                </a:lnTo>
                <a:cubicBezTo>
                  <a:pt x="641384" y="146483"/>
                  <a:pt x="641942" y="148604"/>
                  <a:pt x="642165" y="150166"/>
                </a:cubicBezTo>
                <a:cubicBezTo>
                  <a:pt x="642388" y="151729"/>
                  <a:pt x="642091" y="152901"/>
                  <a:pt x="641272" y="153683"/>
                </a:cubicBezTo>
                <a:cubicBezTo>
                  <a:pt x="640453" y="154464"/>
                  <a:pt x="639002" y="154948"/>
                  <a:pt x="636919" y="155134"/>
                </a:cubicBezTo>
                <a:cubicBezTo>
                  <a:pt x="634835" y="155320"/>
                  <a:pt x="631970" y="155413"/>
                  <a:pt x="628324" y="155413"/>
                </a:cubicBezTo>
                <a:cubicBezTo>
                  <a:pt x="624529" y="155413"/>
                  <a:pt x="621571" y="155357"/>
                  <a:pt x="619450" y="155245"/>
                </a:cubicBezTo>
                <a:cubicBezTo>
                  <a:pt x="617329" y="155134"/>
                  <a:pt x="615711" y="154910"/>
                  <a:pt x="614595" y="154575"/>
                </a:cubicBezTo>
                <a:cubicBezTo>
                  <a:pt x="613478" y="154241"/>
                  <a:pt x="612697" y="153776"/>
                  <a:pt x="612251" y="153180"/>
                </a:cubicBezTo>
                <a:cubicBezTo>
                  <a:pt x="611804" y="152585"/>
                  <a:pt x="611432" y="151804"/>
                  <a:pt x="611134" y="150836"/>
                </a:cubicBezTo>
                <a:lnTo>
                  <a:pt x="601423" y="121815"/>
                </a:lnTo>
                <a:lnTo>
                  <a:pt x="547175" y="121815"/>
                </a:lnTo>
                <a:lnTo>
                  <a:pt x="538023" y="150055"/>
                </a:lnTo>
                <a:cubicBezTo>
                  <a:pt x="537725" y="151097"/>
                  <a:pt x="537334" y="151971"/>
                  <a:pt x="536851" y="152678"/>
                </a:cubicBezTo>
                <a:cubicBezTo>
                  <a:pt x="536367" y="153385"/>
                  <a:pt x="535585" y="153943"/>
                  <a:pt x="534506" y="154352"/>
                </a:cubicBezTo>
                <a:cubicBezTo>
                  <a:pt x="533427" y="154762"/>
                  <a:pt x="531902" y="155041"/>
                  <a:pt x="529930" y="155189"/>
                </a:cubicBezTo>
                <a:cubicBezTo>
                  <a:pt x="527958" y="155338"/>
                  <a:pt x="525372" y="155413"/>
                  <a:pt x="522172" y="155413"/>
                </a:cubicBezTo>
                <a:cubicBezTo>
                  <a:pt x="518749" y="155413"/>
                  <a:pt x="516070" y="155301"/>
                  <a:pt x="514136" y="155078"/>
                </a:cubicBezTo>
                <a:cubicBezTo>
                  <a:pt x="512201" y="154855"/>
                  <a:pt x="510861" y="154315"/>
                  <a:pt x="510117" y="153459"/>
                </a:cubicBezTo>
                <a:cubicBezTo>
                  <a:pt x="509373" y="152604"/>
                  <a:pt x="509113" y="151394"/>
                  <a:pt x="509336" y="149832"/>
                </a:cubicBezTo>
                <a:cubicBezTo>
                  <a:pt x="509559" y="148269"/>
                  <a:pt x="510117" y="146185"/>
                  <a:pt x="511010" y="143581"/>
                </a:cubicBezTo>
                <a:lnTo>
                  <a:pt x="555547" y="15440"/>
                </a:lnTo>
                <a:cubicBezTo>
                  <a:pt x="555994" y="14175"/>
                  <a:pt x="556514" y="13152"/>
                  <a:pt x="557110" y="12370"/>
                </a:cubicBezTo>
                <a:cubicBezTo>
                  <a:pt x="557705" y="11589"/>
                  <a:pt x="558654" y="10994"/>
                  <a:pt x="559956" y="10584"/>
                </a:cubicBezTo>
                <a:cubicBezTo>
                  <a:pt x="561258" y="10175"/>
                  <a:pt x="563063" y="9915"/>
                  <a:pt x="565370" y="9803"/>
                </a:cubicBezTo>
                <a:cubicBezTo>
                  <a:pt x="567677" y="9691"/>
                  <a:pt x="570727" y="9636"/>
                  <a:pt x="574523" y="9636"/>
                </a:cubicBezTo>
                <a:close/>
                <a:moveTo>
                  <a:pt x="198806" y="2567"/>
                </a:moveTo>
                <a:lnTo>
                  <a:pt x="232850" y="2567"/>
                </a:lnTo>
                <a:cubicBezTo>
                  <a:pt x="236273" y="2567"/>
                  <a:pt x="239529" y="2698"/>
                  <a:pt x="242617" y="2958"/>
                </a:cubicBezTo>
                <a:cubicBezTo>
                  <a:pt x="245705" y="3218"/>
                  <a:pt x="249407" y="3777"/>
                  <a:pt x="253723" y="4632"/>
                </a:cubicBezTo>
                <a:cubicBezTo>
                  <a:pt x="258039" y="5488"/>
                  <a:pt x="262411" y="7069"/>
                  <a:pt x="266839" y="9376"/>
                </a:cubicBezTo>
                <a:cubicBezTo>
                  <a:pt x="271266" y="11683"/>
                  <a:pt x="275043" y="14604"/>
                  <a:pt x="278168" y="18138"/>
                </a:cubicBezTo>
                <a:cubicBezTo>
                  <a:pt x="281294" y="21673"/>
                  <a:pt x="283675" y="25803"/>
                  <a:pt x="285312" y="30528"/>
                </a:cubicBezTo>
                <a:cubicBezTo>
                  <a:pt x="286949" y="35254"/>
                  <a:pt x="287768" y="40556"/>
                  <a:pt x="287768" y="46434"/>
                </a:cubicBezTo>
                <a:cubicBezTo>
                  <a:pt x="287768" y="54546"/>
                  <a:pt x="286503" y="61727"/>
                  <a:pt x="283972" y="67977"/>
                </a:cubicBezTo>
                <a:cubicBezTo>
                  <a:pt x="281442" y="74228"/>
                  <a:pt x="277759" y="79493"/>
                  <a:pt x="272922" y="83772"/>
                </a:cubicBezTo>
                <a:cubicBezTo>
                  <a:pt x="268085" y="88050"/>
                  <a:pt x="262151" y="91306"/>
                  <a:pt x="255118" y="93539"/>
                </a:cubicBezTo>
                <a:cubicBezTo>
                  <a:pt x="248086" y="95771"/>
                  <a:pt x="239808" y="96887"/>
                  <a:pt x="230283" y="96887"/>
                </a:cubicBezTo>
                <a:lnTo>
                  <a:pt x="218228" y="96887"/>
                </a:lnTo>
                <a:lnTo>
                  <a:pt x="218228" y="142987"/>
                </a:lnTo>
                <a:cubicBezTo>
                  <a:pt x="218228" y="143731"/>
                  <a:pt x="217986" y="144401"/>
                  <a:pt x="217502" y="144996"/>
                </a:cubicBezTo>
                <a:cubicBezTo>
                  <a:pt x="217018" y="145591"/>
                  <a:pt x="216218" y="146075"/>
                  <a:pt x="215102" y="146447"/>
                </a:cubicBezTo>
                <a:cubicBezTo>
                  <a:pt x="213986" y="146819"/>
                  <a:pt x="212498" y="147117"/>
                  <a:pt x="210637" y="147340"/>
                </a:cubicBezTo>
                <a:cubicBezTo>
                  <a:pt x="208777" y="147563"/>
                  <a:pt x="206396" y="147675"/>
                  <a:pt x="203494" y="147675"/>
                </a:cubicBezTo>
                <a:cubicBezTo>
                  <a:pt x="200666" y="147675"/>
                  <a:pt x="198303" y="147563"/>
                  <a:pt x="196406" y="147340"/>
                </a:cubicBezTo>
                <a:cubicBezTo>
                  <a:pt x="194508" y="147117"/>
                  <a:pt x="193001" y="146819"/>
                  <a:pt x="191885" y="146447"/>
                </a:cubicBezTo>
                <a:cubicBezTo>
                  <a:pt x="190769" y="146075"/>
                  <a:pt x="189988" y="145591"/>
                  <a:pt x="189541" y="144996"/>
                </a:cubicBezTo>
                <a:cubicBezTo>
                  <a:pt x="189095" y="144401"/>
                  <a:pt x="188871" y="143731"/>
                  <a:pt x="188871" y="142987"/>
                </a:cubicBezTo>
                <a:lnTo>
                  <a:pt x="188871" y="13060"/>
                </a:lnTo>
                <a:cubicBezTo>
                  <a:pt x="188871" y="9562"/>
                  <a:pt x="189783" y="6939"/>
                  <a:pt x="191606" y="5190"/>
                </a:cubicBezTo>
                <a:cubicBezTo>
                  <a:pt x="193429" y="3442"/>
                  <a:pt x="195829" y="2567"/>
                  <a:pt x="198806" y="2567"/>
                </a:cubicBezTo>
                <a:close/>
                <a:moveTo>
                  <a:pt x="126289" y="0"/>
                </a:moveTo>
                <a:cubicBezTo>
                  <a:pt x="129712" y="0"/>
                  <a:pt x="133135" y="260"/>
                  <a:pt x="136558" y="781"/>
                </a:cubicBezTo>
                <a:cubicBezTo>
                  <a:pt x="139981" y="1302"/>
                  <a:pt x="143181" y="2009"/>
                  <a:pt x="146158" y="2902"/>
                </a:cubicBezTo>
                <a:cubicBezTo>
                  <a:pt x="149134" y="3795"/>
                  <a:pt x="151776" y="4800"/>
                  <a:pt x="154083" y="5916"/>
                </a:cubicBezTo>
                <a:cubicBezTo>
                  <a:pt x="156390" y="7032"/>
                  <a:pt x="157915" y="7962"/>
                  <a:pt x="158659" y="8707"/>
                </a:cubicBezTo>
                <a:cubicBezTo>
                  <a:pt x="159403" y="9451"/>
                  <a:pt x="159906" y="10083"/>
                  <a:pt x="160166" y="10604"/>
                </a:cubicBezTo>
                <a:cubicBezTo>
                  <a:pt x="160427" y="11125"/>
                  <a:pt x="160650" y="11813"/>
                  <a:pt x="160836" y="12669"/>
                </a:cubicBezTo>
                <a:cubicBezTo>
                  <a:pt x="161022" y="13525"/>
                  <a:pt x="161152" y="14604"/>
                  <a:pt x="161226" y="15906"/>
                </a:cubicBezTo>
                <a:cubicBezTo>
                  <a:pt x="161301" y="17208"/>
                  <a:pt x="161338" y="18827"/>
                  <a:pt x="161338" y="20762"/>
                </a:cubicBezTo>
                <a:cubicBezTo>
                  <a:pt x="161338" y="22920"/>
                  <a:pt x="161282" y="24743"/>
                  <a:pt x="161171" y="26231"/>
                </a:cubicBezTo>
                <a:cubicBezTo>
                  <a:pt x="161059" y="27719"/>
                  <a:pt x="160873" y="28947"/>
                  <a:pt x="160613" y="29915"/>
                </a:cubicBezTo>
                <a:cubicBezTo>
                  <a:pt x="160352" y="30882"/>
                  <a:pt x="159980" y="31589"/>
                  <a:pt x="159496" y="32035"/>
                </a:cubicBezTo>
                <a:cubicBezTo>
                  <a:pt x="159013" y="32482"/>
                  <a:pt x="158362" y="32705"/>
                  <a:pt x="157543" y="32705"/>
                </a:cubicBezTo>
                <a:cubicBezTo>
                  <a:pt x="156724" y="32705"/>
                  <a:pt x="155422" y="32184"/>
                  <a:pt x="153636" y="31142"/>
                </a:cubicBezTo>
                <a:cubicBezTo>
                  <a:pt x="151850" y="30101"/>
                  <a:pt x="149655" y="28966"/>
                  <a:pt x="147051" y="27738"/>
                </a:cubicBezTo>
                <a:cubicBezTo>
                  <a:pt x="144446" y="26510"/>
                  <a:pt x="141432" y="25394"/>
                  <a:pt x="138009" y="24389"/>
                </a:cubicBezTo>
                <a:cubicBezTo>
                  <a:pt x="134586" y="23385"/>
                  <a:pt x="130828" y="22882"/>
                  <a:pt x="126736" y="22882"/>
                </a:cubicBezTo>
                <a:cubicBezTo>
                  <a:pt x="123536" y="22882"/>
                  <a:pt x="120745" y="23273"/>
                  <a:pt x="118364" y="24054"/>
                </a:cubicBezTo>
                <a:cubicBezTo>
                  <a:pt x="115983" y="24836"/>
                  <a:pt x="113992" y="25915"/>
                  <a:pt x="112392" y="27291"/>
                </a:cubicBezTo>
                <a:cubicBezTo>
                  <a:pt x="110792" y="28668"/>
                  <a:pt x="109602" y="30324"/>
                  <a:pt x="108820" y="32259"/>
                </a:cubicBezTo>
                <a:cubicBezTo>
                  <a:pt x="108039" y="34193"/>
                  <a:pt x="107648" y="36240"/>
                  <a:pt x="107648" y="38398"/>
                </a:cubicBezTo>
                <a:cubicBezTo>
                  <a:pt x="107648" y="41598"/>
                  <a:pt x="108523" y="44369"/>
                  <a:pt x="110271" y="46713"/>
                </a:cubicBezTo>
                <a:cubicBezTo>
                  <a:pt x="112020" y="49058"/>
                  <a:pt x="114364" y="51141"/>
                  <a:pt x="117304" y="52964"/>
                </a:cubicBezTo>
                <a:cubicBezTo>
                  <a:pt x="120243" y="54787"/>
                  <a:pt x="123573" y="56499"/>
                  <a:pt x="127294" y="58099"/>
                </a:cubicBezTo>
                <a:cubicBezTo>
                  <a:pt x="131014" y="59699"/>
                  <a:pt x="134810" y="61392"/>
                  <a:pt x="138679" y="63178"/>
                </a:cubicBezTo>
                <a:cubicBezTo>
                  <a:pt x="142549" y="64964"/>
                  <a:pt x="146344" y="66991"/>
                  <a:pt x="150064" y="69261"/>
                </a:cubicBezTo>
                <a:cubicBezTo>
                  <a:pt x="153785" y="71531"/>
                  <a:pt x="157097" y="74247"/>
                  <a:pt x="159999" y="77409"/>
                </a:cubicBezTo>
                <a:cubicBezTo>
                  <a:pt x="162901" y="80572"/>
                  <a:pt x="165245" y="84293"/>
                  <a:pt x="167031" y="88571"/>
                </a:cubicBezTo>
                <a:cubicBezTo>
                  <a:pt x="168817" y="92850"/>
                  <a:pt x="169710" y="97892"/>
                  <a:pt x="169710" y="103696"/>
                </a:cubicBezTo>
                <a:cubicBezTo>
                  <a:pt x="169710" y="111286"/>
                  <a:pt x="168296" y="117946"/>
                  <a:pt x="165468" y="123676"/>
                </a:cubicBezTo>
                <a:cubicBezTo>
                  <a:pt x="162640" y="129406"/>
                  <a:pt x="158808" y="134187"/>
                  <a:pt x="153971" y="138020"/>
                </a:cubicBezTo>
                <a:cubicBezTo>
                  <a:pt x="149134" y="141852"/>
                  <a:pt x="143479" y="144735"/>
                  <a:pt x="137005" y="146670"/>
                </a:cubicBezTo>
                <a:cubicBezTo>
                  <a:pt x="130531" y="148605"/>
                  <a:pt x="123610" y="149572"/>
                  <a:pt x="116243" y="149572"/>
                </a:cubicBezTo>
                <a:cubicBezTo>
                  <a:pt x="111257" y="149572"/>
                  <a:pt x="106625" y="149163"/>
                  <a:pt x="102346" y="148344"/>
                </a:cubicBezTo>
                <a:cubicBezTo>
                  <a:pt x="98068" y="147526"/>
                  <a:pt x="94291" y="146540"/>
                  <a:pt x="91017" y="145387"/>
                </a:cubicBezTo>
                <a:cubicBezTo>
                  <a:pt x="87743" y="144233"/>
                  <a:pt x="85008" y="143024"/>
                  <a:pt x="82813" y="141759"/>
                </a:cubicBezTo>
                <a:cubicBezTo>
                  <a:pt x="80617" y="140494"/>
                  <a:pt x="79036" y="139378"/>
                  <a:pt x="78069" y="138410"/>
                </a:cubicBezTo>
                <a:cubicBezTo>
                  <a:pt x="77101" y="137443"/>
                  <a:pt x="76413" y="136048"/>
                  <a:pt x="76004" y="134224"/>
                </a:cubicBezTo>
                <a:cubicBezTo>
                  <a:pt x="75595" y="132401"/>
                  <a:pt x="75390" y="129778"/>
                  <a:pt x="75390" y="126355"/>
                </a:cubicBezTo>
                <a:cubicBezTo>
                  <a:pt x="75390" y="124048"/>
                  <a:pt x="75464" y="122114"/>
                  <a:pt x="75613" y="120551"/>
                </a:cubicBezTo>
                <a:cubicBezTo>
                  <a:pt x="75762" y="118988"/>
                  <a:pt x="76004" y="117723"/>
                  <a:pt x="76339" y="116756"/>
                </a:cubicBezTo>
                <a:cubicBezTo>
                  <a:pt x="76674" y="115788"/>
                  <a:pt x="77120" y="115100"/>
                  <a:pt x="77678" y="114691"/>
                </a:cubicBezTo>
                <a:cubicBezTo>
                  <a:pt x="78236" y="114281"/>
                  <a:pt x="78887" y="114077"/>
                  <a:pt x="79631" y="114077"/>
                </a:cubicBezTo>
                <a:cubicBezTo>
                  <a:pt x="80673" y="114077"/>
                  <a:pt x="82143" y="114691"/>
                  <a:pt x="84041" y="115919"/>
                </a:cubicBezTo>
                <a:cubicBezTo>
                  <a:pt x="85938" y="117146"/>
                  <a:pt x="88375" y="118504"/>
                  <a:pt x="91352" y="119993"/>
                </a:cubicBezTo>
                <a:cubicBezTo>
                  <a:pt x="94328" y="121481"/>
                  <a:pt x="97882" y="122839"/>
                  <a:pt x="102012" y="124067"/>
                </a:cubicBezTo>
                <a:cubicBezTo>
                  <a:pt x="106141" y="125295"/>
                  <a:pt x="110923" y="125909"/>
                  <a:pt x="116355" y="125909"/>
                </a:cubicBezTo>
                <a:cubicBezTo>
                  <a:pt x="119927" y="125909"/>
                  <a:pt x="123126" y="125481"/>
                  <a:pt x="125954" y="124625"/>
                </a:cubicBezTo>
                <a:cubicBezTo>
                  <a:pt x="128782" y="123769"/>
                  <a:pt x="131182" y="122560"/>
                  <a:pt x="133154" y="120997"/>
                </a:cubicBezTo>
                <a:cubicBezTo>
                  <a:pt x="135126" y="119435"/>
                  <a:pt x="136633" y="117500"/>
                  <a:pt x="137674" y="115193"/>
                </a:cubicBezTo>
                <a:cubicBezTo>
                  <a:pt x="138716" y="112886"/>
                  <a:pt x="139237" y="110319"/>
                  <a:pt x="139237" y="107491"/>
                </a:cubicBezTo>
                <a:cubicBezTo>
                  <a:pt x="139237" y="104217"/>
                  <a:pt x="138344" y="101408"/>
                  <a:pt x="136558" y="99064"/>
                </a:cubicBezTo>
                <a:cubicBezTo>
                  <a:pt x="134772" y="96720"/>
                  <a:pt x="132447" y="94636"/>
                  <a:pt x="129582" y="92813"/>
                </a:cubicBezTo>
                <a:cubicBezTo>
                  <a:pt x="126717" y="90990"/>
                  <a:pt x="123461" y="89278"/>
                  <a:pt x="119815" y="87678"/>
                </a:cubicBezTo>
                <a:cubicBezTo>
                  <a:pt x="116169" y="86079"/>
                  <a:pt x="112411" y="84386"/>
                  <a:pt x="108541" y="82600"/>
                </a:cubicBezTo>
                <a:cubicBezTo>
                  <a:pt x="104672" y="80814"/>
                  <a:pt x="100914" y="78786"/>
                  <a:pt x="97268" y="76516"/>
                </a:cubicBezTo>
                <a:cubicBezTo>
                  <a:pt x="93621" y="74247"/>
                  <a:pt x="90366" y="71531"/>
                  <a:pt x="87501" y="68368"/>
                </a:cubicBezTo>
                <a:cubicBezTo>
                  <a:pt x="84636" y="65205"/>
                  <a:pt x="82310" y="61466"/>
                  <a:pt x="80524" y="57150"/>
                </a:cubicBezTo>
                <a:cubicBezTo>
                  <a:pt x="78739" y="52834"/>
                  <a:pt x="77846" y="47662"/>
                  <a:pt x="77846" y="41635"/>
                </a:cubicBezTo>
                <a:cubicBezTo>
                  <a:pt x="77846" y="34714"/>
                  <a:pt x="79129" y="28631"/>
                  <a:pt x="81696" y="23385"/>
                </a:cubicBezTo>
                <a:cubicBezTo>
                  <a:pt x="84264" y="18138"/>
                  <a:pt x="87724" y="13785"/>
                  <a:pt x="92077" y="10325"/>
                </a:cubicBezTo>
                <a:cubicBezTo>
                  <a:pt x="96430" y="6865"/>
                  <a:pt x="101565" y="4279"/>
                  <a:pt x="107481" y="2567"/>
                </a:cubicBezTo>
                <a:cubicBezTo>
                  <a:pt x="113397" y="856"/>
                  <a:pt x="119666" y="0"/>
                  <a:pt x="126289"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b="1" dirty="0"/>
          </a:p>
        </p:txBody>
      </p:sp>
      <p:grpSp>
        <p:nvGrpSpPr>
          <p:cNvPr id="194" name="Group 193">
            <a:extLst>
              <a:ext uri="{FF2B5EF4-FFF2-40B4-BE49-F238E27FC236}">
                <a16:creationId xmlns:a16="http://schemas.microsoft.com/office/drawing/2014/main" id="{1A050DD2-246D-4308-8299-7985643E81DC}"/>
              </a:ext>
            </a:extLst>
          </p:cNvPr>
          <p:cNvGrpSpPr/>
          <p:nvPr/>
        </p:nvGrpSpPr>
        <p:grpSpPr>
          <a:xfrm>
            <a:off x="2476137" y="5627774"/>
            <a:ext cx="485518" cy="490166"/>
            <a:chOff x="4615992" y="5137618"/>
            <a:chExt cx="1233718" cy="1245528"/>
          </a:xfrm>
        </p:grpSpPr>
        <p:pic>
          <p:nvPicPr>
            <p:cNvPr id="195" name="Graphic 194" descr="Circle with left arrow with solid fill">
              <a:extLst>
                <a:ext uri="{FF2B5EF4-FFF2-40B4-BE49-F238E27FC236}">
                  <a16:creationId xmlns:a16="http://schemas.microsoft.com/office/drawing/2014/main" id="{E36634EE-09BC-4443-A8AC-2FCF02F348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4615992" y="5724522"/>
              <a:ext cx="577593" cy="577593"/>
            </a:xfrm>
            <a:prstGeom prst="rect">
              <a:avLst/>
            </a:prstGeom>
          </p:spPr>
        </p:pic>
        <p:sp>
          <p:nvSpPr>
            <p:cNvPr id="196" name="Freeform: Shape 195">
              <a:extLst>
                <a:ext uri="{FF2B5EF4-FFF2-40B4-BE49-F238E27FC236}">
                  <a16:creationId xmlns:a16="http://schemas.microsoft.com/office/drawing/2014/main" id="{25BBF8B6-A9E7-4BC5-BC18-F32C05B267A3}"/>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a:p>
          </p:txBody>
        </p:sp>
        <p:sp>
          <p:nvSpPr>
            <p:cNvPr id="197" name="Freeform: Shape 196">
              <a:extLst>
                <a:ext uri="{FF2B5EF4-FFF2-40B4-BE49-F238E27FC236}">
                  <a16:creationId xmlns:a16="http://schemas.microsoft.com/office/drawing/2014/main" id="{3095446F-316B-42F0-80C3-72700451144C}"/>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a:p>
          </p:txBody>
        </p:sp>
        <p:grpSp>
          <p:nvGrpSpPr>
            <p:cNvPr id="198" name="Group 197">
              <a:extLst>
                <a:ext uri="{FF2B5EF4-FFF2-40B4-BE49-F238E27FC236}">
                  <a16:creationId xmlns:a16="http://schemas.microsoft.com/office/drawing/2014/main" id="{BAB5717B-A115-431A-AF90-36E097056611}"/>
                </a:ext>
              </a:extLst>
            </p:cNvPr>
            <p:cNvGrpSpPr/>
            <p:nvPr/>
          </p:nvGrpSpPr>
          <p:grpSpPr>
            <a:xfrm>
              <a:off x="5188901" y="5870159"/>
              <a:ext cx="469896" cy="512987"/>
              <a:chOff x="5240697" y="5844766"/>
              <a:chExt cx="261637" cy="285630"/>
            </a:xfrm>
          </p:grpSpPr>
          <p:pic>
            <p:nvPicPr>
              <p:cNvPr id="199" name="Picture 198" descr="A picture containing text, clipart, vector graphics&#10;&#10;Description automatically generated">
                <a:extLst>
                  <a:ext uri="{FF2B5EF4-FFF2-40B4-BE49-F238E27FC236}">
                    <a16:creationId xmlns:a16="http://schemas.microsoft.com/office/drawing/2014/main" id="{481A5705-BBE1-43E1-89B4-585CB76C80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200" name="Freeform: Shape 199">
                <a:extLst>
                  <a:ext uri="{FF2B5EF4-FFF2-40B4-BE49-F238E27FC236}">
                    <a16:creationId xmlns:a16="http://schemas.microsoft.com/office/drawing/2014/main" id="{39C20EBC-5227-471A-BC89-563644F97379}"/>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grpSp>
        <p:nvGrpSpPr>
          <p:cNvPr id="201" name="Group 200">
            <a:extLst>
              <a:ext uri="{FF2B5EF4-FFF2-40B4-BE49-F238E27FC236}">
                <a16:creationId xmlns:a16="http://schemas.microsoft.com/office/drawing/2014/main" id="{86EE1299-AD62-470C-91BC-51611E0EF4D3}"/>
              </a:ext>
            </a:extLst>
          </p:cNvPr>
          <p:cNvGrpSpPr/>
          <p:nvPr/>
        </p:nvGrpSpPr>
        <p:grpSpPr>
          <a:xfrm>
            <a:off x="2915324" y="5626281"/>
            <a:ext cx="485518" cy="490166"/>
            <a:chOff x="4615992" y="5137618"/>
            <a:chExt cx="1233718" cy="1245528"/>
          </a:xfrm>
        </p:grpSpPr>
        <p:pic>
          <p:nvPicPr>
            <p:cNvPr id="202" name="Graphic 201" descr="Circle with left arrow with solid fill">
              <a:extLst>
                <a:ext uri="{FF2B5EF4-FFF2-40B4-BE49-F238E27FC236}">
                  <a16:creationId xmlns:a16="http://schemas.microsoft.com/office/drawing/2014/main" id="{C31D02C8-4F3E-4E91-B513-874B82A2CC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4615992" y="5724522"/>
              <a:ext cx="577593" cy="577593"/>
            </a:xfrm>
            <a:prstGeom prst="rect">
              <a:avLst/>
            </a:prstGeom>
          </p:spPr>
        </p:pic>
        <p:sp>
          <p:nvSpPr>
            <p:cNvPr id="203" name="Freeform: Shape 202">
              <a:extLst>
                <a:ext uri="{FF2B5EF4-FFF2-40B4-BE49-F238E27FC236}">
                  <a16:creationId xmlns:a16="http://schemas.microsoft.com/office/drawing/2014/main" id="{A3675BB4-D642-4899-914D-00F1CF03C356}"/>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a:p>
          </p:txBody>
        </p:sp>
        <p:sp>
          <p:nvSpPr>
            <p:cNvPr id="204" name="Freeform: Shape 203">
              <a:extLst>
                <a:ext uri="{FF2B5EF4-FFF2-40B4-BE49-F238E27FC236}">
                  <a16:creationId xmlns:a16="http://schemas.microsoft.com/office/drawing/2014/main" id="{7793FC60-E0F8-4054-A157-EA38A5EF3EDD}"/>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a:p>
          </p:txBody>
        </p:sp>
        <p:grpSp>
          <p:nvGrpSpPr>
            <p:cNvPr id="205" name="Group 204">
              <a:extLst>
                <a:ext uri="{FF2B5EF4-FFF2-40B4-BE49-F238E27FC236}">
                  <a16:creationId xmlns:a16="http://schemas.microsoft.com/office/drawing/2014/main" id="{8AA72747-81B8-4286-B18F-48E35C4FFB35}"/>
                </a:ext>
              </a:extLst>
            </p:cNvPr>
            <p:cNvGrpSpPr/>
            <p:nvPr/>
          </p:nvGrpSpPr>
          <p:grpSpPr>
            <a:xfrm>
              <a:off x="5188901" y="5870159"/>
              <a:ext cx="469896" cy="512987"/>
              <a:chOff x="5240697" y="5844766"/>
              <a:chExt cx="261637" cy="285630"/>
            </a:xfrm>
          </p:grpSpPr>
          <p:pic>
            <p:nvPicPr>
              <p:cNvPr id="206" name="Picture 205" descr="A picture containing text, clipart, vector graphics&#10;&#10;Description automatically generated">
                <a:extLst>
                  <a:ext uri="{FF2B5EF4-FFF2-40B4-BE49-F238E27FC236}">
                    <a16:creationId xmlns:a16="http://schemas.microsoft.com/office/drawing/2014/main" id="{B2283345-B79F-476E-93EF-F88A025FE9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207" name="Freeform: Shape 206">
                <a:extLst>
                  <a:ext uri="{FF2B5EF4-FFF2-40B4-BE49-F238E27FC236}">
                    <a16:creationId xmlns:a16="http://schemas.microsoft.com/office/drawing/2014/main" id="{922EF46E-0272-4CB8-BF51-A5126B49550F}"/>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
        <p:nvSpPr>
          <p:cNvPr id="208" name="TextBox 207">
            <a:extLst>
              <a:ext uri="{FF2B5EF4-FFF2-40B4-BE49-F238E27FC236}">
                <a16:creationId xmlns:a16="http://schemas.microsoft.com/office/drawing/2014/main" id="{741E267C-F4E8-4DA6-9EFB-3A6A6546D2B7}"/>
              </a:ext>
            </a:extLst>
          </p:cNvPr>
          <p:cNvSpPr txBox="1"/>
          <p:nvPr/>
        </p:nvSpPr>
        <p:spPr>
          <a:xfrm>
            <a:off x="2550836" y="5360636"/>
            <a:ext cx="433345" cy="369332"/>
          </a:xfrm>
          <a:prstGeom prst="rect">
            <a:avLst/>
          </a:prstGeom>
          <a:noFill/>
        </p:spPr>
        <p:txBody>
          <a:bodyPr wrap="square">
            <a:spAutoFit/>
          </a:bodyPr>
          <a:lstStyle/>
          <a:p>
            <a:r>
              <a:rPr lang="en-US" sz="1800" b="1" dirty="0"/>
              <a:t>SP</a:t>
            </a:r>
            <a:endParaRPr lang="en-GB" b="1" dirty="0"/>
          </a:p>
        </p:txBody>
      </p:sp>
      <p:sp>
        <p:nvSpPr>
          <p:cNvPr id="209" name="TextBox 208">
            <a:extLst>
              <a:ext uri="{FF2B5EF4-FFF2-40B4-BE49-F238E27FC236}">
                <a16:creationId xmlns:a16="http://schemas.microsoft.com/office/drawing/2014/main" id="{98B8CD22-F069-4735-B850-05A97B92A236}"/>
              </a:ext>
            </a:extLst>
          </p:cNvPr>
          <p:cNvSpPr txBox="1"/>
          <p:nvPr/>
        </p:nvSpPr>
        <p:spPr>
          <a:xfrm>
            <a:off x="2968162" y="5360636"/>
            <a:ext cx="433345" cy="369332"/>
          </a:xfrm>
          <a:prstGeom prst="rect">
            <a:avLst/>
          </a:prstGeom>
          <a:noFill/>
        </p:spPr>
        <p:txBody>
          <a:bodyPr wrap="square">
            <a:spAutoFit/>
          </a:bodyPr>
          <a:lstStyle/>
          <a:p>
            <a:pPr algn="ctr"/>
            <a:r>
              <a:rPr lang="en-US" sz="1800" b="1" dirty="0"/>
              <a:t>A</a:t>
            </a:r>
            <a:endParaRPr lang="en-GB" b="1" dirty="0"/>
          </a:p>
        </p:txBody>
      </p:sp>
      <p:sp>
        <p:nvSpPr>
          <p:cNvPr id="211" name="Freeform: Shape 210" descr="Speech with solid fill">
            <a:extLst>
              <a:ext uri="{FF2B5EF4-FFF2-40B4-BE49-F238E27FC236}">
                <a16:creationId xmlns:a16="http://schemas.microsoft.com/office/drawing/2014/main" id="{8A20E0AF-FE7D-471C-86FA-AF2E66B13CF2}"/>
              </a:ext>
            </a:extLst>
          </p:cNvPr>
          <p:cNvSpPr/>
          <p:nvPr/>
        </p:nvSpPr>
        <p:spPr>
          <a:xfrm flipH="1">
            <a:off x="3845171" y="5054722"/>
            <a:ext cx="528152" cy="481550"/>
          </a:xfrm>
          <a:custGeom>
            <a:avLst/>
            <a:gdLst>
              <a:gd name="connsiteX0" fmla="*/ 448437 w 1000777"/>
              <a:gd name="connsiteY0" fmla="*/ 209959 h 912473"/>
              <a:gd name="connsiteX1" fmla="*/ 464773 w 1000777"/>
              <a:gd name="connsiteY1" fmla="*/ 217411 h 912473"/>
              <a:gd name="connsiteX2" fmla="*/ 464773 w 1000777"/>
              <a:gd name="connsiteY2" fmla="*/ 249397 h 912473"/>
              <a:gd name="connsiteX3" fmla="*/ 395331 w 1000777"/>
              <a:gd name="connsiteY3" fmla="*/ 318839 h 912473"/>
              <a:gd name="connsiteX4" fmla="*/ 651515 w 1000777"/>
              <a:gd name="connsiteY4" fmla="*/ 318839 h 912473"/>
              <a:gd name="connsiteX5" fmla="*/ 674975 w 1000777"/>
              <a:gd name="connsiteY5" fmla="*/ 342299 h 912473"/>
              <a:gd name="connsiteX6" fmla="*/ 651515 w 1000777"/>
              <a:gd name="connsiteY6" fmla="*/ 365759 h 912473"/>
              <a:gd name="connsiteX7" fmla="*/ 395331 w 1000777"/>
              <a:gd name="connsiteY7" fmla="*/ 365759 h 912473"/>
              <a:gd name="connsiteX8" fmla="*/ 464773 w 1000777"/>
              <a:gd name="connsiteY8" fmla="*/ 435201 h 912473"/>
              <a:gd name="connsiteX9" fmla="*/ 463602 w 1000777"/>
              <a:gd name="connsiteY9" fmla="*/ 468358 h 912473"/>
              <a:gd name="connsiteX10" fmla="*/ 431616 w 1000777"/>
              <a:gd name="connsiteY10" fmla="*/ 468358 h 912473"/>
              <a:gd name="connsiteX11" fmla="*/ 322136 w 1000777"/>
              <a:gd name="connsiteY11" fmla="*/ 358878 h 912473"/>
              <a:gd name="connsiteX12" fmla="*/ 322136 w 1000777"/>
              <a:gd name="connsiteY12" fmla="*/ 325721 h 912473"/>
              <a:gd name="connsiteX13" fmla="*/ 431616 w 1000777"/>
              <a:gd name="connsiteY13" fmla="*/ 216240 h 912473"/>
              <a:gd name="connsiteX14" fmla="*/ 448437 w 1000777"/>
              <a:gd name="connsiteY14" fmla="*/ 209959 h 912473"/>
              <a:gd name="connsiteX15" fmla="*/ 495115 w 1000777"/>
              <a:gd name="connsiteY15" fmla="*/ 92059 h 912473"/>
              <a:gd name="connsiteX16" fmla="*/ 244874 w 1000777"/>
              <a:gd name="connsiteY16" fmla="*/ 342300 h 912473"/>
              <a:gd name="connsiteX17" fmla="*/ 495115 w 1000777"/>
              <a:gd name="connsiteY17" fmla="*/ 592540 h 912473"/>
              <a:gd name="connsiteX18" fmla="*/ 745355 w 1000777"/>
              <a:gd name="connsiteY18" fmla="*/ 342300 h 912473"/>
              <a:gd name="connsiteX19" fmla="*/ 495115 w 1000777"/>
              <a:gd name="connsiteY19" fmla="*/ 92059 h 912473"/>
              <a:gd name="connsiteX20" fmla="*/ 495115 w 1000777"/>
              <a:gd name="connsiteY20" fmla="*/ 45139 h 912473"/>
              <a:gd name="connsiteX21" fmla="*/ 792276 w 1000777"/>
              <a:gd name="connsiteY21" fmla="*/ 342300 h 912473"/>
              <a:gd name="connsiteX22" fmla="*/ 495115 w 1000777"/>
              <a:gd name="connsiteY22" fmla="*/ 639461 h 912473"/>
              <a:gd name="connsiteX23" fmla="*/ 197954 w 1000777"/>
              <a:gd name="connsiteY23" fmla="*/ 342300 h 912473"/>
              <a:gd name="connsiteX24" fmla="*/ 495115 w 1000777"/>
              <a:gd name="connsiteY24" fmla="*/ 45139 h 912473"/>
              <a:gd name="connsiteX25" fmla="*/ 950738 w 1000777"/>
              <a:gd name="connsiteY25" fmla="*/ 0 h 912473"/>
              <a:gd name="connsiteX26" fmla="*/ 50039 w 1000777"/>
              <a:gd name="connsiteY26" fmla="*/ 0 h 912473"/>
              <a:gd name="connsiteX27" fmla="*/ 0 w 1000777"/>
              <a:gd name="connsiteY27" fmla="*/ 50039 h 912473"/>
              <a:gd name="connsiteX28" fmla="*/ 0 w 1000777"/>
              <a:gd name="connsiteY28" fmla="*/ 657863 h 912473"/>
              <a:gd name="connsiteX29" fmla="*/ 50039 w 1000777"/>
              <a:gd name="connsiteY29" fmla="*/ 707902 h 912473"/>
              <a:gd name="connsiteX30" fmla="*/ 600466 w 1000777"/>
              <a:gd name="connsiteY30" fmla="*/ 707902 h 912473"/>
              <a:gd name="connsiteX31" fmla="*/ 800621 w 1000777"/>
              <a:gd name="connsiteY31" fmla="*/ 912473 h 912473"/>
              <a:gd name="connsiteX32" fmla="*/ 800621 w 1000777"/>
              <a:gd name="connsiteY32" fmla="*/ 709374 h 912473"/>
              <a:gd name="connsiteX33" fmla="*/ 950738 w 1000777"/>
              <a:gd name="connsiteY33" fmla="*/ 709374 h 912473"/>
              <a:gd name="connsiteX34" fmla="*/ 1000777 w 1000777"/>
              <a:gd name="connsiteY34" fmla="*/ 659335 h 912473"/>
              <a:gd name="connsiteX35" fmla="*/ 1000777 w 1000777"/>
              <a:gd name="connsiteY35" fmla="*/ 51511 h 912473"/>
              <a:gd name="connsiteX36" fmla="*/ 950738 w 1000777"/>
              <a:gd name="connsiteY36" fmla="*/ 0 h 91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777" h="912473">
                <a:moveTo>
                  <a:pt x="448437" y="209959"/>
                </a:moveTo>
                <a:cubicBezTo>
                  <a:pt x="454437" y="210171"/>
                  <a:pt x="460357" y="212672"/>
                  <a:pt x="464773" y="217411"/>
                </a:cubicBezTo>
                <a:cubicBezTo>
                  <a:pt x="473169" y="226421"/>
                  <a:pt x="473169" y="240388"/>
                  <a:pt x="464773" y="249397"/>
                </a:cubicBezTo>
                <a:lnTo>
                  <a:pt x="395331" y="318839"/>
                </a:lnTo>
                <a:lnTo>
                  <a:pt x="651515" y="318839"/>
                </a:lnTo>
                <a:cubicBezTo>
                  <a:pt x="664472" y="318839"/>
                  <a:pt x="674975" y="329342"/>
                  <a:pt x="674975" y="342299"/>
                </a:cubicBezTo>
                <a:cubicBezTo>
                  <a:pt x="674975" y="355256"/>
                  <a:pt x="664472" y="365759"/>
                  <a:pt x="651515" y="365759"/>
                </a:cubicBezTo>
                <a:lnTo>
                  <a:pt x="395331" y="365759"/>
                </a:lnTo>
                <a:lnTo>
                  <a:pt x="464773" y="435201"/>
                </a:lnTo>
                <a:cubicBezTo>
                  <a:pt x="473606" y="444680"/>
                  <a:pt x="473082" y="459525"/>
                  <a:pt x="463602" y="468358"/>
                </a:cubicBezTo>
                <a:cubicBezTo>
                  <a:pt x="454593" y="476754"/>
                  <a:pt x="440626" y="476754"/>
                  <a:pt x="431616" y="468358"/>
                </a:cubicBezTo>
                <a:lnTo>
                  <a:pt x="322136" y="358878"/>
                </a:lnTo>
                <a:cubicBezTo>
                  <a:pt x="312988" y="349718"/>
                  <a:pt x="312988" y="334880"/>
                  <a:pt x="322136" y="325721"/>
                </a:cubicBezTo>
                <a:lnTo>
                  <a:pt x="431616" y="216240"/>
                </a:lnTo>
                <a:cubicBezTo>
                  <a:pt x="436356" y="211824"/>
                  <a:pt x="442437" y="209747"/>
                  <a:pt x="448437" y="209959"/>
                </a:cubicBezTo>
                <a:close/>
                <a:moveTo>
                  <a:pt x="495115" y="92059"/>
                </a:moveTo>
                <a:cubicBezTo>
                  <a:pt x="356911" y="92059"/>
                  <a:pt x="244874" y="204096"/>
                  <a:pt x="244874" y="342300"/>
                </a:cubicBezTo>
                <a:cubicBezTo>
                  <a:pt x="244874" y="480504"/>
                  <a:pt x="356911" y="592540"/>
                  <a:pt x="495115" y="592540"/>
                </a:cubicBezTo>
                <a:cubicBezTo>
                  <a:pt x="633319" y="592540"/>
                  <a:pt x="745355" y="480504"/>
                  <a:pt x="745355" y="342300"/>
                </a:cubicBezTo>
                <a:cubicBezTo>
                  <a:pt x="745355" y="204096"/>
                  <a:pt x="633319" y="92059"/>
                  <a:pt x="495115" y="92059"/>
                </a:cubicBezTo>
                <a:close/>
                <a:moveTo>
                  <a:pt x="495115" y="45139"/>
                </a:moveTo>
                <a:cubicBezTo>
                  <a:pt x="659232" y="45139"/>
                  <a:pt x="792276" y="178183"/>
                  <a:pt x="792276" y="342300"/>
                </a:cubicBezTo>
                <a:cubicBezTo>
                  <a:pt x="792276" y="506417"/>
                  <a:pt x="659232" y="639461"/>
                  <a:pt x="495115" y="639461"/>
                </a:cubicBezTo>
                <a:cubicBezTo>
                  <a:pt x="330998" y="639461"/>
                  <a:pt x="197954" y="506417"/>
                  <a:pt x="197954" y="342300"/>
                </a:cubicBezTo>
                <a:cubicBezTo>
                  <a:pt x="197954" y="178183"/>
                  <a:pt x="330998" y="45139"/>
                  <a:pt x="495115" y="45139"/>
                </a:cubicBezTo>
                <a:close/>
                <a:moveTo>
                  <a:pt x="950738" y="0"/>
                </a:moveTo>
                <a:lnTo>
                  <a:pt x="50039" y="0"/>
                </a:lnTo>
                <a:cubicBezTo>
                  <a:pt x="22076" y="0"/>
                  <a:pt x="0" y="23548"/>
                  <a:pt x="0" y="50039"/>
                </a:cubicBezTo>
                <a:lnTo>
                  <a:pt x="0" y="657863"/>
                </a:lnTo>
                <a:cubicBezTo>
                  <a:pt x="0" y="685826"/>
                  <a:pt x="22076" y="707902"/>
                  <a:pt x="50039" y="707902"/>
                </a:cubicBezTo>
                <a:lnTo>
                  <a:pt x="600466" y="707902"/>
                </a:lnTo>
                <a:lnTo>
                  <a:pt x="800621" y="912473"/>
                </a:lnTo>
                <a:lnTo>
                  <a:pt x="800621" y="709374"/>
                </a:lnTo>
                <a:lnTo>
                  <a:pt x="950738" y="709374"/>
                </a:lnTo>
                <a:cubicBezTo>
                  <a:pt x="978701" y="709374"/>
                  <a:pt x="1000777" y="685826"/>
                  <a:pt x="1000777" y="659335"/>
                </a:cubicBezTo>
                <a:lnTo>
                  <a:pt x="1000777" y="51511"/>
                </a:lnTo>
                <a:cubicBezTo>
                  <a:pt x="1000777" y="23548"/>
                  <a:pt x="978701" y="0"/>
                  <a:pt x="950738" y="0"/>
                </a:cubicBezTo>
                <a:close/>
              </a:path>
            </a:pathLst>
          </a:custGeom>
          <a:solidFill>
            <a:srgbClr val="000000"/>
          </a:solidFill>
          <a:ln w="14684" cap="flat">
            <a:noFill/>
            <a:prstDash val="solid"/>
            <a:miter/>
          </a:ln>
        </p:spPr>
        <p:txBody>
          <a:bodyPr rtlCol="0" anchor="ctr"/>
          <a:lstStyle/>
          <a:p>
            <a:endParaRPr lang="en-GB"/>
          </a:p>
        </p:txBody>
      </p:sp>
      <p:grpSp>
        <p:nvGrpSpPr>
          <p:cNvPr id="212" name="Group 211">
            <a:extLst>
              <a:ext uri="{FF2B5EF4-FFF2-40B4-BE49-F238E27FC236}">
                <a16:creationId xmlns:a16="http://schemas.microsoft.com/office/drawing/2014/main" id="{18648A18-F903-41A1-B68A-3802DC1351CA}"/>
              </a:ext>
            </a:extLst>
          </p:cNvPr>
          <p:cNvGrpSpPr/>
          <p:nvPr/>
        </p:nvGrpSpPr>
        <p:grpSpPr>
          <a:xfrm>
            <a:off x="3487615" y="5056607"/>
            <a:ext cx="352147" cy="1029906"/>
            <a:chOff x="135533" y="4553506"/>
            <a:chExt cx="522358" cy="1527713"/>
          </a:xfrm>
        </p:grpSpPr>
        <p:grpSp>
          <p:nvGrpSpPr>
            <p:cNvPr id="213" name="Graphic 141" descr="Man with solid fill">
              <a:extLst>
                <a:ext uri="{FF2B5EF4-FFF2-40B4-BE49-F238E27FC236}">
                  <a16:creationId xmlns:a16="http://schemas.microsoft.com/office/drawing/2014/main" id="{205791B7-A072-447B-AF05-540777D9DF0D}"/>
                </a:ext>
              </a:extLst>
            </p:cNvPr>
            <p:cNvGrpSpPr/>
            <p:nvPr/>
          </p:nvGrpSpPr>
          <p:grpSpPr>
            <a:xfrm>
              <a:off x="135533" y="5012758"/>
              <a:ext cx="522358" cy="1068461"/>
              <a:chOff x="4715812" y="7423682"/>
              <a:chExt cx="1206872" cy="2468602"/>
            </a:xfrm>
            <a:solidFill>
              <a:schemeClr val="tx1"/>
            </a:solidFill>
          </p:grpSpPr>
          <p:sp>
            <p:nvSpPr>
              <p:cNvPr id="215" name="Freeform: Shape 214">
                <a:extLst>
                  <a:ext uri="{FF2B5EF4-FFF2-40B4-BE49-F238E27FC236}">
                    <a16:creationId xmlns:a16="http://schemas.microsoft.com/office/drawing/2014/main" id="{13E1F8CE-2B2B-457D-AD4D-8202C4243D35}"/>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C10FA745-EE44-43EB-8015-D9B2568F51A4}"/>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pic>
          <p:nvPicPr>
            <p:cNvPr id="214" name="Picture 213" descr="Icon&#10;&#10;Description automatically generated">
              <a:extLst>
                <a:ext uri="{FF2B5EF4-FFF2-40B4-BE49-F238E27FC236}">
                  <a16:creationId xmlns:a16="http://schemas.microsoft.com/office/drawing/2014/main" id="{F5CE1D36-26B6-4459-8E6E-778B215720C6}"/>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9843" y="4553506"/>
              <a:ext cx="453737" cy="453737"/>
            </a:xfrm>
            <a:prstGeom prst="rect">
              <a:avLst/>
            </a:prstGeom>
          </p:spPr>
        </p:pic>
      </p:grpSp>
      <p:sp>
        <p:nvSpPr>
          <p:cNvPr id="217" name="Freeform: Shape 216">
            <a:extLst>
              <a:ext uri="{FF2B5EF4-FFF2-40B4-BE49-F238E27FC236}">
                <a16:creationId xmlns:a16="http://schemas.microsoft.com/office/drawing/2014/main" id="{A996FF6A-DCE5-41D8-A055-EBE7DE52873D}"/>
              </a:ext>
            </a:extLst>
          </p:cNvPr>
          <p:cNvSpPr/>
          <p:nvPr/>
        </p:nvSpPr>
        <p:spPr>
          <a:xfrm>
            <a:off x="4326908" y="5586396"/>
            <a:ext cx="777571" cy="302895"/>
          </a:xfrm>
          <a:custGeom>
            <a:avLst/>
            <a:gdLst>
              <a:gd name="connsiteX0" fmla="*/ 772765 w 777571"/>
              <a:gd name="connsiteY0" fmla="*/ 1048 h 302895"/>
              <a:gd name="connsiteX1" fmla="*/ 766478 w 777571"/>
              <a:gd name="connsiteY1" fmla="*/ 1048 h 302895"/>
              <a:gd name="connsiteX2" fmla="*/ 617221 w 777571"/>
              <a:gd name="connsiteY2" fmla="*/ 56769 h 302895"/>
              <a:gd name="connsiteX3" fmla="*/ 255271 w 777571"/>
              <a:gd name="connsiteY3" fmla="*/ 115253 h 302895"/>
              <a:gd name="connsiteX4" fmla="*/ 8860 w 777571"/>
              <a:gd name="connsiteY4" fmla="*/ 122873 h 302895"/>
              <a:gd name="connsiteX5" fmla="*/ 8860 w 777571"/>
              <a:gd name="connsiteY5" fmla="*/ 122873 h 302895"/>
              <a:gd name="connsiteX6" fmla="*/ 382 w 777571"/>
              <a:gd name="connsiteY6" fmla="*/ 133160 h 302895"/>
              <a:gd name="connsiteX7" fmla="*/ 29624 w 777571"/>
              <a:gd name="connsiteY7" fmla="*/ 296704 h 302895"/>
              <a:gd name="connsiteX8" fmla="*/ 37339 w 777571"/>
              <a:gd name="connsiteY8" fmla="*/ 302895 h 302895"/>
              <a:gd name="connsiteX9" fmla="*/ 645796 w 777571"/>
              <a:gd name="connsiteY9" fmla="*/ 302895 h 302895"/>
              <a:gd name="connsiteX10" fmla="*/ 650845 w 777571"/>
              <a:gd name="connsiteY10" fmla="*/ 300800 h 302895"/>
              <a:gd name="connsiteX11" fmla="*/ 777241 w 777571"/>
              <a:gd name="connsiteY11" fmla="*/ 15050 h 302895"/>
              <a:gd name="connsiteX12" fmla="*/ 772765 w 777571"/>
              <a:gd name="connsiteY12" fmla="*/ 1048 h 30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571" h="302895">
                <a:moveTo>
                  <a:pt x="772765" y="1048"/>
                </a:moveTo>
                <a:cubicBezTo>
                  <a:pt x="770901" y="-349"/>
                  <a:pt x="768341" y="-349"/>
                  <a:pt x="766478" y="1048"/>
                </a:cubicBezTo>
                <a:cubicBezTo>
                  <a:pt x="718603" y="24309"/>
                  <a:pt x="668627" y="42967"/>
                  <a:pt x="617221" y="56769"/>
                </a:cubicBezTo>
                <a:cubicBezTo>
                  <a:pt x="498635" y="90011"/>
                  <a:pt x="366238" y="106871"/>
                  <a:pt x="255271" y="115253"/>
                </a:cubicBezTo>
                <a:cubicBezTo>
                  <a:pt x="120874" y="125349"/>
                  <a:pt x="17908" y="122873"/>
                  <a:pt x="8860" y="122873"/>
                </a:cubicBezTo>
                <a:lnTo>
                  <a:pt x="8860" y="122873"/>
                </a:lnTo>
                <a:cubicBezTo>
                  <a:pt x="3705" y="123424"/>
                  <a:pt x="-62" y="127995"/>
                  <a:pt x="382" y="133160"/>
                </a:cubicBezTo>
                <a:cubicBezTo>
                  <a:pt x="-3142" y="190977"/>
                  <a:pt x="18575" y="268319"/>
                  <a:pt x="29624" y="296704"/>
                </a:cubicBezTo>
                <a:cubicBezTo>
                  <a:pt x="30697" y="300145"/>
                  <a:pt x="33747" y="302593"/>
                  <a:pt x="37339" y="302895"/>
                </a:cubicBezTo>
                <a:lnTo>
                  <a:pt x="645796" y="302895"/>
                </a:lnTo>
                <a:cubicBezTo>
                  <a:pt x="647693" y="302904"/>
                  <a:pt x="649512" y="302149"/>
                  <a:pt x="650845" y="300800"/>
                </a:cubicBezTo>
                <a:cubicBezTo>
                  <a:pt x="722092" y="229648"/>
                  <a:pt x="765145" y="82963"/>
                  <a:pt x="777241" y="15050"/>
                </a:cubicBezTo>
                <a:cubicBezTo>
                  <a:pt x="778344" y="9919"/>
                  <a:pt x="776639" y="4587"/>
                  <a:pt x="772765" y="1048"/>
                </a:cubicBezTo>
                <a:close/>
              </a:path>
            </a:pathLst>
          </a:custGeom>
          <a:solidFill>
            <a:srgbClr val="000000"/>
          </a:solidFill>
          <a:ln w="9525" cap="flat">
            <a:noFill/>
            <a:prstDash val="solid"/>
            <a:miter/>
          </a:ln>
        </p:spPr>
        <p:txBody>
          <a:bodyPr rtlCol="0" anchor="ctr"/>
          <a:lstStyle/>
          <a:p>
            <a:endParaRPr lang="en-GB"/>
          </a:p>
        </p:txBody>
      </p:sp>
      <p:sp>
        <p:nvSpPr>
          <p:cNvPr id="218" name="Freeform: Shape 217">
            <a:extLst>
              <a:ext uri="{FF2B5EF4-FFF2-40B4-BE49-F238E27FC236}">
                <a16:creationId xmlns:a16="http://schemas.microsoft.com/office/drawing/2014/main" id="{BBF51036-EAB0-400A-9062-0AAE54801C47}"/>
              </a:ext>
            </a:extLst>
          </p:cNvPr>
          <p:cNvSpPr/>
          <p:nvPr/>
        </p:nvSpPr>
        <p:spPr>
          <a:xfrm>
            <a:off x="4301177" y="5858876"/>
            <a:ext cx="790575" cy="79819"/>
          </a:xfrm>
          <a:custGeom>
            <a:avLst/>
            <a:gdLst>
              <a:gd name="connsiteX0" fmla="*/ 751046 w 790575"/>
              <a:gd name="connsiteY0" fmla="*/ 12382 h 79819"/>
              <a:gd name="connsiteX1" fmla="*/ 691801 w 790575"/>
              <a:gd name="connsiteY1" fmla="*/ 0 h 79819"/>
              <a:gd name="connsiteX2" fmla="*/ 691801 w 790575"/>
              <a:gd name="connsiteY2" fmla="*/ 0 h 79819"/>
              <a:gd name="connsiteX3" fmla="*/ 632460 w 790575"/>
              <a:gd name="connsiteY3" fmla="*/ 12382 h 79819"/>
              <a:gd name="connsiteX4" fmla="*/ 592931 w 790575"/>
              <a:gd name="connsiteY4" fmla="*/ 21907 h 79819"/>
              <a:gd name="connsiteX5" fmla="*/ 592931 w 790575"/>
              <a:gd name="connsiteY5" fmla="*/ 21907 h 79819"/>
              <a:gd name="connsiteX6" fmla="*/ 553403 w 790575"/>
              <a:gd name="connsiteY6" fmla="*/ 12382 h 79819"/>
              <a:gd name="connsiteX7" fmla="*/ 494157 w 790575"/>
              <a:gd name="connsiteY7" fmla="*/ 0 h 79819"/>
              <a:gd name="connsiteX8" fmla="*/ 494157 w 790575"/>
              <a:gd name="connsiteY8" fmla="*/ 0 h 79819"/>
              <a:gd name="connsiteX9" fmla="*/ 434816 w 790575"/>
              <a:gd name="connsiteY9" fmla="*/ 12382 h 79819"/>
              <a:gd name="connsiteX10" fmla="*/ 395288 w 790575"/>
              <a:gd name="connsiteY10" fmla="*/ 21907 h 79819"/>
              <a:gd name="connsiteX11" fmla="*/ 355759 w 790575"/>
              <a:gd name="connsiteY11" fmla="*/ 12382 h 79819"/>
              <a:gd name="connsiteX12" fmla="*/ 296513 w 790575"/>
              <a:gd name="connsiteY12" fmla="*/ 0 h 79819"/>
              <a:gd name="connsiteX13" fmla="*/ 296513 w 790575"/>
              <a:gd name="connsiteY13" fmla="*/ 0 h 79819"/>
              <a:gd name="connsiteX14" fmla="*/ 237173 w 790575"/>
              <a:gd name="connsiteY14" fmla="*/ 12382 h 79819"/>
              <a:gd name="connsiteX15" fmla="*/ 197644 w 790575"/>
              <a:gd name="connsiteY15" fmla="*/ 21907 h 79819"/>
              <a:gd name="connsiteX16" fmla="*/ 158115 w 790575"/>
              <a:gd name="connsiteY16" fmla="*/ 12382 h 79819"/>
              <a:gd name="connsiteX17" fmla="*/ 98869 w 790575"/>
              <a:gd name="connsiteY17" fmla="*/ 0 h 79819"/>
              <a:gd name="connsiteX18" fmla="*/ 98869 w 790575"/>
              <a:gd name="connsiteY18" fmla="*/ 0 h 79819"/>
              <a:gd name="connsiteX19" fmla="*/ 39529 w 790575"/>
              <a:gd name="connsiteY19" fmla="*/ 12382 h 79819"/>
              <a:gd name="connsiteX20" fmla="*/ 0 w 790575"/>
              <a:gd name="connsiteY20" fmla="*/ 21907 h 79819"/>
              <a:gd name="connsiteX21" fmla="*/ 0 w 790575"/>
              <a:gd name="connsiteY21" fmla="*/ 79819 h 79819"/>
              <a:gd name="connsiteX22" fmla="*/ 59246 w 790575"/>
              <a:gd name="connsiteY22" fmla="*/ 67437 h 79819"/>
              <a:gd name="connsiteX23" fmla="*/ 98869 w 790575"/>
              <a:gd name="connsiteY23" fmla="*/ 57912 h 79819"/>
              <a:gd name="connsiteX24" fmla="*/ 138303 w 790575"/>
              <a:gd name="connsiteY24" fmla="*/ 67437 h 79819"/>
              <a:gd name="connsiteX25" fmla="*/ 197644 w 790575"/>
              <a:gd name="connsiteY25" fmla="*/ 79819 h 79819"/>
              <a:gd name="connsiteX26" fmla="*/ 197644 w 790575"/>
              <a:gd name="connsiteY26" fmla="*/ 79819 h 79819"/>
              <a:gd name="connsiteX27" fmla="*/ 257175 w 790575"/>
              <a:gd name="connsiteY27" fmla="*/ 67723 h 79819"/>
              <a:gd name="connsiteX28" fmla="*/ 296799 w 790575"/>
              <a:gd name="connsiteY28" fmla="*/ 58198 h 79819"/>
              <a:gd name="connsiteX29" fmla="*/ 336233 w 790575"/>
              <a:gd name="connsiteY29" fmla="*/ 67723 h 79819"/>
              <a:gd name="connsiteX30" fmla="*/ 395288 w 790575"/>
              <a:gd name="connsiteY30" fmla="*/ 79819 h 79819"/>
              <a:gd name="connsiteX31" fmla="*/ 454533 w 790575"/>
              <a:gd name="connsiteY31" fmla="*/ 67437 h 79819"/>
              <a:gd name="connsiteX32" fmla="*/ 494157 w 790575"/>
              <a:gd name="connsiteY32" fmla="*/ 57912 h 79819"/>
              <a:gd name="connsiteX33" fmla="*/ 533591 w 790575"/>
              <a:gd name="connsiteY33" fmla="*/ 67437 h 79819"/>
              <a:gd name="connsiteX34" fmla="*/ 592931 w 790575"/>
              <a:gd name="connsiteY34" fmla="*/ 79819 h 79819"/>
              <a:gd name="connsiteX35" fmla="*/ 592931 w 790575"/>
              <a:gd name="connsiteY35" fmla="*/ 79819 h 79819"/>
              <a:gd name="connsiteX36" fmla="*/ 652177 w 790575"/>
              <a:gd name="connsiteY36" fmla="*/ 67437 h 79819"/>
              <a:gd name="connsiteX37" fmla="*/ 691801 w 790575"/>
              <a:gd name="connsiteY37" fmla="*/ 57912 h 79819"/>
              <a:gd name="connsiteX38" fmla="*/ 731234 w 790575"/>
              <a:gd name="connsiteY38" fmla="*/ 67437 h 79819"/>
              <a:gd name="connsiteX39" fmla="*/ 790575 w 790575"/>
              <a:gd name="connsiteY39" fmla="*/ 79819 h 79819"/>
              <a:gd name="connsiteX40" fmla="*/ 790575 w 790575"/>
              <a:gd name="connsiteY40" fmla="*/ 21526 h 79819"/>
              <a:gd name="connsiteX41" fmla="*/ 751046 w 790575"/>
              <a:gd name="connsiteY41" fmla="*/ 12382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5" h="79819">
                <a:moveTo>
                  <a:pt x="751046" y="12382"/>
                </a:moveTo>
                <a:cubicBezTo>
                  <a:pt x="732163" y="4858"/>
                  <a:pt x="712117" y="668"/>
                  <a:pt x="691801" y="0"/>
                </a:cubicBezTo>
                <a:lnTo>
                  <a:pt x="691801" y="0"/>
                </a:lnTo>
                <a:cubicBezTo>
                  <a:pt x="671453" y="657"/>
                  <a:pt x="651373" y="4847"/>
                  <a:pt x="632460" y="12382"/>
                </a:cubicBezTo>
                <a:cubicBezTo>
                  <a:pt x="619877" y="17646"/>
                  <a:pt x="606531" y="20862"/>
                  <a:pt x="592931" y="21907"/>
                </a:cubicBezTo>
                <a:lnTo>
                  <a:pt x="592931" y="21907"/>
                </a:lnTo>
                <a:cubicBezTo>
                  <a:pt x="579331" y="20862"/>
                  <a:pt x="565986" y="17646"/>
                  <a:pt x="553403" y="12382"/>
                </a:cubicBezTo>
                <a:cubicBezTo>
                  <a:pt x="534519" y="4858"/>
                  <a:pt x="514473" y="668"/>
                  <a:pt x="494157" y="0"/>
                </a:cubicBezTo>
                <a:lnTo>
                  <a:pt x="494157" y="0"/>
                </a:lnTo>
                <a:cubicBezTo>
                  <a:pt x="473809" y="657"/>
                  <a:pt x="453729" y="4847"/>
                  <a:pt x="434816" y="12382"/>
                </a:cubicBezTo>
                <a:cubicBezTo>
                  <a:pt x="422233" y="17646"/>
                  <a:pt x="408887" y="20862"/>
                  <a:pt x="395288" y="21907"/>
                </a:cubicBezTo>
                <a:cubicBezTo>
                  <a:pt x="381688" y="20862"/>
                  <a:pt x="368342" y="17646"/>
                  <a:pt x="355759" y="12382"/>
                </a:cubicBezTo>
                <a:cubicBezTo>
                  <a:pt x="336875" y="4858"/>
                  <a:pt x="316829" y="668"/>
                  <a:pt x="296513" y="0"/>
                </a:cubicBezTo>
                <a:lnTo>
                  <a:pt x="296513" y="0"/>
                </a:lnTo>
                <a:cubicBezTo>
                  <a:pt x="276165" y="657"/>
                  <a:pt x="256085" y="4847"/>
                  <a:pt x="237173" y="12382"/>
                </a:cubicBezTo>
                <a:cubicBezTo>
                  <a:pt x="224589" y="17646"/>
                  <a:pt x="211244" y="20862"/>
                  <a:pt x="197644" y="21907"/>
                </a:cubicBezTo>
                <a:cubicBezTo>
                  <a:pt x="184044" y="20862"/>
                  <a:pt x="170698" y="17646"/>
                  <a:pt x="158115" y="12382"/>
                </a:cubicBezTo>
                <a:cubicBezTo>
                  <a:pt x="139232" y="4858"/>
                  <a:pt x="119185" y="668"/>
                  <a:pt x="98869" y="0"/>
                </a:cubicBezTo>
                <a:lnTo>
                  <a:pt x="98869" y="0"/>
                </a:lnTo>
                <a:cubicBezTo>
                  <a:pt x="78533" y="751"/>
                  <a:pt x="58469" y="4938"/>
                  <a:pt x="39529" y="12382"/>
                </a:cubicBezTo>
                <a:cubicBezTo>
                  <a:pt x="26945" y="17646"/>
                  <a:pt x="13600" y="20862"/>
                  <a:pt x="0" y="21907"/>
                </a:cubicBezTo>
                <a:lnTo>
                  <a:pt x="0" y="79819"/>
                </a:lnTo>
                <a:cubicBezTo>
                  <a:pt x="20305" y="79057"/>
                  <a:pt x="40336" y="74871"/>
                  <a:pt x="59246" y="67437"/>
                </a:cubicBezTo>
                <a:cubicBezTo>
                  <a:pt x="71866" y="62185"/>
                  <a:pt x="85241" y="58970"/>
                  <a:pt x="98869" y="57912"/>
                </a:cubicBezTo>
                <a:cubicBezTo>
                  <a:pt x="112437" y="58971"/>
                  <a:pt x="125748" y="62186"/>
                  <a:pt x="138303" y="67437"/>
                </a:cubicBezTo>
                <a:cubicBezTo>
                  <a:pt x="157246" y="74871"/>
                  <a:pt x="177308" y="79057"/>
                  <a:pt x="197644" y="79819"/>
                </a:cubicBezTo>
                <a:lnTo>
                  <a:pt x="197644" y="79819"/>
                </a:lnTo>
                <a:cubicBezTo>
                  <a:pt x="218030" y="79193"/>
                  <a:pt x="238161" y="75102"/>
                  <a:pt x="257175" y="67723"/>
                </a:cubicBezTo>
                <a:cubicBezTo>
                  <a:pt x="269796" y="62471"/>
                  <a:pt x="283171" y="59256"/>
                  <a:pt x="296799" y="58198"/>
                </a:cubicBezTo>
                <a:cubicBezTo>
                  <a:pt x="310374" y="59209"/>
                  <a:pt x="323693" y="62426"/>
                  <a:pt x="336233" y="67723"/>
                </a:cubicBezTo>
                <a:cubicBezTo>
                  <a:pt x="355103" y="75028"/>
                  <a:pt x="375065" y="79117"/>
                  <a:pt x="395288" y="79819"/>
                </a:cubicBezTo>
                <a:cubicBezTo>
                  <a:pt x="415594" y="79069"/>
                  <a:pt x="435626" y="74882"/>
                  <a:pt x="454533" y="67437"/>
                </a:cubicBezTo>
                <a:cubicBezTo>
                  <a:pt x="467154" y="62185"/>
                  <a:pt x="480529" y="58970"/>
                  <a:pt x="494157" y="57912"/>
                </a:cubicBezTo>
                <a:cubicBezTo>
                  <a:pt x="507724" y="58971"/>
                  <a:pt x="521036" y="62186"/>
                  <a:pt x="533591" y="67437"/>
                </a:cubicBezTo>
                <a:cubicBezTo>
                  <a:pt x="552534" y="74871"/>
                  <a:pt x="572595" y="79057"/>
                  <a:pt x="592931" y="79819"/>
                </a:cubicBezTo>
                <a:lnTo>
                  <a:pt x="592931" y="79819"/>
                </a:lnTo>
                <a:cubicBezTo>
                  <a:pt x="613238" y="79069"/>
                  <a:pt x="633270" y="74882"/>
                  <a:pt x="652177" y="67437"/>
                </a:cubicBezTo>
                <a:cubicBezTo>
                  <a:pt x="664797" y="62185"/>
                  <a:pt x="678172" y="58970"/>
                  <a:pt x="691801" y="57912"/>
                </a:cubicBezTo>
                <a:cubicBezTo>
                  <a:pt x="705376" y="58924"/>
                  <a:pt x="718695" y="62140"/>
                  <a:pt x="731234" y="67437"/>
                </a:cubicBezTo>
                <a:cubicBezTo>
                  <a:pt x="750178" y="74871"/>
                  <a:pt x="770239" y="79057"/>
                  <a:pt x="790575" y="79819"/>
                </a:cubicBezTo>
                <a:lnTo>
                  <a:pt x="790575" y="21526"/>
                </a:lnTo>
                <a:cubicBezTo>
                  <a:pt x="776996" y="20603"/>
                  <a:pt x="763652" y="17516"/>
                  <a:pt x="751046" y="12382"/>
                </a:cubicBezTo>
                <a:close/>
              </a:path>
            </a:pathLst>
          </a:custGeom>
          <a:solidFill>
            <a:srgbClr val="000000"/>
          </a:solidFill>
          <a:ln w="9525" cap="flat">
            <a:noFill/>
            <a:prstDash val="solid"/>
            <a:miter/>
          </a:ln>
        </p:spPr>
        <p:txBody>
          <a:bodyPr rtlCol="0" anchor="ctr"/>
          <a:lstStyle/>
          <a:p>
            <a:endParaRPr lang="en-GB"/>
          </a:p>
        </p:txBody>
      </p:sp>
      <p:sp>
        <p:nvSpPr>
          <p:cNvPr id="219" name="Freeform: Shape 218">
            <a:extLst>
              <a:ext uri="{FF2B5EF4-FFF2-40B4-BE49-F238E27FC236}">
                <a16:creationId xmlns:a16="http://schemas.microsoft.com/office/drawing/2014/main" id="{2EF2F5DA-BFAD-4C82-B690-835A6DD5F5DA}"/>
              </a:ext>
            </a:extLst>
          </p:cNvPr>
          <p:cNvSpPr/>
          <p:nvPr/>
        </p:nvSpPr>
        <p:spPr>
          <a:xfrm>
            <a:off x="4258505" y="5968223"/>
            <a:ext cx="790575" cy="80486"/>
          </a:xfrm>
          <a:custGeom>
            <a:avLst/>
            <a:gdLst>
              <a:gd name="connsiteX0" fmla="*/ 751046 w 790575"/>
              <a:gd name="connsiteY0" fmla="*/ 12383 h 80486"/>
              <a:gd name="connsiteX1" fmla="*/ 691801 w 790575"/>
              <a:gd name="connsiteY1" fmla="*/ 0 h 80486"/>
              <a:gd name="connsiteX2" fmla="*/ 691801 w 790575"/>
              <a:gd name="connsiteY2" fmla="*/ 0 h 80486"/>
              <a:gd name="connsiteX3" fmla="*/ 632460 w 790575"/>
              <a:gd name="connsiteY3" fmla="*/ 12383 h 80486"/>
              <a:gd name="connsiteX4" fmla="*/ 592931 w 790575"/>
              <a:gd name="connsiteY4" fmla="*/ 21908 h 80486"/>
              <a:gd name="connsiteX5" fmla="*/ 592931 w 790575"/>
              <a:gd name="connsiteY5" fmla="*/ 21908 h 80486"/>
              <a:gd name="connsiteX6" fmla="*/ 553403 w 790575"/>
              <a:gd name="connsiteY6" fmla="*/ 12383 h 80486"/>
              <a:gd name="connsiteX7" fmla="*/ 494157 w 790575"/>
              <a:gd name="connsiteY7" fmla="*/ 0 h 80486"/>
              <a:gd name="connsiteX8" fmla="*/ 494157 w 790575"/>
              <a:gd name="connsiteY8" fmla="*/ 0 h 80486"/>
              <a:gd name="connsiteX9" fmla="*/ 434816 w 790575"/>
              <a:gd name="connsiteY9" fmla="*/ 12383 h 80486"/>
              <a:gd name="connsiteX10" fmla="*/ 395288 w 790575"/>
              <a:gd name="connsiteY10" fmla="*/ 21908 h 80486"/>
              <a:gd name="connsiteX11" fmla="*/ 355759 w 790575"/>
              <a:gd name="connsiteY11" fmla="*/ 12383 h 80486"/>
              <a:gd name="connsiteX12" fmla="*/ 296513 w 790575"/>
              <a:gd name="connsiteY12" fmla="*/ 0 h 80486"/>
              <a:gd name="connsiteX13" fmla="*/ 296513 w 790575"/>
              <a:gd name="connsiteY13" fmla="*/ 0 h 80486"/>
              <a:gd name="connsiteX14" fmla="*/ 237173 w 790575"/>
              <a:gd name="connsiteY14" fmla="*/ 12383 h 80486"/>
              <a:gd name="connsiteX15" fmla="*/ 197644 w 790575"/>
              <a:gd name="connsiteY15" fmla="*/ 21908 h 80486"/>
              <a:gd name="connsiteX16" fmla="*/ 158115 w 790575"/>
              <a:gd name="connsiteY16" fmla="*/ 12383 h 80486"/>
              <a:gd name="connsiteX17" fmla="*/ 98869 w 790575"/>
              <a:gd name="connsiteY17" fmla="*/ 0 h 80486"/>
              <a:gd name="connsiteX18" fmla="*/ 98869 w 790575"/>
              <a:gd name="connsiteY18" fmla="*/ 0 h 80486"/>
              <a:gd name="connsiteX19" fmla="*/ 39529 w 790575"/>
              <a:gd name="connsiteY19" fmla="*/ 12383 h 80486"/>
              <a:gd name="connsiteX20" fmla="*/ 0 w 790575"/>
              <a:gd name="connsiteY20" fmla="*/ 21908 h 80486"/>
              <a:gd name="connsiteX21" fmla="*/ 0 w 790575"/>
              <a:gd name="connsiteY21" fmla="*/ 80486 h 80486"/>
              <a:gd name="connsiteX22" fmla="*/ 59246 w 790575"/>
              <a:gd name="connsiteY22" fmla="*/ 68104 h 80486"/>
              <a:gd name="connsiteX23" fmla="*/ 98869 w 790575"/>
              <a:gd name="connsiteY23" fmla="*/ 58579 h 80486"/>
              <a:gd name="connsiteX24" fmla="*/ 138303 w 790575"/>
              <a:gd name="connsiteY24" fmla="*/ 68104 h 80486"/>
              <a:gd name="connsiteX25" fmla="*/ 197644 w 790575"/>
              <a:gd name="connsiteY25" fmla="*/ 80486 h 80486"/>
              <a:gd name="connsiteX26" fmla="*/ 197644 w 790575"/>
              <a:gd name="connsiteY26" fmla="*/ 80486 h 80486"/>
              <a:gd name="connsiteX27" fmla="*/ 257175 w 790575"/>
              <a:gd name="connsiteY27" fmla="*/ 67723 h 80486"/>
              <a:gd name="connsiteX28" fmla="*/ 296799 w 790575"/>
              <a:gd name="connsiteY28" fmla="*/ 58198 h 80486"/>
              <a:gd name="connsiteX29" fmla="*/ 336233 w 790575"/>
              <a:gd name="connsiteY29" fmla="*/ 67723 h 80486"/>
              <a:gd name="connsiteX30" fmla="*/ 395573 w 790575"/>
              <a:gd name="connsiteY30" fmla="*/ 80200 h 80486"/>
              <a:gd name="connsiteX31" fmla="*/ 454819 w 790575"/>
              <a:gd name="connsiteY31" fmla="*/ 67818 h 80486"/>
              <a:gd name="connsiteX32" fmla="*/ 494443 w 790575"/>
              <a:gd name="connsiteY32" fmla="*/ 58293 h 80486"/>
              <a:gd name="connsiteX33" fmla="*/ 533876 w 790575"/>
              <a:gd name="connsiteY33" fmla="*/ 67818 h 80486"/>
              <a:gd name="connsiteX34" fmla="*/ 593217 w 790575"/>
              <a:gd name="connsiteY34" fmla="*/ 80200 h 80486"/>
              <a:gd name="connsiteX35" fmla="*/ 593217 w 790575"/>
              <a:gd name="connsiteY35" fmla="*/ 80200 h 80486"/>
              <a:gd name="connsiteX36" fmla="*/ 652463 w 790575"/>
              <a:gd name="connsiteY36" fmla="*/ 67818 h 80486"/>
              <a:gd name="connsiteX37" fmla="*/ 692087 w 790575"/>
              <a:gd name="connsiteY37" fmla="*/ 58293 h 80486"/>
              <a:gd name="connsiteX38" fmla="*/ 731520 w 790575"/>
              <a:gd name="connsiteY38" fmla="*/ 67818 h 80486"/>
              <a:gd name="connsiteX39" fmla="*/ 790575 w 790575"/>
              <a:gd name="connsiteY39" fmla="*/ 80105 h 80486"/>
              <a:gd name="connsiteX40" fmla="*/ 790575 w 790575"/>
              <a:gd name="connsiteY40" fmla="*/ 21527 h 80486"/>
              <a:gd name="connsiteX41" fmla="*/ 751046 w 790575"/>
              <a:gd name="connsiteY41" fmla="*/ 12383 h 8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5" h="80486">
                <a:moveTo>
                  <a:pt x="751046" y="12383"/>
                </a:moveTo>
                <a:cubicBezTo>
                  <a:pt x="732163" y="4858"/>
                  <a:pt x="712117" y="668"/>
                  <a:pt x="691801" y="0"/>
                </a:cubicBezTo>
                <a:lnTo>
                  <a:pt x="691801" y="0"/>
                </a:lnTo>
                <a:cubicBezTo>
                  <a:pt x="671453" y="657"/>
                  <a:pt x="651373" y="4847"/>
                  <a:pt x="632460" y="12383"/>
                </a:cubicBezTo>
                <a:cubicBezTo>
                  <a:pt x="619877" y="17646"/>
                  <a:pt x="606531" y="20862"/>
                  <a:pt x="592931" y="21908"/>
                </a:cubicBezTo>
                <a:lnTo>
                  <a:pt x="592931" y="21908"/>
                </a:lnTo>
                <a:cubicBezTo>
                  <a:pt x="579331" y="20862"/>
                  <a:pt x="565986" y="17646"/>
                  <a:pt x="553403" y="12383"/>
                </a:cubicBezTo>
                <a:cubicBezTo>
                  <a:pt x="534519" y="4858"/>
                  <a:pt x="514473" y="668"/>
                  <a:pt x="494157" y="0"/>
                </a:cubicBezTo>
                <a:lnTo>
                  <a:pt x="494157" y="0"/>
                </a:lnTo>
                <a:cubicBezTo>
                  <a:pt x="473809" y="657"/>
                  <a:pt x="453729" y="4847"/>
                  <a:pt x="434816" y="12383"/>
                </a:cubicBezTo>
                <a:cubicBezTo>
                  <a:pt x="422233" y="17646"/>
                  <a:pt x="408887" y="20862"/>
                  <a:pt x="395288" y="21908"/>
                </a:cubicBezTo>
                <a:cubicBezTo>
                  <a:pt x="381688" y="20862"/>
                  <a:pt x="368342" y="17646"/>
                  <a:pt x="355759" y="12383"/>
                </a:cubicBezTo>
                <a:cubicBezTo>
                  <a:pt x="336875" y="4858"/>
                  <a:pt x="316829" y="668"/>
                  <a:pt x="296513" y="0"/>
                </a:cubicBezTo>
                <a:lnTo>
                  <a:pt x="296513" y="0"/>
                </a:lnTo>
                <a:cubicBezTo>
                  <a:pt x="276165" y="657"/>
                  <a:pt x="256085" y="4847"/>
                  <a:pt x="237173" y="12383"/>
                </a:cubicBezTo>
                <a:cubicBezTo>
                  <a:pt x="224589" y="17646"/>
                  <a:pt x="211244" y="20862"/>
                  <a:pt x="197644" y="21908"/>
                </a:cubicBezTo>
                <a:cubicBezTo>
                  <a:pt x="184044" y="20862"/>
                  <a:pt x="170698" y="17646"/>
                  <a:pt x="158115" y="12383"/>
                </a:cubicBezTo>
                <a:cubicBezTo>
                  <a:pt x="139232" y="4858"/>
                  <a:pt x="119185" y="668"/>
                  <a:pt x="98869" y="0"/>
                </a:cubicBezTo>
                <a:lnTo>
                  <a:pt x="98869" y="0"/>
                </a:lnTo>
                <a:cubicBezTo>
                  <a:pt x="78533" y="751"/>
                  <a:pt x="58469" y="4938"/>
                  <a:pt x="39529" y="12383"/>
                </a:cubicBezTo>
                <a:cubicBezTo>
                  <a:pt x="26945" y="17646"/>
                  <a:pt x="13600" y="20862"/>
                  <a:pt x="0" y="21908"/>
                </a:cubicBezTo>
                <a:lnTo>
                  <a:pt x="0" y="80486"/>
                </a:lnTo>
                <a:cubicBezTo>
                  <a:pt x="20305" y="79724"/>
                  <a:pt x="40336" y="75538"/>
                  <a:pt x="59246" y="68104"/>
                </a:cubicBezTo>
                <a:cubicBezTo>
                  <a:pt x="71866" y="62852"/>
                  <a:pt x="85241" y="59637"/>
                  <a:pt x="98869" y="58579"/>
                </a:cubicBezTo>
                <a:cubicBezTo>
                  <a:pt x="112437" y="59638"/>
                  <a:pt x="125748" y="62853"/>
                  <a:pt x="138303" y="68104"/>
                </a:cubicBezTo>
                <a:cubicBezTo>
                  <a:pt x="157246" y="75538"/>
                  <a:pt x="177308" y="79724"/>
                  <a:pt x="197644" y="80486"/>
                </a:cubicBezTo>
                <a:lnTo>
                  <a:pt x="197644" y="80486"/>
                </a:lnTo>
                <a:cubicBezTo>
                  <a:pt x="218069" y="79646"/>
                  <a:pt x="238201" y="75330"/>
                  <a:pt x="257175" y="67723"/>
                </a:cubicBezTo>
                <a:cubicBezTo>
                  <a:pt x="269796" y="62471"/>
                  <a:pt x="283171" y="59256"/>
                  <a:pt x="296799" y="58198"/>
                </a:cubicBezTo>
                <a:cubicBezTo>
                  <a:pt x="310374" y="59209"/>
                  <a:pt x="323693" y="62426"/>
                  <a:pt x="336233" y="67723"/>
                </a:cubicBezTo>
                <a:cubicBezTo>
                  <a:pt x="355170" y="75189"/>
                  <a:pt x="375232" y="79408"/>
                  <a:pt x="395573" y="80200"/>
                </a:cubicBezTo>
                <a:cubicBezTo>
                  <a:pt x="415880" y="79450"/>
                  <a:pt x="435912" y="75263"/>
                  <a:pt x="454819" y="67818"/>
                </a:cubicBezTo>
                <a:cubicBezTo>
                  <a:pt x="467439" y="62566"/>
                  <a:pt x="480814" y="59351"/>
                  <a:pt x="494443" y="58293"/>
                </a:cubicBezTo>
                <a:cubicBezTo>
                  <a:pt x="508010" y="59352"/>
                  <a:pt x="521321" y="62567"/>
                  <a:pt x="533876" y="67818"/>
                </a:cubicBezTo>
                <a:cubicBezTo>
                  <a:pt x="552820" y="75252"/>
                  <a:pt x="572881" y="79439"/>
                  <a:pt x="593217" y="80200"/>
                </a:cubicBezTo>
                <a:lnTo>
                  <a:pt x="593217" y="80200"/>
                </a:lnTo>
                <a:cubicBezTo>
                  <a:pt x="613523" y="79450"/>
                  <a:pt x="633555" y="75263"/>
                  <a:pt x="652463" y="67818"/>
                </a:cubicBezTo>
                <a:cubicBezTo>
                  <a:pt x="665083" y="62566"/>
                  <a:pt x="678457" y="59351"/>
                  <a:pt x="692087" y="58293"/>
                </a:cubicBezTo>
                <a:cubicBezTo>
                  <a:pt x="705662" y="59304"/>
                  <a:pt x="718980" y="62521"/>
                  <a:pt x="731520" y="67818"/>
                </a:cubicBezTo>
                <a:cubicBezTo>
                  <a:pt x="750380" y="75188"/>
                  <a:pt x="770341" y="79342"/>
                  <a:pt x="790575" y="80105"/>
                </a:cubicBezTo>
                <a:lnTo>
                  <a:pt x="790575" y="21527"/>
                </a:lnTo>
                <a:cubicBezTo>
                  <a:pt x="776996" y="20603"/>
                  <a:pt x="763652" y="17516"/>
                  <a:pt x="751046" y="12383"/>
                </a:cubicBezTo>
                <a:close/>
              </a:path>
            </a:pathLst>
          </a:custGeom>
          <a:solidFill>
            <a:srgbClr val="000000"/>
          </a:solidFill>
          <a:ln w="9525" cap="flat">
            <a:noFill/>
            <a:prstDash val="solid"/>
            <a:miter/>
          </a:ln>
        </p:spPr>
        <p:txBody>
          <a:bodyPr rtlCol="0" anchor="ctr"/>
          <a:lstStyle/>
          <a:p>
            <a:endParaRPr lang="en-GB"/>
          </a:p>
        </p:txBody>
      </p:sp>
      <p:sp>
        <p:nvSpPr>
          <p:cNvPr id="224" name="TextBox 223">
            <a:extLst>
              <a:ext uri="{FF2B5EF4-FFF2-40B4-BE49-F238E27FC236}">
                <a16:creationId xmlns:a16="http://schemas.microsoft.com/office/drawing/2014/main" id="{75593B3D-2DC6-40CF-AD2E-CD6FBDF5B241}"/>
              </a:ext>
            </a:extLst>
          </p:cNvPr>
          <p:cNvSpPr txBox="1"/>
          <p:nvPr/>
        </p:nvSpPr>
        <p:spPr>
          <a:xfrm>
            <a:off x="4374947" y="5264432"/>
            <a:ext cx="568393" cy="487815"/>
          </a:xfrm>
          <a:custGeom>
            <a:avLst/>
            <a:gdLst>
              <a:gd name="connsiteX0" fmla="*/ 222900 w 694382"/>
              <a:gd name="connsiteY0" fmla="*/ 376936 h 595943"/>
              <a:gd name="connsiteX1" fmla="*/ 226265 w 694382"/>
              <a:gd name="connsiteY1" fmla="*/ 380301 h 595943"/>
              <a:gd name="connsiteX2" fmla="*/ 222900 w 694382"/>
              <a:gd name="connsiteY2" fmla="*/ 383666 h 595943"/>
              <a:gd name="connsiteX3" fmla="*/ 219535 w 694382"/>
              <a:gd name="connsiteY3" fmla="*/ 380301 h 595943"/>
              <a:gd name="connsiteX4" fmla="*/ 222900 w 694382"/>
              <a:gd name="connsiteY4" fmla="*/ 376936 h 595943"/>
              <a:gd name="connsiteX5" fmla="*/ 565135 w 694382"/>
              <a:gd name="connsiteY5" fmla="*/ 374269 h 595943"/>
              <a:gd name="connsiteX6" fmla="*/ 568500 w 694382"/>
              <a:gd name="connsiteY6" fmla="*/ 377634 h 595943"/>
              <a:gd name="connsiteX7" fmla="*/ 565135 w 694382"/>
              <a:gd name="connsiteY7" fmla="*/ 380999 h 595943"/>
              <a:gd name="connsiteX8" fmla="*/ 561770 w 694382"/>
              <a:gd name="connsiteY8" fmla="*/ 377634 h 595943"/>
              <a:gd name="connsiteX9" fmla="*/ 565135 w 694382"/>
              <a:gd name="connsiteY9" fmla="*/ 374269 h 595943"/>
              <a:gd name="connsiteX10" fmla="*/ 160483 w 694382"/>
              <a:gd name="connsiteY10" fmla="*/ 333322 h 595943"/>
              <a:gd name="connsiteX11" fmla="*/ 164907 w 694382"/>
              <a:gd name="connsiteY11" fmla="*/ 358963 h 595943"/>
              <a:gd name="connsiteX12" fmla="*/ 134109 w 694382"/>
              <a:gd name="connsiteY12" fmla="*/ 383226 h 595943"/>
              <a:gd name="connsiteX13" fmla="*/ 105128 w 694382"/>
              <a:gd name="connsiteY13" fmla="*/ 364279 h 595943"/>
              <a:gd name="connsiteX14" fmla="*/ 111724 w 694382"/>
              <a:gd name="connsiteY14" fmla="*/ 399499 h 595943"/>
              <a:gd name="connsiteX15" fmla="*/ 105128 w 694382"/>
              <a:gd name="connsiteY15" fmla="*/ 434719 h 595943"/>
              <a:gd name="connsiteX16" fmla="*/ 134109 w 694382"/>
              <a:gd name="connsiteY16" fmla="*/ 415767 h 595943"/>
              <a:gd name="connsiteX17" fmla="*/ 164905 w 694382"/>
              <a:gd name="connsiteY17" fmla="*/ 440035 h 595943"/>
              <a:gd name="connsiteX18" fmla="*/ 160483 w 694382"/>
              <a:gd name="connsiteY18" fmla="*/ 465676 h 595943"/>
              <a:gd name="connsiteX19" fmla="*/ 192491 w 694382"/>
              <a:gd name="connsiteY19" fmla="*/ 446346 h 595943"/>
              <a:gd name="connsiteX20" fmla="*/ 195604 w 694382"/>
              <a:gd name="connsiteY20" fmla="*/ 446465 h 595943"/>
              <a:gd name="connsiteX21" fmla="*/ 252967 w 694382"/>
              <a:gd name="connsiteY21" fmla="*/ 420768 h 595943"/>
              <a:gd name="connsiteX22" fmla="*/ 226265 w 694382"/>
              <a:gd name="connsiteY22" fmla="*/ 400621 h 595943"/>
              <a:gd name="connsiteX23" fmla="*/ 255340 w 694382"/>
              <a:gd name="connsiteY23" fmla="*/ 380952 h 595943"/>
              <a:gd name="connsiteX24" fmla="*/ 195602 w 694382"/>
              <a:gd name="connsiteY24" fmla="*/ 352534 h 595943"/>
              <a:gd name="connsiteX25" fmla="*/ 192488 w 694382"/>
              <a:gd name="connsiteY25" fmla="*/ 352652 h 595943"/>
              <a:gd name="connsiteX26" fmla="*/ 502718 w 694382"/>
              <a:gd name="connsiteY26" fmla="*/ 330655 h 595943"/>
              <a:gd name="connsiteX27" fmla="*/ 507142 w 694382"/>
              <a:gd name="connsiteY27" fmla="*/ 356296 h 595943"/>
              <a:gd name="connsiteX28" fmla="*/ 476344 w 694382"/>
              <a:gd name="connsiteY28" fmla="*/ 380559 h 595943"/>
              <a:gd name="connsiteX29" fmla="*/ 447363 w 694382"/>
              <a:gd name="connsiteY29" fmla="*/ 361612 h 595943"/>
              <a:gd name="connsiteX30" fmla="*/ 453959 w 694382"/>
              <a:gd name="connsiteY30" fmla="*/ 396832 h 595943"/>
              <a:gd name="connsiteX31" fmla="*/ 447363 w 694382"/>
              <a:gd name="connsiteY31" fmla="*/ 432052 h 595943"/>
              <a:gd name="connsiteX32" fmla="*/ 476344 w 694382"/>
              <a:gd name="connsiteY32" fmla="*/ 413100 h 595943"/>
              <a:gd name="connsiteX33" fmla="*/ 507140 w 694382"/>
              <a:gd name="connsiteY33" fmla="*/ 437368 h 595943"/>
              <a:gd name="connsiteX34" fmla="*/ 502718 w 694382"/>
              <a:gd name="connsiteY34" fmla="*/ 463009 h 595943"/>
              <a:gd name="connsiteX35" fmla="*/ 534726 w 694382"/>
              <a:gd name="connsiteY35" fmla="*/ 443679 h 595943"/>
              <a:gd name="connsiteX36" fmla="*/ 537839 w 694382"/>
              <a:gd name="connsiteY36" fmla="*/ 443798 h 595943"/>
              <a:gd name="connsiteX37" fmla="*/ 595202 w 694382"/>
              <a:gd name="connsiteY37" fmla="*/ 418101 h 595943"/>
              <a:gd name="connsiteX38" fmla="*/ 568500 w 694382"/>
              <a:gd name="connsiteY38" fmla="*/ 397954 h 595943"/>
              <a:gd name="connsiteX39" fmla="*/ 597575 w 694382"/>
              <a:gd name="connsiteY39" fmla="*/ 378285 h 595943"/>
              <a:gd name="connsiteX40" fmla="*/ 537837 w 694382"/>
              <a:gd name="connsiteY40" fmla="*/ 349867 h 595943"/>
              <a:gd name="connsiteX41" fmla="*/ 534723 w 694382"/>
              <a:gd name="connsiteY41" fmla="*/ 349985 h 595943"/>
              <a:gd name="connsiteX42" fmla="*/ 518309 w 694382"/>
              <a:gd name="connsiteY42" fmla="*/ 301953 h 595943"/>
              <a:gd name="connsiteX43" fmla="*/ 571131 w 694382"/>
              <a:gd name="connsiteY43" fmla="*/ 308356 h 595943"/>
              <a:gd name="connsiteX44" fmla="*/ 638359 w 694382"/>
              <a:gd name="connsiteY44" fmla="*/ 343570 h 595943"/>
              <a:gd name="connsiteX45" fmla="*/ 647963 w 694382"/>
              <a:gd name="connsiteY45" fmla="*/ 361178 h 595943"/>
              <a:gd name="connsiteX46" fmla="*/ 692782 w 694382"/>
              <a:gd name="connsiteY46" fmla="*/ 551658 h 595943"/>
              <a:gd name="connsiteX47" fmla="*/ 694382 w 694382"/>
              <a:gd name="connsiteY47" fmla="*/ 559661 h 595943"/>
              <a:gd name="connsiteX48" fmla="*/ 662369 w 694382"/>
              <a:gd name="connsiteY48" fmla="*/ 591675 h 595943"/>
              <a:gd name="connsiteX49" fmla="*/ 631956 w 694382"/>
              <a:gd name="connsiteY49" fmla="*/ 567665 h 595943"/>
              <a:gd name="connsiteX50" fmla="*/ 598342 w 694382"/>
              <a:gd name="connsiteY50" fmla="*/ 428406 h 595943"/>
              <a:gd name="connsiteX51" fmla="*/ 598342 w 694382"/>
              <a:gd name="connsiteY51" fmla="*/ 574108 h 595943"/>
              <a:gd name="connsiteX52" fmla="*/ 438275 w 694382"/>
              <a:gd name="connsiteY52" fmla="*/ 574108 h 595943"/>
              <a:gd name="connsiteX53" fmla="*/ 438275 w 694382"/>
              <a:gd name="connsiteY53" fmla="*/ 430007 h 595943"/>
              <a:gd name="connsiteX54" fmla="*/ 404661 w 694382"/>
              <a:gd name="connsiteY54" fmla="*/ 569265 h 595943"/>
              <a:gd name="connsiteX55" fmla="*/ 401490 w 694382"/>
              <a:gd name="connsiteY55" fmla="*/ 574108 h 595943"/>
              <a:gd name="connsiteX56" fmla="*/ 347578 w 694382"/>
              <a:gd name="connsiteY56" fmla="*/ 574108 h 595943"/>
              <a:gd name="connsiteX57" fmla="*/ 347413 w 694382"/>
              <a:gd name="connsiteY57" fmla="*/ 573711 h 595943"/>
              <a:gd name="connsiteX58" fmla="*/ 347248 w 694382"/>
              <a:gd name="connsiteY58" fmla="*/ 574108 h 595943"/>
              <a:gd name="connsiteX59" fmla="*/ 292194 w 694382"/>
              <a:gd name="connsiteY59" fmla="*/ 574108 h 595943"/>
              <a:gd name="connsiteX60" fmla="*/ 289721 w 694382"/>
              <a:gd name="connsiteY60" fmla="*/ 570332 h 595943"/>
              <a:gd name="connsiteX61" fmla="*/ 256107 w 694382"/>
              <a:gd name="connsiteY61" fmla="*/ 431073 h 595943"/>
              <a:gd name="connsiteX62" fmla="*/ 256107 w 694382"/>
              <a:gd name="connsiteY62" fmla="*/ 574108 h 595943"/>
              <a:gd name="connsiteX63" fmla="*/ 96040 w 694382"/>
              <a:gd name="connsiteY63" fmla="*/ 574108 h 595943"/>
              <a:gd name="connsiteX64" fmla="*/ 96040 w 694382"/>
              <a:gd name="connsiteY64" fmla="*/ 432674 h 595943"/>
              <a:gd name="connsiteX65" fmla="*/ 62426 w 694382"/>
              <a:gd name="connsiteY65" fmla="*/ 571932 h 595943"/>
              <a:gd name="connsiteX66" fmla="*/ 61002 w 694382"/>
              <a:gd name="connsiteY66" fmla="*/ 574108 h 595943"/>
              <a:gd name="connsiteX67" fmla="*/ 60634 w 694382"/>
              <a:gd name="connsiteY67" fmla="*/ 574108 h 595943"/>
              <a:gd name="connsiteX68" fmla="*/ 60634 w 694382"/>
              <a:gd name="connsiteY68" fmla="*/ 574669 h 595943"/>
              <a:gd name="connsiteX69" fmla="*/ 51421 w 694382"/>
              <a:gd name="connsiteY69" fmla="*/ 588740 h 595943"/>
              <a:gd name="connsiteX70" fmla="*/ 32013 w 694382"/>
              <a:gd name="connsiteY70" fmla="*/ 595943 h 595943"/>
              <a:gd name="connsiteX71" fmla="*/ 0 w 694382"/>
              <a:gd name="connsiteY71" fmla="*/ 563929 h 595943"/>
              <a:gd name="connsiteX72" fmla="*/ 1600 w 694382"/>
              <a:gd name="connsiteY72" fmla="*/ 555926 h 595943"/>
              <a:gd name="connsiteX73" fmla="*/ 46419 w 694382"/>
              <a:gd name="connsiteY73" fmla="*/ 365446 h 595943"/>
              <a:gd name="connsiteX74" fmla="*/ 56023 w 694382"/>
              <a:gd name="connsiteY74" fmla="*/ 347838 h 595943"/>
              <a:gd name="connsiteX75" fmla="*/ 123252 w 694382"/>
              <a:gd name="connsiteY75" fmla="*/ 312623 h 595943"/>
              <a:gd name="connsiteX76" fmla="*/ 176074 w 694382"/>
              <a:gd name="connsiteY76" fmla="*/ 304620 h 595943"/>
              <a:gd name="connsiteX77" fmla="*/ 228896 w 694382"/>
              <a:gd name="connsiteY77" fmla="*/ 311023 h 595943"/>
              <a:gd name="connsiteX78" fmla="*/ 296124 w 694382"/>
              <a:gd name="connsiteY78" fmla="*/ 346237 h 595943"/>
              <a:gd name="connsiteX79" fmla="*/ 305728 w 694382"/>
              <a:gd name="connsiteY79" fmla="*/ 363845 h 595943"/>
              <a:gd name="connsiteX80" fmla="*/ 347066 w 694382"/>
              <a:gd name="connsiteY80" fmla="*/ 539529 h 595943"/>
              <a:gd name="connsiteX81" fmla="*/ 388654 w 694382"/>
              <a:gd name="connsiteY81" fmla="*/ 362779 h 595943"/>
              <a:gd name="connsiteX82" fmla="*/ 398258 w 694382"/>
              <a:gd name="connsiteY82" fmla="*/ 345171 h 595943"/>
              <a:gd name="connsiteX83" fmla="*/ 465487 w 694382"/>
              <a:gd name="connsiteY83" fmla="*/ 309956 h 595943"/>
              <a:gd name="connsiteX84" fmla="*/ 518309 w 694382"/>
              <a:gd name="connsiteY84" fmla="*/ 301953 h 595943"/>
              <a:gd name="connsiteX85" fmla="*/ 176074 w 694382"/>
              <a:gd name="connsiteY85" fmla="*/ 160559 h 595943"/>
              <a:gd name="connsiteX86" fmla="*/ 240101 w 694382"/>
              <a:gd name="connsiteY86" fmla="*/ 224586 h 595943"/>
              <a:gd name="connsiteX87" fmla="*/ 176074 w 694382"/>
              <a:gd name="connsiteY87" fmla="*/ 288613 h 595943"/>
              <a:gd name="connsiteX88" fmla="*/ 112047 w 694382"/>
              <a:gd name="connsiteY88" fmla="*/ 224586 h 595943"/>
              <a:gd name="connsiteX89" fmla="*/ 176074 w 694382"/>
              <a:gd name="connsiteY89" fmla="*/ 160559 h 595943"/>
              <a:gd name="connsiteX90" fmla="*/ 518309 w 694382"/>
              <a:gd name="connsiteY90" fmla="*/ 157892 h 595943"/>
              <a:gd name="connsiteX91" fmla="*/ 582336 w 694382"/>
              <a:gd name="connsiteY91" fmla="*/ 221919 h 595943"/>
              <a:gd name="connsiteX92" fmla="*/ 518309 w 694382"/>
              <a:gd name="connsiteY92" fmla="*/ 285946 h 595943"/>
              <a:gd name="connsiteX93" fmla="*/ 454282 w 694382"/>
              <a:gd name="connsiteY93" fmla="*/ 221919 h 595943"/>
              <a:gd name="connsiteX94" fmla="*/ 518309 w 694382"/>
              <a:gd name="connsiteY94" fmla="*/ 157892 h 595943"/>
              <a:gd name="connsiteX95" fmla="*/ 214058 w 694382"/>
              <a:gd name="connsiteY95" fmla="*/ 101675 h 595943"/>
              <a:gd name="connsiteX96" fmla="*/ 202449 w 694382"/>
              <a:gd name="connsiteY96" fmla="*/ 102679 h 595943"/>
              <a:gd name="connsiteX97" fmla="*/ 194636 w 694382"/>
              <a:gd name="connsiteY97" fmla="*/ 105693 h 595943"/>
              <a:gd name="connsiteX98" fmla="*/ 190227 w 694382"/>
              <a:gd name="connsiteY98" fmla="*/ 110548 h 595943"/>
              <a:gd name="connsiteX99" fmla="*/ 188832 w 694382"/>
              <a:gd name="connsiteY99" fmla="*/ 117078 h 595943"/>
              <a:gd name="connsiteX100" fmla="*/ 192794 w 694382"/>
              <a:gd name="connsiteY100" fmla="*/ 126901 h 595943"/>
              <a:gd name="connsiteX101" fmla="*/ 203789 w 694382"/>
              <a:gd name="connsiteY101" fmla="*/ 130473 h 595943"/>
              <a:gd name="connsiteX102" fmla="*/ 214672 w 694382"/>
              <a:gd name="connsiteY102" fmla="*/ 127459 h 595943"/>
              <a:gd name="connsiteX103" fmla="*/ 224774 w 694382"/>
              <a:gd name="connsiteY103" fmla="*/ 118641 h 595943"/>
              <a:gd name="connsiteX104" fmla="*/ 224774 w 694382"/>
              <a:gd name="connsiteY104" fmla="*/ 101675 h 595943"/>
              <a:gd name="connsiteX105" fmla="*/ 557298 w 694382"/>
              <a:gd name="connsiteY105" fmla="*/ 57596 h 595943"/>
              <a:gd name="connsiteX106" fmla="*/ 546359 w 694382"/>
              <a:gd name="connsiteY106" fmla="*/ 59884 h 595943"/>
              <a:gd name="connsiteX107" fmla="*/ 538657 w 694382"/>
              <a:gd name="connsiteY107" fmla="*/ 66582 h 595943"/>
              <a:gd name="connsiteX108" fmla="*/ 534136 w 694382"/>
              <a:gd name="connsiteY108" fmla="*/ 77186 h 595943"/>
              <a:gd name="connsiteX109" fmla="*/ 532629 w 694382"/>
              <a:gd name="connsiteY109" fmla="*/ 91306 h 595943"/>
              <a:gd name="connsiteX110" fmla="*/ 533857 w 694382"/>
              <a:gd name="connsiteY110" fmla="*/ 104868 h 595943"/>
              <a:gd name="connsiteX111" fmla="*/ 537820 w 694382"/>
              <a:gd name="connsiteY111" fmla="*/ 115639 h 595943"/>
              <a:gd name="connsiteX112" fmla="*/ 545243 w 694382"/>
              <a:gd name="connsiteY112" fmla="*/ 122727 h 595943"/>
              <a:gd name="connsiteX113" fmla="*/ 556851 w 694382"/>
              <a:gd name="connsiteY113" fmla="*/ 125239 h 595943"/>
              <a:gd name="connsiteX114" fmla="*/ 567902 w 694382"/>
              <a:gd name="connsiteY114" fmla="*/ 122950 h 595943"/>
              <a:gd name="connsiteX115" fmla="*/ 575603 w 694382"/>
              <a:gd name="connsiteY115" fmla="*/ 116309 h 595943"/>
              <a:gd name="connsiteX116" fmla="*/ 580068 w 694382"/>
              <a:gd name="connsiteY116" fmla="*/ 105761 h 595943"/>
              <a:gd name="connsiteX117" fmla="*/ 581519 w 694382"/>
              <a:gd name="connsiteY117" fmla="*/ 91641 h 595943"/>
              <a:gd name="connsiteX118" fmla="*/ 580347 w 694382"/>
              <a:gd name="connsiteY118" fmla="*/ 78079 h 595943"/>
              <a:gd name="connsiteX119" fmla="*/ 576385 w 694382"/>
              <a:gd name="connsiteY119" fmla="*/ 67307 h 595943"/>
              <a:gd name="connsiteX120" fmla="*/ 568962 w 694382"/>
              <a:gd name="connsiteY120" fmla="*/ 60163 h 595943"/>
              <a:gd name="connsiteX121" fmla="*/ 557298 w 694382"/>
              <a:gd name="connsiteY121" fmla="*/ 57596 h 595943"/>
              <a:gd name="connsiteX122" fmla="*/ 208365 w 694382"/>
              <a:gd name="connsiteY122" fmla="*/ 38051 h 595943"/>
              <a:gd name="connsiteX123" fmla="*/ 228401 w 694382"/>
              <a:gd name="connsiteY123" fmla="*/ 40339 h 595943"/>
              <a:gd name="connsiteX124" fmla="*/ 242075 w 694382"/>
              <a:gd name="connsiteY124" fmla="*/ 47371 h 595943"/>
              <a:gd name="connsiteX125" fmla="*/ 249888 w 694382"/>
              <a:gd name="connsiteY125" fmla="*/ 59593 h 595943"/>
              <a:gd name="connsiteX126" fmla="*/ 252344 w 694382"/>
              <a:gd name="connsiteY126" fmla="*/ 77341 h 595943"/>
              <a:gd name="connsiteX127" fmla="*/ 252344 w 694382"/>
              <a:gd name="connsiteY127" fmla="*/ 144314 h 595943"/>
              <a:gd name="connsiteX128" fmla="*/ 251228 w 694382"/>
              <a:gd name="connsiteY128" fmla="*/ 146770 h 595943"/>
              <a:gd name="connsiteX129" fmla="*/ 247712 w 694382"/>
              <a:gd name="connsiteY129" fmla="*/ 148053 h 595943"/>
              <a:gd name="connsiteX130" fmla="*/ 240624 w 694382"/>
              <a:gd name="connsiteY130" fmla="*/ 148444 h 595943"/>
              <a:gd name="connsiteX131" fmla="*/ 233313 w 694382"/>
              <a:gd name="connsiteY131" fmla="*/ 148053 h 595943"/>
              <a:gd name="connsiteX132" fmla="*/ 230076 w 694382"/>
              <a:gd name="connsiteY132" fmla="*/ 146770 h 595943"/>
              <a:gd name="connsiteX133" fmla="*/ 229127 w 694382"/>
              <a:gd name="connsiteY133" fmla="*/ 144314 h 595943"/>
              <a:gd name="connsiteX134" fmla="*/ 229127 w 694382"/>
              <a:gd name="connsiteY134" fmla="*/ 136389 h 595943"/>
              <a:gd name="connsiteX135" fmla="*/ 215118 w 694382"/>
              <a:gd name="connsiteY135" fmla="*/ 146658 h 595943"/>
              <a:gd name="connsiteX136" fmla="*/ 197650 w 694382"/>
              <a:gd name="connsiteY136" fmla="*/ 150341 h 595943"/>
              <a:gd name="connsiteX137" fmla="*/ 183083 w 694382"/>
              <a:gd name="connsiteY137" fmla="*/ 148276 h 595943"/>
              <a:gd name="connsiteX138" fmla="*/ 171586 w 694382"/>
              <a:gd name="connsiteY138" fmla="*/ 142137 h 595943"/>
              <a:gd name="connsiteX139" fmla="*/ 164052 w 694382"/>
              <a:gd name="connsiteY139" fmla="*/ 132036 h 595943"/>
              <a:gd name="connsiteX140" fmla="*/ 161373 w 694382"/>
              <a:gd name="connsiteY140" fmla="*/ 117971 h 595943"/>
              <a:gd name="connsiteX141" fmla="*/ 164777 w 694382"/>
              <a:gd name="connsiteY141" fmla="*/ 102847 h 595943"/>
              <a:gd name="connsiteX142" fmla="*/ 174935 w 694382"/>
              <a:gd name="connsiteY142" fmla="*/ 92243 h 595943"/>
              <a:gd name="connsiteX143" fmla="*/ 191734 w 694382"/>
              <a:gd name="connsiteY143" fmla="*/ 86048 h 595943"/>
              <a:gd name="connsiteX144" fmla="*/ 215063 w 694382"/>
              <a:gd name="connsiteY144" fmla="*/ 84038 h 595943"/>
              <a:gd name="connsiteX145" fmla="*/ 224774 w 694382"/>
              <a:gd name="connsiteY145" fmla="*/ 84038 h 595943"/>
              <a:gd name="connsiteX146" fmla="*/ 224774 w 694382"/>
              <a:gd name="connsiteY146" fmla="*/ 78011 h 595943"/>
              <a:gd name="connsiteX147" fmla="*/ 223825 w 694382"/>
              <a:gd name="connsiteY147" fmla="*/ 69807 h 595943"/>
              <a:gd name="connsiteX148" fmla="*/ 220699 w 694382"/>
              <a:gd name="connsiteY148" fmla="*/ 63947 h 595943"/>
              <a:gd name="connsiteX149" fmla="*/ 214895 w 694382"/>
              <a:gd name="connsiteY149" fmla="*/ 60486 h 595943"/>
              <a:gd name="connsiteX150" fmla="*/ 205910 w 694382"/>
              <a:gd name="connsiteY150" fmla="*/ 59370 h 595943"/>
              <a:gd name="connsiteX151" fmla="*/ 193352 w 694382"/>
              <a:gd name="connsiteY151" fmla="*/ 60933 h 595943"/>
              <a:gd name="connsiteX152" fmla="*/ 183585 w 694382"/>
              <a:gd name="connsiteY152" fmla="*/ 64393 h 595943"/>
              <a:gd name="connsiteX153" fmla="*/ 176497 w 694382"/>
              <a:gd name="connsiteY153" fmla="*/ 67853 h 595943"/>
              <a:gd name="connsiteX154" fmla="*/ 171865 w 694382"/>
              <a:gd name="connsiteY154" fmla="*/ 69416 h 595943"/>
              <a:gd name="connsiteX155" fmla="*/ 169689 w 694382"/>
              <a:gd name="connsiteY155" fmla="*/ 68635 h 595943"/>
              <a:gd name="connsiteX156" fmla="*/ 168126 w 694382"/>
              <a:gd name="connsiteY156" fmla="*/ 66402 h 595943"/>
              <a:gd name="connsiteX157" fmla="*/ 167177 w 694382"/>
              <a:gd name="connsiteY157" fmla="*/ 62830 h 595943"/>
              <a:gd name="connsiteX158" fmla="*/ 166842 w 694382"/>
              <a:gd name="connsiteY158" fmla="*/ 58142 h 595943"/>
              <a:gd name="connsiteX159" fmla="*/ 167400 w 694382"/>
              <a:gd name="connsiteY159" fmla="*/ 52673 h 595943"/>
              <a:gd name="connsiteX160" fmla="*/ 169521 w 694382"/>
              <a:gd name="connsiteY160" fmla="*/ 49045 h 595943"/>
              <a:gd name="connsiteX161" fmla="*/ 174991 w 694382"/>
              <a:gd name="connsiteY161" fmla="*/ 45473 h 595943"/>
              <a:gd name="connsiteX162" fmla="*/ 184144 w 694382"/>
              <a:gd name="connsiteY162" fmla="*/ 41846 h 595943"/>
              <a:gd name="connsiteX163" fmla="*/ 195585 w 694382"/>
              <a:gd name="connsiteY163" fmla="*/ 39111 h 595943"/>
              <a:gd name="connsiteX164" fmla="*/ 208365 w 694382"/>
              <a:gd name="connsiteY164" fmla="*/ 38051 h 595943"/>
              <a:gd name="connsiteX165" fmla="*/ 558302 w 694382"/>
              <a:gd name="connsiteY165" fmla="*/ 35384 h 595943"/>
              <a:gd name="connsiteX166" fmla="*/ 581519 w 694382"/>
              <a:gd name="connsiteY166" fmla="*/ 39011 h 595943"/>
              <a:gd name="connsiteX167" fmla="*/ 597760 w 694382"/>
              <a:gd name="connsiteY167" fmla="*/ 49671 h 595943"/>
              <a:gd name="connsiteX168" fmla="*/ 607304 w 694382"/>
              <a:gd name="connsiteY168" fmla="*/ 66972 h 595943"/>
              <a:gd name="connsiteX169" fmla="*/ 610429 w 694382"/>
              <a:gd name="connsiteY169" fmla="*/ 90524 h 595943"/>
              <a:gd name="connsiteX170" fmla="*/ 607081 w 694382"/>
              <a:gd name="connsiteY170" fmla="*/ 113742 h 595943"/>
              <a:gd name="connsiteX171" fmla="*/ 596923 w 694382"/>
              <a:gd name="connsiteY171" fmla="*/ 131824 h 595943"/>
              <a:gd name="connsiteX172" fmla="*/ 579845 w 694382"/>
              <a:gd name="connsiteY172" fmla="*/ 143544 h 595943"/>
              <a:gd name="connsiteX173" fmla="*/ 555847 w 694382"/>
              <a:gd name="connsiteY173" fmla="*/ 147674 h 595943"/>
              <a:gd name="connsiteX174" fmla="*/ 532741 w 694382"/>
              <a:gd name="connsiteY174" fmla="*/ 143991 h 595943"/>
              <a:gd name="connsiteX175" fmla="*/ 516444 w 694382"/>
              <a:gd name="connsiteY175" fmla="*/ 133275 h 595943"/>
              <a:gd name="connsiteX176" fmla="*/ 506845 w 694382"/>
              <a:gd name="connsiteY176" fmla="*/ 115974 h 595943"/>
              <a:gd name="connsiteX177" fmla="*/ 503719 w 694382"/>
              <a:gd name="connsiteY177" fmla="*/ 92534 h 595943"/>
              <a:gd name="connsiteX178" fmla="*/ 507124 w 694382"/>
              <a:gd name="connsiteY178" fmla="*/ 69261 h 595943"/>
              <a:gd name="connsiteX179" fmla="*/ 517337 w 694382"/>
              <a:gd name="connsiteY179" fmla="*/ 51178 h 595943"/>
              <a:gd name="connsiteX180" fmla="*/ 534359 w 694382"/>
              <a:gd name="connsiteY180" fmla="*/ 39514 h 595943"/>
              <a:gd name="connsiteX181" fmla="*/ 558302 w 694382"/>
              <a:gd name="connsiteY181" fmla="*/ 35384 h 595943"/>
              <a:gd name="connsiteX182" fmla="*/ 122678 w 694382"/>
              <a:gd name="connsiteY182" fmla="*/ 2667 h 595943"/>
              <a:gd name="connsiteX183" fmla="*/ 129710 w 694382"/>
              <a:gd name="connsiteY183" fmla="*/ 2946 h 595943"/>
              <a:gd name="connsiteX184" fmla="*/ 134230 w 694382"/>
              <a:gd name="connsiteY184" fmla="*/ 3783 h 595943"/>
              <a:gd name="connsiteX185" fmla="*/ 136686 w 694382"/>
              <a:gd name="connsiteY185" fmla="*/ 5178 h 595943"/>
              <a:gd name="connsiteX186" fmla="*/ 137412 w 694382"/>
              <a:gd name="connsiteY186" fmla="*/ 7132 h 595943"/>
              <a:gd name="connsiteX187" fmla="*/ 137412 w 694382"/>
              <a:gd name="connsiteY187" fmla="*/ 107591 h 595943"/>
              <a:gd name="connsiteX188" fmla="*/ 135570 w 694382"/>
              <a:gd name="connsiteY188" fmla="*/ 125282 h 595943"/>
              <a:gd name="connsiteX189" fmla="*/ 129319 w 694382"/>
              <a:gd name="connsiteY189" fmla="*/ 138677 h 595943"/>
              <a:gd name="connsiteX190" fmla="*/ 117766 w 694382"/>
              <a:gd name="connsiteY190" fmla="*/ 147104 h 595943"/>
              <a:gd name="connsiteX191" fmla="*/ 100130 w 694382"/>
              <a:gd name="connsiteY191" fmla="*/ 150007 h 595943"/>
              <a:gd name="connsiteX192" fmla="*/ 93489 w 694382"/>
              <a:gd name="connsiteY192" fmla="*/ 149504 h 595943"/>
              <a:gd name="connsiteX193" fmla="*/ 87461 w 694382"/>
              <a:gd name="connsiteY193" fmla="*/ 148221 h 595943"/>
              <a:gd name="connsiteX194" fmla="*/ 82717 w 694382"/>
              <a:gd name="connsiteY194" fmla="*/ 146546 h 595943"/>
              <a:gd name="connsiteX195" fmla="*/ 80038 w 694382"/>
              <a:gd name="connsiteY195" fmla="*/ 144928 h 595943"/>
              <a:gd name="connsiteX196" fmla="*/ 78922 w 694382"/>
              <a:gd name="connsiteY196" fmla="*/ 143421 h 595943"/>
              <a:gd name="connsiteX197" fmla="*/ 78141 w 694382"/>
              <a:gd name="connsiteY197" fmla="*/ 141356 h 595943"/>
              <a:gd name="connsiteX198" fmla="*/ 77694 w 694382"/>
              <a:gd name="connsiteY198" fmla="*/ 138175 h 595943"/>
              <a:gd name="connsiteX199" fmla="*/ 77583 w 694382"/>
              <a:gd name="connsiteY199" fmla="*/ 133375 h 595943"/>
              <a:gd name="connsiteX200" fmla="*/ 77750 w 694382"/>
              <a:gd name="connsiteY200" fmla="*/ 126957 h 595943"/>
              <a:gd name="connsiteX201" fmla="*/ 78308 w 694382"/>
              <a:gd name="connsiteY201" fmla="*/ 122827 h 595943"/>
              <a:gd name="connsiteX202" fmla="*/ 79424 w 694382"/>
              <a:gd name="connsiteY202" fmla="*/ 120706 h 595943"/>
              <a:gd name="connsiteX203" fmla="*/ 81266 w 694382"/>
              <a:gd name="connsiteY203" fmla="*/ 120092 h 595943"/>
              <a:gd name="connsiteX204" fmla="*/ 83610 w 694382"/>
              <a:gd name="connsiteY204" fmla="*/ 120818 h 595943"/>
              <a:gd name="connsiteX205" fmla="*/ 86624 w 694382"/>
              <a:gd name="connsiteY205" fmla="*/ 122325 h 595943"/>
              <a:gd name="connsiteX206" fmla="*/ 90531 w 694382"/>
              <a:gd name="connsiteY206" fmla="*/ 123831 h 595943"/>
              <a:gd name="connsiteX207" fmla="*/ 95777 w 694382"/>
              <a:gd name="connsiteY207" fmla="*/ 124557 h 595943"/>
              <a:gd name="connsiteX208" fmla="*/ 101079 w 694382"/>
              <a:gd name="connsiteY208" fmla="*/ 123720 h 595943"/>
              <a:gd name="connsiteX209" fmla="*/ 104874 w 694382"/>
              <a:gd name="connsiteY209" fmla="*/ 120818 h 595943"/>
              <a:gd name="connsiteX210" fmla="*/ 107162 w 694382"/>
              <a:gd name="connsiteY210" fmla="*/ 115292 h 595943"/>
              <a:gd name="connsiteX211" fmla="*/ 107944 w 694382"/>
              <a:gd name="connsiteY211" fmla="*/ 106363 h 595943"/>
              <a:gd name="connsiteX212" fmla="*/ 107944 w 694382"/>
              <a:gd name="connsiteY212" fmla="*/ 7132 h 595943"/>
              <a:gd name="connsiteX213" fmla="*/ 108669 w 694382"/>
              <a:gd name="connsiteY213" fmla="*/ 5178 h 595943"/>
              <a:gd name="connsiteX214" fmla="*/ 111013 w 694382"/>
              <a:gd name="connsiteY214" fmla="*/ 3783 h 595943"/>
              <a:gd name="connsiteX215" fmla="*/ 115534 w 694382"/>
              <a:gd name="connsiteY215" fmla="*/ 2946 h 595943"/>
              <a:gd name="connsiteX216" fmla="*/ 122678 w 694382"/>
              <a:gd name="connsiteY216" fmla="*/ 2667 h 595943"/>
              <a:gd name="connsiteX217" fmla="*/ 464913 w 694382"/>
              <a:gd name="connsiteY217" fmla="*/ 0 h 595943"/>
              <a:gd name="connsiteX218" fmla="*/ 471945 w 694382"/>
              <a:gd name="connsiteY218" fmla="*/ 279 h 595943"/>
              <a:gd name="connsiteX219" fmla="*/ 476465 w 694382"/>
              <a:gd name="connsiteY219" fmla="*/ 1116 h 595943"/>
              <a:gd name="connsiteX220" fmla="*/ 478921 w 694382"/>
              <a:gd name="connsiteY220" fmla="*/ 2511 h 595943"/>
              <a:gd name="connsiteX221" fmla="*/ 479647 w 694382"/>
              <a:gd name="connsiteY221" fmla="*/ 4465 h 595943"/>
              <a:gd name="connsiteX222" fmla="*/ 479647 w 694382"/>
              <a:gd name="connsiteY222" fmla="*/ 104924 h 595943"/>
              <a:gd name="connsiteX223" fmla="*/ 477805 w 694382"/>
              <a:gd name="connsiteY223" fmla="*/ 122615 h 595943"/>
              <a:gd name="connsiteX224" fmla="*/ 471554 w 694382"/>
              <a:gd name="connsiteY224" fmla="*/ 136010 h 595943"/>
              <a:gd name="connsiteX225" fmla="*/ 460001 w 694382"/>
              <a:gd name="connsiteY225" fmla="*/ 144437 h 595943"/>
              <a:gd name="connsiteX226" fmla="*/ 442365 w 694382"/>
              <a:gd name="connsiteY226" fmla="*/ 147340 h 595943"/>
              <a:gd name="connsiteX227" fmla="*/ 435724 w 694382"/>
              <a:gd name="connsiteY227" fmla="*/ 146837 h 595943"/>
              <a:gd name="connsiteX228" fmla="*/ 429696 w 694382"/>
              <a:gd name="connsiteY228" fmla="*/ 145554 h 595943"/>
              <a:gd name="connsiteX229" fmla="*/ 424952 w 694382"/>
              <a:gd name="connsiteY229" fmla="*/ 143879 h 595943"/>
              <a:gd name="connsiteX230" fmla="*/ 422273 w 694382"/>
              <a:gd name="connsiteY230" fmla="*/ 142261 h 595943"/>
              <a:gd name="connsiteX231" fmla="*/ 421157 w 694382"/>
              <a:gd name="connsiteY231" fmla="*/ 140754 h 595943"/>
              <a:gd name="connsiteX232" fmla="*/ 420376 w 694382"/>
              <a:gd name="connsiteY232" fmla="*/ 138689 h 595943"/>
              <a:gd name="connsiteX233" fmla="*/ 419929 w 694382"/>
              <a:gd name="connsiteY233" fmla="*/ 135508 h 595943"/>
              <a:gd name="connsiteX234" fmla="*/ 419818 w 694382"/>
              <a:gd name="connsiteY234" fmla="*/ 130708 h 595943"/>
              <a:gd name="connsiteX235" fmla="*/ 419985 w 694382"/>
              <a:gd name="connsiteY235" fmla="*/ 124290 h 595943"/>
              <a:gd name="connsiteX236" fmla="*/ 420543 w 694382"/>
              <a:gd name="connsiteY236" fmla="*/ 120160 h 595943"/>
              <a:gd name="connsiteX237" fmla="*/ 421659 w 694382"/>
              <a:gd name="connsiteY237" fmla="*/ 118039 h 595943"/>
              <a:gd name="connsiteX238" fmla="*/ 423501 w 694382"/>
              <a:gd name="connsiteY238" fmla="*/ 117425 h 595943"/>
              <a:gd name="connsiteX239" fmla="*/ 425845 w 694382"/>
              <a:gd name="connsiteY239" fmla="*/ 118151 h 595943"/>
              <a:gd name="connsiteX240" fmla="*/ 428859 w 694382"/>
              <a:gd name="connsiteY240" fmla="*/ 119658 h 595943"/>
              <a:gd name="connsiteX241" fmla="*/ 432766 w 694382"/>
              <a:gd name="connsiteY241" fmla="*/ 121164 h 595943"/>
              <a:gd name="connsiteX242" fmla="*/ 438012 w 694382"/>
              <a:gd name="connsiteY242" fmla="*/ 121890 h 595943"/>
              <a:gd name="connsiteX243" fmla="*/ 443314 w 694382"/>
              <a:gd name="connsiteY243" fmla="*/ 121053 h 595943"/>
              <a:gd name="connsiteX244" fmla="*/ 447109 w 694382"/>
              <a:gd name="connsiteY244" fmla="*/ 118151 h 595943"/>
              <a:gd name="connsiteX245" fmla="*/ 449397 w 694382"/>
              <a:gd name="connsiteY245" fmla="*/ 112625 h 595943"/>
              <a:gd name="connsiteX246" fmla="*/ 450179 w 694382"/>
              <a:gd name="connsiteY246" fmla="*/ 103696 h 595943"/>
              <a:gd name="connsiteX247" fmla="*/ 450179 w 694382"/>
              <a:gd name="connsiteY247" fmla="*/ 4465 h 595943"/>
              <a:gd name="connsiteX248" fmla="*/ 450904 w 694382"/>
              <a:gd name="connsiteY248" fmla="*/ 2511 h 595943"/>
              <a:gd name="connsiteX249" fmla="*/ 453248 w 694382"/>
              <a:gd name="connsiteY249" fmla="*/ 1116 h 595943"/>
              <a:gd name="connsiteX250" fmla="*/ 457769 w 694382"/>
              <a:gd name="connsiteY250" fmla="*/ 279 h 595943"/>
              <a:gd name="connsiteX251" fmla="*/ 464913 w 694382"/>
              <a:gd name="connsiteY251" fmla="*/ 0 h 59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94382" h="595943">
                <a:moveTo>
                  <a:pt x="222900" y="376936"/>
                </a:moveTo>
                <a:cubicBezTo>
                  <a:pt x="224759" y="376936"/>
                  <a:pt x="226265" y="378443"/>
                  <a:pt x="226265" y="380301"/>
                </a:cubicBezTo>
                <a:cubicBezTo>
                  <a:pt x="226265" y="382159"/>
                  <a:pt x="224759" y="383666"/>
                  <a:pt x="222900" y="383666"/>
                </a:cubicBezTo>
                <a:cubicBezTo>
                  <a:pt x="221042" y="383666"/>
                  <a:pt x="219535" y="382159"/>
                  <a:pt x="219535" y="380301"/>
                </a:cubicBezTo>
                <a:cubicBezTo>
                  <a:pt x="219535" y="378443"/>
                  <a:pt x="221042" y="376936"/>
                  <a:pt x="222900" y="376936"/>
                </a:cubicBezTo>
                <a:close/>
                <a:moveTo>
                  <a:pt x="565135" y="374269"/>
                </a:moveTo>
                <a:cubicBezTo>
                  <a:pt x="566994" y="374269"/>
                  <a:pt x="568500" y="375776"/>
                  <a:pt x="568500" y="377634"/>
                </a:cubicBezTo>
                <a:cubicBezTo>
                  <a:pt x="568500" y="379492"/>
                  <a:pt x="566994" y="380999"/>
                  <a:pt x="565135" y="380999"/>
                </a:cubicBezTo>
                <a:cubicBezTo>
                  <a:pt x="563277" y="380999"/>
                  <a:pt x="561770" y="379492"/>
                  <a:pt x="561770" y="377634"/>
                </a:cubicBezTo>
                <a:cubicBezTo>
                  <a:pt x="561770" y="375776"/>
                  <a:pt x="563277" y="374269"/>
                  <a:pt x="565135" y="374269"/>
                </a:cubicBezTo>
                <a:close/>
                <a:moveTo>
                  <a:pt x="160483" y="333322"/>
                </a:moveTo>
                <a:cubicBezTo>
                  <a:pt x="160731" y="342036"/>
                  <a:pt x="162221" y="350670"/>
                  <a:pt x="164907" y="358963"/>
                </a:cubicBezTo>
                <a:cubicBezTo>
                  <a:pt x="152735" y="364284"/>
                  <a:pt x="142131" y="372638"/>
                  <a:pt x="134109" y="383226"/>
                </a:cubicBezTo>
                <a:lnTo>
                  <a:pt x="105128" y="364279"/>
                </a:lnTo>
                <a:cubicBezTo>
                  <a:pt x="105128" y="378118"/>
                  <a:pt x="111724" y="399499"/>
                  <a:pt x="111724" y="399499"/>
                </a:cubicBezTo>
                <a:cubicBezTo>
                  <a:pt x="111724" y="399499"/>
                  <a:pt x="105128" y="420884"/>
                  <a:pt x="105128" y="434719"/>
                </a:cubicBezTo>
                <a:lnTo>
                  <a:pt x="134109" y="415767"/>
                </a:lnTo>
                <a:cubicBezTo>
                  <a:pt x="142130" y="426357"/>
                  <a:pt x="152733" y="434713"/>
                  <a:pt x="164905" y="440035"/>
                </a:cubicBezTo>
                <a:cubicBezTo>
                  <a:pt x="162219" y="448328"/>
                  <a:pt x="160731" y="456962"/>
                  <a:pt x="160483" y="465676"/>
                </a:cubicBezTo>
                <a:lnTo>
                  <a:pt x="192491" y="446346"/>
                </a:lnTo>
                <a:cubicBezTo>
                  <a:pt x="193527" y="446386"/>
                  <a:pt x="194556" y="446465"/>
                  <a:pt x="195604" y="446465"/>
                </a:cubicBezTo>
                <a:cubicBezTo>
                  <a:pt x="217512" y="446461"/>
                  <a:pt x="238379" y="437113"/>
                  <a:pt x="252967" y="420768"/>
                </a:cubicBezTo>
                <a:lnTo>
                  <a:pt x="226265" y="400621"/>
                </a:lnTo>
                <a:lnTo>
                  <a:pt x="255340" y="380952"/>
                </a:lnTo>
                <a:cubicBezTo>
                  <a:pt x="240718" y="362973"/>
                  <a:pt x="218776" y="352535"/>
                  <a:pt x="195602" y="352534"/>
                </a:cubicBezTo>
                <a:cubicBezTo>
                  <a:pt x="194554" y="352534"/>
                  <a:pt x="193525" y="352612"/>
                  <a:pt x="192488" y="352652"/>
                </a:cubicBezTo>
                <a:close/>
                <a:moveTo>
                  <a:pt x="502718" y="330655"/>
                </a:moveTo>
                <a:cubicBezTo>
                  <a:pt x="502966" y="339369"/>
                  <a:pt x="504456" y="348003"/>
                  <a:pt x="507142" y="356296"/>
                </a:cubicBezTo>
                <a:cubicBezTo>
                  <a:pt x="494970" y="361617"/>
                  <a:pt x="484366" y="369971"/>
                  <a:pt x="476344" y="380559"/>
                </a:cubicBezTo>
                <a:lnTo>
                  <a:pt x="447363" y="361612"/>
                </a:lnTo>
                <a:cubicBezTo>
                  <a:pt x="447363" y="375451"/>
                  <a:pt x="453959" y="396832"/>
                  <a:pt x="453959" y="396832"/>
                </a:cubicBezTo>
                <a:cubicBezTo>
                  <a:pt x="453959" y="396832"/>
                  <a:pt x="447363" y="418217"/>
                  <a:pt x="447363" y="432052"/>
                </a:cubicBezTo>
                <a:lnTo>
                  <a:pt x="476344" y="413100"/>
                </a:lnTo>
                <a:cubicBezTo>
                  <a:pt x="484365" y="423690"/>
                  <a:pt x="494968" y="432046"/>
                  <a:pt x="507140" y="437368"/>
                </a:cubicBezTo>
                <a:cubicBezTo>
                  <a:pt x="504454" y="445661"/>
                  <a:pt x="502966" y="454295"/>
                  <a:pt x="502718" y="463009"/>
                </a:cubicBezTo>
                <a:lnTo>
                  <a:pt x="534726" y="443679"/>
                </a:lnTo>
                <a:cubicBezTo>
                  <a:pt x="535762" y="443719"/>
                  <a:pt x="536791" y="443798"/>
                  <a:pt x="537839" y="443798"/>
                </a:cubicBezTo>
                <a:cubicBezTo>
                  <a:pt x="559747" y="443794"/>
                  <a:pt x="580614" y="434446"/>
                  <a:pt x="595202" y="418101"/>
                </a:cubicBezTo>
                <a:lnTo>
                  <a:pt x="568500" y="397954"/>
                </a:lnTo>
                <a:lnTo>
                  <a:pt x="597575" y="378285"/>
                </a:lnTo>
                <a:cubicBezTo>
                  <a:pt x="582953" y="360306"/>
                  <a:pt x="561011" y="349868"/>
                  <a:pt x="537837" y="349867"/>
                </a:cubicBezTo>
                <a:cubicBezTo>
                  <a:pt x="536789" y="349867"/>
                  <a:pt x="535760" y="349945"/>
                  <a:pt x="534723" y="349985"/>
                </a:cubicBezTo>
                <a:close/>
                <a:moveTo>
                  <a:pt x="518309" y="301953"/>
                </a:moveTo>
                <a:cubicBezTo>
                  <a:pt x="535916" y="301953"/>
                  <a:pt x="553523" y="305155"/>
                  <a:pt x="571131" y="308356"/>
                </a:cubicBezTo>
                <a:cubicBezTo>
                  <a:pt x="596742" y="316359"/>
                  <a:pt x="619151" y="327564"/>
                  <a:pt x="638359" y="343570"/>
                </a:cubicBezTo>
                <a:cubicBezTo>
                  <a:pt x="643161" y="348373"/>
                  <a:pt x="646362" y="354775"/>
                  <a:pt x="647963" y="361178"/>
                </a:cubicBezTo>
                <a:lnTo>
                  <a:pt x="692782" y="551658"/>
                </a:lnTo>
                <a:cubicBezTo>
                  <a:pt x="692782" y="553259"/>
                  <a:pt x="694382" y="556460"/>
                  <a:pt x="694382" y="559661"/>
                </a:cubicBezTo>
                <a:cubicBezTo>
                  <a:pt x="694382" y="577269"/>
                  <a:pt x="679976" y="591675"/>
                  <a:pt x="662369" y="591675"/>
                </a:cubicBezTo>
                <a:cubicBezTo>
                  <a:pt x="647963" y="591675"/>
                  <a:pt x="635157" y="580470"/>
                  <a:pt x="631956" y="567665"/>
                </a:cubicBezTo>
                <a:lnTo>
                  <a:pt x="598342" y="428406"/>
                </a:lnTo>
                <a:lnTo>
                  <a:pt x="598342" y="574108"/>
                </a:lnTo>
                <a:lnTo>
                  <a:pt x="438275" y="574108"/>
                </a:lnTo>
                <a:lnTo>
                  <a:pt x="438275" y="430007"/>
                </a:lnTo>
                <a:lnTo>
                  <a:pt x="404661" y="569265"/>
                </a:lnTo>
                <a:lnTo>
                  <a:pt x="401490" y="574108"/>
                </a:lnTo>
                <a:lnTo>
                  <a:pt x="347578" y="574108"/>
                </a:lnTo>
                <a:lnTo>
                  <a:pt x="347413" y="573711"/>
                </a:lnTo>
                <a:lnTo>
                  <a:pt x="347248" y="574108"/>
                </a:lnTo>
                <a:lnTo>
                  <a:pt x="292194" y="574108"/>
                </a:lnTo>
                <a:lnTo>
                  <a:pt x="289721" y="570332"/>
                </a:lnTo>
                <a:lnTo>
                  <a:pt x="256107" y="431073"/>
                </a:lnTo>
                <a:lnTo>
                  <a:pt x="256107" y="574108"/>
                </a:lnTo>
                <a:lnTo>
                  <a:pt x="96040" y="574108"/>
                </a:lnTo>
                <a:lnTo>
                  <a:pt x="96040" y="432674"/>
                </a:lnTo>
                <a:lnTo>
                  <a:pt x="62426" y="571932"/>
                </a:lnTo>
                <a:lnTo>
                  <a:pt x="61002" y="574108"/>
                </a:lnTo>
                <a:lnTo>
                  <a:pt x="60634" y="574108"/>
                </a:lnTo>
                <a:lnTo>
                  <a:pt x="60634" y="574669"/>
                </a:lnTo>
                <a:lnTo>
                  <a:pt x="51421" y="588740"/>
                </a:lnTo>
                <a:cubicBezTo>
                  <a:pt x="46019" y="593142"/>
                  <a:pt x="39216" y="595943"/>
                  <a:pt x="32013" y="595943"/>
                </a:cubicBezTo>
                <a:cubicBezTo>
                  <a:pt x="14406" y="595943"/>
                  <a:pt x="0" y="581536"/>
                  <a:pt x="0" y="563929"/>
                </a:cubicBezTo>
                <a:cubicBezTo>
                  <a:pt x="0" y="560727"/>
                  <a:pt x="1600" y="557526"/>
                  <a:pt x="1600" y="555926"/>
                </a:cubicBezTo>
                <a:lnTo>
                  <a:pt x="46419" y="365446"/>
                </a:lnTo>
                <a:cubicBezTo>
                  <a:pt x="48020" y="359043"/>
                  <a:pt x="51221" y="352640"/>
                  <a:pt x="56023" y="347838"/>
                </a:cubicBezTo>
                <a:cubicBezTo>
                  <a:pt x="75231" y="331831"/>
                  <a:pt x="97641" y="319026"/>
                  <a:pt x="123252" y="312623"/>
                </a:cubicBezTo>
                <a:cubicBezTo>
                  <a:pt x="140859" y="307822"/>
                  <a:pt x="158467" y="304620"/>
                  <a:pt x="176074" y="304620"/>
                </a:cubicBezTo>
                <a:cubicBezTo>
                  <a:pt x="193681" y="304620"/>
                  <a:pt x="211288" y="307822"/>
                  <a:pt x="228896" y="311023"/>
                </a:cubicBezTo>
                <a:cubicBezTo>
                  <a:pt x="254507" y="319026"/>
                  <a:pt x="276916" y="330231"/>
                  <a:pt x="296124" y="346237"/>
                </a:cubicBezTo>
                <a:cubicBezTo>
                  <a:pt x="300926" y="351040"/>
                  <a:pt x="304127" y="357442"/>
                  <a:pt x="305728" y="363845"/>
                </a:cubicBezTo>
                <a:lnTo>
                  <a:pt x="347066" y="539529"/>
                </a:lnTo>
                <a:lnTo>
                  <a:pt x="388654" y="362779"/>
                </a:lnTo>
                <a:cubicBezTo>
                  <a:pt x="390255" y="356376"/>
                  <a:pt x="393456" y="349973"/>
                  <a:pt x="398258" y="345171"/>
                </a:cubicBezTo>
                <a:cubicBezTo>
                  <a:pt x="417466" y="329164"/>
                  <a:pt x="439876" y="316359"/>
                  <a:pt x="465487" y="309956"/>
                </a:cubicBezTo>
                <a:cubicBezTo>
                  <a:pt x="483094" y="305155"/>
                  <a:pt x="500702" y="301953"/>
                  <a:pt x="518309" y="301953"/>
                </a:cubicBezTo>
                <a:close/>
                <a:moveTo>
                  <a:pt x="176074" y="160559"/>
                </a:moveTo>
                <a:cubicBezTo>
                  <a:pt x="211435" y="160559"/>
                  <a:pt x="240101" y="189225"/>
                  <a:pt x="240101" y="224586"/>
                </a:cubicBezTo>
                <a:cubicBezTo>
                  <a:pt x="240101" y="259947"/>
                  <a:pt x="211435" y="288613"/>
                  <a:pt x="176074" y="288613"/>
                </a:cubicBezTo>
                <a:cubicBezTo>
                  <a:pt x="140713" y="288613"/>
                  <a:pt x="112047" y="259947"/>
                  <a:pt x="112047" y="224586"/>
                </a:cubicBezTo>
                <a:cubicBezTo>
                  <a:pt x="112047" y="189225"/>
                  <a:pt x="140713" y="160559"/>
                  <a:pt x="176074" y="160559"/>
                </a:cubicBezTo>
                <a:close/>
                <a:moveTo>
                  <a:pt x="518309" y="157892"/>
                </a:moveTo>
                <a:cubicBezTo>
                  <a:pt x="553670" y="157892"/>
                  <a:pt x="582336" y="186558"/>
                  <a:pt x="582336" y="221919"/>
                </a:cubicBezTo>
                <a:cubicBezTo>
                  <a:pt x="582336" y="257280"/>
                  <a:pt x="553670" y="285946"/>
                  <a:pt x="518309" y="285946"/>
                </a:cubicBezTo>
                <a:cubicBezTo>
                  <a:pt x="482948" y="285946"/>
                  <a:pt x="454282" y="257280"/>
                  <a:pt x="454282" y="221919"/>
                </a:cubicBezTo>
                <a:cubicBezTo>
                  <a:pt x="454282" y="186558"/>
                  <a:pt x="482948" y="157892"/>
                  <a:pt x="518309" y="157892"/>
                </a:cubicBezTo>
                <a:close/>
                <a:moveTo>
                  <a:pt x="214058" y="101675"/>
                </a:moveTo>
                <a:cubicBezTo>
                  <a:pt x="209519" y="101675"/>
                  <a:pt x="205649" y="102009"/>
                  <a:pt x="202449" y="102679"/>
                </a:cubicBezTo>
                <a:cubicBezTo>
                  <a:pt x="199250" y="103349"/>
                  <a:pt x="196645" y="104354"/>
                  <a:pt x="194636" y="105693"/>
                </a:cubicBezTo>
                <a:cubicBezTo>
                  <a:pt x="192627" y="107032"/>
                  <a:pt x="191157" y="108651"/>
                  <a:pt x="190227" y="110548"/>
                </a:cubicBezTo>
                <a:cubicBezTo>
                  <a:pt x="189297" y="112446"/>
                  <a:pt x="188832" y="114623"/>
                  <a:pt x="188832" y="117078"/>
                </a:cubicBezTo>
                <a:cubicBezTo>
                  <a:pt x="188832" y="121246"/>
                  <a:pt x="190152" y="124520"/>
                  <a:pt x="192794" y="126901"/>
                </a:cubicBezTo>
                <a:cubicBezTo>
                  <a:pt x="195436" y="129282"/>
                  <a:pt x="199101" y="130473"/>
                  <a:pt x="203789" y="130473"/>
                </a:cubicBezTo>
                <a:cubicBezTo>
                  <a:pt x="207733" y="130473"/>
                  <a:pt x="211360" y="129468"/>
                  <a:pt x="214672" y="127459"/>
                </a:cubicBezTo>
                <a:cubicBezTo>
                  <a:pt x="217983" y="125450"/>
                  <a:pt x="221351" y="122511"/>
                  <a:pt x="224774" y="118641"/>
                </a:cubicBezTo>
                <a:lnTo>
                  <a:pt x="224774" y="101675"/>
                </a:lnTo>
                <a:close/>
                <a:moveTo>
                  <a:pt x="557298" y="57596"/>
                </a:moveTo>
                <a:cubicBezTo>
                  <a:pt x="553130" y="57596"/>
                  <a:pt x="549484" y="58359"/>
                  <a:pt x="546359" y="59884"/>
                </a:cubicBezTo>
                <a:cubicBezTo>
                  <a:pt x="543233" y="61410"/>
                  <a:pt x="540666" y="63642"/>
                  <a:pt x="538657" y="66582"/>
                </a:cubicBezTo>
                <a:cubicBezTo>
                  <a:pt x="536648" y="69521"/>
                  <a:pt x="535141" y="73056"/>
                  <a:pt x="534136" y="77186"/>
                </a:cubicBezTo>
                <a:cubicBezTo>
                  <a:pt x="533132" y="81316"/>
                  <a:pt x="532629" y="86022"/>
                  <a:pt x="532629" y="91306"/>
                </a:cubicBezTo>
                <a:cubicBezTo>
                  <a:pt x="532629" y="96217"/>
                  <a:pt x="533039" y="100738"/>
                  <a:pt x="533857" y="104868"/>
                </a:cubicBezTo>
                <a:cubicBezTo>
                  <a:pt x="534676" y="108998"/>
                  <a:pt x="535997" y="112588"/>
                  <a:pt x="537820" y="115639"/>
                </a:cubicBezTo>
                <a:cubicBezTo>
                  <a:pt x="539643" y="118690"/>
                  <a:pt x="542117" y="121053"/>
                  <a:pt x="545243" y="122727"/>
                </a:cubicBezTo>
                <a:cubicBezTo>
                  <a:pt x="548368" y="124401"/>
                  <a:pt x="552237" y="125239"/>
                  <a:pt x="556851" y="125239"/>
                </a:cubicBezTo>
                <a:cubicBezTo>
                  <a:pt x="561093" y="125239"/>
                  <a:pt x="564776" y="124476"/>
                  <a:pt x="567902" y="122950"/>
                </a:cubicBezTo>
                <a:cubicBezTo>
                  <a:pt x="571027" y="121425"/>
                  <a:pt x="573594" y="119211"/>
                  <a:pt x="575603" y="116309"/>
                </a:cubicBezTo>
                <a:cubicBezTo>
                  <a:pt x="577613" y="113407"/>
                  <a:pt x="579101" y="109891"/>
                  <a:pt x="580068" y="105761"/>
                </a:cubicBezTo>
                <a:cubicBezTo>
                  <a:pt x="581036" y="101631"/>
                  <a:pt x="581519" y="96924"/>
                  <a:pt x="581519" y="91641"/>
                </a:cubicBezTo>
                <a:cubicBezTo>
                  <a:pt x="581519" y="86729"/>
                  <a:pt x="581129" y="82209"/>
                  <a:pt x="580347" y="78079"/>
                </a:cubicBezTo>
                <a:cubicBezTo>
                  <a:pt x="579566" y="73949"/>
                  <a:pt x="578245" y="70358"/>
                  <a:pt x="576385" y="67307"/>
                </a:cubicBezTo>
                <a:cubicBezTo>
                  <a:pt x="574524" y="64256"/>
                  <a:pt x="572050" y="61875"/>
                  <a:pt x="568962" y="60163"/>
                </a:cubicBezTo>
                <a:cubicBezTo>
                  <a:pt x="565874" y="58452"/>
                  <a:pt x="561986" y="57596"/>
                  <a:pt x="557298" y="57596"/>
                </a:cubicBezTo>
                <a:close/>
                <a:moveTo>
                  <a:pt x="208365" y="38051"/>
                </a:moveTo>
                <a:cubicBezTo>
                  <a:pt x="216179" y="38051"/>
                  <a:pt x="222857" y="38813"/>
                  <a:pt x="228401" y="40339"/>
                </a:cubicBezTo>
                <a:cubicBezTo>
                  <a:pt x="233945" y="41864"/>
                  <a:pt x="238503" y="44208"/>
                  <a:pt x="242075" y="47371"/>
                </a:cubicBezTo>
                <a:cubicBezTo>
                  <a:pt x="245647" y="50534"/>
                  <a:pt x="248251" y="54608"/>
                  <a:pt x="249888" y="59593"/>
                </a:cubicBezTo>
                <a:cubicBezTo>
                  <a:pt x="251525" y="64579"/>
                  <a:pt x="252344" y="70495"/>
                  <a:pt x="252344" y="77341"/>
                </a:cubicBezTo>
                <a:lnTo>
                  <a:pt x="252344" y="144314"/>
                </a:lnTo>
                <a:cubicBezTo>
                  <a:pt x="252344" y="145356"/>
                  <a:pt x="251972" y="146174"/>
                  <a:pt x="251228" y="146770"/>
                </a:cubicBezTo>
                <a:cubicBezTo>
                  <a:pt x="250484" y="147365"/>
                  <a:pt x="249312" y="147793"/>
                  <a:pt x="247712" y="148053"/>
                </a:cubicBezTo>
                <a:cubicBezTo>
                  <a:pt x="246112" y="148314"/>
                  <a:pt x="243749" y="148444"/>
                  <a:pt x="240624" y="148444"/>
                </a:cubicBezTo>
                <a:cubicBezTo>
                  <a:pt x="237275" y="148444"/>
                  <a:pt x="234838" y="148314"/>
                  <a:pt x="233313" y="148053"/>
                </a:cubicBezTo>
                <a:cubicBezTo>
                  <a:pt x="231787" y="147793"/>
                  <a:pt x="230708" y="147365"/>
                  <a:pt x="230076" y="146770"/>
                </a:cubicBezTo>
                <a:cubicBezTo>
                  <a:pt x="229443" y="146174"/>
                  <a:pt x="229127" y="145356"/>
                  <a:pt x="229127" y="144314"/>
                </a:cubicBezTo>
                <a:lnTo>
                  <a:pt x="229127" y="136389"/>
                </a:lnTo>
                <a:cubicBezTo>
                  <a:pt x="225034" y="140779"/>
                  <a:pt x="220365" y="144202"/>
                  <a:pt x="215118" y="146658"/>
                </a:cubicBezTo>
                <a:cubicBezTo>
                  <a:pt x="209872" y="149114"/>
                  <a:pt x="204049" y="150341"/>
                  <a:pt x="197650" y="150341"/>
                </a:cubicBezTo>
                <a:cubicBezTo>
                  <a:pt x="192366" y="150341"/>
                  <a:pt x="187511" y="149653"/>
                  <a:pt x="183083" y="148276"/>
                </a:cubicBezTo>
                <a:cubicBezTo>
                  <a:pt x="178655" y="146900"/>
                  <a:pt x="174823" y="144853"/>
                  <a:pt x="171586" y="142137"/>
                </a:cubicBezTo>
                <a:cubicBezTo>
                  <a:pt x="168349" y="139421"/>
                  <a:pt x="165838" y="136054"/>
                  <a:pt x="164052" y="132036"/>
                </a:cubicBezTo>
                <a:cubicBezTo>
                  <a:pt x="162266" y="128017"/>
                  <a:pt x="161373" y="123329"/>
                  <a:pt x="161373" y="117971"/>
                </a:cubicBezTo>
                <a:cubicBezTo>
                  <a:pt x="161373" y="112167"/>
                  <a:pt x="162508" y="107125"/>
                  <a:pt x="164777" y="102847"/>
                </a:cubicBezTo>
                <a:cubicBezTo>
                  <a:pt x="167047" y="98568"/>
                  <a:pt x="170433" y="95033"/>
                  <a:pt x="174935" y="92243"/>
                </a:cubicBezTo>
                <a:cubicBezTo>
                  <a:pt x="179437" y="89452"/>
                  <a:pt x="185037" y="87387"/>
                  <a:pt x="191734" y="86048"/>
                </a:cubicBezTo>
                <a:cubicBezTo>
                  <a:pt x="198431" y="84708"/>
                  <a:pt x="206207" y="84038"/>
                  <a:pt x="215063" y="84038"/>
                </a:cubicBezTo>
                <a:lnTo>
                  <a:pt x="224774" y="84038"/>
                </a:lnTo>
                <a:lnTo>
                  <a:pt x="224774" y="78011"/>
                </a:lnTo>
                <a:cubicBezTo>
                  <a:pt x="224774" y="74886"/>
                  <a:pt x="224457" y="72151"/>
                  <a:pt x="223825" y="69807"/>
                </a:cubicBezTo>
                <a:cubicBezTo>
                  <a:pt x="223192" y="67463"/>
                  <a:pt x="222151" y="65509"/>
                  <a:pt x="220699" y="63947"/>
                </a:cubicBezTo>
                <a:cubicBezTo>
                  <a:pt x="219248" y="62384"/>
                  <a:pt x="217314" y="61231"/>
                  <a:pt x="214895" y="60486"/>
                </a:cubicBezTo>
                <a:cubicBezTo>
                  <a:pt x="212477" y="59742"/>
                  <a:pt x="209482" y="59370"/>
                  <a:pt x="205910" y="59370"/>
                </a:cubicBezTo>
                <a:cubicBezTo>
                  <a:pt x="201222" y="59370"/>
                  <a:pt x="197036" y="59891"/>
                  <a:pt x="193352" y="60933"/>
                </a:cubicBezTo>
                <a:cubicBezTo>
                  <a:pt x="189669" y="61975"/>
                  <a:pt x="186413" y="63128"/>
                  <a:pt x="183585" y="64393"/>
                </a:cubicBezTo>
                <a:cubicBezTo>
                  <a:pt x="180758" y="65658"/>
                  <a:pt x="178395" y="66812"/>
                  <a:pt x="176497" y="67853"/>
                </a:cubicBezTo>
                <a:cubicBezTo>
                  <a:pt x="174600" y="68895"/>
                  <a:pt x="173056" y="69416"/>
                  <a:pt x="171865" y="69416"/>
                </a:cubicBezTo>
                <a:cubicBezTo>
                  <a:pt x="171047" y="69416"/>
                  <a:pt x="170321" y="69156"/>
                  <a:pt x="169689" y="68635"/>
                </a:cubicBezTo>
                <a:cubicBezTo>
                  <a:pt x="169056" y="68114"/>
                  <a:pt x="168535" y="67370"/>
                  <a:pt x="168126" y="66402"/>
                </a:cubicBezTo>
                <a:cubicBezTo>
                  <a:pt x="167717" y="65435"/>
                  <a:pt x="167400" y="64244"/>
                  <a:pt x="167177" y="62830"/>
                </a:cubicBezTo>
                <a:cubicBezTo>
                  <a:pt x="166954" y="61417"/>
                  <a:pt x="166842" y="59854"/>
                  <a:pt x="166842" y="58142"/>
                </a:cubicBezTo>
                <a:cubicBezTo>
                  <a:pt x="166842" y="55836"/>
                  <a:pt x="167028" y="54012"/>
                  <a:pt x="167400" y="52673"/>
                </a:cubicBezTo>
                <a:cubicBezTo>
                  <a:pt x="167772" y="51334"/>
                  <a:pt x="168479" y="50124"/>
                  <a:pt x="169521" y="49045"/>
                </a:cubicBezTo>
                <a:cubicBezTo>
                  <a:pt x="170563" y="47966"/>
                  <a:pt x="172386" y="46776"/>
                  <a:pt x="174991" y="45473"/>
                </a:cubicBezTo>
                <a:cubicBezTo>
                  <a:pt x="177595" y="44171"/>
                  <a:pt x="180646" y="42962"/>
                  <a:pt x="184144" y="41846"/>
                </a:cubicBezTo>
                <a:cubicBezTo>
                  <a:pt x="187641" y="40730"/>
                  <a:pt x="191455" y="39818"/>
                  <a:pt x="195585" y="39111"/>
                </a:cubicBezTo>
                <a:cubicBezTo>
                  <a:pt x="199715" y="38404"/>
                  <a:pt x="203975" y="38051"/>
                  <a:pt x="208365" y="38051"/>
                </a:cubicBezTo>
                <a:close/>
                <a:moveTo>
                  <a:pt x="558302" y="35384"/>
                </a:moveTo>
                <a:cubicBezTo>
                  <a:pt x="567232" y="35384"/>
                  <a:pt x="574971" y="36593"/>
                  <a:pt x="581519" y="39011"/>
                </a:cubicBezTo>
                <a:cubicBezTo>
                  <a:pt x="588068" y="41430"/>
                  <a:pt x="593481" y="44983"/>
                  <a:pt x="597760" y="49671"/>
                </a:cubicBezTo>
                <a:cubicBezTo>
                  <a:pt x="602039" y="54359"/>
                  <a:pt x="605220" y="60126"/>
                  <a:pt x="607304" y="66972"/>
                </a:cubicBezTo>
                <a:cubicBezTo>
                  <a:pt x="609387" y="73818"/>
                  <a:pt x="610429" y="81669"/>
                  <a:pt x="610429" y="90524"/>
                </a:cubicBezTo>
                <a:cubicBezTo>
                  <a:pt x="610429" y="99008"/>
                  <a:pt x="609313" y="106747"/>
                  <a:pt x="607081" y="113742"/>
                </a:cubicBezTo>
                <a:cubicBezTo>
                  <a:pt x="604848" y="120737"/>
                  <a:pt x="601462" y="126764"/>
                  <a:pt x="596923" y="131824"/>
                </a:cubicBezTo>
                <a:cubicBezTo>
                  <a:pt x="592384" y="136884"/>
                  <a:pt x="586691" y="140791"/>
                  <a:pt x="579845" y="143544"/>
                </a:cubicBezTo>
                <a:cubicBezTo>
                  <a:pt x="572999" y="146298"/>
                  <a:pt x="564999" y="147674"/>
                  <a:pt x="555847" y="147674"/>
                </a:cubicBezTo>
                <a:cubicBezTo>
                  <a:pt x="546991" y="147674"/>
                  <a:pt x="539289" y="146447"/>
                  <a:pt x="532741" y="143991"/>
                </a:cubicBezTo>
                <a:cubicBezTo>
                  <a:pt x="526193" y="141535"/>
                  <a:pt x="520760" y="137963"/>
                  <a:pt x="516444" y="133275"/>
                </a:cubicBezTo>
                <a:cubicBezTo>
                  <a:pt x="512128" y="128587"/>
                  <a:pt x="508928" y="122820"/>
                  <a:pt x="506845" y="115974"/>
                </a:cubicBezTo>
                <a:cubicBezTo>
                  <a:pt x="504761" y="109128"/>
                  <a:pt x="503719" y="101314"/>
                  <a:pt x="503719" y="92534"/>
                </a:cubicBezTo>
                <a:cubicBezTo>
                  <a:pt x="503719" y="84050"/>
                  <a:pt x="504854" y="76293"/>
                  <a:pt x="507124" y="69261"/>
                </a:cubicBezTo>
                <a:cubicBezTo>
                  <a:pt x="509394" y="62228"/>
                  <a:pt x="512798" y="56201"/>
                  <a:pt x="517337" y="51178"/>
                </a:cubicBezTo>
                <a:cubicBezTo>
                  <a:pt x="521876" y="46155"/>
                  <a:pt x="527551" y="42267"/>
                  <a:pt x="534359" y="39514"/>
                </a:cubicBezTo>
                <a:cubicBezTo>
                  <a:pt x="541168" y="36760"/>
                  <a:pt x="549149" y="35384"/>
                  <a:pt x="558302" y="35384"/>
                </a:cubicBezTo>
                <a:close/>
                <a:moveTo>
                  <a:pt x="122678" y="2667"/>
                </a:moveTo>
                <a:cubicBezTo>
                  <a:pt x="125505" y="2667"/>
                  <a:pt x="127849" y="2760"/>
                  <a:pt x="129710" y="2946"/>
                </a:cubicBezTo>
                <a:cubicBezTo>
                  <a:pt x="131570" y="3132"/>
                  <a:pt x="133077" y="3411"/>
                  <a:pt x="134230" y="3783"/>
                </a:cubicBezTo>
                <a:cubicBezTo>
                  <a:pt x="135384" y="4155"/>
                  <a:pt x="136202" y="4620"/>
                  <a:pt x="136686" y="5178"/>
                </a:cubicBezTo>
                <a:cubicBezTo>
                  <a:pt x="137170" y="5736"/>
                  <a:pt x="137412" y="6387"/>
                  <a:pt x="137412" y="7132"/>
                </a:cubicBezTo>
                <a:lnTo>
                  <a:pt x="137412" y="107591"/>
                </a:lnTo>
                <a:cubicBezTo>
                  <a:pt x="137412" y="114139"/>
                  <a:pt x="136798" y="120036"/>
                  <a:pt x="135570" y="125282"/>
                </a:cubicBezTo>
                <a:cubicBezTo>
                  <a:pt x="134342" y="130529"/>
                  <a:pt x="132258" y="134994"/>
                  <a:pt x="129319" y="138677"/>
                </a:cubicBezTo>
                <a:cubicBezTo>
                  <a:pt x="126380" y="142361"/>
                  <a:pt x="122529" y="145170"/>
                  <a:pt x="117766" y="147104"/>
                </a:cubicBezTo>
                <a:cubicBezTo>
                  <a:pt x="113004" y="149039"/>
                  <a:pt x="107125" y="150007"/>
                  <a:pt x="100130" y="150007"/>
                </a:cubicBezTo>
                <a:cubicBezTo>
                  <a:pt x="97898" y="150007"/>
                  <a:pt x="95684" y="149839"/>
                  <a:pt x="93489" y="149504"/>
                </a:cubicBezTo>
                <a:cubicBezTo>
                  <a:pt x="91293" y="149169"/>
                  <a:pt x="89284" y="148742"/>
                  <a:pt x="87461" y="148221"/>
                </a:cubicBezTo>
                <a:cubicBezTo>
                  <a:pt x="85638" y="147700"/>
                  <a:pt x="84057" y="147142"/>
                  <a:pt x="82717" y="146546"/>
                </a:cubicBezTo>
                <a:cubicBezTo>
                  <a:pt x="81378" y="145951"/>
                  <a:pt x="80485" y="145411"/>
                  <a:pt x="80038" y="144928"/>
                </a:cubicBezTo>
                <a:cubicBezTo>
                  <a:pt x="79592" y="144444"/>
                  <a:pt x="79220" y="143942"/>
                  <a:pt x="78922" y="143421"/>
                </a:cubicBezTo>
                <a:cubicBezTo>
                  <a:pt x="78624" y="142900"/>
                  <a:pt x="78364" y="142212"/>
                  <a:pt x="78141" y="141356"/>
                </a:cubicBezTo>
                <a:cubicBezTo>
                  <a:pt x="77917" y="140500"/>
                  <a:pt x="77769" y="139440"/>
                  <a:pt x="77694" y="138175"/>
                </a:cubicBezTo>
                <a:cubicBezTo>
                  <a:pt x="77620" y="136910"/>
                  <a:pt x="77583" y="135310"/>
                  <a:pt x="77583" y="133375"/>
                </a:cubicBezTo>
                <a:cubicBezTo>
                  <a:pt x="77583" y="130845"/>
                  <a:pt x="77638" y="128706"/>
                  <a:pt x="77750" y="126957"/>
                </a:cubicBezTo>
                <a:cubicBezTo>
                  <a:pt x="77862" y="125208"/>
                  <a:pt x="78048" y="123831"/>
                  <a:pt x="78308" y="122827"/>
                </a:cubicBezTo>
                <a:cubicBezTo>
                  <a:pt x="78569" y="121822"/>
                  <a:pt x="78941" y="121115"/>
                  <a:pt x="79424" y="120706"/>
                </a:cubicBezTo>
                <a:cubicBezTo>
                  <a:pt x="79908" y="120297"/>
                  <a:pt x="80522" y="120092"/>
                  <a:pt x="81266" y="120092"/>
                </a:cubicBezTo>
                <a:cubicBezTo>
                  <a:pt x="81936" y="120092"/>
                  <a:pt x="82717" y="120334"/>
                  <a:pt x="83610" y="120818"/>
                </a:cubicBezTo>
                <a:cubicBezTo>
                  <a:pt x="84503" y="121301"/>
                  <a:pt x="85508" y="121804"/>
                  <a:pt x="86624" y="122325"/>
                </a:cubicBezTo>
                <a:cubicBezTo>
                  <a:pt x="87740" y="122845"/>
                  <a:pt x="89042" y="123348"/>
                  <a:pt x="90531" y="123831"/>
                </a:cubicBezTo>
                <a:cubicBezTo>
                  <a:pt x="92019" y="124315"/>
                  <a:pt x="93768" y="124557"/>
                  <a:pt x="95777" y="124557"/>
                </a:cubicBezTo>
                <a:cubicBezTo>
                  <a:pt x="97786" y="124557"/>
                  <a:pt x="99553" y="124278"/>
                  <a:pt x="101079" y="123720"/>
                </a:cubicBezTo>
                <a:cubicBezTo>
                  <a:pt x="102604" y="123162"/>
                  <a:pt x="103869" y="122194"/>
                  <a:pt x="104874" y="120818"/>
                </a:cubicBezTo>
                <a:cubicBezTo>
                  <a:pt x="105879" y="119441"/>
                  <a:pt x="106641" y="117599"/>
                  <a:pt x="107162" y="115292"/>
                </a:cubicBezTo>
                <a:cubicBezTo>
                  <a:pt x="107683" y="112986"/>
                  <a:pt x="107944" y="110009"/>
                  <a:pt x="107944" y="106363"/>
                </a:cubicBezTo>
                <a:lnTo>
                  <a:pt x="107944" y="7132"/>
                </a:lnTo>
                <a:cubicBezTo>
                  <a:pt x="107944" y="6387"/>
                  <a:pt x="108185" y="5736"/>
                  <a:pt x="108669" y="5178"/>
                </a:cubicBezTo>
                <a:cubicBezTo>
                  <a:pt x="109153" y="4620"/>
                  <a:pt x="109934" y="4155"/>
                  <a:pt x="111013" y="3783"/>
                </a:cubicBezTo>
                <a:cubicBezTo>
                  <a:pt x="112092" y="3411"/>
                  <a:pt x="113599" y="3132"/>
                  <a:pt x="115534" y="2946"/>
                </a:cubicBezTo>
                <a:cubicBezTo>
                  <a:pt x="117469" y="2760"/>
                  <a:pt x="119850" y="2667"/>
                  <a:pt x="122678" y="2667"/>
                </a:cubicBezTo>
                <a:close/>
                <a:moveTo>
                  <a:pt x="464913" y="0"/>
                </a:moveTo>
                <a:cubicBezTo>
                  <a:pt x="467740" y="0"/>
                  <a:pt x="470084" y="93"/>
                  <a:pt x="471945" y="279"/>
                </a:cubicBezTo>
                <a:cubicBezTo>
                  <a:pt x="473805" y="465"/>
                  <a:pt x="475312" y="744"/>
                  <a:pt x="476465" y="1116"/>
                </a:cubicBezTo>
                <a:cubicBezTo>
                  <a:pt x="477619" y="1488"/>
                  <a:pt x="478437" y="1953"/>
                  <a:pt x="478921" y="2511"/>
                </a:cubicBezTo>
                <a:cubicBezTo>
                  <a:pt x="479405" y="3069"/>
                  <a:pt x="479647" y="3720"/>
                  <a:pt x="479647" y="4465"/>
                </a:cubicBezTo>
                <a:lnTo>
                  <a:pt x="479647" y="104924"/>
                </a:lnTo>
                <a:cubicBezTo>
                  <a:pt x="479647" y="111472"/>
                  <a:pt x="479033" y="117369"/>
                  <a:pt x="477805" y="122615"/>
                </a:cubicBezTo>
                <a:cubicBezTo>
                  <a:pt x="476577" y="127862"/>
                  <a:pt x="474493" y="132327"/>
                  <a:pt x="471554" y="136010"/>
                </a:cubicBezTo>
                <a:cubicBezTo>
                  <a:pt x="468615" y="139694"/>
                  <a:pt x="464764" y="142503"/>
                  <a:pt x="460001" y="144437"/>
                </a:cubicBezTo>
                <a:cubicBezTo>
                  <a:pt x="455239" y="146372"/>
                  <a:pt x="449360" y="147340"/>
                  <a:pt x="442365" y="147340"/>
                </a:cubicBezTo>
                <a:cubicBezTo>
                  <a:pt x="440133" y="147340"/>
                  <a:pt x="437919" y="147172"/>
                  <a:pt x="435724" y="146837"/>
                </a:cubicBezTo>
                <a:cubicBezTo>
                  <a:pt x="433528" y="146502"/>
                  <a:pt x="431519" y="146075"/>
                  <a:pt x="429696" y="145554"/>
                </a:cubicBezTo>
                <a:cubicBezTo>
                  <a:pt x="427873" y="145033"/>
                  <a:pt x="426292" y="144475"/>
                  <a:pt x="424952" y="143879"/>
                </a:cubicBezTo>
                <a:cubicBezTo>
                  <a:pt x="423613" y="143284"/>
                  <a:pt x="422720" y="142744"/>
                  <a:pt x="422273" y="142261"/>
                </a:cubicBezTo>
                <a:cubicBezTo>
                  <a:pt x="421827" y="141777"/>
                  <a:pt x="421455" y="141275"/>
                  <a:pt x="421157" y="140754"/>
                </a:cubicBezTo>
                <a:cubicBezTo>
                  <a:pt x="420859" y="140233"/>
                  <a:pt x="420599" y="139545"/>
                  <a:pt x="420376" y="138689"/>
                </a:cubicBezTo>
                <a:cubicBezTo>
                  <a:pt x="420152" y="137833"/>
                  <a:pt x="420004" y="136773"/>
                  <a:pt x="419929" y="135508"/>
                </a:cubicBezTo>
                <a:cubicBezTo>
                  <a:pt x="419855" y="134243"/>
                  <a:pt x="419818" y="132643"/>
                  <a:pt x="419818" y="130708"/>
                </a:cubicBezTo>
                <a:cubicBezTo>
                  <a:pt x="419818" y="128178"/>
                  <a:pt x="419873" y="126039"/>
                  <a:pt x="419985" y="124290"/>
                </a:cubicBezTo>
                <a:cubicBezTo>
                  <a:pt x="420097" y="122541"/>
                  <a:pt x="420283" y="121164"/>
                  <a:pt x="420543" y="120160"/>
                </a:cubicBezTo>
                <a:cubicBezTo>
                  <a:pt x="420804" y="119155"/>
                  <a:pt x="421176" y="118448"/>
                  <a:pt x="421659" y="118039"/>
                </a:cubicBezTo>
                <a:cubicBezTo>
                  <a:pt x="422143" y="117630"/>
                  <a:pt x="422757" y="117425"/>
                  <a:pt x="423501" y="117425"/>
                </a:cubicBezTo>
                <a:cubicBezTo>
                  <a:pt x="424171" y="117425"/>
                  <a:pt x="424952" y="117667"/>
                  <a:pt x="425845" y="118151"/>
                </a:cubicBezTo>
                <a:cubicBezTo>
                  <a:pt x="426738" y="118634"/>
                  <a:pt x="427743" y="119137"/>
                  <a:pt x="428859" y="119658"/>
                </a:cubicBezTo>
                <a:cubicBezTo>
                  <a:pt x="429975" y="120178"/>
                  <a:pt x="431277" y="120681"/>
                  <a:pt x="432766" y="121164"/>
                </a:cubicBezTo>
                <a:cubicBezTo>
                  <a:pt x="434254" y="121648"/>
                  <a:pt x="436003" y="121890"/>
                  <a:pt x="438012" y="121890"/>
                </a:cubicBezTo>
                <a:cubicBezTo>
                  <a:pt x="440021" y="121890"/>
                  <a:pt x="441788" y="121611"/>
                  <a:pt x="443314" y="121053"/>
                </a:cubicBezTo>
                <a:cubicBezTo>
                  <a:pt x="444839" y="120495"/>
                  <a:pt x="446104" y="119527"/>
                  <a:pt x="447109" y="118151"/>
                </a:cubicBezTo>
                <a:cubicBezTo>
                  <a:pt x="448114" y="116774"/>
                  <a:pt x="448876" y="114932"/>
                  <a:pt x="449397" y="112625"/>
                </a:cubicBezTo>
                <a:cubicBezTo>
                  <a:pt x="449918" y="110319"/>
                  <a:pt x="450179" y="107342"/>
                  <a:pt x="450179" y="103696"/>
                </a:cubicBezTo>
                <a:lnTo>
                  <a:pt x="450179" y="4465"/>
                </a:lnTo>
                <a:cubicBezTo>
                  <a:pt x="450179" y="3720"/>
                  <a:pt x="450420" y="3069"/>
                  <a:pt x="450904" y="2511"/>
                </a:cubicBezTo>
                <a:cubicBezTo>
                  <a:pt x="451388" y="1953"/>
                  <a:pt x="452169" y="1488"/>
                  <a:pt x="453248" y="1116"/>
                </a:cubicBezTo>
                <a:cubicBezTo>
                  <a:pt x="454327" y="744"/>
                  <a:pt x="455834" y="465"/>
                  <a:pt x="457769" y="279"/>
                </a:cubicBezTo>
                <a:cubicBezTo>
                  <a:pt x="459704" y="93"/>
                  <a:pt x="462085" y="0"/>
                  <a:pt x="464913" y="0"/>
                </a:cubicBez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b="1" dirty="0"/>
          </a:p>
        </p:txBody>
      </p:sp>
      <p:sp>
        <p:nvSpPr>
          <p:cNvPr id="232" name="Freeform: Shape 231" descr="Speech with solid fill">
            <a:extLst>
              <a:ext uri="{FF2B5EF4-FFF2-40B4-BE49-F238E27FC236}">
                <a16:creationId xmlns:a16="http://schemas.microsoft.com/office/drawing/2014/main" id="{5C98DA15-5DB3-4F0D-A928-C607564287F0}"/>
              </a:ext>
            </a:extLst>
          </p:cNvPr>
          <p:cNvSpPr/>
          <p:nvPr/>
        </p:nvSpPr>
        <p:spPr>
          <a:xfrm>
            <a:off x="2587027" y="5039931"/>
            <a:ext cx="540535" cy="492841"/>
          </a:xfrm>
          <a:custGeom>
            <a:avLst/>
            <a:gdLst>
              <a:gd name="connsiteX0" fmla="*/ 776890 w 1000777"/>
              <a:gd name="connsiteY0" fmla="*/ 239124 h 912473"/>
              <a:gd name="connsiteX1" fmla="*/ 765088 w 1000777"/>
              <a:gd name="connsiteY1" fmla="*/ 244508 h 912473"/>
              <a:gd name="connsiteX2" fmla="*/ 765088 w 1000777"/>
              <a:gd name="connsiteY2" fmla="*/ 267616 h 912473"/>
              <a:gd name="connsiteX3" fmla="*/ 815257 w 1000777"/>
              <a:gd name="connsiteY3" fmla="*/ 317785 h 912473"/>
              <a:gd name="connsiteX4" fmla="*/ 630174 w 1000777"/>
              <a:gd name="connsiteY4" fmla="*/ 317785 h 912473"/>
              <a:gd name="connsiteX5" fmla="*/ 613225 w 1000777"/>
              <a:gd name="connsiteY5" fmla="*/ 334734 h 912473"/>
              <a:gd name="connsiteX6" fmla="*/ 630174 w 1000777"/>
              <a:gd name="connsiteY6" fmla="*/ 351683 h 912473"/>
              <a:gd name="connsiteX7" fmla="*/ 815257 w 1000777"/>
              <a:gd name="connsiteY7" fmla="*/ 351683 h 912473"/>
              <a:gd name="connsiteX8" fmla="*/ 765088 w 1000777"/>
              <a:gd name="connsiteY8" fmla="*/ 401852 h 912473"/>
              <a:gd name="connsiteX9" fmla="*/ 765933 w 1000777"/>
              <a:gd name="connsiteY9" fmla="*/ 425807 h 912473"/>
              <a:gd name="connsiteX10" fmla="*/ 789042 w 1000777"/>
              <a:gd name="connsiteY10" fmla="*/ 425807 h 912473"/>
              <a:gd name="connsiteX11" fmla="*/ 868137 w 1000777"/>
              <a:gd name="connsiteY11" fmla="*/ 346711 h 912473"/>
              <a:gd name="connsiteX12" fmla="*/ 868137 w 1000777"/>
              <a:gd name="connsiteY12" fmla="*/ 322757 h 912473"/>
              <a:gd name="connsiteX13" fmla="*/ 789042 w 1000777"/>
              <a:gd name="connsiteY13" fmla="*/ 243662 h 912473"/>
              <a:gd name="connsiteX14" fmla="*/ 776890 w 1000777"/>
              <a:gd name="connsiteY14" fmla="*/ 239124 h 912473"/>
              <a:gd name="connsiteX15" fmla="*/ 450372 w 1000777"/>
              <a:gd name="connsiteY15" fmla="*/ 167854 h 912473"/>
              <a:gd name="connsiteX16" fmla="*/ 197865 w 1000777"/>
              <a:gd name="connsiteY16" fmla="*/ 406552 h 912473"/>
              <a:gd name="connsiteX17" fmla="*/ 76543 w 1000777"/>
              <a:gd name="connsiteY17" fmla="*/ 282271 h 912473"/>
              <a:gd name="connsiteX18" fmla="*/ 34623 w 1000777"/>
              <a:gd name="connsiteY18" fmla="*/ 322219 h 912473"/>
              <a:gd name="connsiteX19" fmla="*/ 195892 w 1000777"/>
              <a:gd name="connsiteY19" fmla="*/ 487927 h 912473"/>
              <a:gd name="connsiteX20" fmla="*/ 238306 w 1000777"/>
              <a:gd name="connsiteY20" fmla="*/ 448472 h 912473"/>
              <a:gd name="connsiteX21" fmla="*/ 490320 w 1000777"/>
              <a:gd name="connsiteY21" fmla="*/ 209281 h 912473"/>
              <a:gd name="connsiteX22" fmla="*/ 743167 w 1000777"/>
              <a:gd name="connsiteY22" fmla="*/ 153946 h 912473"/>
              <a:gd name="connsiteX23" fmla="*/ 923956 w 1000777"/>
              <a:gd name="connsiteY23" fmla="*/ 334735 h 912473"/>
              <a:gd name="connsiteX24" fmla="*/ 743167 w 1000777"/>
              <a:gd name="connsiteY24" fmla="*/ 515523 h 912473"/>
              <a:gd name="connsiteX25" fmla="*/ 562379 w 1000777"/>
              <a:gd name="connsiteY25" fmla="*/ 334735 h 912473"/>
              <a:gd name="connsiteX26" fmla="*/ 743167 w 1000777"/>
              <a:gd name="connsiteY26" fmla="*/ 153946 h 912473"/>
              <a:gd name="connsiteX27" fmla="*/ 743167 w 1000777"/>
              <a:gd name="connsiteY27" fmla="*/ 120048 h 912473"/>
              <a:gd name="connsiteX28" fmla="*/ 528481 w 1000777"/>
              <a:gd name="connsiteY28" fmla="*/ 334735 h 912473"/>
              <a:gd name="connsiteX29" fmla="*/ 743167 w 1000777"/>
              <a:gd name="connsiteY29" fmla="*/ 549421 h 912473"/>
              <a:gd name="connsiteX30" fmla="*/ 957854 w 1000777"/>
              <a:gd name="connsiteY30" fmla="*/ 334735 h 912473"/>
              <a:gd name="connsiteX31" fmla="*/ 743167 w 1000777"/>
              <a:gd name="connsiteY31" fmla="*/ 120048 h 912473"/>
              <a:gd name="connsiteX32" fmla="*/ 50039 w 1000777"/>
              <a:gd name="connsiteY32" fmla="*/ 0 h 912473"/>
              <a:gd name="connsiteX33" fmla="*/ 950738 w 1000777"/>
              <a:gd name="connsiteY33" fmla="*/ 0 h 912473"/>
              <a:gd name="connsiteX34" fmla="*/ 1000777 w 1000777"/>
              <a:gd name="connsiteY34" fmla="*/ 51511 h 912473"/>
              <a:gd name="connsiteX35" fmla="*/ 1000777 w 1000777"/>
              <a:gd name="connsiteY35" fmla="*/ 659335 h 912473"/>
              <a:gd name="connsiteX36" fmla="*/ 950738 w 1000777"/>
              <a:gd name="connsiteY36" fmla="*/ 709374 h 912473"/>
              <a:gd name="connsiteX37" fmla="*/ 800621 w 1000777"/>
              <a:gd name="connsiteY37" fmla="*/ 709374 h 912473"/>
              <a:gd name="connsiteX38" fmla="*/ 800621 w 1000777"/>
              <a:gd name="connsiteY38" fmla="*/ 912473 h 912473"/>
              <a:gd name="connsiteX39" fmla="*/ 600466 w 1000777"/>
              <a:gd name="connsiteY39" fmla="*/ 707902 h 912473"/>
              <a:gd name="connsiteX40" fmla="*/ 50039 w 1000777"/>
              <a:gd name="connsiteY40" fmla="*/ 707902 h 912473"/>
              <a:gd name="connsiteX41" fmla="*/ 0 w 1000777"/>
              <a:gd name="connsiteY41" fmla="*/ 657863 h 912473"/>
              <a:gd name="connsiteX42" fmla="*/ 0 w 1000777"/>
              <a:gd name="connsiteY42" fmla="*/ 50039 h 912473"/>
              <a:gd name="connsiteX43" fmla="*/ 50039 w 1000777"/>
              <a:gd name="connsiteY43" fmla="*/ 0 h 91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00777" h="912473">
                <a:moveTo>
                  <a:pt x="776890" y="239124"/>
                </a:moveTo>
                <a:cubicBezTo>
                  <a:pt x="772555" y="239277"/>
                  <a:pt x="768279" y="241084"/>
                  <a:pt x="765088" y="244508"/>
                </a:cubicBezTo>
                <a:cubicBezTo>
                  <a:pt x="759022" y="251017"/>
                  <a:pt x="759022" y="261107"/>
                  <a:pt x="765088" y="267616"/>
                </a:cubicBezTo>
                <a:lnTo>
                  <a:pt x="815257" y="317785"/>
                </a:lnTo>
                <a:lnTo>
                  <a:pt x="630174" y="317785"/>
                </a:lnTo>
                <a:cubicBezTo>
                  <a:pt x="620813" y="317785"/>
                  <a:pt x="613225" y="325373"/>
                  <a:pt x="613225" y="334734"/>
                </a:cubicBezTo>
                <a:cubicBezTo>
                  <a:pt x="613225" y="344095"/>
                  <a:pt x="620813" y="351683"/>
                  <a:pt x="630174" y="351683"/>
                </a:cubicBezTo>
                <a:lnTo>
                  <a:pt x="815257" y="351683"/>
                </a:lnTo>
                <a:lnTo>
                  <a:pt x="765088" y="401852"/>
                </a:lnTo>
                <a:cubicBezTo>
                  <a:pt x="758706" y="408701"/>
                  <a:pt x="759085" y="419425"/>
                  <a:pt x="765933" y="425807"/>
                </a:cubicBezTo>
                <a:cubicBezTo>
                  <a:pt x="772442" y="431872"/>
                  <a:pt x="782533" y="431872"/>
                  <a:pt x="789042" y="425807"/>
                </a:cubicBezTo>
                <a:lnTo>
                  <a:pt x="868137" y="346711"/>
                </a:lnTo>
                <a:cubicBezTo>
                  <a:pt x="874746" y="340094"/>
                  <a:pt x="874746" y="329374"/>
                  <a:pt x="868137" y="322757"/>
                </a:cubicBezTo>
                <a:lnTo>
                  <a:pt x="789042" y="243662"/>
                </a:lnTo>
                <a:cubicBezTo>
                  <a:pt x="785618" y="240472"/>
                  <a:pt x="781225" y="238971"/>
                  <a:pt x="776890" y="239124"/>
                </a:cubicBezTo>
                <a:close/>
                <a:moveTo>
                  <a:pt x="450372" y="167854"/>
                </a:moveTo>
                <a:lnTo>
                  <a:pt x="197865" y="406552"/>
                </a:lnTo>
                <a:lnTo>
                  <a:pt x="76543" y="282271"/>
                </a:lnTo>
                <a:lnTo>
                  <a:pt x="34623" y="322219"/>
                </a:lnTo>
                <a:lnTo>
                  <a:pt x="195892" y="487927"/>
                </a:lnTo>
                <a:lnTo>
                  <a:pt x="238306" y="448472"/>
                </a:lnTo>
                <a:lnTo>
                  <a:pt x="490320" y="209281"/>
                </a:lnTo>
                <a:close/>
                <a:moveTo>
                  <a:pt x="743167" y="153946"/>
                </a:moveTo>
                <a:cubicBezTo>
                  <a:pt x="843014" y="153946"/>
                  <a:pt x="923956" y="234888"/>
                  <a:pt x="923956" y="334735"/>
                </a:cubicBezTo>
                <a:cubicBezTo>
                  <a:pt x="923956" y="434581"/>
                  <a:pt x="843014" y="515523"/>
                  <a:pt x="743167" y="515523"/>
                </a:cubicBezTo>
                <a:cubicBezTo>
                  <a:pt x="643321" y="515523"/>
                  <a:pt x="562379" y="434581"/>
                  <a:pt x="562379" y="334735"/>
                </a:cubicBezTo>
                <a:cubicBezTo>
                  <a:pt x="562379" y="234888"/>
                  <a:pt x="643321" y="153946"/>
                  <a:pt x="743167" y="153946"/>
                </a:cubicBezTo>
                <a:close/>
                <a:moveTo>
                  <a:pt x="743167" y="120048"/>
                </a:moveTo>
                <a:cubicBezTo>
                  <a:pt x="624599" y="120048"/>
                  <a:pt x="528481" y="216167"/>
                  <a:pt x="528481" y="334735"/>
                </a:cubicBezTo>
                <a:cubicBezTo>
                  <a:pt x="528481" y="453303"/>
                  <a:pt x="624599" y="549421"/>
                  <a:pt x="743167" y="549421"/>
                </a:cubicBezTo>
                <a:cubicBezTo>
                  <a:pt x="861735" y="549421"/>
                  <a:pt x="957854" y="453303"/>
                  <a:pt x="957854" y="334735"/>
                </a:cubicBezTo>
                <a:cubicBezTo>
                  <a:pt x="957854" y="216167"/>
                  <a:pt x="861735" y="120048"/>
                  <a:pt x="743167" y="120048"/>
                </a:cubicBezTo>
                <a:close/>
                <a:moveTo>
                  <a:pt x="50039" y="0"/>
                </a:moveTo>
                <a:lnTo>
                  <a:pt x="950738" y="0"/>
                </a:lnTo>
                <a:cubicBezTo>
                  <a:pt x="978701" y="0"/>
                  <a:pt x="1000777" y="23548"/>
                  <a:pt x="1000777" y="51511"/>
                </a:cubicBezTo>
                <a:lnTo>
                  <a:pt x="1000777" y="659335"/>
                </a:lnTo>
                <a:cubicBezTo>
                  <a:pt x="1000777" y="685826"/>
                  <a:pt x="978701" y="709374"/>
                  <a:pt x="950738" y="709374"/>
                </a:cubicBezTo>
                <a:lnTo>
                  <a:pt x="800621" y="709374"/>
                </a:lnTo>
                <a:lnTo>
                  <a:pt x="800621" y="912473"/>
                </a:lnTo>
                <a:lnTo>
                  <a:pt x="600466" y="707902"/>
                </a:lnTo>
                <a:lnTo>
                  <a:pt x="50039" y="707902"/>
                </a:lnTo>
                <a:cubicBezTo>
                  <a:pt x="22076" y="707902"/>
                  <a:pt x="0" y="685826"/>
                  <a:pt x="0" y="657863"/>
                </a:cubicBezTo>
                <a:lnTo>
                  <a:pt x="0" y="50039"/>
                </a:lnTo>
                <a:cubicBezTo>
                  <a:pt x="0" y="23548"/>
                  <a:pt x="22076" y="0"/>
                  <a:pt x="50039" y="0"/>
                </a:cubicBezTo>
                <a:close/>
              </a:path>
            </a:pathLst>
          </a:custGeom>
          <a:solidFill>
            <a:srgbClr val="000000"/>
          </a:solidFill>
          <a:ln w="14684" cap="flat">
            <a:noFill/>
            <a:prstDash val="solid"/>
            <a:miter/>
          </a:ln>
        </p:spPr>
        <p:txBody>
          <a:bodyPr rtlCol="0" anchor="ctr"/>
          <a:lstStyle/>
          <a:p>
            <a:endParaRPr lang="en-GB"/>
          </a:p>
        </p:txBody>
      </p:sp>
      <p:grpSp>
        <p:nvGrpSpPr>
          <p:cNvPr id="233" name="Group 232">
            <a:extLst>
              <a:ext uri="{FF2B5EF4-FFF2-40B4-BE49-F238E27FC236}">
                <a16:creationId xmlns:a16="http://schemas.microsoft.com/office/drawing/2014/main" id="{DCC19203-30F1-429A-8645-D8C3C4E8AE63}"/>
              </a:ext>
            </a:extLst>
          </p:cNvPr>
          <p:cNvGrpSpPr/>
          <p:nvPr/>
        </p:nvGrpSpPr>
        <p:grpSpPr>
          <a:xfrm>
            <a:off x="1775846" y="5040759"/>
            <a:ext cx="352147" cy="1029906"/>
            <a:chOff x="135533" y="4553506"/>
            <a:chExt cx="522358" cy="1527713"/>
          </a:xfrm>
        </p:grpSpPr>
        <p:grpSp>
          <p:nvGrpSpPr>
            <p:cNvPr id="234" name="Graphic 141" descr="Man with solid fill">
              <a:extLst>
                <a:ext uri="{FF2B5EF4-FFF2-40B4-BE49-F238E27FC236}">
                  <a16:creationId xmlns:a16="http://schemas.microsoft.com/office/drawing/2014/main" id="{6410EB8A-3BC9-485D-B243-3B98BCE138A8}"/>
                </a:ext>
              </a:extLst>
            </p:cNvPr>
            <p:cNvGrpSpPr/>
            <p:nvPr/>
          </p:nvGrpSpPr>
          <p:grpSpPr>
            <a:xfrm>
              <a:off x="135533" y="5012758"/>
              <a:ext cx="522358" cy="1068461"/>
              <a:chOff x="4715812" y="7423682"/>
              <a:chExt cx="1206872" cy="2468602"/>
            </a:xfrm>
            <a:solidFill>
              <a:schemeClr val="tx1"/>
            </a:solidFill>
          </p:grpSpPr>
          <p:sp>
            <p:nvSpPr>
              <p:cNvPr id="236" name="Freeform: Shape 235">
                <a:extLst>
                  <a:ext uri="{FF2B5EF4-FFF2-40B4-BE49-F238E27FC236}">
                    <a16:creationId xmlns:a16="http://schemas.microsoft.com/office/drawing/2014/main" id="{28C4E219-3985-4592-B68B-2E1CEB719AC5}"/>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237" name="Freeform: Shape 236">
                <a:extLst>
                  <a:ext uri="{FF2B5EF4-FFF2-40B4-BE49-F238E27FC236}">
                    <a16:creationId xmlns:a16="http://schemas.microsoft.com/office/drawing/2014/main" id="{A0F35B9B-6B40-4940-96EF-7AE5C6F7A0F2}"/>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pic>
          <p:nvPicPr>
            <p:cNvPr id="235" name="Picture 234" descr="Icon&#10;&#10;Description automatically generated">
              <a:extLst>
                <a:ext uri="{FF2B5EF4-FFF2-40B4-BE49-F238E27FC236}">
                  <a16:creationId xmlns:a16="http://schemas.microsoft.com/office/drawing/2014/main" id="{A7A06F66-9139-4BEB-A48D-FBE055C2ED39}"/>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9843" y="4553506"/>
              <a:ext cx="453737" cy="453737"/>
            </a:xfrm>
            <a:prstGeom prst="rect">
              <a:avLst/>
            </a:prstGeom>
          </p:spPr>
        </p:pic>
      </p:grpSp>
      <p:grpSp>
        <p:nvGrpSpPr>
          <p:cNvPr id="59" name="Group 58">
            <a:extLst>
              <a:ext uri="{FF2B5EF4-FFF2-40B4-BE49-F238E27FC236}">
                <a16:creationId xmlns:a16="http://schemas.microsoft.com/office/drawing/2014/main" id="{3336E00E-B4C3-4BE1-AF0E-6FD30FEBE1C9}"/>
              </a:ext>
            </a:extLst>
          </p:cNvPr>
          <p:cNvGrpSpPr/>
          <p:nvPr/>
        </p:nvGrpSpPr>
        <p:grpSpPr>
          <a:xfrm>
            <a:off x="5501639" y="5570974"/>
            <a:ext cx="681770" cy="557946"/>
            <a:chOff x="5376859" y="5381949"/>
            <a:chExt cx="925370" cy="757304"/>
          </a:xfrm>
        </p:grpSpPr>
        <p:grpSp>
          <p:nvGrpSpPr>
            <p:cNvPr id="238" name="Group 237">
              <a:extLst>
                <a:ext uri="{FF2B5EF4-FFF2-40B4-BE49-F238E27FC236}">
                  <a16:creationId xmlns:a16="http://schemas.microsoft.com/office/drawing/2014/main" id="{D8CD1958-AFC2-46E1-AA83-13AB51956D4E}"/>
                </a:ext>
              </a:extLst>
            </p:cNvPr>
            <p:cNvGrpSpPr/>
            <p:nvPr/>
          </p:nvGrpSpPr>
          <p:grpSpPr>
            <a:xfrm>
              <a:off x="5376859" y="5649087"/>
              <a:ext cx="485518" cy="490166"/>
              <a:chOff x="4615992" y="5137618"/>
              <a:chExt cx="1233718" cy="1245528"/>
            </a:xfrm>
          </p:grpSpPr>
          <p:pic>
            <p:nvPicPr>
              <p:cNvPr id="239" name="Graphic 238" descr="Circle with left arrow with solid fill">
                <a:extLst>
                  <a:ext uri="{FF2B5EF4-FFF2-40B4-BE49-F238E27FC236}">
                    <a16:creationId xmlns:a16="http://schemas.microsoft.com/office/drawing/2014/main" id="{A2A26E10-6822-418D-A531-A72379AC6A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4615992" y="5724522"/>
                <a:ext cx="577593" cy="577593"/>
              </a:xfrm>
              <a:prstGeom prst="rect">
                <a:avLst/>
              </a:prstGeom>
            </p:spPr>
          </p:pic>
          <p:sp>
            <p:nvSpPr>
              <p:cNvPr id="240" name="Freeform: Shape 239">
                <a:extLst>
                  <a:ext uri="{FF2B5EF4-FFF2-40B4-BE49-F238E27FC236}">
                    <a16:creationId xmlns:a16="http://schemas.microsoft.com/office/drawing/2014/main" id="{C7873535-37AB-460D-8DB9-ABF7082F61EE}"/>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241" name="Freeform: Shape 240">
                <a:extLst>
                  <a:ext uri="{FF2B5EF4-FFF2-40B4-BE49-F238E27FC236}">
                    <a16:creationId xmlns:a16="http://schemas.microsoft.com/office/drawing/2014/main" id="{F1439160-AD76-4B3C-A0FB-50EA7DAEE0BE}"/>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242" name="Group 241">
                <a:extLst>
                  <a:ext uri="{FF2B5EF4-FFF2-40B4-BE49-F238E27FC236}">
                    <a16:creationId xmlns:a16="http://schemas.microsoft.com/office/drawing/2014/main" id="{7D92B77F-8418-4B50-A929-0392AD4911F9}"/>
                  </a:ext>
                </a:extLst>
              </p:cNvPr>
              <p:cNvGrpSpPr/>
              <p:nvPr/>
            </p:nvGrpSpPr>
            <p:grpSpPr>
              <a:xfrm>
                <a:off x="5188901" y="5870159"/>
                <a:ext cx="469896" cy="512987"/>
                <a:chOff x="5240697" y="5844766"/>
                <a:chExt cx="261637" cy="285630"/>
              </a:xfrm>
            </p:grpSpPr>
            <p:pic>
              <p:nvPicPr>
                <p:cNvPr id="243" name="Picture 242" descr="A picture containing text, clipart, vector graphics&#10;&#10;Description automatically generated">
                  <a:extLst>
                    <a:ext uri="{FF2B5EF4-FFF2-40B4-BE49-F238E27FC236}">
                      <a16:creationId xmlns:a16="http://schemas.microsoft.com/office/drawing/2014/main" id="{451E0BD0-198A-4AF1-BD38-AA7249347A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244" name="Freeform: Shape 243">
                  <a:extLst>
                    <a:ext uri="{FF2B5EF4-FFF2-40B4-BE49-F238E27FC236}">
                      <a16:creationId xmlns:a16="http://schemas.microsoft.com/office/drawing/2014/main" id="{8ABC7B59-BC74-4846-83E0-FB922514B3C1}"/>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grpSp>
          <p:nvGrpSpPr>
            <p:cNvPr id="245" name="Group 244">
              <a:extLst>
                <a:ext uri="{FF2B5EF4-FFF2-40B4-BE49-F238E27FC236}">
                  <a16:creationId xmlns:a16="http://schemas.microsoft.com/office/drawing/2014/main" id="{473F5922-0554-435F-93EE-B6F58586A0C3}"/>
                </a:ext>
              </a:extLst>
            </p:cNvPr>
            <p:cNvGrpSpPr/>
            <p:nvPr/>
          </p:nvGrpSpPr>
          <p:grpSpPr>
            <a:xfrm>
              <a:off x="5816046" y="5647594"/>
              <a:ext cx="485518" cy="490166"/>
              <a:chOff x="4615992" y="5137618"/>
              <a:chExt cx="1233718" cy="1245528"/>
            </a:xfrm>
          </p:grpSpPr>
          <p:pic>
            <p:nvPicPr>
              <p:cNvPr id="246" name="Graphic 245" descr="Circle with left arrow with solid fill">
                <a:extLst>
                  <a:ext uri="{FF2B5EF4-FFF2-40B4-BE49-F238E27FC236}">
                    <a16:creationId xmlns:a16="http://schemas.microsoft.com/office/drawing/2014/main" id="{A0BD0043-E9BB-4D3A-8EBA-0AB88E5CD9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4615992" y="5724522"/>
                <a:ext cx="577593" cy="577593"/>
              </a:xfrm>
              <a:prstGeom prst="rect">
                <a:avLst/>
              </a:prstGeom>
            </p:spPr>
          </p:pic>
          <p:sp>
            <p:nvSpPr>
              <p:cNvPr id="247" name="Freeform: Shape 246">
                <a:extLst>
                  <a:ext uri="{FF2B5EF4-FFF2-40B4-BE49-F238E27FC236}">
                    <a16:creationId xmlns:a16="http://schemas.microsoft.com/office/drawing/2014/main" id="{18047854-87D6-48B0-97A3-C0A8C0D91956}"/>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248" name="Freeform: Shape 247">
                <a:extLst>
                  <a:ext uri="{FF2B5EF4-FFF2-40B4-BE49-F238E27FC236}">
                    <a16:creationId xmlns:a16="http://schemas.microsoft.com/office/drawing/2014/main" id="{8F0D0FE1-D1FF-44FF-BE92-47BE89979C10}"/>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249" name="Group 248">
                <a:extLst>
                  <a:ext uri="{FF2B5EF4-FFF2-40B4-BE49-F238E27FC236}">
                    <a16:creationId xmlns:a16="http://schemas.microsoft.com/office/drawing/2014/main" id="{6BE2281B-2CDA-40BC-93F1-80F3F2804AC8}"/>
                  </a:ext>
                </a:extLst>
              </p:cNvPr>
              <p:cNvGrpSpPr/>
              <p:nvPr/>
            </p:nvGrpSpPr>
            <p:grpSpPr>
              <a:xfrm>
                <a:off x="5188901" y="5870159"/>
                <a:ext cx="469896" cy="512987"/>
                <a:chOff x="5240697" y="5844766"/>
                <a:chExt cx="261637" cy="285630"/>
              </a:xfrm>
            </p:grpSpPr>
            <p:pic>
              <p:nvPicPr>
                <p:cNvPr id="250" name="Picture 249" descr="A picture containing text, clipart, vector graphics&#10;&#10;Description automatically generated">
                  <a:extLst>
                    <a:ext uri="{FF2B5EF4-FFF2-40B4-BE49-F238E27FC236}">
                      <a16:creationId xmlns:a16="http://schemas.microsoft.com/office/drawing/2014/main" id="{F7E41853-EADF-433F-9F0B-E3BE187D58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251" name="Freeform: Shape 250">
                  <a:extLst>
                    <a:ext uri="{FF2B5EF4-FFF2-40B4-BE49-F238E27FC236}">
                      <a16:creationId xmlns:a16="http://schemas.microsoft.com/office/drawing/2014/main" id="{3A0DA413-2F79-4ED3-A9A6-3BE83D0110FF}"/>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sp>
          <p:nvSpPr>
            <p:cNvPr id="252" name="TextBox 251">
              <a:extLst>
                <a:ext uri="{FF2B5EF4-FFF2-40B4-BE49-F238E27FC236}">
                  <a16:creationId xmlns:a16="http://schemas.microsoft.com/office/drawing/2014/main" id="{E00D57AA-FF6F-418F-AFA4-5A671FDA1DA7}"/>
                </a:ext>
              </a:extLst>
            </p:cNvPr>
            <p:cNvSpPr txBox="1"/>
            <p:nvPr/>
          </p:nvSpPr>
          <p:spPr>
            <a:xfrm>
              <a:off x="5451559" y="5381949"/>
              <a:ext cx="433345" cy="331865"/>
            </a:xfrm>
            <a:prstGeom prst="rect">
              <a:avLst/>
            </a:prstGeom>
            <a:noFill/>
          </p:spPr>
          <p:txBody>
            <a:bodyPr wrap="square">
              <a:spAutoFit/>
            </a:bodyPr>
            <a:lstStyle/>
            <a:p>
              <a:r>
                <a:rPr lang="en-US" sz="1050" b="1" dirty="0"/>
                <a:t>SP</a:t>
              </a:r>
              <a:endParaRPr lang="en-GB" sz="1050" b="1" dirty="0"/>
            </a:p>
          </p:txBody>
        </p:sp>
        <p:sp>
          <p:nvSpPr>
            <p:cNvPr id="253" name="TextBox 252">
              <a:extLst>
                <a:ext uri="{FF2B5EF4-FFF2-40B4-BE49-F238E27FC236}">
                  <a16:creationId xmlns:a16="http://schemas.microsoft.com/office/drawing/2014/main" id="{B2D771AB-43EC-4D72-8371-09ACD07E74F5}"/>
                </a:ext>
              </a:extLst>
            </p:cNvPr>
            <p:cNvSpPr txBox="1"/>
            <p:nvPr/>
          </p:nvSpPr>
          <p:spPr>
            <a:xfrm>
              <a:off x="5868884" y="5381949"/>
              <a:ext cx="433345" cy="331865"/>
            </a:xfrm>
            <a:prstGeom prst="rect">
              <a:avLst/>
            </a:prstGeom>
            <a:noFill/>
          </p:spPr>
          <p:txBody>
            <a:bodyPr wrap="square">
              <a:spAutoFit/>
            </a:bodyPr>
            <a:lstStyle/>
            <a:p>
              <a:pPr algn="ctr"/>
              <a:r>
                <a:rPr lang="en-US" sz="1050" b="1" dirty="0"/>
                <a:t>A</a:t>
              </a:r>
              <a:endParaRPr lang="en-GB" sz="1050" b="1" dirty="0"/>
            </a:p>
          </p:txBody>
        </p:sp>
      </p:grpSp>
      <p:grpSp>
        <p:nvGrpSpPr>
          <p:cNvPr id="254" name="Group 253">
            <a:extLst>
              <a:ext uri="{FF2B5EF4-FFF2-40B4-BE49-F238E27FC236}">
                <a16:creationId xmlns:a16="http://schemas.microsoft.com/office/drawing/2014/main" id="{942EDE9A-6C78-4ADC-A345-4DCB656A3E27}"/>
              </a:ext>
            </a:extLst>
          </p:cNvPr>
          <p:cNvGrpSpPr/>
          <p:nvPr/>
        </p:nvGrpSpPr>
        <p:grpSpPr>
          <a:xfrm>
            <a:off x="6146216" y="5569956"/>
            <a:ext cx="681770" cy="557946"/>
            <a:chOff x="5376859" y="5381949"/>
            <a:chExt cx="925370" cy="757304"/>
          </a:xfrm>
        </p:grpSpPr>
        <p:grpSp>
          <p:nvGrpSpPr>
            <p:cNvPr id="255" name="Group 254">
              <a:extLst>
                <a:ext uri="{FF2B5EF4-FFF2-40B4-BE49-F238E27FC236}">
                  <a16:creationId xmlns:a16="http://schemas.microsoft.com/office/drawing/2014/main" id="{B00A5DF4-FA03-4E34-8470-9B52CC2F8040}"/>
                </a:ext>
              </a:extLst>
            </p:cNvPr>
            <p:cNvGrpSpPr/>
            <p:nvPr/>
          </p:nvGrpSpPr>
          <p:grpSpPr>
            <a:xfrm>
              <a:off x="5376859" y="5649087"/>
              <a:ext cx="485518" cy="490166"/>
              <a:chOff x="4615992" y="5137618"/>
              <a:chExt cx="1233718" cy="1245528"/>
            </a:xfrm>
          </p:grpSpPr>
          <p:pic>
            <p:nvPicPr>
              <p:cNvPr id="265" name="Graphic 264" descr="Circle with left arrow with solid fill">
                <a:extLst>
                  <a:ext uri="{FF2B5EF4-FFF2-40B4-BE49-F238E27FC236}">
                    <a16:creationId xmlns:a16="http://schemas.microsoft.com/office/drawing/2014/main" id="{65AD4386-15A9-434B-90E8-E0843FA19A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4615992" y="5724522"/>
                <a:ext cx="577593" cy="577593"/>
              </a:xfrm>
              <a:prstGeom prst="rect">
                <a:avLst/>
              </a:prstGeom>
            </p:spPr>
          </p:pic>
          <p:sp>
            <p:nvSpPr>
              <p:cNvPr id="266" name="Freeform: Shape 265">
                <a:extLst>
                  <a:ext uri="{FF2B5EF4-FFF2-40B4-BE49-F238E27FC236}">
                    <a16:creationId xmlns:a16="http://schemas.microsoft.com/office/drawing/2014/main" id="{99A6611C-CFC5-40B3-9577-E66A19498BF6}"/>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267" name="Freeform: Shape 266">
                <a:extLst>
                  <a:ext uri="{FF2B5EF4-FFF2-40B4-BE49-F238E27FC236}">
                    <a16:creationId xmlns:a16="http://schemas.microsoft.com/office/drawing/2014/main" id="{17D4E088-EA45-4B49-A946-4F764AF37023}"/>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268" name="Group 267">
                <a:extLst>
                  <a:ext uri="{FF2B5EF4-FFF2-40B4-BE49-F238E27FC236}">
                    <a16:creationId xmlns:a16="http://schemas.microsoft.com/office/drawing/2014/main" id="{5F42A005-A325-42FB-ACB6-14DD09B06DF2}"/>
                  </a:ext>
                </a:extLst>
              </p:cNvPr>
              <p:cNvGrpSpPr/>
              <p:nvPr/>
            </p:nvGrpSpPr>
            <p:grpSpPr>
              <a:xfrm>
                <a:off x="5188901" y="5870159"/>
                <a:ext cx="469896" cy="512987"/>
                <a:chOff x="5240697" y="5844766"/>
                <a:chExt cx="261637" cy="285630"/>
              </a:xfrm>
            </p:grpSpPr>
            <p:pic>
              <p:nvPicPr>
                <p:cNvPr id="269" name="Picture 268" descr="A picture containing text, clipart, vector graphics&#10;&#10;Description automatically generated">
                  <a:extLst>
                    <a:ext uri="{FF2B5EF4-FFF2-40B4-BE49-F238E27FC236}">
                      <a16:creationId xmlns:a16="http://schemas.microsoft.com/office/drawing/2014/main" id="{DA6F3C51-9EFF-405C-94E8-E0C3B4A09A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270" name="Freeform: Shape 269">
                  <a:extLst>
                    <a:ext uri="{FF2B5EF4-FFF2-40B4-BE49-F238E27FC236}">
                      <a16:creationId xmlns:a16="http://schemas.microsoft.com/office/drawing/2014/main" id="{055E1F23-A875-4720-A516-F3CD6C5A6AAD}"/>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grpSp>
          <p:nvGrpSpPr>
            <p:cNvPr id="256" name="Group 255">
              <a:extLst>
                <a:ext uri="{FF2B5EF4-FFF2-40B4-BE49-F238E27FC236}">
                  <a16:creationId xmlns:a16="http://schemas.microsoft.com/office/drawing/2014/main" id="{4B3B34C1-ADF9-4701-BA03-EE9E08AC9BD8}"/>
                </a:ext>
              </a:extLst>
            </p:cNvPr>
            <p:cNvGrpSpPr/>
            <p:nvPr/>
          </p:nvGrpSpPr>
          <p:grpSpPr>
            <a:xfrm>
              <a:off x="5816046" y="5647594"/>
              <a:ext cx="485518" cy="490166"/>
              <a:chOff x="4615992" y="5137618"/>
              <a:chExt cx="1233718" cy="1245528"/>
            </a:xfrm>
          </p:grpSpPr>
          <p:pic>
            <p:nvPicPr>
              <p:cNvPr id="259" name="Graphic 258" descr="Circle with left arrow with solid fill">
                <a:extLst>
                  <a:ext uri="{FF2B5EF4-FFF2-40B4-BE49-F238E27FC236}">
                    <a16:creationId xmlns:a16="http://schemas.microsoft.com/office/drawing/2014/main" id="{C4D2F1A4-335A-47FD-8DE0-0785D086F7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4615992" y="5724522"/>
                <a:ext cx="577593" cy="577593"/>
              </a:xfrm>
              <a:prstGeom prst="rect">
                <a:avLst/>
              </a:prstGeom>
            </p:spPr>
          </p:pic>
          <p:sp>
            <p:nvSpPr>
              <p:cNvPr id="260" name="Freeform: Shape 259">
                <a:extLst>
                  <a:ext uri="{FF2B5EF4-FFF2-40B4-BE49-F238E27FC236}">
                    <a16:creationId xmlns:a16="http://schemas.microsoft.com/office/drawing/2014/main" id="{30B84541-0616-46A7-AC42-AF7883BCB79C}"/>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261" name="Freeform: Shape 260">
                <a:extLst>
                  <a:ext uri="{FF2B5EF4-FFF2-40B4-BE49-F238E27FC236}">
                    <a16:creationId xmlns:a16="http://schemas.microsoft.com/office/drawing/2014/main" id="{317CED76-BA7C-4019-A8EC-FEBE43A39651}"/>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262" name="Group 261">
                <a:extLst>
                  <a:ext uri="{FF2B5EF4-FFF2-40B4-BE49-F238E27FC236}">
                    <a16:creationId xmlns:a16="http://schemas.microsoft.com/office/drawing/2014/main" id="{DA7141DA-2D2B-4DC6-B0C0-6507C1B9C781}"/>
                  </a:ext>
                </a:extLst>
              </p:cNvPr>
              <p:cNvGrpSpPr/>
              <p:nvPr/>
            </p:nvGrpSpPr>
            <p:grpSpPr>
              <a:xfrm>
                <a:off x="5188901" y="5870159"/>
                <a:ext cx="469896" cy="512987"/>
                <a:chOff x="5240697" y="5844766"/>
                <a:chExt cx="261637" cy="285630"/>
              </a:xfrm>
            </p:grpSpPr>
            <p:pic>
              <p:nvPicPr>
                <p:cNvPr id="263" name="Picture 262" descr="A picture containing text, clipart, vector graphics&#10;&#10;Description automatically generated">
                  <a:extLst>
                    <a:ext uri="{FF2B5EF4-FFF2-40B4-BE49-F238E27FC236}">
                      <a16:creationId xmlns:a16="http://schemas.microsoft.com/office/drawing/2014/main" id="{027E01E4-2BFD-494D-9DAE-3F376DBF3B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264" name="Freeform: Shape 263">
                  <a:extLst>
                    <a:ext uri="{FF2B5EF4-FFF2-40B4-BE49-F238E27FC236}">
                      <a16:creationId xmlns:a16="http://schemas.microsoft.com/office/drawing/2014/main" id="{2D0E30C4-5920-4F8A-994E-4F05151EE8E3}"/>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sp>
          <p:nvSpPr>
            <p:cNvPr id="257" name="TextBox 256">
              <a:extLst>
                <a:ext uri="{FF2B5EF4-FFF2-40B4-BE49-F238E27FC236}">
                  <a16:creationId xmlns:a16="http://schemas.microsoft.com/office/drawing/2014/main" id="{6FB0645F-A973-42BE-A9CB-A0EFABF73EB2}"/>
                </a:ext>
              </a:extLst>
            </p:cNvPr>
            <p:cNvSpPr txBox="1"/>
            <p:nvPr/>
          </p:nvSpPr>
          <p:spPr>
            <a:xfrm>
              <a:off x="5451560" y="5381949"/>
              <a:ext cx="433345" cy="344642"/>
            </a:xfrm>
            <a:prstGeom prst="rect">
              <a:avLst/>
            </a:prstGeom>
            <a:noFill/>
          </p:spPr>
          <p:txBody>
            <a:bodyPr wrap="square">
              <a:spAutoFit/>
            </a:bodyPr>
            <a:lstStyle/>
            <a:p>
              <a:r>
                <a:rPr lang="en-US" sz="1050" b="1" dirty="0"/>
                <a:t>Ja</a:t>
              </a:r>
              <a:endParaRPr lang="en-GB" sz="1050" b="1" dirty="0"/>
            </a:p>
          </p:txBody>
        </p:sp>
        <p:sp>
          <p:nvSpPr>
            <p:cNvPr id="258" name="TextBox 257">
              <a:extLst>
                <a:ext uri="{FF2B5EF4-FFF2-40B4-BE49-F238E27FC236}">
                  <a16:creationId xmlns:a16="http://schemas.microsoft.com/office/drawing/2014/main" id="{99238466-AF19-4015-A206-5E141E30C3B7}"/>
                </a:ext>
              </a:extLst>
            </p:cNvPr>
            <p:cNvSpPr txBox="1"/>
            <p:nvPr/>
          </p:nvSpPr>
          <p:spPr>
            <a:xfrm>
              <a:off x="5868884" y="5381949"/>
              <a:ext cx="433345" cy="344642"/>
            </a:xfrm>
            <a:prstGeom prst="rect">
              <a:avLst/>
            </a:prstGeom>
            <a:noFill/>
          </p:spPr>
          <p:txBody>
            <a:bodyPr wrap="square">
              <a:spAutoFit/>
            </a:bodyPr>
            <a:lstStyle/>
            <a:p>
              <a:pPr algn="ctr"/>
              <a:r>
                <a:rPr lang="en-US" sz="1050" b="1" dirty="0"/>
                <a:t>Jo</a:t>
              </a:r>
              <a:endParaRPr lang="en-GB" sz="1050" b="1" dirty="0"/>
            </a:p>
          </p:txBody>
        </p:sp>
      </p:grpSp>
      <p:sp>
        <p:nvSpPr>
          <p:cNvPr id="271" name="Freeform: Shape 270" descr="Speech with solid fill">
            <a:extLst>
              <a:ext uri="{FF2B5EF4-FFF2-40B4-BE49-F238E27FC236}">
                <a16:creationId xmlns:a16="http://schemas.microsoft.com/office/drawing/2014/main" id="{8713F037-3321-421E-9200-B24A5F5E49E8}"/>
              </a:ext>
            </a:extLst>
          </p:cNvPr>
          <p:cNvSpPr/>
          <p:nvPr/>
        </p:nvSpPr>
        <p:spPr>
          <a:xfrm>
            <a:off x="6065485" y="5117413"/>
            <a:ext cx="540535" cy="492841"/>
          </a:xfrm>
          <a:custGeom>
            <a:avLst/>
            <a:gdLst>
              <a:gd name="connsiteX0" fmla="*/ 776890 w 1000777"/>
              <a:gd name="connsiteY0" fmla="*/ 239124 h 912473"/>
              <a:gd name="connsiteX1" fmla="*/ 765088 w 1000777"/>
              <a:gd name="connsiteY1" fmla="*/ 244508 h 912473"/>
              <a:gd name="connsiteX2" fmla="*/ 765088 w 1000777"/>
              <a:gd name="connsiteY2" fmla="*/ 267616 h 912473"/>
              <a:gd name="connsiteX3" fmla="*/ 815257 w 1000777"/>
              <a:gd name="connsiteY3" fmla="*/ 317785 h 912473"/>
              <a:gd name="connsiteX4" fmla="*/ 630174 w 1000777"/>
              <a:gd name="connsiteY4" fmla="*/ 317785 h 912473"/>
              <a:gd name="connsiteX5" fmla="*/ 613225 w 1000777"/>
              <a:gd name="connsiteY5" fmla="*/ 334734 h 912473"/>
              <a:gd name="connsiteX6" fmla="*/ 630174 w 1000777"/>
              <a:gd name="connsiteY6" fmla="*/ 351683 h 912473"/>
              <a:gd name="connsiteX7" fmla="*/ 815257 w 1000777"/>
              <a:gd name="connsiteY7" fmla="*/ 351683 h 912473"/>
              <a:gd name="connsiteX8" fmla="*/ 765088 w 1000777"/>
              <a:gd name="connsiteY8" fmla="*/ 401852 h 912473"/>
              <a:gd name="connsiteX9" fmla="*/ 765933 w 1000777"/>
              <a:gd name="connsiteY9" fmla="*/ 425807 h 912473"/>
              <a:gd name="connsiteX10" fmla="*/ 789042 w 1000777"/>
              <a:gd name="connsiteY10" fmla="*/ 425807 h 912473"/>
              <a:gd name="connsiteX11" fmla="*/ 868137 w 1000777"/>
              <a:gd name="connsiteY11" fmla="*/ 346711 h 912473"/>
              <a:gd name="connsiteX12" fmla="*/ 868137 w 1000777"/>
              <a:gd name="connsiteY12" fmla="*/ 322757 h 912473"/>
              <a:gd name="connsiteX13" fmla="*/ 789042 w 1000777"/>
              <a:gd name="connsiteY13" fmla="*/ 243662 h 912473"/>
              <a:gd name="connsiteX14" fmla="*/ 776890 w 1000777"/>
              <a:gd name="connsiteY14" fmla="*/ 239124 h 912473"/>
              <a:gd name="connsiteX15" fmla="*/ 450372 w 1000777"/>
              <a:gd name="connsiteY15" fmla="*/ 167854 h 912473"/>
              <a:gd name="connsiteX16" fmla="*/ 197865 w 1000777"/>
              <a:gd name="connsiteY16" fmla="*/ 406552 h 912473"/>
              <a:gd name="connsiteX17" fmla="*/ 76543 w 1000777"/>
              <a:gd name="connsiteY17" fmla="*/ 282271 h 912473"/>
              <a:gd name="connsiteX18" fmla="*/ 34623 w 1000777"/>
              <a:gd name="connsiteY18" fmla="*/ 322219 h 912473"/>
              <a:gd name="connsiteX19" fmla="*/ 195892 w 1000777"/>
              <a:gd name="connsiteY19" fmla="*/ 487927 h 912473"/>
              <a:gd name="connsiteX20" fmla="*/ 238306 w 1000777"/>
              <a:gd name="connsiteY20" fmla="*/ 448472 h 912473"/>
              <a:gd name="connsiteX21" fmla="*/ 490320 w 1000777"/>
              <a:gd name="connsiteY21" fmla="*/ 209281 h 912473"/>
              <a:gd name="connsiteX22" fmla="*/ 743167 w 1000777"/>
              <a:gd name="connsiteY22" fmla="*/ 153946 h 912473"/>
              <a:gd name="connsiteX23" fmla="*/ 923956 w 1000777"/>
              <a:gd name="connsiteY23" fmla="*/ 334735 h 912473"/>
              <a:gd name="connsiteX24" fmla="*/ 743167 w 1000777"/>
              <a:gd name="connsiteY24" fmla="*/ 515523 h 912473"/>
              <a:gd name="connsiteX25" fmla="*/ 562379 w 1000777"/>
              <a:gd name="connsiteY25" fmla="*/ 334735 h 912473"/>
              <a:gd name="connsiteX26" fmla="*/ 743167 w 1000777"/>
              <a:gd name="connsiteY26" fmla="*/ 153946 h 912473"/>
              <a:gd name="connsiteX27" fmla="*/ 743167 w 1000777"/>
              <a:gd name="connsiteY27" fmla="*/ 120048 h 912473"/>
              <a:gd name="connsiteX28" fmla="*/ 528481 w 1000777"/>
              <a:gd name="connsiteY28" fmla="*/ 334735 h 912473"/>
              <a:gd name="connsiteX29" fmla="*/ 743167 w 1000777"/>
              <a:gd name="connsiteY29" fmla="*/ 549421 h 912473"/>
              <a:gd name="connsiteX30" fmla="*/ 957854 w 1000777"/>
              <a:gd name="connsiteY30" fmla="*/ 334735 h 912473"/>
              <a:gd name="connsiteX31" fmla="*/ 743167 w 1000777"/>
              <a:gd name="connsiteY31" fmla="*/ 120048 h 912473"/>
              <a:gd name="connsiteX32" fmla="*/ 50039 w 1000777"/>
              <a:gd name="connsiteY32" fmla="*/ 0 h 912473"/>
              <a:gd name="connsiteX33" fmla="*/ 950738 w 1000777"/>
              <a:gd name="connsiteY33" fmla="*/ 0 h 912473"/>
              <a:gd name="connsiteX34" fmla="*/ 1000777 w 1000777"/>
              <a:gd name="connsiteY34" fmla="*/ 51511 h 912473"/>
              <a:gd name="connsiteX35" fmla="*/ 1000777 w 1000777"/>
              <a:gd name="connsiteY35" fmla="*/ 659335 h 912473"/>
              <a:gd name="connsiteX36" fmla="*/ 950738 w 1000777"/>
              <a:gd name="connsiteY36" fmla="*/ 709374 h 912473"/>
              <a:gd name="connsiteX37" fmla="*/ 800621 w 1000777"/>
              <a:gd name="connsiteY37" fmla="*/ 709374 h 912473"/>
              <a:gd name="connsiteX38" fmla="*/ 800621 w 1000777"/>
              <a:gd name="connsiteY38" fmla="*/ 912473 h 912473"/>
              <a:gd name="connsiteX39" fmla="*/ 600466 w 1000777"/>
              <a:gd name="connsiteY39" fmla="*/ 707902 h 912473"/>
              <a:gd name="connsiteX40" fmla="*/ 50039 w 1000777"/>
              <a:gd name="connsiteY40" fmla="*/ 707902 h 912473"/>
              <a:gd name="connsiteX41" fmla="*/ 0 w 1000777"/>
              <a:gd name="connsiteY41" fmla="*/ 657863 h 912473"/>
              <a:gd name="connsiteX42" fmla="*/ 0 w 1000777"/>
              <a:gd name="connsiteY42" fmla="*/ 50039 h 912473"/>
              <a:gd name="connsiteX43" fmla="*/ 50039 w 1000777"/>
              <a:gd name="connsiteY43" fmla="*/ 0 h 91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00777" h="912473">
                <a:moveTo>
                  <a:pt x="776890" y="239124"/>
                </a:moveTo>
                <a:cubicBezTo>
                  <a:pt x="772555" y="239277"/>
                  <a:pt x="768279" y="241084"/>
                  <a:pt x="765088" y="244508"/>
                </a:cubicBezTo>
                <a:cubicBezTo>
                  <a:pt x="759022" y="251017"/>
                  <a:pt x="759022" y="261107"/>
                  <a:pt x="765088" y="267616"/>
                </a:cubicBezTo>
                <a:lnTo>
                  <a:pt x="815257" y="317785"/>
                </a:lnTo>
                <a:lnTo>
                  <a:pt x="630174" y="317785"/>
                </a:lnTo>
                <a:cubicBezTo>
                  <a:pt x="620813" y="317785"/>
                  <a:pt x="613225" y="325373"/>
                  <a:pt x="613225" y="334734"/>
                </a:cubicBezTo>
                <a:cubicBezTo>
                  <a:pt x="613225" y="344095"/>
                  <a:pt x="620813" y="351683"/>
                  <a:pt x="630174" y="351683"/>
                </a:cubicBezTo>
                <a:lnTo>
                  <a:pt x="815257" y="351683"/>
                </a:lnTo>
                <a:lnTo>
                  <a:pt x="765088" y="401852"/>
                </a:lnTo>
                <a:cubicBezTo>
                  <a:pt x="758706" y="408701"/>
                  <a:pt x="759085" y="419425"/>
                  <a:pt x="765933" y="425807"/>
                </a:cubicBezTo>
                <a:cubicBezTo>
                  <a:pt x="772442" y="431872"/>
                  <a:pt x="782533" y="431872"/>
                  <a:pt x="789042" y="425807"/>
                </a:cubicBezTo>
                <a:lnTo>
                  <a:pt x="868137" y="346711"/>
                </a:lnTo>
                <a:cubicBezTo>
                  <a:pt x="874746" y="340094"/>
                  <a:pt x="874746" y="329374"/>
                  <a:pt x="868137" y="322757"/>
                </a:cubicBezTo>
                <a:lnTo>
                  <a:pt x="789042" y="243662"/>
                </a:lnTo>
                <a:cubicBezTo>
                  <a:pt x="785618" y="240472"/>
                  <a:pt x="781225" y="238971"/>
                  <a:pt x="776890" y="239124"/>
                </a:cubicBezTo>
                <a:close/>
                <a:moveTo>
                  <a:pt x="450372" y="167854"/>
                </a:moveTo>
                <a:lnTo>
                  <a:pt x="197865" y="406552"/>
                </a:lnTo>
                <a:lnTo>
                  <a:pt x="76543" y="282271"/>
                </a:lnTo>
                <a:lnTo>
                  <a:pt x="34623" y="322219"/>
                </a:lnTo>
                <a:lnTo>
                  <a:pt x="195892" y="487927"/>
                </a:lnTo>
                <a:lnTo>
                  <a:pt x="238306" y="448472"/>
                </a:lnTo>
                <a:lnTo>
                  <a:pt x="490320" y="209281"/>
                </a:lnTo>
                <a:close/>
                <a:moveTo>
                  <a:pt x="743167" y="153946"/>
                </a:moveTo>
                <a:cubicBezTo>
                  <a:pt x="843014" y="153946"/>
                  <a:pt x="923956" y="234888"/>
                  <a:pt x="923956" y="334735"/>
                </a:cubicBezTo>
                <a:cubicBezTo>
                  <a:pt x="923956" y="434581"/>
                  <a:pt x="843014" y="515523"/>
                  <a:pt x="743167" y="515523"/>
                </a:cubicBezTo>
                <a:cubicBezTo>
                  <a:pt x="643321" y="515523"/>
                  <a:pt x="562379" y="434581"/>
                  <a:pt x="562379" y="334735"/>
                </a:cubicBezTo>
                <a:cubicBezTo>
                  <a:pt x="562379" y="234888"/>
                  <a:pt x="643321" y="153946"/>
                  <a:pt x="743167" y="153946"/>
                </a:cubicBezTo>
                <a:close/>
                <a:moveTo>
                  <a:pt x="743167" y="120048"/>
                </a:moveTo>
                <a:cubicBezTo>
                  <a:pt x="624599" y="120048"/>
                  <a:pt x="528481" y="216167"/>
                  <a:pt x="528481" y="334735"/>
                </a:cubicBezTo>
                <a:cubicBezTo>
                  <a:pt x="528481" y="453303"/>
                  <a:pt x="624599" y="549421"/>
                  <a:pt x="743167" y="549421"/>
                </a:cubicBezTo>
                <a:cubicBezTo>
                  <a:pt x="861735" y="549421"/>
                  <a:pt x="957854" y="453303"/>
                  <a:pt x="957854" y="334735"/>
                </a:cubicBezTo>
                <a:cubicBezTo>
                  <a:pt x="957854" y="216167"/>
                  <a:pt x="861735" y="120048"/>
                  <a:pt x="743167" y="120048"/>
                </a:cubicBezTo>
                <a:close/>
                <a:moveTo>
                  <a:pt x="50039" y="0"/>
                </a:moveTo>
                <a:lnTo>
                  <a:pt x="950738" y="0"/>
                </a:lnTo>
                <a:cubicBezTo>
                  <a:pt x="978701" y="0"/>
                  <a:pt x="1000777" y="23548"/>
                  <a:pt x="1000777" y="51511"/>
                </a:cubicBezTo>
                <a:lnTo>
                  <a:pt x="1000777" y="659335"/>
                </a:lnTo>
                <a:cubicBezTo>
                  <a:pt x="1000777" y="685826"/>
                  <a:pt x="978701" y="709374"/>
                  <a:pt x="950738" y="709374"/>
                </a:cubicBezTo>
                <a:lnTo>
                  <a:pt x="800621" y="709374"/>
                </a:lnTo>
                <a:lnTo>
                  <a:pt x="800621" y="912473"/>
                </a:lnTo>
                <a:lnTo>
                  <a:pt x="600466" y="707902"/>
                </a:lnTo>
                <a:lnTo>
                  <a:pt x="50039" y="707902"/>
                </a:lnTo>
                <a:cubicBezTo>
                  <a:pt x="22076" y="707902"/>
                  <a:pt x="0" y="685826"/>
                  <a:pt x="0" y="657863"/>
                </a:cubicBezTo>
                <a:lnTo>
                  <a:pt x="0" y="50039"/>
                </a:lnTo>
                <a:cubicBezTo>
                  <a:pt x="0" y="23548"/>
                  <a:pt x="22076" y="0"/>
                  <a:pt x="50039" y="0"/>
                </a:cubicBezTo>
                <a:close/>
              </a:path>
            </a:pathLst>
          </a:custGeom>
          <a:solidFill>
            <a:srgbClr val="000000"/>
          </a:solidFill>
          <a:ln w="14684" cap="flat">
            <a:noFill/>
            <a:prstDash val="solid"/>
            <a:miter/>
          </a:ln>
        </p:spPr>
        <p:txBody>
          <a:bodyPr rtlCol="0" anchor="ctr"/>
          <a:lstStyle/>
          <a:p>
            <a:endParaRPr lang="en-GB"/>
          </a:p>
        </p:txBody>
      </p:sp>
      <p:grpSp>
        <p:nvGrpSpPr>
          <p:cNvPr id="272" name="Group 271">
            <a:extLst>
              <a:ext uri="{FF2B5EF4-FFF2-40B4-BE49-F238E27FC236}">
                <a16:creationId xmlns:a16="http://schemas.microsoft.com/office/drawing/2014/main" id="{85D3C84D-8091-46CA-94EB-59D55EA376EC}"/>
              </a:ext>
            </a:extLst>
          </p:cNvPr>
          <p:cNvGrpSpPr/>
          <p:nvPr/>
        </p:nvGrpSpPr>
        <p:grpSpPr>
          <a:xfrm>
            <a:off x="5206641" y="5056607"/>
            <a:ext cx="352147" cy="1029906"/>
            <a:chOff x="135533" y="4553506"/>
            <a:chExt cx="522358" cy="1527713"/>
          </a:xfrm>
        </p:grpSpPr>
        <p:grpSp>
          <p:nvGrpSpPr>
            <p:cNvPr id="273" name="Graphic 141" descr="Man with solid fill">
              <a:extLst>
                <a:ext uri="{FF2B5EF4-FFF2-40B4-BE49-F238E27FC236}">
                  <a16:creationId xmlns:a16="http://schemas.microsoft.com/office/drawing/2014/main" id="{F4FADE13-B2F9-42BC-B37F-13173ED95A3B}"/>
                </a:ext>
              </a:extLst>
            </p:cNvPr>
            <p:cNvGrpSpPr/>
            <p:nvPr/>
          </p:nvGrpSpPr>
          <p:grpSpPr>
            <a:xfrm>
              <a:off x="135533" y="5012758"/>
              <a:ext cx="522358" cy="1068461"/>
              <a:chOff x="4715812" y="7423682"/>
              <a:chExt cx="1206872" cy="2468602"/>
            </a:xfrm>
            <a:solidFill>
              <a:schemeClr val="tx1"/>
            </a:solidFill>
          </p:grpSpPr>
          <p:sp>
            <p:nvSpPr>
              <p:cNvPr id="275" name="Freeform: Shape 274">
                <a:extLst>
                  <a:ext uri="{FF2B5EF4-FFF2-40B4-BE49-F238E27FC236}">
                    <a16:creationId xmlns:a16="http://schemas.microsoft.com/office/drawing/2014/main" id="{61A98E5C-A3BA-4294-BA8F-33859F0C607E}"/>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276" name="Freeform: Shape 275">
                <a:extLst>
                  <a:ext uri="{FF2B5EF4-FFF2-40B4-BE49-F238E27FC236}">
                    <a16:creationId xmlns:a16="http://schemas.microsoft.com/office/drawing/2014/main" id="{02E74BA5-6A6B-4327-A6B3-C63283869CF7}"/>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pic>
          <p:nvPicPr>
            <p:cNvPr id="274" name="Picture 273" descr="Icon&#10;&#10;Description automatically generated">
              <a:extLst>
                <a:ext uri="{FF2B5EF4-FFF2-40B4-BE49-F238E27FC236}">
                  <a16:creationId xmlns:a16="http://schemas.microsoft.com/office/drawing/2014/main" id="{A23C4749-3562-4A42-B93F-83560305F358}"/>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9843" y="4553506"/>
              <a:ext cx="453737" cy="453737"/>
            </a:xfrm>
            <a:prstGeom prst="rect">
              <a:avLst/>
            </a:prstGeom>
          </p:spPr>
        </p:pic>
      </p:grpSp>
      <p:grpSp>
        <p:nvGrpSpPr>
          <p:cNvPr id="288" name="Group 287">
            <a:extLst>
              <a:ext uri="{FF2B5EF4-FFF2-40B4-BE49-F238E27FC236}">
                <a16:creationId xmlns:a16="http://schemas.microsoft.com/office/drawing/2014/main" id="{6ABC05FE-AE80-4C9B-B787-8BA30F64F1AF}"/>
              </a:ext>
            </a:extLst>
          </p:cNvPr>
          <p:cNvGrpSpPr/>
          <p:nvPr/>
        </p:nvGrpSpPr>
        <p:grpSpPr>
          <a:xfrm>
            <a:off x="46778" y="6999736"/>
            <a:ext cx="523905" cy="501000"/>
            <a:chOff x="7892249" y="4365235"/>
            <a:chExt cx="1953125" cy="1867737"/>
          </a:xfrm>
        </p:grpSpPr>
        <p:pic>
          <p:nvPicPr>
            <p:cNvPr id="289" name="Graphic 288" descr="Circle with left arrow with solid fill">
              <a:extLst>
                <a:ext uri="{FF2B5EF4-FFF2-40B4-BE49-F238E27FC236}">
                  <a16:creationId xmlns:a16="http://schemas.microsoft.com/office/drawing/2014/main" id="{FC8DBE73-1D81-4690-A39B-22C30E6712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a:off x="7892249" y="5294375"/>
              <a:ext cx="914400" cy="914400"/>
            </a:xfrm>
            <a:prstGeom prst="rect">
              <a:avLst/>
            </a:prstGeom>
          </p:spPr>
        </p:pic>
        <p:sp>
          <p:nvSpPr>
            <p:cNvPr id="290" name="Freeform: Shape 289">
              <a:extLst>
                <a:ext uri="{FF2B5EF4-FFF2-40B4-BE49-F238E27FC236}">
                  <a16:creationId xmlns:a16="http://schemas.microsoft.com/office/drawing/2014/main" id="{23BB90A2-4EA3-4F25-A8B4-B38D0B094D85}"/>
                </a:ext>
              </a:extLst>
            </p:cNvPr>
            <p:cNvSpPr/>
            <p:nvPr/>
          </p:nvSpPr>
          <p:spPr>
            <a:xfrm>
              <a:off x="8526971" y="4365235"/>
              <a:ext cx="878935" cy="878935"/>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a:p>
          </p:txBody>
        </p:sp>
        <p:sp>
          <p:nvSpPr>
            <p:cNvPr id="291" name="Freeform: Shape 290">
              <a:extLst>
                <a:ext uri="{FF2B5EF4-FFF2-40B4-BE49-F238E27FC236}">
                  <a16:creationId xmlns:a16="http://schemas.microsoft.com/office/drawing/2014/main" id="{0C25C2F7-DF08-4229-B066-97881779DFDB}"/>
                </a:ext>
              </a:extLst>
            </p:cNvPr>
            <p:cNvSpPr/>
            <p:nvPr/>
          </p:nvSpPr>
          <p:spPr>
            <a:xfrm>
              <a:off x="8087503" y="5354036"/>
              <a:ext cx="1757871" cy="878936"/>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a:p>
          </p:txBody>
        </p:sp>
        <p:pic>
          <p:nvPicPr>
            <p:cNvPr id="292" name="Picture 291" descr="Icon&#10;&#10;Description automatically generated">
              <a:extLst>
                <a:ext uri="{FF2B5EF4-FFF2-40B4-BE49-F238E27FC236}">
                  <a16:creationId xmlns:a16="http://schemas.microsoft.com/office/drawing/2014/main" id="{46F8EB50-C15D-44A3-AF27-9E77694D6B9E}"/>
                </a:ext>
              </a:extLst>
            </p:cNvPr>
            <p:cNvPicPr>
              <a:picLocks noChangeAspect="1"/>
            </p:cNvPicPr>
            <p:nvPr/>
          </p:nvPicPr>
          <p:blipFill>
            <a:blip r:embed="rId10">
              <a:biLevel thresh="25000"/>
              <a:extLst>
                <a:ext uri="{28A0092B-C50C-407E-A947-70E740481C1C}">
                  <a14:useLocalDpi xmlns:a14="http://schemas.microsoft.com/office/drawing/2010/main" val="0"/>
                </a:ext>
              </a:extLst>
            </a:blip>
            <a:stretch>
              <a:fillRect/>
            </a:stretch>
          </p:blipFill>
          <p:spPr>
            <a:xfrm>
              <a:off x="8769332" y="5393364"/>
              <a:ext cx="815412" cy="815412"/>
            </a:xfrm>
            <a:prstGeom prst="rect">
              <a:avLst/>
            </a:prstGeom>
          </p:spPr>
        </p:pic>
      </p:grpSp>
      <p:sp>
        <p:nvSpPr>
          <p:cNvPr id="227" name="Freeform: Shape 226">
            <a:extLst>
              <a:ext uri="{FF2B5EF4-FFF2-40B4-BE49-F238E27FC236}">
                <a16:creationId xmlns:a16="http://schemas.microsoft.com/office/drawing/2014/main" id="{0B9EFAC2-7D75-47A5-B2A7-877F30CCFE21}"/>
              </a:ext>
            </a:extLst>
          </p:cNvPr>
          <p:cNvSpPr/>
          <p:nvPr/>
        </p:nvSpPr>
        <p:spPr>
          <a:xfrm rot="5400000">
            <a:off x="85835" y="8523529"/>
            <a:ext cx="475253" cy="503884"/>
          </a:xfrm>
          <a:custGeom>
            <a:avLst/>
            <a:gdLst>
              <a:gd name="connsiteX0" fmla="*/ 388964 w 647702"/>
              <a:gd name="connsiteY0" fmla="*/ 404598 h 686722"/>
              <a:gd name="connsiteX1" fmla="*/ 458321 w 647702"/>
              <a:gd name="connsiteY1" fmla="*/ 404598 h 686722"/>
              <a:gd name="connsiteX2" fmla="*/ 458321 w 647702"/>
              <a:gd name="connsiteY2" fmla="*/ 205003 h 686722"/>
              <a:gd name="connsiteX3" fmla="*/ 388964 w 647702"/>
              <a:gd name="connsiteY3" fmla="*/ 205003 h 686722"/>
              <a:gd name="connsiteX4" fmla="*/ 201414 w 647702"/>
              <a:gd name="connsiteY4" fmla="*/ 601142 h 686722"/>
              <a:gd name="connsiteX5" fmla="*/ 201414 w 647702"/>
              <a:gd name="connsiteY5" fmla="*/ 568276 h 686722"/>
              <a:gd name="connsiteX6" fmla="*/ 250955 w 647702"/>
              <a:gd name="connsiteY6" fmla="*/ 568276 h 686722"/>
              <a:gd name="connsiteX7" fmla="*/ 250955 w 647702"/>
              <a:gd name="connsiteY7" fmla="*/ 517696 h 686722"/>
              <a:gd name="connsiteX8" fmla="*/ 289676 w 647702"/>
              <a:gd name="connsiteY8" fmla="*/ 517696 h 686722"/>
              <a:gd name="connsiteX9" fmla="*/ 289676 w 647702"/>
              <a:gd name="connsiteY9" fmla="*/ 568276 h 686722"/>
              <a:gd name="connsiteX10" fmla="*/ 351720 w 647702"/>
              <a:gd name="connsiteY10" fmla="*/ 568276 h 686722"/>
              <a:gd name="connsiteX11" fmla="*/ 357613 w 647702"/>
              <a:gd name="connsiteY11" fmla="*/ 539088 h 686722"/>
              <a:gd name="connsiteX12" fmla="*/ 380388 w 647702"/>
              <a:gd name="connsiteY12" fmla="*/ 505308 h 686722"/>
              <a:gd name="connsiteX13" fmla="*/ 388766 w 647702"/>
              <a:gd name="connsiteY13" fmla="*/ 499659 h 686722"/>
              <a:gd name="connsiteX14" fmla="*/ 361952 w 647702"/>
              <a:gd name="connsiteY14" fmla="*/ 430530 h 686722"/>
              <a:gd name="connsiteX15" fmla="*/ 342902 w 647702"/>
              <a:gd name="connsiteY15" fmla="*/ 304800 h 686722"/>
              <a:gd name="connsiteX16" fmla="*/ 361952 w 647702"/>
              <a:gd name="connsiteY16" fmla="*/ 179070 h 686722"/>
              <a:gd name="connsiteX17" fmla="*/ 434342 w 647702"/>
              <a:gd name="connsiteY17" fmla="*/ 30480 h 686722"/>
              <a:gd name="connsiteX18" fmla="*/ 495302 w 647702"/>
              <a:gd name="connsiteY18" fmla="*/ 0 h 686722"/>
              <a:gd name="connsiteX19" fmla="*/ 647702 w 647702"/>
              <a:gd name="connsiteY19" fmla="*/ 0 h 686722"/>
              <a:gd name="connsiteX20" fmla="*/ 647702 w 647702"/>
              <a:gd name="connsiteY20" fmla="*/ 609601 h 686722"/>
              <a:gd name="connsiteX21" fmla="*/ 555915 w 647702"/>
              <a:gd name="connsiteY21" fmla="*/ 609601 h 686722"/>
              <a:gd name="connsiteX22" fmla="*/ 553449 w 647702"/>
              <a:gd name="connsiteY22" fmla="*/ 621818 h 686722"/>
              <a:gd name="connsiteX23" fmla="*/ 455531 w 647702"/>
              <a:gd name="connsiteY23" fmla="*/ 686722 h 686722"/>
              <a:gd name="connsiteX24" fmla="*/ 357613 w 647702"/>
              <a:gd name="connsiteY24" fmla="*/ 621818 h 686722"/>
              <a:gd name="connsiteX25" fmla="*/ 353439 w 647702"/>
              <a:gd name="connsiteY25" fmla="*/ 601142 h 686722"/>
              <a:gd name="connsiteX26" fmla="*/ 289676 w 647702"/>
              <a:gd name="connsiteY26" fmla="*/ 601142 h 686722"/>
              <a:gd name="connsiteX27" fmla="*/ 289676 w 647702"/>
              <a:gd name="connsiteY27" fmla="*/ 653191 h 686722"/>
              <a:gd name="connsiteX28" fmla="*/ 250955 w 647702"/>
              <a:gd name="connsiteY28" fmla="*/ 653191 h 686722"/>
              <a:gd name="connsiteX29" fmla="*/ 250955 w 647702"/>
              <a:gd name="connsiteY29" fmla="*/ 601142 h 686722"/>
              <a:gd name="connsiteX30" fmla="*/ 0 w 647702"/>
              <a:gd name="connsiteY30" fmla="*/ 304801 h 686722"/>
              <a:gd name="connsiteX31" fmla="*/ 152400 w 647702"/>
              <a:gd name="connsiteY31" fmla="*/ 152401 h 686722"/>
              <a:gd name="connsiteX32" fmla="*/ 304800 w 647702"/>
              <a:gd name="connsiteY32" fmla="*/ 304801 h 686722"/>
              <a:gd name="connsiteX33" fmla="*/ 152400 w 647702"/>
              <a:gd name="connsiteY33" fmla="*/ 457201 h 686722"/>
              <a:gd name="connsiteX34" fmla="*/ 0 w 647702"/>
              <a:gd name="connsiteY34" fmla="*/ 304801 h 6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7702" h="686722">
                <a:moveTo>
                  <a:pt x="388964" y="404598"/>
                </a:moveTo>
                <a:lnTo>
                  <a:pt x="458321" y="404598"/>
                </a:lnTo>
                <a:lnTo>
                  <a:pt x="458321" y="205003"/>
                </a:lnTo>
                <a:lnTo>
                  <a:pt x="388964" y="205003"/>
                </a:lnTo>
                <a:close/>
                <a:moveTo>
                  <a:pt x="201414" y="601142"/>
                </a:moveTo>
                <a:lnTo>
                  <a:pt x="201414" y="568276"/>
                </a:lnTo>
                <a:lnTo>
                  <a:pt x="250955" y="568276"/>
                </a:lnTo>
                <a:lnTo>
                  <a:pt x="250955" y="517696"/>
                </a:lnTo>
                <a:lnTo>
                  <a:pt x="289676" y="517696"/>
                </a:lnTo>
                <a:lnTo>
                  <a:pt x="289676" y="568276"/>
                </a:lnTo>
                <a:lnTo>
                  <a:pt x="351720" y="568276"/>
                </a:lnTo>
                <a:lnTo>
                  <a:pt x="357613" y="539088"/>
                </a:lnTo>
                <a:cubicBezTo>
                  <a:pt x="362991" y="526374"/>
                  <a:pt x="370772" y="514924"/>
                  <a:pt x="380388" y="505308"/>
                </a:cubicBezTo>
                <a:lnTo>
                  <a:pt x="388766" y="499659"/>
                </a:lnTo>
                <a:lnTo>
                  <a:pt x="361952" y="430530"/>
                </a:lnTo>
                <a:cubicBezTo>
                  <a:pt x="350522" y="388620"/>
                  <a:pt x="342902" y="346710"/>
                  <a:pt x="342902" y="304800"/>
                </a:cubicBezTo>
                <a:cubicBezTo>
                  <a:pt x="342902" y="259080"/>
                  <a:pt x="350522" y="217170"/>
                  <a:pt x="361952" y="179070"/>
                </a:cubicBezTo>
                <a:cubicBezTo>
                  <a:pt x="377192" y="125730"/>
                  <a:pt x="400052" y="72390"/>
                  <a:pt x="434342" y="30480"/>
                </a:cubicBezTo>
                <a:cubicBezTo>
                  <a:pt x="449582" y="11430"/>
                  <a:pt x="472442" y="0"/>
                  <a:pt x="495302" y="0"/>
                </a:cubicBezTo>
                <a:lnTo>
                  <a:pt x="647702" y="0"/>
                </a:lnTo>
                <a:lnTo>
                  <a:pt x="647702" y="609601"/>
                </a:lnTo>
                <a:lnTo>
                  <a:pt x="555915" y="609601"/>
                </a:lnTo>
                <a:lnTo>
                  <a:pt x="553449" y="621818"/>
                </a:lnTo>
                <a:cubicBezTo>
                  <a:pt x="537317" y="659960"/>
                  <a:pt x="499549" y="686722"/>
                  <a:pt x="455531" y="686722"/>
                </a:cubicBezTo>
                <a:cubicBezTo>
                  <a:pt x="411512" y="686722"/>
                  <a:pt x="373745" y="659959"/>
                  <a:pt x="357613" y="621818"/>
                </a:cubicBezTo>
                <a:lnTo>
                  <a:pt x="353439" y="601142"/>
                </a:lnTo>
                <a:lnTo>
                  <a:pt x="289676" y="601142"/>
                </a:lnTo>
                <a:lnTo>
                  <a:pt x="289676" y="653191"/>
                </a:lnTo>
                <a:lnTo>
                  <a:pt x="250955" y="653191"/>
                </a:lnTo>
                <a:lnTo>
                  <a:pt x="250955" y="601142"/>
                </a:lnTo>
                <a:close/>
                <a:moveTo>
                  <a:pt x="0" y="304801"/>
                </a:moveTo>
                <a:cubicBezTo>
                  <a:pt x="0" y="220633"/>
                  <a:pt x="68232" y="152401"/>
                  <a:pt x="152400" y="152401"/>
                </a:cubicBezTo>
                <a:cubicBezTo>
                  <a:pt x="236568" y="152401"/>
                  <a:pt x="304800" y="220633"/>
                  <a:pt x="304800" y="304801"/>
                </a:cubicBezTo>
                <a:cubicBezTo>
                  <a:pt x="304800" y="388969"/>
                  <a:pt x="236568" y="457201"/>
                  <a:pt x="152400" y="457201"/>
                </a:cubicBezTo>
                <a:cubicBezTo>
                  <a:pt x="68232" y="457201"/>
                  <a:pt x="0" y="388969"/>
                  <a:pt x="0" y="30480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06" name="Freeform: Shape 305">
            <a:extLst>
              <a:ext uri="{FF2B5EF4-FFF2-40B4-BE49-F238E27FC236}">
                <a16:creationId xmlns:a16="http://schemas.microsoft.com/office/drawing/2014/main" id="{E1F6AC11-C6AA-495E-9FBF-BD53A09955C2}"/>
              </a:ext>
            </a:extLst>
          </p:cNvPr>
          <p:cNvSpPr/>
          <p:nvPr/>
        </p:nvSpPr>
        <p:spPr>
          <a:xfrm>
            <a:off x="5902" y="8065055"/>
            <a:ext cx="688596" cy="287224"/>
          </a:xfrm>
          <a:custGeom>
            <a:avLst/>
            <a:gdLst>
              <a:gd name="connsiteX0" fmla="*/ 744224 w 2623656"/>
              <a:gd name="connsiteY0" fmla="*/ 416184 h 1094368"/>
              <a:gd name="connsiteX1" fmla="*/ 728575 w 2623656"/>
              <a:gd name="connsiteY1" fmla="*/ 416830 h 1094368"/>
              <a:gd name="connsiteX2" fmla="*/ 718487 w 2623656"/>
              <a:gd name="connsiteY2" fmla="*/ 418899 h 1094368"/>
              <a:gd name="connsiteX3" fmla="*/ 713314 w 2623656"/>
              <a:gd name="connsiteY3" fmla="*/ 422391 h 1094368"/>
              <a:gd name="connsiteX4" fmla="*/ 711891 w 2623656"/>
              <a:gd name="connsiteY4" fmla="*/ 427048 h 1094368"/>
              <a:gd name="connsiteX5" fmla="*/ 711891 w 2623656"/>
              <a:gd name="connsiteY5" fmla="*/ 478521 h 1094368"/>
              <a:gd name="connsiteX6" fmla="*/ 684473 w 2623656"/>
              <a:gd name="connsiteY6" fmla="*/ 478521 h 1094368"/>
              <a:gd name="connsiteX7" fmla="*/ 679947 w 2623656"/>
              <a:gd name="connsiteY7" fmla="*/ 479814 h 1094368"/>
              <a:gd name="connsiteX8" fmla="*/ 676714 w 2623656"/>
              <a:gd name="connsiteY8" fmla="*/ 484082 h 1094368"/>
              <a:gd name="connsiteX9" fmla="*/ 674773 w 2623656"/>
              <a:gd name="connsiteY9" fmla="*/ 492229 h 1094368"/>
              <a:gd name="connsiteX10" fmla="*/ 674127 w 2623656"/>
              <a:gd name="connsiteY10" fmla="*/ 504904 h 1094368"/>
              <a:gd name="connsiteX11" fmla="*/ 676714 w 2623656"/>
              <a:gd name="connsiteY11" fmla="*/ 525208 h 1094368"/>
              <a:gd name="connsiteX12" fmla="*/ 684215 w 2623656"/>
              <a:gd name="connsiteY12" fmla="*/ 531287 h 1094368"/>
              <a:gd name="connsiteX13" fmla="*/ 711891 w 2623656"/>
              <a:gd name="connsiteY13" fmla="*/ 531287 h 1094368"/>
              <a:gd name="connsiteX14" fmla="*/ 711891 w 2623656"/>
              <a:gd name="connsiteY14" fmla="*/ 649494 h 1094368"/>
              <a:gd name="connsiteX15" fmla="*/ 716289 w 2623656"/>
              <a:gd name="connsiteY15" fmla="*/ 686224 h 1094368"/>
              <a:gd name="connsiteX16" fmla="*/ 729997 w 2623656"/>
              <a:gd name="connsiteY16" fmla="*/ 711961 h 1094368"/>
              <a:gd name="connsiteX17" fmla="*/ 753536 w 2623656"/>
              <a:gd name="connsiteY17" fmla="*/ 727092 h 1094368"/>
              <a:gd name="connsiteX18" fmla="*/ 787161 w 2623656"/>
              <a:gd name="connsiteY18" fmla="*/ 732006 h 1094368"/>
              <a:gd name="connsiteX19" fmla="*/ 801517 w 2623656"/>
              <a:gd name="connsiteY19" fmla="*/ 731231 h 1094368"/>
              <a:gd name="connsiteX20" fmla="*/ 814708 w 2623656"/>
              <a:gd name="connsiteY20" fmla="*/ 729032 h 1094368"/>
              <a:gd name="connsiteX21" fmla="*/ 825313 w 2623656"/>
              <a:gd name="connsiteY21" fmla="*/ 725670 h 1094368"/>
              <a:gd name="connsiteX22" fmla="*/ 832168 w 2623656"/>
              <a:gd name="connsiteY22" fmla="*/ 721273 h 1094368"/>
              <a:gd name="connsiteX23" fmla="*/ 835918 w 2623656"/>
              <a:gd name="connsiteY23" fmla="*/ 712736 h 1094368"/>
              <a:gd name="connsiteX24" fmla="*/ 837341 w 2623656"/>
              <a:gd name="connsiteY24" fmla="*/ 695277 h 1094368"/>
              <a:gd name="connsiteX25" fmla="*/ 836694 w 2623656"/>
              <a:gd name="connsiteY25" fmla="*/ 683379 h 1094368"/>
              <a:gd name="connsiteX26" fmla="*/ 835272 w 2623656"/>
              <a:gd name="connsiteY26" fmla="*/ 676007 h 1094368"/>
              <a:gd name="connsiteX27" fmla="*/ 833073 w 2623656"/>
              <a:gd name="connsiteY27" fmla="*/ 672386 h 1094368"/>
              <a:gd name="connsiteX28" fmla="*/ 830099 w 2623656"/>
              <a:gd name="connsiteY28" fmla="*/ 671480 h 1094368"/>
              <a:gd name="connsiteX29" fmla="*/ 826089 w 2623656"/>
              <a:gd name="connsiteY29" fmla="*/ 672386 h 1094368"/>
              <a:gd name="connsiteX30" fmla="*/ 820658 w 2623656"/>
              <a:gd name="connsiteY30" fmla="*/ 674455 h 1094368"/>
              <a:gd name="connsiteX31" fmla="*/ 813286 w 2623656"/>
              <a:gd name="connsiteY31" fmla="*/ 676524 h 1094368"/>
              <a:gd name="connsiteX32" fmla="*/ 803974 w 2623656"/>
              <a:gd name="connsiteY32" fmla="*/ 677430 h 1094368"/>
              <a:gd name="connsiteX33" fmla="*/ 782764 w 2623656"/>
              <a:gd name="connsiteY33" fmla="*/ 667988 h 1094368"/>
              <a:gd name="connsiteX34" fmla="*/ 776815 w 2623656"/>
              <a:gd name="connsiteY34" fmla="*/ 639665 h 1094368"/>
              <a:gd name="connsiteX35" fmla="*/ 776815 w 2623656"/>
              <a:gd name="connsiteY35" fmla="*/ 531287 h 1094368"/>
              <a:gd name="connsiteX36" fmla="*/ 827253 w 2623656"/>
              <a:gd name="connsiteY36" fmla="*/ 531287 h 1094368"/>
              <a:gd name="connsiteX37" fmla="*/ 834755 w 2623656"/>
              <a:gd name="connsiteY37" fmla="*/ 525208 h 1094368"/>
              <a:gd name="connsiteX38" fmla="*/ 837341 w 2623656"/>
              <a:gd name="connsiteY38" fmla="*/ 504904 h 1094368"/>
              <a:gd name="connsiteX39" fmla="*/ 836694 w 2623656"/>
              <a:gd name="connsiteY39" fmla="*/ 492229 h 1094368"/>
              <a:gd name="connsiteX40" fmla="*/ 834755 w 2623656"/>
              <a:gd name="connsiteY40" fmla="*/ 484082 h 1094368"/>
              <a:gd name="connsiteX41" fmla="*/ 831521 w 2623656"/>
              <a:gd name="connsiteY41" fmla="*/ 479814 h 1094368"/>
              <a:gd name="connsiteX42" fmla="*/ 826995 w 2623656"/>
              <a:gd name="connsiteY42" fmla="*/ 478521 h 1094368"/>
              <a:gd name="connsiteX43" fmla="*/ 776815 w 2623656"/>
              <a:gd name="connsiteY43" fmla="*/ 478521 h 1094368"/>
              <a:gd name="connsiteX44" fmla="*/ 776815 w 2623656"/>
              <a:gd name="connsiteY44" fmla="*/ 427048 h 1094368"/>
              <a:gd name="connsiteX45" fmla="*/ 775263 w 2623656"/>
              <a:gd name="connsiteY45" fmla="*/ 422391 h 1094368"/>
              <a:gd name="connsiteX46" fmla="*/ 770089 w 2623656"/>
              <a:gd name="connsiteY46" fmla="*/ 418899 h 1094368"/>
              <a:gd name="connsiteX47" fmla="*/ 760132 w 2623656"/>
              <a:gd name="connsiteY47" fmla="*/ 416830 h 1094368"/>
              <a:gd name="connsiteX48" fmla="*/ 744224 w 2623656"/>
              <a:gd name="connsiteY48" fmla="*/ 416184 h 1094368"/>
              <a:gd name="connsiteX49" fmla="*/ 266739 w 2623656"/>
              <a:gd name="connsiteY49" fmla="*/ 392128 h 1094368"/>
              <a:gd name="connsiteX50" fmla="*/ 248115 w 2623656"/>
              <a:gd name="connsiteY50" fmla="*/ 399112 h 1094368"/>
              <a:gd name="connsiteX51" fmla="*/ 241132 w 2623656"/>
              <a:gd name="connsiteY51" fmla="*/ 419287 h 1094368"/>
              <a:gd name="connsiteX52" fmla="*/ 241132 w 2623656"/>
              <a:gd name="connsiteY52" fmla="*/ 717522 h 1094368"/>
              <a:gd name="connsiteX53" fmla="*/ 242554 w 2623656"/>
              <a:gd name="connsiteY53" fmla="*/ 722178 h 1094368"/>
              <a:gd name="connsiteX54" fmla="*/ 247727 w 2623656"/>
              <a:gd name="connsiteY54" fmla="*/ 725540 h 1094368"/>
              <a:gd name="connsiteX55" fmla="*/ 257686 w 2623656"/>
              <a:gd name="connsiteY55" fmla="*/ 727609 h 1094368"/>
              <a:gd name="connsiteX56" fmla="*/ 273205 w 2623656"/>
              <a:gd name="connsiteY56" fmla="*/ 728385 h 1094368"/>
              <a:gd name="connsiteX57" fmla="*/ 288854 w 2623656"/>
              <a:gd name="connsiteY57" fmla="*/ 727609 h 1094368"/>
              <a:gd name="connsiteX58" fmla="*/ 298812 w 2623656"/>
              <a:gd name="connsiteY58" fmla="*/ 725540 h 1094368"/>
              <a:gd name="connsiteX59" fmla="*/ 304115 w 2623656"/>
              <a:gd name="connsiteY59" fmla="*/ 722178 h 1094368"/>
              <a:gd name="connsiteX60" fmla="*/ 305538 w 2623656"/>
              <a:gd name="connsiteY60" fmla="*/ 717522 h 1094368"/>
              <a:gd name="connsiteX61" fmla="*/ 305538 w 2623656"/>
              <a:gd name="connsiteY61" fmla="*/ 445153 h 1094368"/>
              <a:gd name="connsiteX62" fmla="*/ 306055 w 2623656"/>
              <a:gd name="connsiteY62" fmla="*/ 445153 h 1094368"/>
              <a:gd name="connsiteX63" fmla="*/ 399690 w 2623656"/>
              <a:gd name="connsiteY63" fmla="*/ 717263 h 1094368"/>
              <a:gd name="connsiteX64" fmla="*/ 402793 w 2623656"/>
              <a:gd name="connsiteY64" fmla="*/ 722178 h 1094368"/>
              <a:gd name="connsiteX65" fmla="*/ 409131 w 2623656"/>
              <a:gd name="connsiteY65" fmla="*/ 725670 h 1094368"/>
              <a:gd name="connsiteX66" fmla="*/ 419348 w 2623656"/>
              <a:gd name="connsiteY66" fmla="*/ 727739 h 1094368"/>
              <a:gd name="connsiteX67" fmla="*/ 434350 w 2623656"/>
              <a:gd name="connsiteY67" fmla="*/ 728385 h 1094368"/>
              <a:gd name="connsiteX68" fmla="*/ 449352 w 2623656"/>
              <a:gd name="connsiteY68" fmla="*/ 727997 h 1094368"/>
              <a:gd name="connsiteX69" fmla="*/ 459569 w 2623656"/>
              <a:gd name="connsiteY69" fmla="*/ 726316 h 1094368"/>
              <a:gd name="connsiteX70" fmla="*/ 465907 w 2623656"/>
              <a:gd name="connsiteY70" fmla="*/ 722824 h 1094368"/>
              <a:gd name="connsiteX71" fmla="*/ 469269 w 2623656"/>
              <a:gd name="connsiteY71" fmla="*/ 717263 h 1094368"/>
              <a:gd name="connsiteX72" fmla="*/ 566266 w 2623656"/>
              <a:gd name="connsiteY72" fmla="*/ 445153 h 1094368"/>
              <a:gd name="connsiteX73" fmla="*/ 566783 w 2623656"/>
              <a:gd name="connsiteY73" fmla="*/ 445153 h 1094368"/>
              <a:gd name="connsiteX74" fmla="*/ 566783 w 2623656"/>
              <a:gd name="connsiteY74" fmla="*/ 717522 h 1094368"/>
              <a:gd name="connsiteX75" fmla="*/ 568335 w 2623656"/>
              <a:gd name="connsiteY75" fmla="*/ 722178 h 1094368"/>
              <a:gd name="connsiteX76" fmla="*/ 573509 w 2623656"/>
              <a:gd name="connsiteY76" fmla="*/ 725540 h 1094368"/>
              <a:gd name="connsiteX77" fmla="*/ 583338 w 2623656"/>
              <a:gd name="connsiteY77" fmla="*/ 727609 h 1094368"/>
              <a:gd name="connsiteX78" fmla="*/ 598857 w 2623656"/>
              <a:gd name="connsiteY78" fmla="*/ 728385 h 1094368"/>
              <a:gd name="connsiteX79" fmla="*/ 614635 w 2623656"/>
              <a:gd name="connsiteY79" fmla="*/ 727609 h 1094368"/>
              <a:gd name="connsiteX80" fmla="*/ 624594 w 2623656"/>
              <a:gd name="connsiteY80" fmla="*/ 725540 h 1094368"/>
              <a:gd name="connsiteX81" fmla="*/ 629767 w 2623656"/>
              <a:gd name="connsiteY81" fmla="*/ 722178 h 1094368"/>
              <a:gd name="connsiteX82" fmla="*/ 631190 w 2623656"/>
              <a:gd name="connsiteY82" fmla="*/ 717522 h 1094368"/>
              <a:gd name="connsiteX83" fmla="*/ 631190 w 2623656"/>
              <a:gd name="connsiteY83" fmla="*/ 419287 h 1094368"/>
              <a:gd name="connsiteX84" fmla="*/ 629508 w 2623656"/>
              <a:gd name="connsiteY84" fmla="*/ 407777 h 1094368"/>
              <a:gd name="connsiteX85" fmla="*/ 624594 w 2623656"/>
              <a:gd name="connsiteY85" fmla="*/ 399241 h 1094368"/>
              <a:gd name="connsiteX86" fmla="*/ 616316 w 2623656"/>
              <a:gd name="connsiteY86" fmla="*/ 393939 h 1094368"/>
              <a:gd name="connsiteX87" fmla="*/ 604289 w 2623656"/>
              <a:gd name="connsiteY87" fmla="*/ 392128 h 1094368"/>
              <a:gd name="connsiteX88" fmla="*/ 558507 w 2623656"/>
              <a:gd name="connsiteY88" fmla="*/ 392128 h 1094368"/>
              <a:gd name="connsiteX89" fmla="*/ 541693 w 2623656"/>
              <a:gd name="connsiteY89" fmla="*/ 394069 h 1094368"/>
              <a:gd name="connsiteX90" fmla="*/ 529149 w 2623656"/>
              <a:gd name="connsiteY90" fmla="*/ 400664 h 1094368"/>
              <a:gd name="connsiteX91" fmla="*/ 519837 w 2623656"/>
              <a:gd name="connsiteY91" fmla="*/ 412821 h 1094368"/>
              <a:gd name="connsiteX92" fmla="*/ 512465 w 2623656"/>
              <a:gd name="connsiteY92" fmla="*/ 431186 h 1094368"/>
              <a:gd name="connsiteX93" fmla="*/ 437454 w 2623656"/>
              <a:gd name="connsiteY93" fmla="*/ 630095 h 1094368"/>
              <a:gd name="connsiteX94" fmla="*/ 436419 w 2623656"/>
              <a:gd name="connsiteY94" fmla="*/ 630095 h 1094368"/>
              <a:gd name="connsiteX95" fmla="*/ 363995 w 2623656"/>
              <a:gd name="connsiteY95" fmla="*/ 430669 h 1094368"/>
              <a:gd name="connsiteX96" fmla="*/ 356752 w 2623656"/>
              <a:gd name="connsiteY96" fmla="*/ 412433 h 1094368"/>
              <a:gd name="connsiteX97" fmla="*/ 346406 w 2623656"/>
              <a:gd name="connsiteY97" fmla="*/ 400535 h 1094368"/>
              <a:gd name="connsiteX98" fmla="*/ 331662 w 2623656"/>
              <a:gd name="connsiteY98" fmla="*/ 394069 h 1094368"/>
              <a:gd name="connsiteX99" fmla="*/ 311228 w 2623656"/>
              <a:gd name="connsiteY99" fmla="*/ 392128 h 1094368"/>
              <a:gd name="connsiteX100" fmla="*/ 1077767 w 2623656"/>
              <a:gd name="connsiteY100" fmla="*/ 387849 h 1094368"/>
              <a:gd name="connsiteX101" fmla="*/ 1059144 w 2623656"/>
              <a:gd name="connsiteY101" fmla="*/ 394833 h 1094368"/>
              <a:gd name="connsiteX102" fmla="*/ 1052160 w 2623656"/>
              <a:gd name="connsiteY102" fmla="*/ 415008 h 1094368"/>
              <a:gd name="connsiteX103" fmla="*/ 1052160 w 2623656"/>
              <a:gd name="connsiteY103" fmla="*/ 713243 h 1094368"/>
              <a:gd name="connsiteX104" fmla="*/ 1053582 w 2623656"/>
              <a:gd name="connsiteY104" fmla="*/ 717899 h 1094368"/>
              <a:gd name="connsiteX105" fmla="*/ 1058756 w 2623656"/>
              <a:gd name="connsiteY105" fmla="*/ 721261 h 1094368"/>
              <a:gd name="connsiteX106" fmla="*/ 1068714 w 2623656"/>
              <a:gd name="connsiteY106" fmla="*/ 723330 h 1094368"/>
              <a:gd name="connsiteX107" fmla="*/ 1084234 w 2623656"/>
              <a:gd name="connsiteY107" fmla="*/ 724107 h 1094368"/>
              <a:gd name="connsiteX108" fmla="*/ 1099883 w 2623656"/>
              <a:gd name="connsiteY108" fmla="*/ 723330 h 1094368"/>
              <a:gd name="connsiteX109" fmla="*/ 1109841 w 2623656"/>
              <a:gd name="connsiteY109" fmla="*/ 721261 h 1094368"/>
              <a:gd name="connsiteX110" fmla="*/ 1115143 w 2623656"/>
              <a:gd name="connsiteY110" fmla="*/ 717899 h 1094368"/>
              <a:gd name="connsiteX111" fmla="*/ 1116566 w 2623656"/>
              <a:gd name="connsiteY111" fmla="*/ 713243 h 1094368"/>
              <a:gd name="connsiteX112" fmla="*/ 1116566 w 2623656"/>
              <a:gd name="connsiteY112" fmla="*/ 440875 h 1094368"/>
              <a:gd name="connsiteX113" fmla="*/ 1117084 w 2623656"/>
              <a:gd name="connsiteY113" fmla="*/ 440875 h 1094368"/>
              <a:gd name="connsiteX114" fmla="*/ 1210718 w 2623656"/>
              <a:gd name="connsiteY114" fmla="*/ 712984 h 1094368"/>
              <a:gd name="connsiteX115" fmla="*/ 1213822 w 2623656"/>
              <a:gd name="connsiteY115" fmla="*/ 717899 h 1094368"/>
              <a:gd name="connsiteX116" fmla="*/ 1220159 w 2623656"/>
              <a:gd name="connsiteY116" fmla="*/ 721391 h 1094368"/>
              <a:gd name="connsiteX117" fmla="*/ 1230376 w 2623656"/>
              <a:gd name="connsiteY117" fmla="*/ 723459 h 1094368"/>
              <a:gd name="connsiteX118" fmla="*/ 1245379 w 2623656"/>
              <a:gd name="connsiteY118" fmla="*/ 724107 h 1094368"/>
              <a:gd name="connsiteX119" fmla="*/ 1260381 w 2623656"/>
              <a:gd name="connsiteY119" fmla="*/ 723718 h 1094368"/>
              <a:gd name="connsiteX120" fmla="*/ 1270597 w 2623656"/>
              <a:gd name="connsiteY120" fmla="*/ 722037 h 1094368"/>
              <a:gd name="connsiteX121" fmla="*/ 1276935 w 2623656"/>
              <a:gd name="connsiteY121" fmla="*/ 718545 h 1094368"/>
              <a:gd name="connsiteX122" fmla="*/ 1280297 w 2623656"/>
              <a:gd name="connsiteY122" fmla="*/ 712984 h 1094368"/>
              <a:gd name="connsiteX123" fmla="*/ 1377294 w 2623656"/>
              <a:gd name="connsiteY123" fmla="*/ 440875 h 1094368"/>
              <a:gd name="connsiteX124" fmla="*/ 1377812 w 2623656"/>
              <a:gd name="connsiteY124" fmla="*/ 440875 h 1094368"/>
              <a:gd name="connsiteX125" fmla="*/ 1377812 w 2623656"/>
              <a:gd name="connsiteY125" fmla="*/ 713243 h 1094368"/>
              <a:gd name="connsiteX126" fmla="*/ 1379364 w 2623656"/>
              <a:gd name="connsiteY126" fmla="*/ 717899 h 1094368"/>
              <a:gd name="connsiteX127" fmla="*/ 1384537 w 2623656"/>
              <a:gd name="connsiteY127" fmla="*/ 721261 h 1094368"/>
              <a:gd name="connsiteX128" fmla="*/ 1394366 w 2623656"/>
              <a:gd name="connsiteY128" fmla="*/ 723330 h 1094368"/>
              <a:gd name="connsiteX129" fmla="*/ 1409886 w 2623656"/>
              <a:gd name="connsiteY129" fmla="*/ 724107 h 1094368"/>
              <a:gd name="connsiteX130" fmla="*/ 1425664 w 2623656"/>
              <a:gd name="connsiteY130" fmla="*/ 723330 h 1094368"/>
              <a:gd name="connsiteX131" fmla="*/ 1435622 w 2623656"/>
              <a:gd name="connsiteY131" fmla="*/ 721261 h 1094368"/>
              <a:gd name="connsiteX132" fmla="*/ 1440796 w 2623656"/>
              <a:gd name="connsiteY132" fmla="*/ 717899 h 1094368"/>
              <a:gd name="connsiteX133" fmla="*/ 1442218 w 2623656"/>
              <a:gd name="connsiteY133" fmla="*/ 713243 h 1094368"/>
              <a:gd name="connsiteX134" fmla="*/ 1442218 w 2623656"/>
              <a:gd name="connsiteY134" fmla="*/ 415008 h 1094368"/>
              <a:gd name="connsiteX135" fmla="*/ 1440537 w 2623656"/>
              <a:gd name="connsiteY135" fmla="*/ 403498 h 1094368"/>
              <a:gd name="connsiteX136" fmla="*/ 1435622 w 2623656"/>
              <a:gd name="connsiteY136" fmla="*/ 394962 h 1094368"/>
              <a:gd name="connsiteX137" fmla="*/ 1427345 w 2623656"/>
              <a:gd name="connsiteY137" fmla="*/ 389660 h 1094368"/>
              <a:gd name="connsiteX138" fmla="*/ 1415318 w 2623656"/>
              <a:gd name="connsiteY138" fmla="*/ 387849 h 1094368"/>
              <a:gd name="connsiteX139" fmla="*/ 1369535 w 2623656"/>
              <a:gd name="connsiteY139" fmla="*/ 387849 h 1094368"/>
              <a:gd name="connsiteX140" fmla="*/ 1352722 w 2623656"/>
              <a:gd name="connsiteY140" fmla="*/ 389789 h 1094368"/>
              <a:gd name="connsiteX141" fmla="*/ 1340177 w 2623656"/>
              <a:gd name="connsiteY141" fmla="*/ 396385 h 1094368"/>
              <a:gd name="connsiteX142" fmla="*/ 1330865 w 2623656"/>
              <a:gd name="connsiteY142" fmla="*/ 408542 h 1094368"/>
              <a:gd name="connsiteX143" fmla="*/ 1323494 w 2623656"/>
              <a:gd name="connsiteY143" fmla="*/ 426907 h 1094368"/>
              <a:gd name="connsiteX144" fmla="*/ 1248482 w 2623656"/>
              <a:gd name="connsiteY144" fmla="*/ 625816 h 1094368"/>
              <a:gd name="connsiteX145" fmla="*/ 1247448 w 2623656"/>
              <a:gd name="connsiteY145" fmla="*/ 625816 h 1094368"/>
              <a:gd name="connsiteX146" fmla="*/ 1175023 w 2623656"/>
              <a:gd name="connsiteY146" fmla="*/ 426390 h 1094368"/>
              <a:gd name="connsiteX147" fmla="*/ 1167780 w 2623656"/>
              <a:gd name="connsiteY147" fmla="*/ 408154 h 1094368"/>
              <a:gd name="connsiteX148" fmla="*/ 1157435 w 2623656"/>
              <a:gd name="connsiteY148" fmla="*/ 396255 h 1094368"/>
              <a:gd name="connsiteX149" fmla="*/ 1142691 w 2623656"/>
              <a:gd name="connsiteY149" fmla="*/ 389789 h 1094368"/>
              <a:gd name="connsiteX150" fmla="*/ 1122257 w 2623656"/>
              <a:gd name="connsiteY150" fmla="*/ 387849 h 1094368"/>
              <a:gd name="connsiteX151" fmla="*/ 2086188 w 2623656"/>
              <a:gd name="connsiteY151" fmla="*/ 386297 h 1094368"/>
              <a:gd name="connsiteX152" fmla="*/ 2069763 w 2623656"/>
              <a:gd name="connsiteY152" fmla="*/ 387073 h 1094368"/>
              <a:gd name="connsiteX153" fmla="*/ 2059288 w 2623656"/>
              <a:gd name="connsiteY153" fmla="*/ 389143 h 1094368"/>
              <a:gd name="connsiteX154" fmla="*/ 2053726 w 2623656"/>
              <a:gd name="connsiteY154" fmla="*/ 392505 h 1094368"/>
              <a:gd name="connsiteX155" fmla="*/ 2052045 w 2623656"/>
              <a:gd name="connsiteY155" fmla="*/ 397161 h 1094368"/>
              <a:gd name="connsiteX156" fmla="*/ 2052045 w 2623656"/>
              <a:gd name="connsiteY156" fmla="*/ 701085 h 1094368"/>
              <a:gd name="connsiteX157" fmla="*/ 2057865 w 2623656"/>
              <a:gd name="connsiteY157" fmla="*/ 717511 h 1094368"/>
              <a:gd name="connsiteX158" fmla="*/ 2072220 w 2623656"/>
              <a:gd name="connsiteY158" fmla="*/ 722554 h 1094368"/>
              <a:gd name="connsiteX159" fmla="*/ 2225605 w 2623656"/>
              <a:gd name="connsiteY159" fmla="*/ 722554 h 1094368"/>
              <a:gd name="connsiteX160" fmla="*/ 2230132 w 2623656"/>
              <a:gd name="connsiteY160" fmla="*/ 721003 h 1094368"/>
              <a:gd name="connsiteX161" fmla="*/ 2233365 w 2623656"/>
              <a:gd name="connsiteY161" fmla="*/ 715958 h 1094368"/>
              <a:gd name="connsiteX162" fmla="*/ 2235305 w 2623656"/>
              <a:gd name="connsiteY162" fmla="*/ 707164 h 1094368"/>
              <a:gd name="connsiteX163" fmla="*/ 2235952 w 2623656"/>
              <a:gd name="connsiteY163" fmla="*/ 694102 h 1094368"/>
              <a:gd name="connsiteX164" fmla="*/ 2235305 w 2623656"/>
              <a:gd name="connsiteY164" fmla="*/ 681040 h 1094368"/>
              <a:gd name="connsiteX165" fmla="*/ 2233365 w 2623656"/>
              <a:gd name="connsiteY165" fmla="*/ 672504 h 1094368"/>
              <a:gd name="connsiteX166" fmla="*/ 2230132 w 2623656"/>
              <a:gd name="connsiteY166" fmla="*/ 667848 h 1094368"/>
              <a:gd name="connsiteX167" fmla="*/ 2225605 w 2623656"/>
              <a:gd name="connsiteY167" fmla="*/ 666425 h 1094368"/>
              <a:gd name="connsiteX168" fmla="*/ 2120331 w 2623656"/>
              <a:gd name="connsiteY168" fmla="*/ 666425 h 1094368"/>
              <a:gd name="connsiteX169" fmla="*/ 2120331 w 2623656"/>
              <a:gd name="connsiteY169" fmla="*/ 397161 h 1094368"/>
              <a:gd name="connsiteX170" fmla="*/ 2118650 w 2623656"/>
              <a:gd name="connsiteY170" fmla="*/ 392505 h 1094368"/>
              <a:gd name="connsiteX171" fmla="*/ 2113089 w 2623656"/>
              <a:gd name="connsiteY171" fmla="*/ 389143 h 1094368"/>
              <a:gd name="connsiteX172" fmla="*/ 2102742 w 2623656"/>
              <a:gd name="connsiteY172" fmla="*/ 387073 h 1094368"/>
              <a:gd name="connsiteX173" fmla="*/ 2086188 w 2623656"/>
              <a:gd name="connsiteY173" fmla="*/ 386297 h 1094368"/>
              <a:gd name="connsiteX174" fmla="*/ 2305893 w 2623656"/>
              <a:gd name="connsiteY174" fmla="*/ 362500 h 1094368"/>
              <a:gd name="connsiteX175" fmla="*/ 2290115 w 2623656"/>
              <a:gd name="connsiteY175" fmla="*/ 363276 h 1094368"/>
              <a:gd name="connsiteX176" fmla="*/ 2280157 w 2623656"/>
              <a:gd name="connsiteY176" fmla="*/ 365475 h 1094368"/>
              <a:gd name="connsiteX177" fmla="*/ 2274854 w 2623656"/>
              <a:gd name="connsiteY177" fmla="*/ 368967 h 1094368"/>
              <a:gd name="connsiteX178" fmla="*/ 2273302 w 2623656"/>
              <a:gd name="connsiteY178" fmla="*/ 373623 h 1094368"/>
              <a:gd name="connsiteX179" fmla="*/ 2273302 w 2623656"/>
              <a:gd name="connsiteY179" fmla="*/ 713760 h 1094368"/>
              <a:gd name="connsiteX180" fmla="*/ 2274854 w 2623656"/>
              <a:gd name="connsiteY180" fmla="*/ 718286 h 1094368"/>
              <a:gd name="connsiteX181" fmla="*/ 2280157 w 2623656"/>
              <a:gd name="connsiteY181" fmla="*/ 721520 h 1094368"/>
              <a:gd name="connsiteX182" fmla="*/ 2290115 w 2623656"/>
              <a:gd name="connsiteY182" fmla="*/ 723459 h 1094368"/>
              <a:gd name="connsiteX183" fmla="*/ 2305893 w 2623656"/>
              <a:gd name="connsiteY183" fmla="*/ 724107 h 1094368"/>
              <a:gd name="connsiteX184" fmla="*/ 2321671 w 2623656"/>
              <a:gd name="connsiteY184" fmla="*/ 723459 h 1094368"/>
              <a:gd name="connsiteX185" fmla="*/ 2331630 w 2623656"/>
              <a:gd name="connsiteY185" fmla="*/ 721520 h 1094368"/>
              <a:gd name="connsiteX186" fmla="*/ 2336932 w 2623656"/>
              <a:gd name="connsiteY186" fmla="*/ 718286 h 1094368"/>
              <a:gd name="connsiteX187" fmla="*/ 2338485 w 2623656"/>
              <a:gd name="connsiteY187" fmla="*/ 713760 h 1094368"/>
              <a:gd name="connsiteX188" fmla="*/ 2338485 w 2623656"/>
              <a:gd name="connsiteY188" fmla="*/ 591673 h 1094368"/>
              <a:gd name="connsiteX189" fmla="*/ 2415306 w 2623656"/>
              <a:gd name="connsiteY189" fmla="*/ 713243 h 1094368"/>
              <a:gd name="connsiteX190" fmla="*/ 2419445 w 2623656"/>
              <a:gd name="connsiteY190" fmla="*/ 718674 h 1094368"/>
              <a:gd name="connsiteX191" fmla="*/ 2426040 w 2623656"/>
              <a:gd name="connsiteY191" fmla="*/ 721908 h 1094368"/>
              <a:gd name="connsiteX192" fmla="*/ 2436904 w 2623656"/>
              <a:gd name="connsiteY192" fmla="*/ 723589 h 1094368"/>
              <a:gd name="connsiteX193" fmla="*/ 2454105 w 2623656"/>
              <a:gd name="connsiteY193" fmla="*/ 724107 h 1094368"/>
              <a:gd name="connsiteX194" fmla="*/ 2470918 w 2623656"/>
              <a:gd name="connsiteY194" fmla="*/ 723459 h 1094368"/>
              <a:gd name="connsiteX195" fmla="*/ 2481135 w 2623656"/>
              <a:gd name="connsiteY195" fmla="*/ 721649 h 1094368"/>
              <a:gd name="connsiteX196" fmla="*/ 2486308 w 2623656"/>
              <a:gd name="connsiteY196" fmla="*/ 718545 h 1094368"/>
              <a:gd name="connsiteX197" fmla="*/ 2487731 w 2623656"/>
              <a:gd name="connsiteY197" fmla="*/ 714019 h 1094368"/>
              <a:gd name="connsiteX198" fmla="*/ 2486308 w 2623656"/>
              <a:gd name="connsiteY198" fmla="*/ 707164 h 1094368"/>
              <a:gd name="connsiteX199" fmla="*/ 2481782 w 2623656"/>
              <a:gd name="connsiteY199" fmla="*/ 698241 h 1094368"/>
              <a:gd name="connsiteX200" fmla="*/ 2403666 w 2623656"/>
              <a:gd name="connsiteY200" fmla="*/ 577447 h 1094368"/>
              <a:gd name="connsiteX201" fmla="*/ 2471177 w 2623656"/>
              <a:gd name="connsiteY201" fmla="*/ 500883 h 1094368"/>
              <a:gd name="connsiteX202" fmla="*/ 2476996 w 2623656"/>
              <a:gd name="connsiteY202" fmla="*/ 491571 h 1094368"/>
              <a:gd name="connsiteX203" fmla="*/ 2478936 w 2623656"/>
              <a:gd name="connsiteY203" fmla="*/ 483294 h 1094368"/>
              <a:gd name="connsiteX204" fmla="*/ 2477384 w 2623656"/>
              <a:gd name="connsiteY204" fmla="*/ 478509 h 1094368"/>
              <a:gd name="connsiteX205" fmla="*/ 2471823 w 2623656"/>
              <a:gd name="connsiteY205" fmla="*/ 475276 h 1094368"/>
              <a:gd name="connsiteX206" fmla="*/ 2461218 w 2623656"/>
              <a:gd name="connsiteY206" fmla="*/ 473336 h 1094368"/>
              <a:gd name="connsiteX207" fmla="*/ 2445052 w 2623656"/>
              <a:gd name="connsiteY207" fmla="*/ 472689 h 1094368"/>
              <a:gd name="connsiteX208" fmla="*/ 2428886 w 2623656"/>
              <a:gd name="connsiteY208" fmla="*/ 473336 h 1094368"/>
              <a:gd name="connsiteX209" fmla="*/ 2418281 w 2623656"/>
              <a:gd name="connsiteY209" fmla="*/ 475276 h 1094368"/>
              <a:gd name="connsiteX210" fmla="*/ 2411427 w 2623656"/>
              <a:gd name="connsiteY210" fmla="*/ 478897 h 1094368"/>
              <a:gd name="connsiteX211" fmla="*/ 2406770 w 2623656"/>
              <a:gd name="connsiteY211" fmla="*/ 484329 h 1094368"/>
              <a:gd name="connsiteX212" fmla="*/ 2338485 w 2623656"/>
              <a:gd name="connsiteY212" fmla="*/ 576153 h 1094368"/>
              <a:gd name="connsiteX213" fmla="*/ 2338485 w 2623656"/>
              <a:gd name="connsiteY213" fmla="*/ 373623 h 1094368"/>
              <a:gd name="connsiteX214" fmla="*/ 2336932 w 2623656"/>
              <a:gd name="connsiteY214" fmla="*/ 368967 h 1094368"/>
              <a:gd name="connsiteX215" fmla="*/ 2331630 w 2623656"/>
              <a:gd name="connsiteY215" fmla="*/ 365475 h 1094368"/>
              <a:gd name="connsiteX216" fmla="*/ 2321671 w 2623656"/>
              <a:gd name="connsiteY216" fmla="*/ 363276 h 1094368"/>
              <a:gd name="connsiteX217" fmla="*/ 2305893 w 2623656"/>
              <a:gd name="connsiteY217" fmla="*/ 362500 h 1094368"/>
              <a:gd name="connsiteX218" fmla="*/ 1544389 w 2623656"/>
              <a:gd name="connsiteY218" fmla="*/ 362500 h 1094368"/>
              <a:gd name="connsiteX219" fmla="*/ 1528611 w 2623656"/>
              <a:gd name="connsiteY219" fmla="*/ 363276 h 1094368"/>
              <a:gd name="connsiteX220" fmla="*/ 1518652 w 2623656"/>
              <a:gd name="connsiteY220" fmla="*/ 365475 h 1094368"/>
              <a:gd name="connsiteX221" fmla="*/ 1513349 w 2623656"/>
              <a:gd name="connsiteY221" fmla="*/ 368967 h 1094368"/>
              <a:gd name="connsiteX222" fmla="*/ 1511797 w 2623656"/>
              <a:gd name="connsiteY222" fmla="*/ 373623 h 1094368"/>
              <a:gd name="connsiteX223" fmla="*/ 1511797 w 2623656"/>
              <a:gd name="connsiteY223" fmla="*/ 713760 h 1094368"/>
              <a:gd name="connsiteX224" fmla="*/ 1513349 w 2623656"/>
              <a:gd name="connsiteY224" fmla="*/ 718286 h 1094368"/>
              <a:gd name="connsiteX225" fmla="*/ 1518652 w 2623656"/>
              <a:gd name="connsiteY225" fmla="*/ 721520 h 1094368"/>
              <a:gd name="connsiteX226" fmla="*/ 1528611 w 2623656"/>
              <a:gd name="connsiteY226" fmla="*/ 723459 h 1094368"/>
              <a:gd name="connsiteX227" fmla="*/ 1544389 w 2623656"/>
              <a:gd name="connsiteY227" fmla="*/ 724107 h 1094368"/>
              <a:gd name="connsiteX228" fmla="*/ 1560167 w 2623656"/>
              <a:gd name="connsiteY228" fmla="*/ 723459 h 1094368"/>
              <a:gd name="connsiteX229" fmla="*/ 1570125 w 2623656"/>
              <a:gd name="connsiteY229" fmla="*/ 721520 h 1094368"/>
              <a:gd name="connsiteX230" fmla="*/ 1575427 w 2623656"/>
              <a:gd name="connsiteY230" fmla="*/ 718286 h 1094368"/>
              <a:gd name="connsiteX231" fmla="*/ 1576980 w 2623656"/>
              <a:gd name="connsiteY231" fmla="*/ 713760 h 1094368"/>
              <a:gd name="connsiteX232" fmla="*/ 1576980 w 2623656"/>
              <a:gd name="connsiteY232" fmla="*/ 591673 h 1094368"/>
              <a:gd name="connsiteX233" fmla="*/ 1653802 w 2623656"/>
              <a:gd name="connsiteY233" fmla="*/ 713243 h 1094368"/>
              <a:gd name="connsiteX234" fmla="*/ 1657940 w 2623656"/>
              <a:gd name="connsiteY234" fmla="*/ 718674 h 1094368"/>
              <a:gd name="connsiteX235" fmla="*/ 1664535 w 2623656"/>
              <a:gd name="connsiteY235" fmla="*/ 721908 h 1094368"/>
              <a:gd name="connsiteX236" fmla="*/ 1675399 w 2623656"/>
              <a:gd name="connsiteY236" fmla="*/ 723589 h 1094368"/>
              <a:gd name="connsiteX237" fmla="*/ 1692600 w 2623656"/>
              <a:gd name="connsiteY237" fmla="*/ 724107 h 1094368"/>
              <a:gd name="connsiteX238" fmla="*/ 1709413 w 2623656"/>
              <a:gd name="connsiteY238" fmla="*/ 723459 h 1094368"/>
              <a:gd name="connsiteX239" fmla="*/ 1719630 w 2623656"/>
              <a:gd name="connsiteY239" fmla="*/ 721649 h 1094368"/>
              <a:gd name="connsiteX240" fmla="*/ 1721543 w 2623656"/>
              <a:gd name="connsiteY240" fmla="*/ 720501 h 1094368"/>
              <a:gd name="connsiteX241" fmla="*/ 1721543 w 2623656"/>
              <a:gd name="connsiteY241" fmla="*/ 700736 h 1094368"/>
              <a:gd name="connsiteX242" fmla="*/ 1720277 w 2623656"/>
              <a:gd name="connsiteY242" fmla="*/ 698241 h 1094368"/>
              <a:gd name="connsiteX243" fmla="*/ 1642161 w 2623656"/>
              <a:gd name="connsiteY243" fmla="*/ 577447 h 1094368"/>
              <a:gd name="connsiteX244" fmla="*/ 1709672 w 2623656"/>
              <a:gd name="connsiteY244" fmla="*/ 500883 h 1094368"/>
              <a:gd name="connsiteX245" fmla="*/ 1715491 w 2623656"/>
              <a:gd name="connsiteY245" fmla="*/ 491571 h 1094368"/>
              <a:gd name="connsiteX246" fmla="*/ 1717432 w 2623656"/>
              <a:gd name="connsiteY246" fmla="*/ 483294 h 1094368"/>
              <a:gd name="connsiteX247" fmla="*/ 1715879 w 2623656"/>
              <a:gd name="connsiteY247" fmla="*/ 478509 h 1094368"/>
              <a:gd name="connsiteX248" fmla="*/ 1710319 w 2623656"/>
              <a:gd name="connsiteY248" fmla="*/ 475276 h 1094368"/>
              <a:gd name="connsiteX249" fmla="*/ 1699713 w 2623656"/>
              <a:gd name="connsiteY249" fmla="*/ 473336 h 1094368"/>
              <a:gd name="connsiteX250" fmla="*/ 1683547 w 2623656"/>
              <a:gd name="connsiteY250" fmla="*/ 472689 h 1094368"/>
              <a:gd name="connsiteX251" fmla="*/ 1667381 w 2623656"/>
              <a:gd name="connsiteY251" fmla="*/ 473336 h 1094368"/>
              <a:gd name="connsiteX252" fmla="*/ 1656776 w 2623656"/>
              <a:gd name="connsiteY252" fmla="*/ 475276 h 1094368"/>
              <a:gd name="connsiteX253" fmla="*/ 1649921 w 2623656"/>
              <a:gd name="connsiteY253" fmla="*/ 478897 h 1094368"/>
              <a:gd name="connsiteX254" fmla="*/ 1645265 w 2623656"/>
              <a:gd name="connsiteY254" fmla="*/ 484329 h 1094368"/>
              <a:gd name="connsiteX255" fmla="*/ 1576980 w 2623656"/>
              <a:gd name="connsiteY255" fmla="*/ 576153 h 1094368"/>
              <a:gd name="connsiteX256" fmla="*/ 1576980 w 2623656"/>
              <a:gd name="connsiteY256" fmla="*/ 373623 h 1094368"/>
              <a:gd name="connsiteX257" fmla="*/ 1575427 w 2623656"/>
              <a:gd name="connsiteY257" fmla="*/ 368967 h 1094368"/>
              <a:gd name="connsiteX258" fmla="*/ 1570125 w 2623656"/>
              <a:gd name="connsiteY258" fmla="*/ 365475 h 1094368"/>
              <a:gd name="connsiteX259" fmla="*/ 1560167 w 2623656"/>
              <a:gd name="connsiteY259" fmla="*/ 363276 h 1094368"/>
              <a:gd name="connsiteX260" fmla="*/ 1544389 w 2623656"/>
              <a:gd name="connsiteY260" fmla="*/ 362500 h 1094368"/>
              <a:gd name="connsiteX261" fmla="*/ 0 w 2623656"/>
              <a:gd name="connsiteY261" fmla="*/ 1 h 1094368"/>
              <a:gd name="connsiteX262" fmla="*/ 88732 w 2623656"/>
              <a:gd name="connsiteY262" fmla="*/ 1 h 1094368"/>
              <a:gd name="connsiteX263" fmla="*/ 88732 w 2623656"/>
              <a:gd name="connsiteY263" fmla="*/ 1094368 h 1094368"/>
              <a:gd name="connsiteX264" fmla="*/ 0 w 2623656"/>
              <a:gd name="connsiteY264" fmla="*/ 1094368 h 1094368"/>
              <a:gd name="connsiteX265" fmla="*/ 1869431 w 2623656"/>
              <a:gd name="connsiteY265" fmla="*/ 0 h 1094368"/>
              <a:gd name="connsiteX266" fmla="*/ 2564502 w 2623656"/>
              <a:gd name="connsiteY266" fmla="*/ 0 h 1094368"/>
              <a:gd name="connsiteX267" fmla="*/ 2623656 w 2623656"/>
              <a:gd name="connsiteY267" fmla="*/ 59155 h 1094368"/>
              <a:gd name="connsiteX268" fmla="*/ 2623656 w 2623656"/>
              <a:gd name="connsiteY268" fmla="*/ 1035212 h 1094368"/>
              <a:gd name="connsiteX269" fmla="*/ 2564502 w 2623656"/>
              <a:gd name="connsiteY269" fmla="*/ 1094367 h 1094368"/>
              <a:gd name="connsiteX270" fmla="*/ 1869431 w 2623656"/>
              <a:gd name="connsiteY270" fmla="*/ 1094367 h 1094368"/>
              <a:gd name="connsiteX271" fmla="*/ 988713 w 2623656"/>
              <a:gd name="connsiteY271" fmla="*/ 0 h 1094368"/>
              <a:gd name="connsiteX272" fmla="*/ 1683784 w 2623656"/>
              <a:gd name="connsiteY272" fmla="*/ 0 h 1094368"/>
              <a:gd name="connsiteX273" fmla="*/ 1706753 w 2623656"/>
              <a:gd name="connsiteY273" fmla="*/ 4668 h 1094368"/>
              <a:gd name="connsiteX274" fmla="*/ 1721543 w 2623656"/>
              <a:gd name="connsiteY274" fmla="*/ 14661 h 1094368"/>
              <a:gd name="connsiteX275" fmla="*/ 1721543 w 2623656"/>
              <a:gd name="connsiteY275" fmla="*/ 0 h 1094368"/>
              <a:gd name="connsiteX276" fmla="*/ 1810276 w 2623656"/>
              <a:gd name="connsiteY276" fmla="*/ 0 h 1094368"/>
              <a:gd name="connsiteX277" fmla="*/ 1810276 w 2623656"/>
              <a:gd name="connsiteY277" fmla="*/ 1094367 h 1094368"/>
              <a:gd name="connsiteX278" fmla="*/ 1721543 w 2623656"/>
              <a:gd name="connsiteY278" fmla="*/ 1094367 h 1094368"/>
              <a:gd name="connsiteX279" fmla="*/ 1721543 w 2623656"/>
              <a:gd name="connsiteY279" fmla="*/ 1079706 h 1094368"/>
              <a:gd name="connsiteX280" fmla="*/ 1706753 w 2623656"/>
              <a:gd name="connsiteY280" fmla="*/ 1089700 h 1094368"/>
              <a:gd name="connsiteX281" fmla="*/ 1683784 w 2623656"/>
              <a:gd name="connsiteY281" fmla="*/ 1094367 h 1094368"/>
              <a:gd name="connsiteX282" fmla="*/ 988713 w 2623656"/>
              <a:gd name="connsiteY282" fmla="*/ 1094367 h 1094368"/>
              <a:gd name="connsiteX283" fmla="*/ 840826 w 2623656"/>
              <a:gd name="connsiteY283" fmla="*/ 0 h 1094368"/>
              <a:gd name="connsiteX284" fmla="*/ 929558 w 2623656"/>
              <a:gd name="connsiteY284" fmla="*/ 0 h 1094368"/>
              <a:gd name="connsiteX285" fmla="*/ 929558 w 2623656"/>
              <a:gd name="connsiteY285" fmla="*/ 1094367 h 1094368"/>
              <a:gd name="connsiteX286" fmla="*/ 842963 w 2623656"/>
              <a:gd name="connsiteY286" fmla="*/ 1094367 h 1094368"/>
              <a:gd name="connsiteX287" fmla="*/ 842958 w 2623656"/>
              <a:gd name="connsiteY287" fmla="*/ 1094368 h 1094368"/>
              <a:gd name="connsiteX288" fmla="*/ 147887 w 2623656"/>
              <a:gd name="connsiteY288" fmla="*/ 1094368 h 1094368"/>
              <a:gd name="connsiteX289" fmla="*/ 147887 w 2623656"/>
              <a:gd name="connsiteY289" fmla="*/ 1 h 1094368"/>
              <a:gd name="connsiteX290" fmla="*/ 840826 w 2623656"/>
              <a:gd name="connsiteY290" fmla="*/ 1 h 10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2623656" h="1094368">
                <a:moveTo>
                  <a:pt x="744224" y="416184"/>
                </a:moveTo>
                <a:cubicBezTo>
                  <a:pt x="738016" y="416184"/>
                  <a:pt x="732800" y="416399"/>
                  <a:pt x="728575" y="416830"/>
                </a:cubicBezTo>
                <a:cubicBezTo>
                  <a:pt x="724350" y="417262"/>
                  <a:pt x="720988" y="417951"/>
                  <a:pt x="718487" y="418899"/>
                </a:cubicBezTo>
                <a:cubicBezTo>
                  <a:pt x="715987" y="419848"/>
                  <a:pt x="714262" y="421012"/>
                  <a:pt x="713314" y="422391"/>
                </a:cubicBezTo>
                <a:cubicBezTo>
                  <a:pt x="712366" y="423771"/>
                  <a:pt x="711891" y="425323"/>
                  <a:pt x="711891" y="427048"/>
                </a:cubicBezTo>
                <a:lnTo>
                  <a:pt x="711891" y="478521"/>
                </a:lnTo>
                <a:lnTo>
                  <a:pt x="684473" y="478521"/>
                </a:lnTo>
                <a:cubicBezTo>
                  <a:pt x="682749" y="478521"/>
                  <a:pt x="681240" y="478952"/>
                  <a:pt x="679947" y="479814"/>
                </a:cubicBezTo>
                <a:cubicBezTo>
                  <a:pt x="678653" y="480676"/>
                  <a:pt x="677576" y="482099"/>
                  <a:pt x="676714" y="484082"/>
                </a:cubicBezTo>
                <a:cubicBezTo>
                  <a:pt x="675852" y="486065"/>
                  <a:pt x="675204" y="488780"/>
                  <a:pt x="674773" y="492229"/>
                </a:cubicBezTo>
                <a:cubicBezTo>
                  <a:pt x="674342" y="495678"/>
                  <a:pt x="674127" y="499903"/>
                  <a:pt x="674127" y="504904"/>
                </a:cubicBezTo>
                <a:cubicBezTo>
                  <a:pt x="674127" y="514388"/>
                  <a:pt x="674989" y="521156"/>
                  <a:pt x="676714" y="525208"/>
                </a:cubicBezTo>
                <a:cubicBezTo>
                  <a:pt x="678438" y="529261"/>
                  <a:pt x="680938" y="531287"/>
                  <a:pt x="684215" y="531287"/>
                </a:cubicBezTo>
                <a:lnTo>
                  <a:pt x="711891" y="531287"/>
                </a:lnTo>
                <a:lnTo>
                  <a:pt x="711891" y="649494"/>
                </a:lnTo>
                <a:cubicBezTo>
                  <a:pt x="711891" y="663634"/>
                  <a:pt x="713357" y="675877"/>
                  <a:pt x="716289" y="686224"/>
                </a:cubicBezTo>
                <a:cubicBezTo>
                  <a:pt x="719220" y="696570"/>
                  <a:pt x="723790" y="705149"/>
                  <a:pt x="729997" y="711961"/>
                </a:cubicBezTo>
                <a:cubicBezTo>
                  <a:pt x="736205" y="718772"/>
                  <a:pt x="744051" y="723816"/>
                  <a:pt x="753536" y="727092"/>
                </a:cubicBezTo>
                <a:cubicBezTo>
                  <a:pt x="763019" y="730368"/>
                  <a:pt x="774228" y="732006"/>
                  <a:pt x="787161" y="732006"/>
                </a:cubicBezTo>
                <a:cubicBezTo>
                  <a:pt x="791989" y="732006"/>
                  <a:pt x="796775" y="731748"/>
                  <a:pt x="801517" y="731231"/>
                </a:cubicBezTo>
                <a:cubicBezTo>
                  <a:pt x="806259" y="730713"/>
                  <a:pt x="810656" y="729981"/>
                  <a:pt x="814708" y="729032"/>
                </a:cubicBezTo>
                <a:cubicBezTo>
                  <a:pt x="818761" y="728083"/>
                  <a:pt x="822295" y="726963"/>
                  <a:pt x="825313" y="725670"/>
                </a:cubicBezTo>
                <a:cubicBezTo>
                  <a:pt x="828331" y="724376"/>
                  <a:pt x="830616" y="722910"/>
                  <a:pt x="832168" y="721273"/>
                </a:cubicBezTo>
                <a:cubicBezTo>
                  <a:pt x="833720" y="719634"/>
                  <a:pt x="834970" y="716789"/>
                  <a:pt x="835918" y="712736"/>
                </a:cubicBezTo>
                <a:cubicBezTo>
                  <a:pt x="836867" y="708684"/>
                  <a:pt x="837341" y="702864"/>
                  <a:pt x="837341" y="695277"/>
                </a:cubicBezTo>
                <a:cubicBezTo>
                  <a:pt x="837341" y="690449"/>
                  <a:pt x="837126" y="686483"/>
                  <a:pt x="836694" y="683379"/>
                </a:cubicBezTo>
                <a:cubicBezTo>
                  <a:pt x="836263" y="680275"/>
                  <a:pt x="835789" y="677818"/>
                  <a:pt x="835272" y="676007"/>
                </a:cubicBezTo>
                <a:cubicBezTo>
                  <a:pt x="834755" y="674196"/>
                  <a:pt x="834022" y="672989"/>
                  <a:pt x="833073" y="672386"/>
                </a:cubicBezTo>
                <a:cubicBezTo>
                  <a:pt x="832125" y="671782"/>
                  <a:pt x="831133" y="671480"/>
                  <a:pt x="830099" y="671480"/>
                </a:cubicBezTo>
                <a:cubicBezTo>
                  <a:pt x="828891" y="671480"/>
                  <a:pt x="827555" y="671782"/>
                  <a:pt x="826089" y="672386"/>
                </a:cubicBezTo>
                <a:cubicBezTo>
                  <a:pt x="824624" y="672989"/>
                  <a:pt x="822813" y="673679"/>
                  <a:pt x="820658" y="674455"/>
                </a:cubicBezTo>
                <a:cubicBezTo>
                  <a:pt x="818502" y="675231"/>
                  <a:pt x="816045" y="675921"/>
                  <a:pt x="813286" y="676524"/>
                </a:cubicBezTo>
                <a:cubicBezTo>
                  <a:pt x="810527" y="677128"/>
                  <a:pt x="807423" y="677430"/>
                  <a:pt x="803974" y="677430"/>
                </a:cubicBezTo>
                <a:cubicBezTo>
                  <a:pt x="793800" y="677430"/>
                  <a:pt x="786730" y="674283"/>
                  <a:pt x="782764" y="667988"/>
                </a:cubicBezTo>
                <a:cubicBezTo>
                  <a:pt x="778798" y="661694"/>
                  <a:pt x="776815" y="652254"/>
                  <a:pt x="776815" y="639665"/>
                </a:cubicBezTo>
                <a:lnTo>
                  <a:pt x="776815" y="531287"/>
                </a:lnTo>
                <a:lnTo>
                  <a:pt x="827253" y="531287"/>
                </a:lnTo>
                <a:cubicBezTo>
                  <a:pt x="830530" y="531287"/>
                  <a:pt x="833030" y="529261"/>
                  <a:pt x="834755" y="525208"/>
                </a:cubicBezTo>
                <a:cubicBezTo>
                  <a:pt x="836479" y="521156"/>
                  <a:pt x="837341" y="514388"/>
                  <a:pt x="837341" y="504904"/>
                </a:cubicBezTo>
                <a:cubicBezTo>
                  <a:pt x="837341" y="499903"/>
                  <a:pt x="837126" y="495678"/>
                  <a:pt x="836694" y="492229"/>
                </a:cubicBezTo>
                <a:cubicBezTo>
                  <a:pt x="836263" y="488780"/>
                  <a:pt x="835617" y="486065"/>
                  <a:pt x="834755" y="484082"/>
                </a:cubicBezTo>
                <a:cubicBezTo>
                  <a:pt x="833893" y="482099"/>
                  <a:pt x="832814" y="480676"/>
                  <a:pt x="831521" y="479814"/>
                </a:cubicBezTo>
                <a:cubicBezTo>
                  <a:pt x="830228" y="478952"/>
                  <a:pt x="828719" y="478521"/>
                  <a:pt x="826995" y="478521"/>
                </a:cubicBezTo>
                <a:lnTo>
                  <a:pt x="776815" y="478521"/>
                </a:lnTo>
                <a:lnTo>
                  <a:pt x="776815" y="427048"/>
                </a:lnTo>
                <a:cubicBezTo>
                  <a:pt x="776815" y="425323"/>
                  <a:pt x="776297" y="423771"/>
                  <a:pt x="775263" y="422391"/>
                </a:cubicBezTo>
                <a:cubicBezTo>
                  <a:pt x="774228" y="421012"/>
                  <a:pt x="772504" y="419848"/>
                  <a:pt x="770089" y="418899"/>
                </a:cubicBezTo>
                <a:cubicBezTo>
                  <a:pt x="767676" y="417951"/>
                  <a:pt x="764356" y="417262"/>
                  <a:pt x="760132" y="416830"/>
                </a:cubicBezTo>
                <a:cubicBezTo>
                  <a:pt x="755906" y="416399"/>
                  <a:pt x="750604" y="416184"/>
                  <a:pt x="744224" y="416184"/>
                </a:cubicBezTo>
                <a:close/>
                <a:moveTo>
                  <a:pt x="266739" y="392128"/>
                </a:moveTo>
                <a:cubicBezTo>
                  <a:pt x="258979" y="392128"/>
                  <a:pt x="252771" y="394457"/>
                  <a:pt x="248115" y="399112"/>
                </a:cubicBezTo>
                <a:cubicBezTo>
                  <a:pt x="243459" y="403768"/>
                  <a:pt x="241132" y="410493"/>
                  <a:pt x="241132" y="419287"/>
                </a:cubicBezTo>
                <a:lnTo>
                  <a:pt x="241132" y="717522"/>
                </a:lnTo>
                <a:cubicBezTo>
                  <a:pt x="241132" y="719246"/>
                  <a:pt x="241606" y="720798"/>
                  <a:pt x="242554" y="722178"/>
                </a:cubicBezTo>
                <a:cubicBezTo>
                  <a:pt x="243502" y="723557"/>
                  <a:pt x="245227" y="724678"/>
                  <a:pt x="247727" y="725540"/>
                </a:cubicBezTo>
                <a:cubicBezTo>
                  <a:pt x="250228" y="726402"/>
                  <a:pt x="253547" y="727092"/>
                  <a:pt x="257686" y="727609"/>
                </a:cubicBezTo>
                <a:cubicBezTo>
                  <a:pt x="261824" y="728127"/>
                  <a:pt x="266998" y="728385"/>
                  <a:pt x="273205" y="728385"/>
                </a:cubicBezTo>
                <a:cubicBezTo>
                  <a:pt x="279586" y="728385"/>
                  <a:pt x="284802" y="728127"/>
                  <a:pt x="288854" y="727609"/>
                </a:cubicBezTo>
                <a:cubicBezTo>
                  <a:pt x="292907" y="727092"/>
                  <a:pt x="296226" y="726402"/>
                  <a:pt x="298812" y="725540"/>
                </a:cubicBezTo>
                <a:cubicBezTo>
                  <a:pt x="301399" y="724678"/>
                  <a:pt x="303166" y="723557"/>
                  <a:pt x="304115" y="722178"/>
                </a:cubicBezTo>
                <a:cubicBezTo>
                  <a:pt x="305063" y="720798"/>
                  <a:pt x="305538" y="719246"/>
                  <a:pt x="305538" y="717522"/>
                </a:cubicBezTo>
                <a:lnTo>
                  <a:pt x="305538" y="445153"/>
                </a:lnTo>
                <a:lnTo>
                  <a:pt x="306055" y="445153"/>
                </a:lnTo>
                <a:lnTo>
                  <a:pt x="399690" y="717263"/>
                </a:lnTo>
                <a:cubicBezTo>
                  <a:pt x="400207" y="719160"/>
                  <a:pt x="401242" y="720798"/>
                  <a:pt x="402793" y="722178"/>
                </a:cubicBezTo>
                <a:cubicBezTo>
                  <a:pt x="404346" y="723557"/>
                  <a:pt x="406458" y="724721"/>
                  <a:pt x="409131" y="725670"/>
                </a:cubicBezTo>
                <a:cubicBezTo>
                  <a:pt x="411804" y="726618"/>
                  <a:pt x="415209" y="727308"/>
                  <a:pt x="419348" y="727739"/>
                </a:cubicBezTo>
                <a:cubicBezTo>
                  <a:pt x="423486" y="728170"/>
                  <a:pt x="428487" y="728385"/>
                  <a:pt x="434350" y="728385"/>
                </a:cubicBezTo>
                <a:cubicBezTo>
                  <a:pt x="440213" y="728385"/>
                  <a:pt x="445214" y="728256"/>
                  <a:pt x="449352" y="727997"/>
                </a:cubicBezTo>
                <a:cubicBezTo>
                  <a:pt x="453491" y="727739"/>
                  <a:pt x="456896" y="727178"/>
                  <a:pt x="459569" y="726316"/>
                </a:cubicBezTo>
                <a:cubicBezTo>
                  <a:pt x="462242" y="725454"/>
                  <a:pt x="464354" y="724290"/>
                  <a:pt x="465907" y="722824"/>
                </a:cubicBezTo>
                <a:cubicBezTo>
                  <a:pt x="467458" y="721359"/>
                  <a:pt x="468579" y="719505"/>
                  <a:pt x="469269" y="717263"/>
                </a:cubicBezTo>
                <a:lnTo>
                  <a:pt x="566266" y="445153"/>
                </a:lnTo>
                <a:lnTo>
                  <a:pt x="566783" y="445153"/>
                </a:lnTo>
                <a:lnTo>
                  <a:pt x="566783" y="717522"/>
                </a:lnTo>
                <a:cubicBezTo>
                  <a:pt x="566783" y="719246"/>
                  <a:pt x="567301" y="720798"/>
                  <a:pt x="568335" y="722178"/>
                </a:cubicBezTo>
                <a:cubicBezTo>
                  <a:pt x="569370" y="723557"/>
                  <a:pt x="571094" y="724678"/>
                  <a:pt x="573509" y="725540"/>
                </a:cubicBezTo>
                <a:cubicBezTo>
                  <a:pt x="575923" y="726402"/>
                  <a:pt x="579199" y="727092"/>
                  <a:pt x="583338" y="727609"/>
                </a:cubicBezTo>
                <a:cubicBezTo>
                  <a:pt x="587476" y="728127"/>
                  <a:pt x="592649" y="728385"/>
                  <a:pt x="598857" y="728385"/>
                </a:cubicBezTo>
                <a:cubicBezTo>
                  <a:pt x="605237" y="728385"/>
                  <a:pt x="610497" y="728127"/>
                  <a:pt x="614635" y="727609"/>
                </a:cubicBezTo>
                <a:cubicBezTo>
                  <a:pt x="618774" y="727092"/>
                  <a:pt x="622093" y="726402"/>
                  <a:pt x="624594" y="725540"/>
                </a:cubicBezTo>
                <a:cubicBezTo>
                  <a:pt x="627094" y="724678"/>
                  <a:pt x="628819" y="723557"/>
                  <a:pt x="629767" y="722178"/>
                </a:cubicBezTo>
                <a:cubicBezTo>
                  <a:pt x="630715" y="720798"/>
                  <a:pt x="631190" y="719246"/>
                  <a:pt x="631190" y="717522"/>
                </a:cubicBezTo>
                <a:lnTo>
                  <a:pt x="631190" y="419287"/>
                </a:lnTo>
                <a:cubicBezTo>
                  <a:pt x="631190" y="414976"/>
                  <a:pt x="630629" y="411140"/>
                  <a:pt x="629508" y="407777"/>
                </a:cubicBezTo>
                <a:cubicBezTo>
                  <a:pt x="628388" y="404414"/>
                  <a:pt x="626749" y="401570"/>
                  <a:pt x="624594" y="399241"/>
                </a:cubicBezTo>
                <a:cubicBezTo>
                  <a:pt x="622438" y="396913"/>
                  <a:pt x="619679" y="395146"/>
                  <a:pt x="616316" y="393939"/>
                </a:cubicBezTo>
                <a:cubicBezTo>
                  <a:pt x="612954" y="392732"/>
                  <a:pt x="608945" y="392128"/>
                  <a:pt x="604289" y="392128"/>
                </a:cubicBezTo>
                <a:lnTo>
                  <a:pt x="558507" y="392128"/>
                </a:lnTo>
                <a:cubicBezTo>
                  <a:pt x="552126" y="392128"/>
                  <a:pt x="546521" y="392775"/>
                  <a:pt x="541693" y="394069"/>
                </a:cubicBezTo>
                <a:cubicBezTo>
                  <a:pt x="536865" y="395362"/>
                  <a:pt x="532684" y="397561"/>
                  <a:pt x="529149" y="400664"/>
                </a:cubicBezTo>
                <a:cubicBezTo>
                  <a:pt x="525614" y="403768"/>
                  <a:pt x="522510" y="407820"/>
                  <a:pt x="519837" y="412821"/>
                </a:cubicBezTo>
                <a:cubicBezTo>
                  <a:pt x="517164" y="417822"/>
                  <a:pt x="514707" y="423944"/>
                  <a:pt x="512465" y="431186"/>
                </a:cubicBezTo>
                <a:lnTo>
                  <a:pt x="437454" y="630095"/>
                </a:lnTo>
                <a:lnTo>
                  <a:pt x="436419" y="630095"/>
                </a:lnTo>
                <a:lnTo>
                  <a:pt x="363995" y="430669"/>
                </a:lnTo>
                <a:cubicBezTo>
                  <a:pt x="361925" y="423426"/>
                  <a:pt x="359511" y="417348"/>
                  <a:pt x="356752" y="412433"/>
                </a:cubicBezTo>
                <a:cubicBezTo>
                  <a:pt x="353993" y="407518"/>
                  <a:pt x="350544" y="403552"/>
                  <a:pt x="346406" y="400535"/>
                </a:cubicBezTo>
                <a:cubicBezTo>
                  <a:pt x="342267" y="397517"/>
                  <a:pt x="337353" y="395362"/>
                  <a:pt x="331662" y="394069"/>
                </a:cubicBezTo>
                <a:cubicBezTo>
                  <a:pt x="325972" y="392775"/>
                  <a:pt x="319161" y="392128"/>
                  <a:pt x="311228" y="392128"/>
                </a:cubicBezTo>
                <a:close/>
                <a:moveTo>
                  <a:pt x="1077767" y="387849"/>
                </a:moveTo>
                <a:cubicBezTo>
                  <a:pt x="1070008" y="387849"/>
                  <a:pt x="1063799" y="390177"/>
                  <a:pt x="1059144" y="394833"/>
                </a:cubicBezTo>
                <a:cubicBezTo>
                  <a:pt x="1054488" y="399489"/>
                  <a:pt x="1052160" y="406214"/>
                  <a:pt x="1052160" y="415008"/>
                </a:cubicBezTo>
                <a:lnTo>
                  <a:pt x="1052160" y="713243"/>
                </a:lnTo>
                <a:cubicBezTo>
                  <a:pt x="1052160" y="714967"/>
                  <a:pt x="1052634" y="716519"/>
                  <a:pt x="1053582" y="717899"/>
                </a:cubicBezTo>
                <a:cubicBezTo>
                  <a:pt x="1054531" y="719278"/>
                  <a:pt x="1056255" y="720399"/>
                  <a:pt x="1058756" y="721261"/>
                </a:cubicBezTo>
                <a:cubicBezTo>
                  <a:pt x="1061256" y="722123"/>
                  <a:pt x="1064575" y="722813"/>
                  <a:pt x="1068714" y="723330"/>
                </a:cubicBezTo>
                <a:cubicBezTo>
                  <a:pt x="1072853" y="723847"/>
                  <a:pt x="1078026" y="724107"/>
                  <a:pt x="1084234" y="724107"/>
                </a:cubicBezTo>
                <a:cubicBezTo>
                  <a:pt x="1090614" y="724107"/>
                  <a:pt x="1095830" y="723847"/>
                  <a:pt x="1099883" y="723330"/>
                </a:cubicBezTo>
                <a:cubicBezTo>
                  <a:pt x="1103935" y="722813"/>
                  <a:pt x="1107254" y="722123"/>
                  <a:pt x="1109841" y="721261"/>
                </a:cubicBezTo>
                <a:cubicBezTo>
                  <a:pt x="1112427" y="720399"/>
                  <a:pt x="1114195" y="719278"/>
                  <a:pt x="1115143" y="717899"/>
                </a:cubicBezTo>
                <a:cubicBezTo>
                  <a:pt x="1116092" y="716519"/>
                  <a:pt x="1116566" y="714967"/>
                  <a:pt x="1116566" y="713243"/>
                </a:cubicBezTo>
                <a:lnTo>
                  <a:pt x="1116566" y="440875"/>
                </a:lnTo>
                <a:lnTo>
                  <a:pt x="1117084" y="440875"/>
                </a:lnTo>
                <a:lnTo>
                  <a:pt x="1210718" y="712984"/>
                </a:lnTo>
                <a:cubicBezTo>
                  <a:pt x="1211235" y="714881"/>
                  <a:pt x="1212270" y="716519"/>
                  <a:pt x="1213822" y="717899"/>
                </a:cubicBezTo>
                <a:cubicBezTo>
                  <a:pt x="1215374" y="719278"/>
                  <a:pt x="1217486" y="720442"/>
                  <a:pt x="1220159" y="721391"/>
                </a:cubicBezTo>
                <a:cubicBezTo>
                  <a:pt x="1222832" y="722339"/>
                  <a:pt x="1226237" y="723028"/>
                  <a:pt x="1230376" y="723459"/>
                </a:cubicBezTo>
                <a:cubicBezTo>
                  <a:pt x="1234515" y="723890"/>
                  <a:pt x="1239515" y="724107"/>
                  <a:pt x="1245379" y="724107"/>
                </a:cubicBezTo>
                <a:cubicBezTo>
                  <a:pt x="1251241" y="724107"/>
                  <a:pt x="1256242" y="723977"/>
                  <a:pt x="1260381" y="723718"/>
                </a:cubicBezTo>
                <a:cubicBezTo>
                  <a:pt x="1264519" y="723459"/>
                  <a:pt x="1267925" y="722899"/>
                  <a:pt x="1270597" y="722037"/>
                </a:cubicBezTo>
                <a:cubicBezTo>
                  <a:pt x="1273270" y="721175"/>
                  <a:pt x="1275383" y="720011"/>
                  <a:pt x="1276935" y="718545"/>
                </a:cubicBezTo>
                <a:cubicBezTo>
                  <a:pt x="1278487" y="717080"/>
                  <a:pt x="1279608" y="715226"/>
                  <a:pt x="1280297" y="712984"/>
                </a:cubicBezTo>
                <a:lnTo>
                  <a:pt x="1377294" y="440875"/>
                </a:lnTo>
                <a:lnTo>
                  <a:pt x="1377812" y="440875"/>
                </a:lnTo>
                <a:lnTo>
                  <a:pt x="1377812" y="713243"/>
                </a:lnTo>
                <a:cubicBezTo>
                  <a:pt x="1377812" y="714967"/>
                  <a:pt x="1378329" y="716519"/>
                  <a:pt x="1379364" y="717899"/>
                </a:cubicBezTo>
                <a:cubicBezTo>
                  <a:pt x="1380398" y="719278"/>
                  <a:pt x="1382123" y="720399"/>
                  <a:pt x="1384537" y="721261"/>
                </a:cubicBezTo>
                <a:cubicBezTo>
                  <a:pt x="1386951" y="722123"/>
                  <a:pt x="1390228" y="722813"/>
                  <a:pt x="1394366" y="723330"/>
                </a:cubicBezTo>
                <a:cubicBezTo>
                  <a:pt x="1398505" y="723847"/>
                  <a:pt x="1403678" y="724107"/>
                  <a:pt x="1409886" y="724107"/>
                </a:cubicBezTo>
                <a:cubicBezTo>
                  <a:pt x="1416266" y="724107"/>
                  <a:pt x="1421525" y="723847"/>
                  <a:pt x="1425664" y="723330"/>
                </a:cubicBezTo>
                <a:cubicBezTo>
                  <a:pt x="1429803" y="722813"/>
                  <a:pt x="1433122" y="722123"/>
                  <a:pt x="1435622" y="721261"/>
                </a:cubicBezTo>
                <a:cubicBezTo>
                  <a:pt x="1438123" y="720399"/>
                  <a:pt x="1439847" y="719278"/>
                  <a:pt x="1440796" y="717899"/>
                </a:cubicBezTo>
                <a:cubicBezTo>
                  <a:pt x="1441744" y="716519"/>
                  <a:pt x="1442218" y="714967"/>
                  <a:pt x="1442218" y="713243"/>
                </a:cubicBezTo>
                <a:lnTo>
                  <a:pt x="1442218" y="415008"/>
                </a:lnTo>
                <a:cubicBezTo>
                  <a:pt x="1442218" y="410697"/>
                  <a:pt x="1441658" y="406860"/>
                  <a:pt x="1440537" y="403498"/>
                </a:cubicBezTo>
                <a:cubicBezTo>
                  <a:pt x="1439416" y="400135"/>
                  <a:pt x="1437778" y="397290"/>
                  <a:pt x="1435622" y="394962"/>
                </a:cubicBezTo>
                <a:cubicBezTo>
                  <a:pt x="1433467" y="392634"/>
                  <a:pt x="1430708" y="390867"/>
                  <a:pt x="1427345" y="389660"/>
                </a:cubicBezTo>
                <a:cubicBezTo>
                  <a:pt x="1423983" y="388453"/>
                  <a:pt x="1419973" y="387849"/>
                  <a:pt x="1415318" y="387849"/>
                </a:cubicBezTo>
                <a:lnTo>
                  <a:pt x="1369535" y="387849"/>
                </a:lnTo>
                <a:cubicBezTo>
                  <a:pt x="1363155" y="387849"/>
                  <a:pt x="1357550" y="388496"/>
                  <a:pt x="1352722" y="389789"/>
                </a:cubicBezTo>
                <a:cubicBezTo>
                  <a:pt x="1347893" y="391082"/>
                  <a:pt x="1343712" y="393281"/>
                  <a:pt x="1340177" y="396385"/>
                </a:cubicBezTo>
                <a:cubicBezTo>
                  <a:pt x="1336642" y="399489"/>
                  <a:pt x="1333538" y="403541"/>
                  <a:pt x="1330865" y="408542"/>
                </a:cubicBezTo>
                <a:cubicBezTo>
                  <a:pt x="1328192" y="413543"/>
                  <a:pt x="1325735" y="419664"/>
                  <a:pt x="1323494" y="426907"/>
                </a:cubicBezTo>
                <a:lnTo>
                  <a:pt x="1248482" y="625816"/>
                </a:lnTo>
                <a:lnTo>
                  <a:pt x="1247448" y="625816"/>
                </a:lnTo>
                <a:lnTo>
                  <a:pt x="1175023" y="426390"/>
                </a:lnTo>
                <a:cubicBezTo>
                  <a:pt x="1172954" y="419147"/>
                  <a:pt x="1170540" y="413069"/>
                  <a:pt x="1167780" y="408154"/>
                </a:cubicBezTo>
                <a:cubicBezTo>
                  <a:pt x="1165022" y="403239"/>
                  <a:pt x="1161573" y="399273"/>
                  <a:pt x="1157435" y="396255"/>
                </a:cubicBezTo>
                <a:cubicBezTo>
                  <a:pt x="1153296" y="393238"/>
                  <a:pt x="1148381" y="391082"/>
                  <a:pt x="1142691" y="389789"/>
                </a:cubicBezTo>
                <a:cubicBezTo>
                  <a:pt x="1137000" y="388496"/>
                  <a:pt x="1130189" y="387849"/>
                  <a:pt x="1122257" y="387849"/>
                </a:cubicBezTo>
                <a:close/>
                <a:moveTo>
                  <a:pt x="2086188" y="386297"/>
                </a:moveTo>
                <a:cubicBezTo>
                  <a:pt x="2079636" y="386297"/>
                  <a:pt x="2074160" y="386556"/>
                  <a:pt x="2069763" y="387073"/>
                </a:cubicBezTo>
                <a:cubicBezTo>
                  <a:pt x="2065366" y="387591"/>
                  <a:pt x="2061874" y="388280"/>
                  <a:pt x="2059288" y="389143"/>
                </a:cubicBezTo>
                <a:cubicBezTo>
                  <a:pt x="2056701" y="390005"/>
                  <a:pt x="2054847" y="391126"/>
                  <a:pt x="2053726" y="392505"/>
                </a:cubicBezTo>
                <a:cubicBezTo>
                  <a:pt x="2052605" y="393885"/>
                  <a:pt x="2052045" y="395436"/>
                  <a:pt x="2052045" y="397161"/>
                </a:cubicBezTo>
                <a:lnTo>
                  <a:pt x="2052045" y="701085"/>
                </a:lnTo>
                <a:cubicBezTo>
                  <a:pt x="2052045" y="708673"/>
                  <a:pt x="2053985" y="714148"/>
                  <a:pt x="2057865" y="717511"/>
                </a:cubicBezTo>
                <a:cubicBezTo>
                  <a:pt x="2061745" y="720873"/>
                  <a:pt x="2066530" y="722554"/>
                  <a:pt x="2072220" y="722554"/>
                </a:cubicBezTo>
                <a:lnTo>
                  <a:pt x="2225605" y="722554"/>
                </a:lnTo>
                <a:cubicBezTo>
                  <a:pt x="2227330" y="722554"/>
                  <a:pt x="2228839" y="722037"/>
                  <a:pt x="2230132" y="721003"/>
                </a:cubicBezTo>
                <a:cubicBezTo>
                  <a:pt x="2231425" y="719967"/>
                  <a:pt x="2232503" y="718286"/>
                  <a:pt x="2233365" y="715958"/>
                </a:cubicBezTo>
                <a:cubicBezTo>
                  <a:pt x="2234227" y="713631"/>
                  <a:pt x="2234874" y="710699"/>
                  <a:pt x="2235305" y="707164"/>
                </a:cubicBezTo>
                <a:cubicBezTo>
                  <a:pt x="2235736" y="703629"/>
                  <a:pt x="2235952" y="699275"/>
                  <a:pt x="2235952" y="694102"/>
                </a:cubicBezTo>
                <a:cubicBezTo>
                  <a:pt x="2235952" y="688929"/>
                  <a:pt x="2235736" y="684575"/>
                  <a:pt x="2235305" y="681040"/>
                </a:cubicBezTo>
                <a:cubicBezTo>
                  <a:pt x="2234874" y="677505"/>
                  <a:pt x="2234227" y="674659"/>
                  <a:pt x="2233365" y="672504"/>
                </a:cubicBezTo>
                <a:cubicBezTo>
                  <a:pt x="2232503" y="670348"/>
                  <a:pt x="2231425" y="668797"/>
                  <a:pt x="2230132" y="667848"/>
                </a:cubicBezTo>
                <a:cubicBezTo>
                  <a:pt x="2228839" y="666899"/>
                  <a:pt x="2227330" y="666425"/>
                  <a:pt x="2225605" y="666425"/>
                </a:cubicBezTo>
                <a:lnTo>
                  <a:pt x="2120331" y="666425"/>
                </a:lnTo>
                <a:lnTo>
                  <a:pt x="2120331" y="397161"/>
                </a:lnTo>
                <a:cubicBezTo>
                  <a:pt x="2120331" y="395436"/>
                  <a:pt x="2119770" y="393885"/>
                  <a:pt x="2118650" y="392505"/>
                </a:cubicBezTo>
                <a:cubicBezTo>
                  <a:pt x="2117529" y="391126"/>
                  <a:pt x="2115675" y="390005"/>
                  <a:pt x="2113089" y="389143"/>
                </a:cubicBezTo>
                <a:cubicBezTo>
                  <a:pt x="2110502" y="388280"/>
                  <a:pt x="2107053" y="387591"/>
                  <a:pt x="2102742" y="387073"/>
                </a:cubicBezTo>
                <a:cubicBezTo>
                  <a:pt x="2098432" y="386556"/>
                  <a:pt x="2092913" y="386297"/>
                  <a:pt x="2086188" y="386297"/>
                </a:cubicBezTo>
                <a:close/>
                <a:moveTo>
                  <a:pt x="2305893" y="362500"/>
                </a:moveTo>
                <a:cubicBezTo>
                  <a:pt x="2299513" y="362500"/>
                  <a:pt x="2294254" y="362759"/>
                  <a:pt x="2290115" y="363276"/>
                </a:cubicBezTo>
                <a:cubicBezTo>
                  <a:pt x="2285976" y="363794"/>
                  <a:pt x="2282657" y="364527"/>
                  <a:pt x="2280157" y="365475"/>
                </a:cubicBezTo>
                <a:cubicBezTo>
                  <a:pt x="2277656" y="366423"/>
                  <a:pt x="2275889" y="367588"/>
                  <a:pt x="2274854" y="368967"/>
                </a:cubicBezTo>
                <a:cubicBezTo>
                  <a:pt x="2273819" y="370346"/>
                  <a:pt x="2273302" y="371899"/>
                  <a:pt x="2273302" y="373623"/>
                </a:cubicBezTo>
                <a:lnTo>
                  <a:pt x="2273302" y="713760"/>
                </a:lnTo>
                <a:cubicBezTo>
                  <a:pt x="2273302" y="715484"/>
                  <a:pt x="2273819" y="716993"/>
                  <a:pt x="2274854" y="718286"/>
                </a:cubicBezTo>
                <a:cubicBezTo>
                  <a:pt x="2275889" y="719580"/>
                  <a:pt x="2277656" y="720658"/>
                  <a:pt x="2280157" y="721520"/>
                </a:cubicBezTo>
                <a:cubicBezTo>
                  <a:pt x="2282657" y="722382"/>
                  <a:pt x="2285976" y="723028"/>
                  <a:pt x="2290115" y="723459"/>
                </a:cubicBezTo>
                <a:cubicBezTo>
                  <a:pt x="2294254" y="723891"/>
                  <a:pt x="2299513" y="724107"/>
                  <a:pt x="2305893" y="724107"/>
                </a:cubicBezTo>
                <a:cubicBezTo>
                  <a:pt x="2312274" y="724107"/>
                  <a:pt x="2317533" y="723891"/>
                  <a:pt x="2321671" y="723459"/>
                </a:cubicBezTo>
                <a:cubicBezTo>
                  <a:pt x="2325810" y="723028"/>
                  <a:pt x="2329129" y="722382"/>
                  <a:pt x="2331630" y="721520"/>
                </a:cubicBezTo>
                <a:cubicBezTo>
                  <a:pt x="2334130" y="720658"/>
                  <a:pt x="2335898" y="719580"/>
                  <a:pt x="2336932" y="718286"/>
                </a:cubicBezTo>
                <a:cubicBezTo>
                  <a:pt x="2337967" y="716993"/>
                  <a:pt x="2338485" y="715484"/>
                  <a:pt x="2338485" y="713760"/>
                </a:cubicBezTo>
                <a:lnTo>
                  <a:pt x="2338485" y="591673"/>
                </a:lnTo>
                <a:lnTo>
                  <a:pt x="2415306" y="713243"/>
                </a:lnTo>
                <a:cubicBezTo>
                  <a:pt x="2416513" y="715484"/>
                  <a:pt x="2417893" y="717295"/>
                  <a:pt x="2419445" y="718674"/>
                </a:cubicBezTo>
                <a:cubicBezTo>
                  <a:pt x="2420997" y="720054"/>
                  <a:pt x="2423195" y="721132"/>
                  <a:pt x="2426040" y="721908"/>
                </a:cubicBezTo>
                <a:cubicBezTo>
                  <a:pt x="2428886" y="722684"/>
                  <a:pt x="2432507" y="723244"/>
                  <a:pt x="2436904" y="723589"/>
                </a:cubicBezTo>
                <a:cubicBezTo>
                  <a:pt x="2441302" y="723934"/>
                  <a:pt x="2447035" y="724107"/>
                  <a:pt x="2454105" y="724107"/>
                </a:cubicBezTo>
                <a:cubicBezTo>
                  <a:pt x="2461003" y="724107"/>
                  <a:pt x="2466607" y="723891"/>
                  <a:pt x="2470918" y="723459"/>
                </a:cubicBezTo>
                <a:cubicBezTo>
                  <a:pt x="2475229" y="723028"/>
                  <a:pt x="2478635" y="722425"/>
                  <a:pt x="2481135" y="721649"/>
                </a:cubicBezTo>
                <a:cubicBezTo>
                  <a:pt x="2483635" y="720873"/>
                  <a:pt x="2485360" y="719838"/>
                  <a:pt x="2486308" y="718545"/>
                </a:cubicBezTo>
                <a:cubicBezTo>
                  <a:pt x="2487256" y="717252"/>
                  <a:pt x="2487731" y="715743"/>
                  <a:pt x="2487731" y="714019"/>
                </a:cubicBezTo>
                <a:cubicBezTo>
                  <a:pt x="2487731" y="711949"/>
                  <a:pt x="2487256" y="709665"/>
                  <a:pt x="2486308" y="707164"/>
                </a:cubicBezTo>
                <a:cubicBezTo>
                  <a:pt x="2485360" y="704664"/>
                  <a:pt x="2483851" y="701689"/>
                  <a:pt x="2481782" y="698241"/>
                </a:cubicBezTo>
                <a:lnTo>
                  <a:pt x="2403666" y="577447"/>
                </a:lnTo>
                <a:lnTo>
                  <a:pt x="2471177" y="500883"/>
                </a:lnTo>
                <a:cubicBezTo>
                  <a:pt x="2473763" y="497607"/>
                  <a:pt x="2475703" y="494503"/>
                  <a:pt x="2476996" y="491571"/>
                </a:cubicBezTo>
                <a:cubicBezTo>
                  <a:pt x="2478290" y="488640"/>
                  <a:pt x="2478936" y="485881"/>
                  <a:pt x="2478936" y="483294"/>
                </a:cubicBezTo>
                <a:cubicBezTo>
                  <a:pt x="2478936" y="481398"/>
                  <a:pt x="2478419" y="479803"/>
                  <a:pt x="2477384" y="478509"/>
                </a:cubicBezTo>
                <a:cubicBezTo>
                  <a:pt x="2476350" y="477216"/>
                  <a:pt x="2474496" y="476138"/>
                  <a:pt x="2471823" y="475276"/>
                </a:cubicBezTo>
                <a:cubicBezTo>
                  <a:pt x="2469150" y="474414"/>
                  <a:pt x="2465615" y="473768"/>
                  <a:pt x="2461218" y="473336"/>
                </a:cubicBezTo>
                <a:cubicBezTo>
                  <a:pt x="2456821" y="472905"/>
                  <a:pt x="2451432" y="472689"/>
                  <a:pt x="2445052" y="472689"/>
                </a:cubicBezTo>
                <a:cubicBezTo>
                  <a:pt x="2438499" y="472689"/>
                  <a:pt x="2433110" y="472905"/>
                  <a:pt x="2428886" y="473336"/>
                </a:cubicBezTo>
                <a:cubicBezTo>
                  <a:pt x="2424661" y="473768"/>
                  <a:pt x="2421126" y="474414"/>
                  <a:pt x="2418281" y="475276"/>
                </a:cubicBezTo>
                <a:cubicBezTo>
                  <a:pt x="2415436" y="476138"/>
                  <a:pt x="2413151" y="477345"/>
                  <a:pt x="2411427" y="478897"/>
                </a:cubicBezTo>
                <a:cubicBezTo>
                  <a:pt x="2409702" y="480449"/>
                  <a:pt x="2408150" y="482260"/>
                  <a:pt x="2406770" y="484329"/>
                </a:cubicBezTo>
                <a:lnTo>
                  <a:pt x="2338485" y="576153"/>
                </a:lnTo>
                <a:lnTo>
                  <a:pt x="2338485" y="373623"/>
                </a:lnTo>
                <a:cubicBezTo>
                  <a:pt x="2338485" y="371899"/>
                  <a:pt x="2337967" y="370346"/>
                  <a:pt x="2336932" y="368967"/>
                </a:cubicBezTo>
                <a:cubicBezTo>
                  <a:pt x="2335898" y="367588"/>
                  <a:pt x="2334130" y="366423"/>
                  <a:pt x="2331630" y="365475"/>
                </a:cubicBezTo>
                <a:cubicBezTo>
                  <a:pt x="2329129" y="364527"/>
                  <a:pt x="2325810" y="363794"/>
                  <a:pt x="2321671" y="363276"/>
                </a:cubicBezTo>
                <a:cubicBezTo>
                  <a:pt x="2317533" y="362759"/>
                  <a:pt x="2312274" y="362500"/>
                  <a:pt x="2305893" y="362500"/>
                </a:cubicBezTo>
                <a:close/>
                <a:moveTo>
                  <a:pt x="1544389" y="362500"/>
                </a:moveTo>
                <a:cubicBezTo>
                  <a:pt x="1538008" y="362500"/>
                  <a:pt x="1532749" y="362759"/>
                  <a:pt x="1528611" y="363276"/>
                </a:cubicBezTo>
                <a:cubicBezTo>
                  <a:pt x="1524471" y="363794"/>
                  <a:pt x="1521152" y="364527"/>
                  <a:pt x="1518652" y="365475"/>
                </a:cubicBezTo>
                <a:cubicBezTo>
                  <a:pt x="1516151" y="366423"/>
                  <a:pt x="1514384" y="367588"/>
                  <a:pt x="1513349" y="368967"/>
                </a:cubicBezTo>
                <a:cubicBezTo>
                  <a:pt x="1512315" y="370346"/>
                  <a:pt x="1511797" y="371899"/>
                  <a:pt x="1511797" y="373623"/>
                </a:cubicBezTo>
                <a:lnTo>
                  <a:pt x="1511797" y="713760"/>
                </a:lnTo>
                <a:cubicBezTo>
                  <a:pt x="1511797" y="715484"/>
                  <a:pt x="1512315" y="716993"/>
                  <a:pt x="1513349" y="718286"/>
                </a:cubicBezTo>
                <a:cubicBezTo>
                  <a:pt x="1514384" y="719580"/>
                  <a:pt x="1516151" y="720658"/>
                  <a:pt x="1518652" y="721520"/>
                </a:cubicBezTo>
                <a:cubicBezTo>
                  <a:pt x="1521152" y="722382"/>
                  <a:pt x="1524471" y="723028"/>
                  <a:pt x="1528611" y="723459"/>
                </a:cubicBezTo>
                <a:cubicBezTo>
                  <a:pt x="1532749" y="723890"/>
                  <a:pt x="1538008" y="724107"/>
                  <a:pt x="1544389" y="724107"/>
                </a:cubicBezTo>
                <a:cubicBezTo>
                  <a:pt x="1550769" y="724107"/>
                  <a:pt x="1556028" y="723890"/>
                  <a:pt x="1560167" y="723459"/>
                </a:cubicBezTo>
                <a:cubicBezTo>
                  <a:pt x="1564305" y="723028"/>
                  <a:pt x="1567625" y="722382"/>
                  <a:pt x="1570125" y="721520"/>
                </a:cubicBezTo>
                <a:cubicBezTo>
                  <a:pt x="1572626" y="720658"/>
                  <a:pt x="1574393" y="719580"/>
                  <a:pt x="1575427" y="718286"/>
                </a:cubicBezTo>
                <a:cubicBezTo>
                  <a:pt x="1576463" y="716993"/>
                  <a:pt x="1576980" y="715484"/>
                  <a:pt x="1576980" y="713760"/>
                </a:cubicBezTo>
                <a:lnTo>
                  <a:pt x="1576980" y="591673"/>
                </a:lnTo>
                <a:lnTo>
                  <a:pt x="1653802" y="713243"/>
                </a:lnTo>
                <a:cubicBezTo>
                  <a:pt x="1655009" y="715484"/>
                  <a:pt x="1656388" y="717295"/>
                  <a:pt x="1657940" y="718674"/>
                </a:cubicBezTo>
                <a:cubicBezTo>
                  <a:pt x="1659492" y="720054"/>
                  <a:pt x="1661691" y="721132"/>
                  <a:pt x="1664535" y="721908"/>
                </a:cubicBezTo>
                <a:cubicBezTo>
                  <a:pt x="1667381" y="722684"/>
                  <a:pt x="1671002" y="723244"/>
                  <a:pt x="1675399" y="723589"/>
                </a:cubicBezTo>
                <a:cubicBezTo>
                  <a:pt x="1679797" y="723934"/>
                  <a:pt x="1685530" y="724107"/>
                  <a:pt x="1692600" y="724107"/>
                </a:cubicBezTo>
                <a:cubicBezTo>
                  <a:pt x="1699498" y="724107"/>
                  <a:pt x="1705102" y="723890"/>
                  <a:pt x="1709413" y="723459"/>
                </a:cubicBezTo>
                <a:cubicBezTo>
                  <a:pt x="1713724" y="723028"/>
                  <a:pt x="1717130" y="722425"/>
                  <a:pt x="1719630" y="721649"/>
                </a:cubicBezTo>
                <a:lnTo>
                  <a:pt x="1721543" y="720501"/>
                </a:lnTo>
                <a:lnTo>
                  <a:pt x="1721543" y="700736"/>
                </a:lnTo>
                <a:lnTo>
                  <a:pt x="1720277" y="698241"/>
                </a:lnTo>
                <a:lnTo>
                  <a:pt x="1642161" y="577447"/>
                </a:lnTo>
                <a:lnTo>
                  <a:pt x="1709672" y="500883"/>
                </a:lnTo>
                <a:cubicBezTo>
                  <a:pt x="1712258" y="497607"/>
                  <a:pt x="1714198" y="494503"/>
                  <a:pt x="1715491" y="491571"/>
                </a:cubicBezTo>
                <a:cubicBezTo>
                  <a:pt x="1716785" y="488640"/>
                  <a:pt x="1717432" y="485881"/>
                  <a:pt x="1717432" y="483294"/>
                </a:cubicBezTo>
                <a:cubicBezTo>
                  <a:pt x="1717432" y="481398"/>
                  <a:pt x="1716914" y="479803"/>
                  <a:pt x="1715879" y="478509"/>
                </a:cubicBezTo>
                <a:cubicBezTo>
                  <a:pt x="1714845" y="477216"/>
                  <a:pt x="1712992" y="476138"/>
                  <a:pt x="1710319" y="475276"/>
                </a:cubicBezTo>
                <a:cubicBezTo>
                  <a:pt x="1707646" y="474414"/>
                  <a:pt x="1704111" y="473767"/>
                  <a:pt x="1699713" y="473336"/>
                </a:cubicBezTo>
                <a:cubicBezTo>
                  <a:pt x="1695316" y="472905"/>
                  <a:pt x="1689927" y="472689"/>
                  <a:pt x="1683547" y="472689"/>
                </a:cubicBezTo>
                <a:cubicBezTo>
                  <a:pt x="1676995" y="472689"/>
                  <a:pt x="1671605" y="472905"/>
                  <a:pt x="1667381" y="473336"/>
                </a:cubicBezTo>
                <a:cubicBezTo>
                  <a:pt x="1663156" y="473767"/>
                  <a:pt x="1659621" y="474414"/>
                  <a:pt x="1656776" y="475276"/>
                </a:cubicBezTo>
                <a:cubicBezTo>
                  <a:pt x="1653931" y="476138"/>
                  <a:pt x="1651646" y="477345"/>
                  <a:pt x="1649921" y="478897"/>
                </a:cubicBezTo>
                <a:cubicBezTo>
                  <a:pt x="1648197" y="480449"/>
                  <a:pt x="1646645" y="482260"/>
                  <a:pt x="1645265" y="484329"/>
                </a:cubicBezTo>
                <a:lnTo>
                  <a:pt x="1576980" y="576153"/>
                </a:lnTo>
                <a:lnTo>
                  <a:pt x="1576980" y="373623"/>
                </a:lnTo>
                <a:cubicBezTo>
                  <a:pt x="1576980" y="371899"/>
                  <a:pt x="1576463" y="370346"/>
                  <a:pt x="1575427" y="368967"/>
                </a:cubicBezTo>
                <a:cubicBezTo>
                  <a:pt x="1574393" y="367588"/>
                  <a:pt x="1572626" y="366423"/>
                  <a:pt x="1570125" y="365475"/>
                </a:cubicBezTo>
                <a:cubicBezTo>
                  <a:pt x="1567625" y="364527"/>
                  <a:pt x="1564305" y="363794"/>
                  <a:pt x="1560167" y="363276"/>
                </a:cubicBezTo>
                <a:cubicBezTo>
                  <a:pt x="1556028" y="362759"/>
                  <a:pt x="1550769" y="362500"/>
                  <a:pt x="1544389" y="362500"/>
                </a:cubicBezTo>
                <a:close/>
                <a:moveTo>
                  <a:pt x="0" y="1"/>
                </a:moveTo>
                <a:lnTo>
                  <a:pt x="88732" y="1"/>
                </a:lnTo>
                <a:lnTo>
                  <a:pt x="88732" y="1094368"/>
                </a:lnTo>
                <a:lnTo>
                  <a:pt x="0" y="1094368"/>
                </a:lnTo>
                <a:close/>
                <a:moveTo>
                  <a:pt x="1869431" y="0"/>
                </a:moveTo>
                <a:lnTo>
                  <a:pt x="2564502" y="0"/>
                </a:lnTo>
                <a:cubicBezTo>
                  <a:pt x="2597037" y="0"/>
                  <a:pt x="2623656" y="26620"/>
                  <a:pt x="2623656" y="59155"/>
                </a:cubicBezTo>
                <a:lnTo>
                  <a:pt x="2623656" y="1035212"/>
                </a:lnTo>
                <a:cubicBezTo>
                  <a:pt x="2623656" y="1067747"/>
                  <a:pt x="2597037" y="1094367"/>
                  <a:pt x="2564502" y="1094367"/>
                </a:cubicBezTo>
                <a:lnTo>
                  <a:pt x="1869431" y="1094367"/>
                </a:lnTo>
                <a:close/>
                <a:moveTo>
                  <a:pt x="988713" y="0"/>
                </a:moveTo>
                <a:lnTo>
                  <a:pt x="1683784" y="0"/>
                </a:lnTo>
                <a:cubicBezTo>
                  <a:pt x="1691918" y="0"/>
                  <a:pt x="1699682" y="1664"/>
                  <a:pt x="1706753" y="4668"/>
                </a:cubicBezTo>
                <a:lnTo>
                  <a:pt x="1721543" y="14661"/>
                </a:lnTo>
                <a:lnTo>
                  <a:pt x="1721543" y="0"/>
                </a:lnTo>
                <a:lnTo>
                  <a:pt x="1810276" y="0"/>
                </a:lnTo>
                <a:lnTo>
                  <a:pt x="1810276" y="1094367"/>
                </a:lnTo>
                <a:lnTo>
                  <a:pt x="1721543" y="1094367"/>
                </a:lnTo>
                <a:lnTo>
                  <a:pt x="1721543" y="1079706"/>
                </a:lnTo>
                <a:lnTo>
                  <a:pt x="1706753" y="1089700"/>
                </a:lnTo>
                <a:cubicBezTo>
                  <a:pt x="1699682" y="1092704"/>
                  <a:pt x="1691918" y="1094367"/>
                  <a:pt x="1683784" y="1094367"/>
                </a:cubicBezTo>
                <a:lnTo>
                  <a:pt x="988713" y="1094367"/>
                </a:lnTo>
                <a:close/>
                <a:moveTo>
                  <a:pt x="840826" y="0"/>
                </a:moveTo>
                <a:lnTo>
                  <a:pt x="929558" y="0"/>
                </a:lnTo>
                <a:lnTo>
                  <a:pt x="929558" y="1094367"/>
                </a:lnTo>
                <a:lnTo>
                  <a:pt x="842963" y="1094367"/>
                </a:lnTo>
                <a:lnTo>
                  <a:pt x="842958" y="1094368"/>
                </a:lnTo>
                <a:lnTo>
                  <a:pt x="147887" y="1094368"/>
                </a:lnTo>
                <a:lnTo>
                  <a:pt x="147887" y="1"/>
                </a:lnTo>
                <a:lnTo>
                  <a:pt x="840826"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03" name="Picture 302" descr="Icon&#10;&#10;Description automatically generated">
            <a:extLst>
              <a:ext uri="{FF2B5EF4-FFF2-40B4-BE49-F238E27FC236}">
                <a16:creationId xmlns:a16="http://schemas.microsoft.com/office/drawing/2014/main" id="{005E4111-7F06-41AD-B577-DCBF55D391A0}"/>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78243" y="6656905"/>
            <a:ext cx="305886" cy="305886"/>
          </a:xfrm>
          <a:prstGeom prst="rect">
            <a:avLst/>
          </a:prstGeom>
        </p:spPr>
      </p:pic>
    </p:spTree>
    <p:extLst>
      <p:ext uri="{BB962C8B-B14F-4D97-AF65-F5344CB8AC3E}">
        <p14:creationId xmlns:p14="http://schemas.microsoft.com/office/powerpoint/2010/main" val="29442085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4 What kind of world did Jesus want?</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EB2C"/>
          </a:solidFill>
          <a:ln>
            <a:solidFill>
              <a:srgbClr val="FFEB2C"/>
            </a:solidFill>
          </a:ln>
        </p:spPr>
        <p:txBody>
          <a:bodyPr wrap="square">
            <a:spAutoFit/>
          </a:bodyPr>
          <a:lstStyle/>
          <a:p>
            <a:pPr algn="ctr"/>
            <a:r>
              <a:rPr lang="en-US" sz="1800" b="1" i="0" u="none" strike="noStrike" noProof="0" dirty="0">
                <a:solidFill>
                  <a:sysClr val="windowText" lastClr="000000"/>
                </a:solidFill>
              </a:rPr>
              <a:t>What kind of world did Jesus want?</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ysClr val="windowText" lastClr="00000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tx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a:solidFill>
            <a:srgbClr val="FFEB2C"/>
          </a:solidFill>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rPr>
              <a:t>Based on work by Pam Hook (</a:t>
            </a:r>
            <a:r>
              <a:rPr lang="en-US" sz="800" spc="50" dirty="0" err="1">
                <a:ln w="9525" cmpd="sng">
                  <a:noFill/>
                  <a:prstDash val="solid"/>
                </a:ln>
              </a:rPr>
              <a:t>HookEd</a:t>
            </a:r>
            <a:r>
              <a:rPr lang="en-US" sz="800" spc="50" dirty="0">
                <a:ln w="9525" cmpd="sng">
                  <a:noFill/>
                  <a:prstDash val="solid"/>
                </a:ln>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dirty="0"/>
              <a:t>thankfulness</a:t>
            </a:r>
            <a:endParaRPr lang="en-GB" sz="1800" dirty="0"/>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dirty="0"/>
              <a:t>Bible</a:t>
            </a:r>
            <a:endParaRPr lang="en-GB" sz="1800" dirty="0"/>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dirty="0"/>
              <a:t>prayer</a:t>
            </a:r>
            <a:endParaRPr lang="en-GB" sz="1800" dirty="0"/>
          </a:p>
        </p:txBody>
      </p:sp>
      <p:sp>
        <p:nvSpPr>
          <p:cNvPr id="122" name="TextBox 121">
            <a:extLst>
              <a:ext uri="{FF2B5EF4-FFF2-40B4-BE49-F238E27FC236}">
                <a16:creationId xmlns:a16="http://schemas.microsoft.com/office/drawing/2014/main" id="{95DFFDF4-4F67-444D-9800-338875F4C81B}"/>
              </a:ext>
            </a:extLst>
          </p:cNvPr>
          <p:cNvSpPr txBox="1"/>
          <p:nvPr/>
        </p:nvSpPr>
        <p:spPr>
          <a:xfrm>
            <a:off x="4446851" y="6415411"/>
            <a:ext cx="1657620" cy="369332"/>
          </a:xfrm>
          <a:prstGeom prst="rect">
            <a:avLst/>
          </a:prstGeom>
          <a:noFill/>
        </p:spPr>
        <p:txBody>
          <a:bodyPr wrap="square">
            <a:spAutoFit/>
          </a:bodyPr>
          <a:lstStyle/>
          <a:p>
            <a:pPr algn="ctr"/>
            <a:r>
              <a:rPr lang="en-US" dirty="0"/>
              <a:t>clergy</a:t>
            </a:r>
            <a:endParaRPr lang="en-GB" sz="1800" dirty="0"/>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t>Christian</a:t>
            </a:r>
            <a:endParaRPr lang="en-GB" sz="1800" dirty="0"/>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dirty="0"/>
              <a:t>Jesus</a:t>
            </a:r>
            <a:endParaRPr lang="en-GB" sz="1800" dirty="0"/>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5726" y="904543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4">
            <a:duotone>
              <a:prstClr val="black"/>
              <a:srgbClr val="FFEB2C">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116" name="Picture 115" descr="Icon&#10;&#10;Description automatically generated">
            <a:extLst>
              <a:ext uri="{FF2B5EF4-FFF2-40B4-BE49-F238E27FC236}">
                <a16:creationId xmlns:a16="http://schemas.microsoft.com/office/drawing/2014/main" id="{0463001A-13B0-44E0-A2CF-7475CE0A20F4}"/>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552578" y="1347877"/>
            <a:ext cx="1386558" cy="1386558"/>
          </a:xfrm>
          <a:prstGeom prst="rect">
            <a:avLst/>
          </a:prstGeom>
        </p:spPr>
      </p:pic>
      <p:sp>
        <p:nvSpPr>
          <p:cNvPr id="118" name="Freeform: Shape 117">
            <a:extLst>
              <a:ext uri="{FF2B5EF4-FFF2-40B4-BE49-F238E27FC236}">
                <a16:creationId xmlns:a16="http://schemas.microsoft.com/office/drawing/2014/main" id="{F69583A3-6730-4C26-8DC8-498AE90A4C8E}"/>
              </a:ext>
            </a:extLst>
          </p:cNvPr>
          <p:cNvSpPr/>
          <p:nvPr/>
        </p:nvSpPr>
        <p:spPr>
          <a:xfrm>
            <a:off x="1262677" y="7168699"/>
            <a:ext cx="955817" cy="1159517"/>
          </a:xfrm>
          <a:custGeom>
            <a:avLst/>
            <a:gdLst>
              <a:gd name="connsiteX0" fmla="*/ 341863 w 1297651"/>
              <a:gd name="connsiteY0" fmla="*/ 681300 h 1574200"/>
              <a:gd name="connsiteX1" fmla="*/ 341863 w 1297651"/>
              <a:gd name="connsiteY1" fmla="*/ 1125653 h 1574200"/>
              <a:gd name="connsiteX2" fmla="*/ 500560 w 1297651"/>
              <a:gd name="connsiteY2" fmla="*/ 1125653 h 1574200"/>
              <a:gd name="connsiteX3" fmla="*/ 542880 w 1297651"/>
              <a:gd name="connsiteY3" fmla="*/ 1083333 h 1574200"/>
              <a:gd name="connsiteX4" fmla="*/ 542880 w 1297651"/>
              <a:gd name="connsiteY4" fmla="*/ 723619 h 1574200"/>
              <a:gd name="connsiteX5" fmla="*/ 500560 w 1297651"/>
              <a:gd name="connsiteY5" fmla="*/ 681300 h 1574200"/>
              <a:gd name="connsiteX6" fmla="*/ 860275 w 1297651"/>
              <a:gd name="connsiteY6" fmla="*/ 416804 h 1574200"/>
              <a:gd name="connsiteX7" fmla="*/ 796796 w 1297651"/>
              <a:gd name="connsiteY7" fmla="*/ 480283 h 1574200"/>
              <a:gd name="connsiteX8" fmla="*/ 606359 w 1297651"/>
              <a:gd name="connsiteY8" fmla="*/ 734199 h 1574200"/>
              <a:gd name="connsiteX9" fmla="*/ 606359 w 1297651"/>
              <a:gd name="connsiteY9" fmla="*/ 1072753 h 1574200"/>
              <a:gd name="connsiteX10" fmla="*/ 828535 w 1297651"/>
              <a:gd name="connsiteY10" fmla="*/ 1157392 h 1574200"/>
              <a:gd name="connsiteX11" fmla="*/ 1018972 w 1297651"/>
              <a:gd name="connsiteY11" fmla="*/ 1157392 h 1574200"/>
              <a:gd name="connsiteX12" fmla="*/ 1082451 w 1297651"/>
              <a:gd name="connsiteY12" fmla="*/ 1093913 h 1574200"/>
              <a:gd name="connsiteX13" fmla="*/ 1065523 w 1297651"/>
              <a:gd name="connsiteY13" fmla="*/ 1051593 h 1574200"/>
              <a:gd name="connsiteX14" fmla="*/ 1071871 w 1297651"/>
              <a:gd name="connsiteY14" fmla="*/ 1051593 h 1574200"/>
              <a:gd name="connsiteX15" fmla="*/ 1135350 w 1297651"/>
              <a:gd name="connsiteY15" fmla="*/ 988114 h 1574200"/>
              <a:gd name="connsiteX16" fmla="*/ 1117364 w 1297651"/>
              <a:gd name="connsiteY16" fmla="*/ 943679 h 1574200"/>
              <a:gd name="connsiteX17" fmla="*/ 1167090 w 1297651"/>
              <a:gd name="connsiteY17" fmla="*/ 882316 h 1574200"/>
              <a:gd name="connsiteX18" fmla="*/ 1146988 w 1297651"/>
              <a:gd name="connsiteY18" fmla="*/ 835765 h 1574200"/>
              <a:gd name="connsiteX19" fmla="*/ 1188249 w 1297651"/>
              <a:gd name="connsiteY19" fmla="*/ 776518 h 1574200"/>
              <a:gd name="connsiteX20" fmla="*/ 1124770 w 1297651"/>
              <a:gd name="connsiteY20" fmla="*/ 713039 h 1574200"/>
              <a:gd name="connsiteX21" fmla="*/ 923754 w 1297651"/>
              <a:gd name="connsiteY21" fmla="*/ 713039 h 1574200"/>
              <a:gd name="connsiteX22" fmla="*/ 892014 w 1297651"/>
              <a:gd name="connsiteY22" fmla="*/ 682358 h 1574200"/>
              <a:gd name="connsiteX23" fmla="*/ 923754 w 1297651"/>
              <a:gd name="connsiteY23" fmla="*/ 480283 h 1574200"/>
              <a:gd name="connsiteX24" fmla="*/ 860275 w 1297651"/>
              <a:gd name="connsiteY24" fmla="*/ 416804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0"/>
                </a:moveTo>
                <a:lnTo>
                  <a:pt x="341863" y="1125653"/>
                </a:lnTo>
                <a:lnTo>
                  <a:pt x="500560" y="1125653"/>
                </a:lnTo>
                <a:cubicBezTo>
                  <a:pt x="523836" y="1125653"/>
                  <a:pt x="542880" y="1106609"/>
                  <a:pt x="542880" y="1083333"/>
                </a:cubicBezTo>
                <a:lnTo>
                  <a:pt x="542880" y="723619"/>
                </a:lnTo>
                <a:cubicBezTo>
                  <a:pt x="542880" y="700344"/>
                  <a:pt x="523836" y="681300"/>
                  <a:pt x="500560" y="681300"/>
                </a:cubicBezTo>
                <a:close/>
                <a:moveTo>
                  <a:pt x="860275" y="416804"/>
                </a:moveTo>
                <a:cubicBezTo>
                  <a:pt x="825361" y="416804"/>
                  <a:pt x="796796" y="445370"/>
                  <a:pt x="796796" y="480283"/>
                </a:cubicBezTo>
                <a:cubicBezTo>
                  <a:pt x="796796" y="641096"/>
                  <a:pt x="609533" y="732083"/>
                  <a:pt x="606359" y="734199"/>
                </a:cubicBezTo>
                <a:lnTo>
                  <a:pt x="606359" y="1072753"/>
                </a:lnTo>
                <a:cubicBezTo>
                  <a:pt x="681476" y="1072753"/>
                  <a:pt x="686766" y="1157392"/>
                  <a:pt x="828535" y="1157392"/>
                </a:cubicBezTo>
                <a:cubicBezTo>
                  <a:pt x="876145" y="1157392"/>
                  <a:pt x="1018972" y="1157392"/>
                  <a:pt x="1018972" y="1157392"/>
                </a:cubicBezTo>
                <a:cubicBezTo>
                  <a:pt x="1053886" y="1157392"/>
                  <a:pt x="1082451" y="1128826"/>
                  <a:pt x="1082451" y="1093913"/>
                </a:cubicBezTo>
                <a:cubicBezTo>
                  <a:pt x="1082451" y="1076985"/>
                  <a:pt x="1076103" y="1062173"/>
                  <a:pt x="1065523" y="1051593"/>
                </a:cubicBezTo>
                <a:cubicBezTo>
                  <a:pt x="1067639" y="1051593"/>
                  <a:pt x="1069755" y="1051593"/>
                  <a:pt x="1071871" y="1051593"/>
                </a:cubicBezTo>
                <a:cubicBezTo>
                  <a:pt x="1106785" y="1051593"/>
                  <a:pt x="1135350" y="1023028"/>
                  <a:pt x="1135350" y="988114"/>
                </a:cubicBezTo>
                <a:cubicBezTo>
                  <a:pt x="1135350" y="971187"/>
                  <a:pt x="1129002" y="955317"/>
                  <a:pt x="1117364" y="943679"/>
                </a:cubicBezTo>
                <a:cubicBezTo>
                  <a:pt x="1145930" y="937331"/>
                  <a:pt x="1167090" y="911940"/>
                  <a:pt x="1167090" y="882316"/>
                </a:cubicBezTo>
                <a:cubicBezTo>
                  <a:pt x="1167090" y="864331"/>
                  <a:pt x="1159684" y="847403"/>
                  <a:pt x="1146988" y="835765"/>
                </a:cubicBezTo>
                <a:cubicBezTo>
                  <a:pt x="1171322" y="827301"/>
                  <a:pt x="1188249" y="804026"/>
                  <a:pt x="1188249" y="776518"/>
                </a:cubicBezTo>
                <a:cubicBezTo>
                  <a:pt x="1188249" y="741605"/>
                  <a:pt x="1159684" y="713039"/>
                  <a:pt x="1124770" y="713039"/>
                </a:cubicBezTo>
                <a:lnTo>
                  <a:pt x="923754" y="713039"/>
                </a:lnTo>
                <a:cubicBezTo>
                  <a:pt x="906826" y="713039"/>
                  <a:pt x="893072" y="699285"/>
                  <a:pt x="892014" y="682358"/>
                </a:cubicBezTo>
                <a:cubicBezTo>
                  <a:pt x="893072" y="663314"/>
                  <a:pt x="923754" y="625227"/>
                  <a:pt x="923754" y="480283"/>
                </a:cubicBezTo>
                <a:cubicBezTo>
                  <a:pt x="923754" y="445370"/>
                  <a:pt x="895188" y="416804"/>
                  <a:pt x="860275" y="41680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8" name="TextBox 127">
            <a:extLst>
              <a:ext uri="{FF2B5EF4-FFF2-40B4-BE49-F238E27FC236}">
                <a16:creationId xmlns:a16="http://schemas.microsoft.com/office/drawing/2014/main" id="{04AF516E-D3A2-4402-8866-674B18437E2A}"/>
              </a:ext>
            </a:extLst>
          </p:cNvPr>
          <p:cNvSpPr txBox="1"/>
          <p:nvPr/>
        </p:nvSpPr>
        <p:spPr>
          <a:xfrm>
            <a:off x="877840" y="8412074"/>
            <a:ext cx="1657620" cy="369332"/>
          </a:xfrm>
          <a:prstGeom prst="rect">
            <a:avLst/>
          </a:prstGeom>
          <a:noFill/>
        </p:spPr>
        <p:txBody>
          <a:bodyPr wrap="square">
            <a:spAutoFit/>
          </a:bodyPr>
          <a:lstStyle/>
          <a:p>
            <a:pPr algn="ctr"/>
            <a:r>
              <a:rPr lang="en-US" dirty="0"/>
              <a:t>gospel</a:t>
            </a:r>
            <a:endParaRPr lang="en-GB" sz="1800" dirty="0"/>
          </a:p>
        </p:txBody>
      </p:sp>
      <p:grpSp>
        <p:nvGrpSpPr>
          <p:cNvPr id="133" name="Group 132">
            <a:extLst>
              <a:ext uri="{FF2B5EF4-FFF2-40B4-BE49-F238E27FC236}">
                <a16:creationId xmlns:a16="http://schemas.microsoft.com/office/drawing/2014/main" id="{402F6976-BD6A-4B44-B1CD-F3859998BF57}"/>
              </a:ext>
            </a:extLst>
          </p:cNvPr>
          <p:cNvGrpSpPr/>
          <p:nvPr/>
        </p:nvGrpSpPr>
        <p:grpSpPr>
          <a:xfrm>
            <a:off x="2890289" y="4286935"/>
            <a:ext cx="1190958" cy="1190958"/>
            <a:chOff x="338017" y="2561241"/>
            <a:chExt cx="2033058" cy="2033058"/>
          </a:xfrm>
          <a:solidFill>
            <a:schemeClr val="tx1"/>
          </a:solidFill>
        </p:grpSpPr>
        <p:sp>
          <p:nvSpPr>
            <p:cNvPr id="134" name="Graphic 21" descr="Books on shelf with solid fill">
              <a:extLst>
                <a:ext uri="{FF2B5EF4-FFF2-40B4-BE49-F238E27FC236}">
                  <a16:creationId xmlns:a16="http://schemas.microsoft.com/office/drawing/2014/main" id="{C28F4520-C1FE-41A5-B38B-8118E4883181}"/>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35" name="Graphic 21" descr="Books on shelf with solid fill">
              <a:extLst>
                <a:ext uri="{FF2B5EF4-FFF2-40B4-BE49-F238E27FC236}">
                  <a16:creationId xmlns:a16="http://schemas.microsoft.com/office/drawing/2014/main" id="{AA97F338-6EE4-47B6-A0CB-C573CB272B37}"/>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36" name="Graphic 21" descr="Books on shelf with solid fill">
              <a:extLst>
                <a:ext uri="{FF2B5EF4-FFF2-40B4-BE49-F238E27FC236}">
                  <a16:creationId xmlns:a16="http://schemas.microsoft.com/office/drawing/2014/main" id="{0B9ACC1E-C98A-4CF0-AFEB-C243C0977A1C}"/>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37" name="Graphic 21" descr="Books on shelf with solid fill">
              <a:extLst>
                <a:ext uri="{FF2B5EF4-FFF2-40B4-BE49-F238E27FC236}">
                  <a16:creationId xmlns:a16="http://schemas.microsoft.com/office/drawing/2014/main" id="{93A3223B-3245-41F2-8D1A-444E3066EC69}"/>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38" name="Graphic 21" descr="Books on shelf with solid fill">
              <a:extLst>
                <a:ext uri="{FF2B5EF4-FFF2-40B4-BE49-F238E27FC236}">
                  <a16:creationId xmlns:a16="http://schemas.microsoft.com/office/drawing/2014/main" id="{858B6A91-9D21-4573-B88A-B710AF99A768}"/>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39" name="Graphic 21" descr="Books on shelf with solid fill">
              <a:extLst>
                <a:ext uri="{FF2B5EF4-FFF2-40B4-BE49-F238E27FC236}">
                  <a16:creationId xmlns:a16="http://schemas.microsoft.com/office/drawing/2014/main" id="{FC38B335-8A06-4C79-A234-CD30F62711EF}"/>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40" name="Rectangle 139">
              <a:extLst>
                <a:ext uri="{FF2B5EF4-FFF2-40B4-BE49-F238E27FC236}">
                  <a16:creationId xmlns:a16="http://schemas.microsoft.com/office/drawing/2014/main" id="{0F14AE33-A2DB-4632-8894-F42A68FBA351}"/>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Freeform: Shape 140">
              <a:extLst>
                <a:ext uri="{FF2B5EF4-FFF2-40B4-BE49-F238E27FC236}">
                  <a16:creationId xmlns:a16="http://schemas.microsoft.com/office/drawing/2014/main" id="{696B03F7-9895-4781-B7E2-AABE174F5A49}"/>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05" name="Freeform: Shape 104" descr="Speech with solid fill">
            <a:extLst>
              <a:ext uri="{FF2B5EF4-FFF2-40B4-BE49-F238E27FC236}">
                <a16:creationId xmlns:a16="http://schemas.microsoft.com/office/drawing/2014/main" id="{2708424D-35F9-46C9-BFAE-EF68351496D8}"/>
              </a:ext>
            </a:extLst>
          </p:cNvPr>
          <p:cNvSpPr/>
          <p:nvPr/>
        </p:nvSpPr>
        <p:spPr>
          <a:xfrm>
            <a:off x="1091849" y="3487774"/>
            <a:ext cx="1262477" cy="1151084"/>
          </a:xfrm>
          <a:custGeom>
            <a:avLst/>
            <a:gdLst>
              <a:gd name="connsiteX0" fmla="*/ 748863 w 1262477"/>
              <a:gd name="connsiteY0" fmla="*/ 586676 h 1151084"/>
              <a:gd name="connsiteX1" fmla="*/ 724365 w 1262477"/>
              <a:gd name="connsiteY1" fmla="*/ 619411 h 1151084"/>
              <a:gd name="connsiteX2" fmla="*/ 791976 w 1262477"/>
              <a:gd name="connsiteY2" fmla="*/ 712696 h 1151084"/>
              <a:gd name="connsiteX3" fmla="*/ 859587 w 1262477"/>
              <a:gd name="connsiteY3" fmla="*/ 620267 h 1151084"/>
              <a:gd name="connsiteX4" fmla="*/ 791976 w 1262477"/>
              <a:gd name="connsiteY4" fmla="*/ 611709 h 1151084"/>
              <a:gd name="connsiteX5" fmla="*/ 748863 w 1262477"/>
              <a:gd name="connsiteY5" fmla="*/ 586676 h 1151084"/>
              <a:gd name="connsiteX6" fmla="*/ 721154 w 1262477"/>
              <a:gd name="connsiteY6" fmla="*/ 525697 h 1151084"/>
              <a:gd name="connsiteX7" fmla="*/ 709815 w 1262477"/>
              <a:gd name="connsiteY7" fmla="*/ 532115 h 1151084"/>
              <a:gd name="connsiteX8" fmla="*/ 695266 w 1262477"/>
              <a:gd name="connsiteY8" fmla="*/ 546665 h 1151084"/>
              <a:gd name="connsiteX9" fmla="*/ 512975 w 1262477"/>
              <a:gd name="connsiteY9" fmla="*/ 532115 h 1151084"/>
              <a:gd name="connsiteX10" fmla="*/ 489867 w 1262477"/>
              <a:gd name="connsiteY10" fmla="*/ 530403 h 1151084"/>
              <a:gd name="connsiteX11" fmla="*/ 487300 w 1262477"/>
              <a:gd name="connsiteY11" fmla="*/ 554367 h 1151084"/>
              <a:gd name="connsiteX12" fmla="*/ 611395 w 1262477"/>
              <a:gd name="connsiteY12" fmla="*/ 611709 h 1151084"/>
              <a:gd name="connsiteX13" fmla="*/ 735490 w 1262477"/>
              <a:gd name="connsiteY13" fmla="*/ 554367 h 1151084"/>
              <a:gd name="connsiteX14" fmla="*/ 736345 w 1262477"/>
              <a:gd name="connsiteY14" fmla="*/ 553512 h 1151084"/>
              <a:gd name="connsiteX15" fmla="*/ 733778 w 1262477"/>
              <a:gd name="connsiteY15" fmla="*/ 529548 h 1151084"/>
              <a:gd name="connsiteX16" fmla="*/ 721154 w 1262477"/>
              <a:gd name="connsiteY16" fmla="*/ 525697 h 1151084"/>
              <a:gd name="connsiteX17" fmla="*/ 719497 w 1262477"/>
              <a:gd name="connsiteY17" fmla="*/ 347939 h 1151084"/>
              <a:gd name="connsiteX18" fmla="*/ 651619 w 1262477"/>
              <a:gd name="connsiteY18" fmla="*/ 414013 h 1151084"/>
              <a:gd name="connsiteX19" fmla="*/ 664456 w 1262477"/>
              <a:gd name="connsiteY19" fmla="*/ 433698 h 1151084"/>
              <a:gd name="connsiteX20" fmla="*/ 684996 w 1262477"/>
              <a:gd name="connsiteY20" fmla="*/ 420860 h 1151084"/>
              <a:gd name="connsiteX21" fmla="*/ 724365 w 1262477"/>
              <a:gd name="connsiteY21" fmla="*/ 381491 h 1151084"/>
              <a:gd name="connsiteX22" fmla="*/ 785130 w 1262477"/>
              <a:gd name="connsiteY22" fmla="*/ 420860 h 1151084"/>
              <a:gd name="connsiteX23" fmla="*/ 802246 w 1262477"/>
              <a:gd name="connsiteY23" fmla="*/ 434553 h 1151084"/>
              <a:gd name="connsiteX24" fmla="*/ 805670 w 1262477"/>
              <a:gd name="connsiteY24" fmla="*/ 434553 h 1151084"/>
              <a:gd name="connsiteX25" fmla="*/ 819363 w 1262477"/>
              <a:gd name="connsiteY25" fmla="*/ 414013 h 1151084"/>
              <a:gd name="connsiteX26" fmla="*/ 753463 w 1262477"/>
              <a:gd name="connsiteY26" fmla="*/ 348114 h 1151084"/>
              <a:gd name="connsiteX27" fmla="*/ 719497 w 1262477"/>
              <a:gd name="connsiteY27" fmla="*/ 347939 h 1151084"/>
              <a:gd name="connsiteX28" fmla="*/ 472161 w 1262477"/>
              <a:gd name="connsiteY28" fmla="*/ 347939 h 1151084"/>
              <a:gd name="connsiteX29" fmla="*/ 404284 w 1262477"/>
              <a:gd name="connsiteY29" fmla="*/ 414011 h 1151084"/>
              <a:gd name="connsiteX30" fmla="*/ 417121 w 1262477"/>
              <a:gd name="connsiteY30" fmla="*/ 434551 h 1151084"/>
              <a:gd name="connsiteX31" fmla="*/ 438517 w 1262477"/>
              <a:gd name="connsiteY31" fmla="*/ 420858 h 1151084"/>
              <a:gd name="connsiteX32" fmla="*/ 477885 w 1262477"/>
              <a:gd name="connsiteY32" fmla="*/ 381490 h 1151084"/>
              <a:gd name="connsiteX33" fmla="*/ 538648 w 1262477"/>
              <a:gd name="connsiteY33" fmla="*/ 420858 h 1151084"/>
              <a:gd name="connsiteX34" fmla="*/ 555765 w 1262477"/>
              <a:gd name="connsiteY34" fmla="*/ 434551 h 1151084"/>
              <a:gd name="connsiteX35" fmla="*/ 559188 w 1262477"/>
              <a:gd name="connsiteY35" fmla="*/ 434551 h 1151084"/>
              <a:gd name="connsiteX36" fmla="*/ 572026 w 1262477"/>
              <a:gd name="connsiteY36" fmla="*/ 414011 h 1151084"/>
              <a:gd name="connsiteX37" fmla="*/ 506127 w 1262477"/>
              <a:gd name="connsiteY37" fmla="*/ 348113 h 1151084"/>
              <a:gd name="connsiteX38" fmla="*/ 472161 w 1262477"/>
              <a:gd name="connsiteY38" fmla="*/ 347939 h 1151084"/>
              <a:gd name="connsiteX39" fmla="*/ 306719 w 1262477"/>
              <a:gd name="connsiteY39" fmla="*/ 319014 h 1151084"/>
              <a:gd name="connsiteX40" fmla="*/ 498424 w 1262477"/>
              <a:gd name="connsiteY40" fmla="*/ 737516 h 1151084"/>
              <a:gd name="connsiteX41" fmla="*/ 752606 w 1262477"/>
              <a:gd name="connsiteY41" fmla="*/ 725535 h 1151084"/>
              <a:gd name="connsiteX42" fmla="*/ 726931 w 1262477"/>
              <a:gd name="connsiteY42" fmla="*/ 699004 h 1151084"/>
              <a:gd name="connsiteX43" fmla="*/ 344375 w 1262477"/>
              <a:gd name="connsiteY43" fmla="*/ 547522 h 1151084"/>
              <a:gd name="connsiteX44" fmla="*/ 332394 w 1262477"/>
              <a:gd name="connsiteY44" fmla="*/ 350680 h 1151084"/>
              <a:gd name="connsiteX45" fmla="*/ 306719 w 1262477"/>
              <a:gd name="connsiteY45" fmla="*/ 319014 h 1151084"/>
              <a:gd name="connsiteX46" fmla="*/ 890397 w 1262477"/>
              <a:gd name="connsiteY46" fmla="*/ 264239 h 1151084"/>
              <a:gd name="connsiteX47" fmla="*/ 864722 w 1262477"/>
              <a:gd name="connsiteY47" fmla="*/ 289058 h 1151084"/>
              <a:gd name="connsiteX48" fmla="*/ 869002 w 1262477"/>
              <a:gd name="connsiteY48" fmla="*/ 567204 h 1151084"/>
              <a:gd name="connsiteX49" fmla="*/ 890397 w 1262477"/>
              <a:gd name="connsiteY49" fmla="*/ 598870 h 1151084"/>
              <a:gd name="connsiteX50" fmla="*/ 890397 w 1262477"/>
              <a:gd name="connsiteY50" fmla="*/ 264239 h 1151084"/>
              <a:gd name="connsiteX51" fmla="*/ 344912 w 1262477"/>
              <a:gd name="connsiteY51" fmla="*/ 228190 h 1151084"/>
              <a:gd name="connsiteX52" fmla="*/ 320413 w 1262477"/>
              <a:gd name="connsiteY52" fmla="*/ 261674 h 1151084"/>
              <a:gd name="connsiteX53" fmla="*/ 388025 w 1262477"/>
              <a:gd name="connsiteY53" fmla="*/ 354960 h 1151084"/>
              <a:gd name="connsiteX54" fmla="*/ 455635 w 1262477"/>
              <a:gd name="connsiteY54" fmla="*/ 261674 h 1151084"/>
              <a:gd name="connsiteX55" fmla="*/ 431458 w 1262477"/>
              <a:gd name="connsiteY55" fmla="*/ 228190 h 1151084"/>
              <a:gd name="connsiteX56" fmla="*/ 388025 w 1262477"/>
              <a:gd name="connsiteY56" fmla="*/ 253116 h 1151084"/>
              <a:gd name="connsiteX57" fmla="*/ 344912 w 1262477"/>
              <a:gd name="connsiteY57" fmla="*/ 228190 h 1151084"/>
              <a:gd name="connsiteX58" fmla="*/ 791654 w 1262477"/>
              <a:gd name="connsiteY58" fmla="*/ 142498 h 1151084"/>
              <a:gd name="connsiteX59" fmla="*/ 767156 w 1262477"/>
              <a:gd name="connsiteY59" fmla="*/ 175233 h 1151084"/>
              <a:gd name="connsiteX60" fmla="*/ 834767 w 1262477"/>
              <a:gd name="connsiteY60" fmla="*/ 268518 h 1151084"/>
              <a:gd name="connsiteX61" fmla="*/ 902377 w 1262477"/>
              <a:gd name="connsiteY61" fmla="*/ 176089 h 1151084"/>
              <a:gd name="connsiteX62" fmla="*/ 834767 w 1262477"/>
              <a:gd name="connsiteY62" fmla="*/ 167531 h 1151084"/>
              <a:gd name="connsiteX63" fmla="*/ 791654 w 1262477"/>
              <a:gd name="connsiteY63" fmla="*/ 142498 h 1151084"/>
              <a:gd name="connsiteX64" fmla="*/ 578652 w 1262477"/>
              <a:gd name="connsiteY64" fmla="*/ 108464 h 1151084"/>
              <a:gd name="connsiteX65" fmla="*/ 383745 w 1262477"/>
              <a:gd name="connsiteY65" fmla="*/ 200052 h 1151084"/>
              <a:gd name="connsiteX66" fmla="*/ 388025 w 1262477"/>
              <a:gd name="connsiteY66" fmla="*/ 202619 h 1151084"/>
              <a:gd name="connsiteX67" fmla="*/ 422258 w 1262477"/>
              <a:gd name="connsiteY67" fmla="*/ 192349 h 1151084"/>
              <a:gd name="connsiteX68" fmla="*/ 441942 w 1262477"/>
              <a:gd name="connsiteY68" fmla="*/ 195773 h 1151084"/>
              <a:gd name="connsiteX69" fmla="*/ 732924 w 1262477"/>
              <a:gd name="connsiteY69" fmla="*/ 167531 h 1151084"/>
              <a:gd name="connsiteX70" fmla="*/ 745762 w 1262477"/>
              <a:gd name="connsiteY70" fmla="*/ 135865 h 1151084"/>
              <a:gd name="connsiteX71" fmla="*/ 651045 w 1262477"/>
              <a:gd name="connsiteY71" fmla="*/ 109188 h 1151084"/>
              <a:gd name="connsiteX72" fmla="*/ 578652 w 1262477"/>
              <a:gd name="connsiteY72" fmla="*/ 108464 h 1151084"/>
              <a:gd name="connsiteX73" fmla="*/ 63124 w 1262477"/>
              <a:gd name="connsiteY73" fmla="*/ 0 h 1151084"/>
              <a:gd name="connsiteX74" fmla="*/ 1199353 w 1262477"/>
              <a:gd name="connsiteY74" fmla="*/ 0 h 1151084"/>
              <a:gd name="connsiteX75" fmla="*/ 1262477 w 1262477"/>
              <a:gd name="connsiteY75" fmla="*/ 64980 h 1151084"/>
              <a:gd name="connsiteX76" fmla="*/ 1262477 w 1262477"/>
              <a:gd name="connsiteY76" fmla="*/ 831751 h 1151084"/>
              <a:gd name="connsiteX77" fmla="*/ 1199353 w 1262477"/>
              <a:gd name="connsiteY77" fmla="*/ 894875 h 1151084"/>
              <a:gd name="connsiteX78" fmla="*/ 1009982 w 1262477"/>
              <a:gd name="connsiteY78" fmla="*/ 894875 h 1151084"/>
              <a:gd name="connsiteX79" fmla="*/ 1009982 w 1262477"/>
              <a:gd name="connsiteY79" fmla="*/ 1151084 h 1151084"/>
              <a:gd name="connsiteX80" fmla="*/ 757487 w 1262477"/>
              <a:gd name="connsiteY80" fmla="*/ 893018 h 1151084"/>
              <a:gd name="connsiteX81" fmla="*/ 63124 w 1262477"/>
              <a:gd name="connsiteY81" fmla="*/ 893018 h 1151084"/>
              <a:gd name="connsiteX82" fmla="*/ 0 w 1262477"/>
              <a:gd name="connsiteY82" fmla="*/ 829894 h 1151084"/>
              <a:gd name="connsiteX83" fmla="*/ 0 w 1262477"/>
              <a:gd name="connsiteY83" fmla="*/ 63124 h 1151084"/>
              <a:gd name="connsiteX84" fmla="*/ 63124 w 1262477"/>
              <a:gd name="connsiteY84" fmla="*/ 0 h 115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62477" h="1151084">
                <a:moveTo>
                  <a:pt x="748863" y="586676"/>
                </a:moveTo>
                <a:cubicBezTo>
                  <a:pt x="735063" y="591383"/>
                  <a:pt x="724365" y="605717"/>
                  <a:pt x="724365" y="619411"/>
                </a:cubicBezTo>
                <a:cubicBezTo>
                  <a:pt x="724365" y="661347"/>
                  <a:pt x="791976" y="712696"/>
                  <a:pt x="791976" y="712696"/>
                </a:cubicBezTo>
                <a:cubicBezTo>
                  <a:pt x="791976" y="712696"/>
                  <a:pt x="859587" y="662202"/>
                  <a:pt x="859587" y="620267"/>
                </a:cubicBezTo>
                <a:cubicBezTo>
                  <a:pt x="859587" y="592024"/>
                  <a:pt x="816795" y="562071"/>
                  <a:pt x="791976" y="611709"/>
                </a:cubicBezTo>
                <a:cubicBezTo>
                  <a:pt x="779566" y="586890"/>
                  <a:pt x="762664" y="581969"/>
                  <a:pt x="748863" y="586676"/>
                </a:cubicBezTo>
                <a:close/>
                <a:moveTo>
                  <a:pt x="721154" y="525697"/>
                </a:moveTo>
                <a:cubicBezTo>
                  <a:pt x="716875" y="526125"/>
                  <a:pt x="712810" y="528264"/>
                  <a:pt x="709815" y="532115"/>
                </a:cubicBezTo>
                <a:cubicBezTo>
                  <a:pt x="705536" y="537250"/>
                  <a:pt x="700401" y="542385"/>
                  <a:pt x="695266" y="546665"/>
                </a:cubicBezTo>
                <a:cubicBezTo>
                  <a:pt x="640493" y="592880"/>
                  <a:pt x="559190" y="586034"/>
                  <a:pt x="512975" y="532115"/>
                </a:cubicBezTo>
                <a:cubicBezTo>
                  <a:pt x="506984" y="525268"/>
                  <a:pt x="496714" y="524413"/>
                  <a:pt x="489867" y="530403"/>
                </a:cubicBezTo>
                <a:cubicBezTo>
                  <a:pt x="482165" y="536395"/>
                  <a:pt x="481309" y="546665"/>
                  <a:pt x="487300" y="554367"/>
                </a:cubicBezTo>
                <a:cubicBezTo>
                  <a:pt x="518110" y="590312"/>
                  <a:pt x="563468" y="611709"/>
                  <a:pt x="611395" y="611709"/>
                </a:cubicBezTo>
                <a:cubicBezTo>
                  <a:pt x="659321" y="611709"/>
                  <a:pt x="704680" y="590312"/>
                  <a:pt x="735490" y="554367"/>
                </a:cubicBezTo>
                <a:cubicBezTo>
                  <a:pt x="735490" y="554367"/>
                  <a:pt x="736345" y="553512"/>
                  <a:pt x="736345" y="553512"/>
                </a:cubicBezTo>
                <a:cubicBezTo>
                  <a:pt x="742337" y="545809"/>
                  <a:pt x="741480" y="535539"/>
                  <a:pt x="733778" y="529548"/>
                </a:cubicBezTo>
                <a:cubicBezTo>
                  <a:pt x="729927" y="526552"/>
                  <a:pt x="725433" y="525269"/>
                  <a:pt x="721154" y="525697"/>
                </a:cubicBezTo>
                <a:close/>
                <a:moveTo>
                  <a:pt x="719497" y="347939"/>
                </a:moveTo>
                <a:cubicBezTo>
                  <a:pt x="686762" y="354318"/>
                  <a:pt x="659322" y="379351"/>
                  <a:pt x="651619" y="414013"/>
                </a:cubicBezTo>
                <a:cubicBezTo>
                  <a:pt x="649907" y="422571"/>
                  <a:pt x="655898" y="431986"/>
                  <a:pt x="664456" y="433698"/>
                </a:cubicBezTo>
                <a:cubicBezTo>
                  <a:pt x="673871" y="435409"/>
                  <a:pt x="682429" y="430274"/>
                  <a:pt x="684996" y="420860"/>
                </a:cubicBezTo>
                <a:cubicBezTo>
                  <a:pt x="689276" y="401176"/>
                  <a:pt x="704681" y="385771"/>
                  <a:pt x="724365" y="381491"/>
                </a:cubicBezTo>
                <a:cubicBezTo>
                  <a:pt x="751752" y="375500"/>
                  <a:pt x="779138" y="393473"/>
                  <a:pt x="785130" y="420860"/>
                </a:cubicBezTo>
                <a:cubicBezTo>
                  <a:pt x="786841" y="428563"/>
                  <a:pt x="794543" y="434553"/>
                  <a:pt x="802246" y="434553"/>
                </a:cubicBezTo>
                <a:cubicBezTo>
                  <a:pt x="803102" y="434553"/>
                  <a:pt x="804813" y="434553"/>
                  <a:pt x="805670" y="434553"/>
                </a:cubicBezTo>
                <a:cubicBezTo>
                  <a:pt x="815083" y="432841"/>
                  <a:pt x="821075" y="423428"/>
                  <a:pt x="819363" y="414013"/>
                </a:cubicBezTo>
                <a:cubicBezTo>
                  <a:pt x="812516" y="380636"/>
                  <a:pt x="786841" y="354960"/>
                  <a:pt x="753463" y="348114"/>
                </a:cubicBezTo>
                <a:cubicBezTo>
                  <a:pt x="741910" y="345760"/>
                  <a:pt x="730409" y="345813"/>
                  <a:pt x="719497" y="347939"/>
                </a:cubicBezTo>
                <a:close/>
                <a:moveTo>
                  <a:pt x="472161" y="347939"/>
                </a:moveTo>
                <a:cubicBezTo>
                  <a:pt x="439426" y="354318"/>
                  <a:pt x="411986" y="379351"/>
                  <a:pt x="404284" y="414011"/>
                </a:cubicBezTo>
                <a:cubicBezTo>
                  <a:pt x="401716" y="423426"/>
                  <a:pt x="407707" y="432839"/>
                  <a:pt x="417121" y="434551"/>
                </a:cubicBezTo>
                <a:cubicBezTo>
                  <a:pt x="425679" y="436263"/>
                  <a:pt x="435094" y="430272"/>
                  <a:pt x="438517" y="420858"/>
                </a:cubicBezTo>
                <a:cubicBezTo>
                  <a:pt x="442796" y="401174"/>
                  <a:pt x="458201" y="385770"/>
                  <a:pt x="477885" y="381490"/>
                </a:cubicBezTo>
                <a:cubicBezTo>
                  <a:pt x="505272" y="375500"/>
                  <a:pt x="532658" y="393472"/>
                  <a:pt x="538648" y="420858"/>
                </a:cubicBezTo>
                <a:cubicBezTo>
                  <a:pt x="540360" y="428561"/>
                  <a:pt x="548063" y="434551"/>
                  <a:pt x="555765" y="434551"/>
                </a:cubicBezTo>
                <a:cubicBezTo>
                  <a:pt x="556621" y="434551"/>
                  <a:pt x="558333" y="434551"/>
                  <a:pt x="559188" y="434551"/>
                </a:cubicBezTo>
                <a:cubicBezTo>
                  <a:pt x="567747" y="431984"/>
                  <a:pt x="573738" y="423426"/>
                  <a:pt x="572026" y="414011"/>
                </a:cubicBezTo>
                <a:cubicBezTo>
                  <a:pt x="565180" y="380635"/>
                  <a:pt x="539505" y="354960"/>
                  <a:pt x="506127" y="348113"/>
                </a:cubicBezTo>
                <a:cubicBezTo>
                  <a:pt x="494573" y="345760"/>
                  <a:pt x="483073" y="345813"/>
                  <a:pt x="472161" y="347939"/>
                </a:cubicBezTo>
                <a:close/>
                <a:moveTo>
                  <a:pt x="306719" y="319014"/>
                </a:moveTo>
                <a:cubicBezTo>
                  <a:pt x="244244" y="487614"/>
                  <a:pt x="329826" y="675041"/>
                  <a:pt x="498424" y="737516"/>
                </a:cubicBezTo>
                <a:cubicBezTo>
                  <a:pt x="581440" y="768327"/>
                  <a:pt x="673014" y="764047"/>
                  <a:pt x="752606" y="725535"/>
                </a:cubicBezTo>
                <a:cubicBezTo>
                  <a:pt x="743192" y="716977"/>
                  <a:pt x="734633" y="708419"/>
                  <a:pt x="726931" y="699004"/>
                </a:cubicBezTo>
                <a:cubicBezTo>
                  <a:pt x="579729" y="762336"/>
                  <a:pt x="408563" y="694724"/>
                  <a:pt x="344375" y="547522"/>
                </a:cubicBezTo>
                <a:cubicBezTo>
                  <a:pt x="317845" y="485046"/>
                  <a:pt x="313565" y="415723"/>
                  <a:pt x="332394" y="350680"/>
                </a:cubicBezTo>
                <a:cubicBezTo>
                  <a:pt x="322980" y="341266"/>
                  <a:pt x="314422" y="330140"/>
                  <a:pt x="306719" y="319014"/>
                </a:cubicBezTo>
                <a:close/>
                <a:moveTo>
                  <a:pt x="890397" y="264239"/>
                </a:moveTo>
                <a:cubicBezTo>
                  <a:pt x="882694" y="273654"/>
                  <a:pt x="874136" y="281356"/>
                  <a:pt x="864722" y="289058"/>
                </a:cubicBezTo>
                <a:cubicBezTo>
                  <a:pt x="913505" y="375497"/>
                  <a:pt x="915216" y="479909"/>
                  <a:pt x="869002" y="567204"/>
                </a:cubicBezTo>
                <a:cubicBezTo>
                  <a:pt x="879272" y="575762"/>
                  <a:pt x="886118" y="586888"/>
                  <a:pt x="890397" y="598870"/>
                </a:cubicBezTo>
                <a:cubicBezTo>
                  <a:pt x="952016" y="496170"/>
                  <a:pt x="952016" y="367795"/>
                  <a:pt x="890397" y="264239"/>
                </a:cubicBezTo>
                <a:close/>
                <a:moveTo>
                  <a:pt x="344912" y="228190"/>
                </a:moveTo>
                <a:cubicBezTo>
                  <a:pt x="331111" y="233004"/>
                  <a:pt x="320413" y="247553"/>
                  <a:pt x="320413" y="261674"/>
                </a:cubicBezTo>
                <a:cubicBezTo>
                  <a:pt x="320413" y="303610"/>
                  <a:pt x="388025" y="354960"/>
                  <a:pt x="388025" y="354960"/>
                </a:cubicBezTo>
                <a:cubicBezTo>
                  <a:pt x="388025" y="354960"/>
                  <a:pt x="455635" y="302754"/>
                  <a:pt x="455635" y="261674"/>
                </a:cubicBezTo>
                <a:cubicBezTo>
                  <a:pt x="455635" y="247553"/>
                  <a:pt x="445152" y="233004"/>
                  <a:pt x="431458" y="228190"/>
                </a:cubicBezTo>
                <a:cubicBezTo>
                  <a:pt x="417765" y="223376"/>
                  <a:pt x="400863" y="228297"/>
                  <a:pt x="388025" y="253116"/>
                </a:cubicBezTo>
                <a:cubicBezTo>
                  <a:pt x="375615" y="228297"/>
                  <a:pt x="358712" y="223376"/>
                  <a:pt x="344912" y="228190"/>
                </a:cubicBezTo>
                <a:close/>
                <a:moveTo>
                  <a:pt x="791654" y="142498"/>
                </a:moveTo>
                <a:cubicBezTo>
                  <a:pt x="777854" y="147205"/>
                  <a:pt x="767156" y="161540"/>
                  <a:pt x="767156" y="175233"/>
                </a:cubicBezTo>
                <a:cubicBezTo>
                  <a:pt x="767156" y="217169"/>
                  <a:pt x="834767" y="268518"/>
                  <a:pt x="834767" y="268518"/>
                </a:cubicBezTo>
                <a:cubicBezTo>
                  <a:pt x="834767" y="268518"/>
                  <a:pt x="902377" y="217169"/>
                  <a:pt x="902377" y="176089"/>
                </a:cubicBezTo>
                <a:cubicBezTo>
                  <a:pt x="902377" y="147846"/>
                  <a:pt x="859586" y="117893"/>
                  <a:pt x="834767" y="167531"/>
                </a:cubicBezTo>
                <a:cubicBezTo>
                  <a:pt x="822357" y="142712"/>
                  <a:pt x="805455" y="137791"/>
                  <a:pt x="791654" y="142498"/>
                </a:cubicBezTo>
                <a:close/>
                <a:moveTo>
                  <a:pt x="578652" y="108464"/>
                </a:moveTo>
                <a:cubicBezTo>
                  <a:pt x="506744" y="115807"/>
                  <a:pt x="437663" y="147098"/>
                  <a:pt x="383745" y="200052"/>
                </a:cubicBezTo>
                <a:cubicBezTo>
                  <a:pt x="385457" y="200907"/>
                  <a:pt x="386313" y="201764"/>
                  <a:pt x="388025" y="202619"/>
                </a:cubicBezTo>
                <a:cubicBezTo>
                  <a:pt x="398295" y="195773"/>
                  <a:pt x="410276" y="192349"/>
                  <a:pt x="422258" y="192349"/>
                </a:cubicBezTo>
                <a:cubicBezTo>
                  <a:pt x="429105" y="192349"/>
                  <a:pt x="435951" y="193206"/>
                  <a:pt x="441942" y="195773"/>
                </a:cubicBezTo>
                <a:cubicBezTo>
                  <a:pt x="526669" y="135010"/>
                  <a:pt x="637927" y="123883"/>
                  <a:pt x="732924" y="167531"/>
                </a:cubicBezTo>
                <a:cubicBezTo>
                  <a:pt x="734636" y="156405"/>
                  <a:pt x="738915" y="145279"/>
                  <a:pt x="745762" y="135865"/>
                </a:cubicBezTo>
                <a:cubicBezTo>
                  <a:pt x="715166" y="121958"/>
                  <a:pt x="683233" y="113132"/>
                  <a:pt x="651045" y="109188"/>
                </a:cubicBezTo>
                <a:cubicBezTo>
                  <a:pt x="626905" y="106229"/>
                  <a:pt x="602621" y="106016"/>
                  <a:pt x="578652" y="108464"/>
                </a:cubicBezTo>
                <a:close/>
                <a:moveTo>
                  <a:pt x="63124" y="0"/>
                </a:moveTo>
                <a:lnTo>
                  <a:pt x="1199353" y="0"/>
                </a:lnTo>
                <a:cubicBezTo>
                  <a:pt x="1234629" y="0"/>
                  <a:pt x="1262477" y="29706"/>
                  <a:pt x="1262477" y="64980"/>
                </a:cubicBezTo>
                <a:lnTo>
                  <a:pt x="1262477" y="831751"/>
                </a:lnTo>
                <a:cubicBezTo>
                  <a:pt x="1262477" y="865170"/>
                  <a:pt x="1234629" y="894875"/>
                  <a:pt x="1199353" y="894875"/>
                </a:cubicBezTo>
                <a:lnTo>
                  <a:pt x="1009982" y="894875"/>
                </a:lnTo>
                <a:lnTo>
                  <a:pt x="1009982" y="1151084"/>
                </a:lnTo>
                <a:lnTo>
                  <a:pt x="757487" y="893018"/>
                </a:lnTo>
                <a:lnTo>
                  <a:pt x="63124" y="893018"/>
                </a:lnTo>
                <a:cubicBezTo>
                  <a:pt x="27849" y="893018"/>
                  <a:pt x="0" y="865170"/>
                  <a:pt x="0" y="829894"/>
                </a:cubicBezTo>
                <a:lnTo>
                  <a:pt x="0" y="63124"/>
                </a:lnTo>
                <a:cubicBezTo>
                  <a:pt x="0" y="29706"/>
                  <a:pt x="27849" y="0"/>
                  <a:pt x="63124" y="0"/>
                </a:cubicBezTo>
                <a:close/>
              </a:path>
            </a:pathLst>
          </a:custGeom>
          <a:solidFill>
            <a:schemeClr val="tx1"/>
          </a:solidFill>
          <a:ln w="20638" cap="flat">
            <a:noFill/>
            <a:prstDash val="solid"/>
            <a:miter/>
          </a:ln>
        </p:spPr>
        <p:txBody>
          <a:bodyPr wrap="square" rtlCol="0" anchor="ctr">
            <a:noAutofit/>
          </a:bodyPr>
          <a:lstStyle/>
          <a:p>
            <a:endParaRPr lang="en-GB"/>
          </a:p>
        </p:txBody>
      </p:sp>
      <p:sp>
        <p:nvSpPr>
          <p:cNvPr id="125" name="Freeform: Shape 124">
            <a:extLst>
              <a:ext uri="{FF2B5EF4-FFF2-40B4-BE49-F238E27FC236}">
                <a16:creationId xmlns:a16="http://schemas.microsoft.com/office/drawing/2014/main" id="{DC494517-801C-4E85-A367-91B9C67DBFB5}"/>
              </a:ext>
            </a:extLst>
          </p:cNvPr>
          <p:cNvSpPr/>
          <p:nvPr/>
        </p:nvSpPr>
        <p:spPr>
          <a:xfrm rot="5098051" flipH="1">
            <a:off x="2816453" y="2338891"/>
            <a:ext cx="1249692" cy="1243656"/>
          </a:xfrm>
          <a:custGeom>
            <a:avLst/>
            <a:gdLst>
              <a:gd name="connsiteX0" fmla="*/ 567940 w 1478767"/>
              <a:gd name="connsiteY0" fmla="*/ 173196 h 1471628"/>
              <a:gd name="connsiteX1" fmla="*/ 548027 w 1478767"/>
              <a:gd name="connsiteY1" fmla="*/ 76115 h 1471628"/>
              <a:gd name="connsiteX2" fmla="*/ 548027 w 1478767"/>
              <a:gd name="connsiteY2" fmla="*/ 73626 h 1471628"/>
              <a:gd name="connsiteX3" fmla="*/ 503219 w 1478767"/>
              <a:gd name="connsiteY3" fmla="*/ 46244 h 1471628"/>
              <a:gd name="connsiteX4" fmla="*/ 475838 w 1478767"/>
              <a:gd name="connsiteY4" fmla="*/ 91052 h 1471628"/>
              <a:gd name="connsiteX5" fmla="*/ 495751 w 1478767"/>
              <a:gd name="connsiteY5" fmla="*/ 188133 h 1471628"/>
              <a:gd name="connsiteX6" fmla="*/ 533091 w 1478767"/>
              <a:gd name="connsiteY6" fmla="*/ 218004 h 1471628"/>
              <a:gd name="connsiteX7" fmla="*/ 540559 w 1478767"/>
              <a:gd name="connsiteY7" fmla="*/ 218004 h 1471628"/>
              <a:gd name="connsiteX8" fmla="*/ 567940 w 1478767"/>
              <a:gd name="connsiteY8" fmla="*/ 173196 h 1471628"/>
              <a:gd name="connsiteX9" fmla="*/ 861359 w 1478767"/>
              <a:gd name="connsiteY9" fmla="*/ 151748 h 1471628"/>
              <a:gd name="connsiteX10" fmla="*/ 803101 w 1478767"/>
              <a:gd name="connsiteY10" fmla="*/ 0 h 1471628"/>
              <a:gd name="connsiteX11" fmla="*/ 663687 w 1478767"/>
              <a:gd name="connsiteY11" fmla="*/ 83576 h 1471628"/>
              <a:gd name="connsiteX12" fmla="*/ 721944 w 1478767"/>
              <a:gd name="connsiteY12" fmla="*/ 235325 h 1471628"/>
              <a:gd name="connsiteX13" fmla="*/ 861359 w 1478767"/>
              <a:gd name="connsiteY13" fmla="*/ 151748 h 1471628"/>
              <a:gd name="connsiteX14" fmla="*/ 1116429 w 1478767"/>
              <a:gd name="connsiteY14" fmla="*/ 1070756 h 1471628"/>
              <a:gd name="connsiteX15" fmla="*/ 1061545 w 1478767"/>
              <a:gd name="connsiteY15" fmla="*/ 1013443 h 1471628"/>
              <a:gd name="connsiteX16" fmla="*/ 1026253 w 1478767"/>
              <a:gd name="connsiteY16" fmla="*/ 1052489 h 1471628"/>
              <a:gd name="connsiteX17" fmla="*/ 710006 w 1478767"/>
              <a:gd name="connsiteY17" fmla="*/ 1294845 h 1471628"/>
              <a:gd name="connsiteX18" fmla="*/ 707919 w 1478767"/>
              <a:gd name="connsiteY18" fmla="*/ 1296518 h 1471628"/>
              <a:gd name="connsiteX19" fmla="*/ 705631 w 1478767"/>
              <a:gd name="connsiteY19" fmla="*/ 1298024 h 1471628"/>
              <a:gd name="connsiteX20" fmla="*/ 616270 w 1478767"/>
              <a:gd name="connsiteY20" fmla="*/ 1323581 h 1471628"/>
              <a:gd name="connsiteX21" fmla="*/ 614976 w 1478767"/>
              <a:gd name="connsiteY21" fmla="*/ 1323695 h 1471628"/>
              <a:gd name="connsiteX22" fmla="*/ 451295 w 1478767"/>
              <a:gd name="connsiteY22" fmla="*/ 1317254 h 1471628"/>
              <a:gd name="connsiteX23" fmla="*/ 405294 w 1478767"/>
              <a:gd name="connsiteY23" fmla="*/ 1372137 h 1471628"/>
              <a:gd name="connsiteX24" fmla="*/ 376987 w 1478767"/>
              <a:gd name="connsiteY24" fmla="*/ 1405914 h 1471628"/>
              <a:gd name="connsiteX25" fmla="*/ 455394 w 1478767"/>
              <a:gd name="connsiteY25" fmla="*/ 1471628 h 1471628"/>
              <a:gd name="connsiteX26" fmla="*/ 524816 w 1478767"/>
              <a:gd name="connsiteY26" fmla="*/ 1388799 h 1471628"/>
              <a:gd name="connsiteX27" fmla="*/ 724933 w 1478767"/>
              <a:gd name="connsiteY27" fmla="*/ 1396686 h 1471628"/>
              <a:gd name="connsiteX28" fmla="*/ 771992 w 1478767"/>
              <a:gd name="connsiteY28" fmla="*/ 1383419 h 1471628"/>
              <a:gd name="connsiteX29" fmla="*/ 1088085 w 1478767"/>
              <a:gd name="connsiteY29" fmla="*/ 1141448 h 1471628"/>
              <a:gd name="connsiteX30" fmla="*/ 1115790 w 1478767"/>
              <a:gd name="connsiteY30" fmla="*/ 1099254 h 1471628"/>
              <a:gd name="connsiteX31" fmla="*/ 1116429 w 1478767"/>
              <a:gd name="connsiteY31" fmla="*/ 1070756 h 1471628"/>
              <a:gd name="connsiteX32" fmla="*/ 1070985 w 1478767"/>
              <a:gd name="connsiteY32" fmla="*/ 544870 h 1471628"/>
              <a:gd name="connsiteX33" fmla="*/ 1048063 w 1478767"/>
              <a:gd name="connsiteY33" fmla="*/ 500895 h 1471628"/>
              <a:gd name="connsiteX34" fmla="*/ 956787 w 1478767"/>
              <a:gd name="connsiteY34" fmla="*/ 508933 h 1471628"/>
              <a:gd name="connsiteX35" fmla="*/ 683817 w 1478767"/>
              <a:gd name="connsiteY35" fmla="*/ 834620 h 1471628"/>
              <a:gd name="connsiteX36" fmla="*/ 665016 w 1478767"/>
              <a:gd name="connsiteY36" fmla="*/ 836275 h 1471628"/>
              <a:gd name="connsiteX37" fmla="*/ 661702 w 1478767"/>
              <a:gd name="connsiteY37" fmla="*/ 816086 h 1471628"/>
              <a:gd name="connsiteX38" fmla="*/ 991201 w 1478767"/>
              <a:gd name="connsiteY38" fmla="*/ 423972 h 1471628"/>
              <a:gd name="connsiteX39" fmla="*/ 983669 w 1478767"/>
              <a:gd name="connsiteY39" fmla="*/ 332093 h 1471628"/>
              <a:gd name="connsiteX40" fmla="*/ 891788 w 1478767"/>
              <a:gd name="connsiteY40" fmla="*/ 339625 h 1471628"/>
              <a:gd name="connsiteX41" fmla="*/ 562202 w 1478767"/>
              <a:gd name="connsiteY41" fmla="*/ 732863 h 1471628"/>
              <a:gd name="connsiteX42" fmla="*/ 543403 w 1478767"/>
              <a:gd name="connsiteY42" fmla="*/ 734518 h 1471628"/>
              <a:gd name="connsiteX43" fmla="*/ 540088 w 1478767"/>
              <a:gd name="connsiteY43" fmla="*/ 714329 h 1471628"/>
              <a:gd name="connsiteX44" fmla="*/ 814149 w 1478767"/>
              <a:gd name="connsiteY44" fmla="*/ 388359 h 1471628"/>
              <a:gd name="connsiteX45" fmla="*/ 805510 w 1478767"/>
              <a:gd name="connsiteY45" fmla="*/ 296577 h 1471628"/>
              <a:gd name="connsiteX46" fmla="*/ 713726 w 1478767"/>
              <a:gd name="connsiteY46" fmla="*/ 305217 h 1471628"/>
              <a:gd name="connsiteX47" fmla="*/ 440757 w 1478767"/>
              <a:gd name="connsiteY47" fmla="*/ 630904 h 1471628"/>
              <a:gd name="connsiteX48" fmla="*/ 420433 w 1478767"/>
              <a:gd name="connsiteY48" fmla="*/ 632694 h 1471628"/>
              <a:gd name="connsiteX49" fmla="*/ 418659 w 1478767"/>
              <a:gd name="connsiteY49" fmla="*/ 612554 h 1471628"/>
              <a:gd name="connsiteX50" fmla="*/ 599107 w 1478767"/>
              <a:gd name="connsiteY50" fmla="*/ 397054 h 1471628"/>
              <a:gd name="connsiteX51" fmla="*/ 599897 w 1478767"/>
              <a:gd name="connsiteY51" fmla="*/ 396108 h 1471628"/>
              <a:gd name="connsiteX52" fmla="*/ 591069 w 1478767"/>
              <a:gd name="connsiteY52" fmla="*/ 305777 h 1471628"/>
              <a:gd name="connsiteX53" fmla="*/ 500714 w 1478767"/>
              <a:gd name="connsiteY53" fmla="*/ 313733 h 1471628"/>
              <a:gd name="connsiteX54" fmla="*/ 180483 w 1478767"/>
              <a:gd name="connsiteY54" fmla="*/ 694789 h 1471628"/>
              <a:gd name="connsiteX55" fmla="*/ 74478 w 1478767"/>
              <a:gd name="connsiteY55" fmla="*/ 1000745 h 1471628"/>
              <a:gd name="connsiteX56" fmla="*/ 0 w 1478767"/>
              <a:gd name="connsiteY56" fmla="*/ 1089607 h 1471628"/>
              <a:gd name="connsiteX57" fmla="*/ 320310 w 1478767"/>
              <a:gd name="connsiteY57" fmla="*/ 1358581 h 1471628"/>
              <a:gd name="connsiteX58" fmla="*/ 417869 w 1478767"/>
              <a:gd name="connsiteY58" fmla="*/ 1242178 h 1471628"/>
              <a:gd name="connsiteX59" fmla="*/ 617940 w 1478767"/>
              <a:gd name="connsiteY59" fmla="*/ 1249512 h 1471628"/>
              <a:gd name="connsiteX60" fmla="*/ 664998 w 1478767"/>
              <a:gd name="connsiteY60" fmla="*/ 1236242 h 1471628"/>
              <a:gd name="connsiteX61" fmla="*/ 981027 w 1478767"/>
              <a:gd name="connsiteY61" fmla="*/ 993535 h 1471628"/>
              <a:gd name="connsiteX62" fmla="*/ 994365 w 1478767"/>
              <a:gd name="connsiteY62" fmla="*/ 894131 h 1471628"/>
              <a:gd name="connsiteX63" fmla="*/ 893255 w 1478767"/>
              <a:gd name="connsiteY63" fmla="*/ 878556 h 1471628"/>
              <a:gd name="connsiteX64" fmla="*/ 676639 w 1478767"/>
              <a:gd name="connsiteY64" fmla="*/ 1044918 h 1471628"/>
              <a:gd name="connsiteX65" fmla="*/ 783131 w 1478767"/>
              <a:gd name="connsiteY65" fmla="*/ 917860 h 1471628"/>
              <a:gd name="connsiteX66" fmla="*/ 1056101 w 1478767"/>
              <a:gd name="connsiteY66" fmla="*/ 592173 h 1471628"/>
              <a:gd name="connsiteX67" fmla="*/ 1070985 w 1478767"/>
              <a:gd name="connsiteY67" fmla="*/ 544870 h 1471628"/>
              <a:gd name="connsiteX68" fmla="*/ 1178329 w 1478767"/>
              <a:gd name="connsiteY68" fmla="*/ 702081 h 1471628"/>
              <a:gd name="connsiteX69" fmla="*/ 1118172 w 1478767"/>
              <a:gd name="connsiteY69" fmla="*/ 633072 h 1471628"/>
              <a:gd name="connsiteX70" fmla="*/ 1112996 w 1478767"/>
              <a:gd name="connsiteY70" fmla="*/ 639858 h 1471628"/>
              <a:gd name="connsiteX71" fmla="*/ 981734 w 1478767"/>
              <a:gd name="connsiteY71" fmla="*/ 796470 h 1471628"/>
              <a:gd name="connsiteX72" fmla="*/ 1053585 w 1478767"/>
              <a:gd name="connsiteY72" fmla="*/ 846934 h 1471628"/>
              <a:gd name="connsiteX73" fmla="*/ 1062180 w 1478767"/>
              <a:gd name="connsiteY73" fmla="*/ 859958 h 1471628"/>
              <a:gd name="connsiteX74" fmla="*/ 1163280 w 1478767"/>
              <a:gd name="connsiteY74" fmla="*/ 739333 h 1471628"/>
              <a:gd name="connsiteX75" fmla="*/ 1178329 w 1478767"/>
              <a:gd name="connsiteY75" fmla="*/ 702081 h 1471628"/>
              <a:gd name="connsiteX76" fmla="*/ 1140378 w 1478767"/>
              <a:gd name="connsiteY76" fmla="*/ 110251 h 1471628"/>
              <a:gd name="connsiteX77" fmla="*/ 1128795 w 1478767"/>
              <a:gd name="connsiteY77" fmla="*/ 82939 h 1471628"/>
              <a:gd name="connsiteX78" fmla="*/ 1074977 w 1478767"/>
              <a:gd name="connsiteY78" fmla="*/ 84836 h 1471628"/>
              <a:gd name="connsiteX79" fmla="*/ 1072956 w 1478767"/>
              <a:gd name="connsiteY79" fmla="*/ 86289 h 1471628"/>
              <a:gd name="connsiteX80" fmla="*/ 972587 w 1478767"/>
              <a:gd name="connsiteY80" fmla="*/ 198282 h 1471628"/>
              <a:gd name="connsiteX81" fmla="*/ 973597 w 1478767"/>
              <a:gd name="connsiteY81" fmla="*/ 246606 h 1471628"/>
              <a:gd name="connsiteX82" fmla="*/ 977956 w 1478767"/>
              <a:gd name="connsiteY82" fmla="*/ 252670 h 1471628"/>
              <a:gd name="connsiteX83" fmla="*/ 1030321 w 1478767"/>
              <a:gd name="connsiteY83" fmla="*/ 248751 h 1471628"/>
              <a:gd name="connsiteX84" fmla="*/ 1130690 w 1478767"/>
              <a:gd name="connsiteY84" fmla="*/ 136758 h 1471628"/>
              <a:gd name="connsiteX85" fmla="*/ 1140378 w 1478767"/>
              <a:gd name="connsiteY85" fmla="*/ 110251 h 1471628"/>
              <a:gd name="connsiteX86" fmla="*/ 1309082 w 1478767"/>
              <a:gd name="connsiteY86" fmla="*/ 1226827 h 1471628"/>
              <a:gd name="connsiteX87" fmla="*/ 1293157 w 1478767"/>
              <a:gd name="connsiteY87" fmla="*/ 1203186 h 1471628"/>
              <a:gd name="connsiteX88" fmla="*/ 1290817 w 1478767"/>
              <a:gd name="connsiteY88" fmla="*/ 1202338 h 1471628"/>
              <a:gd name="connsiteX89" fmla="*/ 1206325 w 1478767"/>
              <a:gd name="connsiteY89" fmla="*/ 1150546 h 1471628"/>
              <a:gd name="connsiteX90" fmla="*/ 1154870 w 1478767"/>
              <a:gd name="connsiteY90" fmla="*/ 1161027 h 1471628"/>
              <a:gd name="connsiteX91" fmla="*/ 1152327 w 1478767"/>
              <a:gd name="connsiteY91" fmla="*/ 1168048 h 1471628"/>
              <a:gd name="connsiteX92" fmla="*/ 1167692 w 1478767"/>
              <a:gd name="connsiteY92" fmla="*/ 1213330 h 1471628"/>
              <a:gd name="connsiteX93" fmla="*/ 1252183 w 1478767"/>
              <a:gd name="connsiteY93" fmla="*/ 1265122 h 1471628"/>
              <a:gd name="connsiteX94" fmla="*/ 1303638 w 1478767"/>
              <a:gd name="connsiteY94" fmla="*/ 1254641 h 1471628"/>
              <a:gd name="connsiteX95" fmla="*/ 1309082 w 1478767"/>
              <a:gd name="connsiteY95" fmla="*/ 1226827 h 1471628"/>
              <a:gd name="connsiteX96" fmla="*/ 1421456 w 1478767"/>
              <a:gd name="connsiteY96" fmla="*/ 808771 h 1471628"/>
              <a:gd name="connsiteX97" fmla="*/ 1390249 w 1478767"/>
              <a:gd name="connsiteY97" fmla="*/ 766538 h 1471628"/>
              <a:gd name="connsiteX98" fmla="*/ 1387770 w 1478767"/>
              <a:gd name="connsiteY98" fmla="*/ 766756 h 1471628"/>
              <a:gd name="connsiteX99" fmla="*/ 1289316 w 1478767"/>
              <a:gd name="connsiteY99" fmla="*/ 755435 h 1471628"/>
              <a:gd name="connsiteX100" fmla="*/ 1247083 w 1478767"/>
              <a:gd name="connsiteY100" fmla="*/ 786641 h 1471628"/>
              <a:gd name="connsiteX101" fmla="*/ 1247738 w 1478767"/>
              <a:gd name="connsiteY101" fmla="*/ 794080 h 1471628"/>
              <a:gd name="connsiteX102" fmla="*/ 1280769 w 1478767"/>
              <a:gd name="connsiteY102" fmla="*/ 828656 h 1471628"/>
              <a:gd name="connsiteX103" fmla="*/ 1379222 w 1478767"/>
              <a:gd name="connsiteY103" fmla="*/ 839977 h 1471628"/>
              <a:gd name="connsiteX104" fmla="*/ 1421456 w 1478767"/>
              <a:gd name="connsiteY104" fmla="*/ 808771 h 1471628"/>
              <a:gd name="connsiteX105" fmla="*/ 1407746 w 1478767"/>
              <a:gd name="connsiteY105" fmla="*/ 563971 h 1471628"/>
              <a:gd name="connsiteX106" fmla="*/ 1299795 w 1478767"/>
              <a:gd name="connsiteY106" fmla="*/ 510796 h 1471628"/>
              <a:gd name="connsiteX107" fmla="*/ 1228784 w 1478767"/>
              <a:gd name="connsiteY107" fmla="*/ 607949 h 1471628"/>
              <a:gd name="connsiteX108" fmla="*/ 1336737 w 1478767"/>
              <a:gd name="connsiteY108" fmla="*/ 661123 h 1471628"/>
              <a:gd name="connsiteX109" fmla="*/ 1407746 w 1478767"/>
              <a:gd name="connsiteY109" fmla="*/ 563971 h 1471628"/>
              <a:gd name="connsiteX110" fmla="*/ 1478767 w 1478767"/>
              <a:gd name="connsiteY110" fmla="*/ 1011036 h 1471628"/>
              <a:gd name="connsiteX111" fmla="*/ 1318850 w 1478767"/>
              <a:gd name="connsiteY111" fmla="*/ 897674 h 1471628"/>
              <a:gd name="connsiteX112" fmla="*/ 1181208 w 1478767"/>
              <a:gd name="connsiteY112" fmla="*/ 1037239 h 1471628"/>
              <a:gd name="connsiteX113" fmla="*/ 1341123 w 1478767"/>
              <a:gd name="connsiteY113" fmla="*/ 1150600 h 1471628"/>
              <a:gd name="connsiteX114" fmla="*/ 1478767 w 1478767"/>
              <a:gd name="connsiteY114" fmla="*/ 1011036 h 1471628"/>
              <a:gd name="connsiteX115" fmla="*/ 1423752 w 1478767"/>
              <a:gd name="connsiteY115" fmla="*/ 306843 h 1471628"/>
              <a:gd name="connsiteX116" fmla="*/ 1263835 w 1478767"/>
              <a:gd name="connsiteY116" fmla="*/ 193480 h 1471628"/>
              <a:gd name="connsiteX117" fmla="*/ 1126193 w 1478767"/>
              <a:gd name="connsiteY117" fmla="*/ 333046 h 1471628"/>
              <a:gd name="connsiteX118" fmla="*/ 1286108 w 1478767"/>
              <a:gd name="connsiteY118" fmla="*/ 446406 h 1471628"/>
              <a:gd name="connsiteX119" fmla="*/ 1423752 w 1478767"/>
              <a:gd name="connsiteY119" fmla="*/ 306843 h 147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478767" h="1471628">
                <a:moveTo>
                  <a:pt x="567940" y="173196"/>
                </a:moveTo>
                <a:lnTo>
                  <a:pt x="548027" y="76115"/>
                </a:lnTo>
                <a:cubicBezTo>
                  <a:pt x="548027" y="73626"/>
                  <a:pt x="548027" y="73626"/>
                  <a:pt x="548027" y="73626"/>
                </a:cubicBezTo>
                <a:cubicBezTo>
                  <a:pt x="543048" y="53712"/>
                  <a:pt x="523134" y="41266"/>
                  <a:pt x="503219" y="46244"/>
                </a:cubicBezTo>
                <a:cubicBezTo>
                  <a:pt x="483305" y="51223"/>
                  <a:pt x="470859" y="71137"/>
                  <a:pt x="475838" y="91052"/>
                </a:cubicBezTo>
                <a:lnTo>
                  <a:pt x="495751" y="188133"/>
                </a:lnTo>
                <a:cubicBezTo>
                  <a:pt x="500730" y="205558"/>
                  <a:pt x="515665" y="218004"/>
                  <a:pt x="533091" y="218004"/>
                </a:cubicBezTo>
                <a:cubicBezTo>
                  <a:pt x="535580" y="218004"/>
                  <a:pt x="538070" y="218004"/>
                  <a:pt x="540559" y="218004"/>
                </a:cubicBezTo>
                <a:cubicBezTo>
                  <a:pt x="560473" y="213026"/>
                  <a:pt x="572919" y="193111"/>
                  <a:pt x="567940" y="173196"/>
                </a:cubicBezTo>
                <a:close/>
                <a:moveTo>
                  <a:pt x="861359" y="151748"/>
                </a:moveTo>
                <a:cubicBezTo>
                  <a:pt x="822408" y="111984"/>
                  <a:pt x="799366" y="56642"/>
                  <a:pt x="803101" y="0"/>
                </a:cubicBezTo>
                <a:cubicBezTo>
                  <a:pt x="771127" y="46903"/>
                  <a:pt x="718866" y="76275"/>
                  <a:pt x="663687" y="83576"/>
                </a:cubicBezTo>
                <a:cubicBezTo>
                  <a:pt x="704988" y="124152"/>
                  <a:pt x="725680" y="178683"/>
                  <a:pt x="721944" y="235325"/>
                </a:cubicBezTo>
                <a:cubicBezTo>
                  <a:pt x="753918" y="188422"/>
                  <a:pt x="806177" y="159050"/>
                  <a:pt x="861359" y="151748"/>
                </a:cubicBezTo>
                <a:close/>
                <a:moveTo>
                  <a:pt x="1116429" y="1070756"/>
                </a:moveTo>
                <a:cubicBezTo>
                  <a:pt x="1111463" y="1043226"/>
                  <a:pt x="1090551" y="1019980"/>
                  <a:pt x="1061545" y="1013443"/>
                </a:cubicBezTo>
                <a:cubicBezTo>
                  <a:pt x="1052256" y="1028498"/>
                  <a:pt x="1040296" y="1041733"/>
                  <a:pt x="1026253" y="1052489"/>
                </a:cubicBezTo>
                <a:lnTo>
                  <a:pt x="710006" y="1294845"/>
                </a:lnTo>
                <a:lnTo>
                  <a:pt x="707919" y="1296518"/>
                </a:lnTo>
                <a:lnTo>
                  <a:pt x="705631" y="1298024"/>
                </a:lnTo>
                <a:cubicBezTo>
                  <a:pt x="679149" y="1315457"/>
                  <a:pt x="647966" y="1324375"/>
                  <a:pt x="616270" y="1323581"/>
                </a:cubicBezTo>
                <a:lnTo>
                  <a:pt x="614976" y="1323695"/>
                </a:lnTo>
                <a:lnTo>
                  <a:pt x="451295" y="1317254"/>
                </a:lnTo>
                <a:lnTo>
                  <a:pt x="405294" y="1372137"/>
                </a:lnTo>
                <a:lnTo>
                  <a:pt x="376987" y="1405914"/>
                </a:lnTo>
                <a:lnTo>
                  <a:pt x="455394" y="1471628"/>
                </a:lnTo>
                <a:lnTo>
                  <a:pt x="524816" y="1388799"/>
                </a:lnTo>
                <a:lnTo>
                  <a:pt x="724933" y="1396686"/>
                </a:lnTo>
                <a:cubicBezTo>
                  <a:pt x="741599" y="1397119"/>
                  <a:pt x="758006" y="1392493"/>
                  <a:pt x="771992" y="1383419"/>
                </a:cubicBezTo>
                <a:lnTo>
                  <a:pt x="1088085" y="1141448"/>
                </a:lnTo>
                <a:cubicBezTo>
                  <a:pt x="1102123" y="1131200"/>
                  <a:pt x="1111966" y="1116209"/>
                  <a:pt x="1115790" y="1099254"/>
                </a:cubicBezTo>
                <a:cubicBezTo>
                  <a:pt x="1117968" y="1089585"/>
                  <a:pt x="1118085" y="1079933"/>
                  <a:pt x="1116429" y="1070756"/>
                </a:cubicBezTo>
                <a:close/>
                <a:moveTo>
                  <a:pt x="1070985" y="544870"/>
                </a:moveTo>
                <a:cubicBezTo>
                  <a:pt x="1069531" y="528352"/>
                  <a:pt x="1061775" y="512388"/>
                  <a:pt x="1048063" y="500895"/>
                </a:cubicBezTo>
                <a:cubicBezTo>
                  <a:pt x="1020639" y="477910"/>
                  <a:pt x="979772" y="481509"/>
                  <a:pt x="956787" y="508933"/>
                </a:cubicBezTo>
                <a:lnTo>
                  <a:pt x="683817" y="834620"/>
                </a:lnTo>
                <a:cubicBezTo>
                  <a:pt x="678822" y="839748"/>
                  <a:pt x="670828" y="840452"/>
                  <a:pt x="665016" y="836275"/>
                </a:cubicBezTo>
                <a:cubicBezTo>
                  <a:pt x="658524" y="831616"/>
                  <a:pt x="657042" y="822576"/>
                  <a:pt x="661702" y="816086"/>
                </a:cubicBezTo>
                <a:lnTo>
                  <a:pt x="991201" y="423972"/>
                </a:lnTo>
                <a:cubicBezTo>
                  <a:pt x="1014492" y="396521"/>
                  <a:pt x="1011120" y="355385"/>
                  <a:pt x="983669" y="332093"/>
                </a:cubicBezTo>
                <a:cubicBezTo>
                  <a:pt x="956218" y="308801"/>
                  <a:pt x="915081" y="312174"/>
                  <a:pt x="891788" y="339625"/>
                </a:cubicBezTo>
                <a:lnTo>
                  <a:pt x="562202" y="732863"/>
                </a:lnTo>
                <a:cubicBezTo>
                  <a:pt x="557207" y="737990"/>
                  <a:pt x="549217" y="738694"/>
                  <a:pt x="543403" y="734518"/>
                </a:cubicBezTo>
                <a:cubicBezTo>
                  <a:pt x="536911" y="729858"/>
                  <a:pt x="535426" y="720818"/>
                  <a:pt x="540088" y="714329"/>
                </a:cubicBezTo>
                <a:lnTo>
                  <a:pt x="814149" y="388359"/>
                </a:lnTo>
                <a:cubicBezTo>
                  <a:pt x="837109" y="360628"/>
                  <a:pt x="833241" y="319535"/>
                  <a:pt x="805510" y="296577"/>
                </a:cubicBezTo>
                <a:cubicBezTo>
                  <a:pt x="777779" y="273617"/>
                  <a:pt x="736684" y="277486"/>
                  <a:pt x="713726" y="305217"/>
                </a:cubicBezTo>
                <a:lnTo>
                  <a:pt x="440757" y="630904"/>
                </a:lnTo>
                <a:cubicBezTo>
                  <a:pt x="435408" y="636548"/>
                  <a:pt x="426687" y="637316"/>
                  <a:pt x="420433" y="632694"/>
                </a:cubicBezTo>
                <a:cubicBezTo>
                  <a:pt x="414898" y="627366"/>
                  <a:pt x="414141" y="618770"/>
                  <a:pt x="418659" y="612554"/>
                </a:cubicBezTo>
                <a:lnTo>
                  <a:pt x="599107" y="397054"/>
                </a:lnTo>
                <a:cubicBezTo>
                  <a:pt x="599372" y="396741"/>
                  <a:pt x="599638" y="396426"/>
                  <a:pt x="599897" y="396108"/>
                </a:cubicBezTo>
                <a:cubicBezTo>
                  <a:pt x="622405" y="368724"/>
                  <a:pt x="618451" y="328284"/>
                  <a:pt x="591069" y="305777"/>
                </a:cubicBezTo>
                <a:cubicBezTo>
                  <a:pt x="563848" y="283257"/>
                  <a:pt x="523581" y="286802"/>
                  <a:pt x="500714" y="313733"/>
                </a:cubicBezTo>
                <a:lnTo>
                  <a:pt x="180483" y="694789"/>
                </a:lnTo>
                <a:cubicBezTo>
                  <a:pt x="56467" y="842755"/>
                  <a:pt x="140191" y="922340"/>
                  <a:pt x="74478" y="1000745"/>
                </a:cubicBezTo>
                <a:lnTo>
                  <a:pt x="0" y="1089607"/>
                </a:lnTo>
                <a:lnTo>
                  <a:pt x="320310" y="1358581"/>
                </a:lnTo>
                <a:lnTo>
                  <a:pt x="417869" y="1242178"/>
                </a:lnTo>
                <a:lnTo>
                  <a:pt x="617940" y="1249512"/>
                </a:lnTo>
                <a:cubicBezTo>
                  <a:pt x="634606" y="1249942"/>
                  <a:pt x="651013" y="1245317"/>
                  <a:pt x="664998" y="1236242"/>
                </a:cubicBezTo>
                <a:lnTo>
                  <a:pt x="981027" y="993535"/>
                </a:lnTo>
                <a:cubicBezTo>
                  <a:pt x="1011451" y="969360"/>
                  <a:pt x="1017338" y="925470"/>
                  <a:pt x="994365" y="894131"/>
                </a:cubicBezTo>
                <a:cubicBezTo>
                  <a:pt x="970745" y="861910"/>
                  <a:pt x="925477" y="854935"/>
                  <a:pt x="893255" y="878556"/>
                </a:cubicBezTo>
                <a:lnTo>
                  <a:pt x="676639" y="1044918"/>
                </a:lnTo>
                <a:lnTo>
                  <a:pt x="783131" y="917860"/>
                </a:lnTo>
                <a:lnTo>
                  <a:pt x="1056101" y="592173"/>
                </a:lnTo>
                <a:cubicBezTo>
                  <a:pt x="1067593" y="578461"/>
                  <a:pt x="1072440" y="561388"/>
                  <a:pt x="1070985" y="544870"/>
                </a:cubicBezTo>
                <a:close/>
                <a:moveTo>
                  <a:pt x="1178329" y="702081"/>
                </a:moveTo>
                <a:cubicBezTo>
                  <a:pt x="1180773" y="666413"/>
                  <a:pt x="1153839" y="635517"/>
                  <a:pt x="1118172" y="633072"/>
                </a:cubicBezTo>
                <a:lnTo>
                  <a:pt x="1112996" y="639858"/>
                </a:lnTo>
                <a:lnTo>
                  <a:pt x="981734" y="796470"/>
                </a:lnTo>
                <a:cubicBezTo>
                  <a:pt x="1010227" y="805659"/>
                  <a:pt x="1035274" y="823251"/>
                  <a:pt x="1053585" y="846934"/>
                </a:cubicBezTo>
                <a:cubicBezTo>
                  <a:pt x="1056715" y="850756"/>
                  <a:pt x="1059371" y="855551"/>
                  <a:pt x="1062180" y="859958"/>
                </a:cubicBezTo>
                <a:lnTo>
                  <a:pt x="1163280" y="739333"/>
                </a:lnTo>
                <a:cubicBezTo>
                  <a:pt x="1172121" y="728825"/>
                  <a:pt x="1177391" y="715779"/>
                  <a:pt x="1178329" y="702081"/>
                </a:cubicBezTo>
                <a:close/>
                <a:moveTo>
                  <a:pt x="1140378" y="110251"/>
                </a:moveTo>
                <a:cubicBezTo>
                  <a:pt x="1140133" y="100846"/>
                  <a:pt x="1136343" y="91308"/>
                  <a:pt x="1128795" y="82939"/>
                </a:cubicBezTo>
                <a:cubicBezTo>
                  <a:pt x="1113130" y="69675"/>
                  <a:pt x="1091715" y="69740"/>
                  <a:pt x="1074977" y="84836"/>
                </a:cubicBezTo>
                <a:cubicBezTo>
                  <a:pt x="1074977" y="84836"/>
                  <a:pt x="1074977" y="84836"/>
                  <a:pt x="1072956" y="86289"/>
                </a:cubicBezTo>
                <a:lnTo>
                  <a:pt x="972587" y="198282"/>
                </a:lnTo>
                <a:cubicBezTo>
                  <a:pt x="964816" y="213064"/>
                  <a:pt x="963427" y="232455"/>
                  <a:pt x="973597" y="246606"/>
                </a:cubicBezTo>
                <a:cubicBezTo>
                  <a:pt x="975050" y="248627"/>
                  <a:pt x="976503" y="250649"/>
                  <a:pt x="977956" y="252670"/>
                </a:cubicBezTo>
                <a:cubicBezTo>
                  <a:pt x="993621" y="265934"/>
                  <a:pt x="1017057" y="264417"/>
                  <a:pt x="1030321" y="248751"/>
                </a:cubicBezTo>
                <a:lnTo>
                  <a:pt x="1130690" y="136758"/>
                </a:lnTo>
                <a:cubicBezTo>
                  <a:pt x="1137323" y="128925"/>
                  <a:pt x="1140623" y="119655"/>
                  <a:pt x="1140378" y="110251"/>
                </a:cubicBezTo>
                <a:close/>
                <a:moveTo>
                  <a:pt x="1309082" y="1226827"/>
                </a:moveTo>
                <a:cubicBezTo>
                  <a:pt x="1307157" y="1217525"/>
                  <a:pt x="1301671" y="1208918"/>
                  <a:pt x="1293157" y="1203186"/>
                </a:cubicBezTo>
                <a:cubicBezTo>
                  <a:pt x="1293157" y="1203186"/>
                  <a:pt x="1293157" y="1203186"/>
                  <a:pt x="1290817" y="1202338"/>
                </a:cubicBezTo>
                <a:lnTo>
                  <a:pt x="1206325" y="1150546"/>
                </a:lnTo>
                <a:cubicBezTo>
                  <a:pt x="1189297" y="1139081"/>
                  <a:pt x="1166334" y="1144000"/>
                  <a:pt x="1154870" y="1161027"/>
                </a:cubicBezTo>
                <a:cubicBezTo>
                  <a:pt x="1154022" y="1163367"/>
                  <a:pt x="1153175" y="1165708"/>
                  <a:pt x="1152327" y="1168048"/>
                </a:cubicBezTo>
                <a:cubicBezTo>
                  <a:pt x="1146391" y="1184432"/>
                  <a:pt x="1153005" y="1202714"/>
                  <a:pt x="1167692" y="1213330"/>
                </a:cubicBezTo>
                <a:lnTo>
                  <a:pt x="1252183" y="1265122"/>
                </a:lnTo>
                <a:cubicBezTo>
                  <a:pt x="1269212" y="1276586"/>
                  <a:pt x="1292174" y="1271668"/>
                  <a:pt x="1303638" y="1254641"/>
                </a:cubicBezTo>
                <a:cubicBezTo>
                  <a:pt x="1309371" y="1246127"/>
                  <a:pt x="1311007" y="1236129"/>
                  <a:pt x="1309082" y="1226827"/>
                </a:cubicBezTo>
                <a:close/>
                <a:moveTo>
                  <a:pt x="1421456" y="808771"/>
                </a:moveTo>
                <a:cubicBezTo>
                  <a:pt x="1424668" y="788495"/>
                  <a:pt x="1410523" y="769750"/>
                  <a:pt x="1390249" y="766538"/>
                </a:cubicBezTo>
                <a:cubicBezTo>
                  <a:pt x="1390249" y="766538"/>
                  <a:pt x="1390249" y="766538"/>
                  <a:pt x="1387770" y="766756"/>
                </a:cubicBezTo>
                <a:lnTo>
                  <a:pt x="1289316" y="755435"/>
                </a:lnTo>
                <a:cubicBezTo>
                  <a:pt x="1269040" y="752223"/>
                  <a:pt x="1250295" y="766368"/>
                  <a:pt x="1247083" y="786641"/>
                </a:cubicBezTo>
                <a:cubicBezTo>
                  <a:pt x="1247301" y="789121"/>
                  <a:pt x="1247520" y="791601"/>
                  <a:pt x="1247738" y="794080"/>
                </a:cubicBezTo>
                <a:cubicBezTo>
                  <a:pt x="1249267" y="811439"/>
                  <a:pt x="1262975" y="825225"/>
                  <a:pt x="1280769" y="828656"/>
                </a:cubicBezTo>
                <a:lnTo>
                  <a:pt x="1379222" y="839977"/>
                </a:lnTo>
                <a:cubicBezTo>
                  <a:pt x="1399498" y="843189"/>
                  <a:pt x="1418243" y="829044"/>
                  <a:pt x="1421456" y="808771"/>
                </a:cubicBezTo>
                <a:close/>
                <a:moveTo>
                  <a:pt x="1407746" y="563971"/>
                </a:moveTo>
                <a:cubicBezTo>
                  <a:pt x="1365735" y="562909"/>
                  <a:pt x="1326486" y="542190"/>
                  <a:pt x="1299795" y="510796"/>
                </a:cubicBezTo>
                <a:cubicBezTo>
                  <a:pt x="1291133" y="552775"/>
                  <a:pt x="1265518" y="587536"/>
                  <a:pt x="1228784" y="607949"/>
                </a:cubicBezTo>
                <a:cubicBezTo>
                  <a:pt x="1270795" y="609011"/>
                  <a:pt x="1310044" y="629728"/>
                  <a:pt x="1336737" y="661123"/>
                </a:cubicBezTo>
                <a:cubicBezTo>
                  <a:pt x="1345837" y="620932"/>
                  <a:pt x="1371013" y="584383"/>
                  <a:pt x="1407746" y="563971"/>
                </a:cubicBezTo>
                <a:close/>
                <a:moveTo>
                  <a:pt x="1478767" y="1011036"/>
                </a:moveTo>
                <a:cubicBezTo>
                  <a:pt x="1412767" y="999354"/>
                  <a:pt x="1354067" y="957046"/>
                  <a:pt x="1318850" y="897674"/>
                </a:cubicBezTo>
                <a:cubicBezTo>
                  <a:pt x="1294554" y="962286"/>
                  <a:pt x="1243931" y="1011723"/>
                  <a:pt x="1181208" y="1037239"/>
                </a:cubicBezTo>
                <a:cubicBezTo>
                  <a:pt x="1247206" y="1048920"/>
                  <a:pt x="1305909" y="1091228"/>
                  <a:pt x="1341123" y="1150600"/>
                </a:cubicBezTo>
                <a:cubicBezTo>
                  <a:pt x="1365421" y="1085988"/>
                  <a:pt x="1415824" y="1034071"/>
                  <a:pt x="1478767" y="1011036"/>
                </a:cubicBezTo>
                <a:close/>
                <a:moveTo>
                  <a:pt x="1423752" y="306843"/>
                </a:moveTo>
                <a:cubicBezTo>
                  <a:pt x="1357752" y="295161"/>
                  <a:pt x="1299051" y="252852"/>
                  <a:pt x="1263835" y="193480"/>
                </a:cubicBezTo>
                <a:cubicBezTo>
                  <a:pt x="1239539" y="258093"/>
                  <a:pt x="1188916" y="307530"/>
                  <a:pt x="1126193" y="333046"/>
                </a:cubicBezTo>
                <a:cubicBezTo>
                  <a:pt x="1192191" y="344726"/>
                  <a:pt x="1250893" y="387035"/>
                  <a:pt x="1286108" y="446406"/>
                </a:cubicBezTo>
                <a:cubicBezTo>
                  <a:pt x="1310406" y="381794"/>
                  <a:pt x="1360809" y="329877"/>
                  <a:pt x="1423752" y="306843"/>
                </a:cubicBezTo>
                <a:close/>
              </a:path>
            </a:pathLst>
          </a:custGeom>
          <a:solidFill>
            <a:schemeClr val="tx1"/>
          </a:solidFill>
          <a:ln w="12799" cap="flat">
            <a:noFill/>
            <a:prstDash val="solid"/>
            <a:miter/>
          </a:ln>
        </p:spPr>
        <p:txBody>
          <a:bodyPr rtlCol="0" anchor="ctr"/>
          <a:lstStyle/>
          <a:p>
            <a:endParaRPr lang="en-GB"/>
          </a:p>
        </p:txBody>
      </p:sp>
      <p:sp>
        <p:nvSpPr>
          <p:cNvPr id="67" name="TextBox 66">
            <a:extLst>
              <a:ext uri="{FF2B5EF4-FFF2-40B4-BE49-F238E27FC236}">
                <a16:creationId xmlns:a16="http://schemas.microsoft.com/office/drawing/2014/main" id="{B5020C1B-EF44-49F6-AB10-0ECEDD623357}"/>
              </a:ext>
            </a:extLst>
          </p:cNvPr>
          <p:cNvSpPr txBox="1"/>
          <p:nvPr/>
        </p:nvSpPr>
        <p:spPr>
          <a:xfrm>
            <a:off x="4474626" y="4535270"/>
            <a:ext cx="1657620" cy="369332"/>
          </a:xfrm>
          <a:prstGeom prst="rect">
            <a:avLst/>
          </a:prstGeom>
          <a:noFill/>
        </p:spPr>
        <p:txBody>
          <a:bodyPr wrap="square">
            <a:spAutoFit/>
          </a:bodyPr>
          <a:lstStyle/>
          <a:p>
            <a:pPr algn="ctr"/>
            <a:r>
              <a:rPr lang="en-US" sz="1800" dirty="0"/>
              <a:t>disciple</a:t>
            </a:r>
            <a:endParaRPr lang="en-GB" sz="1800" dirty="0"/>
          </a:p>
        </p:txBody>
      </p:sp>
      <p:sp>
        <p:nvSpPr>
          <p:cNvPr id="69" name="Freeform: Shape 68" descr="Speech with solid fill">
            <a:extLst>
              <a:ext uri="{FF2B5EF4-FFF2-40B4-BE49-F238E27FC236}">
                <a16:creationId xmlns:a16="http://schemas.microsoft.com/office/drawing/2014/main" id="{AA191EE0-BA0E-4A9B-82E4-61D72C1866B7}"/>
              </a:ext>
            </a:extLst>
          </p:cNvPr>
          <p:cNvSpPr/>
          <p:nvPr/>
        </p:nvSpPr>
        <p:spPr>
          <a:xfrm flipH="1">
            <a:off x="1314688" y="5476638"/>
            <a:ext cx="528152" cy="481550"/>
          </a:xfrm>
          <a:custGeom>
            <a:avLst/>
            <a:gdLst>
              <a:gd name="connsiteX0" fmla="*/ 448437 w 1000777"/>
              <a:gd name="connsiteY0" fmla="*/ 209959 h 912473"/>
              <a:gd name="connsiteX1" fmla="*/ 464773 w 1000777"/>
              <a:gd name="connsiteY1" fmla="*/ 217411 h 912473"/>
              <a:gd name="connsiteX2" fmla="*/ 464773 w 1000777"/>
              <a:gd name="connsiteY2" fmla="*/ 249397 h 912473"/>
              <a:gd name="connsiteX3" fmla="*/ 395331 w 1000777"/>
              <a:gd name="connsiteY3" fmla="*/ 318839 h 912473"/>
              <a:gd name="connsiteX4" fmla="*/ 651515 w 1000777"/>
              <a:gd name="connsiteY4" fmla="*/ 318839 h 912473"/>
              <a:gd name="connsiteX5" fmla="*/ 674975 w 1000777"/>
              <a:gd name="connsiteY5" fmla="*/ 342299 h 912473"/>
              <a:gd name="connsiteX6" fmla="*/ 651515 w 1000777"/>
              <a:gd name="connsiteY6" fmla="*/ 365759 h 912473"/>
              <a:gd name="connsiteX7" fmla="*/ 395331 w 1000777"/>
              <a:gd name="connsiteY7" fmla="*/ 365759 h 912473"/>
              <a:gd name="connsiteX8" fmla="*/ 464773 w 1000777"/>
              <a:gd name="connsiteY8" fmla="*/ 435201 h 912473"/>
              <a:gd name="connsiteX9" fmla="*/ 463602 w 1000777"/>
              <a:gd name="connsiteY9" fmla="*/ 468358 h 912473"/>
              <a:gd name="connsiteX10" fmla="*/ 431616 w 1000777"/>
              <a:gd name="connsiteY10" fmla="*/ 468358 h 912473"/>
              <a:gd name="connsiteX11" fmla="*/ 322136 w 1000777"/>
              <a:gd name="connsiteY11" fmla="*/ 358878 h 912473"/>
              <a:gd name="connsiteX12" fmla="*/ 322136 w 1000777"/>
              <a:gd name="connsiteY12" fmla="*/ 325721 h 912473"/>
              <a:gd name="connsiteX13" fmla="*/ 431616 w 1000777"/>
              <a:gd name="connsiteY13" fmla="*/ 216240 h 912473"/>
              <a:gd name="connsiteX14" fmla="*/ 448437 w 1000777"/>
              <a:gd name="connsiteY14" fmla="*/ 209959 h 912473"/>
              <a:gd name="connsiteX15" fmla="*/ 495115 w 1000777"/>
              <a:gd name="connsiteY15" fmla="*/ 92059 h 912473"/>
              <a:gd name="connsiteX16" fmla="*/ 244874 w 1000777"/>
              <a:gd name="connsiteY16" fmla="*/ 342300 h 912473"/>
              <a:gd name="connsiteX17" fmla="*/ 495115 w 1000777"/>
              <a:gd name="connsiteY17" fmla="*/ 592540 h 912473"/>
              <a:gd name="connsiteX18" fmla="*/ 745355 w 1000777"/>
              <a:gd name="connsiteY18" fmla="*/ 342300 h 912473"/>
              <a:gd name="connsiteX19" fmla="*/ 495115 w 1000777"/>
              <a:gd name="connsiteY19" fmla="*/ 92059 h 912473"/>
              <a:gd name="connsiteX20" fmla="*/ 495115 w 1000777"/>
              <a:gd name="connsiteY20" fmla="*/ 45139 h 912473"/>
              <a:gd name="connsiteX21" fmla="*/ 792276 w 1000777"/>
              <a:gd name="connsiteY21" fmla="*/ 342300 h 912473"/>
              <a:gd name="connsiteX22" fmla="*/ 495115 w 1000777"/>
              <a:gd name="connsiteY22" fmla="*/ 639461 h 912473"/>
              <a:gd name="connsiteX23" fmla="*/ 197954 w 1000777"/>
              <a:gd name="connsiteY23" fmla="*/ 342300 h 912473"/>
              <a:gd name="connsiteX24" fmla="*/ 495115 w 1000777"/>
              <a:gd name="connsiteY24" fmla="*/ 45139 h 912473"/>
              <a:gd name="connsiteX25" fmla="*/ 950738 w 1000777"/>
              <a:gd name="connsiteY25" fmla="*/ 0 h 912473"/>
              <a:gd name="connsiteX26" fmla="*/ 50039 w 1000777"/>
              <a:gd name="connsiteY26" fmla="*/ 0 h 912473"/>
              <a:gd name="connsiteX27" fmla="*/ 0 w 1000777"/>
              <a:gd name="connsiteY27" fmla="*/ 50039 h 912473"/>
              <a:gd name="connsiteX28" fmla="*/ 0 w 1000777"/>
              <a:gd name="connsiteY28" fmla="*/ 657863 h 912473"/>
              <a:gd name="connsiteX29" fmla="*/ 50039 w 1000777"/>
              <a:gd name="connsiteY29" fmla="*/ 707902 h 912473"/>
              <a:gd name="connsiteX30" fmla="*/ 600466 w 1000777"/>
              <a:gd name="connsiteY30" fmla="*/ 707902 h 912473"/>
              <a:gd name="connsiteX31" fmla="*/ 800621 w 1000777"/>
              <a:gd name="connsiteY31" fmla="*/ 912473 h 912473"/>
              <a:gd name="connsiteX32" fmla="*/ 800621 w 1000777"/>
              <a:gd name="connsiteY32" fmla="*/ 709374 h 912473"/>
              <a:gd name="connsiteX33" fmla="*/ 950738 w 1000777"/>
              <a:gd name="connsiteY33" fmla="*/ 709374 h 912473"/>
              <a:gd name="connsiteX34" fmla="*/ 1000777 w 1000777"/>
              <a:gd name="connsiteY34" fmla="*/ 659335 h 912473"/>
              <a:gd name="connsiteX35" fmla="*/ 1000777 w 1000777"/>
              <a:gd name="connsiteY35" fmla="*/ 51511 h 912473"/>
              <a:gd name="connsiteX36" fmla="*/ 950738 w 1000777"/>
              <a:gd name="connsiteY36" fmla="*/ 0 h 91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00777" h="912473">
                <a:moveTo>
                  <a:pt x="448437" y="209959"/>
                </a:moveTo>
                <a:cubicBezTo>
                  <a:pt x="454437" y="210171"/>
                  <a:pt x="460357" y="212672"/>
                  <a:pt x="464773" y="217411"/>
                </a:cubicBezTo>
                <a:cubicBezTo>
                  <a:pt x="473169" y="226421"/>
                  <a:pt x="473169" y="240388"/>
                  <a:pt x="464773" y="249397"/>
                </a:cubicBezTo>
                <a:lnTo>
                  <a:pt x="395331" y="318839"/>
                </a:lnTo>
                <a:lnTo>
                  <a:pt x="651515" y="318839"/>
                </a:lnTo>
                <a:cubicBezTo>
                  <a:pt x="664472" y="318839"/>
                  <a:pt x="674975" y="329342"/>
                  <a:pt x="674975" y="342299"/>
                </a:cubicBezTo>
                <a:cubicBezTo>
                  <a:pt x="674975" y="355256"/>
                  <a:pt x="664472" y="365759"/>
                  <a:pt x="651515" y="365759"/>
                </a:cubicBezTo>
                <a:lnTo>
                  <a:pt x="395331" y="365759"/>
                </a:lnTo>
                <a:lnTo>
                  <a:pt x="464773" y="435201"/>
                </a:lnTo>
                <a:cubicBezTo>
                  <a:pt x="473606" y="444680"/>
                  <a:pt x="473082" y="459525"/>
                  <a:pt x="463602" y="468358"/>
                </a:cubicBezTo>
                <a:cubicBezTo>
                  <a:pt x="454593" y="476754"/>
                  <a:pt x="440626" y="476754"/>
                  <a:pt x="431616" y="468358"/>
                </a:cubicBezTo>
                <a:lnTo>
                  <a:pt x="322136" y="358878"/>
                </a:lnTo>
                <a:cubicBezTo>
                  <a:pt x="312988" y="349718"/>
                  <a:pt x="312988" y="334880"/>
                  <a:pt x="322136" y="325721"/>
                </a:cubicBezTo>
                <a:lnTo>
                  <a:pt x="431616" y="216240"/>
                </a:lnTo>
                <a:cubicBezTo>
                  <a:pt x="436356" y="211824"/>
                  <a:pt x="442437" y="209747"/>
                  <a:pt x="448437" y="209959"/>
                </a:cubicBezTo>
                <a:close/>
                <a:moveTo>
                  <a:pt x="495115" y="92059"/>
                </a:moveTo>
                <a:cubicBezTo>
                  <a:pt x="356911" y="92059"/>
                  <a:pt x="244874" y="204096"/>
                  <a:pt x="244874" y="342300"/>
                </a:cubicBezTo>
                <a:cubicBezTo>
                  <a:pt x="244874" y="480504"/>
                  <a:pt x="356911" y="592540"/>
                  <a:pt x="495115" y="592540"/>
                </a:cubicBezTo>
                <a:cubicBezTo>
                  <a:pt x="633319" y="592540"/>
                  <a:pt x="745355" y="480504"/>
                  <a:pt x="745355" y="342300"/>
                </a:cubicBezTo>
                <a:cubicBezTo>
                  <a:pt x="745355" y="204096"/>
                  <a:pt x="633319" y="92059"/>
                  <a:pt x="495115" y="92059"/>
                </a:cubicBezTo>
                <a:close/>
                <a:moveTo>
                  <a:pt x="495115" y="45139"/>
                </a:moveTo>
                <a:cubicBezTo>
                  <a:pt x="659232" y="45139"/>
                  <a:pt x="792276" y="178183"/>
                  <a:pt x="792276" y="342300"/>
                </a:cubicBezTo>
                <a:cubicBezTo>
                  <a:pt x="792276" y="506417"/>
                  <a:pt x="659232" y="639461"/>
                  <a:pt x="495115" y="639461"/>
                </a:cubicBezTo>
                <a:cubicBezTo>
                  <a:pt x="330998" y="639461"/>
                  <a:pt x="197954" y="506417"/>
                  <a:pt x="197954" y="342300"/>
                </a:cubicBezTo>
                <a:cubicBezTo>
                  <a:pt x="197954" y="178183"/>
                  <a:pt x="330998" y="45139"/>
                  <a:pt x="495115" y="45139"/>
                </a:cubicBezTo>
                <a:close/>
                <a:moveTo>
                  <a:pt x="950738" y="0"/>
                </a:moveTo>
                <a:lnTo>
                  <a:pt x="50039" y="0"/>
                </a:lnTo>
                <a:cubicBezTo>
                  <a:pt x="22076" y="0"/>
                  <a:pt x="0" y="23548"/>
                  <a:pt x="0" y="50039"/>
                </a:cubicBezTo>
                <a:lnTo>
                  <a:pt x="0" y="657863"/>
                </a:lnTo>
                <a:cubicBezTo>
                  <a:pt x="0" y="685826"/>
                  <a:pt x="22076" y="707902"/>
                  <a:pt x="50039" y="707902"/>
                </a:cubicBezTo>
                <a:lnTo>
                  <a:pt x="600466" y="707902"/>
                </a:lnTo>
                <a:lnTo>
                  <a:pt x="800621" y="912473"/>
                </a:lnTo>
                <a:lnTo>
                  <a:pt x="800621" y="709374"/>
                </a:lnTo>
                <a:lnTo>
                  <a:pt x="950738" y="709374"/>
                </a:lnTo>
                <a:cubicBezTo>
                  <a:pt x="978701" y="709374"/>
                  <a:pt x="1000777" y="685826"/>
                  <a:pt x="1000777" y="659335"/>
                </a:cubicBezTo>
                <a:lnTo>
                  <a:pt x="1000777" y="51511"/>
                </a:lnTo>
                <a:cubicBezTo>
                  <a:pt x="1000777" y="23548"/>
                  <a:pt x="978701" y="0"/>
                  <a:pt x="950738" y="0"/>
                </a:cubicBezTo>
                <a:close/>
              </a:path>
            </a:pathLst>
          </a:custGeom>
          <a:solidFill>
            <a:srgbClr val="FFEB2C"/>
          </a:solidFill>
          <a:ln w="14684" cap="flat">
            <a:noFill/>
            <a:prstDash val="solid"/>
            <a:miter/>
          </a:ln>
        </p:spPr>
        <p:txBody>
          <a:bodyPr rtlCol="0" anchor="ctr"/>
          <a:lstStyle/>
          <a:p>
            <a:endParaRPr lang="en-GB"/>
          </a:p>
        </p:txBody>
      </p:sp>
      <p:grpSp>
        <p:nvGrpSpPr>
          <p:cNvPr id="77" name="Graphic 141" descr="Man with solid fill">
            <a:extLst>
              <a:ext uri="{FF2B5EF4-FFF2-40B4-BE49-F238E27FC236}">
                <a16:creationId xmlns:a16="http://schemas.microsoft.com/office/drawing/2014/main" id="{608A0FF9-72B3-4FFC-8107-74169CA9C19A}"/>
              </a:ext>
            </a:extLst>
          </p:cNvPr>
          <p:cNvGrpSpPr/>
          <p:nvPr/>
        </p:nvGrpSpPr>
        <p:grpSpPr>
          <a:xfrm>
            <a:off x="957132" y="5788127"/>
            <a:ext cx="352147" cy="720302"/>
            <a:chOff x="4715812" y="7423682"/>
            <a:chExt cx="1206872" cy="2468602"/>
          </a:xfrm>
          <a:solidFill>
            <a:srgbClr val="FFEB2C"/>
          </a:solidFill>
        </p:grpSpPr>
        <p:sp>
          <p:nvSpPr>
            <p:cNvPr id="84" name="Freeform: Shape 83">
              <a:extLst>
                <a:ext uri="{FF2B5EF4-FFF2-40B4-BE49-F238E27FC236}">
                  <a16:creationId xmlns:a16="http://schemas.microsoft.com/office/drawing/2014/main" id="{2CD6E5AB-8ACD-44D6-A52E-C65A6DB401EC}"/>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4228D465-54E3-46C4-A989-9AAE0A3012B6}"/>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sp>
        <p:nvSpPr>
          <p:cNvPr id="86" name="Freeform: Shape 85">
            <a:extLst>
              <a:ext uri="{FF2B5EF4-FFF2-40B4-BE49-F238E27FC236}">
                <a16:creationId xmlns:a16="http://schemas.microsoft.com/office/drawing/2014/main" id="{DC60F83B-F85F-4894-B6E4-1D22F6E13345}"/>
              </a:ext>
            </a:extLst>
          </p:cNvPr>
          <p:cNvSpPr/>
          <p:nvPr/>
        </p:nvSpPr>
        <p:spPr>
          <a:xfrm>
            <a:off x="1796425" y="6008312"/>
            <a:ext cx="777571" cy="302895"/>
          </a:xfrm>
          <a:custGeom>
            <a:avLst/>
            <a:gdLst>
              <a:gd name="connsiteX0" fmla="*/ 772765 w 777571"/>
              <a:gd name="connsiteY0" fmla="*/ 1048 h 302895"/>
              <a:gd name="connsiteX1" fmla="*/ 766478 w 777571"/>
              <a:gd name="connsiteY1" fmla="*/ 1048 h 302895"/>
              <a:gd name="connsiteX2" fmla="*/ 617221 w 777571"/>
              <a:gd name="connsiteY2" fmla="*/ 56769 h 302895"/>
              <a:gd name="connsiteX3" fmla="*/ 255271 w 777571"/>
              <a:gd name="connsiteY3" fmla="*/ 115253 h 302895"/>
              <a:gd name="connsiteX4" fmla="*/ 8860 w 777571"/>
              <a:gd name="connsiteY4" fmla="*/ 122873 h 302895"/>
              <a:gd name="connsiteX5" fmla="*/ 8860 w 777571"/>
              <a:gd name="connsiteY5" fmla="*/ 122873 h 302895"/>
              <a:gd name="connsiteX6" fmla="*/ 382 w 777571"/>
              <a:gd name="connsiteY6" fmla="*/ 133160 h 302895"/>
              <a:gd name="connsiteX7" fmla="*/ 29624 w 777571"/>
              <a:gd name="connsiteY7" fmla="*/ 296704 h 302895"/>
              <a:gd name="connsiteX8" fmla="*/ 37339 w 777571"/>
              <a:gd name="connsiteY8" fmla="*/ 302895 h 302895"/>
              <a:gd name="connsiteX9" fmla="*/ 645796 w 777571"/>
              <a:gd name="connsiteY9" fmla="*/ 302895 h 302895"/>
              <a:gd name="connsiteX10" fmla="*/ 650845 w 777571"/>
              <a:gd name="connsiteY10" fmla="*/ 300800 h 302895"/>
              <a:gd name="connsiteX11" fmla="*/ 777241 w 777571"/>
              <a:gd name="connsiteY11" fmla="*/ 15050 h 302895"/>
              <a:gd name="connsiteX12" fmla="*/ 772765 w 777571"/>
              <a:gd name="connsiteY12" fmla="*/ 1048 h 30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571" h="302895">
                <a:moveTo>
                  <a:pt x="772765" y="1048"/>
                </a:moveTo>
                <a:cubicBezTo>
                  <a:pt x="770901" y="-349"/>
                  <a:pt x="768341" y="-349"/>
                  <a:pt x="766478" y="1048"/>
                </a:cubicBezTo>
                <a:cubicBezTo>
                  <a:pt x="718603" y="24309"/>
                  <a:pt x="668627" y="42967"/>
                  <a:pt x="617221" y="56769"/>
                </a:cubicBezTo>
                <a:cubicBezTo>
                  <a:pt x="498635" y="90011"/>
                  <a:pt x="366238" y="106871"/>
                  <a:pt x="255271" y="115253"/>
                </a:cubicBezTo>
                <a:cubicBezTo>
                  <a:pt x="120874" y="125349"/>
                  <a:pt x="17908" y="122873"/>
                  <a:pt x="8860" y="122873"/>
                </a:cubicBezTo>
                <a:lnTo>
                  <a:pt x="8860" y="122873"/>
                </a:lnTo>
                <a:cubicBezTo>
                  <a:pt x="3705" y="123424"/>
                  <a:pt x="-62" y="127995"/>
                  <a:pt x="382" y="133160"/>
                </a:cubicBezTo>
                <a:cubicBezTo>
                  <a:pt x="-3142" y="190977"/>
                  <a:pt x="18575" y="268319"/>
                  <a:pt x="29624" y="296704"/>
                </a:cubicBezTo>
                <a:cubicBezTo>
                  <a:pt x="30697" y="300145"/>
                  <a:pt x="33747" y="302593"/>
                  <a:pt x="37339" y="302895"/>
                </a:cubicBezTo>
                <a:lnTo>
                  <a:pt x="645796" y="302895"/>
                </a:lnTo>
                <a:cubicBezTo>
                  <a:pt x="647693" y="302904"/>
                  <a:pt x="649512" y="302149"/>
                  <a:pt x="650845" y="300800"/>
                </a:cubicBezTo>
                <a:cubicBezTo>
                  <a:pt x="722092" y="229648"/>
                  <a:pt x="765145" y="82963"/>
                  <a:pt x="777241" y="15050"/>
                </a:cubicBezTo>
                <a:cubicBezTo>
                  <a:pt x="778344" y="9919"/>
                  <a:pt x="776639" y="4587"/>
                  <a:pt x="772765" y="1048"/>
                </a:cubicBezTo>
                <a:close/>
              </a:path>
            </a:pathLst>
          </a:custGeom>
          <a:solidFill>
            <a:srgbClr val="FFEB2C"/>
          </a:solid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EBECACAD-20AF-4DE2-B5E7-43D0FEEADC8C}"/>
              </a:ext>
            </a:extLst>
          </p:cNvPr>
          <p:cNvSpPr/>
          <p:nvPr/>
        </p:nvSpPr>
        <p:spPr>
          <a:xfrm>
            <a:off x="1770694" y="6280792"/>
            <a:ext cx="790575" cy="79819"/>
          </a:xfrm>
          <a:custGeom>
            <a:avLst/>
            <a:gdLst>
              <a:gd name="connsiteX0" fmla="*/ 751046 w 790575"/>
              <a:gd name="connsiteY0" fmla="*/ 12382 h 79819"/>
              <a:gd name="connsiteX1" fmla="*/ 691801 w 790575"/>
              <a:gd name="connsiteY1" fmla="*/ 0 h 79819"/>
              <a:gd name="connsiteX2" fmla="*/ 691801 w 790575"/>
              <a:gd name="connsiteY2" fmla="*/ 0 h 79819"/>
              <a:gd name="connsiteX3" fmla="*/ 632460 w 790575"/>
              <a:gd name="connsiteY3" fmla="*/ 12382 h 79819"/>
              <a:gd name="connsiteX4" fmla="*/ 592931 w 790575"/>
              <a:gd name="connsiteY4" fmla="*/ 21907 h 79819"/>
              <a:gd name="connsiteX5" fmla="*/ 592931 w 790575"/>
              <a:gd name="connsiteY5" fmla="*/ 21907 h 79819"/>
              <a:gd name="connsiteX6" fmla="*/ 553403 w 790575"/>
              <a:gd name="connsiteY6" fmla="*/ 12382 h 79819"/>
              <a:gd name="connsiteX7" fmla="*/ 494157 w 790575"/>
              <a:gd name="connsiteY7" fmla="*/ 0 h 79819"/>
              <a:gd name="connsiteX8" fmla="*/ 494157 w 790575"/>
              <a:gd name="connsiteY8" fmla="*/ 0 h 79819"/>
              <a:gd name="connsiteX9" fmla="*/ 434816 w 790575"/>
              <a:gd name="connsiteY9" fmla="*/ 12382 h 79819"/>
              <a:gd name="connsiteX10" fmla="*/ 395288 w 790575"/>
              <a:gd name="connsiteY10" fmla="*/ 21907 h 79819"/>
              <a:gd name="connsiteX11" fmla="*/ 355759 w 790575"/>
              <a:gd name="connsiteY11" fmla="*/ 12382 h 79819"/>
              <a:gd name="connsiteX12" fmla="*/ 296513 w 790575"/>
              <a:gd name="connsiteY12" fmla="*/ 0 h 79819"/>
              <a:gd name="connsiteX13" fmla="*/ 296513 w 790575"/>
              <a:gd name="connsiteY13" fmla="*/ 0 h 79819"/>
              <a:gd name="connsiteX14" fmla="*/ 237173 w 790575"/>
              <a:gd name="connsiteY14" fmla="*/ 12382 h 79819"/>
              <a:gd name="connsiteX15" fmla="*/ 197644 w 790575"/>
              <a:gd name="connsiteY15" fmla="*/ 21907 h 79819"/>
              <a:gd name="connsiteX16" fmla="*/ 158115 w 790575"/>
              <a:gd name="connsiteY16" fmla="*/ 12382 h 79819"/>
              <a:gd name="connsiteX17" fmla="*/ 98869 w 790575"/>
              <a:gd name="connsiteY17" fmla="*/ 0 h 79819"/>
              <a:gd name="connsiteX18" fmla="*/ 98869 w 790575"/>
              <a:gd name="connsiteY18" fmla="*/ 0 h 79819"/>
              <a:gd name="connsiteX19" fmla="*/ 39529 w 790575"/>
              <a:gd name="connsiteY19" fmla="*/ 12382 h 79819"/>
              <a:gd name="connsiteX20" fmla="*/ 0 w 790575"/>
              <a:gd name="connsiteY20" fmla="*/ 21907 h 79819"/>
              <a:gd name="connsiteX21" fmla="*/ 0 w 790575"/>
              <a:gd name="connsiteY21" fmla="*/ 79819 h 79819"/>
              <a:gd name="connsiteX22" fmla="*/ 59246 w 790575"/>
              <a:gd name="connsiteY22" fmla="*/ 67437 h 79819"/>
              <a:gd name="connsiteX23" fmla="*/ 98869 w 790575"/>
              <a:gd name="connsiteY23" fmla="*/ 57912 h 79819"/>
              <a:gd name="connsiteX24" fmla="*/ 138303 w 790575"/>
              <a:gd name="connsiteY24" fmla="*/ 67437 h 79819"/>
              <a:gd name="connsiteX25" fmla="*/ 197644 w 790575"/>
              <a:gd name="connsiteY25" fmla="*/ 79819 h 79819"/>
              <a:gd name="connsiteX26" fmla="*/ 197644 w 790575"/>
              <a:gd name="connsiteY26" fmla="*/ 79819 h 79819"/>
              <a:gd name="connsiteX27" fmla="*/ 257175 w 790575"/>
              <a:gd name="connsiteY27" fmla="*/ 67723 h 79819"/>
              <a:gd name="connsiteX28" fmla="*/ 296799 w 790575"/>
              <a:gd name="connsiteY28" fmla="*/ 58198 h 79819"/>
              <a:gd name="connsiteX29" fmla="*/ 336233 w 790575"/>
              <a:gd name="connsiteY29" fmla="*/ 67723 h 79819"/>
              <a:gd name="connsiteX30" fmla="*/ 395288 w 790575"/>
              <a:gd name="connsiteY30" fmla="*/ 79819 h 79819"/>
              <a:gd name="connsiteX31" fmla="*/ 454533 w 790575"/>
              <a:gd name="connsiteY31" fmla="*/ 67437 h 79819"/>
              <a:gd name="connsiteX32" fmla="*/ 494157 w 790575"/>
              <a:gd name="connsiteY32" fmla="*/ 57912 h 79819"/>
              <a:gd name="connsiteX33" fmla="*/ 533591 w 790575"/>
              <a:gd name="connsiteY33" fmla="*/ 67437 h 79819"/>
              <a:gd name="connsiteX34" fmla="*/ 592931 w 790575"/>
              <a:gd name="connsiteY34" fmla="*/ 79819 h 79819"/>
              <a:gd name="connsiteX35" fmla="*/ 592931 w 790575"/>
              <a:gd name="connsiteY35" fmla="*/ 79819 h 79819"/>
              <a:gd name="connsiteX36" fmla="*/ 652177 w 790575"/>
              <a:gd name="connsiteY36" fmla="*/ 67437 h 79819"/>
              <a:gd name="connsiteX37" fmla="*/ 691801 w 790575"/>
              <a:gd name="connsiteY37" fmla="*/ 57912 h 79819"/>
              <a:gd name="connsiteX38" fmla="*/ 731234 w 790575"/>
              <a:gd name="connsiteY38" fmla="*/ 67437 h 79819"/>
              <a:gd name="connsiteX39" fmla="*/ 790575 w 790575"/>
              <a:gd name="connsiteY39" fmla="*/ 79819 h 79819"/>
              <a:gd name="connsiteX40" fmla="*/ 790575 w 790575"/>
              <a:gd name="connsiteY40" fmla="*/ 21526 h 79819"/>
              <a:gd name="connsiteX41" fmla="*/ 751046 w 790575"/>
              <a:gd name="connsiteY41" fmla="*/ 12382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5" h="79819">
                <a:moveTo>
                  <a:pt x="751046" y="12382"/>
                </a:moveTo>
                <a:cubicBezTo>
                  <a:pt x="732163" y="4858"/>
                  <a:pt x="712117" y="668"/>
                  <a:pt x="691801" y="0"/>
                </a:cubicBezTo>
                <a:lnTo>
                  <a:pt x="691801" y="0"/>
                </a:lnTo>
                <a:cubicBezTo>
                  <a:pt x="671453" y="657"/>
                  <a:pt x="651373" y="4847"/>
                  <a:pt x="632460" y="12382"/>
                </a:cubicBezTo>
                <a:cubicBezTo>
                  <a:pt x="619877" y="17646"/>
                  <a:pt x="606531" y="20862"/>
                  <a:pt x="592931" y="21907"/>
                </a:cubicBezTo>
                <a:lnTo>
                  <a:pt x="592931" y="21907"/>
                </a:lnTo>
                <a:cubicBezTo>
                  <a:pt x="579331" y="20862"/>
                  <a:pt x="565986" y="17646"/>
                  <a:pt x="553403" y="12382"/>
                </a:cubicBezTo>
                <a:cubicBezTo>
                  <a:pt x="534519" y="4858"/>
                  <a:pt x="514473" y="668"/>
                  <a:pt x="494157" y="0"/>
                </a:cubicBezTo>
                <a:lnTo>
                  <a:pt x="494157" y="0"/>
                </a:lnTo>
                <a:cubicBezTo>
                  <a:pt x="473809" y="657"/>
                  <a:pt x="453729" y="4847"/>
                  <a:pt x="434816" y="12382"/>
                </a:cubicBezTo>
                <a:cubicBezTo>
                  <a:pt x="422233" y="17646"/>
                  <a:pt x="408887" y="20862"/>
                  <a:pt x="395288" y="21907"/>
                </a:cubicBezTo>
                <a:cubicBezTo>
                  <a:pt x="381688" y="20862"/>
                  <a:pt x="368342" y="17646"/>
                  <a:pt x="355759" y="12382"/>
                </a:cubicBezTo>
                <a:cubicBezTo>
                  <a:pt x="336875" y="4858"/>
                  <a:pt x="316829" y="668"/>
                  <a:pt x="296513" y="0"/>
                </a:cubicBezTo>
                <a:lnTo>
                  <a:pt x="296513" y="0"/>
                </a:lnTo>
                <a:cubicBezTo>
                  <a:pt x="276165" y="657"/>
                  <a:pt x="256085" y="4847"/>
                  <a:pt x="237173" y="12382"/>
                </a:cubicBezTo>
                <a:cubicBezTo>
                  <a:pt x="224589" y="17646"/>
                  <a:pt x="211244" y="20862"/>
                  <a:pt x="197644" y="21907"/>
                </a:cubicBezTo>
                <a:cubicBezTo>
                  <a:pt x="184044" y="20862"/>
                  <a:pt x="170698" y="17646"/>
                  <a:pt x="158115" y="12382"/>
                </a:cubicBezTo>
                <a:cubicBezTo>
                  <a:pt x="139232" y="4858"/>
                  <a:pt x="119185" y="668"/>
                  <a:pt x="98869" y="0"/>
                </a:cubicBezTo>
                <a:lnTo>
                  <a:pt x="98869" y="0"/>
                </a:lnTo>
                <a:cubicBezTo>
                  <a:pt x="78533" y="751"/>
                  <a:pt x="58469" y="4938"/>
                  <a:pt x="39529" y="12382"/>
                </a:cubicBezTo>
                <a:cubicBezTo>
                  <a:pt x="26945" y="17646"/>
                  <a:pt x="13600" y="20862"/>
                  <a:pt x="0" y="21907"/>
                </a:cubicBezTo>
                <a:lnTo>
                  <a:pt x="0" y="79819"/>
                </a:lnTo>
                <a:cubicBezTo>
                  <a:pt x="20305" y="79057"/>
                  <a:pt x="40336" y="74871"/>
                  <a:pt x="59246" y="67437"/>
                </a:cubicBezTo>
                <a:cubicBezTo>
                  <a:pt x="71866" y="62185"/>
                  <a:pt x="85241" y="58970"/>
                  <a:pt x="98869" y="57912"/>
                </a:cubicBezTo>
                <a:cubicBezTo>
                  <a:pt x="112437" y="58971"/>
                  <a:pt x="125748" y="62186"/>
                  <a:pt x="138303" y="67437"/>
                </a:cubicBezTo>
                <a:cubicBezTo>
                  <a:pt x="157246" y="74871"/>
                  <a:pt x="177308" y="79057"/>
                  <a:pt x="197644" y="79819"/>
                </a:cubicBezTo>
                <a:lnTo>
                  <a:pt x="197644" y="79819"/>
                </a:lnTo>
                <a:cubicBezTo>
                  <a:pt x="218030" y="79193"/>
                  <a:pt x="238161" y="75102"/>
                  <a:pt x="257175" y="67723"/>
                </a:cubicBezTo>
                <a:cubicBezTo>
                  <a:pt x="269796" y="62471"/>
                  <a:pt x="283171" y="59256"/>
                  <a:pt x="296799" y="58198"/>
                </a:cubicBezTo>
                <a:cubicBezTo>
                  <a:pt x="310374" y="59209"/>
                  <a:pt x="323693" y="62426"/>
                  <a:pt x="336233" y="67723"/>
                </a:cubicBezTo>
                <a:cubicBezTo>
                  <a:pt x="355103" y="75028"/>
                  <a:pt x="375065" y="79117"/>
                  <a:pt x="395288" y="79819"/>
                </a:cubicBezTo>
                <a:cubicBezTo>
                  <a:pt x="415594" y="79069"/>
                  <a:pt x="435626" y="74882"/>
                  <a:pt x="454533" y="67437"/>
                </a:cubicBezTo>
                <a:cubicBezTo>
                  <a:pt x="467154" y="62185"/>
                  <a:pt x="480529" y="58970"/>
                  <a:pt x="494157" y="57912"/>
                </a:cubicBezTo>
                <a:cubicBezTo>
                  <a:pt x="507724" y="58971"/>
                  <a:pt x="521036" y="62186"/>
                  <a:pt x="533591" y="67437"/>
                </a:cubicBezTo>
                <a:cubicBezTo>
                  <a:pt x="552534" y="74871"/>
                  <a:pt x="572595" y="79057"/>
                  <a:pt x="592931" y="79819"/>
                </a:cubicBezTo>
                <a:lnTo>
                  <a:pt x="592931" y="79819"/>
                </a:lnTo>
                <a:cubicBezTo>
                  <a:pt x="613238" y="79069"/>
                  <a:pt x="633270" y="74882"/>
                  <a:pt x="652177" y="67437"/>
                </a:cubicBezTo>
                <a:cubicBezTo>
                  <a:pt x="664797" y="62185"/>
                  <a:pt x="678172" y="58970"/>
                  <a:pt x="691801" y="57912"/>
                </a:cubicBezTo>
                <a:cubicBezTo>
                  <a:pt x="705376" y="58924"/>
                  <a:pt x="718695" y="62140"/>
                  <a:pt x="731234" y="67437"/>
                </a:cubicBezTo>
                <a:cubicBezTo>
                  <a:pt x="750178" y="74871"/>
                  <a:pt x="770239" y="79057"/>
                  <a:pt x="790575" y="79819"/>
                </a:cubicBezTo>
                <a:lnTo>
                  <a:pt x="790575" y="21526"/>
                </a:lnTo>
                <a:cubicBezTo>
                  <a:pt x="776996" y="20603"/>
                  <a:pt x="763652" y="17516"/>
                  <a:pt x="751046" y="12382"/>
                </a:cubicBezTo>
                <a:close/>
              </a:path>
            </a:pathLst>
          </a:custGeom>
          <a:solidFill>
            <a:srgbClr val="FFEB2C"/>
          </a:solid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46AC9EB0-1C1D-48AF-95B9-3DFDA15D5E2B}"/>
              </a:ext>
            </a:extLst>
          </p:cNvPr>
          <p:cNvSpPr/>
          <p:nvPr/>
        </p:nvSpPr>
        <p:spPr>
          <a:xfrm>
            <a:off x="1728022" y="6390139"/>
            <a:ext cx="790575" cy="80486"/>
          </a:xfrm>
          <a:custGeom>
            <a:avLst/>
            <a:gdLst>
              <a:gd name="connsiteX0" fmla="*/ 751046 w 790575"/>
              <a:gd name="connsiteY0" fmla="*/ 12383 h 80486"/>
              <a:gd name="connsiteX1" fmla="*/ 691801 w 790575"/>
              <a:gd name="connsiteY1" fmla="*/ 0 h 80486"/>
              <a:gd name="connsiteX2" fmla="*/ 691801 w 790575"/>
              <a:gd name="connsiteY2" fmla="*/ 0 h 80486"/>
              <a:gd name="connsiteX3" fmla="*/ 632460 w 790575"/>
              <a:gd name="connsiteY3" fmla="*/ 12383 h 80486"/>
              <a:gd name="connsiteX4" fmla="*/ 592931 w 790575"/>
              <a:gd name="connsiteY4" fmla="*/ 21908 h 80486"/>
              <a:gd name="connsiteX5" fmla="*/ 592931 w 790575"/>
              <a:gd name="connsiteY5" fmla="*/ 21908 h 80486"/>
              <a:gd name="connsiteX6" fmla="*/ 553403 w 790575"/>
              <a:gd name="connsiteY6" fmla="*/ 12383 h 80486"/>
              <a:gd name="connsiteX7" fmla="*/ 494157 w 790575"/>
              <a:gd name="connsiteY7" fmla="*/ 0 h 80486"/>
              <a:gd name="connsiteX8" fmla="*/ 494157 w 790575"/>
              <a:gd name="connsiteY8" fmla="*/ 0 h 80486"/>
              <a:gd name="connsiteX9" fmla="*/ 434816 w 790575"/>
              <a:gd name="connsiteY9" fmla="*/ 12383 h 80486"/>
              <a:gd name="connsiteX10" fmla="*/ 395288 w 790575"/>
              <a:gd name="connsiteY10" fmla="*/ 21908 h 80486"/>
              <a:gd name="connsiteX11" fmla="*/ 355759 w 790575"/>
              <a:gd name="connsiteY11" fmla="*/ 12383 h 80486"/>
              <a:gd name="connsiteX12" fmla="*/ 296513 w 790575"/>
              <a:gd name="connsiteY12" fmla="*/ 0 h 80486"/>
              <a:gd name="connsiteX13" fmla="*/ 296513 w 790575"/>
              <a:gd name="connsiteY13" fmla="*/ 0 h 80486"/>
              <a:gd name="connsiteX14" fmla="*/ 237173 w 790575"/>
              <a:gd name="connsiteY14" fmla="*/ 12383 h 80486"/>
              <a:gd name="connsiteX15" fmla="*/ 197644 w 790575"/>
              <a:gd name="connsiteY15" fmla="*/ 21908 h 80486"/>
              <a:gd name="connsiteX16" fmla="*/ 158115 w 790575"/>
              <a:gd name="connsiteY16" fmla="*/ 12383 h 80486"/>
              <a:gd name="connsiteX17" fmla="*/ 98869 w 790575"/>
              <a:gd name="connsiteY17" fmla="*/ 0 h 80486"/>
              <a:gd name="connsiteX18" fmla="*/ 98869 w 790575"/>
              <a:gd name="connsiteY18" fmla="*/ 0 h 80486"/>
              <a:gd name="connsiteX19" fmla="*/ 39529 w 790575"/>
              <a:gd name="connsiteY19" fmla="*/ 12383 h 80486"/>
              <a:gd name="connsiteX20" fmla="*/ 0 w 790575"/>
              <a:gd name="connsiteY20" fmla="*/ 21908 h 80486"/>
              <a:gd name="connsiteX21" fmla="*/ 0 w 790575"/>
              <a:gd name="connsiteY21" fmla="*/ 80486 h 80486"/>
              <a:gd name="connsiteX22" fmla="*/ 59246 w 790575"/>
              <a:gd name="connsiteY22" fmla="*/ 68104 h 80486"/>
              <a:gd name="connsiteX23" fmla="*/ 98869 w 790575"/>
              <a:gd name="connsiteY23" fmla="*/ 58579 h 80486"/>
              <a:gd name="connsiteX24" fmla="*/ 138303 w 790575"/>
              <a:gd name="connsiteY24" fmla="*/ 68104 h 80486"/>
              <a:gd name="connsiteX25" fmla="*/ 197644 w 790575"/>
              <a:gd name="connsiteY25" fmla="*/ 80486 h 80486"/>
              <a:gd name="connsiteX26" fmla="*/ 197644 w 790575"/>
              <a:gd name="connsiteY26" fmla="*/ 80486 h 80486"/>
              <a:gd name="connsiteX27" fmla="*/ 257175 w 790575"/>
              <a:gd name="connsiteY27" fmla="*/ 67723 h 80486"/>
              <a:gd name="connsiteX28" fmla="*/ 296799 w 790575"/>
              <a:gd name="connsiteY28" fmla="*/ 58198 h 80486"/>
              <a:gd name="connsiteX29" fmla="*/ 336233 w 790575"/>
              <a:gd name="connsiteY29" fmla="*/ 67723 h 80486"/>
              <a:gd name="connsiteX30" fmla="*/ 395573 w 790575"/>
              <a:gd name="connsiteY30" fmla="*/ 80200 h 80486"/>
              <a:gd name="connsiteX31" fmla="*/ 454819 w 790575"/>
              <a:gd name="connsiteY31" fmla="*/ 67818 h 80486"/>
              <a:gd name="connsiteX32" fmla="*/ 494443 w 790575"/>
              <a:gd name="connsiteY32" fmla="*/ 58293 h 80486"/>
              <a:gd name="connsiteX33" fmla="*/ 533876 w 790575"/>
              <a:gd name="connsiteY33" fmla="*/ 67818 h 80486"/>
              <a:gd name="connsiteX34" fmla="*/ 593217 w 790575"/>
              <a:gd name="connsiteY34" fmla="*/ 80200 h 80486"/>
              <a:gd name="connsiteX35" fmla="*/ 593217 w 790575"/>
              <a:gd name="connsiteY35" fmla="*/ 80200 h 80486"/>
              <a:gd name="connsiteX36" fmla="*/ 652463 w 790575"/>
              <a:gd name="connsiteY36" fmla="*/ 67818 h 80486"/>
              <a:gd name="connsiteX37" fmla="*/ 692087 w 790575"/>
              <a:gd name="connsiteY37" fmla="*/ 58293 h 80486"/>
              <a:gd name="connsiteX38" fmla="*/ 731520 w 790575"/>
              <a:gd name="connsiteY38" fmla="*/ 67818 h 80486"/>
              <a:gd name="connsiteX39" fmla="*/ 790575 w 790575"/>
              <a:gd name="connsiteY39" fmla="*/ 80105 h 80486"/>
              <a:gd name="connsiteX40" fmla="*/ 790575 w 790575"/>
              <a:gd name="connsiteY40" fmla="*/ 21527 h 80486"/>
              <a:gd name="connsiteX41" fmla="*/ 751046 w 790575"/>
              <a:gd name="connsiteY41" fmla="*/ 12383 h 8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90575" h="80486">
                <a:moveTo>
                  <a:pt x="751046" y="12383"/>
                </a:moveTo>
                <a:cubicBezTo>
                  <a:pt x="732163" y="4858"/>
                  <a:pt x="712117" y="668"/>
                  <a:pt x="691801" y="0"/>
                </a:cubicBezTo>
                <a:lnTo>
                  <a:pt x="691801" y="0"/>
                </a:lnTo>
                <a:cubicBezTo>
                  <a:pt x="671453" y="657"/>
                  <a:pt x="651373" y="4847"/>
                  <a:pt x="632460" y="12383"/>
                </a:cubicBezTo>
                <a:cubicBezTo>
                  <a:pt x="619877" y="17646"/>
                  <a:pt x="606531" y="20862"/>
                  <a:pt x="592931" y="21908"/>
                </a:cubicBezTo>
                <a:lnTo>
                  <a:pt x="592931" y="21908"/>
                </a:lnTo>
                <a:cubicBezTo>
                  <a:pt x="579331" y="20862"/>
                  <a:pt x="565986" y="17646"/>
                  <a:pt x="553403" y="12383"/>
                </a:cubicBezTo>
                <a:cubicBezTo>
                  <a:pt x="534519" y="4858"/>
                  <a:pt x="514473" y="668"/>
                  <a:pt x="494157" y="0"/>
                </a:cubicBezTo>
                <a:lnTo>
                  <a:pt x="494157" y="0"/>
                </a:lnTo>
                <a:cubicBezTo>
                  <a:pt x="473809" y="657"/>
                  <a:pt x="453729" y="4847"/>
                  <a:pt x="434816" y="12383"/>
                </a:cubicBezTo>
                <a:cubicBezTo>
                  <a:pt x="422233" y="17646"/>
                  <a:pt x="408887" y="20862"/>
                  <a:pt x="395288" y="21908"/>
                </a:cubicBezTo>
                <a:cubicBezTo>
                  <a:pt x="381688" y="20862"/>
                  <a:pt x="368342" y="17646"/>
                  <a:pt x="355759" y="12383"/>
                </a:cubicBezTo>
                <a:cubicBezTo>
                  <a:pt x="336875" y="4858"/>
                  <a:pt x="316829" y="668"/>
                  <a:pt x="296513" y="0"/>
                </a:cubicBezTo>
                <a:lnTo>
                  <a:pt x="296513" y="0"/>
                </a:lnTo>
                <a:cubicBezTo>
                  <a:pt x="276165" y="657"/>
                  <a:pt x="256085" y="4847"/>
                  <a:pt x="237173" y="12383"/>
                </a:cubicBezTo>
                <a:cubicBezTo>
                  <a:pt x="224589" y="17646"/>
                  <a:pt x="211244" y="20862"/>
                  <a:pt x="197644" y="21908"/>
                </a:cubicBezTo>
                <a:cubicBezTo>
                  <a:pt x="184044" y="20862"/>
                  <a:pt x="170698" y="17646"/>
                  <a:pt x="158115" y="12383"/>
                </a:cubicBezTo>
                <a:cubicBezTo>
                  <a:pt x="139232" y="4858"/>
                  <a:pt x="119185" y="668"/>
                  <a:pt x="98869" y="0"/>
                </a:cubicBezTo>
                <a:lnTo>
                  <a:pt x="98869" y="0"/>
                </a:lnTo>
                <a:cubicBezTo>
                  <a:pt x="78533" y="751"/>
                  <a:pt x="58469" y="4938"/>
                  <a:pt x="39529" y="12383"/>
                </a:cubicBezTo>
                <a:cubicBezTo>
                  <a:pt x="26945" y="17646"/>
                  <a:pt x="13600" y="20862"/>
                  <a:pt x="0" y="21908"/>
                </a:cubicBezTo>
                <a:lnTo>
                  <a:pt x="0" y="80486"/>
                </a:lnTo>
                <a:cubicBezTo>
                  <a:pt x="20305" y="79724"/>
                  <a:pt x="40336" y="75538"/>
                  <a:pt x="59246" y="68104"/>
                </a:cubicBezTo>
                <a:cubicBezTo>
                  <a:pt x="71866" y="62852"/>
                  <a:pt x="85241" y="59637"/>
                  <a:pt x="98869" y="58579"/>
                </a:cubicBezTo>
                <a:cubicBezTo>
                  <a:pt x="112437" y="59638"/>
                  <a:pt x="125748" y="62853"/>
                  <a:pt x="138303" y="68104"/>
                </a:cubicBezTo>
                <a:cubicBezTo>
                  <a:pt x="157246" y="75538"/>
                  <a:pt x="177308" y="79724"/>
                  <a:pt x="197644" y="80486"/>
                </a:cubicBezTo>
                <a:lnTo>
                  <a:pt x="197644" y="80486"/>
                </a:lnTo>
                <a:cubicBezTo>
                  <a:pt x="218069" y="79646"/>
                  <a:pt x="238201" y="75330"/>
                  <a:pt x="257175" y="67723"/>
                </a:cubicBezTo>
                <a:cubicBezTo>
                  <a:pt x="269796" y="62471"/>
                  <a:pt x="283171" y="59256"/>
                  <a:pt x="296799" y="58198"/>
                </a:cubicBezTo>
                <a:cubicBezTo>
                  <a:pt x="310374" y="59209"/>
                  <a:pt x="323693" y="62426"/>
                  <a:pt x="336233" y="67723"/>
                </a:cubicBezTo>
                <a:cubicBezTo>
                  <a:pt x="355170" y="75189"/>
                  <a:pt x="375232" y="79408"/>
                  <a:pt x="395573" y="80200"/>
                </a:cubicBezTo>
                <a:cubicBezTo>
                  <a:pt x="415880" y="79450"/>
                  <a:pt x="435912" y="75263"/>
                  <a:pt x="454819" y="67818"/>
                </a:cubicBezTo>
                <a:cubicBezTo>
                  <a:pt x="467439" y="62566"/>
                  <a:pt x="480814" y="59351"/>
                  <a:pt x="494443" y="58293"/>
                </a:cubicBezTo>
                <a:cubicBezTo>
                  <a:pt x="508010" y="59352"/>
                  <a:pt x="521321" y="62567"/>
                  <a:pt x="533876" y="67818"/>
                </a:cubicBezTo>
                <a:cubicBezTo>
                  <a:pt x="552820" y="75252"/>
                  <a:pt x="572881" y="79439"/>
                  <a:pt x="593217" y="80200"/>
                </a:cubicBezTo>
                <a:lnTo>
                  <a:pt x="593217" y="80200"/>
                </a:lnTo>
                <a:cubicBezTo>
                  <a:pt x="613523" y="79450"/>
                  <a:pt x="633555" y="75263"/>
                  <a:pt x="652463" y="67818"/>
                </a:cubicBezTo>
                <a:cubicBezTo>
                  <a:pt x="665083" y="62566"/>
                  <a:pt x="678457" y="59351"/>
                  <a:pt x="692087" y="58293"/>
                </a:cubicBezTo>
                <a:cubicBezTo>
                  <a:pt x="705662" y="59304"/>
                  <a:pt x="718980" y="62521"/>
                  <a:pt x="731520" y="67818"/>
                </a:cubicBezTo>
                <a:cubicBezTo>
                  <a:pt x="750380" y="75188"/>
                  <a:pt x="770341" y="79342"/>
                  <a:pt x="790575" y="80105"/>
                </a:cubicBezTo>
                <a:lnTo>
                  <a:pt x="790575" y="21527"/>
                </a:lnTo>
                <a:cubicBezTo>
                  <a:pt x="776996" y="20603"/>
                  <a:pt x="763652" y="17516"/>
                  <a:pt x="751046" y="12383"/>
                </a:cubicBezTo>
                <a:close/>
              </a:path>
            </a:pathLst>
          </a:custGeom>
          <a:solidFill>
            <a:srgbClr val="FFEB2C"/>
          </a:solidFill>
          <a:ln w="9525" cap="flat">
            <a:noFill/>
            <a:prstDash val="solid"/>
            <a:miter/>
          </a:ln>
        </p:spPr>
        <p:txBody>
          <a:bodyPr rtlCol="0" anchor="ctr"/>
          <a:lstStyle/>
          <a:p>
            <a:endParaRPr lang="en-GB"/>
          </a:p>
        </p:txBody>
      </p:sp>
      <p:sp>
        <p:nvSpPr>
          <p:cNvPr id="89" name="TextBox 88">
            <a:extLst>
              <a:ext uri="{FF2B5EF4-FFF2-40B4-BE49-F238E27FC236}">
                <a16:creationId xmlns:a16="http://schemas.microsoft.com/office/drawing/2014/main" id="{E1410BF9-7026-49B1-BA9F-C6362F817EC1}"/>
              </a:ext>
            </a:extLst>
          </p:cNvPr>
          <p:cNvSpPr txBox="1"/>
          <p:nvPr/>
        </p:nvSpPr>
        <p:spPr>
          <a:xfrm>
            <a:off x="1882312" y="5691642"/>
            <a:ext cx="577709" cy="461480"/>
          </a:xfrm>
          <a:custGeom>
            <a:avLst/>
            <a:gdLst>
              <a:gd name="connsiteX0" fmla="*/ 623511 w 752758"/>
              <a:gd name="connsiteY0" fmla="*/ 383905 h 601311"/>
              <a:gd name="connsiteX1" fmla="*/ 626876 w 752758"/>
              <a:gd name="connsiteY1" fmla="*/ 387270 h 601311"/>
              <a:gd name="connsiteX2" fmla="*/ 623511 w 752758"/>
              <a:gd name="connsiteY2" fmla="*/ 390635 h 601311"/>
              <a:gd name="connsiteX3" fmla="*/ 620146 w 752758"/>
              <a:gd name="connsiteY3" fmla="*/ 387270 h 601311"/>
              <a:gd name="connsiteX4" fmla="*/ 623511 w 752758"/>
              <a:gd name="connsiteY4" fmla="*/ 383905 h 601311"/>
              <a:gd name="connsiteX5" fmla="*/ 222900 w 752758"/>
              <a:gd name="connsiteY5" fmla="*/ 376167 h 601311"/>
              <a:gd name="connsiteX6" fmla="*/ 226265 w 752758"/>
              <a:gd name="connsiteY6" fmla="*/ 379532 h 601311"/>
              <a:gd name="connsiteX7" fmla="*/ 222900 w 752758"/>
              <a:gd name="connsiteY7" fmla="*/ 382897 h 601311"/>
              <a:gd name="connsiteX8" fmla="*/ 219535 w 752758"/>
              <a:gd name="connsiteY8" fmla="*/ 379532 h 601311"/>
              <a:gd name="connsiteX9" fmla="*/ 222900 w 752758"/>
              <a:gd name="connsiteY9" fmla="*/ 376167 h 601311"/>
              <a:gd name="connsiteX10" fmla="*/ 561094 w 752758"/>
              <a:gd name="connsiteY10" fmla="*/ 340291 h 601311"/>
              <a:gd name="connsiteX11" fmla="*/ 565518 w 752758"/>
              <a:gd name="connsiteY11" fmla="*/ 365932 h 601311"/>
              <a:gd name="connsiteX12" fmla="*/ 534720 w 752758"/>
              <a:gd name="connsiteY12" fmla="*/ 390195 h 601311"/>
              <a:gd name="connsiteX13" fmla="*/ 505739 w 752758"/>
              <a:gd name="connsiteY13" fmla="*/ 371248 h 601311"/>
              <a:gd name="connsiteX14" fmla="*/ 512335 w 752758"/>
              <a:gd name="connsiteY14" fmla="*/ 406468 h 601311"/>
              <a:gd name="connsiteX15" fmla="*/ 505739 w 752758"/>
              <a:gd name="connsiteY15" fmla="*/ 441688 h 601311"/>
              <a:gd name="connsiteX16" fmla="*/ 534720 w 752758"/>
              <a:gd name="connsiteY16" fmla="*/ 422736 h 601311"/>
              <a:gd name="connsiteX17" fmla="*/ 565516 w 752758"/>
              <a:gd name="connsiteY17" fmla="*/ 447004 h 601311"/>
              <a:gd name="connsiteX18" fmla="*/ 561094 w 752758"/>
              <a:gd name="connsiteY18" fmla="*/ 472645 h 601311"/>
              <a:gd name="connsiteX19" fmla="*/ 593102 w 752758"/>
              <a:gd name="connsiteY19" fmla="*/ 453315 h 601311"/>
              <a:gd name="connsiteX20" fmla="*/ 596215 w 752758"/>
              <a:gd name="connsiteY20" fmla="*/ 453434 h 601311"/>
              <a:gd name="connsiteX21" fmla="*/ 653578 w 752758"/>
              <a:gd name="connsiteY21" fmla="*/ 427737 h 601311"/>
              <a:gd name="connsiteX22" fmla="*/ 626876 w 752758"/>
              <a:gd name="connsiteY22" fmla="*/ 407590 h 601311"/>
              <a:gd name="connsiteX23" fmla="*/ 655951 w 752758"/>
              <a:gd name="connsiteY23" fmla="*/ 387921 h 601311"/>
              <a:gd name="connsiteX24" fmla="*/ 596213 w 752758"/>
              <a:gd name="connsiteY24" fmla="*/ 359503 h 601311"/>
              <a:gd name="connsiteX25" fmla="*/ 593099 w 752758"/>
              <a:gd name="connsiteY25" fmla="*/ 359621 h 601311"/>
              <a:gd name="connsiteX26" fmla="*/ 160483 w 752758"/>
              <a:gd name="connsiteY26" fmla="*/ 332553 h 601311"/>
              <a:gd name="connsiteX27" fmla="*/ 164907 w 752758"/>
              <a:gd name="connsiteY27" fmla="*/ 358194 h 601311"/>
              <a:gd name="connsiteX28" fmla="*/ 134109 w 752758"/>
              <a:gd name="connsiteY28" fmla="*/ 382457 h 601311"/>
              <a:gd name="connsiteX29" fmla="*/ 105128 w 752758"/>
              <a:gd name="connsiteY29" fmla="*/ 363510 h 601311"/>
              <a:gd name="connsiteX30" fmla="*/ 111724 w 752758"/>
              <a:gd name="connsiteY30" fmla="*/ 398730 h 601311"/>
              <a:gd name="connsiteX31" fmla="*/ 105128 w 752758"/>
              <a:gd name="connsiteY31" fmla="*/ 433950 h 601311"/>
              <a:gd name="connsiteX32" fmla="*/ 134109 w 752758"/>
              <a:gd name="connsiteY32" fmla="*/ 414998 h 601311"/>
              <a:gd name="connsiteX33" fmla="*/ 164905 w 752758"/>
              <a:gd name="connsiteY33" fmla="*/ 439266 h 601311"/>
              <a:gd name="connsiteX34" fmla="*/ 160483 w 752758"/>
              <a:gd name="connsiteY34" fmla="*/ 464907 h 601311"/>
              <a:gd name="connsiteX35" fmla="*/ 192491 w 752758"/>
              <a:gd name="connsiteY35" fmla="*/ 445577 h 601311"/>
              <a:gd name="connsiteX36" fmla="*/ 195604 w 752758"/>
              <a:gd name="connsiteY36" fmla="*/ 445696 h 601311"/>
              <a:gd name="connsiteX37" fmla="*/ 252967 w 752758"/>
              <a:gd name="connsiteY37" fmla="*/ 419999 h 601311"/>
              <a:gd name="connsiteX38" fmla="*/ 226265 w 752758"/>
              <a:gd name="connsiteY38" fmla="*/ 399852 h 601311"/>
              <a:gd name="connsiteX39" fmla="*/ 255340 w 752758"/>
              <a:gd name="connsiteY39" fmla="*/ 380183 h 601311"/>
              <a:gd name="connsiteX40" fmla="*/ 195602 w 752758"/>
              <a:gd name="connsiteY40" fmla="*/ 351765 h 601311"/>
              <a:gd name="connsiteX41" fmla="*/ 192488 w 752758"/>
              <a:gd name="connsiteY41" fmla="*/ 351883 h 601311"/>
              <a:gd name="connsiteX42" fmla="*/ 576685 w 752758"/>
              <a:gd name="connsiteY42" fmla="*/ 311589 h 601311"/>
              <a:gd name="connsiteX43" fmla="*/ 629507 w 752758"/>
              <a:gd name="connsiteY43" fmla="*/ 317992 h 601311"/>
              <a:gd name="connsiteX44" fmla="*/ 696735 w 752758"/>
              <a:gd name="connsiteY44" fmla="*/ 353206 h 601311"/>
              <a:gd name="connsiteX45" fmla="*/ 706339 w 752758"/>
              <a:gd name="connsiteY45" fmla="*/ 370814 h 601311"/>
              <a:gd name="connsiteX46" fmla="*/ 751158 w 752758"/>
              <a:gd name="connsiteY46" fmla="*/ 561294 h 601311"/>
              <a:gd name="connsiteX47" fmla="*/ 752758 w 752758"/>
              <a:gd name="connsiteY47" fmla="*/ 569297 h 601311"/>
              <a:gd name="connsiteX48" fmla="*/ 720745 w 752758"/>
              <a:gd name="connsiteY48" fmla="*/ 601311 h 601311"/>
              <a:gd name="connsiteX49" fmla="*/ 690332 w 752758"/>
              <a:gd name="connsiteY49" fmla="*/ 577301 h 601311"/>
              <a:gd name="connsiteX50" fmla="*/ 656718 w 752758"/>
              <a:gd name="connsiteY50" fmla="*/ 438042 h 601311"/>
              <a:gd name="connsiteX51" fmla="*/ 656718 w 752758"/>
              <a:gd name="connsiteY51" fmla="*/ 578802 h 601311"/>
              <a:gd name="connsiteX52" fmla="*/ 496651 w 752758"/>
              <a:gd name="connsiteY52" fmla="*/ 578802 h 601311"/>
              <a:gd name="connsiteX53" fmla="*/ 496651 w 752758"/>
              <a:gd name="connsiteY53" fmla="*/ 439643 h 601311"/>
              <a:gd name="connsiteX54" fmla="*/ 463061 w 752758"/>
              <a:gd name="connsiteY54" fmla="*/ 578802 h 601311"/>
              <a:gd name="connsiteX55" fmla="*/ 403899 w 752758"/>
              <a:gd name="connsiteY55" fmla="*/ 578802 h 601311"/>
              <a:gd name="connsiteX56" fmla="*/ 400611 w 752758"/>
              <a:gd name="connsiteY56" fmla="*/ 570898 h 601311"/>
              <a:gd name="connsiteX57" fmla="*/ 402211 w 752758"/>
              <a:gd name="connsiteY57" fmla="*/ 562895 h 601311"/>
              <a:gd name="connsiteX58" fmla="*/ 447030 w 752758"/>
              <a:gd name="connsiteY58" fmla="*/ 372415 h 601311"/>
              <a:gd name="connsiteX59" fmla="*/ 456634 w 752758"/>
              <a:gd name="connsiteY59" fmla="*/ 354807 h 601311"/>
              <a:gd name="connsiteX60" fmla="*/ 523863 w 752758"/>
              <a:gd name="connsiteY60" fmla="*/ 319592 h 601311"/>
              <a:gd name="connsiteX61" fmla="*/ 576685 w 752758"/>
              <a:gd name="connsiteY61" fmla="*/ 311589 h 601311"/>
              <a:gd name="connsiteX62" fmla="*/ 176074 w 752758"/>
              <a:gd name="connsiteY62" fmla="*/ 303851 h 601311"/>
              <a:gd name="connsiteX63" fmla="*/ 228896 w 752758"/>
              <a:gd name="connsiteY63" fmla="*/ 310254 h 601311"/>
              <a:gd name="connsiteX64" fmla="*/ 296124 w 752758"/>
              <a:gd name="connsiteY64" fmla="*/ 345468 h 601311"/>
              <a:gd name="connsiteX65" fmla="*/ 305728 w 752758"/>
              <a:gd name="connsiteY65" fmla="*/ 363076 h 601311"/>
              <a:gd name="connsiteX66" fmla="*/ 350547 w 752758"/>
              <a:gd name="connsiteY66" fmla="*/ 553556 h 601311"/>
              <a:gd name="connsiteX67" fmla="*/ 352147 w 752758"/>
              <a:gd name="connsiteY67" fmla="*/ 561559 h 601311"/>
              <a:gd name="connsiteX68" fmla="*/ 344975 w 752758"/>
              <a:gd name="connsiteY68" fmla="*/ 578802 h 601311"/>
              <a:gd name="connsiteX69" fmla="*/ 295770 w 752758"/>
              <a:gd name="connsiteY69" fmla="*/ 578802 h 601311"/>
              <a:gd name="connsiteX70" fmla="*/ 289721 w 752758"/>
              <a:gd name="connsiteY70" fmla="*/ 569563 h 601311"/>
              <a:gd name="connsiteX71" fmla="*/ 256107 w 752758"/>
              <a:gd name="connsiteY71" fmla="*/ 430304 h 601311"/>
              <a:gd name="connsiteX72" fmla="*/ 256107 w 752758"/>
              <a:gd name="connsiteY72" fmla="*/ 578802 h 601311"/>
              <a:gd name="connsiteX73" fmla="*/ 96040 w 752758"/>
              <a:gd name="connsiteY73" fmla="*/ 578802 h 601311"/>
              <a:gd name="connsiteX74" fmla="*/ 96040 w 752758"/>
              <a:gd name="connsiteY74" fmla="*/ 431905 h 601311"/>
              <a:gd name="connsiteX75" fmla="*/ 62426 w 752758"/>
              <a:gd name="connsiteY75" fmla="*/ 571163 h 601311"/>
              <a:gd name="connsiteX76" fmla="*/ 32013 w 752758"/>
              <a:gd name="connsiteY76" fmla="*/ 595174 h 601311"/>
              <a:gd name="connsiteX77" fmla="*/ 0 w 752758"/>
              <a:gd name="connsiteY77" fmla="*/ 563160 h 601311"/>
              <a:gd name="connsiteX78" fmla="*/ 1600 w 752758"/>
              <a:gd name="connsiteY78" fmla="*/ 555157 h 601311"/>
              <a:gd name="connsiteX79" fmla="*/ 46419 w 752758"/>
              <a:gd name="connsiteY79" fmla="*/ 364677 h 601311"/>
              <a:gd name="connsiteX80" fmla="*/ 56023 w 752758"/>
              <a:gd name="connsiteY80" fmla="*/ 347069 h 601311"/>
              <a:gd name="connsiteX81" fmla="*/ 123252 w 752758"/>
              <a:gd name="connsiteY81" fmla="*/ 311854 h 601311"/>
              <a:gd name="connsiteX82" fmla="*/ 176074 w 752758"/>
              <a:gd name="connsiteY82" fmla="*/ 303851 h 601311"/>
              <a:gd name="connsiteX83" fmla="*/ 576685 w 752758"/>
              <a:gd name="connsiteY83" fmla="*/ 167528 h 601311"/>
              <a:gd name="connsiteX84" fmla="*/ 640712 w 752758"/>
              <a:gd name="connsiteY84" fmla="*/ 231555 h 601311"/>
              <a:gd name="connsiteX85" fmla="*/ 576685 w 752758"/>
              <a:gd name="connsiteY85" fmla="*/ 295582 h 601311"/>
              <a:gd name="connsiteX86" fmla="*/ 512658 w 752758"/>
              <a:gd name="connsiteY86" fmla="*/ 231555 h 601311"/>
              <a:gd name="connsiteX87" fmla="*/ 576685 w 752758"/>
              <a:gd name="connsiteY87" fmla="*/ 167528 h 601311"/>
              <a:gd name="connsiteX88" fmla="*/ 176074 w 752758"/>
              <a:gd name="connsiteY88" fmla="*/ 159790 h 601311"/>
              <a:gd name="connsiteX89" fmla="*/ 240101 w 752758"/>
              <a:gd name="connsiteY89" fmla="*/ 223817 h 601311"/>
              <a:gd name="connsiteX90" fmla="*/ 176074 w 752758"/>
              <a:gd name="connsiteY90" fmla="*/ 287844 h 601311"/>
              <a:gd name="connsiteX91" fmla="*/ 112047 w 752758"/>
              <a:gd name="connsiteY91" fmla="*/ 223817 h 601311"/>
              <a:gd name="connsiteX92" fmla="*/ 176074 w 752758"/>
              <a:gd name="connsiteY92" fmla="*/ 159790 h 601311"/>
              <a:gd name="connsiteX93" fmla="*/ 574076 w 752758"/>
              <a:gd name="connsiteY93" fmla="*/ 37876 h 601311"/>
              <a:gd name="connsiteX94" fmla="*/ 553649 w 752758"/>
              <a:gd name="connsiteY94" fmla="*/ 99267 h 601311"/>
              <a:gd name="connsiteX95" fmla="*/ 594614 w 752758"/>
              <a:gd name="connsiteY95" fmla="*/ 99267 h 601311"/>
              <a:gd name="connsiteX96" fmla="*/ 574188 w 752758"/>
              <a:gd name="connsiteY96" fmla="*/ 37876 h 601311"/>
              <a:gd name="connsiteX97" fmla="*/ 218228 w 752758"/>
              <a:gd name="connsiteY97" fmla="*/ 25226 h 601311"/>
              <a:gd name="connsiteX98" fmla="*/ 218228 w 752758"/>
              <a:gd name="connsiteY98" fmla="*/ 74228 h 601311"/>
              <a:gd name="connsiteX99" fmla="*/ 231399 w 752758"/>
              <a:gd name="connsiteY99" fmla="*/ 74228 h 601311"/>
              <a:gd name="connsiteX100" fmla="*/ 243175 w 752758"/>
              <a:gd name="connsiteY100" fmla="*/ 72331 h 601311"/>
              <a:gd name="connsiteX101" fmla="*/ 250933 w 752758"/>
              <a:gd name="connsiteY101" fmla="*/ 67029 h 601311"/>
              <a:gd name="connsiteX102" fmla="*/ 255509 w 752758"/>
              <a:gd name="connsiteY102" fmla="*/ 58880 h 601311"/>
              <a:gd name="connsiteX103" fmla="*/ 257072 w 752758"/>
              <a:gd name="connsiteY103" fmla="*/ 48555 h 601311"/>
              <a:gd name="connsiteX104" fmla="*/ 254393 w 752758"/>
              <a:gd name="connsiteY104" fmla="*/ 36054 h 601311"/>
              <a:gd name="connsiteX105" fmla="*/ 247807 w 752758"/>
              <a:gd name="connsiteY105" fmla="*/ 28798 h 601311"/>
              <a:gd name="connsiteX106" fmla="*/ 239603 w 752758"/>
              <a:gd name="connsiteY106" fmla="*/ 25840 h 601311"/>
              <a:gd name="connsiteX107" fmla="*/ 230729 w 752758"/>
              <a:gd name="connsiteY107" fmla="*/ 25226 h 601311"/>
              <a:gd name="connsiteX108" fmla="*/ 574523 w 752758"/>
              <a:gd name="connsiteY108" fmla="*/ 9636 h 601311"/>
              <a:gd name="connsiteX109" fmla="*/ 585015 w 752758"/>
              <a:gd name="connsiteY109" fmla="*/ 9803 h 601311"/>
              <a:gd name="connsiteX110" fmla="*/ 591098 w 752758"/>
              <a:gd name="connsiteY110" fmla="*/ 10584 h 601311"/>
              <a:gd name="connsiteX111" fmla="*/ 594224 w 752758"/>
              <a:gd name="connsiteY111" fmla="*/ 12426 h 601311"/>
              <a:gd name="connsiteX112" fmla="*/ 595842 w 752758"/>
              <a:gd name="connsiteY112" fmla="*/ 15775 h 601311"/>
              <a:gd name="connsiteX113" fmla="*/ 640491 w 752758"/>
              <a:gd name="connsiteY113" fmla="*/ 143804 h 601311"/>
              <a:gd name="connsiteX114" fmla="*/ 642165 w 752758"/>
              <a:gd name="connsiteY114" fmla="*/ 150166 h 601311"/>
              <a:gd name="connsiteX115" fmla="*/ 641272 w 752758"/>
              <a:gd name="connsiteY115" fmla="*/ 153683 h 601311"/>
              <a:gd name="connsiteX116" fmla="*/ 636919 w 752758"/>
              <a:gd name="connsiteY116" fmla="*/ 155134 h 601311"/>
              <a:gd name="connsiteX117" fmla="*/ 628324 w 752758"/>
              <a:gd name="connsiteY117" fmla="*/ 155413 h 601311"/>
              <a:gd name="connsiteX118" fmla="*/ 619450 w 752758"/>
              <a:gd name="connsiteY118" fmla="*/ 155245 h 601311"/>
              <a:gd name="connsiteX119" fmla="*/ 614595 w 752758"/>
              <a:gd name="connsiteY119" fmla="*/ 154575 h 601311"/>
              <a:gd name="connsiteX120" fmla="*/ 612251 w 752758"/>
              <a:gd name="connsiteY120" fmla="*/ 153180 h 601311"/>
              <a:gd name="connsiteX121" fmla="*/ 611134 w 752758"/>
              <a:gd name="connsiteY121" fmla="*/ 150836 h 601311"/>
              <a:gd name="connsiteX122" fmla="*/ 601423 w 752758"/>
              <a:gd name="connsiteY122" fmla="*/ 121815 h 601311"/>
              <a:gd name="connsiteX123" fmla="*/ 547175 w 752758"/>
              <a:gd name="connsiteY123" fmla="*/ 121815 h 601311"/>
              <a:gd name="connsiteX124" fmla="*/ 538023 w 752758"/>
              <a:gd name="connsiteY124" fmla="*/ 150055 h 601311"/>
              <a:gd name="connsiteX125" fmla="*/ 536851 w 752758"/>
              <a:gd name="connsiteY125" fmla="*/ 152678 h 601311"/>
              <a:gd name="connsiteX126" fmla="*/ 534506 w 752758"/>
              <a:gd name="connsiteY126" fmla="*/ 154352 h 601311"/>
              <a:gd name="connsiteX127" fmla="*/ 529930 w 752758"/>
              <a:gd name="connsiteY127" fmla="*/ 155189 h 601311"/>
              <a:gd name="connsiteX128" fmla="*/ 522172 w 752758"/>
              <a:gd name="connsiteY128" fmla="*/ 155413 h 601311"/>
              <a:gd name="connsiteX129" fmla="*/ 514136 w 752758"/>
              <a:gd name="connsiteY129" fmla="*/ 155078 h 601311"/>
              <a:gd name="connsiteX130" fmla="*/ 510117 w 752758"/>
              <a:gd name="connsiteY130" fmla="*/ 153459 h 601311"/>
              <a:gd name="connsiteX131" fmla="*/ 509336 w 752758"/>
              <a:gd name="connsiteY131" fmla="*/ 149832 h 601311"/>
              <a:gd name="connsiteX132" fmla="*/ 511010 w 752758"/>
              <a:gd name="connsiteY132" fmla="*/ 143581 h 601311"/>
              <a:gd name="connsiteX133" fmla="*/ 555547 w 752758"/>
              <a:gd name="connsiteY133" fmla="*/ 15440 h 601311"/>
              <a:gd name="connsiteX134" fmla="*/ 557110 w 752758"/>
              <a:gd name="connsiteY134" fmla="*/ 12370 h 601311"/>
              <a:gd name="connsiteX135" fmla="*/ 559956 w 752758"/>
              <a:gd name="connsiteY135" fmla="*/ 10584 h 601311"/>
              <a:gd name="connsiteX136" fmla="*/ 565370 w 752758"/>
              <a:gd name="connsiteY136" fmla="*/ 9803 h 601311"/>
              <a:gd name="connsiteX137" fmla="*/ 574523 w 752758"/>
              <a:gd name="connsiteY137" fmla="*/ 9636 h 601311"/>
              <a:gd name="connsiteX138" fmla="*/ 198806 w 752758"/>
              <a:gd name="connsiteY138" fmla="*/ 2567 h 601311"/>
              <a:gd name="connsiteX139" fmla="*/ 232850 w 752758"/>
              <a:gd name="connsiteY139" fmla="*/ 2567 h 601311"/>
              <a:gd name="connsiteX140" fmla="*/ 242617 w 752758"/>
              <a:gd name="connsiteY140" fmla="*/ 2958 h 601311"/>
              <a:gd name="connsiteX141" fmla="*/ 253723 w 752758"/>
              <a:gd name="connsiteY141" fmla="*/ 4632 h 601311"/>
              <a:gd name="connsiteX142" fmla="*/ 266839 w 752758"/>
              <a:gd name="connsiteY142" fmla="*/ 9376 h 601311"/>
              <a:gd name="connsiteX143" fmla="*/ 278168 w 752758"/>
              <a:gd name="connsiteY143" fmla="*/ 18138 h 601311"/>
              <a:gd name="connsiteX144" fmla="*/ 285312 w 752758"/>
              <a:gd name="connsiteY144" fmla="*/ 30528 h 601311"/>
              <a:gd name="connsiteX145" fmla="*/ 287768 w 752758"/>
              <a:gd name="connsiteY145" fmla="*/ 46434 h 601311"/>
              <a:gd name="connsiteX146" fmla="*/ 283972 w 752758"/>
              <a:gd name="connsiteY146" fmla="*/ 67977 h 601311"/>
              <a:gd name="connsiteX147" fmla="*/ 272922 w 752758"/>
              <a:gd name="connsiteY147" fmla="*/ 83772 h 601311"/>
              <a:gd name="connsiteX148" fmla="*/ 255118 w 752758"/>
              <a:gd name="connsiteY148" fmla="*/ 93539 h 601311"/>
              <a:gd name="connsiteX149" fmla="*/ 230283 w 752758"/>
              <a:gd name="connsiteY149" fmla="*/ 96887 h 601311"/>
              <a:gd name="connsiteX150" fmla="*/ 218228 w 752758"/>
              <a:gd name="connsiteY150" fmla="*/ 96887 h 601311"/>
              <a:gd name="connsiteX151" fmla="*/ 218228 w 752758"/>
              <a:gd name="connsiteY151" fmla="*/ 142987 h 601311"/>
              <a:gd name="connsiteX152" fmla="*/ 217502 w 752758"/>
              <a:gd name="connsiteY152" fmla="*/ 144996 h 601311"/>
              <a:gd name="connsiteX153" fmla="*/ 215102 w 752758"/>
              <a:gd name="connsiteY153" fmla="*/ 146447 h 601311"/>
              <a:gd name="connsiteX154" fmla="*/ 210637 w 752758"/>
              <a:gd name="connsiteY154" fmla="*/ 147340 h 601311"/>
              <a:gd name="connsiteX155" fmla="*/ 203494 w 752758"/>
              <a:gd name="connsiteY155" fmla="*/ 147675 h 601311"/>
              <a:gd name="connsiteX156" fmla="*/ 196406 w 752758"/>
              <a:gd name="connsiteY156" fmla="*/ 147340 h 601311"/>
              <a:gd name="connsiteX157" fmla="*/ 191885 w 752758"/>
              <a:gd name="connsiteY157" fmla="*/ 146447 h 601311"/>
              <a:gd name="connsiteX158" fmla="*/ 189541 w 752758"/>
              <a:gd name="connsiteY158" fmla="*/ 144996 h 601311"/>
              <a:gd name="connsiteX159" fmla="*/ 188871 w 752758"/>
              <a:gd name="connsiteY159" fmla="*/ 142987 h 601311"/>
              <a:gd name="connsiteX160" fmla="*/ 188871 w 752758"/>
              <a:gd name="connsiteY160" fmla="*/ 13060 h 601311"/>
              <a:gd name="connsiteX161" fmla="*/ 191606 w 752758"/>
              <a:gd name="connsiteY161" fmla="*/ 5190 h 601311"/>
              <a:gd name="connsiteX162" fmla="*/ 198806 w 752758"/>
              <a:gd name="connsiteY162" fmla="*/ 2567 h 601311"/>
              <a:gd name="connsiteX163" fmla="*/ 126289 w 752758"/>
              <a:gd name="connsiteY163" fmla="*/ 0 h 601311"/>
              <a:gd name="connsiteX164" fmla="*/ 136558 w 752758"/>
              <a:gd name="connsiteY164" fmla="*/ 781 h 601311"/>
              <a:gd name="connsiteX165" fmla="*/ 146158 w 752758"/>
              <a:gd name="connsiteY165" fmla="*/ 2902 h 601311"/>
              <a:gd name="connsiteX166" fmla="*/ 154083 w 752758"/>
              <a:gd name="connsiteY166" fmla="*/ 5916 h 601311"/>
              <a:gd name="connsiteX167" fmla="*/ 158659 w 752758"/>
              <a:gd name="connsiteY167" fmla="*/ 8707 h 601311"/>
              <a:gd name="connsiteX168" fmla="*/ 160166 w 752758"/>
              <a:gd name="connsiteY168" fmla="*/ 10604 h 601311"/>
              <a:gd name="connsiteX169" fmla="*/ 160836 w 752758"/>
              <a:gd name="connsiteY169" fmla="*/ 12669 h 601311"/>
              <a:gd name="connsiteX170" fmla="*/ 161226 w 752758"/>
              <a:gd name="connsiteY170" fmla="*/ 15906 h 601311"/>
              <a:gd name="connsiteX171" fmla="*/ 161338 w 752758"/>
              <a:gd name="connsiteY171" fmla="*/ 20762 h 601311"/>
              <a:gd name="connsiteX172" fmla="*/ 161171 w 752758"/>
              <a:gd name="connsiteY172" fmla="*/ 26231 h 601311"/>
              <a:gd name="connsiteX173" fmla="*/ 160613 w 752758"/>
              <a:gd name="connsiteY173" fmla="*/ 29915 h 601311"/>
              <a:gd name="connsiteX174" fmla="*/ 159496 w 752758"/>
              <a:gd name="connsiteY174" fmla="*/ 32035 h 601311"/>
              <a:gd name="connsiteX175" fmla="*/ 157543 w 752758"/>
              <a:gd name="connsiteY175" fmla="*/ 32705 h 601311"/>
              <a:gd name="connsiteX176" fmla="*/ 153636 w 752758"/>
              <a:gd name="connsiteY176" fmla="*/ 31142 h 601311"/>
              <a:gd name="connsiteX177" fmla="*/ 147051 w 752758"/>
              <a:gd name="connsiteY177" fmla="*/ 27738 h 601311"/>
              <a:gd name="connsiteX178" fmla="*/ 138009 w 752758"/>
              <a:gd name="connsiteY178" fmla="*/ 24389 h 601311"/>
              <a:gd name="connsiteX179" fmla="*/ 126736 w 752758"/>
              <a:gd name="connsiteY179" fmla="*/ 22882 h 601311"/>
              <a:gd name="connsiteX180" fmla="*/ 118364 w 752758"/>
              <a:gd name="connsiteY180" fmla="*/ 24054 h 601311"/>
              <a:gd name="connsiteX181" fmla="*/ 112392 w 752758"/>
              <a:gd name="connsiteY181" fmla="*/ 27291 h 601311"/>
              <a:gd name="connsiteX182" fmla="*/ 108820 w 752758"/>
              <a:gd name="connsiteY182" fmla="*/ 32259 h 601311"/>
              <a:gd name="connsiteX183" fmla="*/ 107648 w 752758"/>
              <a:gd name="connsiteY183" fmla="*/ 38398 h 601311"/>
              <a:gd name="connsiteX184" fmla="*/ 110271 w 752758"/>
              <a:gd name="connsiteY184" fmla="*/ 46713 h 601311"/>
              <a:gd name="connsiteX185" fmla="*/ 117304 w 752758"/>
              <a:gd name="connsiteY185" fmla="*/ 52964 h 601311"/>
              <a:gd name="connsiteX186" fmla="*/ 127294 w 752758"/>
              <a:gd name="connsiteY186" fmla="*/ 58099 h 601311"/>
              <a:gd name="connsiteX187" fmla="*/ 138679 w 752758"/>
              <a:gd name="connsiteY187" fmla="*/ 63178 h 601311"/>
              <a:gd name="connsiteX188" fmla="*/ 150064 w 752758"/>
              <a:gd name="connsiteY188" fmla="*/ 69261 h 601311"/>
              <a:gd name="connsiteX189" fmla="*/ 159999 w 752758"/>
              <a:gd name="connsiteY189" fmla="*/ 77409 h 601311"/>
              <a:gd name="connsiteX190" fmla="*/ 167031 w 752758"/>
              <a:gd name="connsiteY190" fmla="*/ 88571 h 601311"/>
              <a:gd name="connsiteX191" fmla="*/ 169710 w 752758"/>
              <a:gd name="connsiteY191" fmla="*/ 103696 h 601311"/>
              <a:gd name="connsiteX192" fmla="*/ 165468 w 752758"/>
              <a:gd name="connsiteY192" fmla="*/ 123676 h 601311"/>
              <a:gd name="connsiteX193" fmla="*/ 153971 w 752758"/>
              <a:gd name="connsiteY193" fmla="*/ 138020 h 601311"/>
              <a:gd name="connsiteX194" fmla="*/ 137005 w 752758"/>
              <a:gd name="connsiteY194" fmla="*/ 146670 h 601311"/>
              <a:gd name="connsiteX195" fmla="*/ 116243 w 752758"/>
              <a:gd name="connsiteY195" fmla="*/ 149572 h 601311"/>
              <a:gd name="connsiteX196" fmla="*/ 102346 w 752758"/>
              <a:gd name="connsiteY196" fmla="*/ 148344 h 601311"/>
              <a:gd name="connsiteX197" fmla="*/ 91017 w 752758"/>
              <a:gd name="connsiteY197" fmla="*/ 145387 h 601311"/>
              <a:gd name="connsiteX198" fmla="*/ 82813 w 752758"/>
              <a:gd name="connsiteY198" fmla="*/ 141759 h 601311"/>
              <a:gd name="connsiteX199" fmla="*/ 78069 w 752758"/>
              <a:gd name="connsiteY199" fmla="*/ 138410 h 601311"/>
              <a:gd name="connsiteX200" fmla="*/ 76004 w 752758"/>
              <a:gd name="connsiteY200" fmla="*/ 134224 h 601311"/>
              <a:gd name="connsiteX201" fmla="*/ 75390 w 752758"/>
              <a:gd name="connsiteY201" fmla="*/ 126355 h 601311"/>
              <a:gd name="connsiteX202" fmla="*/ 75613 w 752758"/>
              <a:gd name="connsiteY202" fmla="*/ 120551 h 601311"/>
              <a:gd name="connsiteX203" fmla="*/ 76339 w 752758"/>
              <a:gd name="connsiteY203" fmla="*/ 116756 h 601311"/>
              <a:gd name="connsiteX204" fmla="*/ 77678 w 752758"/>
              <a:gd name="connsiteY204" fmla="*/ 114691 h 601311"/>
              <a:gd name="connsiteX205" fmla="*/ 79631 w 752758"/>
              <a:gd name="connsiteY205" fmla="*/ 114077 h 601311"/>
              <a:gd name="connsiteX206" fmla="*/ 84041 w 752758"/>
              <a:gd name="connsiteY206" fmla="*/ 115919 h 601311"/>
              <a:gd name="connsiteX207" fmla="*/ 91352 w 752758"/>
              <a:gd name="connsiteY207" fmla="*/ 119993 h 601311"/>
              <a:gd name="connsiteX208" fmla="*/ 102012 w 752758"/>
              <a:gd name="connsiteY208" fmla="*/ 124067 h 601311"/>
              <a:gd name="connsiteX209" fmla="*/ 116355 w 752758"/>
              <a:gd name="connsiteY209" fmla="*/ 125909 h 601311"/>
              <a:gd name="connsiteX210" fmla="*/ 125954 w 752758"/>
              <a:gd name="connsiteY210" fmla="*/ 124625 h 601311"/>
              <a:gd name="connsiteX211" fmla="*/ 133154 w 752758"/>
              <a:gd name="connsiteY211" fmla="*/ 120997 h 601311"/>
              <a:gd name="connsiteX212" fmla="*/ 137674 w 752758"/>
              <a:gd name="connsiteY212" fmla="*/ 115193 h 601311"/>
              <a:gd name="connsiteX213" fmla="*/ 139237 w 752758"/>
              <a:gd name="connsiteY213" fmla="*/ 107491 h 601311"/>
              <a:gd name="connsiteX214" fmla="*/ 136558 w 752758"/>
              <a:gd name="connsiteY214" fmla="*/ 99064 h 601311"/>
              <a:gd name="connsiteX215" fmla="*/ 129582 w 752758"/>
              <a:gd name="connsiteY215" fmla="*/ 92813 h 601311"/>
              <a:gd name="connsiteX216" fmla="*/ 119815 w 752758"/>
              <a:gd name="connsiteY216" fmla="*/ 87678 h 601311"/>
              <a:gd name="connsiteX217" fmla="*/ 108541 w 752758"/>
              <a:gd name="connsiteY217" fmla="*/ 82600 h 601311"/>
              <a:gd name="connsiteX218" fmla="*/ 97268 w 752758"/>
              <a:gd name="connsiteY218" fmla="*/ 76516 h 601311"/>
              <a:gd name="connsiteX219" fmla="*/ 87501 w 752758"/>
              <a:gd name="connsiteY219" fmla="*/ 68368 h 601311"/>
              <a:gd name="connsiteX220" fmla="*/ 80524 w 752758"/>
              <a:gd name="connsiteY220" fmla="*/ 57150 h 601311"/>
              <a:gd name="connsiteX221" fmla="*/ 77846 w 752758"/>
              <a:gd name="connsiteY221" fmla="*/ 41635 h 601311"/>
              <a:gd name="connsiteX222" fmla="*/ 81696 w 752758"/>
              <a:gd name="connsiteY222" fmla="*/ 23385 h 601311"/>
              <a:gd name="connsiteX223" fmla="*/ 92077 w 752758"/>
              <a:gd name="connsiteY223" fmla="*/ 10325 h 601311"/>
              <a:gd name="connsiteX224" fmla="*/ 107481 w 752758"/>
              <a:gd name="connsiteY224" fmla="*/ 2567 h 601311"/>
              <a:gd name="connsiteX225" fmla="*/ 126289 w 752758"/>
              <a:gd name="connsiteY225" fmla="*/ 0 h 601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752758" h="601311">
                <a:moveTo>
                  <a:pt x="623511" y="383905"/>
                </a:moveTo>
                <a:cubicBezTo>
                  <a:pt x="625370" y="383905"/>
                  <a:pt x="626876" y="385412"/>
                  <a:pt x="626876" y="387270"/>
                </a:cubicBezTo>
                <a:cubicBezTo>
                  <a:pt x="626876" y="389128"/>
                  <a:pt x="625370" y="390635"/>
                  <a:pt x="623511" y="390635"/>
                </a:cubicBezTo>
                <a:cubicBezTo>
                  <a:pt x="621653" y="390635"/>
                  <a:pt x="620146" y="389128"/>
                  <a:pt x="620146" y="387270"/>
                </a:cubicBezTo>
                <a:cubicBezTo>
                  <a:pt x="620146" y="385412"/>
                  <a:pt x="621653" y="383905"/>
                  <a:pt x="623511" y="383905"/>
                </a:cubicBezTo>
                <a:close/>
                <a:moveTo>
                  <a:pt x="222900" y="376167"/>
                </a:moveTo>
                <a:cubicBezTo>
                  <a:pt x="224759" y="376167"/>
                  <a:pt x="226265" y="377674"/>
                  <a:pt x="226265" y="379532"/>
                </a:cubicBezTo>
                <a:cubicBezTo>
                  <a:pt x="226265" y="381390"/>
                  <a:pt x="224759" y="382897"/>
                  <a:pt x="222900" y="382897"/>
                </a:cubicBezTo>
                <a:cubicBezTo>
                  <a:pt x="221042" y="382897"/>
                  <a:pt x="219535" y="381390"/>
                  <a:pt x="219535" y="379532"/>
                </a:cubicBezTo>
                <a:cubicBezTo>
                  <a:pt x="219535" y="377674"/>
                  <a:pt x="221042" y="376167"/>
                  <a:pt x="222900" y="376167"/>
                </a:cubicBezTo>
                <a:close/>
                <a:moveTo>
                  <a:pt x="561094" y="340291"/>
                </a:moveTo>
                <a:cubicBezTo>
                  <a:pt x="561342" y="349005"/>
                  <a:pt x="562832" y="357639"/>
                  <a:pt x="565518" y="365932"/>
                </a:cubicBezTo>
                <a:cubicBezTo>
                  <a:pt x="553346" y="371253"/>
                  <a:pt x="542742" y="379607"/>
                  <a:pt x="534720" y="390195"/>
                </a:cubicBezTo>
                <a:lnTo>
                  <a:pt x="505739" y="371248"/>
                </a:lnTo>
                <a:cubicBezTo>
                  <a:pt x="505739" y="385087"/>
                  <a:pt x="512335" y="406468"/>
                  <a:pt x="512335" y="406468"/>
                </a:cubicBezTo>
                <a:cubicBezTo>
                  <a:pt x="512335" y="406468"/>
                  <a:pt x="505739" y="427853"/>
                  <a:pt x="505739" y="441688"/>
                </a:cubicBezTo>
                <a:lnTo>
                  <a:pt x="534720" y="422736"/>
                </a:lnTo>
                <a:cubicBezTo>
                  <a:pt x="542741" y="433326"/>
                  <a:pt x="553344" y="441682"/>
                  <a:pt x="565516" y="447004"/>
                </a:cubicBezTo>
                <a:cubicBezTo>
                  <a:pt x="562830" y="455297"/>
                  <a:pt x="561342" y="463931"/>
                  <a:pt x="561094" y="472645"/>
                </a:cubicBezTo>
                <a:lnTo>
                  <a:pt x="593102" y="453315"/>
                </a:lnTo>
                <a:cubicBezTo>
                  <a:pt x="594138" y="453355"/>
                  <a:pt x="595167" y="453434"/>
                  <a:pt x="596215" y="453434"/>
                </a:cubicBezTo>
                <a:cubicBezTo>
                  <a:pt x="618123" y="453430"/>
                  <a:pt x="638990" y="444082"/>
                  <a:pt x="653578" y="427737"/>
                </a:cubicBezTo>
                <a:lnTo>
                  <a:pt x="626876" y="407590"/>
                </a:lnTo>
                <a:lnTo>
                  <a:pt x="655951" y="387921"/>
                </a:lnTo>
                <a:cubicBezTo>
                  <a:pt x="641329" y="369942"/>
                  <a:pt x="619387" y="359504"/>
                  <a:pt x="596213" y="359503"/>
                </a:cubicBezTo>
                <a:cubicBezTo>
                  <a:pt x="595165" y="359503"/>
                  <a:pt x="594136" y="359581"/>
                  <a:pt x="593099" y="359621"/>
                </a:cubicBezTo>
                <a:close/>
                <a:moveTo>
                  <a:pt x="160483" y="332553"/>
                </a:moveTo>
                <a:cubicBezTo>
                  <a:pt x="160731" y="341267"/>
                  <a:pt x="162221" y="349901"/>
                  <a:pt x="164907" y="358194"/>
                </a:cubicBezTo>
                <a:cubicBezTo>
                  <a:pt x="152735" y="363515"/>
                  <a:pt x="142131" y="371869"/>
                  <a:pt x="134109" y="382457"/>
                </a:cubicBezTo>
                <a:lnTo>
                  <a:pt x="105128" y="363510"/>
                </a:lnTo>
                <a:cubicBezTo>
                  <a:pt x="105128" y="377349"/>
                  <a:pt x="111724" y="398730"/>
                  <a:pt x="111724" y="398730"/>
                </a:cubicBezTo>
                <a:cubicBezTo>
                  <a:pt x="111724" y="398730"/>
                  <a:pt x="105128" y="420115"/>
                  <a:pt x="105128" y="433950"/>
                </a:cubicBezTo>
                <a:lnTo>
                  <a:pt x="134109" y="414998"/>
                </a:lnTo>
                <a:cubicBezTo>
                  <a:pt x="142130" y="425588"/>
                  <a:pt x="152733" y="433944"/>
                  <a:pt x="164905" y="439266"/>
                </a:cubicBezTo>
                <a:cubicBezTo>
                  <a:pt x="162219" y="447559"/>
                  <a:pt x="160731" y="456193"/>
                  <a:pt x="160483" y="464907"/>
                </a:cubicBezTo>
                <a:lnTo>
                  <a:pt x="192491" y="445577"/>
                </a:lnTo>
                <a:cubicBezTo>
                  <a:pt x="193527" y="445617"/>
                  <a:pt x="194556" y="445696"/>
                  <a:pt x="195604" y="445696"/>
                </a:cubicBezTo>
                <a:cubicBezTo>
                  <a:pt x="217512" y="445692"/>
                  <a:pt x="238379" y="436344"/>
                  <a:pt x="252967" y="419999"/>
                </a:cubicBezTo>
                <a:lnTo>
                  <a:pt x="226265" y="399852"/>
                </a:lnTo>
                <a:lnTo>
                  <a:pt x="255340" y="380183"/>
                </a:lnTo>
                <a:cubicBezTo>
                  <a:pt x="240718" y="362204"/>
                  <a:pt x="218776" y="351766"/>
                  <a:pt x="195602" y="351765"/>
                </a:cubicBezTo>
                <a:cubicBezTo>
                  <a:pt x="194554" y="351765"/>
                  <a:pt x="193525" y="351843"/>
                  <a:pt x="192488" y="351883"/>
                </a:cubicBezTo>
                <a:close/>
                <a:moveTo>
                  <a:pt x="576685" y="311589"/>
                </a:moveTo>
                <a:cubicBezTo>
                  <a:pt x="594292" y="311589"/>
                  <a:pt x="611899" y="314791"/>
                  <a:pt x="629507" y="317992"/>
                </a:cubicBezTo>
                <a:cubicBezTo>
                  <a:pt x="655118" y="325995"/>
                  <a:pt x="677527" y="337200"/>
                  <a:pt x="696735" y="353206"/>
                </a:cubicBezTo>
                <a:cubicBezTo>
                  <a:pt x="701537" y="358009"/>
                  <a:pt x="704738" y="364411"/>
                  <a:pt x="706339" y="370814"/>
                </a:cubicBezTo>
                <a:lnTo>
                  <a:pt x="751158" y="561294"/>
                </a:lnTo>
                <a:cubicBezTo>
                  <a:pt x="751158" y="562895"/>
                  <a:pt x="752758" y="566096"/>
                  <a:pt x="752758" y="569297"/>
                </a:cubicBezTo>
                <a:cubicBezTo>
                  <a:pt x="752758" y="586905"/>
                  <a:pt x="738352" y="601311"/>
                  <a:pt x="720745" y="601311"/>
                </a:cubicBezTo>
                <a:cubicBezTo>
                  <a:pt x="706339" y="601311"/>
                  <a:pt x="693533" y="590106"/>
                  <a:pt x="690332" y="577301"/>
                </a:cubicBezTo>
                <a:lnTo>
                  <a:pt x="656718" y="438042"/>
                </a:lnTo>
                <a:lnTo>
                  <a:pt x="656718" y="578802"/>
                </a:lnTo>
                <a:lnTo>
                  <a:pt x="496651" y="578802"/>
                </a:lnTo>
                <a:lnTo>
                  <a:pt x="496651" y="439643"/>
                </a:lnTo>
                <a:lnTo>
                  <a:pt x="463061" y="578802"/>
                </a:lnTo>
                <a:lnTo>
                  <a:pt x="403899" y="578802"/>
                </a:lnTo>
                <a:lnTo>
                  <a:pt x="400611" y="570898"/>
                </a:lnTo>
                <a:cubicBezTo>
                  <a:pt x="400611" y="567696"/>
                  <a:pt x="402211" y="564495"/>
                  <a:pt x="402211" y="562895"/>
                </a:cubicBezTo>
                <a:lnTo>
                  <a:pt x="447030" y="372415"/>
                </a:lnTo>
                <a:cubicBezTo>
                  <a:pt x="448631" y="366012"/>
                  <a:pt x="451832" y="359609"/>
                  <a:pt x="456634" y="354807"/>
                </a:cubicBezTo>
                <a:cubicBezTo>
                  <a:pt x="475842" y="338800"/>
                  <a:pt x="498252" y="325995"/>
                  <a:pt x="523863" y="319592"/>
                </a:cubicBezTo>
                <a:cubicBezTo>
                  <a:pt x="541470" y="314791"/>
                  <a:pt x="559078" y="311589"/>
                  <a:pt x="576685" y="311589"/>
                </a:cubicBezTo>
                <a:close/>
                <a:moveTo>
                  <a:pt x="176074" y="303851"/>
                </a:moveTo>
                <a:cubicBezTo>
                  <a:pt x="193681" y="303851"/>
                  <a:pt x="211288" y="307053"/>
                  <a:pt x="228896" y="310254"/>
                </a:cubicBezTo>
                <a:cubicBezTo>
                  <a:pt x="254507" y="318257"/>
                  <a:pt x="276916" y="329462"/>
                  <a:pt x="296124" y="345468"/>
                </a:cubicBezTo>
                <a:cubicBezTo>
                  <a:pt x="300926" y="350271"/>
                  <a:pt x="304127" y="356673"/>
                  <a:pt x="305728" y="363076"/>
                </a:cubicBezTo>
                <a:lnTo>
                  <a:pt x="350547" y="553556"/>
                </a:lnTo>
                <a:cubicBezTo>
                  <a:pt x="350547" y="555157"/>
                  <a:pt x="352147" y="558358"/>
                  <a:pt x="352147" y="561559"/>
                </a:cubicBezTo>
                <a:lnTo>
                  <a:pt x="344975" y="578802"/>
                </a:lnTo>
                <a:lnTo>
                  <a:pt x="295770" y="578802"/>
                </a:lnTo>
                <a:lnTo>
                  <a:pt x="289721" y="569563"/>
                </a:lnTo>
                <a:lnTo>
                  <a:pt x="256107" y="430304"/>
                </a:lnTo>
                <a:lnTo>
                  <a:pt x="256107" y="578802"/>
                </a:lnTo>
                <a:lnTo>
                  <a:pt x="96040" y="578802"/>
                </a:lnTo>
                <a:lnTo>
                  <a:pt x="96040" y="431905"/>
                </a:lnTo>
                <a:lnTo>
                  <a:pt x="62426" y="571163"/>
                </a:lnTo>
                <a:cubicBezTo>
                  <a:pt x="59224" y="583969"/>
                  <a:pt x="46419" y="595174"/>
                  <a:pt x="32013" y="595174"/>
                </a:cubicBezTo>
                <a:cubicBezTo>
                  <a:pt x="14406" y="595174"/>
                  <a:pt x="0" y="580767"/>
                  <a:pt x="0" y="563160"/>
                </a:cubicBezTo>
                <a:cubicBezTo>
                  <a:pt x="0" y="559958"/>
                  <a:pt x="1600" y="556757"/>
                  <a:pt x="1600" y="555157"/>
                </a:cubicBezTo>
                <a:lnTo>
                  <a:pt x="46419" y="364677"/>
                </a:lnTo>
                <a:cubicBezTo>
                  <a:pt x="48020" y="358274"/>
                  <a:pt x="51221" y="351871"/>
                  <a:pt x="56023" y="347069"/>
                </a:cubicBezTo>
                <a:cubicBezTo>
                  <a:pt x="75231" y="331062"/>
                  <a:pt x="97641" y="318257"/>
                  <a:pt x="123252" y="311854"/>
                </a:cubicBezTo>
                <a:cubicBezTo>
                  <a:pt x="140859" y="307053"/>
                  <a:pt x="158467" y="303851"/>
                  <a:pt x="176074" y="303851"/>
                </a:cubicBezTo>
                <a:close/>
                <a:moveTo>
                  <a:pt x="576685" y="167528"/>
                </a:moveTo>
                <a:cubicBezTo>
                  <a:pt x="612046" y="167528"/>
                  <a:pt x="640712" y="196194"/>
                  <a:pt x="640712" y="231555"/>
                </a:cubicBezTo>
                <a:cubicBezTo>
                  <a:pt x="640712" y="266916"/>
                  <a:pt x="612046" y="295582"/>
                  <a:pt x="576685" y="295582"/>
                </a:cubicBezTo>
                <a:cubicBezTo>
                  <a:pt x="541324" y="295582"/>
                  <a:pt x="512658" y="266916"/>
                  <a:pt x="512658" y="231555"/>
                </a:cubicBezTo>
                <a:cubicBezTo>
                  <a:pt x="512658" y="196194"/>
                  <a:pt x="541324" y="167528"/>
                  <a:pt x="576685" y="167528"/>
                </a:cubicBezTo>
                <a:close/>
                <a:moveTo>
                  <a:pt x="176074" y="159790"/>
                </a:moveTo>
                <a:cubicBezTo>
                  <a:pt x="211435" y="159790"/>
                  <a:pt x="240101" y="188456"/>
                  <a:pt x="240101" y="223817"/>
                </a:cubicBezTo>
                <a:cubicBezTo>
                  <a:pt x="240101" y="259178"/>
                  <a:pt x="211435" y="287844"/>
                  <a:pt x="176074" y="287844"/>
                </a:cubicBezTo>
                <a:cubicBezTo>
                  <a:pt x="140713" y="287844"/>
                  <a:pt x="112047" y="259178"/>
                  <a:pt x="112047" y="223817"/>
                </a:cubicBezTo>
                <a:cubicBezTo>
                  <a:pt x="112047" y="188456"/>
                  <a:pt x="140713" y="159790"/>
                  <a:pt x="176074" y="159790"/>
                </a:cubicBezTo>
                <a:close/>
                <a:moveTo>
                  <a:pt x="574076" y="37876"/>
                </a:moveTo>
                <a:lnTo>
                  <a:pt x="553649" y="99267"/>
                </a:lnTo>
                <a:lnTo>
                  <a:pt x="594614" y="99267"/>
                </a:lnTo>
                <a:lnTo>
                  <a:pt x="574188" y="37876"/>
                </a:lnTo>
                <a:close/>
                <a:moveTo>
                  <a:pt x="218228" y="25226"/>
                </a:moveTo>
                <a:lnTo>
                  <a:pt x="218228" y="74228"/>
                </a:lnTo>
                <a:lnTo>
                  <a:pt x="231399" y="74228"/>
                </a:lnTo>
                <a:cubicBezTo>
                  <a:pt x="236087" y="74228"/>
                  <a:pt x="240012" y="73596"/>
                  <a:pt x="243175" y="72331"/>
                </a:cubicBezTo>
                <a:cubicBezTo>
                  <a:pt x="246338" y="71065"/>
                  <a:pt x="248923" y="69298"/>
                  <a:pt x="250933" y="67029"/>
                </a:cubicBezTo>
                <a:cubicBezTo>
                  <a:pt x="252942" y="64759"/>
                  <a:pt x="254467" y="62043"/>
                  <a:pt x="255509" y="58880"/>
                </a:cubicBezTo>
                <a:cubicBezTo>
                  <a:pt x="256551" y="55718"/>
                  <a:pt x="257072" y="52276"/>
                  <a:pt x="257072" y="48555"/>
                </a:cubicBezTo>
                <a:cubicBezTo>
                  <a:pt x="257072" y="43495"/>
                  <a:pt x="256179" y="39328"/>
                  <a:pt x="254393" y="36054"/>
                </a:cubicBezTo>
                <a:cubicBezTo>
                  <a:pt x="252607" y="32779"/>
                  <a:pt x="250412" y="30361"/>
                  <a:pt x="247807" y="28798"/>
                </a:cubicBezTo>
                <a:cubicBezTo>
                  <a:pt x="245203" y="27236"/>
                  <a:pt x="242468" y="26250"/>
                  <a:pt x="239603" y="25840"/>
                </a:cubicBezTo>
                <a:cubicBezTo>
                  <a:pt x="236738" y="25431"/>
                  <a:pt x="233780" y="25226"/>
                  <a:pt x="230729" y="25226"/>
                </a:cubicBezTo>
                <a:close/>
                <a:moveTo>
                  <a:pt x="574523" y="9636"/>
                </a:moveTo>
                <a:cubicBezTo>
                  <a:pt x="578913" y="9636"/>
                  <a:pt x="582410" y="9691"/>
                  <a:pt x="585015" y="9803"/>
                </a:cubicBezTo>
                <a:cubicBezTo>
                  <a:pt x="587619" y="9915"/>
                  <a:pt x="589647" y="10175"/>
                  <a:pt x="591098" y="10584"/>
                </a:cubicBezTo>
                <a:cubicBezTo>
                  <a:pt x="592549" y="10994"/>
                  <a:pt x="593591" y="11607"/>
                  <a:pt x="594224" y="12426"/>
                </a:cubicBezTo>
                <a:cubicBezTo>
                  <a:pt x="594856" y="13245"/>
                  <a:pt x="595396" y="14361"/>
                  <a:pt x="595842" y="15775"/>
                </a:cubicBezTo>
                <a:lnTo>
                  <a:pt x="640491" y="143804"/>
                </a:lnTo>
                <a:cubicBezTo>
                  <a:pt x="641384" y="146483"/>
                  <a:pt x="641942" y="148604"/>
                  <a:pt x="642165" y="150166"/>
                </a:cubicBezTo>
                <a:cubicBezTo>
                  <a:pt x="642388" y="151729"/>
                  <a:pt x="642091" y="152901"/>
                  <a:pt x="641272" y="153683"/>
                </a:cubicBezTo>
                <a:cubicBezTo>
                  <a:pt x="640453" y="154464"/>
                  <a:pt x="639002" y="154948"/>
                  <a:pt x="636919" y="155134"/>
                </a:cubicBezTo>
                <a:cubicBezTo>
                  <a:pt x="634835" y="155320"/>
                  <a:pt x="631970" y="155413"/>
                  <a:pt x="628324" y="155413"/>
                </a:cubicBezTo>
                <a:cubicBezTo>
                  <a:pt x="624529" y="155413"/>
                  <a:pt x="621571" y="155357"/>
                  <a:pt x="619450" y="155245"/>
                </a:cubicBezTo>
                <a:cubicBezTo>
                  <a:pt x="617329" y="155134"/>
                  <a:pt x="615711" y="154910"/>
                  <a:pt x="614595" y="154575"/>
                </a:cubicBezTo>
                <a:cubicBezTo>
                  <a:pt x="613478" y="154241"/>
                  <a:pt x="612697" y="153776"/>
                  <a:pt x="612251" y="153180"/>
                </a:cubicBezTo>
                <a:cubicBezTo>
                  <a:pt x="611804" y="152585"/>
                  <a:pt x="611432" y="151804"/>
                  <a:pt x="611134" y="150836"/>
                </a:cubicBezTo>
                <a:lnTo>
                  <a:pt x="601423" y="121815"/>
                </a:lnTo>
                <a:lnTo>
                  <a:pt x="547175" y="121815"/>
                </a:lnTo>
                <a:lnTo>
                  <a:pt x="538023" y="150055"/>
                </a:lnTo>
                <a:cubicBezTo>
                  <a:pt x="537725" y="151097"/>
                  <a:pt x="537334" y="151971"/>
                  <a:pt x="536851" y="152678"/>
                </a:cubicBezTo>
                <a:cubicBezTo>
                  <a:pt x="536367" y="153385"/>
                  <a:pt x="535585" y="153943"/>
                  <a:pt x="534506" y="154352"/>
                </a:cubicBezTo>
                <a:cubicBezTo>
                  <a:pt x="533427" y="154762"/>
                  <a:pt x="531902" y="155041"/>
                  <a:pt x="529930" y="155189"/>
                </a:cubicBezTo>
                <a:cubicBezTo>
                  <a:pt x="527958" y="155338"/>
                  <a:pt x="525372" y="155413"/>
                  <a:pt x="522172" y="155413"/>
                </a:cubicBezTo>
                <a:cubicBezTo>
                  <a:pt x="518749" y="155413"/>
                  <a:pt x="516070" y="155301"/>
                  <a:pt x="514136" y="155078"/>
                </a:cubicBezTo>
                <a:cubicBezTo>
                  <a:pt x="512201" y="154855"/>
                  <a:pt x="510861" y="154315"/>
                  <a:pt x="510117" y="153459"/>
                </a:cubicBezTo>
                <a:cubicBezTo>
                  <a:pt x="509373" y="152604"/>
                  <a:pt x="509113" y="151394"/>
                  <a:pt x="509336" y="149832"/>
                </a:cubicBezTo>
                <a:cubicBezTo>
                  <a:pt x="509559" y="148269"/>
                  <a:pt x="510117" y="146185"/>
                  <a:pt x="511010" y="143581"/>
                </a:cubicBezTo>
                <a:lnTo>
                  <a:pt x="555547" y="15440"/>
                </a:lnTo>
                <a:cubicBezTo>
                  <a:pt x="555994" y="14175"/>
                  <a:pt x="556514" y="13152"/>
                  <a:pt x="557110" y="12370"/>
                </a:cubicBezTo>
                <a:cubicBezTo>
                  <a:pt x="557705" y="11589"/>
                  <a:pt x="558654" y="10994"/>
                  <a:pt x="559956" y="10584"/>
                </a:cubicBezTo>
                <a:cubicBezTo>
                  <a:pt x="561258" y="10175"/>
                  <a:pt x="563063" y="9915"/>
                  <a:pt x="565370" y="9803"/>
                </a:cubicBezTo>
                <a:cubicBezTo>
                  <a:pt x="567677" y="9691"/>
                  <a:pt x="570727" y="9636"/>
                  <a:pt x="574523" y="9636"/>
                </a:cubicBezTo>
                <a:close/>
                <a:moveTo>
                  <a:pt x="198806" y="2567"/>
                </a:moveTo>
                <a:lnTo>
                  <a:pt x="232850" y="2567"/>
                </a:lnTo>
                <a:cubicBezTo>
                  <a:pt x="236273" y="2567"/>
                  <a:pt x="239529" y="2698"/>
                  <a:pt x="242617" y="2958"/>
                </a:cubicBezTo>
                <a:cubicBezTo>
                  <a:pt x="245705" y="3218"/>
                  <a:pt x="249407" y="3777"/>
                  <a:pt x="253723" y="4632"/>
                </a:cubicBezTo>
                <a:cubicBezTo>
                  <a:pt x="258039" y="5488"/>
                  <a:pt x="262411" y="7069"/>
                  <a:pt x="266839" y="9376"/>
                </a:cubicBezTo>
                <a:cubicBezTo>
                  <a:pt x="271266" y="11683"/>
                  <a:pt x="275043" y="14604"/>
                  <a:pt x="278168" y="18138"/>
                </a:cubicBezTo>
                <a:cubicBezTo>
                  <a:pt x="281294" y="21673"/>
                  <a:pt x="283675" y="25803"/>
                  <a:pt x="285312" y="30528"/>
                </a:cubicBezTo>
                <a:cubicBezTo>
                  <a:pt x="286949" y="35254"/>
                  <a:pt x="287768" y="40556"/>
                  <a:pt x="287768" y="46434"/>
                </a:cubicBezTo>
                <a:cubicBezTo>
                  <a:pt x="287768" y="54546"/>
                  <a:pt x="286503" y="61727"/>
                  <a:pt x="283972" y="67977"/>
                </a:cubicBezTo>
                <a:cubicBezTo>
                  <a:pt x="281442" y="74228"/>
                  <a:pt x="277759" y="79493"/>
                  <a:pt x="272922" y="83772"/>
                </a:cubicBezTo>
                <a:cubicBezTo>
                  <a:pt x="268085" y="88050"/>
                  <a:pt x="262151" y="91306"/>
                  <a:pt x="255118" y="93539"/>
                </a:cubicBezTo>
                <a:cubicBezTo>
                  <a:pt x="248086" y="95771"/>
                  <a:pt x="239808" y="96887"/>
                  <a:pt x="230283" y="96887"/>
                </a:cubicBezTo>
                <a:lnTo>
                  <a:pt x="218228" y="96887"/>
                </a:lnTo>
                <a:lnTo>
                  <a:pt x="218228" y="142987"/>
                </a:lnTo>
                <a:cubicBezTo>
                  <a:pt x="218228" y="143731"/>
                  <a:pt x="217986" y="144401"/>
                  <a:pt x="217502" y="144996"/>
                </a:cubicBezTo>
                <a:cubicBezTo>
                  <a:pt x="217018" y="145591"/>
                  <a:pt x="216218" y="146075"/>
                  <a:pt x="215102" y="146447"/>
                </a:cubicBezTo>
                <a:cubicBezTo>
                  <a:pt x="213986" y="146819"/>
                  <a:pt x="212498" y="147117"/>
                  <a:pt x="210637" y="147340"/>
                </a:cubicBezTo>
                <a:cubicBezTo>
                  <a:pt x="208777" y="147563"/>
                  <a:pt x="206396" y="147675"/>
                  <a:pt x="203494" y="147675"/>
                </a:cubicBezTo>
                <a:cubicBezTo>
                  <a:pt x="200666" y="147675"/>
                  <a:pt x="198303" y="147563"/>
                  <a:pt x="196406" y="147340"/>
                </a:cubicBezTo>
                <a:cubicBezTo>
                  <a:pt x="194508" y="147117"/>
                  <a:pt x="193001" y="146819"/>
                  <a:pt x="191885" y="146447"/>
                </a:cubicBezTo>
                <a:cubicBezTo>
                  <a:pt x="190769" y="146075"/>
                  <a:pt x="189988" y="145591"/>
                  <a:pt x="189541" y="144996"/>
                </a:cubicBezTo>
                <a:cubicBezTo>
                  <a:pt x="189095" y="144401"/>
                  <a:pt x="188871" y="143731"/>
                  <a:pt x="188871" y="142987"/>
                </a:cubicBezTo>
                <a:lnTo>
                  <a:pt x="188871" y="13060"/>
                </a:lnTo>
                <a:cubicBezTo>
                  <a:pt x="188871" y="9562"/>
                  <a:pt x="189783" y="6939"/>
                  <a:pt x="191606" y="5190"/>
                </a:cubicBezTo>
                <a:cubicBezTo>
                  <a:pt x="193429" y="3442"/>
                  <a:pt x="195829" y="2567"/>
                  <a:pt x="198806" y="2567"/>
                </a:cubicBezTo>
                <a:close/>
                <a:moveTo>
                  <a:pt x="126289" y="0"/>
                </a:moveTo>
                <a:cubicBezTo>
                  <a:pt x="129712" y="0"/>
                  <a:pt x="133135" y="260"/>
                  <a:pt x="136558" y="781"/>
                </a:cubicBezTo>
                <a:cubicBezTo>
                  <a:pt x="139981" y="1302"/>
                  <a:pt x="143181" y="2009"/>
                  <a:pt x="146158" y="2902"/>
                </a:cubicBezTo>
                <a:cubicBezTo>
                  <a:pt x="149134" y="3795"/>
                  <a:pt x="151776" y="4800"/>
                  <a:pt x="154083" y="5916"/>
                </a:cubicBezTo>
                <a:cubicBezTo>
                  <a:pt x="156390" y="7032"/>
                  <a:pt x="157915" y="7962"/>
                  <a:pt x="158659" y="8707"/>
                </a:cubicBezTo>
                <a:cubicBezTo>
                  <a:pt x="159403" y="9451"/>
                  <a:pt x="159906" y="10083"/>
                  <a:pt x="160166" y="10604"/>
                </a:cubicBezTo>
                <a:cubicBezTo>
                  <a:pt x="160427" y="11125"/>
                  <a:pt x="160650" y="11813"/>
                  <a:pt x="160836" y="12669"/>
                </a:cubicBezTo>
                <a:cubicBezTo>
                  <a:pt x="161022" y="13525"/>
                  <a:pt x="161152" y="14604"/>
                  <a:pt x="161226" y="15906"/>
                </a:cubicBezTo>
                <a:cubicBezTo>
                  <a:pt x="161301" y="17208"/>
                  <a:pt x="161338" y="18827"/>
                  <a:pt x="161338" y="20762"/>
                </a:cubicBezTo>
                <a:cubicBezTo>
                  <a:pt x="161338" y="22920"/>
                  <a:pt x="161282" y="24743"/>
                  <a:pt x="161171" y="26231"/>
                </a:cubicBezTo>
                <a:cubicBezTo>
                  <a:pt x="161059" y="27719"/>
                  <a:pt x="160873" y="28947"/>
                  <a:pt x="160613" y="29915"/>
                </a:cubicBezTo>
                <a:cubicBezTo>
                  <a:pt x="160352" y="30882"/>
                  <a:pt x="159980" y="31589"/>
                  <a:pt x="159496" y="32035"/>
                </a:cubicBezTo>
                <a:cubicBezTo>
                  <a:pt x="159013" y="32482"/>
                  <a:pt x="158362" y="32705"/>
                  <a:pt x="157543" y="32705"/>
                </a:cubicBezTo>
                <a:cubicBezTo>
                  <a:pt x="156724" y="32705"/>
                  <a:pt x="155422" y="32184"/>
                  <a:pt x="153636" y="31142"/>
                </a:cubicBezTo>
                <a:cubicBezTo>
                  <a:pt x="151850" y="30101"/>
                  <a:pt x="149655" y="28966"/>
                  <a:pt x="147051" y="27738"/>
                </a:cubicBezTo>
                <a:cubicBezTo>
                  <a:pt x="144446" y="26510"/>
                  <a:pt x="141432" y="25394"/>
                  <a:pt x="138009" y="24389"/>
                </a:cubicBezTo>
                <a:cubicBezTo>
                  <a:pt x="134586" y="23385"/>
                  <a:pt x="130828" y="22882"/>
                  <a:pt x="126736" y="22882"/>
                </a:cubicBezTo>
                <a:cubicBezTo>
                  <a:pt x="123536" y="22882"/>
                  <a:pt x="120745" y="23273"/>
                  <a:pt x="118364" y="24054"/>
                </a:cubicBezTo>
                <a:cubicBezTo>
                  <a:pt x="115983" y="24836"/>
                  <a:pt x="113992" y="25915"/>
                  <a:pt x="112392" y="27291"/>
                </a:cubicBezTo>
                <a:cubicBezTo>
                  <a:pt x="110792" y="28668"/>
                  <a:pt x="109602" y="30324"/>
                  <a:pt x="108820" y="32259"/>
                </a:cubicBezTo>
                <a:cubicBezTo>
                  <a:pt x="108039" y="34193"/>
                  <a:pt x="107648" y="36240"/>
                  <a:pt x="107648" y="38398"/>
                </a:cubicBezTo>
                <a:cubicBezTo>
                  <a:pt x="107648" y="41598"/>
                  <a:pt x="108523" y="44369"/>
                  <a:pt x="110271" y="46713"/>
                </a:cubicBezTo>
                <a:cubicBezTo>
                  <a:pt x="112020" y="49058"/>
                  <a:pt x="114364" y="51141"/>
                  <a:pt x="117304" y="52964"/>
                </a:cubicBezTo>
                <a:cubicBezTo>
                  <a:pt x="120243" y="54787"/>
                  <a:pt x="123573" y="56499"/>
                  <a:pt x="127294" y="58099"/>
                </a:cubicBezTo>
                <a:cubicBezTo>
                  <a:pt x="131014" y="59699"/>
                  <a:pt x="134810" y="61392"/>
                  <a:pt x="138679" y="63178"/>
                </a:cubicBezTo>
                <a:cubicBezTo>
                  <a:pt x="142549" y="64964"/>
                  <a:pt x="146344" y="66991"/>
                  <a:pt x="150064" y="69261"/>
                </a:cubicBezTo>
                <a:cubicBezTo>
                  <a:pt x="153785" y="71531"/>
                  <a:pt x="157097" y="74247"/>
                  <a:pt x="159999" y="77409"/>
                </a:cubicBezTo>
                <a:cubicBezTo>
                  <a:pt x="162901" y="80572"/>
                  <a:pt x="165245" y="84293"/>
                  <a:pt x="167031" y="88571"/>
                </a:cubicBezTo>
                <a:cubicBezTo>
                  <a:pt x="168817" y="92850"/>
                  <a:pt x="169710" y="97892"/>
                  <a:pt x="169710" y="103696"/>
                </a:cubicBezTo>
                <a:cubicBezTo>
                  <a:pt x="169710" y="111286"/>
                  <a:pt x="168296" y="117946"/>
                  <a:pt x="165468" y="123676"/>
                </a:cubicBezTo>
                <a:cubicBezTo>
                  <a:pt x="162640" y="129406"/>
                  <a:pt x="158808" y="134187"/>
                  <a:pt x="153971" y="138020"/>
                </a:cubicBezTo>
                <a:cubicBezTo>
                  <a:pt x="149134" y="141852"/>
                  <a:pt x="143479" y="144735"/>
                  <a:pt x="137005" y="146670"/>
                </a:cubicBezTo>
                <a:cubicBezTo>
                  <a:pt x="130531" y="148605"/>
                  <a:pt x="123610" y="149572"/>
                  <a:pt x="116243" y="149572"/>
                </a:cubicBezTo>
                <a:cubicBezTo>
                  <a:pt x="111257" y="149572"/>
                  <a:pt x="106625" y="149163"/>
                  <a:pt x="102346" y="148344"/>
                </a:cubicBezTo>
                <a:cubicBezTo>
                  <a:pt x="98068" y="147526"/>
                  <a:pt x="94291" y="146540"/>
                  <a:pt x="91017" y="145387"/>
                </a:cubicBezTo>
                <a:cubicBezTo>
                  <a:pt x="87743" y="144233"/>
                  <a:pt x="85008" y="143024"/>
                  <a:pt x="82813" y="141759"/>
                </a:cubicBezTo>
                <a:cubicBezTo>
                  <a:pt x="80617" y="140494"/>
                  <a:pt x="79036" y="139378"/>
                  <a:pt x="78069" y="138410"/>
                </a:cubicBezTo>
                <a:cubicBezTo>
                  <a:pt x="77101" y="137443"/>
                  <a:pt x="76413" y="136048"/>
                  <a:pt x="76004" y="134224"/>
                </a:cubicBezTo>
                <a:cubicBezTo>
                  <a:pt x="75595" y="132401"/>
                  <a:pt x="75390" y="129778"/>
                  <a:pt x="75390" y="126355"/>
                </a:cubicBezTo>
                <a:cubicBezTo>
                  <a:pt x="75390" y="124048"/>
                  <a:pt x="75464" y="122114"/>
                  <a:pt x="75613" y="120551"/>
                </a:cubicBezTo>
                <a:cubicBezTo>
                  <a:pt x="75762" y="118988"/>
                  <a:pt x="76004" y="117723"/>
                  <a:pt x="76339" y="116756"/>
                </a:cubicBezTo>
                <a:cubicBezTo>
                  <a:pt x="76674" y="115788"/>
                  <a:pt x="77120" y="115100"/>
                  <a:pt x="77678" y="114691"/>
                </a:cubicBezTo>
                <a:cubicBezTo>
                  <a:pt x="78236" y="114281"/>
                  <a:pt x="78887" y="114077"/>
                  <a:pt x="79631" y="114077"/>
                </a:cubicBezTo>
                <a:cubicBezTo>
                  <a:pt x="80673" y="114077"/>
                  <a:pt x="82143" y="114691"/>
                  <a:pt x="84041" y="115919"/>
                </a:cubicBezTo>
                <a:cubicBezTo>
                  <a:pt x="85938" y="117146"/>
                  <a:pt x="88375" y="118504"/>
                  <a:pt x="91352" y="119993"/>
                </a:cubicBezTo>
                <a:cubicBezTo>
                  <a:pt x="94328" y="121481"/>
                  <a:pt x="97882" y="122839"/>
                  <a:pt x="102012" y="124067"/>
                </a:cubicBezTo>
                <a:cubicBezTo>
                  <a:pt x="106141" y="125295"/>
                  <a:pt x="110923" y="125909"/>
                  <a:pt x="116355" y="125909"/>
                </a:cubicBezTo>
                <a:cubicBezTo>
                  <a:pt x="119927" y="125909"/>
                  <a:pt x="123126" y="125481"/>
                  <a:pt x="125954" y="124625"/>
                </a:cubicBezTo>
                <a:cubicBezTo>
                  <a:pt x="128782" y="123769"/>
                  <a:pt x="131182" y="122560"/>
                  <a:pt x="133154" y="120997"/>
                </a:cubicBezTo>
                <a:cubicBezTo>
                  <a:pt x="135126" y="119435"/>
                  <a:pt x="136633" y="117500"/>
                  <a:pt x="137674" y="115193"/>
                </a:cubicBezTo>
                <a:cubicBezTo>
                  <a:pt x="138716" y="112886"/>
                  <a:pt x="139237" y="110319"/>
                  <a:pt x="139237" y="107491"/>
                </a:cubicBezTo>
                <a:cubicBezTo>
                  <a:pt x="139237" y="104217"/>
                  <a:pt x="138344" y="101408"/>
                  <a:pt x="136558" y="99064"/>
                </a:cubicBezTo>
                <a:cubicBezTo>
                  <a:pt x="134772" y="96720"/>
                  <a:pt x="132447" y="94636"/>
                  <a:pt x="129582" y="92813"/>
                </a:cubicBezTo>
                <a:cubicBezTo>
                  <a:pt x="126717" y="90990"/>
                  <a:pt x="123461" y="89278"/>
                  <a:pt x="119815" y="87678"/>
                </a:cubicBezTo>
                <a:cubicBezTo>
                  <a:pt x="116169" y="86079"/>
                  <a:pt x="112411" y="84386"/>
                  <a:pt x="108541" y="82600"/>
                </a:cubicBezTo>
                <a:cubicBezTo>
                  <a:pt x="104672" y="80814"/>
                  <a:pt x="100914" y="78786"/>
                  <a:pt x="97268" y="76516"/>
                </a:cubicBezTo>
                <a:cubicBezTo>
                  <a:pt x="93621" y="74247"/>
                  <a:pt x="90366" y="71531"/>
                  <a:pt x="87501" y="68368"/>
                </a:cubicBezTo>
                <a:cubicBezTo>
                  <a:pt x="84636" y="65205"/>
                  <a:pt x="82310" y="61466"/>
                  <a:pt x="80524" y="57150"/>
                </a:cubicBezTo>
                <a:cubicBezTo>
                  <a:pt x="78739" y="52834"/>
                  <a:pt x="77846" y="47662"/>
                  <a:pt x="77846" y="41635"/>
                </a:cubicBezTo>
                <a:cubicBezTo>
                  <a:pt x="77846" y="34714"/>
                  <a:pt x="79129" y="28631"/>
                  <a:pt x="81696" y="23385"/>
                </a:cubicBezTo>
                <a:cubicBezTo>
                  <a:pt x="84264" y="18138"/>
                  <a:pt x="87724" y="13785"/>
                  <a:pt x="92077" y="10325"/>
                </a:cubicBezTo>
                <a:cubicBezTo>
                  <a:pt x="96430" y="6865"/>
                  <a:pt x="101565" y="4279"/>
                  <a:pt x="107481" y="2567"/>
                </a:cubicBezTo>
                <a:cubicBezTo>
                  <a:pt x="113397" y="856"/>
                  <a:pt x="119666" y="0"/>
                  <a:pt x="126289" y="0"/>
                </a:cubicBezTo>
                <a:close/>
              </a:path>
            </a:pathLst>
          </a:custGeom>
          <a:solidFill>
            <a:srgbClr val="FFEB2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b="1" dirty="0"/>
          </a:p>
        </p:txBody>
      </p:sp>
      <p:pic>
        <p:nvPicPr>
          <p:cNvPr id="91" name="Graphic 90" descr="Circle with left arrow with solid fill">
            <a:extLst>
              <a:ext uri="{FF2B5EF4-FFF2-40B4-BE49-F238E27FC236}">
                <a16:creationId xmlns:a16="http://schemas.microsoft.com/office/drawing/2014/main" id="{2C3BE146-FF6B-4328-857A-4D91B18976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577230" y="3914251"/>
            <a:ext cx="609586" cy="609586"/>
          </a:xfrm>
          <a:prstGeom prst="rect">
            <a:avLst/>
          </a:prstGeom>
        </p:spPr>
      </p:pic>
      <p:sp>
        <p:nvSpPr>
          <p:cNvPr id="93" name="Freeform: Shape 92">
            <a:extLst>
              <a:ext uri="{FF2B5EF4-FFF2-40B4-BE49-F238E27FC236}">
                <a16:creationId xmlns:a16="http://schemas.microsoft.com/office/drawing/2014/main" id="{3CFD51E6-4227-4A0F-B878-14244FB5ED8F}"/>
              </a:ext>
            </a:extLst>
          </p:cNvPr>
          <p:cNvSpPr/>
          <p:nvPr/>
        </p:nvSpPr>
        <p:spPr>
          <a:xfrm>
            <a:off x="5000368" y="3294838"/>
            <a:ext cx="585943" cy="585943"/>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B00014CF-1325-4103-B2CC-22D2F1E1BD40}"/>
              </a:ext>
            </a:extLst>
          </p:cNvPr>
          <p:cNvSpPr/>
          <p:nvPr/>
        </p:nvSpPr>
        <p:spPr>
          <a:xfrm>
            <a:off x="4707396" y="3954023"/>
            <a:ext cx="1171887" cy="585944"/>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a:p>
        </p:txBody>
      </p:sp>
      <p:grpSp>
        <p:nvGrpSpPr>
          <p:cNvPr id="95" name="Group 94">
            <a:extLst>
              <a:ext uri="{FF2B5EF4-FFF2-40B4-BE49-F238E27FC236}">
                <a16:creationId xmlns:a16="http://schemas.microsoft.com/office/drawing/2014/main" id="{BF2A563D-0B5B-4DAA-887B-82D04826A915}"/>
              </a:ext>
            </a:extLst>
          </p:cNvPr>
          <p:cNvGrpSpPr/>
          <p:nvPr/>
        </p:nvGrpSpPr>
        <p:grpSpPr>
          <a:xfrm>
            <a:off x="5181872" y="4067955"/>
            <a:ext cx="495923" cy="541401"/>
            <a:chOff x="5240697" y="5844766"/>
            <a:chExt cx="261637" cy="285630"/>
          </a:xfrm>
        </p:grpSpPr>
        <p:pic>
          <p:nvPicPr>
            <p:cNvPr id="96" name="Picture 95" descr="A picture containing text, clipart, vector graphics&#10;&#10;Description automatically generated">
              <a:extLst>
                <a:ext uri="{FF2B5EF4-FFF2-40B4-BE49-F238E27FC236}">
                  <a16:creationId xmlns:a16="http://schemas.microsoft.com/office/drawing/2014/main" id="{7252238F-98A7-4DDF-BE3C-910DEBF8A5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97" name="Freeform: Shape 96">
              <a:extLst>
                <a:ext uri="{FF2B5EF4-FFF2-40B4-BE49-F238E27FC236}">
                  <a16:creationId xmlns:a16="http://schemas.microsoft.com/office/drawing/2014/main" id="{5AABD9B2-43EB-4582-9610-253D33E1D9BD}"/>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98" name="Group 97">
            <a:extLst>
              <a:ext uri="{FF2B5EF4-FFF2-40B4-BE49-F238E27FC236}">
                <a16:creationId xmlns:a16="http://schemas.microsoft.com/office/drawing/2014/main" id="{37EA94EE-717E-4EA9-89C5-0E508EB954B1}"/>
              </a:ext>
            </a:extLst>
          </p:cNvPr>
          <p:cNvGrpSpPr/>
          <p:nvPr/>
        </p:nvGrpSpPr>
        <p:grpSpPr>
          <a:xfrm>
            <a:off x="960588" y="5532219"/>
            <a:ext cx="281362" cy="307164"/>
            <a:chOff x="5240697" y="5844766"/>
            <a:chExt cx="261637" cy="285630"/>
          </a:xfrm>
        </p:grpSpPr>
        <p:pic>
          <p:nvPicPr>
            <p:cNvPr id="100" name="Picture 99" descr="A picture containing text, clipart, vector graphics&#10;&#10;Description automatically generated">
              <a:extLst>
                <a:ext uri="{FF2B5EF4-FFF2-40B4-BE49-F238E27FC236}">
                  <a16:creationId xmlns:a16="http://schemas.microsoft.com/office/drawing/2014/main" id="{28297143-CA80-4794-95EF-74DC8F0EF5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101" name="Freeform: Shape 100">
              <a:extLst>
                <a:ext uri="{FF2B5EF4-FFF2-40B4-BE49-F238E27FC236}">
                  <a16:creationId xmlns:a16="http://schemas.microsoft.com/office/drawing/2014/main" id="{E0172CDB-05A0-47CC-A962-EEBD7E009DB6}"/>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103" name="Group 102">
            <a:extLst>
              <a:ext uri="{FF2B5EF4-FFF2-40B4-BE49-F238E27FC236}">
                <a16:creationId xmlns:a16="http://schemas.microsoft.com/office/drawing/2014/main" id="{683D107E-B2E6-486D-8C5D-5143CFDA24E2}"/>
              </a:ext>
            </a:extLst>
          </p:cNvPr>
          <p:cNvGrpSpPr/>
          <p:nvPr/>
        </p:nvGrpSpPr>
        <p:grpSpPr>
          <a:xfrm>
            <a:off x="1193083" y="2062872"/>
            <a:ext cx="681770" cy="557946"/>
            <a:chOff x="5376859" y="5381949"/>
            <a:chExt cx="925370" cy="757304"/>
          </a:xfrm>
        </p:grpSpPr>
        <p:grpSp>
          <p:nvGrpSpPr>
            <p:cNvPr id="104" name="Group 103">
              <a:extLst>
                <a:ext uri="{FF2B5EF4-FFF2-40B4-BE49-F238E27FC236}">
                  <a16:creationId xmlns:a16="http://schemas.microsoft.com/office/drawing/2014/main" id="{9673DC14-33F2-4004-A4FB-120F87973B43}"/>
                </a:ext>
              </a:extLst>
            </p:cNvPr>
            <p:cNvGrpSpPr/>
            <p:nvPr/>
          </p:nvGrpSpPr>
          <p:grpSpPr>
            <a:xfrm>
              <a:off x="5376859" y="5649087"/>
              <a:ext cx="485518" cy="490166"/>
              <a:chOff x="4615992" y="5137618"/>
              <a:chExt cx="1233718" cy="1245528"/>
            </a:xfrm>
          </p:grpSpPr>
          <p:pic>
            <p:nvPicPr>
              <p:cNvPr id="131" name="Graphic 130" descr="Circle with left arrow with solid fill">
                <a:extLst>
                  <a:ext uri="{FF2B5EF4-FFF2-40B4-BE49-F238E27FC236}">
                    <a16:creationId xmlns:a16="http://schemas.microsoft.com/office/drawing/2014/main" id="{439381DC-8359-4C55-B7C1-3F65D7F203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615992" y="5724522"/>
                <a:ext cx="577593" cy="577593"/>
              </a:xfrm>
              <a:prstGeom prst="rect">
                <a:avLst/>
              </a:prstGeom>
            </p:spPr>
          </p:pic>
          <p:sp>
            <p:nvSpPr>
              <p:cNvPr id="132" name="Freeform: Shape 131">
                <a:extLst>
                  <a:ext uri="{FF2B5EF4-FFF2-40B4-BE49-F238E27FC236}">
                    <a16:creationId xmlns:a16="http://schemas.microsoft.com/office/drawing/2014/main" id="{D17EB960-6F4C-4929-A6D3-5013814058F0}"/>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142" name="Freeform: Shape 141">
                <a:extLst>
                  <a:ext uri="{FF2B5EF4-FFF2-40B4-BE49-F238E27FC236}">
                    <a16:creationId xmlns:a16="http://schemas.microsoft.com/office/drawing/2014/main" id="{796F1304-44A9-40E2-B5CE-1B167058855F}"/>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143" name="Group 142">
                <a:extLst>
                  <a:ext uri="{FF2B5EF4-FFF2-40B4-BE49-F238E27FC236}">
                    <a16:creationId xmlns:a16="http://schemas.microsoft.com/office/drawing/2014/main" id="{EF49D027-79D2-4066-AAC5-42974154FF68}"/>
                  </a:ext>
                </a:extLst>
              </p:cNvPr>
              <p:cNvGrpSpPr/>
              <p:nvPr/>
            </p:nvGrpSpPr>
            <p:grpSpPr>
              <a:xfrm>
                <a:off x="5188901" y="5870159"/>
                <a:ext cx="469896" cy="512987"/>
                <a:chOff x="5240697" y="5844766"/>
                <a:chExt cx="261637" cy="285630"/>
              </a:xfrm>
            </p:grpSpPr>
            <p:pic>
              <p:nvPicPr>
                <p:cNvPr id="145" name="Picture 144" descr="A picture containing text, clipart, vector graphics&#10;&#10;Description automatically generated">
                  <a:extLst>
                    <a:ext uri="{FF2B5EF4-FFF2-40B4-BE49-F238E27FC236}">
                      <a16:creationId xmlns:a16="http://schemas.microsoft.com/office/drawing/2014/main" id="{423E72D5-FC4F-4549-8E11-80C3D4B5B4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146" name="Freeform: Shape 145">
                  <a:extLst>
                    <a:ext uri="{FF2B5EF4-FFF2-40B4-BE49-F238E27FC236}">
                      <a16:creationId xmlns:a16="http://schemas.microsoft.com/office/drawing/2014/main" id="{6FA8C10B-9180-4E35-96B2-495DC486CCEF}"/>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grpSp>
          <p:nvGrpSpPr>
            <p:cNvPr id="115" name="Group 114">
              <a:extLst>
                <a:ext uri="{FF2B5EF4-FFF2-40B4-BE49-F238E27FC236}">
                  <a16:creationId xmlns:a16="http://schemas.microsoft.com/office/drawing/2014/main" id="{5FBB8667-D4FB-49EB-95A8-0E012D1EAB46}"/>
                </a:ext>
              </a:extLst>
            </p:cNvPr>
            <p:cNvGrpSpPr/>
            <p:nvPr/>
          </p:nvGrpSpPr>
          <p:grpSpPr>
            <a:xfrm>
              <a:off x="5816046" y="5647594"/>
              <a:ext cx="485518" cy="490166"/>
              <a:chOff x="4615992" y="5137618"/>
              <a:chExt cx="1233718" cy="1245528"/>
            </a:xfrm>
          </p:grpSpPr>
          <p:pic>
            <p:nvPicPr>
              <p:cNvPr id="123" name="Graphic 122" descr="Circle with left arrow with solid fill">
                <a:extLst>
                  <a:ext uri="{FF2B5EF4-FFF2-40B4-BE49-F238E27FC236}">
                    <a16:creationId xmlns:a16="http://schemas.microsoft.com/office/drawing/2014/main" id="{0384C693-BA5E-4D6E-9759-7992DD2D58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615992" y="5724522"/>
                <a:ext cx="577593" cy="577593"/>
              </a:xfrm>
              <a:prstGeom prst="rect">
                <a:avLst/>
              </a:prstGeom>
            </p:spPr>
          </p:pic>
          <p:sp>
            <p:nvSpPr>
              <p:cNvPr id="124" name="Freeform: Shape 123">
                <a:extLst>
                  <a:ext uri="{FF2B5EF4-FFF2-40B4-BE49-F238E27FC236}">
                    <a16:creationId xmlns:a16="http://schemas.microsoft.com/office/drawing/2014/main" id="{B682BD99-E60D-4769-8CFB-EF24349FEB88}"/>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126" name="Freeform: Shape 125">
                <a:extLst>
                  <a:ext uri="{FF2B5EF4-FFF2-40B4-BE49-F238E27FC236}">
                    <a16:creationId xmlns:a16="http://schemas.microsoft.com/office/drawing/2014/main" id="{5CDAA6E5-8284-44FC-976D-DAAA087E16FC}"/>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127" name="Group 126">
                <a:extLst>
                  <a:ext uri="{FF2B5EF4-FFF2-40B4-BE49-F238E27FC236}">
                    <a16:creationId xmlns:a16="http://schemas.microsoft.com/office/drawing/2014/main" id="{AED9A3B8-A068-419C-8404-7029C3C02EE9}"/>
                  </a:ext>
                </a:extLst>
              </p:cNvPr>
              <p:cNvGrpSpPr/>
              <p:nvPr/>
            </p:nvGrpSpPr>
            <p:grpSpPr>
              <a:xfrm>
                <a:off x="5188901" y="5870159"/>
                <a:ext cx="469896" cy="512987"/>
                <a:chOff x="5240697" y="5844766"/>
                <a:chExt cx="261637" cy="285630"/>
              </a:xfrm>
            </p:grpSpPr>
            <p:pic>
              <p:nvPicPr>
                <p:cNvPr id="129" name="Picture 128" descr="A picture containing text, clipart, vector graphics&#10;&#10;Description automatically generated">
                  <a:extLst>
                    <a:ext uri="{FF2B5EF4-FFF2-40B4-BE49-F238E27FC236}">
                      <a16:creationId xmlns:a16="http://schemas.microsoft.com/office/drawing/2014/main" id="{7BABE993-E308-4A2D-A4A8-DBBD11BDD9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130" name="Freeform: Shape 129">
                  <a:extLst>
                    <a:ext uri="{FF2B5EF4-FFF2-40B4-BE49-F238E27FC236}">
                      <a16:creationId xmlns:a16="http://schemas.microsoft.com/office/drawing/2014/main" id="{A01AA24E-2F77-4E1F-B4E7-DA7FBCF92B65}"/>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sp>
          <p:nvSpPr>
            <p:cNvPr id="117" name="TextBox 116">
              <a:extLst>
                <a:ext uri="{FF2B5EF4-FFF2-40B4-BE49-F238E27FC236}">
                  <a16:creationId xmlns:a16="http://schemas.microsoft.com/office/drawing/2014/main" id="{D27829D2-785D-41ED-B749-35463E05A72A}"/>
                </a:ext>
              </a:extLst>
            </p:cNvPr>
            <p:cNvSpPr txBox="1"/>
            <p:nvPr/>
          </p:nvSpPr>
          <p:spPr>
            <a:xfrm>
              <a:off x="5451559" y="5381949"/>
              <a:ext cx="433345" cy="331865"/>
            </a:xfrm>
            <a:prstGeom prst="rect">
              <a:avLst/>
            </a:prstGeom>
            <a:noFill/>
          </p:spPr>
          <p:txBody>
            <a:bodyPr wrap="square">
              <a:spAutoFit/>
            </a:bodyPr>
            <a:lstStyle/>
            <a:p>
              <a:r>
                <a:rPr lang="en-US" sz="1050" b="1" dirty="0"/>
                <a:t>SP</a:t>
              </a:r>
              <a:endParaRPr lang="en-GB" sz="1050" b="1" dirty="0"/>
            </a:p>
          </p:txBody>
        </p:sp>
        <p:sp>
          <p:nvSpPr>
            <p:cNvPr id="120" name="TextBox 119">
              <a:extLst>
                <a:ext uri="{FF2B5EF4-FFF2-40B4-BE49-F238E27FC236}">
                  <a16:creationId xmlns:a16="http://schemas.microsoft.com/office/drawing/2014/main" id="{EC1D8A82-79B5-40B0-8696-4A24ED4EC2C1}"/>
                </a:ext>
              </a:extLst>
            </p:cNvPr>
            <p:cNvSpPr txBox="1"/>
            <p:nvPr/>
          </p:nvSpPr>
          <p:spPr>
            <a:xfrm>
              <a:off x="5868884" y="5381949"/>
              <a:ext cx="433345" cy="331865"/>
            </a:xfrm>
            <a:prstGeom prst="rect">
              <a:avLst/>
            </a:prstGeom>
            <a:noFill/>
          </p:spPr>
          <p:txBody>
            <a:bodyPr wrap="square">
              <a:spAutoFit/>
            </a:bodyPr>
            <a:lstStyle/>
            <a:p>
              <a:pPr algn="ctr"/>
              <a:r>
                <a:rPr lang="en-US" sz="1050" b="1" dirty="0"/>
                <a:t>A</a:t>
              </a:r>
              <a:endParaRPr lang="en-GB" sz="1050" b="1" dirty="0"/>
            </a:p>
          </p:txBody>
        </p:sp>
      </p:grpSp>
      <p:grpSp>
        <p:nvGrpSpPr>
          <p:cNvPr id="147" name="Group 146">
            <a:extLst>
              <a:ext uri="{FF2B5EF4-FFF2-40B4-BE49-F238E27FC236}">
                <a16:creationId xmlns:a16="http://schemas.microsoft.com/office/drawing/2014/main" id="{429FFC1B-B267-47E5-A741-F2A074A0EE30}"/>
              </a:ext>
            </a:extLst>
          </p:cNvPr>
          <p:cNvGrpSpPr/>
          <p:nvPr/>
        </p:nvGrpSpPr>
        <p:grpSpPr>
          <a:xfrm>
            <a:off x="1837660" y="2061854"/>
            <a:ext cx="681770" cy="557946"/>
            <a:chOff x="5376859" y="5381949"/>
            <a:chExt cx="925370" cy="757304"/>
          </a:xfrm>
        </p:grpSpPr>
        <p:grpSp>
          <p:nvGrpSpPr>
            <p:cNvPr id="148" name="Group 147">
              <a:extLst>
                <a:ext uri="{FF2B5EF4-FFF2-40B4-BE49-F238E27FC236}">
                  <a16:creationId xmlns:a16="http://schemas.microsoft.com/office/drawing/2014/main" id="{D7FC1A2F-0353-47B9-BACC-A38D7A3A2943}"/>
                </a:ext>
              </a:extLst>
            </p:cNvPr>
            <p:cNvGrpSpPr/>
            <p:nvPr/>
          </p:nvGrpSpPr>
          <p:grpSpPr>
            <a:xfrm>
              <a:off x="5376859" y="5649087"/>
              <a:ext cx="485518" cy="490166"/>
              <a:chOff x="4615992" y="5137618"/>
              <a:chExt cx="1233718" cy="1245528"/>
            </a:xfrm>
          </p:grpSpPr>
          <p:pic>
            <p:nvPicPr>
              <p:cNvPr id="161" name="Graphic 160" descr="Circle with left arrow with solid fill">
                <a:extLst>
                  <a:ext uri="{FF2B5EF4-FFF2-40B4-BE49-F238E27FC236}">
                    <a16:creationId xmlns:a16="http://schemas.microsoft.com/office/drawing/2014/main" id="{F4CEF1D3-68C9-42EE-BDE5-FC57DEC594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615992" y="5724522"/>
                <a:ext cx="577593" cy="577593"/>
              </a:xfrm>
              <a:prstGeom prst="rect">
                <a:avLst/>
              </a:prstGeom>
            </p:spPr>
          </p:pic>
          <p:sp>
            <p:nvSpPr>
              <p:cNvPr id="162" name="Freeform: Shape 161">
                <a:extLst>
                  <a:ext uri="{FF2B5EF4-FFF2-40B4-BE49-F238E27FC236}">
                    <a16:creationId xmlns:a16="http://schemas.microsoft.com/office/drawing/2014/main" id="{F3152549-29B2-4CCB-A3D0-5C8AB4C91DE7}"/>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163" name="Freeform: Shape 162">
                <a:extLst>
                  <a:ext uri="{FF2B5EF4-FFF2-40B4-BE49-F238E27FC236}">
                    <a16:creationId xmlns:a16="http://schemas.microsoft.com/office/drawing/2014/main" id="{32405337-264F-4A0D-9410-BA6DE7077E98}"/>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164" name="Group 163">
                <a:extLst>
                  <a:ext uri="{FF2B5EF4-FFF2-40B4-BE49-F238E27FC236}">
                    <a16:creationId xmlns:a16="http://schemas.microsoft.com/office/drawing/2014/main" id="{86763586-15ED-4FA1-9C09-423BE4A99F71}"/>
                  </a:ext>
                </a:extLst>
              </p:cNvPr>
              <p:cNvGrpSpPr/>
              <p:nvPr/>
            </p:nvGrpSpPr>
            <p:grpSpPr>
              <a:xfrm>
                <a:off x="5188901" y="5870159"/>
                <a:ext cx="469896" cy="512987"/>
                <a:chOff x="5240697" y="5844766"/>
                <a:chExt cx="261637" cy="285630"/>
              </a:xfrm>
            </p:grpSpPr>
            <p:pic>
              <p:nvPicPr>
                <p:cNvPr id="165" name="Picture 164" descr="A picture containing text, clipart, vector graphics&#10;&#10;Description automatically generated">
                  <a:extLst>
                    <a:ext uri="{FF2B5EF4-FFF2-40B4-BE49-F238E27FC236}">
                      <a16:creationId xmlns:a16="http://schemas.microsoft.com/office/drawing/2014/main" id="{C9B4A193-F30A-449F-8BFE-0065551A10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166" name="Freeform: Shape 165">
                  <a:extLst>
                    <a:ext uri="{FF2B5EF4-FFF2-40B4-BE49-F238E27FC236}">
                      <a16:creationId xmlns:a16="http://schemas.microsoft.com/office/drawing/2014/main" id="{EBFFF316-2202-420B-BB93-EE06C56D1CA5}"/>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grpSp>
          <p:nvGrpSpPr>
            <p:cNvPr id="152" name="Group 151">
              <a:extLst>
                <a:ext uri="{FF2B5EF4-FFF2-40B4-BE49-F238E27FC236}">
                  <a16:creationId xmlns:a16="http://schemas.microsoft.com/office/drawing/2014/main" id="{2CD36D32-402A-45C9-97C5-BA6D482C9E05}"/>
                </a:ext>
              </a:extLst>
            </p:cNvPr>
            <p:cNvGrpSpPr/>
            <p:nvPr/>
          </p:nvGrpSpPr>
          <p:grpSpPr>
            <a:xfrm>
              <a:off x="5816046" y="5647594"/>
              <a:ext cx="485518" cy="490166"/>
              <a:chOff x="4615992" y="5137618"/>
              <a:chExt cx="1233718" cy="1245528"/>
            </a:xfrm>
          </p:grpSpPr>
          <p:pic>
            <p:nvPicPr>
              <p:cNvPr id="155" name="Graphic 154" descr="Circle with left arrow with solid fill">
                <a:extLst>
                  <a:ext uri="{FF2B5EF4-FFF2-40B4-BE49-F238E27FC236}">
                    <a16:creationId xmlns:a16="http://schemas.microsoft.com/office/drawing/2014/main" id="{AB737B2B-CD17-41C4-A441-4BF5D068F31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615992" y="5724522"/>
                <a:ext cx="577593" cy="577593"/>
              </a:xfrm>
              <a:prstGeom prst="rect">
                <a:avLst/>
              </a:prstGeom>
            </p:spPr>
          </p:pic>
          <p:sp>
            <p:nvSpPr>
              <p:cNvPr id="156" name="Freeform: Shape 155">
                <a:extLst>
                  <a:ext uri="{FF2B5EF4-FFF2-40B4-BE49-F238E27FC236}">
                    <a16:creationId xmlns:a16="http://schemas.microsoft.com/office/drawing/2014/main" id="{A303D2DE-84EA-40C8-BB02-2102ED0C4742}"/>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157" name="Freeform: Shape 156">
                <a:extLst>
                  <a:ext uri="{FF2B5EF4-FFF2-40B4-BE49-F238E27FC236}">
                    <a16:creationId xmlns:a16="http://schemas.microsoft.com/office/drawing/2014/main" id="{A2281862-B886-4480-8078-C9466F36C72D}"/>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158" name="Group 157">
                <a:extLst>
                  <a:ext uri="{FF2B5EF4-FFF2-40B4-BE49-F238E27FC236}">
                    <a16:creationId xmlns:a16="http://schemas.microsoft.com/office/drawing/2014/main" id="{F42470E9-06BF-4472-BB58-2E3968A0C90E}"/>
                  </a:ext>
                </a:extLst>
              </p:cNvPr>
              <p:cNvGrpSpPr/>
              <p:nvPr/>
            </p:nvGrpSpPr>
            <p:grpSpPr>
              <a:xfrm>
                <a:off x="5188901" y="5870159"/>
                <a:ext cx="469896" cy="512987"/>
                <a:chOff x="5240697" y="5844766"/>
                <a:chExt cx="261637" cy="285630"/>
              </a:xfrm>
            </p:grpSpPr>
            <p:pic>
              <p:nvPicPr>
                <p:cNvPr id="159" name="Picture 158" descr="A picture containing text, clipart, vector graphics&#10;&#10;Description automatically generated">
                  <a:extLst>
                    <a:ext uri="{FF2B5EF4-FFF2-40B4-BE49-F238E27FC236}">
                      <a16:creationId xmlns:a16="http://schemas.microsoft.com/office/drawing/2014/main" id="{524F9DFE-F5BB-485D-895B-425DE5D6C3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160" name="Freeform: Shape 159">
                  <a:extLst>
                    <a:ext uri="{FF2B5EF4-FFF2-40B4-BE49-F238E27FC236}">
                      <a16:creationId xmlns:a16="http://schemas.microsoft.com/office/drawing/2014/main" id="{56F51786-CB60-409B-99C5-AB73A5B51DE6}"/>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sp>
          <p:nvSpPr>
            <p:cNvPr id="153" name="TextBox 152">
              <a:extLst>
                <a:ext uri="{FF2B5EF4-FFF2-40B4-BE49-F238E27FC236}">
                  <a16:creationId xmlns:a16="http://schemas.microsoft.com/office/drawing/2014/main" id="{3BDB399F-42E4-491E-90EC-F4A334F7E294}"/>
                </a:ext>
              </a:extLst>
            </p:cNvPr>
            <p:cNvSpPr txBox="1"/>
            <p:nvPr/>
          </p:nvSpPr>
          <p:spPr>
            <a:xfrm>
              <a:off x="5451560" y="5381949"/>
              <a:ext cx="433345" cy="344642"/>
            </a:xfrm>
            <a:prstGeom prst="rect">
              <a:avLst/>
            </a:prstGeom>
            <a:noFill/>
          </p:spPr>
          <p:txBody>
            <a:bodyPr wrap="square">
              <a:spAutoFit/>
            </a:bodyPr>
            <a:lstStyle/>
            <a:p>
              <a:r>
                <a:rPr lang="en-US" sz="1050" b="1" dirty="0"/>
                <a:t>Ja</a:t>
              </a:r>
              <a:endParaRPr lang="en-GB" sz="1050" b="1" dirty="0"/>
            </a:p>
          </p:txBody>
        </p:sp>
        <p:sp>
          <p:nvSpPr>
            <p:cNvPr id="154" name="TextBox 153">
              <a:extLst>
                <a:ext uri="{FF2B5EF4-FFF2-40B4-BE49-F238E27FC236}">
                  <a16:creationId xmlns:a16="http://schemas.microsoft.com/office/drawing/2014/main" id="{AA67EA81-0E5A-4A4E-B806-49C16A2A7254}"/>
                </a:ext>
              </a:extLst>
            </p:cNvPr>
            <p:cNvSpPr txBox="1"/>
            <p:nvPr/>
          </p:nvSpPr>
          <p:spPr>
            <a:xfrm>
              <a:off x="5868884" y="5381949"/>
              <a:ext cx="433345" cy="344642"/>
            </a:xfrm>
            <a:prstGeom prst="rect">
              <a:avLst/>
            </a:prstGeom>
            <a:noFill/>
          </p:spPr>
          <p:txBody>
            <a:bodyPr wrap="square">
              <a:spAutoFit/>
            </a:bodyPr>
            <a:lstStyle/>
            <a:p>
              <a:pPr algn="ctr"/>
              <a:r>
                <a:rPr lang="en-US" sz="1050" b="1" dirty="0"/>
                <a:t>Jo</a:t>
              </a:r>
              <a:endParaRPr lang="en-GB" sz="1050" b="1" dirty="0"/>
            </a:p>
          </p:txBody>
        </p:sp>
      </p:grpSp>
      <p:sp>
        <p:nvSpPr>
          <p:cNvPr id="167" name="Freeform: Shape 166" descr="Speech with solid fill">
            <a:extLst>
              <a:ext uri="{FF2B5EF4-FFF2-40B4-BE49-F238E27FC236}">
                <a16:creationId xmlns:a16="http://schemas.microsoft.com/office/drawing/2014/main" id="{7A5175B0-FC05-4A02-99A5-4DF76313FBD2}"/>
              </a:ext>
            </a:extLst>
          </p:cNvPr>
          <p:cNvSpPr/>
          <p:nvPr/>
        </p:nvSpPr>
        <p:spPr>
          <a:xfrm>
            <a:off x="1756929" y="1609311"/>
            <a:ext cx="540535" cy="492841"/>
          </a:xfrm>
          <a:custGeom>
            <a:avLst/>
            <a:gdLst>
              <a:gd name="connsiteX0" fmla="*/ 776890 w 1000777"/>
              <a:gd name="connsiteY0" fmla="*/ 239124 h 912473"/>
              <a:gd name="connsiteX1" fmla="*/ 765088 w 1000777"/>
              <a:gd name="connsiteY1" fmla="*/ 244508 h 912473"/>
              <a:gd name="connsiteX2" fmla="*/ 765088 w 1000777"/>
              <a:gd name="connsiteY2" fmla="*/ 267616 h 912473"/>
              <a:gd name="connsiteX3" fmla="*/ 815257 w 1000777"/>
              <a:gd name="connsiteY3" fmla="*/ 317785 h 912473"/>
              <a:gd name="connsiteX4" fmla="*/ 630174 w 1000777"/>
              <a:gd name="connsiteY4" fmla="*/ 317785 h 912473"/>
              <a:gd name="connsiteX5" fmla="*/ 613225 w 1000777"/>
              <a:gd name="connsiteY5" fmla="*/ 334734 h 912473"/>
              <a:gd name="connsiteX6" fmla="*/ 630174 w 1000777"/>
              <a:gd name="connsiteY6" fmla="*/ 351683 h 912473"/>
              <a:gd name="connsiteX7" fmla="*/ 815257 w 1000777"/>
              <a:gd name="connsiteY7" fmla="*/ 351683 h 912473"/>
              <a:gd name="connsiteX8" fmla="*/ 765088 w 1000777"/>
              <a:gd name="connsiteY8" fmla="*/ 401852 h 912473"/>
              <a:gd name="connsiteX9" fmla="*/ 765933 w 1000777"/>
              <a:gd name="connsiteY9" fmla="*/ 425807 h 912473"/>
              <a:gd name="connsiteX10" fmla="*/ 789042 w 1000777"/>
              <a:gd name="connsiteY10" fmla="*/ 425807 h 912473"/>
              <a:gd name="connsiteX11" fmla="*/ 868137 w 1000777"/>
              <a:gd name="connsiteY11" fmla="*/ 346711 h 912473"/>
              <a:gd name="connsiteX12" fmla="*/ 868137 w 1000777"/>
              <a:gd name="connsiteY12" fmla="*/ 322757 h 912473"/>
              <a:gd name="connsiteX13" fmla="*/ 789042 w 1000777"/>
              <a:gd name="connsiteY13" fmla="*/ 243662 h 912473"/>
              <a:gd name="connsiteX14" fmla="*/ 776890 w 1000777"/>
              <a:gd name="connsiteY14" fmla="*/ 239124 h 912473"/>
              <a:gd name="connsiteX15" fmla="*/ 450372 w 1000777"/>
              <a:gd name="connsiteY15" fmla="*/ 167854 h 912473"/>
              <a:gd name="connsiteX16" fmla="*/ 197865 w 1000777"/>
              <a:gd name="connsiteY16" fmla="*/ 406552 h 912473"/>
              <a:gd name="connsiteX17" fmla="*/ 76543 w 1000777"/>
              <a:gd name="connsiteY17" fmla="*/ 282271 h 912473"/>
              <a:gd name="connsiteX18" fmla="*/ 34623 w 1000777"/>
              <a:gd name="connsiteY18" fmla="*/ 322219 h 912473"/>
              <a:gd name="connsiteX19" fmla="*/ 195892 w 1000777"/>
              <a:gd name="connsiteY19" fmla="*/ 487927 h 912473"/>
              <a:gd name="connsiteX20" fmla="*/ 238306 w 1000777"/>
              <a:gd name="connsiteY20" fmla="*/ 448472 h 912473"/>
              <a:gd name="connsiteX21" fmla="*/ 490320 w 1000777"/>
              <a:gd name="connsiteY21" fmla="*/ 209281 h 912473"/>
              <a:gd name="connsiteX22" fmla="*/ 743167 w 1000777"/>
              <a:gd name="connsiteY22" fmla="*/ 153946 h 912473"/>
              <a:gd name="connsiteX23" fmla="*/ 923956 w 1000777"/>
              <a:gd name="connsiteY23" fmla="*/ 334735 h 912473"/>
              <a:gd name="connsiteX24" fmla="*/ 743167 w 1000777"/>
              <a:gd name="connsiteY24" fmla="*/ 515523 h 912473"/>
              <a:gd name="connsiteX25" fmla="*/ 562379 w 1000777"/>
              <a:gd name="connsiteY25" fmla="*/ 334735 h 912473"/>
              <a:gd name="connsiteX26" fmla="*/ 743167 w 1000777"/>
              <a:gd name="connsiteY26" fmla="*/ 153946 h 912473"/>
              <a:gd name="connsiteX27" fmla="*/ 743167 w 1000777"/>
              <a:gd name="connsiteY27" fmla="*/ 120048 h 912473"/>
              <a:gd name="connsiteX28" fmla="*/ 528481 w 1000777"/>
              <a:gd name="connsiteY28" fmla="*/ 334735 h 912473"/>
              <a:gd name="connsiteX29" fmla="*/ 743167 w 1000777"/>
              <a:gd name="connsiteY29" fmla="*/ 549421 h 912473"/>
              <a:gd name="connsiteX30" fmla="*/ 957854 w 1000777"/>
              <a:gd name="connsiteY30" fmla="*/ 334735 h 912473"/>
              <a:gd name="connsiteX31" fmla="*/ 743167 w 1000777"/>
              <a:gd name="connsiteY31" fmla="*/ 120048 h 912473"/>
              <a:gd name="connsiteX32" fmla="*/ 50039 w 1000777"/>
              <a:gd name="connsiteY32" fmla="*/ 0 h 912473"/>
              <a:gd name="connsiteX33" fmla="*/ 950738 w 1000777"/>
              <a:gd name="connsiteY33" fmla="*/ 0 h 912473"/>
              <a:gd name="connsiteX34" fmla="*/ 1000777 w 1000777"/>
              <a:gd name="connsiteY34" fmla="*/ 51511 h 912473"/>
              <a:gd name="connsiteX35" fmla="*/ 1000777 w 1000777"/>
              <a:gd name="connsiteY35" fmla="*/ 659335 h 912473"/>
              <a:gd name="connsiteX36" fmla="*/ 950738 w 1000777"/>
              <a:gd name="connsiteY36" fmla="*/ 709374 h 912473"/>
              <a:gd name="connsiteX37" fmla="*/ 800621 w 1000777"/>
              <a:gd name="connsiteY37" fmla="*/ 709374 h 912473"/>
              <a:gd name="connsiteX38" fmla="*/ 800621 w 1000777"/>
              <a:gd name="connsiteY38" fmla="*/ 912473 h 912473"/>
              <a:gd name="connsiteX39" fmla="*/ 600466 w 1000777"/>
              <a:gd name="connsiteY39" fmla="*/ 707902 h 912473"/>
              <a:gd name="connsiteX40" fmla="*/ 50039 w 1000777"/>
              <a:gd name="connsiteY40" fmla="*/ 707902 h 912473"/>
              <a:gd name="connsiteX41" fmla="*/ 0 w 1000777"/>
              <a:gd name="connsiteY41" fmla="*/ 657863 h 912473"/>
              <a:gd name="connsiteX42" fmla="*/ 0 w 1000777"/>
              <a:gd name="connsiteY42" fmla="*/ 50039 h 912473"/>
              <a:gd name="connsiteX43" fmla="*/ 50039 w 1000777"/>
              <a:gd name="connsiteY43" fmla="*/ 0 h 912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00777" h="912473">
                <a:moveTo>
                  <a:pt x="776890" y="239124"/>
                </a:moveTo>
                <a:cubicBezTo>
                  <a:pt x="772555" y="239277"/>
                  <a:pt x="768279" y="241084"/>
                  <a:pt x="765088" y="244508"/>
                </a:cubicBezTo>
                <a:cubicBezTo>
                  <a:pt x="759022" y="251017"/>
                  <a:pt x="759022" y="261107"/>
                  <a:pt x="765088" y="267616"/>
                </a:cubicBezTo>
                <a:lnTo>
                  <a:pt x="815257" y="317785"/>
                </a:lnTo>
                <a:lnTo>
                  <a:pt x="630174" y="317785"/>
                </a:lnTo>
                <a:cubicBezTo>
                  <a:pt x="620813" y="317785"/>
                  <a:pt x="613225" y="325373"/>
                  <a:pt x="613225" y="334734"/>
                </a:cubicBezTo>
                <a:cubicBezTo>
                  <a:pt x="613225" y="344095"/>
                  <a:pt x="620813" y="351683"/>
                  <a:pt x="630174" y="351683"/>
                </a:cubicBezTo>
                <a:lnTo>
                  <a:pt x="815257" y="351683"/>
                </a:lnTo>
                <a:lnTo>
                  <a:pt x="765088" y="401852"/>
                </a:lnTo>
                <a:cubicBezTo>
                  <a:pt x="758706" y="408701"/>
                  <a:pt x="759085" y="419425"/>
                  <a:pt x="765933" y="425807"/>
                </a:cubicBezTo>
                <a:cubicBezTo>
                  <a:pt x="772442" y="431872"/>
                  <a:pt x="782533" y="431872"/>
                  <a:pt x="789042" y="425807"/>
                </a:cubicBezTo>
                <a:lnTo>
                  <a:pt x="868137" y="346711"/>
                </a:lnTo>
                <a:cubicBezTo>
                  <a:pt x="874746" y="340094"/>
                  <a:pt x="874746" y="329374"/>
                  <a:pt x="868137" y="322757"/>
                </a:cubicBezTo>
                <a:lnTo>
                  <a:pt x="789042" y="243662"/>
                </a:lnTo>
                <a:cubicBezTo>
                  <a:pt x="785618" y="240472"/>
                  <a:pt x="781225" y="238971"/>
                  <a:pt x="776890" y="239124"/>
                </a:cubicBezTo>
                <a:close/>
                <a:moveTo>
                  <a:pt x="450372" y="167854"/>
                </a:moveTo>
                <a:lnTo>
                  <a:pt x="197865" y="406552"/>
                </a:lnTo>
                <a:lnTo>
                  <a:pt x="76543" y="282271"/>
                </a:lnTo>
                <a:lnTo>
                  <a:pt x="34623" y="322219"/>
                </a:lnTo>
                <a:lnTo>
                  <a:pt x="195892" y="487927"/>
                </a:lnTo>
                <a:lnTo>
                  <a:pt x="238306" y="448472"/>
                </a:lnTo>
                <a:lnTo>
                  <a:pt x="490320" y="209281"/>
                </a:lnTo>
                <a:close/>
                <a:moveTo>
                  <a:pt x="743167" y="153946"/>
                </a:moveTo>
                <a:cubicBezTo>
                  <a:pt x="843014" y="153946"/>
                  <a:pt x="923956" y="234888"/>
                  <a:pt x="923956" y="334735"/>
                </a:cubicBezTo>
                <a:cubicBezTo>
                  <a:pt x="923956" y="434581"/>
                  <a:pt x="843014" y="515523"/>
                  <a:pt x="743167" y="515523"/>
                </a:cubicBezTo>
                <a:cubicBezTo>
                  <a:pt x="643321" y="515523"/>
                  <a:pt x="562379" y="434581"/>
                  <a:pt x="562379" y="334735"/>
                </a:cubicBezTo>
                <a:cubicBezTo>
                  <a:pt x="562379" y="234888"/>
                  <a:pt x="643321" y="153946"/>
                  <a:pt x="743167" y="153946"/>
                </a:cubicBezTo>
                <a:close/>
                <a:moveTo>
                  <a:pt x="743167" y="120048"/>
                </a:moveTo>
                <a:cubicBezTo>
                  <a:pt x="624599" y="120048"/>
                  <a:pt x="528481" y="216167"/>
                  <a:pt x="528481" y="334735"/>
                </a:cubicBezTo>
                <a:cubicBezTo>
                  <a:pt x="528481" y="453303"/>
                  <a:pt x="624599" y="549421"/>
                  <a:pt x="743167" y="549421"/>
                </a:cubicBezTo>
                <a:cubicBezTo>
                  <a:pt x="861735" y="549421"/>
                  <a:pt x="957854" y="453303"/>
                  <a:pt x="957854" y="334735"/>
                </a:cubicBezTo>
                <a:cubicBezTo>
                  <a:pt x="957854" y="216167"/>
                  <a:pt x="861735" y="120048"/>
                  <a:pt x="743167" y="120048"/>
                </a:cubicBezTo>
                <a:close/>
                <a:moveTo>
                  <a:pt x="50039" y="0"/>
                </a:moveTo>
                <a:lnTo>
                  <a:pt x="950738" y="0"/>
                </a:lnTo>
                <a:cubicBezTo>
                  <a:pt x="978701" y="0"/>
                  <a:pt x="1000777" y="23548"/>
                  <a:pt x="1000777" y="51511"/>
                </a:cubicBezTo>
                <a:lnTo>
                  <a:pt x="1000777" y="659335"/>
                </a:lnTo>
                <a:cubicBezTo>
                  <a:pt x="1000777" y="685826"/>
                  <a:pt x="978701" y="709374"/>
                  <a:pt x="950738" y="709374"/>
                </a:cubicBezTo>
                <a:lnTo>
                  <a:pt x="800621" y="709374"/>
                </a:lnTo>
                <a:lnTo>
                  <a:pt x="800621" y="912473"/>
                </a:lnTo>
                <a:lnTo>
                  <a:pt x="600466" y="707902"/>
                </a:lnTo>
                <a:lnTo>
                  <a:pt x="50039" y="707902"/>
                </a:lnTo>
                <a:cubicBezTo>
                  <a:pt x="22076" y="707902"/>
                  <a:pt x="0" y="685826"/>
                  <a:pt x="0" y="657863"/>
                </a:cubicBezTo>
                <a:lnTo>
                  <a:pt x="0" y="50039"/>
                </a:lnTo>
                <a:cubicBezTo>
                  <a:pt x="0" y="23548"/>
                  <a:pt x="22076" y="0"/>
                  <a:pt x="50039" y="0"/>
                </a:cubicBezTo>
                <a:close/>
              </a:path>
            </a:pathLst>
          </a:custGeom>
          <a:solidFill>
            <a:srgbClr val="000000"/>
          </a:solidFill>
          <a:ln w="14684" cap="flat">
            <a:noFill/>
            <a:prstDash val="solid"/>
            <a:miter/>
          </a:ln>
        </p:spPr>
        <p:txBody>
          <a:bodyPr rtlCol="0" anchor="ctr"/>
          <a:lstStyle/>
          <a:p>
            <a:endParaRPr lang="en-GB"/>
          </a:p>
        </p:txBody>
      </p:sp>
      <p:grpSp>
        <p:nvGrpSpPr>
          <p:cNvPr id="168" name="Group 167">
            <a:extLst>
              <a:ext uri="{FF2B5EF4-FFF2-40B4-BE49-F238E27FC236}">
                <a16:creationId xmlns:a16="http://schemas.microsoft.com/office/drawing/2014/main" id="{58014559-F5BF-4ECC-A7C0-C68E0C2DDEF8}"/>
              </a:ext>
            </a:extLst>
          </p:cNvPr>
          <p:cNvGrpSpPr/>
          <p:nvPr/>
        </p:nvGrpSpPr>
        <p:grpSpPr>
          <a:xfrm>
            <a:off x="898085" y="1548505"/>
            <a:ext cx="352147" cy="1029906"/>
            <a:chOff x="135533" y="4553506"/>
            <a:chExt cx="522358" cy="1527713"/>
          </a:xfrm>
        </p:grpSpPr>
        <p:grpSp>
          <p:nvGrpSpPr>
            <p:cNvPr id="169" name="Graphic 141" descr="Man with solid fill">
              <a:extLst>
                <a:ext uri="{FF2B5EF4-FFF2-40B4-BE49-F238E27FC236}">
                  <a16:creationId xmlns:a16="http://schemas.microsoft.com/office/drawing/2014/main" id="{6B316205-04F0-4FCE-9BB8-B617F0919EC8}"/>
                </a:ext>
              </a:extLst>
            </p:cNvPr>
            <p:cNvGrpSpPr/>
            <p:nvPr/>
          </p:nvGrpSpPr>
          <p:grpSpPr>
            <a:xfrm>
              <a:off x="135533" y="5012758"/>
              <a:ext cx="522358" cy="1068461"/>
              <a:chOff x="4715812" y="7423682"/>
              <a:chExt cx="1206872" cy="2468602"/>
            </a:xfrm>
            <a:solidFill>
              <a:schemeClr val="tx1"/>
            </a:solidFill>
          </p:grpSpPr>
          <p:sp>
            <p:nvSpPr>
              <p:cNvPr id="171" name="Freeform: Shape 170">
                <a:extLst>
                  <a:ext uri="{FF2B5EF4-FFF2-40B4-BE49-F238E27FC236}">
                    <a16:creationId xmlns:a16="http://schemas.microsoft.com/office/drawing/2014/main" id="{F018F560-7F75-48A3-B3AA-1E2B066311F0}"/>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47F26221-62BC-4A31-AC53-4223683A6654}"/>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pic>
          <p:nvPicPr>
            <p:cNvPr id="170" name="Picture 169" descr="Icon&#10;&#10;Description automatically generated">
              <a:extLst>
                <a:ext uri="{FF2B5EF4-FFF2-40B4-BE49-F238E27FC236}">
                  <a16:creationId xmlns:a16="http://schemas.microsoft.com/office/drawing/2014/main" id="{CF3CECD4-48E3-44ED-AF7A-DC643BB2C079}"/>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69843" y="4553506"/>
              <a:ext cx="453737" cy="453737"/>
            </a:xfrm>
            <a:prstGeom prst="rect">
              <a:avLst/>
            </a:prstGeom>
          </p:spPr>
        </p:pic>
      </p:grpSp>
      <p:sp>
        <p:nvSpPr>
          <p:cNvPr id="102" name="Freeform: Shape 101">
            <a:extLst>
              <a:ext uri="{FF2B5EF4-FFF2-40B4-BE49-F238E27FC236}">
                <a16:creationId xmlns:a16="http://schemas.microsoft.com/office/drawing/2014/main" id="{88791475-45BD-4261-A05E-F6090CE1DAE0}"/>
              </a:ext>
            </a:extLst>
          </p:cNvPr>
          <p:cNvSpPr/>
          <p:nvPr/>
        </p:nvSpPr>
        <p:spPr>
          <a:xfrm rot="5400000">
            <a:off x="4610005" y="5170601"/>
            <a:ext cx="1183836" cy="1255155"/>
          </a:xfrm>
          <a:custGeom>
            <a:avLst/>
            <a:gdLst>
              <a:gd name="connsiteX0" fmla="*/ 388964 w 647702"/>
              <a:gd name="connsiteY0" fmla="*/ 404598 h 686722"/>
              <a:gd name="connsiteX1" fmla="*/ 458321 w 647702"/>
              <a:gd name="connsiteY1" fmla="*/ 404598 h 686722"/>
              <a:gd name="connsiteX2" fmla="*/ 458321 w 647702"/>
              <a:gd name="connsiteY2" fmla="*/ 205003 h 686722"/>
              <a:gd name="connsiteX3" fmla="*/ 388964 w 647702"/>
              <a:gd name="connsiteY3" fmla="*/ 205003 h 686722"/>
              <a:gd name="connsiteX4" fmla="*/ 201414 w 647702"/>
              <a:gd name="connsiteY4" fmla="*/ 601142 h 686722"/>
              <a:gd name="connsiteX5" fmla="*/ 201414 w 647702"/>
              <a:gd name="connsiteY5" fmla="*/ 568276 h 686722"/>
              <a:gd name="connsiteX6" fmla="*/ 250955 w 647702"/>
              <a:gd name="connsiteY6" fmla="*/ 568276 h 686722"/>
              <a:gd name="connsiteX7" fmla="*/ 250955 w 647702"/>
              <a:gd name="connsiteY7" fmla="*/ 517696 h 686722"/>
              <a:gd name="connsiteX8" fmla="*/ 289676 w 647702"/>
              <a:gd name="connsiteY8" fmla="*/ 517696 h 686722"/>
              <a:gd name="connsiteX9" fmla="*/ 289676 w 647702"/>
              <a:gd name="connsiteY9" fmla="*/ 568276 h 686722"/>
              <a:gd name="connsiteX10" fmla="*/ 351720 w 647702"/>
              <a:gd name="connsiteY10" fmla="*/ 568276 h 686722"/>
              <a:gd name="connsiteX11" fmla="*/ 357613 w 647702"/>
              <a:gd name="connsiteY11" fmla="*/ 539088 h 686722"/>
              <a:gd name="connsiteX12" fmla="*/ 380388 w 647702"/>
              <a:gd name="connsiteY12" fmla="*/ 505308 h 686722"/>
              <a:gd name="connsiteX13" fmla="*/ 388766 w 647702"/>
              <a:gd name="connsiteY13" fmla="*/ 499659 h 686722"/>
              <a:gd name="connsiteX14" fmla="*/ 361952 w 647702"/>
              <a:gd name="connsiteY14" fmla="*/ 430530 h 686722"/>
              <a:gd name="connsiteX15" fmla="*/ 342902 w 647702"/>
              <a:gd name="connsiteY15" fmla="*/ 304800 h 686722"/>
              <a:gd name="connsiteX16" fmla="*/ 361952 w 647702"/>
              <a:gd name="connsiteY16" fmla="*/ 179070 h 686722"/>
              <a:gd name="connsiteX17" fmla="*/ 434342 w 647702"/>
              <a:gd name="connsiteY17" fmla="*/ 30480 h 686722"/>
              <a:gd name="connsiteX18" fmla="*/ 495302 w 647702"/>
              <a:gd name="connsiteY18" fmla="*/ 0 h 686722"/>
              <a:gd name="connsiteX19" fmla="*/ 647702 w 647702"/>
              <a:gd name="connsiteY19" fmla="*/ 0 h 686722"/>
              <a:gd name="connsiteX20" fmla="*/ 647702 w 647702"/>
              <a:gd name="connsiteY20" fmla="*/ 609601 h 686722"/>
              <a:gd name="connsiteX21" fmla="*/ 555915 w 647702"/>
              <a:gd name="connsiteY21" fmla="*/ 609601 h 686722"/>
              <a:gd name="connsiteX22" fmla="*/ 553449 w 647702"/>
              <a:gd name="connsiteY22" fmla="*/ 621818 h 686722"/>
              <a:gd name="connsiteX23" fmla="*/ 455531 w 647702"/>
              <a:gd name="connsiteY23" fmla="*/ 686722 h 686722"/>
              <a:gd name="connsiteX24" fmla="*/ 357613 w 647702"/>
              <a:gd name="connsiteY24" fmla="*/ 621818 h 686722"/>
              <a:gd name="connsiteX25" fmla="*/ 353439 w 647702"/>
              <a:gd name="connsiteY25" fmla="*/ 601142 h 686722"/>
              <a:gd name="connsiteX26" fmla="*/ 289676 w 647702"/>
              <a:gd name="connsiteY26" fmla="*/ 601142 h 686722"/>
              <a:gd name="connsiteX27" fmla="*/ 289676 w 647702"/>
              <a:gd name="connsiteY27" fmla="*/ 653191 h 686722"/>
              <a:gd name="connsiteX28" fmla="*/ 250955 w 647702"/>
              <a:gd name="connsiteY28" fmla="*/ 653191 h 686722"/>
              <a:gd name="connsiteX29" fmla="*/ 250955 w 647702"/>
              <a:gd name="connsiteY29" fmla="*/ 601142 h 686722"/>
              <a:gd name="connsiteX30" fmla="*/ 0 w 647702"/>
              <a:gd name="connsiteY30" fmla="*/ 304801 h 686722"/>
              <a:gd name="connsiteX31" fmla="*/ 152400 w 647702"/>
              <a:gd name="connsiteY31" fmla="*/ 152401 h 686722"/>
              <a:gd name="connsiteX32" fmla="*/ 304800 w 647702"/>
              <a:gd name="connsiteY32" fmla="*/ 304801 h 686722"/>
              <a:gd name="connsiteX33" fmla="*/ 152400 w 647702"/>
              <a:gd name="connsiteY33" fmla="*/ 457201 h 686722"/>
              <a:gd name="connsiteX34" fmla="*/ 0 w 647702"/>
              <a:gd name="connsiteY34" fmla="*/ 304801 h 68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47702" h="686722">
                <a:moveTo>
                  <a:pt x="388964" y="404598"/>
                </a:moveTo>
                <a:lnTo>
                  <a:pt x="458321" y="404598"/>
                </a:lnTo>
                <a:lnTo>
                  <a:pt x="458321" y="205003"/>
                </a:lnTo>
                <a:lnTo>
                  <a:pt x="388964" y="205003"/>
                </a:lnTo>
                <a:close/>
                <a:moveTo>
                  <a:pt x="201414" y="601142"/>
                </a:moveTo>
                <a:lnTo>
                  <a:pt x="201414" y="568276"/>
                </a:lnTo>
                <a:lnTo>
                  <a:pt x="250955" y="568276"/>
                </a:lnTo>
                <a:lnTo>
                  <a:pt x="250955" y="517696"/>
                </a:lnTo>
                <a:lnTo>
                  <a:pt x="289676" y="517696"/>
                </a:lnTo>
                <a:lnTo>
                  <a:pt x="289676" y="568276"/>
                </a:lnTo>
                <a:lnTo>
                  <a:pt x="351720" y="568276"/>
                </a:lnTo>
                <a:lnTo>
                  <a:pt x="357613" y="539088"/>
                </a:lnTo>
                <a:cubicBezTo>
                  <a:pt x="362991" y="526374"/>
                  <a:pt x="370772" y="514924"/>
                  <a:pt x="380388" y="505308"/>
                </a:cubicBezTo>
                <a:lnTo>
                  <a:pt x="388766" y="499659"/>
                </a:lnTo>
                <a:lnTo>
                  <a:pt x="361952" y="430530"/>
                </a:lnTo>
                <a:cubicBezTo>
                  <a:pt x="350522" y="388620"/>
                  <a:pt x="342902" y="346710"/>
                  <a:pt x="342902" y="304800"/>
                </a:cubicBezTo>
                <a:cubicBezTo>
                  <a:pt x="342902" y="259080"/>
                  <a:pt x="350522" y="217170"/>
                  <a:pt x="361952" y="179070"/>
                </a:cubicBezTo>
                <a:cubicBezTo>
                  <a:pt x="377192" y="125730"/>
                  <a:pt x="400052" y="72390"/>
                  <a:pt x="434342" y="30480"/>
                </a:cubicBezTo>
                <a:cubicBezTo>
                  <a:pt x="449582" y="11430"/>
                  <a:pt x="472442" y="0"/>
                  <a:pt x="495302" y="0"/>
                </a:cubicBezTo>
                <a:lnTo>
                  <a:pt x="647702" y="0"/>
                </a:lnTo>
                <a:lnTo>
                  <a:pt x="647702" y="609601"/>
                </a:lnTo>
                <a:lnTo>
                  <a:pt x="555915" y="609601"/>
                </a:lnTo>
                <a:lnTo>
                  <a:pt x="553449" y="621818"/>
                </a:lnTo>
                <a:cubicBezTo>
                  <a:pt x="537317" y="659960"/>
                  <a:pt x="499549" y="686722"/>
                  <a:pt x="455531" y="686722"/>
                </a:cubicBezTo>
                <a:cubicBezTo>
                  <a:pt x="411512" y="686722"/>
                  <a:pt x="373745" y="659959"/>
                  <a:pt x="357613" y="621818"/>
                </a:cubicBezTo>
                <a:lnTo>
                  <a:pt x="353439" y="601142"/>
                </a:lnTo>
                <a:lnTo>
                  <a:pt x="289676" y="601142"/>
                </a:lnTo>
                <a:lnTo>
                  <a:pt x="289676" y="653191"/>
                </a:lnTo>
                <a:lnTo>
                  <a:pt x="250955" y="653191"/>
                </a:lnTo>
                <a:lnTo>
                  <a:pt x="250955" y="601142"/>
                </a:lnTo>
                <a:close/>
                <a:moveTo>
                  <a:pt x="0" y="304801"/>
                </a:moveTo>
                <a:cubicBezTo>
                  <a:pt x="0" y="220633"/>
                  <a:pt x="68232" y="152401"/>
                  <a:pt x="152400" y="152401"/>
                </a:cubicBezTo>
                <a:cubicBezTo>
                  <a:pt x="236568" y="152401"/>
                  <a:pt x="304800" y="220633"/>
                  <a:pt x="304800" y="304801"/>
                </a:cubicBezTo>
                <a:cubicBezTo>
                  <a:pt x="304800" y="388969"/>
                  <a:pt x="236568" y="457201"/>
                  <a:pt x="152400" y="457201"/>
                </a:cubicBezTo>
                <a:cubicBezTo>
                  <a:pt x="68232" y="457201"/>
                  <a:pt x="0" y="388969"/>
                  <a:pt x="0" y="30480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30519834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5F6CF8A-EF9A-4996-ACAE-F04331B60603}"/>
              </a:ext>
            </a:extLst>
          </p:cNvPr>
          <p:cNvSpPr/>
          <p:nvPr/>
        </p:nvSpPr>
        <p:spPr>
          <a:xfrm>
            <a:off x="2268919" y="4900513"/>
            <a:ext cx="940057" cy="94005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Freeform: Shape 65">
            <a:extLst>
              <a:ext uri="{FF2B5EF4-FFF2-40B4-BE49-F238E27FC236}">
                <a16:creationId xmlns:a16="http://schemas.microsoft.com/office/drawing/2014/main" id="{2D2196B7-0064-4A5A-8BF0-B13A2D50D71D}"/>
              </a:ext>
            </a:extLst>
          </p:cNvPr>
          <p:cNvSpPr/>
          <p:nvPr/>
        </p:nvSpPr>
        <p:spPr>
          <a:xfrm>
            <a:off x="1377349" y="4890352"/>
            <a:ext cx="940058" cy="940058"/>
          </a:xfrm>
          <a:custGeom>
            <a:avLst/>
            <a:gdLst>
              <a:gd name="connsiteX0" fmla="*/ 341084 w 940058"/>
              <a:gd name="connsiteY0" fmla="*/ 919887 h 940058"/>
              <a:gd name="connsiteX1" fmla="*/ 598974 w 940058"/>
              <a:gd name="connsiteY1" fmla="*/ 919887 h 940058"/>
              <a:gd name="connsiteX2" fmla="*/ 564756 w 940058"/>
              <a:gd name="connsiteY2" fmla="*/ 930509 h 940058"/>
              <a:gd name="connsiteX3" fmla="*/ 470029 w 940058"/>
              <a:gd name="connsiteY3" fmla="*/ 940058 h 940058"/>
              <a:gd name="connsiteX4" fmla="*/ 375302 w 940058"/>
              <a:gd name="connsiteY4" fmla="*/ 930509 h 940058"/>
              <a:gd name="connsiteX5" fmla="*/ 482149 w 940058"/>
              <a:gd name="connsiteY5" fmla="*/ 614061 h 940058"/>
              <a:gd name="connsiteX6" fmla="*/ 780789 w 940058"/>
              <a:gd name="connsiteY6" fmla="*/ 651591 h 940058"/>
              <a:gd name="connsiteX7" fmla="*/ 701738 w 940058"/>
              <a:gd name="connsiteY7" fmla="*/ 672352 h 940058"/>
              <a:gd name="connsiteX8" fmla="*/ 482948 w 940058"/>
              <a:gd name="connsiteY8" fmla="*/ 688322 h 940058"/>
              <a:gd name="connsiteX9" fmla="*/ 185107 w 940058"/>
              <a:gd name="connsiteY9" fmla="*/ 651591 h 940058"/>
              <a:gd name="connsiteX10" fmla="*/ 264158 w 940058"/>
              <a:gd name="connsiteY10" fmla="*/ 630830 h 940058"/>
              <a:gd name="connsiteX11" fmla="*/ 482149 w 940058"/>
              <a:gd name="connsiteY11" fmla="*/ 614061 h 940058"/>
              <a:gd name="connsiteX12" fmla="*/ 182337 w 940058"/>
              <a:gd name="connsiteY12" fmla="*/ 432645 h 940058"/>
              <a:gd name="connsiteX13" fmla="*/ 186196 w 940058"/>
              <a:gd name="connsiteY13" fmla="*/ 441685 h 940058"/>
              <a:gd name="connsiteX14" fmla="*/ 185824 w 940058"/>
              <a:gd name="connsiteY14" fmla="*/ 442467 h 940058"/>
              <a:gd name="connsiteX15" fmla="*/ 203640 w 940058"/>
              <a:gd name="connsiteY15" fmla="*/ 492908 h 940058"/>
              <a:gd name="connsiteX16" fmla="*/ 254082 w 940058"/>
              <a:gd name="connsiteY16" fmla="*/ 475093 h 940058"/>
              <a:gd name="connsiteX17" fmla="*/ 263347 w 940058"/>
              <a:gd name="connsiteY17" fmla="*/ 471812 h 940058"/>
              <a:gd name="connsiteX18" fmla="*/ 263374 w 940058"/>
              <a:gd name="connsiteY18" fmla="*/ 471824 h 940058"/>
              <a:gd name="connsiteX19" fmla="*/ 266389 w 940058"/>
              <a:gd name="connsiteY19" fmla="*/ 481179 h 940058"/>
              <a:gd name="connsiteX20" fmla="*/ 266336 w 940058"/>
              <a:gd name="connsiteY20" fmla="*/ 481281 h 940058"/>
              <a:gd name="connsiteX21" fmla="*/ 196048 w 940058"/>
              <a:gd name="connsiteY21" fmla="*/ 501473 h 940058"/>
              <a:gd name="connsiteX22" fmla="*/ 173297 w 940058"/>
              <a:gd name="connsiteY22" fmla="*/ 436504 h 940058"/>
              <a:gd name="connsiteX23" fmla="*/ 182337 w 940058"/>
              <a:gd name="connsiteY23" fmla="*/ 432645 h 940058"/>
              <a:gd name="connsiteX24" fmla="*/ 470029 w 940058"/>
              <a:gd name="connsiteY24" fmla="*/ 0 h 940058"/>
              <a:gd name="connsiteX25" fmla="*/ 940058 w 940058"/>
              <a:gd name="connsiteY25" fmla="*/ 470029 h 940058"/>
              <a:gd name="connsiteX26" fmla="*/ 802390 w 940058"/>
              <a:gd name="connsiteY26" fmla="*/ 802390 h 940058"/>
              <a:gd name="connsiteX27" fmla="*/ 784822 w 940058"/>
              <a:gd name="connsiteY27" fmla="*/ 816885 h 940058"/>
              <a:gd name="connsiteX28" fmla="*/ 793865 w 940058"/>
              <a:gd name="connsiteY28" fmla="*/ 804604 h 940058"/>
              <a:gd name="connsiteX29" fmla="*/ 834289 w 940058"/>
              <a:gd name="connsiteY29" fmla="*/ 651591 h 940058"/>
              <a:gd name="connsiteX30" fmla="*/ 482948 w 940058"/>
              <a:gd name="connsiteY30" fmla="*/ 577330 h 940058"/>
              <a:gd name="connsiteX31" fmla="*/ 131607 w 940058"/>
              <a:gd name="connsiteY31" fmla="*/ 651591 h 940058"/>
              <a:gd name="connsiteX32" fmla="*/ 171932 w 940058"/>
              <a:gd name="connsiteY32" fmla="*/ 804903 h 940058"/>
              <a:gd name="connsiteX33" fmla="*/ 215589 w 940058"/>
              <a:gd name="connsiteY33" fmla="*/ 864321 h 940058"/>
              <a:gd name="connsiteX34" fmla="*/ 207231 w 940058"/>
              <a:gd name="connsiteY34" fmla="*/ 859785 h 940058"/>
              <a:gd name="connsiteX35" fmla="*/ 0 w 940058"/>
              <a:gd name="connsiteY35" fmla="*/ 470029 h 940058"/>
              <a:gd name="connsiteX36" fmla="*/ 36937 w 940058"/>
              <a:gd name="connsiteY36" fmla="*/ 287073 h 940058"/>
              <a:gd name="connsiteX37" fmla="*/ 38091 w 940058"/>
              <a:gd name="connsiteY37" fmla="*/ 284947 h 940058"/>
              <a:gd name="connsiteX38" fmla="*/ 42579 w 940058"/>
              <a:gd name="connsiteY38" fmla="*/ 291000 h 940058"/>
              <a:gd name="connsiteX39" fmla="*/ 128734 w 940058"/>
              <a:gd name="connsiteY39" fmla="*/ 452850 h 940058"/>
              <a:gd name="connsiteX40" fmla="*/ 133941 w 940058"/>
              <a:gd name="connsiteY40" fmla="*/ 484940 h 940058"/>
              <a:gd name="connsiteX41" fmla="*/ 159461 w 940058"/>
              <a:gd name="connsiteY41" fmla="*/ 554007 h 940058"/>
              <a:gd name="connsiteX42" fmla="*/ 196438 w 940058"/>
              <a:gd name="connsiteY42" fmla="*/ 585720 h 940058"/>
              <a:gd name="connsiteX43" fmla="*/ 223579 w 940058"/>
              <a:gd name="connsiteY43" fmla="*/ 579390 h 940058"/>
              <a:gd name="connsiteX44" fmla="*/ 278015 w 940058"/>
              <a:gd name="connsiteY44" fmla="*/ 544146 h 940058"/>
              <a:gd name="connsiteX45" fmla="*/ 336824 w 940058"/>
              <a:gd name="connsiteY45" fmla="*/ 507495 h 940058"/>
              <a:gd name="connsiteX46" fmla="*/ 420131 w 940058"/>
              <a:gd name="connsiteY46" fmla="*/ 475726 h 940058"/>
              <a:gd name="connsiteX47" fmla="*/ 471118 w 940058"/>
              <a:gd name="connsiteY47" fmla="*/ 456945 h 940058"/>
              <a:gd name="connsiteX48" fmla="*/ 473199 w 940058"/>
              <a:gd name="connsiteY48" fmla="*/ 455824 h 940058"/>
              <a:gd name="connsiteX49" fmla="*/ 522086 w 940058"/>
              <a:gd name="connsiteY49" fmla="*/ 431386 h 940058"/>
              <a:gd name="connsiteX50" fmla="*/ 565460 w 940058"/>
              <a:gd name="connsiteY50" fmla="*/ 398470 h 940058"/>
              <a:gd name="connsiteX51" fmla="*/ 577988 w 940058"/>
              <a:gd name="connsiteY51" fmla="*/ 379959 h 940058"/>
              <a:gd name="connsiteX52" fmla="*/ 609466 w 940058"/>
              <a:gd name="connsiteY52" fmla="*/ 344450 h 940058"/>
              <a:gd name="connsiteX53" fmla="*/ 615634 w 940058"/>
              <a:gd name="connsiteY53" fmla="*/ 323365 h 940058"/>
              <a:gd name="connsiteX54" fmla="*/ 577352 w 940058"/>
              <a:gd name="connsiteY54" fmla="*/ 317223 h 940058"/>
              <a:gd name="connsiteX55" fmla="*/ 456176 w 940058"/>
              <a:gd name="connsiteY55" fmla="*/ 359443 h 940058"/>
              <a:gd name="connsiteX56" fmla="*/ 443937 w 940058"/>
              <a:gd name="connsiteY56" fmla="*/ 359878 h 940058"/>
              <a:gd name="connsiteX57" fmla="*/ 404498 w 940058"/>
              <a:gd name="connsiteY57" fmla="*/ 358622 h 940058"/>
              <a:gd name="connsiteX58" fmla="*/ 392574 w 940058"/>
              <a:gd name="connsiteY58" fmla="*/ 357151 h 940058"/>
              <a:gd name="connsiteX59" fmla="*/ 353747 w 940058"/>
              <a:gd name="connsiteY59" fmla="*/ 353514 h 940058"/>
              <a:gd name="connsiteX60" fmla="*/ 341823 w 940058"/>
              <a:gd name="connsiteY60" fmla="*/ 352042 h 940058"/>
              <a:gd name="connsiteX61" fmla="*/ 279332 w 940058"/>
              <a:gd name="connsiteY61" fmla="*/ 351519 h 940058"/>
              <a:gd name="connsiteX62" fmla="*/ 234972 w 940058"/>
              <a:gd name="connsiteY62" fmla="*/ 336731 h 940058"/>
              <a:gd name="connsiteX63" fmla="*/ 165125 w 940058"/>
              <a:gd name="connsiteY63" fmla="*/ 216147 h 940058"/>
              <a:gd name="connsiteX64" fmla="*/ 144519 w 940058"/>
              <a:gd name="connsiteY64" fmla="*/ 156313 h 940058"/>
              <a:gd name="connsiteX65" fmla="*/ 138411 w 940058"/>
              <a:gd name="connsiteY65" fmla="*/ 137056 h 940058"/>
              <a:gd name="connsiteX66" fmla="*/ 207231 w 940058"/>
              <a:gd name="connsiteY66" fmla="*/ 80274 h 940058"/>
              <a:gd name="connsiteX67" fmla="*/ 470029 w 940058"/>
              <a:gd name="connsiteY67" fmla="*/ 0 h 94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40058" h="940058">
                <a:moveTo>
                  <a:pt x="341084" y="919887"/>
                </a:moveTo>
                <a:lnTo>
                  <a:pt x="598974" y="919887"/>
                </a:lnTo>
                <a:lnTo>
                  <a:pt x="564756" y="930509"/>
                </a:lnTo>
                <a:cubicBezTo>
                  <a:pt x="534159" y="936770"/>
                  <a:pt x="502478" y="940058"/>
                  <a:pt x="470029" y="940058"/>
                </a:cubicBezTo>
                <a:cubicBezTo>
                  <a:pt x="437580" y="940058"/>
                  <a:pt x="405900" y="936770"/>
                  <a:pt x="375302" y="930509"/>
                </a:cubicBezTo>
                <a:close/>
                <a:moveTo>
                  <a:pt x="482149" y="614061"/>
                </a:moveTo>
                <a:cubicBezTo>
                  <a:pt x="636260" y="614061"/>
                  <a:pt x="738469" y="634822"/>
                  <a:pt x="780789" y="651591"/>
                </a:cubicBezTo>
                <a:cubicBezTo>
                  <a:pt x="766416" y="657180"/>
                  <a:pt x="741663" y="665165"/>
                  <a:pt x="701738" y="672352"/>
                </a:cubicBezTo>
                <a:cubicBezTo>
                  <a:pt x="640253" y="682732"/>
                  <a:pt x="562798" y="688322"/>
                  <a:pt x="482948" y="688322"/>
                </a:cubicBezTo>
                <a:cubicBezTo>
                  <a:pt x="329636" y="688322"/>
                  <a:pt x="227427" y="667561"/>
                  <a:pt x="185107" y="651591"/>
                </a:cubicBezTo>
                <a:cubicBezTo>
                  <a:pt x="199480" y="646001"/>
                  <a:pt x="224233" y="638016"/>
                  <a:pt x="264158" y="630830"/>
                </a:cubicBezTo>
                <a:cubicBezTo>
                  <a:pt x="324845" y="620449"/>
                  <a:pt x="402299" y="614061"/>
                  <a:pt x="482149" y="614061"/>
                </a:cubicBezTo>
                <a:close/>
                <a:moveTo>
                  <a:pt x="182337" y="432645"/>
                </a:moveTo>
                <a:cubicBezTo>
                  <a:pt x="185899" y="434076"/>
                  <a:pt x="187627" y="438123"/>
                  <a:pt x="186196" y="441685"/>
                </a:cubicBezTo>
                <a:cubicBezTo>
                  <a:pt x="186088" y="441953"/>
                  <a:pt x="185964" y="442214"/>
                  <a:pt x="185824" y="442467"/>
                </a:cubicBezTo>
                <a:cubicBezTo>
                  <a:pt x="176814" y="461315"/>
                  <a:pt x="184791" y="483898"/>
                  <a:pt x="203640" y="492908"/>
                </a:cubicBezTo>
                <a:cubicBezTo>
                  <a:pt x="222488" y="501917"/>
                  <a:pt x="245072" y="493941"/>
                  <a:pt x="254082" y="475093"/>
                </a:cubicBezTo>
                <a:cubicBezTo>
                  <a:pt x="255734" y="471628"/>
                  <a:pt x="259882" y="470159"/>
                  <a:pt x="263347" y="471812"/>
                </a:cubicBezTo>
                <a:cubicBezTo>
                  <a:pt x="263356" y="471815"/>
                  <a:pt x="263365" y="471820"/>
                  <a:pt x="263374" y="471824"/>
                </a:cubicBezTo>
                <a:cubicBezTo>
                  <a:pt x="266790" y="473574"/>
                  <a:pt x="268140" y="477763"/>
                  <a:pt x="266389" y="481179"/>
                </a:cubicBezTo>
                <a:cubicBezTo>
                  <a:pt x="266372" y="481213"/>
                  <a:pt x="266354" y="481247"/>
                  <a:pt x="266336" y="481281"/>
                </a:cubicBezTo>
                <a:cubicBezTo>
                  <a:pt x="252503" y="506266"/>
                  <a:pt x="221034" y="515306"/>
                  <a:pt x="196048" y="501473"/>
                </a:cubicBezTo>
                <a:cubicBezTo>
                  <a:pt x="173057" y="488744"/>
                  <a:pt x="163270" y="460796"/>
                  <a:pt x="173297" y="436504"/>
                </a:cubicBezTo>
                <a:cubicBezTo>
                  <a:pt x="174727" y="432942"/>
                  <a:pt x="178775" y="431214"/>
                  <a:pt x="182337" y="432645"/>
                </a:cubicBezTo>
                <a:close/>
                <a:moveTo>
                  <a:pt x="470029" y="0"/>
                </a:moveTo>
                <a:cubicBezTo>
                  <a:pt x="729619" y="0"/>
                  <a:pt x="940058" y="210439"/>
                  <a:pt x="940058" y="470029"/>
                </a:cubicBezTo>
                <a:cubicBezTo>
                  <a:pt x="940058" y="599824"/>
                  <a:pt x="887448" y="717331"/>
                  <a:pt x="802390" y="802390"/>
                </a:cubicBezTo>
                <a:lnTo>
                  <a:pt x="784822" y="816885"/>
                </a:lnTo>
                <a:lnTo>
                  <a:pt x="793865" y="804604"/>
                </a:lnTo>
                <a:cubicBezTo>
                  <a:pt x="819716" y="758790"/>
                  <a:pt x="834289" y="706688"/>
                  <a:pt x="834289" y="651591"/>
                </a:cubicBezTo>
                <a:cubicBezTo>
                  <a:pt x="834289" y="610069"/>
                  <a:pt x="676984" y="577330"/>
                  <a:pt x="482948" y="577330"/>
                </a:cubicBezTo>
                <a:cubicBezTo>
                  <a:pt x="288912" y="577330"/>
                  <a:pt x="131607" y="610069"/>
                  <a:pt x="131607" y="651591"/>
                </a:cubicBezTo>
                <a:cubicBezTo>
                  <a:pt x="131607" y="707087"/>
                  <a:pt x="146180" y="759189"/>
                  <a:pt x="171932" y="804903"/>
                </a:cubicBezTo>
                <a:lnTo>
                  <a:pt x="215589" y="864321"/>
                </a:lnTo>
                <a:lnTo>
                  <a:pt x="207231" y="859785"/>
                </a:lnTo>
                <a:cubicBezTo>
                  <a:pt x="82203" y="775317"/>
                  <a:pt x="0" y="632273"/>
                  <a:pt x="0" y="470029"/>
                </a:cubicBezTo>
                <a:cubicBezTo>
                  <a:pt x="0" y="405132"/>
                  <a:pt x="13153" y="343306"/>
                  <a:pt x="36937" y="287073"/>
                </a:cubicBezTo>
                <a:lnTo>
                  <a:pt x="38091" y="284947"/>
                </a:lnTo>
                <a:lnTo>
                  <a:pt x="42579" y="291000"/>
                </a:lnTo>
                <a:cubicBezTo>
                  <a:pt x="76364" y="353720"/>
                  <a:pt x="127217" y="440800"/>
                  <a:pt x="128734" y="452850"/>
                </a:cubicBezTo>
                <a:cubicBezTo>
                  <a:pt x="129614" y="463668"/>
                  <a:pt x="131355" y="474399"/>
                  <a:pt x="133941" y="484940"/>
                </a:cubicBezTo>
                <a:cubicBezTo>
                  <a:pt x="138838" y="509139"/>
                  <a:pt x="147447" y="532437"/>
                  <a:pt x="159461" y="554007"/>
                </a:cubicBezTo>
                <a:cubicBezTo>
                  <a:pt x="174726" y="579416"/>
                  <a:pt x="189273" y="585316"/>
                  <a:pt x="196438" y="585720"/>
                </a:cubicBezTo>
                <a:cubicBezTo>
                  <a:pt x="205803" y="585341"/>
                  <a:pt x="215012" y="583193"/>
                  <a:pt x="223579" y="579390"/>
                </a:cubicBezTo>
                <a:cubicBezTo>
                  <a:pt x="236312" y="573715"/>
                  <a:pt x="263561" y="559669"/>
                  <a:pt x="278015" y="544146"/>
                </a:cubicBezTo>
                <a:cubicBezTo>
                  <a:pt x="290841" y="530290"/>
                  <a:pt x="336824" y="507495"/>
                  <a:pt x="336824" y="507495"/>
                </a:cubicBezTo>
                <a:cubicBezTo>
                  <a:pt x="363794" y="494918"/>
                  <a:pt x="391635" y="484301"/>
                  <a:pt x="420131" y="475726"/>
                </a:cubicBezTo>
                <a:cubicBezTo>
                  <a:pt x="437437" y="470344"/>
                  <a:pt x="454456" y="464075"/>
                  <a:pt x="471118" y="456945"/>
                </a:cubicBezTo>
                <a:lnTo>
                  <a:pt x="473199" y="455824"/>
                </a:lnTo>
                <a:cubicBezTo>
                  <a:pt x="490053" y="448848"/>
                  <a:pt x="506390" y="440681"/>
                  <a:pt x="522086" y="431386"/>
                </a:cubicBezTo>
                <a:cubicBezTo>
                  <a:pt x="538101" y="422634"/>
                  <a:pt x="552721" y="411540"/>
                  <a:pt x="565460" y="398470"/>
                </a:cubicBezTo>
                <a:cubicBezTo>
                  <a:pt x="567752" y="396130"/>
                  <a:pt x="575502" y="382087"/>
                  <a:pt x="577988" y="379959"/>
                </a:cubicBezTo>
                <a:cubicBezTo>
                  <a:pt x="590573" y="370157"/>
                  <a:pt x="601243" y="358119"/>
                  <a:pt x="609466" y="344450"/>
                </a:cubicBezTo>
                <a:cubicBezTo>
                  <a:pt x="611796" y="340275"/>
                  <a:pt x="618068" y="327738"/>
                  <a:pt x="615634" y="323365"/>
                </a:cubicBezTo>
                <a:cubicBezTo>
                  <a:pt x="611881" y="316545"/>
                  <a:pt x="605099" y="292962"/>
                  <a:pt x="577352" y="317223"/>
                </a:cubicBezTo>
                <a:cubicBezTo>
                  <a:pt x="542316" y="343522"/>
                  <a:pt x="499969" y="358277"/>
                  <a:pt x="456176" y="359443"/>
                </a:cubicBezTo>
                <a:lnTo>
                  <a:pt x="443937" y="359878"/>
                </a:lnTo>
                <a:cubicBezTo>
                  <a:pt x="430778" y="360122"/>
                  <a:pt x="417615" y="359704"/>
                  <a:pt x="404498" y="358622"/>
                </a:cubicBezTo>
                <a:lnTo>
                  <a:pt x="392574" y="357151"/>
                </a:lnTo>
                <a:cubicBezTo>
                  <a:pt x="379610" y="356240"/>
                  <a:pt x="366905" y="354637"/>
                  <a:pt x="353747" y="353514"/>
                </a:cubicBezTo>
                <a:lnTo>
                  <a:pt x="341823" y="352042"/>
                </a:lnTo>
                <a:cubicBezTo>
                  <a:pt x="321050" y="350002"/>
                  <a:pt x="300137" y="349828"/>
                  <a:pt x="279332" y="351519"/>
                </a:cubicBezTo>
                <a:cubicBezTo>
                  <a:pt x="262461" y="352002"/>
                  <a:pt x="257951" y="351984"/>
                  <a:pt x="234972" y="336731"/>
                </a:cubicBezTo>
                <a:cubicBezTo>
                  <a:pt x="211993" y="321477"/>
                  <a:pt x="175894" y="239951"/>
                  <a:pt x="165125" y="216147"/>
                </a:cubicBezTo>
                <a:cubicBezTo>
                  <a:pt x="159740" y="204246"/>
                  <a:pt x="151792" y="179415"/>
                  <a:pt x="144519" y="156313"/>
                </a:cubicBezTo>
                <a:lnTo>
                  <a:pt x="138411" y="137056"/>
                </a:lnTo>
                <a:lnTo>
                  <a:pt x="207231" y="80274"/>
                </a:lnTo>
                <a:cubicBezTo>
                  <a:pt x="282248" y="29593"/>
                  <a:pt x="372683" y="0"/>
                  <a:pt x="47002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4: Why do Christians call the day Jesus died ‘Good Friday’? (Deeper)</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844427" y="467421"/>
            <a:ext cx="1948604" cy="461665"/>
          </a:xfrm>
          <a:prstGeom prst="rect">
            <a:avLst/>
          </a:prstGeom>
          <a:solidFill>
            <a:schemeClr val="bg1"/>
          </a:solidFill>
          <a:ln w="28575">
            <a:solidFill>
              <a:srgbClr val="FFCA2C"/>
            </a:solidFill>
          </a:ln>
        </p:spPr>
        <p:txBody>
          <a:bodyPr wrap="square" rtlCol="0">
            <a:spAutoFit/>
          </a:bodyPr>
          <a:lstStyle/>
          <a:p>
            <a:pPr algn="ctr"/>
            <a:r>
              <a:rPr lang="en-US" sz="1200" dirty="0"/>
              <a:t>I know where Salvation fits in the Bible’s ‘big story’.</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266041" y="2212376"/>
            <a:ext cx="1530770" cy="646331"/>
          </a:xfrm>
          <a:prstGeom prst="rect">
            <a:avLst/>
          </a:prstGeom>
          <a:solidFill>
            <a:schemeClr val="bg1"/>
          </a:solidFill>
          <a:ln w="28575">
            <a:solidFill>
              <a:srgbClr val="FFCA2C"/>
            </a:solidFill>
          </a:ln>
        </p:spPr>
        <p:txBody>
          <a:bodyPr wrap="square" rtlCol="0">
            <a:spAutoFit/>
          </a:bodyPr>
          <a:lstStyle/>
          <a:p>
            <a:r>
              <a:rPr lang="en-US" sz="1200" dirty="0"/>
              <a:t>I know the main events of Holy Week as told in the Bible.</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GB" sz="1800" b="1" i="0" u="none" strike="noStrike" noProof="0" dirty="0">
                <a:solidFill>
                  <a:schemeClr val="bg1"/>
                </a:solidFill>
              </a:rPr>
              <a:t>Why do Christians call the day Jesus died ‘Good Friday’? (Deeper)</a:t>
            </a:r>
            <a:endParaRPr lang="en-GB" sz="18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FFCA2C"/>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4999495" y="4160298"/>
            <a:ext cx="1778250" cy="646331"/>
          </a:xfrm>
          <a:prstGeom prst="rect">
            <a:avLst/>
          </a:prstGeom>
          <a:solidFill>
            <a:schemeClr val="bg1"/>
          </a:solidFill>
          <a:ln w="28575">
            <a:solidFill>
              <a:srgbClr val="FFCA2C"/>
            </a:solidFill>
          </a:ln>
        </p:spPr>
        <p:txBody>
          <a:bodyPr wrap="square" rtlCol="0">
            <a:spAutoFit/>
          </a:bodyPr>
          <a:lstStyle/>
          <a:p>
            <a:r>
              <a:rPr lang="en-US" sz="1200" dirty="0"/>
              <a:t>I express my own ideas about what the Holy Week stories might mean</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81619" y="467421"/>
            <a:ext cx="2061973" cy="830997"/>
          </a:xfrm>
          <a:prstGeom prst="rect">
            <a:avLst/>
          </a:prstGeom>
          <a:solidFill>
            <a:schemeClr val="bg1"/>
          </a:solidFill>
          <a:ln w="28575">
            <a:solidFill>
              <a:srgbClr val="FFCA2C"/>
            </a:solidFill>
          </a:ln>
        </p:spPr>
        <p:txBody>
          <a:bodyPr wrap="square" rtlCol="0">
            <a:spAutoFit/>
          </a:bodyPr>
          <a:lstStyle/>
          <a:p>
            <a:r>
              <a:rPr lang="en-US" sz="1200" dirty="0"/>
              <a:t>I can offer suggestions about what the narrative of the last supper and Judas’ betrayal might mean</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011589"/>
            <a:ext cx="1209799" cy="1200329"/>
          </a:xfrm>
          <a:prstGeom prst="rect">
            <a:avLst/>
          </a:prstGeom>
          <a:solidFill>
            <a:schemeClr val="bg1"/>
          </a:solidFill>
          <a:ln w="28575">
            <a:solidFill>
              <a:srgbClr val="FFCA2C"/>
            </a:solidFill>
          </a:ln>
        </p:spPr>
        <p:txBody>
          <a:bodyPr wrap="square" rtlCol="0">
            <a:spAutoFit/>
          </a:bodyPr>
          <a:lstStyle/>
          <a:p>
            <a:r>
              <a:rPr lang="en-US" sz="1200" dirty="0"/>
              <a:t>I make clear links between gospel texts and how Christians remember Holy week events</a:t>
            </a:r>
          </a:p>
        </p:txBody>
      </p:sp>
      <p:sp>
        <p:nvSpPr>
          <p:cNvPr id="45" name="TextBox 44">
            <a:extLst>
              <a:ext uri="{FF2B5EF4-FFF2-40B4-BE49-F238E27FC236}">
                <a16:creationId xmlns:a16="http://schemas.microsoft.com/office/drawing/2014/main" id="{FAE58973-458D-493D-A969-02060B6B5AE8}"/>
              </a:ext>
            </a:extLst>
          </p:cNvPr>
          <p:cNvSpPr txBox="1"/>
          <p:nvPr/>
        </p:nvSpPr>
        <p:spPr>
          <a:xfrm>
            <a:off x="49790" y="4150626"/>
            <a:ext cx="1838050" cy="461665"/>
          </a:xfrm>
          <a:prstGeom prst="rect">
            <a:avLst/>
          </a:prstGeom>
          <a:solidFill>
            <a:schemeClr val="bg1"/>
          </a:solidFill>
          <a:ln w="28575">
            <a:solidFill>
              <a:srgbClr val="FFCA2C"/>
            </a:solidFill>
          </a:ln>
        </p:spPr>
        <p:txBody>
          <a:bodyPr wrap="square" rtlCol="0">
            <a:spAutoFit/>
          </a:bodyPr>
          <a:lstStyle/>
          <a:p>
            <a:r>
              <a:rPr lang="en-US" sz="1200" dirty="0"/>
              <a:t>I understand how the Last Supper was important</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582719" y="419806"/>
            <a:ext cx="1759757" cy="646331"/>
          </a:xfrm>
          <a:prstGeom prst="rect">
            <a:avLst/>
          </a:prstGeom>
          <a:solidFill>
            <a:schemeClr val="bg1"/>
          </a:solidFill>
          <a:ln w="28575">
            <a:solidFill>
              <a:srgbClr val="FFCA2C"/>
            </a:solidFill>
          </a:ln>
        </p:spPr>
        <p:txBody>
          <a:bodyPr wrap="square" rtlCol="0">
            <a:spAutoFit/>
          </a:bodyPr>
          <a:lstStyle/>
          <a:p>
            <a:pPr algn="ctr"/>
            <a:r>
              <a:rPr lang="en-US" sz="1200" dirty="0"/>
              <a:t>I can suggest reasons Christians call the day Jesus died ‘Good Friday’</a:t>
            </a:r>
            <a:endParaRPr lang="en-GB" sz="1200" dirty="0"/>
          </a:p>
        </p:txBody>
      </p:sp>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519481225"/>
              </p:ext>
            </p:extLst>
          </p:nvPr>
        </p:nvGraphicFramePr>
        <p:xfrm>
          <a:off x="646520" y="5790695"/>
          <a:ext cx="6146511" cy="3619500"/>
        </p:xfrm>
        <a:graphic>
          <a:graphicData uri="http://schemas.openxmlformats.org/drawingml/2006/table">
            <a:tbl>
              <a:tblPr firstRow="1" bandRow="1">
                <a:tableStyleId>{5C22544A-7EE6-4342-B048-85BDC9FD1C3A}</a:tableStyleId>
              </a:tblPr>
              <a:tblGrid>
                <a:gridCol w="1076963">
                  <a:extLst>
                    <a:ext uri="{9D8B030D-6E8A-4147-A177-3AD203B41FA5}">
                      <a16:colId xmlns:a16="http://schemas.microsoft.com/office/drawing/2014/main" val="1987430199"/>
                    </a:ext>
                  </a:extLst>
                </a:gridCol>
                <a:gridCol w="5069548">
                  <a:extLst>
                    <a:ext uri="{9D8B030D-6E8A-4147-A177-3AD203B41FA5}">
                      <a16:colId xmlns:a16="http://schemas.microsoft.com/office/drawing/2014/main" val="895931594"/>
                    </a:ext>
                  </a:extLst>
                </a:gridCol>
              </a:tblGrid>
              <a:tr h="264945">
                <a:tc>
                  <a:txBody>
                    <a:bodyPr/>
                    <a:lstStyle/>
                    <a:p>
                      <a:r>
                        <a:rPr lang="en-US" b="1" dirty="0">
                          <a:solidFill>
                            <a:sysClr val="windowText" lastClr="000000"/>
                          </a:solidFill>
                        </a:rPr>
                        <a:t>salvation</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being rescued by God from sin and its consequences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264945">
                <a:tc>
                  <a:txBody>
                    <a:bodyPr/>
                    <a:lstStyle/>
                    <a:p>
                      <a:r>
                        <a:rPr lang="en-US" b="1" dirty="0">
                          <a:solidFill>
                            <a:sysClr val="windowText" lastClr="000000"/>
                          </a:solidFill>
                        </a:rPr>
                        <a:t>Gospel</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record of Jesus’ life/teaching, the first 4 books of the New Testament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0">
                <a:tc>
                  <a:txBody>
                    <a:bodyPr/>
                    <a:lstStyle/>
                    <a:p>
                      <a:r>
                        <a:rPr lang="en-US" b="1" dirty="0">
                          <a:solidFill>
                            <a:sysClr val="windowText" lastClr="000000"/>
                          </a:solidFill>
                        </a:rPr>
                        <a:t>synoptic</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gospels of Matthew, Mark and Luke are called the synoptic gospels because they have many of the same stories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0">
                <a:tc>
                  <a:txBody>
                    <a:bodyPr/>
                    <a:lstStyle/>
                    <a:p>
                      <a:r>
                        <a:rPr lang="en-US" b="1" dirty="0">
                          <a:solidFill>
                            <a:sysClr val="windowText" lastClr="000000"/>
                          </a:solidFill>
                        </a:rPr>
                        <a:t>sin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an act of wrongdoing against God’s law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0">
                <a:tc>
                  <a:txBody>
                    <a:bodyPr/>
                    <a:lstStyle/>
                    <a:p>
                      <a:r>
                        <a:rPr lang="en-US" b="1" dirty="0">
                          <a:solidFill>
                            <a:sysClr val="windowText" lastClr="000000"/>
                          </a:solidFill>
                        </a:rPr>
                        <a:t>resurrection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Jesus coming back from the dead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264945">
                <a:tc>
                  <a:txBody>
                    <a:bodyPr/>
                    <a:lstStyle/>
                    <a:p>
                      <a:r>
                        <a:rPr lang="en-US" b="1" dirty="0">
                          <a:solidFill>
                            <a:sysClr val="windowText" lastClr="000000"/>
                          </a:solidFill>
                        </a:rPr>
                        <a:t>forgiveness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choosing to let go of anger or bad feelings towards someone who did something they shouldn’t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264945">
                <a:tc>
                  <a:txBody>
                    <a:bodyPr/>
                    <a:lstStyle/>
                    <a:p>
                      <a:r>
                        <a:rPr lang="en-US" b="1" dirty="0">
                          <a:solidFill>
                            <a:sysClr val="windowText" lastClr="000000"/>
                          </a:solidFill>
                        </a:rPr>
                        <a:t>heaven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where Christians believe they will be when they die, with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264945">
                <a:tc>
                  <a:txBody>
                    <a:bodyPr/>
                    <a:lstStyle/>
                    <a:p>
                      <a:r>
                        <a:rPr lang="en-US" b="1" dirty="0">
                          <a:solidFill>
                            <a:sysClr val="windowText" lastClr="000000"/>
                          </a:solidFill>
                        </a:rPr>
                        <a:t>lent</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time of preparing (getting ready) for Easter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264945">
                <a:tc>
                  <a:txBody>
                    <a:bodyPr/>
                    <a:lstStyle/>
                    <a:p>
                      <a:r>
                        <a:rPr lang="en-US" b="1" dirty="0">
                          <a:solidFill>
                            <a:sysClr val="windowText" lastClr="000000"/>
                          </a:solidFill>
                        </a:rPr>
                        <a:t>Easter</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events around the death and resurrection of Jesus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264945">
                <a:tc>
                  <a:txBody>
                    <a:bodyPr/>
                    <a:lstStyle/>
                    <a:p>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bl>
          </a:graphicData>
        </a:graphic>
      </p:graphicFrame>
      <p:sp>
        <p:nvSpPr>
          <p:cNvPr id="372" name="Freeform: Shape 371">
            <a:extLst>
              <a:ext uri="{FF2B5EF4-FFF2-40B4-BE49-F238E27FC236}">
                <a16:creationId xmlns:a16="http://schemas.microsoft.com/office/drawing/2014/main" id="{8E4A9D81-D130-47EF-8B44-1180FDE66BF8}"/>
              </a:ext>
            </a:extLst>
          </p:cNvPr>
          <p:cNvSpPr/>
          <p:nvPr/>
        </p:nvSpPr>
        <p:spPr>
          <a:xfrm>
            <a:off x="188827" y="6164984"/>
            <a:ext cx="301717" cy="366018"/>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7" name="Graphic 162" descr="Life ring with solid fill">
            <a:extLst>
              <a:ext uri="{FF2B5EF4-FFF2-40B4-BE49-F238E27FC236}">
                <a16:creationId xmlns:a16="http://schemas.microsoft.com/office/drawing/2014/main" id="{58662A93-A282-43B6-97D6-2B9E3B13D330}"/>
              </a:ext>
            </a:extLst>
          </p:cNvPr>
          <p:cNvSpPr/>
          <p:nvPr/>
        </p:nvSpPr>
        <p:spPr>
          <a:xfrm>
            <a:off x="3103880" y="2169442"/>
            <a:ext cx="682340" cy="68234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pic>
        <p:nvPicPr>
          <p:cNvPr id="118" name="Picture 117" descr="A close up of a sign&#10;&#10;Description automatically generated">
            <a:extLst>
              <a:ext uri="{FF2B5EF4-FFF2-40B4-BE49-F238E27FC236}">
                <a16:creationId xmlns:a16="http://schemas.microsoft.com/office/drawing/2014/main" id="{3C36C223-6D6D-4E71-83AF-51A0245851CA}"/>
              </a:ext>
            </a:extLst>
          </p:cNvPr>
          <p:cNvPicPr>
            <a:picLocks noChangeAspect="1"/>
          </p:cNvPicPr>
          <p:nvPr/>
        </p:nvPicPr>
        <p:blipFill>
          <a:blip r:embed="rId3">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2" name="Freeform: Shape 381">
            <a:extLst>
              <a:ext uri="{FF2B5EF4-FFF2-40B4-BE49-F238E27FC236}">
                <a16:creationId xmlns:a16="http://schemas.microsoft.com/office/drawing/2014/main" id="{6CB8C611-052C-4A05-9BA1-BBEA86DB7D54}"/>
              </a:ext>
            </a:extLst>
          </p:cNvPr>
          <p:cNvSpPr/>
          <p:nvPr/>
        </p:nvSpPr>
        <p:spPr>
          <a:xfrm>
            <a:off x="726077" y="4902806"/>
            <a:ext cx="651273" cy="651274"/>
          </a:xfrm>
          <a:custGeom>
            <a:avLst/>
            <a:gdLst>
              <a:gd name="connsiteX0" fmla="*/ 265512 w 922938"/>
              <a:gd name="connsiteY0" fmla="*/ 727043 h 922938"/>
              <a:gd name="connsiteX1" fmla="*/ 270923 w 922938"/>
              <a:gd name="connsiteY1" fmla="*/ 727043 h 922938"/>
              <a:gd name="connsiteX2" fmla="*/ 276335 w 922938"/>
              <a:gd name="connsiteY2" fmla="*/ 727043 h 922938"/>
              <a:gd name="connsiteX3" fmla="*/ 276335 w 922938"/>
              <a:gd name="connsiteY3" fmla="*/ 737866 h 922938"/>
              <a:gd name="connsiteX4" fmla="*/ 265512 w 922938"/>
              <a:gd name="connsiteY4" fmla="*/ 737325 h 922938"/>
              <a:gd name="connsiteX5" fmla="*/ 297980 w 922938"/>
              <a:gd name="connsiteY5" fmla="*/ 726502 h 922938"/>
              <a:gd name="connsiteX6" fmla="*/ 297980 w 922938"/>
              <a:gd name="connsiteY6" fmla="*/ 737325 h 922938"/>
              <a:gd name="connsiteX7" fmla="*/ 287157 w 922938"/>
              <a:gd name="connsiteY7" fmla="*/ 737866 h 922938"/>
              <a:gd name="connsiteX8" fmla="*/ 287157 w 922938"/>
              <a:gd name="connsiteY8" fmla="*/ 727043 h 922938"/>
              <a:gd name="connsiteX9" fmla="*/ 297980 w 922938"/>
              <a:gd name="connsiteY9" fmla="*/ 726502 h 922938"/>
              <a:gd name="connsiteX10" fmla="*/ 243867 w 922938"/>
              <a:gd name="connsiteY10" fmla="*/ 725420 h 922938"/>
              <a:gd name="connsiteX11" fmla="*/ 254689 w 922938"/>
              <a:gd name="connsiteY11" fmla="*/ 726502 h 922938"/>
              <a:gd name="connsiteX12" fmla="*/ 254689 w 922938"/>
              <a:gd name="connsiteY12" fmla="*/ 735972 h 922938"/>
              <a:gd name="connsiteX13" fmla="*/ 243867 w 922938"/>
              <a:gd name="connsiteY13" fmla="*/ 734078 h 922938"/>
              <a:gd name="connsiteX14" fmla="*/ 319625 w 922938"/>
              <a:gd name="connsiteY14" fmla="*/ 723797 h 922938"/>
              <a:gd name="connsiteX15" fmla="*/ 319625 w 922938"/>
              <a:gd name="connsiteY15" fmla="*/ 734078 h 922938"/>
              <a:gd name="connsiteX16" fmla="*/ 308803 w 922938"/>
              <a:gd name="connsiteY16" fmla="*/ 735972 h 922938"/>
              <a:gd name="connsiteX17" fmla="*/ 308803 w 922938"/>
              <a:gd name="connsiteY17" fmla="*/ 725420 h 922938"/>
              <a:gd name="connsiteX18" fmla="*/ 319625 w 922938"/>
              <a:gd name="connsiteY18" fmla="*/ 723797 h 922938"/>
              <a:gd name="connsiteX19" fmla="*/ 222221 w 922938"/>
              <a:gd name="connsiteY19" fmla="*/ 721091 h 922938"/>
              <a:gd name="connsiteX20" fmla="*/ 222492 w 922938"/>
              <a:gd name="connsiteY20" fmla="*/ 721091 h 922938"/>
              <a:gd name="connsiteX21" fmla="*/ 224656 w 922938"/>
              <a:gd name="connsiteY21" fmla="*/ 721632 h 922938"/>
              <a:gd name="connsiteX22" fmla="*/ 233044 w 922938"/>
              <a:gd name="connsiteY22" fmla="*/ 723526 h 922938"/>
              <a:gd name="connsiteX23" fmla="*/ 233044 w 922938"/>
              <a:gd name="connsiteY23" fmla="*/ 730831 h 922938"/>
              <a:gd name="connsiteX24" fmla="*/ 222221 w 922938"/>
              <a:gd name="connsiteY24" fmla="*/ 721632 h 922938"/>
              <a:gd name="connsiteX25" fmla="*/ 341271 w 922938"/>
              <a:gd name="connsiteY25" fmla="*/ 716762 h 922938"/>
              <a:gd name="connsiteX26" fmla="*/ 341271 w 922938"/>
              <a:gd name="connsiteY26" fmla="*/ 721632 h 922938"/>
              <a:gd name="connsiteX27" fmla="*/ 330448 w 922938"/>
              <a:gd name="connsiteY27" fmla="*/ 730831 h 922938"/>
              <a:gd name="connsiteX28" fmla="*/ 330448 w 922938"/>
              <a:gd name="connsiteY28" fmla="*/ 721091 h 922938"/>
              <a:gd name="connsiteX29" fmla="*/ 341271 w 922938"/>
              <a:gd name="connsiteY29" fmla="*/ 716762 h 922938"/>
              <a:gd name="connsiteX30" fmla="*/ 287157 w 922938"/>
              <a:gd name="connsiteY30" fmla="*/ 699446 h 922938"/>
              <a:gd name="connsiteX31" fmla="*/ 287157 w 922938"/>
              <a:gd name="connsiteY31" fmla="*/ 710268 h 922938"/>
              <a:gd name="connsiteX32" fmla="*/ 276335 w 922938"/>
              <a:gd name="connsiteY32" fmla="*/ 710809 h 922938"/>
              <a:gd name="connsiteX33" fmla="*/ 276335 w 922938"/>
              <a:gd name="connsiteY33" fmla="*/ 699987 h 922938"/>
              <a:gd name="connsiteX34" fmla="*/ 287157 w 922938"/>
              <a:gd name="connsiteY34" fmla="*/ 699446 h 922938"/>
              <a:gd name="connsiteX35" fmla="*/ 254689 w 922938"/>
              <a:gd name="connsiteY35" fmla="*/ 699446 h 922938"/>
              <a:gd name="connsiteX36" fmla="*/ 265512 w 922938"/>
              <a:gd name="connsiteY36" fmla="*/ 699987 h 922938"/>
              <a:gd name="connsiteX37" fmla="*/ 265512 w 922938"/>
              <a:gd name="connsiteY37" fmla="*/ 710809 h 922938"/>
              <a:gd name="connsiteX38" fmla="*/ 254689 w 922938"/>
              <a:gd name="connsiteY38" fmla="*/ 710268 h 922938"/>
              <a:gd name="connsiteX39" fmla="*/ 308803 w 922938"/>
              <a:gd name="connsiteY39" fmla="*/ 696740 h 922938"/>
              <a:gd name="connsiteX40" fmla="*/ 308803 w 922938"/>
              <a:gd name="connsiteY40" fmla="*/ 707021 h 922938"/>
              <a:gd name="connsiteX41" fmla="*/ 297980 w 922938"/>
              <a:gd name="connsiteY41" fmla="*/ 708915 h 922938"/>
              <a:gd name="connsiteX42" fmla="*/ 297980 w 922938"/>
              <a:gd name="connsiteY42" fmla="*/ 698363 h 922938"/>
              <a:gd name="connsiteX43" fmla="*/ 308803 w 922938"/>
              <a:gd name="connsiteY43" fmla="*/ 696740 h 922938"/>
              <a:gd name="connsiteX44" fmla="*/ 233044 w 922938"/>
              <a:gd name="connsiteY44" fmla="*/ 696469 h 922938"/>
              <a:gd name="connsiteX45" fmla="*/ 243867 w 922938"/>
              <a:gd name="connsiteY45" fmla="*/ 698093 h 922938"/>
              <a:gd name="connsiteX46" fmla="*/ 243867 w 922938"/>
              <a:gd name="connsiteY46" fmla="*/ 708915 h 922938"/>
              <a:gd name="connsiteX47" fmla="*/ 233044 w 922938"/>
              <a:gd name="connsiteY47" fmla="*/ 707021 h 922938"/>
              <a:gd name="connsiteX48" fmla="*/ 189753 w 922938"/>
              <a:gd name="connsiteY48" fmla="*/ 694034 h 922938"/>
              <a:gd name="connsiteX49" fmla="*/ 195165 w 922938"/>
              <a:gd name="connsiteY49" fmla="*/ 694305 h 922938"/>
              <a:gd name="connsiteX50" fmla="*/ 195165 w 922938"/>
              <a:gd name="connsiteY50" fmla="*/ 694575 h 922938"/>
              <a:gd name="connsiteX51" fmla="*/ 197870 w 922938"/>
              <a:gd name="connsiteY51" fmla="*/ 705127 h 922938"/>
              <a:gd name="connsiteX52" fmla="*/ 189753 w 922938"/>
              <a:gd name="connsiteY52" fmla="*/ 704586 h 922938"/>
              <a:gd name="connsiteX53" fmla="*/ 168108 w 922938"/>
              <a:gd name="connsiteY53" fmla="*/ 691058 h 922938"/>
              <a:gd name="connsiteX54" fmla="*/ 178931 w 922938"/>
              <a:gd name="connsiteY54" fmla="*/ 692681 h 922938"/>
              <a:gd name="connsiteX55" fmla="*/ 178931 w 922938"/>
              <a:gd name="connsiteY55" fmla="*/ 703504 h 922938"/>
              <a:gd name="connsiteX56" fmla="*/ 168108 w 922938"/>
              <a:gd name="connsiteY56" fmla="*/ 701610 h 922938"/>
              <a:gd name="connsiteX57" fmla="*/ 330448 w 922938"/>
              <a:gd name="connsiteY57" fmla="*/ 689705 h 922938"/>
              <a:gd name="connsiteX58" fmla="*/ 330448 w 922938"/>
              <a:gd name="connsiteY58" fmla="*/ 694575 h 922938"/>
              <a:gd name="connsiteX59" fmla="*/ 319625 w 922938"/>
              <a:gd name="connsiteY59" fmla="*/ 703775 h 922938"/>
              <a:gd name="connsiteX60" fmla="*/ 319625 w 922938"/>
              <a:gd name="connsiteY60" fmla="*/ 694034 h 922938"/>
              <a:gd name="connsiteX61" fmla="*/ 330448 w 922938"/>
              <a:gd name="connsiteY61" fmla="*/ 689705 h 922938"/>
              <a:gd name="connsiteX62" fmla="*/ 211399 w 922938"/>
              <a:gd name="connsiteY62" fmla="*/ 689705 h 922938"/>
              <a:gd name="connsiteX63" fmla="*/ 222221 w 922938"/>
              <a:gd name="connsiteY63" fmla="*/ 693764 h 922938"/>
              <a:gd name="connsiteX64" fmla="*/ 222221 w 922938"/>
              <a:gd name="connsiteY64" fmla="*/ 703775 h 922938"/>
              <a:gd name="connsiteX65" fmla="*/ 211399 w 922938"/>
              <a:gd name="connsiteY65" fmla="*/ 694575 h 922938"/>
              <a:gd name="connsiteX66" fmla="*/ 146463 w 922938"/>
              <a:gd name="connsiteY66" fmla="*/ 684294 h 922938"/>
              <a:gd name="connsiteX67" fmla="*/ 157285 w 922938"/>
              <a:gd name="connsiteY67" fmla="*/ 688352 h 922938"/>
              <a:gd name="connsiteX68" fmla="*/ 157285 w 922938"/>
              <a:gd name="connsiteY68" fmla="*/ 698363 h 922938"/>
              <a:gd name="connsiteX69" fmla="*/ 146463 w 922938"/>
              <a:gd name="connsiteY69" fmla="*/ 689164 h 922938"/>
              <a:gd name="connsiteX70" fmla="*/ 178931 w 922938"/>
              <a:gd name="connsiteY70" fmla="*/ 661566 h 922938"/>
              <a:gd name="connsiteX71" fmla="*/ 189753 w 922938"/>
              <a:gd name="connsiteY71" fmla="*/ 663190 h 922938"/>
              <a:gd name="connsiteX72" fmla="*/ 189753 w 922938"/>
              <a:gd name="connsiteY72" fmla="*/ 674012 h 922938"/>
              <a:gd name="connsiteX73" fmla="*/ 178931 w 922938"/>
              <a:gd name="connsiteY73" fmla="*/ 672118 h 922938"/>
              <a:gd name="connsiteX74" fmla="*/ 157285 w 922938"/>
              <a:gd name="connsiteY74" fmla="*/ 654531 h 922938"/>
              <a:gd name="connsiteX75" fmla="*/ 168108 w 922938"/>
              <a:gd name="connsiteY75" fmla="*/ 658590 h 922938"/>
              <a:gd name="connsiteX76" fmla="*/ 168108 w 922938"/>
              <a:gd name="connsiteY76" fmla="*/ 668601 h 922938"/>
              <a:gd name="connsiteX77" fmla="*/ 157285 w 922938"/>
              <a:gd name="connsiteY77" fmla="*/ 659402 h 922938"/>
              <a:gd name="connsiteX78" fmla="*/ 270923 w 922938"/>
              <a:gd name="connsiteY78" fmla="*/ 651285 h 922938"/>
              <a:gd name="connsiteX79" fmla="*/ 330448 w 922938"/>
              <a:gd name="connsiteY79" fmla="*/ 667519 h 922938"/>
              <a:gd name="connsiteX80" fmla="*/ 270923 w 922938"/>
              <a:gd name="connsiteY80" fmla="*/ 683753 h 922938"/>
              <a:gd name="connsiteX81" fmla="*/ 211399 w 922938"/>
              <a:gd name="connsiteY81" fmla="*/ 667519 h 922938"/>
              <a:gd name="connsiteX82" fmla="*/ 270923 w 922938"/>
              <a:gd name="connsiteY82" fmla="*/ 651285 h 922938"/>
              <a:gd name="connsiteX83" fmla="*/ 222221 w 922938"/>
              <a:gd name="connsiteY83" fmla="*/ 623687 h 922938"/>
              <a:gd name="connsiteX84" fmla="*/ 222221 w 922938"/>
              <a:gd name="connsiteY84" fmla="*/ 634510 h 922938"/>
              <a:gd name="connsiteX85" fmla="*/ 211399 w 922938"/>
              <a:gd name="connsiteY85" fmla="*/ 635051 h 922938"/>
              <a:gd name="connsiteX86" fmla="*/ 211399 w 922938"/>
              <a:gd name="connsiteY86" fmla="*/ 624228 h 922938"/>
              <a:gd name="connsiteX87" fmla="*/ 222221 w 922938"/>
              <a:gd name="connsiteY87" fmla="*/ 623687 h 922938"/>
              <a:gd name="connsiteX88" fmla="*/ 189753 w 922938"/>
              <a:gd name="connsiteY88" fmla="*/ 623687 h 922938"/>
              <a:gd name="connsiteX89" fmla="*/ 200576 w 922938"/>
              <a:gd name="connsiteY89" fmla="*/ 624228 h 922938"/>
              <a:gd name="connsiteX90" fmla="*/ 200576 w 922938"/>
              <a:gd name="connsiteY90" fmla="*/ 635051 h 922938"/>
              <a:gd name="connsiteX91" fmla="*/ 189753 w 922938"/>
              <a:gd name="connsiteY91" fmla="*/ 634510 h 922938"/>
              <a:gd name="connsiteX92" fmla="*/ 243867 w 922938"/>
              <a:gd name="connsiteY92" fmla="*/ 620981 h 922938"/>
              <a:gd name="connsiteX93" fmla="*/ 243867 w 922938"/>
              <a:gd name="connsiteY93" fmla="*/ 631263 h 922938"/>
              <a:gd name="connsiteX94" fmla="*/ 233044 w 922938"/>
              <a:gd name="connsiteY94" fmla="*/ 633157 h 922938"/>
              <a:gd name="connsiteX95" fmla="*/ 233044 w 922938"/>
              <a:gd name="connsiteY95" fmla="*/ 622605 h 922938"/>
              <a:gd name="connsiteX96" fmla="*/ 243867 w 922938"/>
              <a:gd name="connsiteY96" fmla="*/ 620981 h 922938"/>
              <a:gd name="connsiteX97" fmla="*/ 168108 w 922938"/>
              <a:gd name="connsiteY97" fmla="*/ 620981 h 922938"/>
              <a:gd name="connsiteX98" fmla="*/ 178931 w 922938"/>
              <a:gd name="connsiteY98" fmla="*/ 622605 h 922938"/>
              <a:gd name="connsiteX99" fmla="*/ 178931 w 922938"/>
              <a:gd name="connsiteY99" fmla="*/ 633427 h 922938"/>
              <a:gd name="connsiteX100" fmla="*/ 168108 w 922938"/>
              <a:gd name="connsiteY100" fmla="*/ 631533 h 922938"/>
              <a:gd name="connsiteX101" fmla="*/ 265512 w 922938"/>
              <a:gd name="connsiteY101" fmla="*/ 613946 h 922938"/>
              <a:gd name="connsiteX102" fmla="*/ 265512 w 922938"/>
              <a:gd name="connsiteY102" fmla="*/ 618817 h 922938"/>
              <a:gd name="connsiteX103" fmla="*/ 254689 w 922938"/>
              <a:gd name="connsiteY103" fmla="*/ 628016 h 922938"/>
              <a:gd name="connsiteX104" fmla="*/ 254689 w 922938"/>
              <a:gd name="connsiteY104" fmla="*/ 618276 h 922938"/>
              <a:gd name="connsiteX105" fmla="*/ 265512 w 922938"/>
              <a:gd name="connsiteY105" fmla="*/ 613946 h 922938"/>
              <a:gd name="connsiteX106" fmla="*/ 146463 w 922938"/>
              <a:gd name="connsiteY106" fmla="*/ 613946 h 922938"/>
              <a:gd name="connsiteX107" fmla="*/ 157285 w 922938"/>
              <a:gd name="connsiteY107" fmla="*/ 618005 h 922938"/>
              <a:gd name="connsiteX108" fmla="*/ 157285 w 922938"/>
              <a:gd name="connsiteY108" fmla="*/ 628016 h 922938"/>
              <a:gd name="connsiteX109" fmla="*/ 146463 w 922938"/>
              <a:gd name="connsiteY109" fmla="*/ 618817 h 922938"/>
              <a:gd name="connsiteX110" fmla="*/ 205987 w 922938"/>
              <a:gd name="connsiteY110" fmla="*/ 575526 h 922938"/>
              <a:gd name="connsiteX111" fmla="*/ 265512 w 922938"/>
              <a:gd name="connsiteY111" fmla="*/ 591760 h 922938"/>
              <a:gd name="connsiteX112" fmla="*/ 205987 w 922938"/>
              <a:gd name="connsiteY112" fmla="*/ 607994 h 922938"/>
              <a:gd name="connsiteX113" fmla="*/ 146463 w 922938"/>
              <a:gd name="connsiteY113" fmla="*/ 591760 h 922938"/>
              <a:gd name="connsiteX114" fmla="*/ 205987 w 922938"/>
              <a:gd name="connsiteY114" fmla="*/ 575526 h 922938"/>
              <a:gd name="connsiteX115" fmla="*/ 205717 w 922938"/>
              <a:gd name="connsiteY115" fmla="*/ 559292 h 922938"/>
              <a:gd name="connsiteX116" fmla="*/ 129958 w 922938"/>
              <a:gd name="connsiteY116" fmla="*/ 591760 h 922938"/>
              <a:gd name="connsiteX117" fmla="*/ 129958 w 922938"/>
              <a:gd name="connsiteY117" fmla="*/ 618817 h 922938"/>
              <a:gd name="connsiteX118" fmla="*/ 140781 w 922938"/>
              <a:gd name="connsiteY118" fmla="*/ 637756 h 922938"/>
              <a:gd name="connsiteX119" fmla="*/ 140781 w 922938"/>
              <a:gd name="connsiteY119" fmla="*/ 642897 h 922938"/>
              <a:gd name="connsiteX120" fmla="*/ 129958 w 922938"/>
              <a:gd name="connsiteY120" fmla="*/ 662107 h 922938"/>
              <a:gd name="connsiteX121" fmla="*/ 129958 w 922938"/>
              <a:gd name="connsiteY121" fmla="*/ 689164 h 922938"/>
              <a:gd name="connsiteX122" fmla="*/ 159450 w 922938"/>
              <a:gd name="connsiteY122" fmla="*/ 716221 h 922938"/>
              <a:gd name="connsiteX123" fmla="*/ 205717 w 922938"/>
              <a:gd name="connsiteY123" fmla="*/ 721632 h 922938"/>
              <a:gd name="connsiteX124" fmla="*/ 235208 w 922938"/>
              <a:gd name="connsiteY124" fmla="*/ 748689 h 922938"/>
              <a:gd name="connsiteX125" fmla="*/ 281475 w 922938"/>
              <a:gd name="connsiteY125" fmla="*/ 754100 h 922938"/>
              <a:gd name="connsiteX126" fmla="*/ 357234 w 922938"/>
              <a:gd name="connsiteY126" fmla="*/ 721632 h 922938"/>
              <a:gd name="connsiteX127" fmla="*/ 357234 w 922938"/>
              <a:gd name="connsiteY127" fmla="*/ 694575 h 922938"/>
              <a:gd name="connsiteX128" fmla="*/ 346682 w 922938"/>
              <a:gd name="connsiteY128" fmla="*/ 675636 h 922938"/>
              <a:gd name="connsiteX129" fmla="*/ 346682 w 922938"/>
              <a:gd name="connsiteY129" fmla="*/ 667519 h 922938"/>
              <a:gd name="connsiteX130" fmla="*/ 317190 w 922938"/>
              <a:gd name="connsiteY130" fmla="*/ 640462 h 922938"/>
              <a:gd name="connsiteX131" fmla="*/ 292027 w 922938"/>
              <a:gd name="connsiteY131" fmla="*/ 636133 h 922938"/>
              <a:gd name="connsiteX132" fmla="*/ 292298 w 922938"/>
              <a:gd name="connsiteY132" fmla="*/ 632345 h 922938"/>
              <a:gd name="connsiteX133" fmla="*/ 281475 w 922938"/>
              <a:gd name="connsiteY133" fmla="*/ 613405 h 922938"/>
              <a:gd name="connsiteX134" fmla="*/ 281475 w 922938"/>
              <a:gd name="connsiteY134" fmla="*/ 591760 h 922938"/>
              <a:gd name="connsiteX135" fmla="*/ 251984 w 922938"/>
              <a:gd name="connsiteY135" fmla="*/ 564703 h 922938"/>
              <a:gd name="connsiteX136" fmla="*/ 205717 w 922938"/>
              <a:gd name="connsiteY136" fmla="*/ 559292 h 922938"/>
              <a:gd name="connsiteX137" fmla="*/ 530147 w 922938"/>
              <a:gd name="connsiteY137" fmla="*/ 468898 h 922938"/>
              <a:gd name="connsiteX138" fmla="*/ 500308 w 922938"/>
              <a:gd name="connsiteY138" fmla="*/ 483468 h 922938"/>
              <a:gd name="connsiteX139" fmla="*/ 383251 w 922938"/>
              <a:gd name="connsiteY139" fmla="*/ 823936 h 922938"/>
              <a:gd name="connsiteX140" fmla="*/ 397821 w 922938"/>
              <a:gd name="connsiteY140" fmla="*/ 853774 h 922938"/>
              <a:gd name="connsiteX141" fmla="*/ 427660 w 922938"/>
              <a:gd name="connsiteY141" fmla="*/ 839204 h 922938"/>
              <a:gd name="connsiteX142" fmla="*/ 476009 w 922938"/>
              <a:gd name="connsiteY142" fmla="*/ 698576 h 922938"/>
              <a:gd name="connsiteX143" fmla="*/ 661046 w 922938"/>
              <a:gd name="connsiteY143" fmla="*/ 762194 h 922938"/>
              <a:gd name="connsiteX144" fmla="*/ 645778 w 922938"/>
              <a:gd name="connsiteY144" fmla="*/ 806603 h 922938"/>
              <a:gd name="connsiteX145" fmla="*/ 690186 w 922938"/>
              <a:gd name="connsiteY145" fmla="*/ 821871 h 922938"/>
              <a:gd name="connsiteX146" fmla="*/ 735991 w 922938"/>
              <a:gd name="connsiteY146" fmla="*/ 688645 h 922938"/>
              <a:gd name="connsiteX147" fmla="*/ 691583 w 922938"/>
              <a:gd name="connsiteY147" fmla="*/ 673377 h 922938"/>
              <a:gd name="connsiteX148" fmla="*/ 676314 w 922938"/>
              <a:gd name="connsiteY148" fmla="*/ 717785 h 922938"/>
              <a:gd name="connsiteX149" fmla="*/ 491278 w 922938"/>
              <a:gd name="connsiteY149" fmla="*/ 654167 h 922938"/>
              <a:gd name="connsiteX150" fmla="*/ 544717 w 922938"/>
              <a:gd name="connsiteY150" fmla="*/ 498736 h 922938"/>
              <a:gd name="connsiteX151" fmla="*/ 530147 w 922938"/>
              <a:gd name="connsiteY151" fmla="*/ 468898 h 922938"/>
              <a:gd name="connsiteX152" fmla="*/ 394892 w 922938"/>
              <a:gd name="connsiteY152" fmla="*/ 133714 h 922938"/>
              <a:gd name="connsiteX153" fmla="*/ 497509 w 922938"/>
              <a:gd name="connsiteY153" fmla="*/ 236331 h 922938"/>
              <a:gd name="connsiteX154" fmla="*/ 600126 w 922938"/>
              <a:gd name="connsiteY154" fmla="*/ 133714 h 922938"/>
              <a:gd name="connsiteX155" fmla="*/ 632552 w 922938"/>
              <a:gd name="connsiteY155" fmla="*/ 166140 h 922938"/>
              <a:gd name="connsiteX156" fmla="*/ 529934 w 922938"/>
              <a:gd name="connsiteY156" fmla="*/ 268757 h 922938"/>
              <a:gd name="connsiteX157" fmla="*/ 632552 w 922938"/>
              <a:gd name="connsiteY157" fmla="*/ 371374 h 922938"/>
              <a:gd name="connsiteX158" fmla="*/ 600126 w 922938"/>
              <a:gd name="connsiteY158" fmla="*/ 403800 h 922938"/>
              <a:gd name="connsiteX159" fmla="*/ 497509 w 922938"/>
              <a:gd name="connsiteY159" fmla="*/ 301182 h 922938"/>
              <a:gd name="connsiteX160" fmla="*/ 394892 w 922938"/>
              <a:gd name="connsiteY160" fmla="*/ 403800 h 922938"/>
              <a:gd name="connsiteX161" fmla="*/ 362466 w 922938"/>
              <a:gd name="connsiteY161" fmla="*/ 371374 h 922938"/>
              <a:gd name="connsiteX162" fmla="*/ 465083 w 922938"/>
              <a:gd name="connsiteY162" fmla="*/ 268757 h 922938"/>
              <a:gd name="connsiteX163" fmla="*/ 362466 w 922938"/>
              <a:gd name="connsiteY163" fmla="*/ 166140 h 922938"/>
              <a:gd name="connsiteX164" fmla="*/ 294426 w 922938"/>
              <a:gd name="connsiteY164" fmla="*/ 99642 h 922938"/>
              <a:gd name="connsiteX165" fmla="*/ 270953 w 922938"/>
              <a:gd name="connsiteY165" fmla="*/ 123115 h 922938"/>
              <a:gd name="connsiteX166" fmla="*/ 270953 w 922938"/>
              <a:gd name="connsiteY166" fmla="*/ 408245 h 922938"/>
              <a:gd name="connsiteX167" fmla="*/ 294426 w 922938"/>
              <a:gd name="connsiteY167" fmla="*/ 431718 h 922938"/>
              <a:gd name="connsiteX168" fmla="*/ 552630 w 922938"/>
              <a:gd name="connsiteY168" fmla="*/ 431718 h 922938"/>
              <a:gd name="connsiteX169" fmla="*/ 646522 w 922938"/>
              <a:gd name="connsiteY169" fmla="*/ 527681 h 922938"/>
              <a:gd name="connsiteX170" fmla="*/ 646522 w 922938"/>
              <a:gd name="connsiteY170" fmla="*/ 432408 h 922938"/>
              <a:gd name="connsiteX171" fmla="*/ 716941 w 922938"/>
              <a:gd name="connsiteY171" fmla="*/ 432408 h 922938"/>
              <a:gd name="connsiteX172" fmla="*/ 740414 w 922938"/>
              <a:gd name="connsiteY172" fmla="*/ 408935 h 922938"/>
              <a:gd name="connsiteX173" fmla="*/ 740414 w 922938"/>
              <a:gd name="connsiteY173" fmla="*/ 123806 h 922938"/>
              <a:gd name="connsiteX174" fmla="*/ 716941 w 922938"/>
              <a:gd name="connsiteY174" fmla="*/ 99642 h 922938"/>
              <a:gd name="connsiteX175" fmla="*/ 461469 w 922938"/>
              <a:gd name="connsiteY175" fmla="*/ 0 h 922938"/>
              <a:gd name="connsiteX176" fmla="*/ 922938 w 922938"/>
              <a:gd name="connsiteY176" fmla="*/ 461469 h 922938"/>
              <a:gd name="connsiteX177" fmla="*/ 461469 w 922938"/>
              <a:gd name="connsiteY177" fmla="*/ 922938 h 922938"/>
              <a:gd name="connsiteX178" fmla="*/ 0 w 922938"/>
              <a:gd name="connsiteY178" fmla="*/ 461469 h 922938"/>
              <a:gd name="connsiteX179" fmla="*/ 461469 w 922938"/>
              <a:gd name="connsiteY179"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922938" h="922938">
                <a:moveTo>
                  <a:pt x="265512" y="727043"/>
                </a:moveTo>
                <a:cubicBezTo>
                  <a:pt x="267406" y="727043"/>
                  <a:pt x="269029" y="727043"/>
                  <a:pt x="270923" y="727043"/>
                </a:cubicBezTo>
                <a:cubicBezTo>
                  <a:pt x="272547" y="727043"/>
                  <a:pt x="274441" y="727043"/>
                  <a:pt x="276335" y="727043"/>
                </a:cubicBezTo>
                <a:lnTo>
                  <a:pt x="276335" y="737866"/>
                </a:lnTo>
                <a:cubicBezTo>
                  <a:pt x="272547" y="737866"/>
                  <a:pt x="269029" y="737595"/>
                  <a:pt x="265512" y="737325"/>
                </a:cubicBezTo>
                <a:close/>
                <a:moveTo>
                  <a:pt x="297980" y="726502"/>
                </a:moveTo>
                <a:lnTo>
                  <a:pt x="297980" y="737325"/>
                </a:lnTo>
                <a:cubicBezTo>
                  <a:pt x="294463" y="737595"/>
                  <a:pt x="290945" y="737866"/>
                  <a:pt x="287157" y="737866"/>
                </a:cubicBezTo>
                <a:lnTo>
                  <a:pt x="287157" y="727043"/>
                </a:lnTo>
                <a:cubicBezTo>
                  <a:pt x="290404" y="727043"/>
                  <a:pt x="294192" y="726773"/>
                  <a:pt x="297980" y="726502"/>
                </a:cubicBezTo>
                <a:close/>
                <a:moveTo>
                  <a:pt x="243867" y="725420"/>
                </a:moveTo>
                <a:cubicBezTo>
                  <a:pt x="247384" y="725961"/>
                  <a:pt x="250901" y="726232"/>
                  <a:pt x="254689" y="726502"/>
                </a:cubicBezTo>
                <a:lnTo>
                  <a:pt x="254689" y="735972"/>
                </a:lnTo>
                <a:cubicBezTo>
                  <a:pt x="250901" y="735431"/>
                  <a:pt x="247113" y="734890"/>
                  <a:pt x="243867" y="734078"/>
                </a:cubicBezTo>
                <a:close/>
                <a:moveTo>
                  <a:pt x="319625" y="723797"/>
                </a:moveTo>
                <a:lnTo>
                  <a:pt x="319625" y="734078"/>
                </a:lnTo>
                <a:cubicBezTo>
                  <a:pt x="316378" y="734890"/>
                  <a:pt x="312591" y="735431"/>
                  <a:pt x="308803" y="735972"/>
                </a:cubicBezTo>
                <a:lnTo>
                  <a:pt x="308803" y="725420"/>
                </a:lnTo>
                <a:cubicBezTo>
                  <a:pt x="312320" y="724879"/>
                  <a:pt x="316108" y="724338"/>
                  <a:pt x="319625" y="723797"/>
                </a:cubicBezTo>
                <a:close/>
                <a:moveTo>
                  <a:pt x="222221" y="721091"/>
                </a:moveTo>
                <a:cubicBezTo>
                  <a:pt x="222221" y="721091"/>
                  <a:pt x="222221" y="721091"/>
                  <a:pt x="222492" y="721091"/>
                </a:cubicBezTo>
                <a:cubicBezTo>
                  <a:pt x="223304" y="721361"/>
                  <a:pt x="223845" y="721632"/>
                  <a:pt x="224656" y="721632"/>
                </a:cubicBezTo>
                <a:cubicBezTo>
                  <a:pt x="227362" y="722444"/>
                  <a:pt x="230068" y="722985"/>
                  <a:pt x="233044" y="723526"/>
                </a:cubicBezTo>
                <a:lnTo>
                  <a:pt x="233044" y="730831"/>
                </a:lnTo>
                <a:cubicBezTo>
                  <a:pt x="226280" y="728126"/>
                  <a:pt x="222221" y="724879"/>
                  <a:pt x="222221" y="721632"/>
                </a:cubicBezTo>
                <a:close/>
                <a:moveTo>
                  <a:pt x="341271" y="716762"/>
                </a:moveTo>
                <a:lnTo>
                  <a:pt x="341271" y="721632"/>
                </a:lnTo>
                <a:cubicBezTo>
                  <a:pt x="341271" y="725149"/>
                  <a:pt x="337212" y="728396"/>
                  <a:pt x="330448" y="730831"/>
                </a:cubicBezTo>
                <a:lnTo>
                  <a:pt x="330448" y="721091"/>
                </a:lnTo>
                <a:cubicBezTo>
                  <a:pt x="334236" y="720009"/>
                  <a:pt x="338024" y="718385"/>
                  <a:pt x="341271" y="716762"/>
                </a:cubicBezTo>
                <a:close/>
                <a:moveTo>
                  <a:pt x="287157" y="699446"/>
                </a:moveTo>
                <a:lnTo>
                  <a:pt x="287157" y="710268"/>
                </a:lnTo>
                <a:cubicBezTo>
                  <a:pt x="283640" y="710539"/>
                  <a:pt x="280123" y="710539"/>
                  <a:pt x="276335" y="710809"/>
                </a:cubicBezTo>
                <a:lnTo>
                  <a:pt x="276335" y="699987"/>
                </a:lnTo>
                <a:cubicBezTo>
                  <a:pt x="279581" y="699987"/>
                  <a:pt x="283369" y="699716"/>
                  <a:pt x="287157" y="699446"/>
                </a:cubicBezTo>
                <a:close/>
                <a:moveTo>
                  <a:pt x="254689" y="699446"/>
                </a:moveTo>
                <a:cubicBezTo>
                  <a:pt x="258207" y="699716"/>
                  <a:pt x="261724" y="699987"/>
                  <a:pt x="265512" y="699987"/>
                </a:cubicBezTo>
                <a:lnTo>
                  <a:pt x="265512" y="710809"/>
                </a:lnTo>
                <a:cubicBezTo>
                  <a:pt x="261724" y="710809"/>
                  <a:pt x="258207" y="710539"/>
                  <a:pt x="254689" y="710268"/>
                </a:cubicBezTo>
                <a:close/>
                <a:moveTo>
                  <a:pt x="308803" y="696740"/>
                </a:moveTo>
                <a:lnTo>
                  <a:pt x="308803" y="707021"/>
                </a:lnTo>
                <a:cubicBezTo>
                  <a:pt x="305556" y="707833"/>
                  <a:pt x="301768" y="708374"/>
                  <a:pt x="297980" y="708915"/>
                </a:cubicBezTo>
                <a:lnTo>
                  <a:pt x="297980" y="698363"/>
                </a:lnTo>
                <a:cubicBezTo>
                  <a:pt x="301497" y="697822"/>
                  <a:pt x="305285" y="697281"/>
                  <a:pt x="308803" y="696740"/>
                </a:cubicBezTo>
                <a:close/>
                <a:moveTo>
                  <a:pt x="233044" y="696469"/>
                </a:moveTo>
                <a:cubicBezTo>
                  <a:pt x="236561" y="697010"/>
                  <a:pt x="240079" y="697822"/>
                  <a:pt x="243867" y="698093"/>
                </a:cubicBezTo>
                <a:lnTo>
                  <a:pt x="243867" y="708915"/>
                </a:lnTo>
                <a:cubicBezTo>
                  <a:pt x="240079" y="708374"/>
                  <a:pt x="236291" y="707833"/>
                  <a:pt x="233044" y="707021"/>
                </a:cubicBezTo>
                <a:close/>
                <a:moveTo>
                  <a:pt x="189753" y="694034"/>
                </a:moveTo>
                <a:cubicBezTo>
                  <a:pt x="191647" y="694034"/>
                  <a:pt x="193271" y="694305"/>
                  <a:pt x="195165" y="694305"/>
                </a:cubicBezTo>
                <a:lnTo>
                  <a:pt x="195165" y="694575"/>
                </a:lnTo>
                <a:cubicBezTo>
                  <a:pt x="195165" y="698363"/>
                  <a:pt x="195976" y="702151"/>
                  <a:pt x="197870" y="705127"/>
                </a:cubicBezTo>
                <a:cubicBezTo>
                  <a:pt x="195165" y="705127"/>
                  <a:pt x="192459" y="704857"/>
                  <a:pt x="189753" y="704586"/>
                </a:cubicBezTo>
                <a:close/>
                <a:moveTo>
                  <a:pt x="168108" y="691058"/>
                </a:moveTo>
                <a:cubicBezTo>
                  <a:pt x="171625" y="691599"/>
                  <a:pt x="175143" y="692411"/>
                  <a:pt x="178931" y="692681"/>
                </a:cubicBezTo>
                <a:lnTo>
                  <a:pt x="178931" y="703504"/>
                </a:lnTo>
                <a:cubicBezTo>
                  <a:pt x="175143" y="702963"/>
                  <a:pt x="171355" y="702422"/>
                  <a:pt x="168108" y="701610"/>
                </a:cubicBezTo>
                <a:close/>
                <a:moveTo>
                  <a:pt x="330448" y="689705"/>
                </a:moveTo>
                <a:lnTo>
                  <a:pt x="330448" y="694575"/>
                </a:lnTo>
                <a:cubicBezTo>
                  <a:pt x="330448" y="698093"/>
                  <a:pt x="326389" y="701340"/>
                  <a:pt x="319625" y="703775"/>
                </a:cubicBezTo>
                <a:lnTo>
                  <a:pt x="319625" y="694034"/>
                </a:lnTo>
                <a:cubicBezTo>
                  <a:pt x="323413" y="692952"/>
                  <a:pt x="327201" y="691329"/>
                  <a:pt x="330448" y="689705"/>
                </a:cubicBezTo>
                <a:close/>
                <a:moveTo>
                  <a:pt x="211399" y="689705"/>
                </a:moveTo>
                <a:cubicBezTo>
                  <a:pt x="214645" y="691329"/>
                  <a:pt x="218163" y="692681"/>
                  <a:pt x="222221" y="693764"/>
                </a:cubicBezTo>
                <a:lnTo>
                  <a:pt x="222221" y="703775"/>
                </a:lnTo>
                <a:cubicBezTo>
                  <a:pt x="215457" y="701069"/>
                  <a:pt x="211399" y="697822"/>
                  <a:pt x="211399" y="694575"/>
                </a:cubicBezTo>
                <a:close/>
                <a:moveTo>
                  <a:pt x="146463" y="684294"/>
                </a:moveTo>
                <a:cubicBezTo>
                  <a:pt x="149709" y="685917"/>
                  <a:pt x="153227" y="687270"/>
                  <a:pt x="157285" y="688352"/>
                </a:cubicBezTo>
                <a:lnTo>
                  <a:pt x="157285" y="698363"/>
                </a:lnTo>
                <a:cubicBezTo>
                  <a:pt x="150521" y="695658"/>
                  <a:pt x="146463" y="692411"/>
                  <a:pt x="146463" y="689164"/>
                </a:cubicBezTo>
                <a:close/>
                <a:moveTo>
                  <a:pt x="178931" y="661566"/>
                </a:moveTo>
                <a:cubicBezTo>
                  <a:pt x="182448" y="662107"/>
                  <a:pt x="185965" y="662919"/>
                  <a:pt x="189753" y="663190"/>
                </a:cubicBezTo>
                <a:lnTo>
                  <a:pt x="189753" y="674012"/>
                </a:lnTo>
                <a:cubicBezTo>
                  <a:pt x="185965" y="673471"/>
                  <a:pt x="182177" y="672930"/>
                  <a:pt x="178931" y="672118"/>
                </a:cubicBezTo>
                <a:close/>
                <a:moveTo>
                  <a:pt x="157285" y="654531"/>
                </a:moveTo>
                <a:cubicBezTo>
                  <a:pt x="160532" y="656155"/>
                  <a:pt x="164049" y="657508"/>
                  <a:pt x="168108" y="658590"/>
                </a:cubicBezTo>
                <a:lnTo>
                  <a:pt x="168108" y="668601"/>
                </a:lnTo>
                <a:cubicBezTo>
                  <a:pt x="161344" y="666166"/>
                  <a:pt x="157285" y="662919"/>
                  <a:pt x="157285" y="659402"/>
                </a:cubicBezTo>
                <a:close/>
                <a:moveTo>
                  <a:pt x="270923" y="651285"/>
                </a:moveTo>
                <a:cubicBezTo>
                  <a:pt x="303932" y="651285"/>
                  <a:pt x="330448" y="658590"/>
                  <a:pt x="330448" y="667519"/>
                </a:cubicBezTo>
                <a:cubicBezTo>
                  <a:pt x="330448" y="676447"/>
                  <a:pt x="303932" y="683753"/>
                  <a:pt x="270923" y="683753"/>
                </a:cubicBezTo>
                <a:cubicBezTo>
                  <a:pt x="237914" y="683753"/>
                  <a:pt x="211399" y="676447"/>
                  <a:pt x="211399" y="667519"/>
                </a:cubicBezTo>
                <a:cubicBezTo>
                  <a:pt x="211399" y="658590"/>
                  <a:pt x="237914" y="651285"/>
                  <a:pt x="270923" y="651285"/>
                </a:cubicBezTo>
                <a:close/>
                <a:moveTo>
                  <a:pt x="222221" y="623687"/>
                </a:moveTo>
                <a:lnTo>
                  <a:pt x="222221" y="634510"/>
                </a:lnTo>
                <a:cubicBezTo>
                  <a:pt x="218704" y="634780"/>
                  <a:pt x="215187" y="634780"/>
                  <a:pt x="211399" y="635051"/>
                </a:cubicBezTo>
                <a:lnTo>
                  <a:pt x="211399" y="624228"/>
                </a:lnTo>
                <a:cubicBezTo>
                  <a:pt x="214645" y="624228"/>
                  <a:pt x="218433" y="623957"/>
                  <a:pt x="222221" y="623687"/>
                </a:cubicBezTo>
                <a:close/>
                <a:moveTo>
                  <a:pt x="189753" y="623687"/>
                </a:moveTo>
                <a:cubicBezTo>
                  <a:pt x="193271" y="623957"/>
                  <a:pt x="196788" y="624228"/>
                  <a:pt x="200576" y="624228"/>
                </a:cubicBezTo>
                <a:lnTo>
                  <a:pt x="200576" y="635051"/>
                </a:lnTo>
                <a:cubicBezTo>
                  <a:pt x="196788" y="634780"/>
                  <a:pt x="193271" y="634780"/>
                  <a:pt x="189753" y="634510"/>
                </a:cubicBezTo>
                <a:close/>
                <a:moveTo>
                  <a:pt x="243867" y="620981"/>
                </a:moveTo>
                <a:lnTo>
                  <a:pt x="243867" y="631263"/>
                </a:lnTo>
                <a:cubicBezTo>
                  <a:pt x="240620" y="632074"/>
                  <a:pt x="236832" y="632616"/>
                  <a:pt x="233044" y="633157"/>
                </a:cubicBezTo>
                <a:lnTo>
                  <a:pt x="233044" y="622605"/>
                </a:lnTo>
                <a:cubicBezTo>
                  <a:pt x="236561" y="622063"/>
                  <a:pt x="240349" y="621522"/>
                  <a:pt x="243867" y="620981"/>
                </a:cubicBezTo>
                <a:close/>
                <a:moveTo>
                  <a:pt x="168108" y="620981"/>
                </a:moveTo>
                <a:cubicBezTo>
                  <a:pt x="171625" y="621522"/>
                  <a:pt x="175143" y="622063"/>
                  <a:pt x="178931" y="622605"/>
                </a:cubicBezTo>
                <a:lnTo>
                  <a:pt x="178931" y="633427"/>
                </a:lnTo>
                <a:cubicBezTo>
                  <a:pt x="175143" y="632886"/>
                  <a:pt x="171355" y="632345"/>
                  <a:pt x="168108" y="631533"/>
                </a:cubicBezTo>
                <a:close/>
                <a:moveTo>
                  <a:pt x="265512" y="613946"/>
                </a:moveTo>
                <a:lnTo>
                  <a:pt x="265512" y="618817"/>
                </a:lnTo>
                <a:cubicBezTo>
                  <a:pt x="265512" y="622334"/>
                  <a:pt x="261453" y="625581"/>
                  <a:pt x="254689" y="628016"/>
                </a:cubicBezTo>
                <a:lnTo>
                  <a:pt x="254689" y="618276"/>
                </a:lnTo>
                <a:cubicBezTo>
                  <a:pt x="258477" y="617193"/>
                  <a:pt x="262265" y="615570"/>
                  <a:pt x="265512" y="613946"/>
                </a:cubicBezTo>
                <a:close/>
                <a:moveTo>
                  <a:pt x="146463" y="613946"/>
                </a:moveTo>
                <a:cubicBezTo>
                  <a:pt x="149709" y="615570"/>
                  <a:pt x="153227" y="616923"/>
                  <a:pt x="157285" y="618005"/>
                </a:cubicBezTo>
                <a:lnTo>
                  <a:pt x="157285" y="628016"/>
                </a:lnTo>
                <a:cubicBezTo>
                  <a:pt x="150521" y="625310"/>
                  <a:pt x="146463" y="622063"/>
                  <a:pt x="146463" y="618817"/>
                </a:cubicBezTo>
                <a:close/>
                <a:moveTo>
                  <a:pt x="205987" y="575526"/>
                </a:moveTo>
                <a:cubicBezTo>
                  <a:pt x="238996" y="575526"/>
                  <a:pt x="265512" y="582831"/>
                  <a:pt x="265512" y="591760"/>
                </a:cubicBezTo>
                <a:cubicBezTo>
                  <a:pt x="265512" y="600689"/>
                  <a:pt x="238996" y="607994"/>
                  <a:pt x="205987" y="607994"/>
                </a:cubicBezTo>
                <a:cubicBezTo>
                  <a:pt x="172978" y="607994"/>
                  <a:pt x="146463" y="600689"/>
                  <a:pt x="146463" y="591760"/>
                </a:cubicBezTo>
                <a:cubicBezTo>
                  <a:pt x="146463" y="582831"/>
                  <a:pt x="172978" y="575526"/>
                  <a:pt x="205987" y="575526"/>
                </a:cubicBezTo>
                <a:close/>
                <a:moveTo>
                  <a:pt x="205717" y="559292"/>
                </a:moveTo>
                <a:cubicBezTo>
                  <a:pt x="182989" y="559292"/>
                  <a:pt x="129958" y="562539"/>
                  <a:pt x="129958" y="591760"/>
                </a:cubicBezTo>
                <a:lnTo>
                  <a:pt x="129958" y="618817"/>
                </a:lnTo>
                <a:cubicBezTo>
                  <a:pt x="129958" y="626393"/>
                  <a:pt x="133475" y="632886"/>
                  <a:pt x="140781" y="637756"/>
                </a:cubicBezTo>
                <a:lnTo>
                  <a:pt x="140781" y="642897"/>
                </a:lnTo>
                <a:cubicBezTo>
                  <a:pt x="134287" y="647497"/>
                  <a:pt x="129958" y="653720"/>
                  <a:pt x="129958" y="662107"/>
                </a:cubicBezTo>
                <a:lnTo>
                  <a:pt x="129958" y="689164"/>
                </a:lnTo>
                <a:cubicBezTo>
                  <a:pt x="129958" y="701881"/>
                  <a:pt x="139969" y="711080"/>
                  <a:pt x="159450" y="716221"/>
                </a:cubicBezTo>
                <a:cubicBezTo>
                  <a:pt x="172166" y="719738"/>
                  <a:pt x="188400" y="721632"/>
                  <a:pt x="205717" y="721632"/>
                </a:cubicBezTo>
                <a:cubicBezTo>
                  <a:pt x="205717" y="734349"/>
                  <a:pt x="215728" y="743548"/>
                  <a:pt x="235208" y="748689"/>
                </a:cubicBezTo>
                <a:cubicBezTo>
                  <a:pt x="247925" y="752206"/>
                  <a:pt x="264159" y="754100"/>
                  <a:pt x="281475" y="754100"/>
                </a:cubicBezTo>
                <a:cubicBezTo>
                  <a:pt x="304203" y="754100"/>
                  <a:pt x="357234" y="750853"/>
                  <a:pt x="357234" y="721632"/>
                </a:cubicBezTo>
                <a:lnTo>
                  <a:pt x="357234" y="694575"/>
                </a:lnTo>
                <a:cubicBezTo>
                  <a:pt x="357505" y="686999"/>
                  <a:pt x="353987" y="680506"/>
                  <a:pt x="346682" y="675636"/>
                </a:cubicBezTo>
                <a:lnTo>
                  <a:pt x="346682" y="667519"/>
                </a:lnTo>
                <a:cubicBezTo>
                  <a:pt x="346682" y="654802"/>
                  <a:pt x="336671" y="645603"/>
                  <a:pt x="317190" y="640462"/>
                </a:cubicBezTo>
                <a:cubicBezTo>
                  <a:pt x="309885" y="638568"/>
                  <a:pt x="301497" y="636945"/>
                  <a:pt x="292027" y="636133"/>
                </a:cubicBezTo>
                <a:cubicBezTo>
                  <a:pt x="292298" y="635051"/>
                  <a:pt x="292298" y="633698"/>
                  <a:pt x="292298" y="632345"/>
                </a:cubicBezTo>
                <a:cubicBezTo>
                  <a:pt x="292298" y="624769"/>
                  <a:pt x="288781" y="618276"/>
                  <a:pt x="281475" y="613405"/>
                </a:cubicBezTo>
                <a:lnTo>
                  <a:pt x="281475" y="591760"/>
                </a:lnTo>
                <a:cubicBezTo>
                  <a:pt x="281475" y="579043"/>
                  <a:pt x="271464" y="569844"/>
                  <a:pt x="251984" y="564703"/>
                </a:cubicBezTo>
                <a:cubicBezTo>
                  <a:pt x="239267" y="561186"/>
                  <a:pt x="223033" y="559292"/>
                  <a:pt x="205717" y="559292"/>
                </a:cubicBezTo>
                <a:close/>
                <a:moveTo>
                  <a:pt x="530147" y="468898"/>
                </a:moveTo>
                <a:cubicBezTo>
                  <a:pt x="517564" y="464572"/>
                  <a:pt x="504634" y="470886"/>
                  <a:pt x="500308" y="483468"/>
                </a:cubicBezTo>
                <a:lnTo>
                  <a:pt x="383251" y="823936"/>
                </a:lnTo>
                <a:cubicBezTo>
                  <a:pt x="378925" y="836519"/>
                  <a:pt x="385238" y="849448"/>
                  <a:pt x="397821" y="853774"/>
                </a:cubicBezTo>
                <a:cubicBezTo>
                  <a:pt x="410404" y="858100"/>
                  <a:pt x="423333" y="851787"/>
                  <a:pt x="427660" y="839204"/>
                </a:cubicBezTo>
                <a:lnTo>
                  <a:pt x="476009" y="698576"/>
                </a:lnTo>
                <a:lnTo>
                  <a:pt x="661046" y="762194"/>
                </a:lnTo>
                <a:lnTo>
                  <a:pt x="645778" y="806603"/>
                </a:lnTo>
                <a:lnTo>
                  <a:pt x="690186" y="821871"/>
                </a:lnTo>
                <a:lnTo>
                  <a:pt x="735991" y="688645"/>
                </a:lnTo>
                <a:lnTo>
                  <a:pt x="691583" y="673377"/>
                </a:lnTo>
                <a:lnTo>
                  <a:pt x="676314" y="717785"/>
                </a:lnTo>
                <a:lnTo>
                  <a:pt x="491278" y="654167"/>
                </a:lnTo>
                <a:lnTo>
                  <a:pt x="544717" y="498736"/>
                </a:lnTo>
                <a:cubicBezTo>
                  <a:pt x="549043" y="486154"/>
                  <a:pt x="542730" y="473224"/>
                  <a:pt x="530147" y="468898"/>
                </a:cubicBezTo>
                <a:close/>
                <a:moveTo>
                  <a:pt x="394892" y="133714"/>
                </a:moveTo>
                <a:lnTo>
                  <a:pt x="497509" y="236331"/>
                </a:lnTo>
                <a:lnTo>
                  <a:pt x="600126" y="133714"/>
                </a:lnTo>
                <a:lnTo>
                  <a:pt x="632552" y="166140"/>
                </a:lnTo>
                <a:lnTo>
                  <a:pt x="529934" y="268757"/>
                </a:lnTo>
                <a:lnTo>
                  <a:pt x="632552" y="371374"/>
                </a:lnTo>
                <a:lnTo>
                  <a:pt x="600126" y="403800"/>
                </a:lnTo>
                <a:lnTo>
                  <a:pt x="497509" y="301182"/>
                </a:lnTo>
                <a:lnTo>
                  <a:pt x="394892" y="403800"/>
                </a:lnTo>
                <a:lnTo>
                  <a:pt x="362466" y="371374"/>
                </a:lnTo>
                <a:lnTo>
                  <a:pt x="465083" y="268757"/>
                </a:lnTo>
                <a:lnTo>
                  <a:pt x="362466" y="166140"/>
                </a:lnTo>
                <a:close/>
                <a:moveTo>
                  <a:pt x="294426" y="99642"/>
                </a:moveTo>
                <a:cubicBezTo>
                  <a:pt x="281309" y="99642"/>
                  <a:pt x="270953" y="110688"/>
                  <a:pt x="270953" y="123115"/>
                </a:cubicBezTo>
                <a:lnTo>
                  <a:pt x="270953" y="408245"/>
                </a:lnTo>
                <a:cubicBezTo>
                  <a:pt x="270953" y="421362"/>
                  <a:pt x="281309" y="431718"/>
                  <a:pt x="294426" y="431718"/>
                </a:cubicBezTo>
                <a:lnTo>
                  <a:pt x="552630" y="431718"/>
                </a:lnTo>
                <a:lnTo>
                  <a:pt x="646522" y="527681"/>
                </a:lnTo>
                <a:lnTo>
                  <a:pt x="646522" y="432408"/>
                </a:lnTo>
                <a:lnTo>
                  <a:pt x="716941" y="432408"/>
                </a:lnTo>
                <a:cubicBezTo>
                  <a:pt x="730059" y="432408"/>
                  <a:pt x="740414" y="421362"/>
                  <a:pt x="740414" y="408935"/>
                </a:cubicBezTo>
                <a:lnTo>
                  <a:pt x="740414" y="123806"/>
                </a:lnTo>
                <a:cubicBezTo>
                  <a:pt x="740414" y="110688"/>
                  <a:pt x="730059" y="99642"/>
                  <a:pt x="716941" y="99642"/>
                </a:cubicBez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27" name="Oval 326">
            <a:extLst>
              <a:ext uri="{FF2B5EF4-FFF2-40B4-BE49-F238E27FC236}">
                <a16:creationId xmlns:a16="http://schemas.microsoft.com/office/drawing/2014/main" id="{E569BC0E-78AC-4997-8D51-246155AA54D3}"/>
              </a:ext>
            </a:extLst>
          </p:cNvPr>
          <p:cNvSpPr/>
          <p:nvPr/>
        </p:nvSpPr>
        <p:spPr>
          <a:xfrm>
            <a:off x="4074514" y="4902919"/>
            <a:ext cx="651273" cy="651273"/>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Freeform: Shape 350">
            <a:extLst>
              <a:ext uri="{FF2B5EF4-FFF2-40B4-BE49-F238E27FC236}">
                <a16:creationId xmlns:a16="http://schemas.microsoft.com/office/drawing/2014/main" id="{1E818785-A4E5-4034-91B7-3647E45E402D}"/>
              </a:ext>
            </a:extLst>
          </p:cNvPr>
          <p:cNvSpPr/>
          <p:nvPr/>
        </p:nvSpPr>
        <p:spPr>
          <a:xfrm>
            <a:off x="4773042" y="4905211"/>
            <a:ext cx="651273" cy="651274"/>
          </a:xfrm>
          <a:custGeom>
            <a:avLst/>
            <a:gdLst>
              <a:gd name="connsiteX0" fmla="*/ 274448 w 922938"/>
              <a:gd name="connsiteY0" fmla="*/ 756097 h 922938"/>
              <a:gd name="connsiteX1" fmla="*/ 266124 w 922938"/>
              <a:gd name="connsiteY1" fmla="*/ 764421 h 922938"/>
              <a:gd name="connsiteX2" fmla="*/ 292466 w 922938"/>
              <a:gd name="connsiteY2" fmla="*/ 790763 h 922938"/>
              <a:gd name="connsiteX3" fmla="*/ 266124 w 922938"/>
              <a:gd name="connsiteY3" fmla="*/ 817105 h 922938"/>
              <a:gd name="connsiteX4" fmla="*/ 274448 w 922938"/>
              <a:gd name="connsiteY4" fmla="*/ 825429 h 922938"/>
              <a:gd name="connsiteX5" fmla="*/ 300789 w 922938"/>
              <a:gd name="connsiteY5" fmla="*/ 799087 h 922938"/>
              <a:gd name="connsiteX6" fmla="*/ 327131 w 922938"/>
              <a:gd name="connsiteY6" fmla="*/ 825429 h 922938"/>
              <a:gd name="connsiteX7" fmla="*/ 335455 w 922938"/>
              <a:gd name="connsiteY7" fmla="*/ 817105 h 922938"/>
              <a:gd name="connsiteX8" fmla="*/ 309113 w 922938"/>
              <a:gd name="connsiteY8" fmla="*/ 790763 h 922938"/>
              <a:gd name="connsiteX9" fmla="*/ 335455 w 922938"/>
              <a:gd name="connsiteY9" fmla="*/ 764421 h 922938"/>
              <a:gd name="connsiteX10" fmla="*/ 327131 w 922938"/>
              <a:gd name="connsiteY10" fmla="*/ 756097 h 922938"/>
              <a:gd name="connsiteX11" fmla="*/ 300789 w 922938"/>
              <a:gd name="connsiteY11" fmla="*/ 782439 h 922938"/>
              <a:gd name="connsiteX12" fmla="*/ 588244 w 922938"/>
              <a:gd name="connsiteY12" fmla="*/ 736815 h 922938"/>
              <a:gd name="connsiteX13" fmla="*/ 574623 w 922938"/>
              <a:gd name="connsiteY13" fmla="*/ 750436 h 922938"/>
              <a:gd name="connsiteX14" fmla="*/ 617729 w 922938"/>
              <a:gd name="connsiteY14" fmla="*/ 793542 h 922938"/>
              <a:gd name="connsiteX15" fmla="*/ 574623 w 922938"/>
              <a:gd name="connsiteY15" fmla="*/ 836648 h 922938"/>
              <a:gd name="connsiteX16" fmla="*/ 588244 w 922938"/>
              <a:gd name="connsiteY16" fmla="*/ 850269 h 922938"/>
              <a:gd name="connsiteX17" fmla="*/ 631350 w 922938"/>
              <a:gd name="connsiteY17" fmla="*/ 807163 h 922938"/>
              <a:gd name="connsiteX18" fmla="*/ 674456 w 922938"/>
              <a:gd name="connsiteY18" fmla="*/ 850269 h 922938"/>
              <a:gd name="connsiteX19" fmla="*/ 688077 w 922938"/>
              <a:gd name="connsiteY19" fmla="*/ 836648 h 922938"/>
              <a:gd name="connsiteX20" fmla="*/ 644971 w 922938"/>
              <a:gd name="connsiteY20" fmla="*/ 793542 h 922938"/>
              <a:gd name="connsiteX21" fmla="*/ 688077 w 922938"/>
              <a:gd name="connsiteY21" fmla="*/ 750436 h 922938"/>
              <a:gd name="connsiteX22" fmla="*/ 674456 w 922938"/>
              <a:gd name="connsiteY22" fmla="*/ 736815 h 922938"/>
              <a:gd name="connsiteX23" fmla="*/ 631350 w 922938"/>
              <a:gd name="connsiteY23" fmla="*/ 779921 h 922938"/>
              <a:gd name="connsiteX24" fmla="*/ 668121 w 922938"/>
              <a:gd name="connsiteY24" fmla="*/ 662984 h 922938"/>
              <a:gd name="connsiteX25" fmla="*/ 659797 w 922938"/>
              <a:gd name="connsiteY25" fmla="*/ 671308 h 922938"/>
              <a:gd name="connsiteX26" fmla="*/ 686139 w 922938"/>
              <a:gd name="connsiteY26" fmla="*/ 697650 h 922938"/>
              <a:gd name="connsiteX27" fmla="*/ 659797 w 922938"/>
              <a:gd name="connsiteY27" fmla="*/ 723992 h 922938"/>
              <a:gd name="connsiteX28" fmla="*/ 668121 w 922938"/>
              <a:gd name="connsiteY28" fmla="*/ 732316 h 922938"/>
              <a:gd name="connsiteX29" fmla="*/ 694462 w 922938"/>
              <a:gd name="connsiteY29" fmla="*/ 705974 h 922938"/>
              <a:gd name="connsiteX30" fmla="*/ 720804 w 922938"/>
              <a:gd name="connsiteY30" fmla="*/ 732316 h 922938"/>
              <a:gd name="connsiteX31" fmla="*/ 729128 w 922938"/>
              <a:gd name="connsiteY31" fmla="*/ 723992 h 922938"/>
              <a:gd name="connsiteX32" fmla="*/ 702786 w 922938"/>
              <a:gd name="connsiteY32" fmla="*/ 697650 h 922938"/>
              <a:gd name="connsiteX33" fmla="*/ 729128 w 922938"/>
              <a:gd name="connsiteY33" fmla="*/ 671308 h 922938"/>
              <a:gd name="connsiteX34" fmla="*/ 720804 w 922938"/>
              <a:gd name="connsiteY34" fmla="*/ 662984 h 922938"/>
              <a:gd name="connsiteX35" fmla="*/ 694462 w 922938"/>
              <a:gd name="connsiteY35" fmla="*/ 689326 h 922938"/>
              <a:gd name="connsiteX36" fmla="*/ 300358 w 922938"/>
              <a:gd name="connsiteY36" fmla="*/ 575458 h 922938"/>
              <a:gd name="connsiteX37" fmla="*/ 292034 w 922938"/>
              <a:gd name="connsiteY37" fmla="*/ 583782 h 922938"/>
              <a:gd name="connsiteX38" fmla="*/ 318376 w 922938"/>
              <a:gd name="connsiteY38" fmla="*/ 610124 h 922938"/>
              <a:gd name="connsiteX39" fmla="*/ 292034 w 922938"/>
              <a:gd name="connsiteY39" fmla="*/ 636466 h 922938"/>
              <a:gd name="connsiteX40" fmla="*/ 300358 w 922938"/>
              <a:gd name="connsiteY40" fmla="*/ 644790 h 922938"/>
              <a:gd name="connsiteX41" fmla="*/ 326699 w 922938"/>
              <a:gd name="connsiteY41" fmla="*/ 618448 h 922938"/>
              <a:gd name="connsiteX42" fmla="*/ 353041 w 922938"/>
              <a:gd name="connsiteY42" fmla="*/ 644790 h 922938"/>
              <a:gd name="connsiteX43" fmla="*/ 361365 w 922938"/>
              <a:gd name="connsiteY43" fmla="*/ 636466 h 922938"/>
              <a:gd name="connsiteX44" fmla="*/ 335023 w 922938"/>
              <a:gd name="connsiteY44" fmla="*/ 610124 h 922938"/>
              <a:gd name="connsiteX45" fmla="*/ 361365 w 922938"/>
              <a:gd name="connsiteY45" fmla="*/ 583782 h 922938"/>
              <a:gd name="connsiteX46" fmla="*/ 353041 w 922938"/>
              <a:gd name="connsiteY46" fmla="*/ 575458 h 922938"/>
              <a:gd name="connsiteX47" fmla="*/ 326699 w 922938"/>
              <a:gd name="connsiteY47" fmla="*/ 601800 h 922938"/>
              <a:gd name="connsiteX48" fmla="*/ 762257 w 922938"/>
              <a:gd name="connsiteY48" fmla="*/ 558661 h 922938"/>
              <a:gd name="connsiteX49" fmla="*/ 748636 w 922938"/>
              <a:gd name="connsiteY49" fmla="*/ 572282 h 922938"/>
              <a:gd name="connsiteX50" fmla="*/ 791742 w 922938"/>
              <a:gd name="connsiteY50" fmla="*/ 615388 h 922938"/>
              <a:gd name="connsiteX51" fmla="*/ 748636 w 922938"/>
              <a:gd name="connsiteY51" fmla="*/ 658494 h 922938"/>
              <a:gd name="connsiteX52" fmla="*/ 762257 w 922938"/>
              <a:gd name="connsiteY52" fmla="*/ 672115 h 922938"/>
              <a:gd name="connsiteX53" fmla="*/ 805363 w 922938"/>
              <a:gd name="connsiteY53" fmla="*/ 629009 h 922938"/>
              <a:gd name="connsiteX54" fmla="*/ 848469 w 922938"/>
              <a:gd name="connsiteY54" fmla="*/ 672115 h 922938"/>
              <a:gd name="connsiteX55" fmla="*/ 862090 w 922938"/>
              <a:gd name="connsiteY55" fmla="*/ 658494 h 922938"/>
              <a:gd name="connsiteX56" fmla="*/ 818984 w 922938"/>
              <a:gd name="connsiteY56" fmla="*/ 615388 h 922938"/>
              <a:gd name="connsiteX57" fmla="*/ 862090 w 922938"/>
              <a:gd name="connsiteY57" fmla="*/ 572282 h 922938"/>
              <a:gd name="connsiteX58" fmla="*/ 848469 w 922938"/>
              <a:gd name="connsiteY58" fmla="*/ 558661 h 922938"/>
              <a:gd name="connsiteX59" fmla="*/ 805363 w 922938"/>
              <a:gd name="connsiteY59" fmla="*/ 601767 h 922938"/>
              <a:gd name="connsiteX60" fmla="*/ 131580 w 922938"/>
              <a:gd name="connsiteY60" fmla="*/ 520858 h 922938"/>
              <a:gd name="connsiteX61" fmla="*/ 110660 w 922938"/>
              <a:gd name="connsiteY61" fmla="*/ 541778 h 922938"/>
              <a:gd name="connsiteX62" fmla="*/ 176867 w 922938"/>
              <a:gd name="connsiteY62" fmla="*/ 607985 h 922938"/>
              <a:gd name="connsiteX63" fmla="*/ 110660 w 922938"/>
              <a:gd name="connsiteY63" fmla="*/ 674191 h 922938"/>
              <a:gd name="connsiteX64" fmla="*/ 131580 w 922938"/>
              <a:gd name="connsiteY64" fmla="*/ 695112 h 922938"/>
              <a:gd name="connsiteX65" fmla="*/ 197787 w 922938"/>
              <a:gd name="connsiteY65" fmla="*/ 628905 h 922938"/>
              <a:gd name="connsiteX66" fmla="*/ 263993 w 922938"/>
              <a:gd name="connsiteY66" fmla="*/ 695112 h 922938"/>
              <a:gd name="connsiteX67" fmla="*/ 284914 w 922938"/>
              <a:gd name="connsiteY67" fmla="*/ 674191 h 922938"/>
              <a:gd name="connsiteX68" fmla="*/ 218707 w 922938"/>
              <a:gd name="connsiteY68" fmla="*/ 607985 h 922938"/>
              <a:gd name="connsiteX69" fmla="*/ 284914 w 922938"/>
              <a:gd name="connsiteY69" fmla="*/ 541778 h 922938"/>
              <a:gd name="connsiteX70" fmla="*/ 263993 w 922938"/>
              <a:gd name="connsiteY70" fmla="*/ 520858 h 922938"/>
              <a:gd name="connsiteX71" fmla="*/ 197787 w 922938"/>
              <a:gd name="connsiteY71" fmla="*/ 587065 h 922938"/>
              <a:gd name="connsiteX72" fmla="*/ 588795 w 922938"/>
              <a:gd name="connsiteY72" fmla="*/ 518313 h 922938"/>
              <a:gd name="connsiteX73" fmla="*/ 575174 w 922938"/>
              <a:gd name="connsiteY73" fmla="*/ 531934 h 922938"/>
              <a:gd name="connsiteX74" fmla="*/ 618280 w 922938"/>
              <a:gd name="connsiteY74" fmla="*/ 575040 h 922938"/>
              <a:gd name="connsiteX75" fmla="*/ 575174 w 922938"/>
              <a:gd name="connsiteY75" fmla="*/ 618146 h 922938"/>
              <a:gd name="connsiteX76" fmla="*/ 588795 w 922938"/>
              <a:gd name="connsiteY76" fmla="*/ 631767 h 922938"/>
              <a:gd name="connsiteX77" fmla="*/ 631901 w 922938"/>
              <a:gd name="connsiteY77" fmla="*/ 588661 h 922938"/>
              <a:gd name="connsiteX78" fmla="*/ 675007 w 922938"/>
              <a:gd name="connsiteY78" fmla="*/ 631767 h 922938"/>
              <a:gd name="connsiteX79" fmla="*/ 688628 w 922938"/>
              <a:gd name="connsiteY79" fmla="*/ 618146 h 922938"/>
              <a:gd name="connsiteX80" fmla="*/ 645522 w 922938"/>
              <a:gd name="connsiteY80" fmla="*/ 575040 h 922938"/>
              <a:gd name="connsiteX81" fmla="*/ 688628 w 922938"/>
              <a:gd name="connsiteY81" fmla="*/ 531934 h 922938"/>
              <a:gd name="connsiteX82" fmla="*/ 675007 w 922938"/>
              <a:gd name="connsiteY82" fmla="*/ 518313 h 922938"/>
              <a:gd name="connsiteX83" fmla="*/ 631901 w 922938"/>
              <a:gd name="connsiteY83" fmla="*/ 561419 h 922938"/>
              <a:gd name="connsiteX84" fmla="*/ 536968 w 922938"/>
              <a:gd name="connsiteY84" fmla="*/ 506676 h 922938"/>
              <a:gd name="connsiteX85" fmla="*/ 516642 w 922938"/>
              <a:gd name="connsiteY85" fmla="*/ 520392 h 922938"/>
              <a:gd name="connsiteX86" fmla="*/ 461356 w 922938"/>
              <a:gd name="connsiteY86" fmla="*/ 531581 h 922938"/>
              <a:gd name="connsiteX87" fmla="*/ 406070 w 922938"/>
              <a:gd name="connsiteY87" fmla="*/ 520392 h 922938"/>
              <a:gd name="connsiteX88" fmla="*/ 386150 w 922938"/>
              <a:gd name="connsiteY88" fmla="*/ 506950 h 922938"/>
              <a:gd name="connsiteX89" fmla="*/ 386150 w 922938"/>
              <a:gd name="connsiteY89" fmla="*/ 870743 h 922938"/>
              <a:gd name="connsiteX90" fmla="*/ 536968 w 922938"/>
              <a:gd name="connsiteY90" fmla="*/ 870743 h 922938"/>
              <a:gd name="connsiteX91" fmla="*/ 818239 w 922938"/>
              <a:gd name="connsiteY91" fmla="*/ 422894 h 922938"/>
              <a:gd name="connsiteX92" fmla="*/ 809915 w 922938"/>
              <a:gd name="connsiteY92" fmla="*/ 431218 h 922938"/>
              <a:gd name="connsiteX93" fmla="*/ 836257 w 922938"/>
              <a:gd name="connsiteY93" fmla="*/ 457560 h 922938"/>
              <a:gd name="connsiteX94" fmla="*/ 809915 w 922938"/>
              <a:gd name="connsiteY94" fmla="*/ 483902 h 922938"/>
              <a:gd name="connsiteX95" fmla="*/ 818239 w 922938"/>
              <a:gd name="connsiteY95" fmla="*/ 492226 h 922938"/>
              <a:gd name="connsiteX96" fmla="*/ 844580 w 922938"/>
              <a:gd name="connsiteY96" fmla="*/ 465884 h 922938"/>
              <a:gd name="connsiteX97" fmla="*/ 870922 w 922938"/>
              <a:gd name="connsiteY97" fmla="*/ 492226 h 922938"/>
              <a:gd name="connsiteX98" fmla="*/ 879246 w 922938"/>
              <a:gd name="connsiteY98" fmla="*/ 483902 h 922938"/>
              <a:gd name="connsiteX99" fmla="*/ 852904 w 922938"/>
              <a:gd name="connsiteY99" fmla="*/ 457560 h 922938"/>
              <a:gd name="connsiteX100" fmla="*/ 879246 w 922938"/>
              <a:gd name="connsiteY100" fmla="*/ 431218 h 922938"/>
              <a:gd name="connsiteX101" fmla="*/ 870922 w 922938"/>
              <a:gd name="connsiteY101" fmla="*/ 422894 h 922938"/>
              <a:gd name="connsiteX102" fmla="*/ 844580 w 922938"/>
              <a:gd name="connsiteY102" fmla="*/ 449236 h 922938"/>
              <a:gd name="connsiteX103" fmla="*/ 346810 w 922938"/>
              <a:gd name="connsiteY103" fmla="*/ 417848 h 922938"/>
              <a:gd name="connsiteX104" fmla="*/ 377478 w 922938"/>
              <a:gd name="connsiteY104" fmla="*/ 471922 h 922938"/>
              <a:gd name="connsiteX105" fmla="*/ 378467 w 922938"/>
              <a:gd name="connsiteY105" fmla="*/ 472689 h 922938"/>
              <a:gd name="connsiteX106" fmla="*/ 386150 w 922938"/>
              <a:gd name="connsiteY106" fmla="*/ 472689 h 922938"/>
              <a:gd name="connsiteX107" fmla="*/ 386150 w 922938"/>
              <a:gd name="connsiteY107" fmla="*/ 478647 h 922938"/>
              <a:gd name="connsiteX108" fmla="*/ 402103 w 922938"/>
              <a:gd name="connsiteY108" fmla="*/ 491019 h 922938"/>
              <a:gd name="connsiteX109" fmla="*/ 431298 w 922938"/>
              <a:gd name="connsiteY109" fmla="*/ 503147 h 922938"/>
              <a:gd name="connsiteX110" fmla="*/ 431298 w 922938"/>
              <a:gd name="connsiteY110" fmla="*/ 460497 h 922938"/>
              <a:gd name="connsiteX111" fmla="*/ 389460 w 922938"/>
              <a:gd name="connsiteY111" fmla="*/ 417848 h 922938"/>
              <a:gd name="connsiteX112" fmla="*/ 533251 w 922938"/>
              <a:gd name="connsiteY112" fmla="*/ 417442 h 922938"/>
              <a:gd name="connsiteX113" fmla="*/ 491414 w 922938"/>
              <a:gd name="connsiteY113" fmla="*/ 460497 h 922938"/>
              <a:gd name="connsiteX114" fmla="*/ 491414 w 922938"/>
              <a:gd name="connsiteY114" fmla="*/ 503147 h 922938"/>
              <a:gd name="connsiteX115" fmla="*/ 520609 w 922938"/>
              <a:gd name="connsiteY115" fmla="*/ 491013 h 922938"/>
              <a:gd name="connsiteX116" fmla="*/ 536968 w 922938"/>
              <a:gd name="connsiteY116" fmla="*/ 478297 h 922938"/>
              <a:gd name="connsiteX117" fmla="*/ 536968 w 922938"/>
              <a:gd name="connsiteY117" fmla="*/ 472689 h 922938"/>
              <a:gd name="connsiteX118" fmla="*/ 544182 w 922938"/>
              <a:gd name="connsiteY118" fmla="*/ 472689 h 922938"/>
              <a:gd name="connsiteX119" fmla="*/ 545234 w 922938"/>
              <a:gd name="connsiteY119" fmla="*/ 471871 h 922938"/>
              <a:gd name="connsiteX120" fmla="*/ 575902 w 922938"/>
              <a:gd name="connsiteY120" fmla="*/ 417442 h 922938"/>
              <a:gd name="connsiteX121" fmla="*/ 49654 w 922938"/>
              <a:gd name="connsiteY121" fmla="*/ 350952 h 922938"/>
              <a:gd name="connsiteX122" fmla="*/ 41330 w 922938"/>
              <a:gd name="connsiteY122" fmla="*/ 359276 h 922938"/>
              <a:gd name="connsiteX123" fmla="*/ 67672 w 922938"/>
              <a:gd name="connsiteY123" fmla="*/ 385618 h 922938"/>
              <a:gd name="connsiteX124" fmla="*/ 41330 w 922938"/>
              <a:gd name="connsiteY124" fmla="*/ 411960 h 922938"/>
              <a:gd name="connsiteX125" fmla="*/ 49654 w 922938"/>
              <a:gd name="connsiteY125" fmla="*/ 420284 h 922938"/>
              <a:gd name="connsiteX126" fmla="*/ 75995 w 922938"/>
              <a:gd name="connsiteY126" fmla="*/ 393942 h 922938"/>
              <a:gd name="connsiteX127" fmla="*/ 102337 w 922938"/>
              <a:gd name="connsiteY127" fmla="*/ 420284 h 922938"/>
              <a:gd name="connsiteX128" fmla="*/ 110661 w 922938"/>
              <a:gd name="connsiteY128" fmla="*/ 411960 h 922938"/>
              <a:gd name="connsiteX129" fmla="*/ 84319 w 922938"/>
              <a:gd name="connsiteY129" fmla="*/ 385618 h 922938"/>
              <a:gd name="connsiteX130" fmla="*/ 110661 w 922938"/>
              <a:gd name="connsiteY130" fmla="*/ 359276 h 922938"/>
              <a:gd name="connsiteX131" fmla="*/ 102337 w 922938"/>
              <a:gd name="connsiteY131" fmla="*/ 350952 h 922938"/>
              <a:gd name="connsiteX132" fmla="*/ 75995 w 922938"/>
              <a:gd name="connsiteY132" fmla="*/ 377294 h 922938"/>
              <a:gd name="connsiteX133" fmla="*/ 461356 w 922938"/>
              <a:gd name="connsiteY133" fmla="*/ 336610 h 922938"/>
              <a:gd name="connsiteX134" fmla="*/ 408552 w 922938"/>
              <a:gd name="connsiteY134" fmla="*/ 386165 h 922938"/>
              <a:gd name="connsiteX135" fmla="*/ 454857 w 922938"/>
              <a:gd name="connsiteY135" fmla="*/ 441813 h 922938"/>
              <a:gd name="connsiteX136" fmla="*/ 467855 w 922938"/>
              <a:gd name="connsiteY136" fmla="*/ 441813 h 922938"/>
              <a:gd name="connsiteX137" fmla="*/ 514161 w 922938"/>
              <a:gd name="connsiteY137" fmla="*/ 386165 h 922938"/>
              <a:gd name="connsiteX138" fmla="*/ 461356 w 922938"/>
              <a:gd name="connsiteY138" fmla="*/ 336610 h 922938"/>
              <a:gd name="connsiteX139" fmla="*/ 565931 w 922938"/>
              <a:gd name="connsiteY139" fmla="*/ 295001 h 922938"/>
              <a:gd name="connsiteX140" fmla="*/ 592333 w 922938"/>
              <a:gd name="connsiteY140" fmla="*/ 334129 h 922938"/>
              <a:gd name="connsiteX141" fmla="*/ 603522 w 922938"/>
              <a:gd name="connsiteY141" fmla="*/ 389415 h 922938"/>
              <a:gd name="connsiteX142" fmla="*/ 592333 w 922938"/>
              <a:gd name="connsiteY142" fmla="*/ 444701 h 922938"/>
              <a:gd name="connsiteX143" fmla="*/ 573448 w 922938"/>
              <a:gd name="connsiteY143" fmla="*/ 472689 h 922938"/>
              <a:gd name="connsiteX144" fmla="*/ 769069 w 922938"/>
              <a:gd name="connsiteY144" fmla="*/ 472689 h 922938"/>
              <a:gd name="connsiteX145" fmla="*/ 769069 w 922938"/>
              <a:gd name="connsiteY145" fmla="*/ 295001 h 922938"/>
              <a:gd name="connsiteX146" fmla="*/ 147300 w 922938"/>
              <a:gd name="connsiteY146" fmla="*/ 295001 h 922938"/>
              <a:gd name="connsiteX147" fmla="*/ 147300 w 922938"/>
              <a:gd name="connsiteY147" fmla="*/ 472689 h 922938"/>
              <a:gd name="connsiteX148" fmla="*/ 349264 w 922938"/>
              <a:gd name="connsiteY148" fmla="*/ 472689 h 922938"/>
              <a:gd name="connsiteX149" fmla="*/ 330379 w 922938"/>
              <a:gd name="connsiteY149" fmla="*/ 444701 h 922938"/>
              <a:gd name="connsiteX150" fmla="*/ 319190 w 922938"/>
              <a:gd name="connsiteY150" fmla="*/ 389415 h 922938"/>
              <a:gd name="connsiteX151" fmla="*/ 330379 w 922938"/>
              <a:gd name="connsiteY151" fmla="*/ 334129 h 922938"/>
              <a:gd name="connsiteX152" fmla="*/ 356781 w 922938"/>
              <a:gd name="connsiteY152" fmla="*/ 295001 h 922938"/>
              <a:gd name="connsiteX153" fmla="*/ 491414 w 922938"/>
              <a:gd name="connsiteY153" fmla="*/ 275681 h 922938"/>
              <a:gd name="connsiteX154" fmla="*/ 491414 w 922938"/>
              <a:gd name="connsiteY154" fmla="*/ 318331 h 922938"/>
              <a:gd name="connsiteX155" fmla="*/ 531627 w 922938"/>
              <a:gd name="connsiteY155" fmla="*/ 357732 h 922938"/>
              <a:gd name="connsiteX156" fmla="*/ 574683 w 922938"/>
              <a:gd name="connsiteY156" fmla="*/ 357732 h 922938"/>
              <a:gd name="connsiteX157" fmla="*/ 491414 w 922938"/>
              <a:gd name="connsiteY157" fmla="*/ 275681 h 922938"/>
              <a:gd name="connsiteX158" fmla="*/ 431298 w 922938"/>
              <a:gd name="connsiteY158" fmla="*/ 275681 h 922938"/>
              <a:gd name="connsiteX159" fmla="*/ 348029 w 922938"/>
              <a:gd name="connsiteY159" fmla="*/ 357732 h 922938"/>
              <a:gd name="connsiteX160" fmla="*/ 391085 w 922938"/>
              <a:gd name="connsiteY160" fmla="*/ 357732 h 922938"/>
              <a:gd name="connsiteX161" fmla="*/ 431298 w 922938"/>
              <a:gd name="connsiteY161" fmla="*/ 318331 h 922938"/>
              <a:gd name="connsiteX162" fmla="*/ 758269 w 922938"/>
              <a:gd name="connsiteY162" fmla="*/ 202714 h 922938"/>
              <a:gd name="connsiteX163" fmla="*/ 749945 w 922938"/>
              <a:gd name="connsiteY163" fmla="*/ 211038 h 922938"/>
              <a:gd name="connsiteX164" fmla="*/ 776287 w 922938"/>
              <a:gd name="connsiteY164" fmla="*/ 237380 h 922938"/>
              <a:gd name="connsiteX165" fmla="*/ 749945 w 922938"/>
              <a:gd name="connsiteY165" fmla="*/ 263722 h 922938"/>
              <a:gd name="connsiteX166" fmla="*/ 758269 w 922938"/>
              <a:gd name="connsiteY166" fmla="*/ 272046 h 922938"/>
              <a:gd name="connsiteX167" fmla="*/ 784610 w 922938"/>
              <a:gd name="connsiteY167" fmla="*/ 245704 h 922938"/>
              <a:gd name="connsiteX168" fmla="*/ 810952 w 922938"/>
              <a:gd name="connsiteY168" fmla="*/ 272046 h 922938"/>
              <a:gd name="connsiteX169" fmla="*/ 819276 w 922938"/>
              <a:gd name="connsiteY169" fmla="*/ 263722 h 922938"/>
              <a:gd name="connsiteX170" fmla="*/ 792934 w 922938"/>
              <a:gd name="connsiteY170" fmla="*/ 237380 h 922938"/>
              <a:gd name="connsiteX171" fmla="*/ 819276 w 922938"/>
              <a:gd name="connsiteY171" fmla="*/ 211038 h 922938"/>
              <a:gd name="connsiteX172" fmla="*/ 810952 w 922938"/>
              <a:gd name="connsiteY172" fmla="*/ 202714 h 922938"/>
              <a:gd name="connsiteX173" fmla="*/ 784610 w 922938"/>
              <a:gd name="connsiteY173" fmla="*/ 229056 h 922938"/>
              <a:gd name="connsiteX174" fmla="*/ 126874 w 922938"/>
              <a:gd name="connsiteY174" fmla="*/ 190598 h 922938"/>
              <a:gd name="connsiteX175" fmla="*/ 118550 w 922938"/>
              <a:gd name="connsiteY175" fmla="*/ 198922 h 922938"/>
              <a:gd name="connsiteX176" fmla="*/ 144892 w 922938"/>
              <a:gd name="connsiteY176" fmla="*/ 225264 h 922938"/>
              <a:gd name="connsiteX177" fmla="*/ 118550 w 922938"/>
              <a:gd name="connsiteY177" fmla="*/ 251606 h 922938"/>
              <a:gd name="connsiteX178" fmla="*/ 126874 w 922938"/>
              <a:gd name="connsiteY178" fmla="*/ 259930 h 922938"/>
              <a:gd name="connsiteX179" fmla="*/ 153215 w 922938"/>
              <a:gd name="connsiteY179" fmla="*/ 233588 h 922938"/>
              <a:gd name="connsiteX180" fmla="*/ 179557 w 922938"/>
              <a:gd name="connsiteY180" fmla="*/ 259930 h 922938"/>
              <a:gd name="connsiteX181" fmla="*/ 187881 w 922938"/>
              <a:gd name="connsiteY181" fmla="*/ 251606 h 922938"/>
              <a:gd name="connsiteX182" fmla="*/ 161539 w 922938"/>
              <a:gd name="connsiteY182" fmla="*/ 225264 h 922938"/>
              <a:gd name="connsiteX183" fmla="*/ 187881 w 922938"/>
              <a:gd name="connsiteY183" fmla="*/ 198922 h 922938"/>
              <a:gd name="connsiteX184" fmla="*/ 179557 w 922938"/>
              <a:gd name="connsiteY184" fmla="*/ 190598 h 922938"/>
              <a:gd name="connsiteX185" fmla="*/ 153215 w 922938"/>
              <a:gd name="connsiteY185" fmla="*/ 216940 h 922938"/>
              <a:gd name="connsiteX186" fmla="*/ 613923 w 922938"/>
              <a:gd name="connsiteY186" fmla="*/ 116196 h 922938"/>
              <a:gd name="connsiteX187" fmla="*/ 600302 w 922938"/>
              <a:gd name="connsiteY187" fmla="*/ 129817 h 922938"/>
              <a:gd name="connsiteX188" fmla="*/ 643408 w 922938"/>
              <a:gd name="connsiteY188" fmla="*/ 172923 h 922938"/>
              <a:gd name="connsiteX189" fmla="*/ 600302 w 922938"/>
              <a:gd name="connsiteY189" fmla="*/ 216029 h 922938"/>
              <a:gd name="connsiteX190" fmla="*/ 613923 w 922938"/>
              <a:gd name="connsiteY190" fmla="*/ 229650 h 922938"/>
              <a:gd name="connsiteX191" fmla="*/ 657029 w 922938"/>
              <a:gd name="connsiteY191" fmla="*/ 186544 h 922938"/>
              <a:gd name="connsiteX192" fmla="*/ 700135 w 922938"/>
              <a:gd name="connsiteY192" fmla="*/ 229650 h 922938"/>
              <a:gd name="connsiteX193" fmla="*/ 713756 w 922938"/>
              <a:gd name="connsiteY193" fmla="*/ 216029 h 922938"/>
              <a:gd name="connsiteX194" fmla="*/ 670650 w 922938"/>
              <a:gd name="connsiteY194" fmla="*/ 172923 h 922938"/>
              <a:gd name="connsiteX195" fmla="*/ 713756 w 922938"/>
              <a:gd name="connsiteY195" fmla="*/ 129817 h 922938"/>
              <a:gd name="connsiteX196" fmla="*/ 700135 w 922938"/>
              <a:gd name="connsiteY196" fmla="*/ 116196 h 922938"/>
              <a:gd name="connsiteX197" fmla="*/ 657029 w 922938"/>
              <a:gd name="connsiteY197" fmla="*/ 159302 h 922938"/>
              <a:gd name="connsiteX198" fmla="*/ 386150 w 922938"/>
              <a:gd name="connsiteY198" fmla="*/ 67666 h 922938"/>
              <a:gd name="connsiteX199" fmla="*/ 386150 w 922938"/>
              <a:gd name="connsiteY199" fmla="*/ 271879 h 922938"/>
              <a:gd name="connsiteX200" fmla="*/ 406070 w 922938"/>
              <a:gd name="connsiteY200" fmla="*/ 258438 h 922938"/>
              <a:gd name="connsiteX201" fmla="*/ 461356 w 922938"/>
              <a:gd name="connsiteY201" fmla="*/ 247248 h 922938"/>
              <a:gd name="connsiteX202" fmla="*/ 516642 w 922938"/>
              <a:gd name="connsiteY202" fmla="*/ 258438 h 922938"/>
              <a:gd name="connsiteX203" fmla="*/ 536968 w 922938"/>
              <a:gd name="connsiteY203" fmla="*/ 272153 h 922938"/>
              <a:gd name="connsiteX204" fmla="*/ 536968 w 922938"/>
              <a:gd name="connsiteY204" fmla="*/ 67666 h 922938"/>
              <a:gd name="connsiteX205" fmla="*/ 262610 w 922938"/>
              <a:gd name="connsiteY205" fmla="*/ 62202 h 922938"/>
              <a:gd name="connsiteX206" fmla="*/ 248989 w 922938"/>
              <a:gd name="connsiteY206" fmla="*/ 75823 h 922938"/>
              <a:gd name="connsiteX207" fmla="*/ 292095 w 922938"/>
              <a:gd name="connsiteY207" fmla="*/ 118929 h 922938"/>
              <a:gd name="connsiteX208" fmla="*/ 248989 w 922938"/>
              <a:gd name="connsiteY208" fmla="*/ 162035 h 922938"/>
              <a:gd name="connsiteX209" fmla="*/ 262610 w 922938"/>
              <a:gd name="connsiteY209" fmla="*/ 175656 h 922938"/>
              <a:gd name="connsiteX210" fmla="*/ 305716 w 922938"/>
              <a:gd name="connsiteY210" fmla="*/ 132550 h 922938"/>
              <a:gd name="connsiteX211" fmla="*/ 348822 w 922938"/>
              <a:gd name="connsiteY211" fmla="*/ 175656 h 922938"/>
              <a:gd name="connsiteX212" fmla="*/ 362443 w 922938"/>
              <a:gd name="connsiteY212" fmla="*/ 162035 h 922938"/>
              <a:gd name="connsiteX213" fmla="*/ 319337 w 922938"/>
              <a:gd name="connsiteY213" fmla="*/ 118929 h 922938"/>
              <a:gd name="connsiteX214" fmla="*/ 362443 w 922938"/>
              <a:gd name="connsiteY214" fmla="*/ 75823 h 922938"/>
              <a:gd name="connsiteX215" fmla="*/ 348822 w 922938"/>
              <a:gd name="connsiteY215" fmla="*/ 62202 h 922938"/>
              <a:gd name="connsiteX216" fmla="*/ 305716 w 922938"/>
              <a:gd name="connsiteY216" fmla="*/ 105308 h 922938"/>
              <a:gd name="connsiteX217" fmla="*/ 461469 w 922938"/>
              <a:gd name="connsiteY217" fmla="*/ 0 h 922938"/>
              <a:gd name="connsiteX218" fmla="*/ 922938 w 922938"/>
              <a:gd name="connsiteY218" fmla="*/ 461469 h 922938"/>
              <a:gd name="connsiteX219" fmla="*/ 461469 w 922938"/>
              <a:gd name="connsiteY219" fmla="*/ 922938 h 922938"/>
              <a:gd name="connsiteX220" fmla="*/ 0 w 922938"/>
              <a:gd name="connsiteY220" fmla="*/ 461469 h 922938"/>
              <a:gd name="connsiteX221" fmla="*/ 461469 w 922938"/>
              <a:gd name="connsiteY221"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22938" h="922938">
                <a:moveTo>
                  <a:pt x="274448" y="756097"/>
                </a:moveTo>
                <a:lnTo>
                  <a:pt x="266124" y="764421"/>
                </a:lnTo>
                <a:lnTo>
                  <a:pt x="292466" y="790763"/>
                </a:lnTo>
                <a:lnTo>
                  <a:pt x="266124" y="817105"/>
                </a:lnTo>
                <a:lnTo>
                  <a:pt x="274448" y="825429"/>
                </a:lnTo>
                <a:lnTo>
                  <a:pt x="300789" y="799087"/>
                </a:lnTo>
                <a:lnTo>
                  <a:pt x="327131" y="825429"/>
                </a:lnTo>
                <a:lnTo>
                  <a:pt x="335455" y="817105"/>
                </a:lnTo>
                <a:lnTo>
                  <a:pt x="309113" y="790763"/>
                </a:lnTo>
                <a:lnTo>
                  <a:pt x="335455" y="764421"/>
                </a:lnTo>
                <a:lnTo>
                  <a:pt x="327131" y="756097"/>
                </a:lnTo>
                <a:lnTo>
                  <a:pt x="300789" y="782439"/>
                </a:lnTo>
                <a:close/>
                <a:moveTo>
                  <a:pt x="588244" y="736815"/>
                </a:moveTo>
                <a:lnTo>
                  <a:pt x="574623" y="750436"/>
                </a:lnTo>
                <a:lnTo>
                  <a:pt x="617729" y="793542"/>
                </a:lnTo>
                <a:lnTo>
                  <a:pt x="574623" y="836648"/>
                </a:lnTo>
                <a:lnTo>
                  <a:pt x="588244" y="850269"/>
                </a:lnTo>
                <a:lnTo>
                  <a:pt x="631350" y="807163"/>
                </a:lnTo>
                <a:lnTo>
                  <a:pt x="674456" y="850269"/>
                </a:lnTo>
                <a:lnTo>
                  <a:pt x="688077" y="836648"/>
                </a:lnTo>
                <a:lnTo>
                  <a:pt x="644971" y="793542"/>
                </a:lnTo>
                <a:lnTo>
                  <a:pt x="688077" y="750436"/>
                </a:lnTo>
                <a:lnTo>
                  <a:pt x="674456" y="736815"/>
                </a:lnTo>
                <a:lnTo>
                  <a:pt x="631350" y="779921"/>
                </a:lnTo>
                <a:close/>
                <a:moveTo>
                  <a:pt x="668121" y="662984"/>
                </a:moveTo>
                <a:lnTo>
                  <a:pt x="659797" y="671308"/>
                </a:lnTo>
                <a:lnTo>
                  <a:pt x="686139" y="697650"/>
                </a:lnTo>
                <a:lnTo>
                  <a:pt x="659797" y="723992"/>
                </a:lnTo>
                <a:lnTo>
                  <a:pt x="668121" y="732316"/>
                </a:lnTo>
                <a:lnTo>
                  <a:pt x="694462" y="705974"/>
                </a:lnTo>
                <a:lnTo>
                  <a:pt x="720804" y="732316"/>
                </a:lnTo>
                <a:lnTo>
                  <a:pt x="729128" y="723992"/>
                </a:lnTo>
                <a:lnTo>
                  <a:pt x="702786" y="697650"/>
                </a:lnTo>
                <a:lnTo>
                  <a:pt x="729128" y="671308"/>
                </a:lnTo>
                <a:lnTo>
                  <a:pt x="720804" y="662984"/>
                </a:lnTo>
                <a:lnTo>
                  <a:pt x="694462" y="689326"/>
                </a:lnTo>
                <a:close/>
                <a:moveTo>
                  <a:pt x="300358" y="575458"/>
                </a:moveTo>
                <a:lnTo>
                  <a:pt x="292034" y="583782"/>
                </a:lnTo>
                <a:lnTo>
                  <a:pt x="318376" y="610124"/>
                </a:lnTo>
                <a:lnTo>
                  <a:pt x="292034" y="636466"/>
                </a:lnTo>
                <a:lnTo>
                  <a:pt x="300358" y="644790"/>
                </a:lnTo>
                <a:lnTo>
                  <a:pt x="326699" y="618448"/>
                </a:lnTo>
                <a:lnTo>
                  <a:pt x="353041" y="644790"/>
                </a:lnTo>
                <a:lnTo>
                  <a:pt x="361365" y="636466"/>
                </a:lnTo>
                <a:lnTo>
                  <a:pt x="335023" y="610124"/>
                </a:lnTo>
                <a:lnTo>
                  <a:pt x="361365" y="583782"/>
                </a:lnTo>
                <a:lnTo>
                  <a:pt x="353041" y="575458"/>
                </a:lnTo>
                <a:lnTo>
                  <a:pt x="326699" y="601800"/>
                </a:lnTo>
                <a:close/>
                <a:moveTo>
                  <a:pt x="762257" y="558661"/>
                </a:moveTo>
                <a:lnTo>
                  <a:pt x="748636" y="572282"/>
                </a:lnTo>
                <a:lnTo>
                  <a:pt x="791742" y="615388"/>
                </a:lnTo>
                <a:lnTo>
                  <a:pt x="748636" y="658494"/>
                </a:lnTo>
                <a:lnTo>
                  <a:pt x="762257" y="672115"/>
                </a:lnTo>
                <a:lnTo>
                  <a:pt x="805363" y="629009"/>
                </a:lnTo>
                <a:lnTo>
                  <a:pt x="848469" y="672115"/>
                </a:lnTo>
                <a:lnTo>
                  <a:pt x="862090" y="658494"/>
                </a:lnTo>
                <a:lnTo>
                  <a:pt x="818984" y="615388"/>
                </a:lnTo>
                <a:lnTo>
                  <a:pt x="862090" y="572282"/>
                </a:lnTo>
                <a:lnTo>
                  <a:pt x="848469" y="558661"/>
                </a:lnTo>
                <a:lnTo>
                  <a:pt x="805363" y="601767"/>
                </a:lnTo>
                <a:close/>
                <a:moveTo>
                  <a:pt x="131580" y="520858"/>
                </a:moveTo>
                <a:lnTo>
                  <a:pt x="110660" y="541778"/>
                </a:lnTo>
                <a:lnTo>
                  <a:pt x="176867" y="607985"/>
                </a:lnTo>
                <a:lnTo>
                  <a:pt x="110660" y="674191"/>
                </a:lnTo>
                <a:lnTo>
                  <a:pt x="131580" y="695112"/>
                </a:lnTo>
                <a:lnTo>
                  <a:pt x="197787" y="628905"/>
                </a:lnTo>
                <a:lnTo>
                  <a:pt x="263993" y="695112"/>
                </a:lnTo>
                <a:lnTo>
                  <a:pt x="284914" y="674191"/>
                </a:lnTo>
                <a:lnTo>
                  <a:pt x="218707" y="607985"/>
                </a:lnTo>
                <a:lnTo>
                  <a:pt x="284914" y="541778"/>
                </a:lnTo>
                <a:lnTo>
                  <a:pt x="263993" y="520858"/>
                </a:lnTo>
                <a:lnTo>
                  <a:pt x="197787" y="587065"/>
                </a:lnTo>
                <a:close/>
                <a:moveTo>
                  <a:pt x="588795" y="518313"/>
                </a:moveTo>
                <a:lnTo>
                  <a:pt x="575174" y="531934"/>
                </a:lnTo>
                <a:lnTo>
                  <a:pt x="618280" y="575040"/>
                </a:lnTo>
                <a:lnTo>
                  <a:pt x="575174" y="618146"/>
                </a:lnTo>
                <a:lnTo>
                  <a:pt x="588795" y="631767"/>
                </a:lnTo>
                <a:lnTo>
                  <a:pt x="631901" y="588661"/>
                </a:lnTo>
                <a:lnTo>
                  <a:pt x="675007" y="631767"/>
                </a:lnTo>
                <a:lnTo>
                  <a:pt x="688628" y="618146"/>
                </a:lnTo>
                <a:lnTo>
                  <a:pt x="645522" y="575040"/>
                </a:lnTo>
                <a:lnTo>
                  <a:pt x="688628" y="531934"/>
                </a:lnTo>
                <a:lnTo>
                  <a:pt x="675007" y="518313"/>
                </a:lnTo>
                <a:lnTo>
                  <a:pt x="631901" y="561419"/>
                </a:lnTo>
                <a:close/>
                <a:moveTo>
                  <a:pt x="536968" y="506676"/>
                </a:moveTo>
                <a:lnTo>
                  <a:pt x="516642" y="520392"/>
                </a:lnTo>
                <a:cubicBezTo>
                  <a:pt x="499639" y="527595"/>
                  <a:pt x="480955" y="531581"/>
                  <a:pt x="461356" y="531581"/>
                </a:cubicBezTo>
                <a:cubicBezTo>
                  <a:pt x="441757" y="531581"/>
                  <a:pt x="423072" y="527595"/>
                  <a:pt x="406070" y="520392"/>
                </a:cubicBezTo>
                <a:lnTo>
                  <a:pt x="386150" y="506950"/>
                </a:lnTo>
                <a:lnTo>
                  <a:pt x="386150" y="870743"/>
                </a:lnTo>
                <a:lnTo>
                  <a:pt x="536968" y="870743"/>
                </a:lnTo>
                <a:close/>
                <a:moveTo>
                  <a:pt x="818239" y="422894"/>
                </a:moveTo>
                <a:lnTo>
                  <a:pt x="809915" y="431218"/>
                </a:lnTo>
                <a:lnTo>
                  <a:pt x="836257" y="457560"/>
                </a:lnTo>
                <a:lnTo>
                  <a:pt x="809915" y="483902"/>
                </a:lnTo>
                <a:lnTo>
                  <a:pt x="818239" y="492226"/>
                </a:lnTo>
                <a:lnTo>
                  <a:pt x="844580" y="465884"/>
                </a:lnTo>
                <a:lnTo>
                  <a:pt x="870922" y="492226"/>
                </a:lnTo>
                <a:lnTo>
                  <a:pt x="879246" y="483902"/>
                </a:lnTo>
                <a:lnTo>
                  <a:pt x="852904" y="457560"/>
                </a:lnTo>
                <a:lnTo>
                  <a:pt x="879246" y="431218"/>
                </a:lnTo>
                <a:lnTo>
                  <a:pt x="870922" y="422894"/>
                </a:lnTo>
                <a:lnTo>
                  <a:pt x="844580" y="449236"/>
                </a:lnTo>
                <a:close/>
                <a:moveTo>
                  <a:pt x="346810" y="417848"/>
                </a:moveTo>
                <a:cubicBezTo>
                  <a:pt x="352091" y="438564"/>
                  <a:pt x="362855" y="457147"/>
                  <a:pt x="377478" y="471922"/>
                </a:cubicBezTo>
                <a:lnTo>
                  <a:pt x="378467" y="472689"/>
                </a:lnTo>
                <a:lnTo>
                  <a:pt x="386150" y="472689"/>
                </a:lnTo>
                <a:lnTo>
                  <a:pt x="386150" y="478647"/>
                </a:lnTo>
                <a:lnTo>
                  <a:pt x="402103" y="491019"/>
                </a:lnTo>
                <a:cubicBezTo>
                  <a:pt x="411141" y="496293"/>
                  <a:pt x="420940" y="500406"/>
                  <a:pt x="431298" y="503147"/>
                </a:cubicBezTo>
                <a:lnTo>
                  <a:pt x="431298" y="460497"/>
                </a:lnTo>
                <a:cubicBezTo>
                  <a:pt x="412207" y="452374"/>
                  <a:pt x="397178" y="437344"/>
                  <a:pt x="389460" y="417848"/>
                </a:cubicBezTo>
                <a:close/>
                <a:moveTo>
                  <a:pt x="533251" y="417442"/>
                </a:moveTo>
                <a:cubicBezTo>
                  <a:pt x="525940" y="436938"/>
                  <a:pt x="510505" y="452374"/>
                  <a:pt x="491414" y="460497"/>
                </a:cubicBezTo>
                <a:lnTo>
                  <a:pt x="491414" y="503147"/>
                </a:lnTo>
                <a:cubicBezTo>
                  <a:pt x="501771" y="500406"/>
                  <a:pt x="511571" y="496293"/>
                  <a:pt x="520609" y="491013"/>
                </a:cubicBezTo>
                <a:lnTo>
                  <a:pt x="536968" y="478297"/>
                </a:lnTo>
                <a:lnTo>
                  <a:pt x="536968" y="472689"/>
                </a:lnTo>
                <a:lnTo>
                  <a:pt x="544182" y="472689"/>
                </a:lnTo>
                <a:lnTo>
                  <a:pt x="545234" y="471871"/>
                </a:lnTo>
                <a:cubicBezTo>
                  <a:pt x="559857" y="457046"/>
                  <a:pt x="570621" y="438361"/>
                  <a:pt x="575902" y="417442"/>
                </a:cubicBezTo>
                <a:close/>
                <a:moveTo>
                  <a:pt x="49654" y="350952"/>
                </a:moveTo>
                <a:lnTo>
                  <a:pt x="41330" y="359276"/>
                </a:lnTo>
                <a:lnTo>
                  <a:pt x="67672" y="385618"/>
                </a:lnTo>
                <a:lnTo>
                  <a:pt x="41330" y="411960"/>
                </a:lnTo>
                <a:lnTo>
                  <a:pt x="49654" y="420284"/>
                </a:lnTo>
                <a:lnTo>
                  <a:pt x="75995" y="393942"/>
                </a:lnTo>
                <a:lnTo>
                  <a:pt x="102337" y="420284"/>
                </a:lnTo>
                <a:lnTo>
                  <a:pt x="110661" y="411960"/>
                </a:lnTo>
                <a:lnTo>
                  <a:pt x="84319" y="385618"/>
                </a:lnTo>
                <a:lnTo>
                  <a:pt x="110661" y="359276"/>
                </a:lnTo>
                <a:lnTo>
                  <a:pt x="102337" y="350952"/>
                </a:lnTo>
                <a:lnTo>
                  <a:pt x="75995" y="377294"/>
                </a:lnTo>
                <a:close/>
                <a:moveTo>
                  <a:pt x="461356" y="336610"/>
                </a:moveTo>
                <a:cubicBezTo>
                  <a:pt x="433329" y="336610"/>
                  <a:pt x="410176" y="358138"/>
                  <a:pt x="408552" y="386165"/>
                </a:cubicBezTo>
                <a:cubicBezTo>
                  <a:pt x="406927" y="414192"/>
                  <a:pt x="427236" y="438563"/>
                  <a:pt x="454857" y="441813"/>
                </a:cubicBezTo>
                <a:lnTo>
                  <a:pt x="467855" y="441813"/>
                </a:lnTo>
                <a:cubicBezTo>
                  <a:pt x="495476" y="438563"/>
                  <a:pt x="515785" y="414192"/>
                  <a:pt x="514161" y="386165"/>
                </a:cubicBezTo>
                <a:cubicBezTo>
                  <a:pt x="512536" y="358138"/>
                  <a:pt x="489383" y="336610"/>
                  <a:pt x="461356" y="336610"/>
                </a:cubicBezTo>
                <a:close/>
                <a:moveTo>
                  <a:pt x="565931" y="295001"/>
                </a:moveTo>
                <a:lnTo>
                  <a:pt x="592333" y="334129"/>
                </a:lnTo>
                <a:cubicBezTo>
                  <a:pt x="599536" y="351132"/>
                  <a:pt x="603522" y="369817"/>
                  <a:pt x="603522" y="389415"/>
                </a:cubicBezTo>
                <a:cubicBezTo>
                  <a:pt x="603522" y="409014"/>
                  <a:pt x="599536" y="427698"/>
                  <a:pt x="592333" y="444701"/>
                </a:cubicBezTo>
                <a:lnTo>
                  <a:pt x="573448" y="472689"/>
                </a:lnTo>
                <a:lnTo>
                  <a:pt x="769069" y="472689"/>
                </a:lnTo>
                <a:lnTo>
                  <a:pt x="769069" y="295001"/>
                </a:lnTo>
                <a:close/>
                <a:moveTo>
                  <a:pt x="147300" y="295001"/>
                </a:moveTo>
                <a:lnTo>
                  <a:pt x="147300" y="472689"/>
                </a:lnTo>
                <a:lnTo>
                  <a:pt x="349264" y="472689"/>
                </a:lnTo>
                <a:lnTo>
                  <a:pt x="330379" y="444701"/>
                </a:lnTo>
                <a:cubicBezTo>
                  <a:pt x="323176" y="427698"/>
                  <a:pt x="319190" y="409014"/>
                  <a:pt x="319190" y="389415"/>
                </a:cubicBezTo>
                <a:cubicBezTo>
                  <a:pt x="319190" y="369817"/>
                  <a:pt x="323176" y="351132"/>
                  <a:pt x="330379" y="334129"/>
                </a:cubicBezTo>
                <a:lnTo>
                  <a:pt x="356781" y="295001"/>
                </a:lnTo>
                <a:close/>
                <a:moveTo>
                  <a:pt x="491414" y="275681"/>
                </a:moveTo>
                <a:lnTo>
                  <a:pt x="491414" y="318331"/>
                </a:lnTo>
                <a:cubicBezTo>
                  <a:pt x="509286" y="326048"/>
                  <a:pt x="523503" y="339859"/>
                  <a:pt x="531627" y="357732"/>
                </a:cubicBezTo>
                <a:lnTo>
                  <a:pt x="574683" y="357732"/>
                </a:lnTo>
                <a:cubicBezTo>
                  <a:pt x="563310" y="317519"/>
                  <a:pt x="531627" y="286242"/>
                  <a:pt x="491414" y="275681"/>
                </a:cubicBezTo>
                <a:close/>
                <a:moveTo>
                  <a:pt x="431298" y="275681"/>
                </a:moveTo>
                <a:cubicBezTo>
                  <a:pt x="391085" y="286242"/>
                  <a:pt x="359402" y="317519"/>
                  <a:pt x="348029" y="357732"/>
                </a:cubicBezTo>
                <a:lnTo>
                  <a:pt x="391085" y="357732"/>
                </a:lnTo>
                <a:cubicBezTo>
                  <a:pt x="398802" y="339859"/>
                  <a:pt x="413426" y="326048"/>
                  <a:pt x="431298" y="318331"/>
                </a:cubicBezTo>
                <a:close/>
                <a:moveTo>
                  <a:pt x="758269" y="202714"/>
                </a:moveTo>
                <a:lnTo>
                  <a:pt x="749945" y="211038"/>
                </a:lnTo>
                <a:lnTo>
                  <a:pt x="776287" y="237380"/>
                </a:lnTo>
                <a:lnTo>
                  <a:pt x="749945" y="263722"/>
                </a:lnTo>
                <a:lnTo>
                  <a:pt x="758269" y="272046"/>
                </a:lnTo>
                <a:lnTo>
                  <a:pt x="784610" y="245704"/>
                </a:lnTo>
                <a:lnTo>
                  <a:pt x="810952" y="272046"/>
                </a:lnTo>
                <a:lnTo>
                  <a:pt x="819276" y="263722"/>
                </a:lnTo>
                <a:lnTo>
                  <a:pt x="792934" y="237380"/>
                </a:lnTo>
                <a:lnTo>
                  <a:pt x="819276" y="211038"/>
                </a:lnTo>
                <a:lnTo>
                  <a:pt x="810952" y="202714"/>
                </a:lnTo>
                <a:lnTo>
                  <a:pt x="784610" y="229056"/>
                </a:lnTo>
                <a:close/>
                <a:moveTo>
                  <a:pt x="126874" y="190598"/>
                </a:moveTo>
                <a:lnTo>
                  <a:pt x="118550" y="198922"/>
                </a:lnTo>
                <a:lnTo>
                  <a:pt x="144892" y="225264"/>
                </a:lnTo>
                <a:lnTo>
                  <a:pt x="118550" y="251606"/>
                </a:lnTo>
                <a:lnTo>
                  <a:pt x="126874" y="259930"/>
                </a:lnTo>
                <a:lnTo>
                  <a:pt x="153215" y="233588"/>
                </a:lnTo>
                <a:lnTo>
                  <a:pt x="179557" y="259930"/>
                </a:lnTo>
                <a:lnTo>
                  <a:pt x="187881" y="251606"/>
                </a:lnTo>
                <a:lnTo>
                  <a:pt x="161539" y="225264"/>
                </a:lnTo>
                <a:lnTo>
                  <a:pt x="187881" y="198922"/>
                </a:lnTo>
                <a:lnTo>
                  <a:pt x="179557" y="190598"/>
                </a:lnTo>
                <a:lnTo>
                  <a:pt x="153215" y="216940"/>
                </a:lnTo>
                <a:close/>
                <a:moveTo>
                  <a:pt x="613923" y="116196"/>
                </a:moveTo>
                <a:lnTo>
                  <a:pt x="600302" y="129817"/>
                </a:lnTo>
                <a:lnTo>
                  <a:pt x="643408" y="172923"/>
                </a:lnTo>
                <a:lnTo>
                  <a:pt x="600302" y="216029"/>
                </a:lnTo>
                <a:lnTo>
                  <a:pt x="613923" y="229650"/>
                </a:lnTo>
                <a:lnTo>
                  <a:pt x="657029" y="186544"/>
                </a:lnTo>
                <a:lnTo>
                  <a:pt x="700135" y="229650"/>
                </a:lnTo>
                <a:lnTo>
                  <a:pt x="713756" y="216029"/>
                </a:lnTo>
                <a:lnTo>
                  <a:pt x="670650" y="172923"/>
                </a:lnTo>
                <a:lnTo>
                  <a:pt x="713756" y="129817"/>
                </a:lnTo>
                <a:lnTo>
                  <a:pt x="700135" y="116196"/>
                </a:lnTo>
                <a:lnTo>
                  <a:pt x="657029" y="159302"/>
                </a:lnTo>
                <a:close/>
                <a:moveTo>
                  <a:pt x="386150" y="67666"/>
                </a:moveTo>
                <a:lnTo>
                  <a:pt x="386150" y="271879"/>
                </a:lnTo>
                <a:lnTo>
                  <a:pt x="406070" y="258438"/>
                </a:lnTo>
                <a:cubicBezTo>
                  <a:pt x="423072" y="251234"/>
                  <a:pt x="441757" y="247248"/>
                  <a:pt x="461356" y="247248"/>
                </a:cubicBezTo>
                <a:cubicBezTo>
                  <a:pt x="480955" y="247248"/>
                  <a:pt x="499639" y="251234"/>
                  <a:pt x="516642" y="258438"/>
                </a:cubicBezTo>
                <a:lnTo>
                  <a:pt x="536968" y="272153"/>
                </a:lnTo>
                <a:lnTo>
                  <a:pt x="536968" y="67666"/>
                </a:lnTo>
                <a:close/>
                <a:moveTo>
                  <a:pt x="262610" y="62202"/>
                </a:moveTo>
                <a:lnTo>
                  <a:pt x="248989" y="75823"/>
                </a:lnTo>
                <a:lnTo>
                  <a:pt x="292095" y="118929"/>
                </a:lnTo>
                <a:lnTo>
                  <a:pt x="248989" y="162035"/>
                </a:lnTo>
                <a:lnTo>
                  <a:pt x="262610" y="175656"/>
                </a:lnTo>
                <a:lnTo>
                  <a:pt x="305716" y="132550"/>
                </a:lnTo>
                <a:lnTo>
                  <a:pt x="348822" y="175656"/>
                </a:lnTo>
                <a:lnTo>
                  <a:pt x="362443" y="162035"/>
                </a:lnTo>
                <a:lnTo>
                  <a:pt x="319337" y="118929"/>
                </a:lnTo>
                <a:lnTo>
                  <a:pt x="362443" y="75823"/>
                </a:lnTo>
                <a:lnTo>
                  <a:pt x="348822" y="62202"/>
                </a:lnTo>
                <a:lnTo>
                  <a:pt x="305716" y="105308"/>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5" name="Freeform: Shape 354">
            <a:extLst>
              <a:ext uri="{FF2B5EF4-FFF2-40B4-BE49-F238E27FC236}">
                <a16:creationId xmlns:a16="http://schemas.microsoft.com/office/drawing/2014/main" id="{376E6A9F-273A-4CC1-B655-126F4718DC86}"/>
              </a:ext>
            </a:extLst>
          </p:cNvPr>
          <p:cNvSpPr/>
          <p:nvPr/>
        </p:nvSpPr>
        <p:spPr>
          <a:xfrm>
            <a:off x="5472525" y="4905211"/>
            <a:ext cx="647677" cy="651274"/>
          </a:xfrm>
          <a:custGeom>
            <a:avLst/>
            <a:gdLst>
              <a:gd name="connsiteX0" fmla="*/ 318014 w 917841"/>
              <a:gd name="connsiteY0" fmla="*/ 437985 h 922938"/>
              <a:gd name="connsiteX1" fmla="*/ 185211 w 917841"/>
              <a:gd name="connsiteY1" fmla="*/ 566327 h 922938"/>
              <a:gd name="connsiteX2" fmla="*/ 318014 w 917841"/>
              <a:gd name="connsiteY2" fmla="*/ 694668 h 922938"/>
              <a:gd name="connsiteX3" fmla="*/ 450816 w 917841"/>
              <a:gd name="connsiteY3" fmla="*/ 566327 h 922938"/>
              <a:gd name="connsiteX4" fmla="*/ 318014 w 917841"/>
              <a:gd name="connsiteY4" fmla="*/ 437985 h 922938"/>
              <a:gd name="connsiteX5" fmla="*/ 564119 w 917841"/>
              <a:gd name="connsiteY5" fmla="*/ 399391 h 922938"/>
              <a:gd name="connsiteX6" fmla="*/ 742146 w 917841"/>
              <a:gd name="connsiteY6" fmla="*/ 577418 h 922938"/>
              <a:gd name="connsiteX7" fmla="*/ 732013 w 917841"/>
              <a:gd name="connsiteY7" fmla="*/ 627608 h 922938"/>
              <a:gd name="connsiteX8" fmla="*/ 890860 w 917841"/>
              <a:gd name="connsiteY8" fmla="*/ 627608 h 922938"/>
              <a:gd name="connsiteX9" fmla="*/ 886674 w 917841"/>
              <a:gd name="connsiteY9" fmla="*/ 641094 h 922938"/>
              <a:gd name="connsiteX10" fmla="*/ 461469 w 917841"/>
              <a:gd name="connsiteY10" fmla="*/ 922938 h 922938"/>
              <a:gd name="connsiteX11" fmla="*/ 36265 w 917841"/>
              <a:gd name="connsiteY11" fmla="*/ 641094 h 922938"/>
              <a:gd name="connsiteX12" fmla="*/ 32079 w 917841"/>
              <a:gd name="connsiteY12" fmla="*/ 627608 h 922938"/>
              <a:gd name="connsiteX13" fmla="*/ 180068 w 917841"/>
              <a:gd name="connsiteY13" fmla="*/ 627608 h 922938"/>
              <a:gd name="connsiteX14" fmla="*/ 177463 w 917841"/>
              <a:gd name="connsiteY14" fmla="*/ 623874 h 922938"/>
              <a:gd name="connsiteX15" fmla="*/ 165566 w 917841"/>
              <a:gd name="connsiteY15" fmla="*/ 566925 h 922938"/>
              <a:gd name="connsiteX16" fmla="*/ 316958 w 917841"/>
              <a:gd name="connsiteY16" fmla="*/ 420620 h 922938"/>
              <a:gd name="connsiteX17" fmla="*/ 424008 w 917841"/>
              <a:gd name="connsiteY17" fmla="*/ 463472 h 922938"/>
              <a:gd name="connsiteX18" fmla="*/ 426013 w 917841"/>
              <a:gd name="connsiteY18" fmla="*/ 466347 h 922938"/>
              <a:gd name="connsiteX19" fmla="*/ 438235 w 917841"/>
              <a:gd name="connsiteY19" fmla="*/ 451534 h 922938"/>
              <a:gd name="connsiteX20" fmla="*/ 564119 w 917841"/>
              <a:gd name="connsiteY20" fmla="*/ 399391 h 922938"/>
              <a:gd name="connsiteX21" fmla="*/ 214171 w 917841"/>
              <a:gd name="connsiteY21" fmla="*/ 298545 h 922938"/>
              <a:gd name="connsiteX22" fmla="*/ 145218 w 917841"/>
              <a:gd name="connsiteY22" fmla="*/ 298546 h 922938"/>
              <a:gd name="connsiteX23" fmla="*/ 145218 w 917841"/>
              <a:gd name="connsiteY23" fmla="*/ 321530 h 922938"/>
              <a:gd name="connsiteX24" fmla="*/ 214171 w 917841"/>
              <a:gd name="connsiteY24" fmla="*/ 321531 h 922938"/>
              <a:gd name="connsiteX25" fmla="*/ 425017 w 917841"/>
              <a:gd name="connsiteY25" fmla="*/ 182916 h 922938"/>
              <a:gd name="connsiteX26" fmla="*/ 376259 w 917841"/>
              <a:gd name="connsiteY26" fmla="*/ 231674 h 922938"/>
              <a:gd name="connsiteX27" fmla="*/ 392512 w 917841"/>
              <a:gd name="connsiteY27" fmla="*/ 247927 h 922938"/>
              <a:gd name="connsiteX28" fmla="*/ 441270 w 917841"/>
              <a:gd name="connsiteY28" fmla="*/ 199169 h 922938"/>
              <a:gd name="connsiteX29" fmla="*/ 202899 w 917841"/>
              <a:gd name="connsiteY29" fmla="*/ 182540 h 922938"/>
              <a:gd name="connsiteX30" fmla="*/ 186646 w 917841"/>
              <a:gd name="connsiteY30" fmla="*/ 198793 h 922938"/>
              <a:gd name="connsiteX31" fmla="*/ 235403 w 917841"/>
              <a:gd name="connsiteY31" fmla="*/ 247550 h 922938"/>
              <a:gd name="connsiteX32" fmla="*/ 251656 w 917841"/>
              <a:gd name="connsiteY32" fmla="*/ 231297 h 922938"/>
              <a:gd name="connsiteX33" fmla="*/ 302280 w 917841"/>
              <a:gd name="connsiteY33" fmla="*/ 141484 h 922938"/>
              <a:gd name="connsiteX34" fmla="*/ 302280 w 917841"/>
              <a:gd name="connsiteY34" fmla="*/ 210437 h 922938"/>
              <a:gd name="connsiteX35" fmla="*/ 325265 w 917841"/>
              <a:gd name="connsiteY35" fmla="*/ 210437 h 922938"/>
              <a:gd name="connsiteX36" fmla="*/ 325264 w 917841"/>
              <a:gd name="connsiteY36" fmla="*/ 141484 h 922938"/>
              <a:gd name="connsiteX37" fmla="*/ 461469 w 917841"/>
              <a:gd name="connsiteY37" fmla="*/ 0 h 922938"/>
              <a:gd name="connsiteX38" fmla="*/ 913563 w 917841"/>
              <a:gd name="connsiteY38" fmla="*/ 368467 h 922938"/>
              <a:gd name="connsiteX39" fmla="*/ 917841 w 917841"/>
              <a:gd name="connsiteY39" fmla="*/ 410908 h 922938"/>
              <a:gd name="connsiteX40" fmla="*/ 913744 w 917841"/>
              <a:gd name="connsiteY40" fmla="*/ 407293 h 922938"/>
              <a:gd name="connsiteX41" fmla="*/ 793216 w 917841"/>
              <a:gd name="connsiteY41" fmla="*/ 323625 h 922938"/>
              <a:gd name="connsiteX42" fmla="*/ 633764 w 917841"/>
              <a:gd name="connsiteY42" fmla="*/ 276543 h 922938"/>
              <a:gd name="connsiteX43" fmla="*/ 580613 w 917841"/>
              <a:gd name="connsiteY43" fmla="*/ 271768 h 922938"/>
              <a:gd name="connsiteX44" fmla="*/ 554039 w 917841"/>
              <a:gd name="connsiteY44" fmla="*/ 271106 h 922938"/>
              <a:gd name="connsiteX45" fmla="*/ 462778 w 917841"/>
              <a:gd name="connsiteY45" fmla="*/ 277891 h 922938"/>
              <a:gd name="connsiteX46" fmla="*/ 394752 w 917841"/>
              <a:gd name="connsiteY46" fmla="*/ 293701 h 922938"/>
              <a:gd name="connsiteX47" fmla="*/ 391427 w 917841"/>
              <a:gd name="connsiteY47" fmla="*/ 277233 h 922938"/>
              <a:gd name="connsiteX48" fmla="*/ 313772 w 917841"/>
              <a:gd name="connsiteY48" fmla="*/ 225760 h 922938"/>
              <a:gd name="connsiteX49" fmla="*/ 229494 w 917841"/>
              <a:gd name="connsiteY49" fmla="*/ 310037 h 922938"/>
              <a:gd name="connsiteX50" fmla="*/ 236117 w 917841"/>
              <a:gd name="connsiteY50" fmla="*/ 342842 h 922938"/>
              <a:gd name="connsiteX51" fmla="*/ 250469 w 917841"/>
              <a:gd name="connsiteY51" fmla="*/ 364129 h 922938"/>
              <a:gd name="connsiteX52" fmla="*/ 238324 w 917841"/>
              <a:gd name="connsiteY52" fmla="*/ 372299 h 922938"/>
              <a:gd name="connsiteX53" fmla="*/ 236468 w 917841"/>
              <a:gd name="connsiteY53" fmla="*/ 373578 h 922938"/>
              <a:gd name="connsiteX54" fmla="*/ 235028 w 917841"/>
              <a:gd name="connsiteY54" fmla="*/ 372138 h 922938"/>
              <a:gd name="connsiteX55" fmla="*/ 227220 w 917841"/>
              <a:gd name="connsiteY55" fmla="*/ 379947 h 922938"/>
              <a:gd name="connsiteX56" fmla="*/ 225386 w 917841"/>
              <a:gd name="connsiteY56" fmla="*/ 381209 h 922938"/>
              <a:gd name="connsiteX57" fmla="*/ 39695 w 917841"/>
              <a:gd name="connsiteY57" fmla="*/ 457309 h 922938"/>
              <a:gd name="connsiteX58" fmla="*/ 402 w 917841"/>
              <a:gd name="connsiteY58" fmla="*/ 465453 h 922938"/>
              <a:gd name="connsiteX59" fmla="*/ 0 w 917841"/>
              <a:gd name="connsiteY59" fmla="*/ 461469 h 922938"/>
              <a:gd name="connsiteX60" fmla="*/ 461469 w 917841"/>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17841" h="922938">
                <a:moveTo>
                  <a:pt x="318014" y="437985"/>
                </a:moveTo>
                <a:cubicBezTo>
                  <a:pt x="244669" y="437985"/>
                  <a:pt x="185211" y="495446"/>
                  <a:pt x="185211" y="566327"/>
                </a:cubicBezTo>
                <a:cubicBezTo>
                  <a:pt x="185211" y="637208"/>
                  <a:pt x="244669" y="694668"/>
                  <a:pt x="318014" y="694668"/>
                </a:cubicBezTo>
                <a:cubicBezTo>
                  <a:pt x="391358" y="694668"/>
                  <a:pt x="450816" y="637208"/>
                  <a:pt x="450816" y="566327"/>
                </a:cubicBezTo>
                <a:cubicBezTo>
                  <a:pt x="450816" y="495446"/>
                  <a:pt x="391358" y="437985"/>
                  <a:pt x="318014" y="437985"/>
                </a:cubicBezTo>
                <a:close/>
                <a:moveTo>
                  <a:pt x="564119" y="399391"/>
                </a:moveTo>
                <a:cubicBezTo>
                  <a:pt x="662440" y="399391"/>
                  <a:pt x="742146" y="479097"/>
                  <a:pt x="742146" y="577418"/>
                </a:cubicBezTo>
                <a:lnTo>
                  <a:pt x="732013" y="627608"/>
                </a:lnTo>
                <a:lnTo>
                  <a:pt x="890860" y="627608"/>
                </a:lnTo>
                <a:lnTo>
                  <a:pt x="886674" y="641094"/>
                </a:lnTo>
                <a:cubicBezTo>
                  <a:pt x="816619" y="806722"/>
                  <a:pt x="652616" y="922938"/>
                  <a:pt x="461469" y="922938"/>
                </a:cubicBezTo>
                <a:cubicBezTo>
                  <a:pt x="270323" y="922938"/>
                  <a:pt x="106320" y="806722"/>
                  <a:pt x="36265" y="641094"/>
                </a:cubicBezTo>
                <a:lnTo>
                  <a:pt x="32079" y="627608"/>
                </a:lnTo>
                <a:lnTo>
                  <a:pt x="180068" y="627608"/>
                </a:lnTo>
                <a:lnTo>
                  <a:pt x="177463" y="623874"/>
                </a:lnTo>
                <a:cubicBezTo>
                  <a:pt x="169802" y="606370"/>
                  <a:pt x="165566" y="587126"/>
                  <a:pt x="165566" y="566925"/>
                </a:cubicBezTo>
                <a:cubicBezTo>
                  <a:pt x="165566" y="486123"/>
                  <a:pt x="233346" y="420620"/>
                  <a:pt x="316958" y="420620"/>
                </a:cubicBezTo>
                <a:cubicBezTo>
                  <a:pt x="358763" y="420620"/>
                  <a:pt x="396611" y="436996"/>
                  <a:pt x="424008" y="463472"/>
                </a:cubicBezTo>
                <a:lnTo>
                  <a:pt x="426013" y="466347"/>
                </a:lnTo>
                <a:lnTo>
                  <a:pt x="438235" y="451534"/>
                </a:lnTo>
                <a:cubicBezTo>
                  <a:pt x="470452" y="419318"/>
                  <a:pt x="514958" y="399391"/>
                  <a:pt x="564119" y="399391"/>
                </a:cubicBezTo>
                <a:close/>
                <a:moveTo>
                  <a:pt x="214171" y="298545"/>
                </a:moveTo>
                <a:lnTo>
                  <a:pt x="145218" y="298546"/>
                </a:lnTo>
                <a:lnTo>
                  <a:pt x="145218" y="321530"/>
                </a:lnTo>
                <a:lnTo>
                  <a:pt x="214171" y="321531"/>
                </a:lnTo>
                <a:close/>
                <a:moveTo>
                  <a:pt x="425017" y="182916"/>
                </a:moveTo>
                <a:lnTo>
                  <a:pt x="376259" y="231674"/>
                </a:lnTo>
                <a:lnTo>
                  <a:pt x="392512" y="247927"/>
                </a:lnTo>
                <a:lnTo>
                  <a:pt x="441270" y="199169"/>
                </a:lnTo>
                <a:close/>
                <a:moveTo>
                  <a:pt x="202899" y="182540"/>
                </a:moveTo>
                <a:lnTo>
                  <a:pt x="186646" y="198793"/>
                </a:lnTo>
                <a:lnTo>
                  <a:pt x="235403" y="247550"/>
                </a:lnTo>
                <a:lnTo>
                  <a:pt x="251656" y="231297"/>
                </a:lnTo>
                <a:close/>
                <a:moveTo>
                  <a:pt x="302280" y="141484"/>
                </a:moveTo>
                <a:lnTo>
                  <a:pt x="302280" y="210437"/>
                </a:lnTo>
                <a:lnTo>
                  <a:pt x="325265" y="210437"/>
                </a:lnTo>
                <a:lnTo>
                  <a:pt x="325264" y="141484"/>
                </a:lnTo>
                <a:close/>
                <a:moveTo>
                  <a:pt x="461469" y="0"/>
                </a:moveTo>
                <a:cubicBezTo>
                  <a:pt x="684473" y="0"/>
                  <a:pt x="870533" y="158184"/>
                  <a:pt x="913563" y="368467"/>
                </a:cubicBezTo>
                <a:lnTo>
                  <a:pt x="917841" y="410908"/>
                </a:lnTo>
                <a:lnTo>
                  <a:pt x="913744" y="407293"/>
                </a:lnTo>
                <a:cubicBezTo>
                  <a:pt x="890396" y="387163"/>
                  <a:pt x="838089" y="344315"/>
                  <a:pt x="793216" y="323625"/>
                </a:cubicBezTo>
                <a:cubicBezTo>
                  <a:pt x="743033" y="299226"/>
                  <a:pt x="689152" y="283316"/>
                  <a:pt x="633764" y="276543"/>
                </a:cubicBezTo>
                <a:lnTo>
                  <a:pt x="580613" y="271768"/>
                </a:lnTo>
                <a:cubicBezTo>
                  <a:pt x="571577" y="271768"/>
                  <a:pt x="562542" y="271106"/>
                  <a:pt x="554039" y="271106"/>
                </a:cubicBezTo>
                <a:cubicBezTo>
                  <a:pt x="522880" y="271106"/>
                  <a:pt x="492301" y="273419"/>
                  <a:pt x="462778" y="277891"/>
                </a:cubicBezTo>
                <a:lnTo>
                  <a:pt x="394752" y="293701"/>
                </a:lnTo>
                <a:lnTo>
                  <a:pt x="391427" y="277233"/>
                </a:lnTo>
                <a:cubicBezTo>
                  <a:pt x="378633" y="246985"/>
                  <a:pt x="348681" y="225760"/>
                  <a:pt x="313772" y="225760"/>
                </a:cubicBezTo>
                <a:cubicBezTo>
                  <a:pt x="267227" y="225760"/>
                  <a:pt x="229494" y="263493"/>
                  <a:pt x="229494" y="310037"/>
                </a:cubicBezTo>
                <a:cubicBezTo>
                  <a:pt x="229494" y="321674"/>
                  <a:pt x="231853" y="332759"/>
                  <a:pt x="236117" y="342842"/>
                </a:cubicBezTo>
                <a:lnTo>
                  <a:pt x="250469" y="364129"/>
                </a:lnTo>
                <a:lnTo>
                  <a:pt x="238324" y="372299"/>
                </a:lnTo>
                <a:lnTo>
                  <a:pt x="236468" y="373578"/>
                </a:lnTo>
                <a:lnTo>
                  <a:pt x="235028" y="372138"/>
                </a:lnTo>
                <a:lnTo>
                  <a:pt x="227220" y="379947"/>
                </a:lnTo>
                <a:lnTo>
                  <a:pt x="225386" y="381209"/>
                </a:lnTo>
                <a:cubicBezTo>
                  <a:pt x="200246" y="397438"/>
                  <a:pt x="138459" y="432420"/>
                  <a:pt x="39695" y="457309"/>
                </a:cubicBezTo>
                <a:lnTo>
                  <a:pt x="402" y="465453"/>
                </a:lnTo>
                <a:lnTo>
                  <a:pt x="0" y="461469"/>
                </a:ln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4" name="Freeform: Shape 333" descr="Speech with solid fill">
            <a:extLst>
              <a:ext uri="{FF2B5EF4-FFF2-40B4-BE49-F238E27FC236}">
                <a16:creationId xmlns:a16="http://schemas.microsoft.com/office/drawing/2014/main" id="{47ED3026-7D2B-40A9-BE6A-544BD3A49357}"/>
              </a:ext>
            </a:extLst>
          </p:cNvPr>
          <p:cNvSpPr/>
          <p:nvPr/>
        </p:nvSpPr>
        <p:spPr>
          <a:xfrm flipH="1">
            <a:off x="4210708" y="4975130"/>
            <a:ext cx="240451" cy="219236"/>
          </a:xfrm>
          <a:custGeom>
            <a:avLst/>
            <a:gdLst>
              <a:gd name="connsiteX0" fmla="*/ 242949 w 469461"/>
              <a:gd name="connsiteY0" fmla="*/ 235127 h 428039"/>
              <a:gd name="connsiteX1" fmla="*/ 259515 w 469461"/>
              <a:gd name="connsiteY1" fmla="*/ 241969 h 428039"/>
              <a:gd name="connsiteX2" fmla="*/ 259550 w 469461"/>
              <a:gd name="connsiteY2" fmla="*/ 242003 h 428039"/>
              <a:gd name="connsiteX3" fmla="*/ 264572 w 469461"/>
              <a:gd name="connsiteY3" fmla="*/ 249498 h 428039"/>
              <a:gd name="connsiteX4" fmla="*/ 266403 w 469461"/>
              <a:gd name="connsiteY4" fmla="*/ 258639 h 428039"/>
              <a:gd name="connsiteX5" fmla="*/ 264566 w 469461"/>
              <a:gd name="connsiteY5" fmla="*/ 267737 h 428039"/>
              <a:gd name="connsiteX6" fmla="*/ 252055 w 469461"/>
              <a:gd name="connsiteY6" fmla="*/ 280181 h 428039"/>
              <a:gd name="connsiteX7" fmla="*/ 242918 w 469461"/>
              <a:gd name="connsiteY7" fmla="*/ 282021 h 428039"/>
              <a:gd name="connsiteX8" fmla="*/ 233819 w 469461"/>
              <a:gd name="connsiteY8" fmla="*/ 280184 h 428039"/>
              <a:gd name="connsiteX9" fmla="*/ 221385 w 469461"/>
              <a:gd name="connsiteY9" fmla="*/ 267747 h 428039"/>
              <a:gd name="connsiteX10" fmla="*/ 219544 w 469461"/>
              <a:gd name="connsiteY10" fmla="*/ 258648 h 428039"/>
              <a:gd name="connsiteX11" fmla="*/ 221378 w 469461"/>
              <a:gd name="connsiteY11" fmla="*/ 249508 h 428039"/>
              <a:gd name="connsiteX12" fmla="*/ 226397 w 469461"/>
              <a:gd name="connsiteY12" fmla="*/ 242003 h 428039"/>
              <a:gd name="connsiteX13" fmla="*/ 242949 w 469461"/>
              <a:gd name="connsiteY13" fmla="*/ 235127 h 428039"/>
              <a:gd name="connsiteX14" fmla="*/ 253027 w 469461"/>
              <a:gd name="connsiteY14" fmla="*/ 20842 h 428039"/>
              <a:gd name="connsiteX15" fmla="*/ 325024 w 469461"/>
              <a:gd name="connsiteY15" fmla="*/ 101479 h 428039"/>
              <a:gd name="connsiteX16" fmla="*/ 286686 w 469461"/>
              <a:gd name="connsiteY16" fmla="*/ 101479 h 428039"/>
              <a:gd name="connsiteX17" fmla="*/ 243574 w 469461"/>
              <a:gd name="connsiteY17" fmla="*/ 58363 h 428039"/>
              <a:gd name="connsiteX18" fmla="*/ 200459 w 469461"/>
              <a:gd name="connsiteY18" fmla="*/ 101476 h 428039"/>
              <a:gd name="connsiteX19" fmla="*/ 220675 w 469461"/>
              <a:gd name="connsiteY19" fmla="*/ 138009 h 428039"/>
              <a:gd name="connsiteX20" fmla="*/ 262751 w 469461"/>
              <a:gd name="connsiteY20" fmla="*/ 212495 h 428039"/>
              <a:gd name="connsiteX21" fmla="*/ 224413 w 469461"/>
              <a:gd name="connsiteY21" fmla="*/ 212495 h 428039"/>
              <a:gd name="connsiteX22" fmla="*/ 200267 w 469461"/>
              <a:gd name="connsiteY22" fmla="*/ 170461 h 428039"/>
              <a:gd name="connsiteX23" fmla="*/ 162642 w 469461"/>
              <a:gd name="connsiteY23" fmla="*/ 92288 h 428039"/>
              <a:gd name="connsiteX24" fmla="*/ 253027 w 469461"/>
              <a:gd name="connsiteY24" fmla="*/ 20842 h 428039"/>
              <a:gd name="connsiteX25" fmla="*/ 445988 w 469461"/>
              <a:gd name="connsiteY25" fmla="*/ 0 h 428039"/>
              <a:gd name="connsiteX26" fmla="*/ 23473 w 469461"/>
              <a:gd name="connsiteY26" fmla="*/ 0 h 428039"/>
              <a:gd name="connsiteX27" fmla="*/ 0 w 469461"/>
              <a:gd name="connsiteY27" fmla="*/ 23473 h 428039"/>
              <a:gd name="connsiteX28" fmla="*/ 0 w 469461"/>
              <a:gd name="connsiteY28" fmla="*/ 308603 h 428039"/>
              <a:gd name="connsiteX29" fmla="*/ 23473 w 469461"/>
              <a:gd name="connsiteY29" fmla="*/ 332076 h 428039"/>
              <a:gd name="connsiteX30" fmla="*/ 281677 w 469461"/>
              <a:gd name="connsiteY30" fmla="*/ 332076 h 428039"/>
              <a:gd name="connsiteX31" fmla="*/ 375569 w 469461"/>
              <a:gd name="connsiteY31" fmla="*/ 428039 h 428039"/>
              <a:gd name="connsiteX32" fmla="*/ 375569 w 469461"/>
              <a:gd name="connsiteY32" fmla="*/ 332766 h 428039"/>
              <a:gd name="connsiteX33" fmla="*/ 445988 w 469461"/>
              <a:gd name="connsiteY33" fmla="*/ 332766 h 428039"/>
              <a:gd name="connsiteX34" fmla="*/ 469461 w 469461"/>
              <a:gd name="connsiteY34" fmla="*/ 309293 h 428039"/>
              <a:gd name="connsiteX35" fmla="*/ 469461 w 469461"/>
              <a:gd name="connsiteY35" fmla="*/ 24164 h 428039"/>
              <a:gd name="connsiteX36" fmla="*/ 445988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42949" y="235127"/>
                </a:moveTo>
                <a:cubicBezTo>
                  <a:pt x="248942" y="235121"/>
                  <a:pt x="254937" y="237401"/>
                  <a:pt x="259515" y="241969"/>
                </a:cubicBezTo>
                <a:cubicBezTo>
                  <a:pt x="259527" y="241980"/>
                  <a:pt x="259538" y="241992"/>
                  <a:pt x="259550" y="242003"/>
                </a:cubicBezTo>
                <a:cubicBezTo>
                  <a:pt x="261692" y="244154"/>
                  <a:pt x="263398" y="246699"/>
                  <a:pt x="264572" y="249498"/>
                </a:cubicBezTo>
                <a:cubicBezTo>
                  <a:pt x="265794" y="252390"/>
                  <a:pt x="266417" y="255499"/>
                  <a:pt x="266403" y="258639"/>
                </a:cubicBezTo>
                <a:cubicBezTo>
                  <a:pt x="266420" y="261765"/>
                  <a:pt x="265795" y="264862"/>
                  <a:pt x="264566" y="267737"/>
                </a:cubicBezTo>
                <a:cubicBezTo>
                  <a:pt x="262177" y="273357"/>
                  <a:pt x="257688" y="277822"/>
                  <a:pt x="252055" y="280181"/>
                </a:cubicBezTo>
                <a:cubicBezTo>
                  <a:pt x="249164" y="281403"/>
                  <a:pt x="246056" y="282029"/>
                  <a:pt x="242918" y="282021"/>
                </a:cubicBezTo>
                <a:cubicBezTo>
                  <a:pt x="239791" y="282037"/>
                  <a:pt x="236694" y="281412"/>
                  <a:pt x="233819" y="280184"/>
                </a:cubicBezTo>
                <a:cubicBezTo>
                  <a:pt x="228226" y="277796"/>
                  <a:pt x="223772" y="273340"/>
                  <a:pt x="221385" y="267747"/>
                </a:cubicBezTo>
                <a:cubicBezTo>
                  <a:pt x="220156" y="264872"/>
                  <a:pt x="219530" y="261775"/>
                  <a:pt x="219544" y="258648"/>
                </a:cubicBezTo>
                <a:cubicBezTo>
                  <a:pt x="219533" y="255509"/>
                  <a:pt x="220157" y="252400"/>
                  <a:pt x="221378" y="249508"/>
                </a:cubicBezTo>
                <a:cubicBezTo>
                  <a:pt x="222551" y="246706"/>
                  <a:pt x="224256" y="244157"/>
                  <a:pt x="226397" y="242003"/>
                </a:cubicBezTo>
                <a:cubicBezTo>
                  <a:pt x="230965" y="237426"/>
                  <a:pt x="236956" y="235134"/>
                  <a:pt x="242949" y="235127"/>
                </a:cubicBezTo>
                <a:close/>
                <a:moveTo>
                  <a:pt x="253027" y="20842"/>
                </a:moveTo>
                <a:cubicBezTo>
                  <a:pt x="293971" y="25634"/>
                  <a:pt x="324883" y="60256"/>
                  <a:pt x="325024" y="101479"/>
                </a:cubicBezTo>
                <a:lnTo>
                  <a:pt x="286686" y="101479"/>
                </a:lnTo>
                <a:cubicBezTo>
                  <a:pt x="286687" y="77668"/>
                  <a:pt x="267385" y="58364"/>
                  <a:pt x="243574" y="58363"/>
                </a:cubicBezTo>
                <a:cubicBezTo>
                  <a:pt x="219763" y="58362"/>
                  <a:pt x="200460" y="77664"/>
                  <a:pt x="200459" y="101476"/>
                </a:cubicBezTo>
                <a:cubicBezTo>
                  <a:pt x="200458" y="116322"/>
                  <a:pt x="208096" y="130124"/>
                  <a:pt x="220675" y="138009"/>
                </a:cubicBezTo>
                <a:cubicBezTo>
                  <a:pt x="246636" y="153892"/>
                  <a:pt x="262548" y="182062"/>
                  <a:pt x="262751" y="212495"/>
                </a:cubicBezTo>
                <a:lnTo>
                  <a:pt x="224413" y="212495"/>
                </a:lnTo>
                <a:cubicBezTo>
                  <a:pt x="224169" y="195253"/>
                  <a:pt x="215038" y="179359"/>
                  <a:pt x="200267" y="170461"/>
                </a:cubicBezTo>
                <a:cubicBezTo>
                  <a:pt x="173673" y="153863"/>
                  <a:pt x="159024" y="123427"/>
                  <a:pt x="162642" y="92288"/>
                </a:cubicBezTo>
                <a:cubicBezTo>
                  <a:pt x="167872" y="47599"/>
                  <a:pt x="208338" y="15612"/>
                  <a:pt x="253027" y="20842"/>
                </a:cubicBez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grpSp>
        <p:nvGrpSpPr>
          <p:cNvPr id="75" name="Group 74">
            <a:extLst>
              <a:ext uri="{FF2B5EF4-FFF2-40B4-BE49-F238E27FC236}">
                <a16:creationId xmlns:a16="http://schemas.microsoft.com/office/drawing/2014/main" id="{1D5FB590-2BD5-4820-872D-E371ED6E4871}"/>
              </a:ext>
            </a:extLst>
          </p:cNvPr>
          <p:cNvGrpSpPr/>
          <p:nvPr/>
        </p:nvGrpSpPr>
        <p:grpSpPr>
          <a:xfrm>
            <a:off x="6174354" y="4906722"/>
            <a:ext cx="651273" cy="732085"/>
            <a:chOff x="5943462" y="4878831"/>
            <a:chExt cx="922937" cy="1037458"/>
          </a:xfrm>
        </p:grpSpPr>
        <p:sp>
          <p:nvSpPr>
            <p:cNvPr id="330" name="Oval 329">
              <a:extLst>
                <a:ext uri="{FF2B5EF4-FFF2-40B4-BE49-F238E27FC236}">
                  <a16:creationId xmlns:a16="http://schemas.microsoft.com/office/drawing/2014/main" id="{858263FE-A9A7-4CA1-AC3E-82D94AAC3979}"/>
                </a:ext>
              </a:extLst>
            </p:cNvPr>
            <p:cNvSpPr/>
            <p:nvPr/>
          </p:nvSpPr>
          <p:spPr>
            <a:xfrm>
              <a:off x="5943462" y="4878831"/>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6" name="Picture 355" descr="Icon&#10;&#10;Description automatically generated">
              <a:extLst>
                <a:ext uri="{FF2B5EF4-FFF2-40B4-BE49-F238E27FC236}">
                  <a16:creationId xmlns:a16="http://schemas.microsoft.com/office/drawing/2014/main" id="{7DF065D9-6EEC-4666-B26F-FAECF38CE091}"/>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55743" y="4922360"/>
              <a:ext cx="275597" cy="275597"/>
            </a:xfrm>
            <a:prstGeom prst="rect">
              <a:avLst/>
            </a:prstGeom>
          </p:spPr>
        </p:pic>
        <p:sp>
          <p:nvSpPr>
            <p:cNvPr id="357" name="Freeform: Shape 356">
              <a:extLst>
                <a:ext uri="{FF2B5EF4-FFF2-40B4-BE49-F238E27FC236}">
                  <a16:creationId xmlns:a16="http://schemas.microsoft.com/office/drawing/2014/main" id="{939B5D25-E016-4790-A937-0749A1486EFB}"/>
                </a:ext>
              </a:extLst>
            </p:cNvPr>
            <p:cNvSpPr/>
            <p:nvPr/>
          </p:nvSpPr>
          <p:spPr>
            <a:xfrm>
              <a:off x="6223429" y="5211885"/>
              <a:ext cx="344375" cy="704404"/>
            </a:xfrm>
            <a:custGeom>
              <a:avLst/>
              <a:gdLst>
                <a:gd name="connsiteX0" fmla="*/ 380830 w 419100"/>
                <a:gd name="connsiteY0" fmla="*/ 460262 h 857250"/>
                <a:gd name="connsiteX1" fmla="*/ 356740 w 419100"/>
                <a:gd name="connsiteY1" fmla="*/ 483122 h 857250"/>
                <a:gd name="connsiteX2" fmla="*/ 380830 w 419100"/>
                <a:gd name="connsiteY2" fmla="*/ 505982 h 857250"/>
                <a:gd name="connsiteX3" fmla="*/ 404920 w 419100"/>
                <a:gd name="connsiteY3" fmla="*/ 483122 h 857250"/>
                <a:gd name="connsiteX4" fmla="*/ 380830 w 419100"/>
                <a:gd name="connsiteY4" fmla="*/ 460262 h 857250"/>
                <a:gd name="connsiteX5" fmla="*/ 36913 w 419100"/>
                <a:gd name="connsiteY5" fmla="*/ 454642 h 857250"/>
                <a:gd name="connsiteX6" fmla="*/ 12823 w 419100"/>
                <a:gd name="connsiteY6" fmla="*/ 477502 h 857250"/>
                <a:gd name="connsiteX7" fmla="*/ 36913 w 419100"/>
                <a:gd name="connsiteY7" fmla="*/ 500362 h 857250"/>
                <a:gd name="connsiteX8" fmla="*/ 61003 w 419100"/>
                <a:gd name="connsiteY8" fmla="*/ 477502 h 857250"/>
                <a:gd name="connsiteX9" fmla="*/ 36913 w 419100"/>
                <a:gd name="connsiteY9" fmla="*/ 454642 h 857250"/>
                <a:gd name="connsiteX10" fmla="*/ 209550 w 419100"/>
                <a:gd name="connsiteY10" fmla="*/ 171450 h 857250"/>
                <a:gd name="connsiteX11" fmla="*/ 272415 w 419100"/>
                <a:gd name="connsiteY11" fmla="*/ 179070 h 857250"/>
                <a:gd name="connsiteX12" fmla="*/ 352425 w 419100"/>
                <a:gd name="connsiteY12" fmla="*/ 220980 h 857250"/>
                <a:gd name="connsiteX13" fmla="*/ 363855 w 419100"/>
                <a:gd name="connsiteY13" fmla="*/ 241935 h 857250"/>
                <a:gd name="connsiteX14" fmla="*/ 417195 w 419100"/>
                <a:gd name="connsiteY14" fmla="*/ 468630 h 857250"/>
                <a:gd name="connsiteX15" fmla="*/ 419100 w 419100"/>
                <a:gd name="connsiteY15" fmla="*/ 478155 h 857250"/>
                <a:gd name="connsiteX16" fmla="*/ 381000 w 419100"/>
                <a:gd name="connsiteY16" fmla="*/ 516255 h 857250"/>
                <a:gd name="connsiteX17" fmla="*/ 344805 w 419100"/>
                <a:gd name="connsiteY17" fmla="*/ 487680 h 857250"/>
                <a:gd name="connsiteX18" fmla="*/ 304800 w 419100"/>
                <a:gd name="connsiteY18" fmla="*/ 321945 h 857250"/>
                <a:gd name="connsiteX19" fmla="*/ 304800 w 419100"/>
                <a:gd name="connsiteY19" fmla="*/ 857250 h 857250"/>
                <a:gd name="connsiteX20" fmla="*/ 228600 w 419100"/>
                <a:gd name="connsiteY20" fmla="*/ 857250 h 857250"/>
                <a:gd name="connsiteX21" fmla="*/ 228600 w 419100"/>
                <a:gd name="connsiteY21" fmla="*/ 514350 h 857250"/>
                <a:gd name="connsiteX22" fmla="*/ 190500 w 419100"/>
                <a:gd name="connsiteY22" fmla="*/ 514350 h 857250"/>
                <a:gd name="connsiteX23" fmla="*/ 190500 w 419100"/>
                <a:gd name="connsiteY23" fmla="*/ 857250 h 857250"/>
                <a:gd name="connsiteX24" fmla="*/ 114300 w 419100"/>
                <a:gd name="connsiteY24" fmla="*/ 857250 h 857250"/>
                <a:gd name="connsiteX25" fmla="*/ 114300 w 419100"/>
                <a:gd name="connsiteY25" fmla="*/ 323850 h 857250"/>
                <a:gd name="connsiteX26" fmla="*/ 74295 w 419100"/>
                <a:gd name="connsiteY26" fmla="*/ 489585 h 857250"/>
                <a:gd name="connsiteX27" fmla="*/ 38100 w 419100"/>
                <a:gd name="connsiteY27" fmla="*/ 518160 h 857250"/>
                <a:gd name="connsiteX28" fmla="*/ 0 w 419100"/>
                <a:gd name="connsiteY28" fmla="*/ 480060 h 857250"/>
                <a:gd name="connsiteX29" fmla="*/ 1905 w 419100"/>
                <a:gd name="connsiteY29" fmla="*/ 470535 h 857250"/>
                <a:gd name="connsiteX30" fmla="*/ 55245 w 419100"/>
                <a:gd name="connsiteY30" fmla="*/ 243840 h 857250"/>
                <a:gd name="connsiteX31" fmla="*/ 66675 w 419100"/>
                <a:gd name="connsiteY31" fmla="*/ 222885 h 857250"/>
                <a:gd name="connsiteX32" fmla="*/ 146685 w 419100"/>
                <a:gd name="connsiteY32" fmla="*/ 180975 h 857250"/>
                <a:gd name="connsiteX33" fmla="*/ 209550 w 419100"/>
                <a:gd name="connsiteY33" fmla="*/ 171450 h 857250"/>
                <a:gd name="connsiteX34" fmla="*/ 209550 w 419100"/>
                <a:gd name="connsiteY34" fmla="*/ 0 h 857250"/>
                <a:gd name="connsiteX35" fmla="*/ 285750 w 419100"/>
                <a:gd name="connsiteY35" fmla="*/ 76200 h 857250"/>
                <a:gd name="connsiteX36" fmla="*/ 209550 w 419100"/>
                <a:gd name="connsiteY36" fmla="*/ 152400 h 857250"/>
                <a:gd name="connsiteX37" fmla="*/ 133350 w 419100"/>
                <a:gd name="connsiteY37" fmla="*/ 76200 h 857250"/>
                <a:gd name="connsiteX38" fmla="*/ 209550 w 419100"/>
                <a:gd name="connsiteY38"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100" h="857250">
                  <a:moveTo>
                    <a:pt x="380830" y="460262"/>
                  </a:moveTo>
                  <a:cubicBezTo>
                    <a:pt x="367525" y="460262"/>
                    <a:pt x="356740" y="470497"/>
                    <a:pt x="356740" y="483122"/>
                  </a:cubicBezTo>
                  <a:cubicBezTo>
                    <a:pt x="356740" y="495747"/>
                    <a:pt x="367525" y="505982"/>
                    <a:pt x="380830" y="505982"/>
                  </a:cubicBezTo>
                  <a:cubicBezTo>
                    <a:pt x="394135" y="505982"/>
                    <a:pt x="404920" y="495747"/>
                    <a:pt x="404920" y="483122"/>
                  </a:cubicBezTo>
                  <a:cubicBezTo>
                    <a:pt x="404920" y="470497"/>
                    <a:pt x="394135" y="460262"/>
                    <a:pt x="380830" y="460262"/>
                  </a:cubicBezTo>
                  <a:close/>
                  <a:moveTo>
                    <a:pt x="36913" y="454642"/>
                  </a:moveTo>
                  <a:cubicBezTo>
                    <a:pt x="23608" y="454642"/>
                    <a:pt x="12823" y="464877"/>
                    <a:pt x="12823" y="477502"/>
                  </a:cubicBezTo>
                  <a:cubicBezTo>
                    <a:pt x="12823" y="490127"/>
                    <a:pt x="23608" y="500362"/>
                    <a:pt x="36913" y="500362"/>
                  </a:cubicBezTo>
                  <a:cubicBezTo>
                    <a:pt x="50218" y="500362"/>
                    <a:pt x="61003" y="490127"/>
                    <a:pt x="61003" y="477502"/>
                  </a:cubicBezTo>
                  <a:cubicBezTo>
                    <a:pt x="61003" y="464877"/>
                    <a:pt x="50218" y="454642"/>
                    <a:pt x="36913" y="454642"/>
                  </a:cubicBezTo>
                  <a:close/>
                  <a:moveTo>
                    <a:pt x="209550" y="171450"/>
                  </a:moveTo>
                  <a:cubicBezTo>
                    <a:pt x="230505" y="171450"/>
                    <a:pt x="251460" y="175260"/>
                    <a:pt x="272415" y="179070"/>
                  </a:cubicBezTo>
                  <a:cubicBezTo>
                    <a:pt x="302895" y="188595"/>
                    <a:pt x="329565" y="201930"/>
                    <a:pt x="352425" y="220980"/>
                  </a:cubicBezTo>
                  <a:cubicBezTo>
                    <a:pt x="358140" y="226695"/>
                    <a:pt x="361950" y="234315"/>
                    <a:pt x="363855" y="241935"/>
                  </a:cubicBezTo>
                  <a:lnTo>
                    <a:pt x="417195" y="468630"/>
                  </a:lnTo>
                  <a:cubicBezTo>
                    <a:pt x="417195" y="470535"/>
                    <a:pt x="419100" y="474345"/>
                    <a:pt x="419100" y="478155"/>
                  </a:cubicBezTo>
                  <a:cubicBezTo>
                    <a:pt x="419100" y="499110"/>
                    <a:pt x="401955" y="516255"/>
                    <a:pt x="381000" y="516255"/>
                  </a:cubicBezTo>
                  <a:cubicBezTo>
                    <a:pt x="363855" y="516255"/>
                    <a:pt x="348615" y="502920"/>
                    <a:pt x="344805" y="487680"/>
                  </a:cubicBezTo>
                  <a:lnTo>
                    <a:pt x="304800" y="321945"/>
                  </a:lnTo>
                  <a:lnTo>
                    <a:pt x="304800" y="857250"/>
                  </a:lnTo>
                  <a:lnTo>
                    <a:pt x="228600" y="857250"/>
                  </a:lnTo>
                  <a:lnTo>
                    <a:pt x="228600" y="514350"/>
                  </a:lnTo>
                  <a:lnTo>
                    <a:pt x="190500" y="514350"/>
                  </a:lnTo>
                  <a:lnTo>
                    <a:pt x="190500" y="857250"/>
                  </a:lnTo>
                  <a:lnTo>
                    <a:pt x="114300" y="857250"/>
                  </a:lnTo>
                  <a:lnTo>
                    <a:pt x="114300" y="323850"/>
                  </a:lnTo>
                  <a:lnTo>
                    <a:pt x="74295" y="489585"/>
                  </a:lnTo>
                  <a:cubicBezTo>
                    <a:pt x="70485" y="504825"/>
                    <a:pt x="55245" y="518160"/>
                    <a:pt x="38100" y="518160"/>
                  </a:cubicBezTo>
                  <a:cubicBezTo>
                    <a:pt x="17145" y="518160"/>
                    <a:pt x="0" y="501015"/>
                    <a:pt x="0" y="480060"/>
                  </a:cubicBezTo>
                  <a:cubicBezTo>
                    <a:pt x="0" y="476250"/>
                    <a:pt x="1905" y="472440"/>
                    <a:pt x="1905" y="470535"/>
                  </a:cubicBezTo>
                  <a:lnTo>
                    <a:pt x="55245" y="243840"/>
                  </a:lnTo>
                  <a:cubicBezTo>
                    <a:pt x="57150" y="236220"/>
                    <a:pt x="60960" y="228600"/>
                    <a:pt x="66675" y="222885"/>
                  </a:cubicBezTo>
                  <a:cubicBezTo>
                    <a:pt x="89535" y="203835"/>
                    <a:pt x="116205" y="188595"/>
                    <a:pt x="146685" y="180975"/>
                  </a:cubicBezTo>
                  <a:cubicBezTo>
                    <a:pt x="167640" y="175260"/>
                    <a:pt x="188595" y="171450"/>
                    <a:pt x="209550" y="171450"/>
                  </a:cubicBezTo>
                  <a:close/>
                  <a:moveTo>
                    <a:pt x="209550" y="0"/>
                  </a:moveTo>
                  <a:cubicBezTo>
                    <a:pt x="251634" y="0"/>
                    <a:pt x="285750" y="34116"/>
                    <a:pt x="285750" y="76200"/>
                  </a:cubicBezTo>
                  <a:cubicBezTo>
                    <a:pt x="285750" y="118284"/>
                    <a:pt x="251634" y="152400"/>
                    <a:pt x="209550" y="152400"/>
                  </a:cubicBezTo>
                  <a:cubicBezTo>
                    <a:pt x="167466" y="152400"/>
                    <a:pt x="133350" y="118284"/>
                    <a:pt x="133350" y="76200"/>
                  </a:cubicBezTo>
                  <a:cubicBezTo>
                    <a:pt x="133350" y="34116"/>
                    <a:pt x="167466" y="0"/>
                    <a:pt x="209550" y="0"/>
                  </a:cubicBezTo>
                  <a:close/>
                </a:path>
              </a:pathLst>
            </a:custGeom>
            <a:solidFill>
              <a:schemeClr val="bg1"/>
            </a:solidFill>
            <a:ln w="9525" cap="flat">
              <a:noFill/>
              <a:prstDash val="solid"/>
              <a:miter/>
            </a:ln>
          </p:spPr>
          <p:txBody>
            <a:bodyPr rtlCol="0" anchor="ctr"/>
            <a:lstStyle/>
            <a:p>
              <a:endParaRPr lang="en-GB" sz="1400"/>
            </a:p>
          </p:txBody>
        </p:sp>
      </p:grpSp>
      <p:grpSp>
        <p:nvGrpSpPr>
          <p:cNvPr id="65" name="Group 64">
            <a:extLst>
              <a:ext uri="{FF2B5EF4-FFF2-40B4-BE49-F238E27FC236}">
                <a16:creationId xmlns:a16="http://schemas.microsoft.com/office/drawing/2014/main" id="{5729B002-C736-4D92-A27D-D9CCF373E237}"/>
              </a:ext>
            </a:extLst>
          </p:cNvPr>
          <p:cNvGrpSpPr/>
          <p:nvPr/>
        </p:nvGrpSpPr>
        <p:grpSpPr>
          <a:xfrm>
            <a:off x="27549" y="4900513"/>
            <a:ext cx="645788" cy="651274"/>
            <a:chOff x="-2931" y="4870032"/>
            <a:chExt cx="915165" cy="922938"/>
          </a:xfrm>
        </p:grpSpPr>
        <p:sp>
          <p:nvSpPr>
            <p:cNvPr id="359" name="Freeform: Shape 358">
              <a:extLst>
                <a:ext uri="{FF2B5EF4-FFF2-40B4-BE49-F238E27FC236}">
                  <a16:creationId xmlns:a16="http://schemas.microsoft.com/office/drawing/2014/main" id="{3DA599FA-1363-4A1B-9299-D35240A830F1}"/>
                </a:ext>
              </a:extLst>
            </p:cNvPr>
            <p:cNvSpPr/>
            <p:nvPr/>
          </p:nvSpPr>
          <p:spPr>
            <a:xfrm>
              <a:off x="-2931" y="4870032"/>
              <a:ext cx="915165" cy="922938"/>
            </a:xfrm>
            <a:custGeom>
              <a:avLst/>
              <a:gdLst>
                <a:gd name="connsiteX0" fmla="*/ 867818 w 915165"/>
                <a:gd name="connsiteY0" fmla="*/ 425858 h 922938"/>
                <a:gd name="connsiteX1" fmla="*/ 914992 w 915165"/>
                <a:gd name="connsiteY1" fmla="*/ 538466 h 922938"/>
                <a:gd name="connsiteX2" fmla="*/ 915165 w 915165"/>
                <a:gd name="connsiteY2" fmla="*/ 538577 h 922938"/>
                <a:gd name="connsiteX3" fmla="*/ 913563 w 915165"/>
                <a:gd name="connsiteY3" fmla="*/ 554471 h 922938"/>
                <a:gd name="connsiteX4" fmla="*/ 844126 w 915165"/>
                <a:gd name="connsiteY4" fmla="*/ 719481 h 922938"/>
                <a:gd name="connsiteX5" fmla="*/ 807578 w 915165"/>
                <a:gd name="connsiteY5" fmla="*/ 763777 h 922938"/>
                <a:gd name="connsiteX6" fmla="*/ 803062 w 915165"/>
                <a:gd name="connsiteY6" fmla="*/ 733805 h 922938"/>
                <a:gd name="connsiteX7" fmla="*/ 811514 w 915165"/>
                <a:gd name="connsiteY7" fmla="*/ 447162 h 922938"/>
                <a:gd name="connsiteX8" fmla="*/ 838144 w 915165"/>
                <a:gd name="connsiteY8" fmla="*/ 462379 h 922938"/>
                <a:gd name="connsiteX9" fmla="*/ 868579 w 915165"/>
                <a:gd name="connsiteY9" fmla="*/ 431945 h 922938"/>
                <a:gd name="connsiteX10" fmla="*/ 867818 w 915165"/>
                <a:gd name="connsiteY10" fmla="*/ 425858 h 922938"/>
                <a:gd name="connsiteX11" fmla="*/ 879992 w 915165"/>
                <a:gd name="connsiteY11" fmla="*/ 349011 h 922938"/>
                <a:gd name="connsiteX12" fmla="*/ 911152 w 915165"/>
                <a:gd name="connsiteY12" fmla="*/ 360703 h 922938"/>
                <a:gd name="connsiteX13" fmla="*/ 913563 w 915165"/>
                <a:gd name="connsiteY13" fmla="*/ 368467 h 922938"/>
                <a:gd name="connsiteX14" fmla="*/ 913716 w 915165"/>
                <a:gd name="connsiteY14" fmla="*/ 369991 h 922938"/>
                <a:gd name="connsiteX15" fmla="*/ 912995 w 915165"/>
                <a:gd name="connsiteY15" fmla="*/ 368984 h 922938"/>
                <a:gd name="connsiteX16" fmla="*/ 879992 w 915165"/>
                <a:gd name="connsiteY16" fmla="*/ 349011 h 922938"/>
                <a:gd name="connsiteX17" fmla="*/ 461469 w 915165"/>
                <a:gd name="connsiteY17" fmla="*/ 0 h 922938"/>
                <a:gd name="connsiteX18" fmla="*/ 886673 w 915165"/>
                <a:gd name="connsiteY18" fmla="*/ 281845 h 922938"/>
                <a:gd name="connsiteX19" fmla="*/ 888918 w 915165"/>
                <a:gd name="connsiteY19" fmla="*/ 289076 h 922938"/>
                <a:gd name="connsiteX20" fmla="*/ 867628 w 915165"/>
                <a:gd name="connsiteY20" fmla="*/ 296036 h 922938"/>
                <a:gd name="connsiteX21" fmla="*/ 819123 w 915165"/>
                <a:gd name="connsiteY21" fmla="*/ 333033 h 922938"/>
                <a:gd name="connsiteX22" fmla="*/ 799341 w 915165"/>
                <a:gd name="connsiteY22" fmla="*/ 219664 h 922938"/>
                <a:gd name="connsiteX23" fmla="*/ 660103 w 915165"/>
                <a:gd name="connsiteY23" fmla="*/ 206729 h 922938"/>
                <a:gd name="connsiteX24" fmla="*/ 658581 w 915165"/>
                <a:gd name="connsiteY24" fmla="*/ 221186 h 922938"/>
                <a:gd name="connsiteX25" fmla="*/ 771189 w 915165"/>
                <a:gd name="connsiteY25" fmla="*/ 291946 h 922938"/>
                <a:gd name="connsiteX26" fmla="*/ 647168 w 915165"/>
                <a:gd name="connsiteY26" fmla="*/ 279772 h 922938"/>
                <a:gd name="connsiteX27" fmla="*/ 568038 w 915165"/>
                <a:gd name="connsiteY27" fmla="*/ 381728 h 922938"/>
                <a:gd name="connsiteX28" fmla="*/ 578690 w 915165"/>
                <a:gd name="connsiteY28" fmla="*/ 391619 h 922938"/>
                <a:gd name="connsiteX29" fmla="*/ 701950 w 915165"/>
                <a:gd name="connsiteY29" fmla="*/ 340641 h 922938"/>
                <a:gd name="connsiteX30" fmla="*/ 654777 w 915165"/>
                <a:gd name="connsiteY30" fmla="*/ 386293 h 922938"/>
                <a:gd name="connsiteX31" fmla="*/ 641842 w 915165"/>
                <a:gd name="connsiteY31" fmla="*/ 501183 h 922938"/>
                <a:gd name="connsiteX32" fmla="*/ 656298 w 915165"/>
                <a:gd name="connsiteY32" fmla="*/ 503466 h 922938"/>
                <a:gd name="connsiteX33" fmla="*/ 717167 w 915165"/>
                <a:gd name="connsiteY33" fmla="*/ 414445 h 922938"/>
                <a:gd name="connsiteX34" fmla="*/ 714885 w 915165"/>
                <a:gd name="connsiteY34" fmla="*/ 425097 h 922938"/>
                <a:gd name="connsiteX35" fmla="*/ 745319 w 915165"/>
                <a:gd name="connsiteY35" fmla="*/ 455532 h 922938"/>
                <a:gd name="connsiteX36" fmla="*/ 764341 w 915165"/>
                <a:gd name="connsiteY36" fmla="*/ 448684 h 922938"/>
                <a:gd name="connsiteX37" fmla="*/ 733906 w 915165"/>
                <a:gd name="connsiteY37" fmla="*/ 813137 h 922938"/>
                <a:gd name="connsiteX38" fmla="*/ 738376 w 915165"/>
                <a:gd name="connsiteY38" fmla="*/ 823884 h 922938"/>
                <a:gd name="connsiteX39" fmla="*/ 742125 w 915165"/>
                <a:gd name="connsiteY39" fmla="*/ 825443 h 922938"/>
                <a:gd name="connsiteX40" fmla="*/ 719481 w 915165"/>
                <a:gd name="connsiteY40" fmla="*/ 844127 h 922938"/>
                <a:gd name="connsiteX41" fmla="*/ 461469 w 915165"/>
                <a:gd name="connsiteY41" fmla="*/ 922938 h 922938"/>
                <a:gd name="connsiteX42" fmla="*/ 0 w 915165"/>
                <a:gd name="connsiteY42" fmla="*/ 461469 h 922938"/>
                <a:gd name="connsiteX43" fmla="*/ 461469 w 915165"/>
                <a:gd name="connsiteY43"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165" h="922938">
                  <a:moveTo>
                    <a:pt x="867818" y="425858"/>
                  </a:moveTo>
                  <a:cubicBezTo>
                    <a:pt x="900535" y="473031"/>
                    <a:pt x="905100" y="516401"/>
                    <a:pt x="914992" y="538466"/>
                  </a:cubicBezTo>
                  <a:lnTo>
                    <a:pt x="915165" y="538577"/>
                  </a:lnTo>
                  <a:lnTo>
                    <a:pt x="913563" y="554471"/>
                  </a:lnTo>
                  <a:cubicBezTo>
                    <a:pt x="901268" y="614552"/>
                    <a:pt x="877298" y="670380"/>
                    <a:pt x="844126" y="719481"/>
                  </a:cubicBezTo>
                  <a:lnTo>
                    <a:pt x="807578" y="763777"/>
                  </a:lnTo>
                  <a:lnTo>
                    <a:pt x="803062" y="733805"/>
                  </a:lnTo>
                  <a:cubicBezTo>
                    <a:pt x="793254" y="650455"/>
                    <a:pt x="790400" y="548167"/>
                    <a:pt x="811514" y="447162"/>
                  </a:cubicBezTo>
                  <a:cubicBezTo>
                    <a:pt x="816840" y="456292"/>
                    <a:pt x="826732" y="462379"/>
                    <a:pt x="838144" y="462379"/>
                  </a:cubicBezTo>
                  <a:cubicBezTo>
                    <a:pt x="854883" y="462379"/>
                    <a:pt x="868579" y="448684"/>
                    <a:pt x="868579" y="431945"/>
                  </a:cubicBezTo>
                  <a:cubicBezTo>
                    <a:pt x="868579" y="429662"/>
                    <a:pt x="868579" y="428140"/>
                    <a:pt x="867818" y="425858"/>
                  </a:cubicBezTo>
                  <a:close/>
                  <a:moveTo>
                    <a:pt x="879992" y="349011"/>
                  </a:moveTo>
                  <a:lnTo>
                    <a:pt x="911152" y="360703"/>
                  </a:lnTo>
                  <a:lnTo>
                    <a:pt x="913563" y="368467"/>
                  </a:lnTo>
                  <a:lnTo>
                    <a:pt x="913716" y="369991"/>
                  </a:lnTo>
                  <a:lnTo>
                    <a:pt x="912995" y="368984"/>
                  </a:lnTo>
                  <a:cubicBezTo>
                    <a:pt x="903199" y="360424"/>
                    <a:pt x="891786" y="353957"/>
                    <a:pt x="879992" y="349011"/>
                  </a:cubicBezTo>
                  <a:close/>
                  <a:moveTo>
                    <a:pt x="461469" y="0"/>
                  </a:moveTo>
                  <a:cubicBezTo>
                    <a:pt x="652616" y="0"/>
                    <a:pt x="816619" y="116217"/>
                    <a:pt x="886673" y="281845"/>
                  </a:cubicBezTo>
                  <a:lnTo>
                    <a:pt x="888918" y="289076"/>
                  </a:lnTo>
                  <a:lnTo>
                    <a:pt x="867628" y="296036"/>
                  </a:lnTo>
                  <a:cubicBezTo>
                    <a:pt x="844231" y="308115"/>
                    <a:pt x="826732" y="325044"/>
                    <a:pt x="819123" y="333033"/>
                  </a:cubicBezTo>
                  <a:cubicBezTo>
                    <a:pt x="829014" y="312489"/>
                    <a:pt x="848797" y="258468"/>
                    <a:pt x="799341" y="219664"/>
                  </a:cubicBezTo>
                  <a:cubicBezTo>
                    <a:pt x="767384" y="194556"/>
                    <a:pt x="698907" y="200643"/>
                    <a:pt x="660103" y="206729"/>
                  </a:cubicBezTo>
                  <a:cubicBezTo>
                    <a:pt x="652494" y="208251"/>
                    <a:pt x="650972" y="218142"/>
                    <a:pt x="658581" y="221186"/>
                  </a:cubicBezTo>
                  <a:cubicBezTo>
                    <a:pt x="685972" y="231838"/>
                    <a:pt x="730102" y="253903"/>
                    <a:pt x="771189" y="291946"/>
                  </a:cubicBezTo>
                  <a:cubicBezTo>
                    <a:pt x="739993" y="268359"/>
                    <a:pt x="696624" y="252381"/>
                    <a:pt x="647168" y="279772"/>
                  </a:cubicBezTo>
                  <a:cubicBezTo>
                    <a:pt x="613690" y="298794"/>
                    <a:pt x="584016" y="349772"/>
                    <a:pt x="568038" y="381728"/>
                  </a:cubicBezTo>
                  <a:cubicBezTo>
                    <a:pt x="564234" y="388576"/>
                    <a:pt x="572603" y="395423"/>
                    <a:pt x="578690" y="391619"/>
                  </a:cubicBezTo>
                  <a:cubicBezTo>
                    <a:pt x="603799" y="374880"/>
                    <a:pt x="647929" y="349772"/>
                    <a:pt x="701950" y="340641"/>
                  </a:cubicBezTo>
                  <a:cubicBezTo>
                    <a:pt x="684450" y="349011"/>
                    <a:pt x="667711" y="362706"/>
                    <a:pt x="654777" y="386293"/>
                  </a:cubicBezTo>
                  <a:cubicBezTo>
                    <a:pt x="636516" y="419010"/>
                    <a:pt x="638038" y="469227"/>
                    <a:pt x="641842" y="501183"/>
                  </a:cubicBezTo>
                  <a:cubicBezTo>
                    <a:pt x="642603" y="508792"/>
                    <a:pt x="653255" y="510314"/>
                    <a:pt x="656298" y="503466"/>
                  </a:cubicBezTo>
                  <a:cubicBezTo>
                    <a:pt x="666190" y="479879"/>
                    <a:pt x="685211" y="444879"/>
                    <a:pt x="717167" y="414445"/>
                  </a:cubicBezTo>
                  <a:cubicBezTo>
                    <a:pt x="715646" y="417488"/>
                    <a:pt x="714885" y="421293"/>
                    <a:pt x="714885" y="425097"/>
                  </a:cubicBezTo>
                  <a:cubicBezTo>
                    <a:pt x="714885" y="441836"/>
                    <a:pt x="728580" y="455532"/>
                    <a:pt x="745319" y="455532"/>
                  </a:cubicBezTo>
                  <a:cubicBezTo>
                    <a:pt x="752167" y="455532"/>
                    <a:pt x="759015" y="453249"/>
                    <a:pt x="764341" y="448684"/>
                  </a:cubicBezTo>
                  <a:cubicBezTo>
                    <a:pt x="736189" y="580313"/>
                    <a:pt x="733906" y="761398"/>
                    <a:pt x="733906" y="813137"/>
                  </a:cubicBezTo>
                  <a:cubicBezTo>
                    <a:pt x="733906" y="817322"/>
                    <a:pt x="735618" y="821126"/>
                    <a:pt x="738376" y="823884"/>
                  </a:cubicBezTo>
                  <a:lnTo>
                    <a:pt x="742125" y="825443"/>
                  </a:lnTo>
                  <a:lnTo>
                    <a:pt x="719481" y="844127"/>
                  </a:lnTo>
                  <a:cubicBezTo>
                    <a:pt x="645830" y="893884"/>
                    <a:pt x="557042"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0" name="Picture 289" descr="A picture containing silhouette&#10;&#10;Description automatically generated">
              <a:extLst>
                <a:ext uri="{FF2B5EF4-FFF2-40B4-BE49-F238E27FC236}">
                  <a16:creationId xmlns:a16="http://schemas.microsoft.com/office/drawing/2014/main" id="{B135D18C-A990-4560-BF55-42BFC72105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0" y="5271219"/>
              <a:ext cx="527071" cy="520931"/>
            </a:xfrm>
            <a:prstGeom prst="rect">
              <a:avLst/>
            </a:prstGeom>
          </p:spPr>
        </p:pic>
      </p:grpSp>
      <p:sp>
        <p:nvSpPr>
          <p:cNvPr id="384" name="Freeform: Shape 383" descr="Speech with solid fill">
            <a:extLst>
              <a:ext uri="{FF2B5EF4-FFF2-40B4-BE49-F238E27FC236}">
                <a16:creationId xmlns:a16="http://schemas.microsoft.com/office/drawing/2014/main" id="{81E75799-E1A3-4DF5-A2AA-659DCBE0CAF9}"/>
              </a:ext>
            </a:extLst>
          </p:cNvPr>
          <p:cNvSpPr/>
          <p:nvPr/>
        </p:nvSpPr>
        <p:spPr>
          <a:xfrm>
            <a:off x="4419651" y="5160982"/>
            <a:ext cx="248296" cy="226388"/>
          </a:xfrm>
          <a:custGeom>
            <a:avLst/>
            <a:gdLst>
              <a:gd name="connsiteX0" fmla="*/ 235899 w 469461"/>
              <a:gd name="connsiteY0" fmla="*/ 244682 h 428039"/>
              <a:gd name="connsiteX1" fmla="*/ 219333 w 469461"/>
              <a:gd name="connsiteY1" fmla="*/ 251523 h 428039"/>
              <a:gd name="connsiteX2" fmla="*/ 219298 w 469461"/>
              <a:gd name="connsiteY2" fmla="*/ 251557 h 428039"/>
              <a:gd name="connsiteX3" fmla="*/ 214276 w 469461"/>
              <a:gd name="connsiteY3" fmla="*/ 259052 h 428039"/>
              <a:gd name="connsiteX4" fmla="*/ 212445 w 469461"/>
              <a:gd name="connsiteY4" fmla="*/ 268193 h 428039"/>
              <a:gd name="connsiteX5" fmla="*/ 214282 w 469461"/>
              <a:gd name="connsiteY5" fmla="*/ 277291 h 428039"/>
              <a:gd name="connsiteX6" fmla="*/ 226793 w 469461"/>
              <a:gd name="connsiteY6" fmla="*/ 289735 h 428039"/>
              <a:gd name="connsiteX7" fmla="*/ 235930 w 469461"/>
              <a:gd name="connsiteY7" fmla="*/ 291575 h 428039"/>
              <a:gd name="connsiteX8" fmla="*/ 245029 w 469461"/>
              <a:gd name="connsiteY8" fmla="*/ 289738 h 428039"/>
              <a:gd name="connsiteX9" fmla="*/ 257463 w 469461"/>
              <a:gd name="connsiteY9" fmla="*/ 277301 h 428039"/>
              <a:gd name="connsiteX10" fmla="*/ 259304 w 469461"/>
              <a:gd name="connsiteY10" fmla="*/ 268202 h 428039"/>
              <a:gd name="connsiteX11" fmla="*/ 257470 w 469461"/>
              <a:gd name="connsiteY11" fmla="*/ 259062 h 428039"/>
              <a:gd name="connsiteX12" fmla="*/ 252451 w 469461"/>
              <a:gd name="connsiteY12" fmla="*/ 251557 h 428039"/>
              <a:gd name="connsiteX13" fmla="*/ 235899 w 469461"/>
              <a:gd name="connsiteY13" fmla="*/ 244682 h 428039"/>
              <a:gd name="connsiteX14" fmla="*/ 225821 w 469461"/>
              <a:gd name="connsiteY14" fmla="*/ 30396 h 428039"/>
              <a:gd name="connsiteX15" fmla="*/ 153824 w 469461"/>
              <a:gd name="connsiteY15" fmla="*/ 111033 h 428039"/>
              <a:gd name="connsiteX16" fmla="*/ 192162 w 469461"/>
              <a:gd name="connsiteY16" fmla="*/ 111033 h 428039"/>
              <a:gd name="connsiteX17" fmla="*/ 235274 w 469461"/>
              <a:gd name="connsiteY17" fmla="*/ 67917 h 428039"/>
              <a:gd name="connsiteX18" fmla="*/ 278389 w 469461"/>
              <a:gd name="connsiteY18" fmla="*/ 111030 h 428039"/>
              <a:gd name="connsiteX19" fmla="*/ 258173 w 469461"/>
              <a:gd name="connsiteY19" fmla="*/ 147563 h 428039"/>
              <a:gd name="connsiteX20" fmla="*/ 216097 w 469461"/>
              <a:gd name="connsiteY20" fmla="*/ 222049 h 428039"/>
              <a:gd name="connsiteX21" fmla="*/ 254435 w 469461"/>
              <a:gd name="connsiteY21" fmla="*/ 222049 h 428039"/>
              <a:gd name="connsiteX22" fmla="*/ 278581 w 469461"/>
              <a:gd name="connsiteY22" fmla="*/ 180015 h 428039"/>
              <a:gd name="connsiteX23" fmla="*/ 316206 w 469461"/>
              <a:gd name="connsiteY23" fmla="*/ 101842 h 428039"/>
              <a:gd name="connsiteX24" fmla="*/ 225821 w 469461"/>
              <a:gd name="connsiteY24" fmla="*/ 30396 h 428039"/>
              <a:gd name="connsiteX25" fmla="*/ 23473 w 469461"/>
              <a:gd name="connsiteY25" fmla="*/ 0 h 428039"/>
              <a:gd name="connsiteX26" fmla="*/ 445988 w 469461"/>
              <a:gd name="connsiteY26" fmla="*/ 0 h 428039"/>
              <a:gd name="connsiteX27" fmla="*/ 469461 w 469461"/>
              <a:gd name="connsiteY27" fmla="*/ 24164 h 428039"/>
              <a:gd name="connsiteX28" fmla="*/ 469461 w 469461"/>
              <a:gd name="connsiteY28" fmla="*/ 309293 h 428039"/>
              <a:gd name="connsiteX29" fmla="*/ 445988 w 469461"/>
              <a:gd name="connsiteY29" fmla="*/ 332766 h 428039"/>
              <a:gd name="connsiteX30" fmla="*/ 375569 w 469461"/>
              <a:gd name="connsiteY30" fmla="*/ 332766 h 428039"/>
              <a:gd name="connsiteX31" fmla="*/ 375569 w 469461"/>
              <a:gd name="connsiteY31" fmla="*/ 428039 h 428039"/>
              <a:gd name="connsiteX32" fmla="*/ 281677 w 469461"/>
              <a:gd name="connsiteY32" fmla="*/ 332076 h 428039"/>
              <a:gd name="connsiteX33" fmla="*/ 23473 w 469461"/>
              <a:gd name="connsiteY33" fmla="*/ 332076 h 428039"/>
              <a:gd name="connsiteX34" fmla="*/ 0 w 469461"/>
              <a:gd name="connsiteY34" fmla="*/ 308603 h 428039"/>
              <a:gd name="connsiteX35" fmla="*/ 0 w 469461"/>
              <a:gd name="connsiteY35" fmla="*/ 23473 h 428039"/>
              <a:gd name="connsiteX36" fmla="*/ 23473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35899" y="244682"/>
                </a:moveTo>
                <a:cubicBezTo>
                  <a:pt x="229906" y="244675"/>
                  <a:pt x="223911" y="246955"/>
                  <a:pt x="219333" y="251523"/>
                </a:cubicBezTo>
                <a:cubicBezTo>
                  <a:pt x="219321" y="251534"/>
                  <a:pt x="219310" y="251546"/>
                  <a:pt x="219298" y="251557"/>
                </a:cubicBezTo>
                <a:cubicBezTo>
                  <a:pt x="217156" y="253708"/>
                  <a:pt x="215450" y="256253"/>
                  <a:pt x="214276" y="259052"/>
                </a:cubicBezTo>
                <a:cubicBezTo>
                  <a:pt x="213054" y="261944"/>
                  <a:pt x="212431" y="265053"/>
                  <a:pt x="212445" y="268193"/>
                </a:cubicBezTo>
                <a:cubicBezTo>
                  <a:pt x="212428" y="271319"/>
                  <a:pt x="213053" y="274416"/>
                  <a:pt x="214282" y="277291"/>
                </a:cubicBezTo>
                <a:cubicBezTo>
                  <a:pt x="216671" y="282911"/>
                  <a:pt x="221160" y="287376"/>
                  <a:pt x="226793" y="289735"/>
                </a:cubicBezTo>
                <a:cubicBezTo>
                  <a:pt x="229684" y="290957"/>
                  <a:pt x="232792" y="291583"/>
                  <a:pt x="235930" y="291575"/>
                </a:cubicBezTo>
                <a:cubicBezTo>
                  <a:pt x="239057" y="291591"/>
                  <a:pt x="242154" y="290966"/>
                  <a:pt x="245029" y="289738"/>
                </a:cubicBezTo>
                <a:cubicBezTo>
                  <a:pt x="250622" y="287350"/>
                  <a:pt x="255076" y="282894"/>
                  <a:pt x="257463" y="277301"/>
                </a:cubicBezTo>
                <a:cubicBezTo>
                  <a:pt x="258692" y="274426"/>
                  <a:pt x="259318" y="271329"/>
                  <a:pt x="259304" y="268202"/>
                </a:cubicBezTo>
                <a:cubicBezTo>
                  <a:pt x="259315" y="265063"/>
                  <a:pt x="258691" y="261954"/>
                  <a:pt x="257470" y="259062"/>
                </a:cubicBezTo>
                <a:cubicBezTo>
                  <a:pt x="256297" y="256260"/>
                  <a:pt x="254592" y="253711"/>
                  <a:pt x="252451" y="251557"/>
                </a:cubicBezTo>
                <a:cubicBezTo>
                  <a:pt x="247883" y="246980"/>
                  <a:pt x="241892" y="244688"/>
                  <a:pt x="235899" y="244682"/>
                </a:cubicBezTo>
                <a:close/>
                <a:moveTo>
                  <a:pt x="225821" y="30396"/>
                </a:moveTo>
                <a:cubicBezTo>
                  <a:pt x="184877" y="35188"/>
                  <a:pt x="153965" y="69810"/>
                  <a:pt x="153824" y="111033"/>
                </a:cubicBezTo>
                <a:lnTo>
                  <a:pt x="192162" y="111033"/>
                </a:lnTo>
                <a:cubicBezTo>
                  <a:pt x="192161" y="87222"/>
                  <a:pt x="211463" y="67918"/>
                  <a:pt x="235274" y="67917"/>
                </a:cubicBezTo>
                <a:cubicBezTo>
                  <a:pt x="259085" y="67916"/>
                  <a:pt x="278388" y="87218"/>
                  <a:pt x="278389" y="111030"/>
                </a:cubicBezTo>
                <a:cubicBezTo>
                  <a:pt x="278390" y="125876"/>
                  <a:pt x="270752" y="139678"/>
                  <a:pt x="258173" y="147563"/>
                </a:cubicBezTo>
                <a:cubicBezTo>
                  <a:pt x="232212" y="163446"/>
                  <a:pt x="216300" y="191616"/>
                  <a:pt x="216097" y="222049"/>
                </a:cubicBezTo>
                <a:lnTo>
                  <a:pt x="254435" y="222049"/>
                </a:lnTo>
                <a:cubicBezTo>
                  <a:pt x="254679" y="204807"/>
                  <a:pt x="263810" y="188913"/>
                  <a:pt x="278581" y="180015"/>
                </a:cubicBezTo>
                <a:cubicBezTo>
                  <a:pt x="305175" y="163417"/>
                  <a:pt x="319824" y="132981"/>
                  <a:pt x="316206" y="101842"/>
                </a:cubicBezTo>
                <a:cubicBezTo>
                  <a:pt x="310976" y="57153"/>
                  <a:pt x="270510" y="25166"/>
                  <a:pt x="225821" y="30396"/>
                </a:cubicBezTo>
                <a:close/>
                <a:moveTo>
                  <a:pt x="23473" y="0"/>
                </a:moveTo>
                <a:lnTo>
                  <a:pt x="445988" y="0"/>
                </a:lnTo>
                <a:cubicBezTo>
                  <a:pt x="459106" y="0"/>
                  <a:pt x="469461" y="11046"/>
                  <a:pt x="469461" y="24164"/>
                </a:cubicBezTo>
                <a:lnTo>
                  <a:pt x="469461" y="309293"/>
                </a:lnTo>
                <a:cubicBezTo>
                  <a:pt x="469461" y="321720"/>
                  <a:pt x="459106" y="332766"/>
                  <a:pt x="445988" y="332766"/>
                </a:cubicBezTo>
                <a:lnTo>
                  <a:pt x="375569" y="332766"/>
                </a:lnTo>
                <a:lnTo>
                  <a:pt x="375569" y="428039"/>
                </a:lnTo>
                <a:lnTo>
                  <a:pt x="281677" y="332076"/>
                </a:lnTo>
                <a:lnTo>
                  <a:pt x="23473" y="332076"/>
                </a:lnTo>
                <a:cubicBezTo>
                  <a:pt x="10356" y="332076"/>
                  <a:pt x="0" y="321720"/>
                  <a:pt x="0" y="308603"/>
                </a:cubicBezTo>
                <a:lnTo>
                  <a:pt x="0" y="23473"/>
                </a:lnTo>
                <a:cubicBezTo>
                  <a:pt x="0" y="11046"/>
                  <a:pt x="10356" y="0"/>
                  <a:pt x="23473" y="0"/>
                </a:cubicBezTo>
                <a:close/>
              </a:path>
            </a:pathLst>
          </a:custGeom>
          <a:solidFill>
            <a:schemeClr val="bg1"/>
          </a:solidFill>
          <a:ln w="9525" cap="flat">
            <a:noFill/>
            <a:prstDash val="solid"/>
            <a:miter/>
          </a:ln>
        </p:spPr>
        <p:txBody>
          <a:bodyPr rtlCol="0" anchor="ctr"/>
          <a:lstStyle/>
          <a:p>
            <a:endParaRPr lang="en-GB" sz="1400"/>
          </a:p>
        </p:txBody>
      </p:sp>
      <p:sp>
        <p:nvSpPr>
          <p:cNvPr id="385" name="Freeform: Shape 384" descr="Speech with solid fill">
            <a:extLst>
              <a:ext uri="{FF2B5EF4-FFF2-40B4-BE49-F238E27FC236}">
                <a16:creationId xmlns:a16="http://schemas.microsoft.com/office/drawing/2014/main" id="{726BC63F-FDD2-4F38-8A1B-2992841FFB54}"/>
              </a:ext>
            </a:extLst>
          </p:cNvPr>
          <p:cNvSpPr/>
          <p:nvPr/>
        </p:nvSpPr>
        <p:spPr>
          <a:xfrm flipH="1">
            <a:off x="4153971" y="5254851"/>
            <a:ext cx="241242" cy="219957"/>
          </a:xfrm>
          <a:custGeom>
            <a:avLst/>
            <a:gdLst>
              <a:gd name="connsiteX0" fmla="*/ 198055 w 469461"/>
              <a:gd name="connsiteY0" fmla="*/ 90383 h 428039"/>
              <a:gd name="connsiteX1" fmla="*/ 220309 w 469461"/>
              <a:gd name="connsiteY1" fmla="*/ 112637 h 428039"/>
              <a:gd name="connsiteX2" fmla="*/ 149883 w 469461"/>
              <a:gd name="connsiteY2" fmla="*/ 183063 h 428039"/>
              <a:gd name="connsiteX3" fmla="*/ 220309 w 469461"/>
              <a:gd name="connsiteY3" fmla="*/ 253490 h 428039"/>
              <a:gd name="connsiteX4" fmla="*/ 198055 w 469461"/>
              <a:gd name="connsiteY4" fmla="*/ 275743 h 428039"/>
              <a:gd name="connsiteX5" fmla="*/ 127629 w 469461"/>
              <a:gd name="connsiteY5" fmla="*/ 205317 h 428039"/>
              <a:gd name="connsiteX6" fmla="*/ 57203 w 469461"/>
              <a:gd name="connsiteY6" fmla="*/ 275743 h 428039"/>
              <a:gd name="connsiteX7" fmla="*/ 34949 w 469461"/>
              <a:gd name="connsiteY7" fmla="*/ 253490 h 428039"/>
              <a:gd name="connsiteX8" fmla="*/ 105375 w 469461"/>
              <a:gd name="connsiteY8" fmla="*/ 183063 h 428039"/>
              <a:gd name="connsiteX9" fmla="*/ 34949 w 469461"/>
              <a:gd name="connsiteY9" fmla="*/ 112637 h 428039"/>
              <a:gd name="connsiteX10" fmla="*/ 57203 w 469461"/>
              <a:gd name="connsiteY10" fmla="*/ 90383 h 428039"/>
              <a:gd name="connsiteX11" fmla="*/ 127629 w 469461"/>
              <a:gd name="connsiteY11" fmla="*/ 160810 h 428039"/>
              <a:gd name="connsiteX12" fmla="*/ 445988 w 469461"/>
              <a:gd name="connsiteY12" fmla="*/ 0 h 428039"/>
              <a:gd name="connsiteX13" fmla="*/ 23473 w 469461"/>
              <a:gd name="connsiteY13" fmla="*/ 0 h 428039"/>
              <a:gd name="connsiteX14" fmla="*/ 0 w 469461"/>
              <a:gd name="connsiteY14" fmla="*/ 23473 h 428039"/>
              <a:gd name="connsiteX15" fmla="*/ 0 w 469461"/>
              <a:gd name="connsiteY15" fmla="*/ 308603 h 428039"/>
              <a:gd name="connsiteX16" fmla="*/ 23473 w 469461"/>
              <a:gd name="connsiteY16" fmla="*/ 332076 h 428039"/>
              <a:gd name="connsiteX17" fmla="*/ 281677 w 469461"/>
              <a:gd name="connsiteY17" fmla="*/ 332076 h 428039"/>
              <a:gd name="connsiteX18" fmla="*/ 375569 w 469461"/>
              <a:gd name="connsiteY18" fmla="*/ 428039 h 428039"/>
              <a:gd name="connsiteX19" fmla="*/ 375569 w 469461"/>
              <a:gd name="connsiteY19" fmla="*/ 332766 h 428039"/>
              <a:gd name="connsiteX20" fmla="*/ 445988 w 469461"/>
              <a:gd name="connsiteY20" fmla="*/ 332766 h 428039"/>
              <a:gd name="connsiteX21" fmla="*/ 469461 w 469461"/>
              <a:gd name="connsiteY21" fmla="*/ 309293 h 428039"/>
              <a:gd name="connsiteX22" fmla="*/ 469461 w 469461"/>
              <a:gd name="connsiteY22" fmla="*/ 173069 h 428039"/>
              <a:gd name="connsiteX23" fmla="*/ 385802 w 469461"/>
              <a:gd name="connsiteY23" fmla="*/ 259031 h 428039"/>
              <a:gd name="connsiteX24" fmla="*/ 363286 w 469461"/>
              <a:gd name="connsiteY24" fmla="*/ 238086 h 428039"/>
              <a:gd name="connsiteX25" fmla="*/ 229502 w 469461"/>
              <a:gd name="connsiteY25" fmla="*/ 111109 h 428039"/>
              <a:gd name="connsiteX26" fmla="*/ 250709 w 469461"/>
              <a:gd name="connsiteY26" fmla="*/ 89117 h 428039"/>
              <a:gd name="connsiteX27" fmla="*/ 384754 w 469461"/>
              <a:gd name="connsiteY27" fmla="*/ 215832 h 428039"/>
              <a:gd name="connsiteX28" fmla="*/ 449159 w 469461"/>
              <a:gd name="connsiteY28" fmla="*/ 149857 h 428039"/>
              <a:gd name="connsiteX29" fmla="*/ 469461 w 469461"/>
              <a:gd name="connsiteY29" fmla="*/ 169203 h 428039"/>
              <a:gd name="connsiteX30" fmla="*/ 469461 w 469461"/>
              <a:gd name="connsiteY30" fmla="*/ 24164 h 428039"/>
              <a:gd name="connsiteX31" fmla="*/ 445988 w 469461"/>
              <a:gd name="connsiteY31"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461" h="428039">
                <a:moveTo>
                  <a:pt x="198055" y="90383"/>
                </a:moveTo>
                <a:lnTo>
                  <a:pt x="220309" y="112637"/>
                </a:lnTo>
                <a:lnTo>
                  <a:pt x="149883" y="183063"/>
                </a:lnTo>
                <a:lnTo>
                  <a:pt x="220309" y="253490"/>
                </a:lnTo>
                <a:lnTo>
                  <a:pt x="198055" y="275743"/>
                </a:lnTo>
                <a:lnTo>
                  <a:pt x="127629" y="205317"/>
                </a:lnTo>
                <a:lnTo>
                  <a:pt x="57203" y="275743"/>
                </a:lnTo>
                <a:lnTo>
                  <a:pt x="34949" y="253490"/>
                </a:lnTo>
                <a:lnTo>
                  <a:pt x="105375" y="183063"/>
                </a:lnTo>
                <a:lnTo>
                  <a:pt x="34949" y="112637"/>
                </a:lnTo>
                <a:lnTo>
                  <a:pt x="57203" y="90383"/>
                </a:lnTo>
                <a:lnTo>
                  <a:pt x="127629" y="160810"/>
                </a:ln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173069"/>
                </a:lnTo>
                <a:lnTo>
                  <a:pt x="385802" y="259031"/>
                </a:lnTo>
                <a:lnTo>
                  <a:pt x="363286" y="238086"/>
                </a:lnTo>
                <a:lnTo>
                  <a:pt x="229502" y="111109"/>
                </a:lnTo>
                <a:lnTo>
                  <a:pt x="250709" y="89117"/>
                </a:lnTo>
                <a:lnTo>
                  <a:pt x="384754" y="215832"/>
                </a:lnTo>
                <a:lnTo>
                  <a:pt x="449159" y="149857"/>
                </a:lnTo>
                <a:lnTo>
                  <a:pt x="469461" y="169203"/>
                </a:ln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pic>
        <p:nvPicPr>
          <p:cNvPr id="388" name="Graphic 387" descr="Life ring with solid fill">
            <a:extLst>
              <a:ext uri="{FF2B5EF4-FFF2-40B4-BE49-F238E27FC236}">
                <a16:creationId xmlns:a16="http://schemas.microsoft.com/office/drawing/2014/main" id="{F6CA56DA-0F70-4112-BEDA-F282F8B439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9042" y="5761796"/>
            <a:ext cx="427811" cy="427811"/>
          </a:xfrm>
          <a:prstGeom prst="rect">
            <a:avLst/>
          </a:prstGeom>
        </p:spPr>
      </p:pic>
      <p:sp>
        <p:nvSpPr>
          <p:cNvPr id="389" name="Freeform: Shape 388">
            <a:extLst>
              <a:ext uri="{FF2B5EF4-FFF2-40B4-BE49-F238E27FC236}">
                <a16:creationId xmlns:a16="http://schemas.microsoft.com/office/drawing/2014/main" id="{F4DD258D-50CF-48FC-B026-7FE9BF7B3977}"/>
              </a:ext>
            </a:extLst>
          </p:cNvPr>
          <p:cNvSpPr/>
          <p:nvPr/>
        </p:nvSpPr>
        <p:spPr>
          <a:xfrm>
            <a:off x="211980" y="8451115"/>
            <a:ext cx="263884" cy="332394"/>
          </a:xfrm>
          <a:custGeom>
            <a:avLst/>
            <a:gdLst>
              <a:gd name="connsiteX0" fmla="*/ 917935 w 2818017"/>
              <a:gd name="connsiteY0" fmla="*/ 1832698 h 3549629"/>
              <a:gd name="connsiteX1" fmla="*/ 567440 w 2818017"/>
              <a:gd name="connsiteY1" fmla="*/ 2444266 h 3549629"/>
              <a:gd name="connsiteX2" fmla="*/ 919990 w 2818017"/>
              <a:gd name="connsiteY2" fmla="*/ 2444266 h 3549629"/>
              <a:gd name="connsiteX3" fmla="*/ 919990 w 2818017"/>
              <a:gd name="connsiteY3" fmla="*/ 1832698 h 3549629"/>
              <a:gd name="connsiteX4" fmla="*/ 1916897 w 2818017"/>
              <a:gd name="connsiteY4" fmla="*/ 1795696 h 3549629"/>
              <a:gd name="connsiteX5" fmla="*/ 1816682 w 2818017"/>
              <a:gd name="connsiteY5" fmla="*/ 1824990 h 3549629"/>
              <a:gd name="connsiteX6" fmla="*/ 1753984 w 2818017"/>
              <a:gd name="connsiteY6" fmla="*/ 1912870 h 3549629"/>
              <a:gd name="connsiteX7" fmla="*/ 1721607 w 2818017"/>
              <a:gd name="connsiteY7" fmla="*/ 2058824 h 3549629"/>
              <a:gd name="connsiteX8" fmla="*/ 1712356 w 2818017"/>
              <a:gd name="connsiteY8" fmla="*/ 2262337 h 3549629"/>
              <a:gd name="connsiteX9" fmla="*/ 1723662 w 2818017"/>
              <a:gd name="connsiteY9" fmla="*/ 2497200 h 3549629"/>
              <a:gd name="connsiteX10" fmla="*/ 1759123 w 2818017"/>
              <a:gd name="connsiteY10" fmla="*/ 2645209 h 3549629"/>
              <a:gd name="connsiteX11" fmla="*/ 1821308 w 2818017"/>
              <a:gd name="connsiteY11" fmla="*/ 2722298 h 3549629"/>
              <a:gd name="connsiteX12" fmla="*/ 1912786 w 2818017"/>
              <a:gd name="connsiteY12" fmla="*/ 2744396 h 3549629"/>
              <a:gd name="connsiteX13" fmla="*/ 1983707 w 2818017"/>
              <a:gd name="connsiteY13" fmla="*/ 2731548 h 3549629"/>
              <a:gd name="connsiteX14" fmla="*/ 2037669 w 2818017"/>
              <a:gd name="connsiteY14" fmla="*/ 2693004 h 3549629"/>
              <a:gd name="connsiteX15" fmla="*/ 2076213 w 2818017"/>
              <a:gd name="connsiteY15" fmla="*/ 2628250 h 3549629"/>
              <a:gd name="connsiteX16" fmla="*/ 2101395 w 2818017"/>
              <a:gd name="connsiteY16" fmla="*/ 2537799 h 3549629"/>
              <a:gd name="connsiteX17" fmla="*/ 2114757 w 2818017"/>
              <a:gd name="connsiteY17" fmla="*/ 2421653 h 3549629"/>
              <a:gd name="connsiteX18" fmla="*/ 2118354 w 2818017"/>
              <a:gd name="connsiteY18" fmla="*/ 2278783 h 3549629"/>
              <a:gd name="connsiteX19" fmla="*/ 2113215 w 2818017"/>
              <a:gd name="connsiteY19" fmla="*/ 2111758 h 3549629"/>
              <a:gd name="connsiteX20" fmla="*/ 2097284 w 2818017"/>
              <a:gd name="connsiteY20" fmla="*/ 1985847 h 3549629"/>
              <a:gd name="connsiteX21" fmla="*/ 2070560 w 2818017"/>
              <a:gd name="connsiteY21" fmla="*/ 1895397 h 3549629"/>
              <a:gd name="connsiteX22" fmla="*/ 2032016 w 2818017"/>
              <a:gd name="connsiteY22" fmla="*/ 1836296 h 3549629"/>
              <a:gd name="connsiteX23" fmla="*/ 1980623 w 2818017"/>
              <a:gd name="connsiteY23" fmla="*/ 1804947 h 3549629"/>
              <a:gd name="connsiteX24" fmla="*/ 1916897 w 2818017"/>
              <a:gd name="connsiteY24" fmla="*/ 1795696 h 3549629"/>
              <a:gd name="connsiteX25" fmla="*/ 988856 w 2818017"/>
              <a:gd name="connsiteY25" fmla="*/ 1599378 h 3549629"/>
              <a:gd name="connsiteX26" fmla="*/ 1078278 w 2818017"/>
              <a:gd name="connsiteY26" fmla="*/ 1601947 h 3549629"/>
              <a:gd name="connsiteX27" fmla="*/ 1137379 w 2818017"/>
              <a:gd name="connsiteY27" fmla="*/ 1610170 h 3549629"/>
              <a:gd name="connsiteX28" fmla="*/ 1169757 w 2818017"/>
              <a:gd name="connsiteY28" fmla="*/ 1624046 h 3549629"/>
              <a:gd name="connsiteX29" fmla="*/ 1180035 w 2818017"/>
              <a:gd name="connsiteY29" fmla="*/ 1643575 h 3549629"/>
              <a:gd name="connsiteX30" fmla="*/ 1180035 w 2818017"/>
              <a:gd name="connsiteY30" fmla="*/ 2444266 h 3549629"/>
              <a:gd name="connsiteX31" fmla="*/ 1298237 w 2818017"/>
              <a:gd name="connsiteY31" fmla="*/ 2444266 h 3549629"/>
              <a:gd name="connsiteX32" fmla="*/ 1326503 w 2818017"/>
              <a:gd name="connsiteY32" fmla="*/ 2469448 h 3549629"/>
              <a:gd name="connsiteX33" fmla="*/ 1338323 w 2818017"/>
              <a:gd name="connsiteY33" fmla="*/ 2553217 h 3549629"/>
              <a:gd name="connsiteX34" fmla="*/ 1327531 w 2818017"/>
              <a:gd name="connsiteY34" fmla="*/ 2632875 h 3549629"/>
              <a:gd name="connsiteX35" fmla="*/ 1298237 w 2818017"/>
              <a:gd name="connsiteY35" fmla="*/ 2660113 h 3549629"/>
              <a:gd name="connsiteX36" fmla="*/ 1180035 w 2818017"/>
              <a:gd name="connsiteY36" fmla="*/ 2660113 h 3549629"/>
              <a:gd name="connsiteX37" fmla="*/ 1180035 w 2818017"/>
              <a:gd name="connsiteY37" fmla="*/ 2900629 h 3549629"/>
              <a:gd name="connsiteX38" fmla="*/ 1173868 w 2818017"/>
              <a:gd name="connsiteY38" fmla="*/ 2918616 h 3549629"/>
              <a:gd name="connsiteX39" fmla="*/ 1152283 w 2818017"/>
              <a:gd name="connsiteY39" fmla="*/ 2931464 h 3549629"/>
              <a:gd name="connsiteX40" fmla="*/ 1112197 w 2818017"/>
              <a:gd name="connsiteY40" fmla="*/ 2939173 h 3549629"/>
              <a:gd name="connsiteX41" fmla="*/ 1048471 w 2818017"/>
              <a:gd name="connsiteY41" fmla="*/ 2941742 h 3549629"/>
              <a:gd name="connsiteX42" fmla="*/ 986286 w 2818017"/>
              <a:gd name="connsiteY42" fmla="*/ 2939173 h 3549629"/>
              <a:gd name="connsiteX43" fmla="*/ 946200 w 2818017"/>
              <a:gd name="connsiteY43" fmla="*/ 2931464 h 3549629"/>
              <a:gd name="connsiteX44" fmla="*/ 925644 w 2818017"/>
              <a:gd name="connsiteY44" fmla="*/ 2918616 h 3549629"/>
              <a:gd name="connsiteX45" fmla="*/ 919990 w 2818017"/>
              <a:gd name="connsiteY45" fmla="*/ 2900629 h 3549629"/>
              <a:gd name="connsiteX46" fmla="*/ 919990 w 2818017"/>
              <a:gd name="connsiteY46" fmla="*/ 2660113 h 3549629"/>
              <a:gd name="connsiteX47" fmla="*/ 411208 w 2818017"/>
              <a:gd name="connsiteY47" fmla="*/ 2660113 h 3549629"/>
              <a:gd name="connsiteX48" fmla="*/ 385511 w 2818017"/>
              <a:gd name="connsiteY48" fmla="*/ 2656516 h 3549629"/>
              <a:gd name="connsiteX49" fmla="*/ 366496 w 2818017"/>
              <a:gd name="connsiteY49" fmla="*/ 2640070 h 3549629"/>
              <a:gd name="connsiteX50" fmla="*/ 355190 w 2818017"/>
              <a:gd name="connsiteY50" fmla="*/ 2603068 h 3549629"/>
              <a:gd name="connsiteX51" fmla="*/ 351593 w 2818017"/>
              <a:gd name="connsiteY51" fmla="*/ 2538827 h 3549629"/>
              <a:gd name="connsiteX52" fmla="*/ 353134 w 2818017"/>
              <a:gd name="connsiteY52" fmla="*/ 2481782 h 3549629"/>
              <a:gd name="connsiteX53" fmla="*/ 358274 w 2818017"/>
              <a:gd name="connsiteY53" fmla="*/ 2438099 h 3549629"/>
              <a:gd name="connsiteX54" fmla="*/ 368552 w 2818017"/>
              <a:gd name="connsiteY54" fmla="*/ 2401096 h 3549629"/>
              <a:gd name="connsiteX55" fmla="*/ 385511 w 2818017"/>
              <a:gd name="connsiteY55" fmla="*/ 2364094 h 3549629"/>
              <a:gd name="connsiteX56" fmla="*/ 798705 w 2818017"/>
              <a:gd name="connsiteY56" fmla="*/ 1635352 h 3549629"/>
              <a:gd name="connsiteX57" fmla="*/ 816178 w 2818017"/>
              <a:gd name="connsiteY57" fmla="*/ 1619421 h 3549629"/>
              <a:gd name="connsiteX58" fmla="*/ 850611 w 2818017"/>
              <a:gd name="connsiteY58" fmla="*/ 1608114 h 3549629"/>
              <a:gd name="connsiteX59" fmla="*/ 906628 w 2818017"/>
              <a:gd name="connsiteY59" fmla="*/ 1601433 h 3549629"/>
              <a:gd name="connsiteX60" fmla="*/ 988856 w 2818017"/>
              <a:gd name="connsiteY60" fmla="*/ 1599378 h 3549629"/>
              <a:gd name="connsiteX61" fmla="*/ 1928203 w 2818017"/>
              <a:gd name="connsiteY61" fmla="*/ 1581904 h 3549629"/>
              <a:gd name="connsiteX62" fmla="*/ 2154843 w 2818017"/>
              <a:gd name="connsiteY62" fmla="*/ 1628671 h 3549629"/>
              <a:gd name="connsiteX63" fmla="*/ 2297199 w 2818017"/>
              <a:gd name="connsiteY63" fmla="*/ 1763319 h 3549629"/>
              <a:gd name="connsiteX64" fmla="*/ 2370176 w 2818017"/>
              <a:gd name="connsiteY64" fmla="*/ 1978138 h 3549629"/>
              <a:gd name="connsiteX65" fmla="*/ 2390733 w 2818017"/>
              <a:gd name="connsiteY65" fmla="*/ 2265421 h 3549629"/>
              <a:gd name="connsiteX66" fmla="*/ 2365037 w 2818017"/>
              <a:gd name="connsiteY66" fmla="*/ 2553217 h 3549629"/>
              <a:gd name="connsiteX67" fmla="*/ 2281268 w 2818017"/>
              <a:gd name="connsiteY67" fmla="*/ 2772148 h 3549629"/>
              <a:gd name="connsiteX68" fmla="*/ 2130175 w 2818017"/>
              <a:gd name="connsiteY68" fmla="*/ 2910907 h 3549629"/>
              <a:gd name="connsiteX69" fmla="*/ 1902507 w 2818017"/>
              <a:gd name="connsiteY69" fmla="*/ 2959216 h 3549629"/>
              <a:gd name="connsiteX70" fmla="*/ 1676382 w 2818017"/>
              <a:gd name="connsiteY70" fmla="*/ 2912449 h 3549629"/>
              <a:gd name="connsiteX71" fmla="*/ 1534539 w 2818017"/>
              <a:gd name="connsiteY71" fmla="*/ 2777801 h 3549629"/>
              <a:gd name="connsiteX72" fmla="*/ 1461048 w 2818017"/>
              <a:gd name="connsiteY72" fmla="*/ 2562982 h 3549629"/>
              <a:gd name="connsiteX73" fmla="*/ 1439977 w 2818017"/>
              <a:gd name="connsiteY73" fmla="*/ 2275699 h 3549629"/>
              <a:gd name="connsiteX74" fmla="*/ 1466187 w 2818017"/>
              <a:gd name="connsiteY74" fmla="*/ 1988417 h 3549629"/>
              <a:gd name="connsiteX75" fmla="*/ 1550471 w 2818017"/>
              <a:gd name="connsiteY75" fmla="*/ 1768972 h 3549629"/>
              <a:gd name="connsiteX76" fmla="*/ 1701564 w 2818017"/>
              <a:gd name="connsiteY76" fmla="*/ 1630213 h 3549629"/>
              <a:gd name="connsiteX77" fmla="*/ 1928203 w 2818017"/>
              <a:gd name="connsiteY77" fmla="*/ 1581904 h 3549629"/>
              <a:gd name="connsiteX78" fmla="*/ 248648 w 2818017"/>
              <a:gd name="connsiteY78" fmla="*/ 1343004 h 3549629"/>
              <a:gd name="connsiteX79" fmla="*/ 248648 w 2818017"/>
              <a:gd name="connsiteY79" fmla="*/ 3201213 h 3549629"/>
              <a:gd name="connsiteX80" fmla="*/ 2569369 w 2818017"/>
              <a:gd name="connsiteY80" fmla="*/ 3201213 h 3549629"/>
              <a:gd name="connsiteX81" fmla="*/ 2569369 w 2818017"/>
              <a:gd name="connsiteY81" fmla="*/ 1343004 h 3549629"/>
              <a:gd name="connsiteX82" fmla="*/ 0 w 2818017"/>
              <a:gd name="connsiteY82" fmla="*/ 994591 h 3549629"/>
              <a:gd name="connsiteX83" fmla="*/ 2818017 w 2818017"/>
              <a:gd name="connsiteY83" fmla="*/ 994591 h 3549629"/>
              <a:gd name="connsiteX84" fmla="*/ 2818017 w 2818017"/>
              <a:gd name="connsiteY84" fmla="*/ 3549629 h 3549629"/>
              <a:gd name="connsiteX85" fmla="*/ 0 w 2818017"/>
              <a:gd name="connsiteY85" fmla="*/ 3549629 h 3549629"/>
              <a:gd name="connsiteX86" fmla="*/ 0 w 2818017"/>
              <a:gd name="connsiteY86" fmla="*/ 248648 h 3549629"/>
              <a:gd name="connsiteX87" fmla="*/ 331532 w 2818017"/>
              <a:gd name="connsiteY87" fmla="*/ 248648 h 3549629"/>
              <a:gd name="connsiteX88" fmla="*/ 331532 w 2818017"/>
              <a:gd name="connsiteY88" fmla="*/ 372973 h 3549629"/>
              <a:gd name="connsiteX89" fmla="*/ 621622 w 2818017"/>
              <a:gd name="connsiteY89" fmla="*/ 663061 h 3549629"/>
              <a:gd name="connsiteX90" fmla="*/ 911711 w 2818017"/>
              <a:gd name="connsiteY90" fmla="*/ 372973 h 3549629"/>
              <a:gd name="connsiteX91" fmla="*/ 911711 w 2818017"/>
              <a:gd name="connsiteY91" fmla="*/ 248648 h 3549629"/>
              <a:gd name="connsiteX92" fmla="*/ 1906306 w 2818017"/>
              <a:gd name="connsiteY92" fmla="*/ 248648 h 3549629"/>
              <a:gd name="connsiteX93" fmla="*/ 1906306 w 2818017"/>
              <a:gd name="connsiteY93" fmla="*/ 372973 h 3549629"/>
              <a:gd name="connsiteX94" fmla="*/ 2196397 w 2818017"/>
              <a:gd name="connsiteY94" fmla="*/ 663061 h 3549629"/>
              <a:gd name="connsiteX95" fmla="*/ 2486485 w 2818017"/>
              <a:gd name="connsiteY95" fmla="*/ 372973 h 3549629"/>
              <a:gd name="connsiteX96" fmla="*/ 2486485 w 2818017"/>
              <a:gd name="connsiteY96" fmla="*/ 248648 h 3549629"/>
              <a:gd name="connsiteX97" fmla="*/ 2818017 w 2818017"/>
              <a:gd name="connsiteY97" fmla="*/ 248648 h 3549629"/>
              <a:gd name="connsiteX98" fmla="*/ 2818017 w 2818017"/>
              <a:gd name="connsiteY98" fmla="*/ 828827 h 3549629"/>
              <a:gd name="connsiteX99" fmla="*/ 0 w 2818017"/>
              <a:gd name="connsiteY99" fmla="*/ 828827 h 3549629"/>
              <a:gd name="connsiteX100" fmla="*/ 2196397 w 2818017"/>
              <a:gd name="connsiteY100" fmla="*/ 0 h 3549629"/>
              <a:gd name="connsiteX101" fmla="*/ 2320720 w 2818017"/>
              <a:gd name="connsiteY101" fmla="*/ 124325 h 3549629"/>
              <a:gd name="connsiteX102" fmla="*/ 2320720 w 2818017"/>
              <a:gd name="connsiteY102" fmla="*/ 372972 h 3549629"/>
              <a:gd name="connsiteX103" fmla="*/ 2196397 w 2818017"/>
              <a:gd name="connsiteY103" fmla="*/ 497297 h 3549629"/>
              <a:gd name="connsiteX104" fmla="*/ 2072072 w 2818017"/>
              <a:gd name="connsiteY104" fmla="*/ 372972 h 3549629"/>
              <a:gd name="connsiteX105" fmla="*/ 2072072 w 2818017"/>
              <a:gd name="connsiteY105" fmla="*/ 124325 h 3549629"/>
              <a:gd name="connsiteX106" fmla="*/ 2196397 w 2818017"/>
              <a:gd name="connsiteY106" fmla="*/ 0 h 3549629"/>
              <a:gd name="connsiteX107" fmla="*/ 621622 w 2818017"/>
              <a:gd name="connsiteY107" fmla="*/ 0 h 3549629"/>
              <a:gd name="connsiteX108" fmla="*/ 745945 w 2818017"/>
              <a:gd name="connsiteY108" fmla="*/ 124325 h 3549629"/>
              <a:gd name="connsiteX109" fmla="*/ 745945 w 2818017"/>
              <a:gd name="connsiteY109" fmla="*/ 372972 h 3549629"/>
              <a:gd name="connsiteX110" fmla="*/ 621622 w 2818017"/>
              <a:gd name="connsiteY110" fmla="*/ 497297 h 3549629"/>
              <a:gd name="connsiteX111" fmla="*/ 497297 w 2818017"/>
              <a:gd name="connsiteY111" fmla="*/ 372972 h 3549629"/>
              <a:gd name="connsiteX112" fmla="*/ 497297 w 2818017"/>
              <a:gd name="connsiteY112" fmla="*/ 124325 h 3549629"/>
              <a:gd name="connsiteX113" fmla="*/ 621622 w 2818017"/>
              <a:gd name="connsiteY113" fmla="*/ 0 h 35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818017" h="3549629">
                <a:moveTo>
                  <a:pt x="917935" y="1832698"/>
                </a:moveTo>
                <a:lnTo>
                  <a:pt x="567440" y="2444266"/>
                </a:lnTo>
                <a:lnTo>
                  <a:pt x="919990" y="2444266"/>
                </a:lnTo>
                <a:lnTo>
                  <a:pt x="919990" y="1832698"/>
                </a:lnTo>
                <a:close/>
                <a:moveTo>
                  <a:pt x="1916897" y="1795696"/>
                </a:moveTo>
                <a:cubicBezTo>
                  <a:pt x="1876469" y="1795696"/>
                  <a:pt x="1843064" y="1805461"/>
                  <a:pt x="1816682" y="1824990"/>
                </a:cubicBezTo>
                <a:cubicBezTo>
                  <a:pt x="1790301" y="1844519"/>
                  <a:pt x="1769401" y="1873812"/>
                  <a:pt x="1753984" y="1912870"/>
                </a:cubicBezTo>
                <a:cubicBezTo>
                  <a:pt x="1738566" y="1951928"/>
                  <a:pt x="1727774" y="2000580"/>
                  <a:pt x="1721607" y="2058824"/>
                </a:cubicBezTo>
                <a:cubicBezTo>
                  <a:pt x="1715440" y="2117069"/>
                  <a:pt x="1712356" y="2184906"/>
                  <a:pt x="1712356" y="2262337"/>
                </a:cubicBezTo>
                <a:cubicBezTo>
                  <a:pt x="1712356" y="2356899"/>
                  <a:pt x="1716125" y="2435186"/>
                  <a:pt x="1723662" y="2497200"/>
                </a:cubicBezTo>
                <a:cubicBezTo>
                  <a:pt x="1731200" y="2559213"/>
                  <a:pt x="1743020" y="2608549"/>
                  <a:pt x="1759123" y="2645209"/>
                </a:cubicBezTo>
                <a:cubicBezTo>
                  <a:pt x="1775226" y="2681869"/>
                  <a:pt x="1795954" y="2707565"/>
                  <a:pt x="1821308" y="2722298"/>
                </a:cubicBezTo>
                <a:cubicBezTo>
                  <a:pt x="1846661" y="2737030"/>
                  <a:pt x="1877154" y="2744396"/>
                  <a:pt x="1912786" y="2744396"/>
                </a:cubicBezTo>
                <a:cubicBezTo>
                  <a:pt x="1939510" y="2744396"/>
                  <a:pt x="1963150" y="2740113"/>
                  <a:pt x="1983707" y="2731548"/>
                </a:cubicBezTo>
                <a:cubicBezTo>
                  <a:pt x="2004264" y="2722983"/>
                  <a:pt x="2022251" y="2710135"/>
                  <a:pt x="2037669" y="2693004"/>
                </a:cubicBezTo>
                <a:cubicBezTo>
                  <a:pt x="2053086" y="2675873"/>
                  <a:pt x="2065934" y="2654288"/>
                  <a:pt x="2076213" y="2628250"/>
                </a:cubicBezTo>
                <a:cubicBezTo>
                  <a:pt x="2086491" y="2602211"/>
                  <a:pt x="2094885" y="2572061"/>
                  <a:pt x="2101395" y="2537799"/>
                </a:cubicBezTo>
                <a:cubicBezTo>
                  <a:pt x="2107905" y="2503538"/>
                  <a:pt x="2112359" y="2464823"/>
                  <a:pt x="2114757" y="2421653"/>
                </a:cubicBezTo>
                <a:cubicBezTo>
                  <a:pt x="2117155" y="2378484"/>
                  <a:pt x="2118354" y="2330860"/>
                  <a:pt x="2118354" y="2278783"/>
                </a:cubicBezTo>
                <a:cubicBezTo>
                  <a:pt x="2118354" y="2215742"/>
                  <a:pt x="2116641" y="2160067"/>
                  <a:pt x="2113215" y="2111758"/>
                </a:cubicBezTo>
                <a:cubicBezTo>
                  <a:pt x="2109789" y="2063449"/>
                  <a:pt x="2104479" y="2021479"/>
                  <a:pt x="2097284" y="1985847"/>
                </a:cubicBezTo>
                <a:cubicBezTo>
                  <a:pt x="2090089" y="1950215"/>
                  <a:pt x="2081181" y="1920065"/>
                  <a:pt x="2070560" y="1895397"/>
                </a:cubicBezTo>
                <a:cubicBezTo>
                  <a:pt x="2059939" y="1870729"/>
                  <a:pt x="2047091" y="1851028"/>
                  <a:pt x="2032016" y="1836296"/>
                </a:cubicBezTo>
                <a:cubicBezTo>
                  <a:pt x="2016940" y="1821563"/>
                  <a:pt x="1999810" y="1811114"/>
                  <a:pt x="1980623" y="1804947"/>
                </a:cubicBezTo>
                <a:cubicBezTo>
                  <a:pt x="1961437" y="1798780"/>
                  <a:pt x="1940195" y="1795696"/>
                  <a:pt x="1916897" y="1795696"/>
                </a:cubicBezTo>
                <a:close/>
                <a:moveTo>
                  <a:pt x="988856" y="1599378"/>
                </a:moveTo>
                <a:cubicBezTo>
                  <a:pt x="1023803" y="1599378"/>
                  <a:pt x="1053610" y="1600234"/>
                  <a:pt x="1078278" y="1601947"/>
                </a:cubicBezTo>
                <a:cubicBezTo>
                  <a:pt x="1102947" y="1603660"/>
                  <a:pt x="1122647" y="1606401"/>
                  <a:pt x="1137379" y="1610170"/>
                </a:cubicBezTo>
                <a:cubicBezTo>
                  <a:pt x="1152112" y="1613939"/>
                  <a:pt x="1162904" y="1618564"/>
                  <a:pt x="1169757" y="1624046"/>
                </a:cubicBezTo>
                <a:cubicBezTo>
                  <a:pt x="1176609" y="1629528"/>
                  <a:pt x="1180035" y="1636037"/>
                  <a:pt x="1180035" y="1643575"/>
                </a:cubicBezTo>
                <a:lnTo>
                  <a:pt x="1180035" y="2444266"/>
                </a:lnTo>
                <a:lnTo>
                  <a:pt x="1298237" y="2444266"/>
                </a:lnTo>
                <a:cubicBezTo>
                  <a:pt x="1309201" y="2444266"/>
                  <a:pt x="1318623" y="2452660"/>
                  <a:pt x="1326503" y="2469448"/>
                </a:cubicBezTo>
                <a:cubicBezTo>
                  <a:pt x="1334383" y="2486236"/>
                  <a:pt x="1338323" y="2514159"/>
                  <a:pt x="1338323" y="2553217"/>
                </a:cubicBezTo>
                <a:cubicBezTo>
                  <a:pt x="1338323" y="2588164"/>
                  <a:pt x="1334726" y="2614716"/>
                  <a:pt x="1327531" y="2632875"/>
                </a:cubicBezTo>
                <a:cubicBezTo>
                  <a:pt x="1320336" y="2651034"/>
                  <a:pt x="1310571" y="2660113"/>
                  <a:pt x="1298237" y="2660113"/>
                </a:cubicBezTo>
                <a:lnTo>
                  <a:pt x="1180035" y="2660113"/>
                </a:lnTo>
                <a:lnTo>
                  <a:pt x="1180035" y="2900629"/>
                </a:lnTo>
                <a:cubicBezTo>
                  <a:pt x="1180035" y="2907481"/>
                  <a:pt x="1177979" y="2913477"/>
                  <a:pt x="1173868" y="2918616"/>
                </a:cubicBezTo>
                <a:cubicBezTo>
                  <a:pt x="1169757" y="2923755"/>
                  <a:pt x="1162562" y="2928038"/>
                  <a:pt x="1152283" y="2931464"/>
                </a:cubicBezTo>
                <a:cubicBezTo>
                  <a:pt x="1142005" y="2934890"/>
                  <a:pt x="1128643" y="2937460"/>
                  <a:pt x="1112197" y="2939173"/>
                </a:cubicBezTo>
                <a:cubicBezTo>
                  <a:pt x="1095752" y="2940886"/>
                  <a:pt x="1074510" y="2941742"/>
                  <a:pt x="1048471" y="2941742"/>
                </a:cubicBezTo>
                <a:cubicBezTo>
                  <a:pt x="1023803" y="2941742"/>
                  <a:pt x="1003074" y="2940886"/>
                  <a:pt x="986286" y="2939173"/>
                </a:cubicBezTo>
                <a:cubicBezTo>
                  <a:pt x="969498" y="2937460"/>
                  <a:pt x="956136" y="2934890"/>
                  <a:pt x="946200" y="2931464"/>
                </a:cubicBezTo>
                <a:cubicBezTo>
                  <a:pt x="936265" y="2928038"/>
                  <a:pt x="929412" y="2923755"/>
                  <a:pt x="925644" y="2918616"/>
                </a:cubicBezTo>
                <a:cubicBezTo>
                  <a:pt x="921875" y="2913477"/>
                  <a:pt x="919990" y="2907481"/>
                  <a:pt x="919990" y="2900629"/>
                </a:cubicBezTo>
                <a:lnTo>
                  <a:pt x="919990" y="2660113"/>
                </a:lnTo>
                <a:lnTo>
                  <a:pt x="411208" y="2660113"/>
                </a:lnTo>
                <a:cubicBezTo>
                  <a:pt x="401614" y="2660113"/>
                  <a:pt x="393049" y="2658914"/>
                  <a:pt x="385511" y="2656516"/>
                </a:cubicBezTo>
                <a:cubicBezTo>
                  <a:pt x="377974" y="2654117"/>
                  <a:pt x="371636" y="2648635"/>
                  <a:pt x="366496" y="2640070"/>
                </a:cubicBezTo>
                <a:cubicBezTo>
                  <a:pt x="361357" y="2631505"/>
                  <a:pt x="357588" y="2619170"/>
                  <a:pt x="355190" y="2603068"/>
                </a:cubicBezTo>
                <a:cubicBezTo>
                  <a:pt x="352792" y="2586965"/>
                  <a:pt x="351593" y="2565551"/>
                  <a:pt x="351593" y="2538827"/>
                </a:cubicBezTo>
                <a:cubicBezTo>
                  <a:pt x="351593" y="2516900"/>
                  <a:pt x="352106" y="2497885"/>
                  <a:pt x="353134" y="2481782"/>
                </a:cubicBezTo>
                <a:cubicBezTo>
                  <a:pt x="354162" y="2465679"/>
                  <a:pt x="355875" y="2451118"/>
                  <a:pt x="358274" y="2438099"/>
                </a:cubicBezTo>
                <a:cubicBezTo>
                  <a:pt x="360672" y="2425079"/>
                  <a:pt x="364098" y="2412745"/>
                  <a:pt x="368552" y="2401096"/>
                </a:cubicBezTo>
                <a:cubicBezTo>
                  <a:pt x="373006" y="2389447"/>
                  <a:pt x="378659" y="2377113"/>
                  <a:pt x="385511" y="2364094"/>
                </a:cubicBezTo>
                <a:lnTo>
                  <a:pt x="798705" y="1635352"/>
                </a:lnTo>
                <a:cubicBezTo>
                  <a:pt x="802131" y="1629185"/>
                  <a:pt x="807955" y="1623875"/>
                  <a:pt x="816178" y="1619421"/>
                </a:cubicBezTo>
                <a:cubicBezTo>
                  <a:pt x="824401" y="1614967"/>
                  <a:pt x="835879" y="1611198"/>
                  <a:pt x="850611" y="1608114"/>
                </a:cubicBezTo>
                <a:cubicBezTo>
                  <a:pt x="865343" y="1605031"/>
                  <a:pt x="884016" y="1602804"/>
                  <a:pt x="906628" y="1601433"/>
                </a:cubicBezTo>
                <a:cubicBezTo>
                  <a:pt x="929241" y="1600063"/>
                  <a:pt x="956650" y="1599378"/>
                  <a:pt x="988856" y="1599378"/>
                </a:cubicBezTo>
                <a:close/>
                <a:moveTo>
                  <a:pt x="1928203" y="1581904"/>
                </a:moveTo>
                <a:cubicBezTo>
                  <a:pt x="2019339" y="1581904"/>
                  <a:pt x="2094885" y="1597493"/>
                  <a:pt x="2154843" y="1628671"/>
                </a:cubicBezTo>
                <a:cubicBezTo>
                  <a:pt x="2214800" y="1659849"/>
                  <a:pt x="2262253" y="1704732"/>
                  <a:pt x="2297199" y="1763319"/>
                </a:cubicBezTo>
                <a:cubicBezTo>
                  <a:pt x="2332146" y="1821906"/>
                  <a:pt x="2356472" y="1893513"/>
                  <a:pt x="2370176" y="1978138"/>
                </a:cubicBezTo>
                <a:cubicBezTo>
                  <a:pt x="2383881" y="2062764"/>
                  <a:pt x="2390733" y="2158525"/>
                  <a:pt x="2390733" y="2265421"/>
                </a:cubicBezTo>
                <a:cubicBezTo>
                  <a:pt x="2390733" y="2371631"/>
                  <a:pt x="2382168" y="2467563"/>
                  <a:pt x="2365037" y="2553217"/>
                </a:cubicBezTo>
                <a:cubicBezTo>
                  <a:pt x="2347906" y="2638871"/>
                  <a:pt x="2319983" y="2711848"/>
                  <a:pt x="2281268" y="2772148"/>
                </a:cubicBezTo>
                <a:cubicBezTo>
                  <a:pt x="2242552" y="2832448"/>
                  <a:pt x="2192188" y="2878701"/>
                  <a:pt x="2130175" y="2910907"/>
                </a:cubicBezTo>
                <a:cubicBezTo>
                  <a:pt x="2068161" y="2943113"/>
                  <a:pt x="1992272" y="2959216"/>
                  <a:pt x="1902507" y="2959216"/>
                </a:cubicBezTo>
                <a:cubicBezTo>
                  <a:pt x="1811372" y="2959216"/>
                  <a:pt x="1735997" y="2943627"/>
                  <a:pt x="1676382" y="2912449"/>
                </a:cubicBezTo>
                <a:cubicBezTo>
                  <a:pt x="1616767" y="2881271"/>
                  <a:pt x="1569486" y="2836388"/>
                  <a:pt x="1534539" y="2777801"/>
                </a:cubicBezTo>
                <a:cubicBezTo>
                  <a:pt x="1499592" y="2719214"/>
                  <a:pt x="1475095" y="2647607"/>
                  <a:pt x="1461048" y="2562982"/>
                </a:cubicBezTo>
                <a:cubicBezTo>
                  <a:pt x="1447001" y="2478356"/>
                  <a:pt x="1439977" y="2382595"/>
                  <a:pt x="1439977" y="2275699"/>
                </a:cubicBezTo>
                <a:cubicBezTo>
                  <a:pt x="1439977" y="2170174"/>
                  <a:pt x="1448714" y="2074413"/>
                  <a:pt x="1466187" y="1988417"/>
                </a:cubicBezTo>
                <a:cubicBezTo>
                  <a:pt x="1483661" y="1902420"/>
                  <a:pt x="1511755" y="1829272"/>
                  <a:pt x="1550471" y="1768972"/>
                </a:cubicBezTo>
                <a:cubicBezTo>
                  <a:pt x="1589186" y="1708672"/>
                  <a:pt x="1639551" y="1662419"/>
                  <a:pt x="1701564" y="1630213"/>
                </a:cubicBezTo>
                <a:cubicBezTo>
                  <a:pt x="1763577" y="1598007"/>
                  <a:pt x="1839123" y="1581904"/>
                  <a:pt x="1928203" y="1581904"/>
                </a:cubicBezTo>
                <a:close/>
                <a:moveTo>
                  <a:pt x="248648" y="1343004"/>
                </a:moveTo>
                <a:lnTo>
                  <a:pt x="248648" y="3201213"/>
                </a:lnTo>
                <a:lnTo>
                  <a:pt x="2569369" y="3201213"/>
                </a:lnTo>
                <a:lnTo>
                  <a:pt x="2569369" y="1343004"/>
                </a:lnTo>
                <a:close/>
                <a:moveTo>
                  <a:pt x="0" y="994591"/>
                </a:moveTo>
                <a:lnTo>
                  <a:pt x="2818017" y="994591"/>
                </a:lnTo>
                <a:lnTo>
                  <a:pt x="2818017" y="3549629"/>
                </a:lnTo>
                <a:lnTo>
                  <a:pt x="0" y="3549629"/>
                </a:lnTo>
                <a:close/>
                <a:moveTo>
                  <a:pt x="0" y="248648"/>
                </a:moveTo>
                <a:lnTo>
                  <a:pt x="331532" y="248648"/>
                </a:lnTo>
                <a:lnTo>
                  <a:pt x="331532" y="372973"/>
                </a:lnTo>
                <a:cubicBezTo>
                  <a:pt x="331532" y="534593"/>
                  <a:pt x="460000" y="663061"/>
                  <a:pt x="621622" y="663061"/>
                </a:cubicBezTo>
                <a:cubicBezTo>
                  <a:pt x="783243" y="663061"/>
                  <a:pt x="911711" y="534593"/>
                  <a:pt x="911711" y="372973"/>
                </a:cubicBezTo>
                <a:lnTo>
                  <a:pt x="911711" y="248648"/>
                </a:lnTo>
                <a:lnTo>
                  <a:pt x="1906306" y="248648"/>
                </a:lnTo>
                <a:lnTo>
                  <a:pt x="1906306" y="372973"/>
                </a:lnTo>
                <a:cubicBezTo>
                  <a:pt x="1906306" y="534593"/>
                  <a:pt x="2034774" y="663061"/>
                  <a:pt x="2196397" y="663061"/>
                </a:cubicBezTo>
                <a:cubicBezTo>
                  <a:pt x="2358017" y="663061"/>
                  <a:pt x="2486485" y="534593"/>
                  <a:pt x="2486485" y="372973"/>
                </a:cubicBezTo>
                <a:lnTo>
                  <a:pt x="2486485" y="248648"/>
                </a:lnTo>
                <a:lnTo>
                  <a:pt x="2818017" y="248648"/>
                </a:lnTo>
                <a:lnTo>
                  <a:pt x="2818017" y="828827"/>
                </a:lnTo>
                <a:lnTo>
                  <a:pt x="0" y="828827"/>
                </a:lnTo>
                <a:close/>
                <a:moveTo>
                  <a:pt x="2196397" y="0"/>
                </a:moveTo>
                <a:cubicBezTo>
                  <a:pt x="2266847" y="0"/>
                  <a:pt x="2320720" y="53875"/>
                  <a:pt x="2320720" y="124325"/>
                </a:cubicBezTo>
                <a:lnTo>
                  <a:pt x="2320720" y="372972"/>
                </a:lnTo>
                <a:cubicBezTo>
                  <a:pt x="2320720" y="443422"/>
                  <a:pt x="2266847" y="497297"/>
                  <a:pt x="2196397" y="497297"/>
                </a:cubicBezTo>
                <a:cubicBezTo>
                  <a:pt x="2125947" y="497297"/>
                  <a:pt x="2072072" y="443422"/>
                  <a:pt x="2072072" y="372972"/>
                </a:cubicBezTo>
                <a:lnTo>
                  <a:pt x="2072072" y="124325"/>
                </a:lnTo>
                <a:cubicBezTo>
                  <a:pt x="2072072" y="53875"/>
                  <a:pt x="2125947" y="0"/>
                  <a:pt x="2196397" y="0"/>
                </a:cubicBezTo>
                <a:close/>
                <a:moveTo>
                  <a:pt x="621622" y="0"/>
                </a:moveTo>
                <a:cubicBezTo>
                  <a:pt x="692072" y="0"/>
                  <a:pt x="745945" y="53875"/>
                  <a:pt x="745945" y="124325"/>
                </a:cubicBezTo>
                <a:lnTo>
                  <a:pt x="745945" y="372972"/>
                </a:lnTo>
                <a:cubicBezTo>
                  <a:pt x="745945" y="443422"/>
                  <a:pt x="692072" y="497297"/>
                  <a:pt x="621622" y="497297"/>
                </a:cubicBezTo>
                <a:cubicBezTo>
                  <a:pt x="551170" y="497297"/>
                  <a:pt x="497297" y="443422"/>
                  <a:pt x="497297" y="372972"/>
                </a:cubicBezTo>
                <a:lnTo>
                  <a:pt x="497297" y="124325"/>
                </a:lnTo>
                <a:cubicBezTo>
                  <a:pt x="497297" y="53875"/>
                  <a:pt x="551170" y="0"/>
                  <a:pt x="621622" y="0"/>
                </a:cubicBezTo>
                <a:close/>
              </a:path>
            </a:pathLst>
          </a:custGeom>
          <a:solidFill>
            <a:srgbClr val="FFCA2C"/>
          </a:solidFill>
          <a:ln w="21134" cap="flat">
            <a:noFill/>
            <a:prstDash val="solid"/>
            <a:miter/>
          </a:ln>
        </p:spPr>
        <p:txBody>
          <a:bodyPr wrap="square" rtlCol="0" anchor="ctr">
            <a:noAutofit/>
          </a:bodyPr>
          <a:lstStyle/>
          <a:p>
            <a:endParaRPr lang="en-GB"/>
          </a:p>
        </p:txBody>
      </p:sp>
      <p:grpSp>
        <p:nvGrpSpPr>
          <p:cNvPr id="391" name="Group 390">
            <a:extLst>
              <a:ext uri="{FF2B5EF4-FFF2-40B4-BE49-F238E27FC236}">
                <a16:creationId xmlns:a16="http://schemas.microsoft.com/office/drawing/2014/main" id="{C45B2BC3-1054-4D70-9341-9E1F1B1A720E}"/>
              </a:ext>
            </a:extLst>
          </p:cNvPr>
          <p:cNvGrpSpPr/>
          <p:nvPr/>
        </p:nvGrpSpPr>
        <p:grpSpPr>
          <a:xfrm>
            <a:off x="46099" y="7718313"/>
            <a:ext cx="609397" cy="421184"/>
            <a:chOff x="44399" y="6498995"/>
            <a:chExt cx="516345" cy="356871"/>
          </a:xfrm>
        </p:grpSpPr>
        <p:sp>
          <p:nvSpPr>
            <p:cNvPr id="396" name="Freeform: Shape 395">
              <a:extLst>
                <a:ext uri="{FF2B5EF4-FFF2-40B4-BE49-F238E27FC236}">
                  <a16:creationId xmlns:a16="http://schemas.microsoft.com/office/drawing/2014/main" id="{45A56362-825B-43A6-9ACF-1945AACD6369}"/>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398" name="Picture 397" descr="Icon&#10;&#10;Description automatically generated">
              <a:extLst>
                <a:ext uri="{FF2B5EF4-FFF2-40B4-BE49-F238E27FC236}">
                  <a16:creationId xmlns:a16="http://schemas.microsoft.com/office/drawing/2014/main" id="{3FB859F9-0B6B-4B31-A82C-675F633AE1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sp>
        <p:nvSpPr>
          <p:cNvPr id="399" name="Freeform: Shape 398">
            <a:extLst>
              <a:ext uri="{FF2B5EF4-FFF2-40B4-BE49-F238E27FC236}">
                <a16:creationId xmlns:a16="http://schemas.microsoft.com/office/drawing/2014/main" id="{A15642E0-643D-48D6-8C57-B214897A78AE}"/>
              </a:ext>
            </a:extLst>
          </p:cNvPr>
          <p:cNvSpPr/>
          <p:nvPr/>
        </p:nvSpPr>
        <p:spPr>
          <a:xfrm>
            <a:off x="211139" y="8810026"/>
            <a:ext cx="263571" cy="263571"/>
          </a:xfrm>
          <a:custGeom>
            <a:avLst/>
            <a:gdLst>
              <a:gd name="connsiteX0" fmla="*/ 57150 w 647700"/>
              <a:gd name="connsiteY0" fmla="*/ 285750 h 647700"/>
              <a:gd name="connsiteX1" fmla="*/ 57150 w 647700"/>
              <a:gd name="connsiteY1" fmla="*/ 590550 h 647700"/>
              <a:gd name="connsiteX2" fmla="*/ 284139 w 647700"/>
              <a:gd name="connsiteY2" fmla="*/ 590550 h 647700"/>
              <a:gd name="connsiteX3" fmla="*/ 284139 w 647700"/>
              <a:gd name="connsiteY3" fmla="*/ 468341 h 647700"/>
              <a:gd name="connsiteX4" fmla="*/ 184836 w 647700"/>
              <a:gd name="connsiteY4" fmla="*/ 468341 h 647700"/>
              <a:gd name="connsiteX5" fmla="*/ 184836 w 647700"/>
              <a:gd name="connsiteY5" fmla="*/ 394466 h 647700"/>
              <a:gd name="connsiteX6" fmla="*/ 284139 w 647700"/>
              <a:gd name="connsiteY6" fmla="*/ 394466 h 647700"/>
              <a:gd name="connsiteX7" fmla="*/ 284139 w 647700"/>
              <a:gd name="connsiteY7" fmla="*/ 299950 h 647700"/>
              <a:gd name="connsiteX8" fmla="*/ 346843 w 647700"/>
              <a:gd name="connsiteY8" fmla="*/ 299950 h 647700"/>
              <a:gd name="connsiteX9" fmla="*/ 346843 w 647700"/>
              <a:gd name="connsiteY9" fmla="*/ 394466 h 647700"/>
              <a:gd name="connsiteX10" fmla="*/ 443340 w 647700"/>
              <a:gd name="connsiteY10" fmla="*/ 394466 h 647700"/>
              <a:gd name="connsiteX11" fmla="*/ 443340 w 647700"/>
              <a:gd name="connsiteY11" fmla="*/ 468341 h 647700"/>
              <a:gd name="connsiteX12" fmla="*/ 346843 w 647700"/>
              <a:gd name="connsiteY12" fmla="*/ 468341 h 647700"/>
              <a:gd name="connsiteX13" fmla="*/ 346843 w 647700"/>
              <a:gd name="connsiteY13" fmla="*/ 590550 h 647700"/>
              <a:gd name="connsiteX14" fmla="*/ 590550 w 647700"/>
              <a:gd name="connsiteY14" fmla="*/ 590550 h 647700"/>
              <a:gd name="connsiteX15" fmla="*/ 590550 w 647700"/>
              <a:gd name="connsiteY15" fmla="*/ 285750 h 647700"/>
              <a:gd name="connsiteX16" fmla="*/ 0 w 647700"/>
              <a:gd name="connsiteY16" fmla="*/ 228600 h 647700"/>
              <a:gd name="connsiteX17" fmla="*/ 647700 w 647700"/>
              <a:gd name="connsiteY17" fmla="*/ 228600 h 647700"/>
              <a:gd name="connsiteX18" fmla="*/ 647700 w 647700"/>
              <a:gd name="connsiteY18" fmla="*/ 647700 h 647700"/>
              <a:gd name="connsiteX19" fmla="*/ 0 w 647700"/>
              <a:gd name="connsiteY19" fmla="*/ 647700 h 647700"/>
              <a:gd name="connsiteX20" fmla="*/ 0 w 647700"/>
              <a:gd name="connsiteY20" fmla="*/ 57150 h 647700"/>
              <a:gd name="connsiteX21" fmla="*/ 76200 w 647700"/>
              <a:gd name="connsiteY21" fmla="*/ 57150 h 647700"/>
              <a:gd name="connsiteX22" fmla="*/ 76200 w 647700"/>
              <a:gd name="connsiteY22" fmla="*/ 85725 h 647700"/>
              <a:gd name="connsiteX23" fmla="*/ 142875 w 647700"/>
              <a:gd name="connsiteY23" fmla="*/ 152400 h 647700"/>
              <a:gd name="connsiteX24" fmla="*/ 209550 w 647700"/>
              <a:gd name="connsiteY24" fmla="*/ 85725 h 647700"/>
              <a:gd name="connsiteX25" fmla="*/ 209550 w 647700"/>
              <a:gd name="connsiteY25" fmla="*/ 57150 h 647700"/>
              <a:gd name="connsiteX26" fmla="*/ 438150 w 647700"/>
              <a:gd name="connsiteY26" fmla="*/ 57150 h 647700"/>
              <a:gd name="connsiteX27" fmla="*/ 438150 w 647700"/>
              <a:gd name="connsiteY27" fmla="*/ 85725 h 647700"/>
              <a:gd name="connsiteX28" fmla="*/ 504825 w 647700"/>
              <a:gd name="connsiteY28" fmla="*/ 152400 h 647700"/>
              <a:gd name="connsiteX29" fmla="*/ 571500 w 647700"/>
              <a:gd name="connsiteY29" fmla="*/ 85725 h 647700"/>
              <a:gd name="connsiteX30" fmla="*/ 571500 w 647700"/>
              <a:gd name="connsiteY30" fmla="*/ 57150 h 647700"/>
              <a:gd name="connsiteX31" fmla="*/ 647700 w 647700"/>
              <a:gd name="connsiteY31" fmla="*/ 57150 h 647700"/>
              <a:gd name="connsiteX32" fmla="*/ 647700 w 647700"/>
              <a:gd name="connsiteY32" fmla="*/ 190500 h 647700"/>
              <a:gd name="connsiteX33" fmla="*/ 0 w 647700"/>
              <a:gd name="connsiteY33" fmla="*/ 190500 h 647700"/>
              <a:gd name="connsiteX34" fmla="*/ 504825 w 647700"/>
              <a:gd name="connsiteY34" fmla="*/ 0 h 647700"/>
              <a:gd name="connsiteX35" fmla="*/ 533400 w 647700"/>
              <a:gd name="connsiteY35" fmla="*/ 28575 h 647700"/>
              <a:gd name="connsiteX36" fmla="*/ 533400 w 647700"/>
              <a:gd name="connsiteY36" fmla="*/ 85725 h 647700"/>
              <a:gd name="connsiteX37" fmla="*/ 504825 w 647700"/>
              <a:gd name="connsiteY37" fmla="*/ 114300 h 647700"/>
              <a:gd name="connsiteX38" fmla="*/ 476250 w 647700"/>
              <a:gd name="connsiteY38" fmla="*/ 85725 h 647700"/>
              <a:gd name="connsiteX39" fmla="*/ 476250 w 647700"/>
              <a:gd name="connsiteY39" fmla="*/ 28575 h 647700"/>
              <a:gd name="connsiteX40" fmla="*/ 504825 w 647700"/>
              <a:gd name="connsiteY40" fmla="*/ 0 h 647700"/>
              <a:gd name="connsiteX41" fmla="*/ 142875 w 647700"/>
              <a:gd name="connsiteY41" fmla="*/ 0 h 647700"/>
              <a:gd name="connsiteX42" fmla="*/ 171450 w 647700"/>
              <a:gd name="connsiteY42" fmla="*/ 28575 h 647700"/>
              <a:gd name="connsiteX43" fmla="*/ 171450 w 647700"/>
              <a:gd name="connsiteY43" fmla="*/ 85725 h 647700"/>
              <a:gd name="connsiteX44" fmla="*/ 142875 w 647700"/>
              <a:gd name="connsiteY44" fmla="*/ 114300 h 647700"/>
              <a:gd name="connsiteX45" fmla="*/ 114300 w 647700"/>
              <a:gd name="connsiteY45" fmla="*/ 85725 h 647700"/>
              <a:gd name="connsiteX46" fmla="*/ 114300 w 647700"/>
              <a:gd name="connsiteY46" fmla="*/ 28575 h 647700"/>
              <a:gd name="connsiteX47" fmla="*/ 142875 w 647700"/>
              <a:gd name="connsiteY47"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7700" h="647700">
                <a:moveTo>
                  <a:pt x="57150" y="285750"/>
                </a:moveTo>
                <a:lnTo>
                  <a:pt x="57150" y="590550"/>
                </a:lnTo>
                <a:lnTo>
                  <a:pt x="284139" y="590550"/>
                </a:lnTo>
                <a:lnTo>
                  <a:pt x="284139" y="468341"/>
                </a:lnTo>
                <a:lnTo>
                  <a:pt x="184836" y="468341"/>
                </a:lnTo>
                <a:lnTo>
                  <a:pt x="184836" y="394466"/>
                </a:lnTo>
                <a:lnTo>
                  <a:pt x="284139" y="394466"/>
                </a:lnTo>
                <a:lnTo>
                  <a:pt x="284139" y="299950"/>
                </a:lnTo>
                <a:lnTo>
                  <a:pt x="346843" y="299950"/>
                </a:lnTo>
                <a:lnTo>
                  <a:pt x="346843" y="394466"/>
                </a:lnTo>
                <a:lnTo>
                  <a:pt x="443340" y="394466"/>
                </a:lnTo>
                <a:lnTo>
                  <a:pt x="443340" y="468341"/>
                </a:lnTo>
                <a:lnTo>
                  <a:pt x="346843" y="468341"/>
                </a:lnTo>
                <a:lnTo>
                  <a:pt x="346843" y="590550"/>
                </a:lnTo>
                <a:lnTo>
                  <a:pt x="590550" y="590550"/>
                </a:lnTo>
                <a:lnTo>
                  <a:pt x="590550" y="285750"/>
                </a:lnTo>
                <a:close/>
                <a:moveTo>
                  <a:pt x="0" y="228600"/>
                </a:moveTo>
                <a:lnTo>
                  <a:pt x="647700" y="228600"/>
                </a:lnTo>
                <a:lnTo>
                  <a:pt x="647700" y="647700"/>
                </a:lnTo>
                <a:lnTo>
                  <a:pt x="0" y="647700"/>
                </a:lnTo>
                <a:close/>
                <a:moveTo>
                  <a:pt x="0" y="57150"/>
                </a:moveTo>
                <a:lnTo>
                  <a:pt x="76200" y="57150"/>
                </a:lnTo>
                <a:lnTo>
                  <a:pt x="76200" y="85725"/>
                </a:lnTo>
                <a:cubicBezTo>
                  <a:pt x="76200" y="122873"/>
                  <a:pt x="105728" y="152400"/>
                  <a:pt x="142875" y="152400"/>
                </a:cubicBezTo>
                <a:cubicBezTo>
                  <a:pt x="180023" y="152400"/>
                  <a:pt x="209550" y="122873"/>
                  <a:pt x="209550" y="85725"/>
                </a:cubicBezTo>
                <a:lnTo>
                  <a:pt x="209550" y="57150"/>
                </a:lnTo>
                <a:lnTo>
                  <a:pt x="438150" y="57150"/>
                </a:lnTo>
                <a:lnTo>
                  <a:pt x="438150" y="85725"/>
                </a:lnTo>
                <a:cubicBezTo>
                  <a:pt x="438150" y="122873"/>
                  <a:pt x="467678" y="152400"/>
                  <a:pt x="504825" y="152400"/>
                </a:cubicBezTo>
                <a:cubicBezTo>
                  <a:pt x="541973" y="152400"/>
                  <a:pt x="571500" y="122873"/>
                  <a:pt x="571500" y="85725"/>
                </a:cubicBezTo>
                <a:lnTo>
                  <a:pt x="571500" y="57150"/>
                </a:lnTo>
                <a:lnTo>
                  <a:pt x="647700" y="57150"/>
                </a:lnTo>
                <a:lnTo>
                  <a:pt x="647700" y="190500"/>
                </a:lnTo>
                <a:lnTo>
                  <a:pt x="0" y="190500"/>
                </a:lnTo>
                <a:close/>
                <a:moveTo>
                  <a:pt x="504825" y="0"/>
                </a:moveTo>
                <a:cubicBezTo>
                  <a:pt x="521017" y="0"/>
                  <a:pt x="533400" y="12383"/>
                  <a:pt x="533400" y="28575"/>
                </a:cubicBezTo>
                <a:lnTo>
                  <a:pt x="533400" y="85725"/>
                </a:lnTo>
                <a:cubicBezTo>
                  <a:pt x="533400" y="101918"/>
                  <a:pt x="521017" y="114300"/>
                  <a:pt x="504825" y="114300"/>
                </a:cubicBezTo>
                <a:cubicBezTo>
                  <a:pt x="488633" y="114300"/>
                  <a:pt x="476250" y="101918"/>
                  <a:pt x="476250" y="85725"/>
                </a:cubicBezTo>
                <a:lnTo>
                  <a:pt x="476250" y="28575"/>
                </a:lnTo>
                <a:cubicBezTo>
                  <a:pt x="476250" y="12383"/>
                  <a:pt x="488633" y="0"/>
                  <a:pt x="504825" y="0"/>
                </a:cubicBezTo>
                <a:close/>
                <a:moveTo>
                  <a:pt x="142875" y="0"/>
                </a:moveTo>
                <a:cubicBezTo>
                  <a:pt x="159068" y="0"/>
                  <a:pt x="171450" y="12383"/>
                  <a:pt x="171450" y="28575"/>
                </a:cubicBezTo>
                <a:lnTo>
                  <a:pt x="171450" y="85725"/>
                </a:lnTo>
                <a:cubicBezTo>
                  <a:pt x="171450" y="101918"/>
                  <a:pt x="159068" y="114300"/>
                  <a:pt x="142875" y="114300"/>
                </a:cubicBezTo>
                <a:cubicBezTo>
                  <a:pt x="126682" y="114300"/>
                  <a:pt x="114300" y="101918"/>
                  <a:pt x="114300" y="85725"/>
                </a:cubicBezTo>
                <a:lnTo>
                  <a:pt x="114300" y="28575"/>
                </a:lnTo>
                <a:cubicBezTo>
                  <a:pt x="114300" y="12383"/>
                  <a:pt x="126682" y="0"/>
                  <a:pt x="142875"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02" name="Graphic 401" descr="Close with solid fill">
            <a:extLst>
              <a:ext uri="{FF2B5EF4-FFF2-40B4-BE49-F238E27FC236}">
                <a16:creationId xmlns:a16="http://schemas.microsoft.com/office/drawing/2014/main" id="{2874530C-4BC1-4973-B240-0FFE65410CF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1386" y="6926696"/>
            <a:ext cx="445682" cy="445682"/>
          </a:xfrm>
          <a:prstGeom prst="rect">
            <a:avLst/>
          </a:prstGeom>
        </p:spPr>
      </p:pic>
      <p:grpSp>
        <p:nvGrpSpPr>
          <p:cNvPr id="403" name="Group 402">
            <a:extLst>
              <a:ext uri="{FF2B5EF4-FFF2-40B4-BE49-F238E27FC236}">
                <a16:creationId xmlns:a16="http://schemas.microsoft.com/office/drawing/2014/main" id="{35315C70-A10D-4F83-8013-3D708352749C}"/>
              </a:ext>
            </a:extLst>
          </p:cNvPr>
          <p:cNvGrpSpPr/>
          <p:nvPr/>
        </p:nvGrpSpPr>
        <p:grpSpPr>
          <a:xfrm>
            <a:off x="86106" y="8114825"/>
            <a:ext cx="546059" cy="310898"/>
            <a:chOff x="-3535583" y="7580651"/>
            <a:chExt cx="1643191" cy="935549"/>
          </a:xfrm>
        </p:grpSpPr>
        <p:sp>
          <p:nvSpPr>
            <p:cNvPr id="404" name="Graphic 29" descr="Cloud with solid fill">
              <a:extLst>
                <a:ext uri="{FF2B5EF4-FFF2-40B4-BE49-F238E27FC236}">
                  <a16:creationId xmlns:a16="http://schemas.microsoft.com/office/drawing/2014/main" id="{E1F3D661-5E38-415C-AC5E-77FDAF781D51}"/>
                </a:ext>
              </a:extLst>
            </p:cNvPr>
            <p:cNvSpPr/>
            <p:nvPr/>
          </p:nvSpPr>
          <p:spPr>
            <a:xfrm>
              <a:off x="-3535583" y="7580651"/>
              <a:ext cx="1643191" cy="935549"/>
            </a:xfrm>
            <a:custGeom>
              <a:avLst/>
              <a:gdLst>
                <a:gd name="connsiteX0" fmla="*/ 1411182 w 1643191"/>
                <a:gd name="connsiteY0" fmla="*/ 465681 h 935549"/>
                <a:gd name="connsiteX1" fmla="*/ 1391685 w 1643191"/>
                <a:gd name="connsiteY1" fmla="*/ 465681 h 935549"/>
                <a:gd name="connsiteX2" fmla="*/ 1391685 w 1643191"/>
                <a:gd name="connsiteY2" fmla="*/ 465681 h 935549"/>
                <a:gd name="connsiteX3" fmla="*/ 1268857 w 1643191"/>
                <a:gd name="connsiteY3" fmla="*/ 227822 h 935549"/>
                <a:gd name="connsiteX4" fmla="*/ 1001753 w 1643191"/>
                <a:gd name="connsiteY4" fmla="*/ 190778 h 935549"/>
                <a:gd name="connsiteX5" fmla="*/ 607921 w 1643191"/>
                <a:gd name="connsiteY5" fmla="*/ 9460 h 935549"/>
                <a:gd name="connsiteX6" fmla="*/ 338868 w 1643191"/>
                <a:gd name="connsiteY6" fmla="*/ 348701 h 935549"/>
                <a:gd name="connsiteX7" fmla="*/ 338868 w 1643191"/>
                <a:gd name="connsiteY7" fmla="*/ 352600 h 935549"/>
                <a:gd name="connsiteX8" fmla="*/ 58116 w 1643191"/>
                <a:gd name="connsiteY8" fmla="*/ 465681 h 935549"/>
                <a:gd name="connsiteX9" fmla="*/ 26922 w 1643191"/>
                <a:gd name="connsiteY9" fmla="*/ 765929 h 935549"/>
                <a:gd name="connsiteX10" fmla="*/ 278428 w 1643191"/>
                <a:gd name="connsiteY10" fmla="*/ 933600 h 935549"/>
                <a:gd name="connsiteX11" fmla="*/ 278428 w 1643191"/>
                <a:gd name="connsiteY11" fmla="*/ 935549 h 935549"/>
                <a:gd name="connsiteX12" fmla="*/ 1409232 w 1643191"/>
                <a:gd name="connsiteY12" fmla="*/ 935549 h 935549"/>
                <a:gd name="connsiteX13" fmla="*/ 1643192 w 1643191"/>
                <a:gd name="connsiteY13" fmla="*/ 701590 h 935549"/>
                <a:gd name="connsiteX14" fmla="*/ 1411182 w 1643191"/>
                <a:gd name="connsiteY14" fmla="*/ 465681 h 9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3191" h="935549">
                  <a:moveTo>
                    <a:pt x="1411182" y="465681"/>
                  </a:moveTo>
                  <a:cubicBezTo>
                    <a:pt x="1405333" y="465681"/>
                    <a:pt x="1397534" y="465681"/>
                    <a:pt x="1391685" y="465681"/>
                  </a:cubicBezTo>
                  <a:cubicBezTo>
                    <a:pt x="1391685" y="465681"/>
                    <a:pt x="1391685" y="465681"/>
                    <a:pt x="1391685" y="465681"/>
                  </a:cubicBezTo>
                  <a:cubicBezTo>
                    <a:pt x="1391685" y="370147"/>
                    <a:pt x="1344894" y="282413"/>
                    <a:pt x="1268857" y="227822"/>
                  </a:cubicBezTo>
                  <a:cubicBezTo>
                    <a:pt x="1190870" y="173231"/>
                    <a:pt x="1091437" y="159584"/>
                    <a:pt x="1001753" y="190778"/>
                  </a:cubicBezTo>
                  <a:cubicBezTo>
                    <a:pt x="927666" y="46503"/>
                    <a:pt x="763894" y="-27584"/>
                    <a:pt x="607921" y="9460"/>
                  </a:cubicBezTo>
                  <a:cubicBezTo>
                    <a:pt x="451948" y="46503"/>
                    <a:pt x="338868" y="186879"/>
                    <a:pt x="338868" y="348701"/>
                  </a:cubicBezTo>
                  <a:cubicBezTo>
                    <a:pt x="338868" y="348701"/>
                    <a:pt x="338868" y="350651"/>
                    <a:pt x="338868" y="352600"/>
                  </a:cubicBezTo>
                  <a:cubicBezTo>
                    <a:pt x="231636" y="335053"/>
                    <a:pt x="124405" y="379896"/>
                    <a:pt x="58116" y="465681"/>
                  </a:cubicBezTo>
                  <a:cubicBezTo>
                    <a:pt x="-6223" y="553416"/>
                    <a:pt x="-17921" y="668446"/>
                    <a:pt x="26922" y="765929"/>
                  </a:cubicBezTo>
                  <a:cubicBezTo>
                    <a:pt x="73714" y="863412"/>
                    <a:pt x="171197" y="927751"/>
                    <a:pt x="278428" y="933600"/>
                  </a:cubicBezTo>
                  <a:lnTo>
                    <a:pt x="278428" y="935549"/>
                  </a:lnTo>
                  <a:lnTo>
                    <a:pt x="1409232" y="935549"/>
                  </a:lnTo>
                  <a:cubicBezTo>
                    <a:pt x="1537910" y="935549"/>
                    <a:pt x="1643192" y="830268"/>
                    <a:pt x="1643192" y="701590"/>
                  </a:cubicBezTo>
                  <a:cubicBezTo>
                    <a:pt x="1643192" y="572912"/>
                    <a:pt x="1539860" y="465681"/>
                    <a:pt x="1411182" y="465681"/>
                  </a:cubicBezTo>
                  <a:close/>
                </a:path>
              </a:pathLst>
            </a:custGeom>
            <a:solidFill>
              <a:srgbClr val="FFCA2C"/>
            </a:solidFill>
            <a:ln w="19447" cap="flat">
              <a:noFill/>
              <a:prstDash val="solid"/>
              <a:miter/>
            </a:ln>
          </p:spPr>
          <p:txBody>
            <a:bodyPr rtlCol="0" anchor="ctr"/>
            <a:lstStyle/>
            <a:p>
              <a:endParaRPr lang="en-GB"/>
            </a:p>
          </p:txBody>
        </p:sp>
        <p:pic>
          <p:nvPicPr>
            <p:cNvPr id="405" name="Picture 404" descr="Icon&#10;&#10;Description automatically generated">
              <a:extLst>
                <a:ext uri="{FF2B5EF4-FFF2-40B4-BE49-F238E27FC236}">
                  <a16:creationId xmlns:a16="http://schemas.microsoft.com/office/drawing/2014/main" id="{6A702C4D-64EF-4083-8DC6-39D890793618}"/>
                </a:ext>
              </a:extLst>
            </p:cNvPr>
            <p:cNvPicPr>
              <a:picLocks noChangeAspect="1"/>
            </p:cNvPicPr>
            <p:nvPr/>
          </p:nvPicPr>
          <p:blipFill>
            <a:blip r:embed="rId12">
              <a:biLevel thresh="75000"/>
              <a:extLst>
                <a:ext uri="{28A0092B-C50C-407E-A947-70E740481C1C}">
                  <a14:useLocalDpi xmlns:a14="http://schemas.microsoft.com/office/drawing/2010/main" val="0"/>
                </a:ext>
              </a:extLst>
            </a:blip>
            <a:stretch>
              <a:fillRect/>
            </a:stretch>
          </p:blipFill>
          <p:spPr>
            <a:xfrm>
              <a:off x="-3302544" y="7696848"/>
              <a:ext cx="732280" cy="670768"/>
            </a:xfrm>
            <a:prstGeom prst="rect">
              <a:avLst/>
            </a:prstGeom>
          </p:spPr>
        </p:pic>
        <p:sp>
          <p:nvSpPr>
            <p:cNvPr id="406" name="Freeform: Shape 405">
              <a:extLst>
                <a:ext uri="{FF2B5EF4-FFF2-40B4-BE49-F238E27FC236}">
                  <a16:creationId xmlns:a16="http://schemas.microsoft.com/office/drawing/2014/main" id="{C2EAE09B-BB10-4BD0-A087-BD59186D85F6}"/>
                </a:ext>
              </a:extLst>
            </p:cNvPr>
            <p:cNvSpPr/>
            <p:nvPr/>
          </p:nvSpPr>
          <p:spPr>
            <a:xfrm>
              <a:off x="-2485648" y="8002184"/>
              <a:ext cx="325184" cy="345509"/>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chemeClr val="bg1"/>
            </a:solidFill>
            <a:ln w="26491" cap="flat">
              <a:noFill/>
              <a:prstDash val="solid"/>
              <a:miter/>
            </a:ln>
          </p:spPr>
          <p:txBody>
            <a:bodyPr rtlCol="0" anchor="ctr"/>
            <a:lstStyle/>
            <a:p>
              <a:endParaRPr lang="en-GB"/>
            </a:p>
          </p:txBody>
        </p:sp>
      </p:grpSp>
      <p:sp>
        <p:nvSpPr>
          <p:cNvPr id="407" name="Freeform: Shape 406">
            <a:extLst>
              <a:ext uri="{FF2B5EF4-FFF2-40B4-BE49-F238E27FC236}">
                <a16:creationId xmlns:a16="http://schemas.microsoft.com/office/drawing/2014/main" id="{9BD0004D-55D2-42BA-8808-02B1A5AE6A58}"/>
              </a:ext>
            </a:extLst>
          </p:cNvPr>
          <p:cNvSpPr/>
          <p:nvPr/>
        </p:nvSpPr>
        <p:spPr>
          <a:xfrm>
            <a:off x="49789" y="7368633"/>
            <a:ext cx="589787" cy="296106"/>
          </a:xfrm>
          <a:custGeom>
            <a:avLst/>
            <a:gdLst>
              <a:gd name="connsiteX0" fmla="*/ 164689 w 589787"/>
              <a:gd name="connsiteY0" fmla="*/ 116663 h 296106"/>
              <a:gd name="connsiteX1" fmla="*/ 257529 w 589787"/>
              <a:gd name="connsiteY1" fmla="*/ 206385 h 296106"/>
              <a:gd name="connsiteX2" fmla="*/ 164689 w 589787"/>
              <a:gd name="connsiteY2" fmla="*/ 296106 h 296106"/>
              <a:gd name="connsiteX3" fmla="*/ 71848 w 589787"/>
              <a:gd name="connsiteY3" fmla="*/ 206385 h 296106"/>
              <a:gd name="connsiteX4" fmla="*/ 164689 w 589787"/>
              <a:gd name="connsiteY4" fmla="*/ 116663 h 296106"/>
              <a:gd name="connsiteX5" fmla="*/ 329690 w 589787"/>
              <a:gd name="connsiteY5" fmla="*/ 0 h 296106"/>
              <a:gd name="connsiteX6" fmla="*/ 348268 w 589787"/>
              <a:gd name="connsiteY6" fmla="*/ 463 h 296106"/>
              <a:gd name="connsiteX7" fmla="*/ 385425 w 589787"/>
              <a:gd name="connsiteY7" fmla="*/ 3801 h 296106"/>
              <a:gd name="connsiteX8" fmla="*/ 496896 w 589787"/>
              <a:gd name="connsiteY8" fmla="*/ 36715 h 296106"/>
              <a:gd name="connsiteX9" fmla="*/ 589787 w 589787"/>
              <a:gd name="connsiteY9" fmla="*/ 102824 h 296106"/>
              <a:gd name="connsiteX10" fmla="*/ 589787 w 589787"/>
              <a:gd name="connsiteY10" fmla="*/ 249225 h 296106"/>
              <a:gd name="connsiteX11" fmla="*/ 454109 w 589787"/>
              <a:gd name="connsiteY11" fmla="*/ 249225 h 296106"/>
              <a:gd name="connsiteX12" fmla="*/ 461193 w 589787"/>
              <a:gd name="connsiteY12" fmla="*/ 214138 h 296106"/>
              <a:gd name="connsiteX13" fmla="*/ 336737 w 589787"/>
              <a:gd name="connsiteY13" fmla="*/ 89682 h 296106"/>
              <a:gd name="connsiteX14" fmla="*/ 248733 w 589787"/>
              <a:gd name="connsiteY14" fmla="*/ 126135 h 296106"/>
              <a:gd name="connsiteX15" fmla="*/ 240190 w 589787"/>
              <a:gd name="connsiteY15" fmla="*/ 136490 h 296106"/>
              <a:gd name="connsiteX16" fmla="*/ 238788 w 589787"/>
              <a:gd name="connsiteY16" fmla="*/ 134480 h 296106"/>
              <a:gd name="connsiteX17" fmla="*/ 163950 w 589787"/>
              <a:gd name="connsiteY17" fmla="*/ 104523 h 296106"/>
              <a:gd name="connsiteX18" fmla="*/ 58115 w 589787"/>
              <a:gd name="connsiteY18" fmla="*/ 206803 h 296106"/>
              <a:gd name="connsiteX19" fmla="*/ 66432 w 589787"/>
              <a:gd name="connsiteY19" fmla="*/ 246615 h 296106"/>
              <a:gd name="connsiteX20" fmla="*/ 68253 w 589787"/>
              <a:gd name="connsiteY20" fmla="*/ 249225 h 296106"/>
              <a:gd name="connsiteX21" fmla="*/ 0 w 589787"/>
              <a:gd name="connsiteY21" fmla="*/ 249225 h 296106"/>
              <a:gd name="connsiteX22" fmla="*/ 0 w 589787"/>
              <a:gd name="connsiteY22" fmla="*/ 120203 h 296106"/>
              <a:gd name="connsiteX23" fmla="*/ 46881 w 589787"/>
              <a:gd name="connsiteY23" fmla="*/ 104561 h 296106"/>
              <a:gd name="connsiteX24" fmla="*/ 108979 w 589787"/>
              <a:gd name="connsiteY24" fmla="*/ 70743 h 296106"/>
              <a:gd name="connsiteX25" fmla="*/ 329690 w 589787"/>
              <a:gd name="connsiteY25" fmla="*/ 0 h 29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9787" h="296106">
                <a:moveTo>
                  <a:pt x="164689" y="116663"/>
                </a:moveTo>
                <a:cubicBezTo>
                  <a:pt x="215963" y="116663"/>
                  <a:pt x="257529" y="156833"/>
                  <a:pt x="257529" y="206385"/>
                </a:cubicBezTo>
                <a:cubicBezTo>
                  <a:pt x="257529" y="255937"/>
                  <a:pt x="215963" y="296106"/>
                  <a:pt x="164689" y="296106"/>
                </a:cubicBezTo>
                <a:cubicBezTo>
                  <a:pt x="113414" y="296106"/>
                  <a:pt x="71848" y="255937"/>
                  <a:pt x="71848" y="206385"/>
                </a:cubicBezTo>
                <a:cubicBezTo>
                  <a:pt x="71848" y="156833"/>
                  <a:pt x="113414" y="116663"/>
                  <a:pt x="164689" y="116663"/>
                </a:cubicBezTo>
                <a:close/>
                <a:moveTo>
                  <a:pt x="329690" y="0"/>
                </a:moveTo>
                <a:cubicBezTo>
                  <a:pt x="335635" y="0"/>
                  <a:pt x="341951" y="463"/>
                  <a:pt x="348268" y="463"/>
                </a:cubicBezTo>
                <a:lnTo>
                  <a:pt x="385425" y="3801"/>
                </a:lnTo>
                <a:cubicBezTo>
                  <a:pt x="424146" y="8536"/>
                  <a:pt x="461814" y="19659"/>
                  <a:pt x="496896" y="36715"/>
                </a:cubicBezTo>
                <a:cubicBezTo>
                  <a:pt x="538722" y="56001"/>
                  <a:pt x="589787" y="102824"/>
                  <a:pt x="589787" y="102824"/>
                </a:cubicBezTo>
                <a:lnTo>
                  <a:pt x="589787" y="249225"/>
                </a:lnTo>
                <a:lnTo>
                  <a:pt x="454109" y="249225"/>
                </a:lnTo>
                <a:lnTo>
                  <a:pt x="461193" y="214138"/>
                </a:lnTo>
                <a:cubicBezTo>
                  <a:pt x="461193" y="145403"/>
                  <a:pt x="405472" y="89682"/>
                  <a:pt x="336737" y="89682"/>
                </a:cubicBezTo>
                <a:cubicBezTo>
                  <a:pt x="302370" y="89682"/>
                  <a:pt x="271256" y="103613"/>
                  <a:pt x="248733" y="126135"/>
                </a:cubicBezTo>
                <a:lnTo>
                  <a:pt x="240190" y="136490"/>
                </a:lnTo>
                <a:lnTo>
                  <a:pt x="238788" y="134480"/>
                </a:lnTo>
                <a:cubicBezTo>
                  <a:pt x="219635" y="115971"/>
                  <a:pt x="193176" y="104523"/>
                  <a:pt x="163950" y="104523"/>
                </a:cubicBezTo>
                <a:cubicBezTo>
                  <a:pt x="105499" y="104523"/>
                  <a:pt x="58115" y="150316"/>
                  <a:pt x="58115" y="206803"/>
                </a:cubicBezTo>
                <a:cubicBezTo>
                  <a:pt x="58115" y="220925"/>
                  <a:pt x="61077" y="234378"/>
                  <a:pt x="66432" y="246615"/>
                </a:cubicBezTo>
                <a:lnTo>
                  <a:pt x="68253" y="249225"/>
                </a:lnTo>
                <a:lnTo>
                  <a:pt x="0" y="249225"/>
                </a:lnTo>
                <a:lnTo>
                  <a:pt x="0" y="120203"/>
                </a:lnTo>
                <a:lnTo>
                  <a:pt x="46881" y="104561"/>
                </a:lnTo>
                <a:cubicBezTo>
                  <a:pt x="87870" y="87061"/>
                  <a:pt x="108515" y="71067"/>
                  <a:pt x="108979" y="70743"/>
                </a:cubicBezTo>
                <a:cubicBezTo>
                  <a:pt x="161927" y="25868"/>
                  <a:pt x="242557" y="0"/>
                  <a:pt x="329690" y="0"/>
                </a:cubicBezTo>
                <a:close/>
              </a:path>
            </a:pathLst>
          </a:custGeom>
          <a:solidFill>
            <a:srgbClr val="FFCA2C"/>
          </a:solidFill>
          <a:ln w="13990" cap="flat">
            <a:noFill/>
            <a:prstDash val="solid"/>
            <a:miter/>
          </a:ln>
        </p:spPr>
        <p:txBody>
          <a:bodyPr wrap="square" rtlCol="0" anchor="ctr">
            <a:noAutofit/>
          </a:bodyPr>
          <a:lstStyle/>
          <a:p>
            <a:endParaRPr lang="en-GB"/>
          </a:p>
        </p:txBody>
      </p:sp>
      <p:sp>
        <p:nvSpPr>
          <p:cNvPr id="415" name="Freeform: Shape 414">
            <a:extLst>
              <a:ext uri="{FF2B5EF4-FFF2-40B4-BE49-F238E27FC236}">
                <a16:creationId xmlns:a16="http://schemas.microsoft.com/office/drawing/2014/main" id="{C3994A4B-2CBA-4898-9A48-62C2BE5190F8}"/>
              </a:ext>
            </a:extLst>
          </p:cNvPr>
          <p:cNvSpPr/>
          <p:nvPr/>
        </p:nvSpPr>
        <p:spPr>
          <a:xfrm>
            <a:off x="71503" y="6611226"/>
            <a:ext cx="609520" cy="254240"/>
          </a:xfrm>
          <a:custGeom>
            <a:avLst/>
            <a:gdLst>
              <a:gd name="connsiteX0" fmla="*/ 744224 w 2623656"/>
              <a:gd name="connsiteY0" fmla="*/ 416184 h 1094368"/>
              <a:gd name="connsiteX1" fmla="*/ 728575 w 2623656"/>
              <a:gd name="connsiteY1" fmla="*/ 416830 h 1094368"/>
              <a:gd name="connsiteX2" fmla="*/ 718487 w 2623656"/>
              <a:gd name="connsiteY2" fmla="*/ 418899 h 1094368"/>
              <a:gd name="connsiteX3" fmla="*/ 713314 w 2623656"/>
              <a:gd name="connsiteY3" fmla="*/ 422391 h 1094368"/>
              <a:gd name="connsiteX4" fmla="*/ 711891 w 2623656"/>
              <a:gd name="connsiteY4" fmla="*/ 427048 h 1094368"/>
              <a:gd name="connsiteX5" fmla="*/ 711891 w 2623656"/>
              <a:gd name="connsiteY5" fmla="*/ 478521 h 1094368"/>
              <a:gd name="connsiteX6" fmla="*/ 684473 w 2623656"/>
              <a:gd name="connsiteY6" fmla="*/ 478521 h 1094368"/>
              <a:gd name="connsiteX7" fmla="*/ 679947 w 2623656"/>
              <a:gd name="connsiteY7" fmla="*/ 479814 h 1094368"/>
              <a:gd name="connsiteX8" fmla="*/ 676714 w 2623656"/>
              <a:gd name="connsiteY8" fmla="*/ 484082 h 1094368"/>
              <a:gd name="connsiteX9" fmla="*/ 674773 w 2623656"/>
              <a:gd name="connsiteY9" fmla="*/ 492229 h 1094368"/>
              <a:gd name="connsiteX10" fmla="*/ 674127 w 2623656"/>
              <a:gd name="connsiteY10" fmla="*/ 504904 h 1094368"/>
              <a:gd name="connsiteX11" fmla="*/ 676714 w 2623656"/>
              <a:gd name="connsiteY11" fmla="*/ 525208 h 1094368"/>
              <a:gd name="connsiteX12" fmla="*/ 684215 w 2623656"/>
              <a:gd name="connsiteY12" fmla="*/ 531287 h 1094368"/>
              <a:gd name="connsiteX13" fmla="*/ 711891 w 2623656"/>
              <a:gd name="connsiteY13" fmla="*/ 531287 h 1094368"/>
              <a:gd name="connsiteX14" fmla="*/ 711891 w 2623656"/>
              <a:gd name="connsiteY14" fmla="*/ 649494 h 1094368"/>
              <a:gd name="connsiteX15" fmla="*/ 716289 w 2623656"/>
              <a:gd name="connsiteY15" fmla="*/ 686224 h 1094368"/>
              <a:gd name="connsiteX16" fmla="*/ 729997 w 2623656"/>
              <a:gd name="connsiteY16" fmla="*/ 711961 h 1094368"/>
              <a:gd name="connsiteX17" fmla="*/ 753536 w 2623656"/>
              <a:gd name="connsiteY17" fmla="*/ 727092 h 1094368"/>
              <a:gd name="connsiteX18" fmla="*/ 787161 w 2623656"/>
              <a:gd name="connsiteY18" fmla="*/ 732006 h 1094368"/>
              <a:gd name="connsiteX19" fmla="*/ 801517 w 2623656"/>
              <a:gd name="connsiteY19" fmla="*/ 731231 h 1094368"/>
              <a:gd name="connsiteX20" fmla="*/ 814708 w 2623656"/>
              <a:gd name="connsiteY20" fmla="*/ 729032 h 1094368"/>
              <a:gd name="connsiteX21" fmla="*/ 825313 w 2623656"/>
              <a:gd name="connsiteY21" fmla="*/ 725670 h 1094368"/>
              <a:gd name="connsiteX22" fmla="*/ 832168 w 2623656"/>
              <a:gd name="connsiteY22" fmla="*/ 721273 h 1094368"/>
              <a:gd name="connsiteX23" fmla="*/ 835918 w 2623656"/>
              <a:gd name="connsiteY23" fmla="*/ 712736 h 1094368"/>
              <a:gd name="connsiteX24" fmla="*/ 837341 w 2623656"/>
              <a:gd name="connsiteY24" fmla="*/ 695277 h 1094368"/>
              <a:gd name="connsiteX25" fmla="*/ 836694 w 2623656"/>
              <a:gd name="connsiteY25" fmla="*/ 683379 h 1094368"/>
              <a:gd name="connsiteX26" fmla="*/ 835272 w 2623656"/>
              <a:gd name="connsiteY26" fmla="*/ 676007 h 1094368"/>
              <a:gd name="connsiteX27" fmla="*/ 833073 w 2623656"/>
              <a:gd name="connsiteY27" fmla="*/ 672386 h 1094368"/>
              <a:gd name="connsiteX28" fmla="*/ 830099 w 2623656"/>
              <a:gd name="connsiteY28" fmla="*/ 671480 h 1094368"/>
              <a:gd name="connsiteX29" fmla="*/ 826089 w 2623656"/>
              <a:gd name="connsiteY29" fmla="*/ 672386 h 1094368"/>
              <a:gd name="connsiteX30" fmla="*/ 820658 w 2623656"/>
              <a:gd name="connsiteY30" fmla="*/ 674455 h 1094368"/>
              <a:gd name="connsiteX31" fmla="*/ 813286 w 2623656"/>
              <a:gd name="connsiteY31" fmla="*/ 676524 h 1094368"/>
              <a:gd name="connsiteX32" fmla="*/ 803974 w 2623656"/>
              <a:gd name="connsiteY32" fmla="*/ 677430 h 1094368"/>
              <a:gd name="connsiteX33" fmla="*/ 782764 w 2623656"/>
              <a:gd name="connsiteY33" fmla="*/ 667988 h 1094368"/>
              <a:gd name="connsiteX34" fmla="*/ 776815 w 2623656"/>
              <a:gd name="connsiteY34" fmla="*/ 639665 h 1094368"/>
              <a:gd name="connsiteX35" fmla="*/ 776815 w 2623656"/>
              <a:gd name="connsiteY35" fmla="*/ 531287 h 1094368"/>
              <a:gd name="connsiteX36" fmla="*/ 827253 w 2623656"/>
              <a:gd name="connsiteY36" fmla="*/ 531287 h 1094368"/>
              <a:gd name="connsiteX37" fmla="*/ 834755 w 2623656"/>
              <a:gd name="connsiteY37" fmla="*/ 525208 h 1094368"/>
              <a:gd name="connsiteX38" fmla="*/ 837341 w 2623656"/>
              <a:gd name="connsiteY38" fmla="*/ 504904 h 1094368"/>
              <a:gd name="connsiteX39" fmla="*/ 836694 w 2623656"/>
              <a:gd name="connsiteY39" fmla="*/ 492229 h 1094368"/>
              <a:gd name="connsiteX40" fmla="*/ 834755 w 2623656"/>
              <a:gd name="connsiteY40" fmla="*/ 484082 h 1094368"/>
              <a:gd name="connsiteX41" fmla="*/ 831521 w 2623656"/>
              <a:gd name="connsiteY41" fmla="*/ 479814 h 1094368"/>
              <a:gd name="connsiteX42" fmla="*/ 826995 w 2623656"/>
              <a:gd name="connsiteY42" fmla="*/ 478521 h 1094368"/>
              <a:gd name="connsiteX43" fmla="*/ 776815 w 2623656"/>
              <a:gd name="connsiteY43" fmla="*/ 478521 h 1094368"/>
              <a:gd name="connsiteX44" fmla="*/ 776815 w 2623656"/>
              <a:gd name="connsiteY44" fmla="*/ 427048 h 1094368"/>
              <a:gd name="connsiteX45" fmla="*/ 775263 w 2623656"/>
              <a:gd name="connsiteY45" fmla="*/ 422391 h 1094368"/>
              <a:gd name="connsiteX46" fmla="*/ 770089 w 2623656"/>
              <a:gd name="connsiteY46" fmla="*/ 418899 h 1094368"/>
              <a:gd name="connsiteX47" fmla="*/ 760132 w 2623656"/>
              <a:gd name="connsiteY47" fmla="*/ 416830 h 1094368"/>
              <a:gd name="connsiteX48" fmla="*/ 744224 w 2623656"/>
              <a:gd name="connsiteY48" fmla="*/ 416184 h 1094368"/>
              <a:gd name="connsiteX49" fmla="*/ 266739 w 2623656"/>
              <a:gd name="connsiteY49" fmla="*/ 392128 h 1094368"/>
              <a:gd name="connsiteX50" fmla="*/ 248115 w 2623656"/>
              <a:gd name="connsiteY50" fmla="*/ 399112 h 1094368"/>
              <a:gd name="connsiteX51" fmla="*/ 241132 w 2623656"/>
              <a:gd name="connsiteY51" fmla="*/ 419287 h 1094368"/>
              <a:gd name="connsiteX52" fmla="*/ 241132 w 2623656"/>
              <a:gd name="connsiteY52" fmla="*/ 717522 h 1094368"/>
              <a:gd name="connsiteX53" fmla="*/ 242554 w 2623656"/>
              <a:gd name="connsiteY53" fmla="*/ 722178 h 1094368"/>
              <a:gd name="connsiteX54" fmla="*/ 247727 w 2623656"/>
              <a:gd name="connsiteY54" fmla="*/ 725540 h 1094368"/>
              <a:gd name="connsiteX55" fmla="*/ 257686 w 2623656"/>
              <a:gd name="connsiteY55" fmla="*/ 727609 h 1094368"/>
              <a:gd name="connsiteX56" fmla="*/ 273205 w 2623656"/>
              <a:gd name="connsiteY56" fmla="*/ 728385 h 1094368"/>
              <a:gd name="connsiteX57" fmla="*/ 288854 w 2623656"/>
              <a:gd name="connsiteY57" fmla="*/ 727609 h 1094368"/>
              <a:gd name="connsiteX58" fmla="*/ 298812 w 2623656"/>
              <a:gd name="connsiteY58" fmla="*/ 725540 h 1094368"/>
              <a:gd name="connsiteX59" fmla="*/ 304115 w 2623656"/>
              <a:gd name="connsiteY59" fmla="*/ 722178 h 1094368"/>
              <a:gd name="connsiteX60" fmla="*/ 305538 w 2623656"/>
              <a:gd name="connsiteY60" fmla="*/ 717522 h 1094368"/>
              <a:gd name="connsiteX61" fmla="*/ 305538 w 2623656"/>
              <a:gd name="connsiteY61" fmla="*/ 445153 h 1094368"/>
              <a:gd name="connsiteX62" fmla="*/ 306055 w 2623656"/>
              <a:gd name="connsiteY62" fmla="*/ 445153 h 1094368"/>
              <a:gd name="connsiteX63" fmla="*/ 399690 w 2623656"/>
              <a:gd name="connsiteY63" fmla="*/ 717263 h 1094368"/>
              <a:gd name="connsiteX64" fmla="*/ 402793 w 2623656"/>
              <a:gd name="connsiteY64" fmla="*/ 722178 h 1094368"/>
              <a:gd name="connsiteX65" fmla="*/ 409131 w 2623656"/>
              <a:gd name="connsiteY65" fmla="*/ 725670 h 1094368"/>
              <a:gd name="connsiteX66" fmla="*/ 419348 w 2623656"/>
              <a:gd name="connsiteY66" fmla="*/ 727739 h 1094368"/>
              <a:gd name="connsiteX67" fmla="*/ 434350 w 2623656"/>
              <a:gd name="connsiteY67" fmla="*/ 728385 h 1094368"/>
              <a:gd name="connsiteX68" fmla="*/ 449352 w 2623656"/>
              <a:gd name="connsiteY68" fmla="*/ 727997 h 1094368"/>
              <a:gd name="connsiteX69" fmla="*/ 459569 w 2623656"/>
              <a:gd name="connsiteY69" fmla="*/ 726316 h 1094368"/>
              <a:gd name="connsiteX70" fmla="*/ 465907 w 2623656"/>
              <a:gd name="connsiteY70" fmla="*/ 722824 h 1094368"/>
              <a:gd name="connsiteX71" fmla="*/ 469269 w 2623656"/>
              <a:gd name="connsiteY71" fmla="*/ 717263 h 1094368"/>
              <a:gd name="connsiteX72" fmla="*/ 566266 w 2623656"/>
              <a:gd name="connsiteY72" fmla="*/ 445153 h 1094368"/>
              <a:gd name="connsiteX73" fmla="*/ 566783 w 2623656"/>
              <a:gd name="connsiteY73" fmla="*/ 445153 h 1094368"/>
              <a:gd name="connsiteX74" fmla="*/ 566783 w 2623656"/>
              <a:gd name="connsiteY74" fmla="*/ 717522 h 1094368"/>
              <a:gd name="connsiteX75" fmla="*/ 568335 w 2623656"/>
              <a:gd name="connsiteY75" fmla="*/ 722178 h 1094368"/>
              <a:gd name="connsiteX76" fmla="*/ 573509 w 2623656"/>
              <a:gd name="connsiteY76" fmla="*/ 725540 h 1094368"/>
              <a:gd name="connsiteX77" fmla="*/ 583338 w 2623656"/>
              <a:gd name="connsiteY77" fmla="*/ 727609 h 1094368"/>
              <a:gd name="connsiteX78" fmla="*/ 598857 w 2623656"/>
              <a:gd name="connsiteY78" fmla="*/ 728385 h 1094368"/>
              <a:gd name="connsiteX79" fmla="*/ 614635 w 2623656"/>
              <a:gd name="connsiteY79" fmla="*/ 727609 h 1094368"/>
              <a:gd name="connsiteX80" fmla="*/ 624594 w 2623656"/>
              <a:gd name="connsiteY80" fmla="*/ 725540 h 1094368"/>
              <a:gd name="connsiteX81" fmla="*/ 629767 w 2623656"/>
              <a:gd name="connsiteY81" fmla="*/ 722178 h 1094368"/>
              <a:gd name="connsiteX82" fmla="*/ 631190 w 2623656"/>
              <a:gd name="connsiteY82" fmla="*/ 717522 h 1094368"/>
              <a:gd name="connsiteX83" fmla="*/ 631190 w 2623656"/>
              <a:gd name="connsiteY83" fmla="*/ 419287 h 1094368"/>
              <a:gd name="connsiteX84" fmla="*/ 629508 w 2623656"/>
              <a:gd name="connsiteY84" fmla="*/ 407777 h 1094368"/>
              <a:gd name="connsiteX85" fmla="*/ 624594 w 2623656"/>
              <a:gd name="connsiteY85" fmla="*/ 399241 h 1094368"/>
              <a:gd name="connsiteX86" fmla="*/ 616316 w 2623656"/>
              <a:gd name="connsiteY86" fmla="*/ 393939 h 1094368"/>
              <a:gd name="connsiteX87" fmla="*/ 604289 w 2623656"/>
              <a:gd name="connsiteY87" fmla="*/ 392128 h 1094368"/>
              <a:gd name="connsiteX88" fmla="*/ 558507 w 2623656"/>
              <a:gd name="connsiteY88" fmla="*/ 392128 h 1094368"/>
              <a:gd name="connsiteX89" fmla="*/ 541693 w 2623656"/>
              <a:gd name="connsiteY89" fmla="*/ 394069 h 1094368"/>
              <a:gd name="connsiteX90" fmla="*/ 529149 w 2623656"/>
              <a:gd name="connsiteY90" fmla="*/ 400664 h 1094368"/>
              <a:gd name="connsiteX91" fmla="*/ 519837 w 2623656"/>
              <a:gd name="connsiteY91" fmla="*/ 412821 h 1094368"/>
              <a:gd name="connsiteX92" fmla="*/ 512465 w 2623656"/>
              <a:gd name="connsiteY92" fmla="*/ 431186 h 1094368"/>
              <a:gd name="connsiteX93" fmla="*/ 437454 w 2623656"/>
              <a:gd name="connsiteY93" fmla="*/ 630095 h 1094368"/>
              <a:gd name="connsiteX94" fmla="*/ 436419 w 2623656"/>
              <a:gd name="connsiteY94" fmla="*/ 630095 h 1094368"/>
              <a:gd name="connsiteX95" fmla="*/ 363995 w 2623656"/>
              <a:gd name="connsiteY95" fmla="*/ 430669 h 1094368"/>
              <a:gd name="connsiteX96" fmla="*/ 356752 w 2623656"/>
              <a:gd name="connsiteY96" fmla="*/ 412433 h 1094368"/>
              <a:gd name="connsiteX97" fmla="*/ 346406 w 2623656"/>
              <a:gd name="connsiteY97" fmla="*/ 400535 h 1094368"/>
              <a:gd name="connsiteX98" fmla="*/ 331662 w 2623656"/>
              <a:gd name="connsiteY98" fmla="*/ 394069 h 1094368"/>
              <a:gd name="connsiteX99" fmla="*/ 311228 w 2623656"/>
              <a:gd name="connsiteY99" fmla="*/ 392128 h 1094368"/>
              <a:gd name="connsiteX100" fmla="*/ 1077767 w 2623656"/>
              <a:gd name="connsiteY100" fmla="*/ 387849 h 1094368"/>
              <a:gd name="connsiteX101" fmla="*/ 1059144 w 2623656"/>
              <a:gd name="connsiteY101" fmla="*/ 394833 h 1094368"/>
              <a:gd name="connsiteX102" fmla="*/ 1052160 w 2623656"/>
              <a:gd name="connsiteY102" fmla="*/ 415008 h 1094368"/>
              <a:gd name="connsiteX103" fmla="*/ 1052160 w 2623656"/>
              <a:gd name="connsiteY103" fmla="*/ 713243 h 1094368"/>
              <a:gd name="connsiteX104" fmla="*/ 1053582 w 2623656"/>
              <a:gd name="connsiteY104" fmla="*/ 717899 h 1094368"/>
              <a:gd name="connsiteX105" fmla="*/ 1058756 w 2623656"/>
              <a:gd name="connsiteY105" fmla="*/ 721261 h 1094368"/>
              <a:gd name="connsiteX106" fmla="*/ 1068714 w 2623656"/>
              <a:gd name="connsiteY106" fmla="*/ 723330 h 1094368"/>
              <a:gd name="connsiteX107" fmla="*/ 1084234 w 2623656"/>
              <a:gd name="connsiteY107" fmla="*/ 724107 h 1094368"/>
              <a:gd name="connsiteX108" fmla="*/ 1099883 w 2623656"/>
              <a:gd name="connsiteY108" fmla="*/ 723330 h 1094368"/>
              <a:gd name="connsiteX109" fmla="*/ 1109841 w 2623656"/>
              <a:gd name="connsiteY109" fmla="*/ 721261 h 1094368"/>
              <a:gd name="connsiteX110" fmla="*/ 1115143 w 2623656"/>
              <a:gd name="connsiteY110" fmla="*/ 717899 h 1094368"/>
              <a:gd name="connsiteX111" fmla="*/ 1116566 w 2623656"/>
              <a:gd name="connsiteY111" fmla="*/ 713243 h 1094368"/>
              <a:gd name="connsiteX112" fmla="*/ 1116566 w 2623656"/>
              <a:gd name="connsiteY112" fmla="*/ 440875 h 1094368"/>
              <a:gd name="connsiteX113" fmla="*/ 1117084 w 2623656"/>
              <a:gd name="connsiteY113" fmla="*/ 440875 h 1094368"/>
              <a:gd name="connsiteX114" fmla="*/ 1210718 w 2623656"/>
              <a:gd name="connsiteY114" fmla="*/ 712984 h 1094368"/>
              <a:gd name="connsiteX115" fmla="*/ 1213822 w 2623656"/>
              <a:gd name="connsiteY115" fmla="*/ 717899 h 1094368"/>
              <a:gd name="connsiteX116" fmla="*/ 1220159 w 2623656"/>
              <a:gd name="connsiteY116" fmla="*/ 721391 h 1094368"/>
              <a:gd name="connsiteX117" fmla="*/ 1230376 w 2623656"/>
              <a:gd name="connsiteY117" fmla="*/ 723459 h 1094368"/>
              <a:gd name="connsiteX118" fmla="*/ 1245379 w 2623656"/>
              <a:gd name="connsiteY118" fmla="*/ 724107 h 1094368"/>
              <a:gd name="connsiteX119" fmla="*/ 1260381 w 2623656"/>
              <a:gd name="connsiteY119" fmla="*/ 723718 h 1094368"/>
              <a:gd name="connsiteX120" fmla="*/ 1270597 w 2623656"/>
              <a:gd name="connsiteY120" fmla="*/ 722037 h 1094368"/>
              <a:gd name="connsiteX121" fmla="*/ 1276935 w 2623656"/>
              <a:gd name="connsiteY121" fmla="*/ 718545 h 1094368"/>
              <a:gd name="connsiteX122" fmla="*/ 1280297 w 2623656"/>
              <a:gd name="connsiteY122" fmla="*/ 712984 h 1094368"/>
              <a:gd name="connsiteX123" fmla="*/ 1377294 w 2623656"/>
              <a:gd name="connsiteY123" fmla="*/ 440875 h 1094368"/>
              <a:gd name="connsiteX124" fmla="*/ 1377812 w 2623656"/>
              <a:gd name="connsiteY124" fmla="*/ 440875 h 1094368"/>
              <a:gd name="connsiteX125" fmla="*/ 1377812 w 2623656"/>
              <a:gd name="connsiteY125" fmla="*/ 713243 h 1094368"/>
              <a:gd name="connsiteX126" fmla="*/ 1379364 w 2623656"/>
              <a:gd name="connsiteY126" fmla="*/ 717899 h 1094368"/>
              <a:gd name="connsiteX127" fmla="*/ 1384537 w 2623656"/>
              <a:gd name="connsiteY127" fmla="*/ 721261 h 1094368"/>
              <a:gd name="connsiteX128" fmla="*/ 1394366 w 2623656"/>
              <a:gd name="connsiteY128" fmla="*/ 723330 h 1094368"/>
              <a:gd name="connsiteX129" fmla="*/ 1409886 w 2623656"/>
              <a:gd name="connsiteY129" fmla="*/ 724107 h 1094368"/>
              <a:gd name="connsiteX130" fmla="*/ 1425664 w 2623656"/>
              <a:gd name="connsiteY130" fmla="*/ 723330 h 1094368"/>
              <a:gd name="connsiteX131" fmla="*/ 1435622 w 2623656"/>
              <a:gd name="connsiteY131" fmla="*/ 721261 h 1094368"/>
              <a:gd name="connsiteX132" fmla="*/ 1440796 w 2623656"/>
              <a:gd name="connsiteY132" fmla="*/ 717899 h 1094368"/>
              <a:gd name="connsiteX133" fmla="*/ 1442218 w 2623656"/>
              <a:gd name="connsiteY133" fmla="*/ 713243 h 1094368"/>
              <a:gd name="connsiteX134" fmla="*/ 1442218 w 2623656"/>
              <a:gd name="connsiteY134" fmla="*/ 415008 h 1094368"/>
              <a:gd name="connsiteX135" fmla="*/ 1440537 w 2623656"/>
              <a:gd name="connsiteY135" fmla="*/ 403498 h 1094368"/>
              <a:gd name="connsiteX136" fmla="*/ 1435622 w 2623656"/>
              <a:gd name="connsiteY136" fmla="*/ 394962 h 1094368"/>
              <a:gd name="connsiteX137" fmla="*/ 1427345 w 2623656"/>
              <a:gd name="connsiteY137" fmla="*/ 389660 h 1094368"/>
              <a:gd name="connsiteX138" fmla="*/ 1415318 w 2623656"/>
              <a:gd name="connsiteY138" fmla="*/ 387849 h 1094368"/>
              <a:gd name="connsiteX139" fmla="*/ 1369535 w 2623656"/>
              <a:gd name="connsiteY139" fmla="*/ 387849 h 1094368"/>
              <a:gd name="connsiteX140" fmla="*/ 1352722 w 2623656"/>
              <a:gd name="connsiteY140" fmla="*/ 389789 h 1094368"/>
              <a:gd name="connsiteX141" fmla="*/ 1340177 w 2623656"/>
              <a:gd name="connsiteY141" fmla="*/ 396385 h 1094368"/>
              <a:gd name="connsiteX142" fmla="*/ 1330865 w 2623656"/>
              <a:gd name="connsiteY142" fmla="*/ 408542 h 1094368"/>
              <a:gd name="connsiteX143" fmla="*/ 1323494 w 2623656"/>
              <a:gd name="connsiteY143" fmla="*/ 426907 h 1094368"/>
              <a:gd name="connsiteX144" fmla="*/ 1248482 w 2623656"/>
              <a:gd name="connsiteY144" fmla="*/ 625816 h 1094368"/>
              <a:gd name="connsiteX145" fmla="*/ 1247448 w 2623656"/>
              <a:gd name="connsiteY145" fmla="*/ 625816 h 1094368"/>
              <a:gd name="connsiteX146" fmla="*/ 1175023 w 2623656"/>
              <a:gd name="connsiteY146" fmla="*/ 426390 h 1094368"/>
              <a:gd name="connsiteX147" fmla="*/ 1167780 w 2623656"/>
              <a:gd name="connsiteY147" fmla="*/ 408154 h 1094368"/>
              <a:gd name="connsiteX148" fmla="*/ 1157435 w 2623656"/>
              <a:gd name="connsiteY148" fmla="*/ 396255 h 1094368"/>
              <a:gd name="connsiteX149" fmla="*/ 1142691 w 2623656"/>
              <a:gd name="connsiteY149" fmla="*/ 389789 h 1094368"/>
              <a:gd name="connsiteX150" fmla="*/ 1122257 w 2623656"/>
              <a:gd name="connsiteY150" fmla="*/ 387849 h 1094368"/>
              <a:gd name="connsiteX151" fmla="*/ 2086188 w 2623656"/>
              <a:gd name="connsiteY151" fmla="*/ 386297 h 1094368"/>
              <a:gd name="connsiteX152" fmla="*/ 2069763 w 2623656"/>
              <a:gd name="connsiteY152" fmla="*/ 387073 h 1094368"/>
              <a:gd name="connsiteX153" fmla="*/ 2059288 w 2623656"/>
              <a:gd name="connsiteY153" fmla="*/ 389143 h 1094368"/>
              <a:gd name="connsiteX154" fmla="*/ 2053726 w 2623656"/>
              <a:gd name="connsiteY154" fmla="*/ 392505 h 1094368"/>
              <a:gd name="connsiteX155" fmla="*/ 2052045 w 2623656"/>
              <a:gd name="connsiteY155" fmla="*/ 397161 h 1094368"/>
              <a:gd name="connsiteX156" fmla="*/ 2052045 w 2623656"/>
              <a:gd name="connsiteY156" fmla="*/ 701085 h 1094368"/>
              <a:gd name="connsiteX157" fmla="*/ 2057865 w 2623656"/>
              <a:gd name="connsiteY157" fmla="*/ 717511 h 1094368"/>
              <a:gd name="connsiteX158" fmla="*/ 2072220 w 2623656"/>
              <a:gd name="connsiteY158" fmla="*/ 722554 h 1094368"/>
              <a:gd name="connsiteX159" fmla="*/ 2225605 w 2623656"/>
              <a:gd name="connsiteY159" fmla="*/ 722554 h 1094368"/>
              <a:gd name="connsiteX160" fmla="*/ 2230132 w 2623656"/>
              <a:gd name="connsiteY160" fmla="*/ 721003 h 1094368"/>
              <a:gd name="connsiteX161" fmla="*/ 2233365 w 2623656"/>
              <a:gd name="connsiteY161" fmla="*/ 715958 h 1094368"/>
              <a:gd name="connsiteX162" fmla="*/ 2235305 w 2623656"/>
              <a:gd name="connsiteY162" fmla="*/ 707164 h 1094368"/>
              <a:gd name="connsiteX163" fmla="*/ 2235952 w 2623656"/>
              <a:gd name="connsiteY163" fmla="*/ 694102 h 1094368"/>
              <a:gd name="connsiteX164" fmla="*/ 2235305 w 2623656"/>
              <a:gd name="connsiteY164" fmla="*/ 681040 h 1094368"/>
              <a:gd name="connsiteX165" fmla="*/ 2233365 w 2623656"/>
              <a:gd name="connsiteY165" fmla="*/ 672504 h 1094368"/>
              <a:gd name="connsiteX166" fmla="*/ 2230132 w 2623656"/>
              <a:gd name="connsiteY166" fmla="*/ 667848 h 1094368"/>
              <a:gd name="connsiteX167" fmla="*/ 2225605 w 2623656"/>
              <a:gd name="connsiteY167" fmla="*/ 666425 h 1094368"/>
              <a:gd name="connsiteX168" fmla="*/ 2120331 w 2623656"/>
              <a:gd name="connsiteY168" fmla="*/ 666425 h 1094368"/>
              <a:gd name="connsiteX169" fmla="*/ 2120331 w 2623656"/>
              <a:gd name="connsiteY169" fmla="*/ 397161 h 1094368"/>
              <a:gd name="connsiteX170" fmla="*/ 2118650 w 2623656"/>
              <a:gd name="connsiteY170" fmla="*/ 392505 h 1094368"/>
              <a:gd name="connsiteX171" fmla="*/ 2113089 w 2623656"/>
              <a:gd name="connsiteY171" fmla="*/ 389143 h 1094368"/>
              <a:gd name="connsiteX172" fmla="*/ 2102742 w 2623656"/>
              <a:gd name="connsiteY172" fmla="*/ 387073 h 1094368"/>
              <a:gd name="connsiteX173" fmla="*/ 2086188 w 2623656"/>
              <a:gd name="connsiteY173" fmla="*/ 386297 h 1094368"/>
              <a:gd name="connsiteX174" fmla="*/ 2305893 w 2623656"/>
              <a:gd name="connsiteY174" fmla="*/ 362500 h 1094368"/>
              <a:gd name="connsiteX175" fmla="*/ 2290115 w 2623656"/>
              <a:gd name="connsiteY175" fmla="*/ 363276 h 1094368"/>
              <a:gd name="connsiteX176" fmla="*/ 2280157 w 2623656"/>
              <a:gd name="connsiteY176" fmla="*/ 365475 h 1094368"/>
              <a:gd name="connsiteX177" fmla="*/ 2274854 w 2623656"/>
              <a:gd name="connsiteY177" fmla="*/ 368967 h 1094368"/>
              <a:gd name="connsiteX178" fmla="*/ 2273302 w 2623656"/>
              <a:gd name="connsiteY178" fmla="*/ 373623 h 1094368"/>
              <a:gd name="connsiteX179" fmla="*/ 2273302 w 2623656"/>
              <a:gd name="connsiteY179" fmla="*/ 713760 h 1094368"/>
              <a:gd name="connsiteX180" fmla="*/ 2274854 w 2623656"/>
              <a:gd name="connsiteY180" fmla="*/ 718286 h 1094368"/>
              <a:gd name="connsiteX181" fmla="*/ 2280157 w 2623656"/>
              <a:gd name="connsiteY181" fmla="*/ 721520 h 1094368"/>
              <a:gd name="connsiteX182" fmla="*/ 2290115 w 2623656"/>
              <a:gd name="connsiteY182" fmla="*/ 723459 h 1094368"/>
              <a:gd name="connsiteX183" fmla="*/ 2305893 w 2623656"/>
              <a:gd name="connsiteY183" fmla="*/ 724107 h 1094368"/>
              <a:gd name="connsiteX184" fmla="*/ 2321671 w 2623656"/>
              <a:gd name="connsiteY184" fmla="*/ 723459 h 1094368"/>
              <a:gd name="connsiteX185" fmla="*/ 2331630 w 2623656"/>
              <a:gd name="connsiteY185" fmla="*/ 721520 h 1094368"/>
              <a:gd name="connsiteX186" fmla="*/ 2336932 w 2623656"/>
              <a:gd name="connsiteY186" fmla="*/ 718286 h 1094368"/>
              <a:gd name="connsiteX187" fmla="*/ 2338485 w 2623656"/>
              <a:gd name="connsiteY187" fmla="*/ 713760 h 1094368"/>
              <a:gd name="connsiteX188" fmla="*/ 2338485 w 2623656"/>
              <a:gd name="connsiteY188" fmla="*/ 591673 h 1094368"/>
              <a:gd name="connsiteX189" fmla="*/ 2415306 w 2623656"/>
              <a:gd name="connsiteY189" fmla="*/ 713243 h 1094368"/>
              <a:gd name="connsiteX190" fmla="*/ 2419445 w 2623656"/>
              <a:gd name="connsiteY190" fmla="*/ 718674 h 1094368"/>
              <a:gd name="connsiteX191" fmla="*/ 2426040 w 2623656"/>
              <a:gd name="connsiteY191" fmla="*/ 721908 h 1094368"/>
              <a:gd name="connsiteX192" fmla="*/ 2436904 w 2623656"/>
              <a:gd name="connsiteY192" fmla="*/ 723589 h 1094368"/>
              <a:gd name="connsiteX193" fmla="*/ 2454105 w 2623656"/>
              <a:gd name="connsiteY193" fmla="*/ 724107 h 1094368"/>
              <a:gd name="connsiteX194" fmla="*/ 2470918 w 2623656"/>
              <a:gd name="connsiteY194" fmla="*/ 723459 h 1094368"/>
              <a:gd name="connsiteX195" fmla="*/ 2481135 w 2623656"/>
              <a:gd name="connsiteY195" fmla="*/ 721649 h 1094368"/>
              <a:gd name="connsiteX196" fmla="*/ 2486308 w 2623656"/>
              <a:gd name="connsiteY196" fmla="*/ 718545 h 1094368"/>
              <a:gd name="connsiteX197" fmla="*/ 2487731 w 2623656"/>
              <a:gd name="connsiteY197" fmla="*/ 714019 h 1094368"/>
              <a:gd name="connsiteX198" fmla="*/ 2486308 w 2623656"/>
              <a:gd name="connsiteY198" fmla="*/ 707164 h 1094368"/>
              <a:gd name="connsiteX199" fmla="*/ 2481782 w 2623656"/>
              <a:gd name="connsiteY199" fmla="*/ 698241 h 1094368"/>
              <a:gd name="connsiteX200" fmla="*/ 2403666 w 2623656"/>
              <a:gd name="connsiteY200" fmla="*/ 577447 h 1094368"/>
              <a:gd name="connsiteX201" fmla="*/ 2471177 w 2623656"/>
              <a:gd name="connsiteY201" fmla="*/ 500883 h 1094368"/>
              <a:gd name="connsiteX202" fmla="*/ 2476996 w 2623656"/>
              <a:gd name="connsiteY202" fmla="*/ 491571 h 1094368"/>
              <a:gd name="connsiteX203" fmla="*/ 2478936 w 2623656"/>
              <a:gd name="connsiteY203" fmla="*/ 483294 h 1094368"/>
              <a:gd name="connsiteX204" fmla="*/ 2477384 w 2623656"/>
              <a:gd name="connsiteY204" fmla="*/ 478509 h 1094368"/>
              <a:gd name="connsiteX205" fmla="*/ 2471823 w 2623656"/>
              <a:gd name="connsiteY205" fmla="*/ 475276 h 1094368"/>
              <a:gd name="connsiteX206" fmla="*/ 2461218 w 2623656"/>
              <a:gd name="connsiteY206" fmla="*/ 473336 h 1094368"/>
              <a:gd name="connsiteX207" fmla="*/ 2445052 w 2623656"/>
              <a:gd name="connsiteY207" fmla="*/ 472689 h 1094368"/>
              <a:gd name="connsiteX208" fmla="*/ 2428886 w 2623656"/>
              <a:gd name="connsiteY208" fmla="*/ 473336 h 1094368"/>
              <a:gd name="connsiteX209" fmla="*/ 2418281 w 2623656"/>
              <a:gd name="connsiteY209" fmla="*/ 475276 h 1094368"/>
              <a:gd name="connsiteX210" fmla="*/ 2411427 w 2623656"/>
              <a:gd name="connsiteY210" fmla="*/ 478897 h 1094368"/>
              <a:gd name="connsiteX211" fmla="*/ 2406770 w 2623656"/>
              <a:gd name="connsiteY211" fmla="*/ 484329 h 1094368"/>
              <a:gd name="connsiteX212" fmla="*/ 2338485 w 2623656"/>
              <a:gd name="connsiteY212" fmla="*/ 576153 h 1094368"/>
              <a:gd name="connsiteX213" fmla="*/ 2338485 w 2623656"/>
              <a:gd name="connsiteY213" fmla="*/ 373623 h 1094368"/>
              <a:gd name="connsiteX214" fmla="*/ 2336932 w 2623656"/>
              <a:gd name="connsiteY214" fmla="*/ 368967 h 1094368"/>
              <a:gd name="connsiteX215" fmla="*/ 2331630 w 2623656"/>
              <a:gd name="connsiteY215" fmla="*/ 365475 h 1094368"/>
              <a:gd name="connsiteX216" fmla="*/ 2321671 w 2623656"/>
              <a:gd name="connsiteY216" fmla="*/ 363276 h 1094368"/>
              <a:gd name="connsiteX217" fmla="*/ 2305893 w 2623656"/>
              <a:gd name="connsiteY217" fmla="*/ 362500 h 1094368"/>
              <a:gd name="connsiteX218" fmla="*/ 1544389 w 2623656"/>
              <a:gd name="connsiteY218" fmla="*/ 362500 h 1094368"/>
              <a:gd name="connsiteX219" fmla="*/ 1528611 w 2623656"/>
              <a:gd name="connsiteY219" fmla="*/ 363276 h 1094368"/>
              <a:gd name="connsiteX220" fmla="*/ 1518652 w 2623656"/>
              <a:gd name="connsiteY220" fmla="*/ 365475 h 1094368"/>
              <a:gd name="connsiteX221" fmla="*/ 1513349 w 2623656"/>
              <a:gd name="connsiteY221" fmla="*/ 368967 h 1094368"/>
              <a:gd name="connsiteX222" fmla="*/ 1511797 w 2623656"/>
              <a:gd name="connsiteY222" fmla="*/ 373623 h 1094368"/>
              <a:gd name="connsiteX223" fmla="*/ 1511797 w 2623656"/>
              <a:gd name="connsiteY223" fmla="*/ 713760 h 1094368"/>
              <a:gd name="connsiteX224" fmla="*/ 1513349 w 2623656"/>
              <a:gd name="connsiteY224" fmla="*/ 718286 h 1094368"/>
              <a:gd name="connsiteX225" fmla="*/ 1518652 w 2623656"/>
              <a:gd name="connsiteY225" fmla="*/ 721520 h 1094368"/>
              <a:gd name="connsiteX226" fmla="*/ 1528611 w 2623656"/>
              <a:gd name="connsiteY226" fmla="*/ 723459 h 1094368"/>
              <a:gd name="connsiteX227" fmla="*/ 1544389 w 2623656"/>
              <a:gd name="connsiteY227" fmla="*/ 724107 h 1094368"/>
              <a:gd name="connsiteX228" fmla="*/ 1560167 w 2623656"/>
              <a:gd name="connsiteY228" fmla="*/ 723459 h 1094368"/>
              <a:gd name="connsiteX229" fmla="*/ 1570125 w 2623656"/>
              <a:gd name="connsiteY229" fmla="*/ 721520 h 1094368"/>
              <a:gd name="connsiteX230" fmla="*/ 1575427 w 2623656"/>
              <a:gd name="connsiteY230" fmla="*/ 718286 h 1094368"/>
              <a:gd name="connsiteX231" fmla="*/ 1576980 w 2623656"/>
              <a:gd name="connsiteY231" fmla="*/ 713760 h 1094368"/>
              <a:gd name="connsiteX232" fmla="*/ 1576980 w 2623656"/>
              <a:gd name="connsiteY232" fmla="*/ 591673 h 1094368"/>
              <a:gd name="connsiteX233" fmla="*/ 1653802 w 2623656"/>
              <a:gd name="connsiteY233" fmla="*/ 713243 h 1094368"/>
              <a:gd name="connsiteX234" fmla="*/ 1657940 w 2623656"/>
              <a:gd name="connsiteY234" fmla="*/ 718674 h 1094368"/>
              <a:gd name="connsiteX235" fmla="*/ 1664535 w 2623656"/>
              <a:gd name="connsiteY235" fmla="*/ 721908 h 1094368"/>
              <a:gd name="connsiteX236" fmla="*/ 1675399 w 2623656"/>
              <a:gd name="connsiteY236" fmla="*/ 723589 h 1094368"/>
              <a:gd name="connsiteX237" fmla="*/ 1692600 w 2623656"/>
              <a:gd name="connsiteY237" fmla="*/ 724107 h 1094368"/>
              <a:gd name="connsiteX238" fmla="*/ 1709413 w 2623656"/>
              <a:gd name="connsiteY238" fmla="*/ 723459 h 1094368"/>
              <a:gd name="connsiteX239" fmla="*/ 1719630 w 2623656"/>
              <a:gd name="connsiteY239" fmla="*/ 721649 h 1094368"/>
              <a:gd name="connsiteX240" fmla="*/ 1721543 w 2623656"/>
              <a:gd name="connsiteY240" fmla="*/ 720501 h 1094368"/>
              <a:gd name="connsiteX241" fmla="*/ 1721543 w 2623656"/>
              <a:gd name="connsiteY241" fmla="*/ 700736 h 1094368"/>
              <a:gd name="connsiteX242" fmla="*/ 1720277 w 2623656"/>
              <a:gd name="connsiteY242" fmla="*/ 698241 h 1094368"/>
              <a:gd name="connsiteX243" fmla="*/ 1642161 w 2623656"/>
              <a:gd name="connsiteY243" fmla="*/ 577447 h 1094368"/>
              <a:gd name="connsiteX244" fmla="*/ 1709672 w 2623656"/>
              <a:gd name="connsiteY244" fmla="*/ 500883 h 1094368"/>
              <a:gd name="connsiteX245" fmla="*/ 1715491 w 2623656"/>
              <a:gd name="connsiteY245" fmla="*/ 491571 h 1094368"/>
              <a:gd name="connsiteX246" fmla="*/ 1717432 w 2623656"/>
              <a:gd name="connsiteY246" fmla="*/ 483294 h 1094368"/>
              <a:gd name="connsiteX247" fmla="*/ 1715879 w 2623656"/>
              <a:gd name="connsiteY247" fmla="*/ 478509 h 1094368"/>
              <a:gd name="connsiteX248" fmla="*/ 1710319 w 2623656"/>
              <a:gd name="connsiteY248" fmla="*/ 475276 h 1094368"/>
              <a:gd name="connsiteX249" fmla="*/ 1699713 w 2623656"/>
              <a:gd name="connsiteY249" fmla="*/ 473336 h 1094368"/>
              <a:gd name="connsiteX250" fmla="*/ 1683547 w 2623656"/>
              <a:gd name="connsiteY250" fmla="*/ 472689 h 1094368"/>
              <a:gd name="connsiteX251" fmla="*/ 1667381 w 2623656"/>
              <a:gd name="connsiteY251" fmla="*/ 473336 h 1094368"/>
              <a:gd name="connsiteX252" fmla="*/ 1656776 w 2623656"/>
              <a:gd name="connsiteY252" fmla="*/ 475276 h 1094368"/>
              <a:gd name="connsiteX253" fmla="*/ 1649921 w 2623656"/>
              <a:gd name="connsiteY253" fmla="*/ 478897 h 1094368"/>
              <a:gd name="connsiteX254" fmla="*/ 1645265 w 2623656"/>
              <a:gd name="connsiteY254" fmla="*/ 484329 h 1094368"/>
              <a:gd name="connsiteX255" fmla="*/ 1576980 w 2623656"/>
              <a:gd name="connsiteY255" fmla="*/ 576153 h 1094368"/>
              <a:gd name="connsiteX256" fmla="*/ 1576980 w 2623656"/>
              <a:gd name="connsiteY256" fmla="*/ 373623 h 1094368"/>
              <a:gd name="connsiteX257" fmla="*/ 1575427 w 2623656"/>
              <a:gd name="connsiteY257" fmla="*/ 368967 h 1094368"/>
              <a:gd name="connsiteX258" fmla="*/ 1570125 w 2623656"/>
              <a:gd name="connsiteY258" fmla="*/ 365475 h 1094368"/>
              <a:gd name="connsiteX259" fmla="*/ 1560167 w 2623656"/>
              <a:gd name="connsiteY259" fmla="*/ 363276 h 1094368"/>
              <a:gd name="connsiteX260" fmla="*/ 1544389 w 2623656"/>
              <a:gd name="connsiteY260" fmla="*/ 362500 h 1094368"/>
              <a:gd name="connsiteX261" fmla="*/ 0 w 2623656"/>
              <a:gd name="connsiteY261" fmla="*/ 1 h 1094368"/>
              <a:gd name="connsiteX262" fmla="*/ 88732 w 2623656"/>
              <a:gd name="connsiteY262" fmla="*/ 1 h 1094368"/>
              <a:gd name="connsiteX263" fmla="*/ 88732 w 2623656"/>
              <a:gd name="connsiteY263" fmla="*/ 1094368 h 1094368"/>
              <a:gd name="connsiteX264" fmla="*/ 0 w 2623656"/>
              <a:gd name="connsiteY264" fmla="*/ 1094368 h 1094368"/>
              <a:gd name="connsiteX265" fmla="*/ 1869431 w 2623656"/>
              <a:gd name="connsiteY265" fmla="*/ 0 h 1094368"/>
              <a:gd name="connsiteX266" fmla="*/ 2564502 w 2623656"/>
              <a:gd name="connsiteY266" fmla="*/ 0 h 1094368"/>
              <a:gd name="connsiteX267" fmla="*/ 2623656 w 2623656"/>
              <a:gd name="connsiteY267" fmla="*/ 59155 h 1094368"/>
              <a:gd name="connsiteX268" fmla="*/ 2623656 w 2623656"/>
              <a:gd name="connsiteY268" fmla="*/ 1035212 h 1094368"/>
              <a:gd name="connsiteX269" fmla="*/ 2564502 w 2623656"/>
              <a:gd name="connsiteY269" fmla="*/ 1094367 h 1094368"/>
              <a:gd name="connsiteX270" fmla="*/ 1869431 w 2623656"/>
              <a:gd name="connsiteY270" fmla="*/ 1094367 h 1094368"/>
              <a:gd name="connsiteX271" fmla="*/ 988713 w 2623656"/>
              <a:gd name="connsiteY271" fmla="*/ 0 h 1094368"/>
              <a:gd name="connsiteX272" fmla="*/ 1683784 w 2623656"/>
              <a:gd name="connsiteY272" fmla="*/ 0 h 1094368"/>
              <a:gd name="connsiteX273" fmla="*/ 1706753 w 2623656"/>
              <a:gd name="connsiteY273" fmla="*/ 4668 h 1094368"/>
              <a:gd name="connsiteX274" fmla="*/ 1721543 w 2623656"/>
              <a:gd name="connsiteY274" fmla="*/ 14661 h 1094368"/>
              <a:gd name="connsiteX275" fmla="*/ 1721543 w 2623656"/>
              <a:gd name="connsiteY275" fmla="*/ 0 h 1094368"/>
              <a:gd name="connsiteX276" fmla="*/ 1810276 w 2623656"/>
              <a:gd name="connsiteY276" fmla="*/ 0 h 1094368"/>
              <a:gd name="connsiteX277" fmla="*/ 1810276 w 2623656"/>
              <a:gd name="connsiteY277" fmla="*/ 1094367 h 1094368"/>
              <a:gd name="connsiteX278" fmla="*/ 1721543 w 2623656"/>
              <a:gd name="connsiteY278" fmla="*/ 1094367 h 1094368"/>
              <a:gd name="connsiteX279" fmla="*/ 1721543 w 2623656"/>
              <a:gd name="connsiteY279" fmla="*/ 1079706 h 1094368"/>
              <a:gd name="connsiteX280" fmla="*/ 1706753 w 2623656"/>
              <a:gd name="connsiteY280" fmla="*/ 1089700 h 1094368"/>
              <a:gd name="connsiteX281" fmla="*/ 1683784 w 2623656"/>
              <a:gd name="connsiteY281" fmla="*/ 1094367 h 1094368"/>
              <a:gd name="connsiteX282" fmla="*/ 988713 w 2623656"/>
              <a:gd name="connsiteY282" fmla="*/ 1094367 h 1094368"/>
              <a:gd name="connsiteX283" fmla="*/ 840826 w 2623656"/>
              <a:gd name="connsiteY283" fmla="*/ 0 h 1094368"/>
              <a:gd name="connsiteX284" fmla="*/ 929558 w 2623656"/>
              <a:gd name="connsiteY284" fmla="*/ 0 h 1094368"/>
              <a:gd name="connsiteX285" fmla="*/ 929558 w 2623656"/>
              <a:gd name="connsiteY285" fmla="*/ 1094367 h 1094368"/>
              <a:gd name="connsiteX286" fmla="*/ 842963 w 2623656"/>
              <a:gd name="connsiteY286" fmla="*/ 1094367 h 1094368"/>
              <a:gd name="connsiteX287" fmla="*/ 842958 w 2623656"/>
              <a:gd name="connsiteY287" fmla="*/ 1094368 h 1094368"/>
              <a:gd name="connsiteX288" fmla="*/ 147887 w 2623656"/>
              <a:gd name="connsiteY288" fmla="*/ 1094368 h 1094368"/>
              <a:gd name="connsiteX289" fmla="*/ 147887 w 2623656"/>
              <a:gd name="connsiteY289" fmla="*/ 1 h 1094368"/>
              <a:gd name="connsiteX290" fmla="*/ 840826 w 2623656"/>
              <a:gd name="connsiteY290" fmla="*/ 1 h 10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2623656" h="1094368">
                <a:moveTo>
                  <a:pt x="744224" y="416184"/>
                </a:moveTo>
                <a:cubicBezTo>
                  <a:pt x="738016" y="416184"/>
                  <a:pt x="732800" y="416399"/>
                  <a:pt x="728575" y="416830"/>
                </a:cubicBezTo>
                <a:cubicBezTo>
                  <a:pt x="724350" y="417262"/>
                  <a:pt x="720988" y="417951"/>
                  <a:pt x="718487" y="418899"/>
                </a:cubicBezTo>
                <a:cubicBezTo>
                  <a:pt x="715987" y="419848"/>
                  <a:pt x="714262" y="421012"/>
                  <a:pt x="713314" y="422391"/>
                </a:cubicBezTo>
                <a:cubicBezTo>
                  <a:pt x="712366" y="423771"/>
                  <a:pt x="711891" y="425323"/>
                  <a:pt x="711891" y="427048"/>
                </a:cubicBezTo>
                <a:lnTo>
                  <a:pt x="711891" y="478521"/>
                </a:lnTo>
                <a:lnTo>
                  <a:pt x="684473" y="478521"/>
                </a:lnTo>
                <a:cubicBezTo>
                  <a:pt x="682749" y="478521"/>
                  <a:pt x="681240" y="478952"/>
                  <a:pt x="679947" y="479814"/>
                </a:cubicBezTo>
                <a:cubicBezTo>
                  <a:pt x="678653" y="480676"/>
                  <a:pt x="677576" y="482099"/>
                  <a:pt x="676714" y="484082"/>
                </a:cubicBezTo>
                <a:cubicBezTo>
                  <a:pt x="675852" y="486065"/>
                  <a:pt x="675204" y="488780"/>
                  <a:pt x="674773" y="492229"/>
                </a:cubicBezTo>
                <a:cubicBezTo>
                  <a:pt x="674342" y="495678"/>
                  <a:pt x="674127" y="499903"/>
                  <a:pt x="674127" y="504904"/>
                </a:cubicBezTo>
                <a:cubicBezTo>
                  <a:pt x="674127" y="514388"/>
                  <a:pt x="674989" y="521156"/>
                  <a:pt x="676714" y="525208"/>
                </a:cubicBezTo>
                <a:cubicBezTo>
                  <a:pt x="678438" y="529261"/>
                  <a:pt x="680938" y="531287"/>
                  <a:pt x="684215" y="531287"/>
                </a:cubicBezTo>
                <a:lnTo>
                  <a:pt x="711891" y="531287"/>
                </a:lnTo>
                <a:lnTo>
                  <a:pt x="711891" y="649494"/>
                </a:lnTo>
                <a:cubicBezTo>
                  <a:pt x="711891" y="663634"/>
                  <a:pt x="713357" y="675877"/>
                  <a:pt x="716289" y="686224"/>
                </a:cubicBezTo>
                <a:cubicBezTo>
                  <a:pt x="719220" y="696570"/>
                  <a:pt x="723790" y="705149"/>
                  <a:pt x="729997" y="711961"/>
                </a:cubicBezTo>
                <a:cubicBezTo>
                  <a:pt x="736205" y="718772"/>
                  <a:pt x="744051" y="723816"/>
                  <a:pt x="753536" y="727092"/>
                </a:cubicBezTo>
                <a:cubicBezTo>
                  <a:pt x="763019" y="730368"/>
                  <a:pt x="774228" y="732006"/>
                  <a:pt x="787161" y="732006"/>
                </a:cubicBezTo>
                <a:cubicBezTo>
                  <a:pt x="791989" y="732006"/>
                  <a:pt x="796775" y="731748"/>
                  <a:pt x="801517" y="731231"/>
                </a:cubicBezTo>
                <a:cubicBezTo>
                  <a:pt x="806259" y="730713"/>
                  <a:pt x="810656" y="729981"/>
                  <a:pt x="814708" y="729032"/>
                </a:cubicBezTo>
                <a:cubicBezTo>
                  <a:pt x="818761" y="728083"/>
                  <a:pt x="822295" y="726963"/>
                  <a:pt x="825313" y="725670"/>
                </a:cubicBezTo>
                <a:cubicBezTo>
                  <a:pt x="828331" y="724376"/>
                  <a:pt x="830616" y="722910"/>
                  <a:pt x="832168" y="721273"/>
                </a:cubicBezTo>
                <a:cubicBezTo>
                  <a:pt x="833720" y="719634"/>
                  <a:pt x="834970" y="716789"/>
                  <a:pt x="835918" y="712736"/>
                </a:cubicBezTo>
                <a:cubicBezTo>
                  <a:pt x="836867" y="708684"/>
                  <a:pt x="837341" y="702864"/>
                  <a:pt x="837341" y="695277"/>
                </a:cubicBezTo>
                <a:cubicBezTo>
                  <a:pt x="837341" y="690449"/>
                  <a:pt x="837126" y="686483"/>
                  <a:pt x="836694" y="683379"/>
                </a:cubicBezTo>
                <a:cubicBezTo>
                  <a:pt x="836263" y="680275"/>
                  <a:pt x="835789" y="677818"/>
                  <a:pt x="835272" y="676007"/>
                </a:cubicBezTo>
                <a:cubicBezTo>
                  <a:pt x="834755" y="674196"/>
                  <a:pt x="834022" y="672989"/>
                  <a:pt x="833073" y="672386"/>
                </a:cubicBezTo>
                <a:cubicBezTo>
                  <a:pt x="832125" y="671782"/>
                  <a:pt x="831133" y="671480"/>
                  <a:pt x="830099" y="671480"/>
                </a:cubicBezTo>
                <a:cubicBezTo>
                  <a:pt x="828891" y="671480"/>
                  <a:pt x="827555" y="671782"/>
                  <a:pt x="826089" y="672386"/>
                </a:cubicBezTo>
                <a:cubicBezTo>
                  <a:pt x="824624" y="672989"/>
                  <a:pt x="822813" y="673679"/>
                  <a:pt x="820658" y="674455"/>
                </a:cubicBezTo>
                <a:cubicBezTo>
                  <a:pt x="818502" y="675231"/>
                  <a:pt x="816045" y="675921"/>
                  <a:pt x="813286" y="676524"/>
                </a:cubicBezTo>
                <a:cubicBezTo>
                  <a:pt x="810527" y="677128"/>
                  <a:pt x="807423" y="677430"/>
                  <a:pt x="803974" y="677430"/>
                </a:cubicBezTo>
                <a:cubicBezTo>
                  <a:pt x="793800" y="677430"/>
                  <a:pt x="786730" y="674283"/>
                  <a:pt x="782764" y="667988"/>
                </a:cubicBezTo>
                <a:cubicBezTo>
                  <a:pt x="778798" y="661694"/>
                  <a:pt x="776815" y="652254"/>
                  <a:pt x="776815" y="639665"/>
                </a:cubicBezTo>
                <a:lnTo>
                  <a:pt x="776815" y="531287"/>
                </a:lnTo>
                <a:lnTo>
                  <a:pt x="827253" y="531287"/>
                </a:lnTo>
                <a:cubicBezTo>
                  <a:pt x="830530" y="531287"/>
                  <a:pt x="833030" y="529261"/>
                  <a:pt x="834755" y="525208"/>
                </a:cubicBezTo>
                <a:cubicBezTo>
                  <a:pt x="836479" y="521156"/>
                  <a:pt x="837341" y="514388"/>
                  <a:pt x="837341" y="504904"/>
                </a:cubicBezTo>
                <a:cubicBezTo>
                  <a:pt x="837341" y="499903"/>
                  <a:pt x="837126" y="495678"/>
                  <a:pt x="836694" y="492229"/>
                </a:cubicBezTo>
                <a:cubicBezTo>
                  <a:pt x="836263" y="488780"/>
                  <a:pt x="835617" y="486065"/>
                  <a:pt x="834755" y="484082"/>
                </a:cubicBezTo>
                <a:cubicBezTo>
                  <a:pt x="833893" y="482099"/>
                  <a:pt x="832814" y="480676"/>
                  <a:pt x="831521" y="479814"/>
                </a:cubicBezTo>
                <a:cubicBezTo>
                  <a:pt x="830228" y="478952"/>
                  <a:pt x="828719" y="478521"/>
                  <a:pt x="826995" y="478521"/>
                </a:cubicBezTo>
                <a:lnTo>
                  <a:pt x="776815" y="478521"/>
                </a:lnTo>
                <a:lnTo>
                  <a:pt x="776815" y="427048"/>
                </a:lnTo>
                <a:cubicBezTo>
                  <a:pt x="776815" y="425323"/>
                  <a:pt x="776297" y="423771"/>
                  <a:pt x="775263" y="422391"/>
                </a:cubicBezTo>
                <a:cubicBezTo>
                  <a:pt x="774228" y="421012"/>
                  <a:pt x="772504" y="419848"/>
                  <a:pt x="770089" y="418899"/>
                </a:cubicBezTo>
                <a:cubicBezTo>
                  <a:pt x="767676" y="417951"/>
                  <a:pt x="764356" y="417262"/>
                  <a:pt x="760132" y="416830"/>
                </a:cubicBezTo>
                <a:cubicBezTo>
                  <a:pt x="755906" y="416399"/>
                  <a:pt x="750604" y="416184"/>
                  <a:pt x="744224" y="416184"/>
                </a:cubicBezTo>
                <a:close/>
                <a:moveTo>
                  <a:pt x="266739" y="392128"/>
                </a:moveTo>
                <a:cubicBezTo>
                  <a:pt x="258979" y="392128"/>
                  <a:pt x="252771" y="394457"/>
                  <a:pt x="248115" y="399112"/>
                </a:cubicBezTo>
                <a:cubicBezTo>
                  <a:pt x="243459" y="403768"/>
                  <a:pt x="241132" y="410493"/>
                  <a:pt x="241132" y="419287"/>
                </a:cubicBezTo>
                <a:lnTo>
                  <a:pt x="241132" y="717522"/>
                </a:lnTo>
                <a:cubicBezTo>
                  <a:pt x="241132" y="719246"/>
                  <a:pt x="241606" y="720798"/>
                  <a:pt x="242554" y="722178"/>
                </a:cubicBezTo>
                <a:cubicBezTo>
                  <a:pt x="243502" y="723557"/>
                  <a:pt x="245227" y="724678"/>
                  <a:pt x="247727" y="725540"/>
                </a:cubicBezTo>
                <a:cubicBezTo>
                  <a:pt x="250228" y="726402"/>
                  <a:pt x="253547" y="727092"/>
                  <a:pt x="257686" y="727609"/>
                </a:cubicBezTo>
                <a:cubicBezTo>
                  <a:pt x="261824" y="728127"/>
                  <a:pt x="266998" y="728385"/>
                  <a:pt x="273205" y="728385"/>
                </a:cubicBezTo>
                <a:cubicBezTo>
                  <a:pt x="279586" y="728385"/>
                  <a:pt x="284802" y="728127"/>
                  <a:pt x="288854" y="727609"/>
                </a:cubicBezTo>
                <a:cubicBezTo>
                  <a:pt x="292907" y="727092"/>
                  <a:pt x="296226" y="726402"/>
                  <a:pt x="298812" y="725540"/>
                </a:cubicBezTo>
                <a:cubicBezTo>
                  <a:pt x="301399" y="724678"/>
                  <a:pt x="303166" y="723557"/>
                  <a:pt x="304115" y="722178"/>
                </a:cubicBezTo>
                <a:cubicBezTo>
                  <a:pt x="305063" y="720798"/>
                  <a:pt x="305538" y="719246"/>
                  <a:pt x="305538" y="717522"/>
                </a:cubicBezTo>
                <a:lnTo>
                  <a:pt x="305538" y="445153"/>
                </a:lnTo>
                <a:lnTo>
                  <a:pt x="306055" y="445153"/>
                </a:lnTo>
                <a:lnTo>
                  <a:pt x="399690" y="717263"/>
                </a:lnTo>
                <a:cubicBezTo>
                  <a:pt x="400207" y="719160"/>
                  <a:pt x="401242" y="720798"/>
                  <a:pt x="402793" y="722178"/>
                </a:cubicBezTo>
                <a:cubicBezTo>
                  <a:pt x="404346" y="723557"/>
                  <a:pt x="406458" y="724721"/>
                  <a:pt x="409131" y="725670"/>
                </a:cubicBezTo>
                <a:cubicBezTo>
                  <a:pt x="411804" y="726618"/>
                  <a:pt x="415209" y="727308"/>
                  <a:pt x="419348" y="727739"/>
                </a:cubicBezTo>
                <a:cubicBezTo>
                  <a:pt x="423486" y="728170"/>
                  <a:pt x="428487" y="728385"/>
                  <a:pt x="434350" y="728385"/>
                </a:cubicBezTo>
                <a:cubicBezTo>
                  <a:pt x="440213" y="728385"/>
                  <a:pt x="445214" y="728256"/>
                  <a:pt x="449352" y="727997"/>
                </a:cubicBezTo>
                <a:cubicBezTo>
                  <a:pt x="453491" y="727739"/>
                  <a:pt x="456896" y="727178"/>
                  <a:pt x="459569" y="726316"/>
                </a:cubicBezTo>
                <a:cubicBezTo>
                  <a:pt x="462242" y="725454"/>
                  <a:pt x="464354" y="724290"/>
                  <a:pt x="465907" y="722824"/>
                </a:cubicBezTo>
                <a:cubicBezTo>
                  <a:pt x="467458" y="721359"/>
                  <a:pt x="468579" y="719505"/>
                  <a:pt x="469269" y="717263"/>
                </a:cubicBezTo>
                <a:lnTo>
                  <a:pt x="566266" y="445153"/>
                </a:lnTo>
                <a:lnTo>
                  <a:pt x="566783" y="445153"/>
                </a:lnTo>
                <a:lnTo>
                  <a:pt x="566783" y="717522"/>
                </a:lnTo>
                <a:cubicBezTo>
                  <a:pt x="566783" y="719246"/>
                  <a:pt x="567301" y="720798"/>
                  <a:pt x="568335" y="722178"/>
                </a:cubicBezTo>
                <a:cubicBezTo>
                  <a:pt x="569370" y="723557"/>
                  <a:pt x="571094" y="724678"/>
                  <a:pt x="573509" y="725540"/>
                </a:cubicBezTo>
                <a:cubicBezTo>
                  <a:pt x="575923" y="726402"/>
                  <a:pt x="579199" y="727092"/>
                  <a:pt x="583338" y="727609"/>
                </a:cubicBezTo>
                <a:cubicBezTo>
                  <a:pt x="587476" y="728127"/>
                  <a:pt x="592649" y="728385"/>
                  <a:pt x="598857" y="728385"/>
                </a:cubicBezTo>
                <a:cubicBezTo>
                  <a:pt x="605237" y="728385"/>
                  <a:pt x="610497" y="728127"/>
                  <a:pt x="614635" y="727609"/>
                </a:cubicBezTo>
                <a:cubicBezTo>
                  <a:pt x="618774" y="727092"/>
                  <a:pt x="622093" y="726402"/>
                  <a:pt x="624594" y="725540"/>
                </a:cubicBezTo>
                <a:cubicBezTo>
                  <a:pt x="627094" y="724678"/>
                  <a:pt x="628819" y="723557"/>
                  <a:pt x="629767" y="722178"/>
                </a:cubicBezTo>
                <a:cubicBezTo>
                  <a:pt x="630715" y="720798"/>
                  <a:pt x="631190" y="719246"/>
                  <a:pt x="631190" y="717522"/>
                </a:cubicBezTo>
                <a:lnTo>
                  <a:pt x="631190" y="419287"/>
                </a:lnTo>
                <a:cubicBezTo>
                  <a:pt x="631190" y="414976"/>
                  <a:pt x="630629" y="411140"/>
                  <a:pt x="629508" y="407777"/>
                </a:cubicBezTo>
                <a:cubicBezTo>
                  <a:pt x="628388" y="404414"/>
                  <a:pt x="626749" y="401570"/>
                  <a:pt x="624594" y="399241"/>
                </a:cubicBezTo>
                <a:cubicBezTo>
                  <a:pt x="622438" y="396913"/>
                  <a:pt x="619679" y="395146"/>
                  <a:pt x="616316" y="393939"/>
                </a:cubicBezTo>
                <a:cubicBezTo>
                  <a:pt x="612954" y="392732"/>
                  <a:pt x="608945" y="392128"/>
                  <a:pt x="604289" y="392128"/>
                </a:cubicBezTo>
                <a:lnTo>
                  <a:pt x="558507" y="392128"/>
                </a:lnTo>
                <a:cubicBezTo>
                  <a:pt x="552126" y="392128"/>
                  <a:pt x="546521" y="392775"/>
                  <a:pt x="541693" y="394069"/>
                </a:cubicBezTo>
                <a:cubicBezTo>
                  <a:pt x="536865" y="395362"/>
                  <a:pt x="532684" y="397561"/>
                  <a:pt x="529149" y="400664"/>
                </a:cubicBezTo>
                <a:cubicBezTo>
                  <a:pt x="525614" y="403768"/>
                  <a:pt x="522510" y="407820"/>
                  <a:pt x="519837" y="412821"/>
                </a:cubicBezTo>
                <a:cubicBezTo>
                  <a:pt x="517164" y="417822"/>
                  <a:pt x="514707" y="423944"/>
                  <a:pt x="512465" y="431186"/>
                </a:cubicBezTo>
                <a:lnTo>
                  <a:pt x="437454" y="630095"/>
                </a:lnTo>
                <a:lnTo>
                  <a:pt x="436419" y="630095"/>
                </a:lnTo>
                <a:lnTo>
                  <a:pt x="363995" y="430669"/>
                </a:lnTo>
                <a:cubicBezTo>
                  <a:pt x="361925" y="423426"/>
                  <a:pt x="359511" y="417348"/>
                  <a:pt x="356752" y="412433"/>
                </a:cubicBezTo>
                <a:cubicBezTo>
                  <a:pt x="353993" y="407518"/>
                  <a:pt x="350544" y="403552"/>
                  <a:pt x="346406" y="400535"/>
                </a:cubicBezTo>
                <a:cubicBezTo>
                  <a:pt x="342267" y="397517"/>
                  <a:pt x="337353" y="395362"/>
                  <a:pt x="331662" y="394069"/>
                </a:cubicBezTo>
                <a:cubicBezTo>
                  <a:pt x="325972" y="392775"/>
                  <a:pt x="319161" y="392128"/>
                  <a:pt x="311228" y="392128"/>
                </a:cubicBezTo>
                <a:close/>
                <a:moveTo>
                  <a:pt x="1077767" y="387849"/>
                </a:moveTo>
                <a:cubicBezTo>
                  <a:pt x="1070008" y="387849"/>
                  <a:pt x="1063799" y="390177"/>
                  <a:pt x="1059144" y="394833"/>
                </a:cubicBezTo>
                <a:cubicBezTo>
                  <a:pt x="1054488" y="399489"/>
                  <a:pt x="1052160" y="406214"/>
                  <a:pt x="1052160" y="415008"/>
                </a:cubicBezTo>
                <a:lnTo>
                  <a:pt x="1052160" y="713243"/>
                </a:lnTo>
                <a:cubicBezTo>
                  <a:pt x="1052160" y="714967"/>
                  <a:pt x="1052634" y="716519"/>
                  <a:pt x="1053582" y="717899"/>
                </a:cubicBezTo>
                <a:cubicBezTo>
                  <a:pt x="1054531" y="719278"/>
                  <a:pt x="1056255" y="720399"/>
                  <a:pt x="1058756" y="721261"/>
                </a:cubicBezTo>
                <a:cubicBezTo>
                  <a:pt x="1061256" y="722123"/>
                  <a:pt x="1064575" y="722813"/>
                  <a:pt x="1068714" y="723330"/>
                </a:cubicBezTo>
                <a:cubicBezTo>
                  <a:pt x="1072853" y="723847"/>
                  <a:pt x="1078026" y="724107"/>
                  <a:pt x="1084234" y="724107"/>
                </a:cubicBezTo>
                <a:cubicBezTo>
                  <a:pt x="1090614" y="724107"/>
                  <a:pt x="1095830" y="723847"/>
                  <a:pt x="1099883" y="723330"/>
                </a:cubicBezTo>
                <a:cubicBezTo>
                  <a:pt x="1103935" y="722813"/>
                  <a:pt x="1107254" y="722123"/>
                  <a:pt x="1109841" y="721261"/>
                </a:cubicBezTo>
                <a:cubicBezTo>
                  <a:pt x="1112427" y="720399"/>
                  <a:pt x="1114195" y="719278"/>
                  <a:pt x="1115143" y="717899"/>
                </a:cubicBezTo>
                <a:cubicBezTo>
                  <a:pt x="1116092" y="716519"/>
                  <a:pt x="1116566" y="714967"/>
                  <a:pt x="1116566" y="713243"/>
                </a:cubicBezTo>
                <a:lnTo>
                  <a:pt x="1116566" y="440875"/>
                </a:lnTo>
                <a:lnTo>
                  <a:pt x="1117084" y="440875"/>
                </a:lnTo>
                <a:lnTo>
                  <a:pt x="1210718" y="712984"/>
                </a:lnTo>
                <a:cubicBezTo>
                  <a:pt x="1211235" y="714881"/>
                  <a:pt x="1212270" y="716519"/>
                  <a:pt x="1213822" y="717899"/>
                </a:cubicBezTo>
                <a:cubicBezTo>
                  <a:pt x="1215374" y="719278"/>
                  <a:pt x="1217486" y="720442"/>
                  <a:pt x="1220159" y="721391"/>
                </a:cubicBezTo>
                <a:cubicBezTo>
                  <a:pt x="1222832" y="722339"/>
                  <a:pt x="1226237" y="723028"/>
                  <a:pt x="1230376" y="723459"/>
                </a:cubicBezTo>
                <a:cubicBezTo>
                  <a:pt x="1234515" y="723890"/>
                  <a:pt x="1239515" y="724107"/>
                  <a:pt x="1245379" y="724107"/>
                </a:cubicBezTo>
                <a:cubicBezTo>
                  <a:pt x="1251241" y="724107"/>
                  <a:pt x="1256242" y="723977"/>
                  <a:pt x="1260381" y="723718"/>
                </a:cubicBezTo>
                <a:cubicBezTo>
                  <a:pt x="1264519" y="723459"/>
                  <a:pt x="1267925" y="722899"/>
                  <a:pt x="1270597" y="722037"/>
                </a:cubicBezTo>
                <a:cubicBezTo>
                  <a:pt x="1273270" y="721175"/>
                  <a:pt x="1275383" y="720011"/>
                  <a:pt x="1276935" y="718545"/>
                </a:cubicBezTo>
                <a:cubicBezTo>
                  <a:pt x="1278487" y="717080"/>
                  <a:pt x="1279608" y="715226"/>
                  <a:pt x="1280297" y="712984"/>
                </a:cubicBezTo>
                <a:lnTo>
                  <a:pt x="1377294" y="440875"/>
                </a:lnTo>
                <a:lnTo>
                  <a:pt x="1377812" y="440875"/>
                </a:lnTo>
                <a:lnTo>
                  <a:pt x="1377812" y="713243"/>
                </a:lnTo>
                <a:cubicBezTo>
                  <a:pt x="1377812" y="714967"/>
                  <a:pt x="1378329" y="716519"/>
                  <a:pt x="1379364" y="717899"/>
                </a:cubicBezTo>
                <a:cubicBezTo>
                  <a:pt x="1380398" y="719278"/>
                  <a:pt x="1382123" y="720399"/>
                  <a:pt x="1384537" y="721261"/>
                </a:cubicBezTo>
                <a:cubicBezTo>
                  <a:pt x="1386951" y="722123"/>
                  <a:pt x="1390228" y="722813"/>
                  <a:pt x="1394366" y="723330"/>
                </a:cubicBezTo>
                <a:cubicBezTo>
                  <a:pt x="1398505" y="723847"/>
                  <a:pt x="1403678" y="724107"/>
                  <a:pt x="1409886" y="724107"/>
                </a:cubicBezTo>
                <a:cubicBezTo>
                  <a:pt x="1416266" y="724107"/>
                  <a:pt x="1421525" y="723847"/>
                  <a:pt x="1425664" y="723330"/>
                </a:cubicBezTo>
                <a:cubicBezTo>
                  <a:pt x="1429803" y="722813"/>
                  <a:pt x="1433122" y="722123"/>
                  <a:pt x="1435622" y="721261"/>
                </a:cubicBezTo>
                <a:cubicBezTo>
                  <a:pt x="1438123" y="720399"/>
                  <a:pt x="1439847" y="719278"/>
                  <a:pt x="1440796" y="717899"/>
                </a:cubicBezTo>
                <a:cubicBezTo>
                  <a:pt x="1441744" y="716519"/>
                  <a:pt x="1442218" y="714967"/>
                  <a:pt x="1442218" y="713243"/>
                </a:cubicBezTo>
                <a:lnTo>
                  <a:pt x="1442218" y="415008"/>
                </a:lnTo>
                <a:cubicBezTo>
                  <a:pt x="1442218" y="410697"/>
                  <a:pt x="1441658" y="406860"/>
                  <a:pt x="1440537" y="403498"/>
                </a:cubicBezTo>
                <a:cubicBezTo>
                  <a:pt x="1439416" y="400135"/>
                  <a:pt x="1437778" y="397290"/>
                  <a:pt x="1435622" y="394962"/>
                </a:cubicBezTo>
                <a:cubicBezTo>
                  <a:pt x="1433467" y="392634"/>
                  <a:pt x="1430708" y="390867"/>
                  <a:pt x="1427345" y="389660"/>
                </a:cubicBezTo>
                <a:cubicBezTo>
                  <a:pt x="1423983" y="388453"/>
                  <a:pt x="1419973" y="387849"/>
                  <a:pt x="1415318" y="387849"/>
                </a:cubicBezTo>
                <a:lnTo>
                  <a:pt x="1369535" y="387849"/>
                </a:lnTo>
                <a:cubicBezTo>
                  <a:pt x="1363155" y="387849"/>
                  <a:pt x="1357550" y="388496"/>
                  <a:pt x="1352722" y="389789"/>
                </a:cubicBezTo>
                <a:cubicBezTo>
                  <a:pt x="1347893" y="391082"/>
                  <a:pt x="1343712" y="393281"/>
                  <a:pt x="1340177" y="396385"/>
                </a:cubicBezTo>
                <a:cubicBezTo>
                  <a:pt x="1336642" y="399489"/>
                  <a:pt x="1333538" y="403541"/>
                  <a:pt x="1330865" y="408542"/>
                </a:cubicBezTo>
                <a:cubicBezTo>
                  <a:pt x="1328192" y="413543"/>
                  <a:pt x="1325735" y="419664"/>
                  <a:pt x="1323494" y="426907"/>
                </a:cubicBezTo>
                <a:lnTo>
                  <a:pt x="1248482" y="625816"/>
                </a:lnTo>
                <a:lnTo>
                  <a:pt x="1247448" y="625816"/>
                </a:lnTo>
                <a:lnTo>
                  <a:pt x="1175023" y="426390"/>
                </a:lnTo>
                <a:cubicBezTo>
                  <a:pt x="1172954" y="419147"/>
                  <a:pt x="1170540" y="413069"/>
                  <a:pt x="1167780" y="408154"/>
                </a:cubicBezTo>
                <a:cubicBezTo>
                  <a:pt x="1165022" y="403239"/>
                  <a:pt x="1161573" y="399273"/>
                  <a:pt x="1157435" y="396255"/>
                </a:cubicBezTo>
                <a:cubicBezTo>
                  <a:pt x="1153296" y="393238"/>
                  <a:pt x="1148381" y="391082"/>
                  <a:pt x="1142691" y="389789"/>
                </a:cubicBezTo>
                <a:cubicBezTo>
                  <a:pt x="1137000" y="388496"/>
                  <a:pt x="1130189" y="387849"/>
                  <a:pt x="1122257" y="387849"/>
                </a:cubicBezTo>
                <a:close/>
                <a:moveTo>
                  <a:pt x="2086188" y="386297"/>
                </a:moveTo>
                <a:cubicBezTo>
                  <a:pt x="2079636" y="386297"/>
                  <a:pt x="2074160" y="386556"/>
                  <a:pt x="2069763" y="387073"/>
                </a:cubicBezTo>
                <a:cubicBezTo>
                  <a:pt x="2065366" y="387591"/>
                  <a:pt x="2061874" y="388280"/>
                  <a:pt x="2059288" y="389143"/>
                </a:cubicBezTo>
                <a:cubicBezTo>
                  <a:pt x="2056701" y="390005"/>
                  <a:pt x="2054847" y="391126"/>
                  <a:pt x="2053726" y="392505"/>
                </a:cubicBezTo>
                <a:cubicBezTo>
                  <a:pt x="2052605" y="393885"/>
                  <a:pt x="2052045" y="395436"/>
                  <a:pt x="2052045" y="397161"/>
                </a:cubicBezTo>
                <a:lnTo>
                  <a:pt x="2052045" y="701085"/>
                </a:lnTo>
                <a:cubicBezTo>
                  <a:pt x="2052045" y="708673"/>
                  <a:pt x="2053985" y="714148"/>
                  <a:pt x="2057865" y="717511"/>
                </a:cubicBezTo>
                <a:cubicBezTo>
                  <a:pt x="2061745" y="720873"/>
                  <a:pt x="2066530" y="722554"/>
                  <a:pt x="2072220" y="722554"/>
                </a:cubicBezTo>
                <a:lnTo>
                  <a:pt x="2225605" y="722554"/>
                </a:lnTo>
                <a:cubicBezTo>
                  <a:pt x="2227330" y="722554"/>
                  <a:pt x="2228839" y="722037"/>
                  <a:pt x="2230132" y="721003"/>
                </a:cubicBezTo>
                <a:cubicBezTo>
                  <a:pt x="2231425" y="719967"/>
                  <a:pt x="2232503" y="718286"/>
                  <a:pt x="2233365" y="715958"/>
                </a:cubicBezTo>
                <a:cubicBezTo>
                  <a:pt x="2234227" y="713631"/>
                  <a:pt x="2234874" y="710699"/>
                  <a:pt x="2235305" y="707164"/>
                </a:cubicBezTo>
                <a:cubicBezTo>
                  <a:pt x="2235736" y="703629"/>
                  <a:pt x="2235952" y="699275"/>
                  <a:pt x="2235952" y="694102"/>
                </a:cubicBezTo>
                <a:cubicBezTo>
                  <a:pt x="2235952" y="688929"/>
                  <a:pt x="2235736" y="684575"/>
                  <a:pt x="2235305" y="681040"/>
                </a:cubicBezTo>
                <a:cubicBezTo>
                  <a:pt x="2234874" y="677505"/>
                  <a:pt x="2234227" y="674659"/>
                  <a:pt x="2233365" y="672504"/>
                </a:cubicBezTo>
                <a:cubicBezTo>
                  <a:pt x="2232503" y="670348"/>
                  <a:pt x="2231425" y="668797"/>
                  <a:pt x="2230132" y="667848"/>
                </a:cubicBezTo>
                <a:cubicBezTo>
                  <a:pt x="2228839" y="666899"/>
                  <a:pt x="2227330" y="666425"/>
                  <a:pt x="2225605" y="666425"/>
                </a:cubicBezTo>
                <a:lnTo>
                  <a:pt x="2120331" y="666425"/>
                </a:lnTo>
                <a:lnTo>
                  <a:pt x="2120331" y="397161"/>
                </a:lnTo>
                <a:cubicBezTo>
                  <a:pt x="2120331" y="395436"/>
                  <a:pt x="2119770" y="393885"/>
                  <a:pt x="2118650" y="392505"/>
                </a:cubicBezTo>
                <a:cubicBezTo>
                  <a:pt x="2117529" y="391126"/>
                  <a:pt x="2115675" y="390005"/>
                  <a:pt x="2113089" y="389143"/>
                </a:cubicBezTo>
                <a:cubicBezTo>
                  <a:pt x="2110502" y="388280"/>
                  <a:pt x="2107053" y="387591"/>
                  <a:pt x="2102742" y="387073"/>
                </a:cubicBezTo>
                <a:cubicBezTo>
                  <a:pt x="2098432" y="386556"/>
                  <a:pt x="2092913" y="386297"/>
                  <a:pt x="2086188" y="386297"/>
                </a:cubicBezTo>
                <a:close/>
                <a:moveTo>
                  <a:pt x="2305893" y="362500"/>
                </a:moveTo>
                <a:cubicBezTo>
                  <a:pt x="2299513" y="362500"/>
                  <a:pt x="2294254" y="362759"/>
                  <a:pt x="2290115" y="363276"/>
                </a:cubicBezTo>
                <a:cubicBezTo>
                  <a:pt x="2285976" y="363794"/>
                  <a:pt x="2282657" y="364527"/>
                  <a:pt x="2280157" y="365475"/>
                </a:cubicBezTo>
                <a:cubicBezTo>
                  <a:pt x="2277656" y="366423"/>
                  <a:pt x="2275889" y="367588"/>
                  <a:pt x="2274854" y="368967"/>
                </a:cubicBezTo>
                <a:cubicBezTo>
                  <a:pt x="2273819" y="370346"/>
                  <a:pt x="2273302" y="371899"/>
                  <a:pt x="2273302" y="373623"/>
                </a:cubicBezTo>
                <a:lnTo>
                  <a:pt x="2273302" y="713760"/>
                </a:lnTo>
                <a:cubicBezTo>
                  <a:pt x="2273302" y="715484"/>
                  <a:pt x="2273819" y="716993"/>
                  <a:pt x="2274854" y="718286"/>
                </a:cubicBezTo>
                <a:cubicBezTo>
                  <a:pt x="2275889" y="719580"/>
                  <a:pt x="2277656" y="720658"/>
                  <a:pt x="2280157" y="721520"/>
                </a:cubicBezTo>
                <a:cubicBezTo>
                  <a:pt x="2282657" y="722382"/>
                  <a:pt x="2285976" y="723028"/>
                  <a:pt x="2290115" y="723459"/>
                </a:cubicBezTo>
                <a:cubicBezTo>
                  <a:pt x="2294254" y="723891"/>
                  <a:pt x="2299513" y="724107"/>
                  <a:pt x="2305893" y="724107"/>
                </a:cubicBezTo>
                <a:cubicBezTo>
                  <a:pt x="2312274" y="724107"/>
                  <a:pt x="2317533" y="723891"/>
                  <a:pt x="2321671" y="723459"/>
                </a:cubicBezTo>
                <a:cubicBezTo>
                  <a:pt x="2325810" y="723028"/>
                  <a:pt x="2329129" y="722382"/>
                  <a:pt x="2331630" y="721520"/>
                </a:cubicBezTo>
                <a:cubicBezTo>
                  <a:pt x="2334130" y="720658"/>
                  <a:pt x="2335898" y="719580"/>
                  <a:pt x="2336932" y="718286"/>
                </a:cubicBezTo>
                <a:cubicBezTo>
                  <a:pt x="2337967" y="716993"/>
                  <a:pt x="2338485" y="715484"/>
                  <a:pt x="2338485" y="713760"/>
                </a:cubicBezTo>
                <a:lnTo>
                  <a:pt x="2338485" y="591673"/>
                </a:lnTo>
                <a:lnTo>
                  <a:pt x="2415306" y="713243"/>
                </a:lnTo>
                <a:cubicBezTo>
                  <a:pt x="2416513" y="715484"/>
                  <a:pt x="2417893" y="717295"/>
                  <a:pt x="2419445" y="718674"/>
                </a:cubicBezTo>
                <a:cubicBezTo>
                  <a:pt x="2420997" y="720054"/>
                  <a:pt x="2423195" y="721132"/>
                  <a:pt x="2426040" y="721908"/>
                </a:cubicBezTo>
                <a:cubicBezTo>
                  <a:pt x="2428886" y="722684"/>
                  <a:pt x="2432507" y="723244"/>
                  <a:pt x="2436904" y="723589"/>
                </a:cubicBezTo>
                <a:cubicBezTo>
                  <a:pt x="2441302" y="723934"/>
                  <a:pt x="2447035" y="724107"/>
                  <a:pt x="2454105" y="724107"/>
                </a:cubicBezTo>
                <a:cubicBezTo>
                  <a:pt x="2461003" y="724107"/>
                  <a:pt x="2466607" y="723891"/>
                  <a:pt x="2470918" y="723459"/>
                </a:cubicBezTo>
                <a:cubicBezTo>
                  <a:pt x="2475229" y="723028"/>
                  <a:pt x="2478635" y="722425"/>
                  <a:pt x="2481135" y="721649"/>
                </a:cubicBezTo>
                <a:cubicBezTo>
                  <a:pt x="2483635" y="720873"/>
                  <a:pt x="2485360" y="719838"/>
                  <a:pt x="2486308" y="718545"/>
                </a:cubicBezTo>
                <a:cubicBezTo>
                  <a:pt x="2487256" y="717252"/>
                  <a:pt x="2487731" y="715743"/>
                  <a:pt x="2487731" y="714019"/>
                </a:cubicBezTo>
                <a:cubicBezTo>
                  <a:pt x="2487731" y="711949"/>
                  <a:pt x="2487256" y="709665"/>
                  <a:pt x="2486308" y="707164"/>
                </a:cubicBezTo>
                <a:cubicBezTo>
                  <a:pt x="2485360" y="704664"/>
                  <a:pt x="2483851" y="701689"/>
                  <a:pt x="2481782" y="698241"/>
                </a:cubicBezTo>
                <a:lnTo>
                  <a:pt x="2403666" y="577447"/>
                </a:lnTo>
                <a:lnTo>
                  <a:pt x="2471177" y="500883"/>
                </a:lnTo>
                <a:cubicBezTo>
                  <a:pt x="2473763" y="497607"/>
                  <a:pt x="2475703" y="494503"/>
                  <a:pt x="2476996" y="491571"/>
                </a:cubicBezTo>
                <a:cubicBezTo>
                  <a:pt x="2478290" y="488640"/>
                  <a:pt x="2478936" y="485881"/>
                  <a:pt x="2478936" y="483294"/>
                </a:cubicBezTo>
                <a:cubicBezTo>
                  <a:pt x="2478936" y="481398"/>
                  <a:pt x="2478419" y="479803"/>
                  <a:pt x="2477384" y="478509"/>
                </a:cubicBezTo>
                <a:cubicBezTo>
                  <a:pt x="2476350" y="477216"/>
                  <a:pt x="2474496" y="476138"/>
                  <a:pt x="2471823" y="475276"/>
                </a:cubicBezTo>
                <a:cubicBezTo>
                  <a:pt x="2469150" y="474414"/>
                  <a:pt x="2465615" y="473768"/>
                  <a:pt x="2461218" y="473336"/>
                </a:cubicBezTo>
                <a:cubicBezTo>
                  <a:pt x="2456821" y="472905"/>
                  <a:pt x="2451432" y="472689"/>
                  <a:pt x="2445052" y="472689"/>
                </a:cubicBezTo>
                <a:cubicBezTo>
                  <a:pt x="2438499" y="472689"/>
                  <a:pt x="2433110" y="472905"/>
                  <a:pt x="2428886" y="473336"/>
                </a:cubicBezTo>
                <a:cubicBezTo>
                  <a:pt x="2424661" y="473768"/>
                  <a:pt x="2421126" y="474414"/>
                  <a:pt x="2418281" y="475276"/>
                </a:cubicBezTo>
                <a:cubicBezTo>
                  <a:pt x="2415436" y="476138"/>
                  <a:pt x="2413151" y="477345"/>
                  <a:pt x="2411427" y="478897"/>
                </a:cubicBezTo>
                <a:cubicBezTo>
                  <a:pt x="2409702" y="480449"/>
                  <a:pt x="2408150" y="482260"/>
                  <a:pt x="2406770" y="484329"/>
                </a:cubicBezTo>
                <a:lnTo>
                  <a:pt x="2338485" y="576153"/>
                </a:lnTo>
                <a:lnTo>
                  <a:pt x="2338485" y="373623"/>
                </a:lnTo>
                <a:cubicBezTo>
                  <a:pt x="2338485" y="371899"/>
                  <a:pt x="2337967" y="370346"/>
                  <a:pt x="2336932" y="368967"/>
                </a:cubicBezTo>
                <a:cubicBezTo>
                  <a:pt x="2335898" y="367588"/>
                  <a:pt x="2334130" y="366423"/>
                  <a:pt x="2331630" y="365475"/>
                </a:cubicBezTo>
                <a:cubicBezTo>
                  <a:pt x="2329129" y="364527"/>
                  <a:pt x="2325810" y="363794"/>
                  <a:pt x="2321671" y="363276"/>
                </a:cubicBezTo>
                <a:cubicBezTo>
                  <a:pt x="2317533" y="362759"/>
                  <a:pt x="2312274" y="362500"/>
                  <a:pt x="2305893" y="362500"/>
                </a:cubicBezTo>
                <a:close/>
                <a:moveTo>
                  <a:pt x="1544389" y="362500"/>
                </a:moveTo>
                <a:cubicBezTo>
                  <a:pt x="1538008" y="362500"/>
                  <a:pt x="1532749" y="362759"/>
                  <a:pt x="1528611" y="363276"/>
                </a:cubicBezTo>
                <a:cubicBezTo>
                  <a:pt x="1524471" y="363794"/>
                  <a:pt x="1521152" y="364527"/>
                  <a:pt x="1518652" y="365475"/>
                </a:cubicBezTo>
                <a:cubicBezTo>
                  <a:pt x="1516151" y="366423"/>
                  <a:pt x="1514384" y="367588"/>
                  <a:pt x="1513349" y="368967"/>
                </a:cubicBezTo>
                <a:cubicBezTo>
                  <a:pt x="1512315" y="370346"/>
                  <a:pt x="1511797" y="371899"/>
                  <a:pt x="1511797" y="373623"/>
                </a:cubicBezTo>
                <a:lnTo>
                  <a:pt x="1511797" y="713760"/>
                </a:lnTo>
                <a:cubicBezTo>
                  <a:pt x="1511797" y="715484"/>
                  <a:pt x="1512315" y="716993"/>
                  <a:pt x="1513349" y="718286"/>
                </a:cubicBezTo>
                <a:cubicBezTo>
                  <a:pt x="1514384" y="719580"/>
                  <a:pt x="1516151" y="720658"/>
                  <a:pt x="1518652" y="721520"/>
                </a:cubicBezTo>
                <a:cubicBezTo>
                  <a:pt x="1521152" y="722382"/>
                  <a:pt x="1524471" y="723028"/>
                  <a:pt x="1528611" y="723459"/>
                </a:cubicBezTo>
                <a:cubicBezTo>
                  <a:pt x="1532749" y="723890"/>
                  <a:pt x="1538008" y="724107"/>
                  <a:pt x="1544389" y="724107"/>
                </a:cubicBezTo>
                <a:cubicBezTo>
                  <a:pt x="1550769" y="724107"/>
                  <a:pt x="1556028" y="723890"/>
                  <a:pt x="1560167" y="723459"/>
                </a:cubicBezTo>
                <a:cubicBezTo>
                  <a:pt x="1564305" y="723028"/>
                  <a:pt x="1567625" y="722382"/>
                  <a:pt x="1570125" y="721520"/>
                </a:cubicBezTo>
                <a:cubicBezTo>
                  <a:pt x="1572626" y="720658"/>
                  <a:pt x="1574393" y="719580"/>
                  <a:pt x="1575427" y="718286"/>
                </a:cubicBezTo>
                <a:cubicBezTo>
                  <a:pt x="1576463" y="716993"/>
                  <a:pt x="1576980" y="715484"/>
                  <a:pt x="1576980" y="713760"/>
                </a:cubicBezTo>
                <a:lnTo>
                  <a:pt x="1576980" y="591673"/>
                </a:lnTo>
                <a:lnTo>
                  <a:pt x="1653802" y="713243"/>
                </a:lnTo>
                <a:cubicBezTo>
                  <a:pt x="1655009" y="715484"/>
                  <a:pt x="1656388" y="717295"/>
                  <a:pt x="1657940" y="718674"/>
                </a:cubicBezTo>
                <a:cubicBezTo>
                  <a:pt x="1659492" y="720054"/>
                  <a:pt x="1661691" y="721132"/>
                  <a:pt x="1664535" y="721908"/>
                </a:cubicBezTo>
                <a:cubicBezTo>
                  <a:pt x="1667381" y="722684"/>
                  <a:pt x="1671002" y="723244"/>
                  <a:pt x="1675399" y="723589"/>
                </a:cubicBezTo>
                <a:cubicBezTo>
                  <a:pt x="1679797" y="723934"/>
                  <a:pt x="1685530" y="724107"/>
                  <a:pt x="1692600" y="724107"/>
                </a:cubicBezTo>
                <a:cubicBezTo>
                  <a:pt x="1699498" y="724107"/>
                  <a:pt x="1705102" y="723890"/>
                  <a:pt x="1709413" y="723459"/>
                </a:cubicBezTo>
                <a:cubicBezTo>
                  <a:pt x="1713724" y="723028"/>
                  <a:pt x="1717130" y="722425"/>
                  <a:pt x="1719630" y="721649"/>
                </a:cubicBezTo>
                <a:lnTo>
                  <a:pt x="1721543" y="720501"/>
                </a:lnTo>
                <a:lnTo>
                  <a:pt x="1721543" y="700736"/>
                </a:lnTo>
                <a:lnTo>
                  <a:pt x="1720277" y="698241"/>
                </a:lnTo>
                <a:lnTo>
                  <a:pt x="1642161" y="577447"/>
                </a:lnTo>
                <a:lnTo>
                  <a:pt x="1709672" y="500883"/>
                </a:lnTo>
                <a:cubicBezTo>
                  <a:pt x="1712258" y="497607"/>
                  <a:pt x="1714198" y="494503"/>
                  <a:pt x="1715491" y="491571"/>
                </a:cubicBezTo>
                <a:cubicBezTo>
                  <a:pt x="1716785" y="488640"/>
                  <a:pt x="1717432" y="485881"/>
                  <a:pt x="1717432" y="483294"/>
                </a:cubicBezTo>
                <a:cubicBezTo>
                  <a:pt x="1717432" y="481398"/>
                  <a:pt x="1716914" y="479803"/>
                  <a:pt x="1715879" y="478509"/>
                </a:cubicBezTo>
                <a:cubicBezTo>
                  <a:pt x="1714845" y="477216"/>
                  <a:pt x="1712992" y="476138"/>
                  <a:pt x="1710319" y="475276"/>
                </a:cubicBezTo>
                <a:cubicBezTo>
                  <a:pt x="1707646" y="474414"/>
                  <a:pt x="1704111" y="473767"/>
                  <a:pt x="1699713" y="473336"/>
                </a:cubicBezTo>
                <a:cubicBezTo>
                  <a:pt x="1695316" y="472905"/>
                  <a:pt x="1689927" y="472689"/>
                  <a:pt x="1683547" y="472689"/>
                </a:cubicBezTo>
                <a:cubicBezTo>
                  <a:pt x="1676995" y="472689"/>
                  <a:pt x="1671605" y="472905"/>
                  <a:pt x="1667381" y="473336"/>
                </a:cubicBezTo>
                <a:cubicBezTo>
                  <a:pt x="1663156" y="473767"/>
                  <a:pt x="1659621" y="474414"/>
                  <a:pt x="1656776" y="475276"/>
                </a:cubicBezTo>
                <a:cubicBezTo>
                  <a:pt x="1653931" y="476138"/>
                  <a:pt x="1651646" y="477345"/>
                  <a:pt x="1649921" y="478897"/>
                </a:cubicBezTo>
                <a:cubicBezTo>
                  <a:pt x="1648197" y="480449"/>
                  <a:pt x="1646645" y="482260"/>
                  <a:pt x="1645265" y="484329"/>
                </a:cubicBezTo>
                <a:lnTo>
                  <a:pt x="1576980" y="576153"/>
                </a:lnTo>
                <a:lnTo>
                  <a:pt x="1576980" y="373623"/>
                </a:lnTo>
                <a:cubicBezTo>
                  <a:pt x="1576980" y="371899"/>
                  <a:pt x="1576463" y="370346"/>
                  <a:pt x="1575427" y="368967"/>
                </a:cubicBezTo>
                <a:cubicBezTo>
                  <a:pt x="1574393" y="367588"/>
                  <a:pt x="1572626" y="366423"/>
                  <a:pt x="1570125" y="365475"/>
                </a:cubicBezTo>
                <a:cubicBezTo>
                  <a:pt x="1567625" y="364527"/>
                  <a:pt x="1564305" y="363794"/>
                  <a:pt x="1560167" y="363276"/>
                </a:cubicBezTo>
                <a:cubicBezTo>
                  <a:pt x="1556028" y="362759"/>
                  <a:pt x="1550769" y="362500"/>
                  <a:pt x="1544389" y="362500"/>
                </a:cubicBezTo>
                <a:close/>
                <a:moveTo>
                  <a:pt x="0" y="1"/>
                </a:moveTo>
                <a:lnTo>
                  <a:pt x="88732" y="1"/>
                </a:lnTo>
                <a:lnTo>
                  <a:pt x="88732" y="1094368"/>
                </a:lnTo>
                <a:lnTo>
                  <a:pt x="0" y="1094368"/>
                </a:lnTo>
                <a:close/>
                <a:moveTo>
                  <a:pt x="1869431" y="0"/>
                </a:moveTo>
                <a:lnTo>
                  <a:pt x="2564502" y="0"/>
                </a:lnTo>
                <a:cubicBezTo>
                  <a:pt x="2597037" y="0"/>
                  <a:pt x="2623656" y="26620"/>
                  <a:pt x="2623656" y="59155"/>
                </a:cubicBezTo>
                <a:lnTo>
                  <a:pt x="2623656" y="1035212"/>
                </a:lnTo>
                <a:cubicBezTo>
                  <a:pt x="2623656" y="1067747"/>
                  <a:pt x="2597037" y="1094367"/>
                  <a:pt x="2564502" y="1094367"/>
                </a:cubicBezTo>
                <a:lnTo>
                  <a:pt x="1869431" y="1094367"/>
                </a:lnTo>
                <a:close/>
                <a:moveTo>
                  <a:pt x="988713" y="0"/>
                </a:moveTo>
                <a:lnTo>
                  <a:pt x="1683784" y="0"/>
                </a:lnTo>
                <a:cubicBezTo>
                  <a:pt x="1691918" y="0"/>
                  <a:pt x="1699682" y="1664"/>
                  <a:pt x="1706753" y="4668"/>
                </a:cubicBezTo>
                <a:lnTo>
                  <a:pt x="1721543" y="14661"/>
                </a:lnTo>
                <a:lnTo>
                  <a:pt x="1721543" y="0"/>
                </a:lnTo>
                <a:lnTo>
                  <a:pt x="1810276" y="0"/>
                </a:lnTo>
                <a:lnTo>
                  <a:pt x="1810276" y="1094367"/>
                </a:lnTo>
                <a:lnTo>
                  <a:pt x="1721543" y="1094367"/>
                </a:lnTo>
                <a:lnTo>
                  <a:pt x="1721543" y="1079706"/>
                </a:lnTo>
                <a:lnTo>
                  <a:pt x="1706753" y="1089700"/>
                </a:lnTo>
                <a:cubicBezTo>
                  <a:pt x="1699682" y="1092704"/>
                  <a:pt x="1691918" y="1094367"/>
                  <a:pt x="1683784" y="1094367"/>
                </a:cubicBezTo>
                <a:lnTo>
                  <a:pt x="988713" y="1094367"/>
                </a:lnTo>
                <a:close/>
                <a:moveTo>
                  <a:pt x="840826" y="0"/>
                </a:moveTo>
                <a:lnTo>
                  <a:pt x="929558" y="0"/>
                </a:lnTo>
                <a:lnTo>
                  <a:pt x="929558" y="1094367"/>
                </a:lnTo>
                <a:lnTo>
                  <a:pt x="842963" y="1094367"/>
                </a:lnTo>
                <a:lnTo>
                  <a:pt x="842958" y="1094368"/>
                </a:lnTo>
                <a:lnTo>
                  <a:pt x="147887" y="1094368"/>
                </a:lnTo>
                <a:lnTo>
                  <a:pt x="147887" y="1"/>
                </a:lnTo>
                <a:lnTo>
                  <a:pt x="840826" y="1"/>
                </a:ln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2" name="Freeform: Shape 71">
            <a:extLst>
              <a:ext uri="{FF2B5EF4-FFF2-40B4-BE49-F238E27FC236}">
                <a16:creationId xmlns:a16="http://schemas.microsoft.com/office/drawing/2014/main" id="{B27A366B-0C36-4DF7-85DA-F2CAADF73968}"/>
              </a:ext>
            </a:extLst>
          </p:cNvPr>
          <p:cNvSpPr/>
          <p:nvPr/>
        </p:nvSpPr>
        <p:spPr>
          <a:xfrm>
            <a:off x="3130615" y="4900512"/>
            <a:ext cx="940056" cy="940057"/>
          </a:xfrm>
          <a:custGeom>
            <a:avLst/>
            <a:gdLst>
              <a:gd name="connsiteX0" fmla="*/ 619698 w 940056"/>
              <a:gd name="connsiteY0" fmla="*/ 549010 h 940057"/>
              <a:gd name="connsiteX1" fmla="*/ 469299 w 940056"/>
              <a:gd name="connsiteY1" fmla="*/ 608000 h 940057"/>
              <a:gd name="connsiteX2" fmla="*/ 619698 w 940056"/>
              <a:gd name="connsiteY2" fmla="*/ 671242 h 940057"/>
              <a:gd name="connsiteX3" fmla="*/ 770095 w 940056"/>
              <a:gd name="connsiteY3" fmla="*/ 608000 h 940057"/>
              <a:gd name="connsiteX4" fmla="*/ 619698 w 940056"/>
              <a:gd name="connsiteY4" fmla="*/ 549010 h 940057"/>
              <a:gd name="connsiteX5" fmla="*/ 619698 w 940056"/>
              <a:gd name="connsiteY5" fmla="*/ 528284 h 940057"/>
              <a:gd name="connsiteX6" fmla="*/ 801983 w 940056"/>
              <a:gd name="connsiteY6" fmla="*/ 604812 h 940057"/>
              <a:gd name="connsiteX7" fmla="*/ 619698 w 940056"/>
              <a:gd name="connsiteY7" fmla="*/ 681340 h 940057"/>
              <a:gd name="connsiteX8" fmla="*/ 437412 w 940056"/>
              <a:gd name="connsiteY8" fmla="*/ 604812 h 940057"/>
              <a:gd name="connsiteX9" fmla="*/ 619698 w 940056"/>
              <a:gd name="connsiteY9" fmla="*/ 528284 h 940057"/>
              <a:gd name="connsiteX10" fmla="*/ 619698 w 940056"/>
              <a:gd name="connsiteY10" fmla="*/ 506495 h 940057"/>
              <a:gd name="connsiteX11" fmla="*/ 385863 w 940056"/>
              <a:gd name="connsiteY11" fmla="*/ 604812 h 940057"/>
              <a:gd name="connsiteX12" fmla="*/ 385863 w 940056"/>
              <a:gd name="connsiteY12" fmla="*/ 606406 h 940057"/>
              <a:gd name="connsiteX13" fmla="*/ 385863 w 940056"/>
              <a:gd name="connsiteY13" fmla="*/ 607469 h 940057"/>
              <a:gd name="connsiteX14" fmla="*/ 619698 w 940056"/>
              <a:gd name="connsiteY14" fmla="*/ 719072 h 940057"/>
              <a:gd name="connsiteX15" fmla="*/ 853533 w 940056"/>
              <a:gd name="connsiteY15" fmla="*/ 607469 h 940057"/>
              <a:gd name="connsiteX16" fmla="*/ 853533 w 940056"/>
              <a:gd name="connsiteY16" fmla="*/ 606406 h 940057"/>
              <a:gd name="connsiteX17" fmla="*/ 853533 w 940056"/>
              <a:gd name="connsiteY17" fmla="*/ 604812 h 940057"/>
              <a:gd name="connsiteX18" fmla="*/ 619698 w 940056"/>
              <a:gd name="connsiteY18" fmla="*/ 506495 h 940057"/>
              <a:gd name="connsiteX19" fmla="*/ 703267 w 940056"/>
              <a:gd name="connsiteY19" fmla="*/ 311395 h 940057"/>
              <a:gd name="connsiteX20" fmla="*/ 611235 w 940056"/>
              <a:gd name="connsiteY20" fmla="*/ 339199 h 940057"/>
              <a:gd name="connsiteX21" fmla="*/ 573376 w 940056"/>
              <a:gd name="connsiteY21" fmla="*/ 391812 h 940057"/>
              <a:gd name="connsiteX22" fmla="*/ 595473 w 940056"/>
              <a:gd name="connsiteY22" fmla="*/ 398149 h 940057"/>
              <a:gd name="connsiteX23" fmla="*/ 729195 w 940056"/>
              <a:gd name="connsiteY23" fmla="*/ 341198 h 940057"/>
              <a:gd name="connsiteX24" fmla="*/ 772758 w 940056"/>
              <a:gd name="connsiteY24" fmla="*/ 374511 h 940057"/>
              <a:gd name="connsiteX25" fmla="*/ 772872 w 940056"/>
              <a:gd name="connsiteY25" fmla="*/ 374511 h 940057"/>
              <a:gd name="connsiteX26" fmla="*/ 788003 w 940056"/>
              <a:gd name="connsiteY26" fmla="*/ 356811 h 940057"/>
              <a:gd name="connsiteX27" fmla="*/ 703267 w 940056"/>
              <a:gd name="connsiteY27" fmla="*/ 311395 h 940057"/>
              <a:gd name="connsiteX28" fmla="*/ 708255 w 940056"/>
              <a:gd name="connsiteY28" fmla="*/ 265847 h 940057"/>
              <a:gd name="connsiteX29" fmla="*/ 658844 w 940056"/>
              <a:gd name="connsiteY29" fmla="*/ 267965 h 940057"/>
              <a:gd name="connsiteX30" fmla="*/ 595907 w 940056"/>
              <a:gd name="connsiteY30" fmla="*/ 293762 h 940057"/>
              <a:gd name="connsiteX31" fmla="*/ 532381 w 940056"/>
              <a:gd name="connsiteY31" fmla="*/ 371485 h 940057"/>
              <a:gd name="connsiteX32" fmla="*/ 553450 w 940056"/>
              <a:gd name="connsiteY32" fmla="*/ 380277 h 940057"/>
              <a:gd name="connsiteX33" fmla="*/ 690939 w 940056"/>
              <a:gd name="connsiteY33" fmla="*/ 287837 h 940057"/>
              <a:gd name="connsiteX34" fmla="*/ 808159 w 940056"/>
              <a:gd name="connsiteY34" fmla="*/ 345334 h 940057"/>
              <a:gd name="connsiteX35" fmla="*/ 815182 w 940056"/>
              <a:gd name="connsiteY35" fmla="*/ 343164 h 940057"/>
              <a:gd name="connsiteX36" fmla="*/ 831169 w 940056"/>
              <a:gd name="connsiteY36" fmla="*/ 341223 h 940057"/>
              <a:gd name="connsiteX37" fmla="*/ 833453 w 940056"/>
              <a:gd name="connsiteY37" fmla="*/ 341223 h 940057"/>
              <a:gd name="connsiteX38" fmla="*/ 708255 w 940056"/>
              <a:gd name="connsiteY38" fmla="*/ 265847 h 940057"/>
              <a:gd name="connsiteX39" fmla="*/ 150301 w 940056"/>
              <a:gd name="connsiteY39" fmla="*/ 221969 h 940057"/>
              <a:gd name="connsiteX40" fmla="*/ 150301 w 940056"/>
              <a:gd name="connsiteY40" fmla="*/ 412104 h 940057"/>
              <a:gd name="connsiteX41" fmla="*/ 153698 w 940056"/>
              <a:gd name="connsiteY41" fmla="*/ 427784 h 940057"/>
              <a:gd name="connsiteX42" fmla="*/ 166887 w 940056"/>
              <a:gd name="connsiteY42" fmla="*/ 457566 h 940057"/>
              <a:gd name="connsiteX43" fmla="*/ 182151 w 940056"/>
              <a:gd name="connsiteY43" fmla="*/ 477475 h 940057"/>
              <a:gd name="connsiteX44" fmla="*/ 202309 w 940056"/>
              <a:gd name="connsiteY44" fmla="*/ 498712 h 940057"/>
              <a:gd name="connsiteX45" fmla="*/ 220094 w 940056"/>
              <a:gd name="connsiteY45" fmla="*/ 516121 h 940057"/>
              <a:gd name="connsiteX46" fmla="*/ 225965 w 940056"/>
              <a:gd name="connsiteY46" fmla="*/ 520588 h 940057"/>
              <a:gd name="connsiteX47" fmla="*/ 250952 w 940056"/>
              <a:gd name="connsiteY47" fmla="*/ 549240 h 940057"/>
              <a:gd name="connsiteX48" fmla="*/ 256504 w 940056"/>
              <a:gd name="connsiteY48" fmla="*/ 559637 h 940057"/>
              <a:gd name="connsiteX49" fmla="*/ 259134 w 940056"/>
              <a:gd name="connsiteY49" fmla="*/ 559767 h 940057"/>
              <a:gd name="connsiteX50" fmla="*/ 268425 w 940056"/>
              <a:gd name="connsiteY50" fmla="*/ 592950 h 940057"/>
              <a:gd name="connsiteX51" fmla="*/ 268425 w 940056"/>
              <a:gd name="connsiteY51" fmla="*/ 679224 h 940057"/>
              <a:gd name="connsiteX52" fmla="*/ 235243 w 940056"/>
              <a:gd name="connsiteY52" fmla="*/ 679224 h 940057"/>
              <a:gd name="connsiteX53" fmla="*/ 208696 w 940056"/>
              <a:gd name="connsiteY53" fmla="*/ 705770 h 940057"/>
              <a:gd name="connsiteX54" fmla="*/ 175515 w 940056"/>
              <a:gd name="connsiteY54" fmla="*/ 705770 h 940057"/>
              <a:gd name="connsiteX55" fmla="*/ 148969 w 940056"/>
              <a:gd name="connsiteY55" fmla="*/ 732316 h 940057"/>
              <a:gd name="connsiteX56" fmla="*/ 148969 w 940056"/>
              <a:gd name="connsiteY56" fmla="*/ 745589 h 940057"/>
              <a:gd name="connsiteX57" fmla="*/ 440972 w 940056"/>
              <a:gd name="connsiteY57" fmla="*/ 745589 h 940057"/>
              <a:gd name="connsiteX58" fmla="*/ 440972 w 940056"/>
              <a:gd name="connsiteY58" fmla="*/ 732316 h 940057"/>
              <a:gd name="connsiteX59" fmla="*/ 414427 w 940056"/>
              <a:gd name="connsiteY59" fmla="*/ 705770 h 940057"/>
              <a:gd name="connsiteX60" fmla="*/ 381244 w 940056"/>
              <a:gd name="connsiteY60" fmla="*/ 705770 h 940057"/>
              <a:gd name="connsiteX61" fmla="*/ 354698 w 940056"/>
              <a:gd name="connsiteY61" fmla="*/ 679224 h 940057"/>
              <a:gd name="connsiteX62" fmla="*/ 321517 w 940056"/>
              <a:gd name="connsiteY62" fmla="*/ 679224 h 940057"/>
              <a:gd name="connsiteX63" fmla="*/ 321517 w 940056"/>
              <a:gd name="connsiteY63" fmla="*/ 593613 h 940057"/>
              <a:gd name="connsiteX64" fmla="*/ 330807 w 940056"/>
              <a:gd name="connsiteY64" fmla="*/ 560431 h 940057"/>
              <a:gd name="connsiteX65" fmla="*/ 332594 w 940056"/>
              <a:gd name="connsiteY65" fmla="*/ 560340 h 940057"/>
              <a:gd name="connsiteX66" fmla="*/ 339340 w 940056"/>
              <a:gd name="connsiteY66" fmla="*/ 547704 h 940057"/>
              <a:gd name="connsiteX67" fmla="*/ 364327 w 940056"/>
              <a:gd name="connsiteY67" fmla="*/ 519052 h 940057"/>
              <a:gd name="connsiteX68" fmla="*/ 376233 w 940056"/>
              <a:gd name="connsiteY68" fmla="*/ 509994 h 940057"/>
              <a:gd name="connsiteX69" fmla="*/ 387217 w 940056"/>
              <a:gd name="connsiteY69" fmla="*/ 499375 h 940057"/>
              <a:gd name="connsiteX70" fmla="*/ 407127 w 940056"/>
              <a:gd name="connsiteY70" fmla="*/ 478138 h 940057"/>
              <a:gd name="connsiteX71" fmla="*/ 422390 w 940056"/>
              <a:gd name="connsiteY71" fmla="*/ 458229 h 940057"/>
              <a:gd name="connsiteX72" fmla="*/ 435581 w 940056"/>
              <a:gd name="connsiteY72" fmla="*/ 428448 h 940057"/>
              <a:gd name="connsiteX73" fmla="*/ 438401 w 940056"/>
              <a:gd name="connsiteY73" fmla="*/ 415423 h 940057"/>
              <a:gd name="connsiteX74" fmla="*/ 438401 w 940056"/>
              <a:gd name="connsiteY74" fmla="*/ 221969 h 940057"/>
              <a:gd name="connsiteX75" fmla="*/ 294970 w 940056"/>
              <a:gd name="connsiteY75" fmla="*/ 221969 h 940057"/>
              <a:gd name="connsiteX76" fmla="*/ 704556 w 940056"/>
              <a:gd name="connsiteY76" fmla="*/ 219677 h 940057"/>
              <a:gd name="connsiteX77" fmla="*/ 619212 w 940056"/>
              <a:gd name="connsiteY77" fmla="*/ 231492 h 940057"/>
              <a:gd name="connsiteX78" fmla="*/ 481336 w 940056"/>
              <a:gd name="connsiteY78" fmla="*/ 380106 h 940057"/>
              <a:gd name="connsiteX79" fmla="*/ 501148 w 940056"/>
              <a:gd name="connsiteY79" fmla="*/ 371713 h 940057"/>
              <a:gd name="connsiteX80" fmla="*/ 508343 w 940056"/>
              <a:gd name="connsiteY80" fmla="*/ 370400 h 940057"/>
              <a:gd name="connsiteX81" fmla="*/ 690939 w 940056"/>
              <a:gd name="connsiteY81" fmla="*/ 242160 h 940057"/>
              <a:gd name="connsiteX82" fmla="*/ 864856 w 940056"/>
              <a:gd name="connsiteY82" fmla="*/ 350188 h 940057"/>
              <a:gd name="connsiteX83" fmla="*/ 881014 w 940056"/>
              <a:gd name="connsiteY83" fmla="*/ 363034 h 940057"/>
              <a:gd name="connsiteX84" fmla="*/ 882213 w 940056"/>
              <a:gd name="connsiteY84" fmla="*/ 363034 h 940057"/>
              <a:gd name="connsiteX85" fmla="*/ 895688 w 940056"/>
              <a:gd name="connsiteY85" fmla="*/ 364576 h 940057"/>
              <a:gd name="connsiteX86" fmla="*/ 704556 w 940056"/>
              <a:gd name="connsiteY86" fmla="*/ 219677 h 940057"/>
              <a:gd name="connsiteX87" fmla="*/ 470028 w 940056"/>
              <a:gd name="connsiteY87" fmla="*/ 0 h 940057"/>
              <a:gd name="connsiteX88" fmla="*/ 940056 w 940056"/>
              <a:gd name="connsiteY88" fmla="*/ 470029 h 940057"/>
              <a:gd name="connsiteX89" fmla="*/ 470028 w 940056"/>
              <a:gd name="connsiteY89" fmla="*/ 940057 h 940057"/>
              <a:gd name="connsiteX90" fmla="*/ 0 w 940056"/>
              <a:gd name="connsiteY90" fmla="*/ 470029 h 940057"/>
              <a:gd name="connsiteX91" fmla="*/ 470028 w 940056"/>
              <a:gd name="connsiteY91" fmla="*/ 0 h 94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940056" h="940057">
                <a:moveTo>
                  <a:pt x="619698" y="549010"/>
                </a:moveTo>
                <a:cubicBezTo>
                  <a:pt x="536792" y="549010"/>
                  <a:pt x="469299" y="572925"/>
                  <a:pt x="469299" y="608000"/>
                </a:cubicBezTo>
                <a:cubicBezTo>
                  <a:pt x="469299" y="643076"/>
                  <a:pt x="536792" y="671242"/>
                  <a:pt x="619698" y="671242"/>
                </a:cubicBezTo>
                <a:cubicBezTo>
                  <a:pt x="702602" y="671242"/>
                  <a:pt x="770095" y="643076"/>
                  <a:pt x="770095" y="608000"/>
                </a:cubicBezTo>
                <a:cubicBezTo>
                  <a:pt x="770095" y="572925"/>
                  <a:pt x="702602" y="549010"/>
                  <a:pt x="619698" y="549010"/>
                </a:cubicBezTo>
                <a:close/>
                <a:moveTo>
                  <a:pt x="619698" y="528284"/>
                </a:moveTo>
                <a:cubicBezTo>
                  <a:pt x="720141" y="528284"/>
                  <a:pt x="801983" y="562828"/>
                  <a:pt x="801983" y="604812"/>
                </a:cubicBezTo>
                <a:cubicBezTo>
                  <a:pt x="801983" y="647327"/>
                  <a:pt x="720141" y="681340"/>
                  <a:pt x="619698" y="681340"/>
                </a:cubicBezTo>
                <a:cubicBezTo>
                  <a:pt x="519255" y="681340"/>
                  <a:pt x="437412" y="646796"/>
                  <a:pt x="437412" y="604812"/>
                </a:cubicBezTo>
                <a:cubicBezTo>
                  <a:pt x="437412" y="562296"/>
                  <a:pt x="519255" y="528284"/>
                  <a:pt x="619698" y="528284"/>
                </a:cubicBezTo>
                <a:close/>
                <a:moveTo>
                  <a:pt x="619698" y="506495"/>
                </a:moveTo>
                <a:cubicBezTo>
                  <a:pt x="490557" y="506495"/>
                  <a:pt x="385863" y="550605"/>
                  <a:pt x="385863" y="604812"/>
                </a:cubicBezTo>
                <a:cubicBezTo>
                  <a:pt x="385863" y="605343"/>
                  <a:pt x="385863" y="605875"/>
                  <a:pt x="385863" y="606406"/>
                </a:cubicBezTo>
                <a:cubicBezTo>
                  <a:pt x="385863" y="606938"/>
                  <a:pt x="385863" y="606938"/>
                  <a:pt x="385863" y="607469"/>
                </a:cubicBezTo>
                <a:cubicBezTo>
                  <a:pt x="385863" y="669116"/>
                  <a:pt x="490557" y="719072"/>
                  <a:pt x="619698" y="719072"/>
                </a:cubicBezTo>
                <a:cubicBezTo>
                  <a:pt x="748838" y="719072"/>
                  <a:pt x="853533" y="669116"/>
                  <a:pt x="853533" y="607469"/>
                </a:cubicBezTo>
                <a:cubicBezTo>
                  <a:pt x="853533" y="606938"/>
                  <a:pt x="853533" y="606938"/>
                  <a:pt x="853533" y="606406"/>
                </a:cubicBezTo>
                <a:cubicBezTo>
                  <a:pt x="853533" y="605875"/>
                  <a:pt x="853533" y="605343"/>
                  <a:pt x="853533" y="604812"/>
                </a:cubicBezTo>
                <a:cubicBezTo>
                  <a:pt x="853533" y="550605"/>
                  <a:pt x="748838" y="506495"/>
                  <a:pt x="619698" y="506495"/>
                </a:cubicBezTo>
                <a:close/>
                <a:moveTo>
                  <a:pt x="703267" y="311395"/>
                </a:moveTo>
                <a:cubicBezTo>
                  <a:pt x="671278" y="308207"/>
                  <a:pt x="638073" y="317224"/>
                  <a:pt x="611235" y="339199"/>
                </a:cubicBezTo>
                <a:cubicBezTo>
                  <a:pt x="594230" y="353123"/>
                  <a:pt x="581176" y="371264"/>
                  <a:pt x="573376" y="391812"/>
                </a:cubicBezTo>
                <a:cubicBezTo>
                  <a:pt x="581083" y="392472"/>
                  <a:pt x="588587" y="394625"/>
                  <a:pt x="595473" y="398149"/>
                </a:cubicBezTo>
                <a:cubicBezTo>
                  <a:pt x="616673" y="345496"/>
                  <a:pt x="676542" y="319998"/>
                  <a:pt x="729195" y="341198"/>
                </a:cubicBezTo>
                <a:cubicBezTo>
                  <a:pt x="746465" y="348152"/>
                  <a:pt x="761523" y="359666"/>
                  <a:pt x="772758" y="374511"/>
                </a:cubicBezTo>
                <a:lnTo>
                  <a:pt x="772872" y="374511"/>
                </a:lnTo>
                <a:cubicBezTo>
                  <a:pt x="776869" y="367791"/>
                  <a:pt x="781987" y="361805"/>
                  <a:pt x="788003" y="356811"/>
                </a:cubicBezTo>
                <a:cubicBezTo>
                  <a:pt x="766028" y="329973"/>
                  <a:pt x="735255" y="314582"/>
                  <a:pt x="703267" y="311395"/>
                </a:cubicBezTo>
                <a:close/>
                <a:moveTo>
                  <a:pt x="708255" y="265847"/>
                </a:moveTo>
                <a:cubicBezTo>
                  <a:pt x="691887" y="264175"/>
                  <a:pt x="675238" y="264846"/>
                  <a:pt x="658844" y="267965"/>
                </a:cubicBezTo>
                <a:cubicBezTo>
                  <a:pt x="636986" y="272125"/>
                  <a:pt x="615582" y="280639"/>
                  <a:pt x="595907" y="293762"/>
                </a:cubicBezTo>
                <a:cubicBezTo>
                  <a:pt x="567445" y="312744"/>
                  <a:pt x="545319" y="339814"/>
                  <a:pt x="532381" y="371485"/>
                </a:cubicBezTo>
                <a:cubicBezTo>
                  <a:pt x="539850" y="373205"/>
                  <a:pt x="546974" y="376178"/>
                  <a:pt x="553450" y="380277"/>
                </a:cubicBezTo>
                <a:cubicBezTo>
                  <a:pt x="576225" y="324378"/>
                  <a:pt x="630578" y="287833"/>
                  <a:pt x="690939" y="287837"/>
                </a:cubicBezTo>
                <a:cubicBezTo>
                  <a:pt x="736796" y="287870"/>
                  <a:pt x="780064" y="309092"/>
                  <a:pt x="808159" y="345334"/>
                </a:cubicBezTo>
                <a:cubicBezTo>
                  <a:pt x="810462" y="344491"/>
                  <a:pt x="812806" y="343767"/>
                  <a:pt x="815182" y="343164"/>
                </a:cubicBezTo>
                <a:cubicBezTo>
                  <a:pt x="820417" y="341893"/>
                  <a:pt x="825783" y="341242"/>
                  <a:pt x="831169" y="341223"/>
                </a:cubicBezTo>
                <a:lnTo>
                  <a:pt x="833453" y="341223"/>
                </a:lnTo>
                <a:cubicBezTo>
                  <a:pt x="803927" y="296953"/>
                  <a:pt x="757358" y="270861"/>
                  <a:pt x="708255" y="265847"/>
                </a:cubicBezTo>
                <a:close/>
                <a:moveTo>
                  <a:pt x="150301" y="221969"/>
                </a:moveTo>
                <a:lnTo>
                  <a:pt x="150301" y="412104"/>
                </a:lnTo>
                <a:lnTo>
                  <a:pt x="153698" y="427784"/>
                </a:lnTo>
                <a:cubicBezTo>
                  <a:pt x="156767" y="438319"/>
                  <a:pt x="161246" y="448275"/>
                  <a:pt x="166887" y="457566"/>
                </a:cubicBezTo>
                <a:cubicBezTo>
                  <a:pt x="166887" y="458229"/>
                  <a:pt x="176842" y="472166"/>
                  <a:pt x="182151" y="477475"/>
                </a:cubicBezTo>
                <a:cubicBezTo>
                  <a:pt x="188788" y="485106"/>
                  <a:pt x="195590" y="492075"/>
                  <a:pt x="202309" y="498712"/>
                </a:cubicBezTo>
                <a:lnTo>
                  <a:pt x="220094" y="516121"/>
                </a:lnTo>
                <a:lnTo>
                  <a:pt x="225965" y="520588"/>
                </a:lnTo>
                <a:cubicBezTo>
                  <a:pt x="236107" y="529443"/>
                  <a:pt x="244522" y="539194"/>
                  <a:pt x="250952" y="549240"/>
                </a:cubicBezTo>
                <a:lnTo>
                  <a:pt x="256504" y="559637"/>
                </a:lnTo>
                <a:lnTo>
                  <a:pt x="259134" y="559767"/>
                </a:lnTo>
                <a:cubicBezTo>
                  <a:pt x="265107" y="569721"/>
                  <a:pt x="268425" y="581005"/>
                  <a:pt x="268425" y="592950"/>
                </a:cubicBezTo>
                <a:lnTo>
                  <a:pt x="268425" y="679224"/>
                </a:lnTo>
                <a:lnTo>
                  <a:pt x="235243" y="679224"/>
                </a:lnTo>
                <a:cubicBezTo>
                  <a:pt x="220642" y="679224"/>
                  <a:pt x="208696" y="691170"/>
                  <a:pt x="208696" y="705770"/>
                </a:cubicBezTo>
                <a:lnTo>
                  <a:pt x="175515" y="705770"/>
                </a:lnTo>
                <a:cubicBezTo>
                  <a:pt x="160914" y="705770"/>
                  <a:pt x="148969" y="717715"/>
                  <a:pt x="148969" y="732316"/>
                </a:cubicBezTo>
                <a:lnTo>
                  <a:pt x="148969" y="745589"/>
                </a:lnTo>
                <a:lnTo>
                  <a:pt x="440972" y="745589"/>
                </a:lnTo>
                <a:lnTo>
                  <a:pt x="440972" y="732316"/>
                </a:lnTo>
                <a:cubicBezTo>
                  <a:pt x="440972" y="717715"/>
                  <a:pt x="429027" y="705770"/>
                  <a:pt x="414427" y="705770"/>
                </a:cubicBezTo>
                <a:lnTo>
                  <a:pt x="381244" y="705770"/>
                </a:lnTo>
                <a:cubicBezTo>
                  <a:pt x="381244" y="691170"/>
                  <a:pt x="369299" y="679224"/>
                  <a:pt x="354698" y="679224"/>
                </a:cubicBezTo>
                <a:lnTo>
                  <a:pt x="321517" y="679224"/>
                </a:lnTo>
                <a:lnTo>
                  <a:pt x="321517" y="593613"/>
                </a:lnTo>
                <a:cubicBezTo>
                  <a:pt x="321517" y="581668"/>
                  <a:pt x="324835" y="570385"/>
                  <a:pt x="330807" y="560431"/>
                </a:cubicBezTo>
                <a:lnTo>
                  <a:pt x="332594" y="560340"/>
                </a:lnTo>
                <a:lnTo>
                  <a:pt x="339340" y="547704"/>
                </a:lnTo>
                <a:cubicBezTo>
                  <a:pt x="345770" y="537658"/>
                  <a:pt x="354186" y="527907"/>
                  <a:pt x="364327" y="519052"/>
                </a:cubicBezTo>
                <a:lnTo>
                  <a:pt x="376233" y="509994"/>
                </a:lnTo>
                <a:lnTo>
                  <a:pt x="387217" y="499375"/>
                </a:lnTo>
                <a:cubicBezTo>
                  <a:pt x="394020" y="492738"/>
                  <a:pt x="400822" y="485770"/>
                  <a:pt x="407127" y="478138"/>
                </a:cubicBezTo>
                <a:cubicBezTo>
                  <a:pt x="412435" y="472166"/>
                  <a:pt x="422390" y="458893"/>
                  <a:pt x="422390" y="458229"/>
                </a:cubicBezTo>
                <a:cubicBezTo>
                  <a:pt x="428031" y="448938"/>
                  <a:pt x="432511" y="438982"/>
                  <a:pt x="435581" y="428448"/>
                </a:cubicBezTo>
                <a:lnTo>
                  <a:pt x="438401" y="415423"/>
                </a:lnTo>
                <a:lnTo>
                  <a:pt x="438401" y="221969"/>
                </a:lnTo>
                <a:lnTo>
                  <a:pt x="294970" y="221969"/>
                </a:lnTo>
                <a:close/>
                <a:moveTo>
                  <a:pt x="704556" y="219677"/>
                </a:moveTo>
                <a:cubicBezTo>
                  <a:pt x="676428" y="217893"/>
                  <a:pt x="647486" y="221593"/>
                  <a:pt x="619212" y="231492"/>
                </a:cubicBezTo>
                <a:cubicBezTo>
                  <a:pt x="551513" y="255194"/>
                  <a:pt x="499904" y="310824"/>
                  <a:pt x="481336" y="380106"/>
                </a:cubicBezTo>
                <a:cubicBezTo>
                  <a:pt x="487452" y="376274"/>
                  <a:pt x="494140" y="373441"/>
                  <a:pt x="501148" y="371713"/>
                </a:cubicBezTo>
                <a:cubicBezTo>
                  <a:pt x="503547" y="371142"/>
                  <a:pt x="505945" y="370743"/>
                  <a:pt x="508343" y="370400"/>
                </a:cubicBezTo>
                <a:cubicBezTo>
                  <a:pt x="536179" y="293504"/>
                  <a:pt x="609160" y="242248"/>
                  <a:pt x="690939" y="242160"/>
                </a:cubicBezTo>
                <a:cubicBezTo>
                  <a:pt x="764731" y="242188"/>
                  <a:pt x="832127" y="284050"/>
                  <a:pt x="864856" y="350188"/>
                </a:cubicBezTo>
                <a:cubicBezTo>
                  <a:pt x="870860" y="353629"/>
                  <a:pt x="876308" y="357961"/>
                  <a:pt x="881014" y="363034"/>
                </a:cubicBezTo>
                <a:lnTo>
                  <a:pt x="882213" y="363034"/>
                </a:lnTo>
                <a:cubicBezTo>
                  <a:pt x="886750" y="363024"/>
                  <a:pt x="891272" y="363541"/>
                  <a:pt x="895688" y="364576"/>
                </a:cubicBezTo>
                <a:cubicBezTo>
                  <a:pt x="865991" y="279753"/>
                  <a:pt x="788938" y="225032"/>
                  <a:pt x="704556" y="219677"/>
                </a:cubicBezTo>
                <a:close/>
                <a:moveTo>
                  <a:pt x="470028" y="0"/>
                </a:moveTo>
                <a:cubicBezTo>
                  <a:pt x="729617" y="0"/>
                  <a:pt x="940056" y="210439"/>
                  <a:pt x="940056" y="470029"/>
                </a:cubicBezTo>
                <a:cubicBezTo>
                  <a:pt x="940056" y="729618"/>
                  <a:pt x="729617" y="940057"/>
                  <a:pt x="470028" y="940057"/>
                </a:cubicBezTo>
                <a:cubicBezTo>
                  <a:pt x="210439" y="940057"/>
                  <a:pt x="0" y="729618"/>
                  <a:pt x="0" y="470029"/>
                </a:cubicBezTo>
                <a:cubicBezTo>
                  <a:pt x="0" y="210439"/>
                  <a:pt x="210439" y="0"/>
                  <a:pt x="470028"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82" name="Group 81">
            <a:extLst>
              <a:ext uri="{FF2B5EF4-FFF2-40B4-BE49-F238E27FC236}">
                <a16:creationId xmlns:a16="http://schemas.microsoft.com/office/drawing/2014/main" id="{9233C831-26E7-4474-B2AA-3B0F23659FB4}"/>
              </a:ext>
            </a:extLst>
          </p:cNvPr>
          <p:cNvGrpSpPr/>
          <p:nvPr/>
        </p:nvGrpSpPr>
        <p:grpSpPr>
          <a:xfrm>
            <a:off x="2538699" y="5465327"/>
            <a:ext cx="392215" cy="394297"/>
            <a:chOff x="6995444" y="5028518"/>
            <a:chExt cx="1173551" cy="1179781"/>
          </a:xfrm>
        </p:grpSpPr>
        <p:sp>
          <p:nvSpPr>
            <p:cNvPr id="95" name="Freeform: Shape 94">
              <a:extLst>
                <a:ext uri="{FF2B5EF4-FFF2-40B4-BE49-F238E27FC236}">
                  <a16:creationId xmlns:a16="http://schemas.microsoft.com/office/drawing/2014/main" id="{E7BB6C4D-1616-4C16-BE48-8796800A2300}"/>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sz="1400"/>
            </a:p>
          </p:txBody>
        </p:sp>
        <p:sp>
          <p:nvSpPr>
            <p:cNvPr id="96" name="Freeform: Shape 95">
              <a:extLst>
                <a:ext uri="{FF2B5EF4-FFF2-40B4-BE49-F238E27FC236}">
                  <a16:creationId xmlns:a16="http://schemas.microsoft.com/office/drawing/2014/main" id="{48743DFC-6A7F-4B52-AC28-79C770DB029E}"/>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sz="1400"/>
            </a:p>
          </p:txBody>
        </p:sp>
        <p:sp>
          <p:nvSpPr>
            <p:cNvPr id="97" name="Freeform: Shape 96">
              <a:extLst>
                <a:ext uri="{FF2B5EF4-FFF2-40B4-BE49-F238E27FC236}">
                  <a16:creationId xmlns:a16="http://schemas.microsoft.com/office/drawing/2014/main" id="{FD742699-EA26-4085-9DF3-6F8D0663C859}"/>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sz="1400"/>
            </a:p>
          </p:txBody>
        </p:sp>
        <p:sp>
          <p:nvSpPr>
            <p:cNvPr id="98" name="Freeform: Shape 97">
              <a:extLst>
                <a:ext uri="{FF2B5EF4-FFF2-40B4-BE49-F238E27FC236}">
                  <a16:creationId xmlns:a16="http://schemas.microsoft.com/office/drawing/2014/main" id="{B43B95E5-1A5F-4032-9C63-A963E8685A6B}"/>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sz="1400"/>
            </a:p>
          </p:txBody>
        </p:sp>
        <p:pic>
          <p:nvPicPr>
            <p:cNvPr id="99" name="Picture 98" descr="Logo, icon&#10;&#10;Description automatically generated">
              <a:extLst>
                <a:ext uri="{FF2B5EF4-FFF2-40B4-BE49-F238E27FC236}">
                  <a16:creationId xmlns:a16="http://schemas.microsoft.com/office/drawing/2014/main" id="{D578EC37-5F49-46BC-BCF1-609A719B7A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pic>
        <p:nvPicPr>
          <p:cNvPr id="17" name="Graphic 16" descr="Thought bubble with solid fill">
            <a:extLst>
              <a:ext uri="{FF2B5EF4-FFF2-40B4-BE49-F238E27FC236}">
                <a16:creationId xmlns:a16="http://schemas.microsoft.com/office/drawing/2014/main" id="{0A9A5596-6466-45CA-9ACD-9EF6F9B7FB8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261803" flipH="1">
            <a:off x="2305343" y="4901448"/>
            <a:ext cx="654365" cy="652682"/>
          </a:xfrm>
          <a:prstGeom prst="rect">
            <a:avLst/>
          </a:prstGeom>
        </p:spPr>
      </p:pic>
      <p:sp>
        <p:nvSpPr>
          <p:cNvPr id="21" name="Graphic 19" descr="Coins with solid fill">
            <a:extLst>
              <a:ext uri="{FF2B5EF4-FFF2-40B4-BE49-F238E27FC236}">
                <a16:creationId xmlns:a16="http://schemas.microsoft.com/office/drawing/2014/main" id="{102EDE1F-74D5-4F54-909E-50895911FAD9}"/>
              </a:ext>
            </a:extLst>
          </p:cNvPr>
          <p:cNvSpPr/>
          <p:nvPr/>
        </p:nvSpPr>
        <p:spPr>
          <a:xfrm>
            <a:off x="2470483" y="5081898"/>
            <a:ext cx="176236" cy="151050"/>
          </a:xfrm>
          <a:custGeom>
            <a:avLst/>
            <a:gdLst>
              <a:gd name="connsiteX0" fmla="*/ 743903 w 800151"/>
              <a:gd name="connsiteY0" fmla="*/ 571500 h 685800"/>
              <a:gd name="connsiteX1" fmla="*/ 705803 w 800151"/>
              <a:gd name="connsiteY1" fmla="*/ 603885 h 685800"/>
              <a:gd name="connsiteX2" fmla="*/ 705803 w 800151"/>
              <a:gd name="connsiteY2" fmla="*/ 569595 h 685800"/>
              <a:gd name="connsiteX3" fmla="*/ 743903 w 800151"/>
              <a:gd name="connsiteY3" fmla="*/ 554355 h 685800"/>
              <a:gd name="connsiteX4" fmla="*/ 743903 w 800151"/>
              <a:gd name="connsiteY4" fmla="*/ 571500 h 685800"/>
              <a:gd name="connsiteX5" fmla="*/ 667703 w 800151"/>
              <a:gd name="connsiteY5" fmla="*/ 508635 h 685800"/>
              <a:gd name="connsiteX6" fmla="*/ 667703 w 800151"/>
              <a:gd name="connsiteY6" fmla="*/ 474345 h 685800"/>
              <a:gd name="connsiteX7" fmla="*/ 705803 w 800151"/>
              <a:gd name="connsiteY7" fmla="*/ 459105 h 685800"/>
              <a:gd name="connsiteX8" fmla="*/ 705803 w 800151"/>
              <a:gd name="connsiteY8" fmla="*/ 476250 h 685800"/>
              <a:gd name="connsiteX9" fmla="*/ 667703 w 800151"/>
              <a:gd name="connsiteY9" fmla="*/ 508635 h 685800"/>
              <a:gd name="connsiteX10" fmla="*/ 667703 w 800151"/>
              <a:gd name="connsiteY10" fmla="*/ 615315 h 685800"/>
              <a:gd name="connsiteX11" fmla="*/ 629603 w 800151"/>
              <a:gd name="connsiteY11" fmla="*/ 621983 h 685800"/>
              <a:gd name="connsiteX12" fmla="*/ 629603 w 800151"/>
              <a:gd name="connsiteY12" fmla="*/ 584835 h 685800"/>
              <a:gd name="connsiteX13" fmla="*/ 667703 w 800151"/>
              <a:gd name="connsiteY13" fmla="*/ 579120 h 685800"/>
              <a:gd name="connsiteX14" fmla="*/ 667703 w 800151"/>
              <a:gd name="connsiteY14" fmla="*/ 615315 h 685800"/>
              <a:gd name="connsiteX15" fmla="*/ 591503 w 800151"/>
              <a:gd name="connsiteY15" fmla="*/ 489585 h 685800"/>
              <a:gd name="connsiteX16" fmla="*/ 629603 w 800151"/>
              <a:gd name="connsiteY16" fmla="*/ 483870 h 685800"/>
              <a:gd name="connsiteX17" fmla="*/ 629603 w 800151"/>
              <a:gd name="connsiteY17" fmla="*/ 520065 h 685800"/>
              <a:gd name="connsiteX18" fmla="*/ 591503 w 800151"/>
              <a:gd name="connsiteY18" fmla="*/ 526733 h 685800"/>
              <a:gd name="connsiteX19" fmla="*/ 591503 w 800151"/>
              <a:gd name="connsiteY19" fmla="*/ 489585 h 685800"/>
              <a:gd name="connsiteX20" fmla="*/ 591503 w 800151"/>
              <a:gd name="connsiteY20" fmla="*/ 626745 h 685800"/>
              <a:gd name="connsiteX21" fmla="*/ 553403 w 800151"/>
              <a:gd name="connsiteY21" fmla="*/ 628650 h 685800"/>
              <a:gd name="connsiteX22" fmla="*/ 553403 w 800151"/>
              <a:gd name="connsiteY22" fmla="*/ 590550 h 685800"/>
              <a:gd name="connsiteX23" fmla="*/ 591503 w 800151"/>
              <a:gd name="connsiteY23" fmla="*/ 588645 h 685800"/>
              <a:gd name="connsiteX24" fmla="*/ 591503 w 800151"/>
              <a:gd name="connsiteY24" fmla="*/ 626745 h 685800"/>
              <a:gd name="connsiteX25" fmla="*/ 515303 w 800151"/>
              <a:gd name="connsiteY25" fmla="*/ 533400 h 685800"/>
              <a:gd name="connsiteX26" fmla="*/ 515303 w 800151"/>
              <a:gd name="connsiteY26" fmla="*/ 495300 h 685800"/>
              <a:gd name="connsiteX27" fmla="*/ 553403 w 800151"/>
              <a:gd name="connsiteY27" fmla="*/ 493395 h 685800"/>
              <a:gd name="connsiteX28" fmla="*/ 553403 w 800151"/>
              <a:gd name="connsiteY28" fmla="*/ 531495 h 685800"/>
              <a:gd name="connsiteX29" fmla="*/ 515303 w 800151"/>
              <a:gd name="connsiteY29" fmla="*/ 533400 h 685800"/>
              <a:gd name="connsiteX30" fmla="*/ 515303 w 800151"/>
              <a:gd name="connsiteY30" fmla="*/ 628650 h 685800"/>
              <a:gd name="connsiteX31" fmla="*/ 477203 w 800151"/>
              <a:gd name="connsiteY31" fmla="*/ 626745 h 685800"/>
              <a:gd name="connsiteX32" fmla="*/ 477203 w 800151"/>
              <a:gd name="connsiteY32" fmla="*/ 590550 h 685800"/>
              <a:gd name="connsiteX33" fmla="*/ 496253 w 800151"/>
              <a:gd name="connsiteY33" fmla="*/ 590550 h 685800"/>
              <a:gd name="connsiteX34" fmla="*/ 515303 w 800151"/>
              <a:gd name="connsiteY34" fmla="*/ 590550 h 685800"/>
              <a:gd name="connsiteX35" fmla="*/ 515303 w 800151"/>
              <a:gd name="connsiteY35" fmla="*/ 628650 h 685800"/>
              <a:gd name="connsiteX36" fmla="*/ 439103 w 800151"/>
              <a:gd name="connsiteY36" fmla="*/ 493395 h 685800"/>
              <a:gd name="connsiteX37" fmla="*/ 477203 w 800151"/>
              <a:gd name="connsiteY37" fmla="*/ 495300 h 685800"/>
              <a:gd name="connsiteX38" fmla="*/ 477203 w 800151"/>
              <a:gd name="connsiteY38" fmla="*/ 533400 h 685800"/>
              <a:gd name="connsiteX39" fmla="*/ 439103 w 800151"/>
              <a:gd name="connsiteY39" fmla="*/ 531495 h 685800"/>
              <a:gd name="connsiteX40" fmla="*/ 439103 w 800151"/>
              <a:gd name="connsiteY40" fmla="*/ 493395 h 685800"/>
              <a:gd name="connsiteX41" fmla="*/ 439103 w 800151"/>
              <a:gd name="connsiteY41" fmla="*/ 621983 h 685800"/>
              <a:gd name="connsiteX42" fmla="*/ 401003 w 800151"/>
              <a:gd name="connsiteY42" fmla="*/ 615315 h 685800"/>
              <a:gd name="connsiteX43" fmla="*/ 401003 w 800151"/>
              <a:gd name="connsiteY43" fmla="*/ 584835 h 685800"/>
              <a:gd name="connsiteX44" fmla="*/ 439103 w 800151"/>
              <a:gd name="connsiteY44" fmla="*/ 588645 h 685800"/>
              <a:gd name="connsiteX45" fmla="*/ 439103 w 800151"/>
              <a:gd name="connsiteY45" fmla="*/ 621983 h 685800"/>
              <a:gd name="connsiteX46" fmla="*/ 362903 w 800151"/>
              <a:gd name="connsiteY46" fmla="*/ 520065 h 685800"/>
              <a:gd name="connsiteX47" fmla="*/ 362903 w 800151"/>
              <a:gd name="connsiteY47" fmla="*/ 482918 h 685800"/>
              <a:gd name="connsiteX48" fmla="*/ 401003 w 800151"/>
              <a:gd name="connsiteY48" fmla="*/ 488633 h 685800"/>
              <a:gd name="connsiteX49" fmla="*/ 401003 w 800151"/>
              <a:gd name="connsiteY49" fmla="*/ 526733 h 685800"/>
              <a:gd name="connsiteX50" fmla="*/ 362903 w 800151"/>
              <a:gd name="connsiteY50" fmla="*/ 520065 h 685800"/>
              <a:gd name="connsiteX51" fmla="*/ 362903 w 800151"/>
              <a:gd name="connsiteY51" fmla="*/ 603885 h 685800"/>
              <a:gd name="connsiteX52" fmla="*/ 324803 w 800151"/>
              <a:gd name="connsiteY52" fmla="*/ 571500 h 685800"/>
              <a:gd name="connsiteX53" fmla="*/ 324803 w 800151"/>
              <a:gd name="connsiteY53" fmla="*/ 569595 h 685800"/>
              <a:gd name="connsiteX54" fmla="*/ 325755 w 800151"/>
              <a:gd name="connsiteY54" fmla="*/ 569595 h 685800"/>
              <a:gd name="connsiteX55" fmla="*/ 333375 w 800151"/>
              <a:gd name="connsiteY55" fmla="*/ 571500 h 685800"/>
              <a:gd name="connsiteX56" fmla="*/ 362903 w 800151"/>
              <a:gd name="connsiteY56" fmla="*/ 578168 h 685800"/>
              <a:gd name="connsiteX57" fmla="*/ 362903 w 800151"/>
              <a:gd name="connsiteY57" fmla="*/ 603885 h 685800"/>
              <a:gd name="connsiteX58" fmla="*/ 210503 w 800151"/>
              <a:gd name="connsiteY58" fmla="*/ 474345 h 685800"/>
              <a:gd name="connsiteX59" fmla="*/ 229553 w 800151"/>
              <a:gd name="connsiteY59" fmla="*/ 475298 h 685800"/>
              <a:gd name="connsiteX60" fmla="*/ 229553 w 800151"/>
              <a:gd name="connsiteY60" fmla="*/ 476250 h 685800"/>
              <a:gd name="connsiteX61" fmla="*/ 239078 w 800151"/>
              <a:gd name="connsiteY61" fmla="*/ 513398 h 685800"/>
              <a:gd name="connsiteX62" fmla="*/ 210503 w 800151"/>
              <a:gd name="connsiteY62" fmla="*/ 511492 h 685800"/>
              <a:gd name="connsiteX63" fmla="*/ 210503 w 800151"/>
              <a:gd name="connsiteY63" fmla="*/ 474345 h 685800"/>
              <a:gd name="connsiteX64" fmla="*/ 172403 w 800151"/>
              <a:gd name="connsiteY64" fmla="*/ 360045 h 685800"/>
              <a:gd name="connsiteX65" fmla="*/ 210503 w 800151"/>
              <a:gd name="connsiteY65" fmla="*/ 365760 h 685800"/>
              <a:gd name="connsiteX66" fmla="*/ 210503 w 800151"/>
              <a:gd name="connsiteY66" fmla="*/ 403860 h 685800"/>
              <a:gd name="connsiteX67" fmla="*/ 172403 w 800151"/>
              <a:gd name="connsiteY67" fmla="*/ 397193 h 685800"/>
              <a:gd name="connsiteX68" fmla="*/ 172403 w 800151"/>
              <a:gd name="connsiteY68" fmla="*/ 360045 h 685800"/>
              <a:gd name="connsiteX69" fmla="*/ 172403 w 800151"/>
              <a:gd name="connsiteY69" fmla="*/ 507683 h 685800"/>
              <a:gd name="connsiteX70" fmla="*/ 134303 w 800151"/>
              <a:gd name="connsiteY70" fmla="*/ 501015 h 685800"/>
              <a:gd name="connsiteX71" fmla="*/ 134303 w 800151"/>
              <a:gd name="connsiteY71" fmla="*/ 463868 h 685800"/>
              <a:gd name="connsiteX72" fmla="*/ 172403 w 800151"/>
              <a:gd name="connsiteY72" fmla="*/ 469583 h 685800"/>
              <a:gd name="connsiteX73" fmla="*/ 172403 w 800151"/>
              <a:gd name="connsiteY73" fmla="*/ 507683 h 685800"/>
              <a:gd name="connsiteX74" fmla="*/ 96203 w 800151"/>
              <a:gd name="connsiteY74" fmla="*/ 352425 h 685800"/>
              <a:gd name="connsiteX75" fmla="*/ 96203 w 800151"/>
              <a:gd name="connsiteY75" fmla="*/ 335280 h 685800"/>
              <a:gd name="connsiteX76" fmla="*/ 134303 w 800151"/>
              <a:gd name="connsiteY76" fmla="*/ 349568 h 685800"/>
              <a:gd name="connsiteX77" fmla="*/ 134303 w 800151"/>
              <a:gd name="connsiteY77" fmla="*/ 384810 h 685800"/>
              <a:gd name="connsiteX78" fmla="*/ 96203 w 800151"/>
              <a:gd name="connsiteY78" fmla="*/ 352425 h 685800"/>
              <a:gd name="connsiteX79" fmla="*/ 96203 w 800151"/>
              <a:gd name="connsiteY79" fmla="*/ 489585 h 685800"/>
              <a:gd name="connsiteX80" fmla="*/ 58103 w 800151"/>
              <a:gd name="connsiteY80" fmla="*/ 457200 h 685800"/>
              <a:gd name="connsiteX81" fmla="*/ 58103 w 800151"/>
              <a:gd name="connsiteY81" fmla="*/ 440055 h 685800"/>
              <a:gd name="connsiteX82" fmla="*/ 96203 w 800151"/>
              <a:gd name="connsiteY82" fmla="*/ 454343 h 685800"/>
              <a:gd name="connsiteX83" fmla="*/ 96203 w 800151"/>
              <a:gd name="connsiteY83" fmla="*/ 489585 h 685800"/>
              <a:gd name="connsiteX84" fmla="*/ 58103 w 800151"/>
              <a:gd name="connsiteY84" fmla="*/ 192405 h 685800"/>
              <a:gd name="connsiteX85" fmla="*/ 96203 w 800151"/>
              <a:gd name="connsiteY85" fmla="*/ 206693 h 685800"/>
              <a:gd name="connsiteX86" fmla="*/ 96203 w 800151"/>
              <a:gd name="connsiteY86" fmla="*/ 241935 h 685800"/>
              <a:gd name="connsiteX87" fmla="*/ 58103 w 800151"/>
              <a:gd name="connsiteY87" fmla="*/ 209550 h 685800"/>
              <a:gd name="connsiteX88" fmla="*/ 58103 w 800151"/>
              <a:gd name="connsiteY88" fmla="*/ 192405 h 685800"/>
              <a:gd name="connsiteX89" fmla="*/ 172403 w 800151"/>
              <a:gd name="connsiteY89" fmla="*/ 222885 h 685800"/>
              <a:gd name="connsiteX90" fmla="*/ 172403 w 800151"/>
              <a:gd name="connsiteY90" fmla="*/ 260985 h 685800"/>
              <a:gd name="connsiteX91" fmla="*/ 134303 w 800151"/>
              <a:gd name="connsiteY91" fmla="*/ 254318 h 685800"/>
              <a:gd name="connsiteX92" fmla="*/ 134303 w 800151"/>
              <a:gd name="connsiteY92" fmla="*/ 217170 h 685800"/>
              <a:gd name="connsiteX93" fmla="*/ 172403 w 800151"/>
              <a:gd name="connsiteY93" fmla="*/ 222885 h 685800"/>
              <a:gd name="connsiteX94" fmla="*/ 267653 w 800151"/>
              <a:gd name="connsiteY94" fmla="*/ 57150 h 685800"/>
              <a:gd name="connsiteX95" fmla="*/ 477203 w 800151"/>
              <a:gd name="connsiteY95" fmla="*/ 114300 h 685800"/>
              <a:gd name="connsiteX96" fmla="*/ 267653 w 800151"/>
              <a:gd name="connsiteY96" fmla="*/ 171450 h 685800"/>
              <a:gd name="connsiteX97" fmla="*/ 58103 w 800151"/>
              <a:gd name="connsiteY97" fmla="*/ 114300 h 685800"/>
              <a:gd name="connsiteX98" fmla="*/ 267653 w 800151"/>
              <a:gd name="connsiteY98" fmla="*/ 57150 h 685800"/>
              <a:gd name="connsiteX99" fmla="*/ 324803 w 800151"/>
              <a:gd name="connsiteY99" fmla="*/ 508635 h 685800"/>
              <a:gd name="connsiteX100" fmla="*/ 286703 w 800151"/>
              <a:gd name="connsiteY100" fmla="*/ 476250 h 685800"/>
              <a:gd name="connsiteX101" fmla="*/ 286703 w 800151"/>
              <a:gd name="connsiteY101" fmla="*/ 459105 h 685800"/>
              <a:gd name="connsiteX102" fmla="*/ 324803 w 800151"/>
              <a:gd name="connsiteY102" fmla="*/ 473393 h 685800"/>
              <a:gd name="connsiteX103" fmla="*/ 324803 w 800151"/>
              <a:gd name="connsiteY103" fmla="*/ 508635 h 685800"/>
              <a:gd name="connsiteX104" fmla="*/ 439103 w 800151"/>
              <a:gd name="connsiteY104" fmla="*/ 241935 h 685800"/>
              <a:gd name="connsiteX105" fmla="*/ 439103 w 800151"/>
              <a:gd name="connsiteY105" fmla="*/ 207645 h 685800"/>
              <a:gd name="connsiteX106" fmla="*/ 477203 w 800151"/>
              <a:gd name="connsiteY106" fmla="*/ 192405 h 685800"/>
              <a:gd name="connsiteX107" fmla="*/ 477203 w 800151"/>
              <a:gd name="connsiteY107" fmla="*/ 209550 h 685800"/>
              <a:gd name="connsiteX108" fmla="*/ 439103 w 800151"/>
              <a:gd name="connsiteY108" fmla="*/ 241935 h 685800"/>
              <a:gd name="connsiteX109" fmla="*/ 362903 w 800151"/>
              <a:gd name="connsiteY109" fmla="*/ 260033 h 685800"/>
              <a:gd name="connsiteX110" fmla="*/ 362903 w 800151"/>
              <a:gd name="connsiteY110" fmla="*/ 222885 h 685800"/>
              <a:gd name="connsiteX111" fmla="*/ 401003 w 800151"/>
              <a:gd name="connsiteY111" fmla="*/ 217170 h 685800"/>
              <a:gd name="connsiteX112" fmla="*/ 401003 w 800151"/>
              <a:gd name="connsiteY112" fmla="*/ 253365 h 685800"/>
              <a:gd name="connsiteX113" fmla="*/ 362903 w 800151"/>
              <a:gd name="connsiteY113" fmla="*/ 260033 h 685800"/>
              <a:gd name="connsiteX114" fmla="*/ 286703 w 800151"/>
              <a:gd name="connsiteY114" fmla="*/ 266700 h 685800"/>
              <a:gd name="connsiteX115" fmla="*/ 286703 w 800151"/>
              <a:gd name="connsiteY115" fmla="*/ 228600 h 685800"/>
              <a:gd name="connsiteX116" fmla="*/ 324803 w 800151"/>
              <a:gd name="connsiteY116" fmla="*/ 226695 h 685800"/>
              <a:gd name="connsiteX117" fmla="*/ 324803 w 800151"/>
              <a:gd name="connsiteY117" fmla="*/ 264795 h 685800"/>
              <a:gd name="connsiteX118" fmla="*/ 286703 w 800151"/>
              <a:gd name="connsiteY118" fmla="*/ 266700 h 685800"/>
              <a:gd name="connsiteX119" fmla="*/ 210503 w 800151"/>
              <a:gd name="connsiteY119" fmla="*/ 264795 h 685800"/>
              <a:gd name="connsiteX120" fmla="*/ 210503 w 800151"/>
              <a:gd name="connsiteY120" fmla="*/ 226695 h 685800"/>
              <a:gd name="connsiteX121" fmla="*/ 248603 w 800151"/>
              <a:gd name="connsiteY121" fmla="*/ 228600 h 685800"/>
              <a:gd name="connsiteX122" fmla="*/ 248603 w 800151"/>
              <a:gd name="connsiteY122" fmla="*/ 266700 h 685800"/>
              <a:gd name="connsiteX123" fmla="*/ 210503 w 800151"/>
              <a:gd name="connsiteY123" fmla="*/ 264795 h 685800"/>
              <a:gd name="connsiteX124" fmla="*/ 705803 w 800151"/>
              <a:gd name="connsiteY124" fmla="*/ 381000 h 685800"/>
              <a:gd name="connsiteX125" fmla="*/ 496253 w 800151"/>
              <a:gd name="connsiteY125" fmla="*/ 438150 h 685800"/>
              <a:gd name="connsiteX126" fmla="*/ 286703 w 800151"/>
              <a:gd name="connsiteY126" fmla="*/ 381000 h 685800"/>
              <a:gd name="connsiteX127" fmla="*/ 496253 w 800151"/>
              <a:gd name="connsiteY127" fmla="*/ 323850 h 685800"/>
              <a:gd name="connsiteX128" fmla="*/ 705803 w 800151"/>
              <a:gd name="connsiteY128" fmla="*/ 381000 h 685800"/>
              <a:gd name="connsiteX129" fmla="*/ 762953 w 800151"/>
              <a:gd name="connsiteY129" fmla="*/ 409575 h 685800"/>
              <a:gd name="connsiteX130" fmla="*/ 762953 w 800151"/>
              <a:gd name="connsiteY130" fmla="*/ 381000 h 685800"/>
              <a:gd name="connsiteX131" fmla="*/ 659130 w 800151"/>
              <a:gd name="connsiteY131" fmla="*/ 285750 h 685800"/>
              <a:gd name="connsiteX132" fmla="*/ 570548 w 800151"/>
              <a:gd name="connsiteY132" fmla="*/ 270510 h 685800"/>
              <a:gd name="connsiteX133" fmla="*/ 571500 w 800151"/>
              <a:gd name="connsiteY133" fmla="*/ 257175 h 685800"/>
              <a:gd name="connsiteX134" fmla="*/ 533400 w 800151"/>
              <a:gd name="connsiteY134" fmla="*/ 190500 h 685800"/>
              <a:gd name="connsiteX135" fmla="*/ 533400 w 800151"/>
              <a:gd name="connsiteY135" fmla="*/ 114300 h 685800"/>
              <a:gd name="connsiteX136" fmla="*/ 429578 w 800151"/>
              <a:gd name="connsiteY136" fmla="*/ 19050 h 685800"/>
              <a:gd name="connsiteX137" fmla="*/ 266700 w 800151"/>
              <a:gd name="connsiteY137" fmla="*/ 0 h 685800"/>
              <a:gd name="connsiteX138" fmla="*/ 0 w 800151"/>
              <a:gd name="connsiteY138" fmla="*/ 114300 h 685800"/>
              <a:gd name="connsiteX139" fmla="*/ 0 w 800151"/>
              <a:gd name="connsiteY139" fmla="*/ 209550 h 685800"/>
              <a:gd name="connsiteX140" fmla="*/ 38100 w 800151"/>
              <a:gd name="connsiteY140" fmla="*/ 276225 h 685800"/>
              <a:gd name="connsiteX141" fmla="*/ 38100 w 800151"/>
              <a:gd name="connsiteY141" fmla="*/ 294323 h 685800"/>
              <a:gd name="connsiteX142" fmla="*/ 0 w 800151"/>
              <a:gd name="connsiteY142" fmla="*/ 361950 h 685800"/>
              <a:gd name="connsiteX143" fmla="*/ 0 w 800151"/>
              <a:gd name="connsiteY143" fmla="*/ 457200 h 685800"/>
              <a:gd name="connsiteX144" fmla="*/ 103822 w 800151"/>
              <a:gd name="connsiteY144" fmla="*/ 552450 h 685800"/>
              <a:gd name="connsiteX145" fmla="*/ 266700 w 800151"/>
              <a:gd name="connsiteY145" fmla="*/ 571500 h 685800"/>
              <a:gd name="connsiteX146" fmla="*/ 370523 w 800151"/>
              <a:gd name="connsiteY146" fmla="*/ 666750 h 685800"/>
              <a:gd name="connsiteX147" fmla="*/ 533400 w 800151"/>
              <a:gd name="connsiteY147" fmla="*/ 685800 h 685800"/>
              <a:gd name="connsiteX148" fmla="*/ 800100 w 800151"/>
              <a:gd name="connsiteY148" fmla="*/ 571500 h 685800"/>
              <a:gd name="connsiteX149" fmla="*/ 800100 w 800151"/>
              <a:gd name="connsiteY149" fmla="*/ 476250 h 685800"/>
              <a:gd name="connsiteX150" fmla="*/ 762953 w 800151"/>
              <a:gd name="connsiteY150" fmla="*/ 409575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00151" h="685800">
                <a:moveTo>
                  <a:pt x="743903" y="571500"/>
                </a:moveTo>
                <a:cubicBezTo>
                  <a:pt x="743903" y="583883"/>
                  <a:pt x="729615" y="595313"/>
                  <a:pt x="705803" y="603885"/>
                </a:cubicBezTo>
                <a:lnTo>
                  <a:pt x="705803" y="569595"/>
                </a:lnTo>
                <a:cubicBezTo>
                  <a:pt x="719138" y="565785"/>
                  <a:pt x="732473" y="560070"/>
                  <a:pt x="743903" y="554355"/>
                </a:cubicBezTo>
                <a:lnTo>
                  <a:pt x="743903" y="571500"/>
                </a:lnTo>
                <a:close/>
                <a:moveTo>
                  <a:pt x="667703" y="508635"/>
                </a:moveTo>
                <a:lnTo>
                  <a:pt x="667703" y="474345"/>
                </a:lnTo>
                <a:cubicBezTo>
                  <a:pt x="681038" y="470535"/>
                  <a:pt x="694373" y="464820"/>
                  <a:pt x="705803" y="459105"/>
                </a:cubicBezTo>
                <a:lnTo>
                  <a:pt x="705803" y="476250"/>
                </a:lnTo>
                <a:cubicBezTo>
                  <a:pt x="705803" y="488633"/>
                  <a:pt x="691515" y="500063"/>
                  <a:pt x="667703" y="508635"/>
                </a:cubicBezTo>
                <a:close/>
                <a:moveTo>
                  <a:pt x="667703" y="615315"/>
                </a:moveTo>
                <a:cubicBezTo>
                  <a:pt x="656273" y="618173"/>
                  <a:pt x="642938" y="620078"/>
                  <a:pt x="629603" y="621983"/>
                </a:cubicBezTo>
                <a:lnTo>
                  <a:pt x="629603" y="584835"/>
                </a:lnTo>
                <a:cubicBezTo>
                  <a:pt x="641985" y="582930"/>
                  <a:pt x="655320" y="581025"/>
                  <a:pt x="667703" y="579120"/>
                </a:cubicBezTo>
                <a:lnTo>
                  <a:pt x="667703" y="615315"/>
                </a:lnTo>
                <a:close/>
                <a:moveTo>
                  <a:pt x="591503" y="489585"/>
                </a:moveTo>
                <a:cubicBezTo>
                  <a:pt x="603885" y="487680"/>
                  <a:pt x="617220" y="485775"/>
                  <a:pt x="629603" y="483870"/>
                </a:cubicBezTo>
                <a:lnTo>
                  <a:pt x="629603" y="520065"/>
                </a:lnTo>
                <a:cubicBezTo>
                  <a:pt x="618173" y="522923"/>
                  <a:pt x="604838" y="524828"/>
                  <a:pt x="591503" y="526733"/>
                </a:cubicBezTo>
                <a:lnTo>
                  <a:pt x="591503" y="489585"/>
                </a:lnTo>
                <a:close/>
                <a:moveTo>
                  <a:pt x="591503" y="626745"/>
                </a:moveTo>
                <a:cubicBezTo>
                  <a:pt x="579120" y="627698"/>
                  <a:pt x="566738" y="628650"/>
                  <a:pt x="553403" y="628650"/>
                </a:cubicBezTo>
                <a:lnTo>
                  <a:pt x="553403" y="590550"/>
                </a:lnTo>
                <a:cubicBezTo>
                  <a:pt x="564833" y="590550"/>
                  <a:pt x="578168" y="589598"/>
                  <a:pt x="591503" y="588645"/>
                </a:cubicBezTo>
                <a:lnTo>
                  <a:pt x="591503" y="626745"/>
                </a:lnTo>
                <a:close/>
                <a:moveTo>
                  <a:pt x="515303" y="533400"/>
                </a:moveTo>
                <a:lnTo>
                  <a:pt x="515303" y="495300"/>
                </a:lnTo>
                <a:cubicBezTo>
                  <a:pt x="526733" y="495300"/>
                  <a:pt x="540068" y="494348"/>
                  <a:pt x="553403" y="493395"/>
                </a:cubicBezTo>
                <a:lnTo>
                  <a:pt x="553403" y="531495"/>
                </a:lnTo>
                <a:cubicBezTo>
                  <a:pt x="541020" y="532448"/>
                  <a:pt x="528638" y="532448"/>
                  <a:pt x="515303" y="533400"/>
                </a:cubicBezTo>
                <a:close/>
                <a:moveTo>
                  <a:pt x="515303" y="628650"/>
                </a:moveTo>
                <a:cubicBezTo>
                  <a:pt x="501968" y="628650"/>
                  <a:pt x="489585" y="627698"/>
                  <a:pt x="477203" y="626745"/>
                </a:cubicBezTo>
                <a:lnTo>
                  <a:pt x="477203" y="590550"/>
                </a:lnTo>
                <a:cubicBezTo>
                  <a:pt x="483870" y="590550"/>
                  <a:pt x="489585" y="590550"/>
                  <a:pt x="496253" y="590550"/>
                </a:cubicBezTo>
                <a:cubicBezTo>
                  <a:pt x="501968" y="590550"/>
                  <a:pt x="508635" y="590550"/>
                  <a:pt x="515303" y="590550"/>
                </a:cubicBezTo>
                <a:lnTo>
                  <a:pt x="515303" y="628650"/>
                </a:lnTo>
                <a:close/>
                <a:moveTo>
                  <a:pt x="439103" y="493395"/>
                </a:moveTo>
                <a:cubicBezTo>
                  <a:pt x="451485" y="494348"/>
                  <a:pt x="463868" y="495300"/>
                  <a:pt x="477203" y="495300"/>
                </a:cubicBezTo>
                <a:lnTo>
                  <a:pt x="477203" y="533400"/>
                </a:lnTo>
                <a:cubicBezTo>
                  <a:pt x="463868" y="533400"/>
                  <a:pt x="451485" y="532448"/>
                  <a:pt x="439103" y="531495"/>
                </a:cubicBezTo>
                <a:lnTo>
                  <a:pt x="439103" y="493395"/>
                </a:lnTo>
                <a:close/>
                <a:moveTo>
                  <a:pt x="439103" y="621983"/>
                </a:moveTo>
                <a:cubicBezTo>
                  <a:pt x="425768" y="620078"/>
                  <a:pt x="412433" y="618173"/>
                  <a:pt x="401003" y="615315"/>
                </a:cubicBezTo>
                <a:lnTo>
                  <a:pt x="401003" y="584835"/>
                </a:lnTo>
                <a:cubicBezTo>
                  <a:pt x="413385" y="586740"/>
                  <a:pt x="425768" y="587693"/>
                  <a:pt x="439103" y="588645"/>
                </a:cubicBezTo>
                <a:lnTo>
                  <a:pt x="439103" y="621983"/>
                </a:lnTo>
                <a:close/>
                <a:moveTo>
                  <a:pt x="362903" y="520065"/>
                </a:moveTo>
                <a:lnTo>
                  <a:pt x="362903" y="482918"/>
                </a:lnTo>
                <a:cubicBezTo>
                  <a:pt x="375285" y="484823"/>
                  <a:pt x="387668" y="487680"/>
                  <a:pt x="401003" y="488633"/>
                </a:cubicBezTo>
                <a:lnTo>
                  <a:pt x="401003" y="526733"/>
                </a:lnTo>
                <a:cubicBezTo>
                  <a:pt x="387668" y="524828"/>
                  <a:pt x="374333" y="522923"/>
                  <a:pt x="362903" y="520065"/>
                </a:cubicBezTo>
                <a:close/>
                <a:moveTo>
                  <a:pt x="362903" y="603885"/>
                </a:moveTo>
                <a:cubicBezTo>
                  <a:pt x="339090" y="594360"/>
                  <a:pt x="324803" y="582930"/>
                  <a:pt x="324803" y="571500"/>
                </a:cubicBezTo>
                <a:lnTo>
                  <a:pt x="324803" y="569595"/>
                </a:lnTo>
                <a:cubicBezTo>
                  <a:pt x="324803" y="569595"/>
                  <a:pt x="324803" y="569595"/>
                  <a:pt x="325755" y="569595"/>
                </a:cubicBezTo>
                <a:cubicBezTo>
                  <a:pt x="328613" y="570548"/>
                  <a:pt x="330518" y="571500"/>
                  <a:pt x="333375" y="571500"/>
                </a:cubicBezTo>
                <a:cubicBezTo>
                  <a:pt x="342900" y="574358"/>
                  <a:pt x="352425" y="576263"/>
                  <a:pt x="362903" y="578168"/>
                </a:cubicBezTo>
                <a:lnTo>
                  <a:pt x="362903" y="603885"/>
                </a:lnTo>
                <a:close/>
                <a:moveTo>
                  <a:pt x="210503" y="474345"/>
                </a:moveTo>
                <a:cubicBezTo>
                  <a:pt x="217170" y="474345"/>
                  <a:pt x="222885" y="475298"/>
                  <a:pt x="229553" y="475298"/>
                </a:cubicBezTo>
                <a:lnTo>
                  <a:pt x="229553" y="476250"/>
                </a:lnTo>
                <a:cubicBezTo>
                  <a:pt x="229553" y="489585"/>
                  <a:pt x="232410" y="502920"/>
                  <a:pt x="239078" y="513398"/>
                </a:cubicBezTo>
                <a:cubicBezTo>
                  <a:pt x="229553" y="513398"/>
                  <a:pt x="220028" y="512445"/>
                  <a:pt x="210503" y="511492"/>
                </a:cubicBezTo>
                <a:lnTo>
                  <a:pt x="210503" y="474345"/>
                </a:lnTo>
                <a:close/>
                <a:moveTo>
                  <a:pt x="172403" y="360045"/>
                </a:moveTo>
                <a:cubicBezTo>
                  <a:pt x="184785" y="361950"/>
                  <a:pt x="197168" y="364808"/>
                  <a:pt x="210503" y="365760"/>
                </a:cubicBezTo>
                <a:lnTo>
                  <a:pt x="210503" y="403860"/>
                </a:lnTo>
                <a:cubicBezTo>
                  <a:pt x="197168" y="401955"/>
                  <a:pt x="183833" y="400050"/>
                  <a:pt x="172403" y="397193"/>
                </a:cubicBezTo>
                <a:lnTo>
                  <a:pt x="172403" y="360045"/>
                </a:lnTo>
                <a:close/>
                <a:moveTo>
                  <a:pt x="172403" y="507683"/>
                </a:moveTo>
                <a:cubicBezTo>
                  <a:pt x="159068" y="505778"/>
                  <a:pt x="145733" y="503873"/>
                  <a:pt x="134303" y="501015"/>
                </a:cubicBezTo>
                <a:lnTo>
                  <a:pt x="134303" y="463868"/>
                </a:lnTo>
                <a:cubicBezTo>
                  <a:pt x="146685" y="465773"/>
                  <a:pt x="159068" y="468630"/>
                  <a:pt x="172403" y="469583"/>
                </a:cubicBezTo>
                <a:lnTo>
                  <a:pt x="172403" y="507683"/>
                </a:lnTo>
                <a:close/>
                <a:moveTo>
                  <a:pt x="96203" y="352425"/>
                </a:moveTo>
                <a:lnTo>
                  <a:pt x="96203" y="335280"/>
                </a:lnTo>
                <a:cubicBezTo>
                  <a:pt x="107633" y="340995"/>
                  <a:pt x="120015" y="345758"/>
                  <a:pt x="134303" y="349568"/>
                </a:cubicBezTo>
                <a:lnTo>
                  <a:pt x="134303" y="384810"/>
                </a:lnTo>
                <a:cubicBezTo>
                  <a:pt x="110490" y="376238"/>
                  <a:pt x="96203" y="364808"/>
                  <a:pt x="96203" y="352425"/>
                </a:cubicBezTo>
                <a:close/>
                <a:moveTo>
                  <a:pt x="96203" y="489585"/>
                </a:moveTo>
                <a:cubicBezTo>
                  <a:pt x="72390" y="480060"/>
                  <a:pt x="58103" y="468630"/>
                  <a:pt x="58103" y="457200"/>
                </a:cubicBezTo>
                <a:lnTo>
                  <a:pt x="58103" y="440055"/>
                </a:lnTo>
                <a:cubicBezTo>
                  <a:pt x="69533" y="445770"/>
                  <a:pt x="81915" y="450533"/>
                  <a:pt x="96203" y="454343"/>
                </a:cubicBezTo>
                <a:lnTo>
                  <a:pt x="96203" y="489585"/>
                </a:lnTo>
                <a:close/>
                <a:moveTo>
                  <a:pt x="58103" y="192405"/>
                </a:moveTo>
                <a:cubicBezTo>
                  <a:pt x="69533" y="198120"/>
                  <a:pt x="81915" y="202883"/>
                  <a:pt x="96203" y="206693"/>
                </a:cubicBezTo>
                <a:lnTo>
                  <a:pt x="96203" y="241935"/>
                </a:lnTo>
                <a:cubicBezTo>
                  <a:pt x="72390" y="232410"/>
                  <a:pt x="58103" y="220980"/>
                  <a:pt x="58103" y="209550"/>
                </a:cubicBezTo>
                <a:lnTo>
                  <a:pt x="58103" y="192405"/>
                </a:lnTo>
                <a:close/>
                <a:moveTo>
                  <a:pt x="172403" y="222885"/>
                </a:moveTo>
                <a:lnTo>
                  <a:pt x="172403" y="260985"/>
                </a:lnTo>
                <a:cubicBezTo>
                  <a:pt x="159068" y="259080"/>
                  <a:pt x="145733" y="257175"/>
                  <a:pt x="134303" y="254318"/>
                </a:cubicBezTo>
                <a:lnTo>
                  <a:pt x="134303" y="217170"/>
                </a:lnTo>
                <a:cubicBezTo>
                  <a:pt x="146685" y="219075"/>
                  <a:pt x="159068" y="220980"/>
                  <a:pt x="172403" y="222885"/>
                </a:cubicBezTo>
                <a:close/>
                <a:moveTo>
                  <a:pt x="267653" y="57150"/>
                </a:moveTo>
                <a:cubicBezTo>
                  <a:pt x="383858" y="57150"/>
                  <a:pt x="477203" y="82868"/>
                  <a:pt x="477203" y="114300"/>
                </a:cubicBezTo>
                <a:cubicBezTo>
                  <a:pt x="477203" y="145733"/>
                  <a:pt x="383858" y="171450"/>
                  <a:pt x="267653" y="171450"/>
                </a:cubicBezTo>
                <a:cubicBezTo>
                  <a:pt x="151447" y="171450"/>
                  <a:pt x="58103" y="145733"/>
                  <a:pt x="58103" y="114300"/>
                </a:cubicBezTo>
                <a:cubicBezTo>
                  <a:pt x="58103" y="82868"/>
                  <a:pt x="151447" y="57150"/>
                  <a:pt x="267653" y="57150"/>
                </a:cubicBezTo>
                <a:close/>
                <a:moveTo>
                  <a:pt x="324803" y="508635"/>
                </a:moveTo>
                <a:cubicBezTo>
                  <a:pt x="300990" y="499110"/>
                  <a:pt x="286703" y="487680"/>
                  <a:pt x="286703" y="476250"/>
                </a:cubicBezTo>
                <a:lnTo>
                  <a:pt x="286703" y="459105"/>
                </a:lnTo>
                <a:cubicBezTo>
                  <a:pt x="298133" y="464820"/>
                  <a:pt x="310515" y="469583"/>
                  <a:pt x="324803" y="473393"/>
                </a:cubicBezTo>
                <a:lnTo>
                  <a:pt x="324803" y="508635"/>
                </a:lnTo>
                <a:close/>
                <a:moveTo>
                  <a:pt x="439103" y="241935"/>
                </a:moveTo>
                <a:lnTo>
                  <a:pt x="439103" y="207645"/>
                </a:lnTo>
                <a:cubicBezTo>
                  <a:pt x="452438" y="203835"/>
                  <a:pt x="465773" y="198120"/>
                  <a:pt x="477203" y="192405"/>
                </a:cubicBezTo>
                <a:lnTo>
                  <a:pt x="477203" y="209550"/>
                </a:lnTo>
                <a:cubicBezTo>
                  <a:pt x="477203" y="221933"/>
                  <a:pt x="462915" y="233363"/>
                  <a:pt x="439103" y="241935"/>
                </a:cubicBezTo>
                <a:close/>
                <a:moveTo>
                  <a:pt x="362903" y="260033"/>
                </a:moveTo>
                <a:lnTo>
                  <a:pt x="362903" y="222885"/>
                </a:lnTo>
                <a:cubicBezTo>
                  <a:pt x="375285" y="220980"/>
                  <a:pt x="388620" y="219075"/>
                  <a:pt x="401003" y="217170"/>
                </a:cubicBezTo>
                <a:lnTo>
                  <a:pt x="401003" y="253365"/>
                </a:lnTo>
                <a:cubicBezTo>
                  <a:pt x="389573" y="256223"/>
                  <a:pt x="376238" y="258127"/>
                  <a:pt x="362903" y="260033"/>
                </a:cubicBezTo>
                <a:close/>
                <a:moveTo>
                  <a:pt x="286703" y="266700"/>
                </a:moveTo>
                <a:lnTo>
                  <a:pt x="286703" y="228600"/>
                </a:lnTo>
                <a:cubicBezTo>
                  <a:pt x="298133" y="228600"/>
                  <a:pt x="311468" y="227648"/>
                  <a:pt x="324803" y="226695"/>
                </a:cubicBezTo>
                <a:lnTo>
                  <a:pt x="324803" y="264795"/>
                </a:lnTo>
                <a:cubicBezTo>
                  <a:pt x="312420" y="265748"/>
                  <a:pt x="300038" y="265748"/>
                  <a:pt x="286703" y="266700"/>
                </a:cubicBezTo>
                <a:close/>
                <a:moveTo>
                  <a:pt x="210503" y="264795"/>
                </a:moveTo>
                <a:lnTo>
                  <a:pt x="210503" y="226695"/>
                </a:lnTo>
                <a:cubicBezTo>
                  <a:pt x="222885" y="227648"/>
                  <a:pt x="235267" y="228600"/>
                  <a:pt x="248603" y="228600"/>
                </a:cubicBezTo>
                <a:lnTo>
                  <a:pt x="248603" y="266700"/>
                </a:lnTo>
                <a:cubicBezTo>
                  <a:pt x="235267" y="265748"/>
                  <a:pt x="222885" y="265748"/>
                  <a:pt x="210503" y="264795"/>
                </a:cubicBezTo>
                <a:close/>
                <a:moveTo>
                  <a:pt x="705803" y="381000"/>
                </a:moveTo>
                <a:cubicBezTo>
                  <a:pt x="705803" y="412433"/>
                  <a:pt x="612458" y="438150"/>
                  <a:pt x="496253" y="438150"/>
                </a:cubicBezTo>
                <a:cubicBezTo>
                  <a:pt x="380048" y="438150"/>
                  <a:pt x="286703" y="412433"/>
                  <a:pt x="286703" y="381000"/>
                </a:cubicBezTo>
                <a:cubicBezTo>
                  <a:pt x="286703" y="349568"/>
                  <a:pt x="380048" y="323850"/>
                  <a:pt x="496253" y="323850"/>
                </a:cubicBezTo>
                <a:cubicBezTo>
                  <a:pt x="612458" y="323850"/>
                  <a:pt x="705803" y="349568"/>
                  <a:pt x="705803" y="381000"/>
                </a:cubicBezTo>
                <a:close/>
                <a:moveTo>
                  <a:pt x="762953" y="409575"/>
                </a:moveTo>
                <a:lnTo>
                  <a:pt x="762953" y="381000"/>
                </a:lnTo>
                <a:cubicBezTo>
                  <a:pt x="762953" y="336233"/>
                  <a:pt x="727710" y="303848"/>
                  <a:pt x="659130" y="285750"/>
                </a:cubicBezTo>
                <a:cubicBezTo>
                  <a:pt x="633413" y="279083"/>
                  <a:pt x="603885" y="273368"/>
                  <a:pt x="570548" y="270510"/>
                </a:cubicBezTo>
                <a:cubicBezTo>
                  <a:pt x="571500" y="266700"/>
                  <a:pt x="571500" y="261938"/>
                  <a:pt x="571500" y="257175"/>
                </a:cubicBezTo>
                <a:cubicBezTo>
                  <a:pt x="571500" y="230505"/>
                  <a:pt x="559118" y="207645"/>
                  <a:pt x="533400" y="190500"/>
                </a:cubicBezTo>
                <a:lnTo>
                  <a:pt x="533400" y="114300"/>
                </a:lnTo>
                <a:cubicBezTo>
                  <a:pt x="533400" y="69532"/>
                  <a:pt x="498158" y="37147"/>
                  <a:pt x="429578" y="19050"/>
                </a:cubicBezTo>
                <a:cubicBezTo>
                  <a:pt x="384810" y="6667"/>
                  <a:pt x="327660" y="0"/>
                  <a:pt x="266700" y="0"/>
                </a:cubicBezTo>
                <a:cubicBezTo>
                  <a:pt x="186690" y="0"/>
                  <a:pt x="0" y="11430"/>
                  <a:pt x="0" y="114300"/>
                </a:cubicBezTo>
                <a:lnTo>
                  <a:pt x="0" y="209550"/>
                </a:lnTo>
                <a:cubicBezTo>
                  <a:pt x="0" y="236220"/>
                  <a:pt x="12382" y="259080"/>
                  <a:pt x="38100" y="276225"/>
                </a:cubicBezTo>
                <a:lnTo>
                  <a:pt x="38100" y="294323"/>
                </a:lnTo>
                <a:cubicBezTo>
                  <a:pt x="15240" y="310515"/>
                  <a:pt x="0" y="332423"/>
                  <a:pt x="0" y="361950"/>
                </a:cubicBezTo>
                <a:lnTo>
                  <a:pt x="0" y="457200"/>
                </a:lnTo>
                <a:cubicBezTo>
                  <a:pt x="0" y="501967"/>
                  <a:pt x="35243" y="534353"/>
                  <a:pt x="103822" y="552450"/>
                </a:cubicBezTo>
                <a:cubicBezTo>
                  <a:pt x="148590" y="564833"/>
                  <a:pt x="205740" y="571500"/>
                  <a:pt x="266700" y="571500"/>
                </a:cubicBezTo>
                <a:cubicBezTo>
                  <a:pt x="266700" y="616268"/>
                  <a:pt x="301943" y="648653"/>
                  <a:pt x="370523" y="666750"/>
                </a:cubicBezTo>
                <a:cubicBezTo>
                  <a:pt x="415290" y="679133"/>
                  <a:pt x="472440" y="685800"/>
                  <a:pt x="533400" y="685800"/>
                </a:cubicBezTo>
                <a:cubicBezTo>
                  <a:pt x="613410" y="685800"/>
                  <a:pt x="800100" y="674370"/>
                  <a:pt x="800100" y="571500"/>
                </a:cubicBezTo>
                <a:lnTo>
                  <a:pt x="800100" y="476250"/>
                </a:lnTo>
                <a:cubicBezTo>
                  <a:pt x="801053" y="449580"/>
                  <a:pt x="788670" y="426720"/>
                  <a:pt x="762953" y="409575"/>
                </a:cubicBezTo>
                <a:close/>
              </a:path>
            </a:pathLst>
          </a:custGeom>
          <a:solidFill>
            <a:srgbClr val="FFCA2C"/>
          </a:solidFill>
          <a:ln w="9525" cap="flat">
            <a:noFill/>
            <a:prstDash val="solid"/>
            <a:miter/>
          </a:ln>
        </p:spPr>
        <p:txBody>
          <a:bodyPr rtlCol="0" anchor="ctr"/>
          <a:lstStyle/>
          <a:p>
            <a:endParaRPr lang="en-GB"/>
          </a:p>
        </p:txBody>
      </p:sp>
      <p:sp>
        <p:nvSpPr>
          <p:cNvPr id="15" name="Graphic 104" descr="Close with solid fill">
            <a:extLst>
              <a:ext uri="{FF2B5EF4-FFF2-40B4-BE49-F238E27FC236}">
                <a16:creationId xmlns:a16="http://schemas.microsoft.com/office/drawing/2014/main" id="{E0E43721-0ED7-4673-A6EC-AEECF3BF908F}"/>
              </a:ext>
            </a:extLst>
          </p:cNvPr>
          <p:cNvSpPr/>
          <p:nvPr/>
        </p:nvSpPr>
        <p:spPr>
          <a:xfrm>
            <a:off x="2663032" y="5095566"/>
            <a:ext cx="151829" cy="151829"/>
          </a:xfrm>
          <a:custGeom>
            <a:avLst/>
            <a:gdLst>
              <a:gd name="connsiteX0" fmla="*/ 328690 w 328690"/>
              <a:gd name="connsiteY0" fmla="*/ 39461 h 328690"/>
              <a:gd name="connsiteX1" fmla="*/ 289229 w 328690"/>
              <a:gd name="connsiteY1" fmla="*/ 0 h 328690"/>
              <a:gd name="connsiteX2" fmla="*/ 164345 w 328690"/>
              <a:gd name="connsiteY2" fmla="*/ 124884 h 328690"/>
              <a:gd name="connsiteX3" fmla="*/ 39461 w 328690"/>
              <a:gd name="connsiteY3" fmla="*/ 0 h 328690"/>
              <a:gd name="connsiteX4" fmla="*/ 0 w 328690"/>
              <a:gd name="connsiteY4" fmla="*/ 39461 h 328690"/>
              <a:gd name="connsiteX5" fmla="*/ 124884 w 328690"/>
              <a:gd name="connsiteY5" fmla="*/ 164345 h 328690"/>
              <a:gd name="connsiteX6" fmla="*/ 0 w 328690"/>
              <a:gd name="connsiteY6" fmla="*/ 289229 h 328690"/>
              <a:gd name="connsiteX7" fmla="*/ 39461 w 328690"/>
              <a:gd name="connsiteY7" fmla="*/ 328690 h 328690"/>
              <a:gd name="connsiteX8" fmla="*/ 164345 w 328690"/>
              <a:gd name="connsiteY8" fmla="*/ 203807 h 328690"/>
              <a:gd name="connsiteX9" fmla="*/ 289229 w 328690"/>
              <a:gd name="connsiteY9" fmla="*/ 328690 h 328690"/>
              <a:gd name="connsiteX10" fmla="*/ 328690 w 328690"/>
              <a:gd name="connsiteY10" fmla="*/ 289229 h 328690"/>
              <a:gd name="connsiteX11" fmla="*/ 203807 w 328690"/>
              <a:gd name="connsiteY11" fmla="*/ 164345 h 32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690" h="328690">
                <a:moveTo>
                  <a:pt x="328690" y="39461"/>
                </a:moveTo>
                <a:lnTo>
                  <a:pt x="289229" y="0"/>
                </a:lnTo>
                <a:lnTo>
                  <a:pt x="164345" y="124884"/>
                </a:lnTo>
                <a:lnTo>
                  <a:pt x="39461" y="0"/>
                </a:lnTo>
                <a:lnTo>
                  <a:pt x="0" y="39461"/>
                </a:lnTo>
                <a:lnTo>
                  <a:pt x="124884" y="164345"/>
                </a:lnTo>
                <a:lnTo>
                  <a:pt x="0" y="289229"/>
                </a:lnTo>
                <a:lnTo>
                  <a:pt x="39461" y="328690"/>
                </a:lnTo>
                <a:lnTo>
                  <a:pt x="164345" y="203807"/>
                </a:lnTo>
                <a:lnTo>
                  <a:pt x="289229" y="328690"/>
                </a:lnTo>
                <a:lnTo>
                  <a:pt x="328690" y="289229"/>
                </a:lnTo>
                <a:lnTo>
                  <a:pt x="203807" y="164345"/>
                </a:lnTo>
                <a:close/>
              </a:path>
            </a:pathLst>
          </a:custGeom>
          <a:solidFill>
            <a:srgbClr val="FFCA2C"/>
          </a:solidFill>
          <a:ln w="4564" cap="flat">
            <a:noFill/>
            <a:prstDash val="solid"/>
            <a:miter/>
          </a:ln>
        </p:spPr>
        <p:txBody>
          <a:bodyPr rtlCol="0" anchor="ctr"/>
          <a:lstStyle/>
          <a:p>
            <a:endParaRPr lang="en-GB"/>
          </a:p>
        </p:txBody>
      </p:sp>
      <p:sp>
        <p:nvSpPr>
          <p:cNvPr id="111" name="Freeform: Shape 110" descr="Speech with solid fill">
            <a:extLst>
              <a:ext uri="{FF2B5EF4-FFF2-40B4-BE49-F238E27FC236}">
                <a16:creationId xmlns:a16="http://schemas.microsoft.com/office/drawing/2014/main" id="{A5F8B06D-E272-42F2-AD51-AB0F97728A27}"/>
              </a:ext>
            </a:extLst>
          </p:cNvPr>
          <p:cNvSpPr/>
          <p:nvPr/>
        </p:nvSpPr>
        <p:spPr>
          <a:xfrm flipH="1">
            <a:off x="2850434" y="5325699"/>
            <a:ext cx="274762" cy="250520"/>
          </a:xfrm>
          <a:custGeom>
            <a:avLst/>
            <a:gdLst>
              <a:gd name="connsiteX0" fmla="*/ 242949 w 469461"/>
              <a:gd name="connsiteY0" fmla="*/ 235127 h 428039"/>
              <a:gd name="connsiteX1" fmla="*/ 259515 w 469461"/>
              <a:gd name="connsiteY1" fmla="*/ 241969 h 428039"/>
              <a:gd name="connsiteX2" fmla="*/ 259550 w 469461"/>
              <a:gd name="connsiteY2" fmla="*/ 242003 h 428039"/>
              <a:gd name="connsiteX3" fmla="*/ 264572 w 469461"/>
              <a:gd name="connsiteY3" fmla="*/ 249498 h 428039"/>
              <a:gd name="connsiteX4" fmla="*/ 266403 w 469461"/>
              <a:gd name="connsiteY4" fmla="*/ 258639 h 428039"/>
              <a:gd name="connsiteX5" fmla="*/ 264566 w 469461"/>
              <a:gd name="connsiteY5" fmla="*/ 267737 h 428039"/>
              <a:gd name="connsiteX6" fmla="*/ 252055 w 469461"/>
              <a:gd name="connsiteY6" fmla="*/ 280181 h 428039"/>
              <a:gd name="connsiteX7" fmla="*/ 242918 w 469461"/>
              <a:gd name="connsiteY7" fmla="*/ 282021 h 428039"/>
              <a:gd name="connsiteX8" fmla="*/ 233819 w 469461"/>
              <a:gd name="connsiteY8" fmla="*/ 280184 h 428039"/>
              <a:gd name="connsiteX9" fmla="*/ 221385 w 469461"/>
              <a:gd name="connsiteY9" fmla="*/ 267747 h 428039"/>
              <a:gd name="connsiteX10" fmla="*/ 219544 w 469461"/>
              <a:gd name="connsiteY10" fmla="*/ 258648 h 428039"/>
              <a:gd name="connsiteX11" fmla="*/ 221378 w 469461"/>
              <a:gd name="connsiteY11" fmla="*/ 249508 h 428039"/>
              <a:gd name="connsiteX12" fmla="*/ 226397 w 469461"/>
              <a:gd name="connsiteY12" fmla="*/ 242003 h 428039"/>
              <a:gd name="connsiteX13" fmla="*/ 242949 w 469461"/>
              <a:gd name="connsiteY13" fmla="*/ 235127 h 428039"/>
              <a:gd name="connsiteX14" fmla="*/ 253027 w 469461"/>
              <a:gd name="connsiteY14" fmla="*/ 20842 h 428039"/>
              <a:gd name="connsiteX15" fmla="*/ 325024 w 469461"/>
              <a:gd name="connsiteY15" fmla="*/ 101479 h 428039"/>
              <a:gd name="connsiteX16" fmla="*/ 286686 w 469461"/>
              <a:gd name="connsiteY16" fmla="*/ 101479 h 428039"/>
              <a:gd name="connsiteX17" fmla="*/ 243574 w 469461"/>
              <a:gd name="connsiteY17" fmla="*/ 58363 h 428039"/>
              <a:gd name="connsiteX18" fmla="*/ 200459 w 469461"/>
              <a:gd name="connsiteY18" fmla="*/ 101476 h 428039"/>
              <a:gd name="connsiteX19" fmla="*/ 220675 w 469461"/>
              <a:gd name="connsiteY19" fmla="*/ 138009 h 428039"/>
              <a:gd name="connsiteX20" fmla="*/ 262751 w 469461"/>
              <a:gd name="connsiteY20" fmla="*/ 212495 h 428039"/>
              <a:gd name="connsiteX21" fmla="*/ 224413 w 469461"/>
              <a:gd name="connsiteY21" fmla="*/ 212495 h 428039"/>
              <a:gd name="connsiteX22" fmla="*/ 200267 w 469461"/>
              <a:gd name="connsiteY22" fmla="*/ 170461 h 428039"/>
              <a:gd name="connsiteX23" fmla="*/ 162642 w 469461"/>
              <a:gd name="connsiteY23" fmla="*/ 92288 h 428039"/>
              <a:gd name="connsiteX24" fmla="*/ 253027 w 469461"/>
              <a:gd name="connsiteY24" fmla="*/ 20842 h 428039"/>
              <a:gd name="connsiteX25" fmla="*/ 445988 w 469461"/>
              <a:gd name="connsiteY25" fmla="*/ 0 h 428039"/>
              <a:gd name="connsiteX26" fmla="*/ 23473 w 469461"/>
              <a:gd name="connsiteY26" fmla="*/ 0 h 428039"/>
              <a:gd name="connsiteX27" fmla="*/ 0 w 469461"/>
              <a:gd name="connsiteY27" fmla="*/ 23473 h 428039"/>
              <a:gd name="connsiteX28" fmla="*/ 0 w 469461"/>
              <a:gd name="connsiteY28" fmla="*/ 308603 h 428039"/>
              <a:gd name="connsiteX29" fmla="*/ 23473 w 469461"/>
              <a:gd name="connsiteY29" fmla="*/ 332076 h 428039"/>
              <a:gd name="connsiteX30" fmla="*/ 281677 w 469461"/>
              <a:gd name="connsiteY30" fmla="*/ 332076 h 428039"/>
              <a:gd name="connsiteX31" fmla="*/ 375569 w 469461"/>
              <a:gd name="connsiteY31" fmla="*/ 428039 h 428039"/>
              <a:gd name="connsiteX32" fmla="*/ 375569 w 469461"/>
              <a:gd name="connsiteY32" fmla="*/ 332766 h 428039"/>
              <a:gd name="connsiteX33" fmla="*/ 445988 w 469461"/>
              <a:gd name="connsiteY33" fmla="*/ 332766 h 428039"/>
              <a:gd name="connsiteX34" fmla="*/ 469461 w 469461"/>
              <a:gd name="connsiteY34" fmla="*/ 309293 h 428039"/>
              <a:gd name="connsiteX35" fmla="*/ 469461 w 469461"/>
              <a:gd name="connsiteY35" fmla="*/ 24164 h 428039"/>
              <a:gd name="connsiteX36" fmla="*/ 445988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42949" y="235127"/>
                </a:moveTo>
                <a:cubicBezTo>
                  <a:pt x="248942" y="235121"/>
                  <a:pt x="254937" y="237401"/>
                  <a:pt x="259515" y="241969"/>
                </a:cubicBezTo>
                <a:cubicBezTo>
                  <a:pt x="259527" y="241980"/>
                  <a:pt x="259538" y="241992"/>
                  <a:pt x="259550" y="242003"/>
                </a:cubicBezTo>
                <a:cubicBezTo>
                  <a:pt x="261692" y="244154"/>
                  <a:pt x="263398" y="246699"/>
                  <a:pt x="264572" y="249498"/>
                </a:cubicBezTo>
                <a:cubicBezTo>
                  <a:pt x="265794" y="252390"/>
                  <a:pt x="266417" y="255499"/>
                  <a:pt x="266403" y="258639"/>
                </a:cubicBezTo>
                <a:cubicBezTo>
                  <a:pt x="266420" y="261765"/>
                  <a:pt x="265795" y="264862"/>
                  <a:pt x="264566" y="267737"/>
                </a:cubicBezTo>
                <a:cubicBezTo>
                  <a:pt x="262177" y="273357"/>
                  <a:pt x="257688" y="277822"/>
                  <a:pt x="252055" y="280181"/>
                </a:cubicBezTo>
                <a:cubicBezTo>
                  <a:pt x="249164" y="281403"/>
                  <a:pt x="246056" y="282029"/>
                  <a:pt x="242918" y="282021"/>
                </a:cubicBezTo>
                <a:cubicBezTo>
                  <a:pt x="239791" y="282037"/>
                  <a:pt x="236694" y="281412"/>
                  <a:pt x="233819" y="280184"/>
                </a:cubicBezTo>
                <a:cubicBezTo>
                  <a:pt x="228226" y="277796"/>
                  <a:pt x="223772" y="273340"/>
                  <a:pt x="221385" y="267747"/>
                </a:cubicBezTo>
                <a:cubicBezTo>
                  <a:pt x="220156" y="264872"/>
                  <a:pt x="219530" y="261775"/>
                  <a:pt x="219544" y="258648"/>
                </a:cubicBezTo>
                <a:cubicBezTo>
                  <a:pt x="219533" y="255509"/>
                  <a:pt x="220157" y="252400"/>
                  <a:pt x="221378" y="249508"/>
                </a:cubicBezTo>
                <a:cubicBezTo>
                  <a:pt x="222551" y="246706"/>
                  <a:pt x="224256" y="244157"/>
                  <a:pt x="226397" y="242003"/>
                </a:cubicBezTo>
                <a:cubicBezTo>
                  <a:pt x="230965" y="237426"/>
                  <a:pt x="236956" y="235134"/>
                  <a:pt x="242949" y="235127"/>
                </a:cubicBezTo>
                <a:close/>
                <a:moveTo>
                  <a:pt x="253027" y="20842"/>
                </a:moveTo>
                <a:cubicBezTo>
                  <a:pt x="293971" y="25634"/>
                  <a:pt x="324883" y="60256"/>
                  <a:pt x="325024" y="101479"/>
                </a:cubicBezTo>
                <a:lnTo>
                  <a:pt x="286686" y="101479"/>
                </a:lnTo>
                <a:cubicBezTo>
                  <a:pt x="286687" y="77668"/>
                  <a:pt x="267385" y="58364"/>
                  <a:pt x="243574" y="58363"/>
                </a:cubicBezTo>
                <a:cubicBezTo>
                  <a:pt x="219763" y="58362"/>
                  <a:pt x="200460" y="77664"/>
                  <a:pt x="200459" y="101476"/>
                </a:cubicBezTo>
                <a:cubicBezTo>
                  <a:pt x="200458" y="116322"/>
                  <a:pt x="208096" y="130124"/>
                  <a:pt x="220675" y="138009"/>
                </a:cubicBezTo>
                <a:cubicBezTo>
                  <a:pt x="246636" y="153892"/>
                  <a:pt x="262548" y="182062"/>
                  <a:pt x="262751" y="212495"/>
                </a:cubicBezTo>
                <a:lnTo>
                  <a:pt x="224413" y="212495"/>
                </a:lnTo>
                <a:cubicBezTo>
                  <a:pt x="224169" y="195253"/>
                  <a:pt x="215038" y="179359"/>
                  <a:pt x="200267" y="170461"/>
                </a:cubicBezTo>
                <a:cubicBezTo>
                  <a:pt x="173673" y="153863"/>
                  <a:pt x="159024" y="123427"/>
                  <a:pt x="162642" y="92288"/>
                </a:cubicBezTo>
                <a:cubicBezTo>
                  <a:pt x="167872" y="47599"/>
                  <a:pt x="208338" y="15612"/>
                  <a:pt x="253027" y="20842"/>
                </a:cubicBez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spTree>
    <p:extLst>
      <p:ext uri="{BB962C8B-B14F-4D97-AF65-F5344CB8AC3E}">
        <p14:creationId xmlns:p14="http://schemas.microsoft.com/office/powerpoint/2010/main" val="41228001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4: Why do Christians call the day Jesus died ‘Good Friday’? (Deeper)</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Why do Christians call the day Jesus died ‘Good Friday’? (Deeper)</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FFCA2C"/>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2081483" y="8909606"/>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FFCA2C"/>
                </a:solidFill>
              </a:rPr>
              <a:t>Based on work by Pam Hook (</a:t>
            </a:r>
            <a:r>
              <a:rPr lang="en-US" sz="800" spc="50" dirty="0" err="1">
                <a:ln w="9525" cmpd="sng">
                  <a:noFill/>
                  <a:prstDash val="solid"/>
                </a:ln>
                <a:solidFill>
                  <a:srgbClr val="FFCA2C"/>
                </a:solidFill>
              </a:rPr>
              <a:t>HookEd</a:t>
            </a:r>
            <a:r>
              <a:rPr lang="en-US" sz="800" spc="50" dirty="0">
                <a:ln w="9525" cmpd="sng">
                  <a:noFill/>
                  <a:prstDash val="solid"/>
                </a:ln>
                <a:solidFill>
                  <a:srgbClr val="FFCA2C"/>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dirty="0">
                <a:solidFill>
                  <a:srgbClr val="FFCA2C"/>
                </a:solidFill>
              </a:rPr>
              <a:t>Sin</a:t>
            </a:r>
            <a:endParaRPr lang="en-GB" sz="1800" dirty="0">
              <a:solidFill>
                <a:srgbClr val="FFCA2C"/>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518597"/>
            <a:ext cx="1657620" cy="369332"/>
          </a:xfrm>
          <a:prstGeom prst="rect">
            <a:avLst/>
          </a:prstGeom>
          <a:noFill/>
        </p:spPr>
        <p:txBody>
          <a:bodyPr wrap="square">
            <a:spAutoFit/>
          </a:bodyPr>
          <a:lstStyle/>
          <a:p>
            <a:pPr algn="ctr"/>
            <a:r>
              <a:rPr lang="en-US" sz="1800" dirty="0">
                <a:solidFill>
                  <a:srgbClr val="FFCA2C"/>
                </a:solidFill>
              </a:rPr>
              <a:t>Lent</a:t>
            </a:r>
            <a:endParaRPr lang="en-GB" sz="1800" dirty="0">
              <a:solidFill>
                <a:srgbClr val="FFCA2C"/>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dirty="0">
                <a:solidFill>
                  <a:srgbClr val="FFCA2C"/>
                </a:solidFill>
              </a:rPr>
              <a:t>Church</a:t>
            </a:r>
            <a:endParaRPr lang="en-GB" sz="1800" dirty="0">
              <a:solidFill>
                <a:srgbClr val="FFCA2C"/>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29294" y="6469478"/>
            <a:ext cx="1657620" cy="369332"/>
          </a:xfrm>
          <a:prstGeom prst="rect">
            <a:avLst/>
          </a:prstGeom>
          <a:noFill/>
        </p:spPr>
        <p:txBody>
          <a:bodyPr wrap="square">
            <a:spAutoFit/>
          </a:bodyPr>
          <a:lstStyle/>
          <a:p>
            <a:pPr algn="ctr"/>
            <a:r>
              <a:rPr lang="en-US" dirty="0">
                <a:solidFill>
                  <a:srgbClr val="FFCA2C"/>
                </a:solidFill>
              </a:rPr>
              <a:t>Salvation</a:t>
            </a:r>
            <a:endParaRPr lang="en-GB" sz="1800" dirty="0">
              <a:solidFill>
                <a:srgbClr val="FFCA2C"/>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solidFill>
                  <a:srgbClr val="FFCA2C"/>
                </a:solidFill>
              </a:rPr>
              <a:t>Christian</a:t>
            </a:r>
            <a:endParaRPr lang="en-GB" sz="1800" dirty="0">
              <a:solidFill>
                <a:srgbClr val="FFCA2C"/>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4">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7" name="Graphic 162" descr="Life ring with solid fill">
            <a:extLst>
              <a:ext uri="{FF2B5EF4-FFF2-40B4-BE49-F238E27FC236}">
                <a16:creationId xmlns:a16="http://schemas.microsoft.com/office/drawing/2014/main" id="{3FF69778-FA69-462C-BE3E-797EBE90D9A1}"/>
              </a:ext>
            </a:extLst>
          </p:cNvPr>
          <p:cNvSpPr/>
          <p:nvPr/>
        </p:nvSpPr>
        <p:spPr>
          <a:xfrm>
            <a:off x="4648979" y="5228125"/>
            <a:ext cx="1198200" cy="119820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AFD8C816-3C30-4FD2-96C8-C3B01BC9664B}"/>
              </a:ext>
            </a:extLst>
          </p:cNvPr>
          <p:cNvSpPr/>
          <p:nvPr/>
        </p:nvSpPr>
        <p:spPr>
          <a:xfrm>
            <a:off x="3081944" y="2258680"/>
            <a:ext cx="719578" cy="1380014"/>
          </a:xfrm>
          <a:custGeom>
            <a:avLst/>
            <a:gdLst>
              <a:gd name="connsiteX0" fmla="*/ 0 w 576943"/>
              <a:gd name="connsiteY0" fmla="*/ 538406 h 1106467"/>
              <a:gd name="connsiteX1" fmla="*/ 576943 w 576943"/>
              <a:gd name="connsiteY1" fmla="*/ 538406 h 1106467"/>
              <a:gd name="connsiteX2" fmla="*/ 576943 w 576943"/>
              <a:gd name="connsiteY2" fmla="*/ 1106467 h 1106467"/>
              <a:gd name="connsiteX3" fmla="*/ 0 w 576943"/>
              <a:gd name="connsiteY3" fmla="*/ 1106467 h 1106467"/>
              <a:gd name="connsiteX4" fmla="*/ 233414 w 576943"/>
              <a:gd name="connsiteY4" fmla="*/ 0 h 1106467"/>
              <a:gd name="connsiteX5" fmla="*/ 333660 w 576943"/>
              <a:gd name="connsiteY5" fmla="*/ 0 h 1106467"/>
              <a:gd name="connsiteX6" fmla="*/ 333660 w 576943"/>
              <a:gd name="connsiteY6" fmla="*/ 151105 h 1106467"/>
              <a:gd name="connsiteX7" fmla="*/ 487934 w 576943"/>
              <a:gd name="connsiteY7" fmla="*/ 151105 h 1106467"/>
              <a:gd name="connsiteX8" fmla="*/ 487934 w 576943"/>
              <a:gd name="connsiteY8" fmla="*/ 269211 h 1106467"/>
              <a:gd name="connsiteX9" fmla="*/ 333660 w 576943"/>
              <a:gd name="connsiteY9" fmla="*/ 269211 h 1106467"/>
              <a:gd name="connsiteX10" fmla="*/ 333660 w 576943"/>
              <a:gd name="connsiteY10" fmla="*/ 533790 h 1106467"/>
              <a:gd name="connsiteX11" fmla="*/ 233414 w 576943"/>
              <a:gd name="connsiteY11" fmla="*/ 533790 h 1106467"/>
              <a:gd name="connsiteX12" fmla="*/ 233414 w 576943"/>
              <a:gd name="connsiteY12" fmla="*/ 269211 h 1106467"/>
              <a:gd name="connsiteX13" fmla="*/ 74656 w 576943"/>
              <a:gd name="connsiteY13" fmla="*/ 269211 h 1106467"/>
              <a:gd name="connsiteX14" fmla="*/ 74656 w 576943"/>
              <a:gd name="connsiteY14" fmla="*/ 151105 h 1106467"/>
              <a:gd name="connsiteX15" fmla="*/ 233414 w 576943"/>
              <a:gd name="connsiteY15" fmla="*/ 151105 h 110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943" h="1106467">
                <a:moveTo>
                  <a:pt x="0" y="538406"/>
                </a:moveTo>
                <a:lnTo>
                  <a:pt x="576943" y="538406"/>
                </a:lnTo>
                <a:lnTo>
                  <a:pt x="576943" y="1106467"/>
                </a:lnTo>
                <a:lnTo>
                  <a:pt x="0" y="1106467"/>
                </a:lnTo>
                <a:close/>
                <a:moveTo>
                  <a:pt x="233414" y="0"/>
                </a:moveTo>
                <a:lnTo>
                  <a:pt x="333660" y="0"/>
                </a:lnTo>
                <a:lnTo>
                  <a:pt x="333660" y="151105"/>
                </a:lnTo>
                <a:lnTo>
                  <a:pt x="487934" y="151105"/>
                </a:lnTo>
                <a:lnTo>
                  <a:pt x="487934" y="269211"/>
                </a:lnTo>
                <a:lnTo>
                  <a:pt x="333660" y="269211"/>
                </a:lnTo>
                <a:lnTo>
                  <a:pt x="333660" y="533790"/>
                </a:lnTo>
                <a:lnTo>
                  <a:pt x="233414" y="533790"/>
                </a:lnTo>
                <a:lnTo>
                  <a:pt x="233414" y="269211"/>
                </a:lnTo>
                <a:lnTo>
                  <a:pt x="74656" y="269211"/>
                </a:lnTo>
                <a:lnTo>
                  <a:pt x="74656" y="151105"/>
                </a:lnTo>
                <a:lnTo>
                  <a:pt x="233414" y="151105"/>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70" name="Graphic 169" descr="Close with solid fill">
            <a:extLst>
              <a:ext uri="{FF2B5EF4-FFF2-40B4-BE49-F238E27FC236}">
                <a16:creationId xmlns:a16="http://schemas.microsoft.com/office/drawing/2014/main" id="{BF2FBD2D-1301-4801-A26E-6C68376689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6386" y="3381928"/>
            <a:ext cx="1174792" cy="1174792"/>
          </a:xfrm>
          <a:prstGeom prst="rect">
            <a:avLst/>
          </a:prstGeom>
        </p:spPr>
      </p:pic>
      <p:grpSp>
        <p:nvGrpSpPr>
          <p:cNvPr id="171" name="Group 170">
            <a:extLst>
              <a:ext uri="{FF2B5EF4-FFF2-40B4-BE49-F238E27FC236}">
                <a16:creationId xmlns:a16="http://schemas.microsoft.com/office/drawing/2014/main" id="{D14BA3B2-1311-4F1E-9403-D7E49DE0AD19}"/>
              </a:ext>
            </a:extLst>
          </p:cNvPr>
          <p:cNvGrpSpPr/>
          <p:nvPr/>
        </p:nvGrpSpPr>
        <p:grpSpPr>
          <a:xfrm>
            <a:off x="4461249" y="1481137"/>
            <a:ext cx="1492869" cy="1031795"/>
            <a:chOff x="44399" y="6498995"/>
            <a:chExt cx="516345" cy="356871"/>
          </a:xfrm>
        </p:grpSpPr>
        <p:sp>
          <p:nvSpPr>
            <p:cNvPr id="172" name="Freeform: Shape 171">
              <a:extLst>
                <a:ext uri="{FF2B5EF4-FFF2-40B4-BE49-F238E27FC236}">
                  <a16:creationId xmlns:a16="http://schemas.microsoft.com/office/drawing/2014/main" id="{1922912D-82CE-4819-B5ED-A790BCF9927D}"/>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173" name="Picture 172" descr="Icon&#10;&#10;Description automatically generated">
              <a:extLst>
                <a:ext uri="{FF2B5EF4-FFF2-40B4-BE49-F238E27FC236}">
                  <a16:creationId xmlns:a16="http://schemas.microsoft.com/office/drawing/2014/main" id="{2F3C20FB-A30E-4889-B5EA-ABE810228C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sp>
        <p:nvSpPr>
          <p:cNvPr id="174" name="TextBox 173">
            <a:extLst>
              <a:ext uri="{FF2B5EF4-FFF2-40B4-BE49-F238E27FC236}">
                <a16:creationId xmlns:a16="http://schemas.microsoft.com/office/drawing/2014/main" id="{BA22BC17-924B-4522-B362-84300B3E8142}"/>
              </a:ext>
            </a:extLst>
          </p:cNvPr>
          <p:cNvSpPr txBox="1"/>
          <p:nvPr/>
        </p:nvSpPr>
        <p:spPr>
          <a:xfrm>
            <a:off x="4340151" y="2432569"/>
            <a:ext cx="1657620" cy="369332"/>
          </a:xfrm>
          <a:prstGeom prst="rect">
            <a:avLst/>
          </a:prstGeom>
          <a:noFill/>
        </p:spPr>
        <p:txBody>
          <a:bodyPr wrap="square">
            <a:spAutoFit/>
          </a:bodyPr>
          <a:lstStyle/>
          <a:p>
            <a:pPr algn="ctr"/>
            <a:r>
              <a:rPr lang="en-US" sz="1800" dirty="0">
                <a:solidFill>
                  <a:srgbClr val="FFCA2C"/>
                </a:solidFill>
              </a:rPr>
              <a:t>Forgiveness</a:t>
            </a:r>
            <a:endParaRPr lang="en-GB" sz="1800" dirty="0">
              <a:solidFill>
                <a:srgbClr val="FFCA2C"/>
              </a:solidFill>
            </a:endParaRPr>
          </a:p>
        </p:txBody>
      </p:sp>
      <p:sp>
        <p:nvSpPr>
          <p:cNvPr id="188" name="Freeform: Shape 187">
            <a:extLst>
              <a:ext uri="{FF2B5EF4-FFF2-40B4-BE49-F238E27FC236}">
                <a16:creationId xmlns:a16="http://schemas.microsoft.com/office/drawing/2014/main" id="{2C8D1029-052A-4C84-82E5-FB4A3BA8B995}"/>
              </a:ext>
            </a:extLst>
          </p:cNvPr>
          <p:cNvSpPr/>
          <p:nvPr/>
        </p:nvSpPr>
        <p:spPr>
          <a:xfrm>
            <a:off x="1236994" y="5308001"/>
            <a:ext cx="932246" cy="1174276"/>
          </a:xfrm>
          <a:custGeom>
            <a:avLst/>
            <a:gdLst>
              <a:gd name="connsiteX0" fmla="*/ 917935 w 2818017"/>
              <a:gd name="connsiteY0" fmla="*/ 1832698 h 3549629"/>
              <a:gd name="connsiteX1" fmla="*/ 567440 w 2818017"/>
              <a:gd name="connsiteY1" fmla="*/ 2444266 h 3549629"/>
              <a:gd name="connsiteX2" fmla="*/ 919990 w 2818017"/>
              <a:gd name="connsiteY2" fmla="*/ 2444266 h 3549629"/>
              <a:gd name="connsiteX3" fmla="*/ 919990 w 2818017"/>
              <a:gd name="connsiteY3" fmla="*/ 1832698 h 3549629"/>
              <a:gd name="connsiteX4" fmla="*/ 1916897 w 2818017"/>
              <a:gd name="connsiteY4" fmla="*/ 1795696 h 3549629"/>
              <a:gd name="connsiteX5" fmla="*/ 1816682 w 2818017"/>
              <a:gd name="connsiteY5" fmla="*/ 1824990 h 3549629"/>
              <a:gd name="connsiteX6" fmla="*/ 1753984 w 2818017"/>
              <a:gd name="connsiteY6" fmla="*/ 1912870 h 3549629"/>
              <a:gd name="connsiteX7" fmla="*/ 1721607 w 2818017"/>
              <a:gd name="connsiteY7" fmla="*/ 2058824 h 3549629"/>
              <a:gd name="connsiteX8" fmla="*/ 1712356 w 2818017"/>
              <a:gd name="connsiteY8" fmla="*/ 2262337 h 3549629"/>
              <a:gd name="connsiteX9" fmla="*/ 1723662 w 2818017"/>
              <a:gd name="connsiteY9" fmla="*/ 2497200 h 3549629"/>
              <a:gd name="connsiteX10" fmla="*/ 1759123 w 2818017"/>
              <a:gd name="connsiteY10" fmla="*/ 2645209 h 3549629"/>
              <a:gd name="connsiteX11" fmla="*/ 1821308 w 2818017"/>
              <a:gd name="connsiteY11" fmla="*/ 2722298 h 3549629"/>
              <a:gd name="connsiteX12" fmla="*/ 1912786 w 2818017"/>
              <a:gd name="connsiteY12" fmla="*/ 2744396 h 3549629"/>
              <a:gd name="connsiteX13" fmla="*/ 1983707 w 2818017"/>
              <a:gd name="connsiteY13" fmla="*/ 2731548 h 3549629"/>
              <a:gd name="connsiteX14" fmla="*/ 2037669 w 2818017"/>
              <a:gd name="connsiteY14" fmla="*/ 2693004 h 3549629"/>
              <a:gd name="connsiteX15" fmla="*/ 2076213 w 2818017"/>
              <a:gd name="connsiteY15" fmla="*/ 2628250 h 3549629"/>
              <a:gd name="connsiteX16" fmla="*/ 2101395 w 2818017"/>
              <a:gd name="connsiteY16" fmla="*/ 2537799 h 3549629"/>
              <a:gd name="connsiteX17" fmla="*/ 2114757 w 2818017"/>
              <a:gd name="connsiteY17" fmla="*/ 2421653 h 3549629"/>
              <a:gd name="connsiteX18" fmla="*/ 2118354 w 2818017"/>
              <a:gd name="connsiteY18" fmla="*/ 2278783 h 3549629"/>
              <a:gd name="connsiteX19" fmla="*/ 2113215 w 2818017"/>
              <a:gd name="connsiteY19" fmla="*/ 2111758 h 3549629"/>
              <a:gd name="connsiteX20" fmla="*/ 2097284 w 2818017"/>
              <a:gd name="connsiteY20" fmla="*/ 1985847 h 3549629"/>
              <a:gd name="connsiteX21" fmla="*/ 2070560 w 2818017"/>
              <a:gd name="connsiteY21" fmla="*/ 1895397 h 3549629"/>
              <a:gd name="connsiteX22" fmla="*/ 2032016 w 2818017"/>
              <a:gd name="connsiteY22" fmla="*/ 1836296 h 3549629"/>
              <a:gd name="connsiteX23" fmla="*/ 1980623 w 2818017"/>
              <a:gd name="connsiteY23" fmla="*/ 1804947 h 3549629"/>
              <a:gd name="connsiteX24" fmla="*/ 1916897 w 2818017"/>
              <a:gd name="connsiteY24" fmla="*/ 1795696 h 3549629"/>
              <a:gd name="connsiteX25" fmla="*/ 988856 w 2818017"/>
              <a:gd name="connsiteY25" fmla="*/ 1599378 h 3549629"/>
              <a:gd name="connsiteX26" fmla="*/ 1078278 w 2818017"/>
              <a:gd name="connsiteY26" fmla="*/ 1601947 h 3549629"/>
              <a:gd name="connsiteX27" fmla="*/ 1137379 w 2818017"/>
              <a:gd name="connsiteY27" fmla="*/ 1610170 h 3549629"/>
              <a:gd name="connsiteX28" fmla="*/ 1169757 w 2818017"/>
              <a:gd name="connsiteY28" fmla="*/ 1624046 h 3549629"/>
              <a:gd name="connsiteX29" fmla="*/ 1180035 w 2818017"/>
              <a:gd name="connsiteY29" fmla="*/ 1643575 h 3549629"/>
              <a:gd name="connsiteX30" fmla="*/ 1180035 w 2818017"/>
              <a:gd name="connsiteY30" fmla="*/ 2444266 h 3549629"/>
              <a:gd name="connsiteX31" fmla="*/ 1298237 w 2818017"/>
              <a:gd name="connsiteY31" fmla="*/ 2444266 h 3549629"/>
              <a:gd name="connsiteX32" fmla="*/ 1326503 w 2818017"/>
              <a:gd name="connsiteY32" fmla="*/ 2469448 h 3549629"/>
              <a:gd name="connsiteX33" fmla="*/ 1338323 w 2818017"/>
              <a:gd name="connsiteY33" fmla="*/ 2553217 h 3549629"/>
              <a:gd name="connsiteX34" fmla="*/ 1327531 w 2818017"/>
              <a:gd name="connsiteY34" fmla="*/ 2632875 h 3549629"/>
              <a:gd name="connsiteX35" fmla="*/ 1298237 w 2818017"/>
              <a:gd name="connsiteY35" fmla="*/ 2660113 h 3549629"/>
              <a:gd name="connsiteX36" fmla="*/ 1180035 w 2818017"/>
              <a:gd name="connsiteY36" fmla="*/ 2660113 h 3549629"/>
              <a:gd name="connsiteX37" fmla="*/ 1180035 w 2818017"/>
              <a:gd name="connsiteY37" fmla="*/ 2900629 h 3549629"/>
              <a:gd name="connsiteX38" fmla="*/ 1173868 w 2818017"/>
              <a:gd name="connsiteY38" fmla="*/ 2918616 h 3549629"/>
              <a:gd name="connsiteX39" fmla="*/ 1152283 w 2818017"/>
              <a:gd name="connsiteY39" fmla="*/ 2931464 h 3549629"/>
              <a:gd name="connsiteX40" fmla="*/ 1112197 w 2818017"/>
              <a:gd name="connsiteY40" fmla="*/ 2939173 h 3549629"/>
              <a:gd name="connsiteX41" fmla="*/ 1048471 w 2818017"/>
              <a:gd name="connsiteY41" fmla="*/ 2941742 h 3549629"/>
              <a:gd name="connsiteX42" fmla="*/ 986286 w 2818017"/>
              <a:gd name="connsiteY42" fmla="*/ 2939173 h 3549629"/>
              <a:gd name="connsiteX43" fmla="*/ 946200 w 2818017"/>
              <a:gd name="connsiteY43" fmla="*/ 2931464 h 3549629"/>
              <a:gd name="connsiteX44" fmla="*/ 925644 w 2818017"/>
              <a:gd name="connsiteY44" fmla="*/ 2918616 h 3549629"/>
              <a:gd name="connsiteX45" fmla="*/ 919990 w 2818017"/>
              <a:gd name="connsiteY45" fmla="*/ 2900629 h 3549629"/>
              <a:gd name="connsiteX46" fmla="*/ 919990 w 2818017"/>
              <a:gd name="connsiteY46" fmla="*/ 2660113 h 3549629"/>
              <a:gd name="connsiteX47" fmla="*/ 411208 w 2818017"/>
              <a:gd name="connsiteY47" fmla="*/ 2660113 h 3549629"/>
              <a:gd name="connsiteX48" fmla="*/ 385511 w 2818017"/>
              <a:gd name="connsiteY48" fmla="*/ 2656516 h 3549629"/>
              <a:gd name="connsiteX49" fmla="*/ 366496 w 2818017"/>
              <a:gd name="connsiteY49" fmla="*/ 2640070 h 3549629"/>
              <a:gd name="connsiteX50" fmla="*/ 355190 w 2818017"/>
              <a:gd name="connsiteY50" fmla="*/ 2603068 h 3549629"/>
              <a:gd name="connsiteX51" fmla="*/ 351593 w 2818017"/>
              <a:gd name="connsiteY51" fmla="*/ 2538827 h 3549629"/>
              <a:gd name="connsiteX52" fmla="*/ 353134 w 2818017"/>
              <a:gd name="connsiteY52" fmla="*/ 2481782 h 3549629"/>
              <a:gd name="connsiteX53" fmla="*/ 358274 w 2818017"/>
              <a:gd name="connsiteY53" fmla="*/ 2438099 h 3549629"/>
              <a:gd name="connsiteX54" fmla="*/ 368552 w 2818017"/>
              <a:gd name="connsiteY54" fmla="*/ 2401096 h 3549629"/>
              <a:gd name="connsiteX55" fmla="*/ 385511 w 2818017"/>
              <a:gd name="connsiteY55" fmla="*/ 2364094 h 3549629"/>
              <a:gd name="connsiteX56" fmla="*/ 798705 w 2818017"/>
              <a:gd name="connsiteY56" fmla="*/ 1635352 h 3549629"/>
              <a:gd name="connsiteX57" fmla="*/ 816178 w 2818017"/>
              <a:gd name="connsiteY57" fmla="*/ 1619421 h 3549629"/>
              <a:gd name="connsiteX58" fmla="*/ 850611 w 2818017"/>
              <a:gd name="connsiteY58" fmla="*/ 1608114 h 3549629"/>
              <a:gd name="connsiteX59" fmla="*/ 906628 w 2818017"/>
              <a:gd name="connsiteY59" fmla="*/ 1601433 h 3549629"/>
              <a:gd name="connsiteX60" fmla="*/ 988856 w 2818017"/>
              <a:gd name="connsiteY60" fmla="*/ 1599378 h 3549629"/>
              <a:gd name="connsiteX61" fmla="*/ 1928203 w 2818017"/>
              <a:gd name="connsiteY61" fmla="*/ 1581904 h 3549629"/>
              <a:gd name="connsiteX62" fmla="*/ 2154843 w 2818017"/>
              <a:gd name="connsiteY62" fmla="*/ 1628671 h 3549629"/>
              <a:gd name="connsiteX63" fmla="*/ 2297199 w 2818017"/>
              <a:gd name="connsiteY63" fmla="*/ 1763319 h 3549629"/>
              <a:gd name="connsiteX64" fmla="*/ 2370176 w 2818017"/>
              <a:gd name="connsiteY64" fmla="*/ 1978138 h 3549629"/>
              <a:gd name="connsiteX65" fmla="*/ 2390733 w 2818017"/>
              <a:gd name="connsiteY65" fmla="*/ 2265421 h 3549629"/>
              <a:gd name="connsiteX66" fmla="*/ 2365037 w 2818017"/>
              <a:gd name="connsiteY66" fmla="*/ 2553217 h 3549629"/>
              <a:gd name="connsiteX67" fmla="*/ 2281268 w 2818017"/>
              <a:gd name="connsiteY67" fmla="*/ 2772148 h 3549629"/>
              <a:gd name="connsiteX68" fmla="*/ 2130175 w 2818017"/>
              <a:gd name="connsiteY68" fmla="*/ 2910907 h 3549629"/>
              <a:gd name="connsiteX69" fmla="*/ 1902507 w 2818017"/>
              <a:gd name="connsiteY69" fmla="*/ 2959216 h 3549629"/>
              <a:gd name="connsiteX70" fmla="*/ 1676382 w 2818017"/>
              <a:gd name="connsiteY70" fmla="*/ 2912449 h 3549629"/>
              <a:gd name="connsiteX71" fmla="*/ 1534539 w 2818017"/>
              <a:gd name="connsiteY71" fmla="*/ 2777801 h 3549629"/>
              <a:gd name="connsiteX72" fmla="*/ 1461048 w 2818017"/>
              <a:gd name="connsiteY72" fmla="*/ 2562982 h 3549629"/>
              <a:gd name="connsiteX73" fmla="*/ 1439977 w 2818017"/>
              <a:gd name="connsiteY73" fmla="*/ 2275699 h 3549629"/>
              <a:gd name="connsiteX74" fmla="*/ 1466187 w 2818017"/>
              <a:gd name="connsiteY74" fmla="*/ 1988417 h 3549629"/>
              <a:gd name="connsiteX75" fmla="*/ 1550471 w 2818017"/>
              <a:gd name="connsiteY75" fmla="*/ 1768972 h 3549629"/>
              <a:gd name="connsiteX76" fmla="*/ 1701564 w 2818017"/>
              <a:gd name="connsiteY76" fmla="*/ 1630213 h 3549629"/>
              <a:gd name="connsiteX77" fmla="*/ 1928203 w 2818017"/>
              <a:gd name="connsiteY77" fmla="*/ 1581904 h 3549629"/>
              <a:gd name="connsiteX78" fmla="*/ 248648 w 2818017"/>
              <a:gd name="connsiteY78" fmla="*/ 1343004 h 3549629"/>
              <a:gd name="connsiteX79" fmla="*/ 248648 w 2818017"/>
              <a:gd name="connsiteY79" fmla="*/ 3201213 h 3549629"/>
              <a:gd name="connsiteX80" fmla="*/ 2569369 w 2818017"/>
              <a:gd name="connsiteY80" fmla="*/ 3201213 h 3549629"/>
              <a:gd name="connsiteX81" fmla="*/ 2569369 w 2818017"/>
              <a:gd name="connsiteY81" fmla="*/ 1343004 h 3549629"/>
              <a:gd name="connsiteX82" fmla="*/ 0 w 2818017"/>
              <a:gd name="connsiteY82" fmla="*/ 994591 h 3549629"/>
              <a:gd name="connsiteX83" fmla="*/ 2818017 w 2818017"/>
              <a:gd name="connsiteY83" fmla="*/ 994591 h 3549629"/>
              <a:gd name="connsiteX84" fmla="*/ 2818017 w 2818017"/>
              <a:gd name="connsiteY84" fmla="*/ 3549629 h 3549629"/>
              <a:gd name="connsiteX85" fmla="*/ 0 w 2818017"/>
              <a:gd name="connsiteY85" fmla="*/ 3549629 h 3549629"/>
              <a:gd name="connsiteX86" fmla="*/ 0 w 2818017"/>
              <a:gd name="connsiteY86" fmla="*/ 248648 h 3549629"/>
              <a:gd name="connsiteX87" fmla="*/ 331532 w 2818017"/>
              <a:gd name="connsiteY87" fmla="*/ 248648 h 3549629"/>
              <a:gd name="connsiteX88" fmla="*/ 331532 w 2818017"/>
              <a:gd name="connsiteY88" fmla="*/ 372973 h 3549629"/>
              <a:gd name="connsiteX89" fmla="*/ 621622 w 2818017"/>
              <a:gd name="connsiteY89" fmla="*/ 663061 h 3549629"/>
              <a:gd name="connsiteX90" fmla="*/ 911711 w 2818017"/>
              <a:gd name="connsiteY90" fmla="*/ 372973 h 3549629"/>
              <a:gd name="connsiteX91" fmla="*/ 911711 w 2818017"/>
              <a:gd name="connsiteY91" fmla="*/ 248648 h 3549629"/>
              <a:gd name="connsiteX92" fmla="*/ 1906306 w 2818017"/>
              <a:gd name="connsiteY92" fmla="*/ 248648 h 3549629"/>
              <a:gd name="connsiteX93" fmla="*/ 1906306 w 2818017"/>
              <a:gd name="connsiteY93" fmla="*/ 372973 h 3549629"/>
              <a:gd name="connsiteX94" fmla="*/ 2196397 w 2818017"/>
              <a:gd name="connsiteY94" fmla="*/ 663061 h 3549629"/>
              <a:gd name="connsiteX95" fmla="*/ 2486485 w 2818017"/>
              <a:gd name="connsiteY95" fmla="*/ 372973 h 3549629"/>
              <a:gd name="connsiteX96" fmla="*/ 2486485 w 2818017"/>
              <a:gd name="connsiteY96" fmla="*/ 248648 h 3549629"/>
              <a:gd name="connsiteX97" fmla="*/ 2818017 w 2818017"/>
              <a:gd name="connsiteY97" fmla="*/ 248648 h 3549629"/>
              <a:gd name="connsiteX98" fmla="*/ 2818017 w 2818017"/>
              <a:gd name="connsiteY98" fmla="*/ 828827 h 3549629"/>
              <a:gd name="connsiteX99" fmla="*/ 0 w 2818017"/>
              <a:gd name="connsiteY99" fmla="*/ 828827 h 3549629"/>
              <a:gd name="connsiteX100" fmla="*/ 2196397 w 2818017"/>
              <a:gd name="connsiteY100" fmla="*/ 0 h 3549629"/>
              <a:gd name="connsiteX101" fmla="*/ 2320720 w 2818017"/>
              <a:gd name="connsiteY101" fmla="*/ 124325 h 3549629"/>
              <a:gd name="connsiteX102" fmla="*/ 2320720 w 2818017"/>
              <a:gd name="connsiteY102" fmla="*/ 372972 h 3549629"/>
              <a:gd name="connsiteX103" fmla="*/ 2196397 w 2818017"/>
              <a:gd name="connsiteY103" fmla="*/ 497297 h 3549629"/>
              <a:gd name="connsiteX104" fmla="*/ 2072072 w 2818017"/>
              <a:gd name="connsiteY104" fmla="*/ 372972 h 3549629"/>
              <a:gd name="connsiteX105" fmla="*/ 2072072 w 2818017"/>
              <a:gd name="connsiteY105" fmla="*/ 124325 h 3549629"/>
              <a:gd name="connsiteX106" fmla="*/ 2196397 w 2818017"/>
              <a:gd name="connsiteY106" fmla="*/ 0 h 3549629"/>
              <a:gd name="connsiteX107" fmla="*/ 621622 w 2818017"/>
              <a:gd name="connsiteY107" fmla="*/ 0 h 3549629"/>
              <a:gd name="connsiteX108" fmla="*/ 745945 w 2818017"/>
              <a:gd name="connsiteY108" fmla="*/ 124325 h 3549629"/>
              <a:gd name="connsiteX109" fmla="*/ 745945 w 2818017"/>
              <a:gd name="connsiteY109" fmla="*/ 372972 h 3549629"/>
              <a:gd name="connsiteX110" fmla="*/ 621622 w 2818017"/>
              <a:gd name="connsiteY110" fmla="*/ 497297 h 3549629"/>
              <a:gd name="connsiteX111" fmla="*/ 497297 w 2818017"/>
              <a:gd name="connsiteY111" fmla="*/ 372972 h 3549629"/>
              <a:gd name="connsiteX112" fmla="*/ 497297 w 2818017"/>
              <a:gd name="connsiteY112" fmla="*/ 124325 h 3549629"/>
              <a:gd name="connsiteX113" fmla="*/ 621622 w 2818017"/>
              <a:gd name="connsiteY113" fmla="*/ 0 h 354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818017" h="3549629">
                <a:moveTo>
                  <a:pt x="917935" y="1832698"/>
                </a:moveTo>
                <a:lnTo>
                  <a:pt x="567440" y="2444266"/>
                </a:lnTo>
                <a:lnTo>
                  <a:pt x="919990" y="2444266"/>
                </a:lnTo>
                <a:lnTo>
                  <a:pt x="919990" y="1832698"/>
                </a:lnTo>
                <a:close/>
                <a:moveTo>
                  <a:pt x="1916897" y="1795696"/>
                </a:moveTo>
                <a:cubicBezTo>
                  <a:pt x="1876469" y="1795696"/>
                  <a:pt x="1843064" y="1805461"/>
                  <a:pt x="1816682" y="1824990"/>
                </a:cubicBezTo>
                <a:cubicBezTo>
                  <a:pt x="1790301" y="1844519"/>
                  <a:pt x="1769401" y="1873812"/>
                  <a:pt x="1753984" y="1912870"/>
                </a:cubicBezTo>
                <a:cubicBezTo>
                  <a:pt x="1738566" y="1951928"/>
                  <a:pt x="1727774" y="2000580"/>
                  <a:pt x="1721607" y="2058824"/>
                </a:cubicBezTo>
                <a:cubicBezTo>
                  <a:pt x="1715440" y="2117069"/>
                  <a:pt x="1712356" y="2184906"/>
                  <a:pt x="1712356" y="2262337"/>
                </a:cubicBezTo>
                <a:cubicBezTo>
                  <a:pt x="1712356" y="2356899"/>
                  <a:pt x="1716125" y="2435186"/>
                  <a:pt x="1723662" y="2497200"/>
                </a:cubicBezTo>
                <a:cubicBezTo>
                  <a:pt x="1731200" y="2559213"/>
                  <a:pt x="1743020" y="2608549"/>
                  <a:pt x="1759123" y="2645209"/>
                </a:cubicBezTo>
                <a:cubicBezTo>
                  <a:pt x="1775226" y="2681869"/>
                  <a:pt x="1795954" y="2707565"/>
                  <a:pt x="1821308" y="2722298"/>
                </a:cubicBezTo>
                <a:cubicBezTo>
                  <a:pt x="1846661" y="2737030"/>
                  <a:pt x="1877154" y="2744396"/>
                  <a:pt x="1912786" y="2744396"/>
                </a:cubicBezTo>
                <a:cubicBezTo>
                  <a:pt x="1939510" y="2744396"/>
                  <a:pt x="1963150" y="2740113"/>
                  <a:pt x="1983707" y="2731548"/>
                </a:cubicBezTo>
                <a:cubicBezTo>
                  <a:pt x="2004264" y="2722983"/>
                  <a:pt x="2022251" y="2710135"/>
                  <a:pt x="2037669" y="2693004"/>
                </a:cubicBezTo>
                <a:cubicBezTo>
                  <a:pt x="2053086" y="2675873"/>
                  <a:pt x="2065934" y="2654288"/>
                  <a:pt x="2076213" y="2628250"/>
                </a:cubicBezTo>
                <a:cubicBezTo>
                  <a:pt x="2086491" y="2602211"/>
                  <a:pt x="2094885" y="2572061"/>
                  <a:pt x="2101395" y="2537799"/>
                </a:cubicBezTo>
                <a:cubicBezTo>
                  <a:pt x="2107905" y="2503538"/>
                  <a:pt x="2112359" y="2464823"/>
                  <a:pt x="2114757" y="2421653"/>
                </a:cubicBezTo>
                <a:cubicBezTo>
                  <a:pt x="2117155" y="2378484"/>
                  <a:pt x="2118354" y="2330860"/>
                  <a:pt x="2118354" y="2278783"/>
                </a:cubicBezTo>
                <a:cubicBezTo>
                  <a:pt x="2118354" y="2215742"/>
                  <a:pt x="2116641" y="2160067"/>
                  <a:pt x="2113215" y="2111758"/>
                </a:cubicBezTo>
                <a:cubicBezTo>
                  <a:pt x="2109789" y="2063449"/>
                  <a:pt x="2104479" y="2021479"/>
                  <a:pt x="2097284" y="1985847"/>
                </a:cubicBezTo>
                <a:cubicBezTo>
                  <a:pt x="2090089" y="1950215"/>
                  <a:pt x="2081181" y="1920065"/>
                  <a:pt x="2070560" y="1895397"/>
                </a:cubicBezTo>
                <a:cubicBezTo>
                  <a:pt x="2059939" y="1870729"/>
                  <a:pt x="2047091" y="1851028"/>
                  <a:pt x="2032016" y="1836296"/>
                </a:cubicBezTo>
                <a:cubicBezTo>
                  <a:pt x="2016940" y="1821563"/>
                  <a:pt x="1999810" y="1811114"/>
                  <a:pt x="1980623" y="1804947"/>
                </a:cubicBezTo>
                <a:cubicBezTo>
                  <a:pt x="1961437" y="1798780"/>
                  <a:pt x="1940195" y="1795696"/>
                  <a:pt x="1916897" y="1795696"/>
                </a:cubicBezTo>
                <a:close/>
                <a:moveTo>
                  <a:pt x="988856" y="1599378"/>
                </a:moveTo>
                <a:cubicBezTo>
                  <a:pt x="1023803" y="1599378"/>
                  <a:pt x="1053610" y="1600234"/>
                  <a:pt x="1078278" y="1601947"/>
                </a:cubicBezTo>
                <a:cubicBezTo>
                  <a:pt x="1102947" y="1603660"/>
                  <a:pt x="1122647" y="1606401"/>
                  <a:pt x="1137379" y="1610170"/>
                </a:cubicBezTo>
                <a:cubicBezTo>
                  <a:pt x="1152112" y="1613939"/>
                  <a:pt x="1162904" y="1618564"/>
                  <a:pt x="1169757" y="1624046"/>
                </a:cubicBezTo>
                <a:cubicBezTo>
                  <a:pt x="1176609" y="1629528"/>
                  <a:pt x="1180035" y="1636037"/>
                  <a:pt x="1180035" y="1643575"/>
                </a:cubicBezTo>
                <a:lnTo>
                  <a:pt x="1180035" y="2444266"/>
                </a:lnTo>
                <a:lnTo>
                  <a:pt x="1298237" y="2444266"/>
                </a:lnTo>
                <a:cubicBezTo>
                  <a:pt x="1309201" y="2444266"/>
                  <a:pt x="1318623" y="2452660"/>
                  <a:pt x="1326503" y="2469448"/>
                </a:cubicBezTo>
                <a:cubicBezTo>
                  <a:pt x="1334383" y="2486236"/>
                  <a:pt x="1338323" y="2514159"/>
                  <a:pt x="1338323" y="2553217"/>
                </a:cubicBezTo>
                <a:cubicBezTo>
                  <a:pt x="1338323" y="2588164"/>
                  <a:pt x="1334726" y="2614716"/>
                  <a:pt x="1327531" y="2632875"/>
                </a:cubicBezTo>
                <a:cubicBezTo>
                  <a:pt x="1320336" y="2651034"/>
                  <a:pt x="1310571" y="2660113"/>
                  <a:pt x="1298237" y="2660113"/>
                </a:cubicBezTo>
                <a:lnTo>
                  <a:pt x="1180035" y="2660113"/>
                </a:lnTo>
                <a:lnTo>
                  <a:pt x="1180035" y="2900629"/>
                </a:lnTo>
                <a:cubicBezTo>
                  <a:pt x="1180035" y="2907481"/>
                  <a:pt x="1177979" y="2913477"/>
                  <a:pt x="1173868" y="2918616"/>
                </a:cubicBezTo>
                <a:cubicBezTo>
                  <a:pt x="1169757" y="2923755"/>
                  <a:pt x="1162562" y="2928038"/>
                  <a:pt x="1152283" y="2931464"/>
                </a:cubicBezTo>
                <a:cubicBezTo>
                  <a:pt x="1142005" y="2934890"/>
                  <a:pt x="1128643" y="2937460"/>
                  <a:pt x="1112197" y="2939173"/>
                </a:cubicBezTo>
                <a:cubicBezTo>
                  <a:pt x="1095752" y="2940886"/>
                  <a:pt x="1074510" y="2941742"/>
                  <a:pt x="1048471" y="2941742"/>
                </a:cubicBezTo>
                <a:cubicBezTo>
                  <a:pt x="1023803" y="2941742"/>
                  <a:pt x="1003074" y="2940886"/>
                  <a:pt x="986286" y="2939173"/>
                </a:cubicBezTo>
                <a:cubicBezTo>
                  <a:pt x="969498" y="2937460"/>
                  <a:pt x="956136" y="2934890"/>
                  <a:pt x="946200" y="2931464"/>
                </a:cubicBezTo>
                <a:cubicBezTo>
                  <a:pt x="936265" y="2928038"/>
                  <a:pt x="929412" y="2923755"/>
                  <a:pt x="925644" y="2918616"/>
                </a:cubicBezTo>
                <a:cubicBezTo>
                  <a:pt x="921875" y="2913477"/>
                  <a:pt x="919990" y="2907481"/>
                  <a:pt x="919990" y="2900629"/>
                </a:cubicBezTo>
                <a:lnTo>
                  <a:pt x="919990" y="2660113"/>
                </a:lnTo>
                <a:lnTo>
                  <a:pt x="411208" y="2660113"/>
                </a:lnTo>
                <a:cubicBezTo>
                  <a:pt x="401614" y="2660113"/>
                  <a:pt x="393049" y="2658914"/>
                  <a:pt x="385511" y="2656516"/>
                </a:cubicBezTo>
                <a:cubicBezTo>
                  <a:pt x="377974" y="2654117"/>
                  <a:pt x="371636" y="2648635"/>
                  <a:pt x="366496" y="2640070"/>
                </a:cubicBezTo>
                <a:cubicBezTo>
                  <a:pt x="361357" y="2631505"/>
                  <a:pt x="357588" y="2619170"/>
                  <a:pt x="355190" y="2603068"/>
                </a:cubicBezTo>
                <a:cubicBezTo>
                  <a:pt x="352792" y="2586965"/>
                  <a:pt x="351593" y="2565551"/>
                  <a:pt x="351593" y="2538827"/>
                </a:cubicBezTo>
                <a:cubicBezTo>
                  <a:pt x="351593" y="2516900"/>
                  <a:pt x="352106" y="2497885"/>
                  <a:pt x="353134" y="2481782"/>
                </a:cubicBezTo>
                <a:cubicBezTo>
                  <a:pt x="354162" y="2465679"/>
                  <a:pt x="355875" y="2451118"/>
                  <a:pt x="358274" y="2438099"/>
                </a:cubicBezTo>
                <a:cubicBezTo>
                  <a:pt x="360672" y="2425079"/>
                  <a:pt x="364098" y="2412745"/>
                  <a:pt x="368552" y="2401096"/>
                </a:cubicBezTo>
                <a:cubicBezTo>
                  <a:pt x="373006" y="2389447"/>
                  <a:pt x="378659" y="2377113"/>
                  <a:pt x="385511" y="2364094"/>
                </a:cubicBezTo>
                <a:lnTo>
                  <a:pt x="798705" y="1635352"/>
                </a:lnTo>
                <a:cubicBezTo>
                  <a:pt x="802131" y="1629185"/>
                  <a:pt x="807955" y="1623875"/>
                  <a:pt x="816178" y="1619421"/>
                </a:cubicBezTo>
                <a:cubicBezTo>
                  <a:pt x="824401" y="1614967"/>
                  <a:pt x="835879" y="1611198"/>
                  <a:pt x="850611" y="1608114"/>
                </a:cubicBezTo>
                <a:cubicBezTo>
                  <a:pt x="865343" y="1605031"/>
                  <a:pt x="884016" y="1602804"/>
                  <a:pt x="906628" y="1601433"/>
                </a:cubicBezTo>
                <a:cubicBezTo>
                  <a:pt x="929241" y="1600063"/>
                  <a:pt x="956650" y="1599378"/>
                  <a:pt x="988856" y="1599378"/>
                </a:cubicBezTo>
                <a:close/>
                <a:moveTo>
                  <a:pt x="1928203" y="1581904"/>
                </a:moveTo>
                <a:cubicBezTo>
                  <a:pt x="2019339" y="1581904"/>
                  <a:pt x="2094885" y="1597493"/>
                  <a:pt x="2154843" y="1628671"/>
                </a:cubicBezTo>
                <a:cubicBezTo>
                  <a:pt x="2214800" y="1659849"/>
                  <a:pt x="2262253" y="1704732"/>
                  <a:pt x="2297199" y="1763319"/>
                </a:cubicBezTo>
                <a:cubicBezTo>
                  <a:pt x="2332146" y="1821906"/>
                  <a:pt x="2356472" y="1893513"/>
                  <a:pt x="2370176" y="1978138"/>
                </a:cubicBezTo>
                <a:cubicBezTo>
                  <a:pt x="2383881" y="2062764"/>
                  <a:pt x="2390733" y="2158525"/>
                  <a:pt x="2390733" y="2265421"/>
                </a:cubicBezTo>
                <a:cubicBezTo>
                  <a:pt x="2390733" y="2371631"/>
                  <a:pt x="2382168" y="2467563"/>
                  <a:pt x="2365037" y="2553217"/>
                </a:cubicBezTo>
                <a:cubicBezTo>
                  <a:pt x="2347906" y="2638871"/>
                  <a:pt x="2319983" y="2711848"/>
                  <a:pt x="2281268" y="2772148"/>
                </a:cubicBezTo>
                <a:cubicBezTo>
                  <a:pt x="2242552" y="2832448"/>
                  <a:pt x="2192188" y="2878701"/>
                  <a:pt x="2130175" y="2910907"/>
                </a:cubicBezTo>
                <a:cubicBezTo>
                  <a:pt x="2068161" y="2943113"/>
                  <a:pt x="1992272" y="2959216"/>
                  <a:pt x="1902507" y="2959216"/>
                </a:cubicBezTo>
                <a:cubicBezTo>
                  <a:pt x="1811372" y="2959216"/>
                  <a:pt x="1735997" y="2943627"/>
                  <a:pt x="1676382" y="2912449"/>
                </a:cubicBezTo>
                <a:cubicBezTo>
                  <a:pt x="1616767" y="2881271"/>
                  <a:pt x="1569486" y="2836388"/>
                  <a:pt x="1534539" y="2777801"/>
                </a:cubicBezTo>
                <a:cubicBezTo>
                  <a:pt x="1499592" y="2719214"/>
                  <a:pt x="1475095" y="2647607"/>
                  <a:pt x="1461048" y="2562982"/>
                </a:cubicBezTo>
                <a:cubicBezTo>
                  <a:pt x="1447001" y="2478356"/>
                  <a:pt x="1439977" y="2382595"/>
                  <a:pt x="1439977" y="2275699"/>
                </a:cubicBezTo>
                <a:cubicBezTo>
                  <a:pt x="1439977" y="2170174"/>
                  <a:pt x="1448714" y="2074413"/>
                  <a:pt x="1466187" y="1988417"/>
                </a:cubicBezTo>
                <a:cubicBezTo>
                  <a:pt x="1483661" y="1902420"/>
                  <a:pt x="1511755" y="1829272"/>
                  <a:pt x="1550471" y="1768972"/>
                </a:cubicBezTo>
                <a:cubicBezTo>
                  <a:pt x="1589186" y="1708672"/>
                  <a:pt x="1639551" y="1662419"/>
                  <a:pt x="1701564" y="1630213"/>
                </a:cubicBezTo>
                <a:cubicBezTo>
                  <a:pt x="1763577" y="1598007"/>
                  <a:pt x="1839123" y="1581904"/>
                  <a:pt x="1928203" y="1581904"/>
                </a:cubicBezTo>
                <a:close/>
                <a:moveTo>
                  <a:pt x="248648" y="1343004"/>
                </a:moveTo>
                <a:lnTo>
                  <a:pt x="248648" y="3201213"/>
                </a:lnTo>
                <a:lnTo>
                  <a:pt x="2569369" y="3201213"/>
                </a:lnTo>
                <a:lnTo>
                  <a:pt x="2569369" y="1343004"/>
                </a:lnTo>
                <a:close/>
                <a:moveTo>
                  <a:pt x="0" y="994591"/>
                </a:moveTo>
                <a:lnTo>
                  <a:pt x="2818017" y="994591"/>
                </a:lnTo>
                <a:lnTo>
                  <a:pt x="2818017" y="3549629"/>
                </a:lnTo>
                <a:lnTo>
                  <a:pt x="0" y="3549629"/>
                </a:lnTo>
                <a:close/>
                <a:moveTo>
                  <a:pt x="0" y="248648"/>
                </a:moveTo>
                <a:lnTo>
                  <a:pt x="331532" y="248648"/>
                </a:lnTo>
                <a:lnTo>
                  <a:pt x="331532" y="372973"/>
                </a:lnTo>
                <a:cubicBezTo>
                  <a:pt x="331532" y="534593"/>
                  <a:pt x="460000" y="663061"/>
                  <a:pt x="621622" y="663061"/>
                </a:cubicBezTo>
                <a:cubicBezTo>
                  <a:pt x="783243" y="663061"/>
                  <a:pt x="911711" y="534593"/>
                  <a:pt x="911711" y="372973"/>
                </a:cubicBezTo>
                <a:lnTo>
                  <a:pt x="911711" y="248648"/>
                </a:lnTo>
                <a:lnTo>
                  <a:pt x="1906306" y="248648"/>
                </a:lnTo>
                <a:lnTo>
                  <a:pt x="1906306" y="372973"/>
                </a:lnTo>
                <a:cubicBezTo>
                  <a:pt x="1906306" y="534593"/>
                  <a:pt x="2034774" y="663061"/>
                  <a:pt x="2196397" y="663061"/>
                </a:cubicBezTo>
                <a:cubicBezTo>
                  <a:pt x="2358017" y="663061"/>
                  <a:pt x="2486485" y="534593"/>
                  <a:pt x="2486485" y="372973"/>
                </a:cubicBezTo>
                <a:lnTo>
                  <a:pt x="2486485" y="248648"/>
                </a:lnTo>
                <a:lnTo>
                  <a:pt x="2818017" y="248648"/>
                </a:lnTo>
                <a:lnTo>
                  <a:pt x="2818017" y="828827"/>
                </a:lnTo>
                <a:lnTo>
                  <a:pt x="0" y="828827"/>
                </a:lnTo>
                <a:close/>
                <a:moveTo>
                  <a:pt x="2196397" y="0"/>
                </a:moveTo>
                <a:cubicBezTo>
                  <a:pt x="2266847" y="0"/>
                  <a:pt x="2320720" y="53875"/>
                  <a:pt x="2320720" y="124325"/>
                </a:cubicBezTo>
                <a:lnTo>
                  <a:pt x="2320720" y="372972"/>
                </a:lnTo>
                <a:cubicBezTo>
                  <a:pt x="2320720" y="443422"/>
                  <a:pt x="2266847" y="497297"/>
                  <a:pt x="2196397" y="497297"/>
                </a:cubicBezTo>
                <a:cubicBezTo>
                  <a:pt x="2125947" y="497297"/>
                  <a:pt x="2072072" y="443422"/>
                  <a:pt x="2072072" y="372972"/>
                </a:cubicBezTo>
                <a:lnTo>
                  <a:pt x="2072072" y="124325"/>
                </a:lnTo>
                <a:cubicBezTo>
                  <a:pt x="2072072" y="53875"/>
                  <a:pt x="2125947" y="0"/>
                  <a:pt x="2196397" y="0"/>
                </a:cubicBezTo>
                <a:close/>
                <a:moveTo>
                  <a:pt x="621622" y="0"/>
                </a:moveTo>
                <a:cubicBezTo>
                  <a:pt x="692072" y="0"/>
                  <a:pt x="745945" y="53875"/>
                  <a:pt x="745945" y="124325"/>
                </a:cubicBezTo>
                <a:lnTo>
                  <a:pt x="745945" y="372972"/>
                </a:lnTo>
                <a:cubicBezTo>
                  <a:pt x="745945" y="443422"/>
                  <a:pt x="692072" y="497297"/>
                  <a:pt x="621622" y="497297"/>
                </a:cubicBezTo>
                <a:cubicBezTo>
                  <a:pt x="551170" y="497297"/>
                  <a:pt x="497297" y="443422"/>
                  <a:pt x="497297" y="372972"/>
                </a:cubicBezTo>
                <a:lnTo>
                  <a:pt x="497297" y="124325"/>
                </a:lnTo>
                <a:cubicBezTo>
                  <a:pt x="497297" y="53875"/>
                  <a:pt x="551170" y="0"/>
                  <a:pt x="621622" y="0"/>
                </a:cubicBezTo>
                <a:close/>
              </a:path>
            </a:pathLst>
          </a:custGeom>
          <a:solidFill>
            <a:srgbClr val="FFCA2C"/>
          </a:solidFill>
          <a:ln w="21134" cap="flat">
            <a:noFill/>
            <a:prstDash val="solid"/>
            <a:miter/>
          </a:ln>
        </p:spPr>
        <p:txBody>
          <a:bodyPr wrap="square" rtlCol="0" anchor="ctr">
            <a:noAutofit/>
          </a:bodyPr>
          <a:lstStyle/>
          <a:p>
            <a:endParaRPr lang="en-GB"/>
          </a:p>
        </p:txBody>
      </p:sp>
      <p:grpSp>
        <p:nvGrpSpPr>
          <p:cNvPr id="185" name="Group 184">
            <a:extLst>
              <a:ext uri="{FF2B5EF4-FFF2-40B4-BE49-F238E27FC236}">
                <a16:creationId xmlns:a16="http://schemas.microsoft.com/office/drawing/2014/main" id="{98BD5607-A8EA-4BF7-999E-6486A542B0BB}"/>
              </a:ext>
            </a:extLst>
          </p:cNvPr>
          <p:cNvGrpSpPr/>
          <p:nvPr/>
        </p:nvGrpSpPr>
        <p:grpSpPr>
          <a:xfrm>
            <a:off x="898787" y="1255585"/>
            <a:ext cx="1664619" cy="1678758"/>
            <a:chOff x="-2931" y="4870032"/>
            <a:chExt cx="915165" cy="922938"/>
          </a:xfrm>
        </p:grpSpPr>
        <p:sp>
          <p:nvSpPr>
            <p:cNvPr id="186" name="Freeform: Shape 185">
              <a:extLst>
                <a:ext uri="{FF2B5EF4-FFF2-40B4-BE49-F238E27FC236}">
                  <a16:creationId xmlns:a16="http://schemas.microsoft.com/office/drawing/2014/main" id="{DA64C8DB-80F5-4C83-86A3-944E1324530F}"/>
                </a:ext>
              </a:extLst>
            </p:cNvPr>
            <p:cNvSpPr/>
            <p:nvPr/>
          </p:nvSpPr>
          <p:spPr>
            <a:xfrm>
              <a:off x="-2931" y="4870032"/>
              <a:ext cx="915165" cy="922938"/>
            </a:xfrm>
            <a:custGeom>
              <a:avLst/>
              <a:gdLst>
                <a:gd name="connsiteX0" fmla="*/ 867818 w 915165"/>
                <a:gd name="connsiteY0" fmla="*/ 425858 h 922938"/>
                <a:gd name="connsiteX1" fmla="*/ 914992 w 915165"/>
                <a:gd name="connsiteY1" fmla="*/ 538466 h 922938"/>
                <a:gd name="connsiteX2" fmla="*/ 915165 w 915165"/>
                <a:gd name="connsiteY2" fmla="*/ 538577 h 922938"/>
                <a:gd name="connsiteX3" fmla="*/ 913563 w 915165"/>
                <a:gd name="connsiteY3" fmla="*/ 554471 h 922938"/>
                <a:gd name="connsiteX4" fmla="*/ 844126 w 915165"/>
                <a:gd name="connsiteY4" fmla="*/ 719481 h 922938"/>
                <a:gd name="connsiteX5" fmla="*/ 807578 w 915165"/>
                <a:gd name="connsiteY5" fmla="*/ 763777 h 922938"/>
                <a:gd name="connsiteX6" fmla="*/ 803062 w 915165"/>
                <a:gd name="connsiteY6" fmla="*/ 733805 h 922938"/>
                <a:gd name="connsiteX7" fmla="*/ 811514 w 915165"/>
                <a:gd name="connsiteY7" fmla="*/ 447162 h 922938"/>
                <a:gd name="connsiteX8" fmla="*/ 838144 w 915165"/>
                <a:gd name="connsiteY8" fmla="*/ 462379 h 922938"/>
                <a:gd name="connsiteX9" fmla="*/ 868579 w 915165"/>
                <a:gd name="connsiteY9" fmla="*/ 431945 h 922938"/>
                <a:gd name="connsiteX10" fmla="*/ 867818 w 915165"/>
                <a:gd name="connsiteY10" fmla="*/ 425858 h 922938"/>
                <a:gd name="connsiteX11" fmla="*/ 879992 w 915165"/>
                <a:gd name="connsiteY11" fmla="*/ 349011 h 922938"/>
                <a:gd name="connsiteX12" fmla="*/ 911152 w 915165"/>
                <a:gd name="connsiteY12" fmla="*/ 360703 h 922938"/>
                <a:gd name="connsiteX13" fmla="*/ 913563 w 915165"/>
                <a:gd name="connsiteY13" fmla="*/ 368467 h 922938"/>
                <a:gd name="connsiteX14" fmla="*/ 913716 w 915165"/>
                <a:gd name="connsiteY14" fmla="*/ 369991 h 922938"/>
                <a:gd name="connsiteX15" fmla="*/ 912995 w 915165"/>
                <a:gd name="connsiteY15" fmla="*/ 368984 h 922938"/>
                <a:gd name="connsiteX16" fmla="*/ 879992 w 915165"/>
                <a:gd name="connsiteY16" fmla="*/ 349011 h 922938"/>
                <a:gd name="connsiteX17" fmla="*/ 461469 w 915165"/>
                <a:gd name="connsiteY17" fmla="*/ 0 h 922938"/>
                <a:gd name="connsiteX18" fmla="*/ 886673 w 915165"/>
                <a:gd name="connsiteY18" fmla="*/ 281845 h 922938"/>
                <a:gd name="connsiteX19" fmla="*/ 888918 w 915165"/>
                <a:gd name="connsiteY19" fmla="*/ 289076 h 922938"/>
                <a:gd name="connsiteX20" fmla="*/ 867628 w 915165"/>
                <a:gd name="connsiteY20" fmla="*/ 296036 h 922938"/>
                <a:gd name="connsiteX21" fmla="*/ 819123 w 915165"/>
                <a:gd name="connsiteY21" fmla="*/ 333033 h 922938"/>
                <a:gd name="connsiteX22" fmla="*/ 799341 w 915165"/>
                <a:gd name="connsiteY22" fmla="*/ 219664 h 922938"/>
                <a:gd name="connsiteX23" fmla="*/ 660103 w 915165"/>
                <a:gd name="connsiteY23" fmla="*/ 206729 h 922938"/>
                <a:gd name="connsiteX24" fmla="*/ 658581 w 915165"/>
                <a:gd name="connsiteY24" fmla="*/ 221186 h 922938"/>
                <a:gd name="connsiteX25" fmla="*/ 771189 w 915165"/>
                <a:gd name="connsiteY25" fmla="*/ 291946 h 922938"/>
                <a:gd name="connsiteX26" fmla="*/ 647168 w 915165"/>
                <a:gd name="connsiteY26" fmla="*/ 279772 h 922938"/>
                <a:gd name="connsiteX27" fmla="*/ 568038 w 915165"/>
                <a:gd name="connsiteY27" fmla="*/ 381728 h 922938"/>
                <a:gd name="connsiteX28" fmla="*/ 578690 w 915165"/>
                <a:gd name="connsiteY28" fmla="*/ 391619 h 922938"/>
                <a:gd name="connsiteX29" fmla="*/ 701950 w 915165"/>
                <a:gd name="connsiteY29" fmla="*/ 340641 h 922938"/>
                <a:gd name="connsiteX30" fmla="*/ 654777 w 915165"/>
                <a:gd name="connsiteY30" fmla="*/ 386293 h 922938"/>
                <a:gd name="connsiteX31" fmla="*/ 641842 w 915165"/>
                <a:gd name="connsiteY31" fmla="*/ 501183 h 922938"/>
                <a:gd name="connsiteX32" fmla="*/ 656298 w 915165"/>
                <a:gd name="connsiteY32" fmla="*/ 503466 h 922938"/>
                <a:gd name="connsiteX33" fmla="*/ 717167 w 915165"/>
                <a:gd name="connsiteY33" fmla="*/ 414445 h 922938"/>
                <a:gd name="connsiteX34" fmla="*/ 714885 w 915165"/>
                <a:gd name="connsiteY34" fmla="*/ 425097 h 922938"/>
                <a:gd name="connsiteX35" fmla="*/ 745319 w 915165"/>
                <a:gd name="connsiteY35" fmla="*/ 455532 h 922938"/>
                <a:gd name="connsiteX36" fmla="*/ 764341 w 915165"/>
                <a:gd name="connsiteY36" fmla="*/ 448684 h 922938"/>
                <a:gd name="connsiteX37" fmla="*/ 733906 w 915165"/>
                <a:gd name="connsiteY37" fmla="*/ 813137 h 922938"/>
                <a:gd name="connsiteX38" fmla="*/ 738376 w 915165"/>
                <a:gd name="connsiteY38" fmla="*/ 823884 h 922938"/>
                <a:gd name="connsiteX39" fmla="*/ 742125 w 915165"/>
                <a:gd name="connsiteY39" fmla="*/ 825443 h 922938"/>
                <a:gd name="connsiteX40" fmla="*/ 719481 w 915165"/>
                <a:gd name="connsiteY40" fmla="*/ 844127 h 922938"/>
                <a:gd name="connsiteX41" fmla="*/ 461469 w 915165"/>
                <a:gd name="connsiteY41" fmla="*/ 922938 h 922938"/>
                <a:gd name="connsiteX42" fmla="*/ 0 w 915165"/>
                <a:gd name="connsiteY42" fmla="*/ 461469 h 922938"/>
                <a:gd name="connsiteX43" fmla="*/ 461469 w 915165"/>
                <a:gd name="connsiteY43"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165" h="922938">
                  <a:moveTo>
                    <a:pt x="867818" y="425858"/>
                  </a:moveTo>
                  <a:cubicBezTo>
                    <a:pt x="900535" y="473031"/>
                    <a:pt x="905100" y="516401"/>
                    <a:pt x="914992" y="538466"/>
                  </a:cubicBezTo>
                  <a:lnTo>
                    <a:pt x="915165" y="538577"/>
                  </a:lnTo>
                  <a:lnTo>
                    <a:pt x="913563" y="554471"/>
                  </a:lnTo>
                  <a:cubicBezTo>
                    <a:pt x="901268" y="614552"/>
                    <a:pt x="877298" y="670380"/>
                    <a:pt x="844126" y="719481"/>
                  </a:cubicBezTo>
                  <a:lnTo>
                    <a:pt x="807578" y="763777"/>
                  </a:lnTo>
                  <a:lnTo>
                    <a:pt x="803062" y="733805"/>
                  </a:lnTo>
                  <a:cubicBezTo>
                    <a:pt x="793254" y="650455"/>
                    <a:pt x="790400" y="548167"/>
                    <a:pt x="811514" y="447162"/>
                  </a:cubicBezTo>
                  <a:cubicBezTo>
                    <a:pt x="816840" y="456292"/>
                    <a:pt x="826732" y="462379"/>
                    <a:pt x="838144" y="462379"/>
                  </a:cubicBezTo>
                  <a:cubicBezTo>
                    <a:pt x="854883" y="462379"/>
                    <a:pt x="868579" y="448684"/>
                    <a:pt x="868579" y="431945"/>
                  </a:cubicBezTo>
                  <a:cubicBezTo>
                    <a:pt x="868579" y="429662"/>
                    <a:pt x="868579" y="428140"/>
                    <a:pt x="867818" y="425858"/>
                  </a:cubicBezTo>
                  <a:close/>
                  <a:moveTo>
                    <a:pt x="879992" y="349011"/>
                  </a:moveTo>
                  <a:lnTo>
                    <a:pt x="911152" y="360703"/>
                  </a:lnTo>
                  <a:lnTo>
                    <a:pt x="913563" y="368467"/>
                  </a:lnTo>
                  <a:lnTo>
                    <a:pt x="913716" y="369991"/>
                  </a:lnTo>
                  <a:lnTo>
                    <a:pt x="912995" y="368984"/>
                  </a:lnTo>
                  <a:cubicBezTo>
                    <a:pt x="903199" y="360424"/>
                    <a:pt x="891786" y="353957"/>
                    <a:pt x="879992" y="349011"/>
                  </a:cubicBezTo>
                  <a:close/>
                  <a:moveTo>
                    <a:pt x="461469" y="0"/>
                  </a:moveTo>
                  <a:cubicBezTo>
                    <a:pt x="652616" y="0"/>
                    <a:pt x="816619" y="116217"/>
                    <a:pt x="886673" y="281845"/>
                  </a:cubicBezTo>
                  <a:lnTo>
                    <a:pt x="888918" y="289076"/>
                  </a:lnTo>
                  <a:lnTo>
                    <a:pt x="867628" y="296036"/>
                  </a:lnTo>
                  <a:cubicBezTo>
                    <a:pt x="844231" y="308115"/>
                    <a:pt x="826732" y="325044"/>
                    <a:pt x="819123" y="333033"/>
                  </a:cubicBezTo>
                  <a:cubicBezTo>
                    <a:pt x="829014" y="312489"/>
                    <a:pt x="848797" y="258468"/>
                    <a:pt x="799341" y="219664"/>
                  </a:cubicBezTo>
                  <a:cubicBezTo>
                    <a:pt x="767384" y="194556"/>
                    <a:pt x="698907" y="200643"/>
                    <a:pt x="660103" y="206729"/>
                  </a:cubicBezTo>
                  <a:cubicBezTo>
                    <a:pt x="652494" y="208251"/>
                    <a:pt x="650972" y="218142"/>
                    <a:pt x="658581" y="221186"/>
                  </a:cubicBezTo>
                  <a:cubicBezTo>
                    <a:pt x="685972" y="231838"/>
                    <a:pt x="730102" y="253903"/>
                    <a:pt x="771189" y="291946"/>
                  </a:cubicBezTo>
                  <a:cubicBezTo>
                    <a:pt x="739993" y="268359"/>
                    <a:pt x="696624" y="252381"/>
                    <a:pt x="647168" y="279772"/>
                  </a:cubicBezTo>
                  <a:cubicBezTo>
                    <a:pt x="613690" y="298794"/>
                    <a:pt x="584016" y="349772"/>
                    <a:pt x="568038" y="381728"/>
                  </a:cubicBezTo>
                  <a:cubicBezTo>
                    <a:pt x="564234" y="388576"/>
                    <a:pt x="572603" y="395423"/>
                    <a:pt x="578690" y="391619"/>
                  </a:cubicBezTo>
                  <a:cubicBezTo>
                    <a:pt x="603799" y="374880"/>
                    <a:pt x="647929" y="349772"/>
                    <a:pt x="701950" y="340641"/>
                  </a:cubicBezTo>
                  <a:cubicBezTo>
                    <a:pt x="684450" y="349011"/>
                    <a:pt x="667711" y="362706"/>
                    <a:pt x="654777" y="386293"/>
                  </a:cubicBezTo>
                  <a:cubicBezTo>
                    <a:pt x="636516" y="419010"/>
                    <a:pt x="638038" y="469227"/>
                    <a:pt x="641842" y="501183"/>
                  </a:cubicBezTo>
                  <a:cubicBezTo>
                    <a:pt x="642603" y="508792"/>
                    <a:pt x="653255" y="510314"/>
                    <a:pt x="656298" y="503466"/>
                  </a:cubicBezTo>
                  <a:cubicBezTo>
                    <a:pt x="666190" y="479879"/>
                    <a:pt x="685211" y="444879"/>
                    <a:pt x="717167" y="414445"/>
                  </a:cubicBezTo>
                  <a:cubicBezTo>
                    <a:pt x="715646" y="417488"/>
                    <a:pt x="714885" y="421293"/>
                    <a:pt x="714885" y="425097"/>
                  </a:cubicBezTo>
                  <a:cubicBezTo>
                    <a:pt x="714885" y="441836"/>
                    <a:pt x="728580" y="455532"/>
                    <a:pt x="745319" y="455532"/>
                  </a:cubicBezTo>
                  <a:cubicBezTo>
                    <a:pt x="752167" y="455532"/>
                    <a:pt x="759015" y="453249"/>
                    <a:pt x="764341" y="448684"/>
                  </a:cubicBezTo>
                  <a:cubicBezTo>
                    <a:pt x="736189" y="580313"/>
                    <a:pt x="733906" y="761398"/>
                    <a:pt x="733906" y="813137"/>
                  </a:cubicBezTo>
                  <a:cubicBezTo>
                    <a:pt x="733906" y="817322"/>
                    <a:pt x="735618" y="821126"/>
                    <a:pt x="738376" y="823884"/>
                  </a:cubicBezTo>
                  <a:lnTo>
                    <a:pt x="742125" y="825443"/>
                  </a:lnTo>
                  <a:lnTo>
                    <a:pt x="719481" y="844127"/>
                  </a:lnTo>
                  <a:cubicBezTo>
                    <a:pt x="645830" y="893884"/>
                    <a:pt x="557042"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87" name="Picture 186" descr="A picture containing silhouette&#10;&#10;Description automatically generated">
              <a:extLst>
                <a:ext uri="{FF2B5EF4-FFF2-40B4-BE49-F238E27FC236}">
                  <a16:creationId xmlns:a16="http://schemas.microsoft.com/office/drawing/2014/main" id="{47E71DCF-161E-472F-A28E-5388EA789C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0" y="5271219"/>
              <a:ext cx="527071" cy="520931"/>
            </a:xfrm>
            <a:prstGeom prst="rect">
              <a:avLst/>
            </a:prstGeom>
          </p:spPr>
        </p:pic>
      </p:grpSp>
      <p:sp>
        <p:nvSpPr>
          <p:cNvPr id="190" name="Freeform: Shape 189">
            <a:extLst>
              <a:ext uri="{FF2B5EF4-FFF2-40B4-BE49-F238E27FC236}">
                <a16:creationId xmlns:a16="http://schemas.microsoft.com/office/drawing/2014/main" id="{260ADE0E-C36D-4366-9076-E0994D786473}"/>
              </a:ext>
            </a:extLst>
          </p:cNvPr>
          <p:cNvSpPr/>
          <p:nvPr/>
        </p:nvSpPr>
        <p:spPr>
          <a:xfrm>
            <a:off x="2664357" y="4206145"/>
            <a:ext cx="1675794" cy="1675794"/>
          </a:xfrm>
          <a:custGeom>
            <a:avLst/>
            <a:gdLst>
              <a:gd name="connsiteX0" fmla="*/ 274448 w 922938"/>
              <a:gd name="connsiteY0" fmla="*/ 756097 h 922938"/>
              <a:gd name="connsiteX1" fmla="*/ 266124 w 922938"/>
              <a:gd name="connsiteY1" fmla="*/ 764421 h 922938"/>
              <a:gd name="connsiteX2" fmla="*/ 292466 w 922938"/>
              <a:gd name="connsiteY2" fmla="*/ 790763 h 922938"/>
              <a:gd name="connsiteX3" fmla="*/ 266124 w 922938"/>
              <a:gd name="connsiteY3" fmla="*/ 817105 h 922938"/>
              <a:gd name="connsiteX4" fmla="*/ 274448 w 922938"/>
              <a:gd name="connsiteY4" fmla="*/ 825429 h 922938"/>
              <a:gd name="connsiteX5" fmla="*/ 300789 w 922938"/>
              <a:gd name="connsiteY5" fmla="*/ 799087 h 922938"/>
              <a:gd name="connsiteX6" fmla="*/ 327131 w 922938"/>
              <a:gd name="connsiteY6" fmla="*/ 825429 h 922938"/>
              <a:gd name="connsiteX7" fmla="*/ 335455 w 922938"/>
              <a:gd name="connsiteY7" fmla="*/ 817105 h 922938"/>
              <a:gd name="connsiteX8" fmla="*/ 309113 w 922938"/>
              <a:gd name="connsiteY8" fmla="*/ 790763 h 922938"/>
              <a:gd name="connsiteX9" fmla="*/ 335455 w 922938"/>
              <a:gd name="connsiteY9" fmla="*/ 764421 h 922938"/>
              <a:gd name="connsiteX10" fmla="*/ 327131 w 922938"/>
              <a:gd name="connsiteY10" fmla="*/ 756097 h 922938"/>
              <a:gd name="connsiteX11" fmla="*/ 300789 w 922938"/>
              <a:gd name="connsiteY11" fmla="*/ 782439 h 922938"/>
              <a:gd name="connsiteX12" fmla="*/ 588244 w 922938"/>
              <a:gd name="connsiteY12" fmla="*/ 736815 h 922938"/>
              <a:gd name="connsiteX13" fmla="*/ 574623 w 922938"/>
              <a:gd name="connsiteY13" fmla="*/ 750436 h 922938"/>
              <a:gd name="connsiteX14" fmla="*/ 617729 w 922938"/>
              <a:gd name="connsiteY14" fmla="*/ 793542 h 922938"/>
              <a:gd name="connsiteX15" fmla="*/ 574623 w 922938"/>
              <a:gd name="connsiteY15" fmla="*/ 836648 h 922938"/>
              <a:gd name="connsiteX16" fmla="*/ 588244 w 922938"/>
              <a:gd name="connsiteY16" fmla="*/ 850269 h 922938"/>
              <a:gd name="connsiteX17" fmla="*/ 631350 w 922938"/>
              <a:gd name="connsiteY17" fmla="*/ 807163 h 922938"/>
              <a:gd name="connsiteX18" fmla="*/ 674456 w 922938"/>
              <a:gd name="connsiteY18" fmla="*/ 850269 h 922938"/>
              <a:gd name="connsiteX19" fmla="*/ 688077 w 922938"/>
              <a:gd name="connsiteY19" fmla="*/ 836648 h 922938"/>
              <a:gd name="connsiteX20" fmla="*/ 644971 w 922938"/>
              <a:gd name="connsiteY20" fmla="*/ 793542 h 922938"/>
              <a:gd name="connsiteX21" fmla="*/ 688077 w 922938"/>
              <a:gd name="connsiteY21" fmla="*/ 750436 h 922938"/>
              <a:gd name="connsiteX22" fmla="*/ 674456 w 922938"/>
              <a:gd name="connsiteY22" fmla="*/ 736815 h 922938"/>
              <a:gd name="connsiteX23" fmla="*/ 631350 w 922938"/>
              <a:gd name="connsiteY23" fmla="*/ 779921 h 922938"/>
              <a:gd name="connsiteX24" fmla="*/ 668121 w 922938"/>
              <a:gd name="connsiteY24" fmla="*/ 662984 h 922938"/>
              <a:gd name="connsiteX25" fmla="*/ 659797 w 922938"/>
              <a:gd name="connsiteY25" fmla="*/ 671308 h 922938"/>
              <a:gd name="connsiteX26" fmla="*/ 686139 w 922938"/>
              <a:gd name="connsiteY26" fmla="*/ 697650 h 922938"/>
              <a:gd name="connsiteX27" fmla="*/ 659797 w 922938"/>
              <a:gd name="connsiteY27" fmla="*/ 723992 h 922938"/>
              <a:gd name="connsiteX28" fmla="*/ 668121 w 922938"/>
              <a:gd name="connsiteY28" fmla="*/ 732316 h 922938"/>
              <a:gd name="connsiteX29" fmla="*/ 694462 w 922938"/>
              <a:gd name="connsiteY29" fmla="*/ 705974 h 922938"/>
              <a:gd name="connsiteX30" fmla="*/ 720804 w 922938"/>
              <a:gd name="connsiteY30" fmla="*/ 732316 h 922938"/>
              <a:gd name="connsiteX31" fmla="*/ 729128 w 922938"/>
              <a:gd name="connsiteY31" fmla="*/ 723992 h 922938"/>
              <a:gd name="connsiteX32" fmla="*/ 702786 w 922938"/>
              <a:gd name="connsiteY32" fmla="*/ 697650 h 922938"/>
              <a:gd name="connsiteX33" fmla="*/ 729128 w 922938"/>
              <a:gd name="connsiteY33" fmla="*/ 671308 h 922938"/>
              <a:gd name="connsiteX34" fmla="*/ 720804 w 922938"/>
              <a:gd name="connsiteY34" fmla="*/ 662984 h 922938"/>
              <a:gd name="connsiteX35" fmla="*/ 694462 w 922938"/>
              <a:gd name="connsiteY35" fmla="*/ 689326 h 922938"/>
              <a:gd name="connsiteX36" fmla="*/ 300358 w 922938"/>
              <a:gd name="connsiteY36" fmla="*/ 575458 h 922938"/>
              <a:gd name="connsiteX37" fmla="*/ 292034 w 922938"/>
              <a:gd name="connsiteY37" fmla="*/ 583782 h 922938"/>
              <a:gd name="connsiteX38" fmla="*/ 318376 w 922938"/>
              <a:gd name="connsiteY38" fmla="*/ 610124 h 922938"/>
              <a:gd name="connsiteX39" fmla="*/ 292034 w 922938"/>
              <a:gd name="connsiteY39" fmla="*/ 636466 h 922938"/>
              <a:gd name="connsiteX40" fmla="*/ 300358 w 922938"/>
              <a:gd name="connsiteY40" fmla="*/ 644790 h 922938"/>
              <a:gd name="connsiteX41" fmla="*/ 326699 w 922938"/>
              <a:gd name="connsiteY41" fmla="*/ 618448 h 922938"/>
              <a:gd name="connsiteX42" fmla="*/ 353041 w 922938"/>
              <a:gd name="connsiteY42" fmla="*/ 644790 h 922938"/>
              <a:gd name="connsiteX43" fmla="*/ 361365 w 922938"/>
              <a:gd name="connsiteY43" fmla="*/ 636466 h 922938"/>
              <a:gd name="connsiteX44" fmla="*/ 335023 w 922938"/>
              <a:gd name="connsiteY44" fmla="*/ 610124 h 922938"/>
              <a:gd name="connsiteX45" fmla="*/ 361365 w 922938"/>
              <a:gd name="connsiteY45" fmla="*/ 583782 h 922938"/>
              <a:gd name="connsiteX46" fmla="*/ 353041 w 922938"/>
              <a:gd name="connsiteY46" fmla="*/ 575458 h 922938"/>
              <a:gd name="connsiteX47" fmla="*/ 326699 w 922938"/>
              <a:gd name="connsiteY47" fmla="*/ 601800 h 922938"/>
              <a:gd name="connsiteX48" fmla="*/ 762257 w 922938"/>
              <a:gd name="connsiteY48" fmla="*/ 558661 h 922938"/>
              <a:gd name="connsiteX49" fmla="*/ 748636 w 922938"/>
              <a:gd name="connsiteY49" fmla="*/ 572282 h 922938"/>
              <a:gd name="connsiteX50" fmla="*/ 791742 w 922938"/>
              <a:gd name="connsiteY50" fmla="*/ 615388 h 922938"/>
              <a:gd name="connsiteX51" fmla="*/ 748636 w 922938"/>
              <a:gd name="connsiteY51" fmla="*/ 658494 h 922938"/>
              <a:gd name="connsiteX52" fmla="*/ 762257 w 922938"/>
              <a:gd name="connsiteY52" fmla="*/ 672115 h 922938"/>
              <a:gd name="connsiteX53" fmla="*/ 805363 w 922938"/>
              <a:gd name="connsiteY53" fmla="*/ 629009 h 922938"/>
              <a:gd name="connsiteX54" fmla="*/ 848469 w 922938"/>
              <a:gd name="connsiteY54" fmla="*/ 672115 h 922938"/>
              <a:gd name="connsiteX55" fmla="*/ 862090 w 922938"/>
              <a:gd name="connsiteY55" fmla="*/ 658494 h 922938"/>
              <a:gd name="connsiteX56" fmla="*/ 818984 w 922938"/>
              <a:gd name="connsiteY56" fmla="*/ 615388 h 922938"/>
              <a:gd name="connsiteX57" fmla="*/ 862090 w 922938"/>
              <a:gd name="connsiteY57" fmla="*/ 572282 h 922938"/>
              <a:gd name="connsiteX58" fmla="*/ 848469 w 922938"/>
              <a:gd name="connsiteY58" fmla="*/ 558661 h 922938"/>
              <a:gd name="connsiteX59" fmla="*/ 805363 w 922938"/>
              <a:gd name="connsiteY59" fmla="*/ 601767 h 922938"/>
              <a:gd name="connsiteX60" fmla="*/ 131580 w 922938"/>
              <a:gd name="connsiteY60" fmla="*/ 520858 h 922938"/>
              <a:gd name="connsiteX61" fmla="*/ 110660 w 922938"/>
              <a:gd name="connsiteY61" fmla="*/ 541778 h 922938"/>
              <a:gd name="connsiteX62" fmla="*/ 176867 w 922938"/>
              <a:gd name="connsiteY62" fmla="*/ 607985 h 922938"/>
              <a:gd name="connsiteX63" fmla="*/ 110660 w 922938"/>
              <a:gd name="connsiteY63" fmla="*/ 674191 h 922938"/>
              <a:gd name="connsiteX64" fmla="*/ 131580 w 922938"/>
              <a:gd name="connsiteY64" fmla="*/ 695112 h 922938"/>
              <a:gd name="connsiteX65" fmla="*/ 197787 w 922938"/>
              <a:gd name="connsiteY65" fmla="*/ 628905 h 922938"/>
              <a:gd name="connsiteX66" fmla="*/ 263993 w 922938"/>
              <a:gd name="connsiteY66" fmla="*/ 695112 h 922938"/>
              <a:gd name="connsiteX67" fmla="*/ 284914 w 922938"/>
              <a:gd name="connsiteY67" fmla="*/ 674191 h 922938"/>
              <a:gd name="connsiteX68" fmla="*/ 218707 w 922938"/>
              <a:gd name="connsiteY68" fmla="*/ 607985 h 922938"/>
              <a:gd name="connsiteX69" fmla="*/ 284914 w 922938"/>
              <a:gd name="connsiteY69" fmla="*/ 541778 h 922938"/>
              <a:gd name="connsiteX70" fmla="*/ 263993 w 922938"/>
              <a:gd name="connsiteY70" fmla="*/ 520858 h 922938"/>
              <a:gd name="connsiteX71" fmla="*/ 197787 w 922938"/>
              <a:gd name="connsiteY71" fmla="*/ 587065 h 922938"/>
              <a:gd name="connsiteX72" fmla="*/ 588795 w 922938"/>
              <a:gd name="connsiteY72" fmla="*/ 518313 h 922938"/>
              <a:gd name="connsiteX73" fmla="*/ 575174 w 922938"/>
              <a:gd name="connsiteY73" fmla="*/ 531934 h 922938"/>
              <a:gd name="connsiteX74" fmla="*/ 618280 w 922938"/>
              <a:gd name="connsiteY74" fmla="*/ 575040 h 922938"/>
              <a:gd name="connsiteX75" fmla="*/ 575174 w 922938"/>
              <a:gd name="connsiteY75" fmla="*/ 618146 h 922938"/>
              <a:gd name="connsiteX76" fmla="*/ 588795 w 922938"/>
              <a:gd name="connsiteY76" fmla="*/ 631767 h 922938"/>
              <a:gd name="connsiteX77" fmla="*/ 631901 w 922938"/>
              <a:gd name="connsiteY77" fmla="*/ 588661 h 922938"/>
              <a:gd name="connsiteX78" fmla="*/ 675007 w 922938"/>
              <a:gd name="connsiteY78" fmla="*/ 631767 h 922938"/>
              <a:gd name="connsiteX79" fmla="*/ 688628 w 922938"/>
              <a:gd name="connsiteY79" fmla="*/ 618146 h 922938"/>
              <a:gd name="connsiteX80" fmla="*/ 645522 w 922938"/>
              <a:gd name="connsiteY80" fmla="*/ 575040 h 922938"/>
              <a:gd name="connsiteX81" fmla="*/ 688628 w 922938"/>
              <a:gd name="connsiteY81" fmla="*/ 531934 h 922938"/>
              <a:gd name="connsiteX82" fmla="*/ 675007 w 922938"/>
              <a:gd name="connsiteY82" fmla="*/ 518313 h 922938"/>
              <a:gd name="connsiteX83" fmla="*/ 631901 w 922938"/>
              <a:gd name="connsiteY83" fmla="*/ 561419 h 922938"/>
              <a:gd name="connsiteX84" fmla="*/ 536968 w 922938"/>
              <a:gd name="connsiteY84" fmla="*/ 506676 h 922938"/>
              <a:gd name="connsiteX85" fmla="*/ 516642 w 922938"/>
              <a:gd name="connsiteY85" fmla="*/ 520392 h 922938"/>
              <a:gd name="connsiteX86" fmla="*/ 461356 w 922938"/>
              <a:gd name="connsiteY86" fmla="*/ 531581 h 922938"/>
              <a:gd name="connsiteX87" fmla="*/ 406070 w 922938"/>
              <a:gd name="connsiteY87" fmla="*/ 520392 h 922938"/>
              <a:gd name="connsiteX88" fmla="*/ 386150 w 922938"/>
              <a:gd name="connsiteY88" fmla="*/ 506950 h 922938"/>
              <a:gd name="connsiteX89" fmla="*/ 386150 w 922938"/>
              <a:gd name="connsiteY89" fmla="*/ 870743 h 922938"/>
              <a:gd name="connsiteX90" fmla="*/ 536968 w 922938"/>
              <a:gd name="connsiteY90" fmla="*/ 870743 h 922938"/>
              <a:gd name="connsiteX91" fmla="*/ 818239 w 922938"/>
              <a:gd name="connsiteY91" fmla="*/ 422894 h 922938"/>
              <a:gd name="connsiteX92" fmla="*/ 809915 w 922938"/>
              <a:gd name="connsiteY92" fmla="*/ 431218 h 922938"/>
              <a:gd name="connsiteX93" fmla="*/ 836257 w 922938"/>
              <a:gd name="connsiteY93" fmla="*/ 457560 h 922938"/>
              <a:gd name="connsiteX94" fmla="*/ 809915 w 922938"/>
              <a:gd name="connsiteY94" fmla="*/ 483902 h 922938"/>
              <a:gd name="connsiteX95" fmla="*/ 818239 w 922938"/>
              <a:gd name="connsiteY95" fmla="*/ 492226 h 922938"/>
              <a:gd name="connsiteX96" fmla="*/ 844580 w 922938"/>
              <a:gd name="connsiteY96" fmla="*/ 465884 h 922938"/>
              <a:gd name="connsiteX97" fmla="*/ 870922 w 922938"/>
              <a:gd name="connsiteY97" fmla="*/ 492226 h 922938"/>
              <a:gd name="connsiteX98" fmla="*/ 879246 w 922938"/>
              <a:gd name="connsiteY98" fmla="*/ 483902 h 922938"/>
              <a:gd name="connsiteX99" fmla="*/ 852904 w 922938"/>
              <a:gd name="connsiteY99" fmla="*/ 457560 h 922938"/>
              <a:gd name="connsiteX100" fmla="*/ 879246 w 922938"/>
              <a:gd name="connsiteY100" fmla="*/ 431218 h 922938"/>
              <a:gd name="connsiteX101" fmla="*/ 870922 w 922938"/>
              <a:gd name="connsiteY101" fmla="*/ 422894 h 922938"/>
              <a:gd name="connsiteX102" fmla="*/ 844580 w 922938"/>
              <a:gd name="connsiteY102" fmla="*/ 449236 h 922938"/>
              <a:gd name="connsiteX103" fmla="*/ 346810 w 922938"/>
              <a:gd name="connsiteY103" fmla="*/ 417848 h 922938"/>
              <a:gd name="connsiteX104" fmla="*/ 377478 w 922938"/>
              <a:gd name="connsiteY104" fmla="*/ 471922 h 922938"/>
              <a:gd name="connsiteX105" fmla="*/ 378467 w 922938"/>
              <a:gd name="connsiteY105" fmla="*/ 472689 h 922938"/>
              <a:gd name="connsiteX106" fmla="*/ 386150 w 922938"/>
              <a:gd name="connsiteY106" fmla="*/ 472689 h 922938"/>
              <a:gd name="connsiteX107" fmla="*/ 386150 w 922938"/>
              <a:gd name="connsiteY107" fmla="*/ 478647 h 922938"/>
              <a:gd name="connsiteX108" fmla="*/ 402103 w 922938"/>
              <a:gd name="connsiteY108" fmla="*/ 491019 h 922938"/>
              <a:gd name="connsiteX109" fmla="*/ 431298 w 922938"/>
              <a:gd name="connsiteY109" fmla="*/ 503147 h 922938"/>
              <a:gd name="connsiteX110" fmla="*/ 431298 w 922938"/>
              <a:gd name="connsiteY110" fmla="*/ 460497 h 922938"/>
              <a:gd name="connsiteX111" fmla="*/ 389460 w 922938"/>
              <a:gd name="connsiteY111" fmla="*/ 417848 h 922938"/>
              <a:gd name="connsiteX112" fmla="*/ 533251 w 922938"/>
              <a:gd name="connsiteY112" fmla="*/ 417442 h 922938"/>
              <a:gd name="connsiteX113" fmla="*/ 491414 w 922938"/>
              <a:gd name="connsiteY113" fmla="*/ 460497 h 922938"/>
              <a:gd name="connsiteX114" fmla="*/ 491414 w 922938"/>
              <a:gd name="connsiteY114" fmla="*/ 503147 h 922938"/>
              <a:gd name="connsiteX115" fmla="*/ 520609 w 922938"/>
              <a:gd name="connsiteY115" fmla="*/ 491013 h 922938"/>
              <a:gd name="connsiteX116" fmla="*/ 536968 w 922938"/>
              <a:gd name="connsiteY116" fmla="*/ 478297 h 922938"/>
              <a:gd name="connsiteX117" fmla="*/ 536968 w 922938"/>
              <a:gd name="connsiteY117" fmla="*/ 472689 h 922938"/>
              <a:gd name="connsiteX118" fmla="*/ 544182 w 922938"/>
              <a:gd name="connsiteY118" fmla="*/ 472689 h 922938"/>
              <a:gd name="connsiteX119" fmla="*/ 545234 w 922938"/>
              <a:gd name="connsiteY119" fmla="*/ 471871 h 922938"/>
              <a:gd name="connsiteX120" fmla="*/ 575902 w 922938"/>
              <a:gd name="connsiteY120" fmla="*/ 417442 h 922938"/>
              <a:gd name="connsiteX121" fmla="*/ 49654 w 922938"/>
              <a:gd name="connsiteY121" fmla="*/ 350952 h 922938"/>
              <a:gd name="connsiteX122" fmla="*/ 41330 w 922938"/>
              <a:gd name="connsiteY122" fmla="*/ 359276 h 922938"/>
              <a:gd name="connsiteX123" fmla="*/ 67672 w 922938"/>
              <a:gd name="connsiteY123" fmla="*/ 385618 h 922938"/>
              <a:gd name="connsiteX124" fmla="*/ 41330 w 922938"/>
              <a:gd name="connsiteY124" fmla="*/ 411960 h 922938"/>
              <a:gd name="connsiteX125" fmla="*/ 49654 w 922938"/>
              <a:gd name="connsiteY125" fmla="*/ 420284 h 922938"/>
              <a:gd name="connsiteX126" fmla="*/ 75995 w 922938"/>
              <a:gd name="connsiteY126" fmla="*/ 393942 h 922938"/>
              <a:gd name="connsiteX127" fmla="*/ 102337 w 922938"/>
              <a:gd name="connsiteY127" fmla="*/ 420284 h 922938"/>
              <a:gd name="connsiteX128" fmla="*/ 110661 w 922938"/>
              <a:gd name="connsiteY128" fmla="*/ 411960 h 922938"/>
              <a:gd name="connsiteX129" fmla="*/ 84319 w 922938"/>
              <a:gd name="connsiteY129" fmla="*/ 385618 h 922938"/>
              <a:gd name="connsiteX130" fmla="*/ 110661 w 922938"/>
              <a:gd name="connsiteY130" fmla="*/ 359276 h 922938"/>
              <a:gd name="connsiteX131" fmla="*/ 102337 w 922938"/>
              <a:gd name="connsiteY131" fmla="*/ 350952 h 922938"/>
              <a:gd name="connsiteX132" fmla="*/ 75995 w 922938"/>
              <a:gd name="connsiteY132" fmla="*/ 377294 h 922938"/>
              <a:gd name="connsiteX133" fmla="*/ 461356 w 922938"/>
              <a:gd name="connsiteY133" fmla="*/ 336610 h 922938"/>
              <a:gd name="connsiteX134" fmla="*/ 408552 w 922938"/>
              <a:gd name="connsiteY134" fmla="*/ 386165 h 922938"/>
              <a:gd name="connsiteX135" fmla="*/ 454857 w 922938"/>
              <a:gd name="connsiteY135" fmla="*/ 441813 h 922938"/>
              <a:gd name="connsiteX136" fmla="*/ 467855 w 922938"/>
              <a:gd name="connsiteY136" fmla="*/ 441813 h 922938"/>
              <a:gd name="connsiteX137" fmla="*/ 514161 w 922938"/>
              <a:gd name="connsiteY137" fmla="*/ 386165 h 922938"/>
              <a:gd name="connsiteX138" fmla="*/ 461356 w 922938"/>
              <a:gd name="connsiteY138" fmla="*/ 336610 h 922938"/>
              <a:gd name="connsiteX139" fmla="*/ 565931 w 922938"/>
              <a:gd name="connsiteY139" fmla="*/ 295001 h 922938"/>
              <a:gd name="connsiteX140" fmla="*/ 592333 w 922938"/>
              <a:gd name="connsiteY140" fmla="*/ 334129 h 922938"/>
              <a:gd name="connsiteX141" fmla="*/ 603522 w 922938"/>
              <a:gd name="connsiteY141" fmla="*/ 389415 h 922938"/>
              <a:gd name="connsiteX142" fmla="*/ 592333 w 922938"/>
              <a:gd name="connsiteY142" fmla="*/ 444701 h 922938"/>
              <a:gd name="connsiteX143" fmla="*/ 573448 w 922938"/>
              <a:gd name="connsiteY143" fmla="*/ 472689 h 922938"/>
              <a:gd name="connsiteX144" fmla="*/ 769069 w 922938"/>
              <a:gd name="connsiteY144" fmla="*/ 472689 h 922938"/>
              <a:gd name="connsiteX145" fmla="*/ 769069 w 922938"/>
              <a:gd name="connsiteY145" fmla="*/ 295001 h 922938"/>
              <a:gd name="connsiteX146" fmla="*/ 147300 w 922938"/>
              <a:gd name="connsiteY146" fmla="*/ 295001 h 922938"/>
              <a:gd name="connsiteX147" fmla="*/ 147300 w 922938"/>
              <a:gd name="connsiteY147" fmla="*/ 472689 h 922938"/>
              <a:gd name="connsiteX148" fmla="*/ 349264 w 922938"/>
              <a:gd name="connsiteY148" fmla="*/ 472689 h 922938"/>
              <a:gd name="connsiteX149" fmla="*/ 330379 w 922938"/>
              <a:gd name="connsiteY149" fmla="*/ 444701 h 922938"/>
              <a:gd name="connsiteX150" fmla="*/ 319190 w 922938"/>
              <a:gd name="connsiteY150" fmla="*/ 389415 h 922938"/>
              <a:gd name="connsiteX151" fmla="*/ 330379 w 922938"/>
              <a:gd name="connsiteY151" fmla="*/ 334129 h 922938"/>
              <a:gd name="connsiteX152" fmla="*/ 356781 w 922938"/>
              <a:gd name="connsiteY152" fmla="*/ 295001 h 922938"/>
              <a:gd name="connsiteX153" fmla="*/ 491414 w 922938"/>
              <a:gd name="connsiteY153" fmla="*/ 275681 h 922938"/>
              <a:gd name="connsiteX154" fmla="*/ 491414 w 922938"/>
              <a:gd name="connsiteY154" fmla="*/ 318331 h 922938"/>
              <a:gd name="connsiteX155" fmla="*/ 531627 w 922938"/>
              <a:gd name="connsiteY155" fmla="*/ 357732 h 922938"/>
              <a:gd name="connsiteX156" fmla="*/ 574683 w 922938"/>
              <a:gd name="connsiteY156" fmla="*/ 357732 h 922938"/>
              <a:gd name="connsiteX157" fmla="*/ 491414 w 922938"/>
              <a:gd name="connsiteY157" fmla="*/ 275681 h 922938"/>
              <a:gd name="connsiteX158" fmla="*/ 431298 w 922938"/>
              <a:gd name="connsiteY158" fmla="*/ 275681 h 922938"/>
              <a:gd name="connsiteX159" fmla="*/ 348029 w 922938"/>
              <a:gd name="connsiteY159" fmla="*/ 357732 h 922938"/>
              <a:gd name="connsiteX160" fmla="*/ 391085 w 922938"/>
              <a:gd name="connsiteY160" fmla="*/ 357732 h 922938"/>
              <a:gd name="connsiteX161" fmla="*/ 431298 w 922938"/>
              <a:gd name="connsiteY161" fmla="*/ 318331 h 922938"/>
              <a:gd name="connsiteX162" fmla="*/ 758269 w 922938"/>
              <a:gd name="connsiteY162" fmla="*/ 202714 h 922938"/>
              <a:gd name="connsiteX163" fmla="*/ 749945 w 922938"/>
              <a:gd name="connsiteY163" fmla="*/ 211038 h 922938"/>
              <a:gd name="connsiteX164" fmla="*/ 776287 w 922938"/>
              <a:gd name="connsiteY164" fmla="*/ 237380 h 922938"/>
              <a:gd name="connsiteX165" fmla="*/ 749945 w 922938"/>
              <a:gd name="connsiteY165" fmla="*/ 263722 h 922938"/>
              <a:gd name="connsiteX166" fmla="*/ 758269 w 922938"/>
              <a:gd name="connsiteY166" fmla="*/ 272046 h 922938"/>
              <a:gd name="connsiteX167" fmla="*/ 784610 w 922938"/>
              <a:gd name="connsiteY167" fmla="*/ 245704 h 922938"/>
              <a:gd name="connsiteX168" fmla="*/ 810952 w 922938"/>
              <a:gd name="connsiteY168" fmla="*/ 272046 h 922938"/>
              <a:gd name="connsiteX169" fmla="*/ 819276 w 922938"/>
              <a:gd name="connsiteY169" fmla="*/ 263722 h 922938"/>
              <a:gd name="connsiteX170" fmla="*/ 792934 w 922938"/>
              <a:gd name="connsiteY170" fmla="*/ 237380 h 922938"/>
              <a:gd name="connsiteX171" fmla="*/ 819276 w 922938"/>
              <a:gd name="connsiteY171" fmla="*/ 211038 h 922938"/>
              <a:gd name="connsiteX172" fmla="*/ 810952 w 922938"/>
              <a:gd name="connsiteY172" fmla="*/ 202714 h 922938"/>
              <a:gd name="connsiteX173" fmla="*/ 784610 w 922938"/>
              <a:gd name="connsiteY173" fmla="*/ 229056 h 922938"/>
              <a:gd name="connsiteX174" fmla="*/ 126874 w 922938"/>
              <a:gd name="connsiteY174" fmla="*/ 190598 h 922938"/>
              <a:gd name="connsiteX175" fmla="*/ 118550 w 922938"/>
              <a:gd name="connsiteY175" fmla="*/ 198922 h 922938"/>
              <a:gd name="connsiteX176" fmla="*/ 144892 w 922938"/>
              <a:gd name="connsiteY176" fmla="*/ 225264 h 922938"/>
              <a:gd name="connsiteX177" fmla="*/ 118550 w 922938"/>
              <a:gd name="connsiteY177" fmla="*/ 251606 h 922938"/>
              <a:gd name="connsiteX178" fmla="*/ 126874 w 922938"/>
              <a:gd name="connsiteY178" fmla="*/ 259930 h 922938"/>
              <a:gd name="connsiteX179" fmla="*/ 153215 w 922938"/>
              <a:gd name="connsiteY179" fmla="*/ 233588 h 922938"/>
              <a:gd name="connsiteX180" fmla="*/ 179557 w 922938"/>
              <a:gd name="connsiteY180" fmla="*/ 259930 h 922938"/>
              <a:gd name="connsiteX181" fmla="*/ 187881 w 922938"/>
              <a:gd name="connsiteY181" fmla="*/ 251606 h 922938"/>
              <a:gd name="connsiteX182" fmla="*/ 161539 w 922938"/>
              <a:gd name="connsiteY182" fmla="*/ 225264 h 922938"/>
              <a:gd name="connsiteX183" fmla="*/ 187881 w 922938"/>
              <a:gd name="connsiteY183" fmla="*/ 198922 h 922938"/>
              <a:gd name="connsiteX184" fmla="*/ 179557 w 922938"/>
              <a:gd name="connsiteY184" fmla="*/ 190598 h 922938"/>
              <a:gd name="connsiteX185" fmla="*/ 153215 w 922938"/>
              <a:gd name="connsiteY185" fmla="*/ 216940 h 922938"/>
              <a:gd name="connsiteX186" fmla="*/ 613923 w 922938"/>
              <a:gd name="connsiteY186" fmla="*/ 116196 h 922938"/>
              <a:gd name="connsiteX187" fmla="*/ 600302 w 922938"/>
              <a:gd name="connsiteY187" fmla="*/ 129817 h 922938"/>
              <a:gd name="connsiteX188" fmla="*/ 643408 w 922938"/>
              <a:gd name="connsiteY188" fmla="*/ 172923 h 922938"/>
              <a:gd name="connsiteX189" fmla="*/ 600302 w 922938"/>
              <a:gd name="connsiteY189" fmla="*/ 216029 h 922938"/>
              <a:gd name="connsiteX190" fmla="*/ 613923 w 922938"/>
              <a:gd name="connsiteY190" fmla="*/ 229650 h 922938"/>
              <a:gd name="connsiteX191" fmla="*/ 657029 w 922938"/>
              <a:gd name="connsiteY191" fmla="*/ 186544 h 922938"/>
              <a:gd name="connsiteX192" fmla="*/ 700135 w 922938"/>
              <a:gd name="connsiteY192" fmla="*/ 229650 h 922938"/>
              <a:gd name="connsiteX193" fmla="*/ 713756 w 922938"/>
              <a:gd name="connsiteY193" fmla="*/ 216029 h 922938"/>
              <a:gd name="connsiteX194" fmla="*/ 670650 w 922938"/>
              <a:gd name="connsiteY194" fmla="*/ 172923 h 922938"/>
              <a:gd name="connsiteX195" fmla="*/ 713756 w 922938"/>
              <a:gd name="connsiteY195" fmla="*/ 129817 h 922938"/>
              <a:gd name="connsiteX196" fmla="*/ 700135 w 922938"/>
              <a:gd name="connsiteY196" fmla="*/ 116196 h 922938"/>
              <a:gd name="connsiteX197" fmla="*/ 657029 w 922938"/>
              <a:gd name="connsiteY197" fmla="*/ 159302 h 922938"/>
              <a:gd name="connsiteX198" fmla="*/ 386150 w 922938"/>
              <a:gd name="connsiteY198" fmla="*/ 67666 h 922938"/>
              <a:gd name="connsiteX199" fmla="*/ 386150 w 922938"/>
              <a:gd name="connsiteY199" fmla="*/ 271879 h 922938"/>
              <a:gd name="connsiteX200" fmla="*/ 406070 w 922938"/>
              <a:gd name="connsiteY200" fmla="*/ 258438 h 922938"/>
              <a:gd name="connsiteX201" fmla="*/ 461356 w 922938"/>
              <a:gd name="connsiteY201" fmla="*/ 247248 h 922938"/>
              <a:gd name="connsiteX202" fmla="*/ 516642 w 922938"/>
              <a:gd name="connsiteY202" fmla="*/ 258438 h 922938"/>
              <a:gd name="connsiteX203" fmla="*/ 536968 w 922938"/>
              <a:gd name="connsiteY203" fmla="*/ 272153 h 922938"/>
              <a:gd name="connsiteX204" fmla="*/ 536968 w 922938"/>
              <a:gd name="connsiteY204" fmla="*/ 67666 h 922938"/>
              <a:gd name="connsiteX205" fmla="*/ 262610 w 922938"/>
              <a:gd name="connsiteY205" fmla="*/ 62202 h 922938"/>
              <a:gd name="connsiteX206" fmla="*/ 248989 w 922938"/>
              <a:gd name="connsiteY206" fmla="*/ 75823 h 922938"/>
              <a:gd name="connsiteX207" fmla="*/ 292095 w 922938"/>
              <a:gd name="connsiteY207" fmla="*/ 118929 h 922938"/>
              <a:gd name="connsiteX208" fmla="*/ 248989 w 922938"/>
              <a:gd name="connsiteY208" fmla="*/ 162035 h 922938"/>
              <a:gd name="connsiteX209" fmla="*/ 262610 w 922938"/>
              <a:gd name="connsiteY209" fmla="*/ 175656 h 922938"/>
              <a:gd name="connsiteX210" fmla="*/ 305716 w 922938"/>
              <a:gd name="connsiteY210" fmla="*/ 132550 h 922938"/>
              <a:gd name="connsiteX211" fmla="*/ 348822 w 922938"/>
              <a:gd name="connsiteY211" fmla="*/ 175656 h 922938"/>
              <a:gd name="connsiteX212" fmla="*/ 362443 w 922938"/>
              <a:gd name="connsiteY212" fmla="*/ 162035 h 922938"/>
              <a:gd name="connsiteX213" fmla="*/ 319337 w 922938"/>
              <a:gd name="connsiteY213" fmla="*/ 118929 h 922938"/>
              <a:gd name="connsiteX214" fmla="*/ 362443 w 922938"/>
              <a:gd name="connsiteY214" fmla="*/ 75823 h 922938"/>
              <a:gd name="connsiteX215" fmla="*/ 348822 w 922938"/>
              <a:gd name="connsiteY215" fmla="*/ 62202 h 922938"/>
              <a:gd name="connsiteX216" fmla="*/ 305716 w 922938"/>
              <a:gd name="connsiteY216" fmla="*/ 105308 h 922938"/>
              <a:gd name="connsiteX217" fmla="*/ 461469 w 922938"/>
              <a:gd name="connsiteY217" fmla="*/ 0 h 922938"/>
              <a:gd name="connsiteX218" fmla="*/ 922938 w 922938"/>
              <a:gd name="connsiteY218" fmla="*/ 461469 h 922938"/>
              <a:gd name="connsiteX219" fmla="*/ 461469 w 922938"/>
              <a:gd name="connsiteY219" fmla="*/ 922938 h 922938"/>
              <a:gd name="connsiteX220" fmla="*/ 0 w 922938"/>
              <a:gd name="connsiteY220" fmla="*/ 461469 h 922938"/>
              <a:gd name="connsiteX221" fmla="*/ 461469 w 922938"/>
              <a:gd name="connsiteY221"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22938" h="922938">
                <a:moveTo>
                  <a:pt x="274448" y="756097"/>
                </a:moveTo>
                <a:lnTo>
                  <a:pt x="266124" y="764421"/>
                </a:lnTo>
                <a:lnTo>
                  <a:pt x="292466" y="790763"/>
                </a:lnTo>
                <a:lnTo>
                  <a:pt x="266124" y="817105"/>
                </a:lnTo>
                <a:lnTo>
                  <a:pt x="274448" y="825429"/>
                </a:lnTo>
                <a:lnTo>
                  <a:pt x="300789" y="799087"/>
                </a:lnTo>
                <a:lnTo>
                  <a:pt x="327131" y="825429"/>
                </a:lnTo>
                <a:lnTo>
                  <a:pt x="335455" y="817105"/>
                </a:lnTo>
                <a:lnTo>
                  <a:pt x="309113" y="790763"/>
                </a:lnTo>
                <a:lnTo>
                  <a:pt x="335455" y="764421"/>
                </a:lnTo>
                <a:lnTo>
                  <a:pt x="327131" y="756097"/>
                </a:lnTo>
                <a:lnTo>
                  <a:pt x="300789" y="782439"/>
                </a:lnTo>
                <a:close/>
                <a:moveTo>
                  <a:pt x="588244" y="736815"/>
                </a:moveTo>
                <a:lnTo>
                  <a:pt x="574623" y="750436"/>
                </a:lnTo>
                <a:lnTo>
                  <a:pt x="617729" y="793542"/>
                </a:lnTo>
                <a:lnTo>
                  <a:pt x="574623" y="836648"/>
                </a:lnTo>
                <a:lnTo>
                  <a:pt x="588244" y="850269"/>
                </a:lnTo>
                <a:lnTo>
                  <a:pt x="631350" y="807163"/>
                </a:lnTo>
                <a:lnTo>
                  <a:pt x="674456" y="850269"/>
                </a:lnTo>
                <a:lnTo>
                  <a:pt x="688077" y="836648"/>
                </a:lnTo>
                <a:lnTo>
                  <a:pt x="644971" y="793542"/>
                </a:lnTo>
                <a:lnTo>
                  <a:pt x="688077" y="750436"/>
                </a:lnTo>
                <a:lnTo>
                  <a:pt x="674456" y="736815"/>
                </a:lnTo>
                <a:lnTo>
                  <a:pt x="631350" y="779921"/>
                </a:lnTo>
                <a:close/>
                <a:moveTo>
                  <a:pt x="668121" y="662984"/>
                </a:moveTo>
                <a:lnTo>
                  <a:pt x="659797" y="671308"/>
                </a:lnTo>
                <a:lnTo>
                  <a:pt x="686139" y="697650"/>
                </a:lnTo>
                <a:lnTo>
                  <a:pt x="659797" y="723992"/>
                </a:lnTo>
                <a:lnTo>
                  <a:pt x="668121" y="732316"/>
                </a:lnTo>
                <a:lnTo>
                  <a:pt x="694462" y="705974"/>
                </a:lnTo>
                <a:lnTo>
                  <a:pt x="720804" y="732316"/>
                </a:lnTo>
                <a:lnTo>
                  <a:pt x="729128" y="723992"/>
                </a:lnTo>
                <a:lnTo>
                  <a:pt x="702786" y="697650"/>
                </a:lnTo>
                <a:lnTo>
                  <a:pt x="729128" y="671308"/>
                </a:lnTo>
                <a:lnTo>
                  <a:pt x="720804" y="662984"/>
                </a:lnTo>
                <a:lnTo>
                  <a:pt x="694462" y="689326"/>
                </a:lnTo>
                <a:close/>
                <a:moveTo>
                  <a:pt x="300358" y="575458"/>
                </a:moveTo>
                <a:lnTo>
                  <a:pt x="292034" y="583782"/>
                </a:lnTo>
                <a:lnTo>
                  <a:pt x="318376" y="610124"/>
                </a:lnTo>
                <a:lnTo>
                  <a:pt x="292034" y="636466"/>
                </a:lnTo>
                <a:lnTo>
                  <a:pt x="300358" y="644790"/>
                </a:lnTo>
                <a:lnTo>
                  <a:pt x="326699" y="618448"/>
                </a:lnTo>
                <a:lnTo>
                  <a:pt x="353041" y="644790"/>
                </a:lnTo>
                <a:lnTo>
                  <a:pt x="361365" y="636466"/>
                </a:lnTo>
                <a:lnTo>
                  <a:pt x="335023" y="610124"/>
                </a:lnTo>
                <a:lnTo>
                  <a:pt x="361365" y="583782"/>
                </a:lnTo>
                <a:lnTo>
                  <a:pt x="353041" y="575458"/>
                </a:lnTo>
                <a:lnTo>
                  <a:pt x="326699" y="601800"/>
                </a:lnTo>
                <a:close/>
                <a:moveTo>
                  <a:pt x="762257" y="558661"/>
                </a:moveTo>
                <a:lnTo>
                  <a:pt x="748636" y="572282"/>
                </a:lnTo>
                <a:lnTo>
                  <a:pt x="791742" y="615388"/>
                </a:lnTo>
                <a:lnTo>
                  <a:pt x="748636" y="658494"/>
                </a:lnTo>
                <a:lnTo>
                  <a:pt x="762257" y="672115"/>
                </a:lnTo>
                <a:lnTo>
                  <a:pt x="805363" y="629009"/>
                </a:lnTo>
                <a:lnTo>
                  <a:pt x="848469" y="672115"/>
                </a:lnTo>
                <a:lnTo>
                  <a:pt x="862090" y="658494"/>
                </a:lnTo>
                <a:lnTo>
                  <a:pt x="818984" y="615388"/>
                </a:lnTo>
                <a:lnTo>
                  <a:pt x="862090" y="572282"/>
                </a:lnTo>
                <a:lnTo>
                  <a:pt x="848469" y="558661"/>
                </a:lnTo>
                <a:lnTo>
                  <a:pt x="805363" y="601767"/>
                </a:lnTo>
                <a:close/>
                <a:moveTo>
                  <a:pt x="131580" y="520858"/>
                </a:moveTo>
                <a:lnTo>
                  <a:pt x="110660" y="541778"/>
                </a:lnTo>
                <a:lnTo>
                  <a:pt x="176867" y="607985"/>
                </a:lnTo>
                <a:lnTo>
                  <a:pt x="110660" y="674191"/>
                </a:lnTo>
                <a:lnTo>
                  <a:pt x="131580" y="695112"/>
                </a:lnTo>
                <a:lnTo>
                  <a:pt x="197787" y="628905"/>
                </a:lnTo>
                <a:lnTo>
                  <a:pt x="263993" y="695112"/>
                </a:lnTo>
                <a:lnTo>
                  <a:pt x="284914" y="674191"/>
                </a:lnTo>
                <a:lnTo>
                  <a:pt x="218707" y="607985"/>
                </a:lnTo>
                <a:lnTo>
                  <a:pt x="284914" y="541778"/>
                </a:lnTo>
                <a:lnTo>
                  <a:pt x="263993" y="520858"/>
                </a:lnTo>
                <a:lnTo>
                  <a:pt x="197787" y="587065"/>
                </a:lnTo>
                <a:close/>
                <a:moveTo>
                  <a:pt x="588795" y="518313"/>
                </a:moveTo>
                <a:lnTo>
                  <a:pt x="575174" y="531934"/>
                </a:lnTo>
                <a:lnTo>
                  <a:pt x="618280" y="575040"/>
                </a:lnTo>
                <a:lnTo>
                  <a:pt x="575174" y="618146"/>
                </a:lnTo>
                <a:lnTo>
                  <a:pt x="588795" y="631767"/>
                </a:lnTo>
                <a:lnTo>
                  <a:pt x="631901" y="588661"/>
                </a:lnTo>
                <a:lnTo>
                  <a:pt x="675007" y="631767"/>
                </a:lnTo>
                <a:lnTo>
                  <a:pt x="688628" y="618146"/>
                </a:lnTo>
                <a:lnTo>
                  <a:pt x="645522" y="575040"/>
                </a:lnTo>
                <a:lnTo>
                  <a:pt x="688628" y="531934"/>
                </a:lnTo>
                <a:lnTo>
                  <a:pt x="675007" y="518313"/>
                </a:lnTo>
                <a:lnTo>
                  <a:pt x="631901" y="561419"/>
                </a:lnTo>
                <a:close/>
                <a:moveTo>
                  <a:pt x="536968" y="506676"/>
                </a:moveTo>
                <a:lnTo>
                  <a:pt x="516642" y="520392"/>
                </a:lnTo>
                <a:cubicBezTo>
                  <a:pt x="499639" y="527595"/>
                  <a:pt x="480955" y="531581"/>
                  <a:pt x="461356" y="531581"/>
                </a:cubicBezTo>
                <a:cubicBezTo>
                  <a:pt x="441757" y="531581"/>
                  <a:pt x="423072" y="527595"/>
                  <a:pt x="406070" y="520392"/>
                </a:cubicBezTo>
                <a:lnTo>
                  <a:pt x="386150" y="506950"/>
                </a:lnTo>
                <a:lnTo>
                  <a:pt x="386150" y="870743"/>
                </a:lnTo>
                <a:lnTo>
                  <a:pt x="536968" y="870743"/>
                </a:lnTo>
                <a:close/>
                <a:moveTo>
                  <a:pt x="818239" y="422894"/>
                </a:moveTo>
                <a:lnTo>
                  <a:pt x="809915" y="431218"/>
                </a:lnTo>
                <a:lnTo>
                  <a:pt x="836257" y="457560"/>
                </a:lnTo>
                <a:lnTo>
                  <a:pt x="809915" y="483902"/>
                </a:lnTo>
                <a:lnTo>
                  <a:pt x="818239" y="492226"/>
                </a:lnTo>
                <a:lnTo>
                  <a:pt x="844580" y="465884"/>
                </a:lnTo>
                <a:lnTo>
                  <a:pt x="870922" y="492226"/>
                </a:lnTo>
                <a:lnTo>
                  <a:pt x="879246" y="483902"/>
                </a:lnTo>
                <a:lnTo>
                  <a:pt x="852904" y="457560"/>
                </a:lnTo>
                <a:lnTo>
                  <a:pt x="879246" y="431218"/>
                </a:lnTo>
                <a:lnTo>
                  <a:pt x="870922" y="422894"/>
                </a:lnTo>
                <a:lnTo>
                  <a:pt x="844580" y="449236"/>
                </a:lnTo>
                <a:close/>
                <a:moveTo>
                  <a:pt x="346810" y="417848"/>
                </a:moveTo>
                <a:cubicBezTo>
                  <a:pt x="352091" y="438564"/>
                  <a:pt x="362855" y="457147"/>
                  <a:pt x="377478" y="471922"/>
                </a:cubicBezTo>
                <a:lnTo>
                  <a:pt x="378467" y="472689"/>
                </a:lnTo>
                <a:lnTo>
                  <a:pt x="386150" y="472689"/>
                </a:lnTo>
                <a:lnTo>
                  <a:pt x="386150" y="478647"/>
                </a:lnTo>
                <a:lnTo>
                  <a:pt x="402103" y="491019"/>
                </a:lnTo>
                <a:cubicBezTo>
                  <a:pt x="411141" y="496293"/>
                  <a:pt x="420940" y="500406"/>
                  <a:pt x="431298" y="503147"/>
                </a:cubicBezTo>
                <a:lnTo>
                  <a:pt x="431298" y="460497"/>
                </a:lnTo>
                <a:cubicBezTo>
                  <a:pt x="412207" y="452374"/>
                  <a:pt x="397178" y="437344"/>
                  <a:pt x="389460" y="417848"/>
                </a:cubicBezTo>
                <a:close/>
                <a:moveTo>
                  <a:pt x="533251" y="417442"/>
                </a:moveTo>
                <a:cubicBezTo>
                  <a:pt x="525940" y="436938"/>
                  <a:pt x="510505" y="452374"/>
                  <a:pt x="491414" y="460497"/>
                </a:cubicBezTo>
                <a:lnTo>
                  <a:pt x="491414" y="503147"/>
                </a:lnTo>
                <a:cubicBezTo>
                  <a:pt x="501771" y="500406"/>
                  <a:pt x="511571" y="496293"/>
                  <a:pt x="520609" y="491013"/>
                </a:cubicBezTo>
                <a:lnTo>
                  <a:pt x="536968" y="478297"/>
                </a:lnTo>
                <a:lnTo>
                  <a:pt x="536968" y="472689"/>
                </a:lnTo>
                <a:lnTo>
                  <a:pt x="544182" y="472689"/>
                </a:lnTo>
                <a:lnTo>
                  <a:pt x="545234" y="471871"/>
                </a:lnTo>
                <a:cubicBezTo>
                  <a:pt x="559857" y="457046"/>
                  <a:pt x="570621" y="438361"/>
                  <a:pt x="575902" y="417442"/>
                </a:cubicBezTo>
                <a:close/>
                <a:moveTo>
                  <a:pt x="49654" y="350952"/>
                </a:moveTo>
                <a:lnTo>
                  <a:pt x="41330" y="359276"/>
                </a:lnTo>
                <a:lnTo>
                  <a:pt x="67672" y="385618"/>
                </a:lnTo>
                <a:lnTo>
                  <a:pt x="41330" y="411960"/>
                </a:lnTo>
                <a:lnTo>
                  <a:pt x="49654" y="420284"/>
                </a:lnTo>
                <a:lnTo>
                  <a:pt x="75995" y="393942"/>
                </a:lnTo>
                <a:lnTo>
                  <a:pt x="102337" y="420284"/>
                </a:lnTo>
                <a:lnTo>
                  <a:pt x="110661" y="411960"/>
                </a:lnTo>
                <a:lnTo>
                  <a:pt x="84319" y="385618"/>
                </a:lnTo>
                <a:lnTo>
                  <a:pt x="110661" y="359276"/>
                </a:lnTo>
                <a:lnTo>
                  <a:pt x="102337" y="350952"/>
                </a:lnTo>
                <a:lnTo>
                  <a:pt x="75995" y="377294"/>
                </a:lnTo>
                <a:close/>
                <a:moveTo>
                  <a:pt x="461356" y="336610"/>
                </a:moveTo>
                <a:cubicBezTo>
                  <a:pt x="433329" y="336610"/>
                  <a:pt x="410176" y="358138"/>
                  <a:pt x="408552" y="386165"/>
                </a:cubicBezTo>
                <a:cubicBezTo>
                  <a:pt x="406927" y="414192"/>
                  <a:pt x="427236" y="438563"/>
                  <a:pt x="454857" y="441813"/>
                </a:cubicBezTo>
                <a:lnTo>
                  <a:pt x="467855" y="441813"/>
                </a:lnTo>
                <a:cubicBezTo>
                  <a:pt x="495476" y="438563"/>
                  <a:pt x="515785" y="414192"/>
                  <a:pt x="514161" y="386165"/>
                </a:cubicBezTo>
                <a:cubicBezTo>
                  <a:pt x="512536" y="358138"/>
                  <a:pt x="489383" y="336610"/>
                  <a:pt x="461356" y="336610"/>
                </a:cubicBezTo>
                <a:close/>
                <a:moveTo>
                  <a:pt x="565931" y="295001"/>
                </a:moveTo>
                <a:lnTo>
                  <a:pt x="592333" y="334129"/>
                </a:lnTo>
                <a:cubicBezTo>
                  <a:pt x="599536" y="351132"/>
                  <a:pt x="603522" y="369817"/>
                  <a:pt x="603522" y="389415"/>
                </a:cubicBezTo>
                <a:cubicBezTo>
                  <a:pt x="603522" y="409014"/>
                  <a:pt x="599536" y="427698"/>
                  <a:pt x="592333" y="444701"/>
                </a:cubicBezTo>
                <a:lnTo>
                  <a:pt x="573448" y="472689"/>
                </a:lnTo>
                <a:lnTo>
                  <a:pt x="769069" y="472689"/>
                </a:lnTo>
                <a:lnTo>
                  <a:pt x="769069" y="295001"/>
                </a:lnTo>
                <a:close/>
                <a:moveTo>
                  <a:pt x="147300" y="295001"/>
                </a:moveTo>
                <a:lnTo>
                  <a:pt x="147300" y="472689"/>
                </a:lnTo>
                <a:lnTo>
                  <a:pt x="349264" y="472689"/>
                </a:lnTo>
                <a:lnTo>
                  <a:pt x="330379" y="444701"/>
                </a:lnTo>
                <a:cubicBezTo>
                  <a:pt x="323176" y="427698"/>
                  <a:pt x="319190" y="409014"/>
                  <a:pt x="319190" y="389415"/>
                </a:cubicBezTo>
                <a:cubicBezTo>
                  <a:pt x="319190" y="369817"/>
                  <a:pt x="323176" y="351132"/>
                  <a:pt x="330379" y="334129"/>
                </a:cubicBezTo>
                <a:lnTo>
                  <a:pt x="356781" y="295001"/>
                </a:lnTo>
                <a:close/>
                <a:moveTo>
                  <a:pt x="491414" y="275681"/>
                </a:moveTo>
                <a:lnTo>
                  <a:pt x="491414" y="318331"/>
                </a:lnTo>
                <a:cubicBezTo>
                  <a:pt x="509286" y="326048"/>
                  <a:pt x="523503" y="339859"/>
                  <a:pt x="531627" y="357732"/>
                </a:cubicBezTo>
                <a:lnTo>
                  <a:pt x="574683" y="357732"/>
                </a:lnTo>
                <a:cubicBezTo>
                  <a:pt x="563310" y="317519"/>
                  <a:pt x="531627" y="286242"/>
                  <a:pt x="491414" y="275681"/>
                </a:cubicBezTo>
                <a:close/>
                <a:moveTo>
                  <a:pt x="431298" y="275681"/>
                </a:moveTo>
                <a:cubicBezTo>
                  <a:pt x="391085" y="286242"/>
                  <a:pt x="359402" y="317519"/>
                  <a:pt x="348029" y="357732"/>
                </a:cubicBezTo>
                <a:lnTo>
                  <a:pt x="391085" y="357732"/>
                </a:lnTo>
                <a:cubicBezTo>
                  <a:pt x="398802" y="339859"/>
                  <a:pt x="413426" y="326048"/>
                  <a:pt x="431298" y="318331"/>
                </a:cubicBezTo>
                <a:close/>
                <a:moveTo>
                  <a:pt x="758269" y="202714"/>
                </a:moveTo>
                <a:lnTo>
                  <a:pt x="749945" y="211038"/>
                </a:lnTo>
                <a:lnTo>
                  <a:pt x="776287" y="237380"/>
                </a:lnTo>
                <a:lnTo>
                  <a:pt x="749945" y="263722"/>
                </a:lnTo>
                <a:lnTo>
                  <a:pt x="758269" y="272046"/>
                </a:lnTo>
                <a:lnTo>
                  <a:pt x="784610" y="245704"/>
                </a:lnTo>
                <a:lnTo>
                  <a:pt x="810952" y="272046"/>
                </a:lnTo>
                <a:lnTo>
                  <a:pt x="819276" y="263722"/>
                </a:lnTo>
                <a:lnTo>
                  <a:pt x="792934" y="237380"/>
                </a:lnTo>
                <a:lnTo>
                  <a:pt x="819276" y="211038"/>
                </a:lnTo>
                <a:lnTo>
                  <a:pt x="810952" y="202714"/>
                </a:lnTo>
                <a:lnTo>
                  <a:pt x="784610" y="229056"/>
                </a:lnTo>
                <a:close/>
                <a:moveTo>
                  <a:pt x="126874" y="190598"/>
                </a:moveTo>
                <a:lnTo>
                  <a:pt x="118550" y="198922"/>
                </a:lnTo>
                <a:lnTo>
                  <a:pt x="144892" y="225264"/>
                </a:lnTo>
                <a:lnTo>
                  <a:pt x="118550" y="251606"/>
                </a:lnTo>
                <a:lnTo>
                  <a:pt x="126874" y="259930"/>
                </a:lnTo>
                <a:lnTo>
                  <a:pt x="153215" y="233588"/>
                </a:lnTo>
                <a:lnTo>
                  <a:pt x="179557" y="259930"/>
                </a:lnTo>
                <a:lnTo>
                  <a:pt x="187881" y="251606"/>
                </a:lnTo>
                <a:lnTo>
                  <a:pt x="161539" y="225264"/>
                </a:lnTo>
                <a:lnTo>
                  <a:pt x="187881" y="198922"/>
                </a:lnTo>
                <a:lnTo>
                  <a:pt x="179557" y="190598"/>
                </a:lnTo>
                <a:lnTo>
                  <a:pt x="153215" y="216940"/>
                </a:lnTo>
                <a:close/>
                <a:moveTo>
                  <a:pt x="613923" y="116196"/>
                </a:moveTo>
                <a:lnTo>
                  <a:pt x="600302" y="129817"/>
                </a:lnTo>
                <a:lnTo>
                  <a:pt x="643408" y="172923"/>
                </a:lnTo>
                <a:lnTo>
                  <a:pt x="600302" y="216029"/>
                </a:lnTo>
                <a:lnTo>
                  <a:pt x="613923" y="229650"/>
                </a:lnTo>
                <a:lnTo>
                  <a:pt x="657029" y="186544"/>
                </a:lnTo>
                <a:lnTo>
                  <a:pt x="700135" y="229650"/>
                </a:lnTo>
                <a:lnTo>
                  <a:pt x="713756" y="216029"/>
                </a:lnTo>
                <a:lnTo>
                  <a:pt x="670650" y="172923"/>
                </a:lnTo>
                <a:lnTo>
                  <a:pt x="713756" y="129817"/>
                </a:lnTo>
                <a:lnTo>
                  <a:pt x="700135" y="116196"/>
                </a:lnTo>
                <a:lnTo>
                  <a:pt x="657029" y="159302"/>
                </a:lnTo>
                <a:close/>
                <a:moveTo>
                  <a:pt x="386150" y="67666"/>
                </a:moveTo>
                <a:lnTo>
                  <a:pt x="386150" y="271879"/>
                </a:lnTo>
                <a:lnTo>
                  <a:pt x="406070" y="258438"/>
                </a:lnTo>
                <a:cubicBezTo>
                  <a:pt x="423072" y="251234"/>
                  <a:pt x="441757" y="247248"/>
                  <a:pt x="461356" y="247248"/>
                </a:cubicBezTo>
                <a:cubicBezTo>
                  <a:pt x="480955" y="247248"/>
                  <a:pt x="499639" y="251234"/>
                  <a:pt x="516642" y="258438"/>
                </a:cubicBezTo>
                <a:lnTo>
                  <a:pt x="536968" y="272153"/>
                </a:lnTo>
                <a:lnTo>
                  <a:pt x="536968" y="67666"/>
                </a:lnTo>
                <a:close/>
                <a:moveTo>
                  <a:pt x="262610" y="62202"/>
                </a:moveTo>
                <a:lnTo>
                  <a:pt x="248989" y="75823"/>
                </a:lnTo>
                <a:lnTo>
                  <a:pt x="292095" y="118929"/>
                </a:lnTo>
                <a:lnTo>
                  <a:pt x="248989" y="162035"/>
                </a:lnTo>
                <a:lnTo>
                  <a:pt x="262610" y="175656"/>
                </a:lnTo>
                <a:lnTo>
                  <a:pt x="305716" y="132550"/>
                </a:lnTo>
                <a:lnTo>
                  <a:pt x="348822" y="175656"/>
                </a:lnTo>
                <a:lnTo>
                  <a:pt x="362443" y="162035"/>
                </a:lnTo>
                <a:lnTo>
                  <a:pt x="319337" y="118929"/>
                </a:lnTo>
                <a:lnTo>
                  <a:pt x="362443" y="75823"/>
                </a:lnTo>
                <a:lnTo>
                  <a:pt x="348822" y="62202"/>
                </a:lnTo>
                <a:lnTo>
                  <a:pt x="305716" y="105308"/>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6" name="Hexagon 65">
            <a:extLst>
              <a:ext uri="{FF2B5EF4-FFF2-40B4-BE49-F238E27FC236}">
                <a16:creationId xmlns:a16="http://schemas.microsoft.com/office/drawing/2014/main" id="{134EE453-7D6D-486E-BFEB-9FA0033CED77}"/>
              </a:ext>
            </a:extLst>
          </p:cNvPr>
          <p:cNvSpPr/>
          <p:nvPr/>
        </p:nvSpPr>
        <p:spPr>
          <a:xfrm>
            <a:off x="619440" y="1159493"/>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192" name="Freeform: Shape 191">
            <a:extLst>
              <a:ext uri="{FF2B5EF4-FFF2-40B4-BE49-F238E27FC236}">
                <a16:creationId xmlns:a16="http://schemas.microsoft.com/office/drawing/2014/main" id="{33EC5C74-99AF-4E10-9F5D-CAFCE23EA39B}"/>
              </a:ext>
            </a:extLst>
          </p:cNvPr>
          <p:cNvSpPr/>
          <p:nvPr/>
        </p:nvSpPr>
        <p:spPr>
          <a:xfrm>
            <a:off x="893973" y="7087764"/>
            <a:ext cx="1649582" cy="1658743"/>
          </a:xfrm>
          <a:custGeom>
            <a:avLst/>
            <a:gdLst>
              <a:gd name="connsiteX0" fmla="*/ 318014 w 917841"/>
              <a:gd name="connsiteY0" fmla="*/ 437985 h 922938"/>
              <a:gd name="connsiteX1" fmla="*/ 185211 w 917841"/>
              <a:gd name="connsiteY1" fmla="*/ 566327 h 922938"/>
              <a:gd name="connsiteX2" fmla="*/ 318014 w 917841"/>
              <a:gd name="connsiteY2" fmla="*/ 694668 h 922938"/>
              <a:gd name="connsiteX3" fmla="*/ 450816 w 917841"/>
              <a:gd name="connsiteY3" fmla="*/ 566327 h 922938"/>
              <a:gd name="connsiteX4" fmla="*/ 318014 w 917841"/>
              <a:gd name="connsiteY4" fmla="*/ 437985 h 922938"/>
              <a:gd name="connsiteX5" fmla="*/ 564119 w 917841"/>
              <a:gd name="connsiteY5" fmla="*/ 399391 h 922938"/>
              <a:gd name="connsiteX6" fmla="*/ 742146 w 917841"/>
              <a:gd name="connsiteY6" fmla="*/ 577418 h 922938"/>
              <a:gd name="connsiteX7" fmla="*/ 732013 w 917841"/>
              <a:gd name="connsiteY7" fmla="*/ 627608 h 922938"/>
              <a:gd name="connsiteX8" fmla="*/ 890860 w 917841"/>
              <a:gd name="connsiteY8" fmla="*/ 627608 h 922938"/>
              <a:gd name="connsiteX9" fmla="*/ 886674 w 917841"/>
              <a:gd name="connsiteY9" fmla="*/ 641094 h 922938"/>
              <a:gd name="connsiteX10" fmla="*/ 461469 w 917841"/>
              <a:gd name="connsiteY10" fmla="*/ 922938 h 922938"/>
              <a:gd name="connsiteX11" fmla="*/ 36265 w 917841"/>
              <a:gd name="connsiteY11" fmla="*/ 641094 h 922938"/>
              <a:gd name="connsiteX12" fmla="*/ 32079 w 917841"/>
              <a:gd name="connsiteY12" fmla="*/ 627608 h 922938"/>
              <a:gd name="connsiteX13" fmla="*/ 180068 w 917841"/>
              <a:gd name="connsiteY13" fmla="*/ 627608 h 922938"/>
              <a:gd name="connsiteX14" fmla="*/ 177463 w 917841"/>
              <a:gd name="connsiteY14" fmla="*/ 623874 h 922938"/>
              <a:gd name="connsiteX15" fmla="*/ 165566 w 917841"/>
              <a:gd name="connsiteY15" fmla="*/ 566925 h 922938"/>
              <a:gd name="connsiteX16" fmla="*/ 316958 w 917841"/>
              <a:gd name="connsiteY16" fmla="*/ 420620 h 922938"/>
              <a:gd name="connsiteX17" fmla="*/ 424008 w 917841"/>
              <a:gd name="connsiteY17" fmla="*/ 463472 h 922938"/>
              <a:gd name="connsiteX18" fmla="*/ 426013 w 917841"/>
              <a:gd name="connsiteY18" fmla="*/ 466347 h 922938"/>
              <a:gd name="connsiteX19" fmla="*/ 438235 w 917841"/>
              <a:gd name="connsiteY19" fmla="*/ 451534 h 922938"/>
              <a:gd name="connsiteX20" fmla="*/ 564119 w 917841"/>
              <a:gd name="connsiteY20" fmla="*/ 399391 h 922938"/>
              <a:gd name="connsiteX21" fmla="*/ 214171 w 917841"/>
              <a:gd name="connsiteY21" fmla="*/ 298545 h 922938"/>
              <a:gd name="connsiteX22" fmla="*/ 145218 w 917841"/>
              <a:gd name="connsiteY22" fmla="*/ 298546 h 922938"/>
              <a:gd name="connsiteX23" fmla="*/ 145218 w 917841"/>
              <a:gd name="connsiteY23" fmla="*/ 321530 h 922938"/>
              <a:gd name="connsiteX24" fmla="*/ 214171 w 917841"/>
              <a:gd name="connsiteY24" fmla="*/ 321531 h 922938"/>
              <a:gd name="connsiteX25" fmla="*/ 425017 w 917841"/>
              <a:gd name="connsiteY25" fmla="*/ 182916 h 922938"/>
              <a:gd name="connsiteX26" fmla="*/ 376259 w 917841"/>
              <a:gd name="connsiteY26" fmla="*/ 231674 h 922938"/>
              <a:gd name="connsiteX27" fmla="*/ 392512 w 917841"/>
              <a:gd name="connsiteY27" fmla="*/ 247927 h 922938"/>
              <a:gd name="connsiteX28" fmla="*/ 441270 w 917841"/>
              <a:gd name="connsiteY28" fmla="*/ 199169 h 922938"/>
              <a:gd name="connsiteX29" fmla="*/ 202899 w 917841"/>
              <a:gd name="connsiteY29" fmla="*/ 182540 h 922938"/>
              <a:gd name="connsiteX30" fmla="*/ 186646 w 917841"/>
              <a:gd name="connsiteY30" fmla="*/ 198793 h 922938"/>
              <a:gd name="connsiteX31" fmla="*/ 235403 w 917841"/>
              <a:gd name="connsiteY31" fmla="*/ 247550 h 922938"/>
              <a:gd name="connsiteX32" fmla="*/ 251656 w 917841"/>
              <a:gd name="connsiteY32" fmla="*/ 231297 h 922938"/>
              <a:gd name="connsiteX33" fmla="*/ 302280 w 917841"/>
              <a:gd name="connsiteY33" fmla="*/ 141484 h 922938"/>
              <a:gd name="connsiteX34" fmla="*/ 302280 w 917841"/>
              <a:gd name="connsiteY34" fmla="*/ 210437 h 922938"/>
              <a:gd name="connsiteX35" fmla="*/ 325265 w 917841"/>
              <a:gd name="connsiteY35" fmla="*/ 210437 h 922938"/>
              <a:gd name="connsiteX36" fmla="*/ 325264 w 917841"/>
              <a:gd name="connsiteY36" fmla="*/ 141484 h 922938"/>
              <a:gd name="connsiteX37" fmla="*/ 461469 w 917841"/>
              <a:gd name="connsiteY37" fmla="*/ 0 h 922938"/>
              <a:gd name="connsiteX38" fmla="*/ 913563 w 917841"/>
              <a:gd name="connsiteY38" fmla="*/ 368467 h 922938"/>
              <a:gd name="connsiteX39" fmla="*/ 917841 w 917841"/>
              <a:gd name="connsiteY39" fmla="*/ 410908 h 922938"/>
              <a:gd name="connsiteX40" fmla="*/ 913744 w 917841"/>
              <a:gd name="connsiteY40" fmla="*/ 407293 h 922938"/>
              <a:gd name="connsiteX41" fmla="*/ 793216 w 917841"/>
              <a:gd name="connsiteY41" fmla="*/ 323625 h 922938"/>
              <a:gd name="connsiteX42" fmla="*/ 633764 w 917841"/>
              <a:gd name="connsiteY42" fmla="*/ 276543 h 922938"/>
              <a:gd name="connsiteX43" fmla="*/ 580613 w 917841"/>
              <a:gd name="connsiteY43" fmla="*/ 271768 h 922938"/>
              <a:gd name="connsiteX44" fmla="*/ 554039 w 917841"/>
              <a:gd name="connsiteY44" fmla="*/ 271106 h 922938"/>
              <a:gd name="connsiteX45" fmla="*/ 462778 w 917841"/>
              <a:gd name="connsiteY45" fmla="*/ 277891 h 922938"/>
              <a:gd name="connsiteX46" fmla="*/ 394752 w 917841"/>
              <a:gd name="connsiteY46" fmla="*/ 293701 h 922938"/>
              <a:gd name="connsiteX47" fmla="*/ 391427 w 917841"/>
              <a:gd name="connsiteY47" fmla="*/ 277233 h 922938"/>
              <a:gd name="connsiteX48" fmla="*/ 313772 w 917841"/>
              <a:gd name="connsiteY48" fmla="*/ 225760 h 922938"/>
              <a:gd name="connsiteX49" fmla="*/ 229494 w 917841"/>
              <a:gd name="connsiteY49" fmla="*/ 310037 h 922938"/>
              <a:gd name="connsiteX50" fmla="*/ 236117 w 917841"/>
              <a:gd name="connsiteY50" fmla="*/ 342842 h 922938"/>
              <a:gd name="connsiteX51" fmla="*/ 250469 w 917841"/>
              <a:gd name="connsiteY51" fmla="*/ 364129 h 922938"/>
              <a:gd name="connsiteX52" fmla="*/ 238324 w 917841"/>
              <a:gd name="connsiteY52" fmla="*/ 372299 h 922938"/>
              <a:gd name="connsiteX53" fmla="*/ 236468 w 917841"/>
              <a:gd name="connsiteY53" fmla="*/ 373578 h 922938"/>
              <a:gd name="connsiteX54" fmla="*/ 235028 w 917841"/>
              <a:gd name="connsiteY54" fmla="*/ 372138 h 922938"/>
              <a:gd name="connsiteX55" fmla="*/ 227220 w 917841"/>
              <a:gd name="connsiteY55" fmla="*/ 379947 h 922938"/>
              <a:gd name="connsiteX56" fmla="*/ 225386 w 917841"/>
              <a:gd name="connsiteY56" fmla="*/ 381209 h 922938"/>
              <a:gd name="connsiteX57" fmla="*/ 39695 w 917841"/>
              <a:gd name="connsiteY57" fmla="*/ 457309 h 922938"/>
              <a:gd name="connsiteX58" fmla="*/ 402 w 917841"/>
              <a:gd name="connsiteY58" fmla="*/ 465453 h 922938"/>
              <a:gd name="connsiteX59" fmla="*/ 0 w 917841"/>
              <a:gd name="connsiteY59" fmla="*/ 461469 h 922938"/>
              <a:gd name="connsiteX60" fmla="*/ 461469 w 917841"/>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17841" h="922938">
                <a:moveTo>
                  <a:pt x="318014" y="437985"/>
                </a:moveTo>
                <a:cubicBezTo>
                  <a:pt x="244669" y="437985"/>
                  <a:pt x="185211" y="495446"/>
                  <a:pt x="185211" y="566327"/>
                </a:cubicBezTo>
                <a:cubicBezTo>
                  <a:pt x="185211" y="637208"/>
                  <a:pt x="244669" y="694668"/>
                  <a:pt x="318014" y="694668"/>
                </a:cubicBezTo>
                <a:cubicBezTo>
                  <a:pt x="391358" y="694668"/>
                  <a:pt x="450816" y="637208"/>
                  <a:pt x="450816" y="566327"/>
                </a:cubicBezTo>
                <a:cubicBezTo>
                  <a:pt x="450816" y="495446"/>
                  <a:pt x="391358" y="437985"/>
                  <a:pt x="318014" y="437985"/>
                </a:cubicBezTo>
                <a:close/>
                <a:moveTo>
                  <a:pt x="564119" y="399391"/>
                </a:moveTo>
                <a:cubicBezTo>
                  <a:pt x="662440" y="399391"/>
                  <a:pt x="742146" y="479097"/>
                  <a:pt x="742146" y="577418"/>
                </a:cubicBezTo>
                <a:lnTo>
                  <a:pt x="732013" y="627608"/>
                </a:lnTo>
                <a:lnTo>
                  <a:pt x="890860" y="627608"/>
                </a:lnTo>
                <a:lnTo>
                  <a:pt x="886674" y="641094"/>
                </a:lnTo>
                <a:cubicBezTo>
                  <a:pt x="816619" y="806722"/>
                  <a:pt x="652616" y="922938"/>
                  <a:pt x="461469" y="922938"/>
                </a:cubicBezTo>
                <a:cubicBezTo>
                  <a:pt x="270323" y="922938"/>
                  <a:pt x="106320" y="806722"/>
                  <a:pt x="36265" y="641094"/>
                </a:cubicBezTo>
                <a:lnTo>
                  <a:pt x="32079" y="627608"/>
                </a:lnTo>
                <a:lnTo>
                  <a:pt x="180068" y="627608"/>
                </a:lnTo>
                <a:lnTo>
                  <a:pt x="177463" y="623874"/>
                </a:lnTo>
                <a:cubicBezTo>
                  <a:pt x="169802" y="606370"/>
                  <a:pt x="165566" y="587126"/>
                  <a:pt x="165566" y="566925"/>
                </a:cubicBezTo>
                <a:cubicBezTo>
                  <a:pt x="165566" y="486123"/>
                  <a:pt x="233346" y="420620"/>
                  <a:pt x="316958" y="420620"/>
                </a:cubicBezTo>
                <a:cubicBezTo>
                  <a:pt x="358763" y="420620"/>
                  <a:pt x="396611" y="436996"/>
                  <a:pt x="424008" y="463472"/>
                </a:cubicBezTo>
                <a:lnTo>
                  <a:pt x="426013" y="466347"/>
                </a:lnTo>
                <a:lnTo>
                  <a:pt x="438235" y="451534"/>
                </a:lnTo>
                <a:cubicBezTo>
                  <a:pt x="470452" y="419318"/>
                  <a:pt x="514958" y="399391"/>
                  <a:pt x="564119" y="399391"/>
                </a:cubicBezTo>
                <a:close/>
                <a:moveTo>
                  <a:pt x="214171" y="298545"/>
                </a:moveTo>
                <a:lnTo>
                  <a:pt x="145218" y="298546"/>
                </a:lnTo>
                <a:lnTo>
                  <a:pt x="145218" y="321530"/>
                </a:lnTo>
                <a:lnTo>
                  <a:pt x="214171" y="321531"/>
                </a:lnTo>
                <a:close/>
                <a:moveTo>
                  <a:pt x="425017" y="182916"/>
                </a:moveTo>
                <a:lnTo>
                  <a:pt x="376259" y="231674"/>
                </a:lnTo>
                <a:lnTo>
                  <a:pt x="392512" y="247927"/>
                </a:lnTo>
                <a:lnTo>
                  <a:pt x="441270" y="199169"/>
                </a:lnTo>
                <a:close/>
                <a:moveTo>
                  <a:pt x="202899" y="182540"/>
                </a:moveTo>
                <a:lnTo>
                  <a:pt x="186646" y="198793"/>
                </a:lnTo>
                <a:lnTo>
                  <a:pt x="235403" y="247550"/>
                </a:lnTo>
                <a:lnTo>
                  <a:pt x="251656" y="231297"/>
                </a:lnTo>
                <a:close/>
                <a:moveTo>
                  <a:pt x="302280" y="141484"/>
                </a:moveTo>
                <a:lnTo>
                  <a:pt x="302280" y="210437"/>
                </a:lnTo>
                <a:lnTo>
                  <a:pt x="325265" y="210437"/>
                </a:lnTo>
                <a:lnTo>
                  <a:pt x="325264" y="141484"/>
                </a:lnTo>
                <a:close/>
                <a:moveTo>
                  <a:pt x="461469" y="0"/>
                </a:moveTo>
                <a:cubicBezTo>
                  <a:pt x="684473" y="0"/>
                  <a:pt x="870533" y="158184"/>
                  <a:pt x="913563" y="368467"/>
                </a:cubicBezTo>
                <a:lnTo>
                  <a:pt x="917841" y="410908"/>
                </a:lnTo>
                <a:lnTo>
                  <a:pt x="913744" y="407293"/>
                </a:lnTo>
                <a:cubicBezTo>
                  <a:pt x="890396" y="387163"/>
                  <a:pt x="838089" y="344315"/>
                  <a:pt x="793216" y="323625"/>
                </a:cubicBezTo>
                <a:cubicBezTo>
                  <a:pt x="743033" y="299226"/>
                  <a:pt x="689152" y="283316"/>
                  <a:pt x="633764" y="276543"/>
                </a:cubicBezTo>
                <a:lnTo>
                  <a:pt x="580613" y="271768"/>
                </a:lnTo>
                <a:cubicBezTo>
                  <a:pt x="571577" y="271768"/>
                  <a:pt x="562542" y="271106"/>
                  <a:pt x="554039" y="271106"/>
                </a:cubicBezTo>
                <a:cubicBezTo>
                  <a:pt x="522880" y="271106"/>
                  <a:pt x="492301" y="273419"/>
                  <a:pt x="462778" y="277891"/>
                </a:cubicBezTo>
                <a:lnTo>
                  <a:pt x="394752" y="293701"/>
                </a:lnTo>
                <a:lnTo>
                  <a:pt x="391427" y="277233"/>
                </a:lnTo>
                <a:cubicBezTo>
                  <a:pt x="378633" y="246985"/>
                  <a:pt x="348681" y="225760"/>
                  <a:pt x="313772" y="225760"/>
                </a:cubicBezTo>
                <a:cubicBezTo>
                  <a:pt x="267227" y="225760"/>
                  <a:pt x="229494" y="263493"/>
                  <a:pt x="229494" y="310037"/>
                </a:cubicBezTo>
                <a:cubicBezTo>
                  <a:pt x="229494" y="321674"/>
                  <a:pt x="231853" y="332759"/>
                  <a:pt x="236117" y="342842"/>
                </a:cubicBezTo>
                <a:lnTo>
                  <a:pt x="250469" y="364129"/>
                </a:lnTo>
                <a:lnTo>
                  <a:pt x="238324" y="372299"/>
                </a:lnTo>
                <a:lnTo>
                  <a:pt x="236468" y="373578"/>
                </a:lnTo>
                <a:lnTo>
                  <a:pt x="235028" y="372138"/>
                </a:lnTo>
                <a:lnTo>
                  <a:pt x="227220" y="379947"/>
                </a:lnTo>
                <a:lnTo>
                  <a:pt x="225386" y="381209"/>
                </a:lnTo>
                <a:cubicBezTo>
                  <a:pt x="200246" y="397438"/>
                  <a:pt x="138459" y="432420"/>
                  <a:pt x="39695" y="457309"/>
                </a:cubicBezTo>
                <a:lnTo>
                  <a:pt x="402" y="465453"/>
                </a:lnTo>
                <a:lnTo>
                  <a:pt x="0" y="461469"/>
                </a:ln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9" name="Freeform: Shape 48">
            <a:extLst>
              <a:ext uri="{FF2B5EF4-FFF2-40B4-BE49-F238E27FC236}">
                <a16:creationId xmlns:a16="http://schemas.microsoft.com/office/drawing/2014/main" id="{F70DBAE9-DB93-4400-8B31-D19BD571BEC7}"/>
              </a:ext>
            </a:extLst>
          </p:cNvPr>
          <p:cNvSpPr/>
          <p:nvPr/>
        </p:nvSpPr>
        <p:spPr>
          <a:xfrm>
            <a:off x="5026767" y="3207311"/>
            <a:ext cx="940056" cy="940057"/>
          </a:xfrm>
          <a:custGeom>
            <a:avLst/>
            <a:gdLst>
              <a:gd name="connsiteX0" fmla="*/ 619698 w 940056"/>
              <a:gd name="connsiteY0" fmla="*/ 549010 h 940057"/>
              <a:gd name="connsiteX1" fmla="*/ 469299 w 940056"/>
              <a:gd name="connsiteY1" fmla="*/ 608000 h 940057"/>
              <a:gd name="connsiteX2" fmla="*/ 619698 w 940056"/>
              <a:gd name="connsiteY2" fmla="*/ 671242 h 940057"/>
              <a:gd name="connsiteX3" fmla="*/ 770095 w 940056"/>
              <a:gd name="connsiteY3" fmla="*/ 608000 h 940057"/>
              <a:gd name="connsiteX4" fmla="*/ 619698 w 940056"/>
              <a:gd name="connsiteY4" fmla="*/ 549010 h 940057"/>
              <a:gd name="connsiteX5" fmla="*/ 619698 w 940056"/>
              <a:gd name="connsiteY5" fmla="*/ 528284 h 940057"/>
              <a:gd name="connsiteX6" fmla="*/ 801983 w 940056"/>
              <a:gd name="connsiteY6" fmla="*/ 604812 h 940057"/>
              <a:gd name="connsiteX7" fmla="*/ 619698 w 940056"/>
              <a:gd name="connsiteY7" fmla="*/ 681340 h 940057"/>
              <a:gd name="connsiteX8" fmla="*/ 437412 w 940056"/>
              <a:gd name="connsiteY8" fmla="*/ 604812 h 940057"/>
              <a:gd name="connsiteX9" fmla="*/ 619698 w 940056"/>
              <a:gd name="connsiteY9" fmla="*/ 528284 h 940057"/>
              <a:gd name="connsiteX10" fmla="*/ 619698 w 940056"/>
              <a:gd name="connsiteY10" fmla="*/ 506495 h 940057"/>
              <a:gd name="connsiteX11" fmla="*/ 385863 w 940056"/>
              <a:gd name="connsiteY11" fmla="*/ 604812 h 940057"/>
              <a:gd name="connsiteX12" fmla="*/ 385863 w 940056"/>
              <a:gd name="connsiteY12" fmla="*/ 606406 h 940057"/>
              <a:gd name="connsiteX13" fmla="*/ 385863 w 940056"/>
              <a:gd name="connsiteY13" fmla="*/ 607469 h 940057"/>
              <a:gd name="connsiteX14" fmla="*/ 619698 w 940056"/>
              <a:gd name="connsiteY14" fmla="*/ 719072 h 940057"/>
              <a:gd name="connsiteX15" fmla="*/ 853533 w 940056"/>
              <a:gd name="connsiteY15" fmla="*/ 607469 h 940057"/>
              <a:gd name="connsiteX16" fmla="*/ 853533 w 940056"/>
              <a:gd name="connsiteY16" fmla="*/ 606406 h 940057"/>
              <a:gd name="connsiteX17" fmla="*/ 853533 w 940056"/>
              <a:gd name="connsiteY17" fmla="*/ 604812 h 940057"/>
              <a:gd name="connsiteX18" fmla="*/ 619698 w 940056"/>
              <a:gd name="connsiteY18" fmla="*/ 506495 h 940057"/>
              <a:gd name="connsiteX19" fmla="*/ 703267 w 940056"/>
              <a:gd name="connsiteY19" fmla="*/ 311395 h 940057"/>
              <a:gd name="connsiteX20" fmla="*/ 611235 w 940056"/>
              <a:gd name="connsiteY20" fmla="*/ 339199 h 940057"/>
              <a:gd name="connsiteX21" fmla="*/ 573376 w 940056"/>
              <a:gd name="connsiteY21" fmla="*/ 391812 h 940057"/>
              <a:gd name="connsiteX22" fmla="*/ 595473 w 940056"/>
              <a:gd name="connsiteY22" fmla="*/ 398149 h 940057"/>
              <a:gd name="connsiteX23" fmla="*/ 729195 w 940056"/>
              <a:gd name="connsiteY23" fmla="*/ 341198 h 940057"/>
              <a:gd name="connsiteX24" fmla="*/ 772758 w 940056"/>
              <a:gd name="connsiteY24" fmla="*/ 374511 h 940057"/>
              <a:gd name="connsiteX25" fmla="*/ 772872 w 940056"/>
              <a:gd name="connsiteY25" fmla="*/ 374511 h 940057"/>
              <a:gd name="connsiteX26" fmla="*/ 788003 w 940056"/>
              <a:gd name="connsiteY26" fmla="*/ 356811 h 940057"/>
              <a:gd name="connsiteX27" fmla="*/ 703267 w 940056"/>
              <a:gd name="connsiteY27" fmla="*/ 311395 h 940057"/>
              <a:gd name="connsiteX28" fmla="*/ 708255 w 940056"/>
              <a:gd name="connsiteY28" fmla="*/ 265847 h 940057"/>
              <a:gd name="connsiteX29" fmla="*/ 658844 w 940056"/>
              <a:gd name="connsiteY29" fmla="*/ 267965 h 940057"/>
              <a:gd name="connsiteX30" fmla="*/ 595907 w 940056"/>
              <a:gd name="connsiteY30" fmla="*/ 293762 h 940057"/>
              <a:gd name="connsiteX31" fmla="*/ 532381 w 940056"/>
              <a:gd name="connsiteY31" fmla="*/ 371485 h 940057"/>
              <a:gd name="connsiteX32" fmla="*/ 553450 w 940056"/>
              <a:gd name="connsiteY32" fmla="*/ 380277 h 940057"/>
              <a:gd name="connsiteX33" fmla="*/ 690939 w 940056"/>
              <a:gd name="connsiteY33" fmla="*/ 287837 h 940057"/>
              <a:gd name="connsiteX34" fmla="*/ 808159 w 940056"/>
              <a:gd name="connsiteY34" fmla="*/ 345334 h 940057"/>
              <a:gd name="connsiteX35" fmla="*/ 815182 w 940056"/>
              <a:gd name="connsiteY35" fmla="*/ 343164 h 940057"/>
              <a:gd name="connsiteX36" fmla="*/ 831169 w 940056"/>
              <a:gd name="connsiteY36" fmla="*/ 341223 h 940057"/>
              <a:gd name="connsiteX37" fmla="*/ 833453 w 940056"/>
              <a:gd name="connsiteY37" fmla="*/ 341223 h 940057"/>
              <a:gd name="connsiteX38" fmla="*/ 708255 w 940056"/>
              <a:gd name="connsiteY38" fmla="*/ 265847 h 940057"/>
              <a:gd name="connsiteX39" fmla="*/ 150301 w 940056"/>
              <a:gd name="connsiteY39" fmla="*/ 221969 h 940057"/>
              <a:gd name="connsiteX40" fmla="*/ 150301 w 940056"/>
              <a:gd name="connsiteY40" fmla="*/ 412104 h 940057"/>
              <a:gd name="connsiteX41" fmla="*/ 153698 w 940056"/>
              <a:gd name="connsiteY41" fmla="*/ 427784 h 940057"/>
              <a:gd name="connsiteX42" fmla="*/ 166887 w 940056"/>
              <a:gd name="connsiteY42" fmla="*/ 457566 h 940057"/>
              <a:gd name="connsiteX43" fmla="*/ 182151 w 940056"/>
              <a:gd name="connsiteY43" fmla="*/ 477475 h 940057"/>
              <a:gd name="connsiteX44" fmla="*/ 202309 w 940056"/>
              <a:gd name="connsiteY44" fmla="*/ 498712 h 940057"/>
              <a:gd name="connsiteX45" fmla="*/ 220094 w 940056"/>
              <a:gd name="connsiteY45" fmla="*/ 516121 h 940057"/>
              <a:gd name="connsiteX46" fmla="*/ 225965 w 940056"/>
              <a:gd name="connsiteY46" fmla="*/ 520588 h 940057"/>
              <a:gd name="connsiteX47" fmla="*/ 250952 w 940056"/>
              <a:gd name="connsiteY47" fmla="*/ 549240 h 940057"/>
              <a:gd name="connsiteX48" fmla="*/ 256504 w 940056"/>
              <a:gd name="connsiteY48" fmla="*/ 559637 h 940057"/>
              <a:gd name="connsiteX49" fmla="*/ 259134 w 940056"/>
              <a:gd name="connsiteY49" fmla="*/ 559767 h 940057"/>
              <a:gd name="connsiteX50" fmla="*/ 268425 w 940056"/>
              <a:gd name="connsiteY50" fmla="*/ 592950 h 940057"/>
              <a:gd name="connsiteX51" fmla="*/ 268425 w 940056"/>
              <a:gd name="connsiteY51" fmla="*/ 679224 h 940057"/>
              <a:gd name="connsiteX52" fmla="*/ 235243 w 940056"/>
              <a:gd name="connsiteY52" fmla="*/ 679224 h 940057"/>
              <a:gd name="connsiteX53" fmla="*/ 208696 w 940056"/>
              <a:gd name="connsiteY53" fmla="*/ 705770 h 940057"/>
              <a:gd name="connsiteX54" fmla="*/ 175515 w 940056"/>
              <a:gd name="connsiteY54" fmla="*/ 705770 h 940057"/>
              <a:gd name="connsiteX55" fmla="*/ 148969 w 940056"/>
              <a:gd name="connsiteY55" fmla="*/ 732316 h 940057"/>
              <a:gd name="connsiteX56" fmla="*/ 148969 w 940056"/>
              <a:gd name="connsiteY56" fmla="*/ 745589 h 940057"/>
              <a:gd name="connsiteX57" fmla="*/ 440972 w 940056"/>
              <a:gd name="connsiteY57" fmla="*/ 745589 h 940057"/>
              <a:gd name="connsiteX58" fmla="*/ 440972 w 940056"/>
              <a:gd name="connsiteY58" fmla="*/ 732316 h 940057"/>
              <a:gd name="connsiteX59" fmla="*/ 414427 w 940056"/>
              <a:gd name="connsiteY59" fmla="*/ 705770 h 940057"/>
              <a:gd name="connsiteX60" fmla="*/ 381244 w 940056"/>
              <a:gd name="connsiteY60" fmla="*/ 705770 h 940057"/>
              <a:gd name="connsiteX61" fmla="*/ 354698 w 940056"/>
              <a:gd name="connsiteY61" fmla="*/ 679224 h 940057"/>
              <a:gd name="connsiteX62" fmla="*/ 321517 w 940056"/>
              <a:gd name="connsiteY62" fmla="*/ 679224 h 940057"/>
              <a:gd name="connsiteX63" fmla="*/ 321517 w 940056"/>
              <a:gd name="connsiteY63" fmla="*/ 593613 h 940057"/>
              <a:gd name="connsiteX64" fmla="*/ 330807 w 940056"/>
              <a:gd name="connsiteY64" fmla="*/ 560431 h 940057"/>
              <a:gd name="connsiteX65" fmla="*/ 332594 w 940056"/>
              <a:gd name="connsiteY65" fmla="*/ 560340 h 940057"/>
              <a:gd name="connsiteX66" fmla="*/ 339340 w 940056"/>
              <a:gd name="connsiteY66" fmla="*/ 547704 h 940057"/>
              <a:gd name="connsiteX67" fmla="*/ 364327 w 940056"/>
              <a:gd name="connsiteY67" fmla="*/ 519052 h 940057"/>
              <a:gd name="connsiteX68" fmla="*/ 376233 w 940056"/>
              <a:gd name="connsiteY68" fmla="*/ 509994 h 940057"/>
              <a:gd name="connsiteX69" fmla="*/ 387217 w 940056"/>
              <a:gd name="connsiteY69" fmla="*/ 499375 h 940057"/>
              <a:gd name="connsiteX70" fmla="*/ 407127 w 940056"/>
              <a:gd name="connsiteY70" fmla="*/ 478138 h 940057"/>
              <a:gd name="connsiteX71" fmla="*/ 422390 w 940056"/>
              <a:gd name="connsiteY71" fmla="*/ 458229 h 940057"/>
              <a:gd name="connsiteX72" fmla="*/ 435581 w 940056"/>
              <a:gd name="connsiteY72" fmla="*/ 428448 h 940057"/>
              <a:gd name="connsiteX73" fmla="*/ 438401 w 940056"/>
              <a:gd name="connsiteY73" fmla="*/ 415423 h 940057"/>
              <a:gd name="connsiteX74" fmla="*/ 438401 w 940056"/>
              <a:gd name="connsiteY74" fmla="*/ 221969 h 940057"/>
              <a:gd name="connsiteX75" fmla="*/ 294970 w 940056"/>
              <a:gd name="connsiteY75" fmla="*/ 221969 h 940057"/>
              <a:gd name="connsiteX76" fmla="*/ 704556 w 940056"/>
              <a:gd name="connsiteY76" fmla="*/ 219677 h 940057"/>
              <a:gd name="connsiteX77" fmla="*/ 619212 w 940056"/>
              <a:gd name="connsiteY77" fmla="*/ 231492 h 940057"/>
              <a:gd name="connsiteX78" fmla="*/ 481336 w 940056"/>
              <a:gd name="connsiteY78" fmla="*/ 380106 h 940057"/>
              <a:gd name="connsiteX79" fmla="*/ 501148 w 940056"/>
              <a:gd name="connsiteY79" fmla="*/ 371713 h 940057"/>
              <a:gd name="connsiteX80" fmla="*/ 508343 w 940056"/>
              <a:gd name="connsiteY80" fmla="*/ 370400 h 940057"/>
              <a:gd name="connsiteX81" fmla="*/ 690939 w 940056"/>
              <a:gd name="connsiteY81" fmla="*/ 242160 h 940057"/>
              <a:gd name="connsiteX82" fmla="*/ 864856 w 940056"/>
              <a:gd name="connsiteY82" fmla="*/ 350188 h 940057"/>
              <a:gd name="connsiteX83" fmla="*/ 881014 w 940056"/>
              <a:gd name="connsiteY83" fmla="*/ 363034 h 940057"/>
              <a:gd name="connsiteX84" fmla="*/ 882213 w 940056"/>
              <a:gd name="connsiteY84" fmla="*/ 363034 h 940057"/>
              <a:gd name="connsiteX85" fmla="*/ 895688 w 940056"/>
              <a:gd name="connsiteY85" fmla="*/ 364576 h 940057"/>
              <a:gd name="connsiteX86" fmla="*/ 704556 w 940056"/>
              <a:gd name="connsiteY86" fmla="*/ 219677 h 940057"/>
              <a:gd name="connsiteX87" fmla="*/ 470028 w 940056"/>
              <a:gd name="connsiteY87" fmla="*/ 0 h 940057"/>
              <a:gd name="connsiteX88" fmla="*/ 940056 w 940056"/>
              <a:gd name="connsiteY88" fmla="*/ 470029 h 940057"/>
              <a:gd name="connsiteX89" fmla="*/ 470028 w 940056"/>
              <a:gd name="connsiteY89" fmla="*/ 940057 h 940057"/>
              <a:gd name="connsiteX90" fmla="*/ 0 w 940056"/>
              <a:gd name="connsiteY90" fmla="*/ 470029 h 940057"/>
              <a:gd name="connsiteX91" fmla="*/ 470028 w 940056"/>
              <a:gd name="connsiteY91" fmla="*/ 0 h 94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940056" h="940057">
                <a:moveTo>
                  <a:pt x="619698" y="549010"/>
                </a:moveTo>
                <a:cubicBezTo>
                  <a:pt x="536792" y="549010"/>
                  <a:pt x="469299" y="572925"/>
                  <a:pt x="469299" y="608000"/>
                </a:cubicBezTo>
                <a:cubicBezTo>
                  <a:pt x="469299" y="643076"/>
                  <a:pt x="536792" y="671242"/>
                  <a:pt x="619698" y="671242"/>
                </a:cubicBezTo>
                <a:cubicBezTo>
                  <a:pt x="702602" y="671242"/>
                  <a:pt x="770095" y="643076"/>
                  <a:pt x="770095" y="608000"/>
                </a:cubicBezTo>
                <a:cubicBezTo>
                  <a:pt x="770095" y="572925"/>
                  <a:pt x="702602" y="549010"/>
                  <a:pt x="619698" y="549010"/>
                </a:cubicBezTo>
                <a:close/>
                <a:moveTo>
                  <a:pt x="619698" y="528284"/>
                </a:moveTo>
                <a:cubicBezTo>
                  <a:pt x="720141" y="528284"/>
                  <a:pt x="801983" y="562828"/>
                  <a:pt x="801983" y="604812"/>
                </a:cubicBezTo>
                <a:cubicBezTo>
                  <a:pt x="801983" y="647327"/>
                  <a:pt x="720141" y="681340"/>
                  <a:pt x="619698" y="681340"/>
                </a:cubicBezTo>
                <a:cubicBezTo>
                  <a:pt x="519255" y="681340"/>
                  <a:pt x="437412" y="646796"/>
                  <a:pt x="437412" y="604812"/>
                </a:cubicBezTo>
                <a:cubicBezTo>
                  <a:pt x="437412" y="562296"/>
                  <a:pt x="519255" y="528284"/>
                  <a:pt x="619698" y="528284"/>
                </a:cubicBezTo>
                <a:close/>
                <a:moveTo>
                  <a:pt x="619698" y="506495"/>
                </a:moveTo>
                <a:cubicBezTo>
                  <a:pt x="490557" y="506495"/>
                  <a:pt x="385863" y="550605"/>
                  <a:pt x="385863" y="604812"/>
                </a:cubicBezTo>
                <a:cubicBezTo>
                  <a:pt x="385863" y="605343"/>
                  <a:pt x="385863" y="605875"/>
                  <a:pt x="385863" y="606406"/>
                </a:cubicBezTo>
                <a:cubicBezTo>
                  <a:pt x="385863" y="606938"/>
                  <a:pt x="385863" y="606938"/>
                  <a:pt x="385863" y="607469"/>
                </a:cubicBezTo>
                <a:cubicBezTo>
                  <a:pt x="385863" y="669116"/>
                  <a:pt x="490557" y="719072"/>
                  <a:pt x="619698" y="719072"/>
                </a:cubicBezTo>
                <a:cubicBezTo>
                  <a:pt x="748838" y="719072"/>
                  <a:pt x="853533" y="669116"/>
                  <a:pt x="853533" y="607469"/>
                </a:cubicBezTo>
                <a:cubicBezTo>
                  <a:pt x="853533" y="606938"/>
                  <a:pt x="853533" y="606938"/>
                  <a:pt x="853533" y="606406"/>
                </a:cubicBezTo>
                <a:cubicBezTo>
                  <a:pt x="853533" y="605875"/>
                  <a:pt x="853533" y="605343"/>
                  <a:pt x="853533" y="604812"/>
                </a:cubicBezTo>
                <a:cubicBezTo>
                  <a:pt x="853533" y="550605"/>
                  <a:pt x="748838" y="506495"/>
                  <a:pt x="619698" y="506495"/>
                </a:cubicBezTo>
                <a:close/>
                <a:moveTo>
                  <a:pt x="703267" y="311395"/>
                </a:moveTo>
                <a:cubicBezTo>
                  <a:pt x="671278" y="308207"/>
                  <a:pt x="638073" y="317224"/>
                  <a:pt x="611235" y="339199"/>
                </a:cubicBezTo>
                <a:cubicBezTo>
                  <a:pt x="594230" y="353123"/>
                  <a:pt x="581176" y="371264"/>
                  <a:pt x="573376" y="391812"/>
                </a:cubicBezTo>
                <a:cubicBezTo>
                  <a:pt x="581083" y="392472"/>
                  <a:pt x="588587" y="394625"/>
                  <a:pt x="595473" y="398149"/>
                </a:cubicBezTo>
                <a:cubicBezTo>
                  <a:pt x="616673" y="345496"/>
                  <a:pt x="676542" y="319998"/>
                  <a:pt x="729195" y="341198"/>
                </a:cubicBezTo>
                <a:cubicBezTo>
                  <a:pt x="746465" y="348152"/>
                  <a:pt x="761523" y="359666"/>
                  <a:pt x="772758" y="374511"/>
                </a:cubicBezTo>
                <a:lnTo>
                  <a:pt x="772872" y="374511"/>
                </a:lnTo>
                <a:cubicBezTo>
                  <a:pt x="776869" y="367791"/>
                  <a:pt x="781987" y="361805"/>
                  <a:pt x="788003" y="356811"/>
                </a:cubicBezTo>
                <a:cubicBezTo>
                  <a:pt x="766028" y="329973"/>
                  <a:pt x="735255" y="314582"/>
                  <a:pt x="703267" y="311395"/>
                </a:cubicBezTo>
                <a:close/>
                <a:moveTo>
                  <a:pt x="708255" y="265847"/>
                </a:moveTo>
                <a:cubicBezTo>
                  <a:pt x="691887" y="264175"/>
                  <a:pt x="675238" y="264846"/>
                  <a:pt x="658844" y="267965"/>
                </a:cubicBezTo>
                <a:cubicBezTo>
                  <a:pt x="636986" y="272125"/>
                  <a:pt x="615582" y="280639"/>
                  <a:pt x="595907" y="293762"/>
                </a:cubicBezTo>
                <a:cubicBezTo>
                  <a:pt x="567445" y="312744"/>
                  <a:pt x="545319" y="339814"/>
                  <a:pt x="532381" y="371485"/>
                </a:cubicBezTo>
                <a:cubicBezTo>
                  <a:pt x="539850" y="373205"/>
                  <a:pt x="546974" y="376178"/>
                  <a:pt x="553450" y="380277"/>
                </a:cubicBezTo>
                <a:cubicBezTo>
                  <a:pt x="576225" y="324378"/>
                  <a:pt x="630578" y="287833"/>
                  <a:pt x="690939" y="287837"/>
                </a:cubicBezTo>
                <a:cubicBezTo>
                  <a:pt x="736796" y="287870"/>
                  <a:pt x="780064" y="309092"/>
                  <a:pt x="808159" y="345334"/>
                </a:cubicBezTo>
                <a:cubicBezTo>
                  <a:pt x="810462" y="344491"/>
                  <a:pt x="812806" y="343767"/>
                  <a:pt x="815182" y="343164"/>
                </a:cubicBezTo>
                <a:cubicBezTo>
                  <a:pt x="820417" y="341893"/>
                  <a:pt x="825783" y="341242"/>
                  <a:pt x="831169" y="341223"/>
                </a:cubicBezTo>
                <a:lnTo>
                  <a:pt x="833453" y="341223"/>
                </a:lnTo>
                <a:cubicBezTo>
                  <a:pt x="803927" y="296953"/>
                  <a:pt x="757358" y="270861"/>
                  <a:pt x="708255" y="265847"/>
                </a:cubicBezTo>
                <a:close/>
                <a:moveTo>
                  <a:pt x="150301" y="221969"/>
                </a:moveTo>
                <a:lnTo>
                  <a:pt x="150301" y="412104"/>
                </a:lnTo>
                <a:lnTo>
                  <a:pt x="153698" y="427784"/>
                </a:lnTo>
                <a:cubicBezTo>
                  <a:pt x="156767" y="438319"/>
                  <a:pt x="161246" y="448275"/>
                  <a:pt x="166887" y="457566"/>
                </a:cubicBezTo>
                <a:cubicBezTo>
                  <a:pt x="166887" y="458229"/>
                  <a:pt x="176842" y="472166"/>
                  <a:pt x="182151" y="477475"/>
                </a:cubicBezTo>
                <a:cubicBezTo>
                  <a:pt x="188788" y="485106"/>
                  <a:pt x="195590" y="492075"/>
                  <a:pt x="202309" y="498712"/>
                </a:cubicBezTo>
                <a:lnTo>
                  <a:pt x="220094" y="516121"/>
                </a:lnTo>
                <a:lnTo>
                  <a:pt x="225965" y="520588"/>
                </a:lnTo>
                <a:cubicBezTo>
                  <a:pt x="236107" y="529443"/>
                  <a:pt x="244522" y="539194"/>
                  <a:pt x="250952" y="549240"/>
                </a:cubicBezTo>
                <a:lnTo>
                  <a:pt x="256504" y="559637"/>
                </a:lnTo>
                <a:lnTo>
                  <a:pt x="259134" y="559767"/>
                </a:lnTo>
                <a:cubicBezTo>
                  <a:pt x="265107" y="569721"/>
                  <a:pt x="268425" y="581005"/>
                  <a:pt x="268425" y="592950"/>
                </a:cubicBezTo>
                <a:lnTo>
                  <a:pt x="268425" y="679224"/>
                </a:lnTo>
                <a:lnTo>
                  <a:pt x="235243" y="679224"/>
                </a:lnTo>
                <a:cubicBezTo>
                  <a:pt x="220642" y="679224"/>
                  <a:pt x="208696" y="691170"/>
                  <a:pt x="208696" y="705770"/>
                </a:cubicBezTo>
                <a:lnTo>
                  <a:pt x="175515" y="705770"/>
                </a:lnTo>
                <a:cubicBezTo>
                  <a:pt x="160914" y="705770"/>
                  <a:pt x="148969" y="717715"/>
                  <a:pt x="148969" y="732316"/>
                </a:cubicBezTo>
                <a:lnTo>
                  <a:pt x="148969" y="745589"/>
                </a:lnTo>
                <a:lnTo>
                  <a:pt x="440972" y="745589"/>
                </a:lnTo>
                <a:lnTo>
                  <a:pt x="440972" y="732316"/>
                </a:lnTo>
                <a:cubicBezTo>
                  <a:pt x="440972" y="717715"/>
                  <a:pt x="429027" y="705770"/>
                  <a:pt x="414427" y="705770"/>
                </a:cubicBezTo>
                <a:lnTo>
                  <a:pt x="381244" y="705770"/>
                </a:lnTo>
                <a:cubicBezTo>
                  <a:pt x="381244" y="691170"/>
                  <a:pt x="369299" y="679224"/>
                  <a:pt x="354698" y="679224"/>
                </a:cubicBezTo>
                <a:lnTo>
                  <a:pt x="321517" y="679224"/>
                </a:lnTo>
                <a:lnTo>
                  <a:pt x="321517" y="593613"/>
                </a:lnTo>
                <a:cubicBezTo>
                  <a:pt x="321517" y="581668"/>
                  <a:pt x="324835" y="570385"/>
                  <a:pt x="330807" y="560431"/>
                </a:cubicBezTo>
                <a:lnTo>
                  <a:pt x="332594" y="560340"/>
                </a:lnTo>
                <a:lnTo>
                  <a:pt x="339340" y="547704"/>
                </a:lnTo>
                <a:cubicBezTo>
                  <a:pt x="345770" y="537658"/>
                  <a:pt x="354186" y="527907"/>
                  <a:pt x="364327" y="519052"/>
                </a:cubicBezTo>
                <a:lnTo>
                  <a:pt x="376233" y="509994"/>
                </a:lnTo>
                <a:lnTo>
                  <a:pt x="387217" y="499375"/>
                </a:lnTo>
                <a:cubicBezTo>
                  <a:pt x="394020" y="492738"/>
                  <a:pt x="400822" y="485770"/>
                  <a:pt x="407127" y="478138"/>
                </a:cubicBezTo>
                <a:cubicBezTo>
                  <a:pt x="412435" y="472166"/>
                  <a:pt x="422390" y="458893"/>
                  <a:pt x="422390" y="458229"/>
                </a:cubicBezTo>
                <a:cubicBezTo>
                  <a:pt x="428031" y="448938"/>
                  <a:pt x="432511" y="438982"/>
                  <a:pt x="435581" y="428448"/>
                </a:cubicBezTo>
                <a:lnTo>
                  <a:pt x="438401" y="415423"/>
                </a:lnTo>
                <a:lnTo>
                  <a:pt x="438401" y="221969"/>
                </a:lnTo>
                <a:lnTo>
                  <a:pt x="294970" y="221969"/>
                </a:lnTo>
                <a:close/>
                <a:moveTo>
                  <a:pt x="704556" y="219677"/>
                </a:moveTo>
                <a:cubicBezTo>
                  <a:pt x="676428" y="217893"/>
                  <a:pt x="647486" y="221593"/>
                  <a:pt x="619212" y="231492"/>
                </a:cubicBezTo>
                <a:cubicBezTo>
                  <a:pt x="551513" y="255194"/>
                  <a:pt x="499904" y="310824"/>
                  <a:pt x="481336" y="380106"/>
                </a:cubicBezTo>
                <a:cubicBezTo>
                  <a:pt x="487452" y="376274"/>
                  <a:pt x="494140" y="373441"/>
                  <a:pt x="501148" y="371713"/>
                </a:cubicBezTo>
                <a:cubicBezTo>
                  <a:pt x="503547" y="371142"/>
                  <a:pt x="505945" y="370743"/>
                  <a:pt x="508343" y="370400"/>
                </a:cubicBezTo>
                <a:cubicBezTo>
                  <a:pt x="536179" y="293504"/>
                  <a:pt x="609160" y="242248"/>
                  <a:pt x="690939" y="242160"/>
                </a:cubicBezTo>
                <a:cubicBezTo>
                  <a:pt x="764731" y="242188"/>
                  <a:pt x="832127" y="284050"/>
                  <a:pt x="864856" y="350188"/>
                </a:cubicBezTo>
                <a:cubicBezTo>
                  <a:pt x="870860" y="353629"/>
                  <a:pt x="876308" y="357961"/>
                  <a:pt x="881014" y="363034"/>
                </a:cubicBezTo>
                <a:lnTo>
                  <a:pt x="882213" y="363034"/>
                </a:lnTo>
                <a:cubicBezTo>
                  <a:pt x="886750" y="363024"/>
                  <a:pt x="891272" y="363541"/>
                  <a:pt x="895688" y="364576"/>
                </a:cubicBezTo>
                <a:cubicBezTo>
                  <a:pt x="865991" y="279753"/>
                  <a:pt x="788938" y="225032"/>
                  <a:pt x="704556" y="219677"/>
                </a:cubicBezTo>
                <a:close/>
                <a:moveTo>
                  <a:pt x="470028" y="0"/>
                </a:moveTo>
                <a:cubicBezTo>
                  <a:pt x="729617" y="0"/>
                  <a:pt x="940056" y="210439"/>
                  <a:pt x="940056" y="470029"/>
                </a:cubicBezTo>
                <a:cubicBezTo>
                  <a:pt x="940056" y="729618"/>
                  <a:pt x="729617" y="940057"/>
                  <a:pt x="470028" y="940057"/>
                </a:cubicBezTo>
                <a:cubicBezTo>
                  <a:pt x="210439" y="940057"/>
                  <a:pt x="0" y="729618"/>
                  <a:pt x="0" y="470029"/>
                </a:cubicBezTo>
                <a:cubicBezTo>
                  <a:pt x="0" y="210439"/>
                  <a:pt x="210439" y="0"/>
                  <a:pt x="470028"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3" name="Group 2">
            <a:extLst>
              <a:ext uri="{FF2B5EF4-FFF2-40B4-BE49-F238E27FC236}">
                <a16:creationId xmlns:a16="http://schemas.microsoft.com/office/drawing/2014/main" id="{EFDF5B60-B20F-4C33-B0EC-9429DEB579A2}"/>
              </a:ext>
            </a:extLst>
          </p:cNvPr>
          <p:cNvGrpSpPr/>
          <p:nvPr/>
        </p:nvGrpSpPr>
        <p:grpSpPr>
          <a:xfrm>
            <a:off x="5048114" y="3972813"/>
            <a:ext cx="940057" cy="959111"/>
            <a:chOff x="7414672" y="3638695"/>
            <a:chExt cx="940057" cy="959111"/>
          </a:xfrm>
        </p:grpSpPr>
        <p:sp>
          <p:nvSpPr>
            <p:cNvPr id="46" name="Oval 45">
              <a:extLst>
                <a:ext uri="{FF2B5EF4-FFF2-40B4-BE49-F238E27FC236}">
                  <a16:creationId xmlns:a16="http://schemas.microsoft.com/office/drawing/2014/main" id="{E50F356E-7321-415C-8F73-94FD3E4644F3}"/>
                </a:ext>
              </a:extLst>
            </p:cNvPr>
            <p:cNvSpPr/>
            <p:nvPr/>
          </p:nvSpPr>
          <p:spPr>
            <a:xfrm>
              <a:off x="7414672" y="3638695"/>
              <a:ext cx="940057" cy="94005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id="{9555969E-CC25-465B-9A54-07F26641F36B}"/>
                </a:ext>
              </a:extLst>
            </p:cNvPr>
            <p:cNvGrpSpPr/>
            <p:nvPr/>
          </p:nvGrpSpPr>
          <p:grpSpPr>
            <a:xfrm>
              <a:off x="7684452" y="4203509"/>
              <a:ext cx="392215" cy="394297"/>
              <a:chOff x="6995444" y="5028518"/>
              <a:chExt cx="1173551" cy="1179781"/>
            </a:xfrm>
          </p:grpSpPr>
          <p:sp>
            <p:nvSpPr>
              <p:cNvPr id="51" name="Freeform: Shape 50">
                <a:extLst>
                  <a:ext uri="{FF2B5EF4-FFF2-40B4-BE49-F238E27FC236}">
                    <a16:creationId xmlns:a16="http://schemas.microsoft.com/office/drawing/2014/main" id="{3302AEB6-2F4D-4D5B-9933-20A0DC8911FC}"/>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sz="1400"/>
              </a:p>
            </p:txBody>
          </p:sp>
          <p:sp>
            <p:nvSpPr>
              <p:cNvPr id="52" name="Freeform: Shape 51">
                <a:extLst>
                  <a:ext uri="{FF2B5EF4-FFF2-40B4-BE49-F238E27FC236}">
                    <a16:creationId xmlns:a16="http://schemas.microsoft.com/office/drawing/2014/main" id="{9F7A0D5F-D58B-420B-A3C7-6FD4C26C2485}"/>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sz="1400"/>
              </a:p>
            </p:txBody>
          </p:sp>
          <p:sp>
            <p:nvSpPr>
              <p:cNvPr id="53" name="Freeform: Shape 52">
                <a:extLst>
                  <a:ext uri="{FF2B5EF4-FFF2-40B4-BE49-F238E27FC236}">
                    <a16:creationId xmlns:a16="http://schemas.microsoft.com/office/drawing/2014/main" id="{8D4E5CBF-628F-4E29-841D-7FE9822B435D}"/>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sz="1400"/>
              </a:p>
            </p:txBody>
          </p:sp>
          <p:sp>
            <p:nvSpPr>
              <p:cNvPr id="54" name="Freeform: Shape 53">
                <a:extLst>
                  <a:ext uri="{FF2B5EF4-FFF2-40B4-BE49-F238E27FC236}">
                    <a16:creationId xmlns:a16="http://schemas.microsoft.com/office/drawing/2014/main" id="{795F052C-F6EB-4AA3-8166-203E7D162708}"/>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sz="1400"/>
              </a:p>
            </p:txBody>
          </p:sp>
          <p:pic>
            <p:nvPicPr>
              <p:cNvPr id="55" name="Picture 54" descr="Logo, icon&#10;&#10;Description automatically generated">
                <a:extLst>
                  <a:ext uri="{FF2B5EF4-FFF2-40B4-BE49-F238E27FC236}">
                    <a16:creationId xmlns:a16="http://schemas.microsoft.com/office/drawing/2014/main" id="{D2E9A618-01C2-46BC-AECE-A305A5E65E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pic>
          <p:nvPicPr>
            <p:cNvPr id="56" name="Graphic 55" descr="Thought bubble with solid fill">
              <a:extLst>
                <a:ext uri="{FF2B5EF4-FFF2-40B4-BE49-F238E27FC236}">
                  <a16:creationId xmlns:a16="http://schemas.microsoft.com/office/drawing/2014/main" id="{3BE58218-14BB-4BBB-A742-B882B06DBF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261803" flipH="1">
              <a:off x="7451096" y="3639630"/>
              <a:ext cx="654365" cy="652682"/>
            </a:xfrm>
            <a:prstGeom prst="rect">
              <a:avLst/>
            </a:prstGeom>
          </p:spPr>
        </p:pic>
        <p:sp>
          <p:nvSpPr>
            <p:cNvPr id="57" name="Graphic 19" descr="Coins with solid fill">
              <a:extLst>
                <a:ext uri="{FF2B5EF4-FFF2-40B4-BE49-F238E27FC236}">
                  <a16:creationId xmlns:a16="http://schemas.microsoft.com/office/drawing/2014/main" id="{BF48FE66-151C-439C-835A-EB81407AFAAC}"/>
                </a:ext>
              </a:extLst>
            </p:cNvPr>
            <p:cNvSpPr/>
            <p:nvPr/>
          </p:nvSpPr>
          <p:spPr>
            <a:xfrm>
              <a:off x="7616236" y="3820080"/>
              <a:ext cx="176236" cy="151050"/>
            </a:xfrm>
            <a:custGeom>
              <a:avLst/>
              <a:gdLst>
                <a:gd name="connsiteX0" fmla="*/ 743903 w 800151"/>
                <a:gd name="connsiteY0" fmla="*/ 571500 h 685800"/>
                <a:gd name="connsiteX1" fmla="*/ 705803 w 800151"/>
                <a:gd name="connsiteY1" fmla="*/ 603885 h 685800"/>
                <a:gd name="connsiteX2" fmla="*/ 705803 w 800151"/>
                <a:gd name="connsiteY2" fmla="*/ 569595 h 685800"/>
                <a:gd name="connsiteX3" fmla="*/ 743903 w 800151"/>
                <a:gd name="connsiteY3" fmla="*/ 554355 h 685800"/>
                <a:gd name="connsiteX4" fmla="*/ 743903 w 800151"/>
                <a:gd name="connsiteY4" fmla="*/ 571500 h 685800"/>
                <a:gd name="connsiteX5" fmla="*/ 667703 w 800151"/>
                <a:gd name="connsiteY5" fmla="*/ 508635 h 685800"/>
                <a:gd name="connsiteX6" fmla="*/ 667703 w 800151"/>
                <a:gd name="connsiteY6" fmla="*/ 474345 h 685800"/>
                <a:gd name="connsiteX7" fmla="*/ 705803 w 800151"/>
                <a:gd name="connsiteY7" fmla="*/ 459105 h 685800"/>
                <a:gd name="connsiteX8" fmla="*/ 705803 w 800151"/>
                <a:gd name="connsiteY8" fmla="*/ 476250 h 685800"/>
                <a:gd name="connsiteX9" fmla="*/ 667703 w 800151"/>
                <a:gd name="connsiteY9" fmla="*/ 508635 h 685800"/>
                <a:gd name="connsiteX10" fmla="*/ 667703 w 800151"/>
                <a:gd name="connsiteY10" fmla="*/ 615315 h 685800"/>
                <a:gd name="connsiteX11" fmla="*/ 629603 w 800151"/>
                <a:gd name="connsiteY11" fmla="*/ 621983 h 685800"/>
                <a:gd name="connsiteX12" fmla="*/ 629603 w 800151"/>
                <a:gd name="connsiteY12" fmla="*/ 584835 h 685800"/>
                <a:gd name="connsiteX13" fmla="*/ 667703 w 800151"/>
                <a:gd name="connsiteY13" fmla="*/ 579120 h 685800"/>
                <a:gd name="connsiteX14" fmla="*/ 667703 w 800151"/>
                <a:gd name="connsiteY14" fmla="*/ 615315 h 685800"/>
                <a:gd name="connsiteX15" fmla="*/ 591503 w 800151"/>
                <a:gd name="connsiteY15" fmla="*/ 489585 h 685800"/>
                <a:gd name="connsiteX16" fmla="*/ 629603 w 800151"/>
                <a:gd name="connsiteY16" fmla="*/ 483870 h 685800"/>
                <a:gd name="connsiteX17" fmla="*/ 629603 w 800151"/>
                <a:gd name="connsiteY17" fmla="*/ 520065 h 685800"/>
                <a:gd name="connsiteX18" fmla="*/ 591503 w 800151"/>
                <a:gd name="connsiteY18" fmla="*/ 526733 h 685800"/>
                <a:gd name="connsiteX19" fmla="*/ 591503 w 800151"/>
                <a:gd name="connsiteY19" fmla="*/ 489585 h 685800"/>
                <a:gd name="connsiteX20" fmla="*/ 591503 w 800151"/>
                <a:gd name="connsiteY20" fmla="*/ 626745 h 685800"/>
                <a:gd name="connsiteX21" fmla="*/ 553403 w 800151"/>
                <a:gd name="connsiteY21" fmla="*/ 628650 h 685800"/>
                <a:gd name="connsiteX22" fmla="*/ 553403 w 800151"/>
                <a:gd name="connsiteY22" fmla="*/ 590550 h 685800"/>
                <a:gd name="connsiteX23" fmla="*/ 591503 w 800151"/>
                <a:gd name="connsiteY23" fmla="*/ 588645 h 685800"/>
                <a:gd name="connsiteX24" fmla="*/ 591503 w 800151"/>
                <a:gd name="connsiteY24" fmla="*/ 626745 h 685800"/>
                <a:gd name="connsiteX25" fmla="*/ 515303 w 800151"/>
                <a:gd name="connsiteY25" fmla="*/ 533400 h 685800"/>
                <a:gd name="connsiteX26" fmla="*/ 515303 w 800151"/>
                <a:gd name="connsiteY26" fmla="*/ 495300 h 685800"/>
                <a:gd name="connsiteX27" fmla="*/ 553403 w 800151"/>
                <a:gd name="connsiteY27" fmla="*/ 493395 h 685800"/>
                <a:gd name="connsiteX28" fmla="*/ 553403 w 800151"/>
                <a:gd name="connsiteY28" fmla="*/ 531495 h 685800"/>
                <a:gd name="connsiteX29" fmla="*/ 515303 w 800151"/>
                <a:gd name="connsiteY29" fmla="*/ 533400 h 685800"/>
                <a:gd name="connsiteX30" fmla="*/ 515303 w 800151"/>
                <a:gd name="connsiteY30" fmla="*/ 628650 h 685800"/>
                <a:gd name="connsiteX31" fmla="*/ 477203 w 800151"/>
                <a:gd name="connsiteY31" fmla="*/ 626745 h 685800"/>
                <a:gd name="connsiteX32" fmla="*/ 477203 w 800151"/>
                <a:gd name="connsiteY32" fmla="*/ 590550 h 685800"/>
                <a:gd name="connsiteX33" fmla="*/ 496253 w 800151"/>
                <a:gd name="connsiteY33" fmla="*/ 590550 h 685800"/>
                <a:gd name="connsiteX34" fmla="*/ 515303 w 800151"/>
                <a:gd name="connsiteY34" fmla="*/ 590550 h 685800"/>
                <a:gd name="connsiteX35" fmla="*/ 515303 w 800151"/>
                <a:gd name="connsiteY35" fmla="*/ 628650 h 685800"/>
                <a:gd name="connsiteX36" fmla="*/ 439103 w 800151"/>
                <a:gd name="connsiteY36" fmla="*/ 493395 h 685800"/>
                <a:gd name="connsiteX37" fmla="*/ 477203 w 800151"/>
                <a:gd name="connsiteY37" fmla="*/ 495300 h 685800"/>
                <a:gd name="connsiteX38" fmla="*/ 477203 w 800151"/>
                <a:gd name="connsiteY38" fmla="*/ 533400 h 685800"/>
                <a:gd name="connsiteX39" fmla="*/ 439103 w 800151"/>
                <a:gd name="connsiteY39" fmla="*/ 531495 h 685800"/>
                <a:gd name="connsiteX40" fmla="*/ 439103 w 800151"/>
                <a:gd name="connsiteY40" fmla="*/ 493395 h 685800"/>
                <a:gd name="connsiteX41" fmla="*/ 439103 w 800151"/>
                <a:gd name="connsiteY41" fmla="*/ 621983 h 685800"/>
                <a:gd name="connsiteX42" fmla="*/ 401003 w 800151"/>
                <a:gd name="connsiteY42" fmla="*/ 615315 h 685800"/>
                <a:gd name="connsiteX43" fmla="*/ 401003 w 800151"/>
                <a:gd name="connsiteY43" fmla="*/ 584835 h 685800"/>
                <a:gd name="connsiteX44" fmla="*/ 439103 w 800151"/>
                <a:gd name="connsiteY44" fmla="*/ 588645 h 685800"/>
                <a:gd name="connsiteX45" fmla="*/ 439103 w 800151"/>
                <a:gd name="connsiteY45" fmla="*/ 621983 h 685800"/>
                <a:gd name="connsiteX46" fmla="*/ 362903 w 800151"/>
                <a:gd name="connsiteY46" fmla="*/ 520065 h 685800"/>
                <a:gd name="connsiteX47" fmla="*/ 362903 w 800151"/>
                <a:gd name="connsiteY47" fmla="*/ 482918 h 685800"/>
                <a:gd name="connsiteX48" fmla="*/ 401003 w 800151"/>
                <a:gd name="connsiteY48" fmla="*/ 488633 h 685800"/>
                <a:gd name="connsiteX49" fmla="*/ 401003 w 800151"/>
                <a:gd name="connsiteY49" fmla="*/ 526733 h 685800"/>
                <a:gd name="connsiteX50" fmla="*/ 362903 w 800151"/>
                <a:gd name="connsiteY50" fmla="*/ 520065 h 685800"/>
                <a:gd name="connsiteX51" fmla="*/ 362903 w 800151"/>
                <a:gd name="connsiteY51" fmla="*/ 603885 h 685800"/>
                <a:gd name="connsiteX52" fmla="*/ 324803 w 800151"/>
                <a:gd name="connsiteY52" fmla="*/ 571500 h 685800"/>
                <a:gd name="connsiteX53" fmla="*/ 324803 w 800151"/>
                <a:gd name="connsiteY53" fmla="*/ 569595 h 685800"/>
                <a:gd name="connsiteX54" fmla="*/ 325755 w 800151"/>
                <a:gd name="connsiteY54" fmla="*/ 569595 h 685800"/>
                <a:gd name="connsiteX55" fmla="*/ 333375 w 800151"/>
                <a:gd name="connsiteY55" fmla="*/ 571500 h 685800"/>
                <a:gd name="connsiteX56" fmla="*/ 362903 w 800151"/>
                <a:gd name="connsiteY56" fmla="*/ 578168 h 685800"/>
                <a:gd name="connsiteX57" fmla="*/ 362903 w 800151"/>
                <a:gd name="connsiteY57" fmla="*/ 603885 h 685800"/>
                <a:gd name="connsiteX58" fmla="*/ 210503 w 800151"/>
                <a:gd name="connsiteY58" fmla="*/ 474345 h 685800"/>
                <a:gd name="connsiteX59" fmla="*/ 229553 w 800151"/>
                <a:gd name="connsiteY59" fmla="*/ 475298 h 685800"/>
                <a:gd name="connsiteX60" fmla="*/ 229553 w 800151"/>
                <a:gd name="connsiteY60" fmla="*/ 476250 h 685800"/>
                <a:gd name="connsiteX61" fmla="*/ 239078 w 800151"/>
                <a:gd name="connsiteY61" fmla="*/ 513398 h 685800"/>
                <a:gd name="connsiteX62" fmla="*/ 210503 w 800151"/>
                <a:gd name="connsiteY62" fmla="*/ 511492 h 685800"/>
                <a:gd name="connsiteX63" fmla="*/ 210503 w 800151"/>
                <a:gd name="connsiteY63" fmla="*/ 474345 h 685800"/>
                <a:gd name="connsiteX64" fmla="*/ 172403 w 800151"/>
                <a:gd name="connsiteY64" fmla="*/ 360045 h 685800"/>
                <a:gd name="connsiteX65" fmla="*/ 210503 w 800151"/>
                <a:gd name="connsiteY65" fmla="*/ 365760 h 685800"/>
                <a:gd name="connsiteX66" fmla="*/ 210503 w 800151"/>
                <a:gd name="connsiteY66" fmla="*/ 403860 h 685800"/>
                <a:gd name="connsiteX67" fmla="*/ 172403 w 800151"/>
                <a:gd name="connsiteY67" fmla="*/ 397193 h 685800"/>
                <a:gd name="connsiteX68" fmla="*/ 172403 w 800151"/>
                <a:gd name="connsiteY68" fmla="*/ 360045 h 685800"/>
                <a:gd name="connsiteX69" fmla="*/ 172403 w 800151"/>
                <a:gd name="connsiteY69" fmla="*/ 507683 h 685800"/>
                <a:gd name="connsiteX70" fmla="*/ 134303 w 800151"/>
                <a:gd name="connsiteY70" fmla="*/ 501015 h 685800"/>
                <a:gd name="connsiteX71" fmla="*/ 134303 w 800151"/>
                <a:gd name="connsiteY71" fmla="*/ 463868 h 685800"/>
                <a:gd name="connsiteX72" fmla="*/ 172403 w 800151"/>
                <a:gd name="connsiteY72" fmla="*/ 469583 h 685800"/>
                <a:gd name="connsiteX73" fmla="*/ 172403 w 800151"/>
                <a:gd name="connsiteY73" fmla="*/ 507683 h 685800"/>
                <a:gd name="connsiteX74" fmla="*/ 96203 w 800151"/>
                <a:gd name="connsiteY74" fmla="*/ 352425 h 685800"/>
                <a:gd name="connsiteX75" fmla="*/ 96203 w 800151"/>
                <a:gd name="connsiteY75" fmla="*/ 335280 h 685800"/>
                <a:gd name="connsiteX76" fmla="*/ 134303 w 800151"/>
                <a:gd name="connsiteY76" fmla="*/ 349568 h 685800"/>
                <a:gd name="connsiteX77" fmla="*/ 134303 w 800151"/>
                <a:gd name="connsiteY77" fmla="*/ 384810 h 685800"/>
                <a:gd name="connsiteX78" fmla="*/ 96203 w 800151"/>
                <a:gd name="connsiteY78" fmla="*/ 352425 h 685800"/>
                <a:gd name="connsiteX79" fmla="*/ 96203 w 800151"/>
                <a:gd name="connsiteY79" fmla="*/ 489585 h 685800"/>
                <a:gd name="connsiteX80" fmla="*/ 58103 w 800151"/>
                <a:gd name="connsiteY80" fmla="*/ 457200 h 685800"/>
                <a:gd name="connsiteX81" fmla="*/ 58103 w 800151"/>
                <a:gd name="connsiteY81" fmla="*/ 440055 h 685800"/>
                <a:gd name="connsiteX82" fmla="*/ 96203 w 800151"/>
                <a:gd name="connsiteY82" fmla="*/ 454343 h 685800"/>
                <a:gd name="connsiteX83" fmla="*/ 96203 w 800151"/>
                <a:gd name="connsiteY83" fmla="*/ 489585 h 685800"/>
                <a:gd name="connsiteX84" fmla="*/ 58103 w 800151"/>
                <a:gd name="connsiteY84" fmla="*/ 192405 h 685800"/>
                <a:gd name="connsiteX85" fmla="*/ 96203 w 800151"/>
                <a:gd name="connsiteY85" fmla="*/ 206693 h 685800"/>
                <a:gd name="connsiteX86" fmla="*/ 96203 w 800151"/>
                <a:gd name="connsiteY86" fmla="*/ 241935 h 685800"/>
                <a:gd name="connsiteX87" fmla="*/ 58103 w 800151"/>
                <a:gd name="connsiteY87" fmla="*/ 209550 h 685800"/>
                <a:gd name="connsiteX88" fmla="*/ 58103 w 800151"/>
                <a:gd name="connsiteY88" fmla="*/ 192405 h 685800"/>
                <a:gd name="connsiteX89" fmla="*/ 172403 w 800151"/>
                <a:gd name="connsiteY89" fmla="*/ 222885 h 685800"/>
                <a:gd name="connsiteX90" fmla="*/ 172403 w 800151"/>
                <a:gd name="connsiteY90" fmla="*/ 260985 h 685800"/>
                <a:gd name="connsiteX91" fmla="*/ 134303 w 800151"/>
                <a:gd name="connsiteY91" fmla="*/ 254318 h 685800"/>
                <a:gd name="connsiteX92" fmla="*/ 134303 w 800151"/>
                <a:gd name="connsiteY92" fmla="*/ 217170 h 685800"/>
                <a:gd name="connsiteX93" fmla="*/ 172403 w 800151"/>
                <a:gd name="connsiteY93" fmla="*/ 222885 h 685800"/>
                <a:gd name="connsiteX94" fmla="*/ 267653 w 800151"/>
                <a:gd name="connsiteY94" fmla="*/ 57150 h 685800"/>
                <a:gd name="connsiteX95" fmla="*/ 477203 w 800151"/>
                <a:gd name="connsiteY95" fmla="*/ 114300 h 685800"/>
                <a:gd name="connsiteX96" fmla="*/ 267653 w 800151"/>
                <a:gd name="connsiteY96" fmla="*/ 171450 h 685800"/>
                <a:gd name="connsiteX97" fmla="*/ 58103 w 800151"/>
                <a:gd name="connsiteY97" fmla="*/ 114300 h 685800"/>
                <a:gd name="connsiteX98" fmla="*/ 267653 w 800151"/>
                <a:gd name="connsiteY98" fmla="*/ 57150 h 685800"/>
                <a:gd name="connsiteX99" fmla="*/ 324803 w 800151"/>
                <a:gd name="connsiteY99" fmla="*/ 508635 h 685800"/>
                <a:gd name="connsiteX100" fmla="*/ 286703 w 800151"/>
                <a:gd name="connsiteY100" fmla="*/ 476250 h 685800"/>
                <a:gd name="connsiteX101" fmla="*/ 286703 w 800151"/>
                <a:gd name="connsiteY101" fmla="*/ 459105 h 685800"/>
                <a:gd name="connsiteX102" fmla="*/ 324803 w 800151"/>
                <a:gd name="connsiteY102" fmla="*/ 473393 h 685800"/>
                <a:gd name="connsiteX103" fmla="*/ 324803 w 800151"/>
                <a:gd name="connsiteY103" fmla="*/ 508635 h 685800"/>
                <a:gd name="connsiteX104" fmla="*/ 439103 w 800151"/>
                <a:gd name="connsiteY104" fmla="*/ 241935 h 685800"/>
                <a:gd name="connsiteX105" fmla="*/ 439103 w 800151"/>
                <a:gd name="connsiteY105" fmla="*/ 207645 h 685800"/>
                <a:gd name="connsiteX106" fmla="*/ 477203 w 800151"/>
                <a:gd name="connsiteY106" fmla="*/ 192405 h 685800"/>
                <a:gd name="connsiteX107" fmla="*/ 477203 w 800151"/>
                <a:gd name="connsiteY107" fmla="*/ 209550 h 685800"/>
                <a:gd name="connsiteX108" fmla="*/ 439103 w 800151"/>
                <a:gd name="connsiteY108" fmla="*/ 241935 h 685800"/>
                <a:gd name="connsiteX109" fmla="*/ 362903 w 800151"/>
                <a:gd name="connsiteY109" fmla="*/ 260033 h 685800"/>
                <a:gd name="connsiteX110" fmla="*/ 362903 w 800151"/>
                <a:gd name="connsiteY110" fmla="*/ 222885 h 685800"/>
                <a:gd name="connsiteX111" fmla="*/ 401003 w 800151"/>
                <a:gd name="connsiteY111" fmla="*/ 217170 h 685800"/>
                <a:gd name="connsiteX112" fmla="*/ 401003 w 800151"/>
                <a:gd name="connsiteY112" fmla="*/ 253365 h 685800"/>
                <a:gd name="connsiteX113" fmla="*/ 362903 w 800151"/>
                <a:gd name="connsiteY113" fmla="*/ 260033 h 685800"/>
                <a:gd name="connsiteX114" fmla="*/ 286703 w 800151"/>
                <a:gd name="connsiteY114" fmla="*/ 266700 h 685800"/>
                <a:gd name="connsiteX115" fmla="*/ 286703 w 800151"/>
                <a:gd name="connsiteY115" fmla="*/ 228600 h 685800"/>
                <a:gd name="connsiteX116" fmla="*/ 324803 w 800151"/>
                <a:gd name="connsiteY116" fmla="*/ 226695 h 685800"/>
                <a:gd name="connsiteX117" fmla="*/ 324803 w 800151"/>
                <a:gd name="connsiteY117" fmla="*/ 264795 h 685800"/>
                <a:gd name="connsiteX118" fmla="*/ 286703 w 800151"/>
                <a:gd name="connsiteY118" fmla="*/ 266700 h 685800"/>
                <a:gd name="connsiteX119" fmla="*/ 210503 w 800151"/>
                <a:gd name="connsiteY119" fmla="*/ 264795 h 685800"/>
                <a:gd name="connsiteX120" fmla="*/ 210503 w 800151"/>
                <a:gd name="connsiteY120" fmla="*/ 226695 h 685800"/>
                <a:gd name="connsiteX121" fmla="*/ 248603 w 800151"/>
                <a:gd name="connsiteY121" fmla="*/ 228600 h 685800"/>
                <a:gd name="connsiteX122" fmla="*/ 248603 w 800151"/>
                <a:gd name="connsiteY122" fmla="*/ 266700 h 685800"/>
                <a:gd name="connsiteX123" fmla="*/ 210503 w 800151"/>
                <a:gd name="connsiteY123" fmla="*/ 264795 h 685800"/>
                <a:gd name="connsiteX124" fmla="*/ 705803 w 800151"/>
                <a:gd name="connsiteY124" fmla="*/ 381000 h 685800"/>
                <a:gd name="connsiteX125" fmla="*/ 496253 w 800151"/>
                <a:gd name="connsiteY125" fmla="*/ 438150 h 685800"/>
                <a:gd name="connsiteX126" fmla="*/ 286703 w 800151"/>
                <a:gd name="connsiteY126" fmla="*/ 381000 h 685800"/>
                <a:gd name="connsiteX127" fmla="*/ 496253 w 800151"/>
                <a:gd name="connsiteY127" fmla="*/ 323850 h 685800"/>
                <a:gd name="connsiteX128" fmla="*/ 705803 w 800151"/>
                <a:gd name="connsiteY128" fmla="*/ 381000 h 685800"/>
                <a:gd name="connsiteX129" fmla="*/ 762953 w 800151"/>
                <a:gd name="connsiteY129" fmla="*/ 409575 h 685800"/>
                <a:gd name="connsiteX130" fmla="*/ 762953 w 800151"/>
                <a:gd name="connsiteY130" fmla="*/ 381000 h 685800"/>
                <a:gd name="connsiteX131" fmla="*/ 659130 w 800151"/>
                <a:gd name="connsiteY131" fmla="*/ 285750 h 685800"/>
                <a:gd name="connsiteX132" fmla="*/ 570548 w 800151"/>
                <a:gd name="connsiteY132" fmla="*/ 270510 h 685800"/>
                <a:gd name="connsiteX133" fmla="*/ 571500 w 800151"/>
                <a:gd name="connsiteY133" fmla="*/ 257175 h 685800"/>
                <a:gd name="connsiteX134" fmla="*/ 533400 w 800151"/>
                <a:gd name="connsiteY134" fmla="*/ 190500 h 685800"/>
                <a:gd name="connsiteX135" fmla="*/ 533400 w 800151"/>
                <a:gd name="connsiteY135" fmla="*/ 114300 h 685800"/>
                <a:gd name="connsiteX136" fmla="*/ 429578 w 800151"/>
                <a:gd name="connsiteY136" fmla="*/ 19050 h 685800"/>
                <a:gd name="connsiteX137" fmla="*/ 266700 w 800151"/>
                <a:gd name="connsiteY137" fmla="*/ 0 h 685800"/>
                <a:gd name="connsiteX138" fmla="*/ 0 w 800151"/>
                <a:gd name="connsiteY138" fmla="*/ 114300 h 685800"/>
                <a:gd name="connsiteX139" fmla="*/ 0 w 800151"/>
                <a:gd name="connsiteY139" fmla="*/ 209550 h 685800"/>
                <a:gd name="connsiteX140" fmla="*/ 38100 w 800151"/>
                <a:gd name="connsiteY140" fmla="*/ 276225 h 685800"/>
                <a:gd name="connsiteX141" fmla="*/ 38100 w 800151"/>
                <a:gd name="connsiteY141" fmla="*/ 294323 h 685800"/>
                <a:gd name="connsiteX142" fmla="*/ 0 w 800151"/>
                <a:gd name="connsiteY142" fmla="*/ 361950 h 685800"/>
                <a:gd name="connsiteX143" fmla="*/ 0 w 800151"/>
                <a:gd name="connsiteY143" fmla="*/ 457200 h 685800"/>
                <a:gd name="connsiteX144" fmla="*/ 103822 w 800151"/>
                <a:gd name="connsiteY144" fmla="*/ 552450 h 685800"/>
                <a:gd name="connsiteX145" fmla="*/ 266700 w 800151"/>
                <a:gd name="connsiteY145" fmla="*/ 571500 h 685800"/>
                <a:gd name="connsiteX146" fmla="*/ 370523 w 800151"/>
                <a:gd name="connsiteY146" fmla="*/ 666750 h 685800"/>
                <a:gd name="connsiteX147" fmla="*/ 533400 w 800151"/>
                <a:gd name="connsiteY147" fmla="*/ 685800 h 685800"/>
                <a:gd name="connsiteX148" fmla="*/ 800100 w 800151"/>
                <a:gd name="connsiteY148" fmla="*/ 571500 h 685800"/>
                <a:gd name="connsiteX149" fmla="*/ 800100 w 800151"/>
                <a:gd name="connsiteY149" fmla="*/ 476250 h 685800"/>
                <a:gd name="connsiteX150" fmla="*/ 762953 w 800151"/>
                <a:gd name="connsiteY150" fmla="*/ 409575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800151" h="685800">
                  <a:moveTo>
                    <a:pt x="743903" y="571500"/>
                  </a:moveTo>
                  <a:cubicBezTo>
                    <a:pt x="743903" y="583883"/>
                    <a:pt x="729615" y="595313"/>
                    <a:pt x="705803" y="603885"/>
                  </a:cubicBezTo>
                  <a:lnTo>
                    <a:pt x="705803" y="569595"/>
                  </a:lnTo>
                  <a:cubicBezTo>
                    <a:pt x="719138" y="565785"/>
                    <a:pt x="732473" y="560070"/>
                    <a:pt x="743903" y="554355"/>
                  </a:cubicBezTo>
                  <a:lnTo>
                    <a:pt x="743903" y="571500"/>
                  </a:lnTo>
                  <a:close/>
                  <a:moveTo>
                    <a:pt x="667703" y="508635"/>
                  </a:moveTo>
                  <a:lnTo>
                    <a:pt x="667703" y="474345"/>
                  </a:lnTo>
                  <a:cubicBezTo>
                    <a:pt x="681038" y="470535"/>
                    <a:pt x="694373" y="464820"/>
                    <a:pt x="705803" y="459105"/>
                  </a:cubicBezTo>
                  <a:lnTo>
                    <a:pt x="705803" y="476250"/>
                  </a:lnTo>
                  <a:cubicBezTo>
                    <a:pt x="705803" y="488633"/>
                    <a:pt x="691515" y="500063"/>
                    <a:pt x="667703" y="508635"/>
                  </a:cubicBezTo>
                  <a:close/>
                  <a:moveTo>
                    <a:pt x="667703" y="615315"/>
                  </a:moveTo>
                  <a:cubicBezTo>
                    <a:pt x="656273" y="618173"/>
                    <a:pt x="642938" y="620078"/>
                    <a:pt x="629603" y="621983"/>
                  </a:cubicBezTo>
                  <a:lnTo>
                    <a:pt x="629603" y="584835"/>
                  </a:lnTo>
                  <a:cubicBezTo>
                    <a:pt x="641985" y="582930"/>
                    <a:pt x="655320" y="581025"/>
                    <a:pt x="667703" y="579120"/>
                  </a:cubicBezTo>
                  <a:lnTo>
                    <a:pt x="667703" y="615315"/>
                  </a:lnTo>
                  <a:close/>
                  <a:moveTo>
                    <a:pt x="591503" y="489585"/>
                  </a:moveTo>
                  <a:cubicBezTo>
                    <a:pt x="603885" y="487680"/>
                    <a:pt x="617220" y="485775"/>
                    <a:pt x="629603" y="483870"/>
                  </a:cubicBezTo>
                  <a:lnTo>
                    <a:pt x="629603" y="520065"/>
                  </a:lnTo>
                  <a:cubicBezTo>
                    <a:pt x="618173" y="522923"/>
                    <a:pt x="604838" y="524828"/>
                    <a:pt x="591503" y="526733"/>
                  </a:cubicBezTo>
                  <a:lnTo>
                    <a:pt x="591503" y="489585"/>
                  </a:lnTo>
                  <a:close/>
                  <a:moveTo>
                    <a:pt x="591503" y="626745"/>
                  </a:moveTo>
                  <a:cubicBezTo>
                    <a:pt x="579120" y="627698"/>
                    <a:pt x="566738" y="628650"/>
                    <a:pt x="553403" y="628650"/>
                  </a:cubicBezTo>
                  <a:lnTo>
                    <a:pt x="553403" y="590550"/>
                  </a:lnTo>
                  <a:cubicBezTo>
                    <a:pt x="564833" y="590550"/>
                    <a:pt x="578168" y="589598"/>
                    <a:pt x="591503" y="588645"/>
                  </a:cubicBezTo>
                  <a:lnTo>
                    <a:pt x="591503" y="626745"/>
                  </a:lnTo>
                  <a:close/>
                  <a:moveTo>
                    <a:pt x="515303" y="533400"/>
                  </a:moveTo>
                  <a:lnTo>
                    <a:pt x="515303" y="495300"/>
                  </a:lnTo>
                  <a:cubicBezTo>
                    <a:pt x="526733" y="495300"/>
                    <a:pt x="540068" y="494348"/>
                    <a:pt x="553403" y="493395"/>
                  </a:cubicBezTo>
                  <a:lnTo>
                    <a:pt x="553403" y="531495"/>
                  </a:lnTo>
                  <a:cubicBezTo>
                    <a:pt x="541020" y="532448"/>
                    <a:pt x="528638" y="532448"/>
                    <a:pt x="515303" y="533400"/>
                  </a:cubicBezTo>
                  <a:close/>
                  <a:moveTo>
                    <a:pt x="515303" y="628650"/>
                  </a:moveTo>
                  <a:cubicBezTo>
                    <a:pt x="501968" y="628650"/>
                    <a:pt x="489585" y="627698"/>
                    <a:pt x="477203" y="626745"/>
                  </a:cubicBezTo>
                  <a:lnTo>
                    <a:pt x="477203" y="590550"/>
                  </a:lnTo>
                  <a:cubicBezTo>
                    <a:pt x="483870" y="590550"/>
                    <a:pt x="489585" y="590550"/>
                    <a:pt x="496253" y="590550"/>
                  </a:cubicBezTo>
                  <a:cubicBezTo>
                    <a:pt x="501968" y="590550"/>
                    <a:pt x="508635" y="590550"/>
                    <a:pt x="515303" y="590550"/>
                  </a:cubicBezTo>
                  <a:lnTo>
                    <a:pt x="515303" y="628650"/>
                  </a:lnTo>
                  <a:close/>
                  <a:moveTo>
                    <a:pt x="439103" y="493395"/>
                  </a:moveTo>
                  <a:cubicBezTo>
                    <a:pt x="451485" y="494348"/>
                    <a:pt x="463868" y="495300"/>
                    <a:pt x="477203" y="495300"/>
                  </a:cubicBezTo>
                  <a:lnTo>
                    <a:pt x="477203" y="533400"/>
                  </a:lnTo>
                  <a:cubicBezTo>
                    <a:pt x="463868" y="533400"/>
                    <a:pt x="451485" y="532448"/>
                    <a:pt x="439103" y="531495"/>
                  </a:cubicBezTo>
                  <a:lnTo>
                    <a:pt x="439103" y="493395"/>
                  </a:lnTo>
                  <a:close/>
                  <a:moveTo>
                    <a:pt x="439103" y="621983"/>
                  </a:moveTo>
                  <a:cubicBezTo>
                    <a:pt x="425768" y="620078"/>
                    <a:pt x="412433" y="618173"/>
                    <a:pt x="401003" y="615315"/>
                  </a:cubicBezTo>
                  <a:lnTo>
                    <a:pt x="401003" y="584835"/>
                  </a:lnTo>
                  <a:cubicBezTo>
                    <a:pt x="413385" y="586740"/>
                    <a:pt x="425768" y="587693"/>
                    <a:pt x="439103" y="588645"/>
                  </a:cubicBezTo>
                  <a:lnTo>
                    <a:pt x="439103" y="621983"/>
                  </a:lnTo>
                  <a:close/>
                  <a:moveTo>
                    <a:pt x="362903" y="520065"/>
                  </a:moveTo>
                  <a:lnTo>
                    <a:pt x="362903" y="482918"/>
                  </a:lnTo>
                  <a:cubicBezTo>
                    <a:pt x="375285" y="484823"/>
                    <a:pt x="387668" y="487680"/>
                    <a:pt x="401003" y="488633"/>
                  </a:cubicBezTo>
                  <a:lnTo>
                    <a:pt x="401003" y="526733"/>
                  </a:lnTo>
                  <a:cubicBezTo>
                    <a:pt x="387668" y="524828"/>
                    <a:pt x="374333" y="522923"/>
                    <a:pt x="362903" y="520065"/>
                  </a:cubicBezTo>
                  <a:close/>
                  <a:moveTo>
                    <a:pt x="362903" y="603885"/>
                  </a:moveTo>
                  <a:cubicBezTo>
                    <a:pt x="339090" y="594360"/>
                    <a:pt x="324803" y="582930"/>
                    <a:pt x="324803" y="571500"/>
                  </a:cubicBezTo>
                  <a:lnTo>
                    <a:pt x="324803" y="569595"/>
                  </a:lnTo>
                  <a:cubicBezTo>
                    <a:pt x="324803" y="569595"/>
                    <a:pt x="324803" y="569595"/>
                    <a:pt x="325755" y="569595"/>
                  </a:cubicBezTo>
                  <a:cubicBezTo>
                    <a:pt x="328613" y="570548"/>
                    <a:pt x="330518" y="571500"/>
                    <a:pt x="333375" y="571500"/>
                  </a:cubicBezTo>
                  <a:cubicBezTo>
                    <a:pt x="342900" y="574358"/>
                    <a:pt x="352425" y="576263"/>
                    <a:pt x="362903" y="578168"/>
                  </a:cubicBezTo>
                  <a:lnTo>
                    <a:pt x="362903" y="603885"/>
                  </a:lnTo>
                  <a:close/>
                  <a:moveTo>
                    <a:pt x="210503" y="474345"/>
                  </a:moveTo>
                  <a:cubicBezTo>
                    <a:pt x="217170" y="474345"/>
                    <a:pt x="222885" y="475298"/>
                    <a:pt x="229553" y="475298"/>
                  </a:cubicBezTo>
                  <a:lnTo>
                    <a:pt x="229553" y="476250"/>
                  </a:lnTo>
                  <a:cubicBezTo>
                    <a:pt x="229553" y="489585"/>
                    <a:pt x="232410" y="502920"/>
                    <a:pt x="239078" y="513398"/>
                  </a:cubicBezTo>
                  <a:cubicBezTo>
                    <a:pt x="229553" y="513398"/>
                    <a:pt x="220028" y="512445"/>
                    <a:pt x="210503" y="511492"/>
                  </a:cubicBezTo>
                  <a:lnTo>
                    <a:pt x="210503" y="474345"/>
                  </a:lnTo>
                  <a:close/>
                  <a:moveTo>
                    <a:pt x="172403" y="360045"/>
                  </a:moveTo>
                  <a:cubicBezTo>
                    <a:pt x="184785" y="361950"/>
                    <a:pt x="197168" y="364808"/>
                    <a:pt x="210503" y="365760"/>
                  </a:cubicBezTo>
                  <a:lnTo>
                    <a:pt x="210503" y="403860"/>
                  </a:lnTo>
                  <a:cubicBezTo>
                    <a:pt x="197168" y="401955"/>
                    <a:pt x="183833" y="400050"/>
                    <a:pt x="172403" y="397193"/>
                  </a:cubicBezTo>
                  <a:lnTo>
                    <a:pt x="172403" y="360045"/>
                  </a:lnTo>
                  <a:close/>
                  <a:moveTo>
                    <a:pt x="172403" y="507683"/>
                  </a:moveTo>
                  <a:cubicBezTo>
                    <a:pt x="159068" y="505778"/>
                    <a:pt x="145733" y="503873"/>
                    <a:pt x="134303" y="501015"/>
                  </a:cubicBezTo>
                  <a:lnTo>
                    <a:pt x="134303" y="463868"/>
                  </a:lnTo>
                  <a:cubicBezTo>
                    <a:pt x="146685" y="465773"/>
                    <a:pt x="159068" y="468630"/>
                    <a:pt x="172403" y="469583"/>
                  </a:cubicBezTo>
                  <a:lnTo>
                    <a:pt x="172403" y="507683"/>
                  </a:lnTo>
                  <a:close/>
                  <a:moveTo>
                    <a:pt x="96203" y="352425"/>
                  </a:moveTo>
                  <a:lnTo>
                    <a:pt x="96203" y="335280"/>
                  </a:lnTo>
                  <a:cubicBezTo>
                    <a:pt x="107633" y="340995"/>
                    <a:pt x="120015" y="345758"/>
                    <a:pt x="134303" y="349568"/>
                  </a:cubicBezTo>
                  <a:lnTo>
                    <a:pt x="134303" y="384810"/>
                  </a:lnTo>
                  <a:cubicBezTo>
                    <a:pt x="110490" y="376238"/>
                    <a:pt x="96203" y="364808"/>
                    <a:pt x="96203" y="352425"/>
                  </a:cubicBezTo>
                  <a:close/>
                  <a:moveTo>
                    <a:pt x="96203" y="489585"/>
                  </a:moveTo>
                  <a:cubicBezTo>
                    <a:pt x="72390" y="480060"/>
                    <a:pt x="58103" y="468630"/>
                    <a:pt x="58103" y="457200"/>
                  </a:cubicBezTo>
                  <a:lnTo>
                    <a:pt x="58103" y="440055"/>
                  </a:lnTo>
                  <a:cubicBezTo>
                    <a:pt x="69533" y="445770"/>
                    <a:pt x="81915" y="450533"/>
                    <a:pt x="96203" y="454343"/>
                  </a:cubicBezTo>
                  <a:lnTo>
                    <a:pt x="96203" y="489585"/>
                  </a:lnTo>
                  <a:close/>
                  <a:moveTo>
                    <a:pt x="58103" y="192405"/>
                  </a:moveTo>
                  <a:cubicBezTo>
                    <a:pt x="69533" y="198120"/>
                    <a:pt x="81915" y="202883"/>
                    <a:pt x="96203" y="206693"/>
                  </a:cubicBezTo>
                  <a:lnTo>
                    <a:pt x="96203" y="241935"/>
                  </a:lnTo>
                  <a:cubicBezTo>
                    <a:pt x="72390" y="232410"/>
                    <a:pt x="58103" y="220980"/>
                    <a:pt x="58103" y="209550"/>
                  </a:cubicBezTo>
                  <a:lnTo>
                    <a:pt x="58103" y="192405"/>
                  </a:lnTo>
                  <a:close/>
                  <a:moveTo>
                    <a:pt x="172403" y="222885"/>
                  </a:moveTo>
                  <a:lnTo>
                    <a:pt x="172403" y="260985"/>
                  </a:lnTo>
                  <a:cubicBezTo>
                    <a:pt x="159068" y="259080"/>
                    <a:pt x="145733" y="257175"/>
                    <a:pt x="134303" y="254318"/>
                  </a:cubicBezTo>
                  <a:lnTo>
                    <a:pt x="134303" y="217170"/>
                  </a:lnTo>
                  <a:cubicBezTo>
                    <a:pt x="146685" y="219075"/>
                    <a:pt x="159068" y="220980"/>
                    <a:pt x="172403" y="222885"/>
                  </a:cubicBezTo>
                  <a:close/>
                  <a:moveTo>
                    <a:pt x="267653" y="57150"/>
                  </a:moveTo>
                  <a:cubicBezTo>
                    <a:pt x="383858" y="57150"/>
                    <a:pt x="477203" y="82868"/>
                    <a:pt x="477203" y="114300"/>
                  </a:cubicBezTo>
                  <a:cubicBezTo>
                    <a:pt x="477203" y="145733"/>
                    <a:pt x="383858" y="171450"/>
                    <a:pt x="267653" y="171450"/>
                  </a:cubicBezTo>
                  <a:cubicBezTo>
                    <a:pt x="151447" y="171450"/>
                    <a:pt x="58103" y="145733"/>
                    <a:pt x="58103" y="114300"/>
                  </a:cubicBezTo>
                  <a:cubicBezTo>
                    <a:pt x="58103" y="82868"/>
                    <a:pt x="151447" y="57150"/>
                    <a:pt x="267653" y="57150"/>
                  </a:cubicBezTo>
                  <a:close/>
                  <a:moveTo>
                    <a:pt x="324803" y="508635"/>
                  </a:moveTo>
                  <a:cubicBezTo>
                    <a:pt x="300990" y="499110"/>
                    <a:pt x="286703" y="487680"/>
                    <a:pt x="286703" y="476250"/>
                  </a:cubicBezTo>
                  <a:lnTo>
                    <a:pt x="286703" y="459105"/>
                  </a:lnTo>
                  <a:cubicBezTo>
                    <a:pt x="298133" y="464820"/>
                    <a:pt x="310515" y="469583"/>
                    <a:pt x="324803" y="473393"/>
                  </a:cubicBezTo>
                  <a:lnTo>
                    <a:pt x="324803" y="508635"/>
                  </a:lnTo>
                  <a:close/>
                  <a:moveTo>
                    <a:pt x="439103" y="241935"/>
                  </a:moveTo>
                  <a:lnTo>
                    <a:pt x="439103" y="207645"/>
                  </a:lnTo>
                  <a:cubicBezTo>
                    <a:pt x="452438" y="203835"/>
                    <a:pt x="465773" y="198120"/>
                    <a:pt x="477203" y="192405"/>
                  </a:cubicBezTo>
                  <a:lnTo>
                    <a:pt x="477203" y="209550"/>
                  </a:lnTo>
                  <a:cubicBezTo>
                    <a:pt x="477203" y="221933"/>
                    <a:pt x="462915" y="233363"/>
                    <a:pt x="439103" y="241935"/>
                  </a:cubicBezTo>
                  <a:close/>
                  <a:moveTo>
                    <a:pt x="362903" y="260033"/>
                  </a:moveTo>
                  <a:lnTo>
                    <a:pt x="362903" y="222885"/>
                  </a:lnTo>
                  <a:cubicBezTo>
                    <a:pt x="375285" y="220980"/>
                    <a:pt x="388620" y="219075"/>
                    <a:pt x="401003" y="217170"/>
                  </a:cubicBezTo>
                  <a:lnTo>
                    <a:pt x="401003" y="253365"/>
                  </a:lnTo>
                  <a:cubicBezTo>
                    <a:pt x="389573" y="256223"/>
                    <a:pt x="376238" y="258127"/>
                    <a:pt x="362903" y="260033"/>
                  </a:cubicBezTo>
                  <a:close/>
                  <a:moveTo>
                    <a:pt x="286703" y="266700"/>
                  </a:moveTo>
                  <a:lnTo>
                    <a:pt x="286703" y="228600"/>
                  </a:lnTo>
                  <a:cubicBezTo>
                    <a:pt x="298133" y="228600"/>
                    <a:pt x="311468" y="227648"/>
                    <a:pt x="324803" y="226695"/>
                  </a:cubicBezTo>
                  <a:lnTo>
                    <a:pt x="324803" y="264795"/>
                  </a:lnTo>
                  <a:cubicBezTo>
                    <a:pt x="312420" y="265748"/>
                    <a:pt x="300038" y="265748"/>
                    <a:pt x="286703" y="266700"/>
                  </a:cubicBezTo>
                  <a:close/>
                  <a:moveTo>
                    <a:pt x="210503" y="264795"/>
                  </a:moveTo>
                  <a:lnTo>
                    <a:pt x="210503" y="226695"/>
                  </a:lnTo>
                  <a:cubicBezTo>
                    <a:pt x="222885" y="227648"/>
                    <a:pt x="235267" y="228600"/>
                    <a:pt x="248603" y="228600"/>
                  </a:cubicBezTo>
                  <a:lnTo>
                    <a:pt x="248603" y="266700"/>
                  </a:lnTo>
                  <a:cubicBezTo>
                    <a:pt x="235267" y="265748"/>
                    <a:pt x="222885" y="265748"/>
                    <a:pt x="210503" y="264795"/>
                  </a:cubicBezTo>
                  <a:close/>
                  <a:moveTo>
                    <a:pt x="705803" y="381000"/>
                  </a:moveTo>
                  <a:cubicBezTo>
                    <a:pt x="705803" y="412433"/>
                    <a:pt x="612458" y="438150"/>
                    <a:pt x="496253" y="438150"/>
                  </a:cubicBezTo>
                  <a:cubicBezTo>
                    <a:pt x="380048" y="438150"/>
                    <a:pt x="286703" y="412433"/>
                    <a:pt x="286703" y="381000"/>
                  </a:cubicBezTo>
                  <a:cubicBezTo>
                    <a:pt x="286703" y="349568"/>
                    <a:pt x="380048" y="323850"/>
                    <a:pt x="496253" y="323850"/>
                  </a:cubicBezTo>
                  <a:cubicBezTo>
                    <a:pt x="612458" y="323850"/>
                    <a:pt x="705803" y="349568"/>
                    <a:pt x="705803" y="381000"/>
                  </a:cubicBezTo>
                  <a:close/>
                  <a:moveTo>
                    <a:pt x="762953" y="409575"/>
                  </a:moveTo>
                  <a:lnTo>
                    <a:pt x="762953" y="381000"/>
                  </a:lnTo>
                  <a:cubicBezTo>
                    <a:pt x="762953" y="336233"/>
                    <a:pt x="727710" y="303848"/>
                    <a:pt x="659130" y="285750"/>
                  </a:cubicBezTo>
                  <a:cubicBezTo>
                    <a:pt x="633413" y="279083"/>
                    <a:pt x="603885" y="273368"/>
                    <a:pt x="570548" y="270510"/>
                  </a:cubicBezTo>
                  <a:cubicBezTo>
                    <a:pt x="571500" y="266700"/>
                    <a:pt x="571500" y="261938"/>
                    <a:pt x="571500" y="257175"/>
                  </a:cubicBezTo>
                  <a:cubicBezTo>
                    <a:pt x="571500" y="230505"/>
                    <a:pt x="559118" y="207645"/>
                    <a:pt x="533400" y="190500"/>
                  </a:cubicBezTo>
                  <a:lnTo>
                    <a:pt x="533400" y="114300"/>
                  </a:lnTo>
                  <a:cubicBezTo>
                    <a:pt x="533400" y="69532"/>
                    <a:pt x="498158" y="37147"/>
                    <a:pt x="429578" y="19050"/>
                  </a:cubicBezTo>
                  <a:cubicBezTo>
                    <a:pt x="384810" y="6667"/>
                    <a:pt x="327660" y="0"/>
                    <a:pt x="266700" y="0"/>
                  </a:cubicBezTo>
                  <a:cubicBezTo>
                    <a:pt x="186690" y="0"/>
                    <a:pt x="0" y="11430"/>
                    <a:pt x="0" y="114300"/>
                  </a:cubicBezTo>
                  <a:lnTo>
                    <a:pt x="0" y="209550"/>
                  </a:lnTo>
                  <a:cubicBezTo>
                    <a:pt x="0" y="236220"/>
                    <a:pt x="12382" y="259080"/>
                    <a:pt x="38100" y="276225"/>
                  </a:cubicBezTo>
                  <a:lnTo>
                    <a:pt x="38100" y="294323"/>
                  </a:lnTo>
                  <a:cubicBezTo>
                    <a:pt x="15240" y="310515"/>
                    <a:pt x="0" y="332423"/>
                    <a:pt x="0" y="361950"/>
                  </a:cubicBezTo>
                  <a:lnTo>
                    <a:pt x="0" y="457200"/>
                  </a:lnTo>
                  <a:cubicBezTo>
                    <a:pt x="0" y="501967"/>
                    <a:pt x="35243" y="534353"/>
                    <a:pt x="103822" y="552450"/>
                  </a:cubicBezTo>
                  <a:cubicBezTo>
                    <a:pt x="148590" y="564833"/>
                    <a:pt x="205740" y="571500"/>
                    <a:pt x="266700" y="571500"/>
                  </a:cubicBezTo>
                  <a:cubicBezTo>
                    <a:pt x="266700" y="616268"/>
                    <a:pt x="301943" y="648653"/>
                    <a:pt x="370523" y="666750"/>
                  </a:cubicBezTo>
                  <a:cubicBezTo>
                    <a:pt x="415290" y="679133"/>
                    <a:pt x="472440" y="685800"/>
                    <a:pt x="533400" y="685800"/>
                  </a:cubicBezTo>
                  <a:cubicBezTo>
                    <a:pt x="613410" y="685800"/>
                    <a:pt x="800100" y="674370"/>
                    <a:pt x="800100" y="571500"/>
                  </a:cubicBezTo>
                  <a:lnTo>
                    <a:pt x="800100" y="476250"/>
                  </a:lnTo>
                  <a:cubicBezTo>
                    <a:pt x="801053" y="449580"/>
                    <a:pt x="788670" y="426720"/>
                    <a:pt x="762953" y="409575"/>
                  </a:cubicBezTo>
                  <a:close/>
                </a:path>
              </a:pathLst>
            </a:custGeom>
            <a:solidFill>
              <a:srgbClr val="FFCA2C"/>
            </a:solidFill>
            <a:ln w="9525" cap="flat">
              <a:noFill/>
              <a:prstDash val="solid"/>
              <a:miter/>
            </a:ln>
          </p:spPr>
          <p:txBody>
            <a:bodyPr rtlCol="0" anchor="ctr"/>
            <a:lstStyle/>
            <a:p>
              <a:endParaRPr lang="en-GB"/>
            </a:p>
          </p:txBody>
        </p:sp>
        <p:sp>
          <p:nvSpPr>
            <p:cNvPr id="58" name="Graphic 104" descr="Close with solid fill">
              <a:extLst>
                <a:ext uri="{FF2B5EF4-FFF2-40B4-BE49-F238E27FC236}">
                  <a16:creationId xmlns:a16="http://schemas.microsoft.com/office/drawing/2014/main" id="{592DF4AB-B9D4-4FEC-BDFF-49367132DC86}"/>
                </a:ext>
              </a:extLst>
            </p:cNvPr>
            <p:cNvSpPr/>
            <p:nvPr/>
          </p:nvSpPr>
          <p:spPr>
            <a:xfrm>
              <a:off x="7808785" y="3833748"/>
              <a:ext cx="151829" cy="151829"/>
            </a:xfrm>
            <a:custGeom>
              <a:avLst/>
              <a:gdLst>
                <a:gd name="connsiteX0" fmla="*/ 328690 w 328690"/>
                <a:gd name="connsiteY0" fmla="*/ 39461 h 328690"/>
                <a:gd name="connsiteX1" fmla="*/ 289229 w 328690"/>
                <a:gd name="connsiteY1" fmla="*/ 0 h 328690"/>
                <a:gd name="connsiteX2" fmla="*/ 164345 w 328690"/>
                <a:gd name="connsiteY2" fmla="*/ 124884 h 328690"/>
                <a:gd name="connsiteX3" fmla="*/ 39461 w 328690"/>
                <a:gd name="connsiteY3" fmla="*/ 0 h 328690"/>
                <a:gd name="connsiteX4" fmla="*/ 0 w 328690"/>
                <a:gd name="connsiteY4" fmla="*/ 39461 h 328690"/>
                <a:gd name="connsiteX5" fmla="*/ 124884 w 328690"/>
                <a:gd name="connsiteY5" fmla="*/ 164345 h 328690"/>
                <a:gd name="connsiteX6" fmla="*/ 0 w 328690"/>
                <a:gd name="connsiteY6" fmla="*/ 289229 h 328690"/>
                <a:gd name="connsiteX7" fmla="*/ 39461 w 328690"/>
                <a:gd name="connsiteY7" fmla="*/ 328690 h 328690"/>
                <a:gd name="connsiteX8" fmla="*/ 164345 w 328690"/>
                <a:gd name="connsiteY8" fmla="*/ 203807 h 328690"/>
                <a:gd name="connsiteX9" fmla="*/ 289229 w 328690"/>
                <a:gd name="connsiteY9" fmla="*/ 328690 h 328690"/>
                <a:gd name="connsiteX10" fmla="*/ 328690 w 328690"/>
                <a:gd name="connsiteY10" fmla="*/ 289229 h 328690"/>
                <a:gd name="connsiteX11" fmla="*/ 203807 w 328690"/>
                <a:gd name="connsiteY11" fmla="*/ 164345 h 328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690" h="328690">
                  <a:moveTo>
                    <a:pt x="328690" y="39461"/>
                  </a:moveTo>
                  <a:lnTo>
                    <a:pt x="289229" y="0"/>
                  </a:lnTo>
                  <a:lnTo>
                    <a:pt x="164345" y="124884"/>
                  </a:lnTo>
                  <a:lnTo>
                    <a:pt x="39461" y="0"/>
                  </a:lnTo>
                  <a:lnTo>
                    <a:pt x="0" y="39461"/>
                  </a:lnTo>
                  <a:lnTo>
                    <a:pt x="124884" y="164345"/>
                  </a:lnTo>
                  <a:lnTo>
                    <a:pt x="0" y="289229"/>
                  </a:lnTo>
                  <a:lnTo>
                    <a:pt x="39461" y="328690"/>
                  </a:lnTo>
                  <a:lnTo>
                    <a:pt x="164345" y="203807"/>
                  </a:lnTo>
                  <a:lnTo>
                    <a:pt x="289229" y="328690"/>
                  </a:lnTo>
                  <a:lnTo>
                    <a:pt x="328690" y="289229"/>
                  </a:lnTo>
                  <a:lnTo>
                    <a:pt x="203807" y="164345"/>
                  </a:lnTo>
                  <a:close/>
                </a:path>
              </a:pathLst>
            </a:custGeom>
            <a:solidFill>
              <a:srgbClr val="FFCA2C"/>
            </a:solidFill>
            <a:ln w="4564" cap="flat">
              <a:noFill/>
              <a:prstDash val="solid"/>
              <a:miter/>
            </a:ln>
          </p:spPr>
          <p:txBody>
            <a:bodyPr rtlCol="0" anchor="ctr"/>
            <a:lstStyle/>
            <a:p>
              <a:endParaRPr lang="en-GB"/>
            </a:p>
          </p:txBody>
        </p:sp>
        <p:sp>
          <p:nvSpPr>
            <p:cNvPr id="59" name="Freeform: Shape 58" descr="Speech with solid fill">
              <a:extLst>
                <a:ext uri="{FF2B5EF4-FFF2-40B4-BE49-F238E27FC236}">
                  <a16:creationId xmlns:a16="http://schemas.microsoft.com/office/drawing/2014/main" id="{52FCFEE0-0CC9-45E6-A240-361CAE90463F}"/>
                </a:ext>
              </a:extLst>
            </p:cNvPr>
            <p:cNvSpPr/>
            <p:nvPr/>
          </p:nvSpPr>
          <p:spPr>
            <a:xfrm flipH="1">
              <a:off x="7996187" y="4063881"/>
              <a:ext cx="274762" cy="250520"/>
            </a:xfrm>
            <a:custGeom>
              <a:avLst/>
              <a:gdLst>
                <a:gd name="connsiteX0" fmla="*/ 242949 w 469461"/>
                <a:gd name="connsiteY0" fmla="*/ 235127 h 428039"/>
                <a:gd name="connsiteX1" fmla="*/ 259515 w 469461"/>
                <a:gd name="connsiteY1" fmla="*/ 241969 h 428039"/>
                <a:gd name="connsiteX2" fmla="*/ 259550 w 469461"/>
                <a:gd name="connsiteY2" fmla="*/ 242003 h 428039"/>
                <a:gd name="connsiteX3" fmla="*/ 264572 w 469461"/>
                <a:gd name="connsiteY3" fmla="*/ 249498 h 428039"/>
                <a:gd name="connsiteX4" fmla="*/ 266403 w 469461"/>
                <a:gd name="connsiteY4" fmla="*/ 258639 h 428039"/>
                <a:gd name="connsiteX5" fmla="*/ 264566 w 469461"/>
                <a:gd name="connsiteY5" fmla="*/ 267737 h 428039"/>
                <a:gd name="connsiteX6" fmla="*/ 252055 w 469461"/>
                <a:gd name="connsiteY6" fmla="*/ 280181 h 428039"/>
                <a:gd name="connsiteX7" fmla="*/ 242918 w 469461"/>
                <a:gd name="connsiteY7" fmla="*/ 282021 h 428039"/>
                <a:gd name="connsiteX8" fmla="*/ 233819 w 469461"/>
                <a:gd name="connsiteY8" fmla="*/ 280184 h 428039"/>
                <a:gd name="connsiteX9" fmla="*/ 221385 w 469461"/>
                <a:gd name="connsiteY9" fmla="*/ 267747 h 428039"/>
                <a:gd name="connsiteX10" fmla="*/ 219544 w 469461"/>
                <a:gd name="connsiteY10" fmla="*/ 258648 h 428039"/>
                <a:gd name="connsiteX11" fmla="*/ 221378 w 469461"/>
                <a:gd name="connsiteY11" fmla="*/ 249508 h 428039"/>
                <a:gd name="connsiteX12" fmla="*/ 226397 w 469461"/>
                <a:gd name="connsiteY12" fmla="*/ 242003 h 428039"/>
                <a:gd name="connsiteX13" fmla="*/ 242949 w 469461"/>
                <a:gd name="connsiteY13" fmla="*/ 235127 h 428039"/>
                <a:gd name="connsiteX14" fmla="*/ 253027 w 469461"/>
                <a:gd name="connsiteY14" fmla="*/ 20842 h 428039"/>
                <a:gd name="connsiteX15" fmla="*/ 325024 w 469461"/>
                <a:gd name="connsiteY15" fmla="*/ 101479 h 428039"/>
                <a:gd name="connsiteX16" fmla="*/ 286686 w 469461"/>
                <a:gd name="connsiteY16" fmla="*/ 101479 h 428039"/>
                <a:gd name="connsiteX17" fmla="*/ 243574 w 469461"/>
                <a:gd name="connsiteY17" fmla="*/ 58363 h 428039"/>
                <a:gd name="connsiteX18" fmla="*/ 200459 w 469461"/>
                <a:gd name="connsiteY18" fmla="*/ 101476 h 428039"/>
                <a:gd name="connsiteX19" fmla="*/ 220675 w 469461"/>
                <a:gd name="connsiteY19" fmla="*/ 138009 h 428039"/>
                <a:gd name="connsiteX20" fmla="*/ 262751 w 469461"/>
                <a:gd name="connsiteY20" fmla="*/ 212495 h 428039"/>
                <a:gd name="connsiteX21" fmla="*/ 224413 w 469461"/>
                <a:gd name="connsiteY21" fmla="*/ 212495 h 428039"/>
                <a:gd name="connsiteX22" fmla="*/ 200267 w 469461"/>
                <a:gd name="connsiteY22" fmla="*/ 170461 h 428039"/>
                <a:gd name="connsiteX23" fmla="*/ 162642 w 469461"/>
                <a:gd name="connsiteY23" fmla="*/ 92288 h 428039"/>
                <a:gd name="connsiteX24" fmla="*/ 253027 w 469461"/>
                <a:gd name="connsiteY24" fmla="*/ 20842 h 428039"/>
                <a:gd name="connsiteX25" fmla="*/ 445988 w 469461"/>
                <a:gd name="connsiteY25" fmla="*/ 0 h 428039"/>
                <a:gd name="connsiteX26" fmla="*/ 23473 w 469461"/>
                <a:gd name="connsiteY26" fmla="*/ 0 h 428039"/>
                <a:gd name="connsiteX27" fmla="*/ 0 w 469461"/>
                <a:gd name="connsiteY27" fmla="*/ 23473 h 428039"/>
                <a:gd name="connsiteX28" fmla="*/ 0 w 469461"/>
                <a:gd name="connsiteY28" fmla="*/ 308603 h 428039"/>
                <a:gd name="connsiteX29" fmla="*/ 23473 w 469461"/>
                <a:gd name="connsiteY29" fmla="*/ 332076 h 428039"/>
                <a:gd name="connsiteX30" fmla="*/ 281677 w 469461"/>
                <a:gd name="connsiteY30" fmla="*/ 332076 h 428039"/>
                <a:gd name="connsiteX31" fmla="*/ 375569 w 469461"/>
                <a:gd name="connsiteY31" fmla="*/ 428039 h 428039"/>
                <a:gd name="connsiteX32" fmla="*/ 375569 w 469461"/>
                <a:gd name="connsiteY32" fmla="*/ 332766 h 428039"/>
                <a:gd name="connsiteX33" fmla="*/ 445988 w 469461"/>
                <a:gd name="connsiteY33" fmla="*/ 332766 h 428039"/>
                <a:gd name="connsiteX34" fmla="*/ 469461 w 469461"/>
                <a:gd name="connsiteY34" fmla="*/ 309293 h 428039"/>
                <a:gd name="connsiteX35" fmla="*/ 469461 w 469461"/>
                <a:gd name="connsiteY35" fmla="*/ 24164 h 428039"/>
                <a:gd name="connsiteX36" fmla="*/ 445988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42949" y="235127"/>
                  </a:moveTo>
                  <a:cubicBezTo>
                    <a:pt x="248942" y="235121"/>
                    <a:pt x="254937" y="237401"/>
                    <a:pt x="259515" y="241969"/>
                  </a:cubicBezTo>
                  <a:cubicBezTo>
                    <a:pt x="259527" y="241980"/>
                    <a:pt x="259538" y="241992"/>
                    <a:pt x="259550" y="242003"/>
                  </a:cubicBezTo>
                  <a:cubicBezTo>
                    <a:pt x="261692" y="244154"/>
                    <a:pt x="263398" y="246699"/>
                    <a:pt x="264572" y="249498"/>
                  </a:cubicBezTo>
                  <a:cubicBezTo>
                    <a:pt x="265794" y="252390"/>
                    <a:pt x="266417" y="255499"/>
                    <a:pt x="266403" y="258639"/>
                  </a:cubicBezTo>
                  <a:cubicBezTo>
                    <a:pt x="266420" y="261765"/>
                    <a:pt x="265795" y="264862"/>
                    <a:pt x="264566" y="267737"/>
                  </a:cubicBezTo>
                  <a:cubicBezTo>
                    <a:pt x="262177" y="273357"/>
                    <a:pt x="257688" y="277822"/>
                    <a:pt x="252055" y="280181"/>
                  </a:cubicBezTo>
                  <a:cubicBezTo>
                    <a:pt x="249164" y="281403"/>
                    <a:pt x="246056" y="282029"/>
                    <a:pt x="242918" y="282021"/>
                  </a:cubicBezTo>
                  <a:cubicBezTo>
                    <a:pt x="239791" y="282037"/>
                    <a:pt x="236694" y="281412"/>
                    <a:pt x="233819" y="280184"/>
                  </a:cubicBezTo>
                  <a:cubicBezTo>
                    <a:pt x="228226" y="277796"/>
                    <a:pt x="223772" y="273340"/>
                    <a:pt x="221385" y="267747"/>
                  </a:cubicBezTo>
                  <a:cubicBezTo>
                    <a:pt x="220156" y="264872"/>
                    <a:pt x="219530" y="261775"/>
                    <a:pt x="219544" y="258648"/>
                  </a:cubicBezTo>
                  <a:cubicBezTo>
                    <a:pt x="219533" y="255509"/>
                    <a:pt x="220157" y="252400"/>
                    <a:pt x="221378" y="249508"/>
                  </a:cubicBezTo>
                  <a:cubicBezTo>
                    <a:pt x="222551" y="246706"/>
                    <a:pt x="224256" y="244157"/>
                    <a:pt x="226397" y="242003"/>
                  </a:cubicBezTo>
                  <a:cubicBezTo>
                    <a:pt x="230965" y="237426"/>
                    <a:pt x="236956" y="235134"/>
                    <a:pt x="242949" y="235127"/>
                  </a:cubicBezTo>
                  <a:close/>
                  <a:moveTo>
                    <a:pt x="253027" y="20842"/>
                  </a:moveTo>
                  <a:cubicBezTo>
                    <a:pt x="293971" y="25634"/>
                    <a:pt x="324883" y="60256"/>
                    <a:pt x="325024" y="101479"/>
                  </a:cubicBezTo>
                  <a:lnTo>
                    <a:pt x="286686" y="101479"/>
                  </a:lnTo>
                  <a:cubicBezTo>
                    <a:pt x="286687" y="77668"/>
                    <a:pt x="267385" y="58364"/>
                    <a:pt x="243574" y="58363"/>
                  </a:cubicBezTo>
                  <a:cubicBezTo>
                    <a:pt x="219763" y="58362"/>
                    <a:pt x="200460" y="77664"/>
                    <a:pt x="200459" y="101476"/>
                  </a:cubicBezTo>
                  <a:cubicBezTo>
                    <a:pt x="200458" y="116322"/>
                    <a:pt x="208096" y="130124"/>
                    <a:pt x="220675" y="138009"/>
                  </a:cubicBezTo>
                  <a:cubicBezTo>
                    <a:pt x="246636" y="153892"/>
                    <a:pt x="262548" y="182062"/>
                    <a:pt x="262751" y="212495"/>
                  </a:cubicBezTo>
                  <a:lnTo>
                    <a:pt x="224413" y="212495"/>
                  </a:lnTo>
                  <a:cubicBezTo>
                    <a:pt x="224169" y="195253"/>
                    <a:pt x="215038" y="179359"/>
                    <a:pt x="200267" y="170461"/>
                  </a:cubicBezTo>
                  <a:cubicBezTo>
                    <a:pt x="173673" y="153863"/>
                    <a:pt x="159024" y="123427"/>
                    <a:pt x="162642" y="92288"/>
                  </a:cubicBezTo>
                  <a:cubicBezTo>
                    <a:pt x="167872" y="47599"/>
                    <a:pt x="208338" y="15612"/>
                    <a:pt x="253027" y="20842"/>
                  </a:cubicBez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grpSp>
      <p:sp>
        <p:nvSpPr>
          <p:cNvPr id="47" name="Freeform: Shape 46">
            <a:extLst>
              <a:ext uri="{FF2B5EF4-FFF2-40B4-BE49-F238E27FC236}">
                <a16:creationId xmlns:a16="http://schemas.microsoft.com/office/drawing/2014/main" id="{80F12425-4D16-4C77-AA52-0A5A4EE6F03A}"/>
              </a:ext>
            </a:extLst>
          </p:cNvPr>
          <p:cNvSpPr/>
          <p:nvPr/>
        </p:nvSpPr>
        <p:spPr>
          <a:xfrm>
            <a:off x="4290101" y="3627871"/>
            <a:ext cx="940058" cy="940058"/>
          </a:xfrm>
          <a:custGeom>
            <a:avLst/>
            <a:gdLst>
              <a:gd name="connsiteX0" fmla="*/ 341084 w 940058"/>
              <a:gd name="connsiteY0" fmla="*/ 919887 h 940058"/>
              <a:gd name="connsiteX1" fmla="*/ 598974 w 940058"/>
              <a:gd name="connsiteY1" fmla="*/ 919887 h 940058"/>
              <a:gd name="connsiteX2" fmla="*/ 564756 w 940058"/>
              <a:gd name="connsiteY2" fmla="*/ 930509 h 940058"/>
              <a:gd name="connsiteX3" fmla="*/ 470029 w 940058"/>
              <a:gd name="connsiteY3" fmla="*/ 940058 h 940058"/>
              <a:gd name="connsiteX4" fmla="*/ 375302 w 940058"/>
              <a:gd name="connsiteY4" fmla="*/ 930509 h 940058"/>
              <a:gd name="connsiteX5" fmla="*/ 482149 w 940058"/>
              <a:gd name="connsiteY5" fmla="*/ 614061 h 940058"/>
              <a:gd name="connsiteX6" fmla="*/ 780789 w 940058"/>
              <a:gd name="connsiteY6" fmla="*/ 651591 h 940058"/>
              <a:gd name="connsiteX7" fmla="*/ 701738 w 940058"/>
              <a:gd name="connsiteY7" fmla="*/ 672352 h 940058"/>
              <a:gd name="connsiteX8" fmla="*/ 482948 w 940058"/>
              <a:gd name="connsiteY8" fmla="*/ 688322 h 940058"/>
              <a:gd name="connsiteX9" fmla="*/ 185107 w 940058"/>
              <a:gd name="connsiteY9" fmla="*/ 651591 h 940058"/>
              <a:gd name="connsiteX10" fmla="*/ 264158 w 940058"/>
              <a:gd name="connsiteY10" fmla="*/ 630830 h 940058"/>
              <a:gd name="connsiteX11" fmla="*/ 482149 w 940058"/>
              <a:gd name="connsiteY11" fmla="*/ 614061 h 940058"/>
              <a:gd name="connsiteX12" fmla="*/ 182337 w 940058"/>
              <a:gd name="connsiteY12" fmla="*/ 432645 h 940058"/>
              <a:gd name="connsiteX13" fmla="*/ 186196 w 940058"/>
              <a:gd name="connsiteY13" fmla="*/ 441685 h 940058"/>
              <a:gd name="connsiteX14" fmla="*/ 185824 w 940058"/>
              <a:gd name="connsiteY14" fmla="*/ 442467 h 940058"/>
              <a:gd name="connsiteX15" fmla="*/ 203640 w 940058"/>
              <a:gd name="connsiteY15" fmla="*/ 492908 h 940058"/>
              <a:gd name="connsiteX16" fmla="*/ 254082 w 940058"/>
              <a:gd name="connsiteY16" fmla="*/ 475093 h 940058"/>
              <a:gd name="connsiteX17" fmla="*/ 263347 w 940058"/>
              <a:gd name="connsiteY17" fmla="*/ 471812 h 940058"/>
              <a:gd name="connsiteX18" fmla="*/ 263374 w 940058"/>
              <a:gd name="connsiteY18" fmla="*/ 471824 h 940058"/>
              <a:gd name="connsiteX19" fmla="*/ 266389 w 940058"/>
              <a:gd name="connsiteY19" fmla="*/ 481179 h 940058"/>
              <a:gd name="connsiteX20" fmla="*/ 266336 w 940058"/>
              <a:gd name="connsiteY20" fmla="*/ 481281 h 940058"/>
              <a:gd name="connsiteX21" fmla="*/ 196048 w 940058"/>
              <a:gd name="connsiteY21" fmla="*/ 501473 h 940058"/>
              <a:gd name="connsiteX22" fmla="*/ 173297 w 940058"/>
              <a:gd name="connsiteY22" fmla="*/ 436504 h 940058"/>
              <a:gd name="connsiteX23" fmla="*/ 182337 w 940058"/>
              <a:gd name="connsiteY23" fmla="*/ 432645 h 940058"/>
              <a:gd name="connsiteX24" fmla="*/ 470029 w 940058"/>
              <a:gd name="connsiteY24" fmla="*/ 0 h 940058"/>
              <a:gd name="connsiteX25" fmla="*/ 940058 w 940058"/>
              <a:gd name="connsiteY25" fmla="*/ 470029 h 940058"/>
              <a:gd name="connsiteX26" fmla="*/ 802390 w 940058"/>
              <a:gd name="connsiteY26" fmla="*/ 802390 h 940058"/>
              <a:gd name="connsiteX27" fmla="*/ 784822 w 940058"/>
              <a:gd name="connsiteY27" fmla="*/ 816885 h 940058"/>
              <a:gd name="connsiteX28" fmla="*/ 793865 w 940058"/>
              <a:gd name="connsiteY28" fmla="*/ 804604 h 940058"/>
              <a:gd name="connsiteX29" fmla="*/ 834289 w 940058"/>
              <a:gd name="connsiteY29" fmla="*/ 651591 h 940058"/>
              <a:gd name="connsiteX30" fmla="*/ 482948 w 940058"/>
              <a:gd name="connsiteY30" fmla="*/ 577330 h 940058"/>
              <a:gd name="connsiteX31" fmla="*/ 131607 w 940058"/>
              <a:gd name="connsiteY31" fmla="*/ 651591 h 940058"/>
              <a:gd name="connsiteX32" fmla="*/ 171932 w 940058"/>
              <a:gd name="connsiteY32" fmla="*/ 804903 h 940058"/>
              <a:gd name="connsiteX33" fmla="*/ 215589 w 940058"/>
              <a:gd name="connsiteY33" fmla="*/ 864321 h 940058"/>
              <a:gd name="connsiteX34" fmla="*/ 207231 w 940058"/>
              <a:gd name="connsiteY34" fmla="*/ 859785 h 940058"/>
              <a:gd name="connsiteX35" fmla="*/ 0 w 940058"/>
              <a:gd name="connsiteY35" fmla="*/ 470029 h 940058"/>
              <a:gd name="connsiteX36" fmla="*/ 36937 w 940058"/>
              <a:gd name="connsiteY36" fmla="*/ 287073 h 940058"/>
              <a:gd name="connsiteX37" fmla="*/ 38091 w 940058"/>
              <a:gd name="connsiteY37" fmla="*/ 284947 h 940058"/>
              <a:gd name="connsiteX38" fmla="*/ 42579 w 940058"/>
              <a:gd name="connsiteY38" fmla="*/ 291000 h 940058"/>
              <a:gd name="connsiteX39" fmla="*/ 128734 w 940058"/>
              <a:gd name="connsiteY39" fmla="*/ 452850 h 940058"/>
              <a:gd name="connsiteX40" fmla="*/ 133941 w 940058"/>
              <a:gd name="connsiteY40" fmla="*/ 484940 h 940058"/>
              <a:gd name="connsiteX41" fmla="*/ 159461 w 940058"/>
              <a:gd name="connsiteY41" fmla="*/ 554007 h 940058"/>
              <a:gd name="connsiteX42" fmla="*/ 196438 w 940058"/>
              <a:gd name="connsiteY42" fmla="*/ 585720 h 940058"/>
              <a:gd name="connsiteX43" fmla="*/ 223579 w 940058"/>
              <a:gd name="connsiteY43" fmla="*/ 579390 h 940058"/>
              <a:gd name="connsiteX44" fmla="*/ 278015 w 940058"/>
              <a:gd name="connsiteY44" fmla="*/ 544146 h 940058"/>
              <a:gd name="connsiteX45" fmla="*/ 336824 w 940058"/>
              <a:gd name="connsiteY45" fmla="*/ 507495 h 940058"/>
              <a:gd name="connsiteX46" fmla="*/ 420131 w 940058"/>
              <a:gd name="connsiteY46" fmla="*/ 475726 h 940058"/>
              <a:gd name="connsiteX47" fmla="*/ 471118 w 940058"/>
              <a:gd name="connsiteY47" fmla="*/ 456945 h 940058"/>
              <a:gd name="connsiteX48" fmla="*/ 473199 w 940058"/>
              <a:gd name="connsiteY48" fmla="*/ 455824 h 940058"/>
              <a:gd name="connsiteX49" fmla="*/ 522086 w 940058"/>
              <a:gd name="connsiteY49" fmla="*/ 431386 h 940058"/>
              <a:gd name="connsiteX50" fmla="*/ 565460 w 940058"/>
              <a:gd name="connsiteY50" fmla="*/ 398470 h 940058"/>
              <a:gd name="connsiteX51" fmla="*/ 577988 w 940058"/>
              <a:gd name="connsiteY51" fmla="*/ 379959 h 940058"/>
              <a:gd name="connsiteX52" fmla="*/ 609466 w 940058"/>
              <a:gd name="connsiteY52" fmla="*/ 344450 h 940058"/>
              <a:gd name="connsiteX53" fmla="*/ 615634 w 940058"/>
              <a:gd name="connsiteY53" fmla="*/ 323365 h 940058"/>
              <a:gd name="connsiteX54" fmla="*/ 577352 w 940058"/>
              <a:gd name="connsiteY54" fmla="*/ 317223 h 940058"/>
              <a:gd name="connsiteX55" fmla="*/ 456176 w 940058"/>
              <a:gd name="connsiteY55" fmla="*/ 359443 h 940058"/>
              <a:gd name="connsiteX56" fmla="*/ 443937 w 940058"/>
              <a:gd name="connsiteY56" fmla="*/ 359878 h 940058"/>
              <a:gd name="connsiteX57" fmla="*/ 404498 w 940058"/>
              <a:gd name="connsiteY57" fmla="*/ 358622 h 940058"/>
              <a:gd name="connsiteX58" fmla="*/ 392574 w 940058"/>
              <a:gd name="connsiteY58" fmla="*/ 357151 h 940058"/>
              <a:gd name="connsiteX59" fmla="*/ 353747 w 940058"/>
              <a:gd name="connsiteY59" fmla="*/ 353514 h 940058"/>
              <a:gd name="connsiteX60" fmla="*/ 341823 w 940058"/>
              <a:gd name="connsiteY60" fmla="*/ 352042 h 940058"/>
              <a:gd name="connsiteX61" fmla="*/ 279332 w 940058"/>
              <a:gd name="connsiteY61" fmla="*/ 351519 h 940058"/>
              <a:gd name="connsiteX62" fmla="*/ 234972 w 940058"/>
              <a:gd name="connsiteY62" fmla="*/ 336731 h 940058"/>
              <a:gd name="connsiteX63" fmla="*/ 165125 w 940058"/>
              <a:gd name="connsiteY63" fmla="*/ 216147 h 940058"/>
              <a:gd name="connsiteX64" fmla="*/ 144519 w 940058"/>
              <a:gd name="connsiteY64" fmla="*/ 156313 h 940058"/>
              <a:gd name="connsiteX65" fmla="*/ 138411 w 940058"/>
              <a:gd name="connsiteY65" fmla="*/ 137056 h 940058"/>
              <a:gd name="connsiteX66" fmla="*/ 207231 w 940058"/>
              <a:gd name="connsiteY66" fmla="*/ 80274 h 940058"/>
              <a:gd name="connsiteX67" fmla="*/ 470029 w 940058"/>
              <a:gd name="connsiteY67" fmla="*/ 0 h 94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40058" h="940058">
                <a:moveTo>
                  <a:pt x="341084" y="919887"/>
                </a:moveTo>
                <a:lnTo>
                  <a:pt x="598974" y="919887"/>
                </a:lnTo>
                <a:lnTo>
                  <a:pt x="564756" y="930509"/>
                </a:lnTo>
                <a:cubicBezTo>
                  <a:pt x="534159" y="936770"/>
                  <a:pt x="502478" y="940058"/>
                  <a:pt x="470029" y="940058"/>
                </a:cubicBezTo>
                <a:cubicBezTo>
                  <a:pt x="437580" y="940058"/>
                  <a:pt x="405900" y="936770"/>
                  <a:pt x="375302" y="930509"/>
                </a:cubicBezTo>
                <a:close/>
                <a:moveTo>
                  <a:pt x="482149" y="614061"/>
                </a:moveTo>
                <a:cubicBezTo>
                  <a:pt x="636260" y="614061"/>
                  <a:pt x="738469" y="634822"/>
                  <a:pt x="780789" y="651591"/>
                </a:cubicBezTo>
                <a:cubicBezTo>
                  <a:pt x="766416" y="657180"/>
                  <a:pt x="741663" y="665165"/>
                  <a:pt x="701738" y="672352"/>
                </a:cubicBezTo>
                <a:cubicBezTo>
                  <a:pt x="640253" y="682732"/>
                  <a:pt x="562798" y="688322"/>
                  <a:pt x="482948" y="688322"/>
                </a:cubicBezTo>
                <a:cubicBezTo>
                  <a:pt x="329636" y="688322"/>
                  <a:pt x="227427" y="667561"/>
                  <a:pt x="185107" y="651591"/>
                </a:cubicBezTo>
                <a:cubicBezTo>
                  <a:pt x="199480" y="646001"/>
                  <a:pt x="224233" y="638016"/>
                  <a:pt x="264158" y="630830"/>
                </a:cubicBezTo>
                <a:cubicBezTo>
                  <a:pt x="324845" y="620449"/>
                  <a:pt x="402299" y="614061"/>
                  <a:pt x="482149" y="614061"/>
                </a:cubicBezTo>
                <a:close/>
                <a:moveTo>
                  <a:pt x="182337" y="432645"/>
                </a:moveTo>
                <a:cubicBezTo>
                  <a:pt x="185899" y="434076"/>
                  <a:pt x="187627" y="438123"/>
                  <a:pt x="186196" y="441685"/>
                </a:cubicBezTo>
                <a:cubicBezTo>
                  <a:pt x="186088" y="441953"/>
                  <a:pt x="185964" y="442214"/>
                  <a:pt x="185824" y="442467"/>
                </a:cubicBezTo>
                <a:cubicBezTo>
                  <a:pt x="176814" y="461315"/>
                  <a:pt x="184791" y="483898"/>
                  <a:pt x="203640" y="492908"/>
                </a:cubicBezTo>
                <a:cubicBezTo>
                  <a:pt x="222488" y="501917"/>
                  <a:pt x="245072" y="493941"/>
                  <a:pt x="254082" y="475093"/>
                </a:cubicBezTo>
                <a:cubicBezTo>
                  <a:pt x="255734" y="471628"/>
                  <a:pt x="259882" y="470159"/>
                  <a:pt x="263347" y="471812"/>
                </a:cubicBezTo>
                <a:cubicBezTo>
                  <a:pt x="263356" y="471815"/>
                  <a:pt x="263365" y="471820"/>
                  <a:pt x="263374" y="471824"/>
                </a:cubicBezTo>
                <a:cubicBezTo>
                  <a:pt x="266790" y="473574"/>
                  <a:pt x="268140" y="477763"/>
                  <a:pt x="266389" y="481179"/>
                </a:cubicBezTo>
                <a:cubicBezTo>
                  <a:pt x="266372" y="481213"/>
                  <a:pt x="266354" y="481247"/>
                  <a:pt x="266336" y="481281"/>
                </a:cubicBezTo>
                <a:cubicBezTo>
                  <a:pt x="252503" y="506266"/>
                  <a:pt x="221034" y="515306"/>
                  <a:pt x="196048" y="501473"/>
                </a:cubicBezTo>
                <a:cubicBezTo>
                  <a:pt x="173057" y="488744"/>
                  <a:pt x="163270" y="460796"/>
                  <a:pt x="173297" y="436504"/>
                </a:cubicBezTo>
                <a:cubicBezTo>
                  <a:pt x="174727" y="432942"/>
                  <a:pt x="178775" y="431214"/>
                  <a:pt x="182337" y="432645"/>
                </a:cubicBezTo>
                <a:close/>
                <a:moveTo>
                  <a:pt x="470029" y="0"/>
                </a:moveTo>
                <a:cubicBezTo>
                  <a:pt x="729619" y="0"/>
                  <a:pt x="940058" y="210439"/>
                  <a:pt x="940058" y="470029"/>
                </a:cubicBezTo>
                <a:cubicBezTo>
                  <a:pt x="940058" y="599824"/>
                  <a:pt x="887448" y="717331"/>
                  <a:pt x="802390" y="802390"/>
                </a:cubicBezTo>
                <a:lnTo>
                  <a:pt x="784822" y="816885"/>
                </a:lnTo>
                <a:lnTo>
                  <a:pt x="793865" y="804604"/>
                </a:lnTo>
                <a:cubicBezTo>
                  <a:pt x="819716" y="758790"/>
                  <a:pt x="834289" y="706688"/>
                  <a:pt x="834289" y="651591"/>
                </a:cubicBezTo>
                <a:cubicBezTo>
                  <a:pt x="834289" y="610069"/>
                  <a:pt x="676984" y="577330"/>
                  <a:pt x="482948" y="577330"/>
                </a:cubicBezTo>
                <a:cubicBezTo>
                  <a:pt x="288912" y="577330"/>
                  <a:pt x="131607" y="610069"/>
                  <a:pt x="131607" y="651591"/>
                </a:cubicBezTo>
                <a:cubicBezTo>
                  <a:pt x="131607" y="707087"/>
                  <a:pt x="146180" y="759189"/>
                  <a:pt x="171932" y="804903"/>
                </a:cubicBezTo>
                <a:lnTo>
                  <a:pt x="215589" y="864321"/>
                </a:lnTo>
                <a:lnTo>
                  <a:pt x="207231" y="859785"/>
                </a:lnTo>
                <a:cubicBezTo>
                  <a:pt x="82203" y="775317"/>
                  <a:pt x="0" y="632273"/>
                  <a:pt x="0" y="470029"/>
                </a:cubicBezTo>
                <a:cubicBezTo>
                  <a:pt x="0" y="405132"/>
                  <a:pt x="13153" y="343306"/>
                  <a:pt x="36937" y="287073"/>
                </a:cubicBezTo>
                <a:lnTo>
                  <a:pt x="38091" y="284947"/>
                </a:lnTo>
                <a:lnTo>
                  <a:pt x="42579" y="291000"/>
                </a:lnTo>
                <a:cubicBezTo>
                  <a:pt x="76364" y="353720"/>
                  <a:pt x="127217" y="440800"/>
                  <a:pt x="128734" y="452850"/>
                </a:cubicBezTo>
                <a:cubicBezTo>
                  <a:pt x="129614" y="463668"/>
                  <a:pt x="131355" y="474399"/>
                  <a:pt x="133941" y="484940"/>
                </a:cubicBezTo>
                <a:cubicBezTo>
                  <a:pt x="138838" y="509139"/>
                  <a:pt x="147447" y="532437"/>
                  <a:pt x="159461" y="554007"/>
                </a:cubicBezTo>
                <a:cubicBezTo>
                  <a:pt x="174726" y="579416"/>
                  <a:pt x="189273" y="585316"/>
                  <a:pt x="196438" y="585720"/>
                </a:cubicBezTo>
                <a:cubicBezTo>
                  <a:pt x="205803" y="585341"/>
                  <a:pt x="215012" y="583193"/>
                  <a:pt x="223579" y="579390"/>
                </a:cubicBezTo>
                <a:cubicBezTo>
                  <a:pt x="236312" y="573715"/>
                  <a:pt x="263561" y="559669"/>
                  <a:pt x="278015" y="544146"/>
                </a:cubicBezTo>
                <a:cubicBezTo>
                  <a:pt x="290841" y="530290"/>
                  <a:pt x="336824" y="507495"/>
                  <a:pt x="336824" y="507495"/>
                </a:cubicBezTo>
                <a:cubicBezTo>
                  <a:pt x="363794" y="494918"/>
                  <a:pt x="391635" y="484301"/>
                  <a:pt x="420131" y="475726"/>
                </a:cubicBezTo>
                <a:cubicBezTo>
                  <a:pt x="437437" y="470344"/>
                  <a:pt x="454456" y="464075"/>
                  <a:pt x="471118" y="456945"/>
                </a:cubicBezTo>
                <a:lnTo>
                  <a:pt x="473199" y="455824"/>
                </a:lnTo>
                <a:cubicBezTo>
                  <a:pt x="490053" y="448848"/>
                  <a:pt x="506390" y="440681"/>
                  <a:pt x="522086" y="431386"/>
                </a:cubicBezTo>
                <a:cubicBezTo>
                  <a:pt x="538101" y="422634"/>
                  <a:pt x="552721" y="411540"/>
                  <a:pt x="565460" y="398470"/>
                </a:cubicBezTo>
                <a:cubicBezTo>
                  <a:pt x="567752" y="396130"/>
                  <a:pt x="575502" y="382087"/>
                  <a:pt x="577988" y="379959"/>
                </a:cubicBezTo>
                <a:cubicBezTo>
                  <a:pt x="590573" y="370157"/>
                  <a:pt x="601243" y="358119"/>
                  <a:pt x="609466" y="344450"/>
                </a:cubicBezTo>
                <a:cubicBezTo>
                  <a:pt x="611796" y="340275"/>
                  <a:pt x="618068" y="327738"/>
                  <a:pt x="615634" y="323365"/>
                </a:cubicBezTo>
                <a:cubicBezTo>
                  <a:pt x="611881" y="316545"/>
                  <a:pt x="605099" y="292962"/>
                  <a:pt x="577352" y="317223"/>
                </a:cubicBezTo>
                <a:cubicBezTo>
                  <a:pt x="542316" y="343522"/>
                  <a:pt x="499969" y="358277"/>
                  <a:pt x="456176" y="359443"/>
                </a:cubicBezTo>
                <a:lnTo>
                  <a:pt x="443937" y="359878"/>
                </a:lnTo>
                <a:cubicBezTo>
                  <a:pt x="430778" y="360122"/>
                  <a:pt x="417615" y="359704"/>
                  <a:pt x="404498" y="358622"/>
                </a:cubicBezTo>
                <a:lnTo>
                  <a:pt x="392574" y="357151"/>
                </a:lnTo>
                <a:cubicBezTo>
                  <a:pt x="379610" y="356240"/>
                  <a:pt x="366905" y="354637"/>
                  <a:pt x="353747" y="353514"/>
                </a:cubicBezTo>
                <a:lnTo>
                  <a:pt x="341823" y="352042"/>
                </a:lnTo>
                <a:cubicBezTo>
                  <a:pt x="321050" y="350002"/>
                  <a:pt x="300137" y="349828"/>
                  <a:pt x="279332" y="351519"/>
                </a:cubicBezTo>
                <a:cubicBezTo>
                  <a:pt x="262461" y="352002"/>
                  <a:pt x="257951" y="351984"/>
                  <a:pt x="234972" y="336731"/>
                </a:cubicBezTo>
                <a:cubicBezTo>
                  <a:pt x="211993" y="321477"/>
                  <a:pt x="175894" y="239951"/>
                  <a:pt x="165125" y="216147"/>
                </a:cubicBezTo>
                <a:cubicBezTo>
                  <a:pt x="159740" y="204246"/>
                  <a:pt x="151792" y="179415"/>
                  <a:pt x="144519" y="156313"/>
                </a:cubicBezTo>
                <a:lnTo>
                  <a:pt x="138411" y="137056"/>
                </a:lnTo>
                <a:lnTo>
                  <a:pt x="207231" y="80274"/>
                </a:lnTo>
                <a:cubicBezTo>
                  <a:pt x="282248" y="29593"/>
                  <a:pt x="372683" y="0"/>
                  <a:pt x="47002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61" name="Hexagon 60">
            <a:extLst>
              <a:ext uri="{FF2B5EF4-FFF2-40B4-BE49-F238E27FC236}">
                <a16:creationId xmlns:a16="http://schemas.microsoft.com/office/drawing/2014/main" id="{C5B70610-6AC9-4478-AB46-6B54C323ABC4}"/>
              </a:ext>
            </a:extLst>
          </p:cNvPr>
          <p:cNvSpPr/>
          <p:nvPr/>
        </p:nvSpPr>
        <p:spPr>
          <a:xfrm>
            <a:off x="4146255" y="6941517"/>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Tree>
    <p:extLst>
      <p:ext uri="{BB962C8B-B14F-4D97-AF65-F5344CB8AC3E}">
        <p14:creationId xmlns:p14="http://schemas.microsoft.com/office/powerpoint/2010/main" val="899832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1"/>
            <a:ext cx="9906001" cy="631018"/>
          </a:xfrm>
        </p:spPr>
        <p:txBody>
          <a:bodyPr>
            <a:noAutofit/>
          </a:bodyPr>
          <a:lstStyle/>
          <a:p>
            <a:r>
              <a:rPr lang="en-US" sz="2800"/>
              <a:t>Year 1: What do Christians believe God is like?</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a:ln>
            <a:solidFill>
              <a:srgbClr val="AFD510"/>
            </a:solidFill>
          </a:ln>
        </p:spPr>
        <p:txBody>
          <a:bodyPr wrap="square">
            <a:spAutoFit/>
          </a:bodyPr>
          <a:lstStyle/>
          <a:p>
            <a:pPr algn="ctr"/>
            <a:r>
              <a:rPr lang="en-GB" sz="1800" b="1" i="0" u="none" strike="noStrike" noProof="0">
                <a:solidFill>
                  <a:schemeClr val="bg1"/>
                </a:solidFill>
              </a:rPr>
              <a:t>Why does Christmas matter to Christians?</a:t>
            </a:r>
            <a:endParaRPr lang="en-GB" sz="1800"/>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2260348842"/>
              </p:ext>
            </p:extLst>
          </p:nvPr>
        </p:nvGraphicFramePr>
        <p:xfrm>
          <a:off x="583185" y="3907800"/>
          <a:ext cx="4186112" cy="4966233"/>
        </p:xfrm>
        <a:graphic>
          <a:graphicData uri="http://schemas.openxmlformats.org/drawingml/2006/table">
            <a:tbl>
              <a:tblPr firstRow="1" bandRow="1">
                <a:tableStyleId>{5C22544A-7EE6-4342-B048-85BDC9FD1C3A}</a:tableStyleId>
              </a:tblPr>
              <a:tblGrid>
                <a:gridCol w="1114986">
                  <a:extLst>
                    <a:ext uri="{9D8B030D-6E8A-4147-A177-3AD203B41FA5}">
                      <a16:colId xmlns:a16="http://schemas.microsoft.com/office/drawing/2014/main" val="1987430199"/>
                    </a:ext>
                  </a:extLst>
                </a:gridCol>
                <a:gridCol w="3071126">
                  <a:extLst>
                    <a:ext uri="{9D8B030D-6E8A-4147-A177-3AD203B41FA5}">
                      <a16:colId xmlns:a16="http://schemas.microsoft.com/office/drawing/2014/main" val="895931594"/>
                    </a:ext>
                  </a:extLst>
                </a:gridCol>
              </a:tblGrid>
              <a:tr h="579120">
                <a:tc>
                  <a:txBody>
                    <a:bodyPr/>
                    <a:lstStyle/>
                    <a:p>
                      <a:r>
                        <a:rPr lang="en-US" sz="1600" b="1">
                          <a:solidFill>
                            <a:sysClr val="windowText" lastClr="000000"/>
                          </a:solidFill>
                        </a:rPr>
                        <a:t>Christian</a:t>
                      </a:r>
                      <a:endParaRPr lang="en-GB" sz="1600"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a:solidFill>
                            <a:sysClr val="windowText" lastClr="000000"/>
                          </a:solidFill>
                        </a:rPr>
                        <a:t>a person who believes in Christianity</a:t>
                      </a:r>
                      <a:endParaRPr lang="en-GB" sz="160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444307">
                <a:tc>
                  <a:txBody>
                    <a:bodyPr/>
                    <a:lstStyle/>
                    <a:p>
                      <a:r>
                        <a:rPr lang="en-US" sz="1600" b="1">
                          <a:solidFill>
                            <a:sysClr val="windowText" lastClr="000000"/>
                          </a:solidFill>
                        </a:rPr>
                        <a:t>Nativity</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a:solidFill>
                            <a:sysClr val="windowText" lastClr="000000"/>
                          </a:solidFill>
                        </a:rPr>
                        <a:t>the story of the birth of Jesus</a:t>
                      </a:r>
                      <a:endParaRPr lang="en-GB" sz="160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457200">
                <a:tc>
                  <a:txBody>
                    <a:bodyPr/>
                    <a:lstStyle/>
                    <a:p>
                      <a:r>
                        <a:rPr lang="en-US" sz="1600" b="1">
                          <a:solidFill>
                            <a:sysClr val="windowText" lastClr="000000"/>
                          </a:solidFill>
                        </a:rPr>
                        <a:t>Jesus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the son of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402771">
                <a:tc>
                  <a:txBody>
                    <a:bodyPr/>
                    <a:lstStyle/>
                    <a:p>
                      <a:r>
                        <a:rPr lang="en-US" sz="1600" b="1">
                          <a:solidFill>
                            <a:sysClr val="windowText" lastClr="000000"/>
                          </a:solidFill>
                        </a:rPr>
                        <a:t>Mary</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the mother of Jesus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446315">
                <a:tc>
                  <a:txBody>
                    <a:bodyPr/>
                    <a:lstStyle/>
                    <a:p>
                      <a:r>
                        <a:rPr lang="en-US" sz="1600" b="1">
                          <a:solidFill>
                            <a:sysClr val="windowText" lastClr="000000"/>
                          </a:solidFill>
                        </a:rPr>
                        <a:t>Joseph</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Jesus’ earthly father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533400">
                <a:tc>
                  <a:txBody>
                    <a:bodyPr/>
                    <a:lstStyle/>
                    <a:p>
                      <a:r>
                        <a:rPr lang="en-US" sz="1600" b="1">
                          <a:solidFill>
                            <a:sysClr val="windowText" lastClr="000000"/>
                          </a:solidFill>
                        </a:rPr>
                        <a:t>shepherd</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someone who looks after sheep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579120">
                <a:tc>
                  <a:txBody>
                    <a:bodyPr/>
                    <a:lstStyle/>
                    <a:p>
                      <a:r>
                        <a:rPr lang="en-US" sz="1600" b="1">
                          <a:solidFill>
                            <a:sysClr val="windowText" lastClr="000000"/>
                          </a:solidFill>
                        </a:rPr>
                        <a:t>Bethlehem</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a town in Israel where Jesus was born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r h="455023">
                <a:tc>
                  <a:txBody>
                    <a:bodyPr/>
                    <a:lstStyle/>
                    <a:p>
                      <a:r>
                        <a:rPr lang="en-US" sz="1600" b="1">
                          <a:solidFill>
                            <a:sysClr val="windowText" lastClr="000000"/>
                          </a:solidFill>
                        </a:rPr>
                        <a:t>Christmas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the celebration of Jesus’ birth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5011210"/>
                  </a:ext>
                </a:extLst>
              </a:tr>
              <a:tr h="489857">
                <a:tc>
                  <a:txBody>
                    <a:bodyPr/>
                    <a:lstStyle/>
                    <a:p>
                      <a:r>
                        <a:rPr lang="en-US" sz="1600" b="1">
                          <a:solidFill>
                            <a:sysClr val="windowText" lastClr="000000"/>
                          </a:solidFill>
                        </a:rPr>
                        <a:t>angel</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a messenger from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4042145"/>
                  </a:ext>
                </a:extLst>
              </a:tr>
              <a:tr h="579120">
                <a:tc>
                  <a:txBody>
                    <a:bodyPr/>
                    <a:lstStyle/>
                    <a:p>
                      <a:r>
                        <a:rPr lang="en-US" sz="1600" b="1">
                          <a:solidFill>
                            <a:sysClr val="windowText" lastClr="000000"/>
                          </a:solidFill>
                        </a:rPr>
                        <a:t>advent</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The four Sundays and weeks before Christmas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2045914"/>
                  </a:ext>
                </a:extLst>
              </a:tr>
            </a:tbl>
          </a:graphicData>
        </a:graphic>
      </p:graphicFrame>
      <p:grpSp>
        <p:nvGrpSpPr>
          <p:cNvPr id="129" name="Group 128">
            <a:extLst>
              <a:ext uri="{FF2B5EF4-FFF2-40B4-BE49-F238E27FC236}">
                <a16:creationId xmlns:a16="http://schemas.microsoft.com/office/drawing/2014/main" id="{25029088-8DC9-462A-B5D7-6899692EC5C4}"/>
              </a:ext>
            </a:extLst>
          </p:cNvPr>
          <p:cNvGrpSpPr/>
          <p:nvPr/>
        </p:nvGrpSpPr>
        <p:grpSpPr>
          <a:xfrm>
            <a:off x="47526" y="3825210"/>
            <a:ext cx="566062" cy="566062"/>
            <a:chOff x="2582822" y="6272119"/>
            <a:chExt cx="1850236" cy="1850236"/>
          </a:xfrm>
        </p:grpSpPr>
        <p:pic>
          <p:nvPicPr>
            <p:cNvPr id="130" name="Graphic 129" descr="User with solid fill">
              <a:extLst>
                <a:ext uri="{FF2B5EF4-FFF2-40B4-BE49-F238E27FC236}">
                  <a16:creationId xmlns:a16="http://schemas.microsoft.com/office/drawing/2014/main" id="{7685FA79-7DAC-40EE-AAA3-3BC29D3766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822" y="6272119"/>
              <a:ext cx="1850236" cy="1850236"/>
            </a:xfrm>
            <a:prstGeom prst="rect">
              <a:avLst/>
            </a:prstGeom>
          </p:spPr>
        </p:pic>
        <p:grpSp>
          <p:nvGrpSpPr>
            <p:cNvPr id="131" name="Group 130">
              <a:extLst>
                <a:ext uri="{FF2B5EF4-FFF2-40B4-BE49-F238E27FC236}">
                  <a16:creationId xmlns:a16="http://schemas.microsoft.com/office/drawing/2014/main" id="{3349D319-7B06-4427-AD7D-406559AF420C}"/>
                </a:ext>
              </a:extLst>
            </p:cNvPr>
            <p:cNvGrpSpPr/>
            <p:nvPr/>
          </p:nvGrpSpPr>
          <p:grpSpPr>
            <a:xfrm>
              <a:off x="3337457" y="7297877"/>
              <a:ext cx="402881" cy="455848"/>
              <a:chOff x="2925169" y="7231616"/>
              <a:chExt cx="497122" cy="534157"/>
            </a:xfrm>
          </p:grpSpPr>
          <p:sp>
            <p:nvSpPr>
              <p:cNvPr id="132" name="Rectangle 131">
                <a:extLst>
                  <a:ext uri="{FF2B5EF4-FFF2-40B4-BE49-F238E27FC236}">
                    <a16:creationId xmlns:a16="http://schemas.microsoft.com/office/drawing/2014/main" id="{C70AF1E1-5041-4027-B46A-C7D6620987A4}"/>
                  </a:ext>
                </a:extLst>
              </p:cNvPr>
              <p:cNvSpPr/>
              <p:nvPr/>
            </p:nvSpPr>
            <p:spPr>
              <a:xfrm>
                <a:off x="3116135" y="7231616"/>
                <a:ext cx="120584" cy="53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07EAE49F-C473-41A4-A307-B6947817CB73}"/>
                  </a:ext>
                </a:extLst>
              </p:cNvPr>
              <p:cNvSpPr/>
              <p:nvPr/>
            </p:nvSpPr>
            <p:spPr>
              <a:xfrm rot="5400000">
                <a:off x="3114636" y="7193357"/>
                <a:ext cx="118187" cy="49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7" name="Rectangle 26">
            <a:extLst>
              <a:ext uri="{FF2B5EF4-FFF2-40B4-BE49-F238E27FC236}">
                <a16:creationId xmlns:a16="http://schemas.microsoft.com/office/drawing/2014/main" id="{8F11B597-AF43-42BE-8613-754F3F2DEED8}"/>
              </a:ext>
            </a:extLst>
          </p:cNvPr>
          <p:cNvSpPr/>
          <p:nvPr/>
        </p:nvSpPr>
        <p:spPr>
          <a:xfrm>
            <a:off x="4812589" y="473407"/>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FB38B34F-E9CE-4310-9E0A-E7A598213B12}"/>
              </a:ext>
            </a:extLst>
          </p:cNvPr>
          <p:cNvSpPr/>
          <p:nvPr/>
        </p:nvSpPr>
        <p:spPr>
          <a:xfrm>
            <a:off x="4812589" y="1914815"/>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Speech with solid fill">
            <a:extLst>
              <a:ext uri="{FF2B5EF4-FFF2-40B4-BE49-F238E27FC236}">
                <a16:creationId xmlns:a16="http://schemas.microsoft.com/office/drawing/2014/main" id="{0105B62F-1B78-49EE-A5F9-ACE746E8F8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8644" y="17810"/>
            <a:ext cx="914400" cy="914400"/>
          </a:xfrm>
          <a:prstGeom prst="rect">
            <a:avLst/>
          </a:prstGeom>
        </p:spPr>
      </p:pic>
      <p:sp>
        <p:nvSpPr>
          <p:cNvPr id="197" name="Rectangle 196">
            <a:extLst>
              <a:ext uri="{FF2B5EF4-FFF2-40B4-BE49-F238E27FC236}">
                <a16:creationId xmlns:a16="http://schemas.microsoft.com/office/drawing/2014/main" id="{02A42719-4365-4F9C-A434-CCFAD36DC703}"/>
              </a:ext>
            </a:extLst>
          </p:cNvPr>
          <p:cNvSpPr/>
          <p:nvPr/>
        </p:nvSpPr>
        <p:spPr>
          <a:xfrm>
            <a:off x="4821702" y="3402455"/>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Rectangle 201">
            <a:extLst>
              <a:ext uri="{FF2B5EF4-FFF2-40B4-BE49-F238E27FC236}">
                <a16:creationId xmlns:a16="http://schemas.microsoft.com/office/drawing/2014/main" id="{1F0BF3B3-A6C5-45AC-B676-EE2578CF80A4}"/>
              </a:ext>
            </a:extLst>
          </p:cNvPr>
          <p:cNvSpPr/>
          <p:nvPr/>
        </p:nvSpPr>
        <p:spPr>
          <a:xfrm>
            <a:off x="4811479" y="4859117"/>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 name="Rectangle 203">
            <a:extLst>
              <a:ext uri="{FF2B5EF4-FFF2-40B4-BE49-F238E27FC236}">
                <a16:creationId xmlns:a16="http://schemas.microsoft.com/office/drawing/2014/main" id="{CD001491-8F03-465E-B0C4-332B27C2093B}"/>
              </a:ext>
            </a:extLst>
          </p:cNvPr>
          <p:cNvSpPr/>
          <p:nvPr/>
        </p:nvSpPr>
        <p:spPr>
          <a:xfrm>
            <a:off x="4821701" y="6362279"/>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 name="Rectangle 204">
            <a:extLst>
              <a:ext uri="{FF2B5EF4-FFF2-40B4-BE49-F238E27FC236}">
                <a16:creationId xmlns:a16="http://schemas.microsoft.com/office/drawing/2014/main" id="{E22623A2-0357-423C-A34D-BF533C1B5EAF}"/>
              </a:ext>
            </a:extLst>
          </p:cNvPr>
          <p:cNvSpPr/>
          <p:nvPr/>
        </p:nvSpPr>
        <p:spPr>
          <a:xfrm>
            <a:off x="4833590" y="7858057"/>
            <a:ext cx="1889559" cy="1262319"/>
          </a:xfrm>
          <a:prstGeom prst="rect">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Freeform: Shape 221">
            <a:extLst>
              <a:ext uri="{FF2B5EF4-FFF2-40B4-BE49-F238E27FC236}">
                <a16:creationId xmlns:a16="http://schemas.microsoft.com/office/drawing/2014/main" id="{AE6C6375-91AE-423B-9275-B6416AF13041}"/>
              </a:ext>
            </a:extLst>
          </p:cNvPr>
          <p:cNvSpPr/>
          <p:nvPr/>
        </p:nvSpPr>
        <p:spPr>
          <a:xfrm flipH="1">
            <a:off x="5629857" y="2323778"/>
            <a:ext cx="284310" cy="580225"/>
          </a:xfrm>
          <a:custGeom>
            <a:avLst/>
            <a:gdLst>
              <a:gd name="connsiteX0" fmla="*/ 344805 w 373380"/>
              <a:gd name="connsiteY0" fmla="*/ 0 h 762000"/>
              <a:gd name="connsiteX1" fmla="*/ 373380 w 373380"/>
              <a:gd name="connsiteY1" fmla="*/ 28575 h 762000"/>
              <a:gd name="connsiteX2" fmla="*/ 373380 w 373380"/>
              <a:gd name="connsiteY2" fmla="*/ 210493 h 762000"/>
              <a:gd name="connsiteX3" fmla="*/ 372375 w 373380"/>
              <a:gd name="connsiteY3" fmla="*/ 210493 h 762000"/>
              <a:gd name="connsiteX4" fmla="*/ 372375 w 373380"/>
              <a:gd name="connsiteY4" fmla="*/ 762000 h 762000"/>
              <a:gd name="connsiteX5" fmla="*/ 316230 w 373380"/>
              <a:gd name="connsiteY5" fmla="*/ 762000 h 762000"/>
              <a:gd name="connsiteX6" fmla="*/ 316230 w 373380"/>
              <a:gd name="connsiteY6" fmla="*/ 304800 h 762000"/>
              <a:gd name="connsiteX7" fmla="*/ 95250 w 373380"/>
              <a:gd name="connsiteY7" fmla="*/ 304800 h 762000"/>
              <a:gd name="connsiteX8" fmla="*/ 0 w 373380"/>
              <a:gd name="connsiteY8" fmla="*/ 209550 h 762000"/>
              <a:gd name="connsiteX9" fmla="*/ 97155 w 373380"/>
              <a:gd name="connsiteY9" fmla="*/ 114300 h 762000"/>
              <a:gd name="connsiteX10" fmla="*/ 316230 w 373380"/>
              <a:gd name="connsiteY10" fmla="*/ 114300 h 762000"/>
              <a:gd name="connsiteX11" fmla="*/ 316230 w 373380"/>
              <a:gd name="connsiteY11" fmla="*/ 28575 h 762000"/>
              <a:gd name="connsiteX12" fmla="*/ 344805 w 373380"/>
              <a:gd name="connsiteY12"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3380" h="762000">
                <a:moveTo>
                  <a:pt x="344805" y="0"/>
                </a:moveTo>
                <a:cubicBezTo>
                  <a:pt x="360998" y="0"/>
                  <a:pt x="373380" y="12383"/>
                  <a:pt x="373380" y="28575"/>
                </a:cubicBezTo>
                <a:lnTo>
                  <a:pt x="373380" y="210493"/>
                </a:lnTo>
                <a:lnTo>
                  <a:pt x="372375" y="210493"/>
                </a:lnTo>
                <a:lnTo>
                  <a:pt x="372375" y="762000"/>
                </a:lnTo>
                <a:lnTo>
                  <a:pt x="316230" y="762000"/>
                </a:lnTo>
                <a:lnTo>
                  <a:pt x="316230" y="304800"/>
                </a:lnTo>
                <a:lnTo>
                  <a:pt x="95250" y="304800"/>
                </a:lnTo>
                <a:lnTo>
                  <a:pt x="0" y="209550"/>
                </a:lnTo>
                <a:cubicBezTo>
                  <a:pt x="952" y="210503"/>
                  <a:pt x="46673" y="165735"/>
                  <a:pt x="97155" y="114300"/>
                </a:cubicBezTo>
                <a:lnTo>
                  <a:pt x="316230" y="114300"/>
                </a:lnTo>
                <a:lnTo>
                  <a:pt x="316230" y="28575"/>
                </a:lnTo>
                <a:cubicBezTo>
                  <a:pt x="316230" y="12383"/>
                  <a:pt x="328613" y="0"/>
                  <a:pt x="344805" y="0"/>
                </a:cubicBezTo>
                <a:close/>
              </a:path>
            </a:pathLst>
          </a:custGeom>
          <a:solidFill>
            <a:schemeClr val="bg1"/>
          </a:solidFill>
          <a:ln w="9525" cap="flat">
            <a:noFill/>
            <a:prstDash val="solid"/>
            <a:miter/>
          </a:ln>
        </p:spPr>
        <p:txBody>
          <a:bodyPr rtlCol="0" anchor="ctr"/>
          <a:lstStyle/>
          <a:p>
            <a:endParaRPr lang="en-GB"/>
          </a:p>
        </p:txBody>
      </p:sp>
      <p:sp>
        <p:nvSpPr>
          <p:cNvPr id="271" name="TextBox 270">
            <a:extLst>
              <a:ext uri="{FF2B5EF4-FFF2-40B4-BE49-F238E27FC236}">
                <a16:creationId xmlns:a16="http://schemas.microsoft.com/office/drawing/2014/main" id="{AD9733B4-E88E-45A8-AE60-22F0E86A9240}"/>
              </a:ext>
            </a:extLst>
          </p:cNvPr>
          <p:cNvSpPr txBox="1"/>
          <p:nvPr/>
        </p:nvSpPr>
        <p:spPr>
          <a:xfrm>
            <a:off x="153862" y="1192242"/>
            <a:ext cx="4394936" cy="2369880"/>
          </a:xfrm>
          <a:prstGeom prst="rect">
            <a:avLst/>
          </a:prstGeom>
          <a:noFill/>
        </p:spPr>
        <p:txBody>
          <a:bodyPr wrap="square">
            <a:spAutoFit/>
          </a:bodyPr>
          <a:lstStyle/>
          <a:p>
            <a:pPr marL="180000" lvl="0" indent="-171450" algn="l">
              <a:lnSpc>
                <a:spcPct val="100000"/>
              </a:lnSpc>
              <a:spcBef>
                <a:spcPts val="0"/>
              </a:spcBef>
              <a:spcAft>
                <a:spcPts val="1200"/>
              </a:spcAft>
              <a:buFont typeface="Arial"/>
              <a:buChar char="•"/>
            </a:pPr>
            <a:r>
              <a:rPr lang="en-US" sz="1600"/>
              <a:t>Christians believe that Jesus is God and that he was born as a baby in Bethlehem.</a:t>
            </a:r>
          </a:p>
          <a:p>
            <a:pPr marL="180000" lvl="0" indent="-171450" algn="l">
              <a:lnSpc>
                <a:spcPct val="100000"/>
              </a:lnSpc>
              <a:spcBef>
                <a:spcPts val="0"/>
              </a:spcBef>
              <a:spcAft>
                <a:spcPts val="1200"/>
              </a:spcAft>
              <a:buFont typeface="Arial"/>
              <a:buChar char="•"/>
            </a:pPr>
            <a:r>
              <a:rPr lang="en-US" sz="1600"/>
              <a:t>The Bible points out that his birth showed that he was extraordinary (for example, he came to bring good news (</a:t>
            </a:r>
            <a:r>
              <a:rPr lang="en-US" sz="1600" err="1"/>
              <a:t>e.g</a:t>
            </a:r>
            <a:r>
              <a:rPr lang="en-US" sz="1600"/>
              <a:t> to the poor, in Luke).</a:t>
            </a:r>
          </a:p>
          <a:p>
            <a:pPr marL="180000" lvl="0" indent="-171450" algn="l">
              <a:lnSpc>
                <a:spcPct val="100000"/>
              </a:lnSpc>
              <a:spcBef>
                <a:spcPts val="0"/>
              </a:spcBef>
              <a:spcAft>
                <a:spcPts val="1200"/>
              </a:spcAft>
              <a:buFont typeface="Arial"/>
              <a:buChar char="•"/>
            </a:pPr>
            <a:r>
              <a:rPr lang="en-US" sz="1600"/>
              <a:t>Christians celebrate Jesus’ birth, and Advent for Christians is a time for getting ready for Jesus’ coming. </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94743" y="516263"/>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a:solidFill>
                  <a:srgbClr val="AFD510"/>
                </a:solidFill>
                <a:latin typeface="+mn-lt"/>
              </a:rPr>
              <a:t>Key knowledge:</a:t>
            </a:r>
            <a:endParaRPr lang="en-GB" sz="2800">
              <a:solidFill>
                <a:srgbClr val="0070C0"/>
              </a:solidFill>
              <a:latin typeface="+mn-lt"/>
            </a:endParaRPr>
          </a:p>
        </p:txBody>
      </p:sp>
      <p:sp>
        <p:nvSpPr>
          <p:cNvPr id="127" name="Freeform: Shape 126">
            <a:extLst>
              <a:ext uri="{FF2B5EF4-FFF2-40B4-BE49-F238E27FC236}">
                <a16:creationId xmlns:a16="http://schemas.microsoft.com/office/drawing/2014/main" id="{FA836C13-52C0-49BC-8CAC-88880AEF9021}"/>
              </a:ext>
            </a:extLst>
          </p:cNvPr>
          <p:cNvSpPr/>
          <p:nvPr/>
        </p:nvSpPr>
        <p:spPr>
          <a:xfrm flipH="1">
            <a:off x="5672176" y="760574"/>
            <a:ext cx="914400" cy="984282"/>
          </a:xfrm>
          <a:custGeom>
            <a:avLst/>
            <a:gdLst>
              <a:gd name="connsiteX0" fmla="*/ 629332 w 2018717"/>
              <a:gd name="connsiteY0" fmla="*/ 357465 h 2172995"/>
              <a:gd name="connsiteX1" fmla="*/ 275193 w 2018717"/>
              <a:gd name="connsiteY1" fmla="*/ 477825 h 2172995"/>
              <a:gd name="connsiteX2" fmla="*/ 0 w 2018717"/>
              <a:gd name="connsiteY2" fmla="*/ 463195 h 2172995"/>
              <a:gd name="connsiteX3" fmla="*/ 152294 w 2018717"/>
              <a:gd name="connsiteY3" fmla="*/ 739354 h 2172995"/>
              <a:gd name="connsiteX4" fmla="*/ 369869 w 2018717"/>
              <a:gd name="connsiteY4" fmla="*/ 733299 h 2172995"/>
              <a:gd name="connsiteX5" fmla="*/ 393936 w 2018717"/>
              <a:gd name="connsiteY5" fmla="*/ 873911 h 2172995"/>
              <a:gd name="connsiteX6" fmla="*/ 556744 w 2018717"/>
              <a:gd name="connsiteY6" fmla="*/ 890353 h 2172995"/>
              <a:gd name="connsiteX7" fmla="*/ 594138 w 2018717"/>
              <a:gd name="connsiteY7" fmla="*/ 872159 h 2172995"/>
              <a:gd name="connsiteX8" fmla="*/ 512368 w 2018717"/>
              <a:gd name="connsiteY8" fmla="*/ 1219681 h 2172995"/>
              <a:gd name="connsiteX9" fmla="*/ 507695 w 2018717"/>
              <a:gd name="connsiteY9" fmla="*/ 1243046 h 2172995"/>
              <a:gd name="connsiteX10" fmla="*/ 601157 w 2018717"/>
              <a:gd name="connsiteY10" fmla="*/ 1336509 h 2172995"/>
              <a:gd name="connsiteX11" fmla="*/ 689946 w 2018717"/>
              <a:gd name="connsiteY11" fmla="*/ 1266412 h 2172995"/>
              <a:gd name="connsiteX12" fmla="*/ 771151 w 2018717"/>
              <a:gd name="connsiteY12" fmla="*/ 929996 h 2172995"/>
              <a:gd name="connsiteX13" fmla="*/ 788082 w 2018717"/>
              <a:gd name="connsiteY13" fmla="*/ 921043 h 2172995"/>
              <a:gd name="connsiteX14" fmla="*/ 788082 w 2018717"/>
              <a:gd name="connsiteY14" fmla="*/ 2172995 h 2172995"/>
              <a:gd name="connsiteX15" fmla="*/ 975006 w 2018717"/>
              <a:gd name="connsiteY15" fmla="*/ 2172995 h 2172995"/>
              <a:gd name="connsiteX16" fmla="*/ 975006 w 2018717"/>
              <a:gd name="connsiteY16" fmla="*/ 1331836 h 2172995"/>
              <a:gd name="connsiteX17" fmla="*/ 1068468 w 2018717"/>
              <a:gd name="connsiteY17" fmla="*/ 1331836 h 2172995"/>
              <a:gd name="connsiteX18" fmla="*/ 1068468 w 2018717"/>
              <a:gd name="connsiteY18" fmla="*/ 2172995 h 2172995"/>
              <a:gd name="connsiteX19" fmla="*/ 1255392 w 2018717"/>
              <a:gd name="connsiteY19" fmla="*/ 2172995 h 2172995"/>
              <a:gd name="connsiteX20" fmla="*/ 1255392 w 2018717"/>
              <a:gd name="connsiteY20" fmla="*/ 943802 h 2172995"/>
              <a:gd name="connsiteX21" fmla="*/ 1277328 w 2018717"/>
              <a:gd name="connsiteY21" fmla="*/ 955401 h 2172995"/>
              <a:gd name="connsiteX22" fmla="*/ 1353528 w 2018717"/>
              <a:gd name="connsiteY22" fmla="*/ 1271085 h 2172995"/>
              <a:gd name="connsiteX23" fmla="*/ 1442317 w 2018717"/>
              <a:gd name="connsiteY23" fmla="*/ 1341182 h 2172995"/>
              <a:gd name="connsiteX24" fmla="*/ 1535779 w 2018717"/>
              <a:gd name="connsiteY24" fmla="*/ 1247720 h 2172995"/>
              <a:gd name="connsiteX25" fmla="*/ 1531106 w 2018717"/>
              <a:gd name="connsiteY25" fmla="*/ 1224354 h 2172995"/>
              <a:gd name="connsiteX26" fmla="*/ 1453864 w 2018717"/>
              <a:gd name="connsiteY26" fmla="*/ 896076 h 2172995"/>
              <a:gd name="connsiteX27" fmla="*/ 1461974 w 2018717"/>
              <a:gd name="connsiteY27" fmla="*/ 900022 h 2172995"/>
              <a:gd name="connsiteX28" fmla="*/ 1624781 w 2018717"/>
              <a:gd name="connsiteY28" fmla="*/ 883580 h 2172995"/>
              <a:gd name="connsiteX29" fmla="*/ 1648848 w 2018717"/>
              <a:gd name="connsiteY29" fmla="*/ 742968 h 2172995"/>
              <a:gd name="connsiteX30" fmla="*/ 1866424 w 2018717"/>
              <a:gd name="connsiteY30" fmla="*/ 749023 h 2172995"/>
              <a:gd name="connsiteX31" fmla="*/ 2018717 w 2018717"/>
              <a:gd name="connsiteY31" fmla="*/ 472864 h 2172995"/>
              <a:gd name="connsiteX32" fmla="*/ 1743524 w 2018717"/>
              <a:gd name="connsiteY32" fmla="*/ 487494 h 2172995"/>
              <a:gd name="connsiteX33" fmla="*/ 1389385 w 2018717"/>
              <a:gd name="connsiteY33" fmla="*/ 367134 h 2172995"/>
              <a:gd name="connsiteX34" fmla="*/ 1343989 w 2018717"/>
              <a:gd name="connsiteY34" fmla="*/ 372264 h 2172995"/>
              <a:gd name="connsiteX35" fmla="*/ 1164989 w 2018717"/>
              <a:gd name="connsiteY35" fmla="*/ 511298 h 2172995"/>
              <a:gd name="connsiteX36" fmla="*/ 1164781 w 2018717"/>
              <a:gd name="connsiteY36" fmla="*/ 511588 h 2172995"/>
              <a:gd name="connsiteX37" fmla="*/ 1098843 w 2018717"/>
              <a:gd name="connsiteY37" fmla="*/ 497102 h 2172995"/>
              <a:gd name="connsiteX38" fmla="*/ 1021737 w 2018717"/>
              <a:gd name="connsiteY38" fmla="*/ 490676 h 2172995"/>
              <a:gd name="connsiteX39" fmla="*/ 867525 w 2018717"/>
              <a:gd name="connsiteY39" fmla="*/ 509368 h 2172995"/>
              <a:gd name="connsiteX40" fmla="*/ 861117 w 2018717"/>
              <a:gd name="connsiteY40" fmla="*/ 511967 h 2172995"/>
              <a:gd name="connsiteX41" fmla="*/ 860486 w 2018717"/>
              <a:gd name="connsiteY41" fmla="*/ 511067 h 2172995"/>
              <a:gd name="connsiteX42" fmla="*/ 853728 w 2018717"/>
              <a:gd name="connsiteY42" fmla="*/ 501629 h 2172995"/>
              <a:gd name="connsiteX43" fmla="*/ 674729 w 2018717"/>
              <a:gd name="connsiteY43" fmla="*/ 362595 h 2172995"/>
              <a:gd name="connsiteX44" fmla="*/ 629332 w 2018717"/>
              <a:gd name="connsiteY44" fmla="*/ 357465 h 2172995"/>
              <a:gd name="connsiteX45" fmla="*/ 1021738 w 2018717"/>
              <a:gd name="connsiteY45" fmla="*/ 70096 h 2172995"/>
              <a:gd name="connsiteX46" fmla="*/ 834813 w 2018717"/>
              <a:gd name="connsiteY46" fmla="*/ 257020 h 2172995"/>
              <a:gd name="connsiteX47" fmla="*/ 1021738 w 2018717"/>
              <a:gd name="connsiteY47" fmla="*/ 443945 h 2172995"/>
              <a:gd name="connsiteX48" fmla="*/ 1208662 w 2018717"/>
              <a:gd name="connsiteY48" fmla="*/ 257020 h 2172995"/>
              <a:gd name="connsiteX49" fmla="*/ 1021738 w 2018717"/>
              <a:gd name="connsiteY49" fmla="*/ 70096 h 2172995"/>
              <a:gd name="connsiteX50" fmla="*/ 1018698 w 2018717"/>
              <a:gd name="connsiteY50" fmla="*/ 0 h 2172995"/>
              <a:gd name="connsiteX51" fmla="*/ 761074 w 2018717"/>
              <a:gd name="connsiteY51" fmla="*/ 75772 h 2172995"/>
              <a:gd name="connsiteX52" fmla="*/ 801385 w 2018717"/>
              <a:gd name="connsiteY52" fmla="*/ 116461 h 2172995"/>
              <a:gd name="connsiteX53" fmla="*/ 827450 w 2018717"/>
              <a:gd name="connsiteY53" fmla="*/ 94412 h 2172995"/>
              <a:gd name="connsiteX54" fmla="*/ 792671 w 2018717"/>
              <a:gd name="connsiteY54" fmla="*/ 75772 h 2172995"/>
              <a:gd name="connsiteX55" fmla="*/ 1018698 w 2018717"/>
              <a:gd name="connsiteY55" fmla="*/ 30308 h 2172995"/>
              <a:gd name="connsiteX56" fmla="*/ 1244725 w 2018717"/>
              <a:gd name="connsiteY56" fmla="*/ 75772 h 2172995"/>
              <a:gd name="connsiteX57" fmla="*/ 1209945 w 2018717"/>
              <a:gd name="connsiteY57" fmla="*/ 94412 h 2172995"/>
              <a:gd name="connsiteX58" fmla="*/ 1236011 w 2018717"/>
              <a:gd name="connsiteY58" fmla="*/ 116461 h 2172995"/>
              <a:gd name="connsiteX59" fmla="*/ 1276321 w 2018717"/>
              <a:gd name="connsiteY59" fmla="*/ 75772 h 2172995"/>
              <a:gd name="connsiteX60" fmla="*/ 1018698 w 2018717"/>
              <a:gd name="connsiteY60" fmla="*/ 0 h 2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18717" h="2172995">
                <a:moveTo>
                  <a:pt x="629332" y="357465"/>
                </a:moveTo>
                <a:cubicBezTo>
                  <a:pt x="530580" y="356543"/>
                  <a:pt x="473344" y="428427"/>
                  <a:pt x="275193" y="477825"/>
                </a:cubicBezTo>
                <a:cubicBezTo>
                  <a:pt x="184716" y="500393"/>
                  <a:pt x="80739" y="513882"/>
                  <a:pt x="0" y="463195"/>
                </a:cubicBezTo>
                <a:cubicBezTo>
                  <a:pt x="6570" y="562626"/>
                  <a:pt x="66870" y="697855"/>
                  <a:pt x="152294" y="739354"/>
                </a:cubicBezTo>
                <a:cubicBezTo>
                  <a:pt x="236667" y="781278"/>
                  <a:pt x="369869" y="733299"/>
                  <a:pt x="369869" y="733299"/>
                </a:cubicBezTo>
                <a:cubicBezTo>
                  <a:pt x="369869" y="733299"/>
                  <a:pt x="324642" y="815887"/>
                  <a:pt x="393936" y="873911"/>
                </a:cubicBezTo>
                <a:cubicBezTo>
                  <a:pt x="424646" y="899636"/>
                  <a:pt x="483661" y="914157"/>
                  <a:pt x="556744" y="890353"/>
                </a:cubicBezTo>
                <a:lnTo>
                  <a:pt x="594138" y="872159"/>
                </a:lnTo>
                <a:lnTo>
                  <a:pt x="512368" y="1219681"/>
                </a:lnTo>
                <a:cubicBezTo>
                  <a:pt x="512368" y="1224354"/>
                  <a:pt x="507695" y="1233700"/>
                  <a:pt x="507695" y="1243046"/>
                </a:cubicBezTo>
                <a:cubicBezTo>
                  <a:pt x="507695" y="1294451"/>
                  <a:pt x="549753" y="1336509"/>
                  <a:pt x="601157" y="1336509"/>
                </a:cubicBezTo>
                <a:cubicBezTo>
                  <a:pt x="643215" y="1336509"/>
                  <a:pt x="680600" y="1303797"/>
                  <a:pt x="689946" y="1266412"/>
                </a:cubicBezTo>
                <a:lnTo>
                  <a:pt x="771151" y="929996"/>
                </a:lnTo>
                <a:lnTo>
                  <a:pt x="788082" y="921043"/>
                </a:lnTo>
                <a:lnTo>
                  <a:pt x="788082" y="2172995"/>
                </a:lnTo>
                <a:lnTo>
                  <a:pt x="975006" y="2172995"/>
                </a:lnTo>
                <a:lnTo>
                  <a:pt x="975006" y="1331836"/>
                </a:lnTo>
                <a:lnTo>
                  <a:pt x="1068468" y="1331836"/>
                </a:lnTo>
                <a:lnTo>
                  <a:pt x="1068468" y="2172995"/>
                </a:lnTo>
                <a:lnTo>
                  <a:pt x="1255392" y="2172995"/>
                </a:lnTo>
                <a:lnTo>
                  <a:pt x="1255392" y="943802"/>
                </a:lnTo>
                <a:lnTo>
                  <a:pt x="1277328" y="955401"/>
                </a:lnTo>
                <a:lnTo>
                  <a:pt x="1353528" y="1271085"/>
                </a:lnTo>
                <a:cubicBezTo>
                  <a:pt x="1362874" y="1308470"/>
                  <a:pt x="1400259" y="1341182"/>
                  <a:pt x="1442317" y="1341182"/>
                </a:cubicBezTo>
                <a:cubicBezTo>
                  <a:pt x="1493721" y="1341182"/>
                  <a:pt x="1535779" y="1299124"/>
                  <a:pt x="1535779" y="1247720"/>
                </a:cubicBezTo>
                <a:cubicBezTo>
                  <a:pt x="1535779" y="1238373"/>
                  <a:pt x="1531106" y="1229027"/>
                  <a:pt x="1531106" y="1224354"/>
                </a:cubicBezTo>
                <a:lnTo>
                  <a:pt x="1453864" y="896076"/>
                </a:lnTo>
                <a:lnTo>
                  <a:pt x="1461974" y="900022"/>
                </a:lnTo>
                <a:cubicBezTo>
                  <a:pt x="1535057" y="923826"/>
                  <a:pt x="1594071" y="909305"/>
                  <a:pt x="1624781" y="883580"/>
                </a:cubicBezTo>
                <a:cubicBezTo>
                  <a:pt x="1694075" y="825556"/>
                  <a:pt x="1648848" y="742968"/>
                  <a:pt x="1648848" y="742968"/>
                </a:cubicBezTo>
                <a:cubicBezTo>
                  <a:pt x="1648848" y="742968"/>
                  <a:pt x="1782050" y="790947"/>
                  <a:pt x="1866424" y="749023"/>
                </a:cubicBezTo>
                <a:cubicBezTo>
                  <a:pt x="1951848" y="707524"/>
                  <a:pt x="2012147" y="572295"/>
                  <a:pt x="2018717" y="472864"/>
                </a:cubicBezTo>
                <a:cubicBezTo>
                  <a:pt x="1937978" y="523551"/>
                  <a:pt x="1834001" y="510062"/>
                  <a:pt x="1743524" y="487494"/>
                </a:cubicBezTo>
                <a:cubicBezTo>
                  <a:pt x="1545373" y="438096"/>
                  <a:pt x="1488138" y="366213"/>
                  <a:pt x="1389385" y="367134"/>
                </a:cubicBezTo>
                <a:cubicBezTo>
                  <a:pt x="1375278" y="367266"/>
                  <a:pt x="1360323" y="368883"/>
                  <a:pt x="1343989" y="372264"/>
                </a:cubicBezTo>
                <a:cubicBezTo>
                  <a:pt x="1267501" y="388007"/>
                  <a:pt x="1211736" y="440577"/>
                  <a:pt x="1164989" y="511298"/>
                </a:cubicBezTo>
                <a:lnTo>
                  <a:pt x="1164781" y="511588"/>
                </a:lnTo>
                <a:lnTo>
                  <a:pt x="1098843" y="497102"/>
                </a:lnTo>
                <a:cubicBezTo>
                  <a:pt x="1073141" y="493013"/>
                  <a:pt x="1047439" y="490676"/>
                  <a:pt x="1021737" y="490676"/>
                </a:cubicBezTo>
                <a:cubicBezTo>
                  <a:pt x="970333" y="490676"/>
                  <a:pt x="918929" y="500022"/>
                  <a:pt x="867525" y="509368"/>
                </a:cubicBezTo>
                <a:lnTo>
                  <a:pt x="861117" y="511967"/>
                </a:lnTo>
                <a:lnTo>
                  <a:pt x="860486" y="511067"/>
                </a:lnTo>
                <a:cubicBezTo>
                  <a:pt x="856031" y="504607"/>
                  <a:pt x="853637" y="501128"/>
                  <a:pt x="853728" y="501629"/>
                </a:cubicBezTo>
                <a:cubicBezTo>
                  <a:pt x="806981" y="430908"/>
                  <a:pt x="751217" y="378338"/>
                  <a:pt x="674729" y="362595"/>
                </a:cubicBezTo>
                <a:cubicBezTo>
                  <a:pt x="658395" y="359214"/>
                  <a:pt x="643440" y="357597"/>
                  <a:pt x="629332" y="357465"/>
                </a:cubicBezTo>
                <a:close/>
                <a:moveTo>
                  <a:pt x="1021738" y="70096"/>
                </a:moveTo>
                <a:cubicBezTo>
                  <a:pt x="918502" y="70096"/>
                  <a:pt x="834813" y="153785"/>
                  <a:pt x="834813" y="257020"/>
                </a:cubicBezTo>
                <a:cubicBezTo>
                  <a:pt x="834813" y="360256"/>
                  <a:pt x="918502" y="443945"/>
                  <a:pt x="1021738" y="443945"/>
                </a:cubicBezTo>
                <a:cubicBezTo>
                  <a:pt x="1124973" y="443945"/>
                  <a:pt x="1208662" y="360256"/>
                  <a:pt x="1208662" y="257020"/>
                </a:cubicBezTo>
                <a:cubicBezTo>
                  <a:pt x="1208662" y="153785"/>
                  <a:pt x="1124973" y="70096"/>
                  <a:pt x="1021738" y="70096"/>
                </a:cubicBezTo>
                <a:close/>
                <a:moveTo>
                  <a:pt x="1018698" y="0"/>
                </a:moveTo>
                <a:cubicBezTo>
                  <a:pt x="876398" y="0"/>
                  <a:pt x="761074" y="33946"/>
                  <a:pt x="761074" y="75772"/>
                </a:cubicBezTo>
                <a:cubicBezTo>
                  <a:pt x="761074" y="90926"/>
                  <a:pt x="776228" y="104717"/>
                  <a:pt x="801385" y="116461"/>
                </a:cubicBezTo>
                <a:cubicBezTo>
                  <a:pt x="809669" y="108646"/>
                  <a:pt x="818369" y="101286"/>
                  <a:pt x="827450" y="94412"/>
                </a:cubicBezTo>
                <a:cubicBezTo>
                  <a:pt x="814702" y="90647"/>
                  <a:pt x="802864" y="84303"/>
                  <a:pt x="792671" y="75772"/>
                </a:cubicBezTo>
                <a:cubicBezTo>
                  <a:pt x="806537" y="60617"/>
                  <a:pt x="881551" y="30308"/>
                  <a:pt x="1018698" y="30308"/>
                </a:cubicBezTo>
                <a:cubicBezTo>
                  <a:pt x="1155844" y="30308"/>
                  <a:pt x="1230858" y="60617"/>
                  <a:pt x="1244725" y="75772"/>
                </a:cubicBezTo>
                <a:cubicBezTo>
                  <a:pt x="1234531" y="84303"/>
                  <a:pt x="1222693" y="90647"/>
                  <a:pt x="1209945" y="94412"/>
                </a:cubicBezTo>
                <a:cubicBezTo>
                  <a:pt x="1219026" y="101286"/>
                  <a:pt x="1227726" y="108646"/>
                  <a:pt x="1236011" y="116461"/>
                </a:cubicBezTo>
                <a:cubicBezTo>
                  <a:pt x="1261167" y="104717"/>
                  <a:pt x="1276321" y="90926"/>
                  <a:pt x="1276321" y="75772"/>
                </a:cubicBezTo>
                <a:cubicBezTo>
                  <a:pt x="1276321" y="33946"/>
                  <a:pt x="1160996" y="0"/>
                  <a:pt x="1018698" y="0"/>
                </a:cubicBezTo>
                <a:close/>
              </a:path>
            </a:pathLst>
          </a:custGeom>
          <a:solidFill>
            <a:schemeClr val="bg1"/>
          </a:solidFill>
          <a:ln w="9525" cap="flat">
            <a:noFill/>
            <a:prstDash val="solid"/>
            <a:miter/>
          </a:ln>
        </p:spPr>
        <p:txBody>
          <a:bodyPr rtlCol="0" anchor="ctr"/>
          <a:lstStyle/>
          <a:p>
            <a:endParaRPr lang="en-GB"/>
          </a:p>
        </p:txBody>
      </p:sp>
      <p:grpSp>
        <p:nvGrpSpPr>
          <p:cNvPr id="134" name="Group 133">
            <a:extLst>
              <a:ext uri="{FF2B5EF4-FFF2-40B4-BE49-F238E27FC236}">
                <a16:creationId xmlns:a16="http://schemas.microsoft.com/office/drawing/2014/main" id="{68CEAEAD-3220-4EC9-AE9C-968BFDB7A6FD}"/>
              </a:ext>
            </a:extLst>
          </p:cNvPr>
          <p:cNvGrpSpPr/>
          <p:nvPr/>
        </p:nvGrpSpPr>
        <p:grpSpPr>
          <a:xfrm>
            <a:off x="42550" y="4360137"/>
            <a:ext cx="565368" cy="488843"/>
            <a:chOff x="36672" y="1383520"/>
            <a:chExt cx="9856628" cy="8522480"/>
          </a:xfrm>
        </p:grpSpPr>
        <p:grpSp>
          <p:nvGrpSpPr>
            <p:cNvPr id="135" name="Graphic 141" descr="Man with solid fill">
              <a:extLst>
                <a:ext uri="{FF2B5EF4-FFF2-40B4-BE49-F238E27FC236}">
                  <a16:creationId xmlns:a16="http://schemas.microsoft.com/office/drawing/2014/main" id="{EDF99744-85FD-4AA0-AAD9-A4BA4FCB6BC5}"/>
                </a:ext>
              </a:extLst>
            </p:cNvPr>
            <p:cNvGrpSpPr/>
            <p:nvPr/>
          </p:nvGrpSpPr>
          <p:grpSpPr>
            <a:xfrm>
              <a:off x="4715812" y="7423682"/>
              <a:ext cx="1206872" cy="2468602"/>
              <a:chOff x="4715812" y="7423682"/>
              <a:chExt cx="1206872" cy="2468602"/>
            </a:xfrm>
            <a:solidFill>
              <a:srgbClr val="AFD510"/>
            </a:solidFill>
          </p:grpSpPr>
          <p:sp>
            <p:nvSpPr>
              <p:cNvPr id="152" name="Freeform: Shape 151">
                <a:extLst>
                  <a:ext uri="{FF2B5EF4-FFF2-40B4-BE49-F238E27FC236}">
                    <a16:creationId xmlns:a16="http://schemas.microsoft.com/office/drawing/2014/main" id="{3C1D1B81-DFF9-4602-BAC1-B425EFB2EDD6}"/>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D72D92B4-1D21-4864-BC30-80F2EDD4CB76}"/>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solidFill>
                <a:srgbClr val="AFD510"/>
              </a:solidFill>
              <a:ln w="27384" cap="flat">
                <a:noFill/>
                <a:prstDash val="solid"/>
                <a:miter/>
              </a:ln>
            </p:spPr>
            <p:txBody>
              <a:bodyPr rtlCol="0" anchor="ctr"/>
              <a:lstStyle/>
              <a:p>
                <a:endParaRPr lang="en-GB"/>
              </a:p>
            </p:txBody>
          </p:sp>
        </p:grpSp>
        <p:grpSp>
          <p:nvGrpSpPr>
            <p:cNvPr id="136" name="Graphic 173" descr="Woman with solid fill">
              <a:extLst>
                <a:ext uri="{FF2B5EF4-FFF2-40B4-BE49-F238E27FC236}">
                  <a16:creationId xmlns:a16="http://schemas.microsoft.com/office/drawing/2014/main" id="{9AEAB013-5BFB-441A-8DD9-A554E03F6B73}"/>
                </a:ext>
              </a:extLst>
            </p:cNvPr>
            <p:cNvGrpSpPr/>
            <p:nvPr/>
          </p:nvGrpSpPr>
          <p:grpSpPr>
            <a:xfrm>
              <a:off x="6945146" y="7423682"/>
              <a:ext cx="1209859" cy="2468602"/>
              <a:chOff x="6945146" y="7423682"/>
              <a:chExt cx="1209859" cy="2468602"/>
            </a:xfrm>
            <a:solidFill>
              <a:srgbClr val="AFD510"/>
            </a:solidFill>
          </p:grpSpPr>
          <p:sp>
            <p:nvSpPr>
              <p:cNvPr id="150" name="Freeform: Shape 149">
                <a:extLst>
                  <a:ext uri="{FF2B5EF4-FFF2-40B4-BE49-F238E27FC236}">
                    <a16:creationId xmlns:a16="http://schemas.microsoft.com/office/drawing/2014/main" id="{CF119552-BC6B-4A07-8F2F-88660A9B9A2C}"/>
                  </a:ext>
                </a:extLst>
              </p:cNvPr>
              <p:cNvSpPr/>
              <p:nvPr/>
            </p:nvSpPr>
            <p:spPr>
              <a:xfrm>
                <a:off x="7333373"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DFFF13B3-8433-43ED-B0BE-C9410261D09D}"/>
                  </a:ext>
                </a:extLst>
              </p:cNvPr>
              <p:cNvSpPr/>
              <p:nvPr/>
            </p:nvSpPr>
            <p:spPr>
              <a:xfrm>
                <a:off x="6945146" y="7917403"/>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rgbClr val="AFD510"/>
              </a:solidFill>
              <a:ln w="27384" cap="flat">
                <a:noFill/>
                <a:prstDash val="solid"/>
                <a:miter/>
              </a:ln>
            </p:spPr>
            <p:txBody>
              <a:bodyPr rtlCol="0" anchor="ctr"/>
              <a:lstStyle/>
              <a:p>
                <a:endParaRPr lang="en-GB"/>
              </a:p>
            </p:txBody>
          </p:sp>
        </p:grpSp>
        <p:sp>
          <p:nvSpPr>
            <p:cNvPr id="146" name="Freeform: Shape 145">
              <a:extLst>
                <a:ext uri="{FF2B5EF4-FFF2-40B4-BE49-F238E27FC236}">
                  <a16:creationId xmlns:a16="http://schemas.microsoft.com/office/drawing/2014/main" id="{E95D8588-1FE4-4287-A9B6-EAEF63325CC6}"/>
                </a:ext>
              </a:extLst>
            </p:cNvPr>
            <p:cNvSpPr/>
            <p:nvPr/>
          </p:nvSpPr>
          <p:spPr>
            <a:xfrm flipH="1">
              <a:off x="5849607" y="8947062"/>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B4243DB8-EEF8-4419-9670-1DDFFA38E715}"/>
                </a:ext>
              </a:extLst>
            </p:cNvPr>
            <p:cNvSpPr/>
            <p:nvPr/>
          </p:nvSpPr>
          <p:spPr>
            <a:xfrm>
              <a:off x="36672" y="1383520"/>
              <a:ext cx="9856628" cy="8520916"/>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148" name="Arrow: Pentagon 147">
              <a:extLst>
                <a:ext uri="{FF2B5EF4-FFF2-40B4-BE49-F238E27FC236}">
                  <a16:creationId xmlns:a16="http://schemas.microsoft.com/office/drawing/2014/main" id="{F5655BDE-B31E-4EF6-97A8-553E2F7B5D9C}"/>
                </a:ext>
              </a:extLst>
            </p:cNvPr>
            <p:cNvSpPr/>
            <p:nvPr/>
          </p:nvSpPr>
          <p:spPr>
            <a:xfrm rot="16200000">
              <a:off x="6268299" y="9145130"/>
              <a:ext cx="342179" cy="1179561"/>
            </a:xfrm>
            <a:prstGeom prst="homePlate">
              <a:avLst>
                <a:gd name="adj" fmla="val 21429"/>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9" name="Picture 148" descr="Icon&#10;&#10;Description automatically generated">
              <a:extLst>
                <a:ext uri="{FF2B5EF4-FFF2-40B4-BE49-F238E27FC236}">
                  <a16:creationId xmlns:a16="http://schemas.microsoft.com/office/drawing/2014/main" id="{5DF0D4F3-CC85-4B91-804B-C5670CE952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9420" y="8089900"/>
              <a:ext cx="915305" cy="915305"/>
            </a:xfrm>
            <a:prstGeom prst="rect">
              <a:avLst/>
            </a:prstGeom>
          </p:spPr>
        </p:pic>
      </p:grpSp>
      <p:pic>
        <p:nvPicPr>
          <p:cNvPr id="154" name="Picture 153" descr="Icon&#10;&#10;Description automatically generated">
            <a:extLst>
              <a:ext uri="{FF2B5EF4-FFF2-40B4-BE49-F238E27FC236}">
                <a16:creationId xmlns:a16="http://schemas.microsoft.com/office/drawing/2014/main" id="{9ECAFA73-3433-4E9B-BE2F-62D1152188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788" y="4861966"/>
            <a:ext cx="453737" cy="453737"/>
          </a:xfrm>
          <a:prstGeom prst="rect">
            <a:avLst/>
          </a:prstGeom>
        </p:spPr>
      </p:pic>
      <p:sp>
        <p:nvSpPr>
          <p:cNvPr id="163" name="Freeform: Shape 162">
            <a:extLst>
              <a:ext uri="{FF2B5EF4-FFF2-40B4-BE49-F238E27FC236}">
                <a16:creationId xmlns:a16="http://schemas.microsoft.com/office/drawing/2014/main" id="{405F8BE6-3F85-4235-B887-80C834CD46FE}"/>
              </a:ext>
            </a:extLst>
          </p:cNvPr>
          <p:cNvSpPr/>
          <p:nvPr/>
        </p:nvSpPr>
        <p:spPr>
          <a:xfrm>
            <a:off x="6239772" y="4977727"/>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6CC88F9B-AE71-47EA-B5A2-22ACA5AAD633}"/>
              </a:ext>
            </a:extLst>
          </p:cNvPr>
          <p:cNvSpPr/>
          <p:nvPr/>
        </p:nvSpPr>
        <p:spPr>
          <a:xfrm>
            <a:off x="4994046" y="693795"/>
            <a:ext cx="472430" cy="963948"/>
          </a:xfrm>
          <a:custGeom>
            <a:avLst/>
            <a:gdLst/>
            <a:ahLst/>
            <a:cxnLst/>
            <a:rect l="l" t="t" r="r" b="b"/>
            <a:pathLst>
              <a:path w="1574500" h="3212618">
                <a:moveTo>
                  <a:pt x="1076366" y="1078011"/>
                </a:moveTo>
                <a:lnTo>
                  <a:pt x="1078798" y="1086249"/>
                </a:lnTo>
                <a:lnTo>
                  <a:pt x="1078798" y="1252000"/>
                </a:lnTo>
                <a:cubicBezTo>
                  <a:pt x="1078798" y="1254480"/>
                  <a:pt x="1078116" y="1256713"/>
                  <a:pt x="1076752" y="1258697"/>
                </a:cubicBezTo>
                <a:lnTo>
                  <a:pt x="1076366" y="1258948"/>
                </a:lnTo>
                <a:close/>
                <a:moveTo>
                  <a:pt x="790800" y="642523"/>
                </a:moveTo>
                <a:cubicBezTo>
                  <a:pt x="847914" y="642523"/>
                  <a:pt x="897887" y="649662"/>
                  <a:pt x="955001" y="656801"/>
                </a:cubicBezTo>
                <a:cubicBezTo>
                  <a:pt x="1069227" y="685358"/>
                  <a:pt x="1169175" y="721054"/>
                  <a:pt x="1254845" y="778167"/>
                </a:cubicBezTo>
                <a:cubicBezTo>
                  <a:pt x="1283402" y="792445"/>
                  <a:pt x="1304819" y="821002"/>
                  <a:pt x="1311958" y="856698"/>
                </a:cubicBezTo>
                <a:lnTo>
                  <a:pt x="1568968" y="1741952"/>
                </a:lnTo>
                <a:cubicBezTo>
                  <a:pt x="1590385" y="1820483"/>
                  <a:pt x="1547551" y="1899014"/>
                  <a:pt x="1476159" y="1920431"/>
                </a:cubicBezTo>
                <a:cubicBezTo>
                  <a:pt x="1461881" y="1927570"/>
                  <a:pt x="1447602" y="1927570"/>
                  <a:pt x="1433324" y="1927570"/>
                </a:cubicBezTo>
                <a:cubicBezTo>
                  <a:pt x="1376211" y="1927570"/>
                  <a:pt x="1319098" y="1891875"/>
                  <a:pt x="1297680" y="1827622"/>
                </a:cubicBezTo>
                <a:lnTo>
                  <a:pt x="1078798" y="1086249"/>
                </a:lnTo>
                <a:lnTo>
                  <a:pt x="1078798" y="823003"/>
                </a:lnTo>
                <a:cubicBezTo>
                  <a:pt x="1078798" y="816801"/>
                  <a:pt x="1077992" y="811282"/>
                  <a:pt x="1076379" y="806445"/>
                </a:cubicBezTo>
                <a:cubicBezTo>
                  <a:pt x="1074767" y="801609"/>
                  <a:pt x="1072411" y="797516"/>
                  <a:pt x="1069310" y="794167"/>
                </a:cubicBezTo>
                <a:cubicBezTo>
                  <a:pt x="1066210" y="790819"/>
                  <a:pt x="1062241" y="788276"/>
                  <a:pt x="1057404" y="786540"/>
                </a:cubicBezTo>
                <a:cubicBezTo>
                  <a:pt x="1052567" y="784803"/>
                  <a:pt x="1046800" y="783935"/>
                  <a:pt x="1040103" y="783935"/>
                </a:cubicBezTo>
                <a:lnTo>
                  <a:pt x="974246" y="783935"/>
                </a:lnTo>
                <a:cubicBezTo>
                  <a:pt x="965068" y="783935"/>
                  <a:pt x="957007" y="784865"/>
                  <a:pt x="950062" y="786726"/>
                </a:cubicBezTo>
                <a:cubicBezTo>
                  <a:pt x="943116" y="788586"/>
                  <a:pt x="937101" y="791749"/>
                  <a:pt x="932016" y="796214"/>
                </a:cubicBezTo>
                <a:cubicBezTo>
                  <a:pt x="926931" y="800678"/>
                  <a:pt x="922466" y="806507"/>
                  <a:pt x="918622" y="813701"/>
                </a:cubicBezTo>
                <a:cubicBezTo>
                  <a:pt x="914777" y="820894"/>
                  <a:pt x="911242" y="829700"/>
                  <a:pt x="908018" y="840118"/>
                </a:cubicBezTo>
                <a:lnTo>
                  <a:pt x="800117" y="1126240"/>
                </a:lnTo>
                <a:lnTo>
                  <a:pt x="798629" y="1126240"/>
                </a:lnTo>
                <a:lnTo>
                  <a:pt x="694449" y="839374"/>
                </a:lnTo>
                <a:cubicBezTo>
                  <a:pt x="691473" y="828956"/>
                  <a:pt x="688000" y="820212"/>
                  <a:pt x="684031" y="813143"/>
                </a:cubicBezTo>
                <a:cubicBezTo>
                  <a:pt x="680063" y="806073"/>
                  <a:pt x="675102" y="800368"/>
                  <a:pt x="669149" y="796028"/>
                </a:cubicBezTo>
                <a:cubicBezTo>
                  <a:pt x="663195" y="791687"/>
                  <a:pt x="656126" y="788586"/>
                  <a:pt x="647941" y="786726"/>
                </a:cubicBezTo>
                <a:cubicBezTo>
                  <a:pt x="639755" y="784865"/>
                  <a:pt x="629957" y="783935"/>
                  <a:pt x="618547" y="783935"/>
                </a:cubicBezTo>
                <a:lnTo>
                  <a:pt x="554551" y="783935"/>
                </a:lnTo>
                <a:cubicBezTo>
                  <a:pt x="543389" y="783935"/>
                  <a:pt x="534459" y="787284"/>
                  <a:pt x="527762" y="793981"/>
                </a:cubicBezTo>
                <a:cubicBezTo>
                  <a:pt x="521065" y="800678"/>
                  <a:pt x="517716" y="810352"/>
                  <a:pt x="517716" y="823003"/>
                </a:cubicBezTo>
                <a:lnTo>
                  <a:pt x="517716" y="1252000"/>
                </a:lnTo>
                <a:cubicBezTo>
                  <a:pt x="517716" y="1254480"/>
                  <a:pt x="518398" y="1256713"/>
                  <a:pt x="519762" y="1258697"/>
                </a:cubicBezTo>
                <a:cubicBezTo>
                  <a:pt x="521127" y="1260681"/>
                  <a:pt x="523607" y="1262294"/>
                  <a:pt x="527204" y="1263534"/>
                </a:cubicBezTo>
                <a:cubicBezTo>
                  <a:pt x="530800" y="1264774"/>
                  <a:pt x="535575" y="1265766"/>
                  <a:pt x="541528" y="1266510"/>
                </a:cubicBezTo>
                <a:cubicBezTo>
                  <a:pt x="547482" y="1267255"/>
                  <a:pt x="554923" y="1267627"/>
                  <a:pt x="563853" y="1267627"/>
                </a:cubicBezTo>
                <a:cubicBezTo>
                  <a:pt x="573030" y="1267627"/>
                  <a:pt x="580534" y="1267255"/>
                  <a:pt x="586363" y="1266510"/>
                </a:cubicBezTo>
                <a:cubicBezTo>
                  <a:pt x="592192" y="1265766"/>
                  <a:pt x="596967" y="1264774"/>
                  <a:pt x="600688" y="1263534"/>
                </a:cubicBezTo>
                <a:cubicBezTo>
                  <a:pt x="604408" y="1262294"/>
                  <a:pt x="606951" y="1260681"/>
                  <a:pt x="608315" y="1258697"/>
                </a:cubicBezTo>
                <a:cubicBezTo>
                  <a:pt x="609679" y="1256713"/>
                  <a:pt x="610361" y="1254480"/>
                  <a:pt x="610361" y="1252000"/>
                </a:cubicBezTo>
                <a:lnTo>
                  <a:pt x="610361" y="860210"/>
                </a:lnTo>
                <a:lnTo>
                  <a:pt x="611106" y="860210"/>
                </a:lnTo>
                <a:lnTo>
                  <a:pt x="745795" y="1251628"/>
                </a:lnTo>
                <a:cubicBezTo>
                  <a:pt x="746539" y="1254356"/>
                  <a:pt x="748027" y="1256713"/>
                  <a:pt x="750260" y="1258697"/>
                </a:cubicBezTo>
                <a:cubicBezTo>
                  <a:pt x="752492" y="1260681"/>
                  <a:pt x="755531" y="1262356"/>
                  <a:pt x="759376" y="1263720"/>
                </a:cubicBezTo>
                <a:cubicBezTo>
                  <a:pt x="763220" y="1265084"/>
                  <a:pt x="768119" y="1266076"/>
                  <a:pt x="774072" y="1266696"/>
                </a:cubicBezTo>
                <a:cubicBezTo>
                  <a:pt x="780025" y="1267317"/>
                  <a:pt x="787219" y="1267627"/>
                  <a:pt x="795652" y="1267627"/>
                </a:cubicBezTo>
                <a:cubicBezTo>
                  <a:pt x="804086" y="1267627"/>
                  <a:pt x="811279" y="1267441"/>
                  <a:pt x="817233" y="1267069"/>
                </a:cubicBezTo>
                <a:cubicBezTo>
                  <a:pt x="823186" y="1266696"/>
                  <a:pt x="828085" y="1265890"/>
                  <a:pt x="831929" y="1264650"/>
                </a:cubicBezTo>
                <a:cubicBezTo>
                  <a:pt x="835774" y="1263410"/>
                  <a:pt x="838813" y="1261736"/>
                  <a:pt x="841045" y="1259627"/>
                </a:cubicBezTo>
                <a:cubicBezTo>
                  <a:pt x="843277" y="1257519"/>
                  <a:pt x="844890" y="1254852"/>
                  <a:pt x="845882" y="1251628"/>
                </a:cubicBezTo>
                <a:lnTo>
                  <a:pt x="985408" y="860210"/>
                </a:lnTo>
                <a:lnTo>
                  <a:pt x="986152" y="860210"/>
                </a:lnTo>
                <a:lnTo>
                  <a:pt x="986152" y="1252000"/>
                </a:lnTo>
                <a:cubicBezTo>
                  <a:pt x="986152" y="1254480"/>
                  <a:pt x="986897" y="1256713"/>
                  <a:pt x="988385" y="1258697"/>
                </a:cubicBezTo>
                <a:cubicBezTo>
                  <a:pt x="989873" y="1260681"/>
                  <a:pt x="992354" y="1262294"/>
                  <a:pt x="995826" y="1263534"/>
                </a:cubicBezTo>
                <a:cubicBezTo>
                  <a:pt x="999299" y="1264774"/>
                  <a:pt x="1004012" y="1265766"/>
                  <a:pt x="1009965" y="1266510"/>
                </a:cubicBezTo>
                <a:cubicBezTo>
                  <a:pt x="1015918" y="1267255"/>
                  <a:pt x="1023359" y="1267627"/>
                  <a:pt x="1032289" y="1267627"/>
                </a:cubicBezTo>
                <a:cubicBezTo>
                  <a:pt x="1041467" y="1267627"/>
                  <a:pt x="1049032" y="1267255"/>
                  <a:pt x="1054985" y="1266510"/>
                </a:cubicBezTo>
                <a:cubicBezTo>
                  <a:pt x="1060939" y="1265766"/>
                  <a:pt x="1065713" y="1264774"/>
                  <a:pt x="1069310" y="1263534"/>
                </a:cubicBezTo>
                <a:lnTo>
                  <a:pt x="1076366" y="1258948"/>
                </a:lnTo>
                <a:lnTo>
                  <a:pt x="1076366" y="1327882"/>
                </a:lnTo>
                <a:lnTo>
                  <a:pt x="1340515" y="2213137"/>
                </a:lnTo>
                <a:lnTo>
                  <a:pt x="1147758" y="2213137"/>
                </a:lnTo>
                <a:lnTo>
                  <a:pt x="1147758" y="3212618"/>
                </a:lnTo>
                <a:lnTo>
                  <a:pt x="862192" y="3212618"/>
                </a:lnTo>
                <a:lnTo>
                  <a:pt x="862192" y="2213137"/>
                </a:lnTo>
                <a:lnTo>
                  <a:pt x="719409" y="2213137"/>
                </a:lnTo>
                <a:lnTo>
                  <a:pt x="719409" y="3212618"/>
                </a:lnTo>
                <a:lnTo>
                  <a:pt x="433843" y="3212618"/>
                </a:lnTo>
                <a:lnTo>
                  <a:pt x="433843" y="2213137"/>
                </a:lnTo>
                <a:lnTo>
                  <a:pt x="241086" y="2213137"/>
                </a:lnTo>
                <a:lnTo>
                  <a:pt x="505234" y="1327882"/>
                </a:lnTo>
                <a:lnTo>
                  <a:pt x="505234" y="1078011"/>
                </a:lnTo>
                <a:lnTo>
                  <a:pt x="283921" y="1827622"/>
                </a:lnTo>
                <a:cubicBezTo>
                  <a:pt x="269642" y="1884735"/>
                  <a:pt x="212529" y="1927570"/>
                  <a:pt x="148277" y="1927570"/>
                </a:cubicBezTo>
                <a:cubicBezTo>
                  <a:pt x="133998" y="1927570"/>
                  <a:pt x="119720" y="1927570"/>
                  <a:pt x="105442" y="1920431"/>
                </a:cubicBezTo>
                <a:cubicBezTo>
                  <a:pt x="26911" y="1899014"/>
                  <a:pt x="-15924" y="1820483"/>
                  <a:pt x="5494" y="1741952"/>
                </a:cubicBezTo>
                <a:lnTo>
                  <a:pt x="269642" y="856698"/>
                </a:lnTo>
                <a:cubicBezTo>
                  <a:pt x="276781" y="821002"/>
                  <a:pt x="298199" y="799584"/>
                  <a:pt x="326755" y="778167"/>
                </a:cubicBezTo>
                <a:cubicBezTo>
                  <a:pt x="412425" y="721054"/>
                  <a:pt x="512373" y="678219"/>
                  <a:pt x="626600" y="656801"/>
                </a:cubicBezTo>
                <a:cubicBezTo>
                  <a:pt x="683713" y="649662"/>
                  <a:pt x="733687" y="642523"/>
                  <a:pt x="790800" y="642523"/>
                </a:cubicBezTo>
                <a:close/>
                <a:moveTo>
                  <a:pt x="790800" y="0"/>
                </a:moveTo>
                <a:cubicBezTo>
                  <a:pt x="948514" y="0"/>
                  <a:pt x="1076366" y="127852"/>
                  <a:pt x="1076366" y="285566"/>
                </a:cubicBezTo>
                <a:cubicBezTo>
                  <a:pt x="1076366" y="443280"/>
                  <a:pt x="948514" y="571132"/>
                  <a:pt x="790800" y="571132"/>
                </a:cubicBezTo>
                <a:cubicBezTo>
                  <a:pt x="633086" y="571132"/>
                  <a:pt x="505234" y="443280"/>
                  <a:pt x="505234" y="285566"/>
                </a:cubicBezTo>
                <a:cubicBezTo>
                  <a:pt x="505234" y="127852"/>
                  <a:pt x="633086" y="0"/>
                  <a:pt x="790800" y="0"/>
                </a:cubicBezTo>
                <a:close/>
              </a:path>
            </a:pathLst>
          </a:custGeom>
          <a:solidFill>
            <a:schemeClr val="bg1"/>
          </a:solidFill>
          <a:ln w="35620" cap="flat">
            <a:noFill/>
            <a:prstDash val="solid"/>
            <a:miter/>
          </a:ln>
        </p:spPr>
        <p:txBody>
          <a:bodyPr rtlCol="0" anchor="ctr"/>
          <a:lstStyle/>
          <a:p>
            <a:endParaRPr lang="en-GB"/>
          </a:p>
        </p:txBody>
      </p:sp>
      <p:sp>
        <p:nvSpPr>
          <p:cNvPr id="172" name="Freeform: Shape 171">
            <a:extLst>
              <a:ext uri="{FF2B5EF4-FFF2-40B4-BE49-F238E27FC236}">
                <a16:creationId xmlns:a16="http://schemas.microsoft.com/office/drawing/2014/main" id="{570068E7-F019-46A8-9D26-11EBB9058955}"/>
              </a:ext>
            </a:extLst>
          </p:cNvPr>
          <p:cNvSpPr/>
          <p:nvPr/>
        </p:nvSpPr>
        <p:spPr>
          <a:xfrm>
            <a:off x="5932684" y="1936768"/>
            <a:ext cx="671178" cy="580225"/>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chemeClr val="bg1"/>
          </a:solidFill>
          <a:ln w="68362" cap="flat">
            <a:noFill/>
            <a:prstDash val="solid"/>
            <a:miter/>
          </a:ln>
        </p:spPr>
        <p:txBody>
          <a:bodyPr wrap="square" rtlCol="0" anchor="ctr">
            <a:noAutofit/>
          </a:bodyPr>
          <a:lstStyle/>
          <a:p>
            <a:endParaRPr lang="en-GB"/>
          </a:p>
        </p:txBody>
      </p:sp>
      <p:grpSp>
        <p:nvGrpSpPr>
          <p:cNvPr id="21" name="Group 20">
            <a:extLst>
              <a:ext uri="{FF2B5EF4-FFF2-40B4-BE49-F238E27FC236}">
                <a16:creationId xmlns:a16="http://schemas.microsoft.com/office/drawing/2014/main" id="{EE723598-C7A5-4B7D-A740-55BACDC40289}"/>
              </a:ext>
            </a:extLst>
          </p:cNvPr>
          <p:cNvGrpSpPr/>
          <p:nvPr/>
        </p:nvGrpSpPr>
        <p:grpSpPr>
          <a:xfrm>
            <a:off x="4873400" y="2438726"/>
            <a:ext cx="673633" cy="749049"/>
            <a:chOff x="9089060" y="2229571"/>
            <a:chExt cx="2889164" cy="3212618"/>
          </a:xfrm>
        </p:grpSpPr>
        <p:sp>
          <p:nvSpPr>
            <p:cNvPr id="232" name="Freeform: Shape 231">
              <a:extLst>
                <a:ext uri="{FF2B5EF4-FFF2-40B4-BE49-F238E27FC236}">
                  <a16:creationId xmlns:a16="http://schemas.microsoft.com/office/drawing/2014/main" id="{CF71538D-D220-4417-9CCE-61A4D0E4C13D}"/>
                </a:ext>
              </a:extLst>
            </p:cNvPr>
            <p:cNvSpPr/>
            <p:nvPr/>
          </p:nvSpPr>
          <p:spPr>
            <a:xfrm>
              <a:off x="9089060" y="2229571"/>
              <a:ext cx="1570614" cy="3212618"/>
            </a:xfrm>
            <a:custGeom>
              <a:avLst/>
              <a:gdLst/>
              <a:ahLst/>
              <a:cxnLst/>
              <a:rect l="l" t="t" r="r" b="b"/>
              <a:pathLst>
                <a:path w="1570614" h="3212618">
                  <a:moveTo>
                    <a:pt x="824281" y="814020"/>
                  </a:moveTo>
                  <a:cubicBezTo>
                    <a:pt x="814855" y="814020"/>
                    <a:pt x="806917" y="814330"/>
                    <a:pt x="800468" y="814950"/>
                  </a:cubicBezTo>
                  <a:cubicBezTo>
                    <a:pt x="794019" y="815570"/>
                    <a:pt x="788996" y="816500"/>
                    <a:pt x="785399" y="817741"/>
                  </a:cubicBezTo>
                  <a:cubicBezTo>
                    <a:pt x="781803" y="818981"/>
                    <a:pt x="779198" y="820531"/>
                    <a:pt x="777586" y="822391"/>
                  </a:cubicBezTo>
                  <a:cubicBezTo>
                    <a:pt x="775973" y="824252"/>
                    <a:pt x="775167" y="826422"/>
                    <a:pt x="775167" y="828903"/>
                  </a:cubicBezTo>
                  <a:lnTo>
                    <a:pt x="775167" y="1159673"/>
                  </a:lnTo>
                  <a:cubicBezTo>
                    <a:pt x="775167" y="1171827"/>
                    <a:pt x="774299" y="1181749"/>
                    <a:pt x="772563" y="1189439"/>
                  </a:cubicBezTo>
                  <a:cubicBezTo>
                    <a:pt x="770827" y="1197128"/>
                    <a:pt x="768284" y="1203267"/>
                    <a:pt x="764935" y="1207856"/>
                  </a:cubicBezTo>
                  <a:cubicBezTo>
                    <a:pt x="761587" y="1212445"/>
                    <a:pt x="757370" y="1215670"/>
                    <a:pt x="752285" y="1217530"/>
                  </a:cubicBezTo>
                  <a:cubicBezTo>
                    <a:pt x="747200" y="1219390"/>
                    <a:pt x="741309" y="1220321"/>
                    <a:pt x="734612" y="1220321"/>
                  </a:cubicBezTo>
                  <a:cubicBezTo>
                    <a:pt x="727914" y="1220321"/>
                    <a:pt x="722085" y="1219514"/>
                    <a:pt x="717124" y="1217902"/>
                  </a:cubicBezTo>
                  <a:cubicBezTo>
                    <a:pt x="712163" y="1216290"/>
                    <a:pt x="707823" y="1214616"/>
                    <a:pt x="704102" y="1212879"/>
                  </a:cubicBezTo>
                  <a:cubicBezTo>
                    <a:pt x="700381" y="1211143"/>
                    <a:pt x="697033" y="1209469"/>
                    <a:pt x="694056" y="1207856"/>
                  </a:cubicBezTo>
                  <a:cubicBezTo>
                    <a:pt x="691079" y="1206244"/>
                    <a:pt x="688475" y="1205438"/>
                    <a:pt x="686243" y="1205438"/>
                  </a:cubicBezTo>
                  <a:cubicBezTo>
                    <a:pt x="683762" y="1205438"/>
                    <a:pt x="681716" y="1206120"/>
                    <a:pt x="680103" y="1207484"/>
                  </a:cubicBezTo>
                  <a:cubicBezTo>
                    <a:pt x="678491" y="1208848"/>
                    <a:pt x="677251" y="1211205"/>
                    <a:pt x="676383" y="1214554"/>
                  </a:cubicBezTo>
                  <a:cubicBezTo>
                    <a:pt x="675515" y="1217902"/>
                    <a:pt x="674894" y="1222491"/>
                    <a:pt x="674522" y="1228320"/>
                  </a:cubicBezTo>
                  <a:cubicBezTo>
                    <a:pt x="674150" y="1234149"/>
                    <a:pt x="673964" y="1241281"/>
                    <a:pt x="673964" y="1249714"/>
                  </a:cubicBezTo>
                  <a:cubicBezTo>
                    <a:pt x="673964" y="1256163"/>
                    <a:pt x="674088" y="1261496"/>
                    <a:pt x="674336" y="1265713"/>
                  </a:cubicBezTo>
                  <a:cubicBezTo>
                    <a:pt x="674584" y="1269930"/>
                    <a:pt x="675080" y="1273465"/>
                    <a:pt x="675825" y="1276317"/>
                  </a:cubicBezTo>
                  <a:cubicBezTo>
                    <a:pt x="676569" y="1279170"/>
                    <a:pt x="677437" y="1281464"/>
                    <a:pt x="678429" y="1283201"/>
                  </a:cubicBezTo>
                  <a:cubicBezTo>
                    <a:pt x="679421" y="1284937"/>
                    <a:pt x="680661" y="1286611"/>
                    <a:pt x="682150" y="1288223"/>
                  </a:cubicBezTo>
                  <a:cubicBezTo>
                    <a:pt x="683638" y="1289836"/>
                    <a:pt x="686615" y="1291634"/>
                    <a:pt x="691079" y="1293618"/>
                  </a:cubicBezTo>
                  <a:cubicBezTo>
                    <a:pt x="695544" y="1295603"/>
                    <a:pt x="700815" y="1297463"/>
                    <a:pt x="706892" y="1299200"/>
                  </a:cubicBezTo>
                  <a:cubicBezTo>
                    <a:pt x="712970" y="1300936"/>
                    <a:pt x="719667" y="1302362"/>
                    <a:pt x="726984" y="1303478"/>
                  </a:cubicBezTo>
                  <a:cubicBezTo>
                    <a:pt x="734302" y="1304595"/>
                    <a:pt x="741681" y="1305153"/>
                    <a:pt x="749122" y="1305153"/>
                  </a:cubicBezTo>
                  <a:cubicBezTo>
                    <a:pt x="772439" y="1305153"/>
                    <a:pt x="792035" y="1301928"/>
                    <a:pt x="807910" y="1295479"/>
                  </a:cubicBezTo>
                  <a:cubicBezTo>
                    <a:pt x="823785" y="1289030"/>
                    <a:pt x="836621" y="1279666"/>
                    <a:pt x="846419" y="1267388"/>
                  </a:cubicBezTo>
                  <a:cubicBezTo>
                    <a:pt x="856217" y="1255109"/>
                    <a:pt x="863162" y="1240226"/>
                    <a:pt x="867255" y="1222739"/>
                  </a:cubicBezTo>
                  <a:cubicBezTo>
                    <a:pt x="871347" y="1205252"/>
                    <a:pt x="873394" y="1185594"/>
                    <a:pt x="873394" y="1163766"/>
                  </a:cubicBezTo>
                  <a:lnTo>
                    <a:pt x="873394" y="828903"/>
                  </a:lnTo>
                  <a:cubicBezTo>
                    <a:pt x="873394" y="826422"/>
                    <a:pt x="872588" y="824252"/>
                    <a:pt x="870975" y="822391"/>
                  </a:cubicBezTo>
                  <a:cubicBezTo>
                    <a:pt x="869363" y="820531"/>
                    <a:pt x="866635" y="818981"/>
                    <a:pt x="862790" y="817741"/>
                  </a:cubicBezTo>
                  <a:cubicBezTo>
                    <a:pt x="858945" y="816500"/>
                    <a:pt x="853922" y="815570"/>
                    <a:pt x="847721" y="814950"/>
                  </a:cubicBezTo>
                  <a:cubicBezTo>
                    <a:pt x="841520" y="814330"/>
                    <a:pt x="833706" y="814020"/>
                    <a:pt x="824281" y="814020"/>
                  </a:cubicBezTo>
                  <a:close/>
                  <a:moveTo>
                    <a:pt x="785307" y="642523"/>
                  </a:moveTo>
                  <a:cubicBezTo>
                    <a:pt x="863837" y="642523"/>
                    <a:pt x="942368" y="656801"/>
                    <a:pt x="1020899" y="671080"/>
                  </a:cubicBezTo>
                  <a:cubicBezTo>
                    <a:pt x="1135125" y="706775"/>
                    <a:pt x="1235073" y="756749"/>
                    <a:pt x="1320743" y="828141"/>
                  </a:cubicBezTo>
                  <a:cubicBezTo>
                    <a:pt x="1342161" y="849558"/>
                    <a:pt x="1356439" y="878115"/>
                    <a:pt x="1363578" y="906672"/>
                  </a:cubicBezTo>
                  <a:lnTo>
                    <a:pt x="1563474" y="1756231"/>
                  </a:lnTo>
                  <a:cubicBezTo>
                    <a:pt x="1563474" y="1763370"/>
                    <a:pt x="1570614" y="1777648"/>
                    <a:pt x="1570614" y="1791927"/>
                  </a:cubicBezTo>
                  <a:cubicBezTo>
                    <a:pt x="1570614" y="1870457"/>
                    <a:pt x="1506361" y="1934710"/>
                    <a:pt x="1427830" y="1934710"/>
                  </a:cubicBezTo>
                  <a:cubicBezTo>
                    <a:pt x="1363578" y="1934710"/>
                    <a:pt x="1306465" y="1884735"/>
                    <a:pt x="1292187" y="1827622"/>
                  </a:cubicBezTo>
                  <a:lnTo>
                    <a:pt x="1142264" y="1206516"/>
                  </a:lnTo>
                  <a:lnTo>
                    <a:pt x="1142264" y="3212618"/>
                  </a:lnTo>
                  <a:lnTo>
                    <a:pt x="856698" y="3212618"/>
                  </a:lnTo>
                  <a:lnTo>
                    <a:pt x="856698" y="1927570"/>
                  </a:lnTo>
                  <a:lnTo>
                    <a:pt x="713915" y="1927570"/>
                  </a:lnTo>
                  <a:lnTo>
                    <a:pt x="713915" y="3212618"/>
                  </a:lnTo>
                  <a:lnTo>
                    <a:pt x="428349" y="3212618"/>
                  </a:lnTo>
                  <a:lnTo>
                    <a:pt x="428349" y="1213655"/>
                  </a:lnTo>
                  <a:lnTo>
                    <a:pt x="278427" y="1834762"/>
                  </a:lnTo>
                  <a:cubicBezTo>
                    <a:pt x="264149" y="1891875"/>
                    <a:pt x="207035" y="1941849"/>
                    <a:pt x="142783" y="1941849"/>
                  </a:cubicBezTo>
                  <a:cubicBezTo>
                    <a:pt x="64252" y="1941849"/>
                    <a:pt x="0" y="1877596"/>
                    <a:pt x="0" y="1799066"/>
                  </a:cubicBezTo>
                  <a:cubicBezTo>
                    <a:pt x="0" y="1784787"/>
                    <a:pt x="7139" y="1770509"/>
                    <a:pt x="7139" y="1763370"/>
                  </a:cubicBezTo>
                  <a:lnTo>
                    <a:pt x="207035" y="913811"/>
                  </a:lnTo>
                  <a:cubicBezTo>
                    <a:pt x="214175" y="885254"/>
                    <a:pt x="228453" y="856698"/>
                    <a:pt x="249870" y="835280"/>
                  </a:cubicBezTo>
                  <a:cubicBezTo>
                    <a:pt x="335540" y="763889"/>
                    <a:pt x="435488" y="706775"/>
                    <a:pt x="549715" y="678219"/>
                  </a:cubicBezTo>
                  <a:cubicBezTo>
                    <a:pt x="628245" y="656801"/>
                    <a:pt x="706776" y="642523"/>
                    <a:pt x="785307" y="642523"/>
                  </a:cubicBezTo>
                  <a:close/>
                  <a:moveTo>
                    <a:pt x="785307" y="0"/>
                  </a:moveTo>
                  <a:cubicBezTo>
                    <a:pt x="943021" y="0"/>
                    <a:pt x="1070873" y="127852"/>
                    <a:pt x="1070873" y="285566"/>
                  </a:cubicBezTo>
                  <a:cubicBezTo>
                    <a:pt x="1070873" y="443280"/>
                    <a:pt x="943021" y="571132"/>
                    <a:pt x="785307" y="571132"/>
                  </a:cubicBezTo>
                  <a:cubicBezTo>
                    <a:pt x="627593" y="571132"/>
                    <a:pt x="499741" y="443280"/>
                    <a:pt x="499741" y="285566"/>
                  </a:cubicBezTo>
                  <a:cubicBezTo>
                    <a:pt x="499741" y="127852"/>
                    <a:pt x="627593" y="0"/>
                    <a:pt x="785307" y="0"/>
                  </a:cubicBezTo>
                  <a:close/>
                </a:path>
              </a:pathLst>
            </a:custGeom>
            <a:solidFill>
              <a:schemeClr val="bg1"/>
            </a:solidFill>
            <a:ln w="35620" cap="flat">
              <a:noFill/>
              <a:prstDash val="solid"/>
              <a:miter/>
            </a:ln>
          </p:spPr>
          <p:txBody>
            <a:bodyPr rtlCol="0" anchor="ctr"/>
            <a:lstStyle/>
            <a:p>
              <a:endParaRPr lang="en-GB"/>
            </a:p>
          </p:txBody>
        </p:sp>
        <p:sp>
          <p:nvSpPr>
            <p:cNvPr id="233" name="Freeform: Shape 232">
              <a:extLst>
                <a:ext uri="{FF2B5EF4-FFF2-40B4-BE49-F238E27FC236}">
                  <a16:creationId xmlns:a16="http://schemas.microsoft.com/office/drawing/2014/main" id="{6C105758-A634-4B1D-8F00-ED957A03C1F8}"/>
                </a:ext>
              </a:extLst>
            </p:cNvPr>
            <p:cNvSpPr/>
            <p:nvPr/>
          </p:nvSpPr>
          <p:spPr>
            <a:xfrm>
              <a:off x="10403724" y="2229571"/>
              <a:ext cx="1574500" cy="3212618"/>
            </a:xfrm>
            <a:custGeom>
              <a:avLst/>
              <a:gdLst/>
              <a:ahLst/>
              <a:cxnLst/>
              <a:rect l="l" t="t" r="r" b="b"/>
              <a:pathLst>
                <a:path w="1574500" h="3212618">
                  <a:moveTo>
                    <a:pt x="1076366" y="1078011"/>
                  </a:moveTo>
                  <a:lnTo>
                    <a:pt x="1078798" y="1086249"/>
                  </a:lnTo>
                  <a:lnTo>
                    <a:pt x="1078798" y="1252000"/>
                  </a:lnTo>
                  <a:cubicBezTo>
                    <a:pt x="1078798" y="1254480"/>
                    <a:pt x="1078116" y="1256713"/>
                    <a:pt x="1076752" y="1258697"/>
                  </a:cubicBezTo>
                  <a:lnTo>
                    <a:pt x="1076366" y="1258948"/>
                  </a:lnTo>
                  <a:close/>
                  <a:moveTo>
                    <a:pt x="790800" y="642523"/>
                  </a:moveTo>
                  <a:cubicBezTo>
                    <a:pt x="847914" y="642523"/>
                    <a:pt x="897887" y="649662"/>
                    <a:pt x="955001" y="656801"/>
                  </a:cubicBezTo>
                  <a:cubicBezTo>
                    <a:pt x="1069227" y="685358"/>
                    <a:pt x="1169175" y="721054"/>
                    <a:pt x="1254845" y="778167"/>
                  </a:cubicBezTo>
                  <a:cubicBezTo>
                    <a:pt x="1283402" y="792445"/>
                    <a:pt x="1304819" y="821002"/>
                    <a:pt x="1311958" y="856698"/>
                  </a:cubicBezTo>
                  <a:lnTo>
                    <a:pt x="1568968" y="1741952"/>
                  </a:lnTo>
                  <a:cubicBezTo>
                    <a:pt x="1590385" y="1820483"/>
                    <a:pt x="1547551" y="1899014"/>
                    <a:pt x="1476159" y="1920431"/>
                  </a:cubicBezTo>
                  <a:cubicBezTo>
                    <a:pt x="1461881" y="1927570"/>
                    <a:pt x="1447602" y="1927570"/>
                    <a:pt x="1433324" y="1927570"/>
                  </a:cubicBezTo>
                  <a:cubicBezTo>
                    <a:pt x="1376211" y="1927570"/>
                    <a:pt x="1319098" y="1891875"/>
                    <a:pt x="1297680" y="1827622"/>
                  </a:cubicBezTo>
                  <a:lnTo>
                    <a:pt x="1078798" y="1086249"/>
                  </a:lnTo>
                  <a:lnTo>
                    <a:pt x="1078798" y="823003"/>
                  </a:lnTo>
                  <a:cubicBezTo>
                    <a:pt x="1078798" y="816801"/>
                    <a:pt x="1077992" y="811282"/>
                    <a:pt x="1076379" y="806445"/>
                  </a:cubicBezTo>
                  <a:cubicBezTo>
                    <a:pt x="1074767" y="801609"/>
                    <a:pt x="1072411" y="797516"/>
                    <a:pt x="1069310" y="794167"/>
                  </a:cubicBezTo>
                  <a:cubicBezTo>
                    <a:pt x="1066210" y="790819"/>
                    <a:pt x="1062241" y="788276"/>
                    <a:pt x="1057404" y="786540"/>
                  </a:cubicBezTo>
                  <a:cubicBezTo>
                    <a:pt x="1052567" y="784803"/>
                    <a:pt x="1046800" y="783935"/>
                    <a:pt x="1040103" y="783935"/>
                  </a:cubicBezTo>
                  <a:lnTo>
                    <a:pt x="974246" y="783935"/>
                  </a:lnTo>
                  <a:cubicBezTo>
                    <a:pt x="965068" y="783935"/>
                    <a:pt x="957007" y="784865"/>
                    <a:pt x="950062" y="786726"/>
                  </a:cubicBezTo>
                  <a:cubicBezTo>
                    <a:pt x="943116" y="788586"/>
                    <a:pt x="937101" y="791749"/>
                    <a:pt x="932016" y="796214"/>
                  </a:cubicBezTo>
                  <a:cubicBezTo>
                    <a:pt x="926931" y="800678"/>
                    <a:pt x="922466" y="806507"/>
                    <a:pt x="918622" y="813701"/>
                  </a:cubicBezTo>
                  <a:cubicBezTo>
                    <a:pt x="914777" y="820894"/>
                    <a:pt x="911242" y="829700"/>
                    <a:pt x="908018" y="840118"/>
                  </a:cubicBezTo>
                  <a:lnTo>
                    <a:pt x="800117" y="1126240"/>
                  </a:lnTo>
                  <a:lnTo>
                    <a:pt x="798629" y="1126240"/>
                  </a:lnTo>
                  <a:lnTo>
                    <a:pt x="694449" y="839374"/>
                  </a:lnTo>
                  <a:cubicBezTo>
                    <a:pt x="691473" y="828956"/>
                    <a:pt x="688000" y="820212"/>
                    <a:pt x="684031" y="813143"/>
                  </a:cubicBezTo>
                  <a:cubicBezTo>
                    <a:pt x="680063" y="806073"/>
                    <a:pt x="675102" y="800368"/>
                    <a:pt x="669149" y="796028"/>
                  </a:cubicBezTo>
                  <a:cubicBezTo>
                    <a:pt x="663195" y="791687"/>
                    <a:pt x="656126" y="788586"/>
                    <a:pt x="647941" y="786726"/>
                  </a:cubicBezTo>
                  <a:cubicBezTo>
                    <a:pt x="639755" y="784865"/>
                    <a:pt x="629957" y="783935"/>
                    <a:pt x="618547" y="783935"/>
                  </a:cubicBezTo>
                  <a:lnTo>
                    <a:pt x="554551" y="783935"/>
                  </a:lnTo>
                  <a:cubicBezTo>
                    <a:pt x="543389" y="783935"/>
                    <a:pt x="534459" y="787284"/>
                    <a:pt x="527762" y="793981"/>
                  </a:cubicBezTo>
                  <a:cubicBezTo>
                    <a:pt x="521065" y="800678"/>
                    <a:pt x="517716" y="810352"/>
                    <a:pt x="517716" y="823003"/>
                  </a:cubicBezTo>
                  <a:lnTo>
                    <a:pt x="517716" y="1252000"/>
                  </a:lnTo>
                  <a:cubicBezTo>
                    <a:pt x="517716" y="1254480"/>
                    <a:pt x="518398" y="1256713"/>
                    <a:pt x="519762" y="1258697"/>
                  </a:cubicBezTo>
                  <a:cubicBezTo>
                    <a:pt x="521127" y="1260681"/>
                    <a:pt x="523607" y="1262294"/>
                    <a:pt x="527204" y="1263534"/>
                  </a:cubicBezTo>
                  <a:cubicBezTo>
                    <a:pt x="530800" y="1264774"/>
                    <a:pt x="535575" y="1265766"/>
                    <a:pt x="541528" y="1266510"/>
                  </a:cubicBezTo>
                  <a:cubicBezTo>
                    <a:pt x="547482" y="1267255"/>
                    <a:pt x="554923" y="1267627"/>
                    <a:pt x="563853" y="1267627"/>
                  </a:cubicBezTo>
                  <a:cubicBezTo>
                    <a:pt x="573030" y="1267627"/>
                    <a:pt x="580534" y="1267255"/>
                    <a:pt x="586363" y="1266510"/>
                  </a:cubicBezTo>
                  <a:cubicBezTo>
                    <a:pt x="592192" y="1265766"/>
                    <a:pt x="596967" y="1264774"/>
                    <a:pt x="600688" y="1263534"/>
                  </a:cubicBezTo>
                  <a:cubicBezTo>
                    <a:pt x="604408" y="1262294"/>
                    <a:pt x="606951" y="1260681"/>
                    <a:pt x="608315" y="1258697"/>
                  </a:cubicBezTo>
                  <a:cubicBezTo>
                    <a:pt x="609679" y="1256713"/>
                    <a:pt x="610361" y="1254480"/>
                    <a:pt x="610361" y="1252000"/>
                  </a:cubicBezTo>
                  <a:lnTo>
                    <a:pt x="610361" y="860210"/>
                  </a:lnTo>
                  <a:lnTo>
                    <a:pt x="611106" y="860210"/>
                  </a:lnTo>
                  <a:lnTo>
                    <a:pt x="745795" y="1251628"/>
                  </a:lnTo>
                  <a:cubicBezTo>
                    <a:pt x="746539" y="1254356"/>
                    <a:pt x="748027" y="1256713"/>
                    <a:pt x="750260" y="1258697"/>
                  </a:cubicBezTo>
                  <a:cubicBezTo>
                    <a:pt x="752492" y="1260681"/>
                    <a:pt x="755531" y="1262356"/>
                    <a:pt x="759376" y="1263720"/>
                  </a:cubicBezTo>
                  <a:cubicBezTo>
                    <a:pt x="763220" y="1265084"/>
                    <a:pt x="768119" y="1266076"/>
                    <a:pt x="774072" y="1266696"/>
                  </a:cubicBezTo>
                  <a:cubicBezTo>
                    <a:pt x="780025" y="1267317"/>
                    <a:pt x="787219" y="1267627"/>
                    <a:pt x="795652" y="1267627"/>
                  </a:cubicBezTo>
                  <a:cubicBezTo>
                    <a:pt x="804086" y="1267627"/>
                    <a:pt x="811279" y="1267441"/>
                    <a:pt x="817233" y="1267069"/>
                  </a:cubicBezTo>
                  <a:cubicBezTo>
                    <a:pt x="823186" y="1266696"/>
                    <a:pt x="828085" y="1265890"/>
                    <a:pt x="831929" y="1264650"/>
                  </a:cubicBezTo>
                  <a:cubicBezTo>
                    <a:pt x="835774" y="1263410"/>
                    <a:pt x="838813" y="1261736"/>
                    <a:pt x="841045" y="1259627"/>
                  </a:cubicBezTo>
                  <a:cubicBezTo>
                    <a:pt x="843277" y="1257519"/>
                    <a:pt x="844890" y="1254852"/>
                    <a:pt x="845882" y="1251628"/>
                  </a:cubicBezTo>
                  <a:lnTo>
                    <a:pt x="985408" y="860210"/>
                  </a:lnTo>
                  <a:lnTo>
                    <a:pt x="986152" y="860210"/>
                  </a:lnTo>
                  <a:lnTo>
                    <a:pt x="986152" y="1252000"/>
                  </a:lnTo>
                  <a:cubicBezTo>
                    <a:pt x="986152" y="1254480"/>
                    <a:pt x="986897" y="1256713"/>
                    <a:pt x="988385" y="1258697"/>
                  </a:cubicBezTo>
                  <a:cubicBezTo>
                    <a:pt x="989873" y="1260681"/>
                    <a:pt x="992354" y="1262294"/>
                    <a:pt x="995826" y="1263534"/>
                  </a:cubicBezTo>
                  <a:cubicBezTo>
                    <a:pt x="999299" y="1264774"/>
                    <a:pt x="1004012" y="1265766"/>
                    <a:pt x="1009965" y="1266510"/>
                  </a:cubicBezTo>
                  <a:cubicBezTo>
                    <a:pt x="1015918" y="1267255"/>
                    <a:pt x="1023359" y="1267627"/>
                    <a:pt x="1032289" y="1267627"/>
                  </a:cubicBezTo>
                  <a:cubicBezTo>
                    <a:pt x="1041467" y="1267627"/>
                    <a:pt x="1049032" y="1267255"/>
                    <a:pt x="1054985" y="1266510"/>
                  </a:cubicBezTo>
                  <a:cubicBezTo>
                    <a:pt x="1060939" y="1265766"/>
                    <a:pt x="1065713" y="1264774"/>
                    <a:pt x="1069310" y="1263534"/>
                  </a:cubicBezTo>
                  <a:lnTo>
                    <a:pt x="1076366" y="1258948"/>
                  </a:lnTo>
                  <a:lnTo>
                    <a:pt x="1076366" y="1327882"/>
                  </a:lnTo>
                  <a:lnTo>
                    <a:pt x="1340515" y="2213137"/>
                  </a:lnTo>
                  <a:lnTo>
                    <a:pt x="1147758" y="2213137"/>
                  </a:lnTo>
                  <a:lnTo>
                    <a:pt x="1147758" y="3212618"/>
                  </a:lnTo>
                  <a:lnTo>
                    <a:pt x="862192" y="3212618"/>
                  </a:lnTo>
                  <a:lnTo>
                    <a:pt x="862192" y="2213137"/>
                  </a:lnTo>
                  <a:lnTo>
                    <a:pt x="719409" y="2213137"/>
                  </a:lnTo>
                  <a:lnTo>
                    <a:pt x="719409" y="3212618"/>
                  </a:lnTo>
                  <a:lnTo>
                    <a:pt x="433843" y="3212618"/>
                  </a:lnTo>
                  <a:lnTo>
                    <a:pt x="433843" y="2213137"/>
                  </a:lnTo>
                  <a:lnTo>
                    <a:pt x="241086" y="2213137"/>
                  </a:lnTo>
                  <a:lnTo>
                    <a:pt x="505234" y="1327882"/>
                  </a:lnTo>
                  <a:lnTo>
                    <a:pt x="505234" y="1078011"/>
                  </a:lnTo>
                  <a:lnTo>
                    <a:pt x="283921" y="1827622"/>
                  </a:lnTo>
                  <a:cubicBezTo>
                    <a:pt x="269642" y="1884735"/>
                    <a:pt x="212529" y="1927570"/>
                    <a:pt x="148277" y="1927570"/>
                  </a:cubicBezTo>
                  <a:cubicBezTo>
                    <a:pt x="133998" y="1927570"/>
                    <a:pt x="119720" y="1927570"/>
                    <a:pt x="105442" y="1920431"/>
                  </a:cubicBezTo>
                  <a:cubicBezTo>
                    <a:pt x="26911" y="1899014"/>
                    <a:pt x="-15924" y="1820483"/>
                    <a:pt x="5494" y="1741952"/>
                  </a:cubicBezTo>
                  <a:lnTo>
                    <a:pt x="269642" y="856698"/>
                  </a:lnTo>
                  <a:cubicBezTo>
                    <a:pt x="276781" y="821002"/>
                    <a:pt x="298199" y="799584"/>
                    <a:pt x="326755" y="778167"/>
                  </a:cubicBezTo>
                  <a:cubicBezTo>
                    <a:pt x="412425" y="721054"/>
                    <a:pt x="512373" y="678219"/>
                    <a:pt x="626600" y="656801"/>
                  </a:cubicBezTo>
                  <a:cubicBezTo>
                    <a:pt x="683713" y="649662"/>
                    <a:pt x="733687" y="642523"/>
                    <a:pt x="790800" y="642523"/>
                  </a:cubicBezTo>
                  <a:close/>
                  <a:moveTo>
                    <a:pt x="790800" y="0"/>
                  </a:moveTo>
                  <a:cubicBezTo>
                    <a:pt x="948514" y="0"/>
                    <a:pt x="1076366" y="127852"/>
                    <a:pt x="1076366" y="285566"/>
                  </a:cubicBezTo>
                  <a:cubicBezTo>
                    <a:pt x="1076366" y="443280"/>
                    <a:pt x="948514" y="571132"/>
                    <a:pt x="790800" y="571132"/>
                  </a:cubicBezTo>
                  <a:cubicBezTo>
                    <a:pt x="633086" y="571132"/>
                    <a:pt x="505234" y="443280"/>
                    <a:pt x="505234" y="285566"/>
                  </a:cubicBezTo>
                  <a:cubicBezTo>
                    <a:pt x="505234" y="127852"/>
                    <a:pt x="633086" y="0"/>
                    <a:pt x="790800" y="0"/>
                  </a:cubicBezTo>
                  <a:close/>
                </a:path>
              </a:pathLst>
            </a:custGeom>
            <a:solidFill>
              <a:schemeClr val="bg1"/>
            </a:solidFill>
            <a:ln w="35620" cap="flat">
              <a:noFill/>
              <a:prstDash val="solid"/>
              <a:miter/>
            </a:ln>
          </p:spPr>
          <p:txBody>
            <a:bodyPr rtlCol="0" anchor="ctr"/>
            <a:lstStyle/>
            <a:p>
              <a:endParaRPr lang="en-GB"/>
            </a:p>
          </p:txBody>
        </p:sp>
      </p:grpSp>
      <p:grpSp>
        <p:nvGrpSpPr>
          <p:cNvPr id="24" name="Group 23">
            <a:extLst>
              <a:ext uri="{FF2B5EF4-FFF2-40B4-BE49-F238E27FC236}">
                <a16:creationId xmlns:a16="http://schemas.microsoft.com/office/drawing/2014/main" id="{7AD8130B-83BE-4A70-8679-93251DC50793}"/>
              </a:ext>
            </a:extLst>
          </p:cNvPr>
          <p:cNvGrpSpPr/>
          <p:nvPr/>
        </p:nvGrpSpPr>
        <p:grpSpPr>
          <a:xfrm>
            <a:off x="4765851" y="3528225"/>
            <a:ext cx="1979094" cy="952259"/>
            <a:chOff x="-8360226" y="4864947"/>
            <a:chExt cx="7029851" cy="3382476"/>
          </a:xfrm>
        </p:grpSpPr>
        <p:grpSp>
          <p:nvGrpSpPr>
            <p:cNvPr id="23" name="Group 22">
              <a:extLst>
                <a:ext uri="{FF2B5EF4-FFF2-40B4-BE49-F238E27FC236}">
                  <a16:creationId xmlns:a16="http://schemas.microsoft.com/office/drawing/2014/main" id="{F3B1FBFC-4226-4F57-BB18-EBBE3DF73203}"/>
                </a:ext>
              </a:extLst>
            </p:cNvPr>
            <p:cNvGrpSpPr/>
            <p:nvPr/>
          </p:nvGrpSpPr>
          <p:grpSpPr>
            <a:xfrm>
              <a:off x="-8360226" y="4864947"/>
              <a:ext cx="7029851" cy="3382476"/>
              <a:chOff x="-8360226" y="4864947"/>
              <a:chExt cx="7029851" cy="3382476"/>
            </a:xfrm>
          </p:grpSpPr>
          <p:sp>
            <p:nvSpPr>
              <p:cNvPr id="236" name="Freeform: Shape 235">
                <a:extLst>
                  <a:ext uri="{FF2B5EF4-FFF2-40B4-BE49-F238E27FC236}">
                    <a16:creationId xmlns:a16="http://schemas.microsoft.com/office/drawing/2014/main" id="{5D44112A-2553-40D8-B57F-5A3159C2D4D2}"/>
                  </a:ext>
                </a:extLst>
              </p:cNvPr>
              <p:cNvSpPr/>
              <p:nvPr/>
            </p:nvSpPr>
            <p:spPr>
              <a:xfrm>
                <a:off x="-8360226" y="4864947"/>
                <a:ext cx="7029851" cy="3368761"/>
              </a:xfrm>
              <a:custGeom>
                <a:avLst/>
                <a:gdLst>
                  <a:gd name="connsiteX0" fmla="*/ 5747023 w 5880485"/>
                  <a:gd name="connsiteY0" fmla="*/ 3152592 h 3152591"/>
                  <a:gd name="connsiteX1" fmla="*/ 5623929 w 5880485"/>
                  <a:gd name="connsiteY1" fmla="*/ 3070529 h 3152591"/>
                  <a:gd name="connsiteX2" fmla="*/ 4762266 w 5880485"/>
                  <a:gd name="connsiteY2" fmla="*/ 1039466 h 3152591"/>
                  <a:gd name="connsiteX3" fmla="*/ 2936361 w 5880485"/>
                  <a:gd name="connsiteY3" fmla="*/ 287221 h 3152591"/>
                  <a:gd name="connsiteX4" fmla="*/ 1110457 w 5880485"/>
                  <a:gd name="connsiteY4" fmla="*/ 1039466 h 3152591"/>
                  <a:gd name="connsiteX5" fmla="*/ 262471 w 5880485"/>
                  <a:gd name="connsiteY5" fmla="*/ 3050013 h 3152591"/>
                  <a:gd name="connsiteX6" fmla="*/ 84668 w 5880485"/>
                  <a:gd name="connsiteY6" fmla="*/ 3125238 h 3152591"/>
                  <a:gd name="connsiteX7" fmla="*/ 9443 w 5880485"/>
                  <a:gd name="connsiteY7" fmla="*/ 2947434 h 3152591"/>
                  <a:gd name="connsiteX8" fmla="*/ 891622 w 5880485"/>
                  <a:gd name="connsiteY8" fmla="*/ 841147 h 3152591"/>
                  <a:gd name="connsiteX9" fmla="*/ 2929523 w 5880485"/>
                  <a:gd name="connsiteY9" fmla="*/ 0 h 3152591"/>
                  <a:gd name="connsiteX10" fmla="*/ 4967424 w 5880485"/>
                  <a:gd name="connsiteY10" fmla="*/ 841147 h 3152591"/>
                  <a:gd name="connsiteX11" fmla="*/ 5870118 w 5880485"/>
                  <a:gd name="connsiteY11" fmla="*/ 2967950 h 3152591"/>
                  <a:gd name="connsiteX12" fmla="*/ 5794893 w 5880485"/>
                  <a:gd name="connsiteY12" fmla="*/ 3145753 h 3152591"/>
                  <a:gd name="connsiteX13" fmla="*/ 5747023 w 5880485"/>
                  <a:gd name="connsiteY13" fmla="*/ 3152592 h 315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0485" h="3152591">
                    <a:moveTo>
                      <a:pt x="5747023" y="3152592"/>
                    </a:moveTo>
                    <a:cubicBezTo>
                      <a:pt x="5692314" y="3152592"/>
                      <a:pt x="5644445" y="3118399"/>
                      <a:pt x="5623929" y="3070529"/>
                    </a:cubicBezTo>
                    <a:lnTo>
                      <a:pt x="4762266" y="1039466"/>
                    </a:lnTo>
                    <a:lnTo>
                      <a:pt x="2936361" y="287221"/>
                    </a:lnTo>
                    <a:lnTo>
                      <a:pt x="1110457" y="1039466"/>
                    </a:lnTo>
                    <a:lnTo>
                      <a:pt x="262471" y="3050013"/>
                    </a:lnTo>
                    <a:cubicBezTo>
                      <a:pt x="235117" y="3118399"/>
                      <a:pt x="153054" y="3152592"/>
                      <a:pt x="84668" y="3125238"/>
                    </a:cubicBezTo>
                    <a:cubicBezTo>
                      <a:pt x="16282" y="3097883"/>
                      <a:pt x="-17911" y="3015820"/>
                      <a:pt x="9443" y="2947434"/>
                    </a:cubicBezTo>
                    <a:lnTo>
                      <a:pt x="891622" y="841147"/>
                    </a:lnTo>
                    <a:lnTo>
                      <a:pt x="2929523" y="0"/>
                    </a:lnTo>
                    <a:lnTo>
                      <a:pt x="4967424" y="841147"/>
                    </a:lnTo>
                    <a:lnTo>
                      <a:pt x="5870118" y="2967950"/>
                    </a:lnTo>
                    <a:cubicBezTo>
                      <a:pt x="5897472" y="3036336"/>
                      <a:pt x="5870118" y="3118399"/>
                      <a:pt x="5794893" y="3145753"/>
                    </a:cubicBezTo>
                    <a:cubicBezTo>
                      <a:pt x="5781216" y="3145753"/>
                      <a:pt x="5767539" y="3152592"/>
                      <a:pt x="5747023" y="3152592"/>
                    </a:cubicBezTo>
                    <a:close/>
                  </a:path>
                </a:pathLst>
              </a:custGeom>
              <a:solidFill>
                <a:schemeClr val="bg1"/>
              </a:solidFill>
              <a:ln w="68362" cap="flat">
                <a:noFill/>
                <a:prstDash val="solid"/>
                <a:miter/>
              </a:ln>
            </p:spPr>
            <p:txBody>
              <a:bodyPr rtlCol="0" anchor="ctr"/>
              <a:lstStyle/>
              <a:p>
                <a:endParaRPr lang="en-GB"/>
              </a:p>
            </p:txBody>
          </p:sp>
          <p:grpSp>
            <p:nvGrpSpPr>
              <p:cNvPr id="237" name="Graphic 141" descr="Man with solid fill">
                <a:extLst>
                  <a:ext uri="{FF2B5EF4-FFF2-40B4-BE49-F238E27FC236}">
                    <a16:creationId xmlns:a16="http://schemas.microsoft.com/office/drawing/2014/main" id="{F82964F6-8AD4-4F2B-B0D6-FE0231F21C26}"/>
                  </a:ext>
                </a:extLst>
              </p:cNvPr>
              <p:cNvGrpSpPr/>
              <p:nvPr/>
            </p:nvGrpSpPr>
            <p:grpSpPr>
              <a:xfrm>
                <a:off x="-6600900" y="5765105"/>
                <a:ext cx="1206872" cy="2468602"/>
                <a:chOff x="4715812" y="7423682"/>
                <a:chExt cx="1206872" cy="2468602"/>
              </a:xfrm>
              <a:solidFill>
                <a:schemeClr val="bg1"/>
              </a:solidFill>
            </p:grpSpPr>
            <p:sp>
              <p:nvSpPr>
                <p:cNvPr id="253" name="Freeform: Shape 252">
                  <a:extLst>
                    <a:ext uri="{FF2B5EF4-FFF2-40B4-BE49-F238E27FC236}">
                      <a16:creationId xmlns:a16="http://schemas.microsoft.com/office/drawing/2014/main" id="{ADD12C2D-DF0E-499C-BDB7-894528C88129}"/>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254" name="Freeform: Shape 253">
                  <a:extLst>
                    <a:ext uri="{FF2B5EF4-FFF2-40B4-BE49-F238E27FC236}">
                      <a16:creationId xmlns:a16="http://schemas.microsoft.com/office/drawing/2014/main" id="{50D29DFA-CF55-412B-B74D-EC309B313E0E}"/>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sp>
            <p:nvSpPr>
              <p:cNvPr id="238" name="Freeform: Shape 237">
                <a:extLst>
                  <a:ext uri="{FF2B5EF4-FFF2-40B4-BE49-F238E27FC236}">
                    <a16:creationId xmlns:a16="http://schemas.microsoft.com/office/drawing/2014/main" id="{77156ECB-FDA7-4DCC-B6D6-E600EFD18BBE}"/>
                  </a:ext>
                </a:extLst>
              </p:cNvPr>
              <p:cNvSpPr/>
              <p:nvPr/>
            </p:nvSpPr>
            <p:spPr>
              <a:xfrm>
                <a:off x="-3983339" y="5765105"/>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chemeClr val="bg1"/>
              </a:solidFill>
              <a:ln w="27384" cap="flat">
                <a:noFill/>
                <a:prstDash val="solid"/>
                <a:miter/>
              </a:ln>
            </p:spPr>
            <p:txBody>
              <a:bodyPr rtlCol="0" anchor="ctr"/>
              <a:lstStyle/>
              <a:p>
                <a:endParaRPr lang="en-GB"/>
              </a:p>
            </p:txBody>
          </p:sp>
          <p:sp>
            <p:nvSpPr>
              <p:cNvPr id="240" name="Freeform: Shape 239">
                <a:extLst>
                  <a:ext uri="{FF2B5EF4-FFF2-40B4-BE49-F238E27FC236}">
                    <a16:creationId xmlns:a16="http://schemas.microsoft.com/office/drawing/2014/main" id="{3CF36E15-6B65-4634-A692-B358F8B22FA5}"/>
                  </a:ext>
                </a:extLst>
              </p:cNvPr>
              <p:cNvSpPr/>
              <p:nvPr/>
            </p:nvSpPr>
            <p:spPr>
              <a:xfrm>
                <a:off x="-4371566" y="6258826"/>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chemeClr val="bg1"/>
              </a:solidFill>
              <a:ln w="27384" cap="flat">
                <a:noFill/>
                <a:prstDash val="solid"/>
                <a:miter/>
              </a:ln>
            </p:spPr>
            <p:txBody>
              <a:bodyPr rtlCol="0" anchor="ctr"/>
              <a:lstStyle/>
              <a:p>
                <a:endParaRPr lang="en-GB"/>
              </a:p>
            </p:txBody>
          </p:sp>
          <p:sp>
            <p:nvSpPr>
              <p:cNvPr id="243" name="Freeform: Shape 242">
                <a:extLst>
                  <a:ext uri="{FF2B5EF4-FFF2-40B4-BE49-F238E27FC236}">
                    <a16:creationId xmlns:a16="http://schemas.microsoft.com/office/drawing/2014/main" id="{4672BA91-916E-40F3-B28D-49C6CDC54EDD}"/>
                  </a:ext>
                </a:extLst>
              </p:cNvPr>
              <p:cNvSpPr/>
              <p:nvPr/>
            </p:nvSpPr>
            <p:spPr>
              <a:xfrm flipH="1">
                <a:off x="-5467105" y="7288485"/>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chemeClr val="bg1"/>
              </a:solidFill>
              <a:ln w="27384" cap="flat">
                <a:noFill/>
                <a:prstDash val="solid"/>
                <a:miter/>
              </a:ln>
            </p:spPr>
            <p:txBody>
              <a:bodyPr rtlCol="0" anchor="ctr"/>
              <a:lstStyle/>
              <a:p>
                <a:endParaRPr lang="en-GB"/>
              </a:p>
            </p:txBody>
          </p:sp>
          <p:sp>
            <p:nvSpPr>
              <p:cNvPr id="244" name="Arrow: Pentagon 243">
                <a:extLst>
                  <a:ext uri="{FF2B5EF4-FFF2-40B4-BE49-F238E27FC236}">
                    <a16:creationId xmlns:a16="http://schemas.microsoft.com/office/drawing/2014/main" id="{7897D758-232A-489C-AEB1-D9B5F9EB8884}"/>
                  </a:ext>
                </a:extLst>
              </p:cNvPr>
              <p:cNvSpPr/>
              <p:nvPr/>
            </p:nvSpPr>
            <p:spPr>
              <a:xfrm rot="16200000">
                <a:off x="-5048413" y="7486553"/>
                <a:ext cx="342179" cy="1179561"/>
              </a:xfrm>
              <a:prstGeom prst="homePlate">
                <a:avLst>
                  <a:gd name="adj" fmla="val 21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5" name="Picture 244" descr="Icon&#10;&#10;Description automatically generated">
              <a:extLst>
                <a:ext uri="{FF2B5EF4-FFF2-40B4-BE49-F238E27FC236}">
                  <a16:creationId xmlns:a16="http://schemas.microsoft.com/office/drawing/2014/main" id="{967BC6B3-808E-45C1-9F2B-A1A61BDDD2D6}"/>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5327292" y="6431323"/>
              <a:ext cx="915305" cy="915305"/>
            </a:xfrm>
            <a:prstGeom prst="rect">
              <a:avLst/>
            </a:prstGeom>
          </p:spPr>
        </p:pic>
      </p:grpSp>
      <p:sp>
        <p:nvSpPr>
          <p:cNvPr id="265" name="Freeform: Shape 264">
            <a:extLst>
              <a:ext uri="{FF2B5EF4-FFF2-40B4-BE49-F238E27FC236}">
                <a16:creationId xmlns:a16="http://schemas.microsoft.com/office/drawing/2014/main" id="{758D8C98-A9B4-4E4B-B70F-26444A276357}"/>
              </a:ext>
            </a:extLst>
          </p:cNvPr>
          <p:cNvSpPr/>
          <p:nvPr/>
        </p:nvSpPr>
        <p:spPr>
          <a:xfrm>
            <a:off x="5830569" y="5075641"/>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pic>
        <p:nvPicPr>
          <p:cNvPr id="266" name="Graphic 265" descr="Speech with solid fill">
            <a:extLst>
              <a:ext uri="{FF2B5EF4-FFF2-40B4-BE49-F238E27FC236}">
                <a16:creationId xmlns:a16="http://schemas.microsoft.com/office/drawing/2014/main" id="{E43D35DA-3D40-40A6-ACF6-FB20E83288C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8644" y="5878595"/>
            <a:ext cx="914400" cy="914400"/>
          </a:xfrm>
          <a:prstGeom prst="rect">
            <a:avLst/>
          </a:prstGeom>
        </p:spPr>
      </p:pic>
      <p:sp>
        <p:nvSpPr>
          <p:cNvPr id="267" name="Freeform: Shape 266">
            <a:extLst>
              <a:ext uri="{FF2B5EF4-FFF2-40B4-BE49-F238E27FC236}">
                <a16:creationId xmlns:a16="http://schemas.microsoft.com/office/drawing/2014/main" id="{8D03521C-972B-4D1C-B4C9-061353F2FF85}"/>
              </a:ext>
            </a:extLst>
          </p:cNvPr>
          <p:cNvSpPr/>
          <p:nvPr/>
        </p:nvSpPr>
        <p:spPr>
          <a:xfrm flipH="1">
            <a:off x="5736451" y="6637747"/>
            <a:ext cx="914400" cy="984282"/>
          </a:xfrm>
          <a:custGeom>
            <a:avLst/>
            <a:gdLst>
              <a:gd name="connsiteX0" fmla="*/ 629332 w 2018717"/>
              <a:gd name="connsiteY0" fmla="*/ 357465 h 2172995"/>
              <a:gd name="connsiteX1" fmla="*/ 275193 w 2018717"/>
              <a:gd name="connsiteY1" fmla="*/ 477825 h 2172995"/>
              <a:gd name="connsiteX2" fmla="*/ 0 w 2018717"/>
              <a:gd name="connsiteY2" fmla="*/ 463195 h 2172995"/>
              <a:gd name="connsiteX3" fmla="*/ 152294 w 2018717"/>
              <a:gd name="connsiteY3" fmla="*/ 739354 h 2172995"/>
              <a:gd name="connsiteX4" fmla="*/ 369869 w 2018717"/>
              <a:gd name="connsiteY4" fmla="*/ 733299 h 2172995"/>
              <a:gd name="connsiteX5" fmla="*/ 393936 w 2018717"/>
              <a:gd name="connsiteY5" fmla="*/ 873911 h 2172995"/>
              <a:gd name="connsiteX6" fmla="*/ 556744 w 2018717"/>
              <a:gd name="connsiteY6" fmla="*/ 890353 h 2172995"/>
              <a:gd name="connsiteX7" fmla="*/ 594138 w 2018717"/>
              <a:gd name="connsiteY7" fmla="*/ 872159 h 2172995"/>
              <a:gd name="connsiteX8" fmla="*/ 512368 w 2018717"/>
              <a:gd name="connsiteY8" fmla="*/ 1219681 h 2172995"/>
              <a:gd name="connsiteX9" fmla="*/ 507695 w 2018717"/>
              <a:gd name="connsiteY9" fmla="*/ 1243046 h 2172995"/>
              <a:gd name="connsiteX10" fmla="*/ 601157 w 2018717"/>
              <a:gd name="connsiteY10" fmla="*/ 1336509 h 2172995"/>
              <a:gd name="connsiteX11" fmla="*/ 689946 w 2018717"/>
              <a:gd name="connsiteY11" fmla="*/ 1266412 h 2172995"/>
              <a:gd name="connsiteX12" fmla="*/ 771151 w 2018717"/>
              <a:gd name="connsiteY12" fmla="*/ 929996 h 2172995"/>
              <a:gd name="connsiteX13" fmla="*/ 788082 w 2018717"/>
              <a:gd name="connsiteY13" fmla="*/ 921043 h 2172995"/>
              <a:gd name="connsiteX14" fmla="*/ 788082 w 2018717"/>
              <a:gd name="connsiteY14" fmla="*/ 2172995 h 2172995"/>
              <a:gd name="connsiteX15" fmla="*/ 975006 w 2018717"/>
              <a:gd name="connsiteY15" fmla="*/ 2172995 h 2172995"/>
              <a:gd name="connsiteX16" fmla="*/ 975006 w 2018717"/>
              <a:gd name="connsiteY16" fmla="*/ 1331836 h 2172995"/>
              <a:gd name="connsiteX17" fmla="*/ 1068468 w 2018717"/>
              <a:gd name="connsiteY17" fmla="*/ 1331836 h 2172995"/>
              <a:gd name="connsiteX18" fmla="*/ 1068468 w 2018717"/>
              <a:gd name="connsiteY18" fmla="*/ 2172995 h 2172995"/>
              <a:gd name="connsiteX19" fmla="*/ 1255392 w 2018717"/>
              <a:gd name="connsiteY19" fmla="*/ 2172995 h 2172995"/>
              <a:gd name="connsiteX20" fmla="*/ 1255392 w 2018717"/>
              <a:gd name="connsiteY20" fmla="*/ 943802 h 2172995"/>
              <a:gd name="connsiteX21" fmla="*/ 1277328 w 2018717"/>
              <a:gd name="connsiteY21" fmla="*/ 955401 h 2172995"/>
              <a:gd name="connsiteX22" fmla="*/ 1353528 w 2018717"/>
              <a:gd name="connsiteY22" fmla="*/ 1271085 h 2172995"/>
              <a:gd name="connsiteX23" fmla="*/ 1442317 w 2018717"/>
              <a:gd name="connsiteY23" fmla="*/ 1341182 h 2172995"/>
              <a:gd name="connsiteX24" fmla="*/ 1535779 w 2018717"/>
              <a:gd name="connsiteY24" fmla="*/ 1247720 h 2172995"/>
              <a:gd name="connsiteX25" fmla="*/ 1531106 w 2018717"/>
              <a:gd name="connsiteY25" fmla="*/ 1224354 h 2172995"/>
              <a:gd name="connsiteX26" fmla="*/ 1453864 w 2018717"/>
              <a:gd name="connsiteY26" fmla="*/ 896076 h 2172995"/>
              <a:gd name="connsiteX27" fmla="*/ 1461974 w 2018717"/>
              <a:gd name="connsiteY27" fmla="*/ 900022 h 2172995"/>
              <a:gd name="connsiteX28" fmla="*/ 1624781 w 2018717"/>
              <a:gd name="connsiteY28" fmla="*/ 883580 h 2172995"/>
              <a:gd name="connsiteX29" fmla="*/ 1648848 w 2018717"/>
              <a:gd name="connsiteY29" fmla="*/ 742968 h 2172995"/>
              <a:gd name="connsiteX30" fmla="*/ 1866424 w 2018717"/>
              <a:gd name="connsiteY30" fmla="*/ 749023 h 2172995"/>
              <a:gd name="connsiteX31" fmla="*/ 2018717 w 2018717"/>
              <a:gd name="connsiteY31" fmla="*/ 472864 h 2172995"/>
              <a:gd name="connsiteX32" fmla="*/ 1743524 w 2018717"/>
              <a:gd name="connsiteY32" fmla="*/ 487494 h 2172995"/>
              <a:gd name="connsiteX33" fmla="*/ 1389385 w 2018717"/>
              <a:gd name="connsiteY33" fmla="*/ 367134 h 2172995"/>
              <a:gd name="connsiteX34" fmla="*/ 1343989 w 2018717"/>
              <a:gd name="connsiteY34" fmla="*/ 372264 h 2172995"/>
              <a:gd name="connsiteX35" fmla="*/ 1164989 w 2018717"/>
              <a:gd name="connsiteY35" fmla="*/ 511298 h 2172995"/>
              <a:gd name="connsiteX36" fmla="*/ 1164781 w 2018717"/>
              <a:gd name="connsiteY36" fmla="*/ 511588 h 2172995"/>
              <a:gd name="connsiteX37" fmla="*/ 1098843 w 2018717"/>
              <a:gd name="connsiteY37" fmla="*/ 497102 h 2172995"/>
              <a:gd name="connsiteX38" fmla="*/ 1021737 w 2018717"/>
              <a:gd name="connsiteY38" fmla="*/ 490676 h 2172995"/>
              <a:gd name="connsiteX39" fmla="*/ 867525 w 2018717"/>
              <a:gd name="connsiteY39" fmla="*/ 509368 h 2172995"/>
              <a:gd name="connsiteX40" fmla="*/ 861117 w 2018717"/>
              <a:gd name="connsiteY40" fmla="*/ 511967 h 2172995"/>
              <a:gd name="connsiteX41" fmla="*/ 860486 w 2018717"/>
              <a:gd name="connsiteY41" fmla="*/ 511067 h 2172995"/>
              <a:gd name="connsiteX42" fmla="*/ 853728 w 2018717"/>
              <a:gd name="connsiteY42" fmla="*/ 501629 h 2172995"/>
              <a:gd name="connsiteX43" fmla="*/ 674729 w 2018717"/>
              <a:gd name="connsiteY43" fmla="*/ 362595 h 2172995"/>
              <a:gd name="connsiteX44" fmla="*/ 629332 w 2018717"/>
              <a:gd name="connsiteY44" fmla="*/ 357465 h 2172995"/>
              <a:gd name="connsiteX45" fmla="*/ 1021738 w 2018717"/>
              <a:gd name="connsiteY45" fmla="*/ 70096 h 2172995"/>
              <a:gd name="connsiteX46" fmla="*/ 834813 w 2018717"/>
              <a:gd name="connsiteY46" fmla="*/ 257020 h 2172995"/>
              <a:gd name="connsiteX47" fmla="*/ 1021738 w 2018717"/>
              <a:gd name="connsiteY47" fmla="*/ 443945 h 2172995"/>
              <a:gd name="connsiteX48" fmla="*/ 1208662 w 2018717"/>
              <a:gd name="connsiteY48" fmla="*/ 257020 h 2172995"/>
              <a:gd name="connsiteX49" fmla="*/ 1021738 w 2018717"/>
              <a:gd name="connsiteY49" fmla="*/ 70096 h 2172995"/>
              <a:gd name="connsiteX50" fmla="*/ 1018698 w 2018717"/>
              <a:gd name="connsiteY50" fmla="*/ 0 h 2172995"/>
              <a:gd name="connsiteX51" fmla="*/ 761074 w 2018717"/>
              <a:gd name="connsiteY51" fmla="*/ 75772 h 2172995"/>
              <a:gd name="connsiteX52" fmla="*/ 801385 w 2018717"/>
              <a:gd name="connsiteY52" fmla="*/ 116461 h 2172995"/>
              <a:gd name="connsiteX53" fmla="*/ 827450 w 2018717"/>
              <a:gd name="connsiteY53" fmla="*/ 94412 h 2172995"/>
              <a:gd name="connsiteX54" fmla="*/ 792671 w 2018717"/>
              <a:gd name="connsiteY54" fmla="*/ 75772 h 2172995"/>
              <a:gd name="connsiteX55" fmla="*/ 1018698 w 2018717"/>
              <a:gd name="connsiteY55" fmla="*/ 30308 h 2172995"/>
              <a:gd name="connsiteX56" fmla="*/ 1244725 w 2018717"/>
              <a:gd name="connsiteY56" fmla="*/ 75772 h 2172995"/>
              <a:gd name="connsiteX57" fmla="*/ 1209945 w 2018717"/>
              <a:gd name="connsiteY57" fmla="*/ 94412 h 2172995"/>
              <a:gd name="connsiteX58" fmla="*/ 1236011 w 2018717"/>
              <a:gd name="connsiteY58" fmla="*/ 116461 h 2172995"/>
              <a:gd name="connsiteX59" fmla="*/ 1276321 w 2018717"/>
              <a:gd name="connsiteY59" fmla="*/ 75772 h 2172995"/>
              <a:gd name="connsiteX60" fmla="*/ 1018698 w 2018717"/>
              <a:gd name="connsiteY60" fmla="*/ 0 h 2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18717" h="2172995">
                <a:moveTo>
                  <a:pt x="629332" y="357465"/>
                </a:moveTo>
                <a:cubicBezTo>
                  <a:pt x="530580" y="356543"/>
                  <a:pt x="473344" y="428427"/>
                  <a:pt x="275193" y="477825"/>
                </a:cubicBezTo>
                <a:cubicBezTo>
                  <a:pt x="184716" y="500393"/>
                  <a:pt x="80739" y="513882"/>
                  <a:pt x="0" y="463195"/>
                </a:cubicBezTo>
                <a:cubicBezTo>
                  <a:pt x="6570" y="562626"/>
                  <a:pt x="66870" y="697855"/>
                  <a:pt x="152294" y="739354"/>
                </a:cubicBezTo>
                <a:cubicBezTo>
                  <a:pt x="236667" y="781278"/>
                  <a:pt x="369869" y="733299"/>
                  <a:pt x="369869" y="733299"/>
                </a:cubicBezTo>
                <a:cubicBezTo>
                  <a:pt x="369869" y="733299"/>
                  <a:pt x="324642" y="815887"/>
                  <a:pt x="393936" y="873911"/>
                </a:cubicBezTo>
                <a:cubicBezTo>
                  <a:pt x="424646" y="899636"/>
                  <a:pt x="483661" y="914157"/>
                  <a:pt x="556744" y="890353"/>
                </a:cubicBezTo>
                <a:lnTo>
                  <a:pt x="594138" y="872159"/>
                </a:lnTo>
                <a:lnTo>
                  <a:pt x="512368" y="1219681"/>
                </a:lnTo>
                <a:cubicBezTo>
                  <a:pt x="512368" y="1224354"/>
                  <a:pt x="507695" y="1233700"/>
                  <a:pt x="507695" y="1243046"/>
                </a:cubicBezTo>
                <a:cubicBezTo>
                  <a:pt x="507695" y="1294451"/>
                  <a:pt x="549753" y="1336509"/>
                  <a:pt x="601157" y="1336509"/>
                </a:cubicBezTo>
                <a:cubicBezTo>
                  <a:pt x="643215" y="1336509"/>
                  <a:pt x="680600" y="1303797"/>
                  <a:pt x="689946" y="1266412"/>
                </a:cubicBezTo>
                <a:lnTo>
                  <a:pt x="771151" y="929996"/>
                </a:lnTo>
                <a:lnTo>
                  <a:pt x="788082" y="921043"/>
                </a:lnTo>
                <a:lnTo>
                  <a:pt x="788082" y="2172995"/>
                </a:lnTo>
                <a:lnTo>
                  <a:pt x="975006" y="2172995"/>
                </a:lnTo>
                <a:lnTo>
                  <a:pt x="975006" y="1331836"/>
                </a:lnTo>
                <a:lnTo>
                  <a:pt x="1068468" y="1331836"/>
                </a:lnTo>
                <a:lnTo>
                  <a:pt x="1068468" y="2172995"/>
                </a:lnTo>
                <a:lnTo>
                  <a:pt x="1255392" y="2172995"/>
                </a:lnTo>
                <a:lnTo>
                  <a:pt x="1255392" y="943802"/>
                </a:lnTo>
                <a:lnTo>
                  <a:pt x="1277328" y="955401"/>
                </a:lnTo>
                <a:lnTo>
                  <a:pt x="1353528" y="1271085"/>
                </a:lnTo>
                <a:cubicBezTo>
                  <a:pt x="1362874" y="1308470"/>
                  <a:pt x="1400259" y="1341182"/>
                  <a:pt x="1442317" y="1341182"/>
                </a:cubicBezTo>
                <a:cubicBezTo>
                  <a:pt x="1493721" y="1341182"/>
                  <a:pt x="1535779" y="1299124"/>
                  <a:pt x="1535779" y="1247720"/>
                </a:cubicBezTo>
                <a:cubicBezTo>
                  <a:pt x="1535779" y="1238373"/>
                  <a:pt x="1531106" y="1229027"/>
                  <a:pt x="1531106" y="1224354"/>
                </a:cubicBezTo>
                <a:lnTo>
                  <a:pt x="1453864" y="896076"/>
                </a:lnTo>
                <a:lnTo>
                  <a:pt x="1461974" y="900022"/>
                </a:lnTo>
                <a:cubicBezTo>
                  <a:pt x="1535057" y="923826"/>
                  <a:pt x="1594071" y="909305"/>
                  <a:pt x="1624781" y="883580"/>
                </a:cubicBezTo>
                <a:cubicBezTo>
                  <a:pt x="1694075" y="825556"/>
                  <a:pt x="1648848" y="742968"/>
                  <a:pt x="1648848" y="742968"/>
                </a:cubicBezTo>
                <a:cubicBezTo>
                  <a:pt x="1648848" y="742968"/>
                  <a:pt x="1782050" y="790947"/>
                  <a:pt x="1866424" y="749023"/>
                </a:cubicBezTo>
                <a:cubicBezTo>
                  <a:pt x="1951848" y="707524"/>
                  <a:pt x="2012147" y="572295"/>
                  <a:pt x="2018717" y="472864"/>
                </a:cubicBezTo>
                <a:cubicBezTo>
                  <a:pt x="1937978" y="523551"/>
                  <a:pt x="1834001" y="510062"/>
                  <a:pt x="1743524" y="487494"/>
                </a:cubicBezTo>
                <a:cubicBezTo>
                  <a:pt x="1545373" y="438096"/>
                  <a:pt x="1488138" y="366213"/>
                  <a:pt x="1389385" y="367134"/>
                </a:cubicBezTo>
                <a:cubicBezTo>
                  <a:pt x="1375278" y="367266"/>
                  <a:pt x="1360323" y="368883"/>
                  <a:pt x="1343989" y="372264"/>
                </a:cubicBezTo>
                <a:cubicBezTo>
                  <a:pt x="1267501" y="388007"/>
                  <a:pt x="1211736" y="440577"/>
                  <a:pt x="1164989" y="511298"/>
                </a:cubicBezTo>
                <a:lnTo>
                  <a:pt x="1164781" y="511588"/>
                </a:lnTo>
                <a:lnTo>
                  <a:pt x="1098843" y="497102"/>
                </a:lnTo>
                <a:cubicBezTo>
                  <a:pt x="1073141" y="493013"/>
                  <a:pt x="1047439" y="490676"/>
                  <a:pt x="1021737" y="490676"/>
                </a:cubicBezTo>
                <a:cubicBezTo>
                  <a:pt x="970333" y="490676"/>
                  <a:pt x="918929" y="500022"/>
                  <a:pt x="867525" y="509368"/>
                </a:cubicBezTo>
                <a:lnTo>
                  <a:pt x="861117" y="511967"/>
                </a:lnTo>
                <a:lnTo>
                  <a:pt x="860486" y="511067"/>
                </a:lnTo>
                <a:cubicBezTo>
                  <a:pt x="856031" y="504607"/>
                  <a:pt x="853637" y="501128"/>
                  <a:pt x="853728" y="501629"/>
                </a:cubicBezTo>
                <a:cubicBezTo>
                  <a:pt x="806981" y="430908"/>
                  <a:pt x="751217" y="378338"/>
                  <a:pt x="674729" y="362595"/>
                </a:cubicBezTo>
                <a:cubicBezTo>
                  <a:pt x="658395" y="359214"/>
                  <a:pt x="643440" y="357597"/>
                  <a:pt x="629332" y="357465"/>
                </a:cubicBezTo>
                <a:close/>
                <a:moveTo>
                  <a:pt x="1021738" y="70096"/>
                </a:moveTo>
                <a:cubicBezTo>
                  <a:pt x="918502" y="70096"/>
                  <a:pt x="834813" y="153785"/>
                  <a:pt x="834813" y="257020"/>
                </a:cubicBezTo>
                <a:cubicBezTo>
                  <a:pt x="834813" y="360256"/>
                  <a:pt x="918502" y="443945"/>
                  <a:pt x="1021738" y="443945"/>
                </a:cubicBezTo>
                <a:cubicBezTo>
                  <a:pt x="1124973" y="443945"/>
                  <a:pt x="1208662" y="360256"/>
                  <a:pt x="1208662" y="257020"/>
                </a:cubicBezTo>
                <a:cubicBezTo>
                  <a:pt x="1208662" y="153785"/>
                  <a:pt x="1124973" y="70096"/>
                  <a:pt x="1021738" y="70096"/>
                </a:cubicBezTo>
                <a:close/>
                <a:moveTo>
                  <a:pt x="1018698" y="0"/>
                </a:moveTo>
                <a:cubicBezTo>
                  <a:pt x="876398" y="0"/>
                  <a:pt x="761074" y="33946"/>
                  <a:pt x="761074" y="75772"/>
                </a:cubicBezTo>
                <a:cubicBezTo>
                  <a:pt x="761074" y="90926"/>
                  <a:pt x="776228" y="104717"/>
                  <a:pt x="801385" y="116461"/>
                </a:cubicBezTo>
                <a:cubicBezTo>
                  <a:pt x="809669" y="108646"/>
                  <a:pt x="818369" y="101286"/>
                  <a:pt x="827450" y="94412"/>
                </a:cubicBezTo>
                <a:cubicBezTo>
                  <a:pt x="814702" y="90647"/>
                  <a:pt x="802864" y="84303"/>
                  <a:pt x="792671" y="75772"/>
                </a:cubicBezTo>
                <a:cubicBezTo>
                  <a:pt x="806537" y="60617"/>
                  <a:pt x="881551" y="30308"/>
                  <a:pt x="1018698" y="30308"/>
                </a:cubicBezTo>
                <a:cubicBezTo>
                  <a:pt x="1155844" y="30308"/>
                  <a:pt x="1230858" y="60617"/>
                  <a:pt x="1244725" y="75772"/>
                </a:cubicBezTo>
                <a:cubicBezTo>
                  <a:pt x="1234531" y="84303"/>
                  <a:pt x="1222693" y="90647"/>
                  <a:pt x="1209945" y="94412"/>
                </a:cubicBezTo>
                <a:cubicBezTo>
                  <a:pt x="1219026" y="101286"/>
                  <a:pt x="1227726" y="108646"/>
                  <a:pt x="1236011" y="116461"/>
                </a:cubicBezTo>
                <a:cubicBezTo>
                  <a:pt x="1261167" y="104717"/>
                  <a:pt x="1276321" y="90926"/>
                  <a:pt x="1276321" y="75772"/>
                </a:cubicBezTo>
                <a:cubicBezTo>
                  <a:pt x="1276321" y="33946"/>
                  <a:pt x="1160996" y="0"/>
                  <a:pt x="1018698" y="0"/>
                </a:cubicBezTo>
                <a:close/>
              </a:path>
            </a:pathLst>
          </a:custGeom>
          <a:solidFill>
            <a:schemeClr val="bg1"/>
          </a:solidFill>
          <a:ln w="9525" cap="flat">
            <a:noFill/>
            <a:prstDash val="solid"/>
            <a:miter/>
          </a:ln>
        </p:spPr>
        <p:txBody>
          <a:bodyPr rtlCol="0" anchor="ctr"/>
          <a:lstStyle/>
          <a:p>
            <a:endParaRPr lang="en-GB"/>
          </a:p>
        </p:txBody>
      </p:sp>
      <p:sp>
        <p:nvSpPr>
          <p:cNvPr id="324" name="Freeform: Shape 323">
            <a:extLst>
              <a:ext uri="{FF2B5EF4-FFF2-40B4-BE49-F238E27FC236}">
                <a16:creationId xmlns:a16="http://schemas.microsoft.com/office/drawing/2014/main" id="{9C7963DB-EAC3-44FB-B991-9E0945AE7E56}"/>
              </a:ext>
            </a:extLst>
          </p:cNvPr>
          <p:cNvSpPr/>
          <p:nvPr/>
        </p:nvSpPr>
        <p:spPr>
          <a:xfrm>
            <a:off x="4866511" y="6836252"/>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sp>
        <p:nvSpPr>
          <p:cNvPr id="325" name="Freeform: Shape 324">
            <a:extLst>
              <a:ext uri="{FF2B5EF4-FFF2-40B4-BE49-F238E27FC236}">
                <a16:creationId xmlns:a16="http://schemas.microsoft.com/office/drawing/2014/main" id="{90BC3D69-4228-4B6F-9658-E96CB2F979EB}"/>
              </a:ext>
            </a:extLst>
          </p:cNvPr>
          <p:cNvSpPr/>
          <p:nvPr/>
        </p:nvSpPr>
        <p:spPr>
          <a:xfrm>
            <a:off x="5201937" y="6604823"/>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sp>
        <p:nvSpPr>
          <p:cNvPr id="326" name="Freeform: Shape 325">
            <a:extLst>
              <a:ext uri="{FF2B5EF4-FFF2-40B4-BE49-F238E27FC236}">
                <a16:creationId xmlns:a16="http://schemas.microsoft.com/office/drawing/2014/main" id="{69EF7828-441D-4DA5-8B66-5C240B05ADEB}"/>
              </a:ext>
            </a:extLst>
          </p:cNvPr>
          <p:cNvSpPr/>
          <p:nvPr/>
        </p:nvSpPr>
        <p:spPr>
          <a:xfrm>
            <a:off x="60049" y="6732666"/>
            <a:ext cx="496763" cy="429445"/>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384" name="Freeform: Shape 383">
            <a:extLst>
              <a:ext uri="{FF2B5EF4-FFF2-40B4-BE49-F238E27FC236}">
                <a16:creationId xmlns:a16="http://schemas.microsoft.com/office/drawing/2014/main" id="{D562072A-906D-4303-A513-FE8B94DBBF03}"/>
              </a:ext>
            </a:extLst>
          </p:cNvPr>
          <p:cNvSpPr/>
          <p:nvPr/>
        </p:nvSpPr>
        <p:spPr>
          <a:xfrm flipH="1">
            <a:off x="67877" y="7805740"/>
            <a:ext cx="538363" cy="356872"/>
          </a:xfrm>
          <a:custGeom>
            <a:avLst/>
            <a:gdLst>
              <a:gd name="connsiteX0" fmla="*/ 896102 w 2874438"/>
              <a:gd name="connsiteY0" fmla="*/ 508992 h 1905417"/>
              <a:gd name="connsiteX1" fmla="*/ 391846 w 2874438"/>
              <a:gd name="connsiteY1" fmla="*/ 680372 h 1905417"/>
              <a:gd name="connsiteX2" fmla="*/ 0 w 2874438"/>
              <a:gd name="connsiteY2" fmla="*/ 659541 h 1905417"/>
              <a:gd name="connsiteX3" fmla="*/ 216851 w 2874438"/>
              <a:gd name="connsiteY3" fmla="*/ 1052762 h 1905417"/>
              <a:gd name="connsiteX4" fmla="*/ 526654 w 2874438"/>
              <a:gd name="connsiteY4" fmla="*/ 1044140 h 1905417"/>
              <a:gd name="connsiteX5" fmla="*/ 560923 w 2874438"/>
              <a:gd name="connsiteY5" fmla="*/ 1244357 h 1905417"/>
              <a:gd name="connsiteX6" fmla="*/ 792744 w 2874438"/>
              <a:gd name="connsiteY6" fmla="*/ 1267768 h 1905417"/>
              <a:gd name="connsiteX7" fmla="*/ 845989 w 2874438"/>
              <a:gd name="connsiteY7" fmla="*/ 1241862 h 1905417"/>
              <a:gd name="connsiteX8" fmla="*/ 729558 w 2874438"/>
              <a:gd name="connsiteY8" fmla="*/ 1736696 h 1905417"/>
              <a:gd name="connsiteX9" fmla="*/ 722904 w 2874438"/>
              <a:gd name="connsiteY9" fmla="*/ 1769966 h 1905417"/>
              <a:gd name="connsiteX10" fmla="*/ 855984 w 2874438"/>
              <a:gd name="connsiteY10" fmla="*/ 1903047 h 1905417"/>
              <a:gd name="connsiteX11" fmla="*/ 982410 w 2874438"/>
              <a:gd name="connsiteY11" fmla="*/ 1803236 h 1905417"/>
              <a:gd name="connsiteX12" fmla="*/ 1098037 w 2874438"/>
              <a:gd name="connsiteY12" fmla="*/ 1324216 h 1905417"/>
              <a:gd name="connsiteX13" fmla="*/ 1122145 w 2874438"/>
              <a:gd name="connsiteY13" fmla="*/ 1311468 h 1905417"/>
              <a:gd name="connsiteX14" fmla="*/ 1122145 w 2874438"/>
              <a:gd name="connsiteY14" fmla="*/ 1905417 h 1905417"/>
              <a:gd name="connsiteX15" fmla="*/ 1388305 w 2874438"/>
              <a:gd name="connsiteY15" fmla="*/ 1905417 h 1905417"/>
              <a:gd name="connsiteX16" fmla="*/ 1388305 w 2874438"/>
              <a:gd name="connsiteY16" fmla="*/ 1896393 h 1905417"/>
              <a:gd name="connsiteX17" fmla="*/ 1521385 w 2874438"/>
              <a:gd name="connsiteY17" fmla="*/ 1896393 h 1905417"/>
              <a:gd name="connsiteX18" fmla="*/ 1521385 w 2874438"/>
              <a:gd name="connsiteY18" fmla="*/ 1905417 h 1905417"/>
              <a:gd name="connsiteX19" fmla="*/ 1787545 w 2874438"/>
              <a:gd name="connsiteY19" fmla="*/ 1905417 h 1905417"/>
              <a:gd name="connsiteX20" fmla="*/ 1787545 w 2874438"/>
              <a:gd name="connsiteY20" fmla="*/ 1343874 h 1905417"/>
              <a:gd name="connsiteX21" fmla="*/ 1818779 w 2874438"/>
              <a:gd name="connsiteY21" fmla="*/ 1360390 h 1905417"/>
              <a:gd name="connsiteX22" fmla="*/ 1927280 w 2874438"/>
              <a:gd name="connsiteY22" fmla="*/ 1809890 h 1905417"/>
              <a:gd name="connsiteX23" fmla="*/ 2010559 w 2874438"/>
              <a:gd name="connsiteY23" fmla="*/ 1901591 h 1905417"/>
              <a:gd name="connsiteX24" fmla="*/ 2030915 w 2874438"/>
              <a:gd name="connsiteY24" fmla="*/ 1905417 h 1905417"/>
              <a:gd name="connsiteX25" fmla="*/ 2074784 w 2874438"/>
              <a:gd name="connsiteY25" fmla="*/ 1905417 h 1905417"/>
              <a:gd name="connsiteX26" fmla="*/ 2105378 w 2874438"/>
              <a:gd name="connsiteY26" fmla="*/ 1899200 h 1905417"/>
              <a:gd name="connsiteX27" fmla="*/ 2186786 w 2874438"/>
              <a:gd name="connsiteY27" fmla="*/ 1776621 h 1905417"/>
              <a:gd name="connsiteX28" fmla="*/ 2180132 w 2874438"/>
              <a:gd name="connsiteY28" fmla="*/ 1743350 h 1905417"/>
              <a:gd name="connsiteX29" fmla="*/ 2070148 w 2874438"/>
              <a:gd name="connsiteY29" fmla="*/ 1275917 h 1905417"/>
              <a:gd name="connsiteX30" fmla="*/ 2081695 w 2874438"/>
              <a:gd name="connsiteY30" fmla="*/ 1281536 h 1905417"/>
              <a:gd name="connsiteX31" fmla="*/ 2313515 w 2874438"/>
              <a:gd name="connsiteY31" fmla="*/ 1258124 h 1905417"/>
              <a:gd name="connsiteX32" fmla="*/ 2347784 w 2874438"/>
              <a:gd name="connsiteY32" fmla="*/ 1057908 h 1905417"/>
              <a:gd name="connsiteX33" fmla="*/ 2657589 w 2874438"/>
              <a:gd name="connsiteY33" fmla="*/ 1066529 h 1905417"/>
              <a:gd name="connsiteX34" fmla="*/ 2874438 w 2874438"/>
              <a:gd name="connsiteY34" fmla="*/ 673308 h 1905417"/>
              <a:gd name="connsiteX35" fmla="*/ 2482593 w 2874438"/>
              <a:gd name="connsiteY35" fmla="*/ 694140 h 1905417"/>
              <a:gd name="connsiteX36" fmla="*/ 1978336 w 2874438"/>
              <a:gd name="connsiteY36" fmla="*/ 522760 h 1905417"/>
              <a:gd name="connsiteX37" fmla="*/ 1913697 w 2874438"/>
              <a:gd name="connsiteY37" fmla="*/ 530065 h 1905417"/>
              <a:gd name="connsiteX38" fmla="*/ 1658820 w 2874438"/>
              <a:gd name="connsiteY38" fmla="*/ 728034 h 1905417"/>
              <a:gd name="connsiteX39" fmla="*/ 1658524 w 2874438"/>
              <a:gd name="connsiteY39" fmla="*/ 728447 h 1905417"/>
              <a:gd name="connsiteX40" fmla="*/ 1564636 w 2874438"/>
              <a:gd name="connsiteY40" fmla="*/ 707821 h 1905417"/>
              <a:gd name="connsiteX41" fmla="*/ 1454845 w 2874438"/>
              <a:gd name="connsiteY41" fmla="*/ 698671 h 1905417"/>
              <a:gd name="connsiteX42" fmla="*/ 1235263 w 2874438"/>
              <a:gd name="connsiteY42" fmla="*/ 725286 h 1905417"/>
              <a:gd name="connsiteX43" fmla="*/ 1226139 w 2874438"/>
              <a:gd name="connsiteY43" fmla="*/ 728987 h 1905417"/>
              <a:gd name="connsiteX44" fmla="*/ 1225241 w 2874438"/>
              <a:gd name="connsiteY44" fmla="*/ 727705 h 1905417"/>
              <a:gd name="connsiteX45" fmla="*/ 1215618 w 2874438"/>
              <a:gd name="connsiteY45" fmla="*/ 714267 h 1905417"/>
              <a:gd name="connsiteX46" fmla="*/ 960742 w 2874438"/>
              <a:gd name="connsiteY46" fmla="*/ 516297 h 1905417"/>
              <a:gd name="connsiteX47" fmla="*/ 896102 w 2874438"/>
              <a:gd name="connsiteY47" fmla="*/ 508992 h 1905417"/>
              <a:gd name="connsiteX48" fmla="*/ 1454846 w 2874438"/>
              <a:gd name="connsiteY48" fmla="*/ 99809 h 1905417"/>
              <a:gd name="connsiteX49" fmla="*/ 1188685 w 2874438"/>
              <a:gd name="connsiteY49" fmla="*/ 365969 h 1905417"/>
              <a:gd name="connsiteX50" fmla="*/ 1454846 w 2874438"/>
              <a:gd name="connsiteY50" fmla="*/ 632131 h 1905417"/>
              <a:gd name="connsiteX51" fmla="*/ 1721006 w 2874438"/>
              <a:gd name="connsiteY51" fmla="*/ 365969 h 1905417"/>
              <a:gd name="connsiteX52" fmla="*/ 1454846 w 2874438"/>
              <a:gd name="connsiteY52" fmla="*/ 99809 h 1905417"/>
              <a:gd name="connsiteX53" fmla="*/ 1450518 w 2874438"/>
              <a:gd name="connsiteY53" fmla="*/ 0 h 1905417"/>
              <a:gd name="connsiteX54" fmla="*/ 1083689 w 2874438"/>
              <a:gd name="connsiteY54" fmla="*/ 107891 h 1905417"/>
              <a:gd name="connsiteX55" fmla="*/ 1141087 w 2874438"/>
              <a:gd name="connsiteY55" fmla="*/ 165828 h 1905417"/>
              <a:gd name="connsiteX56" fmla="*/ 1178201 w 2874438"/>
              <a:gd name="connsiteY56" fmla="*/ 134433 h 1905417"/>
              <a:gd name="connsiteX57" fmla="*/ 1128679 w 2874438"/>
              <a:gd name="connsiteY57" fmla="*/ 107891 h 1905417"/>
              <a:gd name="connsiteX58" fmla="*/ 1450518 w 2874438"/>
              <a:gd name="connsiteY58" fmla="*/ 43155 h 1905417"/>
              <a:gd name="connsiteX59" fmla="*/ 1772356 w 2874438"/>
              <a:gd name="connsiteY59" fmla="*/ 107891 h 1905417"/>
              <a:gd name="connsiteX60" fmla="*/ 1722833 w 2874438"/>
              <a:gd name="connsiteY60" fmla="*/ 134433 h 1905417"/>
              <a:gd name="connsiteX61" fmla="*/ 1759948 w 2874438"/>
              <a:gd name="connsiteY61" fmla="*/ 165828 h 1905417"/>
              <a:gd name="connsiteX62" fmla="*/ 1817345 w 2874438"/>
              <a:gd name="connsiteY62" fmla="*/ 107891 h 1905417"/>
              <a:gd name="connsiteX63" fmla="*/ 1450518 w 2874438"/>
              <a:gd name="connsiteY63" fmla="*/ 0 h 19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74438" h="1905417">
                <a:moveTo>
                  <a:pt x="896102" y="508992"/>
                </a:moveTo>
                <a:cubicBezTo>
                  <a:pt x="755490" y="507679"/>
                  <a:pt x="673992" y="610035"/>
                  <a:pt x="391846" y="680372"/>
                </a:cubicBezTo>
                <a:cubicBezTo>
                  <a:pt x="263016" y="712507"/>
                  <a:pt x="114964" y="731714"/>
                  <a:pt x="0" y="659541"/>
                </a:cubicBezTo>
                <a:cubicBezTo>
                  <a:pt x="9355" y="801120"/>
                  <a:pt x="95216" y="993672"/>
                  <a:pt x="216851" y="1052762"/>
                </a:cubicBezTo>
                <a:cubicBezTo>
                  <a:pt x="336989" y="1112457"/>
                  <a:pt x="526654" y="1044140"/>
                  <a:pt x="526654" y="1044140"/>
                </a:cubicBezTo>
                <a:cubicBezTo>
                  <a:pt x="526654" y="1044140"/>
                  <a:pt x="462256" y="1161737"/>
                  <a:pt x="560923" y="1244357"/>
                </a:cubicBezTo>
                <a:cubicBezTo>
                  <a:pt x="604651" y="1280986"/>
                  <a:pt x="688682" y="1301663"/>
                  <a:pt x="792744" y="1267768"/>
                </a:cubicBezTo>
                <a:lnTo>
                  <a:pt x="845989" y="1241862"/>
                </a:lnTo>
                <a:lnTo>
                  <a:pt x="729558" y="1736696"/>
                </a:lnTo>
                <a:cubicBezTo>
                  <a:pt x="729558" y="1743350"/>
                  <a:pt x="722904" y="1756658"/>
                  <a:pt x="722904" y="1769966"/>
                </a:cubicBezTo>
                <a:cubicBezTo>
                  <a:pt x="722904" y="1843161"/>
                  <a:pt x="782790" y="1903047"/>
                  <a:pt x="855984" y="1903047"/>
                </a:cubicBezTo>
                <a:cubicBezTo>
                  <a:pt x="915870" y="1903047"/>
                  <a:pt x="969102" y="1856469"/>
                  <a:pt x="982410" y="1803236"/>
                </a:cubicBezTo>
                <a:lnTo>
                  <a:pt x="1098037" y="1324216"/>
                </a:lnTo>
                <a:lnTo>
                  <a:pt x="1122145" y="1311468"/>
                </a:lnTo>
                <a:lnTo>
                  <a:pt x="1122145" y="1905417"/>
                </a:lnTo>
                <a:lnTo>
                  <a:pt x="1388305" y="1905417"/>
                </a:lnTo>
                <a:lnTo>
                  <a:pt x="1388305" y="1896393"/>
                </a:lnTo>
                <a:lnTo>
                  <a:pt x="1521385" y="1896393"/>
                </a:lnTo>
                <a:lnTo>
                  <a:pt x="1521385" y="1905417"/>
                </a:lnTo>
                <a:lnTo>
                  <a:pt x="1787545" y="1905417"/>
                </a:lnTo>
                <a:lnTo>
                  <a:pt x="1787545" y="1343874"/>
                </a:lnTo>
                <a:lnTo>
                  <a:pt x="1818779" y="1360390"/>
                </a:lnTo>
                <a:lnTo>
                  <a:pt x="1927280" y="1809890"/>
                </a:lnTo>
                <a:cubicBezTo>
                  <a:pt x="1937261" y="1849814"/>
                  <a:pt x="1969699" y="1885996"/>
                  <a:pt x="2010559" y="1901591"/>
                </a:cubicBezTo>
                <a:lnTo>
                  <a:pt x="2030915" y="1905417"/>
                </a:lnTo>
                <a:lnTo>
                  <a:pt x="2074784" y="1905417"/>
                </a:lnTo>
                <a:lnTo>
                  <a:pt x="2105378" y="1899200"/>
                </a:lnTo>
                <a:cubicBezTo>
                  <a:pt x="2153100" y="1878926"/>
                  <a:pt x="2186786" y="1831516"/>
                  <a:pt x="2186786" y="1776621"/>
                </a:cubicBezTo>
                <a:cubicBezTo>
                  <a:pt x="2186786" y="1763312"/>
                  <a:pt x="2180132" y="1750004"/>
                  <a:pt x="2180132" y="1743350"/>
                </a:cubicBezTo>
                <a:lnTo>
                  <a:pt x="2070148" y="1275917"/>
                </a:lnTo>
                <a:lnTo>
                  <a:pt x="2081695" y="1281536"/>
                </a:lnTo>
                <a:cubicBezTo>
                  <a:pt x="2185758" y="1315430"/>
                  <a:pt x="2269787" y="1294754"/>
                  <a:pt x="2313515" y="1258124"/>
                </a:cubicBezTo>
                <a:cubicBezTo>
                  <a:pt x="2412182" y="1175504"/>
                  <a:pt x="2347784" y="1057908"/>
                  <a:pt x="2347784" y="1057908"/>
                </a:cubicBezTo>
                <a:cubicBezTo>
                  <a:pt x="2347784" y="1057908"/>
                  <a:pt x="2537450" y="1126225"/>
                  <a:pt x="2657589" y="1066529"/>
                </a:cubicBezTo>
                <a:cubicBezTo>
                  <a:pt x="2779224" y="1007439"/>
                  <a:pt x="2865083" y="814887"/>
                  <a:pt x="2874438" y="673308"/>
                </a:cubicBezTo>
                <a:cubicBezTo>
                  <a:pt x="2759474" y="745481"/>
                  <a:pt x="2611422" y="726274"/>
                  <a:pt x="2482593" y="694140"/>
                </a:cubicBezTo>
                <a:cubicBezTo>
                  <a:pt x="2200447" y="623802"/>
                  <a:pt x="2118950" y="521449"/>
                  <a:pt x="1978336" y="522760"/>
                </a:cubicBezTo>
                <a:cubicBezTo>
                  <a:pt x="1958250" y="522948"/>
                  <a:pt x="1936955" y="525250"/>
                  <a:pt x="1913697" y="530065"/>
                </a:cubicBezTo>
                <a:cubicBezTo>
                  <a:pt x="1804787" y="552481"/>
                  <a:pt x="1725383" y="627335"/>
                  <a:pt x="1658820" y="728034"/>
                </a:cubicBezTo>
                <a:lnTo>
                  <a:pt x="1658524" y="728447"/>
                </a:lnTo>
                <a:lnTo>
                  <a:pt x="1564636" y="707821"/>
                </a:lnTo>
                <a:cubicBezTo>
                  <a:pt x="1528039" y="701998"/>
                  <a:pt x="1491442" y="698671"/>
                  <a:pt x="1454845" y="698671"/>
                </a:cubicBezTo>
                <a:cubicBezTo>
                  <a:pt x="1381651" y="698671"/>
                  <a:pt x="1308457" y="711978"/>
                  <a:pt x="1235263" y="725286"/>
                </a:cubicBezTo>
                <a:lnTo>
                  <a:pt x="1226139" y="728987"/>
                </a:lnTo>
                <a:lnTo>
                  <a:pt x="1225241" y="727705"/>
                </a:lnTo>
                <a:cubicBezTo>
                  <a:pt x="1218897" y="718507"/>
                  <a:pt x="1215488" y="713553"/>
                  <a:pt x="1215618" y="714267"/>
                </a:cubicBezTo>
                <a:cubicBezTo>
                  <a:pt x="1149055" y="613567"/>
                  <a:pt x="1069653" y="538713"/>
                  <a:pt x="960742" y="516297"/>
                </a:cubicBezTo>
                <a:cubicBezTo>
                  <a:pt x="937485" y="511483"/>
                  <a:pt x="916190" y="509180"/>
                  <a:pt x="896102" y="508992"/>
                </a:cubicBezTo>
                <a:close/>
                <a:moveTo>
                  <a:pt x="1454846" y="99809"/>
                </a:moveTo>
                <a:cubicBezTo>
                  <a:pt x="1307849" y="99809"/>
                  <a:pt x="1188685" y="218974"/>
                  <a:pt x="1188685" y="365969"/>
                </a:cubicBezTo>
                <a:cubicBezTo>
                  <a:pt x="1188685" y="512966"/>
                  <a:pt x="1307849" y="632131"/>
                  <a:pt x="1454846" y="632131"/>
                </a:cubicBezTo>
                <a:cubicBezTo>
                  <a:pt x="1601842" y="632131"/>
                  <a:pt x="1721006" y="512966"/>
                  <a:pt x="1721006" y="365969"/>
                </a:cubicBezTo>
                <a:cubicBezTo>
                  <a:pt x="1721006" y="218974"/>
                  <a:pt x="1601842" y="99809"/>
                  <a:pt x="1454846" y="99809"/>
                </a:cubicBezTo>
                <a:close/>
                <a:moveTo>
                  <a:pt x="1450518" y="0"/>
                </a:moveTo>
                <a:cubicBezTo>
                  <a:pt x="1247898" y="0"/>
                  <a:pt x="1083689" y="48336"/>
                  <a:pt x="1083689" y="107891"/>
                </a:cubicBezTo>
                <a:cubicBezTo>
                  <a:pt x="1083689" y="129469"/>
                  <a:pt x="1105266" y="149106"/>
                  <a:pt x="1141087" y="165828"/>
                </a:cubicBezTo>
                <a:cubicBezTo>
                  <a:pt x="1152883" y="154700"/>
                  <a:pt x="1165270" y="144221"/>
                  <a:pt x="1178201" y="134433"/>
                </a:cubicBezTo>
                <a:cubicBezTo>
                  <a:pt x="1160049" y="129072"/>
                  <a:pt x="1143193" y="120039"/>
                  <a:pt x="1128679" y="107891"/>
                </a:cubicBezTo>
                <a:cubicBezTo>
                  <a:pt x="1148423" y="86312"/>
                  <a:pt x="1255235" y="43155"/>
                  <a:pt x="1450518" y="43155"/>
                </a:cubicBezTo>
                <a:cubicBezTo>
                  <a:pt x="1645799" y="43155"/>
                  <a:pt x="1752611" y="86312"/>
                  <a:pt x="1772356" y="107891"/>
                </a:cubicBezTo>
                <a:cubicBezTo>
                  <a:pt x="1757841" y="120039"/>
                  <a:pt x="1740985" y="129072"/>
                  <a:pt x="1722833" y="134433"/>
                </a:cubicBezTo>
                <a:cubicBezTo>
                  <a:pt x="1735763" y="144221"/>
                  <a:pt x="1748151" y="154700"/>
                  <a:pt x="1759948" y="165828"/>
                </a:cubicBezTo>
                <a:cubicBezTo>
                  <a:pt x="1795768" y="149106"/>
                  <a:pt x="1817345" y="129469"/>
                  <a:pt x="1817345" y="107891"/>
                </a:cubicBezTo>
                <a:cubicBezTo>
                  <a:pt x="1817345" y="48336"/>
                  <a:pt x="1653135" y="0"/>
                  <a:pt x="1450518" y="0"/>
                </a:cubicBezTo>
                <a:close/>
              </a:path>
            </a:pathLst>
          </a:custGeom>
          <a:solidFill>
            <a:srgbClr val="AFD510"/>
          </a:solidFill>
          <a:ln w="9525" cap="flat">
            <a:noFill/>
            <a:prstDash val="solid"/>
            <a:miter/>
          </a:ln>
        </p:spPr>
        <p:txBody>
          <a:bodyPr rtlCol="0" anchor="ctr"/>
          <a:lstStyle/>
          <a:p>
            <a:endParaRPr lang="en-GB"/>
          </a:p>
        </p:txBody>
      </p:sp>
      <p:grpSp>
        <p:nvGrpSpPr>
          <p:cNvPr id="328" name="Group 327">
            <a:extLst>
              <a:ext uri="{FF2B5EF4-FFF2-40B4-BE49-F238E27FC236}">
                <a16:creationId xmlns:a16="http://schemas.microsoft.com/office/drawing/2014/main" id="{05CE82E0-1BAD-41B6-9119-5779B05565E6}"/>
              </a:ext>
            </a:extLst>
          </p:cNvPr>
          <p:cNvGrpSpPr/>
          <p:nvPr/>
        </p:nvGrpSpPr>
        <p:grpSpPr>
          <a:xfrm>
            <a:off x="134850" y="8351512"/>
            <a:ext cx="421961" cy="531510"/>
            <a:chOff x="-1314526" y="565887"/>
            <a:chExt cx="1439168" cy="1812804"/>
          </a:xfrm>
        </p:grpSpPr>
        <p:sp>
          <p:nvSpPr>
            <p:cNvPr id="329" name="Freeform: Shape 328">
              <a:extLst>
                <a:ext uri="{FF2B5EF4-FFF2-40B4-BE49-F238E27FC236}">
                  <a16:creationId xmlns:a16="http://schemas.microsoft.com/office/drawing/2014/main" id="{FB28FAE7-215D-4900-A0E3-F32D5FE2A78C}"/>
                </a:ext>
              </a:extLst>
            </p:cNvPr>
            <p:cNvSpPr/>
            <p:nvPr/>
          </p:nvSpPr>
          <p:spPr>
            <a:xfrm>
              <a:off x="-1060555"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3" y="0"/>
                    <a:pt x="0" y="27514"/>
                    <a:pt x="0" y="63493"/>
                  </a:cubicBezTo>
                  <a:lnTo>
                    <a:pt x="0" y="190478"/>
                  </a:lnTo>
                  <a:cubicBezTo>
                    <a:pt x="0" y="226457"/>
                    <a:pt x="27513"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330" name="Freeform: Shape 329">
              <a:extLst>
                <a:ext uri="{FF2B5EF4-FFF2-40B4-BE49-F238E27FC236}">
                  <a16:creationId xmlns:a16="http://schemas.microsoft.com/office/drawing/2014/main" id="{E2613E0B-1195-4290-97F9-BB5A9C53BA8C}"/>
                </a:ext>
              </a:extLst>
            </p:cNvPr>
            <p:cNvSpPr/>
            <p:nvPr/>
          </p:nvSpPr>
          <p:spPr>
            <a:xfrm>
              <a:off x="-1314526" y="1073828"/>
              <a:ext cx="1439168" cy="1304863"/>
            </a:xfrm>
            <a:custGeom>
              <a:avLst/>
              <a:gdLst>
                <a:gd name="connsiteX0" fmla="*/ 126985 w 1439168"/>
                <a:gd name="connsiteY0" fmla="*/ 126985 h 931226"/>
                <a:gd name="connsiteX1" fmla="*/ 1312183 w 1439168"/>
                <a:gd name="connsiteY1" fmla="*/ 126985 h 931226"/>
                <a:gd name="connsiteX2" fmla="*/ 1312183 w 1439168"/>
                <a:gd name="connsiteY2" fmla="*/ 804241 h 931226"/>
                <a:gd name="connsiteX3" fmla="*/ 126985 w 1439168"/>
                <a:gd name="connsiteY3" fmla="*/ 804241 h 931226"/>
                <a:gd name="connsiteX4" fmla="*/ 126985 w 1439168"/>
                <a:gd name="connsiteY4" fmla="*/ 126985 h 931226"/>
                <a:gd name="connsiteX5" fmla="*/ 0 w 1439168"/>
                <a:gd name="connsiteY5" fmla="*/ 931227 h 931226"/>
                <a:gd name="connsiteX6" fmla="*/ 1439168 w 1439168"/>
                <a:gd name="connsiteY6" fmla="*/ 931227 h 931226"/>
                <a:gd name="connsiteX7" fmla="*/ 1439168 w 1439168"/>
                <a:gd name="connsiteY7" fmla="*/ 0 h 931226"/>
                <a:gd name="connsiteX8" fmla="*/ 0 w 1439168"/>
                <a:gd name="connsiteY8" fmla="*/ 0 h 931226"/>
                <a:gd name="connsiteX9" fmla="*/ 0 w 1439168"/>
                <a:gd name="connsiteY9" fmla="*/ 931227 h 9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168" h="931226">
                  <a:moveTo>
                    <a:pt x="126985" y="126985"/>
                  </a:moveTo>
                  <a:lnTo>
                    <a:pt x="1312183" y="126985"/>
                  </a:lnTo>
                  <a:lnTo>
                    <a:pt x="1312183" y="804241"/>
                  </a:lnTo>
                  <a:lnTo>
                    <a:pt x="126985" y="804241"/>
                  </a:lnTo>
                  <a:lnTo>
                    <a:pt x="126985" y="126985"/>
                  </a:lnTo>
                  <a:close/>
                  <a:moveTo>
                    <a:pt x="0" y="931227"/>
                  </a:moveTo>
                  <a:lnTo>
                    <a:pt x="1439168" y="931227"/>
                  </a:lnTo>
                  <a:lnTo>
                    <a:pt x="1439168" y="0"/>
                  </a:lnTo>
                  <a:lnTo>
                    <a:pt x="0" y="0"/>
                  </a:lnTo>
                  <a:lnTo>
                    <a:pt x="0" y="931227"/>
                  </a:lnTo>
                  <a:close/>
                </a:path>
              </a:pathLst>
            </a:custGeom>
            <a:solidFill>
              <a:srgbClr val="AFD510"/>
            </a:solidFill>
            <a:ln w="21134" cap="flat">
              <a:noFill/>
              <a:prstDash val="solid"/>
              <a:miter/>
            </a:ln>
          </p:spPr>
          <p:txBody>
            <a:bodyPr rtlCol="0" anchor="ctr"/>
            <a:lstStyle/>
            <a:p>
              <a:endParaRPr lang="en-GB"/>
            </a:p>
          </p:txBody>
        </p:sp>
        <p:sp>
          <p:nvSpPr>
            <p:cNvPr id="331" name="Freeform: Shape 330">
              <a:extLst>
                <a:ext uri="{FF2B5EF4-FFF2-40B4-BE49-F238E27FC236}">
                  <a16:creationId xmlns:a16="http://schemas.microsoft.com/office/drawing/2014/main" id="{E6D147EF-0929-4238-A28D-0AE8BAF67DFD}"/>
                </a:ext>
              </a:extLst>
            </p:cNvPr>
            <p:cNvSpPr/>
            <p:nvPr/>
          </p:nvSpPr>
          <p:spPr>
            <a:xfrm>
              <a:off x="-256314"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4" y="0"/>
                    <a:pt x="0" y="27514"/>
                    <a:pt x="0" y="63493"/>
                  </a:cubicBezTo>
                  <a:lnTo>
                    <a:pt x="0" y="190478"/>
                  </a:lnTo>
                  <a:cubicBezTo>
                    <a:pt x="0" y="226457"/>
                    <a:pt x="27514"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332" name="Freeform: Shape 331">
              <a:extLst>
                <a:ext uri="{FF2B5EF4-FFF2-40B4-BE49-F238E27FC236}">
                  <a16:creationId xmlns:a16="http://schemas.microsoft.com/office/drawing/2014/main" id="{89DB68D6-F887-44B1-8548-3D54F05E3A9D}"/>
                </a:ext>
              </a:extLst>
            </p:cNvPr>
            <p:cNvSpPr/>
            <p:nvPr/>
          </p:nvSpPr>
          <p:spPr>
            <a:xfrm>
              <a:off x="-1314526" y="692872"/>
              <a:ext cx="1439168" cy="296299"/>
            </a:xfrm>
            <a:custGeom>
              <a:avLst/>
              <a:gdLst>
                <a:gd name="connsiteX0" fmla="*/ 1269854 w 1439168"/>
                <a:gd name="connsiteY0" fmla="*/ 0 h 296299"/>
                <a:gd name="connsiteX1" fmla="*/ 1269854 w 1439168"/>
                <a:gd name="connsiteY1" fmla="*/ 63493 h 296299"/>
                <a:gd name="connsiteX2" fmla="*/ 1121705 w 1439168"/>
                <a:gd name="connsiteY2" fmla="*/ 211642 h 296299"/>
                <a:gd name="connsiteX3" fmla="*/ 973555 w 1439168"/>
                <a:gd name="connsiteY3" fmla="*/ 63493 h 296299"/>
                <a:gd name="connsiteX4" fmla="*/ 973555 w 1439168"/>
                <a:gd name="connsiteY4" fmla="*/ 0 h 296299"/>
                <a:gd name="connsiteX5" fmla="*/ 465613 w 1439168"/>
                <a:gd name="connsiteY5" fmla="*/ 0 h 296299"/>
                <a:gd name="connsiteX6" fmla="*/ 465613 w 1439168"/>
                <a:gd name="connsiteY6" fmla="*/ 63493 h 296299"/>
                <a:gd name="connsiteX7" fmla="*/ 317464 w 1439168"/>
                <a:gd name="connsiteY7" fmla="*/ 211642 h 296299"/>
                <a:gd name="connsiteX8" fmla="*/ 169314 w 1439168"/>
                <a:gd name="connsiteY8" fmla="*/ 63493 h 296299"/>
                <a:gd name="connsiteX9" fmla="*/ 169314 w 1439168"/>
                <a:gd name="connsiteY9" fmla="*/ 0 h 296299"/>
                <a:gd name="connsiteX10" fmla="*/ 0 w 1439168"/>
                <a:gd name="connsiteY10" fmla="*/ 0 h 296299"/>
                <a:gd name="connsiteX11" fmla="*/ 0 w 1439168"/>
                <a:gd name="connsiteY11" fmla="*/ 296299 h 296299"/>
                <a:gd name="connsiteX12" fmla="*/ 1439168 w 1439168"/>
                <a:gd name="connsiteY12" fmla="*/ 296299 h 296299"/>
                <a:gd name="connsiteX13" fmla="*/ 1439168 w 1439168"/>
                <a:gd name="connsiteY13" fmla="*/ 0 h 296299"/>
                <a:gd name="connsiteX14" fmla="*/ 1269854 w 1439168"/>
                <a:gd name="connsiteY14" fmla="*/ 0 h 2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9168" h="296299">
                  <a:moveTo>
                    <a:pt x="1269854" y="0"/>
                  </a:moveTo>
                  <a:lnTo>
                    <a:pt x="1269854" y="63493"/>
                  </a:lnTo>
                  <a:cubicBezTo>
                    <a:pt x="1269854" y="146033"/>
                    <a:pt x="1204245" y="211642"/>
                    <a:pt x="1121705" y="211642"/>
                  </a:cubicBezTo>
                  <a:cubicBezTo>
                    <a:pt x="1039164" y="211642"/>
                    <a:pt x="973555" y="146033"/>
                    <a:pt x="973555" y="63493"/>
                  </a:cubicBezTo>
                  <a:lnTo>
                    <a:pt x="973555" y="0"/>
                  </a:lnTo>
                  <a:lnTo>
                    <a:pt x="465613" y="0"/>
                  </a:lnTo>
                  <a:lnTo>
                    <a:pt x="465613" y="63493"/>
                  </a:lnTo>
                  <a:cubicBezTo>
                    <a:pt x="465613" y="146033"/>
                    <a:pt x="400004" y="211642"/>
                    <a:pt x="317464" y="211642"/>
                  </a:cubicBezTo>
                  <a:cubicBezTo>
                    <a:pt x="234923" y="211642"/>
                    <a:pt x="169314" y="146033"/>
                    <a:pt x="169314" y="63493"/>
                  </a:cubicBezTo>
                  <a:lnTo>
                    <a:pt x="169314" y="0"/>
                  </a:lnTo>
                  <a:lnTo>
                    <a:pt x="0" y="0"/>
                  </a:lnTo>
                  <a:lnTo>
                    <a:pt x="0" y="296299"/>
                  </a:lnTo>
                  <a:lnTo>
                    <a:pt x="1439168" y="296299"/>
                  </a:lnTo>
                  <a:lnTo>
                    <a:pt x="1439168" y="0"/>
                  </a:lnTo>
                  <a:lnTo>
                    <a:pt x="1269854" y="0"/>
                  </a:lnTo>
                  <a:close/>
                </a:path>
              </a:pathLst>
            </a:custGeom>
            <a:solidFill>
              <a:srgbClr val="AFD510"/>
            </a:solidFill>
            <a:ln w="21134" cap="flat">
              <a:noFill/>
              <a:prstDash val="solid"/>
              <a:miter/>
            </a:ln>
          </p:spPr>
          <p:txBody>
            <a:bodyPr rtlCol="0" anchor="ctr"/>
            <a:lstStyle/>
            <a:p>
              <a:endParaRPr lang="en-GB"/>
            </a:p>
          </p:txBody>
        </p:sp>
        <p:pic>
          <p:nvPicPr>
            <p:cNvPr id="333" name="Picture 332" descr="Icon&#10;&#10;Description automatically generated">
              <a:extLst>
                <a:ext uri="{FF2B5EF4-FFF2-40B4-BE49-F238E27FC236}">
                  <a16:creationId xmlns:a16="http://schemas.microsoft.com/office/drawing/2014/main" id="{F7183DE1-567F-4186-87B4-996C70EBFE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973" y="1302748"/>
              <a:ext cx="915305" cy="915305"/>
            </a:xfrm>
            <a:prstGeom prst="rect">
              <a:avLst/>
            </a:prstGeom>
          </p:spPr>
        </p:pic>
      </p:grpSp>
      <p:sp>
        <p:nvSpPr>
          <p:cNvPr id="25" name="Freeform: Shape 24">
            <a:extLst>
              <a:ext uri="{FF2B5EF4-FFF2-40B4-BE49-F238E27FC236}">
                <a16:creationId xmlns:a16="http://schemas.microsoft.com/office/drawing/2014/main" id="{A9A2C366-545C-45F5-AB20-6964FB9C5C7D}"/>
              </a:ext>
            </a:extLst>
          </p:cNvPr>
          <p:cNvSpPr/>
          <p:nvPr/>
        </p:nvSpPr>
        <p:spPr>
          <a:xfrm rot="10800000" flipH="1" flipV="1">
            <a:off x="5302927" y="2530454"/>
            <a:ext cx="1044713" cy="755749"/>
          </a:xfrm>
          <a:custGeom>
            <a:avLst/>
            <a:gdLst>
              <a:gd name="connsiteX0" fmla="*/ 0 w 1044713"/>
              <a:gd name="connsiteY0" fmla="*/ 755749 h 755749"/>
              <a:gd name="connsiteX1" fmla="*/ 749300 w 1044713"/>
              <a:gd name="connsiteY1" fmla="*/ 409364 h 755749"/>
              <a:gd name="connsiteX2" fmla="*/ 1003300 w 1044713"/>
              <a:gd name="connsiteY2" fmla="*/ 157447 h 755749"/>
              <a:gd name="connsiteX3" fmla="*/ 1041400 w 1044713"/>
              <a:gd name="connsiteY3" fmla="*/ 0 h 755749"/>
            </a:gdLst>
            <a:ahLst/>
            <a:cxnLst>
              <a:cxn ang="0">
                <a:pos x="connsiteX0" y="connsiteY0"/>
              </a:cxn>
              <a:cxn ang="0">
                <a:pos x="connsiteX1" y="connsiteY1"/>
              </a:cxn>
              <a:cxn ang="0">
                <a:pos x="connsiteX2" y="connsiteY2"/>
              </a:cxn>
              <a:cxn ang="0">
                <a:pos x="connsiteX3" y="connsiteY3"/>
              </a:cxn>
            </a:cxnLst>
            <a:rect l="l" t="t" r="r" b="b"/>
            <a:pathLst>
              <a:path w="1044713" h="755749" extrusionOk="0">
                <a:moveTo>
                  <a:pt x="0" y="755749"/>
                </a:moveTo>
                <a:cubicBezTo>
                  <a:pt x="264728" y="616184"/>
                  <a:pt x="579875" y="509909"/>
                  <a:pt x="749300" y="409364"/>
                </a:cubicBezTo>
                <a:cubicBezTo>
                  <a:pt x="931867" y="312879"/>
                  <a:pt x="950995" y="225790"/>
                  <a:pt x="1003300" y="157447"/>
                </a:cubicBezTo>
                <a:cubicBezTo>
                  <a:pt x="1047028" y="94059"/>
                  <a:pt x="1045749" y="49814"/>
                  <a:pt x="1041400" y="0"/>
                </a:cubicBezTo>
              </a:path>
            </a:pathLst>
          </a:custGeom>
          <a:noFill/>
          <a:ln w="85725">
            <a:solidFill>
              <a:schemeClr val="bg1"/>
            </a:solidFill>
            <a:extLst>
              <a:ext uri="{C807C97D-BFC1-408E-A445-0C87EB9F89A2}">
                <ask:lineSketchStyleProps xmlns:ask="http://schemas.microsoft.com/office/drawing/2018/sketchyshapes" sd="1219033472">
                  <a:custGeom>
                    <a:avLst/>
                    <a:gdLst>
                      <a:gd name="connsiteX0" fmla="*/ 0 w 1044713"/>
                      <a:gd name="connsiteY0" fmla="*/ 914400 h 914400"/>
                      <a:gd name="connsiteX1" fmla="*/ 749300 w 1044713"/>
                      <a:gd name="connsiteY1" fmla="*/ 495300 h 914400"/>
                      <a:gd name="connsiteX2" fmla="*/ 1003300 w 1044713"/>
                      <a:gd name="connsiteY2" fmla="*/ 190500 h 914400"/>
                      <a:gd name="connsiteX3" fmla="*/ 1041400 w 1044713"/>
                      <a:gd name="connsiteY3" fmla="*/ 0 h 914400"/>
                    </a:gdLst>
                    <a:ahLst/>
                    <a:cxnLst>
                      <a:cxn ang="0">
                        <a:pos x="connsiteX0" y="connsiteY0"/>
                      </a:cxn>
                      <a:cxn ang="0">
                        <a:pos x="connsiteX1" y="connsiteY1"/>
                      </a:cxn>
                      <a:cxn ang="0">
                        <a:pos x="connsiteX2" y="connsiteY2"/>
                      </a:cxn>
                      <a:cxn ang="0">
                        <a:pos x="connsiteX3" y="connsiteY3"/>
                      </a:cxn>
                    </a:cxnLst>
                    <a:rect l="l" t="t" r="r" b="b"/>
                    <a:pathLst>
                      <a:path w="1044713" h="914400">
                        <a:moveTo>
                          <a:pt x="0" y="914400"/>
                        </a:moveTo>
                        <a:cubicBezTo>
                          <a:pt x="291041" y="765175"/>
                          <a:pt x="582083" y="615950"/>
                          <a:pt x="749300" y="495300"/>
                        </a:cubicBezTo>
                        <a:cubicBezTo>
                          <a:pt x="916517" y="374650"/>
                          <a:pt x="954617" y="273050"/>
                          <a:pt x="1003300" y="190500"/>
                        </a:cubicBezTo>
                        <a:cubicBezTo>
                          <a:pt x="1051983" y="107950"/>
                          <a:pt x="1046691" y="53975"/>
                          <a:pt x="1041400"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7" name="Group 346">
            <a:extLst>
              <a:ext uri="{FF2B5EF4-FFF2-40B4-BE49-F238E27FC236}">
                <a16:creationId xmlns:a16="http://schemas.microsoft.com/office/drawing/2014/main" id="{58621782-BB75-4693-8AEE-48C488707296}"/>
              </a:ext>
            </a:extLst>
          </p:cNvPr>
          <p:cNvGrpSpPr/>
          <p:nvPr/>
        </p:nvGrpSpPr>
        <p:grpSpPr>
          <a:xfrm>
            <a:off x="5555551" y="8012442"/>
            <a:ext cx="1372575" cy="660427"/>
            <a:chOff x="-8360226" y="4864947"/>
            <a:chExt cx="7029851" cy="3382476"/>
          </a:xfrm>
        </p:grpSpPr>
        <p:grpSp>
          <p:nvGrpSpPr>
            <p:cNvPr id="348" name="Group 347">
              <a:extLst>
                <a:ext uri="{FF2B5EF4-FFF2-40B4-BE49-F238E27FC236}">
                  <a16:creationId xmlns:a16="http://schemas.microsoft.com/office/drawing/2014/main" id="{E3C17C04-5113-4F02-8223-543064BA0311}"/>
                </a:ext>
              </a:extLst>
            </p:cNvPr>
            <p:cNvGrpSpPr/>
            <p:nvPr/>
          </p:nvGrpSpPr>
          <p:grpSpPr>
            <a:xfrm>
              <a:off x="-8360226" y="4864947"/>
              <a:ext cx="7029851" cy="3382476"/>
              <a:chOff x="-8360226" y="4864947"/>
              <a:chExt cx="7029851" cy="3382476"/>
            </a:xfrm>
          </p:grpSpPr>
          <p:sp>
            <p:nvSpPr>
              <p:cNvPr id="350" name="Freeform: Shape 349">
                <a:extLst>
                  <a:ext uri="{FF2B5EF4-FFF2-40B4-BE49-F238E27FC236}">
                    <a16:creationId xmlns:a16="http://schemas.microsoft.com/office/drawing/2014/main" id="{429F3253-1219-4C8C-9165-61028A55B295}"/>
                  </a:ext>
                </a:extLst>
              </p:cNvPr>
              <p:cNvSpPr/>
              <p:nvPr/>
            </p:nvSpPr>
            <p:spPr>
              <a:xfrm>
                <a:off x="-8360226" y="4864947"/>
                <a:ext cx="7029851" cy="3368761"/>
              </a:xfrm>
              <a:custGeom>
                <a:avLst/>
                <a:gdLst>
                  <a:gd name="connsiteX0" fmla="*/ 5747023 w 5880485"/>
                  <a:gd name="connsiteY0" fmla="*/ 3152592 h 3152591"/>
                  <a:gd name="connsiteX1" fmla="*/ 5623929 w 5880485"/>
                  <a:gd name="connsiteY1" fmla="*/ 3070529 h 3152591"/>
                  <a:gd name="connsiteX2" fmla="*/ 4762266 w 5880485"/>
                  <a:gd name="connsiteY2" fmla="*/ 1039466 h 3152591"/>
                  <a:gd name="connsiteX3" fmla="*/ 2936361 w 5880485"/>
                  <a:gd name="connsiteY3" fmla="*/ 287221 h 3152591"/>
                  <a:gd name="connsiteX4" fmla="*/ 1110457 w 5880485"/>
                  <a:gd name="connsiteY4" fmla="*/ 1039466 h 3152591"/>
                  <a:gd name="connsiteX5" fmla="*/ 262471 w 5880485"/>
                  <a:gd name="connsiteY5" fmla="*/ 3050013 h 3152591"/>
                  <a:gd name="connsiteX6" fmla="*/ 84668 w 5880485"/>
                  <a:gd name="connsiteY6" fmla="*/ 3125238 h 3152591"/>
                  <a:gd name="connsiteX7" fmla="*/ 9443 w 5880485"/>
                  <a:gd name="connsiteY7" fmla="*/ 2947434 h 3152591"/>
                  <a:gd name="connsiteX8" fmla="*/ 891622 w 5880485"/>
                  <a:gd name="connsiteY8" fmla="*/ 841147 h 3152591"/>
                  <a:gd name="connsiteX9" fmla="*/ 2929523 w 5880485"/>
                  <a:gd name="connsiteY9" fmla="*/ 0 h 3152591"/>
                  <a:gd name="connsiteX10" fmla="*/ 4967424 w 5880485"/>
                  <a:gd name="connsiteY10" fmla="*/ 841147 h 3152591"/>
                  <a:gd name="connsiteX11" fmla="*/ 5870118 w 5880485"/>
                  <a:gd name="connsiteY11" fmla="*/ 2967950 h 3152591"/>
                  <a:gd name="connsiteX12" fmla="*/ 5794893 w 5880485"/>
                  <a:gd name="connsiteY12" fmla="*/ 3145753 h 3152591"/>
                  <a:gd name="connsiteX13" fmla="*/ 5747023 w 5880485"/>
                  <a:gd name="connsiteY13" fmla="*/ 3152592 h 315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0485" h="3152591">
                    <a:moveTo>
                      <a:pt x="5747023" y="3152592"/>
                    </a:moveTo>
                    <a:cubicBezTo>
                      <a:pt x="5692314" y="3152592"/>
                      <a:pt x="5644445" y="3118399"/>
                      <a:pt x="5623929" y="3070529"/>
                    </a:cubicBezTo>
                    <a:lnTo>
                      <a:pt x="4762266" y="1039466"/>
                    </a:lnTo>
                    <a:lnTo>
                      <a:pt x="2936361" y="287221"/>
                    </a:lnTo>
                    <a:lnTo>
                      <a:pt x="1110457" y="1039466"/>
                    </a:lnTo>
                    <a:lnTo>
                      <a:pt x="262471" y="3050013"/>
                    </a:lnTo>
                    <a:cubicBezTo>
                      <a:pt x="235117" y="3118399"/>
                      <a:pt x="153054" y="3152592"/>
                      <a:pt x="84668" y="3125238"/>
                    </a:cubicBezTo>
                    <a:cubicBezTo>
                      <a:pt x="16282" y="3097883"/>
                      <a:pt x="-17911" y="3015820"/>
                      <a:pt x="9443" y="2947434"/>
                    </a:cubicBezTo>
                    <a:lnTo>
                      <a:pt x="891622" y="841147"/>
                    </a:lnTo>
                    <a:lnTo>
                      <a:pt x="2929523" y="0"/>
                    </a:lnTo>
                    <a:lnTo>
                      <a:pt x="4967424" y="841147"/>
                    </a:lnTo>
                    <a:lnTo>
                      <a:pt x="5870118" y="2967950"/>
                    </a:lnTo>
                    <a:cubicBezTo>
                      <a:pt x="5897472" y="3036336"/>
                      <a:pt x="5870118" y="3118399"/>
                      <a:pt x="5794893" y="3145753"/>
                    </a:cubicBezTo>
                    <a:cubicBezTo>
                      <a:pt x="5781216" y="3145753"/>
                      <a:pt x="5767539" y="3152592"/>
                      <a:pt x="5747023" y="3152592"/>
                    </a:cubicBezTo>
                    <a:close/>
                  </a:path>
                </a:pathLst>
              </a:custGeom>
              <a:solidFill>
                <a:schemeClr val="bg1"/>
              </a:solidFill>
              <a:ln w="68362" cap="flat">
                <a:noFill/>
                <a:prstDash val="solid"/>
                <a:miter/>
              </a:ln>
            </p:spPr>
            <p:txBody>
              <a:bodyPr rtlCol="0" anchor="ctr"/>
              <a:lstStyle/>
              <a:p>
                <a:endParaRPr lang="en-GB"/>
              </a:p>
            </p:txBody>
          </p:sp>
          <p:grpSp>
            <p:nvGrpSpPr>
              <p:cNvPr id="351" name="Graphic 141" descr="Man with solid fill">
                <a:extLst>
                  <a:ext uri="{FF2B5EF4-FFF2-40B4-BE49-F238E27FC236}">
                    <a16:creationId xmlns:a16="http://schemas.microsoft.com/office/drawing/2014/main" id="{C2633FE5-AF48-41ED-BC2D-24525EDCF5E1}"/>
                  </a:ext>
                </a:extLst>
              </p:cNvPr>
              <p:cNvGrpSpPr/>
              <p:nvPr/>
            </p:nvGrpSpPr>
            <p:grpSpPr>
              <a:xfrm>
                <a:off x="-6600900" y="5765105"/>
                <a:ext cx="1206872" cy="2468602"/>
                <a:chOff x="4715812" y="7423682"/>
                <a:chExt cx="1206872" cy="2468602"/>
              </a:xfrm>
              <a:solidFill>
                <a:schemeClr val="bg1"/>
              </a:solidFill>
            </p:grpSpPr>
            <p:sp>
              <p:nvSpPr>
                <p:cNvPr id="356" name="Freeform: Shape 355">
                  <a:extLst>
                    <a:ext uri="{FF2B5EF4-FFF2-40B4-BE49-F238E27FC236}">
                      <a16:creationId xmlns:a16="http://schemas.microsoft.com/office/drawing/2014/main" id="{AFFB5A7F-9181-49B9-8BB6-FB60A85A7261}"/>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357" name="Freeform: Shape 356">
                  <a:extLst>
                    <a:ext uri="{FF2B5EF4-FFF2-40B4-BE49-F238E27FC236}">
                      <a16:creationId xmlns:a16="http://schemas.microsoft.com/office/drawing/2014/main" id="{7546E5CA-A47A-4509-9568-6809295C9E59}"/>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sp>
            <p:nvSpPr>
              <p:cNvPr id="352" name="Freeform: Shape 351">
                <a:extLst>
                  <a:ext uri="{FF2B5EF4-FFF2-40B4-BE49-F238E27FC236}">
                    <a16:creationId xmlns:a16="http://schemas.microsoft.com/office/drawing/2014/main" id="{70FA2AEF-1D4E-4F35-992C-DE9DD4CF316D}"/>
                  </a:ext>
                </a:extLst>
              </p:cNvPr>
              <p:cNvSpPr/>
              <p:nvPr/>
            </p:nvSpPr>
            <p:spPr>
              <a:xfrm>
                <a:off x="-3983339" y="5765105"/>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chemeClr val="bg1"/>
              </a:solidFill>
              <a:ln w="27384" cap="flat">
                <a:noFill/>
                <a:prstDash val="solid"/>
                <a:miter/>
              </a:ln>
            </p:spPr>
            <p:txBody>
              <a:bodyPr rtlCol="0" anchor="ctr"/>
              <a:lstStyle/>
              <a:p>
                <a:endParaRPr lang="en-GB"/>
              </a:p>
            </p:txBody>
          </p:sp>
          <p:sp>
            <p:nvSpPr>
              <p:cNvPr id="353" name="Freeform: Shape 352">
                <a:extLst>
                  <a:ext uri="{FF2B5EF4-FFF2-40B4-BE49-F238E27FC236}">
                    <a16:creationId xmlns:a16="http://schemas.microsoft.com/office/drawing/2014/main" id="{F1BD7FCC-7513-4082-B357-24EBE9C1C04E}"/>
                  </a:ext>
                </a:extLst>
              </p:cNvPr>
              <p:cNvSpPr/>
              <p:nvPr/>
            </p:nvSpPr>
            <p:spPr>
              <a:xfrm>
                <a:off x="-4371566" y="6258826"/>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chemeClr val="bg1"/>
              </a:solidFill>
              <a:ln w="27384" cap="flat">
                <a:noFill/>
                <a:prstDash val="solid"/>
                <a:miter/>
              </a:ln>
            </p:spPr>
            <p:txBody>
              <a:bodyPr rtlCol="0" anchor="ctr"/>
              <a:lstStyle/>
              <a:p>
                <a:endParaRPr lang="en-GB"/>
              </a:p>
            </p:txBody>
          </p:sp>
          <p:sp>
            <p:nvSpPr>
              <p:cNvPr id="354" name="Freeform: Shape 353">
                <a:extLst>
                  <a:ext uri="{FF2B5EF4-FFF2-40B4-BE49-F238E27FC236}">
                    <a16:creationId xmlns:a16="http://schemas.microsoft.com/office/drawing/2014/main" id="{0768CF72-7024-4E81-8212-35789FAB11D6}"/>
                  </a:ext>
                </a:extLst>
              </p:cNvPr>
              <p:cNvSpPr/>
              <p:nvPr/>
            </p:nvSpPr>
            <p:spPr>
              <a:xfrm flipH="1">
                <a:off x="-5467105" y="7288485"/>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chemeClr val="bg1"/>
              </a:solidFill>
              <a:ln w="27384" cap="flat">
                <a:noFill/>
                <a:prstDash val="solid"/>
                <a:miter/>
              </a:ln>
            </p:spPr>
            <p:txBody>
              <a:bodyPr rtlCol="0" anchor="ctr"/>
              <a:lstStyle/>
              <a:p>
                <a:endParaRPr lang="en-GB"/>
              </a:p>
            </p:txBody>
          </p:sp>
          <p:sp>
            <p:nvSpPr>
              <p:cNvPr id="355" name="Arrow: Pentagon 354">
                <a:extLst>
                  <a:ext uri="{FF2B5EF4-FFF2-40B4-BE49-F238E27FC236}">
                    <a16:creationId xmlns:a16="http://schemas.microsoft.com/office/drawing/2014/main" id="{3A87E14B-7FA9-430F-A6DE-3C8C294D77B6}"/>
                  </a:ext>
                </a:extLst>
              </p:cNvPr>
              <p:cNvSpPr/>
              <p:nvPr/>
            </p:nvSpPr>
            <p:spPr>
              <a:xfrm rot="16200000">
                <a:off x="-5048413" y="7486553"/>
                <a:ext cx="342179" cy="1179561"/>
              </a:xfrm>
              <a:prstGeom prst="homePlate">
                <a:avLst>
                  <a:gd name="adj" fmla="val 21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49" name="Picture 348" descr="Icon&#10;&#10;Description automatically generated">
              <a:extLst>
                <a:ext uri="{FF2B5EF4-FFF2-40B4-BE49-F238E27FC236}">
                  <a16:creationId xmlns:a16="http://schemas.microsoft.com/office/drawing/2014/main" id="{35E54E06-87BB-4C2D-9AD6-E0EC37E40F6C}"/>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5327292" y="6431323"/>
              <a:ext cx="915305" cy="915305"/>
            </a:xfrm>
            <a:prstGeom prst="rect">
              <a:avLst/>
            </a:prstGeom>
          </p:spPr>
        </p:pic>
      </p:grpSp>
      <p:sp>
        <p:nvSpPr>
          <p:cNvPr id="358" name="Freeform: Shape 357">
            <a:extLst>
              <a:ext uri="{FF2B5EF4-FFF2-40B4-BE49-F238E27FC236}">
                <a16:creationId xmlns:a16="http://schemas.microsoft.com/office/drawing/2014/main" id="{F1702D38-C0D2-4525-AA6F-9F0A505883D3}"/>
              </a:ext>
            </a:extLst>
          </p:cNvPr>
          <p:cNvSpPr/>
          <p:nvPr/>
        </p:nvSpPr>
        <p:spPr>
          <a:xfrm>
            <a:off x="4878654" y="8347672"/>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sp>
        <p:nvSpPr>
          <p:cNvPr id="359" name="Freeform: Shape 358">
            <a:extLst>
              <a:ext uri="{FF2B5EF4-FFF2-40B4-BE49-F238E27FC236}">
                <a16:creationId xmlns:a16="http://schemas.microsoft.com/office/drawing/2014/main" id="{C4D273B9-010B-4736-8886-F99950B6F7BA}"/>
              </a:ext>
            </a:extLst>
          </p:cNvPr>
          <p:cNvSpPr/>
          <p:nvPr/>
        </p:nvSpPr>
        <p:spPr>
          <a:xfrm>
            <a:off x="5206702" y="8087982"/>
            <a:ext cx="346804" cy="709373"/>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sp>
        <p:nvSpPr>
          <p:cNvPr id="360" name="Freeform: Shape 359">
            <a:extLst>
              <a:ext uri="{FF2B5EF4-FFF2-40B4-BE49-F238E27FC236}">
                <a16:creationId xmlns:a16="http://schemas.microsoft.com/office/drawing/2014/main" id="{9E6BA6A0-E858-4BC7-A9C3-39942E6A9686}"/>
              </a:ext>
            </a:extLst>
          </p:cNvPr>
          <p:cNvSpPr/>
          <p:nvPr/>
        </p:nvSpPr>
        <p:spPr>
          <a:xfrm>
            <a:off x="4853111" y="4883474"/>
            <a:ext cx="671178" cy="580225"/>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chemeClr val="bg1"/>
          </a:solidFill>
          <a:ln w="68362" cap="flat">
            <a:noFill/>
            <a:prstDash val="solid"/>
            <a:miter/>
          </a:ln>
        </p:spPr>
        <p:txBody>
          <a:bodyPr wrap="square" rtlCol="0" anchor="ctr">
            <a:noAutofit/>
          </a:bodyPr>
          <a:lstStyle/>
          <a:p>
            <a:endParaRPr lang="en-GB"/>
          </a:p>
        </p:txBody>
      </p:sp>
      <p:pic>
        <p:nvPicPr>
          <p:cNvPr id="361" name="Graphic 360" descr="Sheep with solid fill">
            <a:extLst>
              <a:ext uri="{FF2B5EF4-FFF2-40B4-BE49-F238E27FC236}">
                <a16:creationId xmlns:a16="http://schemas.microsoft.com/office/drawing/2014/main" id="{2A53C366-08E5-428B-90E9-D53FC1CC862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87661" y="5469001"/>
            <a:ext cx="564097" cy="564097"/>
          </a:xfrm>
          <a:prstGeom prst="rect">
            <a:avLst/>
          </a:prstGeom>
        </p:spPr>
      </p:pic>
      <p:pic>
        <p:nvPicPr>
          <p:cNvPr id="362" name="Graphic 361" descr="Sheep with solid fill">
            <a:extLst>
              <a:ext uri="{FF2B5EF4-FFF2-40B4-BE49-F238E27FC236}">
                <a16:creationId xmlns:a16="http://schemas.microsoft.com/office/drawing/2014/main" id="{3D9CCF3E-424E-47CD-9E5F-F058F5AE26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86275" y="5593868"/>
            <a:ext cx="564097" cy="564097"/>
          </a:xfrm>
          <a:prstGeom prst="rect">
            <a:avLst/>
          </a:prstGeom>
        </p:spPr>
      </p:pic>
      <p:pic>
        <p:nvPicPr>
          <p:cNvPr id="363" name="Graphic 362" descr="Megaphone with solid fill">
            <a:extLst>
              <a:ext uri="{FF2B5EF4-FFF2-40B4-BE49-F238E27FC236}">
                <a16:creationId xmlns:a16="http://schemas.microsoft.com/office/drawing/2014/main" id="{8EBEA5CA-4671-4C2D-8977-909C9837F14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35461" y="138494"/>
            <a:ext cx="532536" cy="532536"/>
          </a:xfrm>
          <a:prstGeom prst="rect">
            <a:avLst/>
          </a:prstGeom>
        </p:spPr>
      </p:pic>
      <p:pic>
        <p:nvPicPr>
          <p:cNvPr id="364" name="Graphic 363" descr="Megaphone with solid fill">
            <a:extLst>
              <a:ext uri="{FF2B5EF4-FFF2-40B4-BE49-F238E27FC236}">
                <a16:creationId xmlns:a16="http://schemas.microsoft.com/office/drawing/2014/main" id="{0FC7259B-A3AA-4CBE-9B6F-4CC4CD9222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48722" y="5995147"/>
            <a:ext cx="532536" cy="532536"/>
          </a:xfrm>
          <a:prstGeom prst="rect">
            <a:avLst/>
          </a:prstGeom>
        </p:spPr>
      </p:pic>
      <p:grpSp>
        <p:nvGrpSpPr>
          <p:cNvPr id="42" name="Group 41">
            <a:extLst>
              <a:ext uri="{FF2B5EF4-FFF2-40B4-BE49-F238E27FC236}">
                <a16:creationId xmlns:a16="http://schemas.microsoft.com/office/drawing/2014/main" id="{ADA55EEA-5DC5-4E5D-8864-33294D88C464}"/>
              </a:ext>
            </a:extLst>
          </p:cNvPr>
          <p:cNvGrpSpPr/>
          <p:nvPr/>
        </p:nvGrpSpPr>
        <p:grpSpPr>
          <a:xfrm>
            <a:off x="137608" y="7227982"/>
            <a:ext cx="385586" cy="441956"/>
            <a:chOff x="-7872140" y="4923886"/>
            <a:chExt cx="1824825" cy="2091602"/>
          </a:xfrm>
        </p:grpSpPr>
        <p:sp>
          <p:nvSpPr>
            <p:cNvPr id="34" name="Freeform: Shape 33">
              <a:extLst>
                <a:ext uri="{FF2B5EF4-FFF2-40B4-BE49-F238E27FC236}">
                  <a16:creationId xmlns:a16="http://schemas.microsoft.com/office/drawing/2014/main" id="{38D7E03E-58CD-46FA-8011-AF799DCEB0A4}"/>
                </a:ext>
              </a:extLst>
            </p:cNvPr>
            <p:cNvSpPr/>
            <p:nvPr/>
          </p:nvSpPr>
          <p:spPr>
            <a:xfrm>
              <a:off x="-7872140" y="5459020"/>
              <a:ext cx="1824825" cy="1556468"/>
            </a:xfrm>
            <a:custGeom>
              <a:avLst/>
              <a:gdLst>
                <a:gd name="connsiteX0" fmla="*/ 0 w 831905"/>
                <a:gd name="connsiteY0" fmla="*/ 0 h 563549"/>
                <a:gd name="connsiteX1" fmla="*/ 831906 w 831905"/>
                <a:gd name="connsiteY1" fmla="*/ 0 h 563549"/>
                <a:gd name="connsiteX2" fmla="*/ 831906 w 831905"/>
                <a:gd name="connsiteY2" fmla="*/ 563549 h 563549"/>
                <a:gd name="connsiteX3" fmla="*/ 0 w 831905"/>
                <a:gd name="connsiteY3" fmla="*/ 563549 h 563549"/>
              </a:gdLst>
              <a:ahLst/>
              <a:cxnLst>
                <a:cxn ang="0">
                  <a:pos x="connsiteX0" y="connsiteY0"/>
                </a:cxn>
                <a:cxn ang="0">
                  <a:pos x="connsiteX1" y="connsiteY1"/>
                </a:cxn>
                <a:cxn ang="0">
                  <a:pos x="connsiteX2" y="connsiteY2"/>
                </a:cxn>
                <a:cxn ang="0">
                  <a:pos x="connsiteX3" y="connsiteY3"/>
                </a:cxn>
              </a:cxnLst>
              <a:rect l="l" t="t" r="r" b="b"/>
              <a:pathLst>
                <a:path w="831905" h="563549">
                  <a:moveTo>
                    <a:pt x="0" y="0"/>
                  </a:moveTo>
                  <a:lnTo>
                    <a:pt x="831906" y="0"/>
                  </a:lnTo>
                  <a:lnTo>
                    <a:pt x="831906" y="563549"/>
                  </a:lnTo>
                  <a:lnTo>
                    <a:pt x="0" y="563549"/>
                  </a:lnTo>
                  <a:close/>
                </a:path>
              </a:pathLst>
            </a:custGeom>
            <a:solidFill>
              <a:srgbClr val="AFD510"/>
            </a:solidFill>
            <a:ln w="26789"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CD603EFB-5993-42E2-8F37-F6C9F6541C6C}"/>
                </a:ext>
              </a:extLst>
            </p:cNvPr>
            <p:cNvSpPr/>
            <p:nvPr/>
          </p:nvSpPr>
          <p:spPr>
            <a:xfrm>
              <a:off x="-7496440" y="4923886"/>
              <a:ext cx="1073427" cy="456206"/>
            </a:xfrm>
            <a:custGeom>
              <a:avLst/>
              <a:gdLst>
                <a:gd name="connsiteX0" fmla="*/ 1073427 w 1073427"/>
                <a:gd name="connsiteY0" fmla="*/ 295192 h 456206"/>
                <a:gd name="connsiteX1" fmla="*/ 778235 w 1073427"/>
                <a:gd name="connsiteY1" fmla="*/ 295192 h 456206"/>
                <a:gd name="connsiteX2" fmla="*/ 939249 w 1073427"/>
                <a:gd name="connsiteY2" fmla="*/ 134178 h 456206"/>
                <a:gd name="connsiteX3" fmla="*/ 826539 w 1073427"/>
                <a:gd name="connsiteY3" fmla="*/ 18785 h 456206"/>
                <a:gd name="connsiteX4" fmla="*/ 617221 w 1073427"/>
                <a:gd name="connsiteY4" fmla="*/ 228103 h 456206"/>
                <a:gd name="connsiteX5" fmla="*/ 617221 w 1073427"/>
                <a:gd name="connsiteY5" fmla="*/ 0 h 456206"/>
                <a:gd name="connsiteX6" fmla="*/ 456207 w 1073427"/>
                <a:gd name="connsiteY6" fmla="*/ 0 h 456206"/>
                <a:gd name="connsiteX7" fmla="*/ 456207 w 1073427"/>
                <a:gd name="connsiteY7" fmla="*/ 228103 h 456206"/>
                <a:gd name="connsiteX8" fmla="*/ 246888 w 1073427"/>
                <a:gd name="connsiteY8" fmla="*/ 18785 h 456206"/>
                <a:gd name="connsiteX9" fmla="*/ 134178 w 1073427"/>
                <a:gd name="connsiteY9" fmla="*/ 134178 h 456206"/>
                <a:gd name="connsiteX10" fmla="*/ 295192 w 1073427"/>
                <a:gd name="connsiteY10" fmla="*/ 295192 h 456206"/>
                <a:gd name="connsiteX11" fmla="*/ 0 w 1073427"/>
                <a:gd name="connsiteY11" fmla="*/ 295192 h 456206"/>
                <a:gd name="connsiteX12" fmla="*/ 0 w 1073427"/>
                <a:gd name="connsiteY12" fmla="*/ 456207 h 456206"/>
                <a:gd name="connsiteX13" fmla="*/ 1073427 w 1073427"/>
                <a:gd name="connsiteY13" fmla="*/ 456207 h 4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3427" h="456206">
                  <a:moveTo>
                    <a:pt x="1073427" y="295192"/>
                  </a:moveTo>
                  <a:lnTo>
                    <a:pt x="778235" y="295192"/>
                  </a:lnTo>
                  <a:lnTo>
                    <a:pt x="939249" y="134178"/>
                  </a:lnTo>
                  <a:lnTo>
                    <a:pt x="826539" y="18785"/>
                  </a:lnTo>
                  <a:lnTo>
                    <a:pt x="617221" y="228103"/>
                  </a:lnTo>
                  <a:lnTo>
                    <a:pt x="617221" y="0"/>
                  </a:lnTo>
                  <a:lnTo>
                    <a:pt x="456207" y="0"/>
                  </a:lnTo>
                  <a:lnTo>
                    <a:pt x="456207" y="228103"/>
                  </a:lnTo>
                  <a:lnTo>
                    <a:pt x="246888" y="18785"/>
                  </a:lnTo>
                  <a:lnTo>
                    <a:pt x="134178" y="134178"/>
                  </a:lnTo>
                  <a:lnTo>
                    <a:pt x="295192" y="295192"/>
                  </a:lnTo>
                  <a:lnTo>
                    <a:pt x="0" y="295192"/>
                  </a:lnTo>
                  <a:lnTo>
                    <a:pt x="0" y="456207"/>
                  </a:lnTo>
                  <a:lnTo>
                    <a:pt x="1073427" y="456207"/>
                  </a:lnTo>
                  <a:close/>
                </a:path>
              </a:pathLst>
            </a:custGeom>
            <a:solidFill>
              <a:srgbClr val="AFD510"/>
            </a:solidFill>
            <a:ln w="26789" cap="flat">
              <a:noFill/>
              <a:prstDash val="solid"/>
              <a:miter/>
            </a:ln>
          </p:spPr>
          <p:txBody>
            <a:bodyPr rtlCol="0" anchor="ctr"/>
            <a:lstStyle/>
            <a:p>
              <a:endParaRPr lang="en-GB"/>
            </a:p>
          </p:txBody>
        </p:sp>
        <p:pic>
          <p:nvPicPr>
            <p:cNvPr id="367" name="Picture 366" descr="Icon&#10;&#10;Description automatically generated">
              <a:extLst>
                <a:ext uri="{FF2B5EF4-FFF2-40B4-BE49-F238E27FC236}">
                  <a16:creationId xmlns:a16="http://schemas.microsoft.com/office/drawing/2014/main" id="{4A10FC7E-03B1-4A2A-BE8F-7047BCAAAC96}"/>
                </a:ext>
              </a:extLst>
            </p:cNvPr>
            <p:cNvPicPr>
              <a:picLocks noChangeAspect="1"/>
            </p:cNvPicPr>
            <p:nvPr/>
          </p:nvPicPr>
          <p:blipFill>
            <a:blip r:embed="rId7">
              <a:biLevel thresh="50000"/>
              <a:extLst>
                <a:ext uri="{28A0092B-C50C-407E-A947-70E740481C1C}">
                  <a14:useLocalDpi xmlns:a14="http://schemas.microsoft.com/office/drawing/2010/main" val="0"/>
                </a:ext>
              </a:extLst>
            </a:blip>
            <a:stretch>
              <a:fillRect/>
            </a:stretch>
          </p:blipFill>
          <p:spPr>
            <a:xfrm>
              <a:off x="-7669797" y="5529675"/>
              <a:ext cx="1410625" cy="1410625"/>
            </a:xfrm>
            <a:prstGeom prst="rect">
              <a:avLst/>
            </a:prstGeom>
          </p:spPr>
        </p:pic>
      </p:grpSp>
      <p:sp>
        <p:nvSpPr>
          <p:cNvPr id="380" name="Freeform: Shape 379">
            <a:extLst>
              <a:ext uri="{FF2B5EF4-FFF2-40B4-BE49-F238E27FC236}">
                <a16:creationId xmlns:a16="http://schemas.microsoft.com/office/drawing/2014/main" id="{BC05D7A5-6E10-4DA2-B33C-2523D2190CE6}"/>
              </a:ext>
            </a:extLst>
          </p:cNvPr>
          <p:cNvSpPr/>
          <p:nvPr/>
        </p:nvSpPr>
        <p:spPr>
          <a:xfrm>
            <a:off x="180880" y="5797016"/>
            <a:ext cx="308698" cy="381279"/>
          </a:xfrm>
          <a:custGeom>
            <a:avLst/>
            <a:gdLst>
              <a:gd name="connsiteX0" fmla="*/ 824281 w 1570614"/>
              <a:gd name="connsiteY0" fmla="*/ 814020 h 1939894"/>
              <a:gd name="connsiteX1" fmla="*/ 800468 w 1570614"/>
              <a:gd name="connsiteY1" fmla="*/ 814950 h 1939894"/>
              <a:gd name="connsiteX2" fmla="*/ 785399 w 1570614"/>
              <a:gd name="connsiteY2" fmla="*/ 817741 h 1939894"/>
              <a:gd name="connsiteX3" fmla="*/ 777586 w 1570614"/>
              <a:gd name="connsiteY3" fmla="*/ 822391 h 1939894"/>
              <a:gd name="connsiteX4" fmla="*/ 775167 w 1570614"/>
              <a:gd name="connsiteY4" fmla="*/ 828903 h 1939894"/>
              <a:gd name="connsiteX5" fmla="*/ 775167 w 1570614"/>
              <a:gd name="connsiteY5" fmla="*/ 1159673 h 1939894"/>
              <a:gd name="connsiteX6" fmla="*/ 772563 w 1570614"/>
              <a:gd name="connsiteY6" fmla="*/ 1189439 h 1939894"/>
              <a:gd name="connsiteX7" fmla="*/ 764935 w 1570614"/>
              <a:gd name="connsiteY7" fmla="*/ 1207856 h 1939894"/>
              <a:gd name="connsiteX8" fmla="*/ 752285 w 1570614"/>
              <a:gd name="connsiteY8" fmla="*/ 1217530 h 1939894"/>
              <a:gd name="connsiteX9" fmla="*/ 734612 w 1570614"/>
              <a:gd name="connsiteY9" fmla="*/ 1220321 h 1939894"/>
              <a:gd name="connsiteX10" fmla="*/ 717124 w 1570614"/>
              <a:gd name="connsiteY10" fmla="*/ 1217902 h 1939894"/>
              <a:gd name="connsiteX11" fmla="*/ 704102 w 1570614"/>
              <a:gd name="connsiteY11" fmla="*/ 1212879 h 1939894"/>
              <a:gd name="connsiteX12" fmla="*/ 694056 w 1570614"/>
              <a:gd name="connsiteY12" fmla="*/ 1207856 h 1939894"/>
              <a:gd name="connsiteX13" fmla="*/ 686243 w 1570614"/>
              <a:gd name="connsiteY13" fmla="*/ 1205438 h 1939894"/>
              <a:gd name="connsiteX14" fmla="*/ 680103 w 1570614"/>
              <a:gd name="connsiteY14" fmla="*/ 1207484 h 1939894"/>
              <a:gd name="connsiteX15" fmla="*/ 676383 w 1570614"/>
              <a:gd name="connsiteY15" fmla="*/ 1214554 h 1939894"/>
              <a:gd name="connsiteX16" fmla="*/ 674522 w 1570614"/>
              <a:gd name="connsiteY16" fmla="*/ 1228320 h 1939894"/>
              <a:gd name="connsiteX17" fmla="*/ 673964 w 1570614"/>
              <a:gd name="connsiteY17" fmla="*/ 1249714 h 1939894"/>
              <a:gd name="connsiteX18" fmla="*/ 674336 w 1570614"/>
              <a:gd name="connsiteY18" fmla="*/ 1265713 h 1939894"/>
              <a:gd name="connsiteX19" fmla="*/ 675825 w 1570614"/>
              <a:gd name="connsiteY19" fmla="*/ 1276317 h 1939894"/>
              <a:gd name="connsiteX20" fmla="*/ 678429 w 1570614"/>
              <a:gd name="connsiteY20" fmla="*/ 1283201 h 1939894"/>
              <a:gd name="connsiteX21" fmla="*/ 682150 w 1570614"/>
              <a:gd name="connsiteY21" fmla="*/ 1288223 h 1939894"/>
              <a:gd name="connsiteX22" fmla="*/ 691079 w 1570614"/>
              <a:gd name="connsiteY22" fmla="*/ 1293618 h 1939894"/>
              <a:gd name="connsiteX23" fmla="*/ 706892 w 1570614"/>
              <a:gd name="connsiteY23" fmla="*/ 1299200 h 1939894"/>
              <a:gd name="connsiteX24" fmla="*/ 726984 w 1570614"/>
              <a:gd name="connsiteY24" fmla="*/ 1303478 h 1939894"/>
              <a:gd name="connsiteX25" fmla="*/ 749122 w 1570614"/>
              <a:gd name="connsiteY25" fmla="*/ 1305153 h 1939894"/>
              <a:gd name="connsiteX26" fmla="*/ 807910 w 1570614"/>
              <a:gd name="connsiteY26" fmla="*/ 1295479 h 1939894"/>
              <a:gd name="connsiteX27" fmla="*/ 846419 w 1570614"/>
              <a:gd name="connsiteY27" fmla="*/ 1267388 h 1939894"/>
              <a:gd name="connsiteX28" fmla="*/ 867255 w 1570614"/>
              <a:gd name="connsiteY28" fmla="*/ 1222739 h 1939894"/>
              <a:gd name="connsiteX29" fmla="*/ 873394 w 1570614"/>
              <a:gd name="connsiteY29" fmla="*/ 1163766 h 1939894"/>
              <a:gd name="connsiteX30" fmla="*/ 873394 w 1570614"/>
              <a:gd name="connsiteY30" fmla="*/ 828903 h 1939894"/>
              <a:gd name="connsiteX31" fmla="*/ 870975 w 1570614"/>
              <a:gd name="connsiteY31" fmla="*/ 822391 h 1939894"/>
              <a:gd name="connsiteX32" fmla="*/ 862790 w 1570614"/>
              <a:gd name="connsiteY32" fmla="*/ 817741 h 1939894"/>
              <a:gd name="connsiteX33" fmla="*/ 847721 w 1570614"/>
              <a:gd name="connsiteY33" fmla="*/ 814950 h 1939894"/>
              <a:gd name="connsiteX34" fmla="*/ 824281 w 1570614"/>
              <a:gd name="connsiteY34" fmla="*/ 814020 h 1939894"/>
              <a:gd name="connsiteX35" fmla="*/ 785307 w 1570614"/>
              <a:gd name="connsiteY35" fmla="*/ 642523 h 1939894"/>
              <a:gd name="connsiteX36" fmla="*/ 1020899 w 1570614"/>
              <a:gd name="connsiteY36" fmla="*/ 671080 h 1939894"/>
              <a:gd name="connsiteX37" fmla="*/ 1320743 w 1570614"/>
              <a:gd name="connsiteY37" fmla="*/ 828141 h 1939894"/>
              <a:gd name="connsiteX38" fmla="*/ 1363578 w 1570614"/>
              <a:gd name="connsiteY38" fmla="*/ 906672 h 1939894"/>
              <a:gd name="connsiteX39" fmla="*/ 1563474 w 1570614"/>
              <a:gd name="connsiteY39" fmla="*/ 1756231 h 1939894"/>
              <a:gd name="connsiteX40" fmla="*/ 1570614 w 1570614"/>
              <a:gd name="connsiteY40" fmla="*/ 1791927 h 1939894"/>
              <a:gd name="connsiteX41" fmla="*/ 1427830 w 1570614"/>
              <a:gd name="connsiteY41" fmla="*/ 1934710 h 1939894"/>
              <a:gd name="connsiteX42" fmla="*/ 1292187 w 1570614"/>
              <a:gd name="connsiteY42" fmla="*/ 1827622 h 1939894"/>
              <a:gd name="connsiteX43" fmla="*/ 1142264 w 1570614"/>
              <a:gd name="connsiteY43" fmla="*/ 1206516 h 1939894"/>
              <a:gd name="connsiteX44" fmla="*/ 1142264 w 1570614"/>
              <a:gd name="connsiteY44" fmla="*/ 1939894 h 1939894"/>
              <a:gd name="connsiteX45" fmla="*/ 856698 w 1570614"/>
              <a:gd name="connsiteY45" fmla="*/ 1939894 h 1939894"/>
              <a:gd name="connsiteX46" fmla="*/ 856698 w 1570614"/>
              <a:gd name="connsiteY46" fmla="*/ 1927570 h 1939894"/>
              <a:gd name="connsiteX47" fmla="*/ 713915 w 1570614"/>
              <a:gd name="connsiteY47" fmla="*/ 1927570 h 1939894"/>
              <a:gd name="connsiteX48" fmla="*/ 713915 w 1570614"/>
              <a:gd name="connsiteY48" fmla="*/ 1939894 h 1939894"/>
              <a:gd name="connsiteX49" fmla="*/ 428349 w 1570614"/>
              <a:gd name="connsiteY49" fmla="*/ 1939894 h 1939894"/>
              <a:gd name="connsiteX50" fmla="*/ 428349 w 1570614"/>
              <a:gd name="connsiteY50" fmla="*/ 1213655 h 1939894"/>
              <a:gd name="connsiteX51" fmla="*/ 278427 w 1570614"/>
              <a:gd name="connsiteY51" fmla="*/ 1834762 h 1939894"/>
              <a:gd name="connsiteX52" fmla="*/ 189076 w 1570614"/>
              <a:gd name="connsiteY52" fmla="*/ 1933148 h 1939894"/>
              <a:gd name="connsiteX53" fmla="*/ 153185 w 1570614"/>
              <a:gd name="connsiteY53" fmla="*/ 1939894 h 1939894"/>
              <a:gd name="connsiteX54" fmla="*/ 133163 w 1570614"/>
              <a:gd name="connsiteY54" fmla="*/ 1939894 h 1939894"/>
              <a:gd name="connsiteX55" fmla="*/ 87343 w 1570614"/>
              <a:gd name="connsiteY55" fmla="*/ 1930583 h 1939894"/>
              <a:gd name="connsiteX56" fmla="*/ 0 w 1570614"/>
              <a:gd name="connsiteY56" fmla="*/ 1799066 h 1939894"/>
              <a:gd name="connsiteX57" fmla="*/ 7139 w 1570614"/>
              <a:gd name="connsiteY57" fmla="*/ 1763370 h 1939894"/>
              <a:gd name="connsiteX58" fmla="*/ 207035 w 1570614"/>
              <a:gd name="connsiteY58" fmla="*/ 913811 h 1939894"/>
              <a:gd name="connsiteX59" fmla="*/ 249870 w 1570614"/>
              <a:gd name="connsiteY59" fmla="*/ 835280 h 1939894"/>
              <a:gd name="connsiteX60" fmla="*/ 549715 w 1570614"/>
              <a:gd name="connsiteY60" fmla="*/ 678219 h 1939894"/>
              <a:gd name="connsiteX61" fmla="*/ 785307 w 1570614"/>
              <a:gd name="connsiteY61" fmla="*/ 642523 h 1939894"/>
              <a:gd name="connsiteX62" fmla="*/ 785307 w 1570614"/>
              <a:gd name="connsiteY62" fmla="*/ 0 h 1939894"/>
              <a:gd name="connsiteX63" fmla="*/ 1070873 w 1570614"/>
              <a:gd name="connsiteY63" fmla="*/ 285566 h 1939894"/>
              <a:gd name="connsiteX64" fmla="*/ 785307 w 1570614"/>
              <a:gd name="connsiteY64" fmla="*/ 571132 h 1939894"/>
              <a:gd name="connsiteX65" fmla="*/ 499741 w 1570614"/>
              <a:gd name="connsiteY65" fmla="*/ 285566 h 1939894"/>
              <a:gd name="connsiteX66" fmla="*/ 785307 w 1570614"/>
              <a:gd name="connsiteY66" fmla="*/ 0 h 193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70614" h="1939894">
                <a:moveTo>
                  <a:pt x="824281" y="814020"/>
                </a:moveTo>
                <a:cubicBezTo>
                  <a:pt x="814855" y="814020"/>
                  <a:pt x="806917" y="814330"/>
                  <a:pt x="800468" y="814950"/>
                </a:cubicBezTo>
                <a:cubicBezTo>
                  <a:pt x="794019" y="815570"/>
                  <a:pt x="788996" y="816500"/>
                  <a:pt x="785399" y="817741"/>
                </a:cubicBezTo>
                <a:cubicBezTo>
                  <a:pt x="781803" y="818981"/>
                  <a:pt x="779198" y="820531"/>
                  <a:pt x="777586" y="822391"/>
                </a:cubicBezTo>
                <a:cubicBezTo>
                  <a:pt x="775973" y="824252"/>
                  <a:pt x="775167" y="826422"/>
                  <a:pt x="775167" y="828903"/>
                </a:cubicBezTo>
                <a:lnTo>
                  <a:pt x="775167" y="1159673"/>
                </a:lnTo>
                <a:cubicBezTo>
                  <a:pt x="775167" y="1171827"/>
                  <a:pt x="774299" y="1181749"/>
                  <a:pt x="772563" y="1189439"/>
                </a:cubicBezTo>
                <a:cubicBezTo>
                  <a:pt x="770827" y="1197128"/>
                  <a:pt x="768284" y="1203267"/>
                  <a:pt x="764935" y="1207856"/>
                </a:cubicBezTo>
                <a:cubicBezTo>
                  <a:pt x="761587" y="1212445"/>
                  <a:pt x="757370" y="1215670"/>
                  <a:pt x="752285" y="1217530"/>
                </a:cubicBezTo>
                <a:cubicBezTo>
                  <a:pt x="747200" y="1219390"/>
                  <a:pt x="741309" y="1220321"/>
                  <a:pt x="734612" y="1220321"/>
                </a:cubicBezTo>
                <a:cubicBezTo>
                  <a:pt x="727914" y="1220321"/>
                  <a:pt x="722085" y="1219514"/>
                  <a:pt x="717124" y="1217902"/>
                </a:cubicBezTo>
                <a:cubicBezTo>
                  <a:pt x="712163" y="1216290"/>
                  <a:pt x="707823" y="1214616"/>
                  <a:pt x="704102" y="1212879"/>
                </a:cubicBezTo>
                <a:cubicBezTo>
                  <a:pt x="700381" y="1211143"/>
                  <a:pt x="697033" y="1209469"/>
                  <a:pt x="694056" y="1207856"/>
                </a:cubicBezTo>
                <a:cubicBezTo>
                  <a:pt x="691079" y="1206244"/>
                  <a:pt x="688475" y="1205438"/>
                  <a:pt x="686243" y="1205438"/>
                </a:cubicBezTo>
                <a:cubicBezTo>
                  <a:pt x="683762" y="1205438"/>
                  <a:pt x="681716" y="1206120"/>
                  <a:pt x="680103" y="1207484"/>
                </a:cubicBezTo>
                <a:cubicBezTo>
                  <a:pt x="678491" y="1208848"/>
                  <a:pt x="677251" y="1211205"/>
                  <a:pt x="676383" y="1214554"/>
                </a:cubicBezTo>
                <a:cubicBezTo>
                  <a:pt x="675515" y="1217902"/>
                  <a:pt x="674894" y="1222491"/>
                  <a:pt x="674522" y="1228320"/>
                </a:cubicBezTo>
                <a:cubicBezTo>
                  <a:pt x="674150" y="1234149"/>
                  <a:pt x="673964" y="1241281"/>
                  <a:pt x="673964" y="1249714"/>
                </a:cubicBezTo>
                <a:cubicBezTo>
                  <a:pt x="673964" y="1256163"/>
                  <a:pt x="674088" y="1261496"/>
                  <a:pt x="674336" y="1265713"/>
                </a:cubicBezTo>
                <a:cubicBezTo>
                  <a:pt x="674584" y="1269930"/>
                  <a:pt x="675080" y="1273465"/>
                  <a:pt x="675825" y="1276317"/>
                </a:cubicBezTo>
                <a:cubicBezTo>
                  <a:pt x="676569" y="1279170"/>
                  <a:pt x="677437" y="1281464"/>
                  <a:pt x="678429" y="1283201"/>
                </a:cubicBezTo>
                <a:cubicBezTo>
                  <a:pt x="679421" y="1284937"/>
                  <a:pt x="680661" y="1286611"/>
                  <a:pt x="682150" y="1288223"/>
                </a:cubicBezTo>
                <a:cubicBezTo>
                  <a:pt x="683638" y="1289836"/>
                  <a:pt x="686615" y="1291634"/>
                  <a:pt x="691079" y="1293618"/>
                </a:cubicBezTo>
                <a:cubicBezTo>
                  <a:pt x="695544" y="1295603"/>
                  <a:pt x="700815" y="1297463"/>
                  <a:pt x="706892" y="1299200"/>
                </a:cubicBezTo>
                <a:cubicBezTo>
                  <a:pt x="712970" y="1300936"/>
                  <a:pt x="719667" y="1302362"/>
                  <a:pt x="726984" y="1303478"/>
                </a:cubicBezTo>
                <a:cubicBezTo>
                  <a:pt x="734302" y="1304595"/>
                  <a:pt x="741681" y="1305153"/>
                  <a:pt x="749122" y="1305153"/>
                </a:cubicBezTo>
                <a:cubicBezTo>
                  <a:pt x="772439" y="1305153"/>
                  <a:pt x="792035" y="1301928"/>
                  <a:pt x="807910" y="1295479"/>
                </a:cubicBezTo>
                <a:cubicBezTo>
                  <a:pt x="823785" y="1289030"/>
                  <a:pt x="836621" y="1279666"/>
                  <a:pt x="846419" y="1267388"/>
                </a:cubicBezTo>
                <a:cubicBezTo>
                  <a:pt x="856217" y="1255109"/>
                  <a:pt x="863162" y="1240226"/>
                  <a:pt x="867255" y="1222739"/>
                </a:cubicBezTo>
                <a:cubicBezTo>
                  <a:pt x="871347" y="1205252"/>
                  <a:pt x="873394" y="1185594"/>
                  <a:pt x="873394" y="1163766"/>
                </a:cubicBezTo>
                <a:lnTo>
                  <a:pt x="873394" y="828903"/>
                </a:lnTo>
                <a:cubicBezTo>
                  <a:pt x="873394" y="826422"/>
                  <a:pt x="872588" y="824252"/>
                  <a:pt x="870975" y="822391"/>
                </a:cubicBezTo>
                <a:cubicBezTo>
                  <a:pt x="869363" y="820531"/>
                  <a:pt x="866635" y="818981"/>
                  <a:pt x="862790" y="817741"/>
                </a:cubicBezTo>
                <a:cubicBezTo>
                  <a:pt x="858945" y="816500"/>
                  <a:pt x="853922" y="815570"/>
                  <a:pt x="847721" y="814950"/>
                </a:cubicBezTo>
                <a:cubicBezTo>
                  <a:pt x="841520" y="814330"/>
                  <a:pt x="833706" y="814020"/>
                  <a:pt x="824281" y="814020"/>
                </a:cubicBezTo>
                <a:close/>
                <a:moveTo>
                  <a:pt x="785307" y="642523"/>
                </a:moveTo>
                <a:cubicBezTo>
                  <a:pt x="863837" y="642523"/>
                  <a:pt x="942368" y="656801"/>
                  <a:pt x="1020899" y="671080"/>
                </a:cubicBezTo>
                <a:cubicBezTo>
                  <a:pt x="1135125" y="706775"/>
                  <a:pt x="1235073" y="756749"/>
                  <a:pt x="1320743" y="828141"/>
                </a:cubicBezTo>
                <a:cubicBezTo>
                  <a:pt x="1342161" y="849558"/>
                  <a:pt x="1356439" y="878115"/>
                  <a:pt x="1363578" y="906672"/>
                </a:cubicBezTo>
                <a:lnTo>
                  <a:pt x="1563474" y="1756231"/>
                </a:lnTo>
                <a:cubicBezTo>
                  <a:pt x="1563474" y="1763370"/>
                  <a:pt x="1570614" y="1777648"/>
                  <a:pt x="1570614" y="1791927"/>
                </a:cubicBezTo>
                <a:cubicBezTo>
                  <a:pt x="1570614" y="1870457"/>
                  <a:pt x="1506361" y="1934710"/>
                  <a:pt x="1427830" y="1934710"/>
                </a:cubicBezTo>
                <a:cubicBezTo>
                  <a:pt x="1363578" y="1934710"/>
                  <a:pt x="1306465" y="1884735"/>
                  <a:pt x="1292187" y="1827622"/>
                </a:cubicBezTo>
                <a:lnTo>
                  <a:pt x="1142264" y="1206516"/>
                </a:lnTo>
                <a:lnTo>
                  <a:pt x="1142264" y="1939894"/>
                </a:lnTo>
                <a:lnTo>
                  <a:pt x="856698" y="1939894"/>
                </a:lnTo>
                <a:lnTo>
                  <a:pt x="856698" y="1927570"/>
                </a:lnTo>
                <a:lnTo>
                  <a:pt x="713915" y="1927570"/>
                </a:lnTo>
                <a:lnTo>
                  <a:pt x="713915" y="1939894"/>
                </a:lnTo>
                <a:lnTo>
                  <a:pt x="428349" y="1939894"/>
                </a:lnTo>
                <a:lnTo>
                  <a:pt x="428349" y="1213655"/>
                </a:lnTo>
                <a:lnTo>
                  <a:pt x="278427" y="1834762"/>
                </a:lnTo>
                <a:cubicBezTo>
                  <a:pt x="267719" y="1877597"/>
                  <a:pt x="232915" y="1916416"/>
                  <a:pt x="189076" y="1933148"/>
                </a:cubicBezTo>
                <a:lnTo>
                  <a:pt x="153185" y="1939894"/>
                </a:lnTo>
                <a:lnTo>
                  <a:pt x="133163" y="1939894"/>
                </a:lnTo>
                <a:lnTo>
                  <a:pt x="87343" y="1930583"/>
                </a:lnTo>
                <a:cubicBezTo>
                  <a:pt x="36142" y="1908830"/>
                  <a:pt x="0" y="1857964"/>
                  <a:pt x="0" y="1799066"/>
                </a:cubicBezTo>
                <a:cubicBezTo>
                  <a:pt x="0" y="1784787"/>
                  <a:pt x="7139" y="1770509"/>
                  <a:pt x="7139" y="1763370"/>
                </a:cubicBezTo>
                <a:lnTo>
                  <a:pt x="207035" y="913811"/>
                </a:lnTo>
                <a:cubicBezTo>
                  <a:pt x="214175" y="885254"/>
                  <a:pt x="228453" y="856698"/>
                  <a:pt x="249870" y="835280"/>
                </a:cubicBezTo>
                <a:cubicBezTo>
                  <a:pt x="335540" y="763889"/>
                  <a:pt x="435488" y="706775"/>
                  <a:pt x="549715" y="678219"/>
                </a:cubicBezTo>
                <a:cubicBezTo>
                  <a:pt x="628245" y="656801"/>
                  <a:pt x="706776" y="642523"/>
                  <a:pt x="785307" y="642523"/>
                </a:cubicBezTo>
                <a:close/>
                <a:moveTo>
                  <a:pt x="785307" y="0"/>
                </a:moveTo>
                <a:cubicBezTo>
                  <a:pt x="943021" y="0"/>
                  <a:pt x="1070873" y="127852"/>
                  <a:pt x="1070873" y="285566"/>
                </a:cubicBezTo>
                <a:cubicBezTo>
                  <a:pt x="1070873" y="443280"/>
                  <a:pt x="943021" y="571132"/>
                  <a:pt x="785307" y="571132"/>
                </a:cubicBezTo>
                <a:cubicBezTo>
                  <a:pt x="627593" y="571132"/>
                  <a:pt x="499741" y="443280"/>
                  <a:pt x="499741" y="285566"/>
                </a:cubicBezTo>
                <a:cubicBezTo>
                  <a:pt x="499741" y="127852"/>
                  <a:pt x="627593" y="0"/>
                  <a:pt x="785307" y="0"/>
                </a:cubicBezTo>
                <a:close/>
              </a:path>
            </a:pathLst>
          </a:custGeom>
          <a:solidFill>
            <a:srgbClr val="AFD510"/>
          </a:solidFill>
          <a:ln w="35620" cap="flat">
            <a:noFill/>
            <a:prstDash val="solid"/>
            <a:miter/>
          </a:ln>
        </p:spPr>
        <p:txBody>
          <a:bodyPr wrap="square" rtlCol="0" anchor="ctr">
            <a:noAutofit/>
          </a:bodyPr>
          <a:lstStyle/>
          <a:p>
            <a:endParaRPr lang="en-GB"/>
          </a:p>
        </p:txBody>
      </p:sp>
      <p:sp>
        <p:nvSpPr>
          <p:cNvPr id="379" name="Freeform: Shape 378">
            <a:extLst>
              <a:ext uri="{FF2B5EF4-FFF2-40B4-BE49-F238E27FC236}">
                <a16:creationId xmlns:a16="http://schemas.microsoft.com/office/drawing/2014/main" id="{2C495DF7-325B-4B6D-8B6D-5B99F210AD61}"/>
              </a:ext>
            </a:extLst>
          </p:cNvPr>
          <p:cNvSpPr/>
          <p:nvPr/>
        </p:nvSpPr>
        <p:spPr>
          <a:xfrm>
            <a:off x="175067" y="5317537"/>
            <a:ext cx="310669" cy="381279"/>
          </a:xfrm>
          <a:custGeom>
            <a:avLst/>
            <a:gdLst>
              <a:gd name="connsiteX0" fmla="*/ 1076366 w 1574500"/>
              <a:gd name="connsiteY0" fmla="*/ 1078011 h 1932359"/>
              <a:gd name="connsiteX1" fmla="*/ 1078798 w 1574500"/>
              <a:gd name="connsiteY1" fmla="*/ 1086249 h 1932359"/>
              <a:gd name="connsiteX2" fmla="*/ 1078798 w 1574500"/>
              <a:gd name="connsiteY2" fmla="*/ 1252000 h 1932359"/>
              <a:gd name="connsiteX3" fmla="*/ 1076752 w 1574500"/>
              <a:gd name="connsiteY3" fmla="*/ 1258697 h 1932359"/>
              <a:gd name="connsiteX4" fmla="*/ 1076366 w 1574500"/>
              <a:gd name="connsiteY4" fmla="*/ 1258948 h 1932359"/>
              <a:gd name="connsiteX5" fmla="*/ 790800 w 1574500"/>
              <a:gd name="connsiteY5" fmla="*/ 642523 h 1932359"/>
              <a:gd name="connsiteX6" fmla="*/ 955001 w 1574500"/>
              <a:gd name="connsiteY6" fmla="*/ 656801 h 1932359"/>
              <a:gd name="connsiteX7" fmla="*/ 1254845 w 1574500"/>
              <a:gd name="connsiteY7" fmla="*/ 778167 h 1932359"/>
              <a:gd name="connsiteX8" fmla="*/ 1311958 w 1574500"/>
              <a:gd name="connsiteY8" fmla="*/ 856698 h 1932359"/>
              <a:gd name="connsiteX9" fmla="*/ 1568968 w 1574500"/>
              <a:gd name="connsiteY9" fmla="*/ 1741952 h 1932359"/>
              <a:gd name="connsiteX10" fmla="*/ 1476159 w 1574500"/>
              <a:gd name="connsiteY10" fmla="*/ 1920431 h 1932359"/>
              <a:gd name="connsiteX11" fmla="*/ 1433324 w 1574500"/>
              <a:gd name="connsiteY11" fmla="*/ 1927570 h 1932359"/>
              <a:gd name="connsiteX12" fmla="*/ 1297680 w 1574500"/>
              <a:gd name="connsiteY12" fmla="*/ 1827622 h 1932359"/>
              <a:gd name="connsiteX13" fmla="*/ 1078798 w 1574500"/>
              <a:gd name="connsiteY13" fmla="*/ 1086249 h 1932359"/>
              <a:gd name="connsiteX14" fmla="*/ 1078798 w 1574500"/>
              <a:gd name="connsiteY14" fmla="*/ 823003 h 1932359"/>
              <a:gd name="connsiteX15" fmla="*/ 1076379 w 1574500"/>
              <a:gd name="connsiteY15" fmla="*/ 806445 h 1932359"/>
              <a:gd name="connsiteX16" fmla="*/ 1069310 w 1574500"/>
              <a:gd name="connsiteY16" fmla="*/ 794167 h 1932359"/>
              <a:gd name="connsiteX17" fmla="*/ 1057404 w 1574500"/>
              <a:gd name="connsiteY17" fmla="*/ 786540 h 1932359"/>
              <a:gd name="connsiteX18" fmla="*/ 1040103 w 1574500"/>
              <a:gd name="connsiteY18" fmla="*/ 783935 h 1932359"/>
              <a:gd name="connsiteX19" fmla="*/ 974246 w 1574500"/>
              <a:gd name="connsiteY19" fmla="*/ 783935 h 1932359"/>
              <a:gd name="connsiteX20" fmla="*/ 950062 w 1574500"/>
              <a:gd name="connsiteY20" fmla="*/ 786726 h 1932359"/>
              <a:gd name="connsiteX21" fmla="*/ 932016 w 1574500"/>
              <a:gd name="connsiteY21" fmla="*/ 796214 h 1932359"/>
              <a:gd name="connsiteX22" fmla="*/ 918622 w 1574500"/>
              <a:gd name="connsiteY22" fmla="*/ 813701 h 1932359"/>
              <a:gd name="connsiteX23" fmla="*/ 908018 w 1574500"/>
              <a:gd name="connsiteY23" fmla="*/ 840118 h 1932359"/>
              <a:gd name="connsiteX24" fmla="*/ 800117 w 1574500"/>
              <a:gd name="connsiteY24" fmla="*/ 1126240 h 1932359"/>
              <a:gd name="connsiteX25" fmla="*/ 798629 w 1574500"/>
              <a:gd name="connsiteY25" fmla="*/ 1126240 h 1932359"/>
              <a:gd name="connsiteX26" fmla="*/ 694449 w 1574500"/>
              <a:gd name="connsiteY26" fmla="*/ 839374 h 1932359"/>
              <a:gd name="connsiteX27" fmla="*/ 684031 w 1574500"/>
              <a:gd name="connsiteY27" fmla="*/ 813143 h 1932359"/>
              <a:gd name="connsiteX28" fmla="*/ 669149 w 1574500"/>
              <a:gd name="connsiteY28" fmla="*/ 796028 h 1932359"/>
              <a:gd name="connsiteX29" fmla="*/ 647941 w 1574500"/>
              <a:gd name="connsiteY29" fmla="*/ 786726 h 1932359"/>
              <a:gd name="connsiteX30" fmla="*/ 618547 w 1574500"/>
              <a:gd name="connsiteY30" fmla="*/ 783935 h 1932359"/>
              <a:gd name="connsiteX31" fmla="*/ 554551 w 1574500"/>
              <a:gd name="connsiteY31" fmla="*/ 783935 h 1932359"/>
              <a:gd name="connsiteX32" fmla="*/ 527762 w 1574500"/>
              <a:gd name="connsiteY32" fmla="*/ 793981 h 1932359"/>
              <a:gd name="connsiteX33" fmla="*/ 517716 w 1574500"/>
              <a:gd name="connsiteY33" fmla="*/ 823003 h 1932359"/>
              <a:gd name="connsiteX34" fmla="*/ 517716 w 1574500"/>
              <a:gd name="connsiteY34" fmla="*/ 1252000 h 1932359"/>
              <a:gd name="connsiteX35" fmla="*/ 519762 w 1574500"/>
              <a:gd name="connsiteY35" fmla="*/ 1258697 h 1932359"/>
              <a:gd name="connsiteX36" fmla="*/ 527204 w 1574500"/>
              <a:gd name="connsiteY36" fmla="*/ 1263534 h 1932359"/>
              <a:gd name="connsiteX37" fmla="*/ 541528 w 1574500"/>
              <a:gd name="connsiteY37" fmla="*/ 1266510 h 1932359"/>
              <a:gd name="connsiteX38" fmla="*/ 563853 w 1574500"/>
              <a:gd name="connsiteY38" fmla="*/ 1267627 h 1932359"/>
              <a:gd name="connsiteX39" fmla="*/ 586363 w 1574500"/>
              <a:gd name="connsiteY39" fmla="*/ 1266510 h 1932359"/>
              <a:gd name="connsiteX40" fmla="*/ 600688 w 1574500"/>
              <a:gd name="connsiteY40" fmla="*/ 1263534 h 1932359"/>
              <a:gd name="connsiteX41" fmla="*/ 608315 w 1574500"/>
              <a:gd name="connsiteY41" fmla="*/ 1258697 h 1932359"/>
              <a:gd name="connsiteX42" fmla="*/ 610361 w 1574500"/>
              <a:gd name="connsiteY42" fmla="*/ 1252000 h 1932359"/>
              <a:gd name="connsiteX43" fmla="*/ 610361 w 1574500"/>
              <a:gd name="connsiteY43" fmla="*/ 860210 h 1932359"/>
              <a:gd name="connsiteX44" fmla="*/ 611106 w 1574500"/>
              <a:gd name="connsiteY44" fmla="*/ 860210 h 1932359"/>
              <a:gd name="connsiteX45" fmla="*/ 745795 w 1574500"/>
              <a:gd name="connsiteY45" fmla="*/ 1251628 h 1932359"/>
              <a:gd name="connsiteX46" fmla="*/ 750260 w 1574500"/>
              <a:gd name="connsiteY46" fmla="*/ 1258697 h 1932359"/>
              <a:gd name="connsiteX47" fmla="*/ 759376 w 1574500"/>
              <a:gd name="connsiteY47" fmla="*/ 1263720 h 1932359"/>
              <a:gd name="connsiteX48" fmla="*/ 774072 w 1574500"/>
              <a:gd name="connsiteY48" fmla="*/ 1266696 h 1932359"/>
              <a:gd name="connsiteX49" fmla="*/ 795652 w 1574500"/>
              <a:gd name="connsiteY49" fmla="*/ 1267627 h 1932359"/>
              <a:gd name="connsiteX50" fmla="*/ 817233 w 1574500"/>
              <a:gd name="connsiteY50" fmla="*/ 1267069 h 1932359"/>
              <a:gd name="connsiteX51" fmla="*/ 831929 w 1574500"/>
              <a:gd name="connsiteY51" fmla="*/ 1264650 h 1932359"/>
              <a:gd name="connsiteX52" fmla="*/ 841045 w 1574500"/>
              <a:gd name="connsiteY52" fmla="*/ 1259627 h 1932359"/>
              <a:gd name="connsiteX53" fmla="*/ 845882 w 1574500"/>
              <a:gd name="connsiteY53" fmla="*/ 1251628 h 1932359"/>
              <a:gd name="connsiteX54" fmla="*/ 985408 w 1574500"/>
              <a:gd name="connsiteY54" fmla="*/ 860210 h 1932359"/>
              <a:gd name="connsiteX55" fmla="*/ 986152 w 1574500"/>
              <a:gd name="connsiteY55" fmla="*/ 860210 h 1932359"/>
              <a:gd name="connsiteX56" fmla="*/ 986152 w 1574500"/>
              <a:gd name="connsiteY56" fmla="*/ 1252000 h 1932359"/>
              <a:gd name="connsiteX57" fmla="*/ 988385 w 1574500"/>
              <a:gd name="connsiteY57" fmla="*/ 1258697 h 1932359"/>
              <a:gd name="connsiteX58" fmla="*/ 995826 w 1574500"/>
              <a:gd name="connsiteY58" fmla="*/ 1263534 h 1932359"/>
              <a:gd name="connsiteX59" fmla="*/ 1009965 w 1574500"/>
              <a:gd name="connsiteY59" fmla="*/ 1266510 h 1932359"/>
              <a:gd name="connsiteX60" fmla="*/ 1032289 w 1574500"/>
              <a:gd name="connsiteY60" fmla="*/ 1267627 h 1932359"/>
              <a:gd name="connsiteX61" fmla="*/ 1054985 w 1574500"/>
              <a:gd name="connsiteY61" fmla="*/ 1266510 h 1932359"/>
              <a:gd name="connsiteX62" fmla="*/ 1069310 w 1574500"/>
              <a:gd name="connsiteY62" fmla="*/ 1263534 h 1932359"/>
              <a:gd name="connsiteX63" fmla="*/ 1076366 w 1574500"/>
              <a:gd name="connsiteY63" fmla="*/ 1258948 h 1932359"/>
              <a:gd name="connsiteX64" fmla="*/ 1076366 w 1574500"/>
              <a:gd name="connsiteY64" fmla="*/ 1327882 h 1932359"/>
              <a:gd name="connsiteX65" fmla="*/ 1256735 w 1574500"/>
              <a:gd name="connsiteY65" fmla="*/ 1932359 h 1932359"/>
              <a:gd name="connsiteX66" fmla="*/ 324867 w 1574500"/>
              <a:gd name="connsiteY66" fmla="*/ 1932359 h 1932359"/>
              <a:gd name="connsiteX67" fmla="*/ 505234 w 1574500"/>
              <a:gd name="connsiteY67" fmla="*/ 1327882 h 1932359"/>
              <a:gd name="connsiteX68" fmla="*/ 505234 w 1574500"/>
              <a:gd name="connsiteY68" fmla="*/ 1078011 h 1932359"/>
              <a:gd name="connsiteX69" fmla="*/ 283921 w 1574500"/>
              <a:gd name="connsiteY69" fmla="*/ 1827622 h 1932359"/>
              <a:gd name="connsiteX70" fmla="*/ 148277 w 1574500"/>
              <a:gd name="connsiteY70" fmla="*/ 1927570 h 1932359"/>
              <a:gd name="connsiteX71" fmla="*/ 105442 w 1574500"/>
              <a:gd name="connsiteY71" fmla="*/ 1920431 h 1932359"/>
              <a:gd name="connsiteX72" fmla="*/ 5494 w 1574500"/>
              <a:gd name="connsiteY72" fmla="*/ 1741952 h 1932359"/>
              <a:gd name="connsiteX73" fmla="*/ 269642 w 1574500"/>
              <a:gd name="connsiteY73" fmla="*/ 856698 h 1932359"/>
              <a:gd name="connsiteX74" fmla="*/ 326755 w 1574500"/>
              <a:gd name="connsiteY74" fmla="*/ 778167 h 1932359"/>
              <a:gd name="connsiteX75" fmla="*/ 626600 w 1574500"/>
              <a:gd name="connsiteY75" fmla="*/ 656801 h 1932359"/>
              <a:gd name="connsiteX76" fmla="*/ 790800 w 1574500"/>
              <a:gd name="connsiteY76" fmla="*/ 642523 h 1932359"/>
              <a:gd name="connsiteX77" fmla="*/ 790800 w 1574500"/>
              <a:gd name="connsiteY77" fmla="*/ 0 h 1932359"/>
              <a:gd name="connsiteX78" fmla="*/ 1076366 w 1574500"/>
              <a:gd name="connsiteY78" fmla="*/ 285566 h 1932359"/>
              <a:gd name="connsiteX79" fmla="*/ 790800 w 1574500"/>
              <a:gd name="connsiteY79" fmla="*/ 571132 h 1932359"/>
              <a:gd name="connsiteX80" fmla="*/ 505234 w 1574500"/>
              <a:gd name="connsiteY80" fmla="*/ 285566 h 1932359"/>
              <a:gd name="connsiteX81" fmla="*/ 790800 w 1574500"/>
              <a:gd name="connsiteY81" fmla="*/ 0 h 193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74500" h="1932359">
                <a:moveTo>
                  <a:pt x="1076366" y="1078011"/>
                </a:moveTo>
                <a:lnTo>
                  <a:pt x="1078798" y="1086249"/>
                </a:lnTo>
                <a:lnTo>
                  <a:pt x="1078798" y="1252000"/>
                </a:lnTo>
                <a:cubicBezTo>
                  <a:pt x="1078798" y="1254480"/>
                  <a:pt x="1078116" y="1256713"/>
                  <a:pt x="1076752" y="1258697"/>
                </a:cubicBezTo>
                <a:lnTo>
                  <a:pt x="1076366" y="1258948"/>
                </a:lnTo>
                <a:close/>
                <a:moveTo>
                  <a:pt x="790800" y="642523"/>
                </a:moveTo>
                <a:cubicBezTo>
                  <a:pt x="847914" y="642523"/>
                  <a:pt x="897887" y="649662"/>
                  <a:pt x="955001" y="656801"/>
                </a:cubicBezTo>
                <a:cubicBezTo>
                  <a:pt x="1069227" y="685358"/>
                  <a:pt x="1169175" y="721054"/>
                  <a:pt x="1254845" y="778167"/>
                </a:cubicBezTo>
                <a:cubicBezTo>
                  <a:pt x="1283402" y="792445"/>
                  <a:pt x="1304819" y="821002"/>
                  <a:pt x="1311958" y="856698"/>
                </a:cubicBezTo>
                <a:lnTo>
                  <a:pt x="1568968" y="1741952"/>
                </a:lnTo>
                <a:cubicBezTo>
                  <a:pt x="1590385" y="1820483"/>
                  <a:pt x="1547551" y="1899014"/>
                  <a:pt x="1476159" y="1920431"/>
                </a:cubicBezTo>
                <a:cubicBezTo>
                  <a:pt x="1461881" y="1927570"/>
                  <a:pt x="1447602" y="1927570"/>
                  <a:pt x="1433324" y="1927570"/>
                </a:cubicBezTo>
                <a:cubicBezTo>
                  <a:pt x="1376211" y="1927570"/>
                  <a:pt x="1319098" y="1891875"/>
                  <a:pt x="1297680" y="1827622"/>
                </a:cubicBezTo>
                <a:lnTo>
                  <a:pt x="1078798" y="1086249"/>
                </a:lnTo>
                <a:lnTo>
                  <a:pt x="1078798" y="823003"/>
                </a:lnTo>
                <a:cubicBezTo>
                  <a:pt x="1078798" y="816801"/>
                  <a:pt x="1077992" y="811282"/>
                  <a:pt x="1076379" y="806445"/>
                </a:cubicBezTo>
                <a:cubicBezTo>
                  <a:pt x="1074767" y="801609"/>
                  <a:pt x="1072411" y="797516"/>
                  <a:pt x="1069310" y="794167"/>
                </a:cubicBezTo>
                <a:cubicBezTo>
                  <a:pt x="1066210" y="790819"/>
                  <a:pt x="1062241" y="788276"/>
                  <a:pt x="1057404" y="786540"/>
                </a:cubicBezTo>
                <a:cubicBezTo>
                  <a:pt x="1052567" y="784803"/>
                  <a:pt x="1046800" y="783935"/>
                  <a:pt x="1040103" y="783935"/>
                </a:cubicBezTo>
                <a:lnTo>
                  <a:pt x="974246" y="783935"/>
                </a:lnTo>
                <a:cubicBezTo>
                  <a:pt x="965068" y="783935"/>
                  <a:pt x="957007" y="784865"/>
                  <a:pt x="950062" y="786726"/>
                </a:cubicBezTo>
                <a:cubicBezTo>
                  <a:pt x="943116" y="788586"/>
                  <a:pt x="937101" y="791749"/>
                  <a:pt x="932016" y="796214"/>
                </a:cubicBezTo>
                <a:cubicBezTo>
                  <a:pt x="926931" y="800678"/>
                  <a:pt x="922466" y="806507"/>
                  <a:pt x="918622" y="813701"/>
                </a:cubicBezTo>
                <a:cubicBezTo>
                  <a:pt x="914777" y="820894"/>
                  <a:pt x="911242" y="829700"/>
                  <a:pt x="908018" y="840118"/>
                </a:cubicBezTo>
                <a:lnTo>
                  <a:pt x="800117" y="1126240"/>
                </a:lnTo>
                <a:lnTo>
                  <a:pt x="798629" y="1126240"/>
                </a:lnTo>
                <a:lnTo>
                  <a:pt x="694449" y="839374"/>
                </a:lnTo>
                <a:cubicBezTo>
                  <a:pt x="691473" y="828956"/>
                  <a:pt x="688000" y="820212"/>
                  <a:pt x="684031" y="813143"/>
                </a:cubicBezTo>
                <a:cubicBezTo>
                  <a:pt x="680063" y="806073"/>
                  <a:pt x="675102" y="800368"/>
                  <a:pt x="669149" y="796028"/>
                </a:cubicBezTo>
                <a:cubicBezTo>
                  <a:pt x="663195" y="791687"/>
                  <a:pt x="656126" y="788586"/>
                  <a:pt x="647941" y="786726"/>
                </a:cubicBezTo>
                <a:cubicBezTo>
                  <a:pt x="639755" y="784865"/>
                  <a:pt x="629957" y="783935"/>
                  <a:pt x="618547" y="783935"/>
                </a:cubicBezTo>
                <a:lnTo>
                  <a:pt x="554551" y="783935"/>
                </a:lnTo>
                <a:cubicBezTo>
                  <a:pt x="543389" y="783935"/>
                  <a:pt x="534459" y="787284"/>
                  <a:pt x="527762" y="793981"/>
                </a:cubicBezTo>
                <a:cubicBezTo>
                  <a:pt x="521065" y="800678"/>
                  <a:pt x="517716" y="810352"/>
                  <a:pt x="517716" y="823003"/>
                </a:cubicBezTo>
                <a:lnTo>
                  <a:pt x="517716" y="1252000"/>
                </a:lnTo>
                <a:cubicBezTo>
                  <a:pt x="517716" y="1254480"/>
                  <a:pt x="518398" y="1256713"/>
                  <a:pt x="519762" y="1258697"/>
                </a:cubicBezTo>
                <a:cubicBezTo>
                  <a:pt x="521127" y="1260681"/>
                  <a:pt x="523607" y="1262294"/>
                  <a:pt x="527204" y="1263534"/>
                </a:cubicBezTo>
                <a:cubicBezTo>
                  <a:pt x="530800" y="1264774"/>
                  <a:pt x="535575" y="1265766"/>
                  <a:pt x="541528" y="1266510"/>
                </a:cubicBezTo>
                <a:cubicBezTo>
                  <a:pt x="547482" y="1267255"/>
                  <a:pt x="554923" y="1267627"/>
                  <a:pt x="563853" y="1267627"/>
                </a:cubicBezTo>
                <a:cubicBezTo>
                  <a:pt x="573030" y="1267627"/>
                  <a:pt x="580534" y="1267255"/>
                  <a:pt x="586363" y="1266510"/>
                </a:cubicBezTo>
                <a:cubicBezTo>
                  <a:pt x="592192" y="1265766"/>
                  <a:pt x="596967" y="1264774"/>
                  <a:pt x="600688" y="1263534"/>
                </a:cubicBezTo>
                <a:cubicBezTo>
                  <a:pt x="604408" y="1262294"/>
                  <a:pt x="606951" y="1260681"/>
                  <a:pt x="608315" y="1258697"/>
                </a:cubicBezTo>
                <a:cubicBezTo>
                  <a:pt x="609679" y="1256713"/>
                  <a:pt x="610361" y="1254480"/>
                  <a:pt x="610361" y="1252000"/>
                </a:cubicBezTo>
                <a:lnTo>
                  <a:pt x="610361" y="860210"/>
                </a:lnTo>
                <a:lnTo>
                  <a:pt x="611106" y="860210"/>
                </a:lnTo>
                <a:lnTo>
                  <a:pt x="745795" y="1251628"/>
                </a:lnTo>
                <a:cubicBezTo>
                  <a:pt x="746539" y="1254356"/>
                  <a:pt x="748027" y="1256713"/>
                  <a:pt x="750260" y="1258697"/>
                </a:cubicBezTo>
                <a:cubicBezTo>
                  <a:pt x="752492" y="1260681"/>
                  <a:pt x="755531" y="1262356"/>
                  <a:pt x="759376" y="1263720"/>
                </a:cubicBezTo>
                <a:cubicBezTo>
                  <a:pt x="763220" y="1265084"/>
                  <a:pt x="768119" y="1266076"/>
                  <a:pt x="774072" y="1266696"/>
                </a:cubicBezTo>
                <a:cubicBezTo>
                  <a:pt x="780025" y="1267317"/>
                  <a:pt x="787219" y="1267627"/>
                  <a:pt x="795652" y="1267627"/>
                </a:cubicBezTo>
                <a:cubicBezTo>
                  <a:pt x="804086" y="1267627"/>
                  <a:pt x="811279" y="1267441"/>
                  <a:pt x="817233" y="1267069"/>
                </a:cubicBezTo>
                <a:cubicBezTo>
                  <a:pt x="823186" y="1266696"/>
                  <a:pt x="828085" y="1265890"/>
                  <a:pt x="831929" y="1264650"/>
                </a:cubicBezTo>
                <a:cubicBezTo>
                  <a:pt x="835774" y="1263410"/>
                  <a:pt x="838813" y="1261736"/>
                  <a:pt x="841045" y="1259627"/>
                </a:cubicBezTo>
                <a:cubicBezTo>
                  <a:pt x="843277" y="1257519"/>
                  <a:pt x="844890" y="1254852"/>
                  <a:pt x="845882" y="1251628"/>
                </a:cubicBezTo>
                <a:lnTo>
                  <a:pt x="985408" y="860210"/>
                </a:lnTo>
                <a:lnTo>
                  <a:pt x="986152" y="860210"/>
                </a:lnTo>
                <a:lnTo>
                  <a:pt x="986152" y="1252000"/>
                </a:lnTo>
                <a:cubicBezTo>
                  <a:pt x="986152" y="1254480"/>
                  <a:pt x="986897" y="1256713"/>
                  <a:pt x="988385" y="1258697"/>
                </a:cubicBezTo>
                <a:cubicBezTo>
                  <a:pt x="989873" y="1260681"/>
                  <a:pt x="992354" y="1262294"/>
                  <a:pt x="995826" y="1263534"/>
                </a:cubicBezTo>
                <a:cubicBezTo>
                  <a:pt x="999299" y="1264774"/>
                  <a:pt x="1004012" y="1265766"/>
                  <a:pt x="1009965" y="1266510"/>
                </a:cubicBezTo>
                <a:cubicBezTo>
                  <a:pt x="1015918" y="1267255"/>
                  <a:pt x="1023359" y="1267627"/>
                  <a:pt x="1032289" y="1267627"/>
                </a:cubicBezTo>
                <a:cubicBezTo>
                  <a:pt x="1041467" y="1267627"/>
                  <a:pt x="1049032" y="1267255"/>
                  <a:pt x="1054985" y="1266510"/>
                </a:cubicBezTo>
                <a:cubicBezTo>
                  <a:pt x="1060939" y="1265766"/>
                  <a:pt x="1065713" y="1264774"/>
                  <a:pt x="1069310" y="1263534"/>
                </a:cubicBezTo>
                <a:lnTo>
                  <a:pt x="1076366" y="1258948"/>
                </a:lnTo>
                <a:lnTo>
                  <a:pt x="1076366" y="1327882"/>
                </a:lnTo>
                <a:lnTo>
                  <a:pt x="1256735" y="1932359"/>
                </a:lnTo>
                <a:lnTo>
                  <a:pt x="324867" y="1932359"/>
                </a:lnTo>
                <a:lnTo>
                  <a:pt x="505234" y="1327882"/>
                </a:lnTo>
                <a:lnTo>
                  <a:pt x="505234" y="1078011"/>
                </a:lnTo>
                <a:lnTo>
                  <a:pt x="283921" y="1827622"/>
                </a:lnTo>
                <a:cubicBezTo>
                  <a:pt x="269642" y="1884735"/>
                  <a:pt x="212529" y="1927570"/>
                  <a:pt x="148277" y="1927570"/>
                </a:cubicBezTo>
                <a:cubicBezTo>
                  <a:pt x="133998" y="1927570"/>
                  <a:pt x="119720" y="1927570"/>
                  <a:pt x="105442" y="1920431"/>
                </a:cubicBezTo>
                <a:cubicBezTo>
                  <a:pt x="26911" y="1899014"/>
                  <a:pt x="-15924" y="1820483"/>
                  <a:pt x="5494" y="1741952"/>
                </a:cubicBezTo>
                <a:lnTo>
                  <a:pt x="269642" y="856698"/>
                </a:lnTo>
                <a:cubicBezTo>
                  <a:pt x="276781" y="821002"/>
                  <a:pt x="298199" y="799584"/>
                  <a:pt x="326755" y="778167"/>
                </a:cubicBezTo>
                <a:cubicBezTo>
                  <a:pt x="412425" y="721054"/>
                  <a:pt x="512373" y="678219"/>
                  <a:pt x="626600" y="656801"/>
                </a:cubicBezTo>
                <a:cubicBezTo>
                  <a:pt x="683713" y="649662"/>
                  <a:pt x="733687" y="642523"/>
                  <a:pt x="790800" y="642523"/>
                </a:cubicBezTo>
                <a:close/>
                <a:moveTo>
                  <a:pt x="790800" y="0"/>
                </a:moveTo>
                <a:cubicBezTo>
                  <a:pt x="948514" y="0"/>
                  <a:pt x="1076366" y="127852"/>
                  <a:pt x="1076366" y="285566"/>
                </a:cubicBezTo>
                <a:cubicBezTo>
                  <a:pt x="1076366" y="443280"/>
                  <a:pt x="948514" y="571132"/>
                  <a:pt x="790800" y="571132"/>
                </a:cubicBezTo>
                <a:cubicBezTo>
                  <a:pt x="633086" y="571132"/>
                  <a:pt x="505234" y="443280"/>
                  <a:pt x="505234" y="285566"/>
                </a:cubicBezTo>
                <a:cubicBezTo>
                  <a:pt x="505234" y="127852"/>
                  <a:pt x="633086" y="0"/>
                  <a:pt x="790800" y="0"/>
                </a:cubicBezTo>
                <a:close/>
              </a:path>
            </a:pathLst>
          </a:custGeom>
          <a:solidFill>
            <a:srgbClr val="AFD510"/>
          </a:solidFill>
          <a:ln w="35620" cap="flat">
            <a:noFill/>
            <a:prstDash val="solid"/>
            <a:miter/>
          </a:ln>
        </p:spPr>
        <p:txBody>
          <a:bodyPr wrap="square" rtlCol="0" anchor="ctr">
            <a:noAutofit/>
          </a:bodyPr>
          <a:lstStyle/>
          <a:p>
            <a:endParaRPr lang="en-GB"/>
          </a:p>
        </p:txBody>
      </p:sp>
      <p:sp>
        <p:nvSpPr>
          <p:cNvPr id="383" name="Freeform: Shape 382">
            <a:extLst>
              <a:ext uri="{FF2B5EF4-FFF2-40B4-BE49-F238E27FC236}">
                <a16:creationId xmlns:a16="http://schemas.microsoft.com/office/drawing/2014/main" id="{ED128CE4-CDED-49A0-80D5-5AB41A0D6DDE}"/>
              </a:ext>
            </a:extLst>
          </p:cNvPr>
          <p:cNvSpPr/>
          <p:nvPr/>
        </p:nvSpPr>
        <p:spPr>
          <a:xfrm>
            <a:off x="185458" y="6270375"/>
            <a:ext cx="316807" cy="391413"/>
          </a:xfrm>
          <a:custGeom>
            <a:avLst/>
            <a:gdLst>
              <a:gd name="connsiteX0" fmla="*/ 824770 w 1535446"/>
              <a:gd name="connsiteY0" fmla="*/ 1331010 h 1897034"/>
              <a:gd name="connsiteX1" fmla="*/ 824770 w 1535446"/>
              <a:gd name="connsiteY1" fmla="*/ 1445381 h 1897034"/>
              <a:gd name="connsiteX2" fmla="*/ 861664 w 1535446"/>
              <a:gd name="connsiteY2" fmla="*/ 1482275 h 1897034"/>
              <a:gd name="connsiteX3" fmla="*/ 898558 w 1535446"/>
              <a:gd name="connsiteY3" fmla="*/ 1445381 h 1897034"/>
              <a:gd name="connsiteX4" fmla="*/ 898558 w 1535446"/>
              <a:gd name="connsiteY4" fmla="*/ 1337159 h 1897034"/>
              <a:gd name="connsiteX5" fmla="*/ 591109 w 1535446"/>
              <a:gd name="connsiteY5" fmla="*/ 1297805 h 1897034"/>
              <a:gd name="connsiteX6" fmla="*/ 591109 w 1535446"/>
              <a:gd name="connsiteY6" fmla="*/ 1445381 h 1897034"/>
              <a:gd name="connsiteX7" fmla="*/ 628003 w 1535446"/>
              <a:gd name="connsiteY7" fmla="*/ 1482275 h 1897034"/>
              <a:gd name="connsiteX8" fmla="*/ 664897 w 1535446"/>
              <a:gd name="connsiteY8" fmla="*/ 1445381 h 1897034"/>
              <a:gd name="connsiteX9" fmla="*/ 664897 w 1535446"/>
              <a:gd name="connsiteY9" fmla="*/ 1303954 h 1897034"/>
              <a:gd name="connsiteX10" fmla="*/ 418759 w 1535446"/>
              <a:gd name="connsiteY10" fmla="*/ 1221294 h 1897034"/>
              <a:gd name="connsiteX11" fmla="*/ 424625 w 1535446"/>
              <a:gd name="connsiteY11" fmla="*/ 1227554 h 1897034"/>
              <a:gd name="connsiteX12" fmla="*/ 455831 w 1535446"/>
              <a:gd name="connsiteY12" fmla="*/ 1236316 h 1897034"/>
              <a:gd name="connsiteX13" fmla="*/ 468128 w 1535446"/>
              <a:gd name="connsiteY13" fmla="*/ 1235085 h 1897034"/>
              <a:gd name="connsiteX14" fmla="*/ 468128 w 1535446"/>
              <a:gd name="connsiteY14" fmla="*/ 1445381 h 1897034"/>
              <a:gd name="connsiteX15" fmla="*/ 505022 w 1535446"/>
              <a:gd name="connsiteY15" fmla="*/ 1482275 h 1897034"/>
              <a:gd name="connsiteX16" fmla="*/ 541916 w 1535446"/>
              <a:gd name="connsiteY16" fmla="*/ 1445381 h 1897034"/>
              <a:gd name="connsiteX17" fmla="*/ 541916 w 1535446"/>
              <a:gd name="connsiteY17" fmla="*/ 1268291 h 1897034"/>
              <a:gd name="connsiteX18" fmla="*/ 603407 w 1535446"/>
              <a:gd name="connsiteY18" fmla="*/ 1260911 h 1897034"/>
              <a:gd name="connsiteX19" fmla="*/ 643989 w 1535446"/>
              <a:gd name="connsiteY19" fmla="*/ 1285508 h 1897034"/>
              <a:gd name="connsiteX20" fmla="*/ 689492 w 1535446"/>
              <a:gd name="connsiteY20" fmla="*/ 1273210 h 1897034"/>
              <a:gd name="connsiteX21" fmla="*/ 730075 w 1535446"/>
              <a:gd name="connsiteY21" fmla="*/ 1297805 h 1897034"/>
              <a:gd name="connsiteX22" fmla="*/ 775577 w 1535446"/>
              <a:gd name="connsiteY22" fmla="*/ 1285508 h 1897034"/>
              <a:gd name="connsiteX23" fmla="*/ 816160 w 1535446"/>
              <a:gd name="connsiteY23" fmla="*/ 1310104 h 1897034"/>
              <a:gd name="connsiteX24" fmla="*/ 861663 w 1535446"/>
              <a:gd name="connsiteY24" fmla="*/ 1297805 h 1897034"/>
              <a:gd name="connsiteX25" fmla="*/ 902247 w 1535446"/>
              <a:gd name="connsiteY25" fmla="*/ 1322402 h 1897034"/>
              <a:gd name="connsiteX26" fmla="*/ 947750 w 1535446"/>
              <a:gd name="connsiteY26" fmla="*/ 1310104 h 1897034"/>
              <a:gd name="connsiteX27" fmla="*/ 947750 w 1535446"/>
              <a:gd name="connsiteY27" fmla="*/ 1445381 h 1897034"/>
              <a:gd name="connsiteX28" fmla="*/ 984644 w 1535446"/>
              <a:gd name="connsiteY28" fmla="*/ 1482275 h 1897034"/>
              <a:gd name="connsiteX29" fmla="*/ 1021538 w 1535446"/>
              <a:gd name="connsiteY29" fmla="*/ 1445381 h 1897034"/>
              <a:gd name="connsiteX30" fmla="*/ 1021538 w 1535446"/>
              <a:gd name="connsiteY30" fmla="*/ 1305185 h 1897034"/>
              <a:gd name="connsiteX31" fmla="*/ 1057201 w 1535446"/>
              <a:gd name="connsiteY31" fmla="*/ 1259682 h 1897034"/>
              <a:gd name="connsiteX32" fmla="*/ 1115001 w 1535446"/>
              <a:gd name="connsiteY32" fmla="*/ 1242465 h 1897034"/>
              <a:gd name="connsiteX33" fmla="*/ 1116688 w 1535446"/>
              <a:gd name="connsiteY33" fmla="*/ 1239270 h 1897034"/>
              <a:gd name="connsiteX34" fmla="*/ 1116688 w 1535446"/>
              <a:gd name="connsiteY34" fmla="*/ 1897034 h 1897034"/>
              <a:gd name="connsiteX35" fmla="*/ 837516 w 1535446"/>
              <a:gd name="connsiteY35" fmla="*/ 1897034 h 1897034"/>
              <a:gd name="connsiteX36" fmla="*/ 837516 w 1535446"/>
              <a:gd name="connsiteY36" fmla="*/ 1884415 h 1897034"/>
              <a:gd name="connsiteX37" fmla="*/ 697930 w 1535446"/>
              <a:gd name="connsiteY37" fmla="*/ 1884415 h 1897034"/>
              <a:gd name="connsiteX38" fmla="*/ 697930 w 1535446"/>
              <a:gd name="connsiteY38" fmla="*/ 1897034 h 1897034"/>
              <a:gd name="connsiteX39" fmla="*/ 418759 w 1535446"/>
              <a:gd name="connsiteY39" fmla="*/ 1897034 h 1897034"/>
              <a:gd name="connsiteX40" fmla="*/ 418759 w 1535446"/>
              <a:gd name="connsiteY40" fmla="*/ 1186484 h 1897034"/>
              <a:gd name="connsiteX41" fmla="*/ 418759 w 1535446"/>
              <a:gd name="connsiteY41" fmla="*/ 1221294 h 1897034"/>
              <a:gd name="connsiteX42" fmla="*/ 412078 w 1535446"/>
              <a:gd name="connsiteY42" fmla="*/ 1214164 h 1897034"/>
              <a:gd name="connsiteX43" fmla="*/ 1116688 w 1535446"/>
              <a:gd name="connsiteY43" fmla="*/ 1179505 h 1897034"/>
              <a:gd name="connsiteX44" fmla="*/ 1126586 w 1535446"/>
              <a:gd name="connsiteY44" fmla="*/ 1220515 h 1897034"/>
              <a:gd name="connsiteX45" fmla="*/ 1116688 w 1535446"/>
              <a:gd name="connsiteY45" fmla="*/ 1239270 h 1897034"/>
              <a:gd name="connsiteX46" fmla="*/ 767723 w 1535446"/>
              <a:gd name="connsiteY46" fmla="*/ 628138 h 1897034"/>
              <a:gd name="connsiteX47" fmla="*/ 998039 w 1535446"/>
              <a:gd name="connsiteY47" fmla="*/ 656055 h 1897034"/>
              <a:gd name="connsiteX48" fmla="*/ 1291170 w 1535446"/>
              <a:gd name="connsiteY48" fmla="*/ 809601 h 1897034"/>
              <a:gd name="connsiteX49" fmla="*/ 1333047 w 1535446"/>
              <a:gd name="connsiteY49" fmla="*/ 886373 h 1897034"/>
              <a:gd name="connsiteX50" fmla="*/ 1528467 w 1535446"/>
              <a:gd name="connsiteY50" fmla="*/ 1716911 h 1897034"/>
              <a:gd name="connsiteX51" fmla="*/ 1535446 w 1535446"/>
              <a:gd name="connsiteY51" fmla="*/ 1751807 h 1897034"/>
              <a:gd name="connsiteX52" fmla="*/ 1395860 w 1535446"/>
              <a:gd name="connsiteY52" fmla="*/ 1891394 h 1897034"/>
              <a:gd name="connsiteX53" fmla="*/ 1263254 w 1535446"/>
              <a:gd name="connsiteY53" fmla="*/ 1786704 h 1897034"/>
              <a:gd name="connsiteX54" fmla="*/ 1126586 w 1535446"/>
              <a:gd name="connsiteY54" fmla="*/ 1220515 h 1897034"/>
              <a:gd name="connsiteX55" fmla="*/ 1129606 w 1535446"/>
              <a:gd name="connsiteY55" fmla="*/ 1214795 h 1897034"/>
              <a:gd name="connsiteX56" fmla="*/ 1128529 w 1535446"/>
              <a:gd name="connsiteY56" fmla="*/ 1183434 h 1897034"/>
              <a:gd name="connsiteX57" fmla="*/ 1164194 w 1535446"/>
              <a:gd name="connsiteY57" fmla="*/ 1146540 h 1897034"/>
              <a:gd name="connsiteX58" fmla="*/ 1159275 w 1535446"/>
              <a:gd name="connsiteY58" fmla="*/ 1094889 h 1897034"/>
              <a:gd name="connsiteX59" fmla="*/ 1192480 w 1535446"/>
              <a:gd name="connsiteY59" fmla="*/ 1048155 h 1897034"/>
              <a:gd name="connsiteX60" fmla="*/ 1171572 w 1535446"/>
              <a:gd name="connsiteY60" fmla="*/ 994044 h 1897034"/>
              <a:gd name="connsiteX61" fmla="*/ 1181411 w 1535446"/>
              <a:gd name="connsiteY61" fmla="*/ 965760 h 1897034"/>
              <a:gd name="connsiteX62" fmla="*/ 1266268 w 1535446"/>
              <a:gd name="connsiteY62" fmla="*/ 965760 h 1897034"/>
              <a:gd name="connsiteX63" fmla="*/ 1304391 w 1535446"/>
              <a:gd name="connsiteY63" fmla="*/ 932555 h 1897034"/>
              <a:gd name="connsiteX64" fmla="*/ 1282254 w 1535446"/>
              <a:gd name="connsiteY64" fmla="*/ 894430 h 1897034"/>
              <a:gd name="connsiteX65" fmla="*/ 1183871 w 1535446"/>
              <a:gd name="connsiteY65" fmla="*/ 805885 h 1897034"/>
              <a:gd name="connsiteX66" fmla="*/ 1150666 w 1535446"/>
              <a:gd name="connsiteY66" fmla="*/ 793587 h 1897034"/>
              <a:gd name="connsiteX67" fmla="*/ 998171 w 1535446"/>
              <a:gd name="connsiteY67" fmla="*/ 793587 h 1897034"/>
              <a:gd name="connsiteX68" fmla="*/ 972345 w 1535446"/>
              <a:gd name="connsiteY68" fmla="*/ 813264 h 1897034"/>
              <a:gd name="connsiteX69" fmla="*/ 978494 w 1535446"/>
              <a:gd name="connsiteY69" fmla="*/ 832941 h 1897034"/>
              <a:gd name="connsiteX70" fmla="*/ 996941 w 1535446"/>
              <a:gd name="connsiteY70" fmla="*/ 841550 h 1897034"/>
              <a:gd name="connsiteX71" fmla="*/ 1046133 w 1535446"/>
              <a:gd name="connsiteY71" fmla="*/ 841550 h 1897034"/>
              <a:gd name="connsiteX72" fmla="*/ 1046133 w 1535446"/>
              <a:gd name="connsiteY72" fmla="*/ 853847 h 1897034"/>
              <a:gd name="connsiteX73" fmla="*/ 1023996 w 1535446"/>
              <a:gd name="connsiteY73" fmla="*/ 872295 h 1897034"/>
              <a:gd name="connsiteX74" fmla="*/ 942830 w 1535446"/>
              <a:gd name="connsiteY74" fmla="*/ 898121 h 1897034"/>
              <a:gd name="connsiteX75" fmla="*/ 894868 w 1535446"/>
              <a:gd name="connsiteY75" fmla="*/ 878444 h 1897034"/>
              <a:gd name="connsiteX76" fmla="*/ 849365 w 1535446"/>
              <a:gd name="connsiteY76" fmla="*/ 903039 h 1897034"/>
              <a:gd name="connsiteX77" fmla="*/ 800174 w 1535446"/>
              <a:gd name="connsiteY77" fmla="*/ 878444 h 1897034"/>
              <a:gd name="connsiteX78" fmla="*/ 750981 w 1535446"/>
              <a:gd name="connsiteY78" fmla="*/ 903039 h 1897034"/>
              <a:gd name="connsiteX79" fmla="*/ 701790 w 1535446"/>
              <a:gd name="connsiteY79" fmla="*/ 878444 h 1897034"/>
              <a:gd name="connsiteX80" fmla="*/ 652598 w 1535446"/>
              <a:gd name="connsiteY80" fmla="*/ 903039 h 1897034"/>
              <a:gd name="connsiteX81" fmla="*/ 599716 w 1535446"/>
              <a:gd name="connsiteY81" fmla="*/ 878444 h 1897034"/>
              <a:gd name="connsiteX82" fmla="*/ 550525 w 1535446"/>
              <a:gd name="connsiteY82" fmla="*/ 910418 h 1897034"/>
              <a:gd name="connsiteX83" fmla="*/ 489034 w 1535446"/>
              <a:gd name="connsiteY83" fmla="*/ 893201 h 1897034"/>
              <a:gd name="connsiteX84" fmla="*/ 445991 w 1535446"/>
              <a:gd name="connsiteY84" fmla="*/ 939933 h 1897034"/>
              <a:gd name="connsiteX85" fmla="*/ 443532 w 1535446"/>
              <a:gd name="connsiteY85" fmla="*/ 939933 h 1897034"/>
              <a:gd name="connsiteX86" fmla="*/ 388191 w 1535446"/>
              <a:gd name="connsiteY86" fmla="*/ 974369 h 1897034"/>
              <a:gd name="connsiteX87" fmla="*/ 394340 w 1535446"/>
              <a:gd name="connsiteY87" fmla="*/ 1038318 h 1897034"/>
              <a:gd name="connsiteX88" fmla="*/ 369744 w 1535446"/>
              <a:gd name="connsiteY88" fmla="*/ 1092429 h 1897034"/>
              <a:gd name="connsiteX89" fmla="*/ 402949 w 1535446"/>
              <a:gd name="connsiteY89" fmla="*/ 1141620 h 1897034"/>
              <a:gd name="connsiteX90" fmla="*/ 401719 w 1535446"/>
              <a:gd name="connsiteY90" fmla="*/ 1203111 h 1897034"/>
              <a:gd name="connsiteX91" fmla="*/ 412078 w 1535446"/>
              <a:gd name="connsiteY91" fmla="*/ 1214164 h 1897034"/>
              <a:gd name="connsiteX92" fmla="*/ 272192 w 1535446"/>
              <a:gd name="connsiteY92" fmla="*/ 1793683 h 1897034"/>
              <a:gd name="connsiteX93" fmla="*/ 184842 w 1535446"/>
              <a:gd name="connsiteY93" fmla="*/ 1889867 h 1897034"/>
              <a:gd name="connsiteX94" fmla="*/ 146710 w 1535446"/>
              <a:gd name="connsiteY94" fmla="*/ 1897034 h 1897034"/>
              <a:gd name="connsiteX95" fmla="*/ 132997 w 1535446"/>
              <a:gd name="connsiteY95" fmla="*/ 1897034 h 1897034"/>
              <a:gd name="connsiteX96" fmla="*/ 85387 w 1535446"/>
              <a:gd name="connsiteY96" fmla="*/ 1887359 h 1897034"/>
              <a:gd name="connsiteX97" fmla="*/ 0 w 1535446"/>
              <a:gd name="connsiteY97" fmla="*/ 1758787 h 1897034"/>
              <a:gd name="connsiteX98" fmla="*/ 6979 w 1535446"/>
              <a:gd name="connsiteY98" fmla="*/ 1723890 h 1897034"/>
              <a:gd name="connsiteX99" fmla="*/ 202400 w 1535446"/>
              <a:gd name="connsiteY99" fmla="*/ 893352 h 1897034"/>
              <a:gd name="connsiteX100" fmla="*/ 244276 w 1535446"/>
              <a:gd name="connsiteY100" fmla="*/ 816580 h 1897034"/>
              <a:gd name="connsiteX101" fmla="*/ 537406 w 1535446"/>
              <a:gd name="connsiteY101" fmla="*/ 663036 h 1897034"/>
              <a:gd name="connsiteX102" fmla="*/ 767723 w 1535446"/>
              <a:gd name="connsiteY102" fmla="*/ 628138 h 1897034"/>
              <a:gd name="connsiteX103" fmla="*/ 767722 w 1535446"/>
              <a:gd name="connsiteY103" fmla="*/ 0 h 1897034"/>
              <a:gd name="connsiteX104" fmla="*/ 1046895 w 1535446"/>
              <a:gd name="connsiteY104" fmla="*/ 279172 h 1897034"/>
              <a:gd name="connsiteX105" fmla="*/ 767722 w 1535446"/>
              <a:gd name="connsiteY105" fmla="*/ 558345 h 1897034"/>
              <a:gd name="connsiteX106" fmla="*/ 488550 w 1535446"/>
              <a:gd name="connsiteY106" fmla="*/ 279172 h 1897034"/>
              <a:gd name="connsiteX107" fmla="*/ 767722 w 1535446"/>
              <a:gd name="connsiteY107" fmla="*/ 0 h 189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535446" h="1897034">
                <a:moveTo>
                  <a:pt x="824770" y="1331010"/>
                </a:moveTo>
                <a:lnTo>
                  <a:pt x="824770" y="1445381"/>
                </a:lnTo>
                <a:cubicBezTo>
                  <a:pt x="824770" y="1466289"/>
                  <a:pt x="840758" y="1482275"/>
                  <a:pt x="861664" y="1482275"/>
                </a:cubicBezTo>
                <a:cubicBezTo>
                  <a:pt x="882571" y="1482275"/>
                  <a:pt x="898558" y="1466289"/>
                  <a:pt x="898558" y="1445381"/>
                </a:cubicBezTo>
                <a:lnTo>
                  <a:pt x="898558" y="1337159"/>
                </a:lnTo>
                <a:close/>
                <a:moveTo>
                  <a:pt x="591109" y="1297805"/>
                </a:moveTo>
                <a:lnTo>
                  <a:pt x="591109" y="1445381"/>
                </a:lnTo>
                <a:cubicBezTo>
                  <a:pt x="591109" y="1466287"/>
                  <a:pt x="607097" y="1482275"/>
                  <a:pt x="628003" y="1482275"/>
                </a:cubicBezTo>
                <a:cubicBezTo>
                  <a:pt x="648909" y="1482275"/>
                  <a:pt x="664897" y="1466287"/>
                  <a:pt x="664897" y="1445381"/>
                </a:cubicBezTo>
                <a:lnTo>
                  <a:pt x="664897" y="1303954"/>
                </a:lnTo>
                <a:close/>
                <a:moveTo>
                  <a:pt x="418759" y="1221294"/>
                </a:moveTo>
                <a:lnTo>
                  <a:pt x="424625" y="1227554"/>
                </a:lnTo>
                <a:cubicBezTo>
                  <a:pt x="434002" y="1233242"/>
                  <a:pt x="444762" y="1236316"/>
                  <a:pt x="455831" y="1236316"/>
                </a:cubicBezTo>
                <a:cubicBezTo>
                  <a:pt x="459519" y="1236316"/>
                  <a:pt x="464439" y="1236316"/>
                  <a:pt x="468128" y="1235085"/>
                </a:cubicBezTo>
                <a:lnTo>
                  <a:pt x="468128" y="1445381"/>
                </a:lnTo>
                <a:cubicBezTo>
                  <a:pt x="468128" y="1466287"/>
                  <a:pt x="484116" y="1482275"/>
                  <a:pt x="505022" y="1482275"/>
                </a:cubicBezTo>
                <a:cubicBezTo>
                  <a:pt x="525928" y="1482275"/>
                  <a:pt x="541916" y="1466287"/>
                  <a:pt x="541916" y="1445381"/>
                </a:cubicBezTo>
                <a:lnTo>
                  <a:pt x="541916" y="1268291"/>
                </a:lnTo>
                <a:cubicBezTo>
                  <a:pt x="562822" y="1276899"/>
                  <a:pt x="586188" y="1274439"/>
                  <a:pt x="603407" y="1260911"/>
                </a:cubicBezTo>
                <a:cubicBezTo>
                  <a:pt x="613244" y="1274439"/>
                  <a:pt x="628002" y="1283048"/>
                  <a:pt x="643989" y="1285508"/>
                </a:cubicBezTo>
                <a:cubicBezTo>
                  <a:pt x="659976" y="1287967"/>
                  <a:pt x="677193" y="1283048"/>
                  <a:pt x="689492" y="1273210"/>
                </a:cubicBezTo>
                <a:cubicBezTo>
                  <a:pt x="699330" y="1286737"/>
                  <a:pt x="714087" y="1295345"/>
                  <a:pt x="730075" y="1297805"/>
                </a:cubicBezTo>
                <a:cubicBezTo>
                  <a:pt x="746063" y="1300265"/>
                  <a:pt x="763280" y="1295345"/>
                  <a:pt x="775577" y="1285508"/>
                </a:cubicBezTo>
                <a:cubicBezTo>
                  <a:pt x="785417" y="1299036"/>
                  <a:pt x="800174" y="1307644"/>
                  <a:pt x="816160" y="1310104"/>
                </a:cubicBezTo>
                <a:cubicBezTo>
                  <a:pt x="832148" y="1312563"/>
                  <a:pt x="849365" y="1307644"/>
                  <a:pt x="861663" y="1297805"/>
                </a:cubicBezTo>
                <a:cubicBezTo>
                  <a:pt x="871502" y="1311333"/>
                  <a:pt x="886259" y="1319942"/>
                  <a:pt x="902247" y="1322402"/>
                </a:cubicBezTo>
                <a:cubicBezTo>
                  <a:pt x="918234" y="1324862"/>
                  <a:pt x="935451" y="1319942"/>
                  <a:pt x="947750" y="1310104"/>
                </a:cubicBezTo>
                <a:lnTo>
                  <a:pt x="947750" y="1445381"/>
                </a:lnTo>
                <a:cubicBezTo>
                  <a:pt x="947750" y="1466287"/>
                  <a:pt x="963736" y="1482275"/>
                  <a:pt x="984644" y="1482275"/>
                </a:cubicBezTo>
                <a:cubicBezTo>
                  <a:pt x="1005550" y="1482275"/>
                  <a:pt x="1021538" y="1466287"/>
                  <a:pt x="1021538" y="1445381"/>
                </a:cubicBezTo>
                <a:lnTo>
                  <a:pt x="1021538" y="1305185"/>
                </a:lnTo>
                <a:cubicBezTo>
                  <a:pt x="1039984" y="1296576"/>
                  <a:pt x="1053512" y="1279359"/>
                  <a:pt x="1057201" y="1259682"/>
                </a:cubicBezTo>
                <a:cubicBezTo>
                  <a:pt x="1078107" y="1264602"/>
                  <a:pt x="1100244" y="1258451"/>
                  <a:pt x="1115001" y="1242465"/>
                </a:cubicBezTo>
                <a:lnTo>
                  <a:pt x="1116688" y="1239270"/>
                </a:lnTo>
                <a:lnTo>
                  <a:pt x="1116688" y="1897034"/>
                </a:lnTo>
                <a:lnTo>
                  <a:pt x="837516" y="1897034"/>
                </a:lnTo>
                <a:lnTo>
                  <a:pt x="837516" y="1884415"/>
                </a:lnTo>
                <a:lnTo>
                  <a:pt x="697930" y="1884415"/>
                </a:lnTo>
                <a:lnTo>
                  <a:pt x="697930" y="1897034"/>
                </a:lnTo>
                <a:lnTo>
                  <a:pt x="418759" y="1897034"/>
                </a:lnTo>
                <a:close/>
                <a:moveTo>
                  <a:pt x="418759" y="1186484"/>
                </a:moveTo>
                <a:lnTo>
                  <a:pt x="418759" y="1221294"/>
                </a:lnTo>
                <a:lnTo>
                  <a:pt x="412078" y="1214164"/>
                </a:lnTo>
                <a:close/>
                <a:moveTo>
                  <a:pt x="1116688" y="1179505"/>
                </a:moveTo>
                <a:lnTo>
                  <a:pt x="1126586" y="1220515"/>
                </a:lnTo>
                <a:lnTo>
                  <a:pt x="1116688" y="1239270"/>
                </a:lnTo>
                <a:close/>
                <a:moveTo>
                  <a:pt x="767723" y="628138"/>
                </a:moveTo>
                <a:cubicBezTo>
                  <a:pt x="844495" y="628138"/>
                  <a:pt x="921267" y="642097"/>
                  <a:pt x="998039" y="656055"/>
                </a:cubicBezTo>
                <a:cubicBezTo>
                  <a:pt x="1109708" y="690952"/>
                  <a:pt x="1207419" y="739808"/>
                  <a:pt x="1291170" y="809601"/>
                </a:cubicBezTo>
                <a:cubicBezTo>
                  <a:pt x="1312108" y="830538"/>
                  <a:pt x="1326068" y="858456"/>
                  <a:pt x="1333047" y="886373"/>
                </a:cubicBezTo>
                <a:lnTo>
                  <a:pt x="1528467" y="1716911"/>
                </a:lnTo>
                <a:cubicBezTo>
                  <a:pt x="1528467" y="1723890"/>
                  <a:pt x="1535446" y="1737848"/>
                  <a:pt x="1535446" y="1751807"/>
                </a:cubicBezTo>
                <a:cubicBezTo>
                  <a:pt x="1535446" y="1828580"/>
                  <a:pt x="1472632" y="1891394"/>
                  <a:pt x="1395860" y="1891394"/>
                </a:cubicBezTo>
                <a:cubicBezTo>
                  <a:pt x="1333047" y="1891394"/>
                  <a:pt x="1277212" y="1842539"/>
                  <a:pt x="1263254" y="1786704"/>
                </a:cubicBezTo>
                <a:lnTo>
                  <a:pt x="1126586" y="1220515"/>
                </a:lnTo>
                <a:lnTo>
                  <a:pt x="1129606" y="1214795"/>
                </a:lnTo>
                <a:cubicBezTo>
                  <a:pt x="1131912" y="1204648"/>
                  <a:pt x="1131605" y="1193887"/>
                  <a:pt x="1128529" y="1183434"/>
                </a:cubicBezTo>
                <a:cubicBezTo>
                  <a:pt x="1145747" y="1177285"/>
                  <a:pt x="1158046" y="1163757"/>
                  <a:pt x="1164194" y="1146540"/>
                </a:cubicBezTo>
                <a:cubicBezTo>
                  <a:pt x="1170343" y="1129323"/>
                  <a:pt x="1167883" y="1110877"/>
                  <a:pt x="1159275" y="1094889"/>
                </a:cubicBezTo>
                <a:cubicBezTo>
                  <a:pt x="1177721" y="1085049"/>
                  <a:pt x="1190020" y="1067832"/>
                  <a:pt x="1192480" y="1048155"/>
                </a:cubicBezTo>
                <a:cubicBezTo>
                  <a:pt x="1194938" y="1028480"/>
                  <a:pt x="1187560" y="1007572"/>
                  <a:pt x="1171572" y="994044"/>
                </a:cubicBezTo>
                <a:cubicBezTo>
                  <a:pt x="1178952" y="976827"/>
                  <a:pt x="1181411" y="965760"/>
                  <a:pt x="1181411" y="965760"/>
                </a:cubicBezTo>
                <a:lnTo>
                  <a:pt x="1266268" y="965760"/>
                </a:lnTo>
                <a:cubicBezTo>
                  <a:pt x="1285943" y="965760"/>
                  <a:pt x="1301931" y="952232"/>
                  <a:pt x="1304391" y="932555"/>
                </a:cubicBezTo>
                <a:cubicBezTo>
                  <a:pt x="1305620" y="915338"/>
                  <a:pt x="1282254" y="894430"/>
                  <a:pt x="1282254" y="894430"/>
                </a:cubicBezTo>
                <a:lnTo>
                  <a:pt x="1183871" y="805885"/>
                </a:lnTo>
                <a:cubicBezTo>
                  <a:pt x="1175263" y="797276"/>
                  <a:pt x="1162964" y="793587"/>
                  <a:pt x="1150666" y="793587"/>
                </a:cubicBezTo>
                <a:lnTo>
                  <a:pt x="998171" y="793587"/>
                </a:lnTo>
                <a:cubicBezTo>
                  <a:pt x="985873" y="793587"/>
                  <a:pt x="974805" y="800967"/>
                  <a:pt x="972345" y="813264"/>
                </a:cubicBezTo>
                <a:cubicBezTo>
                  <a:pt x="971116" y="820644"/>
                  <a:pt x="973576" y="828022"/>
                  <a:pt x="978494" y="832941"/>
                </a:cubicBezTo>
                <a:cubicBezTo>
                  <a:pt x="983413" y="839090"/>
                  <a:pt x="990793" y="841550"/>
                  <a:pt x="996941" y="841550"/>
                </a:cubicBezTo>
                <a:lnTo>
                  <a:pt x="1046133" y="841550"/>
                </a:lnTo>
                <a:lnTo>
                  <a:pt x="1046133" y="853847"/>
                </a:lnTo>
                <a:lnTo>
                  <a:pt x="1023996" y="872295"/>
                </a:lnTo>
                <a:cubicBezTo>
                  <a:pt x="994482" y="857536"/>
                  <a:pt x="958817" y="868605"/>
                  <a:pt x="942830" y="898121"/>
                </a:cubicBezTo>
                <a:cubicBezTo>
                  <a:pt x="930533" y="884593"/>
                  <a:pt x="913314" y="877213"/>
                  <a:pt x="894868" y="878444"/>
                </a:cubicBezTo>
                <a:cubicBezTo>
                  <a:pt x="876422" y="879673"/>
                  <a:pt x="860434" y="888282"/>
                  <a:pt x="849365" y="903039"/>
                </a:cubicBezTo>
                <a:cubicBezTo>
                  <a:pt x="838297" y="887052"/>
                  <a:pt x="819851" y="878444"/>
                  <a:pt x="800174" y="878444"/>
                </a:cubicBezTo>
                <a:cubicBezTo>
                  <a:pt x="780497" y="878444"/>
                  <a:pt x="762049" y="887052"/>
                  <a:pt x="750981" y="903039"/>
                </a:cubicBezTo>
                <a:cubicBezTo>
                  <a:pt x="739914" y="887052"/>
                  <a:pt x="721466" y="878444"/>
                  <a:pt x="701790" y="878444"/>
                </a:cubicBezTo>
                <a:cubicBezTo>
                  <a:pt x="682113" y="878444"/>
                  <a:pt x="663666" y="887052"/>
                  <a:pt x="652598" y="903039"/>
                </a:cubicBezTo>
                <a:cubicBezTo>
                  <a:pt x="640301" y="885822"/>
                  <a:pt x="620624" y="877213"/>
                  <a:pt x="599716" y="878444"/>
                </a:cubicBezTo>
                <a:cubicBezTo>
                  <a:pt x="578810" y="879673"/>
                  <a:pt x="560362" y="891972"/>
                  <a:pt x="550525" y="910418"/>
                </a:cubicBezTo>
                <a:cubicBezTo>
                  <a:pt x="534537" y="893201"/>
                  <a:pt x="511171" y="887052"/>
                  <a:pt x="489034" y="893201"/>
                </a:cubicBezTo>
                <a:cubicBezTo>
                  <a:pt x="466899" y="899350"/>
                  <a:pt x="449682" y="917798"/>
                  <a:pt x="445991" y="939933"/>
                </a:cubicBezTo>
                <a:lnTo>
                  <a:pt x="443532" y="939933"/>
                </a:lnTo>
                <a:cubicBezTo>
                  <a:pt x="420166" y="939933"/>
                  <a:pt x="399260" y="953461"/>
                  <a:pt x="388191" y="974369"/>
                </a:cubicBezTo>
                <a:cubicBezTo>
                  <a:pt x="378352" y="995275"/>
                  <a:pt x="379583" y="1019871"/>
                  <a:pt x="394340" y="1038318"/>
                </a:cubicBezTo>
                <a:cubicBezTo>
                  <a:pt x="377123" y="1050615"/>
                  <a:pt x="368514" y="1071523"/>
                  <a:pt x="369744" y="1092429"/>
                </a:cubicBezTo>
                <a:cubicBezTo>
                  <a:pt x="370974" y="1113335"/>
                  <a:pt x="384502" y="1131783"/>
                  <a:pt x="402949" y="1141620"/>
                </a:cubicBezTo>
                <a:cubicBezTo>
                  <a:pt x="391880" y="1160068"/>
                  <a:pt x="391880" y="1184663"/>
                  <a:pt x="401719" y="1203111"/>
                </a:cubicBezTo>
                <a:lnTo>
                  <a:pt x="412078" y="1214164"/>
                </a:lnTo>
                <a:lnTo>
                  <a:pt x="272192" y="1793683"/>
                </a:lnTo>
                <a:cubicBezTo>
                  <a:pt x="261724" y="1835559"/>
                  <a:pt x="227700" y="1873509"/>
                  <a:pt x="184842" y="1889867"/>
                </a:cubicBezTo>
                <a:lnTo>
                  <a:pt x="146710" y="1897034"/>
                </a:lnTo>
                <a:lnTo>
                  <a:pt x="132997" y="1897034"/>
                </a:lnTo>
                <a:lnTo>
                  <a:pt x="85387" y="1887359"/>
                </a:lnTo>
                <a:cubicBezTo>
                  <a:pt x="35333" y="1866094"/>
                  <a:pt x="0" y="1816367"/>
                  <a:pt x="0" y="1758787"/>
                </a:cubicBezTo>
                <a:cubicBezTo>
                  <a:pt x="0" y="1744828"/>
                  <a:pt x="6979" y="1730869"/>
                  <a:pt x="6979" y="1723890"/>
                </a:cubicBezTo>
                <a:lnTo>
                  <a:pt x="202400" y="893352"/>
                </a:lnTo>
                <a:cubicBezTo>
                  <a:pt x="209379" y="865435"/>
                  <a:pt x="223338" y="837517"/>
                  <a:pt x="244276" y="816580"/>
                </a:cubicBezTo>
                <a:cubicBezTo>
                  <a:pt x="328027" y="746787"/>
                  <a:pt x="425738" y="690952"/>
                  <a:pt x="537406" y="663036"/>
                </a:cubicBezTo>
                <a:cubicBezTo>
                  <a:pt x="614179" y="642097"/>
                  <a:pt x="690951" y="628138"/>
                  <a:pt x="767723" y="628138"/>
                </a:cubicBezTo>
                <a:close/>
                <a:moveTo>
                  <a:pt x="767722" y="0"/>
                </a:moveTo>
                <a:cubicBezTo>
                  <a:pt x="921905" y="0"/>
                  <a:pt x="1046895" y="124990"/>
                  <a:pt x="1046895" y="279172"/>
                </a:cubicBezTo>
                <a:cubicBezTo>
                  <a:pt x="1046895" y="433356"/>
                  <a:pt x="921905" y="558345"/>
                  <a:pt x="767722" y="558345"/>
                </a:cubicBezTo>
                <a:cubicBezTo>
                  <a:pt x="613540" y="558345"/>
                  <a:pt x="488550" y="433356"/>
                  <a:pt x="488550" y="279172"/>
                </a:cubicBezTo>
                <a:cubicBezTo>
                  <a:pt x="488550" y="124990"/>
                  <a:pt x="613540" y="0"/>
                  <a:pt x="767722" y="0"/>
                </a:cubicBezTo>
                <a:close/>
              </a:path>
            </a:pathLst>
          </a:custGeom>
          <a:solidFill>
            <a:srgbClr val="AFD510"/>
          </a:solidFill>
          <a:ln w="8136" cap="flat">
            <a:noFill/>
            <a:prstDash val="solid"/>
            <a:miter/>
          </a:ln>
        </p:spPr>
        <p:txBody>
          <a:bodyPr wrap="square" rtlCol="0" anchor="ctr">
            <a:noAutofit/>
          </a:bodyPr>
          <a:lstStyle/>
          <a:p>
            <a:endParaRPr lang="en-GB"/>
          </a:p>
        </p:txBody>
      </p:sp>
    </p:spTree>
    <p:extLst>
      <p:ext uri="{BB962C8B-B14F-4D97-AF65-F5344CB8AC3E}">
        <p14:creationId xmlns:p14="http://schemas.microsoft.com/office/powerpoint/2010/main" val="31304845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4: Why does a  </a:t>
            </a:r>
            <a:r>
              <a:rPr lang="en-US" sz="2800" dirty="0" err="1"/>
              <a:t>Sanatani</a:t>
            </a:r>
            <a:r>
              <a:rPr lang="en-US" sz="2800" dirty="0"/>
              <a:t>/Hindu want to collect good karma?</a:t>
            </a:r>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B00067"/>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461665"/>
          </a:xfrm>
          <a:prstGeom prst="rect">
            <a:avLst/>
          </a:prstGeom>
          <a:solidFill>
            <a:schemeClr val="bg1"/>
          </a:solidFill>
          <a:ln w="28575">
            <a:solidFill>
              <a:srgbClr val="B00067"/>
            </a:solidFill>
          </a:ln>
        </p:spPr>
        <p:txBody>
          <a:bodyPr wrap="square" rtlCol="0">
            <a:spAutoFit/>
          </a:bodyPr>
          <a:lstStyle/>
          <a:p>
            <a:r>
              <a:rPr lang="en-US" sz="1200" dirty="0"/>
              <a:t>I can describe why Hindus do acts of kindness</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576212" y="1806813"/>
            <a:ext cx="1235633" cy="1384995"/>
          </a:xfrm>
          <a:prstGeom prst="rect">
            <a:avLst/>
          </a:prstGeom>
          <a:solidFill>
            <a:schemeClr val="bg1"/>
          </a:solidFill>
          <a:ln w="28575">
            <a:solidFill>
              <a:srgbClr val="B00067"/>
            </a:solidFill>
          </a:ln>
        </p:spPr>
        <p:txBody>
          <a:bodyPr wrap="square" rtlCol="0">
            <a:spAutoFit/>
          </a:bodyPr>
          <a:lstStyle/>
          <a:p>
            <a:r>
              <a:rPr lang="en-US" sz="1200" dirty="0"/>
              <a:t>I can use religious terms to describe how Snakes and Ladders represents some Hindu beliefs</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B00067"/>
          </a:solidFill>
          <a:ln>
            <a:noFill/>
          </a:ln>
        </p:spPr>
        <p:txBody>
          <a:bodyPr wrap="square">
            <a:spAutoFit/>
          </a:bodyPr>
          <a:lstStyle/>
          <a:p>
            <a:pPr algn="ctr"/>
            <a:r>
              <a:rPr lang="en-US" sz="1800" b="1" i="0" u="none" strike="noStrike" noProof="0" dirty="0">
                <a:solidFill>
                  <a:schemeClr val="bg1"/>
                </a:solidFill>
              </a:rPr>
              <a:t>Why does a  </a:t>
            </a:r>
            <a:r>
              <a:rPr lang="en-US" sz="1800" b="1" i="0" u="none" strike="noStrike" noProof="0" dirty="0" err="1">
                <a:solidFill>
                  <a:schemeClr val="bg1"/>
                </a:solidFill>
              </a:rPr>
              <a:t>Sanatani</a:t>
            </a:r>
            <a:r>
              <a:rPr lang="en-US" sz="1800" b="1" i="0" u="none" strike="noStrike" noProof="0" dirty="0">
                <a:solidFill>
                  <a:schemeClr val="bg1"/>
                </a:solidFill>
              </a:rPr>
              <a:t>/Hindu want to collect good karma?</a:t>
            </a:r>
            <a:endParaRPr lang="en-GB" sz="18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B00067"/>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4909840" y="4259502"/>
            <a:ext cx="1860028" cy="646331"/>
          </a:xfrm>
          <a:prstGeom prst="rect">
            <a:avLst/>
          </a:prstGeom>
          <a:solidFill>
            <a:schemeClr val="bg1"/>
          </a:solidFill>
          <a:ln w="28575">
            <a:solidFill>
              <a:srgbClr val="B00067"/>
            </a:solidFill>
          </a:ln>
        </p:spPr>
        <p:txBody>
          <a:bodyPr wrap="square" rtlCol="0">
            <a:spAutoFit/>
          </a:bodyPr>
          <a:lstStyle/>
          <a:p>
            <a:r>
              <a:rPr lang="en-US" sz="1200" dirty="0"/>
              <a:t>I can recognize some of the things that influence me to do good or bad</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646331"/>
          </a:xfrm>
          <a:prstGeom prst="rect">
            <a:avLst/>
          </a:prstGeom>
          <a:solidFill>
            <a:schemeClr val="bg1"/>
          </a:solidFill>
          <a:ln w="28575">
            <a:solidFill>
              <a:srgbClr val="B00067"/>
            </a:solidFill>
          </a:ln>
        </p:spPr>
        <p:txBody>
          <a:bodyPr wrap="square" rtlCol="0">
            <a:spAutoFit/>
          </a:bodyPr>
          <a:lstStyle/>
          <a:p>
            <a:r>
              <a:rPr lang="en-US" sz="1200" dirty="0"/>
              <a:t>I reflect on how Hindus show their beliefs about reincarnation</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017205"/>
            <a:ext cx="1308095" cy="1015663"/>
          </a:xfrm>
          <a:prstGeom prst="rect">
            <a:avLst/>
          </a:prstGeom>
          <a:solidFill>
            <a:schemeClr val="bg1"/>
          </a:solidFill>
          <a:ln w="28575">
            <a:solidFill>
              <a:srgbClr val="B00067"/>
            </a:solidFill>
          </a:ln>
        </p:spPr>
        <p:txBody>
          <a:bodyPr wrap="square" rtlCol="0">
            <a:spAutoFit/>
          </a:bodyPr>
          <a:lstStyle/>
          <a:p>
            <a:r>
              <a:rPr lang="en-US" sz="1200" dirty="0"/>
              <a:t>I can describe what Hindus might learn from a story in the Panchatantra</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594275" cy="461665"/>
          </a:xfrm>
          <a:prstGeom prst="rect">
            <a:avLst/>
          </a:prstGeom>
          <a:solidFill>
            <a:schemeClr val="bg1"/>
          </a:solidFill>
          <a:ln w="28575">
            <a:solidFill>
              <a:srgbClr val="B00067"/>
            </a:solidFill>
          </a:ln>
        </p:spPr>
        <p:txBody>
          <a:bodyPr wrap="square" rtlCol="0">
            <a:spAutoFit/>
          </a:bodyPr>
          <a:lstStyle/>
          <a:p>
            <a:r>
              <a:rPr lang="en-US" sz="1200" dirty="0"/>
              <a:t>I know some ways Hindus worship </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703709" y="419517"/>
            <a:ext cx="1410519" cy="461665"/>
          </a:xfrm>
          <a:prstGeom prst="rect">
            <a:avLst/>
          </a:prstGeom>
          <a:solidFill>
            <a:schemeClr val="bg1"/>
          </a:solidFill>
          <a:ln w="28575">
            <a:solidFill>
              <a:srgbClr val="B00067"/>
            </a:solidFill>
          </a:ln>
        </p:spPr>
        <p:txBody>
          <a:bodyPr wrap="square" rtlCol="0">
            <a:spAutoFit/>
          </a:bodyPr>
          <a:lstStyle/>
          <a:p>
            <a:pPr algn="ctr"/>
            <a:r>
              <a:rPr lang="en-US" sz="1200" dirty="0"/>
              <a:t>I can describe how Hindus do </a:t>
            </a:r>
            <a:r>
              <a:rPr lang="en-US" sz="1200" dirty="0" err="1"/>
              <a:t>Sewa</a:t>
            </a:r>
            <a:endParaRPr lang="en-GB" sz="1200" dirty="0"/>
          </a:p>
        </p:txBody>
      </p:sp>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2">
            <a:duotone>
              <a:prstClr val="black"/>
              <a:srgbClr val="B00067">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1146136588"/>
              </p:ext>
            </p:extLst>
          </p:nvPr>
        </p:nvGraphicFramePr>
        <p:xfrm>
          <a:off x="441960" y="4921568"/>
          <a:ext cx="6462706" cy="4346028"/>
        </p:xfrm>
        <a:graphic>
          <a:graphicData uri="http://schemas.openxmlformats.org/drawingml/2006/table">
            <a:tbl>
              <a:tblPr firstRow="1" bandRow="1">
                <a:tableStyleId>{5C22544A-7EE6-4342-B048-85BDC9FD1C3A}</a:tableStyleId>
              </a:tblPr>
              <a:tblGrid>
                <a:gridCol w="1243965">
                  <a:extLst>
                    <a:ext uri="{9D8B030D-6E8A-4147-A177-3AD203B41FA5}">
                      <a16:colId xmlns:a16="http://schemas.microsoft.com/office/drawing/2014/main" val="1987430199"/>
                    </a:ext>
                  </a:extLst>
                </a:gridCol>
                <a:gridCol w="5218741">
                  <a:extLst>
                    <a:ext uri="{9D8B030D-6E8A-4147-A177-3AD203B41FA5}">
                      <a16:colId xmlns:a16="http://schemas.microsoft.com/office/drawing/2014/main" val="895931594"/>
                    </a:ext>
                  </a:extLst>
                </a:gridCol>
              </a:tblGrid>
              <a:tr h="406423">
                <a:tc>
                  <a:txBody>
                    <a:bodyPr/>
                    <a:lstStyle/>
                    <a:p>
                      <a:r>
                        <a:rPr lang="en-US" b="1" dirty="0">
                          <a:solidFill>
                            <a:sysClr val="windowText" lastClr="000000"/>
                          </a:solidFill>
                        </a:rPr>
                        <a:t>Aum</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chemeClr val="tx1"/>
                          </a:solidFill>
                        </a:rPr>
                        <a:t>sacred sound/symbol for </a:t>
                      </a:r>
                      <a:r>
                        <a:rPr lang="en-US" b="0" dirty="0" err="1">
                          <a:solidFill>
                            <a:schemeClr val="tx1"/>
                          </a:solidFill>
                        </a:rPr>
                        <a:t>Sanatani</a:t>
                      </a:r>
                      <a:r>
                        <a:rPr lang="en-US" b="0" dirty="0">
                          <a:solidFill>
                            <a:schemeClr val="tx1"/>
                          </a:solidFill>
                        </a:rPr>
                        <a:t> (Hindus) sometimes written ‘om’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539174">
                <a:tc>
                  <a:txBody>
                    <a:bodyPr/>
                    <a:lstStyle/>
                    <a:p>
                      <a:r>
                        <a:rPr lang="en-US" b="1" dirty="0">
                          <a:solidFill>
                            <a:sysClr val="windowText" lastClr="000000"/>
                          </a:solidFill>
                        </a:rPr>
                        <a:t>Brahman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t>For </a:t>
                      </a:r>
                      <a:r>
                        <a:rPr lang="en-US" b="0" dirty="0" err="1"/>
                        <a:t>Sanatani</a:t>
                      </a:r>
                      <a:r>
                        <a:rPr lang="en-US" b="0" dirty="0"/>
                        <a:t> (Hindus), Brahman is the Ultimate Reality. Brahman is beyond human understanding and often shown using the aum symbol</a:t>
                      </a:r>
                      <a:endParaRPr lang="en-GB"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93784">
                <a:tc>
                  <a:txBody>
                    <a:bodyPr/>
                    <a:lstStyle/>
                    <a:p>
                      <a:r>
                        <a:rPr lang="en-US" b="1" dirty="0">
                          <a:solidFill>
                            <a:sysClr val="windowText" lastClr="000000"/>
                          </a:solidFill>
                        </a:rPr>
                        <a:t>atman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spark of Brahman inside each animal/human being (</a:t>
                      </a:r>
                      <a:r>
                        <a:rPr lang="en-US" b="0" i="1" dirty="0" err="1">
                          <a:solidFill>
                            <a:sysClr val="windowText" lastClr="000000"/>
                          </a:solidFill>
                        </a:rPr>
                        <a:t>jiva</a:t>
                      </a:r>
                      <a:r>
                        <a:rPr lang="en-US" b="0" dirty="0">
                          <a:solidFill>
                            <a:sysClr val="windowText" lastClr="000000"/>
                          </a:solidFill>
                        </a:rPr>
                        <a:t>)</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514018"/>
                  </a:ext>
                </a:extLst>
              </a:tr>
              <a:tr h="393784">
                <a:tc>
                  <a:txBody>
                    <a:bodyPr/>
                    <a:lstStyle/>
                    <a:p>
                      <a:r>
                        <a:rPr lang="en-US" b="1" dirty="0">
                          <a:solidFill>
                            <a:sysClr val="windowText" lastClr="000000"/>
                          </a:solidFill>
                        </a:rPr>
                        <a:t>mandir</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t>a </a:t>
                      </a:r>
                      <a:r>
                        <a:rPr lang="en-US" dirty="0" err="1"/>
                        <a:t>Sanatan</a:t>
                      </a:r>
                      <a:r>
                        <a:rPr lang="en-US" dirty="0"/>
                        <a:t>/Hindu place for worship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393784">
                <a:tc>
                  <a:txBody>
                    <a:bodyPr/>
                    <a:lstStyle/>
                    <a:p>
                      <a:r>
                        <a:rPr lang="en-US" b="1" dirty="0">
                          <a:solidFill>
                            <a:sysClr val="windowText" lastClr="000000"/>
                          </a:solidFill>
                        </a:rPr>
                        <a:t>karma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actions and the results of the actions themselves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434375">
                <a:tc>
                  <a:txBody>
                    <a:bodyPr/>
                    <a:lstStyle/>
                    <a:p>
                      <a:r>
                        <a:rPr lang="en-US" b="1">
                          <a:solidFill>
                            <a:sysClr val="windowText" lastClr="000000"/>
                          </a:solidFill>
                        </a:rPr>
                        <a:t>sewa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serving others in a variety of ways without any reward or personal gain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97574134"/>
                  </a:ext>
                </a:extLst>
              </a:tr>
              <a:tr h="393784">
                <a:tc>
                  <a:txBody>
                    <a:bodyPr/>
                    <a:lstStyle/>
                    <a:p>
                      <a:r>
                        <a:rPr lang="en-US" b="1" dirty="0">
                          <a:solidFill>
                            <a:sysClr val="windowText" lastClr="000000"/>
                          </a:solidFill>
                        </a:rPr>
                        <a:t>Panchatantra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collection of ancient Indian animal fables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9854895"/>
                  </a:ext>
                </a:extLst>
              </a:tr>
              <a:tr h="393784">
                <a:tc>
                  <a:txBody>
                    <a:bodyPr/>
                    <a:lstStyle/>
                    <a:p>
                      <a:r>
                        <a:rPr lang="en-US" b="1" dirty="0">
                          <a:solidFill>
                            <a:sysClr val="windowText" lastClr="000000"/>
                          </a:solidFill>
                        </a:rPr>
                        <a:t>samsara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process of life, death and rebirth / reincarnation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74621611"/>
                  </a:ext>
                </a:extLst>
              </a:tr>
              <a:tr h="393784">
                <a:tc>
                  <a:txBody>
                    <a:bodyPr/>
                    <a:lstStyle/>
                    <a:p>
                      <a:r>
                        <a:rPr lang="en-US" b="1" dirty="0">
                          <a:solidFill>
                            <a:sysClr val="windowText" lastClr="000000"/>
                          </a:solidFill>
                        </a:rPr>
                        <a:t>moksha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ultimate enlightenment, the end of the death and rebirth cycle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4870149"/>
                  </a:ext>
                </a:extLst>
              </a:tr>
              <a:tr h="603352">
                <a:tc>
                  <a:txBody>
                    <a:bodyPr/>
                    <a:lstStyle/>
                    <a:p>
                      <a:r>
                        <a:rPr lang="en-US" b="1" dirty="0" err="1">
                          <a:solidFill>
                            <a:sysClr val="windowText" lastClr="000000"/>
                          </a:solidFill>
                        </a:rPr>
                        <a:t>chitram</a:t>
                      </a:r>
                      <a:r>
                        <a:rPr lang="en-US" b="1" dirty="0">
                          <a:solidFill>
                            <a:sysClr val="windowText" lastClr="000000"/>
                          </a:solidFill>
                        </a:rPr>
                        <a:t> moksha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game of snakes and ladders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0814109"/>
                  </a:ext>
                </a:extLst>
              </a:tr>
            </a:tbl>
          </a:graphicData>
        </a:graphic>
      </p:graphicFrame>
      <p:pic>
        <p:nvPicPr>
          <p:cNvPr id="130" name="Graphic 129">
            <a:extLst>
              <a:ext uri="{FF2B5EF4-FFF2-40B4-BE49-F238E27FC236}">
                <a16:creationId xmlns:a16="http://schemas.microsoft.com/office/drawing/2014/main" id="{23A092C9-831A-45C9-9EF1-958EA6858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896" y="2151945"/>
            <a:ext cx="705661" cy="727465"/>
          </a:xfrm>
          <a:prstGeom prst="rect">
            <a:avLst/>
          </a:prstGeom>
        </p:spPr>
      </p:pic>
      <p:pic>
        <p:nvPicPr>
          <p:cNvPr id="132" name="Graphic 131">
            <a:extLst>
              <a:ext uri="{FF2B5EF4-FFF2-40B4-BE49-F238E27FC236}">
                <a16:creationId xmlns:a16="http://schemas.microsoft.com/office/drawing/2014/main" id="{FB632680-948E-4D97-B8C3-6CCBAC8949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17" y="4916517"/>
            <a:ext cx="358262" cy="369332"/>
          </a:xfrm>
          <a:prstGeom prst="rect">
            <a:avLst/>
          </a:prstGeom>
        </p:spPr>
      </p:pic>
      <p:grpSp>
        <p:nvGrpSpPr>
          <p:cNvPr id="176" name="Group 175">
            <a:extLst>
              <a:ext uri="{FF2B5EF4-FFF2-40B4-BE49-F238E27FC236}">
                <a16:creationId xmlns:a16="http://schemas.microsoft.com/office/drawing/2014/main" id="{3BDC6576-FDDB-4DD1-AEC1-59B4EE576072}"/>
              </a:ext>
            </a:extLst>
          </p:cNvPr>
          <p:cNvGrpSpPr/>
          <p:nvPr/>
        </p:nvGrpSpPr>
        <p:grpSpPr>
          <a:xfrm>
            <a:off x="64018" y="6238971"/>
            <a:ext cx="405250" cy="315432"/>
            <a:chOff x="-4102309" y="5440901"/>
            <a:chExt cx="2885249" cy="2245772"/>
          </a:xfrm>
        </p:grpSpPr>
        <p:pic>
          <p:nvPicPr>
            <p:cNvPr id="177" name="Picture 176" descr="A picture containing text, ray, vector graphics&#10;&#10;Description automatically generated">
              <a:extLst>
                <a:ext uri="{FF2B5EF4-FFF2-40B4-BE49-F238E27FC236}">
                  <a16:creationId xmlns:a16="http://schemas.microsoft.com/office/drawing/2014/main" id="{0F917467-FFBE-4BAC-907D-A7596BC88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4683" y="5440901"/>
              <a:ext cx="1325883" cy="966218"/>
            </a:xfrm>
            <a:prstGeom prst="rect">
              <a:avLst/>
            </a:prstGeom>
            <a:ln>
              <a:noFill/>
            </a:ln>
          </p:spPr>
        </p:pic>
        <p:sp>
          <p:nvSpPr>
            <p:cNvPr id="178" name="Rectangle 177">
              <a:extLst>
                <a:ext uri="{FF2B5EF4-FFF2-40B4-BE49-F238E27FC236}">
                  <a16:creationId xmlns:a16="http://schemas.microsoft.com/office/drawing/2014/main" id="{28D8107C-2FA3-4D05-88A9-CA33F7AB2B5E}"/>
                </a:ext>
              </a:extLst>
            </p:cNvPr>
            <p:cNvSpPr/>
            <p:nvPr/>
          </p:nvSpPr>
          <p:spPr>
            <a:xfrm>
              <a:off x="-3066476" y="6395841"/>
              <a:ext cx="809071"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Rectangle 178">
              <a:extLst>
                <a:ext uri="{FF2B5EF4-FFF2-40B4-BE49-F238E27FC236}">
                  <a16:creationId xmlns:a16="http://schemas.microsoft.com/office/drawing/2014/main" id="{BD5F6C63-D56D-4194-83E1-5AB63B9DCB62}"/>
                </a:ext>
              </a:extLst>
            </p:cNvPr>
            <p:cNvSpPr/>
            <p:nvPr/>
          </p:nvSpPr>
          <p:spPr>
            <a:xfrm>
              <a:off x="-2150129" y="6395841"/>
              <a:ext cx="431743"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7B6442D6-74A4-4B53-B5EB-9023723F1304}"/>
                </a:ext>
              </a:extLst>
            </p:cNvPr>
            <p:cNvSpPr/>
            <p:nvPr/>
          </p:nvSpPr>
          <p:spPr>
            <a:xfrm>
              <a:off x="-3604894" y="6395841"/>
              <a:ext cx="431743"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5D287473-0F2D-46E4-B2A6-4080A6CA6CAC}"/>
                </a:ext>
              </a:extLst>
            </p:cNvPr>
            <p:cNvSpPr/>
            <p:nvPr/>
          </p:nvSpPr>
          <p:spPr>
            <a:xfrm>
              <a:off x="-1644008" y="6175248"/>
              <a:ext cx="307348" cy="1511425"/>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2" name="Picture 181" descr="A picture containing text, ray, vector graphics&#10;&#10;Description automatically generated">
              <a:extLst>
                <a:ext uri="{FF2B5EF4-FFF2-40B4-BE49-F238E27FC236}">
                  <a16:creationId xmlns:a16="http://schemas.microsoft.com/office/drawing/2014/main" id="{2CC0FCF1-DFA4-4039-A338-253208C51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0934" y="5776304"/>
              <a:ext cx="543874" cy="396340"/>
            </a:xfrm>
            <a:prstGeom prst="rect">
              <a:avLst/>
            </a:prstGeom>
            <a:ln>
              <a:noFill/>
            </a:ln>
          </p:spPr>
        </p:pic>
        <p:sp>
          <p:nvSpPr>
            <p:cNvPr id="183" name="Rectangle 182">
              <a:extLst>
                <a:ext uri="{FF2B5EF4-FFF2-40B4-BE49-F238E27FC236}">
                  <a16:creationId xmlns:a16="http://schemas.microsoft.com/office/drawing/2014/main" id="{C12F21CE-638D-4E9C-B662-D8039B499531}"/>
                </a:ext>
              </a:extLst>
            </p:cNvPr>
            <p:cNvSpPr/>
            <p:nvPr/>
          </p:nvSpPr>
          <p:spPr>
            <a:xfrm>
              <a:off x="-3978101" y="6172644"/>
              <a:ext cx="307348" cy="1511425"/>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4" name="Picture 183" descr="A picture containing text, ray, vector graphics&#10;&#10;Description automatically generated">
              <a:extLst>
                <a:ext uri="{FF2B5EF4-FFF2-40B4-BE49-F238E27FC236}">
                  <a16:creationId xmlns:a16="http://schemas.microsoft.com/office/drawing/2014/main" id="{C92B9D6B-C26E-4980-9C4F-D76FE6265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2309" y="5776304"/>
              <a:ext cx="543874" cy="396340"/>
            </a:xfrm>
            <a:prstGeom prst="rect">
              <a:avLst/>
            </a:prstGeom>
            <a:ln>
              <a:noFill/>
            </a:ln>
          </p:spPr>
        </p:pic>
        <p:sp>
          <p:nvSpPr>
            <p:cNvPr id="185" name="Flowchart: Delay 184">
              <a:extLst>
                <a:ext uri="{FF2B5EF4-FFF2-40B4-BE49-F238E27FC236}">
                  <a16:creationId xmlns:a16="http://schemas.microsoft.com/office/drawing/2014/main" id="{C3A21076-4249-4C7E-8B7B-415FE0E705C6}"/>
                </a:ext>
              </a:extLst>
            </p:cNvPr>
            <p:cNvSpPr/>
            <p:nvPr/>
          </p:nvSpPr>
          <p:spPr>
            <a:xfrm rot="16200000">
              <a:off x="-2942343" y="7163143"/>
              <a:ext cx="560465" cy="48138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6" name="Group 185">
              <a:extLst>
                <a:ext uri="{FF2B5EF4-FFF2-40B4-BE49-F238E27FC236}">
                  <a16:creationId xmlns:a16="http://schemas.microsoft.com/office/drawing/2014/main" id="{CE00B40A-DBA4-4FB2-BC8B-B5930A62EAF1}"/>
                </a:ext>
              </a:extLst>
            </p:cNvPr>
            <p:cNvGrpSpPr/>
            <p:nvPr/>
          </p:nvGrpSpPr>
          <p:grpSpPr>
            <a:xfrm>
              <a:off x="-3899578" y="6303264"/>
              <a:ext cx="141718" cy="1058400"/>
              <a:chOff x="-3899578" y="6303264"/>
              <a:chExt cx="141718" cy="1058400"/>
            </a:xfrm>
          </p:grpSpPr>
          <p:sp>
            <p:nvSpPr>
              <p:cNvPr id="194" name="Flowchart: Terminator 193">
                <a:extLst>
                  <a:ext uri="{FF2B5EF4-FFF2-40B4-BE49-F238E27FC236}">
                    <a16:creationId xmlns:a16="http://schemas.microsoft.com/office/drawing/2014/main" id="{4D8263E4-F784-4FBA-A75B-E6BA06706EB7}"/>
                  </a:ext>
                </a:extLst>
              </p:cNvPr>
              <p:cNvSpPr/>
              <p:nvPr/>
            </p:nvSpPr>
            <p:spPr>
              <a:xfrm>
                <a:off x="-3899578" y="630326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Flowchart: Terminator 194">
                <a:extLst>
                  <a:ext uri="{FF2B5EF4-FFF2-40B4-BE49-F238E27FC236}">
                    <a16:creationId xmlns:a16="http://schemas.microsoft.com/office/drawing/2014/main" id="{5BE8B034-F8A2-426B-8C5C-2E23CE7A5DF4}"/>
                  </a:ext>
                </a:extLst>
              </p:cNvPr>
              <p:cNvSpPr/>
              <p:nvPr/>
            </p:nvSpPr>
            <p:spPr>
              <a:xfrm>
                <a:off x="-3899578" y="669960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Flowchart: Terminator 195">
                <a:extLst>
                  <a:ext uri="{FF2B5EF4-FFF2-40B4-BE49-F238E27FC236}">
                    <a16:creationId xmlns:a16="http://schemas.microsoft.com/office/drawing/2014/main" id="{A7828E0B-74C5-4589-8C95-39D4A4082660}"/>
                  </a:ext>
                </a:extLst>
              </p:cNvPr>
              <p:cNvSpPr/>
              <p:nvPr/>
            </p:nvSpPr>
            <p:spPr>
              <a:xfrm>
                <a:off x="-3897211" y="709594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7" name="Group 186">
              <a:extLst>
                <a:ext uri="{FF2B5EF4-FFF2-40B4-BE49-F238E27FC236}">
                  <a16:creationId xmlns:a16="http://schemas.microsoft.com/office/drawing/2014/main" id="{605B9AA6-8E0B-425D-807C-8179C3049148}"/>
                </a:ext>
              </a:extLst>
            </p:cNvPr>
            <p:cNvGrpSpPr/>
            <p:nvPr/>
          </p:nvGrpSpPr>
          <p:grpSpPr>
            <a:xfrm>
              <a:off x="-1556094" y="6303264"/>
              <a:ext cx="141718" cy="1058400"/>
              <a:chOff x="-3899578" y="6303264"/>
              <a:chExt cx="141718" cy="1058400"/>
            </a:xfrm>
          </p:grpSpPr>
          <p:sp>
            <p:nvSpPr>
              <p:cNvPr id="191" name="Flowchart: Terminator 190">
                <a:extLst>
                  <a:ext uri="{FF2B5EF4-FFF2-40B4-BE49-F238E27FC236}">
                    <a16:creationId xmlns:a16="http://schemas.microsoft.com/office/drawing/2014/main" id="{80514952-887B-42B1-91E1-9651F4023AE4}"/>
                  </a:ext>
                </a:extLst>
              </p:cNvPr>
              <p:cNvSpPr/>
              <p:nvPr/>
            </p:nvSpPr>
            <p:spPr>
              <a:xfrm>
                <a:off x="-3899578" y="630326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Flowchart: Terminator 191">
                <a:extLst>
                  <a:ext uri="{FF2B5EF4-FFF2-40B4-BE49-F238E27FC236}">
                    <a16:creationId xmlns:a16="http://schemas.microsoft.com/office/drawing/2014/main" id="{DB51AF13-8EC0-43DD-8CF6-13A8A590C77E}"/>
                  </a:ext>
                </a:extLst>
              </p:cNvPr>
              <p:cNvSpPr/>
              <p:nvPr/>
            </p:nvSpPr>
            <p:spPr>
              <a:xfrm>
                <a:off x="-3899578" y="669960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Flowchart: Terminator 192">
                <a:extLst>
                  <a:ext uri="{FF2B5EF4-FFF2-40B4-BE49-F238E27FC236}">
                    <a16:creationId xmlns:a16="http://schemas.microsoft.com/office/drawing/2014/main" id="{59B7F536-3560-4E02-B6B4-141987568BD1}"/>
                  </a:ext>
                </a:extLst>
              </p:cNvPr>
              <p:cNvSpPr/>
              <p:nvPr/>
            </p:nvSpPr>
            <p:spPr>
              <a:xfrm>
                <a:off x="-3897211" y="709594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8" name="Flowchart: Delay 187">
              <a:extLst>
                <a:ext uri="{FF2B5EF4-FFF2-40B4-BE49-F238E27FC236}">
                  <a16:creationId xmlns:a16="http://schemas.microsoft.com/office/drawing/2014/main" id="{2F1543E7-3512-4A51-9C54-5B6FAEDE969C}"/>
                </a:ext>
              </a:extLst>
            </p:cNvPr>
            <p:cNvSpPr/>
            <p:nvPr/>
          </p:nvSpPr>
          <p:spPr>
            <a:xfrm rot="16200000">
              <a:off x="-2836471" y="6457479"/>
              <a:ext cx="348724" cy="48138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Flowchart: Delay 188">
              <a:extLst>
                <a:ext uri="{FF2B5EF4-FFF2-40B4-BE49-F238E27FC236}">
                  <a16:creationId xmlns:a16="http://schemas.microsoft.com/office/drawing/2014/main" id="{2ADB62F6-31B4-43A0-9E75-86D42B697AF5}"/>
                </a:ext>
              </a:extLst>
            </p:cNvPr>
            <p:cNvSpPr/>
            <p:nvPr/>
          </p:nvSpPr>
          <p:spPr>
            <a:xfrm rot="16200000">
              <a:off x="-3559568" y="6555508"/>
              <a:ext cx="341090" cy="29296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Flowchart: Delay 189">
              <a:extLst>
                <a:ext uri="{FF2B5EF4-FFF2-40B4-BE49-F238E27FC236}">
                  <a16:creationId xmlns:a16="http://schemas.microsoft.com/office/drawing/2014/main" id="{A9BF3BE5-F2D3-4045-8C5A-8DE1AA8EBAEC}"/>
                </a:ext>
              </a:extLst>
            </p:cNvPr>
            <p:cNvSpPr/>
            <p:nvPr/>
          </p:nvSpPr>
          <p:spPr>
            <a:xfrm rot="16200000">
              <a:off x="-2105927" y="6555508"/>
              <a:ext cx="341090" cy="29296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a:extLst>
              <a:ext uri="{FF2B5EF4-FFF2-40B4-BE49-F238E27FC236}">
                <a16:creationId xmlns:a16="http://schemas.microsoft.com/office/drawing/2014/main" id="{7CF0981A-302A-44BD-A2DB-B2D39DFE55B0}"/>
              </a:ext>
            </a:extLst>
          </p:cNvPr>
          <p:cNvGrpSpPr/>
          <p:nvPr/>
        </p:nvGrpSpPr>
        <p:grpSpPr>
          <a:xfrm>
            <a:off x="37315" y="5351934"/>
            <a:ext cx="438751" cy="412084"/>
            <a:chOff x="37315" y="6023445"/>
            <a:chExt cx="438751" cy="412084"/>
          </a:xfrm>
        </p:grpSpPr>
        <p:sp>
          <p:nvSpPr>
            <p:cNvPr id="14" name="Rectangle 13">
              <a:extLst>
                <a:ext uri="{FF2B5EF4-FFF2-40B4-BE49-F238E27FC236}">
                  <a16:creationId xmlns:a16="http://schemas.microsoft.com/office/drawing/2014/main" id="{3C6079C5-7AE2-4951-9E02-B80EB0837881}"/>
                </a:ext>
              </a:extLst>
            </p:cNvPr>
            <p:cNvSpPr/>
            <p:nvPr/>
          </p:nvSpPr>
          <p:spPr>
            <a:xfrm>
              <a:off x="37315" y="6023445"/>
              <a:ext cx="438751" cy="412084"/>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8" name="Graphic 197">
              <a:extLst>
                <a:ext uri="{FF2B5EF4-FFF2-40B4-BE49-F238E27FC236}">
                  <a16:creationId xmlns:a16="http://schemas.microsoft.com/office/drawing/2014/main" id="{061B7C92-6615-4011-8A66-DF466830DE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45" y="6040775"/>
              <a:ext cx="358262" cy="369332"/>
            </a:xfrm>
            <a:prstGeom prst="rect">
              <a:avLst/>
            </a:prstGeom>
          </p:spPr>
        </p:pic>
      </p:grpSp>
      <p:grpSp>
        <p:nvGrpSpPr>
          <p:cNvPr id="44" name="Group 43">
            <a:extLst>
              <a:ext uri="{FF2B5EF4-FFF2-40B4-BE49-F238E27FC236}">
                <a16:creationId xmlns:a16="http://schemas.microsoft.com/office/drawing/2014/main" id="{5F2A64C4-0B04-4EAF-9A16-83218E63DBAC}"/>
              </a:ext>
            </a:extLst>
          </p:cNvPr>
          <p:cNvGrpSpPr/>
          <p:nvPr/>
        </p:nvGrpSpPr>
        <p:grpSpPr>
          <a:xfrm>
            <a:off x="37130" y="5739857"/>
            <a:ext cx="492844" cy="492844"/>
            <a:chOff x="-3484880" y="6971901"/>
            <a:chExt cx="1290832" cy="1290832"/>
          </a:xfrm>
        </p:grpSpPr>
        <p:sp>
          <p:nvSpPr>
            <p:cNvPr id="306" name="Freeform: Shape 305">
              <a:extLst>
                <a:ext uri="{FF2B5EF4-FFF2-40B4-BE49-F238E27FC236}">
                  <a16:creationId xmlns:a16="http://schemas.microsoft.com/office/drawing/2014/main" id="{CCCCB046-C40C-48BF-B94A-2151D89E6CE2}"/>
                </a:ext>
              </a:extLst>
            </p:cNvPr>
            <p:cNvSpPr/>
            <p:nvPr/>
          </p:nvSpPr>
          <p:spPr>
            <a:xfrm>
              <a:off x="-3484880" y="6971901"/>
              <a:ext cx="1290832" cy="1290832"/>
            </a:xfrm>
            <a:custGeom>
              <a:avLst/>
              <a:gdLst>
                <a:gd name="connsiteX0" fmla="*/ 631367 w 1290832"/>
                <a:gd name="connsiteY0" fmla="*/ 896005 h 1290832"/>
                <a:gd name="connsiteX1" fmla="*/ 833154 w 1290832"/>
                <a:gd name="connsiteY1" fmla="*/ 896005 h 1290832"/>
                <a:gd name="connsiteX2" fmla="*/ 791651 w 1290832"/>
                <a:gd name="connsiteY2" fmla="*/ 1179498 h 1290832"/>
                <a:gd name="connsiteX3" fmla="*/ 22112 w 1290832"/>
                <a:gd name="connsiteY3" fmla="*/ 137151 h 1290832"/>
                <a:gd name="connsiteX4" fmla="*/ 399417 w 1290832"/>
                <a:gd name="connsiteY4" fmla="*/ 355914 h 1290832"/>
                <a:gd name="connsiteX5" fmla="*/ 369838 w 1290832"/>
                <a:gd name="connsiteY5" fmla="*/ 355914 h 1290832"/>
                <a:gd name="connsiteX6" fmla="*/ 369838 w 1290832"/>
                <a:gd name="connsiteY6" fmla="*/ 896005 h 1290832"/>
                <a:gd name="connsiteX7" fmla="*/ 628332 w 1290832"/>
                <a:gd name="connsiteY7" fmla="*/ 896005 h 1290832"/>
                <a:gd name="connsiteX8" fmla="*/ 507070 w 1290832"/>
                <a:gd name="connsiteY8" fmla="*/ 1290832 h 1290832"/>
                <a:gd name="connsiteX9" fmla="*/ 461054 w 1290832"/>
                <a:gd name="connsiteY9" fmla="*/ 933881 h 1290832"/>
                <a:gd name="connsiteX10" fmla="*/ 284581 w 1290832"/>
                <a:gd name="connsiteY10" fmla="*/ 1052805 h 1290832"/>
                <a:gd name="connsiteX11" fmla="*/ 338664 w 1290832"/>
                <a:gd name="connsiteY11" fmla="*/ 832886 h 1290832"/>
                <a:gd name="connsiteX12" fmla="*/ 8068 w 1290832"/>
                <a:gd name="connsiteY12" fmla="*/ 871730 h 1290832"/>
                <a:gd name="connsiteX13" fmla="*/ 222430 w 1290832"/>
                <a:gd name="connsiteY13" fmla="*/ 703683 h 1290832"/>
                <a:gd name="connsiteX14" fmla="*/ 0 w 1290832"/>
                <a:gd name="connsiteY14" fmla="*/ 514839 h 1290832"/>
                <a:gd name="connsiteX15" fmla="*/ 276513 w 1290832"/>
                <a:gd name="connsiteY15" fmla="*/ 455198 h 1290832"/>
                <a:gd name="connsiteX16" fmla="*/ 867846 w 1290832"/>
                <a:gd name="connsiteY16" fmla="*/ 0 h 1290832"/>
                <a:gd name="connsiteX17" fmla="*/ 845913 w 1290832"/>
                <a:gd name="connsiteY17" fmla="*/ 318226 h 1290832"/>
                <a:gd name="connsiteX18" fmla="*/ 1098403 w 1290832"/>
                <a:gd name="connsiteY18" fmla="*/ 266354 h 1290832"/>
                <a:gd name="connsiteX19" fmla="*/ 998124 w 1290832"/>
                <a:gd name="connsiteY19" fmla="*/ 437150 h 1290832"/>
                <a:gd name="connsiteX20" fmla="*/ 1260773 w 1290832"/>
                <a:gd name="connsiteY20" fmla="*/ 486273 h 1290832"/>
                <a:gd name="connsiteX21" fmla="*/ 1052208 w 1290832"/>
                <a:gd name="connsiteY21" fmla="*/ 625994 h 1290832"/>
                <a:gd name="connsiteX22" fmla="*/ 1290832 w 1290832"/>
                <a:gd name="connsiteY22" fmla="*/ 794220 h 1290832"/>
                <a:gd name="connsiteX23" fmla="*/ 1006192 w 1290832"/>
                <a:gd name="connsiteY23" fmla="*/ 773424 h 1290832"/>
                <a:gd name="connsiteX24" fmla="*/ 1084359 w 1290832"/>
                <a:gd name="connsiteY24" fmla="*/ 1081371 h 1290832"/>
                <a:gd name="connsiteX25" fmla="*/ 874179 w 1290832"/>
                <a:gd name="connsiteY25" fmla="*/ 896005 h 1290832"/>
                <a:gd name="connsiteX26" fmla="*/ 944880 w 1290832"/>
                <a:gd name="connsiteY26" fmla="*/ 896005 h 1290832"/>
                <a:gd name="connsiteX27" fmla="*/ 944880 w 1290832"/>
                <a:gd name="connsiteY27" fmla="*/ 355914 h 1290832"/>
                <a:gd name="connsiteX28" fmla="*/ 442597 w 1290832"/>
                <a:gd name="connsiteY28" fmla="*/ 355914 h 1290832"/>
                <a:gd name="connsiteX29" fmla="*/ 499122 w 1290832"/>
                <a:gd name="connsiteY29" fmla="*/ 137151 h 1290832"/>
                <a:gd name="connsiteX30" fmla="*/ 645416 w 1290832"/>
                <a:gd name="connsiteY30" fmla="*/ 346613 h 12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90832" h="1290832">
                  <a:moveTo>
                    <a:pt x="631367" y="896005"/>
                  </a:moveTo>
                  <a:lnTo>
                    <a:pt x="833154" y="896005"/>
                  </a:lnTo>
                  <a:lnTo>
                    <a:pt x="791651" y="1179498"/>
                  </a:lnTo>
                  <a:close/>
                  <a:moveTo>
                    <a:pt x="22112" y="137151"/>
                  </a:moveTo>
                  <a:lnTo>
                    <a:pt x="399417" y="355914"/>
                  </a:lnTo>
                  <a:lnTo>
                    <a:pt x="369838" y="355914"/>
                  </a:lnTo>
                  <a:lnTo>
                    <a:pt x="369838" y="896005"/>
                  </a:lnTo>
                  <a:lnTo>
                    <a:pt x="628332" y="896005"/>
                  </a:lnTo>
                  <a:lnTo>
                    <a:pt x="507070" y="1290832"/>
                  </a:lnTo>
                  <a:cubicBezTo>
                    <a:pt x="491712" y="1171849"/>
                    <a:pt x="476413" y="1052865"/>
                    <a:pt x="461054" y="933881"/>
                  </a:cubicBezTo>
                  <a:lnTo>
                    <a:pt x="284581" y="1052805"/>
                  </a:lnTo>
                  <a:lnTo>
                    <a:pt x="338664" y="832886"/>
                  </a:lnTo>
                  <a:lnTo>
                    <a:pt x="8068" y="871730"/>
                  </a:lnTo>
                  <a:lnTo>
                    <a:pt x="222430" y="703683"/>
                  </a:lnTo>
                  <a:lnTo>
                    <a:pt x="0" y="514839"/>
                  </a:lnTo>
                  <a:lnTo>
                    <a:pt x="276513" y="455198"/>
                  </a:lnTo>
                  <a:close/>
                  <a:moveTo>
                    <a:pt x="867846" y="0"/>
                  </a:moveTo>
                  <a:cubicBezTo>
                    <a:pt x="860555" y="106076"/>
                    <a:pt x="853204" y="212151"/>
                    <a:pt x="845913" y="318226"/>
                  </a:cubicBezTo>
                  <a:lnTo>
                    <a:pt x="1098403" y="266354"/>
                  </a:lnTo>
                  <a:lnTo>
                    <a:pt x="998124" y="437150"/>
                  </a:lnTo>
                  <a:lnTo>
                    <a:pt x="1260773" y="486273"/>
                  </a:lnTo>
                  <a:lnTo>
                    <a:pt x="1052208" y="625994"/>
                  </a:lnTo>
                  <a:lnTo>
                    <a:pt x="1290832" y="794220"/>
                  </a:lnTo>
                  <a:lnTo>
                    <a:pt x="1006192" y="773424"/>
                  </a:lnTo>
                  <a:lnTo>
                    <a:pt x="1084359" y="1081371"/>
                  </a:lnTo>
                  <a:lnTo>
                    <a:pt x="874179" y="896005"/>
                  </a:lnTo>
                  <a:lnTo>
                    <a:pt x="944880" y="896005"/>
                  </a:lnTo>
                  <a:lnTo>
                    <a:pt x="944880" y="355914"/>
                  </a:lnTo>
                  <a:lnTo>
                    <a:pt x="442597" y="355914"/>
                  </a:lnTo>
                  <a:lnTo>
                    <a:pt x="499122" y="137151"/>
                  </a:lnTo>
                  <a:lnTo>
                    <a:pt x="645416" y="346613"/>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05" name="Graphic 304">
              <a:extLst>
                <a:ext uri="{FF2B5EF4-FFF2-40B4-BE49-F238E27FC236}">
                  <a16:creationId xmlns:a16="http://schemas.microsoft.com/office/drawing/2014/main" id="{EFF1A0F7-40D7-465F-95E5-22D7B59DE2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1490" y="7350528"/>
              <a:ext cx="469550" cy="484059"/>
            </a:xfrm>
            <a:prstGeom prst="rect">
              <a:avLst/>
            </a:prstGeom>
          </p:spPr>
        </p:pic>
      </p:grpSp>
      <p:pic>
        <p:nvPicPr>
          <p:cNvPr id="9" name="Picture 8" descr="Icon&#10;&#10;Description automatically generated">
            <a:extLst>
              <a:ext uri="{FF2B5EF4-FFF2-40B4-BE49-F238E27FC236}">
                <a16:creationId xmlns:a16="http://schemas.microsoft.com/office/drawing/2014/main" id="{8BBBD59E-BAAF-492B-9CE9-C2961CABD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071" y="6599206"/>
            <a:ext cx="402384" cy="402384"/>
          </a:xfrm>
          <a:prstGeom prst="rect">
            <a:avLst/>
          </a:prstGeom>
        </p:spPr>
      </p:pic>
      <p:grpSp>
        <p:nvGrpSpPr>
          <p:cNvPr id="54" name="Group 53">
            <a:extLst>
              <a:ext uri="{FF2B5EF4-FFF2-40B4-BE49-F238E27FC236}">
                <a16:creationId xmlns:a16="http://schemas.microsoft.com/office/drawing/2014/main" id="{1F220CFE-269C-4707-A28D-5A66E659F7FE}"/>
              </a:ext>
            </a:extLst>
          </p:cNvPr>
          <p:cNvGrpSpPr/>
          <p:nvPr/>
        </p:nvGrpSpPr>
        <p:grpSpPr>
          <a:xfrm>
            <a:off x="37315" y="6958286"/>
            <a:ext cx="388447" cy="378162"/>
            <a:chOff x="8864024" y="5940398"/>
            <a:chExt cx="2832626" cy="2757628"/>
          </a:xfrm>
          <a:solidFill>
            <a:srgbClr val="B00067"/>
          </a:solidFill>
        </p:grpSpPr>
        <p:sp>
          <p:nvSpPr>
            <p:cNvPr id="155" name="Graphic 281" descr="Storytelling with solid fill">
              <a:extLst>
                <a:ext uri="{FF2B5EF4-FFF2-40B4-BE49-F238E27FC236}">
                  <a16:creationId xmlns:a16="http://schemas.microsoft.com/office/drawing/2014/main" id="{556A852F-23B9-48CB-AC3F-3F965D7EFFD4}"/>
                </a:ext>
              </a:extLst>
            </p:cNvPr>
            <p:cNvSpPr/>
            <p:nvPr/>
          </p:nvSpPr>
          <p:spPr>
            <a:xfrm rot="20368068">
              <a:off x="10496992" y="5940398"/>
              <a:ext cx="325282" cy="432917"/>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02968F0A-CFCC-4D99-AFB6-406CC89CEC3F}"/>
                </a:ext>
              </a:extLst>
            </p:cNvPr>
            <p:cNvSpPr/>
            <p:nvPr/>
          </p:nvSpPr>
          <p:spPr>
            <a:xfrm rot="6178267">
              <a:off x="9728360" y="6729736"/>
              <a:ext cx="1870807" cy="2065773"/>
            </a:xfrm>
            <a:custGeom>
              <a:avLst/>
              <a:gdLst>
                <a:gd name="connsiteX0" fmla="*/ 1870808 w 1870807"/>
                <a:gd name="connsiteY0" fmla="*/ 1489104 h 2065773"/>
                <a:gd name="connsiteX1" fmla="*/ 1593455 w 1870807"/>
                <a:gd name="connsiteY1" fmla="*/ 1211757 h 2065773"/>
                <a:gd name="connsiteX2" fmla="*/ 1636819 w 1870807"/>
                <a:gd name="connsiteY2" fmla="*/ 873524 h 2065773"/>
                <a:gd name="connsiteX3" fmla="*/ 1621209 w 1870807"/>
                <a:gd name="connsiteY3" fmla="*/ 791996 h 2065773"/>
                <a:gd name="connsiteX4" fmla="*/ 1256958 w 1870807"/>
                <a:gd name="connsiteY4" fmla="*/ 219603 h 2065773"/>
                <a:gd name="connsiteX5" fmla="*/ 1086929 w 1870807"/>
                <a:gd name="connsiteY5" fmla="*/ 181642 h 2065773"/>
                <a:gd name="connsiteX6" fmla="*/ 1048816 w 1870807"/>
                <a:gd name="connsiteY6" fmla="*/ 351428 h 2065773"/>
                <a:gd name="connsiteX7" fmla="*/ 1298586 w 1870807"/>
                <a:gd name="connsiteY7" fmla="*/ 743432 h 2065773"/>
                <a:gd name="connsiteX8" fmla="*/ 1099117 w 1870807"/>
                <a:gd name="connsiteY8" fmla="*/ 543963 h 2065773"/>
                <a:gd name="connsiteX9" fmla="*/ 587430 w 1870807"/>
                <a:gd name="connsiteY9" fmla="*/ 32280 h 2065773"/>
                <a:gd name="connsiteX10" fmla="*/ 431324 w 1870807"/>
                <a:gd name="connsiteY10" fmla="*/ 32381 h 2065773"/>
                <a:gd name="connsiteX11" fmla="*/ 431322 w 1870807"/>
                <a:gd name="connsiteY11" fmla="*/ 188384 h 2065773"/>
                <a:gd name="connsiteX12" fmla="*/ 943009 w 1870807"/>
                <a:gd name="connsiteY12" fmla="*/ 700066 h 2065773"/>
                <a:gd name="connsiteX13" fmla="*/ 943115 w 1870807"/>
                <a:gd name="connsiteY13" fmla="*/ 734761 h 2065773"/>
                <a:gd name="connsiteX14" fmla="*/ 908423 w 1870807"/>
                <a:gd name="connsiteY14" fmla="*/ 734866 h 2065773"/>
                <a:gd name="connsiteX15" fmla="*/ 908317 w 1870807"/>
                <a:gd name="connsiteY15" fmla="*/ 734761 h 2065773"/>
                <a:gd name="connsiteX16" fmla="*/ 290826 w 1870807"/>
                <a:gd name="connsiteY16" fmla="*/ 117269 h 2065773"/>
                <a:gd name="connsiteX17" fmla="*/ 134720 w 1870807"/>
                <a:gd name="connsiteY17" fmla="*/ 120769 h 2065773"/>
                <a:gd name="connsiteX18" fmla="*/ 134717 w 1870807"/>
                <a:gd name="connsiteY18" fmla="*/ 273375 h 2065773"/>
                <a:gd name="connsiteX19" fmla="*/ 613345 w 1870807"/>
                <a:gd name="connsiteY19" fmla="*/ 752000 h 2065773"/>
                <a:gd name="connsiteX20" fmla="*/ 557138 w 1870807"/>
                <a:gd name="connsiteY20" fmla="*/ 765178 h 2065773"/>
                <a:gd name="connsiteX21" fmla="*/ 205834 w 1870807"/>
                <a:gd name="connsiteY21" fmla="*/ 413876 h 2065773"/>
                <a:gd name="connsiteX22" fmla="*/ 49729 w 1870807"/>
                <a:gd name="connsiteY22" fmla="*/ 413773 h 2065773"/>
                <a:gd name="connsiteX23" fmla="*/ 49626 w 1870807"/>
                <a:gd name="connsiteY23" fmla="*/ 569879 h 2065773"/>
                <a:gd name="connsiteX24" fmla="*/ 49726 w 1870807"/>
                <a:gd name="connsiteY24" fmla="*/ 569982 h 2065773"/>
                <a:gd name="connsiteX25" fmla="*/ 346964 w 1870807"/>
                <a:gd name="connsiteY25" fmla="*/ 867222 h 2065773"/>
                <a:gd name="connsiteX26" fmla="*/ 308131 w 1870807"/>
                <a:gd name="connsiteY26" fmla="*/ 897768 h 2065773"/>
                <a:gd name="connsiteX27" fmla="*/ 188489 w 1870807"/>
                <a:gd name="connsiteY27" fmla="*/ 778127 h 2065773"/>
                <a:gd name="connsiteX28" fmla="*/ 32384 w 1870807"/>
                <a:gd name="connsiteY28" fmla="*/ 778024 h 2065773"/>
                <a:gd name="connsiteX29" fmla="*/ 32278 w 1870807"/>
                <a:gd name="connsiteY29" fmla="*/ 934129 h 2065773"/>
                <a:gd name="connsiteX30" fmla="*/ 32381 w 1870807"/>
                <a:gd name="connsiteY30" fmla="*/ 934230 h 2065773"/>
                <a:gd name="connsiteX31" fmla="*/ 165291 w 1870807"/>
                <a:gd name="connsiteY31" fmla="*/ 1067140 h 2065773"/>
                <a:gd name="connsiteX32" fmla="*/ 399550 w 1870807"/>
                <a:gd name="connsiteY32" fmla="*/ 1974010 h 2065773"/>
                <a:gd name="connsiteX33" fmla="*/ 1225307 w 1870807"/>
                <a:gd name="connsiteY33" fmla="*/ 1849634 h 2065773"/>
                <a:gd name="connsiteX34" fmla="*/ 1367794 w 1870807"/>
                <a:gd name="connsiteY34" fmla="*/ 1992118 h 2065773"/>
                <a:gd name="connsiteX35" fmla="*/ 736160 w 1870807"/>
                <a:gd name="connsiteY35" fmla="*/ 1967575 h 2065773"/>
                <a:gd name="connsiteX36" fmla="*/ 171663 w 1870807"/>
                <a:gd name="connsiteY36" fmla="*/ 1403077 h 2065773"/>
                <a:gd name="connsiteX37" fmla="*/ 736160 w 1870807"/>
                <a:gd name="connsiteY37" fmla="*/ 838579 h 2065773"/>
                <a:gd name="connsiteX38" fmla="*/ 1300658 w 1870807"/>
                <a:gd name="connsiteY38" fmla="*/ 1403077 h 2065773"/>
                <a:gd name="connsiteX39" fmla="*/ 736160 w 1870807"/>
                <a:gd name="connsiteY39" fmla="*/ 1967575 h 206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70807" h="2065773">
                  <a:moveTo>
                    <a:pt x="1870808" y="1489104"/>
                  </a:moveTo>
                  <a:lnTo>
                    <a:pt x="1593455" y="1211757"/>
                  </a:lnTo>
                  <a:lnTo>
                    <a:pt x="1636819" y="873524"/>
                  </a:lnTo>
                  <a:cubicBezTo>
                    <a:pt x="1640090" y="845393"/>
                    <a:pt x="1634642" y="816932"/>
                    <a:pt x="1621209" y="791996"/>
                  </a:cubicBezTo>
                  <a:lnTo>
                    <a:pt x="1256958" y="219603"/>
                  </a:lnTo>
                  <a:cubicBezTo>
                    <a:pt x="1220489" y="162166"/>
                    <a:pt x="1144363" y="145173"/>
                    <a:pt x="1086929" y="181642"/>
                  </a:cubicBezTo>
                  <a:cubicBezTo>
                    <a:pt x="1029591" y="218052"/>
                    <a:pt x="1012541" y="294001"/>
                    <a:pt x="1048816" y="351428"/>
                  </a:cubicBezTo>
                  <a:lnTo>
                    <a:pt x="1298586" y="743432"/>
                  </a:lnTo>
                  <a:lnTo>
                    <a:pt x="1099117" y="543963"/>
                  </a:lnTo>
                  <a:lnTo>
                    <a:pt x="587430" y="32280"/>
                  </a:lnTo>
                  <a:cubicBezTo>
                    <a:pt x="544295" y="-10799"/>
                    <a:pt x="474403" y="-10754"/>
                    <a:pt x="431324" y="32381"/>
                  </a:cubicBezTo>
                  <a:cubicBezTo>
                    <a:pt x="388285" y="75476"/>
                    <a:pt x="388282" y="145288"/>
                    <a:pt x="431322" y="188384"/>
                  </a:cubicBezTo>
                  <a:lnTo>
                    <a:pt x="943009" y="700066"/>
                  </a:lnTo>
                  <a:cubicBezTo>
                    <a:pt x="952618" y="709619"/>
                    <a:pt x="952665" y="725150"/>
                    <a:pt x="943115" y="734761"/>
                  </a:cubicBezTo>
                  <a:cubicBezTo>
                    <a:pt x="933565" y="744370"/>
                    <a:pt x="918031" y="744416"/>
                    <a:pt x="908423" y="734866"/>
                  </a:cubicBezTo>
                  <a:cubicBezTo>
                    <a:pt x="908388" y="734832"/>
                    <a:pt x="908352" y="734795"/>
                    <a:pt x="908317" y="734761"/>
                  </a:cubicBezTo>
                  <a:lnTo>
                    <a:pt x="290826" y="117269"/>
                  </a:lnTo>
                  <a:cubicBezTo>
                    <a:pt x="246751" y="75129"/>
                    <a:pt x="176861" y="76696"/>
                    <a:pt x="134720" y="120769"/>
                  </a:cubicBezTo>
                  <a:cubicBezTo>
                    <a:pt x="93909" y="163453"/>
                    <a:pt x="93907" y="230692"/>
                    <a:pt x="134717" y="273375"/>
                  </a:cubicBezTo>
                  <a:lnTo>
                    <a:pt x="613345" y="752000"/>
                  </a:lnTo>
                  <a:cubicBezTo>
                    <a:pt x="594304" y="755584"/>
                    <a:pt x="575570" y="759977"/>
                    <a:pt x="557138" y="765178"/>
                  </a:cubicBezTo>
                  <a:lnTo>
                    <a:pt x="205834" y="413876"/>
                  </a:lnTo>
                  <a:cubicBezTo>
                    <a:pt x="162756" y="370741"/>
                    <a:pt x="92864" y="370694"/>
                    <a:pt x="49729" y="413773"/>
                  </a:cubicBezTo>
                  <a:cubicBezTo>
                    <a:pt x="6591" y="456851"/>
                    <a:pt x="6547" y="526744"/>
                    <a:pt x="49626" y="569879"/>
                  </a:cubicBezTo>
                  <a:cubicBezTo>
                    <a:pt x="49660" y="569913"/>
                    <a:pt x="49692" y="569947"/>
                    <a:pt x="49726" y="569982"/>
                  </a:cubicBezTo>
                  <a:lnTo>
                    <a:pt x="346964" y="867222"/>
                  </a:lnTo>
                  <a:cubicBezTo>
                    <a:pt x="333634" y="876928"/>
                    <a:pt x="320690" y="887112"/>
                    <a:pt x="308131" y="897768"/>
                  </a:cubicBezTo>
                  <a:lnTo>
                    <a:pt x="188489" y="778127"/>
                  </a:lnTo>
                  <a:cubicBezTo>
                    <a:pt x="145411" y="734989"/>
                    <a:pt x="75519" y="734945"/>
                    <a:pt x="32384" y="778024"/>
                  </a:cubicBezTo>
                  <a:cubicBezTo>
                    <a:pt x="-10754" y="821102"/>
                    <a:pt x="-10800" y="890992"/>
                    <a:pt x="32278" y="934129"/>
                  </a:cubicBezTo>
                  <a:cubicBezTo>
                    <a:pt x="32313" y="934164"/>
                    <a:pt x="32347" y="934196"/>
                    <a:pt x="32381" y="934230"/>
                  </a:cubicBezTo>
                  <a:cubicBezTo>
                    <a:pt x="32381" y="934230"/>
                    <a:pt x="88024" y="989872"/>
                    <a:pt x="165291" y="1067140"/>
                  </a:cubicBezTo>
                  <a:cubicBezTo>
                    <a:pt x="-20443" y="1382254"/>
                    <a:pt x="84435" y="1788273"/>
                    <a:pt x="399550" y="1974010"/>
                  </a:cubicBezTo>
                  <a:cubicBezTo>
                    <a:pt x="669559" y="2133161"/>
                    <a:pt x="1014158" y="2081257"/>
                    <a:pt x="1225307" y="1849634"/>
                  </a:cubicBezTo>
                  <a:lnTo>
                    <a:pt x="1367794" y="1992118"/>
                  </a:lnTo>
                  <a:close/>
                  <a:moveTo>
                    <a:pt x="736160" y="1967575"/>
                  </a:moveTo>
                  <a:cubicBezTo>
                    <a:pt x="424398" y="1967575"/>
                    <a:pt x="171663" y="1714842"/>
                    <a:pt x="171663" y="1403077"/>
                  </a:cubicBezTo>
                  <a:cubicBezTo>
                    <a:pt x="171663" y="1091315"/>
                    <a:pt x="424398" y="838579"/>
                    <a:pt x="736160" y="838579"/>
                  </a:cubicBezTo>
                  <a:cubicBezTo>
                    <a:pt x="1047925" y="838579"/>
                    <a:pt x="1300658" y="1091315"/>
                    <a:pt x="1300658" y="1403077"/>
                  </a:cubicBezTo>
                  <a:cubicBezTo>
                    <a:pt x="1300304" y="1714695"/>
                    <a:pt x="1047778" y="1967221"/>
                    <a:pt x="736160" y="1967575"/>
                  </a:cubicBezTo>
                  <a:close/>
                </a:path>
              </a:pathLst>
            </a:custGeom>
            <a:grpFill/>
            <a:ln w="24507" cap="flat">
              <a:noFill/>
              <a:prstDash val="solid"/>
              <a:miter/>
            </a:ln>
          </p:spPr>
          <p:txBody>
            <a:bodyPr rtlCol="0" anchor="ctr"/>
            <a:lstStyle/>
            <a:p>
              <a:endParaRPr lang="en-GB"/>
            </a:p>
          </p:txBody>
        </p:sp>
        <p:sp>
          <p:nvSpPr>
            <p:cNvPr id="156" name="Graphic 281" descr="Storytelling with solid fill">
              <a:extLst>
                <a:ext uri="{FF2B5EF4-FFF2-40B4-BE49-F238E27FC236}">
                  <a16:creationId xmlns:a16="http://schemas.microsoft.com/office/drawing/2014/main" id="{B916A2B6-0AB2-4C4C-B3DE-42A9032E4B9B}"/>
                </a:ext>
              </a:extLst>
            </p:cNvPr>
            <p:cNvSpPr/>
            <p:nvPr/>
          </p:nvSpPr>
          <p:spPr>
            <a:xfrm rot="20368068">
              <a:off x="8864024" y="7399509"/>
              <a:ext cx="325282" cy="432917"/>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157" name="Graphic 281" descr="Storytelling with solid fill">
              <a:extLst>
                <a:ext uri="{FF2B5EF4-FFF2-40B4-BE49-F238E27FC236}">
                  <a16:creationId xmlns:a16="http://schemas.microsoft.com/office/drawing/2014/main" id="{BDE4D4F2-8DBF-4D20-851F-9E80F2CB0693}"/>
                </a:ext>
              </a:extLst>
            </p:cNvPr>
            <p:cNvSpPr/>
            <p:nvPr/>
          </p:nvSpPr>
          <p:spPr>
            <a:xfrm rot="20368068">
              <a:off x="9076789" y="6434138"/>
              <a:ext cx="267880" cy="360765"/>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grpFill/>
            <a:ln w="20241" cap="flat">
              <a:noFill/>
              <a:prstDash val="solid"/>
              <a:miter/>
            </a:ln>
          </p:spPr>
          <p:txBody>
            <a:bodyPr rtlCol="0" anchor="ctr"/>
            <a:lstStyle/>
            <a:p>
              <a:endParaRPr lang="en-GB"/>
            </a:p>
          </p:txBody>
        </p:sp>
        <p:sp>
          <p:nvSpPr>
            <p:cNvPr id="158" name="Graphic 281" descr="Storytelling with solid fill">
              <a:extLst>
                <a:ext uri="{FF2B5EF4-FFF2-40B4-BE49-F238E27FC236}">
                  <a16:creationId xmlns:a16="http://schemas.microsoft.com/office/drawing/2014/main" id="{3A373DB3-D205-4BC9-88EA-57E8FD6FD6D3}"/>
                </a:ext>
              </a:extLst>
            </p:cNvPr>
            <p:cNvSpPr/>
            <p:nvPr/>
          </p:nvSpPr>
          <p:spPr>
            <a:xfrm rot="20368068">
              <a:off x="11096190" y="6417715"/>
              <a:ext cx="267880" cy="360765"/>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grpFill/>
            <a:ln w="20241" cap="flat">
              <a:noFill/>
              <a:prstDash val="solid"/>
              <a:miter/>
            </a:ln>
          </p:spPr>
          <p:txBody>
            <a:bodyPr rtlCol="0" anchor="ctr"/>
            <a:lstStyle/>
            <a:p>
              <a:endParaRPr lang="en-GB"/>
            </a:p>
          </p:txBody>
        </p:sp>
        <p:sp>
          <p:nvSpPr>
            <p:cNvPr id="163" name="Graphic 281" descr="Storytelling with solid fill">
              <a:extLst>
                <a:ext uri="{FF2B5EF4-FFF2-40B4-BE49-F238E27FC236}">
                  <a16:creationId xmlns:a16="http://schemas.microsoft.com/office/drawing/2014/main" id="{8923512B-1951-4B8C-90FE-F921505FC436}"/>
                </a:ext>
              </a:extLst>
            </p:cNvPr>
            <p:cNvSpPr/>
            <p:nvPr/>
          </p:nvSpPr>
          <p:spPr>
            <a:xfrm rot="20368068">
              <a:off x="10336971" y="6335298"/>
              <a:ext cx="138940" cy="321538"/>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grpFill/>
            <a:ln w="20241" cap="flat">
              <a:noFill/>
              <a:prstDash val="solid"/>
              <a:miter/>
            </a:ln>
          </p:spPr>
          <p:txBody>
            <a:bodyPr rtlCol="0" anchor="ctr"/>
            <a:lstStyle/>
            <a:p>
              <a:endParaRPr lang="en-GB"/>
            </a:p>
          </p:txBody>
        </p:sp>
        <p:sp>
          <p:nvSpPr>
            <p:cNvPr id="164" name="Graphic 281" descr="Storytelling with solid fill">
              <a:extLst>
                <a:ext uri="{FF2B5EF4-FFF2-40B4-BE49-F238E27FC236}">
                  <a16:creationId xmlns:a16="http://schemas.microsoft.com/office/drawing/2014/main" id="{5767F413-1C3A-4171-B067-7DC2460490A1}"/>
                </a:ext>
              </a:extLst>
            </p:cNvPr>
            <p:cNvSpPr/>
            <p:nvPr/>
          </p:nvSpPr>
          <p:spPr>
            <a:xfrm rot="20368068">
              <a:off x="10661570" y="6482707"/>
              <a:ext cx="312784" cy="465838"/>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grpFill/>
            <a:ln w="20241" cap="flat">
              <a:noFill/>
              <a:prstDash val="solid"/>
              <a:miter/>
            </a:ln>
          </p:spPr>
          <p:txBody>
            <a:bodyPr rtlCol="0" anchor="ctr"/>
            <a:lstStyle/>
            <a:p>
              <a:endParaRPr lang="en-GB"/>
            </a:p>
          </p:txBody>
        </p:sp>
        <p:sp>
          <p:nvSpPr>
            <p:cNvPr id="166" name="Graphic 281" descr="Storytelling with solid fill">
              <a:extLst>
                <a:ext uri="{FF2B5EF4-FFF2-40B4-BE49-F238E27FC236}">
                  <a16:creationId xmlns:a16="http://schemas.microsoft.com/office/drawing/2014/main" id="{9E44B327-475F-403F-AFED-1C95CF8F4E3F}"/>
                </a:ext>
              </a:extLst>
            </p:cNvPr>
            <p:cNvSpPr/>
            <p:nvPr/>
          </p:nvSpPr>
          <p:spPr>
            <a:xfrm rot="20368068">
              <a:off x="9450926" y="6670772"/>
              <a:ext cx="120808" cy="250519"/>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grpFill/>
            <a:ln w="20241" cap="flat">
              <a:noFill/>
              <a:prstDash val="solid"/>
              <a:miter/>
            </a:ln>
          </p:spPr>
          <p:txBody>
            <a:bodyPr rtlCol="0" anchor="ctr"/>
            <a:lstStyle/>
            <a:p>
              <a:endParaRPr lang="en-GB"/>
            </a:p>
          </p:txBody>
        </p:sp>
        <p:sp>
          <p:nvSpPr>
            <p:cNvPr id="167" name="Graphic 281" descr="Storytelling with solid fill">
              <a:extLst>
                <a:ext uri="{FF2B5EF4-FFF2-40B4-BE49-F238E27FC236}">
                  <a16:creationId xmlns:a16="http://schemas.microsoft.com/office/drawing/2014/main" id="{F4DC711D-8C5B-4A37-B68F-13D05476A69E}"/>
                </a:ext>
              </a:extLst>
            </p:cNvPr>
            <p:cNvSpPr/>
            <p:nvPr/>
          </p:nvSpPr>
          <p:spPr>
            <a:xfrm rot="20368068">
              <a:off x="9207569" y="7030354"/>
              <a:ext cx="311940" cy="463004"/>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grpFill/>
            <a:ln w="20241" cap="flat">
              <a:noFill/>
              <a:prstDash val="solid"/>
              <a:miter/>
            </a:ln>
          </p:spPr>
          <p:txBody>
            <a:bodyPr rtlCol="0" anchor="ctr"/>
            <a:lstStyle/>
            <a:p>
              <a:endParaRPr lang="en-GB"/>
            </a:p>
          </p:txBody>
        </p:sp>
        <p:pic>
          <p:nvPicPr>
            <p:cNvPr id="51" name="Graphic 50" descr="Checkmark with solid fill">
              <a:extLst>
                <a:ext uri="{FF2B5EF4-FFF2-40B4-BE49-F238E27FC236}">
                  <a16:creationId xmlns:a16="http://schemas.microsoft.com/office/drawing/2014/main" id="{C65CF4C8-499F-42E6-9587-6751B361476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60831" y="7062626"/>
              <a:ext cx="914400" cy="914400"/>
            </a:xfrm>
            <a:prstGeom prst="rect">
              <a:avLst/>
            </a:prstGeom>
          </p:spPr>
        </p:pic>
        <p:sp>
          <p:nvSpPr>
            <p:cNvPr id="170" name="Graphic 281" descr="Storytelling with solid fill">
              <a:extLst>
                <a:ext uri="{FF2B5EF4-FFF2-40B4-BE49-F238E27FC236}">
                  <a16:creationId xmlns:a16="http://schemas.microsoft.com/office/drawing/2014/main" id="{737ACA1C-D443-4518-8A76-72C4A3231CFF}"/>
                </a:ext>
              </a:extLst>
            </p:cNvPr>
            <p:cNvSpPr/>
            <p:nvPr/>
          </p:nvSpPr>
          <p:spPr>
            <a:xfrm rot="20368068">
              <a:off x="9788383" y="6425391"/>
              <a:ext cx="325282" cy="432917"/>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grpSp>
      <p:pic>
        <p:nvPicPr>
          <p:cNvPr id="56" name="Graphic 55" descr="Storytelling with solid fill">
            <a:extLst>
              <a:ext uri="{FF2B5EF4-FFF2-40B4-BE49-F238E27FC236}">
                <a16:creationId xmlns:a16="http://schemas.microsoft.com/office/drawing/2014/main" id="{D58BA857-1F56-4726-8FB0-987F43D4DE3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759" y="7343363"/>
            <a:ext cx="370857" cy="370857"/>
          </a:xfrm>
          <a:prstGeom prst="rect">
            <a:avLst/>
          </a:prstGeom>
        </p:spPr>
      </p:pic>
      <p:grpSp>
        <p:nvGrpSpPr>
          <p:cNvPr id="3" name="Group 2">
            <a:extLst>
              <a:ext uri="{FF2B5EF4-FFF2-40B4-BE49-F238E27FC236}">
                <a16:creationId xmlns:a16="http://schemas.microsoft.com/office/drawing/2014/main" id="{F616EB9D-5EF9-4257-A1E9-D8069E0318EF}"/>
              </a:ext>
            </a:extLst>
          </p:cNvPr>
          <p:cNvGrpSpPr/>
          <p:nvPr/>
        </p:nvGrpSpPr>
        <p:grpSpPr>
          <a:xfrm>
            <a:off x="92149" y="8203922"/>
            <a:ext cx="374959" cy="407583"/>
            <a:chOff x="-2800343" y="5509106"/>
            <a:chExt cx="1756308" cy="1909117"/>
          </a:xfrm>
        </p:grpSpPr>
        <p:pic>
          <p:nvPicPr>
            <p:cNvPr id="58" name="Picture 57" descr="Icon&#10;&#10;Description automatically generated">
              <a:extLst>
                <a:ext uri="{FF2B5EF4-FFF2-40B4-BE49-F238E27FC236}">
                  <a16:creationId xmlns:a16="http://schemas.microsoft.com/office/drawing/2014/main" id="{B5F305CB-5749-4974-AFE0-CD19EF46404E}"/>
                </a:ext>
              </a:extLst>
            </p:cNvPr>
            <p:cNvPicPr>
              <a:picLocks noChangeAspect="1"/>
            </p:cNvPicPr>
            <p:nvPr/>
          </p:nvPicPr>
          <p:blipFill rotWithShape="1">
            <a:blip r:embed="rId14">
              <a:extLst>
                <a:ext uri="{28A0092B-C50C-407E-A947-70E740481C1C}">
                  <a14:useLocalDpi xmlns:a14="http://schemas.microsoft.com/office/drawing/2010/main" val="0"/>
                </a:ext>
              </a:extLst>
            </a:blip>
            <a:srcRect l="46160" b="50000"/>
            <a:stretch/>
          </p:blipFill>
          <p:spPr>
            <a:xfrm rot="18907590">
              <a:off x="-2800343" y="6133893"/>
              <a:ext cx="649604" cy="603270"/>
            </a:xfrm>
            <a:prstGeom prst="rect">
              <a:avLst/>
            </a:prstGeom>
          </p:spPr>
        </p:pic>
        <p:pic>
          <p:nvPicPr>
            <p:cNvPr id="172" name="Picture 171" descr="Shape, icon&#10;&#10;Description automatically generated">
              <a:extLst>
                <a:ext uri="{FF2B5EF4-FFF2-40B4-BE49-F238E27FC236}">
                  <a16:creationId xmlns:a16="http://schemas.microsoft.com/office/drawing/2014/main" id="{34761019-4550-4B98-BF69-05D3EFEE9BD9}"/>
                </a:ext>
              </a:extLst>
            </p:cNvPr>
            <p:cNvPicPr>
              <a:picLocks noChangeAspect="1"/>
            </p:cNvPicPr>
            <p:nvPr/>
          </p:nvPicPr>
          <p:blipFill rotWithShape="1">
            <a:blip r:embed="rId15">
              <a:extLst>
                <a:ext uri="{28A0092B-C50C-407E-A947-70E740481C1C}">
                  <a14:useLocalDpi xmlns:a14="http://schemas.microsoft.com/office/drawing/2010/main" val="0"/>
                </a:ext>
              </a:extLst>
            </a:blip>
            <a:srcRect t="34022"/>
            <a:stretch/>
          </p:blipFill>
          <p:spPr>
            <a:xfrm flipH="1">
              <a:off x="-2700537" y="6321145"/>
              <a:ext cx="1648707" cy="1087786"/>
            </a:xfrm>
            <a:prstGeom prst="rect">
              <a:avLst/>
            </a:prstGeom>
          </p:spPr>
        </p:pic>
        <p:pic>
          <p:nvPicPr>
            <p:cNvPr id="199" name="Picture 198" descr="Shape, icon&#10;&#10;Description automatically generated">
              <a:extLst>
                <a:ext uri="{FF2B5EF4-FFF2-40B4-BE49-F238E27FC236}">
                  <a16:creationId xmlns:a16="http://schemas.microsoft.com/office/drawing/2014/main" id="{BAB35C16-FE98-4814-8F94-B1E3B874BC07}"/>
                </a:ext>
              </a:extLst>
            </p:cNvPr>
            <p:cNvPicPr>
              <a:picLocks noChangeAspect="1"/>
            </p:cNvPicPr>
            <p:nvPr/>
          </p:nvPicPr>
          <p:blipFill rotWithShape="1">
            <a:blip r:embed="rId15">
              <a:extLst>
                <a:ext uri="{28A0092B-C50C-407E-A947-70E740481C1C}">
                  <a14:useLocalDpi xmlns:a14="http://schemas.microsoft.com/office/drawing/2010/main" val="0"/>
                </a:ext>
              </a:extLst>
            </a:blip>
            <a:srcRect t="42661"/>
            <a:stretch/>
          </p:blipFill>
          <p:spPr>
            <a:xfrm flipH="1">
              <a:off x="-2700537" y="6472873"/>
              <a:ext cx="1648707" cy="945350"/>
            </a:xfrm>
            <a:prstGeom prst="rect">
              <a:avLst/>
            </a:prstGeom>
          </p:spPr>
        </p:pic>
        <p:pic>
          <p:nvPicPr>
            <p:cNvPr id="151" name="Picture 150" descr="Shape, icon&#10;&#10;Description automatically generated">
              <a:extLst>
                <a:ext uri="{FF2B5EF4-FFF2-40B4-BE49-F238E27FC236}">
                  <a16:creationId xmlns:a16="http://schemas.microsoft.com/office/drawing/2014/main" id="{D3DADAB8-0AA2-4483-B9ED-B9C5CDC8E8E0}"/>
                </a:ext>
              </a:extLst>
            </p:cNvPr>
            <p:cNvPicPr>
              <a:picLocks noChangeAspect="1"/>
            </p:cNvPicPr>
            <p:nvPr/>
          </p:nvPicPr>
          <p:blipFill rotWithShape="1">
            <a:blip r:embed="rId15">
              <a:extLst>
                <a:ext uri="{28A0092B-C50C-407E-A947-70E740481C1C}">
                  <a14:useLocalDpi xmlns:a14="http://schemas.microsoft.com/office/drawing/2010/main" val="0"/>
                </a:ext>
              </a:extLst>
            </a:blip>
            <a:srcRect r="52088"/>
            <a:stretch/>
          </p:blipFill>
          <p:spPr>
            <a:xfrm flipH="1">
              <a:off x="-1833962" y="5760224"/>
              <a:ext cx="789927" cy="1648707"/>
            </a:xfrm>
            <a:prstGeom prst="rect">
              <a:avLst/>
            </a:prstGeom>
          </p:spPr>
        </p:pic>
        <p:pic>
          <p:nvPicPr>
            <p:cNvPr id="152" name="Picture 151" descr="Icon&#10;&#10;Description automatically generated">
              <a:extLst>
                <a:ext uri="{FF2B5EF4-FFF2-40B4-BE49-F238E27FC236}">
                  <a16:creationId xmlns:a16="http://schemas.microsoft.com/office/drawing/2014/main" id="{F84C43EB-F0F4-471F-AEDE-EDA9AB2F140D}"/>
                </a:ext>
              </a:extLst>
            </p:cNvPr>
            <p:cNvPicPr>
              <a:picLocks noChangeAspect="1"/>
            </p:cNvPicPr>
            <p:nvPr/>
          </p:nvPicPr>
          <p:blipFill rotWithShape="1">
            <a:blip r:embed="rId14">
              <a:extLst>
                <a:ext uri="{28A0092B-C50C-407E-A947-70E740481C1C}">
                  <a14:useLocalDpi xmlns:a14="http://schemas.microsoft.com/office/drawing/2010/main" val="0"/>
                </a:ext>
              </a:extLst>
            </a:blip>
            <a:srcRect l="46160" b="50000"/>
            <a:stretch/>
          </p:blipFill>
          <p:spPr>
            <a:xfrm rot="18907590">
              <a:off x="-2770166" y="5801536"/>
              <a:ext cx="649604" cy="603270"/>
            </a:xfrm>
            <a:prstGeom prst="rect">
              <a:avLst/>
            </a:prstGeom>
          </p:spPr>
        </p:pic>
        <p:pic>
          <p:nvPicPr>
            <p:cNvPr id="153" name="Picture 152" descr="Icon&#10;&#10;Description automatically generated">
              <a:extLst>
                <a:ext uri="{FF2B5EF4-FFF2-40B4-BE49-F238E27FC236}">
                  <a16:creationId xmlns:a16="http://schemas.microsoft.com/office/drawing/2014/main" id="{29FE3349-9958-4343-A894-DEEFA5D5A197}"/>
                </a:ext>
              </a:extLst>
            </p:cNvPr>
            <p:cNvPicPr>
              <a:picLocks noChangeAspect="1"/>
            </p:cNvPicPr>
            <p:nvPr/>
          </p:nvPicPr>
          <p:blipFill rotWithShape="1">
            <a:blip r:embed="rId14">
              <a:extLst>
                <a:ext uri="{28A0092B-C50C-407E-A947-70E740481C1C}">
                  <a14:useLocalDpi xmlns:a14="http://schemas.microsoft.com/office/drawing/2010/main" val="0"/>
                </a:ext>
              </a:extLst>
            </a:blip>
            <a:srcRect l="46160" b="50000"/>
            <a:stretch/>
          </p:blipFill>
          <p:spPr>
            <a:xfrm rot="18907590">
              <a:off x="-2755563" y="5509106"/>
              <a:ext cx="649604" cy="603270"/>
            </a:xfrm>
            <a:prstGeom prst="rect">
              <a:avLst/>
            </a:prstGeom>
          </p:spPr>
        </p:pic>
        <p:pic>
          <p:nvPicPr>
            <p:cNvPr id="154" name="Graphic 153">
              <a:extLst>
                <a:ext uri="{FF2B5EF4-FFF2-40B4-BE49-F238E27FC236}">
                  <a16:creationId xmlns:a16="http://schemas.microsoft.com/office/drawing/2014/main" id="{5B322494-C624-4834-B017-705E3B4E7D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5650" y="6087767"/>
              <a:ext cx="898189" cy="925943"/>
            </a:xfrm>
            <a:prstGeom prst="rect">
              <a:avLst/>
            </a:prstGeom>
          </p:spPr>
        </p:pic>
      </p:grpSp>
      <p:pic>
        <p:nvPicPr>
          <p:cNvPr id="6" name="Picture 5" descr="A picture containing text&#10;&#10;Description automatically generated">
            <a:extLst>
              <a:ext uri="{FF2B5EF4-FFF2-40B4-BE49-F238E27FC236}">
                <a16:creationId xmlns:a16="http://schemas.microsoft.com/office/drawing/2014/main" id="{0E239C02-3F08-48FA-9241-CB180A8DB76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929" y="8632148"/>
            <a:ext cx="436575" cy="436575"/>
          </a:xfrm>
          <a:prstGeom prst="rect">
            <a:avLst/>
          </a:prstGeom>
        </p:spPr>
      </p:pic>
      <p:grpSp>
        <p:nvGrpSpPr>
          <p:cNvPr id="7" name="Group 6">
            <a:extLst>
              <a:ext uri="{FF2B5EF4-FFF2-40B4-BE49-F238E27FC236}">
                <a16:creationId xmlns:a16="http://schemas.microsoft.com/office/drawing/2014/main" id="{5BBB8395-97DF-4EA7-9057-96931788BD68}"/>
              </a:ext>
            </a:extLst>
          </p:cNvPr>
          <p:cNvGrpSpPr/>
          <p:nvPr/>
        </p:nvGrpSpPr>
        <p:grpSpPr>
          <a:xfrm>
            <a:off x="95921" y="7717182"/>
            <a:ext cx="407583" cy="446915"/>
            <a:chOff x="-5114925" y="5924538"/>
            <a:chExt cx="1648707" cy="1807810"/>
          </a:xfrm>
        </p:grpSpPr>
        <p:pic>
          <p:nvPicPr>
            <p:cNvPr id="11" name="Picture 10" descr="Shape, icon&#10;&#10;Description automatically generated">
              <a:extLst>
                <a:ext uri="{FF2B5EF4-FFF2-40B4-BE49-F238E27FC236}">
                  <a16:creationId xmlns:a16="http://schemas.microsoft.com/office/drawing/2014/main" id="{9C10D5B6-A9B6-48BF-9FD6-B186C02B0FB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114925" y="5924538"/>
              <a:ext cx="1648707" cy="1648707"/>
            </a:xfrm>
            <a:prstGeom prst="rect">
              <a:avLst/>
            </a:prstGeom>
          </p:spPr>
        </p:pic>
        <p:grpSp>
          <p:nvGrpSpPr>
            <p:cNvPr id="17" name="Graphic 15" descr="User with solid fill">
              <a:extLst>
                <a:ext uri="{FF2B5EF4-FFF2-40B4-BE49-F238E27FC236}">
                  <a16:creationId xmlns:a16="http://schemas.microsoft.com/office/drawing/2014/main" id="{A612210A-86BD-4FA9-A4C0-240D3822CFFB}"/>
                </a:ext>
              </a:extLst>
            </p:cNvPr>
            <p:cNvGrpSpPr/>
            <p:nvPr/>
          </p:nvGrpSpPr>
          <p:grpSpPr>
            <a:xfrm>
              <a:off x="-4879338" y="6380290"/>
              <a:ext cx="1180952" cy="1254762"/>
              <a:chOff x="-4182188" y="3027794"/>
              <a:chExt cx="3096170" cy="3289680"/>
            </a:xfrm>
            <a:solidFill>
              <a:srgbClr val="B00067"/>
            </a:solidFill>
          </p:grpSpPr>
          <p:sp>
            <p:nvSpPr>
              <p:cNvPr id="18" name="Freeform: Shape 17">
                <a:extLst>
                  <a:ext uri="{FF2B5EF4-FFF2-40B4-BE49-F238E27FC236}">
                    <a16:creationId xmlns:a16="http://schemas.microsoft.com/office/drawing/2014/main" id="{BD4C9A64-0676-4899-A584-98CBD73DB8C2}"/>
                  </a:ext>
                </a:extLst>
              </p:cNvPr>
              <p:cNvSpPr/>
              <p:nvPr/>
            </p:nvSpPr>
            <p:spPr>
              <a:xfrm>
                <a:off x="-3408146" y="3027794"/>
                <a:ext cx="1548085" cy="1548085"/>
              </a:xfrm>
              <a:custGeom>
                <a:avLst/>
                <a:gdLst>
                  <a:gd name="connsiteX0" fmla="*/ 1548085 w 1548085"/>
                  <a:gd name="connsiteY0" fmla="*/ 774043 h 1548085"/>
                  <a:gd name="connsiteX1" fmla="*/ 774043 w 1548085"/>
                  <a:gd name="connsiteY1" fmla="*/ 1548085 h 1548085"/>
                  <a:gd name="connsiteX2" fmla="*/ 0 w 1548085"/>
                  <a:gd name="connsiteY2" fmla="*/ 774043 h 1548085"/>
                  <a:gd name="connsiteX3" fmla="*/ 774043 w 1548085"/>
                  <a:gd name="connsiteY3" fmla="*/ 0 h 1548085"/>
                  <a:gd name="connsiteX4" fmla="*/ 1548085 w 1548085"/>
                  <a:gd name="connsiteY4" fmla="*/ 774043 h 1548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085" h="1548085">
                    <a:moveTo>
                      <a:pt x="1548085" y="774043"/>
                    </a:moveTo>
                    <a:cubicBezTo>
                      <a:pt x="1548085" y="1201534"/>
                      <a:pt x="1201534" y="1548085"/>
                      <a:pt x="774043" y="1548085"/>
                    </a:cubicBezTo>
                    <a:cubicBezTo>
                      <a:pt x="346551" y="1548085"/>
                      <a:pt x="0" y="1201534"/>
                      <a:pt x="0" y="774043"/>
                    </a:cubicBezTo>
                    <a:cubicBezTo>
                      <a:pt x="0" y="346551"/>
                      <a:pt x="346551" y="0"/>
                      <a:pt x="774043" y="0"/>
                    </a:cubicBezTo>
                    <a:cubicBezTo>
                      <a:pt x="1201534" y="0"/>
                      <a:pt x="1548085" y="346551"/>
                      <a:pt x="1548085" y="774043"/>
                    </a:cubicBezTo>
                    <a:close/>
                  </a:path>
                </a:pathLst>
              </a:custGeom>
              <a:solidFill>
                <a:srgbClr val="B00067"/>
              </a:solidFill>
              <a:ln w="4832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B9645824-4BAC-4007-B13B-35C4B20D17CF}"/>
                  </a:ext>
                </a:extLst>
              </p:cNvPr>
              <p:cNvSpPr/>
              <p:nvPr/>
            </p:nvSpPr>
            <p:spPr>
              <a:xfrm>
                <a:off x="-4182188" y="4769389"/>
                <a:ext cx="3096170" cy="1548085"/>
              </a:xfrm>
              <a:custGeom>
                <a:avLst/>
                <a:gdLst>
                  <a:gd name="connsiteX0" fmla="*/ 3096170 w 3096170"/>
                  <a:gd name="connsiteY0" fmla="*/ 1548085 h 1548085"/>
                  <a:gd name="connsiteX1" fmla="*/ 3096170 w 3096170"/>
                  <a:gd name="connsiteY1" fmla="*/ 774043 h 1548085"/>
                  <a:gd name="connsiteX2" fmla="*/ 2941362 w 3096170"/>
                  <a:gd name="connsiteY2" fmla="*/ 464425 h 1548085"/>
                  <a:gd name="connsiteX3" fmla="*/ 2186670 w 3096170"/>
                  <a:gd name="connsiteY3" fmla="*/ 96755 h 1548085"/>
                  <a:gd name="connsiteX4" fmla="*/ 1548085 w 3096170"/>
                  <a:gd name="connsiteY4" fmla="*/ 0 h 1548085"/>
                  <a:gd name="connsiteX5" fmla="*/ 909500 w 3096170"/>
                  <a:gd name="connsiteY5" fmla="*/ 96755 h 1548085"/>
                  <a:gd name="connsiteX6" fmla="*/ 154809 w 3096170"/>
                  <a:gd name="connsiteY6" fmla="*/ 464425 h 1548085"/>
                  <a:gd name="connsiteX7" fmla="*/ 0 w 3096170"/>
                  <a:gd name="connsiteY7" fmla="*/ 774043 h 1548085"/>
                  <a:gd name="connsiteX8" fmla="*/ 0 w 3096170"/>
                  <a:gd name="connsiteY8" fmla="*/ 1548085 h 1548085"/>
                  <a:gd name="connsiteX9" fmla="*/ 3096170 w 3096170"/>
                  <a:gd name="connsiteY9" fmla="*/ 1548085 h 154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6170" h="1548085">
                    <a:moveTo>
                      <a:pt x="3096170" y="1548085"/>
                    </a:moveTo>
                    <a:lnTo>
                      <a:pt x="3096170" y="774043"/>
                    </a:lnTo>
                    <a:cubicBezTo>
                      <a:pt x="3096170" y="657936"/>
                      <a:pt x="3038117" y="541830"/>
                      <a:pt x="2941362" y="464425"/>
                    </a:cubicBezTo>
                    <a:cubicBezTo>
                      <a:pt x="2728500" y="290266"/>
                      <a:pt x="2457585" y="174159"/>
                      <a:pt x="2186670" y="96755"/>
                    </a:cubicBezTo>
                    <a:cubicBezTo>
                      <a:pt x="1993160" y="38702"/>
                      <a:pt x="1780298" y="0"/>
                      <a:pt x="1548085" y="0"/>
                    </a:cubicBezTo>
                    <a:cubicBezTo>
                      <a:pt x="1335223" y="0"/>
                      <a:pt x="1122362" y="38702"/>
                      <a:pt x="909500" y="96755"/>
                    </a:cubicBezTo>
                    <a:cubicBezTo>
                      <a:pt x="638585" y="174159"/>
                      <a:pt x="367670" y="309617"/>
                      <a:pt x="154809" y="464425"/>
                    </a:cubicBezTo>
                    <a:cubicBezTo>
                      <a:pt x="58053" y="541830"/>
                      <a:pt x="0" y="657936"/>
                      <a:pt x="0" y="774043"/>
                    </a:cubicBezTo>
                    <a:lnTo>
                      <a:pt x="0" y="1548085"/>
                    </a:lnTo>
                    <a:lnTo>
                      <a:pt x="3096170" y="1548085"/>
                    </a:lnTo>
                    <a:close/>
                  </a:path>
                </a:pathLst>
              </a:custGeom>
              <a:solidFill>
                <a:srgbClr val="B00067"/>
              </a:solidFill>
              <a:ln w="48320" cap="flat">
                <a:noFill/>
                <a:prstDash val="solid"/>
                <a:miter/>
              </a:ln>
            </p:spPr>
            <p:txBody>
              <a:bodyPr rtlCol="0" anchor="ctr"/>
              <a:lstStyle/>
              <a:p>
                <a:endParaRPr lang="en-GB"/>
              </a:p>
            </p:txBody>
          </p:sp>
        </p:grpSp>
        <p:grpSp>
          <p:nvGrpSpPr>
            <p:cNvPr id="159" name="Group 158">
              <a:extLst>
                <a:ext uri="{FF2B5EF4-FFF2-40B4-BE49-F238E27FC236}">
                  <a16:creationId xmlns:a16="http://schemas.microsoft.com/office/drawing/2014/main" id="{F2A2A6B7-7BF8-462E-BF83-9212E0609922}"/>
                </a:ext>
              </a:extLst>
            </p:cNvPr>
            <p:cNvGrpSpPr/>
            <p:nvPr/>
          </p:nvGrpSpPr>
          <p:grpSpPr>
            <a:xfrm>
              <a:off x="-4658366" y="6987061"/>
              <a:ext cx="745287" cy="745287"/>
              <a:chOff x="-3484880" y="6971901"/>
              <a:chExt cx="1290832" cy="1290832"/>
            </a:xfrm>
            <a:solidFill>
              <a:schemeClr val="bg1"/>
            </a:solidFill>
          </p:grpSpPr>
          <p:sp>
            <p:nvSpPr>
              <p:cNvPr id="160" name="Freeform: Shape 159">
                <a:extLst>
                  <a:ext uri="{FF2B5EF4-FFF2-40B4-BE49-F238E27FC236}">
                    <a16:creationId xmlns:a16="http://schemas.microsoft.com/office/drawing/2014/main" id="{67E70459-6525-433D-AB2F-2F5A5D4C9BB4}"/>
                  </a:ext>
                </a:extLst>
              </p:cNvPr>
              <p:cNvSpPr/>
              <p:nvPr/>
            </p:nvSpPr>
            <p:spPr>
              <a:xfrm>
                <a:off x="-3484880" y="6971901"/>
                <a:ext cx="1290832" cy="1290832"/>
              </a:xfrm>
              <a:custGeom>
                <a:avLst/>
                <a:gdLst>
                  <a:gd name="connsiteX0" fmla="*/ 631367 w 1290832"/>
                  <a:gd name="connsiteY0" fmla="*/ 896005 h 1290832"/>
                  <a:gd name="connsiteX1" fmla="*/ 833154 w 1290832"/>
                  <a:gd name="connsiteY1" fmla="*/ 896005 h 1290832"/>
                  <a:gd name="connsiteX2" fmla="*/ 791651 w 1290832"/>
                  <a:gd name="connsiteY2" fmla="*/ 1179498 h 1290832"/>
                  <a:gd name="connsiteX3" fmla="*/ 22112 w 1290832"/>
                  <a:gd name="connsiteY3" fmla="*/ 137151 h 1290832"/>
                  <a:gd name="connsiteX4" fmla="*/ 399417 w 1290832"/>
                  <a:gd name="connsiteY4" fmla="*/ 355914 h 1290832"/>
                  <a:gd name="connsiteX5" fmla="*/ 369838 w 1290832"/>
                  <a:gd name="connsiteY5" fmla="*/ 355914 h 1290832"/>
                  <a:gd name="connsiteX6" fmla="*/ 369838 w 1290832"/>
                  <a:gd name="connsiteY6" fmla="*/ 896005 h 1290832"/>
                  <a:gd name="connsiteX7" fmla="*/ 628332 w 1290832"/>
                  <a:gd name="connsiteY7" fmla="*/ 896005 h 1290832"/>
                  <a:gd name="connsiteX8" fmla="*/ 507070 w 1290832"/>
                  <a:gd name="connsiteY8" fmla="*/ 1290832 h 1290832"/>
                  <a:gd name="connsiteX9" fmla="*/ 461054 w 1290832"/>
                  <a:gd name="connsiteY9" fmla="*/ 933881 h 1290832"/>
                  <a:gd name="connsiteX10" fmla="*/ 284581 w 1290832"/>
                  <a:gd name="connsiteY10" fmla="*/ 1052805 h 1290832"/>
                  <a:gd name="connsiteX11" fmla="*/ 338664 w 1290832"/>
                  <a:gd name="connsiteY11" fmla="*/ 832886 h 1290832"/>
                  <a:gd name="connsiteX12" fmla="*/ 8068 w 1290832"/>
                  <a:gd name="connsiteY12" fmla="*/ 871730 h 1290832"/>
                  <a:gd name="connsiteX13" fmla="*/ 222430 w 1290832"/>
                  <a:gd name="connsiteY13" fmla="*/ 703683 h 1290832"/>
                  <a:gd name="connsiteX14" fmla="*/ 0 w 1290832"/>
                  <a:gd name="connsiteY14" fmla="*/ 514839 h 1290832"/>
                  <a:gd name="connsiteX15" fmla="*/ 276513 w 1290832"/>
                  <a:gd name="connsiteY15" fmla="*/ 455198 h 1290832"/>
                  <a:gd name="connsiteX16" fmla="*/ 867846 w 1290832"/>
                  <a:gd name="connsiteY16" fmla="*/ 0 h 1290832"/>
                  <a:gd name="connsiteX17" fmla="*/ 845913 w 1290832"/>
                  <a:gd name="connsiteY17" fmla="*/ 318226 h 1290832"/>
                  <a:gd name="connsiteX18" fmla="*/ 1098403 w 1290832"/>
                  <a:gd name="connsiteY18" fmla="*/ 266354 h 1290832"/>
                  <a:gd name="connsiteX19" fmla="*/ 998124 w 1290832"/>
                  <a:gd name="connsiteY19" fmla="*/ 437150 h 1290832"/>
                  <a:gd name="connsiteX20" fmla="*/ 1260773 w 1290832"/>
                  <a:gd name="connsiteY20" fmla="*/ 486273 h 1290832"/>
                  <a:gd name="connsiteX21" fmla="*/ 1052208 w 1290832"/>
                  <a:gd name="connsiteY21" fmla="*/ 625994 h 1290832"/>
                  <a:gd name="connsiteX22" fmla="*/ 1290832 w 1290832"/>
                  <a:gd name="connsiteY22" fmla="*/ 794220 h 1290832"/>
                  <a:gd name="connsiteX23" fmla="*/ 1006192 w 1290832"/>
                  <a:gd name="connsiteY23" fmla="*/ 773424 h 1290832"/>
                  <a:gd name="connsiteX24" fmla="*/ 1084359 w 1290832"/>
                  <a:gd name="connsiteY24" fmla="*/ 1081371 h 1290832"/>
                  <a:gd name="connsiteX25" fmla="*/ 874179 w 1290832"/>
                  <a:gd name="connsiteY25" fmla="*/ 896005 h 1290832"/>
                  <a:gd name="connsiteX26" fmla="*/ 944880 w 1290832"/>
                  <a:gd name="connsiteY26" fmla="*/ 896005 h 1290832"/>
                  <a:gd name="connsiteX27" fmla="*/ 944880 w 1290832"/>
                  <a:gd name="connsiteY27" fmla="*/ 355914 h 1290832"/>
                  <a:gd name="connsiteX28" fmla="*/ 442597 w 1290832"/>
                  <a:gd name="connsiteY28" fmla="*/ 355914 h 1290832"/>
                  <a:gd name="connsiteX29" fmla="*/ 499122 w 1290832"/>
                  <a:gd name="connsiteY29" fmla="*/ 137151 h 1290832"/>
                  <a:gd name="connsiteX30" fmla="*/ 645416 w 1290832"/>
                  <a:gd name="connsiteY30" fmla="*/ 346613 h 12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90832" h="1290832">
                    <a:moveTo>
                      <a:pt x="631367" y="896005"/>
                    </a:moveTo>
                    <a:lnTo>
                      <a:pt x="833154" y="896005"/>
                    </a:lnTo>
                    <a:lnTo>
                      <a:pt x="791651" y="1179498"/>
                    </a:lnTo>
                    <a:close/>
                    <a:moveTo>
                      <a:pt x="22112" y="137151"/>
                    </a:moveTo>
                    <a:lnTo>
                      <a:pt x="399417" y="355914"/>
                    </a:lnTo>
                    <a:lnTo>
                      <a:pt x="369838" y="355914"/>
                    </a:lnTo>
                    <a:lnTo>
                      <a:pt x="369838" y="896005"/>
                    </a:lnTo>
                    <a:lnTo>
                      <a:pt x="628332" y="896005"/>
                    </a:lnTo>
                    <a:lnTo>
                      <a:pt x="507070" y="1290832"/>
                    </a:lnTo>
                    <a:cubicBezTo>
                      <a:pt x="491712" y="1171849"/>
                      <a:pt x="476413" y="1052865"/>
                      <a:pt x="461054" y="933881"/>
                    </a:cubicBezTo>
                    <a:lnTo>
                      <a:pt x="284581" y="1052805"/>
                    </a:lnTo>
                    <a:lnTo>
                      <a:pt x="338664" y="832886"/>
                    </a:lnTo>
                    <a:lnTo>
                      <a:pt x="8068" y="871730"/>
                    </a:lnTo>
                    <a:lnTo>
                      <a:pt x="222430" y="703683"/>
                    </a:lnTo>
                    <a:lnTo>
                      <a:pt x="0" y="514839"/>
                    </a:lnTo>
                    <a:lnTo>
                      <a:pt x="276513" y="455198"/>
                    </a:lnTo>
                    <a:close/>
                    <a:moveTo>
                      <a:pt x="867846" y="0"/>
                    </a:moveTo>
                    <a:cubicBezTo>
                      <a:pt x="860555" y="106076"/>
                      <a:pt x="853204" y="212151"/>
                      <a:pt x="845913" y="318226"/>
                    </a:cubicBezTo>
                    <a:lnTo>
                      <a:pt x="1098403" y="266354"/>
                    </a:lnTo>
                    <a:lnTo>
                      <a:pt x="998124" y="437150"/>
                    </a:lnTo>
                    <a:lnTo>
                      <a:pt x="1260773" y="486273"/>
                    </a:lnTo>
                    <a:lnTo>
                      <a:pt x="1052208" y="625994"/>
                    </a:lnTo>
                    <a:lnTo>
                      <a:pt x="1290832" y="794220"/>
                    </a:lnTo>
                    <a:lnTo>
                      <a:pt x="1006192" y="773424"/>
                    </a:lnTo>
                    <a:lnTo>
                      <a:pt x="1084359" y="1081371"/>
                    </a:lnTo>
                    <a:lnTo>
                      <a:pt x="874179" y="896005"/>
                    </a:lnTo>
                    <a:lnTo>
                      <a:pt x="944880" y="896005"/>
                    </a:lnTo>
                    <a:lnTo>
                      <a:pt x="944880" y="355914"/>
                    </a:lnTo>
                    <a:lnTo>
                      <a:pt x="442597" y="355914"/>
                    </a:lnTo>
                    <a:lnTo>
                      <a:pt x="499122" y="137151"/>
                    </a:lnTo>
                    <a:lnTo>
                      <a:pt x="645416" y="34661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1" name="Graphic 160">
                <a:extLst>
                  <a:ext uri="{FF2B5EF4-FFF2-40B4-BE49-F238E27FC236}">
                    <a16:creationId xmlns:a16="http://schemas.microsoft.com/office/drawing/2014/main" id="{A88E0C6C-45D6-4D13-8C4A-48B7DD2897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71490" y="7350528"/>
                <a:ext cx="469550" cy="484059"/>
              </a:xfrm>
              <a:prstGeom prst="rect">
                <a:avLst/>
              </a:prstGeom>
            </p:spPr>
          </p:pic>
        </p:grpSp>
      </p:grpSp>
    </p:spTree>
    <p:extLst>
      <p:ext uri="{BB962C8B-B14F-4D97-AF65-F5344CB8AC3E}">
        <p14:creationId xmlns:p14="http://schemas.microsoft.com/office/powerpoint/2010/main" val="34045430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4  Why does a  </a:t>
            </a:r>
            <a:r>
              <a:rPr lang="en-US" sz="2800" dirty="0" err="1"/>
              <a:t>Sanatani</a:t>
            </a:r>
            <a:r>
              <a:rPr lang="en-US" sz="2800" dirty="0"/>
              <a:t>/Hindu want to collect good karma?</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B00067"/>
          </a:solidFill>
        </p:spPr>
        <p:txBody>
          <a:bodyPr wrap="square">
            <a:spAutoFit/>
          </a:bodyPr>
          <a:lstStyle/>
          <a:p>
            <a:pPr algn="ctr"/>
            <a:r>
              <a:rPr lang="en-US" sz="1800" b="1" i="0" u="none" strike="noStrike" noProof="0" dirty="0">
                <a:solidFill>
                  <a:schemeClr val="bg1"/>
                </a:solidFill>
              </a:rPr>
              <a:t>Why does a  </a:t>
            </a:r>
            <a:r>
              <a:rPr lang="en-US" sz="1800" b="1" i="0" u="none" strike="noStrike" noProof="0" dirty="0" err="1">
                <a:solidFill>
                  <a:schemeClr val="bg1"/>
                </a:solidFill>
              </a:rPr>
              <a:t>Sanatani</a:t>
            </a:r>
            <a:r>
              <a:rPr lang="en-US" sz="1800" b="1" i="0" u="none" strike="noStrike" noProof="0" dirty="0">
                <a:solidFill>
                  <a:schemeClr val="bg1"/>
                </a:solidFill>
              </a:rPr>
              <a:t>/Hindu want to collect good karma?</a:t>
            </a:r>
            <a:endParaRPr lang="en-GB" sz="1800" dirty="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B00067"/>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17343" y="6944074"/>
            <a:ext cx="2243028" cy="1933645"/>
          </a:xfrm>
          <a:prstGeom prst="hexagon">
            <a:avLst/>
          </a:prstGeom>
          <a:no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B00067"/>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B00067"/>
                </a:solidFill>
              </a:rPr>
              <a:t>Based on work by Pam Hook (</a:t>
            </a:r>
            <a:r>
              <a:rPr lang="en-US" sz="800" spc="50" dirty="0" err="1">
                <a:ln w="9525" cmpd="sng">
                  <a:noFill/>
                  <a:prstDash val="solid"/>
                </a:ln>
                <a:solidFill>
                  <a:srgbClr val="B00067"/>
                </a:solidFill>
              </a:rPr>
              <a:t>HookEd</a:t>
            </a:r>
            <a:r>
              <a:rPr lang="en-US" sz="800" spc="50" dirty="0">
                <a:ln w="9525" cmpd="sng">
                  <a:noFill/>
                  <a:prstDash val="solid"/>
                </a:ln>
                <a:solidFill>
                  <a:srgbClr val="B00067"/>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618501"/>
            <a:ext cx="1657620" cy="369332"/>
          </a:xfrm>
          <a:prstGeom prst="rect">
            <a:avLst/>
          </a:prstGeom>
          <a:noFill/>
        </p:spPr>
        <p:txBody>
          <a:bodyPr wrap="square">
            <a:spAutoFit/>
          </a:bodyPr>
          <a:lstStyle/>
          <a:p>
            <a:pPr algn="ctr"/>
            <a:r>
              <a:rPr lang="en-US" dirty="0">
                <a:solidFill>
                  <a:srgbClr val="B00067"/>
                </a:solidFill>
              </a:rPr>
              <a:t>moksha</a:t>
            </a:r>
            <a:endParaRPr lang="en-GB" sz="1800" dirty="0">
              <a:solidFill>
                <a:srgbClr val="B00067"/>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dirty="0">
                <a:solidFill>
                  <a:srgbClr val="B00067"/>
                </a:solidFill>
              </a:rPr>
              <a:t>mandir</a:t>
            </a:r>
            <a:endParaRPr lang="en-GB" sz="1800" dirty="0">
              <a:solidFill>
                <a:srgbClr val="B00067"/>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dirty="0">
                <a:solidFill>
                  <a:srgbClr val="B00067"/>
                </a:solidFill>
              </a:rPr>
              <a:t>karma</a:t>
            </a:r>
            <a:endParaRPr lang="en-GB" sz="1800" dirty="0">
              <a:solidFill>
                <a:srgbClr val="B00067"/>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703214"/>
            <a:ext cx="1657620" cy="369332"/>
          </a:xfrm>
          <a:prstGeom prst="rect">
            <a:avLst/>
          </a:prstGeom>
          <a:noFill/>
        </p:spPr>
        <p:txBody>
          <a:bodyPr wrap="square">
            <a:spAutoFit/>
          </a:bodyPr>
          <a:lstStyle/>
          <a:p>
            <a:pPr algn="ctr"/>
            <a:r>
              <a:rPr lang="en-US" dirty="0" err="1">
                <a:solidFill>
                  <a:srgbClr val="B00067"/>
                </a:solidFill>
              </a:rPr>
              <a:t>sewa</a:t>
            </a:r>
            <a:endParaRPr lang="en-GB" sz="1800" dirty="0">
              <a:solidFill>
                <a:srgbClr val="B00067"/>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54099" y="6561556"/>
            <a:ext cx="1657620" cy="369332"/>
          </a:xfrm>
          <a:prstGeom prst="rect">
            <a:avLst/>
          </a:prstGeom>
          <a:noFill/>
        </p:spPr>
        <p:txBody>
          <a:bodyPr wrap="square">
            <a:spAutoFit/>
          </a:bodyPr>
          <a:lstStyle/>
          <a:p>
            <a:pPr algn="ctr"/>
            <a:r>
              <a:rPr lang="en-US" sz="1800" dirty="0">
                <a:solidFill>
                  <a:srgbClr val="B00067"/>
                </a:solidFill>
              </a:rPr>
              <a:t>samsara</a:t>
            </a:r>
            <a:endParaRPr lang="en-GB" sz="1800" dirty="0">
              <a:solidFill>
                <a:srgbClr val="B00067"/>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dirty="0">
                <a:solidFill>
                  <a:srgbClr val="B00067"/>
                </a:solidFill>
              </a:rPr>
              <a:t>Aum</a:t>
            </a:r>
            <a:endParaRPr lang="en-GB" sz="1800" dirty="0">
              <a:solidFill>
                <a:srgbClr val="B00067"/>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85075" y="7453389"/>
            <a:ext cx="1657620" cy="369332"/>
          </a:xfrm>
          <a:prstGeom prst="rect">
            <a:avLst/>
          </a:prstGeom>
          <a:noFill/>
        </p:spPr>
        <p:txBody>
          <a:bodyPr wrap="square" lIns="91440" tIns="45720" rIns="91440" bIns="45720" anchor="t">
            <a:spAutoFit/>
          </a:bodyPr>
          <a:lstStyle/>
          <a:p>
            <a:pPr algn="ctr"/>
            <a:r>
              <a:rPr lang="en-US" dirty="0">
                <a:solidFill>
                  <a:srgbClr val="B00067"/>
                </a:solidFill>
              </a:rPr>
              <a:t>Panchatantra</a:t>
            </a:r>
            <a:endParaRPr lang="en-GB" sz="1600" dirty="0">
              <a:solidFill>
                <a:srgbClr val="B00067"/>
              </a:solidFill>
              <a:cs typeface="Calibri" panose="020F0502020204030204"/>
            </a:endParaRPr>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dirty="0">
                <a:solidFill>
                  <a:srgbClr val="B00067"/>
                </a:solidFill>
              </a:rPr>
              <a:t>Brahman</a:t>
            </a:r>
            <a:endParaRPr lang="en-GB" sz="1800" dirty="0">
              <a:solidFill>
                <a:srgbClr val="B00067"/>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B00067"/>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2">
            <a:duotone>
              <a:prstClr val="black"/>
              <a:srgbClr val="B00067">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87" name="Graphic 86">
            <a:extLst>
              <a:ext uri="{FF2B5EF4-FFF2-40B4-BE49-F238E27FC236}">
                <a16:creationId xmlns:a16="http://schemas.microsoft.com/office/drawing/2014/main" id="{05E77281-0748-4102-A901-85A4534731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9872" y="1417115"/>
            <a:ext cx="1229720" cy="1267717"/>
          </a:xfrm>
          <a:prstGeom prst="rect">
            <a:avLst/>
          </a:prstGeom>
        </p:spPr>
      </p:pic>
      <p:grpSp>
        <p:nvGrpSpPr>
          <p:cNvPr id="130" name="Group 129">
            <a:extLst>
              <a:ext uri="{FF2B5EF4-FFF2-40B4-BE49-F238E27FC236}">
                <a16:creationId xmlns:a16="http://schemas.microsoft.com/office/drawing/2014/main" id="{2D9F57E7-3CFB-4224-BA19-B494379C0AF6}"/>
              </a:ext>
            </a:extLst>
          </p:cNvPr>
          <p:cNvGrpSpPr/>
          <p:nvPr/>
        </p:nvGrpSpPr>
        <p:grpSpPr>
          <a:xfrm>
            <a:off x="4623414" y="1471968"/>
            <a:ext cx="1235880" cy="1160764"/>
            <a:chOff x="37315" y="6023445"/>
            <a:chExt cx="438751" cy="412084"/>
          </a:xfrm>
        </p:grpSpPr>
        <p:sp>
          <p:nvSpPr>
            <p:cNvPr id="142" name="Rectangle 141">
              <a:extLst>
                <a:ext uri="{FF2B5EF4-FFF2-40B4-BE49-F238E27FC236}">
                  <a16:creationId xmlns:a16="http://schemas.microsoft.com/office/drawing/2014/main" id="{18F5A57A-7E14-4C28-B944-ECFD09E59F0E}"/>
                </a:ext>
              </a:extLst>
            </p:cNvPr>
            <p:cNvSpPr/>
            <p:nvPr/>
          </p:nvSpPr>
          <p:spPr>
            <a:xfrm>
              <a:off x="37315" y="6023445"/>
              <a:ext cx="438751" cy="412084"/>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3" name="Graphic 142">
              <a:extLst>
                <a:ext uri="{FF2B5EF4-FFF2-40B4-BE49-F238E27FC236}">
                  <a16:creationId xmlns:a16="http://schemas.microsoft.com/office/drawing/2014/main" id="{FF0F41BA-2CC7-406C-B2D5-D14322D259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545" y="6040775"/>
              <a:ext cx="358262" cy="369332"/>
            </a:xfrm>
            <a:prstGeom prst="rect">
              <a:avLst/>
            </a:prstGeom>
          </p:spPr>
        </p:pic>
      </p:grpSp>
      <p:grpSp>
        <p:nvGrpSpPr>
          <p:cNvPr id="147" name="Group 146">
            <a:extLst>
              <a:ext uri="{FF2B5EF4-FFF2-40B4-BE49-F238E27FC236}">
                <a16:creationId xmlns:a16="http://schemas.microsoft.com/office/drawing/2014/main" id="{2BE027E2-BC79-46A8-95BE-3741AC42813C}"/>
              </a:ext>
            </a:extLst>
          </p:cNvPr>
          <p:cNvGrpSpPr/>
          <p:nvPr/>
        </p:nvGrpSpPr>
        <p:grpSpPr>
          <a:xfrm>
            <a:off x="2718095" y="4352573"/>
            <a:ext cx="1518708" cy="1182107"/>
            <a:chOff x="-4102309" y="5440901"/>
            <a:chExt cx="2885249" cy="2245772"/>
          </a:xfrm>
        </p:grpSpPr>
        <p:pic>
          <p:nvPicPr>
            <p:cNvPr id="148" name="Picture 147" descr="A picture containing text, ray, vector graphics&#10;&#10;Description automatically generated">
              <a:extLst>
                <a:ext uri="{FF2B5EF4-FFF2-40B4-BE49-F238E27FC236}">
                  <a16:creationId xmlns:a16="http://schemas.microsoft.com/office/drawing/2014/main" id="{5E0A3755-C425-49C2-8C14-D9E033B8CC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34683" y="5440901"/>
              <a:ext cx="1325883" cy="966218"/>
            </a:xfrm>
            <a:prstGeom prst="rect">
              <a:avLst/>
            </a:prstGeom>
          </p:spPr>
        </p:pic>
        <p:sp>
          <p:nvSpPr>
            <p:cNvPr id="149" name="Rectangle 148">
              <a:extLst>
                <a:ext uri="{FF2B5EF4-FFF2-40B4-BE49-F238E27FC236}">
                  <a16:creationId xmlns:a16="http://schemas.microsoft.com/office/drawing/2014/main" id="{1505E35E-A877-4C2E-830B-C1C1849DDCBA}"/>
                </a:ext>
              </a:extLst>
            </p:cNvPr>
            <p:cNvSpPr/>
            <p:nvPr/>
          </p:nvSpPr>
          <p:spPr>
            <a:xfrm>
              <a:off x="-3066476" y="6395841"/>
              <a:ext cx="809071"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AA5F44CA-F999-4C5D-A5F7-6C230A0C8A7B}"/>
                </a:ext>
              </a:extLst>
            </p:cNvPr>
            <p:cNvSpPr/>
            <p:nvPr/>
          </p:nvSpPr>
          <p:spPr>
            <a:xfrm>
              <a:off x="-2150129" y="6395841"/>
              <a:ext cx="431743"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Rectangle 150">
              <a:extLst>
                <a:ext uri="{FF2B5EF4-FFF2-40B4-BE49-F238E27FC236}">
                  <a16:creationId xmlns:a16="http://schemas.microsoft.com/office/drawing/2014/main" id="{CB100793-D2B3-45D2-A509-0EB1CFCBE287}"/>
                </a:ext>
              </a:extLst>
            </p:cNvPr>
            <p:cNvSpPr/>
            <p:nvPr/>
          </p:nvSpPr>
          <p:spPr>
            <a:xfrm>
              <a:off x="-3604894" y="6395841"/>
              <a:ext cx="431743" cy="1290832"/>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Rectangle 151">
              <a:extLst>
                <a:ext uri="{FF2B5EF4-FFF2-40B4-BE49-F238E27FC236}">
                  <a16:creationId xmlns:a16="http://schemas.microsoft.com/office/drawing/2014/main" id="{3308D53F-3CA7-477F-AA6C-2E8BFAB2EAF6}"/>
                </a:ext>
              </a:extLst>
            </p:cNvPr>
            <p:cNvSpPr/>
            <p:nvPr/>
          </p:nvSpPr>
          <p:spPr>
            <a:xfrm>
              <a:off x="-1644008" y="6175248"/>
              <a:ext cx="307348" cy="1511425"/>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3" name="Picture 152" descr="A picture containing text, ray, vector graphics&#10;&#10;Description automatically generated">
              <a:extLst>
                <a:ext uri="{FF2B5EF4-FFF2-40B4-BE49-F238E27FC236}">
                  <a16:creationId xmlns:a16="http://schemas.microsoft.com/office/drawing/2014/main" id="{50603D38-F5CB-4D06-9B30-44B375A5CB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0934" y="5776304"/>
              <a:ext cx="543874" cy="396340"/>
            </a:xfrm>
            <a:prstGeom prst="rect">
              <a:avLst/>
            </a:prstGeom>
          </p:spPr>
        </p:pic>
        <p:sp>
          <p:nvSpPr>
            <p:cNvPr id="154" name="Rectangle 153">
              <a:extLst>
                <a:ext uri="{FF2B5EF4-FFF2-40B4-BE49-F238E27FC236}">
                  <a16:creationId xmlns:a16="http://schemas.microsoft.com/office/drawing/2014/main" id="{2CD9C71B-30DE-4B59-8237-11F3FA18BBBE}"/>
                </a:ext>
              </a:extLst>
            </p:cNvPr>
            <p:cNvSpPr/>
            <p:nvPr/>
          </p:nvSpPr>
          <p:spPr>
            <a:xfrm>
              <a:off x="-3978101" y="6172644"/>
              <a:ext cx="307348" cy="1511425"/>
            </a:xfrm>
            <a:prstGeom prst="rect">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5" name="Picture 154" descr="A picture containing text, ray, vector graphics&#10;&#10;Description automatically generated">
              <a:extLst>
                <a:ext uri="{FF2B5EF4-FFF2-40B4-BE49-F238E27FC236}">
                  <a16:creationId xmlns:a16="http://schemas.microsoft.com/office/drawing/2014/main" id="{8BE3D8C2-1C1D-435B-896C-D993C06771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2309" y="5776304"/>
              <a:ext cx="543874" cy="396340"/>
            </a:xfrm>
            <a:prstGeom prst="rect">
              <a:avLst/>
            </a:prstGeom>
          </p:spPr>
        </p:pic>
        <p:sp>
          <p:nvSpPr>
            <p:cNvPr id="156" name="Flowchart: Delay 155">
              <a:extLst>
                <a:ext uri="{FF2B5EF4-FFF2-40B4-BE49-F238E27FC236}">
                  <a16:creationId xmlns:a16="http://schemas.microsoft.com/office/drawing/2014/main" id="{F322DE14-8F6C-488D-9A4D-20549351338D}"/>
                </a:ext>
              </a:extLst>
            </p:cNvPr>
            <p:cNvSpPr/>
            <p:nvPr/>
          </p:nvSpPr>
          <p:spPr>
            <a:xfrm rot="16200000">
              <a:off x="-2942343" y="7163143"/>
              <a:ext cx="560465" cy="48138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7" name="Group 156">
              <a:extLst>
                <a:ext uri="{FF2B5EF4-FFF2-40B4-BE49-F238E27FC236}">
                  <a16:creationId xmlns:a16="http://schemas.microsoft.com/office/drawing/2014/main" id="{043C78A2-6DE0-4975-8DEC-F234F4EBB2A3}"/>
                </a:ext>
              </a:extLst>
            </p:cNvPr>
            <p:cNvGrpSpPr/>
            <p:nvPr/>
          </p:nvGrpSpPr>
          <p:grpSpPr>
            <a:xfrm>
              <a:off x="-3899578" y="6303264"/>
              <a:ext cx="141718" cy="1058400"/>
              <a:chOff x="-3899578" y="6303264"/>
              <a:chExt cx="141718" cy="1058400"/>
            </a:xfrm>
          </p:grpSpPr>
          <p:sp>
            <p:nvSpPr>
              <p:cNvPr id="165" name="Flowchart: Terminator 164">
                <a:extLst>
                  <a:ext uri="{FF2B5EF4-FFF2-40B4-BE49-F238E27FC236}">
                    <a16:creationId xmlns:a16="http://schemas.microsoft.com/office/drawing/2014/main" id="{ECCA820F-8E28-4C52-875B-22FCB7EFC06C}"/>
                  </a:ext>
                </a:extLst>
              </p:cNvPr>
              <p:cNvSpPr/>
              <p:nvPr/>
            </p:nvSpPr>
            <p:spPr>
              <a:xfrm>
                <a:off x="-3899578" y="630326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Flowchart: Terminator 165">
                <a:extLst>
                  <a:ext uri="{FF2B5EF4-FFF2-40B4-BE49-F238E27FC236}">
                    <a16:creationId xmlns:a16="http://schemas.microsoft.com/office/drawing/2014/main" id="{E2D4C81E-4021-4BFF-8733-EA893027705D}"/>
                  </a:ext>
                </a:extLst>
              </p:cNvPr>
              <p:cNvSpPr/>
              <p:nvPr/>
            </p:nvSpPr>
            <p:spPr>
              <a:xfrm>
                <a:off x="-3899578" y="669960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Flowchart: Terminator 166">
                <a:extLst>
                  <a:ext uri="{FF2B5EF4-FFF2-40B4-BE49-F238E27FC236}">
                    <a16:creationId xmlns:a16="http://schemas.microsoft.com/office/drawing/2014/main" id="{D802041D-2A23-4818-A0C1-7C6C37700116}"/>
                  </a:ext>
                </a:extLst>
              </p:cNvPr>
              <p:cNvSpPr/>
              <p:nvPr/>
            </p:nvSpPr>
            <p:spPr>
              <a:xfrm>
                <a:off x="-3897211" y="709594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8" name="Group 157">
              <a:extLst>
                <a:ext uri="{FF2B5EF4-FFF2-40B4-BE49-F238E27FC236}">
                  <a16:creationId xmlns:a16="http://schemas.microsoft.com/office/drawing/2014/main" id="{6F93233C-9C58-4E55-94C8-7B1267244D19}"/>
                </a:ext>
              </a:extLst>
            </p:cNvPr>
            <p:cNvGrpSpPr/>
            <p:nvPr/>
          </p:nvGrpSpPr>
          <p:grpSpPr>
            <a:xfrm>
              <a:off x="-1556094" y="6303264"/>
              <a:ext cx="141718" cy="1058400"/>
              <a:chOff x="-3899578" y="6303264"/>
              <a:chExt cx="141718" cy="1058400"/>
            </a:xfrm>
          </p:grpSpPr>
          <p:sp>
            <p:nvSpPr>
              <p:cNvPr id="162" name="Flowchart: Terminator 161">
                <a:extLst>
                  <a:ext uri="{FF2B5EF4-FFF2-40B4-BE49-F238E27FC236}">
                    <a16:creationId xmlns:a16="http://schemas.microsoft.com/office/drawing/2014/main" id="{CCDCB2AF-DE48-4FC8-9212-204A67A49B63}"/>
                  </a:ext>
                </a:extLst>
              </p:cNvPr>
              <p:cNvSpPr/>
              <p:nvPr/>
            </p:nvSpPr>
            <p:spPr>
              <a:xfrm>
                <a:off x="-3899578" y="630326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Flowchart: Terminator 162">
                <a:extLst>
                  <a:ext uri="{FF2B5EF4-FFF2-40B4-BE49-F238E27FC236}">
                    <a16:creationId xmlns:a16="http://schemas.microsoft.com/office/drawing/2014/main" id="{93E44F68-5401-4EAC-9C37-2480BA2E306A}"/>
                  </a:ext>
                </a:extLst>
              </p:cNvPr>
              <p:cNvSpPr/>
              <p:nvPr/>
            </p:nvSpPr>
            <p:spPr>
              <a:xfrm>
                <a:off x="-3899578" y="669960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Flowchart: Terminator 163">
                <a:extLst>
                  <a:ext uri="{FF2B5EF4-FFF2-40B4-BE49-F238E27FC236}">
                    <a16:creationId xmlns:a16="http://schemas.microsoft.com/office/drawing/2014/main" id="{446ACEC0-7399-4542-9BB4-1659F2613A53}"/>
                  </a:ext>
                </a:extLst>
              </p:cNvPr>
              <p:cNvSpPr/>
              <p:nvPr/>
            </p:nvSpPr>
            <p:spPr>
              <a:xfrm>
                <a:off x="-3897211" y="7095944"/>
                <a:ext cx="139351" cy="26572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9" name="Flowchart: Delay 158">
              <a:extLst>
                <a:ext uri="{FF2B5EF4-FFF2-40B4-BE49-F238E27FC236}">
                  <a16:creationId xmlns:a16="http://schemas.microsoft.com/office/drawing/2014/main" id="{6FF1FD86-3C37-44B6-8761-A3B931DECF4C}"/>
                </a:ext>
              </a:extLst>
            </p:cNvPr>
            <p:cNvSpPr/>
            <p:nvPr/>
          </p:nvSpPr>
          <p:spPr>
            <a:xfrm rot="16200000">
              <a:off x="-2836471" y="6457479"/>
              <a:ext cx="348724" cy="481387"/>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Flowchart: Delay 159">
              <a:extLst>
                <a:ext uri="{FF2B5EF4-FFF2-40B4-BE49-F238E27FC236}">
                  <a16:creationId xmlns:a16="http://schemas.microsoft.com/office/drawing/2014/main" id="{E5940115-6D34-40A9-A683-AC57B0BB7668}"/>
                </a:ext>
              </a:extLst>
            </p:cNvPr>
            <p:cNvSpPr/>
            <p:nvPr/>
          </p:nvSpPr>
          <p:spPr>
            <a:xfrm rot="16200000">
              <a:off x="-3559568" y="6555508"/>
              <a:ext cx="341090" cy="29296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Flowchart: Delay 160">
              <a:extLst>
                <a:ext uri="{FF2B5EF4-FFF2-40B4-BE49-F238E27FC236}">
                  <a16:creationId xmlns:a16="http://schemas.microsoft.com/office/drawing/2014/main" id="{0A3E441F-DD1C-417D-8A60-84F74EA744A2}"/>
                </a:ext>
              </a:extLst>
            </p:cNvPr>
            <p:cNvSpPr/>
            <p:nvPr/>
          </p:nvSpPr>
          <p:spPr>
            <a:xfrm rot="16200000">
              <a:off x="-2105927" y="6555508"/>
              <a:ext cx="341090" cy="292964"/>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8" name="TextBox 167">
            <a:extLst>
              <a:ext uri="{FF2B5EF4-FFF2-40B4-BE49-F238E27FC236}">
                <a16:creationId xmlns:a16="http://schemas.microsoft.com/office/drawing/2014/main" id="{C2F77D17-E849-43F7-BF09-0FC0C97AD075}"/>
              </a:ext>
            </a:extLst>
          </p:cNvPr>
          <p:cNvSpPr txBox="1"/>
          <p:nvPr/>
        </p:nvSpPr>
        <p:spPr>
          <a:xfrm>
            <a:off x="910047" y="8483564"/>
            <a:ext cx="1657620" cy="369332"/>
          </a:xfrm>
          <a:prstGeom prst="rect">
            <a:avLst/>
          </a:prstGeom>
          <a:noFill/>
        </p:spPr>
        <p:txBody>
          <a:bodyPr wrap="square">
            <a:spAutoFit/>
          </a:bodyPr>
          <a:lstStyle/>
          <a:p>
            <a:pPr algn="ctr"/>
            <a:r>
              <a:rPr lang="en-US" sz="1800" dirty="0">
                <a:solidFill>
                  <a:srgbClr val="B00067"/>
                </a:solidFill>
              </a:rPr>
              <a:t>atman</a:t>
            </a:r>
            <a:endParaRPr lang="en-GB" sz="1800" dirty="0">
              <a:solidFill>
                <a:srgbClr val="B00067"/>
              </a:solidFill>
            </a:endParaRPr>
          </a:p>
        </p:txBody>
      </p:sp>
      <p:grpSp>
        <p:nvGrpSpPr>
          <p:cNvPr id="276" name="Group 275">
            <a:extLst>
              <a:ext uri="{FF2B5EF4-FFF2-40B4-BE49-F238E27FC236}">
                <a16:creationId xmlns:a16="http://schemas.microsoft.com/office/drawing/2014/main" id="{1248A9FC-797F-47EE-A3A6-C7ED711D081C}"/>
              </a:ext>
            </a:extLst>
          </p:cNvPr>
          <p:cNvGrpSpPr/>
          <p:nvPr/>
        </p:nvGrpSpPr>
        <p:grpSpPr>
          <a:xfrm>
            <a:off x="1146959" y="7343239"/>
            <a:ext cx="1121619" cy="1121619"/>
            <a:chOff x="-3484880" y="6971901"/>
            <a:chExt cx="1290832" cy="1290832"/>
          </a:xfrm>
        </p:grpSpPr>
        <p:sp>
          <p:nvSpPr>
            <p:cNvPr id="277" name="Freeform: Shape 276">
              <a:extLst>
                <a:ext uri="{FF2B5EF4-FFF2-40B4-BE49-F238E27FC236}">
                  <a16:creationId xmlns:a16="http://schemas.microsoft.com/office/drawing/2014/main" id="{A6E7A537-78D0-4B50-A107-F571C5ED210D}"/>
                </a:ext>
              </a:extLst>
            </p:cNvPr>
            <p:cNvSpPr/>
            <p:nvPr/>
          </p:nvSpPr>
          <p:spPr>
            <a:xfrm>
              <a:off x="-3484880" y="6971901"/>
              <a:ext cx="1290832" cy="1290832"/>
            </a:xfrm>
            <a:custGeom>
              <a:avLst/>
              <a:gdLst>
                <a:gd name="connsiteX0" fmla="*/ 631367 w 1290832"/>
                <a:gd name="connsiteY0" fmla="*/ 896005 h 1290832"/>
                <a:gd name="connsiteX1" fmla="*/ 833154 w 1290832"/>
                <a:gd name="connsiteY1" fmla="*/ 896005 h 1290832"/>
                <a:gd name="connsiteX2" fmla="*/ 791651 w 1290832"/>
                <a:gd name="connsiteY2" fmla="*/ 1179498 h 1290832"/>
                <a:gd name="connsiteX3" fmla="*/ 22112 w 1290832"/>
                <a:gd name="connsiteY3" fmla="*/ 137151 h 1290832"/>
                <a:gd name="connsiteX4" fmla="*/ 399417 w 1290832"/>
                <a:gd name="connsiteY4" fmla="*/ 355914 h 1290832"/>
                <a:gd name="connsiteX5" fmla="*/ 369838 w 1290832"/>
                <a:gd name="connsiteY5" fmla="*/ 355914 h 1290832"/>
                <a:gd name="connsiteX6" fmla="*/ 369838 w 1290832"/>
                <a:gd name="connsiteY6" fmla="*/ 896005 h 1290832"/>
                <a:gd name="connsiteX7" fmla="*/ 628332 w 1290832"/>
                <a:gd name="connsiteY7" fmla="*/ 896005 h 1290832"/>
                <a:gd name="connsiteX8" fmla="*/ 507070 w 1290832"/>
                <a:gd name="connsiteY8" fmla="*/ 1290832 h 1290832"/>
                <a:gd name="connsiteX9" fmla="*/ 461054 w 1290832"/>
                <a:gd name="connsiteY9" fmla="*/ 933881 h 1290832"/>
                <a:gd name="connsiteX10" fmla="*/ 284581 w 1290832"/>
                <a:gd name="connsiteY10" fmla="*/ 1052805 h 1290832"/>
                <a:gd name="connsiteX11" fmla="*/ 338664 w 1290832"/>
                <a:gd name="connsiteY11" fmla="*/ 832886 h 1290832"/>
                <a:gd name="connsiteX12" fmla="*/ 8068 w 1290832"/>
                <a:gd name="connsiteY12" fmla="*/ 871730 h 1290832"/>
                <a:gd name="connsiteX13" fmla="*/ 222430 w 1290832"/>
                <a:gd name="connsiteY13" fmla="*/ 703683 h 1290832"/>
                <a:gd name="connsiteX14" fmla="*/ 0 w 1290832"/>
                <a:gd name="connsiteY14" fmla="*/ 514839 h 1290832"/>
                <a:gd name="connsiteX15" fmla="*/ 276513 w 1290832"/>
                <a:gd name="connsiteY15" fmla="*/ 455198 h 1290832"/>
                <a:gd name="connsiteX16" fmla="*/ 867846 w 1290832"/>
                <a:gd name="connsiteY16" fmla="*/ 0 h 1290832"/>
                <a:gd name="connsiteX17" fmla="*/ 845913 w 1290832"/>
                <a:gd name="connsiteY17" fmla="*/ 318226 h 1290832"/>
                <a:gd name="connsiteX18" fmla="*/ 1098403 w 1290832"/>
                <a:gd name="connsiteY18" fmla="*/ 266354 h 1290832"/>
                <a:gd name="connsiteX19" fmla="*/ 998124 w 1290832"/>
                <a:gd name="connsiteY19" fmla="*/ 437150 h 1290832"/>
                <a:gd name="connsiteX20" fmla="*/ 1260773 w 1290832"/>
                <a:gd name="connsiteY20" fmla="*/ 486273 h 1290832"/>
                <a:gd name="connsiteX21" fmla="*/ 1052208 w 1290832"/>
                <a:gd name="connsiteY21" fmla="*/ 625994 h 1290832"/>
                <a:gd name="connsiteX22" fmla="*/ 1290832 w 1290832"/>
                <a:gd name="connsiteY22" fmla="*/ 794220 h 1290832"/>
                <a:gd name="connsiteX23" fmla="*/ 1006192 w 1290832"/>
                <a:gd name="connsiteY23" fmla="*/ 773424 h 1290832"/>
                <a:gd name="connsiteX24" fmla="*/ 1084359 w 1290832"/>
                <a:gd name="connsiteY24" fmla="*/ 1081371 h 1290832"/>
                <a:gd name="connsiteX25" fmla="*/ 874179 w 1290832"/>
                <a:gd name="connsiteY25" fmla="*/ 896005 h 1290832"/>
                <a:gd name="connsiteX26" fmla="*/ 944880 w 1290832"/>
                <a:gd name="connsiteY26" fmla="*/ 896005 h 1290832"/>
                <a:gd name="connsiteX27" fmla="*/ 944880 w 1290832"/>
                <a:gd name="connsiteY27" fmla="*/ 355914 h 1290832"/>
                <a:gd name="connsiteX28" fmla="*/ 442597 w 1290832"/>
                <a:gd name="connsiteY28" fmla="*/ 355914 h 1290832"/>
                <a:gd name="connsiteX29" fmla="*/ 499122 w 1290832"/>
                <a:gd name="connsiteY29" fmla="*/ 137151 h 1290832"/>
                <a:gd name="connsiteX30" fmla="*/ 645416 w 1290832"/>
                <a:gd name="connsiteY30" fmla="*/ 346613 h 12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90832" h="1290832">
                  <a:moveTo>
                    <a:pt x="631367" y="896005"/>
                  </a:moveTo>
                  <a:lnTo>
                    <a:pt x="833154" y="896005"/>
                  </a:lnTo>
                  <a:lnTo>
                    <a:pt x="791651" y="1179498"/>
                  </a:lnTo>
                  <a:close/>
                  <a:moveTo>
                    <a:pt x="22112" y="137151"/>
                  </a:moveTo>
                  <a:lnTo>
                    <a:pt x="399417" y="355914"/>
                  </a:lnTo>
                  <a:lnTo>
                    <a:pt x="369838" y="355914"/>
                  </a:lnTo>
                  <a:lnTo>
                    <a:pt x="369838" y="896005"/>
                  </a:lnTo>
                  <a:lnTo>
                    <a:pt x="628332" y="896005"/>
                  </a:lnTo>
                  <a:lnTo>
                    <a:pt x="507070" y="1290832"/>
                  </a:lnTo>
                  <a:cubicBezTo>
                    <a:pt x="491712" y="1171849"/>
                    <a:pt x="476413" y="1052865"/>
                    <a:pt x="461054" y="933881"/>
                  </a:cubicBezTo>
                  <a:lnTo>
                    <a:pt x="284581" y="1052805"/>
                  </a:lnTo>
                  <a:lnTo>
                    <a:pt x="338664" y="832886"/>
                  </a:lnTo>
                  <a:lnTo>
                    <a:pt x="8068" y="871730"/>
                  </a:lnTo>
                  <a:lnTo>
                    <a:pt x="222430" y="703683"/>
                  </a:lnTo>
                  <a:lnTo>
                    <a:pt x="0" y="514839"/>
                  </a:lnTo>
                  <a:lnTo>
                    <a:pt x="276513" y="455198"/>
                  </a:lnTo>
                  <a:close/>
                  <a:moveTo>
                    <a:pt x="867846" y="0"/>
                  </a:moveTo>
                  <a:cubicBezTo>
                    <a:pt x="860555" y="106076"/>
                    <a:pt x="853204" y="212151"/>
                    <a:pt x="845913" y="318226"/>
                  </a:cubicBezTo>
                  <a:lnTo>
                    <a:pt x="1098403" y="266354"/>
                  </a:lnTo>
                  <a:lnTo>
                    <a:pt x="998124" y="437150"/>
                  </a:lnTo>
                  <a:lnTo>
                    <a:pt x="1260773" y="486273"/>
                  </a:lnTo>
                  <a:lnTo>
                    <a:pt x="1052208" y="625994"/>
                  </a:lnTo>
                  <a:lnTo>
                    <a:pt x="1290832" y="794220"/>
                  </a:lnTo>
                  <a:lnTo>
                    <a:pt x="1006192" y="773424"/>
                  </a:lnTo>
                  <a:lnTo>
                    <a:pt x="1084359" y="1081371"/>
                  </a:lnTo>
                  <a:lnTo>
                    <a:pt x="874179" y="896005"/>
                  </a:lnTo>
                  <a:lnTo>
                    <a:pt x="944880" y="896005"/>
                  </a:lnTo>
                  <a:lnTo>
                    <a:pt x="944880" y="355914"/>
                  </a:lnTo>
                  <a:lnTo>
                    <a:pt x="442597" y="355914"/>
                  </a:lnTo>
                  <a:lnTo>
                    <a:pt x="499122" y="137151"/>
                  </a:lnTo>
                  <a:lnTo>
                    <a:pt x="645416" y="346613"/>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78" name="Graphic 277">
              <a:extLst>
                <a:ext uri="{FF2B5EF4-FFF2-40B4-BE49-F238E27FC236}">
                  <a16:creationId xmlns:a16="http://schemas.microsoft.com/office/drawing/2014/main" id="{011DD5DB-FC33-44AE-A9E7-49AE5F3E2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71490" y="7350528"/>
              <a:ext cx="469550" cy="484059"/>
            </a:xfrm>
            <a:prstGeom prst="rect">
              <a:avLst/>
            </a:prstGeom>
          </p:spPr>
        </p:pic>
      </p:grpSp>
      <p:pic>
        <p:nvPicPr>
          <p:cNvPr id="128" name="Picture 127" descr="A picture containing text&#10;&#10;Description automatically generated">
            <a:extLst>
              <a:ext uri="{FF2B5EF4-FFF2-40B4-BE49-F238E27FC236}">
                <a16:creationId xmlns:a16="http://schemas.microsoft.com/office/drawing/2014/main" id="{2C2AB4F0-9B03-4CD9-AD81-A81996E8F11A}"/>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4425523" y="3243516"/>
            <a:ext cx="1667664" cy="1667664"/>
          </a:xfrm>
          <a:prstGeom prst="rect">
            <a:avLst/>
          </a:prstGeom>
        </p:spPr>
      </p:pic>
      <p:pic>
        <p:nvPicPr>
          <p:cNvPr id="129" name="Picture 128" descr="Icon&#10;&#10;Description automatically generated">
            <a:extLst>
              <a:ext uri="{FF2B5EF4-FFF2-40B4-BE49-F238E27FC236}">
                <a16:creationId xmlns:a16="http://schemas.microsoft.com/office/drawing/2014/main" id="{BA34B86F-24E7-416D-B4AA-41DBC753015A}"/>
              </a:ext>
            </a:extLst>
          </p:cNvPr>
          <p:cNvPicPr>
            <a:picLocks noChangeAspect="1"/>
          </p:cNvPicPr>
          <p:nvPr/>
        </p:nvPicPr>
        <p:blipFill rotWithShape="1">
          <a:blip r:embed="rId11">
            <a:extLst>
              <a:ext uri="{28A0092B-C50C-407E-A947-70E740481C1C}">
                <a14:useLocalDpi xmlns:a14="http://schemas.microsoft.com/office/drawing/2010/main" val="0"/>
              </a:ext>
            </a:extLst>
          </a:blip>
          <a:srcRect b="17026"/>
          <a:stretch/>
        </p:blipFill>
        <p:spPr>
          <a:xfrm>
            <a:off x="953078" y="5174442"/>
            <a:ext cx="1596684" cy="1324835"/>
          </a:xfrm>
          <a:prstGeom prst="rect">
            <a:avLst/>
          </a:prstGeom>
        </p:spPr>
      </p:pic>
      <p:grpSp>
        <p:nvGrpSpPr>
          <p:cNvPr id="131" name="Group 130">
            <a:extLst>
              <a:ext uri="{FF2B5EF4-FFF2-40B4-BE49-F238E27FC236}">
                <a16:creationId xmlns:a16="http://schemas.microsoft.com/office/drawing/2014/main" id="{C7607FF5-2C13-4733-980D-546240377E26}"/>
              </a:ext>
            </a:extLst>
          </p:cNvPr>
          <p:cNvGrpSpPr/>
          <p:nvPr/>
        </p:nvGrpSpPr>
        <p:grpSpPr>
          <a:xfrm>
            <a:off x="2639158" y="2207084"/>
            <a:ext cx="1607025" cy="1564475"/>
            <a:chOff x="8864024" y="5940398"/>
            <a:chExt cx="2832626" cy="2757628"/>
          </a:xfrm>
          <a:solidFill>
            <a:srgbClr val="B00067"/>
          </a:solidFill>
        </p:grpSpPr>
        <p:sp>
          <p:nvSpPr>
            <p:cNvPr id="132" name="Graphic 281" descr="Storytelling with solid fill">
              <a:extLst>
                <a:ext uri="{FF2B5EF4-FFF2-40B4-BE49-F238E27FC236}">
                  <a16:creationId xmlns:a16="http://schemas.microsoft.com/office/drawing/2014/main" id="{AB108679-B836-4026-B981-71FE35CF5F58}"/>
                </a:ext>
              </a:extLst>
            </p:cNvPr>
            <p:cNvSpPr/>
            <p:nvPr/>
          </p:nvSpPr>
          <p:spPr>
            <a:xfrm rot="20368068">
              <a:off x="10496992" y="5940398"/>
              <a:ext cx="325282" cy="432917"/>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133" name="Freeform: Shape 132">
              <a:extLst>
                <a:ext uri="{FF2B5EF4-FFF2-40B4-BE49-F238E27FC236}">
                  <a16:creationId xmlns:a16="http://schemas.microsoft.com/office/drawing/2014/main" id="{6B19F27E-B657-44CA-8494-4107F339A29A}"/>
                </a:ext>
              </a:extLst>
            </p:cNvPr>
            <p:cNvSpPr/>
            <p:nvPr/>
          </p:nvSpPr>
          <p:spPr>
            <a:xfrm rot="6178267">
              <a:off x="9728360" y="6729736"/>
              <a:ext cx="1870807" cy="2065773"/>
            </a:xfrm>
            <a:custGeom>
              <a:avLst/>
              <a:gdLst>
                <a:gd name="connsiteX0" fmla="*/ 1870808 w 1870807"/>
                <a:gd name="connsiteY0" fmla="*/ 1489104 h 2065773"/>
                <a:gd name="connsiteX1" fmla="*/ 1593455 w 1870807"/>
                <a:gd name="connsiteY1" fmla="*/ 1211757 h 2065773"/>
                <a:gd name="connsiteX2" fmla="*/ 1636819 w 1870807"/>
                <a:gd name="connsiteY2" fmla="*/ 873524 h 2065773"/>
                <a:gd name="connsiteX3" fmla="*/ 1621209 w 1870807"/>
                <a:gd name="connsiteY3" fmla="*/ 791996 h 2065773"/>
                <a:gd name="connsiteX4" fmla="*/ 1256958 w 1870807"/>
                <a:gd name="connsiteY4" fmla="*/ 219603 h 2065773"/>
                <a:gd name="connsiteX5" fmla="*/ 1086929 w 1870807"/>
                <a:gd name="connsiteY5" fmla="*/ 181642 h 2065773"/>
                <a:gd name="connsiteX6" fmla="*/ 1048816 w 1870807"/>
                <a:gd name="connsiteY6" fmla="*/ 351428 h 2065773"/>
                <a:gd name="connsiteX7" fmla="*/ 1298586 w 1870807"/>
                <a:gd name="connsiteY7" fmla="*/ 743432 h 2065773"/>
                <a:gd name="connsiteX8" fmla="*/ 1099117 w 1870807"/>
                <a:gd name="connsiteY8" fmla="*/ 543963 h 2065773"/>
                <a:gd name="connsiteX9" fmla="*/ 587430 w 1870807"/>
                <a:gd name="connsiteY9" fmla="*/ 32280 h 2065773"/>
                <a:gd name="connsiteX10" fmla="*/ 431324 w 1870807"/>
                <a:gd name="connsiteY10" fmla="*/ 32381 h 2065773"/>
                <a:gd name="connsiteX11" fmla="*/ 431322 w 1870807"/>
                <a:gd name="connsiteY11" fmla="*/ 188384 h 2065773"/>
                <a:gd name="connsiteX12" fmla="*/ 943009 w 1870807"/>
                <a:gd name="connsiteY12" fmla="*/ 700066 h 2065773"/>
                <a:gd name="connsiteX13" fmla="*/ 943115 w 1870807"/>
                <a:gd name="connsiteY13" fmla="*/ 734761 h 2065773"/>
                <a:gd name="connsiteX14" fmla="*/ 908423 w 1870807"/>
                <a:gd name="connsiteY14" fmla="*/ 734866 h 2065773"/>
                <a:gd name="connsiteX15" fmla="*/ 908317 w 1870807"/>
                <a:gd name="connsiteY15" fmla="*/ 734761 h 2065773"/>
                <a:gd name="connsiteX16" fmla="*/ 290826 w 1870807"/>
                <a:gd name="connsiteY16" fmla="*/ 117269 h 2065773"/>
                <a:gd name="connsiteX17" fmla="*/ 134720 w 1870807"/>
                <a:gd name="connsiteY17" fmla="*/ 120769 h 2065773"/>
                <a:gd name="connsiteX18" fmla="*/ 134717 w 1870807"/>
                <a:gd name="connsiteY18" fmla="*/ 273375 h 2065773"/>
                <a:gd name="connsiteX19" fmla="*/ 613345 w 1870807"/>
                <a:gd name="connsiteY19" fmla="*/ 752000 h 2065773"/>
                <a:gd name="connsiteX20" fmla="*/ 557138 w 1870807"/>
                <a:gd name="connsiteY20" fmla="*/ 765178 h 2065773"/>
                <a:gd name="connsiteX21" fmla="*/ 205834 w 1870807"/>
                <a:gd name="connsiteY21" fmla="*/ 413876 h 2065773"/>
                <a:gd name="connsiteX22" fmla="*/ 49729 w 1870807"/>
                <a:gd name="connsiteY22" fmla="*/ 413773 h 2065773"/>
                <a:gd name="connsiteX23" fmla="*/ 49626 w 1870807"/>
                <a:gd name="connsiteY23" fmla="*/ 569879 h 2065773"/>
                <a:gd name="connsiteX24" fmla="*/ 49726 w 1870807"/>
                <a:gd name="connsiteY24" fmla="*/ 569982 h 2065773"/>
                <a:gd name="connsiteX25" fmla="*/ 346964 w 1870807"/>
                <a:gd name="connsiteY25" fmla="*/ 867222 h 2065773"/>
                <a:gd name="connsiteX26" fmla="*/ 308131 w 1870807"/>
                <a:gd name="connsiteY26" fmla="*/ 897768 h 2065773"/>
                <a:gd name="connsiteX27" fmla="*/ 188489 w 1870807"/>
                <a:gd name="connsiteY27" fmla="*/ 778127 h 2065773"/>
                <a:gd name="connsiteX28" fmla="*/ 32384 w 1870807"/>
                <a:gd name="connsiteY28" fmla="*/ 778024 h 2065773"/>
                <a:gd name="connsiteX29" fmla="*/ 32278 w 1870807"/>
                <a:gd name="connsiteY29" fmla="*/ 934129 h 2065773"/>
                <a:gd name="connsiteX30" fmla="*/ 32381 w 1870807"/>
                <a:gd name="connsiteY30" fmla="*/ 934230 h 2065773"/>
                <a:gd name="connsiteX31" fmla="*/ 165291 w 1870807"/>
                <a:gd name="connsiteY31" fmla="*/ 1067140 h 2065773"/>
                <a:gd name="connsiteX32" fmla="*/ 399550 w 1870807"/>
                <a:gd name="connsiteY32" fmla="*/ 1974010 h 2065773"/>
                <a:gd name="connsiteX33" fmla="*/ 1225307 w 1870807"/>
                <a:gd name="connsiteY33" fmla="*/ 1849634 h 2065773"/>
                <a:gd name="connsiteX34" fmla="*/ 1367794 w 1870807"/>
                <a:gd name="connsiteY34" fmla="*/ 1992118 h 2065773"/>
                <a:gd name="connsiteX35" fmla="*/ 736160 w 1870807"/>
                <a:gd name="connsiteY35" fmla="*/ 1967575 h 2065773"/>
                <a:gd name="connsiteX36" fmla="*/ 171663 w 1870807"/>
                <a:gd name="connsiteY36" fmla="*/ 1403077 h 2065773"/>
                <a:gd name="connsiteX37" fmla="*/ 736160 w 1870807"/>
                <a:gd name="connsiteY37" fmla="*/ 838579 h 2065773"/>
                <a:gd name="connsiteX38" fmla="*/ 1300658 w 1870807"/>
                <a:gd name="connsiteY38" fmla="*/ 1403077 h 2065773"/>
                <a:gd name="connsiteX39" fmla="*/ 736160 w 1870807"/>
                <a:gd name="connsiteY39" fmla="*/ 1967575 h 2065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70807" h="2065773">
                  <a:moveTo>
                    <a:pt x="1870808" y="1489104"/>
                  </a:moveTo>
                  <a:lnTo>
                    <a:pt x="1593455" y="1211757"/>
                  </a:lnTo>
                  <a:lnTo>
                    <a:pt x="1636819" y="873524"/>
                  </a:lnTo>
                  <a:cubicBezTo>
                    <a:pt x="1640090" y="845393"/>
                    <a:pt x="1634642" y="816932"/>
                    <a:pt x="1621209" y="791996"/>
                  </a:cubicBezTo>
                  <a:lnTo>
                    <a:pt x="1256958" y="219603"/>
                  </a:lnTo>
                  <a:cubicBezTo>
                    <a:pt x="1220489" y="162166"/>
                    <a:pt x="1144363" y="145173"/>
                    <a:pt x="1086929" y="181642"/>
                  </a:cubicBezTo>
                  <a:cubicBezTo>
                    <a:pt x="1029591" y="218052"/>
                    <a:pt x="1012541" y="294001"/>
                    <a:pt x="1048816" y="351428"/>
                  </a:cubicBezTo>
                  <a:lnTo>
                    <a:pt x="1298586" y="743432"/>
                  </a:lnTo>
                  <a:lnTo>
                    <a:pt x="1099117" y="543963"/>
                  </a:lnTo>
                  <a:lnTo>
                    <a:pt x="587430" y="32280"/>
                  </a:lnTo>
                  <a:cubicBezTo>
                    <a:pt x="544295" y="-10799"/>
                    <a:pt x="474403" y="-10754"/>
                    <a:pt x="431324" y="32381"/>
                  </a:cubicBezTo>
                  <a:cubicBezTo>
                    <a:pt x="388285" y="75476"/>
                    <a:pt x="388282" y="145288"/>
                    <a:pt x="431322" y="188384"/>
                  </a:cubicBezTo>
                  <a:lnTo>
                    <a:pt x="943009" y="700066"/>
                  </a:lnTo>
                  <a:cubicBezTo>
                    <a:pt x="952618" y="709619"/>
                    <a:pt x="952665" y="725150"/>
                    <a:pt x="943115" y="734761"/>
                  </a:cubicBezTo>
                  <a:cubicBezTo>
                    <a:pt x="933565" y="744370"/>
                    <a:pt x="918031" y="744416"/>
                    <a:pt x="908423" y="734866"/>
                  </a:cubicBezTo>
                  <a:cubicBezTo>
                    <a:pt x="908388" y="734832"/>
                    <a:pt x="908352" y="734795"/>
                    <a:pt x="908317" y="734761"/>
                  </a:cubicBezTo>
                  <a:lnTo>
                    <a:pt x="290826" y="117269"/>
                  </a:lnTo>
                  <a:cubicBezTo>
                    <a:pt x="246751" y="75129"/>
                    <a:pt x="176861" y="76696"/>
                    <a:pt x="134720" y="120769"/>
                  </a:cubicBezTo>
                  <a:cubicBezTo>
                    <a:pt x="93909" y="163453"/>
                    <a:pt x="93907" y="230692"/>
                    <a:pt x="134717" y="273375"/>
                  </a:cubicBezTo>
                  <a:lnTo>
                    <a:pt x="613345" y="752000"/>
                  </a:lnTo>
                  <a:cubicBezTo>
                    <a:pt x="594304" y="755584"/>
                    <a:pt x="575570" y="759977"/>
                    <a:pt x="557138" y="765178"/>
                  </a:cubicBezTo>
                  <a:lnTo>
                    <a:pt x="205834" y="413876"/>
                  </a:lnTo>
                  <a:cubicBezTo>
                    <a:pt x="162756" y="370741"/>
                    <a:pt x="92864" y="370694"/>
                    <a:pt x="49729" y="413773"/>
                  </a:cubicBezTo>
                  <a:cubicBezTo>
                    <a:pt x="6591" y="456851"/>
                    <a:pt x="6547" y="526744"/>
                    <a:pt x="49626" y="569879"/>
                  </a:cubicBezTo>
                  <a:cubicBezTo>
                    <a:pt x="49660" y="569913"/>
                    <a:pt x="49692" y="569947"/>
                    <a:pt x="49726" y="569982"/>
                  </a:cubicBezTo>
                  <a:lnTo>
                    <a:pt x="346964" y="867222"/>
                  </a:lnTo>
                  <a:cubicBezTo>
                    <a:pt x="333634" y="876928"/>
                    <a:pt x="320690" y="887112"/>
                    <a:pt x="308131" y="897768"/>
                  </a:cubicBezTo>
                  <a:lnTo>
                    <a:pt x="188489" y="778127"/>
                  </a:lnTo>
                  <a:cubicBezTo>
                    <a:pt x="145411" y="734989"/>
                    <a:pt x="75519" y="734945"/>
                    <a:pt x="32384" y="778024"/>
                  </a:cubicBezTo>
                  <a:cubicBezTo>
                    <a:pt x="-10754" y="821102"/>
                    <a:pt x="-10800" y="890992"/>
                    <a:pt x="32278" y="934129"/>
                  </a:cubicBezTo>
                  <a:cubicBezTo>
                    <a:pt x="32313" y="934164"/>
                    <a:pt x="32347" y="934196"/>
                    <a:pt x="32381" y="934230"/>
                  </a:cubicBezTo>
                  <a:cubicBezTo>
                    <a:pt x="32381" y="934230"/>
                    <a:pt x="88024" y="989872"/>
                    <a:pt x="165291" y="1067140"/>
                  </a:cubicBezTo>
                  <a:cubicBezTo>
                    <a:pt x="-20443" y="1382254"/>
                    <a:pt x="84435" y="1788273"/>
                    <a:pt x="399550" y="1974010"/>
                  </a:cubicBezTo>
                  <a:cubicBezTo>
                    <a:pt x="669559" y="2133161"/>
                    <a:pt x="1014158" y="2081257"/>
                    <a:pt x="1225307" y="1849634"/>
                  </a:cubicBezTo>
                  <a:lnTo>
                    <a:pt x="1367794" y="1992118"/>
                  </a:lnTo>
                  <a:close/>
                  <a:moveTo>
                    <a:pt x="736160" y="1967575"/>
                  </a:moveTo>
                  <a:cubicBezTo>
                    <a:pt x="424398" y="1967575"/>
                    <a:pt x="171663" y="1714842"/>
                    <a:pt x="171663" y="1403077"/>
                  </a:cubicBezTo>
                  <a:cubicBezTo>
                    <a:pt x="171663" y="1091315"/>
                    <a:pt x="424398" y="838579"/>
                    <a:pt x="736160" y="838579"/>
                  </a:cubicBezTo>
                  <a:cubicBezTo>
                    <a:pt x="1047925" y="838579"/>
                    <a:pt x="1300658" y="1091315"/>
                    <a:pt x="1300658" y="1403077"/>
                  </a:cubicBezTo>
                  <a:cubicBezTo>
                    <a:pt x="1300304" y="1714695"/>
                    <a:pt x="1047778" y="1967221"/>
                    <a:pt x="736160" y="1967575"/>
                  </a:cubicBezTo>
                  <a:close/>
                </a:path>
              </a:pathLst>
            </a:custGeom>
            <a:grpFill/>
            <a:ln w="24507" cap="flat">
              <a:noFill/>
              <a:prstDash val="solid"/>
              <a:miter/>
            </a:ln>
          </p:spPr>
          <p:txBody>
            <a:bodyPr rtlCol="0" anchor="ctr"/>
            <a:lstStyle/>
            <a:p>
              <a:endParaRPr lang="en-GB"/>
            </a:p>
          </p:txBody>
        </p:sp>
        <p:sp>
          <p:nvSpPr>
            <p:cNvPr id="134" name="Graphic 281" descr="Storytelling with solid fill">
              <a:extLst>
                <a:ext uri="{FF2B5EF4-FFF2-40B4-BE49-F238E27FC236}">
                  <a16:creationId xmlns:a16="http://schemas.microsoft.com/office/drawing/2014/main" id="{ED7B0838-2D3B-49B0-848B-B552CA96CAA9}"/>
                </a:ext>
              </a:extLst>
            </p:cNvPr>
            <p:cNvSpPr/>
            <p:nvPr/>
          </p:nvSpPr>
          <p:spPr>
            <a:xfrm rot="20368068">
              <a:off x="8864024" y="7399509"/>
              <a:ext cx="325282" cy="432917"/>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135" name="Graphic 281" descr="Storytelling with solid fill">
              <a:extLst>
                <a:ext uri="{FF2B5EF4-FFF2-40B4-BE49-F238E27FC236}">
                  <a16:creationId xmlns:a16="http://schemas.microsoft.com/office/drawing/2014/main" id="{76F0610E-3C4F-4E26-8DC6-2D622FA35D59}"/>
                </a:ext>
              </a:extLst>
            </p:cNvPr>
            <p:cNvSpPr/>
            <p:nvPr/>
          </p:nvSpPr>
          <p:spPr>
            <a:xfrm rot="20368068">
              <a:off x="9076789" y="6434138"/>
              <a:ext cx="267880" cy="360765"/>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grpFill/>
            <a:ln w="20241" cap="flat">
              <a:noFill/>
              <a:prstDash val="solid"/>
              <a:miter/>
            </a:ln>
          </p:spPr>
          <p:txBody>
            <a:bodyPr rtlCol="0" anchor="ctr"/>
            <a:lstStyle/>
            <a:p>
              <a:endParaRPr lang="en-GB"/>
            </a:p>
          </p:txBody>
        </p:sp>
        <p:sp>
          <p:nvSpPr>
            <p:cNvPr id="136" name="Graphic 281" descr="Storytelling with solid fill">
              <a:extLst>
                <a:ext uri="{FF2B5EF4-FFF2-40B4-BE49-F238E27FC236}">
                  <a16:creationId xmlns:a16="http://schemas.microsoft.com/office/drawing/2014/main" id="{DF26C682-23FC-45BB-8104-12B9A7B28C0D}"/>
                </a:ext>
              </a:extLst>
            </p:cNvPr>
            <p:cNvSpPr/>
            <p:nvPr/>
          </p:nvSpPr>
          <p:spPr>
            <a:xfrm rot="20368068">
              <a:off x="11096190" y="6417715"/>
              <a:ext cx="267880" cy="360765"/>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grpFill/>
            <a:ln w="20241" cap="flat">
              <a:noFill/>
              <a:prstDash val="solid"/>
              <a:miter/>
            </a:ln>
          </p:spPr>
          <p:txBody>
            <a:bodyPr rtlCol="0" anchor="ctr"/>
            <a:lstStyle/>
            <a:p>
              <a:endParaRPr lang="en-GB"/>
            </a:p>
          </p:txBody>
        </p:sp>
        <p:sp>
          <p:nvSpPr>
            <p:cNvPr id="137" name="Graphic 281" descr="Storytelling with solid fill">
              <a:extLst>
                <a:ext uri="{FF2B5EF4-FFF2-40B4-BE49-F238E27FC236}">
                  <a16:creationId xmlns:a16="http://schemas.microsoft.com/office/drawing/2014/main" id="{63A96C61-FAFB-4B5B-9F4D-5C85F28924B6}"/>
                </a:ext>
              </a:extLst>
            </p:cNvPr>
            <p:cNvSpPr/>
            <p:nvPr/>
          </p:nvSpPr>
          <p:spPr>
            <a:xfrm rot="20368068">
              <a:off x="10336971" y="6335298"/>
              <a:ext cx="138940" cy="321538"/>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grpFill/>
            <a:ln w="20241" cap="flat">
              <a:noFill/>
              <a:prstDash val="solid"/>
              <a:miter/>
            </a:ln>
          </p:spPr>
          <p:txBody>
            <a:bodyPr rtlCol="0" anchor="ctr"/>
            <a:lstStyle/>
            <a:p>
              <a:endParaRPr lang="en-GB"/>
            </a:p>
          </p:txBody>
        </p:sp>
        <p:sp>
          <p:nvSpPr>
            <p:cNvPr id="138" name="Graphic 281" descr="Storytelling with solid fill">
              <a:extLst>
                <a:ext uri="{FF2B5EF4-FFF2-40B4-BE49-F238E27FC236}">
                  <a16:creationId xmlns:a16="http://schemas.microsoft.com/office/drawing/2014/main" id="{1673E7B1-7DB8-40B3-9645-606E36B6F314}"/>
                </a:ext>
              </a:extLst>
            </p:cNvPr>
            <p:cNvSpPr/>
            <p:nvPr/>
          </p:nvSpPr>
          <p:spPr>
            <a:xfrm rot="20368068">
              <a:off x="10661570" y="6482707"/>
              <a:ext cx="312784" cy="465838"/>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grpFill/>
            <a:ln w="20241" cap="flat">
              <a:noFill/>
              <a:prstDash val="solid"/>
              <a:miter/>
            </a:ln>
          </p:spPr>
          <p:txBody>
            <a:bodyPr rtlCol="0" anchor="ctr"/>
            <a:lstStyle/>
            <a:p>
              <a:endParaRPr lang="en-GB"/>
            </a:p>
          </p:txBody>
        </p:sp>
        <p:sp>
          <p:nvSpPr>
            <p:cNvPr id="139" name="Graphic 281" descr="Storytelling with solid fill">
              <a:extLst>
                <a:ext uri="{FF2B5EF4-FFF2-40B4-BE49-F238E27FC236}">
                  <a16:creationId xmlns:a16="http://schemas.microsoft.com/office/drawing/2014/main" id="{5C947A98-4E0F-48A3-BAD5-0721A8C38B78}"/>
                </a:ext>
              </a:extLst>
            </p:cNvPr>
            <p:cNvSpPr/>
            <p:nvPr/>
          </p:nvSpPr>
          <p:spPr>
            <a:xfrm rot="20368068">
              <a:off x="9450926" y="6670772"/>
              <a:ext cx="120808" cy="250519"/>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grpFill/>
            <a:ln w="20241" cap="flat">
              <a:noFill/>
              <a:prstDash val="solid"/>
              <a:miter/>
            </a:ln>
          </p:spPr>
          <p:txBody>
            <a:bodyPr rtlCol="0" anchor="ctr"/>
            <a:lstStyle/>
            <a:p>
              <a:endParaRPr lang="en-GB"/>
            </a:p>
          </p:txBody>
        </p:sp>
        <p:sp>
          <p:nvSpPr>
            <p:cNvPr id="140" name="Graphic 281" descr="Storytelling with solid fill">
              <a:extLst>
                <a:ext uri="{FF2B5EF4-FFF2-40B4-BE49-F238E27FC236}">
                  <a16:creationId xmlns:a16="http://schemas.microsoft.com/office/drawing/2014/main" id="{69225B94-352A-4B04-A1B7-D5881CA1F762}"/>
                </a:ext>
              </a:extLst>
            </p:cNvPr>
            <p:cNvSpPr/>
            <p:nvPr/>
          </p:nvSpPr>
          <p:spPr>
            <a:xfrm rot="20368068">
              <a:off x="9207569" y="7030354"/>
              <a:ext cx="311940" cy="463004"/>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grpFill/>
            <a:ln w="20241" cap="flat">
              <a:noFill/>
              <a:prstDash val="solid"/>
              <a:miter/>
            </a:ln>
          </p:spPr>
          <p:txBody>
            <a:bodyPr rtlCol="0" anchor="ctr"/>
            <a:lstStyle/>
            <a:p>
              <a:endParaRPr lang="en-GB"/>
            </a:p>
          </p:txBody>
        </p:sp>
        <p:pic>
          <p:nvPicPr>
            <p:cNvPr id="141" name="Graphic 140" descr="Checkmark with solid fill">
              <a:extLst>
                <a:ext uri="{FF2B5EF4-FFF2-40B4-BE49-F238E27FC236}">
                  <a16:creationId xmlns:a16="http://schemas.microsoft.com/office/drawing/2014/main" id="{8A7F23C7-0C87-4330-80D0-C0EC4355544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860831" y="7062626"/>
              <a:ext cx="914400" cy="914400"/>
            </a:xfrm>
            <a:prstGeom prst="rect">
              <a:avLst/>
            </a:prstGeom>
          </p:spPr>
        </p:pic>
        <p:sp>
          <p:nvSpPr>
            <p:cNvPr id="169" name="Graphic 281" descr="Storytelling with solid fill">
              <a:extLst>
                <a:ext uri="{FF2B5EF4-FFF2-40B4-BE49-F238E27FC236}">
                  <a16:creationId xmlns:a16="http://schemas.microsoft.com/office/drawing/2014/main" id="{4320FB8A-8500-4D11-9C30-774FC6F86AD4}"/>
                </a:ext>
              </a:extLst>
            </p:cNvPr>
            <p:cNvSpPr/>
            <p:nvPr/>
          </p:nvSpPr>
          <p:spPr>
            <a:xfrm rot="20368068">
              <a:off x="9788383" y="6425391"/>
              <a:ext cx="325282" cy="432917"/>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grpSp>
      <p:pic>
        <p:nvPicPr>
          <p:cNvPr id="173" name="Graphic 172" descr="Storytelling with solid fill">
            <a:extLst>
              <a:ext uri="{FF2B5EF4-FFF2-40B4-BE49-F238E27FC236}">
                <a16:creationId xmlns:a16="http://schemas.microsoft.com/office/drawing/2014/main" id="{7D32B3C7-43D5-4AA0-BBFF-CB56C9BCC0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84854" y="6091797"/>
            <a:ext cx="1411522" cy="1411522"/>
          </a:xfrm>
          <a:prstGeom prst="rect">
            <a:avLst/>
          </a:prstGeom>
        </p:spPr>
      </p:pic>
      <p:grpSp>
        <p:nvGrpSpPr>
          <p:cNvPr id="175" name="Group 174">
            <a:extLst>
              <a:ext uri="{FF2B5EF4-FFF2-40B4-BE49-F238E27FC236}">
                <a16:creationId xmlns:a16="http://schemas.microsoft.com/office/drawing/2014/main" id="{4BF44904-20F7-40FE-BF8A-886C1FFEB2C4}"/>
              </a:ext>
            </a:extLst>
          </p:cNvPr>
          <p:cNvGrpSpPr/>
          <p:nvPr/>
        </p:nvGrpSpPr>
        <p:grpSpPr>
          <a:xfrm>
            <a:off x="1034374" y="3266049"/>
            <a:ext cx="1355177" cy="1473087"/>
            <a:chOff x="-2800343" y="5509106"/>
            <a:chExt cx="1756308" cy="1909117"/>
          </a:xfrm>
        </p:grpSpPr>
        <p:pic>
          <p:nvPicPr>
            <p:cNvPr id="177" name="Picture 176" descr="Icon&#10;&#10;Description automatically generated">
              <a:extLst>
                <a:ext uri="{FF2B5EF4-FFF2-40B4-BE49-F238E27FC236}">
                  <a16:creationId xmlns:a16="http://schemas.microsoft.com/office/drawing/2014/main" id="{DA6198AC-AEF7-4B32-8F7D-CF38C8642AFA}"/>
                </a:ext>
              </a:extLst>
            </p:cNvPr>
            <p:cNvPicPr>
              <a:picLocks noChangeAspect="1"/>
            </p:cNvPicPr>
            <p:nvPr/>
          </p:nvPicPr>
          <p:blipFill rotWithShape="1">
            <a:blip r:embed="rId16">
              <a:extLst>
                <a:ext uri="{28A0092B-C50C-407E-A947-70E740481C1C}">
                  <a14:useLocalDpi xmlns:a14="http://schemas.microsoft.com/office/drawing/2010/main" val="0"/>
                </a:ext>
              </a:extLst>
            </a:blip>
            <a:srcRect l="46160" b="50000"/>
            <a:stretch/>
          </p:blipFill>
          <p:spPr>
            <a:xfrm rot="18907590">
              <a:off x="-2800343" y="6133893"/>
              <a:ext cx="649604" cy="603270"/>
            </a:xfrm>
            <a:prstGeom prst="rect">
              <a:avLst/>
            </a:prstGeom>
          </p:spPr>
        </p:pic>
        <p:pic>
          <p:nvPicPr>
            <p:cNvPr id="178" name="Picture 177" descr="Shape, icon&#10;&#10;Description automatically generated">
              <a:extLst>
                <a:ext uri="{FF2B5EF4-FFF2-40B4-BE49-F238E27FC236}">
                  <a16:creationId xmlns:a16="http://schemas.microsoft.com/office/drawing/2014/main" id="{F000F388-1629-48F8-92AF-A0870C9F036C}"/>
                </a:ext>
              </a:extLst>
            </p:cNvPr>
            <p:cNvPicPr>
              <a:picLocks noChangeAspect="1"/>
            </p:cNvPicPr>
            <p:nvPr/>
          </p:nvPicPr>
          <p:blipFill rotWithShape="1">
            <a:blip r:embed="rId17">
              <a:extLst>
                <a:ext uri="{28A0092B-C50C-407E-A947-70E740481C1C}">
                  <a14:useLocalDpi xmlns:a14="http://schemas.microsoft.com/office/drawing/2010/main" val="0"/>
                </a:ext>
              </a:extLst>
            </a:blip>
            <a:srcRect t="34022"/>
            <a:stretch/>
          </p:blipFill>
          <p:spPr>
            <a:xfrm flipH="1">
              <a:off x="-2700537" y="6321145"/>
              <a:ext cx="1648707" cy="1087786"/>
            </a:xfrm>
            <a:prstGeom prst="rect">
              <a:avLst/>
            </a:prstGeom>
          </p:spPr>
        </p:pic>
        <p:pic>
          <p:nvPicPr>
            <p:cNvPr id="179" name="Picture 178" descr="Shape, icon&#10;&#10;Description automatically generated">
              <a:extLst>
                <a:ext uri="{FF2B5EF4-FFF2-40B4-BE49-F238E27FC236}">
                  <a16:creationId xmlns:a16="http://schemas.microsoft.com/office/drawing/2014/main" id="{45394B45-DA08-4569-8CE4-7EA89AB070D9}"/>
                </a:ext>
              </a:extLst>
            </p:cNvPr>
            <p:cNvPicPr>
              <a:picLocks noChangeAspect="1"/>
            </p:cNvPicPr>
            <p:nvPr/>
          </p:nvPicPr>
          <p:blipFill rotWithShape="1">
            <a:blip r:embed="rId17">
              <a:extLst>
                <a:ext uri="{28A0092B-C50C-407E-A947-70E740481C1C}">
                  <a14:useLocalDpi xmlns:a14="http://schemas.microsoft.com/office/drawing/2010/main" val="0"/>
                </a:ext>
              </a:extLst>
            </a:blip>
            <a:srcRect t="42661"/>
            <a:stretch/>
          </p:blipFill>
          <p:spPr>
            <a:xfrm flipH="1">
              <a:off x="-2700537" y="6472873"/>
              <a:ext cx="1648707" cy="945350"/>
            </a:xfrm>
            <a:prstGeom prst="rect">
              <a:avLst/>
            </a:prstGeom>
          </p:spPr>
        </p:pic>
        <p:pic>
          <p:nvPicPr>
            <p:cNvPr id="180" name="Picture 179" descr="Shape, icon&#10;&#10;Description automatically generated">
              <a:extLst>
                <a:ext uri="{FF2B5EF4-FFF2-40B4-BE49-F238E27FC236}">
                  <a16:creationId xmlns:a16="http://schemas.microsoft.com/office/drawing/2014/main" id="{31A92EC5-33EF-47A9-AD3B-750D9E56906A}"/>
                </a:ext>
              </a:extLst>
            </p:cNvPr>
            <p:cNvPicPr>
              <a:picLocks noChangeAspect="1"/>
            </p:cNvPicPr>
            <p:nvPr/>
          </p:nvPicPr>
          <p:blipFill rotWithShape="1">
            <a:blip r:embed="rId17">
              <a:extLst>
                <a:ext uri="{28A0092B-C50C-407E-A947-70E740481C1C}">
                  <a14:useLocalDpi xmlns:a14="http://schemas.microsoft.com/office/drawing/2010/main" val="0"/>
                </a:ext>
              </a:extLst>
            </a:blip>
            <a:srcRect r="52088"/>
            <a:stretch/>
          </p:blipFill>
          <p:spPr>
            <a:xfrm flipH="1">
              <a:off x="-1833962" y="5760224"/>
              <a:ext cx="789927" cy="1648707"/>
            </a:xfrm>
            <a:prstGeom prst="rect">
              <a:avLst/>
            </a:prstGeom>
          </p:spPr>
        </p:pic>
        <p:pic>
          <p:nvPicPr>
            <p:cNvPr id="181" name="Picture 180" descr="Icon&#10;&#10;Description automatically generated">
              <a:extLst>
                <a:ext uri="{FF2B5EF4-FFF2-40B4-BE49-F238E27FC236}">
                  <a16:creationId xmlns:a16="http://schemas.microsoft.com/office/drawing/2014/main" id="{38EC726F-9BFF-4A30-95F2-C1E878BD178E}"/>
                </a:ext>
              </a:extLst>
            </p:cNvPr>
            <p:cNvPicPr>
              <a:picLocks noChangeAspect="1"/>
            </p:cNvPicPr>
            <p:nvPr/>
          </p:nvPicPr>
          <p:blipFill rotWithShape="1">
            <a:blip r:embed="rId16">
              <a:extLst>
                <a:ext uri="{28A0092B-C50C-407E-A947-70E740481C1C}">
                  <a14:useLocalDpi xmlns:a14="http://schemas.microsoft.com/office/drawing/2010/main" val="0"/>
                </a:ext>
              </a:extLst>
            </a:blip>
            <a:srcRect l="46160" b="50000"/>
            <a:stretch/>
          </p:blipFill>
          <p:spPr>
            <a:xfrm rot="18907590">
              <a:off x="-2770166" y="5801536"/>
              <a:ext cx="649604" cy="603270"/>
            </a:xfrm>
            <a:prstGeom prst="rect">
              <a:avLst/>
            </a:prstGeom>
          </p:spPr>
        </p:pic>
        <p:pic>
          <p:nvPicPr>
            <p:cNvPr id="182" name="Picture 181" descr="Icon&#10;&#10;Description automatically generated">
              <a:extLst>
                <a:ext uri="{FF2B5EF4-FFF2-40B4-BE49-F238E27FC236}">
                  <a16:creationId xmlns:a16="http://schemas.microsoft.com/office/drawing/2014/main" id="{D40DA7AA-89C4-4AD8-912C-D1ED6DAC2F14}"/>
                </a:ext>
              </a:extLst>
            </p:cNvPr>
            <p:cNvPicPr>
              <a:picLocks noChangeAspect="1"/>
            </p:cNvPicPr>
            <p:nvPr/>
          </p:nvPicPr>
          <p:blipFill rotWithShape="1">
            <a:blip r:embed="rId16">
              <a:extLst>
                <a:ext uri="{28A0092B-C50C-407E-A947-70E740481C1C}">
                  <a14:useLocalDpi xmlns:a14="http://schemas.microsoft.com/office/drawing/2010/main" val="0"/>
                </a:ext>
              </a:extLst>
            </a:blip>
            <a:srcRect l="46160" b="50000"/>
            <a:stretch/>
          </p:blipFill>
          <p:spPr>
            <a:xfrm rot="18907590">
              <a:off x="-2755563" y="5509106"/>
              <a:ext cx="649604" cy="603270"/>
            </a:xfrm>
            <a:prstGeom prst="rect">
              <a:avLst/>
            </a:prstGeom>
          </p:spPr>
        </p:pic>
        <p:pic>
          <p:nvPicPr>
            <p:cNvPr id="183" name="Graphic 182">
              <a:extLst>
                <a:ext uri="{FF2B5EF4-FFF2-40B4-BE49-F238E27FC236}">
                  <a16:creationId xmlns:a16="http://schemas.microsoft.com/office/drawing/2014/main" id="{3A57DAD1-05B4-433D-8349-807F10D929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5650" y="6087767"/>
              <a:ext cx="898189" cy="925943"/>
            </a:xfrm>
            <a:prstGeom prst="rect">
              <a:avLst/>
            </a:prstGeom>
          </p:spPr>
        </p:pic>
      </p:grpSp>
      <p:grpSp>
        <p:nvGrpSpPr>
          <p:cNvPr id="185" name="Group 184">
            <a:extLst>
              <a:ext uri="{FF2B5EF4-FFF2-40B4-BE49-F238E27FC236}">
                <a16:creationId xmlns:a16="http://schemas.microsoft.com/office/drawing/2014/main" id="{1E183A42-5331-4115-9818-F6523320DB55}"/>
              </a:ext>
            </a:extLst>
          </p:cNvPr>
          <p:cNvGrpSpPr/>
          <p:nvPr/>
        </p:nvGrpSpPr>
        <p:grpSpPr>
          <a:xfrm>
            <a:off x="4595742" y="5110196"/>
            <a:ext cx="1396336" cy="1531083"/>
            <a:chOff x="-5114925" y="5924538"/>
            <a:chExt cx="1648707" cy="1807810"/>
          </a:xfrm>
        </p:grpSpPr>
        <p:pic>
          <p:nvPicPr>
            <p:cNvPr id="186" name="Picture 185" descr="Shape, icon&#10;&#10;Description automatically generated">
              <a:extLst>
                <a:ext uri="{FF2B5EF4-FFF2-40B4-BE49-F238E27FC236}">
                  <a16:creationId xmlns:a16="http://schemas.microsoft.com/office/drawing/2014/main" id="{CFD6DCF9-FB8D-4739-9C79-2BCD2731A76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5114925" y="5924538"/>
              <a:ext cx="1648707" cy="1648707"/>
            </a:xfrm>
            <a:prstGeom prst="rect">
              <a:avLst/>
            </a:prstGeom>
          </p:spPr>
        </p:pic>
        <p:grpSp>
          <p:nvGrpSpPr>
            <p:cNvPr id="187" name="Graphic 15" descr="User with solid fill">
              <a:extLst>
                <a:ext uri="{FF2B5EF4-FFF2-40B4-BE49-F238E27FC236}">
                  <a16:creationId xmlns:a16="http://schemas.microsoft.com/office/drawing/2014/main" id="{BCA6840A-7DA0-4D43-A484-371C13F1955E}"/>
                </a:ext>
              </a:extLst>
            </p:cNvPr>
            <p:cNvGrpSpPr/>
            <p:nvPr/>
          </p:nvGrpSpPr>
          <p:grpSpPr>
            <a:xfrm>
              <a:off x="-4879338" y="6380290"/>
              <a:ext cx="1180952" cy="1254762"/>
              <a:chOff x="-4182188" y="3027794"/>
              <a:chExt cx="3096170" cy="3289680"/>
            </a:xfrm>
            <a:solidFill>
              <a:srgbClr val="B00067"/>
            </a:solidFill>
          </p:grpSpPr>
          <p:sp>
            <p:nvSpPr>
              <p:cNvPr id="191" name="Freeform: Shape 190">
                <a:extLst>
                  <a:ext uri="{FF2B5EF4-FFF2-40B4-BE49-F238E27FC236}">
                    <a16:creationId xmlns:a16="http://schemas.microsoft.com/office/drawing/2014/main" id="{E45ADD40-06A4-475C-8C25-CD22A7477FE2}"/>
                  </a:ext>
                </a:extLst>
              </p:cNvPr>
              <p:cNvSpPr/>
              <p:nvPr/>
            </p:nvSpPr>
            <p:spPr>
              <a:xfrm>
                <a:off x="-3408146" y="3027794"/>
                <a:ext cx="1548085" cy="1548085"/>
              </a:xfrm>
              <a:custGeom>
                <a:avLst/>
                <a:gdLst>
                  <a:gd name="connsiteX0" fmla="*/ 1548085 w 1548085"/>
                  <a:gd name="connsiteY0" fmla="*/ 774043 h 1548085"/>
                  <a:gd name="connsiteX1" fmla="*/ 774043 w 1548085"/>
                  <a:gd name="connsiteY1" fmla="*/ 1548085 h 1548085"/>
                  <a:gd name="connsiteX2" fmla="*/ 0 w 1548085"/>
                  <a:gd name="connsiteY2" fmla="*/ 774043 h 1548085"/>
                  <a:gd name="connsiteX3" fmla="*/ 774043 w 1548085"/>
                  <a:gd name="connsiteY3" fmla="*/ 0 h 1548085"/>
                  <a:gd name="connsiteX4" fmla="*/ 1548085 w 1548085"/>
                  <a:gd name="connsiteY4" fmla="*/ 774043 h 1548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8085" h="1548085">
                    <a:moveTo>
                      <a:pt x="1548085" y="774043"/>
                    </a:moveTo>
                    <a:cubicBezTo>
                      <a:pt x="1548085" y="1201534"/>
                      <a:pt x="1201534" y="1548085"/>
                      <a:pt x="774043" y="1548085"/>
                    </a:cubicBezTo>
                    <a:cubicBezTo>
                      <a:pt x="346551" y="1548085"/>
                      <a:pt x="0" y="1201534"/>
                      <a:pt x="0" y="774043"/>
                    </a:cubicBezTo>
                    <a:cubicBezTo>
                      <a:pt x="0" y="346551"/>
                      <a:pt x="346551" y="0"/>
                      <a:pt x="774043" y="0"/>
                    </a:cubicBezTo>
                    <a:cubicBezTo>
                      <a:pt x="1201534" y="0"/>
                      <a:pt x="1548085" y="346551"/>
                      <a:pt x="1548085" y="774043"/>
                    </a:cubicBezTo>
                    <a:close/>
                  </a:path>
                </a:pathLst>
              </a:custGeom>
              <a:solidFill>
                <a:srgbClr val="B00067"/>
              </a:solidFill>
              <a:ln w="48320"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6055029F-9B79-445D-9A43-596FC6AF902F}"/>
                  </a:ext>
                </a:extLst>
              </p:cNvPr>
              <p:cNvSpPr/>
              <p:nvPr/>
            </p:nvSpPr>
            <p:spPr>
              <a:xfrm>
                <a:off x="-4182188" y="4769389"/>
                <a:ext cx="3096170" cy="1548085"/>
              </a:xfrm>
              <a:custGeom>
                <a:avLst/>
                <a:gdLst>
                  <a:gd name="connsiteX0" fmla="*/ 3096170 w 3096170"/>
                  <a:gd name="connsiteY0" fmla="*/ 1548085 h 1548085"/>
                  <a:gd name="connsiteX1" fmla="*/ 3096170 w 3096170"/>
                  <a:gd name="connsiteY1" fmla="*/ 774043 h 1548085"/>
                  <a:gd name="connsiteX2" fmla="*/ 2941362 w 3096170"/>
                  <a:gd name="connsiteY2" fmla="*/ 464425 h 1548085"/>
                  <a:gd name="connsiteX3" fmla="*/ 2186670 w 3096170"/>
                  <a:gd name="connsiteY3" fmla="*/ 96755 h 1548085"/>
                  <a:gd name="connsiteX4" fmla="*/ 1548085 w 3096170"/>
                  <a:gd name="connsiteY4" fmla="*/ 0 h 1548085"/>
                  <a:gd name="connsiteX5" fmla="*/ 909500 w 3096170"/>
                  <a:gd name="connsiteY5" fmla="*/ 96755 h 1548085"/>
                  <a:gd name="connsiteX6" fmla="*/ 154809 w 3096170"/>
                  <a:gd name="connsiteY6" fmla="*/ 464425 h 1548085"/>
                  <a:gd name="connsiteX7" fmla="*/ 0 w 3096170"/>
                  <a:gd name="connsiteY7" fmla="*/ 774043 h 1548085"/>
                  <a:gd name="connsiteX8" fmla="*/ 0 w 3096170"/>
                  <a:gd name="connsiteY8" fmla="*/ 1548085 h 1548085"/>
                  <a:gd name="connsiteX9" fmla="*/ 3096170 w 3096170"/>
                  <a:gd name="connsiteY9" fmla="*/ 1548085 h 154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96170" h="1548085">
                    <a:moveTo>
                      <a:pt x="3096170" y="1548085"/>
                    </a:moveTo>
                    <a:lnTo>
                      <a:pt x="3096170" y="774043"/>
                    </a:lnTo>
                    <a:cubicBezTo>
                      <a:pt x="3096170" y="657936"/>
                      <a:pt x="3038117" y="541830"/>
                      <a:pt x="2941362" y="464425"/>
                    </a:cubicBezTo>
                    <a:cubicBezTo>
                      <a:pt x="2728500" y="290266"/>
                      <a:pt x="2457585" y="174159"/>
                      <a:pt x="2186670" y="96755"/>
                    </a:cubicBezTo>
                    <a:cubicBezTo>
                      <a:pt x="1993160" y="38702"/>
                      <a:pt x="1780298" y="0"/>
                      <a:pt x="1548085" y="0"/>
                    </a:cubicBezTo>
                    <a:cubicBezTo>
                      <a:pt x="1335223" y="0"/>
                      <a:pt x="1122362" y="38702"/>
                      <a:pt x="909500" y="96755"/>
                    </a:cubicBezTo>
                    <a:cubicBezTo>
                      <a:pt x="638585" y="174159"/>
                      <a:pt x="367670" y="309617"/>
                      <a:pt x="154809" y="464425"/>
                    </a:cubicBezTo>
                    <a:cubicBezTo>
                      <a:pt x="58053" y="541830"/>
                      <a:pt x="0" y="657936"/>
                      <a:pt x="0" y="774043"/>
                    </a:cubicBezTo>
                    <a:lnTo>
                      <a:pt x="0" y="1548085"/>
                    </a:lnTo>
                    <a:lnTo>
                      <a:pt x="3096170" y="1548085"/>
                    </a:lnTo>
                    <a:close/>
                  </a:path>
                </a:pathLst>
              </a:custGeom>
              <a:solidFill>
                <a:srgbClr val="B00067"/>
              </a:solidFill>
              <a:ln w="48320" cap="flat">
                <a:noFill/>
                <a:prstDash val="solid"/>
                <a:miter/>
              </a:ln>
            </p:spPr>
            <p:txBody>
              <a:bodyPr rtlCol="0" anchor="ctr"/>
              <a:lstStyle/>
              <a:p>
                <a:endParaRPr lang="en-GB"/>
              </a:p>
            </p:txBody>
          </p:sp>
        </p:grpSp>
        <p:grpSp>
          <p:nvGrpSpPr>
            <p:cNvPr id="188" name="Group 187">
              <a:extLst>
                <a:ext uri="{FF2B5EF4-FFF2-40B4-BE49-F238E27FC236}">
                  <a16:creationId xmlns:a16="http://schemas.microsoft.com/office/drawing/2014/main" id="{09B0261C-45A3-4912-AEC6-989D7DC80EB9}"/>
                </a:ext>
              </a:extLst>
            </p:cNvPr>
            <p:cNvGrpSpPr/>
            <p:nvPr/>
          </p:nvGrpSpPr>
          <p:grpSpPr>
            <a:xfrm>
              <a:off x="-4658366" y="6987061"/>
              <a:ext cx="745287" cy="745287"/>
              <a:chOff x="-3484880" y="6971901"/>
              <a:chExt cx="1290832" cy="1290832"/>
            </a:xfrm>
            <a:solidFill>
              <a:schemeClr val="bg1"/>
            </a:solidFill>
          </p:grpSpPr>
          <p:sp>
            <p:nvSpPr>
              <p:cNvPr id="189" name="Freeform: Shape 188">
                <a:extLst>
                  <a:ext uri="{FF2B5EF4-FFF2-40B4-BE49-F238E27FC236}">
                    <a16:creationId xmlns:a16="http://schemas.microsoft.com/office/drawing/2014/main" id="{B9F6BCCC-6548-47A1-93A8-FABF9FA0868E}"/>
                  </a:ext>
                </a:extLst>
              </p:cNvPr>
              <p:cNvSpPr/>
              <p:nvPr/>
            </p:nvSpPr>
            <p:spPr>
              <a:xfrm>
                <a:off x="-3484880" y="6971901"/>
                <a:ext cx="1290832" cy="1290832"/>
              </a:xfrm>
              <a:custGeom>
                <a:avLst/>
                <a:gdLst>
                  <a:gd name="connsiteX0" fmla="*/ 631367 w 1290832"/>
                  <a:gd name="connsiteY0" fmla="*/ 896005 h 1290832"/>
                  <a:gd name="connsiteX1" fmla="*/ 833154 w 1290832"/>
                  <a:gd name="connsiteY1" fmla="*/ 896005 h 1290832"/>
                  <a:gd name="connsiteX2" fmla="*/ 791651 w 1290832"/>
                  <a:gd name="connsiteY2" fmla="*/ 1179498 h 1290832"/>
                  <a:gd name="connsiteX3" fmla="*/ 22112 w 1290832"/>
                  <a:gd name="connsiteY3" fmla="*/ 137151 h 1290832"/>
                  <a:gd name="connsiteX4" fmla="*/ 399417 w 1290832"/>
                  <a:gd name="connsiteY4" fmla="*/ 355914 h 1290832"/>
                  <a:gd name="connsiteX5" fmla="*/ 369838 w 1290832"/>
                  <a:gd name="connsiteY5" fmla="*/ 355914 h 1290832"/>
                  <a:gd name="connsiteX6" fmla="*/ 369838 w 1290832"/>
                  <a:gd name="connsiteY6" fmla="*/ 896005 h 1290832"/>
                  <a:gd name="connsiteX7" fmla="*/ 628332 w 1290832"/>
                  <a:gd name="connsiteY7" fmla="*/ 896005 h 1290832"/>
                  <a:gd name="connsiteX8" fmla="*/ 507070 w 1290832"/>
                  <a:gd name="connsiteY8" fmla="*/ 1290832 h 1290832"/>
                  <a:gd name="connsiteX9" fmla="*/ 461054 w 1290832"/>
                  <a:gd name="connsiteY9" fmla="*/ 933881 h 1290832"/>
                  <a:gd name="connsiteX10" fmla="*/ 284581 w 1290832"/>
                  <a:gd name="connsiteY10" fmla="*/ 1052805 h 1290832"/>
                  <a:gd name="connsiteX11" fmla="*/ 338664 w 1290832"/>
                  <a:gd name="connsiteY11" fmla="*/ 832886 h 1290832"/>
                  <a:gd name="connsiteX12" fmla="*/ 8068 w 1290832"/>
                  <a:gd name="connsiteY12" fmla="*/ 871730 h 1290832"/>
                  <a:gd name="connsiteX13" fmla="*/ 222430 w 1290832"/>
                  <a:gd name="connsiteY13" fmla="*/ 703683 h 1290832"/>
                  <a:gd name="connsiteX14" fmla="*/ 0 w 1290832"/>
                  <a:gd name="connsiteY14" fmla="*/ 514839 h 1290832"/>
                  <a:gd name="connsiteX15" fmla="*/ 276513 w 1290832"/>
                  <a:gd name="connsiteY15" fmla="*/ 455198 h 1290832"/>
                  <a:gd name="connsiteX16" fmla="*/ 867846 w 1290832"/>
                  <a:gd name="connsiteY16" fmla="*/ 0 h 1290832"/>
                  <a:gd name="connsiteX17" fmla="*/ 845913 w 1290832"/>
                  <a:gd name="connsiteY17" fmla="*/ 318226 h 1290832"/>
                  <a:gd name="connsiteX18" fmla="*/ 1098403 w 1290832"/>
                  <a:gd name="connsiteY18" fmla="*/ 266354 h 1290832"/>
                  <a:gd name="connsiteX19" fmla="*/ 998124 w 1290832"/>
                  <a:gd name="connsiteY19" fmla="*/ 437150 h 1290832"/>
                  <a:gd name="connsiteX20" fmla="*/ 1260773 w 1290832"/>
                  <a:gd name="connsiteY20" fmla="*/ 486273 h 1290832"/>
                  <a:gd name="connsiteX21" fmla="*/ 1052208 w 1290832"/>
                  <a:gd name="connsiteY21" fmla="*/ 625994 h 1290832"/>
                  <a:gd name="connsiteX22" fmla="*/ 1290832 w 1290832"/>
                  <a:gd name="connsiteY22" fmla="*/ 794220 h 1290832"/>
                  <a:gd name="connsiteX23" fmla="*/ 1006192 w 1290832"/>
                  <a:gd name="connsiteY23" fmla="*/ 773424 h 1290832"/>
                  <a:gd name="connsiteX24" fmla="*/ 1084359 w 1290832"/>
                  <a:gd name="connsiteY24" fmla="*/ 1081371 h 1290832"/>
                  <a:gd name="connsiteX25" fmla="*/ 874179 w 1290832"/>
                  <a:gd name="connsiteY25" fmla="*/ 896005 h 1290832"/>
                  <a:gd name="connsiteX26" fmla="*/ 944880 w 1290832"/>
                  <a:gd name="connsiteY26" fmla="*/ 896005 h 1290832"/>
                  <a:gd name="connsiteX27" fmla="*/ 944880 w 1290832"/>
                  <a:gd name="connsiteY27" fmla="*/ 355914 h 1290832"/>
                  <a:gd name="connsiteX28" fmla="*/ 442597 w 1290832"/>
                  <a:gd name="connsiteY28" fmla="*/ 355914 h 1290832"/>
                  <a:gd name="connsiteX29" fmla="*/ 499122 w 1290832"/>
                  <a:gd name="connsiteY29" fmla="*/ 137151 h 1290832"/>
                  <a:gd name="connsiteX30" fmla="*/ 645416 w 1290832"/>
                  <a:gd name="connsiteY30" fmla="*/ 346613 h 12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90832" h="1290832">
                    <a:moveTo>
                      <a:pt x="631367" y="896005"/>
                    </a:moveTo>
                    <a:lnTo>
                      <a:pt x="833154" y="896005"/>
                    </a:lnTo>
                    <a:lnTo>
                      <a:pt x="791651" y="1179498"/>
                    </a:lnTo>
                    <a:close/>
                    <a:moveTo>
                      <a:pt x="22112" y="137151"/>
                    </a:moveTo>
                    <a:lnTo>
                      <a:pt x="399417" y="355914"/>
                    </a:lnTo>
                    <a:lnTo>
                      <a:pt x="369838" y="355914"/>
                    </a:lnTo>
                    <a:lnTo>
                      <a:pt x="369838" y="896005"/>
                    </a:lnTo>
                    <a:lnTo>
                      <a:pt x="628332" y="896005"/>
                    </a:lnTo>
                    <a:lnTo>
                      <a:pt x="507070" y="1290832"/>
                    </a:lnTo>
                    <a:cubicBezTo>
                      <a:pt x="491712" y="1171849"/>
                      <a:pt x="476413" y="1052865"/>
                      <a:pt x="461054" y="933881"/>
                    </a:cubicBezTo>
                    <a:lnTo>
                      <a:pt x="284581" y="1052805"/>
                    </a:lnTo>
                    <a:lnTo>
                      <a:pt x="338664" y="832886"/>
                    </a:lnTo>
                    <a:lnTo>
                      <a:pt x="8068" y="871730"/>
                    </a:lnTo>
                    <a:lnTo>
                      <a:pt x="222430" y="703683"/>
                    </a:lnTo>
                    <a:lnTo>
                      <a:pt x="0" y="514839"/>
                    </a:lnTo>
                    <a:lnTo>
                      <a:pt x="276513" y="455198"/>
                    </a:lnTo>
                    <a:close/>
                    <a:moveTo>
                      <a:pt x="867846" y="0"/>
                    </a:moveTo>
                    <a:cubicBezTo>
                      <a:pt x="860555" y="106076"/>
                      <a:pt x="853204" y="212151"/>
                      <a:pt x="845913" y="318226"/>
                    </a:cubicBezTo>
                    <a:lnTo>
                      <a:pt x="1098403" y="266354"/>
                    </a:lnTo>
                    <a:lnTo>
                      <a:pt x="998124" y="437150"/>
                    </a:lnTo>
                    <a:lnTo>
                      <a:pt x="1260773" y="486273"/>
                    </a:lnTo>
                    <a:lnTo>
                      <a:pt x="1052208" y="625994"/>
                    </a:lnTo>
                    <a:lnTo>
                      <a:pt x="1290832" y="794220"/>
                    </a:lnTo>
                    <a:lnTo>
                      <a:pt x="1006192" y="773424"/>
                    </a:lnTo>
                    <a:lnTo>
                      <a:pt x="1084359" y="1081371"/>
                    </a:lnTo>
                    <a:lnTo>
                      <a:pt x="874179" y="896005"/>
                    </a:lnTo>
                    <a:lnTo>
                      <a:pt x="944880" y="896005"/>
                    </a:lnTo>
                    <a:lnTo>
                      <a:pt x="944880" y="355914"/>
                    </a:lnTo>
                    <a:lnTo>
                      <a:pt x="442597" y="355914"/>
                    </a:lnTo>
                    <a:lnTo>
                      <a:pt x="499122" y="137151"/>
                    </a:lnTo>
                    <a:lnTo>
                      <a:pt x="645416" y="34661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0" name="Graphic 189">
                <a:extLst>
                  <a:ext uri="{FF2B5EF4-FFF2-40B4-BE49-F238E27FC236}">
                    <a16:creationId xmlns:a16="http://schemas.microsoft.com/office/drawing/2014/main" id="{17A01FD4-1867-4780-A004-BD860C246C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71490" y="7350528"/>
                <a:ext cx="469550" cy="484059"/>
              </a:xfrm>
              <a:prstGeom prst="rect">
                <a:avLst/>
              </a:prstGeom>
            </p:spPr>
          </p:pic>
        </p:grpSp>
      </p:grpSp>
    </p:spTree>
    <p:extLst>
      <p:ext uri="{BB962C8B-B14F-4D97-AF65-F5344CB8AC3E}">
        <p14:creationId xmlns:p14="http://schemas.microsoft.com/office/powerpoint/2010/main" val="27978969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2"/>
            <a:ext cx="9906001" cy="631018"/>
          </a:xfrm>
        </p:spPr>
        <p:txBody>
          <a:bodyPr>
            <a:noAutofit/>
          </a:bodyPr>
          <a:lstStyle/>
          <a:p>
            <a:r>
              <a:rPr lang="en-US" sz="2800" dirty="0"/>
              <a:t>Year 4: Why is the Torah such a joy for the Jewish Community?</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EF2B01"/>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EF2B01"/>
          </a:solidFill>
          <a:ln>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EF2B01"/>
          </a:solidFill>
          <a:ln>
            <a:solidFill>
              <a:srgbClr val="EF2B01"/>
            </a:solidFill>
          </a:ln>
        </p:spPr>
        <p:txBody>
          <a:bodyPr wrap="square">
            <a:spAutoFit/>
          </a:bodyPr>
          <a:lstStyle/>
          <a:p>
            <a:pPr algn="ctr"/>
            <a:r>
              <a:rPr lang="en-US" sz="1800" b="1" i="0" u="none" strike="noStrike" noProof="0" dirty="0">
                <a:solidFill>
                  <a:schemeClr val="bg1"/>
                </a:solidFill>
              </a:rPr>
              <a:t>Why is the Torah such a joy for the Jewish Community?</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490301074"/>
              </p:ext>
            </p:extLst>
          </p:nvPr>
        </p:nvGraphicFramePr>
        <p:xfrm>
          <a:off x="774688" y="4896777"/>
          <a:ext cx="6030114" cy="4310933"/>
        </p:xfrm>
        <a:graphic>
          <a:graphicData uri="http://schemas.openxmlformats.org/drawingml/2006/table">
            <a:tbl>
              <a:tblPr firstRow="1" bandRow="1">
                <a:tableStyleId>{5C22544A-7EE6-4342-B048-85BDC9FD1C3A}</a:tableStyleId>
              </a:tblPr>
              <a:tblGrid>
                <a:gridCol w="1237130">
                  <a:extLst>
                    <a:ext uri="{9D8B030D-6E8A-4147-A177-3AD203B41FA5}">
                      <a16:colId xmlns:a16="http://schemas.microsoft.com/office/drawing/2014/main" val="1987430199"/>
                    </a:ext>
                  </a:extLst>
                </a:gridCol>
                <a:gridCol w="4792984">
                  <a:extLst>
                    <a:ext uri="{9D8B030D-6E8A-4147-A177-3AD203B41FA5}">
                      <a16:colId xmlns:a16="http://schemas.microsoft.com/office/drawing/2014/main" val="895931594"/>
                    </a:ext>
                  </a:extLst>
                </a:gridCol>
              </a:tblGrid>
              <a:tr h="635181">
                <a:tc>
                  <a:txBody>
                    <a:bodyPr/>
                    <a:lstStyle/>
                    <a:p>
                      <a:r>
                        <a:rPr lang="en-US" sz="1350" b="1" dirty="0">
                          <a:solidFill>
                            <a:sysClr val="windowText" lastClr="000000"/>
                          </a:solidFill>
                        </a:rPr>
                        <a:t>Jewish</a:t>
                      </a:r>
                      <a:endParaRPr lang="en-GB" sz="135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50" b="0" dirty="0">
                          <a:solidFill>
                            <a:sysClr val="windowText" lastClr="000000"/>
                          </a:solidFill>
                        </a:rPr>
                        <a:t>some families are Jewish. Jewish people believe in G-d and follow a book called the Torah.</a:t>
                      </a:r>
                      <a:endParaRPr lang="en-GB" sz="1350"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85166">
                <a:tc>
                  <a:txBody>
                    <a:bodyPr/>
                    <a:lstStyle/>
                    <a:p>
                      <a:r>
                        <a:rPr lang="en-US" sz="1350" b="1" dirty="0">
                          <a:solidFill>
                            <a:sysClr val="windowText" lastClr="000000"/>
                          </a:solidFill>
                        </a:rPr>
                        <a:t>synagogue</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a place for Jewish worship, study and community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r h="530307">
                <a:tc>
                  <a:txBody>
                    <a:bodyPr/>
                    <a:lstStyle/>
                    <a:p>
                      <a:r>
                        <a:rPr lang="en-US" sz="1350" b="1" dirty="0">
                          <a:solidFill>
                            <a:sysClr val="windowText" lastClr="000000"/>
                          </a:solidFill>
                        </a:rPr>
                        <a:t>Torah</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the first part of the Jewish Bible. A very important text for Jewish people containing G-d’s rules.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2045914"/>
                  </a:ext>
                </a:extLst>
              </a:tr>
              <a:tr h="747250">
                <a:tc>
                  <a:txBody>
                    <a:bodyPr/>
                    <a:lstStyle/>
                    <a:p>
                      <a:r>
                        <a:rPr lang="en-US" sz="1350" b="1" dirty="0">
                          <a:solidFill>
                            <a:sysClr val="windowText" lastClr="000000"/>
                          </a:solidFill>
                        </a:rPr>
                        <a:t>Simchat Torah</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a joyous holiday that celebrates the Jewish love of Torah. It marks the end of the annual cycle of weekly Torah readings and the beginning of the new cycle.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470712"/>
                  </a:ext>
                </a:extLst>
              </a:tr>
              <a:tr h="367736">
                <a:tc>
                  <a:txBody>
                    <a:bodyPr/>
                    <a:lstStyle/>
                    <a:p>
                      <a:r>
                        <a:rPr lang="en-US" sz="1350" b="1" dirty="0">
                          <a:solidFill>
                            <a:sysClr val="windowText" lastClr="000000"/>
                          </a:solidFill>
                        </a:rPr>
                        <a:t>Bimah</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Where the Torah scroll is placed ready for reading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960313"/>
                  </a:ext>
                </a:extLst>
              </a:tr>
              <a:tr h="747250">
                <a:tc>
                  <a:txBody>
                    <a:bodyPr/>
                    <a:lstStyle/>
                    <a:p>
                      <a:r>
                        <a:rPr lang="en-US" sz="1350" b="1" dirty="0">
                          <a:solidFill>
                            <a:sysClr val="windowText" lastClr="000000"/>
                          </a:solidFill>
                        </a:rPr>
                        <a:t>Mezuzah</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a decorative case fixed to the entrance of a Jewish home containing some of the Torah which reminds people to love G-d and follow his commandments.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1471540"/>
                  </a:ext>
                </a:extLst>
              </a:tr>
              <a:tr h="530307">
                <a:tc>
                  <a:txBody>
                    <a:bodyPr/>
                    <a:lstStyle/>
                    <a:p>
                      <a:r>
                        <a:rPr lang="en-US" sz="1350" b="1" dirty="0">
                          <a:solidFill>
                            <a:sysClr val="windowText" lastClr="000000"/>
                          </a:solidFill>
                        </a:rPr>
                        <a:t>Holy Ark </a:t>
                      </a:r>
                      <a:br>
                        <a:rPr lang="en-US" sz="1350" b="1" dirty="0">
                          <a:solidFill>
                            <a:sysClr val="windowText" lastClr="000000"/>
                          </a:solidFill>
                        </a:rPr>
                      </a:br>
                      <a:r>
                        <a:rPr lang="en-US" sz="1350" b="1" dirty="0">
                          <a:solidFill>
                            <a:sysClr val="windowText" lastClr="000000"/>
                          </a:solidFill>
                        </a:rPr>
                        <a:t>(Aron </a:t>
                      </a:r>
                      <a:r>
                        <a:rPr lang="en-US" sz="1350" b="1" dirty="0" err="1">
                          <a:solidFill>
                            <a:sysClr val="windowText" lastClr="000000"/>
                          </a:solidFill>
                        </a:rPr>
                        <a:t>Kodesh</a:t>
                      </a:r>
                      <a:r>
                        <a:rPr lang="en-US" sz="1350" b="1" dirty="0">
                          <a:solidFill>
                            <a:sysClr val="windowText" lastClr="000000"/>
                          </a:solidFill>
                        </a:rPr>
                        <a:t>)</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The cupboard where the Torah scrolls are kept in a synagogue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50443162"/>
                  </a:ext>
                </a:extLst>
              </a:tr>
              <a:tr h="367736">
                <a:tc>
                  <a:txBody>
                    <a:bodyPr/>
                    <a:lstStyle/>
                    <a:p>
                      <a:r>
                        <a:rPr lang="en-US" sz="1350" b="1" dirty="0">
                          <a:solidFill>
                            <a:sysClr val="windowText" lastClr="000000"/>
                          </a:solidFill>
                        </a:rPr>
                        <a:t>Hebrew</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the language of the Torah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7038763"/>
                  </a:ext>
                </a:extLst>
              </a:tr>
            </a:tbl>
          </a:graphicData>
        </a:graphic>
      </p:graphicFrame>
      <p:pic>
        <p:nvPicPr>
          <p:cNvPr id="222" name="Picture 221" descr="A close up of a sign&#10;&#10;Description automatically generated">
            <a:extLst>
              <a:ext uri="{FF2B5EF4-FFF2-40B4-BE49-F238E27FC236}">
                <a16:creationId xmlns:a16="http://schemas.microsoft.com/office/drawing/2014/main" id="{4FAE347C-4156-4447-BF97-D7D4376792F1}"/>
              </a:ext>
            </a:extLst>
          </p:cNvPr>
          <p:cNvPicPr>
            <a:picLocks noChangeAspect="1"/>
          </p:cNvPicPr>
          <p:nvPr/>
        </p:nvPicPr>
        <p:blipFill>
          <a:blip r:embed="rId3">
            <a:duotone>
              <a:prstClr val="black"/>
              <a:srgbClr val="EF2B01">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4" name="Picture 3" descr="Icon&#10;&#10;Description automatically generated">
            <a:extLst>
              <a:ext uri="{FF2B5EF4-FFF2-40B4-BE49-F238E27FC236}">
                <a16:creationId xmlns:a16="http://schemas.microsoft.com/office/drawing/2014/main" id="{61DE0C38-871C-4E02-BCC2-C38F2626A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384" y="4797389"/>
            <a:ext cx="523781" cy="523781"/>
          </a:xfrm>
          <a:prstGeom prst="rect">
            <a:avLst/>
          </a:prstGeom>
        </p:spPr>
      </p:pic>
      <p:pic>
        <p:nvPicPr>
          <p:cNvPr id="14" name="Picture 13" descr="Icon&#10;&#10;Description automatically generated">
            <a:extLst>
              <a:ext uri="{FF2B5EF4-FFF2-40B4-BE49-F238E27FC236}">
                <a16:creationId xmlns:a16="http://schemas.microsoft.com/office/drawing/2014/main" id="{0E7F333D-6BD2-43A8-A89A-BD36DED40D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467" y="5328611"/>
            <a:ext cx="523781" cy="523781"/>
          </a:xfrm>
          <a:prstGeom prst="rect">
            <a:avLst/>
          </a:prstGeom>
        </p:spPr>
      </p:pic>
      <p:pic>
        <p:nvPicPr>
          <p:cNvPr id="16" name="Picture 15" descr="Icon&#10;&#10;Description automatically generated">
            <a:extLst>
              <a:ext uri="{FF2B5EF4-FFF2-40B4-BE49-F238E27FC236}">
                <a16:creationId xmlns:a16="http://schemas.microsoft.com/office/drawing/2014/main" id="{303266E0-00DA-493A-B1D7-D26EF2B657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3" y="5869068"/>
            <a:ext cx="523781" cy="523781"/>
          </a:xfrm>
          <a:prstGeom prst="rect">
            <a:avLst/>
          </a:prstGeom>
        </p:spPr>
      </p:pic>
      <p:cxnSp>
        <p:nvCxnSpPr>
          <p:cNvPr id="21" name="Straight Connector 20">
            <a:extLst>
              <a:ext uri="{FF2B5EF4-FFF2-40B4-BE49-F238E27FC236}">
                <a16:creationId xmlns:a16="http://schemas.microsoft.com/office/drawing/2014/main" id="{E80E0CE9-380D-47AA-9873-1E971674B388}"/>
              </a:ext>
            </a:extLst>
          </p:cNvPr>
          <p:cNvCxnSpPr>
            <a:cxnSpLocks/>
          </p:cNvCxnSpPr>
          <p:nvPr/>
        </p:nvCxnSpPr>
        <p:spPr>
          <a:xfrm>
            <a:off x="1492273" y="574373"/>
            <a:ext cx="3929334" cy="3880725"/>
          </a:xfrm>
          <a:prstGeom prst="line">
            <a:avLst/>
          </a:prstGeom>
          <a:ln w="38100">
            <a:solidFill>
              <a:srgbClr val="EF2B0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3913B87-24A5-4200-B758-722C3EB9CCF7}"/>
              </a:ext>
            </a:extLst>
          </p:cNvPr>
          <p:cNvCxnSpPr>
            <a:cxnSpLocks/>
          </p:cNvCxnSpPr>
          <p:nvPr/>
        </p:nvCxnSpPr>
        <p:spPr>
          <a:xfrm flipH="1">
            <a:off x="1577544" y="698291"/>
            <a:ext cx="3647157" cy="3602040"/>
          </a:xfrm>
          <a:prstGeom prst="line">
            <a:avLst/>
          </a:prstGeom>
          <a:ln w="38100">
            <a:solidFill>
              <a:srgbClr val="EF2B0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EA33B0-3CE7-4947-BA20-66B8B82CB5F3}"/>
              </a:ext>
            </a:extLst>
          </p:cNvPr>
          <p:cNvCxnSpPr>
            <a:cxnSpLocks/>
          </p:cNvCxnSpPr>
          <p:nvPr/>
        </p:nvCxnSpPr>
        <p:spPr>
          <a:xfrm>
            <a:off x="3428999" y="623688"/>
            <a:ext cx="0" cy="3983948"/>
          </a:xfrm>
          <a:prstGeom prst="line">
            <a:avLst/>
          </a:prstGeom>
          <a:ln w="38100">
            <a:solidFill>
              <a:srgbClr val="EF2B0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1965D32-1165-4332-88CF-2B824C6C35FB}"/>
              </a:ext>
            </a:extLst>
          </p:cNvPr>
          <p:cNvCxnSpPr>
            <a:cxnSpLocks/>
          </p:cNvCxnSpPr>
          <p:nvPr/>
        </p:nvCxnSpPr>
        <p:spPr>
          <a:xfrm flipH="1" flipV="1">
            <a:off x="1170499" y="2501517"/>
            <a:ext cx="4576744" cy="37092"/>
          </a:xfrm>
          <a:prstGeom prst="line">
            <a:avLst/>
          </a:prstGeom>
          <a:ln w="38100">
            <a:solidFill>
              <a:srgbClr val="EF2B01"/>
            </a:solidFill>
          </a:ln>
        </p:spPr>
        <p:style>
          <a:lnRef idx="1">
            <a:schemeClr val="accent1"/>
          </a:lnRef>
          <a:fillRef idx="0">
            <a:schemeClr val="accent1"/>
          </a:fillRef>
          <a:effectRef idx="0">
            <a:schemeClr val="accent1"/>
          </a:effectRef>
          <a:fontRef idx="minor">
            <a:schemeClr val="tx1"/>
          </a:fontRef>
        </p:style>
      </p:cxnSp>
      <p:sp>
        <p:nvSpPr>
          <p:cNvPr id="25" name="Speech Bubble: Rectangle with Corners Rounded 24">
            <a:extLst>
              <a:ext uri="{FF2B5EF4-FFF2-40B4-BE49-F238E27FC236}">
                <a16:creationId xmlns:a16="http://schemas.microsoft.com/office/drawing/2014/main" id="{19F4C1BD-45B5-40F1-83AC-22803A263E19}"/>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C84E7829-19AC-45A0-8835-A5A54083BC92}"/>
              </a:ext>
            </a:extLst>
          </p:cNvPr>
          <p:cNvSpPr txBox="1"/>
          <p:nvPr/>
        </p:nvSpPr>
        <p:spPr>
          <a:xfrm>
            <a:off x="4844427" y="467421"/>
            <a:ext cx="1948604" cy="461665"/>
          </a:xfrm>
          <a:prstGeom prst="rect">
            <a:avLst/>
          </a:prstGeom>
          <a:solidFill>
            <a:schemeClr val="bg1"/>
          </a:solidFill>
          <a:ln w="28575">
            <a:solidFill>
              <a:srgbClr val="EF2B01"/>
            </a:solidFill>
          </a:ln>
        </p:spPr>
        <p:txBody>
          <a:bodyPr wrap="square" rtlCol="0">
            <a:spAutoFit/>
          </a:bodyPr>
          <a:lstStyle/>
          <a:p>
            <a:pPr algn="ctr"/>
            <a:r>
              <a:rPr lang="en-US" sz="1200" dirty="0"/>
              <a:t>I know how the Torah is used in the synagogue</a:t>
            </a:r>
            <a:endParaRPr lang="en-GB" sz="1200" dirty="0"/>
          </a:p>
        </p:txBody>
      </p:sp>
      <p:sp>
        <p:nvSpPr>
          <p:cNvPr id="27" name="TextBox 26">
            <a:extLst>
              <a:ext uri="{FF2B5EF4-FFF2-40B4-BE49-F238E27FC236}">
                <a16:creationId xmlns:a16="http://schemas.microsoft.com/office/drawing/2014/main" id="{8A0A9379-69F6-4556-8B62-C880C02F3044}"/>
              </a:ext>
            </a:extLst>
          </p:cNvPr>
          <p:cNvSpPr txBox="1"/>
          <p:nvPr/>
        </p:nvSpPr>
        <p:spPr>
          <a:xfrm>
            <a:off x="5213934" y="2212376"/>
            <a:ext cx="1582877" cy="830997"/>
          </a:xfrm>
          <a:prstGeom prst="rect">
            <a:avLst/>
          </a:prstGeom>
          <a:solidFill>
            <a:schemeClr val="bg1"/>
          </a:solidFill>
          <a:ln w="28575">
            <a:solidFill>
              <a:srgbClr val="EF2B01"/>
            </a:solidFill>
          </a:ln>
        </p:spPr>
        <p:txBody>
          <a:bodyPr wrap="square" rtlCol="0">
            <a:spAutoFit/>
          </a:bodyPr>
          <a:lstStyle/>
          <a:p>
            <a:r>
              <a:rPr lang="en-US" sz="1200" dirty="0"/>
              <a:t>I recall key details about what Jewish People do at Simchat Torah</a:t>
            </a:r>
          </a:p>
        </p:txBody>
      </p:sp>
      <p:sp>
        <p:nvSpPr>
          <p:cNvPr id="28" name="TextBox 27">
            <a:extLst>
              <a:ext uri="{FF2B5EF4-FFF2-40B4-BE49-F238E27FC236}">
                <a16:creationId xmlns:a16="http://schemas.microsoft.com/office/drawing/2014/main" id="{577BF05C-C985-41E3-933A-378074B32DA1}"/>
              </a:ext>
            </a:extLst>
          </p:cNvPr>
          <p:cNvSpPr txBox="1"/>
          <p:nvPr/>
        </p:nvSpPr>
        <p:spPr>
          <a:xfrm>
            <a:off x="2448741" y="4352034"/>
            <a:ext cx="1959349" cy="461665"/>
          </a:xfrm>
          <a:prstGeom prst="rect">
            <a:avLst/>
          </a:prstGeom>
          <a:solidFill>
            <a:schemeClr val="bg1"/>
          </a:solidFill>
          <a:ln w="28575">
            <a:solidFill>
              <a:srgbClr val="EF2B01"/>
            </a:solidFill>
          </a:ln>
        </p:spPr>
        <p:txBody>
          <a:bodyPr wrap="square" rtlCol="0">
            <a:spAutoFit/>
          </a:bodyPr>
          <a:lstStyle/>
          <a:p>
            <a:r>
              <a:rPr lang="en-US" sz="1200"/>
              <a:t>I make connections with other faiths and worldviews</a:t>
            </a:r>
            <a:endParaRPr lang="en-GB" sz="1200"/>
          </a:p>
        </p:txBody>
      </p:sp>
      <p:sp>
        <p:nvSpPr>
          <p:cNvPr id="29" name="TextBox 28">
            <a:extLst>
              <a:ext uri="{FF2B5EF4-FFF2-40B4-BE49-F238E27FC236}">
                <a16:creationId xmlns:a16="http://schemas.microsoft.com/office/drawing/2014/main" id="{788C46E5-4AF0-4FD4-8A30-88BF354F32D7}"/>
              </a:ext>
            </a:extLst>
          </p:cNvPr>
          <p:cNvSpPr txBox="1"/>
          <p:nvPr/>
        </p:nvSpPr>
        <p:spPr>
          <a:xfrm>
            <a:off x="4810851" y="4209242"/>
            <a:ext cx="1959349" cy="646331"/>
          </a:xfrm>
          <a:prstGeom prst="rect">
            <a:avLst/>
          </a:prstGeom>
          <a:solidFill>
            <a:schemeClr val="bg1"/>
          </a:solidFill>
          <a:ln w="28575">
            <a:solidFill>
              <a:srgbClr val="EF2B01"/>
            </a:solidFill>
          </a:ln>
        </p:spPr>
        <p:txBody>
          <a:bodyPr wrap="square" rtlCol="0">
            <a:spAutoFit/>
          </a:bodyPr>
          <a:lstStyle/>
          <a:p>
            <a:r>
              <a:rPr lang="en-US" sz="1200" dirty="0"/>
              <a:t>I know what the Aron </a:t>
            </a:r>
            <a:r>
              <a:rPr lang="en-US" sz="1200" dirty="0" err="1"/>
              <a:t>Kodesh</a:t>
            </a:r>
            <a:r>
              <a:rPr lang="en-US" sz="1200" dirty="0"/>
              <a:t> is and how it shows the Torah’s importance</a:t>
            </a:r>
            <a:endParaRPr lang="en-GB" sz="1200" dirty="0"/>
          </a:p>
        </p:txBody>
      </p:sp>
      <p:sp>
        <p:nvSpPr>
          <p:cNvPr id="30" name="TextBox 29">
            <a:extLst>
              <a:ext uri="{FF2B5EF4-FFF2-40B4-BE49-F238E27FC236}">
                <a16:creationId xmlns:a16="http://schemas.microsoft.com/office/drawing/2014/main" id="{2C98BBC4-EF9F-462D-85F2-68E665DAA209}"/>
              </a:ext>
            </a:extLst>
          </p:cNvPr>
          <p:cNvSpPr txBox="1"/>
          <p:nvPr/>
        </p:nvSpPr>
        <p:spPr>
          <a:xfrm>
            <a:off x="81619" y="467421"/>
            <a:ext cx="2061973" cy="461665"/>
          </a:xfrm>
          <a:prstGeom prst="rect">
            <a:avLst/>
          </a:prstGeom>
          <a:solidFill>
            <a:schemeClr val="bg1"/>
          </a:solidFill>
          <a:ln w="28575">
            <a:solidFill>
              <a:srgbClr val="EF2B01"/>
            </a:solidFill>
          </a:ln>
        </p:spPr>
        <p:txBody>
          <a:bodyPr wrap="square" rtlCol="0">
            <a:spAutoFit/>
          </a:bodyPr>
          <a:lstStyle/>
          <a:p>
            <a:r>
              <a:rPr lang="en-US" sz="1200" dirty="0"/>
              <a:t>I make connections between artefacts and Jewish beliefs</a:t>
            </a:r>
          </a:p>
        </p:txBody>
      </p:sp>
      <p:sp>
        <p:nvSpPr>
          <p:cNvPr id="32" name="TextBox 31">
            <a:extLst>
              <a:ext uri="{FF2B5EF4-FFF2-40B4-BE49-F238E27FC236}">
                <a16:creationId xmlns:a16="http://schemas.microsoft.com/office/drawing/2014/main" id="{F4878394-4D41-409A-90BC-ECBBA360BF5C}"/>
              </a:ext>
            </a:extLst>
          </p:cNvPr>
          <p:cNvSpPr txBox="1"/>
          <p:nvPr/>
        </p:nvSpPr>
        <p:spPr>
          <a:xfrm>
            <a:off x="45911" y="2173224"/>
            <a:ext cx="1550486" cy="1015663"/>
          </a:xfrm>
          <a:prstGeom prst="rect">
            <a:avLst/>
          </a:prstGeom>
          <a:solidFill>
            <a:schemeClr val="bg1"/>
          </a:solidFill>
          <a:ln w="28575">
            <a:solidFill>
              <a:srgbClr val="EF2B01"/>
            </a:solidFill>
          </a:ln>
        </p:spPr>
        <p:txBody>
          <a:bodyPr wrap="square" rtlCol="0">
            <a:spAutoFit/>
          </a:bodyPr>
          <a:lstStyle/>
          <a:p>
            <a:r>
              <a:rPr lang="en-US" sz="1200" dirty="0"/>
              <a:t>I reflect on why Jewish people read, study and celebrate the Torah as part of their faith/way of life</a:t>
            </a:r>
          </a:p>
        </p:txBody>
      </p:sp>
      <p:sp>
        <p:nvSpPr>
          <p:cNvPr id="35" name="TextBox 34">
            <a:extLst>
              <a:ext uri="{FF2B5EF4-FFF2-40B4-BE49-F238E27FC236}">
                <a16:creationId xmlns:a16="http://schemas.microsoft.com/office/drawing/2014/main" id="{E4C9F9D2-0794-4B2B-BDDC-7170F235F76E}"/>
              </a:ext>
            </a:extLst>
          </p:cNvPr>
          <p:cNvSpPr txBox="1"/>
          <p:nvPr/>
        </p:nvSpPr>
        <p:spPr>
          <a:xfrm>
            <a:off x="49790" y="4150626"/>
            <a:ext cx="1594275" cy="461665"/>
          </a:xfrm>
          <a:prstGeom prst="rect">
            <a:avLst/>
          </a:prstGeom>
          <a:solidFill>
            <a:schemeClr val="bg1"/>
          </a:solidFill>
          <a:ln w="28575">
            <a:solidFill>
              <a:srgbClr val="EF2B01"/>
            </a:solidFill>
          </a:ln>
        </p:spPr>
        <p:txBody>
          <a:bodyPr wrap="square" rtlCol="0">
            <a:spAutoFit/>
          </a:bodyPr>
          <a:lstStyle/>
          <a:p>
            <a:r>
              <a:rPr lang="en-US" sz="1200" dirty="0"/>
              <a:t>I recall some the stories of Moses</a:t>
            </a:r>
            <a:endParaRPr lang="en-GB" sz="1200" dirty="0"/>
          </a:p>
        </p:txBody>
      </p:sp>
      <p:sp>
        <p:nvSpPr>
          <p:cNvPr id="36" name="TextBox 35">
            <a:extLst>
              <a:ext uri="{FF2B5EF4-FFF2-40B4-BE49-F238E27FC236}">
                <a16:creationId xmlns:a16="http://schemas.microsoft.com/office/drawing/2014/main" id="{29FF24A5-2085-4E0B-8608-6EC735F4D502}"/>
              </a:ext>
            </a:extLst>
          </p:cNvPr>
          <p:cNvSpPr txBox="1"/>
          <p:nvPr/>
        </p:nvSpPr>
        <p:spPr>
          <a:xfrm>
            <a:off x="2386889" y="418195"/>
            <a:ext cx="2131691" cy="461665"/>
          </a:xfrm>
          <a:prstGeom prst="rect">
            <a:avLst/>
          </a:prstGeom>
          <a:solidFill>
            <a:schemeClr val="bg1"/>
          </a:solidFill>
          <a:ln w="28575">
            <a:solidFill>
              <a:srgbClr val="EF2B01"/>
            </a:solidFill>
          </a:ln>
        </p:spPr>
        <p:txBody>
          <a:bodyPr wrap="square" rtlCol="0">
            <a:spAutoFit/>
          </a:bodyPr>
          <a:lstStyle/>
          <a:p>
            <a:pPr algn="ctr"/>
            <a:r>
              <a:rPr lang="en-US" sz="1200" dirty="0"/>
              <a:t>I can talk about influences in my life and community</a:t>
            </a:r>
            <a:endParaRPr lang="en-GB" sz="1200" dirty="0"/>
          </a:p>
        </p:txBody>
      </p:sp>
      <p:pic>
        <p:nvPicPr>
          <p:cNvPr id="40" name="Picture 39" descr="Icon&#10;&#10;Description automatically generated">
            <a:extLst>
              <a:ext uri="{FF2B5EF4-FFF2-40B4-BE49-F238E27FC236}">
                <a16:creationId xmlns:a16="http://schemas.microsoft.com/office/drawing/2014/main" id="{DD9C1B41-AAB4-4018-A2A6-1FAFE416E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0080" y="2140382"/>
            <a:ext cx="736672" cy="736672"/>
          </a:xfrm>
          <a:prstGeom prst="rect">
            <a:avLst/>
          </a:prstGeom>
        </p:spPr>
      </p:pic>
      <p:grpSp>
        <p:nvGrpSpPr>
          <p:cNvPr id="9" name="Group 8">
            <a:extLst>
              <a:ext uri="{FF2B5EF4-FFF2-40B4-BE49-F238E27FC236}">
                <a16:creationId xmlns:a16="http://schemas.microsoft.com/office/drawing/2014/main" id="{2A1B9DB2-12E2-455B-9C45-F152EDC0D393}"/>
              </a:ext>
            </a:extLst>
          </p:cNvPr>
          <p:cNvGrpSpPr/>
          <p:nvPr/>
        </p:nvGrpSpPr>
        <p:grpSpPr>
          <a:xfrm>
            <a:off x="0" y="6294885"/>
            <a:ext cx="873283" cy="873283"/>
            <a:chOff x="-3573345" y="3365440"/>
            <a:chExt cx="2705159" cy="2705159"/>
          </a:xfrm>
        </p:grpSpPr>
        <p:pic>
          <p:nvPicPr>
            <p:cNvPr id="6" name="Graphic 5" descr="Flip calendar with solid fill">
              <a:extLst>
                <a:ext uri="{FF2B5EF4-FFF2-40B4-BE49-F238E27FC236}">
                  <a16:creationId xmlns:a16="http://schemas.microsoft.com/office/drawing/2014/main" id="{594D3930-F0DF-4A7D-8A60-DC8F4B374B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3345" y="3365440"/>
              <a:ext cx="2705159" cy="2705159"/>
            </a:xfrm>
            <a:prstGeom prst="rect">
              <a:avLst/>
            </a:prstGeom>
          </p:spPr>
        </p:pic>
        <p:pic>
          <p:nvPicPr>
            <p:cNvPr id="42" name="Picture 41" descr="Icon&#10;&#10;Description automatically generated">
              <a:extLst>
                <a:ext uri="{FF2B5EF4-FFF2-40B4-BE49-F238E27FC236}">
                  <a16:creationId xmlns:a16="http://schemas.microsoft.com/office/drawing/2014/main" id="{3DC155AB-144B-4576-80C3-9282621A0A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710504" y="4562561"/>
              <a:ext cx="979476" cy="979476"/>
            </a:xfrm>
            <a:prstGeom prst="rect">
              <a:avLst/>
            </a:prstGeom>
          </p:spPr>
        </p:pic>
      </p:grpSp>
      <p:pic>
        <p:nvPicPr>
          <p:cNvPr id="12" name="Picture 11" descr="Icon&#10;&#10;Description automatically generated">
            <a:extLst>
              <a:ext uri="{FF2B5EF4-FFF2-40B4-BE49-F238E27FC236}">
                <a16:creationId xmlns:a16="http://schemas.microsoft.com/office/drawing/2014/main" id="{2A41CDE1-A588-4D2E-9966-0FDD7A1958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60864">
            <a:off x="147273" y="7545433"/>
            <a:ext cx="601058" cy="601058"/>
          </a:xfrm>
          <a:prstGeom prst="rect">
            <a:avLst/>
          </a:prstGeom>
        </p:spPr>
      </p:pic>
      <p:grpSp>
        <p:nvGrpSpPr>
          <p:cNvPr id="19" name="Group 18">
            <a:extLst>
              <a:ext uri="{FF2B5EF4-FFF2-40B4-BE49-F238E27FC236}">
                <a16:creationId xmlns:a16="http://schemas.microsoft.com/office/drawing/2014/main" id="{3854E8A4-92B4-4DF5-832B-56E1E978C1B7}"/>
              </a:ext>
            </a:extLst>
          </p:cNvPr>
          <p:cNvGrpSpPr/>
          <p:nvPr/>
        </p:nvGrpSpPr>
        <p:grpSpPr>
          <a:xfrm>
            <a:off x="133284" y="8144220"/>
            <a:ext cx="570222" cy="570222"/>
            <a:chOff x="-7126288" y="640606"/>
            <a:chExt cx="6858000" cy="6858000"/>
          </a:xfrm>
        </p:grpSpPr>
        <p:pic>
          <p:nvPicPr>
            <p:cNvPr id="17" name="Picture 16" descr="Logo, icon&#10;&#10;Description automatically generated">
              <a:extLst>
                <a:ext uri="{FF2B5EF4-FFF2-40B4-BE49-F238E27FC236}">
                  <a16:creationId xmlns:a16="http://schemas.microsoft.com/office/drawing/2014/main" id="{17BD370C-E5F7-4EA9-B31F-638CBF3911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6288" y="640606"/>
              <a:ext cx="6858000" cy="6858000"/>
            </a:xfrm>
            <a:prstGeom prst="rect">
              <a:avLst/>
            </a:prstGeom>
          </p:spPr>
        </p:pic>
        <p:sp>
          <p:nvSpPr>
            <p:cNvPr id="18" name="Rectangle 17">
              <a:extLst>
                <a:ext uri="{FF2B5EF4-FFF2-40B4-BE49-F238E27FC236}">
                  <a16:creationId xmlns:a16="http://schemas.microsoft.com/office/drawing/2014/main" id="{8B2367CD-94D8-45AC-93BB-C37832C7384C}"/>
                </a:ext>
              </a:extLst>
            </p:cNvPr>
            <p:cNvSpPr/>
            <p:nvPr/>
          </p:nvSpPr>
          <p:spPr>
            <a:xfrm>
              <a:off x="-5549901" y="1536700"/>
              <a:ext cx="3690291" cy="5067300"/>
            </a:xfrm>
            <a:prstGeom prst="rect">
              <a:avLst/>
            </a:prstGeom>
            <a:solidFill>
              <a:schemeClr val="bg1"/>
            </a:solidFill>
            <a:ln w="7620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Icon&#10;&#10;Description automatically generated">
              <a:extLst>
                <a:ext uri="{FF2B5EF4-FFF2-40B4-BE49-F238E27FC236}">
                  <a16:creationId xmlns:a16="http://schemas.microsoft.com/office/drawing/2014/main" id="{42F85963-8E4D-4E69-8BD2-3086BB1B41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1434" y="1976499"/>
              <a:ext cx="4079239" cy="4079239"/>
            </a:xfrm>
            <a:prstGeom prst="rect">
              <a:avLst/>
            </a:prstGeom>
          </p:spPr>
        </p:pic>
      </p:grpSp>
      <p:grpSp>
        <p:nvGrpSpPr>
          <p:cNvPr id="45" name="Group 44">
            <a:extLst>
              <a:ext uri="{FF2B5EF4-FFF2-40B4-BE49-F238E27FC236}">
                <a16:creationId xmlns:a16="http://schemas.microsoft.com/office/drawing/2014/main" id="{D7000467-F8BA-4DF4-9A0D-BBF9F29AE82D}"/>
              </a:ext>
            </a:extLst>
          </p:cNvPr>
          <p:cNvGrpSpPr/>
          <p:nvPr/>
        </p:nvGrpSpPr>
        <p:grpSpPr>
          <a:xfrm>
            <a:off x="158684" y="7096451"/>
            <a:ext cx="541387" cy="706427"/>
            <a:chOff x="-1698477" y="8083818"/>
            <a:chExt cx="541387" cy="706427"/>
          </a:xfrm>
        </p:grpSpPr>
        <p:pic>
          <p:nvPicPr>
            <p:cNvPr id="44" name="Picture 43" descr="A picture containing text&#10;&#10;Description automatically generated">
              <a:extLst>
                <a:ext uri="{FF2B5EF4-FFF2-40B4-BE49-F238E27FC236}">
                  <a16:creationId xmlns:a16="http://schemas.microsoft.com/office/drawing/2014/main" id="{0D272F34-73D4-4698-94C3-FB22091E0B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8477" y="8248858"/>
              <a:ext cx="541387" cy="541387"/>
            </a:xfrm>
            <a:prstGeom prst="rect">
              <a:avLst/>
            </a:prstGeom>
          </p:spPr>
        </p:pic>
        <p:pic>
          <p:nvPicPr>
            <p:cNvPr id="50" name="Picture 49" descr="Icon&#10;&#10;Description automatically generated">
              <a:extLst>
                <a:ext uri="{FF2B5EF4-FFF2-40B4-BE49-F238E27FC236}">
                  <a16:creationId xmlns:a16="http://schemas.microsoft.com/office/drawing/2014/main" id="{8665A160-4C46-4CDD-83F3-C6A20F1FA3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1625" y="8083818"/>
              <a:ext cx="311626" cy="311626"/>
            </a:xfrm>
            <a:prstGeom prst="rect">
              <a:avLst/>
            </a:prstGeom>
          </p:spPr>
        </p:pic>
      </p:grpSp>
      <p:sp>
        <p:nvSpPr>
          <p:cNvPr id="56" name="Freeform: Shape 55">
            <a:extLst>
              <a:ext uri="{FF2B5EF4-FFF2-40B4-BE49-F238E27FC236}">
                <a16:creationId xmlns:a16="http://schemas.microsoft.com/office/drawing/2014/main" id="{EE21BC24-ED7F-4A65-88BE-9D510600C70C}"/>
              </a:ext>
            </a:extLst>
          </p:cNvPr>
          <p:cNvSpPr/>
          <p:nvPr/>
        </p:nvSpPr>
        <p:spPr>
          <a:xfrm>
            <a:off x="101394" y="8775212"/>
            <a:ext cx="669027" cy="359481"/>
          </a:xfrm>
          <a:custGeom>
            <a:avLst/>
            <a:gdLst/>
            <a:ahLst/>
            <a:cxnLst/>
            <a:rect l="l" t="t" r="r" b="b"/>
            <a:pathLst>
              <a:path w="2059885" h="1106816">
                <a:moveTo>
                  <a:pt x="1717113" y="668282"/>
                </a:moveTo>
                <a:cubicBezTo>
                  <a:pt x="1707960" y="668282"/>
                  <a:pt x="1700983" y="671240"/>
                  <a:pt x="1696184" y="677156"/>
                </a:cubicBezTo>
                <a:cubicBezTo>
                  <a:pt x="1691384" y="683072"/>
                  <a:pt x="1688984" y="689490"/>
                  <a:pt x="1688984" y="696410"/>
                </a:cubicBezTo>
                <a:cubicBezTo>
                  <a:pt x="1688984" y="701768"/>
                  <a:pt x="1690212" y="706512"/>
                  <a:pt x="1692668" y="710642"/>
                </a:cubicBezTo>
                <a:cubicBezTo>
                  <a:pt x="1695123" y="714772"/>
                  <a:pt x="1698472" y="718121"/>
                  <a:pt x="1702714" y="720688"/>
                </a:cubicBezTo>
                <a:cubicBezTo>
                  <a:pt x="1706955" y="723255"/>
                  <a:pt x="1711755" y="724539"/>
                  <a:pt x="1717113" y="724539"/>
                </a:cubicBezTo>
                <a:cubicBezTo>
                  <a:pt x="1722470" y="724539"/>
                  <a:pt x="1727270" y="723255"/>
                  <a:pt x="1731512" y="720688"/>
                </a:cubicBezTo>
                <a:cubicBezTo>
                  <a:pt x="1735753" y="718121"/>
                  <a:pt x="1739102" y="714772"/>
                  <a:pt x="1741558" y="710642"/>
                </a:cubicBezTo>
                <a:cubicBezTo>
                  <a:pt x="1744013" y="706512"/>
                  <a:pt x="1745241" y="701768"/>
                  <a:pt x="1745241" y="696410"/>
                </a:cubicBezTo>
                <a:cubicBezTo>
                  <a:pt x="1745241" y="691053"/>
                  <a:pt x="1744013" y="686253"/>
                  <a:pt x="1741558" y="682011"/>
                </a:cubicBezTo>
                <a:cubicBezTo>
                  <a:pt x="1739102" y="677770"/>
                  <a:pt x="1735753" y="674421"/>
                  <a:pt x="1731512" y="671965"/>
                </a:cubicBezTo>
                <a:cubicBezTo>
                  <a:pt x="1727270" y="669510"/>
                  <a:pt x="1722470" y="668282"/>
                  <a:pt x="1717113" y="668282"/>
                </a:cubicBezTo>
                <a:close/>
                <a:moveTo>
                  <a:pt x="1050363" y="668282"/>
                </a:moveTo>
                <a:cubicBezTo>
                  <a:pt x="1041210" y="668282"/>
                  <a:pt x="1034233" y="671240"/>
                  <a:pt x="1029434" y="677156"/>
                </a:cubicBezTo>
                <a:cubicBezTo>
                  <a:pt x="1024634" y="683072"/>
                  <a:pt x="1022234" y="689490"/>
                  <a:pt x="1022234" y="696410"/>
                </a:cubicBezTo>
                <a:cubicBezTo>
                  <a:pt x="1022234" y="701768"/>
                  <a:pt x="1023462" y="706512"/>
                  <a:pt x="1025918" y="710642"/>
                </a:cubicBezTo>
                <a:cubicBezTo>
                  <a:pt x="1028373" y="714772"/>
                  <a:pt x="1031722" y="718121"/>
                  <a:pt x="1035964" y="720688"/>
                </a:cubicBezTo>
                <a:cubicBezTo>
                  <a:pt x="1040205" y="723255"/>
                  <a:pt x="1045005" y="724539"/>
                  <a:pt x="1050363" y="724539"/>
                </a:cubicBezTo>
                <a:cubicBezTo>
                  <a:pt x="1055721" y="724539"/>
                  <a:pt x="1060520" y="723255"/>
                  <a:pt x="1064762" y="720688"/>
                </a:cubicBezTo>
                <a:cubicBezTo>
                  <a:pt x="1069003" y="718121"/>
                  <a:pt x="1072352" y="714772"/>
                  <a:pt x="1074808" y="710642"/>
                </a:cubicBezTo>
                <a:cubicBezTo>
                  <a:pt x="1077263" y="706512"/>
                  <a:pt x="1078491" y="701768"/>
                  <a:pt x="1078491" y="696410"/>
                </a:cubicBezTo>
                <a:cubicBezTo>
                  <a:pt x="1078491" y="691053"/>
                  <a:pt x="1077263" y="686253"/>
                  <a:pt x="1074808" y="682011"/>
                </a:cubicBezTo>
                <a:cubicBezTo>
                  <a:pt x="1072352" y="677770"/>
                  <a:pt x="1069003" y="674421"/>
                  <a:pt x="1064762" y="671965"/>
                </a:cubicBezTo>
                <a:cubicBezTo>
                  <a:pt x="1060520" y="669510"/>
                  <a:pt x="1055721" y="668282"/>
                  <a:pt x="1050363" y="668282"/>
                </a:cubicBezTo>
                <a:close/>
                <a:moveTo>
                  <a:pt x="1581791" y="296249"/>
                </a:moveTo>
                <a:lnTo>
                  <a:pt x="1635704" y="570502"/>
                </a:lnTo>
                <a:lnTo>
                  <a:pt x="1553327" y="570502"/>
                </a:lnTo>
                <a:lnTo>
                  <a:pt x="1553327" y="651539"/>
                </a:lnTo>
                <a:lnTo>
                  <a:pt x="1669525" y="651539"/>
                </a:lnTo>
                <a:cubicBezTo>
                  <a:pt x="1751008" y="651539"/>
                  <a:pt x="1805647" y="635689"/>
                  <a:pt x="1833440" y="603988"/>
                </a:cubicBezTo>
                <a:cubicBezTo>
                  <a:pt x="1861234" y="572288"/>
                  <a:pt x="1876470" y="520049"/>
                  <a:pt x="1879149" y="447272"/>
                </a:cubicBezTo>
                <a:lnTo>
                  <a:pt x="1884842" y="296249"/>
                </a:lnTo>
                <a:lnTo>
                  <a:pt x="1791415" y="296249"/>
                </a:lnTo>
                <a:lnTo>
                  <a:pt x="1787397" y="464350"/>
                </a:lnTo>
                <a:cubicBezTo>
                  <a:pt x="1786727" y="495381"/>
                  <a:pt x="1781871" y="518710"/>
                  <a:pt x="1772830" y="534337"/>
                </a:cubicBezTo>
                <a:cubicBezTo>
                  <a:pt x="1763789" y="549964"/>
                  <a:pt x="1747548" y="562019"/>
                  <a:pt x="1724108" y="570502"/>
                </a:cubicBezTo>
                <a:lnTo>
                  <a:pt x="1676892" y="296249"/>
                </a:lnTo>
                <a:close/>
                <a:moveTo>
                  <a:pt x="638816" y="296249"/>
                </a:moveTo>
                <a:lnTo>
                  <a:pt x="638816" y="494488"/>
                </a:lnTo>
                <a:lnTo>
                  <a:pt x="735591" y="494488"/>
                </a:lnTo>
                <a:lnTo>
                  <a:pt x="735591" y="296249"/>
                </a:lnTo>
                <a:close/>
                <a:moveTo>
                  <a:pt x="1272303" y="292230"/>
                </a:moveTo>
                <a:cubicBezTo>
                  <a:pt x="1237477" y="292230"/>
                  <a:pt x="1202651" y="295914"/>
                  <a:pt x="1167825" y="303281"/>
                </a:cubicBezTo>
                <a:lnTo>
                  <a:pt x="1174857" y="377286"/>
                </a:lnTo>
                <a:cubicBezTo>
                  <a:pt x="1204772" y="372598"/>
                  <a:pt x="1231784" y="370254"/>
                  <a:pt x="1255894" y="370254"/>
                </a:cubicBezTo>
                <a:cubicBezTo>
                  <a:pt x="1296748" y="370254"/>
                  <a:pt x="1325546" y="378290"/>
                  <a:pt x="1342289" y="394364"/>
                </a:cubicBezTo>
                <a:cubicBezTo>
                  <a:pt x="1359032" y="410437"/>
                  <a:pt x="1367404" y="437896"/>
                  <a:pt x="1367404" y="476740"/>
                </a:cubicBezTo>
                <a:lnTo>
                  <a:pt x="1367404" y="570502"/>
                </a:lnTo>
                <a:lnTo>
                  <a:pt x="1172179" y="570502"/>
                </a:lnTo>
                <a:lnTo>
                  <a:pt x="1172179" y="651539"/>
                </a:lnTo>
                <a:lnTo>
                  <a:pt x="1525794" y="651539"/>
                </a:lnTo>
                <a:lnTo>
                  <a:pt x="1525794" y="570502"/>
                </a:lnTo>
                <a:lnTo>
                  <a:pt x="1461500" y="570502"/>
                </a:lnTo>
                <a:lnTo>
                  <a:pt x="1461500" y="459662"/>
                </a:lnTo>
                <a:cubicBezTo>
                  <a:pt x="1461500" y="401396"/>
                  <a:pt x="1446208" y="358924"/>
                  <a:pt x="1415624" y="332247"/>
                </a:cubicBezTo>
                <a:cubicBezTo>
                  <a:pt x="1385040" y="305569"/>
                  <a:pt x="1337266" y="292230"/>
                  <a:pt x="1272303" y="292230"/>
                </a:cubicBezTo>
                <a:close/>
                <a:moveTo>
                  <a:pt x="908678" y="292230"/>
                </a:moveTo>
                <a:cubicBezTo>
                  <a:pt x="866709" y="292230"/>
                  <a:pt x="829651" y="295914"/>
                  <a:pt x="797504" y="303281"/>
                </a:cubicBezTo>
                <a:lnTo>
                  <a:pt x="804536" y="377286"/>
                </a:lnTo>
                <a:cubicBezTo>
                  <a:pt x="839138" y="373044"/>
                  <a:pt x="866932" y="370923"/>
                  <a:pt x="887917" y="370923"/>
                </a:cubicBezTo>
                <a:cubicBezTo>
                  <a:pt x="928993" y="370923"/>
                  <a:pt x="958964" y="379072"/>
                  <a:pt x="977828" y="395368"/>
                </a:cubicBezTo>
                <a:cubicBezTo>
                  <a:pt x="996692" y="411665"/>
                  <a:pt x="1006124" y="438789"/>
                  <a:pt x="1006124" y="476740"/>
                </a:cubicBezTo>
                <a:lnTo>
                  <a:pt x="1006124" y="651539"/>
                </a:lnTo>
                <a:lnTo>
                  <a:pt x="1099885" y="651539"/>
                </a:lnTo>
                <a:lnTo>
                  <a:pt x="1099885" y="459662"/>
                </a:lnTo>
                <a:cubicBezTo>
                  <a:pt x="1099885" y="401173"/>
                  <a:pt x="1083923" y="358645"/>
                  <a:pt x="1052000" y="332079"/>
                </a:cubicBezTo>
                <a:cubicBezTo>
                  <a:pt x="1020076" y="305513"/>
                  <a:pt x="972302" y="292230"/>
                  <a:pt x="908678" y="292230"/>
                </a:cubicBezTo>
                <a:close/>
                <a:moveTo>
                  <a:pt x="335988" y="292230"/>
                </a:moveTo>
                <a:cubicBezTo>
                  <a:pt x="273926" y="292230"/>
                  <a:pt x="214097" y="295914"/>
                  <a:pt x="156501" y="303281"/>
                </a:cubicBezTo>
                <a:lnTo>
                  <a:pt x="163868" y="375946"/>
                </a:lnTo>
                <a:cubicBezTo>
                  <a:pt x="195792" y="372151"/>
                  <a:pt x="219567" y="370254"/>
                  <a:pt x="235194" y="370254"/>
                </a:cubicBezTo>
                <a:lnTo>
                  <a:pt x="235194" y="540364"/>
                </a:lnTo>
                <a:cubicBezTo>
                  <a:pt x="235194" y="558670"/>
                  <a:pt x="233073" y="571116"/>
                  <a:pt x="228831" y="577701"/>
                </a:cubicBezTo>
                <a:cubicBezTo>
                  <a:pt x="224590" y="584287"/>
                  <a:pt x="215772" y="587580"/>
                  <a:pt x="202377" y="587580"/>
                </a:cubicBezTo>
                <a:cubicBezTo>
                  <a:pt x="191662" y="587580"/>
                  <a:pt x="179495" y="585347"/>
                  <a:pt x="165877" y="580883"/>
                </a:cubicBezTo>
                <a:lnTo>
                  <a:pt x="151478" y="641828"/>
                </a:lnTo>
                <a:cubicBezTo>
                  <a:pt x="177374" y="650088"/>
                  <a:pt x="204610" y="654218"/>
                  <a:pt x="233185" y="654218"/>
                </a:cubicBezTo>
                <a:cubicBezTo>
                  <a:pt x="259527" y="654218"/>
                  <a:pt x="279842" y="650032"/>
                  <a:pt x="294130" y="641660"/>
                </a:cubicBezTo>
                <a:cubicBezTo>
                  <a:pt x="308417" y="633289"/>
                  <a:pt x="317849" y="622573"/>
                  <a:pt x="322426" y="609513"/>
                </a:cubicBezTo>
                <a:cubicBezTo>
                  <a:pt x="327002" y="596454"/>
                  <a:pt x="329290" y="574855"/>
                  <a:pt x="329290" y="544717"/>
                </a:cubicBezTo>
                <a:lnTo>
                  <a:pt x="329290" y="366905"/>
                </a:lnTo>
                <a:cubicBezTo>
                  <a:pt x="385771" y="366905"/>
                  <a:pt x="421489" y="373937"/>
                  <a:pt x="436447" y="388001"/>
                </a:cubicBezTo>
                <a:cubicBezTo>
                  <a:pt x="451404" y="402066"/>
                  <a:pt x="458883" y="431645"/>
                  <a:pt x="458883" y="476740"/>
                </a:cubicBezTo>
                <a:lnTo>
                  <a:pt x="458883" y="651539"/>
                </a:lnTo>
                <a:lnTo>
                  <a:pt x="552979" y="651539"/>
                </a:lnTo>
                <a:lnTo>
                  <a:pt x="552979" y="459662"/>
                </a:lnTo>
                <a:cubicBezTo>
                  <a:pt x="552979" y="415014"/>
                  <a:pt x="545221" y="380523"/>
                  <a:pt x="529706" y="356189"/>
                </a:cubicBezTo>
                <a:cubicBezTo>
                  <a:pt x="514191" y="331856"/>
                  <a:pt x="491141" y="315113"/>
                  <a:pt x="460557" y="305960"/>
                </a:cubicBezTo>
                <a:cubicBezTo>
                  <a:pt x="429973" y="296807"/>
                  <a:pt x="388450" y="292230"/>
                  <a:pt x="335988" y="292230"/>
                </a:cubicBezTo>
                <a:close/>
                <a:moveTo>
                  <a:pt x="154569" y="0"/>
                </a:moveTo>
                <a:lnTo>
                  <a:pt x="343314" y="0"/>
                </a:lnTo>
                <a:lnTo>
                  <a:pt x="858285" y="0"/>
                </a:lnTo>
                <a:lnTo>
                  <a:pt x="1905316" y="0"/>
                </a:lnTo>
                <a:cubicBezTo>
                  <a:pt x="1990682" y="0"/>
                  <a:pt x="2059885" y="69203"/>
                  <a:pt x="2059885" y="154569"/>
                </a:cubicBezTo>
                <a:lnTo>
                  <a:pt x="2059885" y="540979"/>
                </a:lnTo>
                <a:lnTo>
                  <a:pt x="2059885" y="772824"/>
                </a:lnTo>
                <a:cubicBezTo>
                  <a:pt x="2059885" y="858190"/>
                  <a:pt x="1990682" y="927393"/>
                  <a:pt x="1905316" y="927393"/>
                </a:cubicBezTo>
                <a:lnTo>
                  <a:pt x="858285" y="927393"/>
                </a:lnTo>
                <a:lnTo>
                  <a:pt x="346802" y="1106816"/>
                </a:lnTo>
                <a:cubicBezTo>
                  <a:pt x="345639" y="1047008"/>
                  <a:pt x="344477" y="987201"/>
                  <a:pt x="343314" y="927393"/>
                </a:cubicBezTo>
                <a:lnTo>
                  <a:pt x="154569" y="927393"/>
                </a:lnTo>
                <a:cubicBezTo>
                  <a:pt x="69203" y="927393"/>
                  <a:pt x="0" y="858190"/>
                  <a:pt x="0" y="772824"/>
                </a:cubicBezTo>
                <a:lnTo>
                  <a:pt x="0" y="540979"/>
                </a:lnTo>
                <a:lnTo>
                  <a:pt x="0" y="154569"/>
                </a:lnTo>
                <a:cubicBezTo>
                  <a:pt x="0" y="69203"/>
                  <a:pt x="69203" y="0"/>
                  <a:pt x="154569" y="0"/>
                </a:cubicBezTo>
                <a:close/>
              </a:path>
            </a:pathLst>
          </a:custGeom>
          <a:solidFill>
            <a:srgbClr val="EF2B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Tree>
    <p:extLst>
      <p:ext uri="{BB962C8B-B14F-4D97-AF65-F5344CB8AC3E}">
        <p14:creationId xmlns:p14="http://schemas.microsoft.com/office/powerpoint/2010/main" val="5459181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4: Why is the Torah such a joy for the Jewish Community?</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EF2B01"/>
          </a:solidFill>
          <a:ln>
            <a:solidFill>
              <a:srgbClr val="EF2B01"/>
            </a:solidFill>
          </a:ln>
        </p:spPr>
        <p:txBody>
          <a:bodyPr wrap="square">
            <a:spAutoFit/>
          </a:bodyPr>
          <a:lstStyle/>
          <a:p>
            <a:pPr algn="ctr"/>
            <a:r>
              <a:rPr lang="en-US" sz="1800" b="1" i="0" u="none" strike="noStrike" noProof="0" dirty="0">
                <a:solidFill>
                  <a:schemeClr val="bg1"/>
                </a:solidFill>
              </a:rPr>
              <a:t>Why is the Torah such a joy for the Jewish Community?</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EF2B01"/>
                </a:solidFill>
              </a:rPr>
              <a:t>Cut out the hexagons. Then, arrange the hexagons in sequences and groups. You should  justify any connections made by annotating your links.</a:t>
            </a: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82" name="Rectangle 81">
            <a:extLst>
              <a:ext uri="{FF2B5EF4-FFF2-40B4-BE49-F238E27FC236}">
                <a16:creationId xmlns:a16="http://schemas.microsoft.com/office/drawing/2014/main" id="{B6CFE82D-5944-4374-96B0-B3D4EEA7D3F1}"/>
              </a:ext>
            </a:extLst>
          </p:cNvPr>
          <p:cNvSpPr/>
          <p:nvPr/>
        </p:nvSpPr>
        <p:spPr>
          <a:xfrm>
            <a:off x="2041202" y="8919244"/>
            <a:ext cx="3824226" cy="215444"/>
          </a:xfrm>
          <a:prstGeom prst="rect">
            <a:avLst/>
          </a:prstGeom>
          <a:noFill/>
          <a:ln>
            <a:noFill/>
          </a:ln>
        </p:spPr>
        <p:txBody>
          <a:bodyPr wrap="square" lIns="91440" tIns="45720" rIns="91440" bIns="45720">
            <a:spAutoFit/>
          </a:bodyPr>
          <a:lstStyle/>
          <a:p>
            <a:r>
              <a:rPr lang="en-US" sz="800" spc="50" dirty="0">
                <a:ln w="9525" cmpd="sng">
                  <a:noFill/>
                  <a:prstDash val="solid"/>
                </a:ln>
                <a:solidFill>
                  <a:srgbClr val="DA0000"/>
                </a:solidFill>
              </a:rPr>
              <a:t>Based on work by Pam Hook (</a:t>
            </a:r>
            <a:r>
              <a:rPr lang="en-US" sz="800" spc="50" dirty="0" err="1">
                <a:ln w="9525" cmpd="sng">
                  <a:noFill/>
                  <a:prstDash val="solid"/>
                </a:ln>
                <a:solidFill>
                  <a:srgbClr val="DA0000"/>
                </a:solidFill>
              </a:rPr>
              <a:t>HookEd</a:t>
            </a:r>
            <a:r>
              <a:rPr lang="en-US" sz="800" spc="50" dirty="0">
                <a:ln w="9525" cmpd="sng">
                  <a:noFill/>
                  <a:prstDash val="solid"/>
                </a:ln>
                <a:solidFill>
                  <a:srgbClr val="DA0000"/>
                </a:solidFill>
              </a:rPr>
              <a:t>) on Solo Taxonomy</a:t>
            </a:r>
          </a:p>
        </p:txBody>
      </p:sp>
      <p:sp>
        <p:nvSpPr>
          <p:cNvPr id="100" name="TextBox 99">
            <a:extLst>
              <a:ext uri="{FF2B5EF4-FFF2-40B4-BE49-F238E27FC236}">
                <a16:creationId xmlns:a16="http://schemas.microsoft.com/office/drawing/2014/main" id="{AAC7D7F6-B2B1-4282-B8FB-AF30A01C762A}"/>
              </a:ext>
            </a:extLst>
          </p:cNvPr>
          <p:cNvSpPr txBox="1"/>
          <p:nvPr/>
        </p:nvSpPr>
        <p:spPr>
          <a:xfrm>
            <a:off x="887426" y="6545245"/>
            <a:ext cx="1657620" cy="369332"/>
          </a:xfrm>
          <a:prstGeom prst="rect">
            <a:avLst/>
          </a:prstGeom>
          <a:noFill/>
          <a:ln>
            <a:noFill/>
          </a:ln>
        </p:spPr>
        <p:txBody>
          <a:bodyPr wrap="square">
            <a:spAutoFit/>
          </a:bodyPr>
          <a:lstStyle/>
          <a:p>
            <a:pPr algn="ctr"/>
            <a:r>
              <a:rPr lang="en-US" sz="1800" dirty="0">
                <a:solidFill>
                  <a:srgbClr val="EF2B01"/>
                </a:solidFill>
              </a:rPr>
              <a:t>Mezuzah</a:t>
            </a:r>
          </a:p>
        </p:txBody>
      </p:sp>
      <p:sp>
        <p:nvSpPr>
          <p:cNvPr id="194" name="TextBox 193">
            <a:extLst>
              <a:ext uri="{FF2B5EF4-FFF2-40B4-BE49-F238E27FC236}">
                <a16:creationId xmlns:a16="http://schemas.microsoft.com/office/drawing/2014/main" id="{3A33671B-8685-4EED-9FF9-77DA021B621F}"/>
              </a:ext>
            </a:extLst>
          </p:cNvPr>
          <p:cNvSpPr txBox="1"/>
          <p:nvPr/>
        </p:nvSpPr>
        <p:spPr>
          <a:xfrm>
            <a:off x="2710578" y="7432563"/>
            <a:ext cx="1657620" cy="369332"/>
          </a:xfrm>
          <a:prstGeom prst="rect">
            <a:avLst/>
          </a:prstGeom>
          <a:noFill/>
          <a:ln>
            <a:noFill/>
          </a:ln>
        </p:spPr>
        <p:txBody>
          <a:bodyPr wrap="square">
            <a:spAutoFit/>
          </a:bodyPr>
          <a:lstStyle/>
          <a:p>
            <a:pPr algn="ctr"/>
            <a:r>
              <a:rPr lang="en-US" sz="1800" dirty="0">
                <a:solidFill>
                  <a:srgbClr val="EF2B01"/>
                </a:solidFill>
              </a:rPr>
              <a:t>synagogue</a:t>
            </a:r>
            <a:endParaRPr lang="en-GB" sz="1800" dirty="0">
              <a:solidFill>
                <a:srgbClr val="EF2B01"/>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EF2B01"/>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EF2B01"/>
          </a:solidFill>
          <a:ln>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2">
            <a:duotone>
              <a:prstClr val="black"/>
              <a:srgbClr val="DA00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188" name="TextBox 187">
            <a:extLst>
              <a:ext uri="{FF2B5EF4-FFF2-40B4-BE49-F238E27FC236}">
                <a16:creationId xmlns:a16="http://schemas.microsoft.com/office/drawing/2014/main" id="{9C70D258-8FF4-4C0F-ADAC-3421A35E69BD}"/>
              </a:ext>
            </a:extLst>
          </p:cNvPr>
          <p:cNvSpPr txBox="1"/>
          <p:nvPr/>
        </p:nvSpPr>
        <p:spPr>
          <a:xfrm>
            <a:off x="2641524" y="3631709"/>
            <a:ext cx="1657620" cy="369332"/>
          </a:xfrm>
          <a:prstGeom prst="rect">
            <a:avLst/>
          </a:prstGeom>
          <a:noFill/>
          <a:ln>
            <a:noFill/>
          </a:ln>
        </p:spPr>
        <p:txBody>
          <a:bodyPr wrap="square">
            <a:spAutoFit/>
          </a:bodyPr>
          <a:lstStyle/>
          <a:p>
            <a:pPr algn="ctr"/>
            <a:r>
              <a:rPr lang="en-US" dirty="0">
                <a:solidFill>
                  <a:srgbClr val="EF2B01"/>
                </a:solidFill>
              </a:rPr>
              <a:t>Simchat Torah</a:t>
            </a:r>
          </a:p>
        </p:txBody>
      </p:sp>
      <p:sp>
        <p:nvSpPr>
          <p:cNvPr id="189" name="TextBox 188">
            <a:extLst>
              <a:ext uri="{FF2B5EF4-FFF2-40B4-BE49-F238E27FC236}">
                <a16:creationId xmlns:a16="http://schemas.microsoft.com/office/drawing/2014/main" id="{86F2BAAA-2D14-4C3C-BC2C-6BAC8EB9454A}"/>
              </a:ext>
            </a:extLst>
          </p:cNvPr>
          <p:cNvSpPr txBox="1"/>
          <p:nvPr/>
        </p:nvSpPr>
        <p:spPr>
          <a:xfrm>
            <a:off x="872186" y="4627057"/>
            <a:ext cx="1657620" cy="369332"/>
          </a:xfrm>
          <a:prstGeom prst="rect">
            <a:avLst/>
          </a:prstGeom>
          <a:noFill/>
          <a:ln>
            <a:noFill/>
          </a:ln>
        </p:spPr>
        <p:txBody>
          <a:bodyPr wrap="square">
            <a:spAutoFit/>
          </a:bodyPr>
          <a:lstStyle/>
          <a:p>
            <a:pPr algn="ctr"/>
            <a:r>
              <a:rPr lang="en-US" dirty="0">
                <a:solidFill>
                  <a:srgbClr val="EF2B01"/>
                </a:solidFill>
              </a:rPr>
              <a:t>Bimah</a:t>
            </a:r>
          </a:p>
        </p:txBody>
      </p:sp>
      <p:sp>
        <p:nvSpPr>
          <p:cNvPr id="190" name="TextBox 189">
            <a:extLst>
              <a:ext uri="{FF2B5EF4-FFF2-40B4-BE49-F238E27FC236}">
                <a16:creationId xmlns:a16="http://schemas.microsoft.com/office/drawing/2014/main" id="{CB7E831B-ACF0-4C0C-8896-E5A315E728FB}"/>
              </a:ext>
            </a:extLst>
          </p:cNvPr>
          <p:cNvSpPr txBox="1"/>
          <p:nvPr/>
        </p:nvSpPr>
        <p:spPr>
          <a:xfrm>
            <a:off x="2641699" y="5588771"/>
            <a:ext cx="1657620" cy="369332"/>
          </a:xfrm>
          <a:prstGeom prst="rect">
            <a:avLst/>
          </a:prstGeom>
          <a:noFill/>
          <a:ln>
            <a:noFill/>
          </a:ln>
        </p:spPr>
        <p:txBody>
          <a:bodyPr wrap="square">
            <a:spAutoFit/>
          </a:bodyPr>
          <a:lstStyle/>
          <a:p>
            <a:pPr algn="ctr"/>
            <a:r>
              <a:rPr lang="en-US" dirty="0">
                <a:solidFill>
                  <a:srgbClr val="EF2B01"/>
                </a:solidFill>
              </a:rPr>
              <a:t>Shabbat</a:t>
            </a:r>
            <a:endParaRPr lang="en-GB" sz="1800" dirty="0">
              <a:solidFill>
                <a:srgbClr val="EF2B01"/>
              </a:solidFill>
            </a:endParaRPr>
          </a:p>
        </p:txBody>
      </p:sp>
      <p:sp>
        <p:nvSpPr>
          <p:cNvPr id="191" name="TextBox 190">
            <a:extLst>
              <a:ext uri="{FF2B5EF4-FFF2-40B4-BE49-F238E27FC236}">
                <a16:creationId xmlns:a16="http://schemas.microsoft.com/office/drawing/2014/main" id="{698938B4-A937-4771-B0DB-A6524807D299}"/>
              </a:ext>
            </a:extLst>
          </p:cNvPr>
          <p:cNvSpPr txBox="1"/>
          <p:nvPr/>
        </p:nvSpPr>
        <p:spPr>
          <a:xfrm>
            <a:off x="872186" y="2658810"/>
            <a:ext cx="1657620" cy="369332"/>
          </a:xfrm>
          <a:prstGeom prst="rect">
            <a:avLst/>
          </a:prstGeom>
          <a:noFill/>
          <a:ln>
            <a:noFill/>
          </a:ln>
        </p:spPr>
        <p:txBody>
          <a:bodyPr wrap="square">
            <a:spAutoFit/>
          </a:bodyPr>
          <a:lstStyle/>
          <a:p>
            <a:pPr algn="ctr"/>
            <a:r>
              <a:rPr lang="en-US" dirty="0">
                <a:solidFill>
                  <a:srgbClr val="EF2B01"/>
                </a:solidFill>
              </a:rPr>
              <a:t>Jewish</a:t>
            </a:r>
            <a:endParaRPr lang="en-GB" sz="1800" dirty="0">
              <a:solidFill>
                <a:srgbClr val="EF2B01"/>
              </a:solidFill>
            </a:endParaRPr>
          </a:p>
        </p:txBody>
      </p:sp>
      <p:sp>
        <p:nvSpPr>
          <p:cNvPr id="192" name="TextBox 191">
            <a:extLst>
              <a:ext uri="{FF2B5EF4-FFF2-40B4-BE49-F238E27FC236}">
                <a16:creationId xmlns:a16="http://schemas.microsoft.com/office/drawing/2014/main" id="{F187CDF1-E838-4909-97A7-9F8BC512AB39}"/>
              </a:ext>
            </a:extLst>
          </p:cNvPr>
          <p:cNvSpPr txBox="1"/>
          <p:nvPr/>
        </p:nvSpPr>
        <p:spPr>
          <a:xfrm>
            <a:off x="4426180" y="2656784"/>
            <a:ext cx="1657620" cy="369332"/>
          </a:xfrm>
          <a:prstGeom prst="rect">
            <a:avLst/>
          </a:prstGeom>
          <a:noFill/>
          <a:ln>
            <a:noFill/>
          </a:ln>
        </p:spPr>
        <p:txBody>
          <a:bodyPr wrap="square">
            <a:spAutoFit/>
          </a:bodyPr>
          <a:lstStyle/>
          <a:p>
            <a:pPr algn="ctr"/>
            <a:r>
              <a:rPr lang="en-US" dirty="0">
                <a:solidFill>
                  <a:srgbClr val="EF2B01"/>
                </a:solidFill>
              </a:rPr>
              <a:t>Torah</a:t>
            </a:r>
            <a:endParaRPr lang="en-GB" sz="1800" dirty="0">
              <a:solidFill>
                <a:srgbClr val="EF2B01"/>
              </a:solidFill>
            </a:endParaRPr>
          </a:p>
        </p:txBody>
      </p:sp>
      <p:sp>
        <p:nvSpPr>
          <p:cNvPr id="193" name="TextBox 192">
            <a:extLst>
              <a:ext uri="{FF2B5EF4-FFF2-40B4-BE49-F238E27FC236}">
                <a16:creationId xmlns:a16="http://schemas.microsoft.com/office/drawing/2014/main" id="{6D9009B8-8D5F-42DB-9748-AA833778690A}"/>
              </a:ext>
            </a:extLst>
          </p:cNvPr>
          <p:cNvSpPr txBox="1"/>
          <p:nvPr/>
        </p:nvSpPr>
        <p:spPr>
          <a:xfrm>
            <a:off x="4425046" y="4429223"/>
            <a:ext cx="1657620" cy="615553"/>
          </a:xfrm>
          <a:prstGeom prst="rect">
            <a:avLst/>
          </a:prstGeom>
          <a:noFill/>
          <a:ln>
            <a:noFill/>
          </a:ln>
        </p:spPr>
        <p:txBody>
          <a:bodyPr wrap="square">
            <a:spAutoFit/>
          </a:bodyPr>
          <a:lstStyle/>
          <a:p>
            <a:pPr algn="ctr"/>
            <a:r>
              <a:rPr lang="en-US" dirty="0">
                <a:solidFill>
                  <a:srgbClr val="EF2B01"/>
                </a:solidFill>
              </a:rPr>
              <a:t>Holy Ark </a:t>
            </a:r>
            <a:br>
              <a:rPr lang="en-US" sz="1600" dirty="0">
                <a:solidFill>
                  <a:srgbClr val="EF2B01"/>
                </a:solidFill>
              </a:rPr>
            </a:br>
            <a:r>
              <a:rPr lang="en-US" sz="1600" dirty="0">
                <a:solidFill>
                  <a:srgbClr val="EF2B01"/>
                </a:solidFill>
              </a:rPr>
              <a:t>(Aron </a:t>
            </a:r>
            <a:r>
              <a:rPr lang="en-US" sz="1600" dirty="0" err="1">
                <a:solidFill>
                  <a:srgbClr val="EF2B01"/>
                </a:solidFill>
              </a:rPr>
              <a:t>Kodesh</a:t>
            </a:r>
            <a:r>
              <a:rPr lang="en-US" sz="1600" dirty="0">
                <a:solidFill>
                  <a:srgbClr val="EF2B01"/>
                </a:solidFill>
              </a:rPr>
              <a:t>)</a:t>
            </a:r>
            <a:endParaRPr lang="en-US" sz="1800" dirty="0">
              <a:solidFill>
                <a:srgbClr val="EF2B01"/>
              </a:solidFill>
            </a:endParaRPr>
          </a:p>
        </p:txBody>
      </p:sp>
      <p:pic>
        <p:nvPicPr>
          <p:cNvPr id="53" name="Picture 52" descr="Icon&#10;&#10;Description automatically generated">
            <a:extLst>
              <a:ext uri="{FF2B5EF4-FFF2-40B4-BE49-F238E27FC236}">
                <a16:creationId xmlns:a16="http://schemas.microsoft.com/office/drawing/2014/main" id="{BC0A9CB6-6EFD-4038-9124-381A4A55F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262" y="1241531"/>
            <a:ext cx="1462482" cy="1462482"/>
          </a:xfrm>
          <a:prstGeom prst="rect">
            <a:avLst/>
          </a:prstGeom>
        </p:spPr>
      </p:pic>
      <p:pic>
        <p:nvPicPr>
          <p:cNvPr id="55" name="Picture 54" descr="Icon&#10;&#10;Description automatically generated">
            <a:extLst>
              <a:ext uri="{FF2B5EF4-FFF2-40B4-BE49-F238E27FC236}">
                <a16:creationId xmlns:a16="http://schemas.microsoft.com/office/drawing/2014/main" id="{B5E1BE7B-11AA-4724-8D3C-0B637CB0C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132" y="6143119"/>
            <a:ext cx="1350414" cy="1350414"/>
          </a:xfrm>
          <a:prstGeom prst="rect">
            <a:avLst/>
          </a:prstGeom>
        </p:spPr>
      </p:pic>
      <p:pic>
        <p:nvPicPr>
          <p:cNvPr id="56" name="Picture 55" descr="Icon&#10;&#10;Description automatically generated">
            <a:extLst>
              <a:ext uri="{FF2B5EF4-FFF2-40B4-BE49-F238E27FC236}">
                <a16:creationId xmlns:a16="http://schemas.microsoft.com/office/drawing/2014/main" id="{AF166D7A-1154-4FA7-A77B-44C210D30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7753" y="1325721"/>
            <a:ext cx="1263936" cy="1263936"/>
          </a:xfrm>
          <a:prstGeom prst="rect">
            <a:avLst/>
          </a:prstGeom>
        </p:spPr>
      </p:pic>
      <p:pic>
        <p:nvPicPr>
          <p:cNvPr id="59" name="Picture 58" descr="A picture containing text, candelabrum&#10;&#10;Description automatically generated">
            <a:extLst>
              <a:ext uri="{FF2B5EF4-FFF2-40B4-BE49-F238E27FC236}">
                <a16:creationId xmlns:a16="http://schemas.microsoft.com/office/drawing/2014/main" id="{B44EB179-5651-45CB-A00D-BAE08BB0F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36316" y="4209504"/>
            <a:ext cx="1466513" cy="1466513"/>
          </a:xfrm>
          <a:prstGeom prst="rect">
            <a:avLst/>
          </a:prstGeom>
        </p:spPr>
      </p:pic>
      <p:sp>
        <p:nvSpPr>
          <p:cNvPr id="81" name="Hexagon 80">
            <a:extLst>
              <a:ext uri="{FF2B5EF4-FFF2-40B4-BE49-F238E27FC236}">
                <a16:creationId xmlns:a16="http://schemas.microsoft.com/office/drawing/2014/main" id="{E3A8BCC5-14FC-4082-A8B5-2F891C2DAC02}"/>
              </a:ext>
            </a:extLst>
          </p:cNvPr>
          <p:cNvSpPr/>
          <p:nvPr/>
        </p:nvSpPr>
        <p:spPr>
          <a:xfrm>
            <a:off x="618798" y="6928706"/>
            <a:ext cx="2243028" cy="1933645"/>
          </a:xfrm>
          <a:prstGeom prst="hexagon">
            <a:avLst/>
          </a:prstGeom>
          <a:solidFill>
            <a:schemeClr val="bg1"/>
          </a:solidFill>
          <a:ln w="5715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DA0000"/>
              </a:solidFill>
            </a:endParaRPr>
          </a:p>
        </p:txBody>
      </p:sp>
      <p:sp>
        <p:nvSpPr>
          <p:cNvPr id="49" name="TextBox 48">
            <a:extLst>
              <a:ext uri="{FF2B5EF4-FFF2-40B4-BE49-F238E27FC236}">
                <a16:creationId xmlns:a16="http://schemas.microsoft.com/office/drawing/2014/main" id="{F27028A2-80DC-4325-89C4-6A6FCC814DD6}"/>
              </a:ext>
            </a:extLst>
          </p:cNvPr>
          <p:cNvSpPr txBox="1"/>
          <p:nvPr/>
        </p:nvSpPr>
        <p:spPr>
          <a:xfrm>
            <a:off x="4430360" y="6528543"/>
            <a:ext cx="1657620" cy="369332"/>
          </a:xfrm>
          <a:prstGeom prst="rect">
            <a:avLst/>
          </a:prstGeom>
          <a:noFill/>
          <a:ln>
            <a:noFill/>
          </a:ln>
        </p:spPr>
        <p:txBody>
          <a:bodyPr wrap="square">
            <a:spAutoFit/>
          </a:bodyPr>
          <a:lstStyle/>
          <a:p>
            <a:pPr algn="ctr"/>
            <a:r>
              <a:rPr lang="en-US" sz="1800" dirty="0">
                <a:solidFill>
                  <a:srgbClr val="EF2B01"/>
                </a:solidFill>
              </a:rPr>
              <a:t>Hebrew</a:t>
            </a:r>
          </a:p>
        </p:txBody>
      </p:sp>
      <p:sp>
        <p:nvSpPr>
          <p:cNvPr id="50" name="TextBox 49">
            <a:extLst>
              <a:ext uri="{FF2B5EF4-FFF2-40B4-BE49-F238E27FC236}">
                <a16:creationId xmlns:a16="http://schemas.microsoft.com/office/drawing/2014/main" id="{594C1797-998F-43B9-8CE6-86C65FCD4CCE}"/>
              </a:ext>
            </a:extLst>
          </p:cNvPr>
          <p:cNvSpPr txBox="1"/>
          <p:nvPr/>
        </p:nvSpPr>
        <p:spPr>
          <a:xfrm>
            <a:off x="911502" y="8483650"/>
            <a:ext cx="1657620" cy="369332"/>
          </a:xfrm>
          <a:prstGeom prst="rect">
            <a:avLst/>
          </a:prstGeom>
          <a:noFill/>
          <a:ln>
            <a:noFill/>
          </a:ln>
        </p:spPr>
        <p:txBody>
          <a:bodyPr wrap="square">
            <a:spAutoFit/>
          </a:bodyPr>
          <a:lstStyle/>
          <a:p>
            <a:pPr algn="ctr"/>
            <a:r>
              <a:rPr lang="en-US" sz="1800" dirty="0">
                <a:solidFill>
                  <a:srgbClr val="EF2B01"/>
                </a:solidFill>
              </a:rPr>
              <a:t>Moses</a:t>
            </a:r>
          </a:p>
        </p:txBody>
      </p:sp>
      <p:grpSp>
        <p:nvGrpSpPr>
          <p:cNvPr id="42" name="Group 41">
            <a:extLst>
              <a:ext uri="{FF2B5EF4-FFF2-40B4-BE49-F238E27FC236}">
                <a16:creationId xmlns:a16="http://schemas.microsoft.com/office/drawing/2014/main" id="{BF382A76-30D7-4A79-AD94-1EA5EAB3C370}"/>
              </a:ext>
            </a:extLst>
          </p:cNvPr>
          <p:cNvGrpSpPr/>
          <p:nvPr/>
        </p:nvGrpSpPr>
        <p:grpSpPr>
          <a:xfrm>
            <a:off x="2534818" y="1980094"/>
            <a:ext cx="1862197" cy="1862197"/>
            <a:chOff x="-3573345" y="3365440"/>
            <a:chExt cx="2705159" cy="2705159"/>
          </a:xfrm>
        </p:grpSpPr>
        <p:pic>
          <p:nvPicPr>
            <p:cNvPr id="51" name="Graphic 50" descr="Flip calendar with solid fill">
              <a:extLst>
                <a:ext uri="{FF2B5EF4-FFF2-40B4-BE49-F238E27FC236}">
                  <a16:creationId xmlns:a16="http://schemas.microsoft.com/office/drawing/2014/main" id="{396EDBE8-087D-4A14-82DA-6222BBC42F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573345" y="3365440"/>
              <a:ext cx="2705159" cy="2705159"/>
            </a:xfrm>
            <a:prstGeom prst="rect">
              <a:avLst/>
            </a:prstGeom>
          </p:spPr>
        </p:pic>
        <p:pic>
          <p:nvPicPr>
            <p:cNvPr id="52" name="Picture 51" descr="Icon&#10;&#10;Description automatically generated">
              <a:extLst>
                <a:ext uri="{FF2B5EF4-FFF2-40B4-BE49-F238E27FC236}">
                  <a16:creationId xmlns:a16="http://schemas.microsoft.com/office/drawing/2014/main" id="{676879F1-DAF4-495C-AEA3-24B560DD0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710504" y="4562561"/>
              <a:ext cx="979476" cy="979476"/>
            </a:xfrm>
            <a:prstGeom prst="rect">
              <a:avLst/>
            </a:prstGeom>
          </p:spPr>
        </p:pic>
      </p:grpSp>
      <p:pic>
        <p:nvPicPr>
          <p:cNvPr id="54" name="Picture 53" descr="Icon&#10;&#10;Description automatically generated">
            <a:extLst>
              <a:ext uri="{FF2B5EF4-FFF2-40B4-BE49-F238E27FC236}">
                <a16:creationId xmlns:a16="http://schemas.microsoft.com/office/drawing/2014/main" id="{F3C2F3D1-E12D-464D-A9D7-C74CBFAA69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60864">
            <a:off x="964013" y="5216854"/>
            <a:ext cx="1467058" cy="1467058"/>
          </a:xfrm>
          <a:prstGeom prst="rect">
            <a:avLst/>
          </a:prstGeom>
        </p:spPr>
      </p:pic>
      <p:grpSp>
        <p:nvGrpSpPr>
          <p:cNvPr id="57" name="Group 56">
            <a:extLst>
              <a:ext uri="{FF2B5EF4-FFF2-40B4-BE49-F238E27FC236}">
                <a16:creationId xmlns:a16="http://schemas.microsoft.com/office/drawing/2014/main" id="{7E534984-C6F4-493F-901B-3C821581A879}"/>
              </a:ext>
            </a:extLst>
          </p:cNvPr>
          <p:cNvGrpSpPr/>
          <p:nvPr/>
        </p:nvGrpSpPr>
        <p:grpSpPr>
          <a:xfrm>
            <a:off x="4612141" y="3258156"/>
            <a:ext cx="1219548" cy="1219548"/>
            <a:chOff x="-7126288" y="640606"/>
            <a:chExt cx="6858000" cy="6858000"/>
          </a:xfrm>
        </p:grpSpPr>
        <p:pic>
          <p:nvPicPr>
            <p:cNvPr id="58" name="Picture 57" descr="Logo, icon&#10;&#10;Description automatically generated">
              <a:extLst>
                <a:ext uri="{FF2B5EF4-FFF2-40B4-BE49-F238E27FC236}">
                  <a16:creationId xmlns:a16="http://schemas.microsoft.com/office/drawing/2014/main" id="{1E01EE29-A0D4-4357-9122-E2699860082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26288" y="640606"/>
              <a:ext cx="6858000" cy="6858000"/>
            </a:xfrm>
            <a:prstGeom prst="rect">
              <a:avLst/>
            </a:prstGeom>
          </p:spPr>
        </p:pic>
        <p:sp>
          <p:nvSpPr>
            <p:cNvPr id="61" name="Rectangle 60">
              <a:extLst>
                <a:ext uri="{FF2B5EF4-FFF2-40B4-BE49-F238E27FC236}">
                  <a16:creationId xmlns:a16="http://schemas.microsoft.com/office/drawing/2014/main" id="{DD9DEC04-AE4B-4B92-865A-C7456CD333BF}"/>
                </a:ext>
              </a:extLst>
            </p:cNvPr>
            <p:cNvSpPr/>
            <p:nvPr/>
          </p:nvSpPr>
          <p:spPr>
            <a:xfrm>
              <a:off x="-5549901" y="1536700"/>
              <a:ext cx="3690291" cy="5067300"/>
            </a:xfrm>
            <a:prstGeom prst="rect">
              <a:avLst/>
            </a:prstGeom>
            <a:solidFill>
              <a:schemeClr val="bg1"/>
            </a:solidFill>
            <a:ln w="76200">
              <a:solidFill>
                <a:srgbClr val="EF2B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2" descr="Icon&#10;&#10;Description automatically generated">
              <a:extLst>
                <a:ext uri="{FF2B5EF4-FFF2-40B4-BE49-F238E27FC236}">
                  <a16:creationId xmlns:a16="http://schemas.microsoft.com/office/drawing/2014/main" id="{51E3A766-DFBB-49F0-A7E6-46214B4C57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1434" y="1976499"/>
              <a:ext cx="4079239" cy="4079239"/>
            </a:xfrm>
            <a:prstGeom prst="rect">
              <a:avLst/>
            </a:prstGeom>
          </p:spPr>
        </p:pic>
      </p:grpSp>
      <p:grpSp>
        <p:nvGrpSpPr>
          <p:cNvPr id="67" name="Group 66">
            <a:extLst>
              <a:ext uri="{FF2B5EF4-FFF2-40B4-BE49-F238E27FC236}">
                <a16:creationId xmlns:a16="http://schemas.microsoft.com/office/drawing/2014/main" id="{74D966A7-9CC2-4787-B60F-A8E027DB066A}"/>
              </a:ext>
            </a:extLst>
          </p:cNvPr>
          <p:cNvGrpSpPr/>
          <p:nvPr/>
        </p:nvGrpSpPr>
        <p:grpSpPr>
          <a:xfrm>
            <a:off x="1076563" y="3251894"/>
            <a:ext cx="1229748" cy="1604633"/>
            <a:chOff x="-1698477" y="8083818"/>
            <a:chExt cx="541387" cy="706427"/>
          </a:xfrm>
        </p:grpSpPr>
        <p:pic>
          <p:nvPicPr>
            <p:cNvPr id="69" name="Picture 68" descr="A picture containing text&#10;&#10;Description automatically generated">
              <a:extLst>
                <a:ext uri="{FF2B5EF4-FFF2-40B4-BE49-F238E27FC236}">
                  <a16:creationId xmlns:a16="http://schemas.microsoft.com/office/drawing/2014/main" id="{453C9DCD-2ECE-4857-98B4-70281B24F9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98477" y="8248858"/>
              <a:ext cx="541387" cy="541387"/>
            </a:xfrm>
            <a:prstGeom prst="rect">
              <a:avLst/>
            </a:prstGeom>
          </p:spPr>
        </p:pic>
        <p:pic>
          <p:nvPicPr>
            <p:cNvPr id="72" name="Picture 71" descr="Icon&#10;&#10;Description automatically generated">
              <a:extLst>
                <a:ext uri="{FF2B5EF4-FFF2-40B4-BE49-F238E27FC236}">
                  <a16:creationId xmlns:a16="http://schemas.microsoft.com/office/drawing/2014/main" id="{036F23EE-715E-4900-9D64-648CEA1850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1625" y="8083818"/>
              <a:ext cx="311626" cy="311626"/>
            </a:xfrm>
            <a:prstGeom prst="rect">
              <a:avLst/>
            </a:prstGeom>
          </p:spPr>
        </p:pic>
      </p:grpSp>
      <p:sp>
        <p:nvSpPr>
          <p:cNvPr id="76" name="Freeform: Shape 75">
            <a:extLst>
              <a:ext uri="{FF2B5EF4-FFF2-40B4-BE49-F238E27FC236}">
                <a16:creationId xmlns:a16="http://schemas.microsoft.com/office/drawing/2014/main" id="{177C283A-14E6-4FAA-BD9D-9AE3151E4DF6}"/>
              </a:ext>
            </a:extLst>
          </p:cNvPr>
          <p:cNvSpPr/>
          <p:nvPr/>
        </p:nvSpPr>
        <p:spPr>
          <a:xfrm>
            <a:off x="4427920" y="5616137"/>
            <a:ext cx="1600606" cy="860036"/>
          </a:xfrm>
          <a:custGeom>
            <a:avLst/>
            <a:gdLst/>
            <a:ahLst/>
            <a:cxnLst/>
            <a:rect l="l" t="t" r="r" b="b"/>
            <a:pathLst>
              <a:path w="2059885" h="1106816">
                <a:moveTo>
                  <a:pt x="1717113" y="668282"/>
                </a:moveTo>
                <a:cubicBezTo>
                  <a:pt x="1707960" y="668282"/>
                  <a:pt x="1700983" y="671240"/>
                  <a:pt x="1696184" y="677156"/>
                </a:cubicBezTo>
                <a:cubicBezTo>
                  <a:pt x="1691384" y="683072"/>
                  <a:pt x="1688984" y="689490"/>
                  <a:pt x="1688984" y="696410"/>
                </a:cubicBezTo>
                <a:cubicBezTo>
                  <a:pt x="1688984" y="701768"/>
                  <a:pt x="1690212" y="706512"/>
                  <a:pt x="1692668" y="710642"/>
                </a:cubicBezTo>
                <a:cubicBezTo>
                  <a:pt x="1695123" y="714772"/>
                  <a:pt x="1698472" y="718121"/>
                  <a:pt x="1702714" y="720688"/>
                </a:cubicBezTo>
                <a:cubicBezTo>
                  <a:pt x="1706955" y="723255"/>
                  <a:pt x="1711755" y="724539"/>
                  <a:pt x="1717113" y="724539"/>
                </a:cubicBezTo>
                <a:cubicBezTo>
                  <a:pt x="1722470" y="724539"/>
                  <a:pt x="1727270" y="723255"/>
                  <a:pt x="1731512" y="720688"/>
                </a:cubicBezTo>
                <a:cubicBezTo>
                  <a:pt x="1735753" y="718121"/>
                  <a:pt x="1739102" y="714772"/>
                  <a:pt x="1741558" y="710642"/>
                </a:cubicBezTo>
                <a:cubicBezTo>
                  <a:pt x="1744013" y="706512"/>
                  <a:pt x="1745241" y="701768"/>
                  <a:pt x="1745241" y="696410"/>
                </a:cubicBezTo>
                <a:cubicBezTo>
                  <a:pt x="1745241" y="691053"/>
                  <a:pt x="1744013" y="686253"/>
                  <a:pt x="1741558" y="682011"/>
                </a:cubicBezTo>
                <a:cubicBezTo>
                  <a:pt x="1739102" y="677770"/>
                  <a:pt x="1735753" y="674421"/>
                  <a:pt x="1731512" y="671965"/>
                </a:cubicBezTo>
                <a:cubicBezTo>
                  <a:pt x="1727270" y="669510"/>
                  <a:pt x="1722470" y="668282"/>
                  <a:pt x="1717113" y="668282"/>
                </a:cubicBezTo>
                <a:close/>
                <a:moveTo>
                  <a:pt x="1050363" y="668282"/>
                </a:moveTo>
                <a:cubicBezTo>
                  <a:pt x="1041210" y="668282"/>
                  <a:pt x="1034233" y="671240"/>
                  <a:pt x="1029434" y="677156"/>
                </a:cubicBezTo>
                <a:cubicBezTo>
                  <a:pt x="1024634" y="683072"/>
                  <a:pt x="1022234" y="689490"/>
                  <a:pt x="1022234" y="696410"/>
                </a:cubicBezTo>
                <a:cubicBezTo>
                  <a:pt x="1022234" y="701768"/>
                  <a:pt x="1023462" y="706512"/>
                  <a:pt x="1025918" y="710642"/>
                </a:cubicBezTo>
                <a:cubicBezTo>
                  <a:pt x="1028373" y="714772"/>
                  <a:pt x="1031722" y="718121"/>
                  <a:pt x="1035964" y="720688"/>
                </a:cubicBezTo>
                <a:cubicBezTo>
                  <a:pt x="1040205" y="723255"/>
                  <a:pt x="1045005" y="724539"/>
                  <a:pt x="1050363" y="724539"/>
                </a:cubicBezTo>
                <a:cubicBezTo>
                  <a:pt x="1055721" y="724539"/>
                  <a:pt x="1060520" y="723255"/>
                  <a:pt x="1064762" y="720688"/>
                </a:cubicBezTo>
                <a:cubicBezTo>
                  <a:pt x="1069003" y="718121"/>
                  <a:pt x="1072352" y="714772"/>
                  <a:pt x="1074808" y="710642"/>
                </a:cubicBezTo>
                <a:cubicBezTo>
                  <a:pt x="1077263" y="706512"/>
                  <a:pt x="1078491" y="701768"/>
                  <a:pt x="1078491" y="696410"/>
                </a:cubicBezTo>
                <a:cubicBezTo>
                  <a:pt x="1078491" y="691053"/>
                  <a:pt x="1077263" y="686253"/>
                  <a:pt x="1074808" y="682011"/>
                </a:cubicBezTo>
                <a:cubicBezTo>
                  <a:pt x="1072352" y="677770"/>
                  <a:pt x="1069003" y="674421"/>
                  <a:pt x="1064762" y="671965"/>
                </a:cubicBezTo>
                <a:cubicBezTo>
                  <a:pt x="1060520" y="669510"/>
                  <a:pt x="1055721" y="668282"/>
                  <a:pt x="1050363" y="668282"/>
                </a:cubicBezTo>
                <a:close/>
                <a:moveTo>
                  <a:pt x="1581791" y="296249"/>
                </a:moveTo>
                <a:lnTo>
                  <a:pt x="1635704" y="570502"/>
                </a:lnTo>
                <a:lnTo>
                  <a:pt x="1553327" y="570502"/>
                </a:lnTo>
                <a:lnTo>
                  <a:pt x="1553327" y="651539"/>
                </a:lnTo>
                <a:lnTo>
                  <a:pt x="1669525" y="651539"/>
                </a:lnTo>
                <a:cubicBezTo>
                  <a:pt x="1751008" y="651539"/>
                  <a:pt x="1805647" y="635689"/>
                  <a:pt x="1833440" y="603988"/>
                </a:cubicBezTo>
                <a:cubicBezTo>
                  <a:pt x="1861234" y="572288"/>
                  <a:pt x="1876470" y="520049"/>
                  <a:pt x="1879149" y="447272"/>
                </a:cubicBezTo>
                <a:lnTo>
                  <a:pt x="1884842" y="296249"/>
                </a:lnTo>
                <a:lnTo>
                  <a:pt x="1791415" y="296249"/>
                </a:lnTo>
                <a:lnTo>
                  <a:pt x="1787397" y="464350"/>
                </a:lnTo>
                <a:cubicBezTo>
                  <a:pt x="1786727" y="495381"/>
                  <a:pt x="1781871" y="518710"/>
                  <a:pt x="1772830" y="534337"/>
                </a:cubicBezTo>
                <a:cubicBezTo>
                  <a:pt x="1763789" y="549964"/>
                  <a:pt x="1747548" y="562019"/>
                  <a:pt x="1724108" y="570502"/>
                </a:cubicBezTo>
                <a:lnTo>
                  <a:pt x="1676892" y="296249"/>
                </a:lnTo>
                <a:close/>
                <a:moveTo>
                  <a:pt x="638816" y="296249"/>
                </a:moveTo>
                <a:lnTo>
                  <a:pt x="638816" y="494488"/>
                </a:lnTo>
                <a:lnTo>
                  <a:pt x="735591" y="494488"/>
                </a:lnTo>
                <a:lnTo>
                  <a:pt x="735591" y="296249"/>
                </a:lnTo>
                <a:close/>
                <a:moveTo>
                  <a:pt x="1272303" y="292230"/>
                </a:moveTo>
                <a:cubicBezTo>
                  <a:pt x="1237477" y="292230"/>
                  <a:pt x="1202651" y="295914"/>
                  <a:pt x="1167825" y="303281"/>
                </a:cubicBezTo>
                <a:lnTo>
                  <a:pt x="1174857" y="377286"/>
                </a:lnTo>
                <a:cubicBezTo>
                  <a:pt x="1204772" y="372598"/>
                  <a:pt x="1231784" y="370254"/>
                  <a:pt x="1255894" y="370254"/>
                </a:cubicBezTo>
                <a:cubicBezTo>
                  <a:pt x="1296748" y="370254"/>
                  <a:pt x="1325546" y="378290"/>
                  <a:pt x="1342289" y="394364"/>
                </a:cubicBezTo>
                <a:cubicBezTo>
                  <a:pt x="1359032" y="410437"/>
                  <a:pt x="1367404" y="437896"/>
                  <a:pt x="1367404" y="476740"/>
                </a:cubicBezTo>
                <a:lnTo>
                  <a:pt x="1367404" y="570502"/>
                </a:lnTo>
                <a:lnTo>
                  <a:pt x="1172179" y="570502"/>
                </a:lnTo>
                <a:lnTo>
                  <a:pt x="1172179" y="651539"/>
                </a:lnTo>
                <a:lnTo>
                  <a:pt x="1525794" y="651539"/>
                </a:lnTo>
                <a:lnTo>
                  <a:pt x="1525794" y="570502"/>
                </a:lnTo>
                <a:lnTo>
                  <a:pt x="1461500" y="570502"/>
                </a:lnTo>
                <a:lnTo>
                  <a:pt x="1461500" y="459662"/>
                </a:lnTo>
                <a:cubicBezTo>
                  <a:pt x="1461500" y="401396"/>
                  <a:pt x="1446208" y="358924"/>
                  <a:pt x="1415624" y="332247"/>
                </a:cubicBezTo>
                <a:cubicBezTo>
                  <a:pt x="1385040" y="305569"/>
                  <a:pt x="1337266" y="292230"/>
                  <a:pt x="1272303" y="292230"/>
                </a:cubicBezTo>
                <a:close/>
                <a:moveTo>
                  <a:pt x="908678" y="292230"/>
                </a:moveTo>
                <a:cubicBezTo>
                  <a:pt x="866709" y="292230"/>
                  <a:pt x="829651" y="295914"/>
                  <a:pt x="797504" y="303281"/>
                </a:cubicBezTo>
                <a:lnTo>
                  <a:pt x="804536" y="377286"/>
                </a:lnTo>
                <a:cubicBezTo>
                  <a:pt x="839138" y="373044"/>
                  <a:pt x="866932" y="370923"/>
                  <a:pt x="887917" y="370923"/>
                </a:cubicBezTo>
                <a:cubicBezTo>
                  <a:pt x="928993" y="370923"/>
                  <a:pt x="958964" y="379072"/>
                  <a:pt x="977828" y="395368"/>
                </a:cubicBezTo>
                <a:cubicBezTo>
                  <a:pt x="996692" y="411665"/>
                  <a:pt x="1006124" y="438789"/>
                  <a:pt x="1006124" y="476740"/>
                </a:cubicBezTo>
                <a:lnTo>
                  <a:pt x="1006124" y="651539"/>
                </a:lnTo>
                <a:lnTo>
                  <a:pt x="1099885" y="651539"/>
                </a:lnTo>
                <a:lnTo>
                  <a:pt x="1099885" y="459662"/>
                </a:lnTo>
                <a:cubicBezTo>
                  <a:pt x="1099885" y="401173"/>
                  <a:pt x="1083923" y="358645"/>
                  <a:pt x="1052000" y="332079"/>
                </a:cubicBezTo>
                <a:cubicBezTo>
                  <a:pt x="1020076" y="305513"/>
                  <a:pt x="972302" y="292230"/>
                  <a:pt x="908678" y="292230"/>
                </a:cubicBezTo>
                <a:close/>
                <a:moveTo>
                  <a:pt x="335988" y="292230"/>
                </a:moveTo>
                <a:cubicBezTo>
                  <a:pt x="273926" y="292230"/>
                  <a:pt x="214097" y="295914"/>
                  <a:pt x="156501" y="303281"/>
                </a:cubicBezTo>
                <a:lnTo>
                  <a:pt x="163868" y="375946"/>
                </a:lnTo>
                <a:cubicBezTo>
                  <a:pt x="195792" y="372151"/>
                  <a:pt x="219567" y="370254"/>
                  <a:pt x="235194" y="370254"/>
                </a:cubicBezTo>
                <a:lnTo>
                  <a:pt x="235194" y="540364"/>
                </a:lnTo>
                <a:cubicBezTo>
                  <a:pt x="235194" y="558670"/>
                  <a:pt x="233073" y="571116"/>
                  <a:pt x="228831" y="577701"/>
                </a:cubicBezTo>
                <a:cubicBezTo>
                  <a:pt x="224590" y="584287"/>
                  <a:pt x="215772" y="587580"/>
                  <a:pt x="202377" y="587580"/>
                </a:cubicBezTo>
                <a:cubicBezTo>
                  <a:pt x="191662" y="587580"/>
                  <a:pt x="179495" y="585347"/>
                  <a:pt x="165877" y="580883"/>
                </a:cubicBezTo>
                <a:lnTo>
                  <a:pt x="151478" y="641828"/>
                </a:lnTo>
                <a:cubicBezTo>
                  <a:pt x="177374" y="650088"/>
                  <a:pt x="204610" y="654218"/>
                  <a:pt x="233185" y="654218"/>
                </a:cubicBezTo>
                <a:cubicBezTo>
                  <a:pt x="259527" y="654218"/>
                  <a:pt x="279842" y="650032"/>
                  <a:pt x="294130" y="641660"/>
                </a:cubicBezTo>
                <a:cubicBezTo>
                  <a:pt x="308417" y="633289"/>
                  <a:pt x="317849" y="622573"/>
                  <a:pt x="322426" y="609513"/>
                </a:cubicBezTo>
                <a:cubicBezTo>
                  <a:pt x="327002" y="596454"/>
                  <a:pt x="329290" y="574855"/>
                  <a:pt x="329290" y="544717"/>
                </a:cubicBezTo>
                <a:lnTo>
                  <a:pt x="329290" y="366905"/>
                </a:lnTo>
                <a:cubicBezTo>
                  <a:pt x="385771" y="366905"/>
                  <a:pt x="421489" y="373937"/>
                  <a:pt x="436447" y="388001"/>
                </a:cubicBezTo>
                <a:cubicBezTo>
                  <a:pt x="451404" y="402066"/>
                  <a:pt x="458883" y="431645"/>
                  <a:pt x="458883" y="476740"/>
                </a:cubicBezTo>
                <a:lnTo>
                  <a:pt x="458883" y="651539"/>
                </a:lnTo>
                <a:lnTo>
                  <a:pt x="552979" y="651539"/>
                </a:lnTo>
                <a:lnTo>
                  <a:pt x="552979" y="459662"/>
                </a:lnTo>
                <a:cubicBezTo>
                  <a:pt x="552979" y="415014"/>
                  <a:pt x="545221" y="380523"/>
                  <a:pt x="529706" y="356189"/>
                </a:cubicBezTo>
                <a:cubicBezTo>
                  <a:pt x="514191" y="331856"/>
                  <a:pt x="491141" y="315113"/>
                  <a:pt x="460557" y="305960"/>
                </a:cubicBezTo>
                <a:cubicBezTo>
                  <a:pt x="429973" y="296807"/>
                  <a:pt x="388450" y="292230"/>
                  <a:pt x="335988" y="292230"/>
                </a:cubicBezTo>
                <a:close/>
                <a:moveTo>
                  <a:pt x="154569" y="0"/>
                </a:moveTo>
                <a:lnTo>
                  <a:pt x="343314" y="0"/>
                </a:lnTo>
                <a:lnTo>
                  <a:pt x="858285" y="0"/>
                </a:lnTo>
                <a:lnTo>
                  <a:pt x="1905316" y="0"/>
                </a:lnTo>
                <a:cubicBezTo>
                  <a:pt x="1990682" y="0"/>
                  <a:pt x="2059885" y="69203"/>
                  <a:pt x="2059885" y="154569"/>
                </a:cubicBezTo>
                <a:lnTo>
                  <a:pt x="2059885" y="540979"/>
                </a:lnTo>
                <a:lnTo>
                  <a:pt x="2059885" y="772824"/>
                </a:lnTo>
                <a:cubicBezTo>
                  <a:pt x="2059885" y="858190"/>
                  <a:pt x="1990682" y="927393"/>
                  <a:pt x="1905316" y="927393"/>
                </a:cubicBezTo>
                <a:lnTo>
                  <a:pt x="858285" y="927393"/>
                </a:lnTo>
                <a:lnTo>
                  <a:pt x="346802" y="1106816"/>
                </a:lnTo>
                <a:cubicBezTo>
                  <a:pt x="345639" y="1047008"/>
                  <a:pt x="344477" y="987201"/>
                  <a:pt x="343314" y="927393"/>
                </a:cubicBezTo>
                <a:lnTo>
                  <a:pt x="154569" y="927393"/>
                </a:lnTo>
                <a:cubicBezTo>
                  <a:pt x="69203" y="927393"/>
                  <a:pt x="0" y="858190"/>
                  <a:pt x="0" y="772824"/>
                </a:cubicBezTo>
                <a:lnTo>
                  <a:pt x="0" y="540979"/>
                </a:lnTo>
                <a:lnTo>
                  <a:pt x="0" y="154569"/>
                </a:lnTo>
                <a:cubicBezTo>
                  <a:pt x="0" y="69203"/>
                  <a:pt x="69203" y="0"/>
                  <a:pt x="154569" y="0"/>
                </a:cubicBezTo>
                <a:close/>
              </a:path>
            </a:pathLst>
          </a:custGeom>
          <a:solidFill>
            <a:srgbClr val="EF2B0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 name="Graphic 3" descr="User with solid fill">
            <a:extLst>
              <a:ext uri="{FF2B5EF4-FFF2-40B4-BE49-F238E27FC236}">
                <a16:creationId xmlns:a16="http://schemas.microsoft.com/office/drawing/2014/main" id="{B8B9AFD1-BF4E-48F8-959F-3CFCE4443EF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0024" y="6922845"/>
            <a:ext cx="1701944" cy="1701944"/>
          </a:xfrm>
          <a:prstGeom prst="rect">
            <a:avLst/>
          </a:prstGeom>
        </p:spPr>
      </p:pic>
    </p:spTree>
    <p:extLst>
      <p:ext uri="{BB962C8B-B14F-4D97-AF65-F5344CB8AC3E}">
        <p14:creationId xmlns:p14="http://schemas.microsoft.com/office/powerpoint/2010/main" val="2409686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a:off x="0" y="2946400"/>
            <a:ext cx="6858000" cy="1306110"/>
          </a:xfrm>
        </p:spPr>
        <p:txBody>
          <a:bodyPr>
            <a:noAutofit/>
          </a:bodyPr>
          <a:lstStyle/>
          <a:p>
            <a:r>
              <a:rPr lang="en-US" sz="8000" b="1" dirty="0"/>
              <a:t>Year 5</a:t>
            </a:r>
            <a:endParaRPr lang="en-GB" sz="8000" b="1" dirty="0"/>
          </a:p>
        </p:txBody>
      </p:sp>
      <p:pic>
        <p:nvPicPr>
          <p:cNvPr id="105" name="Picture 104" descr="A close up of a sign&#10;&#10;Description automatically generated">
            <a:extLst>
              <a:ext uri="{FF2B5EF4-FFF2-40B4-BE49-F238E27FC236}">
                <a16:creationId xmlns:a16="http://schemas.microsoft.com/office/drawing/2014/main" id="{F7217F87-0174-4B96-B48C-9376EC3BE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82" y="912464"/>
            <a:ext cx="2877035" cy="2033936"/>
          </a:xfrm>
          <a:prstGeom prst="rect">
            <a:avLst/>
          </a:prstGeom>
        </p:spPr>
      </p:pic>
      <p:grpSp>
        <p:nvGrpSpPr>
          <p:cNvPr id="3" name="Group 2">
            <a:extLst>
              <a:ext uri="{FF2B5EF4-FFF2-40B4-BE49-F238E27FC236}">
                <a16:creationId xmlns:a16="http://schemas.microsoft.com/office/drawing/2014/main" id="{056693BA-0BDB-40A6-A56C-B60F8EA98FA1}"/>
              </a:ext>
            </a:extLst>
          </p:cNvPr>
          <p:cNvGrpSpPr/>
          <p:nvPr/>
        </p:nvGrpSpPr>
        <p:grpSpPr>
          <a:xfrm>
            <a:off x="-935992" y="8775699"/>
            <a:ext cx="9514617" cy="3516727"/>
            <a:chOff x="1159789" y="8240859"/>
            <a:chExt cx="15649065" cy="5784099"/>
          </a:xfrm>
        </p:grpSpPr>
        <p:sp>
          <p:nvSpPr>
            <p:cNvPr id="119" name="Isosceles Triangle 118">
              <a:extLst>
                <a:ext uri="{FF2B5EF4-FFF2-40B4-BE49-F238E27FC236}">
                  <a16:creationId xmlns:a16="http://schemas.microsoft.com/office/drawing/2014/main" id="{6F8CFDE6-F4CF-4B27-9775-1AD05E1BDBEF}"/>
                </a:ext>
              </a:extLst>
            </p:cNvPr>
            <p:cNvSpPr/>
            <p:nvPr/>
          </p:nvSpPr>
          <p:spPr>
            <a:xfrm rot="17940000" flipH="1" flipV="1">
              <a:off x="10005850" y="8344941"/>
              <a:ext cx="2492757" cy="4651310"/>
            </a:xfrm>
            <a:prstGeom prst="triangle">
              <a:avLst/>
            </a:pr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A4397B53-575D-4F5D-A7F3-A3B01F6B6BEB}"/>
                </a:ext>
              </a:extLst>
            </p:cNvPr>
            <p:cNvSpPr/>
            <p:nvPr/>
          </p:nvSpPr>
          <p:spPr>
            <a:xfrm rot="16802127" flipV="1">
              <a:off x="3755696" y="8065599"/>
              <a:ext cx="2492757" cy="4651310"/>
            </a:xfrm>
            <a:prstGeom prst="triangle">
              <a:avLst/>
            </a:pr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4C94FAC3-065E-4C18-A31A-E57B4EB91506}"/>
                </a:ext>
              </a:extLst>
            </p:cNvPr>
            <p:cNvSpPr/>
            <p:nvPr/>
          </p:nvSpPr>
          <p:spPr>
            <a:xfrm rot="19340737" flipH="1" flipV="1">
              <a:off x="5819163" y="9129945"/>
              <a:ext cx="2492757" cy="4651310"/>
            </a:xfrm>
            <a:prstGeom prst="triangle">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BB41784D-7C15-4A84-A6DA-A2DB5187F2F8}"/>
                </a:ext>
              </a:extLst>
            </p:cNvPr>
            <p:cNvSpPr/>
            <p:nvPr/>
          </p:nvSpPr>
          <p:spPr>
            <a:xfrm rot="10137648" flipV="1">
              <a:off x="8341161" y="8589587"/>
              <a:ext cx="2492757" cy="4651310"/>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4E3BD6FF-AAB1-4037-9D03-0140C4248F8E}"/>
                </a:ext>
              </a:extLst>
            </p:cNvPr>
            <p:cNvSpPr/>
            <p:nvPr/>
          </p:nvSpPr>
          <p:spPr>
            <a:xfrm rot="1817085" flipV="1">
              <a:off x="5777661" y="8855101"/>
              <a:ext cx="2492757" cy="4651310"/>
            </a:xfrm>
            <a:prstGeom prst="triangle">
              <a:avLst/>
            </a:pr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D14D18A1-19A6-4434-93B8-E4D14B1CDF4C}"/>
                </a:ext>
              </a:extLst>
            </p:cNvPr>
            <p:cNvSpPr/>
            <p:nvPr/>
          </p:nvSpPr>
          <p:spPr>
            <a:xfrm rot="14409240" flipH="1">
              <a:off x="2239065" y="8456760"/>
              <a:ext cx="2492757" cy="4651310"/>
            </a:xfrm>
            <a:prstGeom prst="triangle">
              <a:avLst/>
            </a:prstGeom>
            <a:solidFill>
              <a:srgbClr val="238E24"/>
            </a:solid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Isosceles Triangle 124">
              <a:extLst>
                <a:ext uri="{FF2B5EF4-FFF2-40B4-BE49-F238E27FC236}">
                  <a16:creationId xmlns:a16="http://schemas.microsoft.com/office/drawing/2014/main" id="{2902116C-A4A7-4EDD-88ED-18203FB162F5}"/>
                </a:ext>
              </a:extLst>
            </p:cNvPr>
            <p:cNvSpPr/>
            <p:nvPr/>
          </p:nvSpPr>
          <p:spPr>
            <a:xfrm>
              <a:off x="9894318" y="8240859"/>
              <a:ext cx="2492757" cy="4651310"/>
            </a:xfrm>
            <a:prstGeom prst="triangle">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Isosceles Triangle 125">
              <a:extLst>
                <a:ext uri="{FF2B5EF4-FFF2-40B4-BE49-F238E27FC236}">
                  <a16:creationId xmlns:a16="http://schemas.microsoft.com/office/drawing/2014/main" id="{25718241-AC58-446D-9D89-8101A969529B}"/>
                </a:ext>
              </a:extLst>
            </p:cNvPr>
            <p:cNvSpPr/>
            <p:nvPr/>
          </p:nvSpPr>
          <p:spPr>
            <a:xfrm rot="2171186" flipV="1">
              <a:off x="10072411" y="8985108"/>
              <a:ext cx="2492757" cy="4651310"/>
            </a:xfrm>
            <a:prstGeom prst="triangle">
              <a:avLst/>
            </a:pr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3F09E068-5287-45BD-ACB6-537CB1DF147F}"/>
                </a:ext>
              </a:extLst>
            </p:cNvPr>
            <p:cNvSpPr/>
            <p:nvPr/>
          </p:nvSpPr>
          <p:spPr>
            <a:xfrm rot="19809240" flipV="1">
              <a:off x="9576480" y="9373648"/>
              <a:ext cx="2492757" cy="4651310"/>
            </a:xfrm>
            <a:prstGeom prst="triangle">
              <a:avLst/>
            </a:prstGeom>
            <a:solidFill>
              <a:srgbClr val="60398A"/>
            </a:solidFill>
            <a:ln>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76F69B6B-208D-4B5D-94E5-5F59FF14436A}"/>
                </a:ext>
              </a:extLst>
            </p:cNvPr>
            <p:cNvSpPr/>
            <p:nvPr/>
          </p:nvSpPr>
          <p:spPr>
            <a:xfrm rot="18017085" flipV="1">
              <a:off x="13236820" y="8380958"/>
              <a:ext cx="2492757" cy="4651310"/>
            </a:xfrm>
            <a:prstGeom prst="triangle">
              <a:avLst/>
            </a:pr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EF21E1F0-3F19-4106-A70A-6A1BBCB1A16A}"/>
                </a:ext>
              </a:extLst>
            </p:cNvPr>
            <p:cNvSpPr/>
            <p:nvPr/>
          </p:nvSpPr>
          <p:spPr>
            <a:xfrm rot="11940000" flipV="1">
              <a:off x="2175473" y="8245548"/>
              <a:ext cx="2492757" cy="465131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pic>
        <p:nvPicPr>
          <p:cNvPr id="146" name="Graphic 145" descr="Speech">
            <a:extLst>
              <a:ext uri="{FF2B5EF4-FFF2-40B4-BE49-F238E27FC236}">
                <a16:creationId xmlns:a16="http://schemas.microsoft.com/office/drawing/2014/main" id="{A177B1F6-A749-4FF7-BF8A-114DF4A37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1442" y="5719296"/>
            <a:ext cx="4084591" cy="3686758"/>
          </a:xfrm>
          <a:prstGeom prst="rect">
            <a:avLst/>
          </a:prstGeom>
        </p:spPr>
      </p:pic>
      <p:sp>
        <p:nvSpPr>
          <p:cNvPr id="147" name="Rectangle 146">
            <a:extLst>
              <a:ext uri="{FF2B5EF4-FFF2-40B4-BE49-F238E27FC236}">
                <a16:creationId xmlns:a16="http://schemas.microsoft.com/office/drawing/2014/main" id="{A87ACC0D-94A9-4622-82E0-95ED78B60CC1}"/>
              </a:ext>
            </a:extLst>
          </p:cNvPr>
          <p:cNvSpPr/>
          <p:nvPr/>
        </p:nvSpPr>
        <p:spPr>
          <a:xfrm>
            <a:off x="3503906" y="6444103"/>
            <a:ext cx="2894374" cy="1754326"/>
          </a:xfrm>
          <a:prstGeom prst="rect">
            <a:avLst/>
          </a:prstGeom>
        </p:spPr>
        <p:txBody>
          <a:bodyPr wrap="square" anchor="t">
            <a:spAutoFit/>
          </a:bodyPr>
          <a:lstStyle/>
          <a:p>
            <a:pPr algn="ctr">
              <a:lnSpc>
                <a:spcPct val="90000"/>
              </a:lnSpc>
            </a:pPr>
            <a:r>
              <a:rPr lang="en-GB" sz="2400" b="1">
                <a:solidFill>
                  <a:schemeClr val="bg1"/>
                </a:solidFill>
                <a:latin typeface="Calibri"/>
                <a:cs typeface="Calibri"/>
              </a:rPr>
              <a:t>“Exploring religion and belief in the modern world; joyfully, creatively and confidently.”</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0B4ADC91-47CB-4C50-B5A9-A6DB0AFE80DC}"/>
                  </a:ext>
                </a:extLst>
              </p:cNvPr>
              <p:cNvGraphicFramePr>
                <a:graphicFrameLocks noChangeAspect="1"/>
              </p:cNvGraphicFramePr>
              <p:nvPr>
                <p:extLst>
                  <p:ext uri="{D42A27DB-BD31-4B8C-83A1-F6EECF244321}">
                    <p14:modId xmlns:p14="http://schemas.microsoft.com/office/powerpoint/2010/main" val="3552470292"/>
                  </p:ext>
                </p:extLst>
              </p:nvPr>
            </p:nvGraphicFramePr>
            <p:xfrm>
              <a:off x="38841" y="4439097"/>
              <a:ext cx="1089993" cy="1574435"/>
            </p:xfrm>
            <a:graphic>
              <a:graphicData uri="http://schemas.microsoft.com/office/powerpoint/2016/slidezoom">
                <pslz:sldZm>
                  <pslz:sldZmObj sldId="262" cId="494811136">
                    <pslz:zmPr id="{D4624132-F71A-4EA3-9B23-3468B460E4BC}" returnToParent="0" transitionDur="1000">
                      <p166:blipFill xmlns:p166="http://schemas.microsoft.com/office/powerpoint/2016/6/main">
                        <a:blip r:embed="rId5"/>
                        <a:stretch>
                          <a:fillRect/>
                        </a:stretch>
                      </p166:blipFill>
                      <p166:spPr xmlns:p166="http://schemas.microsoft.com/office/powerpoint/2016/6/main">
                        <a:xfrm>
                          <a:off x="0" y="0"/>
                          <a:ext cx="1089993" cy="1574435"/>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0B4ADC91-47CB-4C50-B5A9-A6DB0AFE80DC}"/>
                  </a:ext>
                </a:extLst>
              </p:cNvPr>
              <p:cNvPicPr>
                <a:picLocks noGrp="1" noRot="1" noChangeAspect="1" noMove="1" noResize="1" noEditPoints="1" noAdjustHandles="1" noChangeArrowheads="1" noChangeShapeType="1"/>
              </p:cNvPicPr>
              <p:nvPr/>
            </p:nvPicPr>
            <p:blipFill>
              <a:blip r:embed="rId6"/>
              <a:stretch>
                <a:fillRect/>
              </a:stretch>
            </p:blipFill>
            <p:spPr>
              <a:xfrm>
                <a:off x="38841" y="4439097"/>
                <a:ext cx="1089993" cy="157443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CE19C661-A5CD-4D8F-8607-2C434586DC6A}"/>
                  </a:ext>
                </a:extLst>
              </p:cNvPr>
              <p:cNvGraphicFramePr>
                <a:graphicFrameLocks noChangeAspect="1"/>
              </p:cNvGraphicFramePr>
              <p:nvPr>
                <p:extLst>
                  <p:ext uri="{D42A27DB-BD31-4B8C-83A1-F6EECF244321}">
                    <p14:modId xmlns:p14="http://schemas.microsoft.com/office/powerpoint/2010/main" val="128362106"/>
                  </p:ext>
                </p:extLst>
              </p:nvPr>
            </p:nvGraphicFramePr>
            <p:xfrm>
              <a:off x="1158946" y="4438970"/>
              <a:ext cx="1089993" cy="1574435"/>
            </p:xfrm>
            <a:graphic>
              <a:graphicData uri="http://schemas.microsoft.com/office/powerpoint/2016/slidezoom">
                <pslz:sldZm>
                  <pslz:sldZmObj sldId="280" cId="741770563">
                    <pslz:zmPr id="{8451F3C0-D305-4B83-9A32-C3DAA062C77F}" returnToParent="0" transitionDur="1000">
                      <p166:blipFill xmlns:p166="http://schemas.microsoft.com/office/powerpoint/2016/6/main">
                        <a:blip r:embed="rId7"/>
                        <a:stretch>
                          <a:fillRect/>
                        </a:stretch>
                      </p166:blipFill>
                      <p166:spPr xmlns:p166="http://schemas.microsoft.com/office/powerpoint/2016/6/main">
                        <a:xfrm>
                          <a:off x="0" y="0"/>
                          <a:ext cx="1089993" cy="1574435"/>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CE19C661-A5CD-4D8F-8607-2C434586DC6A}"/>
                  </a:ext>
                </a:extLst>
              </p:cNvPr>
              <p:cNvPicPr>
                <a:picLocks noGrp="1" noRot="1" noChangeAspect="1" noMove="1" noResize="1" noEditPoints="1" noAdjustHandles="1" noChangeArrowheads="1" noChangeShapeType="1"/>
              </p:cNvPicPr>
              <p:nvPr/>
            </p:nvPicPr>
            <p:blipFill>
              <a:blip r:embed="rId8"/>
              <a:stretch>
                <a:fillRect/>
              </a:stretch>
            </p:blipFill>
            <p:spPr>
              <a:xfrm>
                <a:off x="1158946" y="4438970"/>
                <a:ext cx="1089993" cy="157443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C1F7C8C4-8620-4D0A-A450-41A6A2332621}"/>
                  </a:ext>
                </a:extLst>
              </p:cNvPr>
              <p:cNvGraphicFramePr>
                <a:graphicFrameLocks noChangeAspect="1"/>
              </p:cNvGraphicFramePr>
              <p:nvPr>
                <p:extLst>
                  <p:ext uri="{D42A27DB-BD31-4B8C-83A1-F6EECF244321}">
                    <p14:modId xmlns:p14="http://schemas.microsoft.com/office/powerpoint/2010/main" val="3296479912"/>
                  </p:ext>
                </p:extLst>
              </p:nvPr>
            </p:nvGraphicFramePr>
            <p:xfrm>
              <a:off x="3439246" y="4440980"/>
              <a:ext cx="1089993" cy="1574435"/>
            </p:xfrm>
            <a:graphic>
              <a:graphicData uri="http://schemas.microsoft.com/office/powerpoint/2016/slidezoom">
                <pslz:sldZm>
                  <pslz:sldZmObj sldId="311" cId="1428357063">
                    <pslz:zmPr id="{BE83B9BD-B4AF-497A-AA43-1B9B8523551E}" returnToParent="0" transitionDur="1000">
                      <p166:blipFill xmlns:p166="http://schemas.microsoft.com/office/powerpoint/2016/6/main">
                        <a:blip r:embed="rId9"/>
                        <a:stretch>
                          <a:fillRect/>
                        </a:stretch>
                      </p166:blipFill>
                      <p166:spPr xmlns:p166="http://schemas.microsoft.com/office/powerpoint/2016/6/main">
                        <a:xfrm>
                          <a:off x="0" y="0"/>
                          <a:ext cx="1089993" cy="1574435"/>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C1F7C8C4-8620-4D0A-A450-41A6A2332621}"/>
                  </a:ext>
                </a:extLst>
              </p:cNvPr>
              <p:cNvPicPr>
                <a:picLocks noGrp="1" noRot="1" noChangeAspect="1" noMove="1" noResize="1" noEditPoints="1" noAdjustHandles="1" noChangeArrowheads="1" noChangeShapeType="1"/>
              </p:cNvPicPr>
              <p:nvPr/>
            </p:nvPicPr>
            <p:blipFill>
              <a:blip r:embed="rId10"/>
              <a:stretch>
                <a:fillRect/>
              </a:stretch>
            </p:blipFill>
            <p:spPr>
              <a:xfrm>
                <a:off x="3439246" y="4440980"/>
                <a:ext cx="1089993" cy="157443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9161367B-68FC-47A7-A8E9-8FB888ADC279}"/>
                  </a:ext>
                </a:extLst>
              </p:cNvPr>
              <p:cNvGraphicFramePr>
                <a:graphicFrameLocks noChangeAspect="1"/>
              </p:cNvGraphicFramePr>
              <p:nvPr>
                <p:extLst>
                  <p:ext uri="{D42A27DB-BD31-4B8C-83A1-F6EECF244321}">
                    <p14:modId xmlns:p14="http://schemas.microsoft.com/office/powerpoint/2010/main" val="4212437781"/>
                  </p:ext>
                </p:extLst>
              </p:nvPr>
            </p:nvGraphicFramePr>
            <p:xfrm>
              <a:off x="4584245" y="4437048"/>
              <a:ext cx="1089993" cy="1574435"/>
            </p:xfrm>
            <a:graphic>
              <a:graphicData uri="http://schemas.microsoft.com/office/powerpoint/2016/slidezoom">
                <pslz:sldZm>
                  <pslz:sldZmObj sldId="317" cId="2619024677">
                    <pslz:zmPr id="{0471DEDE-0AFC-4959-95B4-CC30EF911ED5}" returnToParent="0" transitionDur="1000">
                      <p166:blipFill xmlns:p166="http://schemas.microsoft.com/office/powerpoint/2016/6/main">
                        <a:blip r:embed="rId11"/>
                        <a:stretch>
                          <a:fillRect/>
                        </a:stretch>
                      </p166:blipFill>
                      <p166:spPr xmlns:p166="http://schemas.microsoft.com/office/powerpoint/2016/6/main">
                        <a:xfrm>
                          <a:off x="0" y="0"/>
                          <a:ext cx="1089993" cy="1574435"/>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9161367B-68FC-47A7-A8E9-8FB888ADC279}"/>
                  </a:ext>
                </a:extLst>
              </p:cNvPr>
              <p:cNvPicPr>
                <a:picLocks noGrp="1" noRot="1" noChangeAspect="1" noMove="1" noResize="1" noEditPoints="1" noAdjustHandles="1" noChangeArrowheads="1" noChangeShapeType="1"/>
              </p:cNvPicPr>
              <p:nvPr/>
            </p:nvPicPr>
            <p:blipFill>
              <a:blip r:embed="rId12"/>
              <a:stretch>
                <a:fillRect/>
              </a:stretch>
            </p:blipFill>
            <p:spPr>
              <a:xfrm>
                <a:off x="4584245" y="4437048"/>
                <a:ext cx="1089993" cy="157443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20B5044A-D80F-49E2-9DD9-6AAEB72EAE6D}"/>
                  </a:ext>
                </a:extLst>
              </p:cNvPr>
              <p:cNvGraphicFramePr>
                <a:graphicFrameLocks noChangeAspect="1"/>
              </p:cNvGraphicFramePr>
              <p:nvPr>
                <p:extLst>
                  <p:ext uri="{D42A27DB-BD31-4B8C-83A1-F6EECF244321}">
                    <p14:modId xmlns:p14="http://schemas.microsoft.com/office/powerpoint/2010/main" val="3222994425"/>
                  </p:ext>
                </p:extLst>
              </p:nvPr>
            </p:nvGraphicFramePr>
            <p:xfrm>
              <a:off x="5725878" y="4437048"/>
              <a:ext cx="1089993" cy="1574435"/>
            </p:xfrm>
            <a:graphic>
              <a:graphicData uri="http://schemas.microsoft.com/office/powerpoint/2016/slidezoom">
                <pslz:sldZm>
                  <pslz:sldZmObj sldId="330" cId="193039961">
                    <pslz:zmPr id="{0A64BAD1-B5D1-44CF-BCDD-F13E4C47A06F}" returnToParent="0" transitionDur="1000">
                      <p166:blipFill xmlns:p166="http://schemas.microsoft.com/office/powerpoint/2016/6/main">
                        <a:blip r:embed="rId13"/>
                        <a:stretch>
                          <a:fillRect/>
                        </a:stretch>
                      </p166:blipFill>
                      <p166:spPr xmlns:p166="http://schemas.microsoft.com/office/powerpoint/2016/6/main">
                        <a:xfrm>
                          <a:off x="0" y="0"/>
                          <a:ext cx="1089993" cy="1574435"/>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20B5044A-D80F-49E2-9DD9-6AAEB72EAE6D}"/>
                  </a:ext>
                </a:extLst>
              </p:cNvPr>
              <p:cNvPicPr>
                <a:picLocks noGrp="1" noRot="1" noChangeAspect="1" noMove="1" noResize="1" noEditPoints="1" noAdjustHandles="1" noChangeArrowheads="1" noChangeShapeType="1"/>
              </p:cNvPicPr>
              <p:nvPr/>
            </p:nvPicPr>
            <p:blipFill>
              <a:blip r:embed="rId14"/>
              <a:stretch>
                <a:fillRect/>
              </a:stretch>
            </p:blipFill>
            <p:spPr>
              <a:xfrm>
                <a:off x="5725878" y="4437048"/>
                <a:ext cx="1089993" cy="1574435"/>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5D975912-618C-471E-B85C-DFAE112A6DCD}"/>
                  </a:ext>
                </a:extLst>
              </p:cNvPr>
              <p:cNvGraphicFramePr>
                <a:graphicFrameLocks noChangeAspect="1"/>
              </p:cNvGraphicFramePr>
              <p:nvPr>
                <p:extLst>
                  <p:ext uri="{D42A27DB-BD31-4B8C-83A1-F6EECF244321}">
                    <p14:modId xmlns:p14="http://schemas.microsoft.com/office/powerpoint/2010/main" val="3851266245"/>
                  </p:ext>
                </p:extLst>
              </p:nvPr>
            </p:nvGraphicFramePr>
            <p:xfrm>
              <a:off x="2289027" y="4439943"/>
              <a:ext cx="1089993" cy="1574435"/>
            </p:xfrm>
            <a:graphic>
              <a:graphicData uri="http://schemas.microsoft.com/office/powerpoint/2016/slidezoom">
                <pslz:sldZm>
                  <pslz:sldZmObj sldId="298" cId="90557694">
                    <pslz:zmPr id="{5248B409-806A-4254-A57D-3E382521257B}" returnToParent="0" transitionDur="1000">
                      <p166:blipFill xmlns:p166="http://schemas.microsoft.com/office/powerpoint/2016/6/main">
                        <a:blip r:embed="rId15"/>
                        <a:stretch>
                          <a:fillRect/>
                        </a:stretch>
                      </p166:blipFill>
                      <p166:spPr xmlns:p166="http://schemas.microsoft.com/office/powerpoint/2016/6/main">
                        <a:xfrm>
                          <a:off x="0" y="0"/>
                          <a:ext cx="1089993" cy="1574435"/>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5D975912-618C-471E-B85C-DFAE112A6DCD}"/>
                  </a:ext>
                </a:extLst>
              </p:cNvPr>
              <p:cNvPicPr>
                <a:picLocks noGrp="1" noRot="1" noChangeAspect="1" noMove="1" noResize="1" noEditPoints="1" noAdjustHandles="1" noChangeArrowheads="1" noChangeShapeType="1"/>
              </p:cNvPicPr>
              <p:nvPr/>
            </p:nvPicPr>
            <p:blipFill>
              <a:blip r:embed="rId16"/>
              <a:stretch>
                <a:fillRect/>
              </a:stretch>
            </p:blipFill>
            <p:spPr>
              <a:xfrm>
                <a:off x="2289027" y="4439943"/>
                <a:ext cx="1089993" cy="1574435"/>
              </a:xfrm>
              <a:prstGeom prst="rect">
                <a:avLst/>
              </a:prstGeom>
              <a:ln w="3175">
                <a:solidFill>
                  <a:prstClr val="ltGray"/>
                </a:solidFill>
              </a:ln>
            </p:spPr>
          </p:pic>
        </mc:Fallback>
      </mc:AlternateContent>
    </p:spTree>
    <p:extLst>
      <p:ext uri="{BB962C8B-B14F-4D97-AF65-F5344CB8AC3E}">
        <p14:creationId xmlns:p14="http://schemas.microsoft.com/office/powerpoint/2010/main" val="784984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90244" y="698291"/>
            <a:ext cx="3647157" cy="360204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a:t>Year 5: What does it mean if God is loving and holy?</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70C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a:stCxn id="36" idx="1"/>
          </p:cNvCxnSpPr>
          <p:nvPr/>
        </p:nvCxnSpPr>
        <p:spPr>
          <a:xfrm flipH="1">
            <a:off x="1204407" y="2462764"/>
            <a:ext cx="4439442" cy="492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876801" y="467421"/>
            <a:ext cx="1887895" cy="646331"/>
          </a:xfrm>
          <a:prstGeom prst="rect">
            <a:avLst/>
          </a:prstGeom>
          <a:solidFill>
            <a:schemeClr val="bg1"/>
          </a:solidFill>
          <a:ln w="28575">
            <a:solidFill>
              <a:schemeClr val="accent1"/>
            </a:solidFill>
          </a:ln>
        </p:spPr>
        <p:txBody>
          <a:bodyPr wrap="square" rtlCol="0">
            <a:spAutoFit/>
          </a:bodyPr>
          <a:lstStyle/>
          <a:p>
            <a:r>
              <a:rPr lang="en-US" sz="1200"/>
              <a:t>I understand that Christians see God as omnipotent, omniscient and eternal</a:t>
            </a:r>
            <a:endParaRPr lang="en-GB" sz="1200"/>
          </a:p>
        </p:txBody>
      </p:sp>
      <p:sp>
        <p:nvSpPr>
          <p:cNvPr id="36" name="TextBox 35">
            <a:extLst>
              <a:ext uri="{FF2B5EF4-FFF2-40B4-BE49-F238E27FC236}">
                <a16:creationId xmlns:a16="http://schemas.microsoft.com/office/drawing/2014/main" id="{80193BE4-A1F6-4586-B61C-789D25FE6738}"/>
              </a:ext>
            </a:extLst>
          </p:cNvPr>
          <p:cNvSpPr txBox="1"/>
          <p:nvPr/>
        </p:nvSpPr>
        <p:spPr>
          <a:xfrm>
            <a:off x="5643849" y="1954932"/>
            <a:ext cx="1151337" cy="1015663"/>
          </a:xfrm>
          <a:prstGeom prst="rect">
            <a:avLst/>
          </a:prstGeom>
          <a:solidFill>
            <a:schemeClr val="bg1"/>
          </a:solidFill>
          <a:ln w="28575">
            <a:solidFill>
              <a:schemeClr val="accent1"/>
            </a:solidFill>
          </a:ln>
        </p:spPr>
        <p:txBody>
          <a:bodyPr wrap="square" rtlCol="0">
            <a:spAutoFit/>
          </a:bodyPr>
          <a:lstStyle/>
          <a:p>
            <a:r>
              <a:rPr lang="en-US" sz="1200"/>
              <a:t>I identify different types of Biblical text using accurate technical terms</a:t>
            </a:r>
            <a:endParaRPr lang="en-GB" sz="120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70C0"/>
          </a:solidFill>
        </p:spPr>
        <p:txBody>
          <a:bodyPr wrap="square">
            <a:spAutoFit/>
          </a:bodyPr>
          <a:lstStyle/>
          <a:p>
            <a:pPr algn="ctr"/>
            <a:r>
              <a:rPr lang="en-GB" sz="1800" b="1" i="0" u="none" strike="noStrike" noProof="0">
                <a:solidFill>
                  <a:schemeClr val="bg1"/>
                </a:solidFill>
              </a:rPr>
              <a:t>What does it mean if God is loving and holy?</a:t>
            </a:r>
            <a:endParaRPr lang="en-GB" sz="180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chemeClr val="accent1"/>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5175710" y="3959356"/>
            <a:ext cx="1587384" cy="830997"/>
          </a:xfrm>
          <a:prstGeom prst="rect">
            <a:avLst/>
          </a:prstGeom>
          <a:solidFill>
            <a:schemeClr val="bg1"/>
          </a:solidFill>
          <a:ln w="28575">
            <a:solidFill>
              <a:schemeClr val="accent1"/>
            </a:solidFill>
          </a:ln>
        </p:spPr>
        <p:txBody>
          <a:bodyPr wrap="square" rtlCol="0">
            <a:spAutoFit/>
          </a:bodyPr>
          <a:lstStyle/>
          <a:p>
            <a:r>
              <a:rPr lang="en-US" sz="1200"/>
              <a:t>I explain connections between Biblical texts and Christian ideas of God</a:t>
            </a:r>
            <a:endParaRPr lang="en-GB" sz="1200"/>
          </a:p>
        </p:txBody>
      </p:sp>
      <p:sp>
        <p:nvSpPr>
          <p:cNvPr id="41" name="TextBox 40">
            <a:extLst>
              <a:ext uri="{FF2B5EF4-FFF2-40B4-BE49-F238E27FC236}">
                <a16:creationId xmlns:a16="http://schemas.microsoft.com/office/drawing/2014/main" id="{98CAEBAA-B5EC-4FBE-A45E-F40AC7350DAD}"/>
              </a:ext>
            </a:extLst>
          </p:cNvPr>
          <p:cNvSpPr txBox="1"/>
          <p:nvPr/>
        </p:nvSpPr>
        <p:spPr>
          <a:xfrm>
            <a:off x="141579" y="467421"/>
            <a:ext cx="1720893" cy="646331"/>
          </a:xfrm>
          <a:prstGeom prst="rect">
            <a:avLst/>
          </a:prstGeom>
          <a:solidFill>
            <a:schemeClr val="bg1"/>
          </a:solidFill>
          <a:ln w="28575">
            <a:solidFill>
              <a:schemeClr val="accent1"/>
            </a:solidFill>
          </a:ln>
        </p:spPr>
        <p:txBody>
          <a:bodyPr wrap="square" rtlCol="0">
            <a:spAutoFit/>
          </a:bodyPr>
          <a:lstStyle/>
          <a:p>
            <a:r>
              <a:rPr lang="en-US" sz="1200"/>
              <a:t>I can present different views about what God is like within Christianity</a:t>
            </a:r>
            <a:endParaRPr lang="en-GB" sz="1200"/>
          </a:p>
        </p:txBody>
      </p:sp>
      <p:sp>
        <p:nvSpPr>
          <p:cNvPr id="42" name="TextBox 41">
            <a:extLst>
              <a:ext uri="{FF2B5EF4-FFF2-40B4-BE49-F238E27FC236}">
                <a16:creationId xmlns:a16="http://schemas.microsoft.com/office/drawing/2014/main" id="{FF42FDB5-8598-45C4-B50E-CFFBCBC3AA68}"/>
              </a:ext>
            </a:extLst>
          </p:cNvPr>
          <p:cNvSpPr txBox="1"/>
          <p:nvPr/>
        </p:nvSpPr>
        <p:spPr>
          <a:xfrm>
            <a:off x="65989" y="1966160"/>
            <a:ext cx="1273522" cy="1015663"/>
          </a:xfrm>
          <a:prstGeom prst="rect">
            <a:avLst/>
          </a:prstGeom>
          <a:solidFill>
            <a:schemeClr val="bg1"/>
          </a:solidFill>
          <a:ln w="28575">
            <a:solidFill>
              <a:schemeClr val="accent1"/>
            </a:solidFill>
          </a:ln>
        </p:spPr>
        <p:txBody>
          <a:bodyPr wrap="square" rtlCol="0">
            <a:spAutoFit/>
          </a:bodyPr>
          <a:lstStyle/>
          <a:p>
            <a:r>
              <a:rPr lang="en-US" sz="1200"/>
              <a:t>I understand some ways that Christians respond to God’s characteristics </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0" y="4145971"/>
            <a:ext cx="1959349" cy="646331"/>
          </a:xfrm>
          <a:prstGeom prst="rect">
            <a:avLst/>
          </a:prstGeom>
          <a:solidFill>
            <a:schemeClr val="bg1"/>
          </a:solidFill>
          <a:ln w="28575">
            <a:solidFill>
              <a:schemeClr val="accent1"/>
            </a:solidFill>
          </a:ln>
        </p:spPr>
        <p:txBody>
          <a:bodyPr wrap="square" rtlCol="0">
            <a:spAutoFit/>
          </a:bodyPr>
          <a:lstStyle/>
          <a:p>
            <a:r>
              <a:rPr lang="en-US" sz="1200"/>
              <a:t>I can explain why Christians see God as both loving and holy.</a:t>
            </a:r>
          </a:p>
        </p:txBody>
      </p:sp>
      <p:sp>
        <p:nvSpPr>
          <p:cNvPr id="131" name="TextBox 130">
            <a:extLst>
              <a:ext uri="{FF2B5EF4-FFF2-40B4-BE49-F238E27FC236}">
                <a16:creationId xmlns:a16="http://schemas.microsoft.com/office/drawing/2014/main" id="{DADD9FB6-68EA-4803-81FF-21AED6F35066}"/>
              </a:ext>
            </a:extLst>
          </p:cNvPr>
          <p:cNvSpPr txBox="1"/>
          <p:nvPr/>
        </p:nvSpPr>
        <p:spPr>
          <a:xfrm>
            <a:off x="2304187" y="457040"/>
            <a:ext cx="2261961" cy="646331"/>
          </a:xfrm>
          <a:prstGeom prst="rect">
            <a:avLst/>
          </a:prstGeom>
          <a:solidFill>
            <a:schemeClr val="bg1"/>
          </a:solidFill>
          <a:ln w="28575">
            <a:solidFill>
              <a:schemeClr val="accent1"/>
            </a:solidFill>
          </a:ln>
        </p:spPr>
        <p:txBody>
          <a:bodyPr wrap="square" rtlCol="0">
            <a:spAutoFit/>
          </a:bodyPr>
          <a:lstStyle/>
          <a:p>
            <a:pPr algn="ctr"/>
            <a:r>
              <a:rPr lang="en-US" sz="1200"/>
              <a:t>I weigh up how biblical ideas and teaching about God might make a difference in the world today</a:t>
            </a:r>
            <a:endParaRPr lang="en-GB" sz="1200"/>
          </a:p>
        </p:txBody>
      </p:sp>
      <p:graphicFrame>
        <p:nvGraphicFramePr>
          <p:cNvPr id="50" name="Table 128">
            <a:extLst>
              <a:ext uri="{FF2B5EF4-FFF2-40B4-BE49-F238E27FC236}">
                <a16:creationId xmlns:a16="http://schemas.microsoft.com/office/drawing/2014/main" id="{9662D4F1-508C-4BC0-93C9-261B917B2074}"/>
              </a:ext>
            </a:extLst>
          </p:cNvPr>
          <p:cNvGraphicFramePr>
            <a:graphicFrameLocks noGrp="1"/>
          </p:cNvGraphicFramePr>
          <p:nvPr>
            <p:extLst>
              <p:ext uri="{D42A27DB-BD31-4B8C-83A1-F6EECF244321}">
                <p14:modId xmlns:p14="http://schemas.microsoft.com/office/powerpoint/2010/main" val="2465367410"/>
              </p:ext>
            </p:extLst>
          </p:nvPr>
        </p:nvGraphicFramePr>
        <p:xfrm>
          <a:off x="695777" y="4967326"/>
          <a:ext cx="6118695" cy="4160520"/>
        </p:xfrm>
        <a:graphic>
          <a:graphicData uri="http://schemas.openxmlformats.org/drawingml/2006/table">
            <a:tbl>
              <a:tblPr firstRow="1" bandRow="1">
                <a:tableStyleId>{5C22544A-7EE6-4342-B048-85BDC9FD1C3A}</a:tableStyleId>
              </a:tblPr>
              <a:tblGrid>
                <a:gridCol w="1067706">
                  <a:extLst>
                    <a:ext uri="{9D8B030D-6E8A-4147-A177-3AD203B41FA5}">
                      <a16:colId xmlns:a16="http://schemas.microsoft.com/office/drawing/2014/main" val="1987430199"/>
                    </a:ext>
                  </a:extLst>
                </a:gridCol>
                <a:gridCol w="5050989">
                  <a:extLst>
                    <a:ext uri="{9D8B030D-6E8A-4147-A177-3AD203B41FA5}">
                      <a16:colId xmlns:a16="http://schemas.microsoft.com/office/drawing/2014/main" val="895931594"/>
                    </a:ext>
                  </a:extLst>
                </a:gridCol>
              </a:tblGrid>
              <a:tr h="0">
                <a:tc>
                  <a:txBody>
                    <a:bodyPr/>
                    <a:lstStyle/>
                    <a:p>
                      <a:r>
                        <a:rPr lang="en-US" sz="1350" b="1" dirty="0">
                          <a:solidFill>
                            <a:sysClr val="windowText" lastClr="000000"/>
                          </a:solidFill>
                        </a:rPr>
                        <a:t>God</a:t>
                      </a:r>
                      <a:endParaRPr lang="en-GB" sz="1350"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supreme being; creator and ruler of the universe</a:t>
                      </a:r>
                      <a:endParaRPr lang="en-GB" sz="1350" b="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0">
                <a:tc>
                  <a:txBody>
                    <a:bodyPr/>
                    <a:lstStyle/>
                    <a:p>
                      <a:r>
                        <a:rPr lang="en-US" sz="1350" b="1">
                          <a:solidFill>
                            <a:sysClr val="windowText" lastClr="000000"/>
                          </a:solidFill>
                        </a:rPr>
                        <a:t>Christian</a:t>
                      </a:r>
                      <a:endParaRPr lang="en-GB" sz="1350"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a person who believes in Christianity</a:t>
                      </a:r>
                      <a:endParaRPr lang="en-GB" sz="135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0">
                <a:tc>
                  <a:txBody>
                    <a:bodyPr/>
                    <a:lstStyle/>
                    <a:p>
                      <a:r>
                        <a:rPr lang="en-US" sz="1350" b="1">
                          <a:solidFill>
                            <a:sysClr val="windowText" lastClr="000000"/>
                          </a:solidFill>
                        </a:rPr>
                        <a:t>Bible</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Holy book for Christians</a:t>
                      </a:r>
                      <a:endParaRPr lang="en-GB" sz="135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0">
                <a:tc>
                  <a:txBody>
                    <a:bodyPr/>
                    <a:lstStyle/>
                    <a:p>
                      <a:r>
                        <a:rPr lang="en-US" sz="1350" b="1">
                          <a:solidFill>
                            <a:sysClr val="windowText" lastClr="000000"/>
                          </a:solidFill>
                        </a:rPr>
                        <a:t>Psalms</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a book of the Bible (and Torah) with sacred songs and hymns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9500176"/>
                  </a:ext>
                </a:extLst>
              </a:tr>
              <a:tr h="0">
                <a:tc>
                  <a:txBody>
                    <a:bodyPr/>
                    <a:lstStyle/>
                    <a:p>
                      <a:r>
                        <a:rPr lang="en-US" sz="1350" b="1">
                          <a:solidFill>
                            <a:sysClr val="windowText" lastClr="000000"/>
                          </a:solidFill>
                        </a:rPr>
                        <a:t>Isaiah</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a prophetic book from the Old Testament</a:t>
                      </a:r>
                      <a:endParaRPr lang="en-GB" sz="135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39966413"/>
                  </a:ext>
                </a:extLst>
              </a:tr>
              <a:tr h="0">
                <a:tc>
                  <a:txBody>
                    <a:bodyPr/>
                    <a:lstStyle/>
                    <a:p>
                      <a:r>
                        <a:rPr lang="en-US" sz="1350" b="1">
                          <a:solidFill>
                            <a:sysClr val="windowText" lastClr="000000"/>
                          </a:solidFill>
                        </a:rPr>
                        <a:t>1 John</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a letter from the New Testament</a:t>
                      </a:r>
                      <a:endParaRPr lang="en-GB" sz="135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41526796"/>
                  </a:ext>
                </a:extLst>
              </a:tr>
              <a:tr h="0">
                <a:tc>
                  <a:txBody>
                    <a:bodyPr/>
                    <a:lstStyle/>
                    <a:p>
                      <a:r>
                        <a:rPr lang="en-US" sz="1350" b="1" dirty="0">
                          <a:solidFill>
                            <a:sysClr val="windowText" lastClr="000000"/>
                          </a:solidFill>
                        </a:rPr>
                        <a:t>worship</a:t>
                      </a:r>
                      <a:endParaRPr lang="en-GB" sz="135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Showing God </a:t>
                      </a:r>
                      <a:r>
                        <a:rPr lang="en-GB" sz="1350" noProof="0">
                          <a:solidFill>
                            <a:sysClr val="windowText" lastClr="000000"/>
                          </a:solidFill>
                        </a:rPr>
                        <a:t>honour</a:t>
                      </a:r>
                      <a:r>
                        <a:rPr lang="en-US" sz="1350">
                          <a:solidFill>
                            <a:sysClr val="windowText" lastClr="000000"/>
                          </a:solidFill>
                        </a:rPr>
                        <a:t>/respect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0">
                <a:tc>
                  <a:txBody>
                    <a:bodyPr/>
                    <a:lstStyle/>
                    <a:p>
                      <a:r>
                        <a:rPr lang="en-US" sz="1350" b="1">
                          <a:solidFill>
                            <a:sysClr val="windowText" lastClr="000000"/>
                          </a:solidFill>
                        </a:rPr>
                        <a:t>holy</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being apart from all others; being pure; being without sin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0">
                <a:tc>
                  <a:txBody>
                    <a:bodyPr/>
                    <a:lstStyle/>
                    <a:p>
                      <a:r>
                        <a:rPr lang="en-US" sz="1350" b="1">
                          <a:solidFill>
                            <a:sysClr val="windowText" lastClr="000000"/>
                          </a:solidFill>
                        </a:rPr>
                        <a:t>omnipotent</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having unlimited power/potential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91887102"/>
                  </a:ext>
                </a:extLst>
              </a:tr>
              <a:tr h="0">
                <a:tc>
                  <a:txBody>
                    <a:bodyPr/>
                    <a:lstStyle/>
                    <a:p>
                      <a:r>
                        <a:rPr lang="en-US" sz="1350" b="1">
                          <a:solidFill>
                            <a:sysClr val="windowText" lastClr="000000"/>
                          </a:solidFill>
                        </a:rPr>
                        <a:t>omniscient</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knowing everything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89838543"/>
                  </a:ext>
                </a:extLst>
              </a:tr>
              <a:tr h="0">
                <a:tc>
                  <a:txBody>
                    <a:bodyPr/>
                    <a:lstStyle/>
                    <a:p>
                      <a:r>
                        <a:rPr lang="en-US" sz="1350" b="1">
                          <a:solidFill>
                            <a:sysClr val="windowText" lastClr="000000"/>
                          </a:solidFill>
                        </a:rPr>
                        <a:t>eternal</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lasting or existing forever; without end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99968006"/>
                  </a:ext>
                </a:extLst>
              </a:tr>
              <a:tr h="0">
                <a:tc>
                  <a:txBody>
                    <a:bodyPr/>
                    <a:lstStyle/>
                    <a:p>
                      <a:r>
                        <a:rPr lang="en-US" sz="1350" b="1">
                          <a:solidFill>
                            <a:sysClr val="windowText" lastClr="000000"/>
                          </a:solidFill>
                        </a:rPr>
                        <a:t>sin</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an act of wrongdoing against God’s law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43201981"/>
                  </a:ext>
                </a:extLst>
              </a:tr>
              <a:tr h="0">
                <a:tc>
                  <a:txBody>
                    <a:bodyPr/>
                    <a:lstStyle/>
                    <a:p>
                      <a:r>
                        <a:rPr lang="en-US" sz="1350" b="1">
                          <a:solidFill>
                            <a:sysClr val="windowText" lastClr="000000"/>
                          </a:solidFill>
                        </a:rPr>
                        <a:t>grace</a:t>
                      </a:r>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the free and unmerited </a:t>
                      </a:r>
                      <a:r>
                        <a:rPr lang="en-US" sz="1350" dirty="0" err="1">
                          <a:solidFill>
                            <a:sysClr val="windowText" lastClr="000000"/>
                          </a:solidFill>
                        </a:rPr>
                        <a:t>favour</a:t>
                      </a:r>
                      <a:r>
                        <a:rPr lang="en-US" sz="1350" dirty="0">
                          <a:solidFill>
                            <a:sysClr val="windowText" lastClr="000000"/>
                          </a:solidFill>
                        </a:rPr>
                        <a:t> of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79869843"/>
                  </a:ext>
                </a:extLst>
              </a:tr>
              <a:tr h="0">
                <a:tc>
                  <a:txBody>
                    <a:bodyPr/>
                    <a:lstStyle/>
                    <a:p>
                      <a:endParaRPr lang="en-GB" sz="135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35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7025210"/>
                  </a:ext>
                </a:extLst>
              </a:tr>
            </a:tbl>
          </a:graphicData>
        </a:graphic>
      </p:graphicFrame>
      <p:grpSp>
        <p:nvGrpSpPr>
          <p:cNvPr id="52" name="Group 51">
            <a:extLst>
              <a:ext uri="{FF2B5EF4-FFF2-40B4-BE49-F238E27FC236}">
                <a16:creationId xmlns:a16="http://schemas.microsoft.com/office/drawing/2014/main" id="{21F3BE3A-18CF-403A-AD50-1A011267DFC5}"/>
              </a:ext>
            </a:extLst>
          </p:cNvPr>
          <p:cNvGrpSpPr/>
          <p:nvPr/>
        </p:nvGrpSpPr>
        <p:grpSpPr>
          <a:xfrm>
            <a:off x="249705" y="5270381"/>
            <a:ext cx="323096" cy="323096"/>
            <a:chOff x="2582822" y="6272119"/>
            <a:chExt cx="1850236" cy="1850236"/>
          </a:xfrm>
        </p:grpSpPr>
        <p:pic>
          <p:nvPicPr>
            <p:cNvPr id="54" name="Graphic 53" descr="User with solid fill">
              <a:extLst>
                <a:ext uri="{FF2B5EF4-FFF2-40B4-BE49-F238E27FC236}">
                  <a16:creationId xmlns:a16="http://schemas.microsoft.com/office/drawing/2014/main" id="{F59C329F-52C2-4F2E-A710-F81153B840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82822" y="6272119"/>
              <a:ext cx="1850236" cy="1850236"/>
            </a:xfrm>
            <a:prstGeom prst="rect">
              <a:avLst/>
            </a:prstGeom>
          </p:spPr>
        </p:pic>
        <p:grpSp>
          <p:nvGrpSpPr>
            <p:cNvPr id="55" name="Group 54">
              <a:extLst>
                <a:ext uri="{FF2B5EF4-FFF2-40B4-BE49-F238E27FC236}">
                  <a16:creationId xmlns:a16="http://schemas.microsoft.com/office/drawing/2014/main" id="{589FD63A-85A4-440F-A090-049AD6173E83}"/>
                </a:ext>
              </a:extLst>
            </p:cNvPr>
            <p:cNvGrpSpPr/>
            <p:nvPr/>
          </p:nvGrpSpPr>
          <p:grpSpPr>
            <a:xfrm>
              <a:off x="3337457" y="7297877"/>
              <a:ext cx="402881" cy="455848"/>
              <a:chOff x="2925169" y="7231616"/>
              <a:chExt cx="497122" cy="534157"/>
            </a:xfrm>
          </p:grpSpPr>
          <p:sp>
            <p:nvSpPr>
              <p:cNvPr id="56" name="Rectangle 55">
                <a:extLst>
                  <a:ext uri="{FF2B5EF4-FFF2-40B4-BE49-F238E27FC236}">
                    <a16:creationId xmlns:a16="http://schemas.microsoft.com/office/drawing/2014/main" id="{6FE66CC8-1952-48F2-A977-0C5A16B367E7}"/>
                  </a:ext>
                </a:extLst>
              </p:cNvPr>
              <p:cNvSpPr/>
              <p:nvPr/>
            </p:nvSpPr>
            <p:spPr>
              <a:xfrm>
                <a:off x="3116135" y="7231616"/>
                <a:ext cx="120584" cy="53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106AE4FA-D1E2-41A3-91FB-86DC4C628155}"/>
                  </a:ext>
                </a:extLst>
              </p:cNvPr>
              <p:cNvSpPr/>
              <p:nvPr/>
            </p:nvSpPr>
            <p:spPr>
              <a:xfrm rot="5400000">
                <a:off x="3114636" y="7193357"/>
                <a:ext cx="118187" cy="49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72" name="Group 71">
            <a:extLst>
              <a:ext uri="{FF2B5EF4-FFF2-40B4-BE49-F238E27FC236}">
                <a16:creationId xmlns:a16="http://schemas.microsoft.com/office/drawing/2014/main" id="{532C4BAF-8F7D-404B-8C46-BE81615B7105}"/>
              </a:ext>
            </a:extLst>
          </p:cNvPr>
          <p:cNvGrpSpPr/>
          <p:nvPr/>
        </p:nvGrpSpPr>
        <p:grpSpPr>
          <a:xfrm>
            <a:off x="240773" y="4954278"/>
            <a:ext cx="351771" cy="322223"/>
            <a:chOff x="2204720" y="435980"/>
            <a:chExt cx="2601030" cy="2382544"/>
          </a:xfrm>
        </p:grpSpPr>
        <p:pic>
          <p:nvPicPr>
            <p:cNvPr id="73" name="Picture 72" descr="Icon&#10;&#10;Description automatically generated">
              <a:extLst>
                <a:ext uri="{FF2B5EF4-FFF2-40B4-BE49-F238E27FC236}">
                  <a16:creationId xmlns:a16="http://schemas.microsoft.com/office/drawing/2014/main" id="{D0339839-6120-42AB-9E6A-1A978EFC8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720" y="435980"/>
              <a:ext cx="2601030" cy="2382544"/>
            </a:xfrm>
            <a:prstGeom prst="rect">
              <a:avLst/>
            </a:prstGeom>
          </p:spPr>
        </p:pic>
        <p:grpSp>
          <p:nvGrpSpPr>
            <p:cNvPr id="74" name="Group 73">
              <a:extLst>
                <a:ext uri="{FF2B5EF4-FFF2-40B4-BE49-F238E27FC236}">
                  <a16:creationId xmlns:a16="http://schemas.microsoft.com/office/drawing/2014/main" id="{5F189B7E-DF31-4BF4-A9EA-CCC8E96B4F95}"/>
                </a:ext>
              </a:extLst>
            </p:cNvPr>
            <p:cNvGrpSpPr/>
            <p:nvPr/>
          </p:nvGrpSpPr>
          <p:grpSpPr>
            <a:xfrm>
              <a:off x="2675349" y="873761"/>
              <a:ext cx="1731847" cy="1756584"/>
              <a:chOff x="-1809537" y="8223587"/>
              <a:chExt cx="1464989" cy="1377573"/>
            </a:xfrm>
          </p:grpSpPr>
          <p:pic>
            <p:nvPicPr>
              <p:cNvPr id="75" name="Graphic 74" descr="Crown with solid fill">
                <a:extLst>
                  <a:ext uri="{FF2B5EF4-FFF2-40B4-BE49-F238E27FC236}">
                    <a16:creationId xmlns:a16="http://schemas.microsoft.com/office/drawing/2014/main" id="{89FB5100-D522-4DB0-BDBA-50947AFD9E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40206" y="8223587"/>
                <a:ext cx="687670" cy="687670"/>
              </a:xfrm>
              <a:prstGeom prst="rect">
                <a:avLst/>
              </a:prstGeom>
            </p:spPr>
          </p:pic>
          <p:sp>
            <p:nvSpPr>
              <p:cNvPr id="78" name="Graphic 96" descr="Dove with solid fill">
                <a:extLst>
                  <a:ext uri="{FF2B5EF4-FFF2-40B4-BE49-F238E27FC236}">
                    <a16:creationId xmlns:a16="http://schemas.microsoft.com/office/drawing/2014/main" id="{F0C054F8-9B2B-40AC-BA69-4BF953DA402F}"/>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79" name="Group 78">
                <a:extLst>
                  <a:ext uri="{FF2B5EF4-FFF2-40B4-BE49-F238E27FC236}">
                    <a16:creationId xmlns:a16="http://schemas.microsoft.com/office/drawing/2014/main" id="{7228AB57-AEA4-4435-A318-68106AF662D3}"/>
                  </a:ext>
                </a:extLst>
              </p:cNvPr>
              <p:cNvGrpSpPr/>
              <p:nvPr/>
            </p:nvGrpSpPr>
            <p:grpSpPr>
              <a:xfrm>
                <a:off x="-1809537" y="9030191"/>
                <a:ext cx="413278" cy="533790"/>
                <a:chOff x="2925169" y="7231616"/>
                <a:chExt cx="497122" cy="534157"/>
              </a:xfrm>
              <a:solidFill>
                <a:schemeClr val="bg1"/>
              </a:solidFill>
            </p:grpSpPr>
            <p:sp>
              <p:nvSpPr>
                <p:cNvPr id="80" name="Rectangle 79">
                  <a:extLst>
                    <a:ext uri="{FF2B5EF4-FFF2-40B4-BE49-F238E27FC236}">
                      <a16:creationId xmlns:a16="http://schemas.microsoft.com/office/drawing/2014/main" id="{1E78BFCB-97D0-4379-8DF7-E75ADFA90195}"/>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82EFB575-AD38-43ED-A4EE-C31993F33D5E}"/>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
        <p:nvSpPr>
          <p:cNvPr id="145" name="Freeform: Shape 144" descr="Grinning face outline with solid fill">
            <a:extLst>
              <a:ext uri="{FF2B5EF4-FFF2-40B4-BE49-F238E27FC236}">
                <a16:creationId xmlns:a16="http://schemas.microsoft.com/office/drawing/2014/main" id="{CF575F31-97A0-4261-80D3-B3362683E4B3}"/>
              </a:ext>
            </a:extLst>
          </p:cNvPr>
          <p:cNvSpPr/>
          <p:nvPr/>
        </p:nvSpPr>
        <p:spPr>
          <a:xfrm>
            <a:off x="248610" y="8561152"/>
            <a:ext cx="400474" cy="360427"/>
          </a:xfrm>
          <a:custGeom>
            <a:avLst/>
            <a:gdLst>
              <a:gd name="connsiteX0" fmla="*/ 390284 w 1227964"/>
              <a:gd name="connsiteY0" fmla="*/ 558747 h 1105168"/>
              <a:gd name="connsiteX1" fmla="*/ 613645 w 1227964"/>
              <a:gd name="connsiteY1" fmla="*/ 697727 h 1105168"/>
              <a:gd name="connsiteX2" fmla="*/ 837006 w 1227964"/>
              <a:gd name="connsiteY2" fmla="*/ 558747 h 1105168"/>
              <a:gd name="connsiteX3" fmla="*/ 613645 w 1227964"/>
              <a:gd name="connsiteY3" fmla="*/ 558747 h 1105168"/>
              <a:gd name="connsiteX4" fmla="*/ 772479 w 1227964"/>
              <a:gd name="connsiteY4" fmla="*/ 300640 h 1105168"/>
              <a:gd name="connsiteX5" fmla="*/ 712916 w 1227964"/>
              <a:gd name="connsiteY5" fmla="*/ 360203 h 1105168"/>
              <a:gd name="connsiteX6" fmla="*/ 772479 w 1227964"/>
              <a:gd name="connsiteY6" fmla="*/ 419766 h 1105168"/>
              <a:gd name="connsiteX7" fmla="*/ 832042 w 1227964"/>
              <a:gd name="connsiteY7" fmla="*/ 360203 h 1105168"/>
              <a:gd name="connsiteX8" fmla="*/ 772479 w 1227964"/>
              <a:gd name="connsiteY8" fmla="*/ 300640 h 1105168"/>
              <a:gd name="connsiteX9" fmla="*/ 454810 w 1227964"/>
              <a:gd name="connsiteY9" fmla="*/ 300640 h 1105168"/>
              <a:gd name="connsiteX10" fmla="*/ 395247 w 1227964"/>
              <a:gd name="connsiteY10" fmla="*/ 360203 h 1105168"/>
              <a:gd name="connsiteX11" fmla="*/ 454810 w 1227964"/>
              <a:gd name="connsiteY11" fmla="*/ 419766 h 1105168"/>
              <a:gd name="connsiteX12" fmla="*/ 514373 w 1227964"/>
              <a:gd name="connsiteY12" fmla="*/ 360203 h 1105168"/>
              <a:gd name="connsiteX13" fmla="*/ 454810 w 1227964"/>
              <a:gd name="connsiteY13" fmla="*/ 300640 h 1105168"/>
              <a:gd name="connsiteX14" fmla="*/ 613643 w 1227964"/>
              <a:gd name="connsiteY14" fmla="*/ 82242 h 1105168"/>
              <a:gd name="connsiteX15" fmla="*/ 951166 w 1227964"/>
              <a:gd name="connsiteY15" fmla="*/ 419765 h 1105168"/>
              <a:gd name="connsiteX16" fmla="*/ 613643 w 1227964"/>
              <a:gd name="connsiteY16" fmla="*/ 757288 h 1105168"/>
              <a:gd name="connsiteX17" fmla="*/ 276120 w 1227964"/>
              <a:gd name="connsiteY17" fmla="*/ 419765 h 1105168"/>
              <a:gd name="connsiteX18" fmla="*/ 613643 w 1227964"/>
              <a:gd name="connsiteY18" fmla="*/ 82242 h 1105168"/>
              <a:gd name="connsiteX19" fmla="*/ 613643 w 1227964"/>
              <a:gd name="connsiteY19" fmla="*/ 42533 h 1105168"/>
              <a:gd name="connsiteX20" fmla="*/ 236411 w 1227964"/>
              <a:gd name="connsiteY20" fmla="*/ 419765 h 1105168"/>
              <a:gd name="connsiteX21" fmla="*/ 613643 w 1227964"/>
              <a:gd name="connsiteY21" fmla="*/ 796997 h 1105168"/>
              <a:gd name="connsiteX22" fmla="*/ 990875 w 1227964"/>
              <a:gd name="connsiteY22" fmla="*/ 419765 h 1105168"/>
              <a:gd name="connsiteX23" fmla="*/ 613643 w 1227964"/>
              <a:gd name="connsiteY23" fmla="*/ 42533 h 1105168"/>
              <a:gd name="connsiteX24" fmla="*/ 98237 w 1227964"/>
              <a:gd name="connsiteY24" fmla="*/ 0 h 1105168"/>
              <a:gd name="connsiteX25" fmla="*/ 1129727 w 1227964"/>
              <a:gd name="connsiteY25" fmla="*/ 0 h 1105168"/>
              <a:gd name="connsiteX26" fmla="*/ 1227964 w 1227964"/>
              <a:gd name="connsiteY26" fmla="*/ 98237 h 1105168"/>
              <a:gd name="connsiteX27" fmla="*/ 1227964 w 1227964"/>
              <a:gd name="connsiteY27" fmla="*/ 761338 h 1105168"/>
              <a:gd name="connsiteX28" fmla="*/ 1129727 w 1227964"/>
              <a:gd name="connsiteY28" fmla="*/ 859575 h 1105168"/>
              <a:gd name="connsiteX29" fmla="*/ 982371 w 1227964"/>
              <a:gd name="connsiteY29" fmla="*/ 859575 h 1105168"/>
              <a:gd name="connsiteX30" fmla="*/ 982371 w 1227964"/>
              <a:gd name="connsiteY30" fmla="*/ 1105168 h 1105168"/>
              <a:gd name="connsiteX31" fmla="*/ 736778 w 1227964"/>
              <a:gd name="connsiteY31" fmla="*/ 859575 h 1105168"/>
              <a:gd name="connsiteX32" fmla="*/ 98237 w 1227964"/>
              <a:gd name="connsiteY32" fmla="*/ 859575 h 1105168"/>
              <a:gd name="connsiteX33" fmla="*/ 0 w 1227964"/>
              <a:gd name="connsiteY33" fmla="*/ 761338 h 1105168"/>
              <a:gd name="connsiteX34" fmla="*/ 0 w 1227964"/>
              <a:gd name="connsiteY34" fmla="*/ 98237 h 1105168"/>
              <a:gd name="connsiteX35" fmla="*/ 98237 w 1227964"/>
              <a:gd name="connsiteY35" fmla="*/ 0 h 11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27964" h="1105168">
                <a:moveTo>
                  <a:pt x="390284" y="558747"/>
                </a:moveTo>
                <a:cubicBezTo>
                  <a:pt x="430985" y="641142"/>
                  <a:pt x="515366" y="697727"/>
                  <a:pt x="613645" y="697727"/>
                </a:cubicBezTo>
                <a:cubicBezTo>
                  <a:pt x="711924" y="697727"/>
                  <a:pt x="796305" y="641142"/>
                  <a:pt x="837006" y="558747"/>
                </a:cubicBezTo>
                <a:lnTo>
                  <a:pt x="613645" y="558747"/>
                </a:lnTo>
                <a:close/>
                <a:moveTo>
                  <a:pt x="772479" y="300640"/>
                </a:moveTo>
                <a:cubicBezTo>
                  <a:pt x="739583" y="300640"/>
                  <a:pt x="712916" y="327307"/>
                  <a:pt x="712916" y="360203"/>
                </a:cubicBezTo>
                <a:cubicBezTo>
                  <a:pt x="712916" y="393099"/>
                  <a:pt x="739583" y="419766"/>
                  <a:pt x="772479" y="419766"/>
                </a:cubicBezTo>
                <a:cubicBezTo>
                  <a:pt x="805375" y="419766"/>
                  <a:pt x="832042" y="393099"/>
                  <a:pt x="832042" y="360203"/>
                </a:cubicBezTo>
                <a:cubicBezTo>
                  <a:pt x="832042" y="327307"/>
                  <a:pt x="805375" y="300640"/>
                  <a:pt x="772479" y="300640"/>
                </a:cubicBezTo>
                <a:close/>
                <a:moveTo>
                  <a:pt x="454810" y="300640"/>
                </a:moveTo>
                <a:cubicBezTo>
                  <a:pt x="421914" y="300640"/>
                  <a:pt x="395247" y="327307"/>
                  <a:pt x="395247" y="360203"/>
                </a:cubicBezTo>
                <a:cubicBezTo>
                  <a:pt x="395247" y="393099"/>
                  <a:pt x="421914" y="419766"/>
                  <a:pt x="454810" y="419766"/>
                </a:cubicBezTo>
                <a:cubicBezTo>
                  <a:pt x="487706" y="419766"/>
                  <a:pt x="514373" y="393099"/>
                  <a:pt x="514373" y="360203"/>
                </a:cubicBezTo>
                <a:cubicBezTo>
                  <a:pt x="514373" y="327307"/>
                  <a:pt x="487706" y="300640"/>
                  <a:pt x="454810" y="300640"/>
                </a:cubicBezTo>
                <a:close/>
                <a:moveTo>
                  <a:pt x="613643" y="82242"/>
                </a:moveTo>
                <a:cubicBezTo>
                  <a:pt x="799281" y="82242"/>
                  <a:pt x="951166" y="234127"/>
                  <a:pt x="951166" y="419765"/>
                </a:cubicBezTo>
                <a:cubicBezTo>
                  <a:pt x="951166" y="605403"/>
                  <a:pt x="799281" y="757288"/>
                  <a:pt x="613643" y="757288"/>
                </a:cubicBezTo>
                <a:cubicBezTo>
                  <a:pt x="428005" y="757288"/>
                  <a:pt x="276120" y="605403"/>
                  <a:pt x="276120" y="419765"/>
                </a:cubicBezTo>
                <a:cubicBezTo>
                  <a:pt x="276120" y="234127"/>
                  <a:pt x="428005" y="82242"/>
                  <a:pt x="613643" y="82242"/>
                </a:cubicBezTo>
                <a:close/>
                <a:moveTo>
                  <a:pt x="613643" y="42533"/>
                </a:moveTo>
                <a:cubicBezTo>
                  <a:pt x="405173" y="42533"/>
                  <a:pt x="236411" y="211295"/>
                  <a:pt x="236411" y="419765"/>
                </a:cubicBezTo>
                <a:cubicBezTo>
                  <a:pt x="236411" y="628235"/>
                  <a:pt x="405173" y="796997"/>
                  <a:pt x="613643" y="796997"/>
                </a:cubicBezTo>
                <a:cubicBezTo>
                  <a:pt x="822113" y="796997"/>
                  <a:pt x="990875" y="628235"/>
                  <a:pt x="990875" y="419765"/>
                </a:cubicBezTo>
                <a:cubicBezTo>
                  <a:pt x="990875" y="211295"/>
                  <a:pt x="822113" y="42533"/>
                  <a:pt x="613643" y="42533"/>
                </a:cubicBezTo>
                <a:close/>
                <a:moveTo>
                  <a:pt x="98237" y="0"/>
                </a:moveTo>
                <a:lnTo>
                  <a:pt x="1129727" y="0"/>
                </a:lnTo>
                <a:cubicBezTo>
                  <a:pt x="1183757" y="0"/>
                  <a:pt x="1227964" y="44207"/>
                  <a:pt x="1227964" y="98237"/>
                </a:cubicBezTo>
                <a:lnTo>
                  <a:pt x="1227964" y="761338"/>
                </a:lnTo>
                <a:cubicBezTo>
                  <a:pt x="1227964" y="815368"/>
                  <a:pt x="1183757" y="859575"/>
                  <a:pt x="1129727" y="859575"/>
                </a:cubicBezTo>
                <a:lnTo>
                  <a:pt x="982371" y="859575"/>
                </a:lnTo>
                <a:lnTo>
                  <a:pt x="982371" y="1105168"/>
                </a:lnTo>
                <a:lnTo>
                  <a:pt x="736778" y="859575"/>
                </a:lnTo>
                <a:lnTo>
                  <a:pt x="98237" y="859575"/>
                </a:lnTo>
                <a:cubicBezTo>
                  <a:pt x="44207" y="859575"/>
                  <a:pt x="0" y="815368"/>
                  <a:pt x="0" y="761338"/>
                </a:cubicBezTo>
                <a:lnTo>
                  <a:pt x="0" y="98237"/>
                </a:lnTo>
                <a:cubicBezTo>
                  <a:pt x="0" y="44207"/>
                  <a:pt x="44207" y="0"/>
                  <a:pt x="98237" y="0"/>
                </a:cubicBezTo>
                <a:close/>
              </a:path>
            </a:pathLst>
          </a:custGeom>
          <a:solidFill>
            <a:srgbClr val="0070C0"/>
          </a:solidFill>
          <a:ln w="9922" cap="flat">
            <a:noFill/>
            <a:prstDash val="solid"/>
            <a:miter/>
          </a:ln>
        </p:spPr>
        <p:txBody>
          <a:bodyPr rtlCol="0" anchor="ctr"/>
          <a:lstStyle/>
          <a:p>
            <a:endParaRPr lang="en-GB"/>
          </a:p>
        </p:txBody>
      </p:sp>
      <p:grpSp>
        <p:nvGrpSpPr>
          <p:cNvPr id="94" name="Group 93">
            <a:extLst>
              <a:ext uri="{FF2B5EF4-FFF2-40B4-BE49-F238E27FC236}">
                <a16:creationId xmlns:a16="http://schemas.microsoft.com/office/drawing/2014/main" id="{D64C3716-4113-4F72-9255-0FC65C92146A}"/>
              </a:ext>
            </a:extLst>
          </p:cNvPr>
          <p:cNvGrpSpPr/>
          <p:nvPr/>
        </p:nvGrpSpPr>
        <p:grpSpPr>
          <a:xfrm>
            <a:off x="276613" y="6748638"/>
            <a:ext cx="293942" cy="250269"/>
            <a:chOff x="-3404594" y="3716136"/>
            <a:chExt cx="1731213" cy="1473996"/>
          </a:xfrm>
        </p:grpSpPr>
        <p:sp>
          <p:nvSpPr>
            <p:cNvPr id="95" name="Freeform: Shape 94">
              <a:extLst>
                <a:ext uri="{FF2B5EF4-FFF2-40B4-BE49-F238E27FC236}">
                  <a16:creationId xmlns:a16="http://schemas.microsoft.com/office/drawing/2014/main" id="{E589F7B9-348E-44E4-AE2B-8B0B08C864AE}"/>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solidFill>
              <a:srgbClr val="0070C0"/>
            </a:solidFill>
            <a:ln w="25896"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8A667F30-D67A-4DF3-915D-C7B082992346}"/>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solidFill>
              <a:srgbClr val="0070C0"/>
            </a:solidFill>
            <a:ln w="25896" cap="flat">
              <a:noFill/>
              <a:prstDash val="solid"/>
              <a:miter/>
            </a:ln>
          </p:spPr>
          <p:txBody>
            <a:bodyPr rtlCol="0" anchor="ctr"/>
            <a:lstStyle/>
            <a:p>
              <a:endParaRPr lang="en-GB"/>
            </a:p>
          </p:txBody>
        </p:sp>
        <p:sp>
          <p:nvSpPr>
            <p:cNvPr id="97" name="Graphic 281" descr="Storytelling with solid fill">
              <a:extLst>
                <a:ext uri="{FF2B5EF4-FFF2-40B4-BE49-F238E27FC236}">
                  <a16:creationId xmlns:a16="http://schemas.microsoft.com/office/drawing/2014/main" id="{CA146715-6E3C-4567-AE88-9026616DD634}"/>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98" name="Graphic 281" descr="Storytelling with solid fill">
              <a:extLst>
                <a:ext uri="{FF2B5EF4-FFF2-40B4-BE49-F238E27FC236}">
                  <a16:creationId xmlns:a16="http://schemas.microsoft.com/office/drawing/2014/main" id="{8AC2D28D-19F6-4BE7-95F8-627C68156F62}"/>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99" name="Graphic 281" descr="Storytelling with solid fill">
              <a:extLst>
                <a:ext uri="{FF2B5EF4-FFF2-40B4-BE49-F238E27FC236}">
                  <a16:creationId xmlns:a16="http://schemas.microsoft.com/office/drawing/2014/main" id="{A9E9D0CA-FB0D-44CA-BF14-70CF8C0160A4}"/>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solidFill>
              <a:srgbClr val="0070C0"/>
            </a:solidFill>
            <a:ln w="20241" cap="flat">
              <a:noFill/>
              <a:prstDash val="solid"/>
              <a:miter/>
            </a:ln>
          </p:spPr>
          <p:txBody>
            <a:bodyPr rtlCol="0" anchor="ctr"/>
            <a:lstStyle/>
            <a:p>
              <a:endParaRPr lang="en-GB"/>
            </a:p>
          </p:txBody>
        </p:sp>
        <p:sp>
          <p:nvSpPr>
            <p:cNvPr id="100" name="Graphic 281" descr="Storytelling with solid fill">
              <a:extLst>
                <a:ext uri="{FF2B5EF4-FFF2-40B4-BE49-F238E27FC236}">
                  <a16:creationId xmlns:a16="http://schemas.microsoft.com/office/drawing/2014/main" id="{619119F6-FD10-42AE-B4F8-97F06380C6F0}"/>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solidFill>
              <a:srgbClr val="0070C0"/>
            </a:solidFill>
            <a:ln w="20241" cap="flat">
              <a:noFill/>
              <a:prstDash val="solid"/>
              <a:miter/>
            </a:ln>
          </p:spPr>
          <p:txBody>
            <a:bodyPr rtlCol="0" anchor="ctr"/>
            <a:lstStyle/>
            <a:p>
              <a:endParaRPr lang="en-GB"/>
            </a:p>
          </p:txBody>
        </p:sp>
        <p:sp>
          <p:nvSpPr>
            <p:cNvPr id="101" name="Graphic 281" descr="Storytelling with solid fill">
              <a:extLst>
                <a:ext uri="{FF2B5EF4-FFF2-40B4-BE49-F238E27FC236}">
                  <a16:creationId xmlns:a16="http://schemas.microsoft.com/office/drawing/2014/main" id="{F1D9A50B-36D3-414E-A4F3-DD39A3F3479E}"/>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solidFill>
              <a:srgbClr val="0070C0"/>
            </a:solidFill>
            <a:ln w="20241" cap="flat">
              <a:noFill/>
              <a:prstDash val="solid"/>
              <a:miter/>
            </a:ln>
          </p:spPr>
          <p:txBody>
            <a:bodyPr rtlCol="0" anchor="ctr"/>
            <a:lstStyle/>
            <a:p>
              <a:endParaRPr lang="en-GB"/>
            </a:p>
          </p:txBody>
        </p:sp>
        <p:sp>
          <p:nvSpPr>
            <p:cNvPr id="102" name="Graphic 281" descr="Storytelling with solid fill">
              <a:extLst>
                <a:ext uri="{FF2B5EF4-FFF2-40B4-BE49-F238E27FC236}">
                  <a16:creationId xmlns:a16="http://schemas.microsoft.com/office/drawing/2014/main" id="{BCB0A378-31B8-45A2-B90F-29BACEB886C1}"/>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solidFill>
              <a:srgbClr val="0070C0"/>
            </a:solidFill>
            <a:ln w="20241" cap="flat">
              <a:noFill/>
              <a:prstDash val="solid"/>
              <a:miter/>
            </a:ln>
          </p:spPr>
          <p:txBody>
            <a:bodyPr rtlCol="0" anchor="ctr"/>
            <a:lstStyle/>
            <a:p>
              <a:endParaRPr lang="en-GB"/>
            </a:p>
          </p:txBody>
        </p:sp>
        <p:sp>
          <p:nvSpPr>
            <p:cNvPr id="103" name="Graphic 281" descr="Storytelling with solid fill">
              <a:extLst>
                <a:ext uri="{FF2B5EF4-FFF2-40B4-BE49-F238E27FC236}">
                  <a16:creationId xmlns:a16="http://schemas.microsoft.com/office/drawing/2014/main" id="{643CF1B6-E85D-4A06-B91C-77067F267618}"/>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solidFill>
              <a:srgbClr val="0070C0"/>
            </a:solidFill>
            <a:ln w="20241" cap="flat">
              <a:noFill/>
              <a:prstDash val="solid"/>
              <a:miter/>
            </a:ln>
          </p:spPr>
          <p:txBody>
            <a:bodyPr rtlCol="0" anchor="ctr"/>
            <a:lstStyle/>
            <a:p>
              <a:endParaRPr lang="en-GB"/>
            </a:p>
          </p:txBody>
        </p:sp>
        <p:sp>
          <p:nvSpPr>
            <p:cNvPr id="104" name="Graphic 281" descr="Storytelling with solid fill">
              <a:extLst>
                <a:ext uri="{FF2B5EF4-FFF2-40B4-BE49-F238E27FC236}">
                  <a16:creationId xmlns:a16="http://schemas.microsoft.com/office/drawing/2014/main" id="{C42B5160-8222-44DD-86E1-494EFC6E1C91}"/>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solidFill>
              <a:srgbClr val="0070C0"/>
            </a:solidFill>
            <a:ln w="20241" cap="flat">
              <a:noFill/>
              <a:prstDash val="solid"/>
              <a:miter/>
            </a:ln>
          </p:spPr>
          <p:txBody>
            <a:bodyPr rtlCol="0" anchor="ctr"/>
            <a:lstStyle/>
            <a:p>
              <a:endParaRPr lang="en-GB"/>
            </a:p>
          </p:txBody>
        </p:sp>
        <p:sp>
          <p:nvSpPr>
            <p:cNvPr id="105" name="Graphic 281" descr="Storytelling with solid fill">
              <a:extLst>
                <a:ext uri="{FF2B5EF4-FFF2-40B4-BE49-F238E27FC236}">
                  <a16:creationId xmlns:a16="http://schemas.microsoft.com/office/drawing/2014/main" id="{D83D159D-1C58-4B45-96C9-1D26179121EF}"/>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solidFill>
              <a:srgbClr val="0070C0"/>
            </a:solidFill>
            <a:ln w="20241" cap="flat">
              <a:noFill/>
              <a:prstDash val="solid"/>
              <a:miter/>
            </a:ln>
          </p:spPr>
          <p:txBody>
            <a:bodyPr rtlCol="0" anchor="ctr"/>
            <a:lstStyle/>
            <a:p>
              <a:endParaRPr lang="en-GB"/>
            </a:p>
          </p:txBody>
        </p:sp>
        <p:sp>
          <p:nvSpPr>
            <p:cNvPr id="106" name="Graphic 281" descr="Storytelling with solid fill">
              <a:extLst>
                <a:ext uri="{FF2B5EF4-FFF2-40B4-BE49-F238E27FC236}">
                  <a16:creationId xmlns:a16="http://schemas.microsoft.com/office/drawing/2014/main" id="{77E47176-0D32-4818-AF84-DB25FBCB654C}"/>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solidFill>
              <a:srgbClr val="0070C0"/>
            </a:solidFill>
            <a:ln w="20241" cap="flat">
              <a:noFill/>
              <a:prstDash val="solid"/>
              <a:miter/>
            </a:ln>
          </p:spPr>
          <p:txBody>
            <a:bodyPr rtlCol="0" anchor="ctr"/>
            <a:lstStyle/>
            <a:p>
              <a:endParaRPr lang="en-GB"/>
            </a:p>
          </p:txBody>
        </p:sp>
        <p:sp>
          <p:nvSpPr>
            <p:cNvPr id="107" name="Graphic 281" descr="Storytelling with solid fill">
              <a:extLst>
                <a:ext uri="{FF2B5EF4-FFF2-40B4-BE49-F238E27FC236}">
                  <a16:creationId xmlns:a16="http://schemas.microsoft.com/office/drawing/2014/main" id="{B062C6FC-63B6-4FAF-A9EC-E89B02303EAC}"/>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solidFill>
              <a:srgbClr val="0070C0"/>
            </a:solidFill>
            <a:ln w="20241" cap="flat">
              <a:noFill/>
              <a:prstDash val="solid"/>
              <a:miter/>
            </a:ln>
          </p:spPr>
          <p:txBody>
            <a:bodyPr rtlCol="0" anchor="ctr"/>
            <a:lstStyle/>
            <a:p>
              <a:endParaRPr lang="en-GB"/>
            </a:p>
          </p:txBody>
        </p:sp>
        <p:sp>
          <p:nvSpPr>
            <p:cNvPr id="108" name="Graphic 281" descr="Storytelling with solid fill">
              <a:extLst>
                <a:ext uri="{FF2B5EF4-FFF2-40B4-BE49-F238E27FC236}">
                  <a16:creationId xmlns:a16="http://schemas.microsoft.com/office/drawing/2014/main" id="{847A8648-2323-4C69-9806-08326ED4B5E0}"/>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solidFill>
              <a:srgbClr val="0070C0"/>
            </a:solidFill>
            <a:ln w="20241" cap="flat">
              <a:noFill/>
              <a:prstDash val="solid"/>
              <a:miter/>
            </a:ln>
          </p:spPr>
          <p:txBody>
            <a:bodyPr rtlCol="0" anchor="ctr"/>
            <a:lstStyle/>
            <a:p>
              <a:endParaRPr lang="en-GB"/>
            </a:p>
          </p:txBody>
        </p:sp>
        <p:sp>
          <p:nvSpPr>
            <p:cNvPr id="109" name="Graphic 281" descr="Storytelling with solid fill">
              <a:extLst>
                <a:ext uri="{FF2B5EF4-FFF2-40B4-BE49-F238E27FC236}">
                  <a16:creationId xmlns:a16="http://schemas.microsoft.com/office/drawing/2014/main" id="{C5272DD8-6464-48E0-8C01-DC6C4F73D884}"/>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solidFill>
              <a:srgbClr val="0070C0"/>
            </a:solidFill>
            <a:ln w="20241" cap="flat">
              <a:noFill/>
              <a:prstDash val="solid"/>
              <a:miter/>
            </a:ln>
          </p:spPr>
          <p:txBody>
            <a:bodyPr rtlCol="0" anchor="ctr"/>
            <a:lstStyle/>
            <a:p>
              <a:endParaRPr lang="en-GB"/>
            </a:p>
          </p:txBody>
        </p:sp>
        <p:sp>
          <p:nvSpPr>
            <p:cNvPr id="110" name="Flowchart: Terminator 109">
              <a:extLst>
                <a:ext uri="{FF2B5EF4-FFF2-40B4-BE49-F238E27FC236}">
                  <a16:creationId xmlns:a16="http://schemas.microsoft.com/office/drawing/2014/main" id="{01889E77-088F-40FC-BFCB-23F1A4E1AFDA}"/>
                </a:ext>
              </a:extLst>
            </p:cNvPr>
            <p:cNvSpPr/>
            <p:nvPr/>
          </p:nvSpPr>
          <p:spPr>
            <a:xfrm rot="1475989" flipH="1">
              <a:off x="-2296138" y="3995260"/>
              <a:ext cx="233937" cy="1153609"/>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Flowchart: Terminator 110">
              <a:extLst>
                <a:ext uri="{FF2B5EF4-FFF2-40B4-BE49-F238E27FC236}">
                  <a16:creationId xmlns:a16="http://schemas.microsoft.com/office/drawing/2014/main" id="{4143785A-695E-410E-8B5D-7EA37BC17C75}"/>
                </a:ext>
              </a:extLst>
            </p:cNvPr>
            <p:cNvSpPr/>
            <p:nvPr/>
          </p:nvSpPr>
          <p:spPr>
            <a:xfrm rot="20124011">
              <a:off x="-3051678" y="3915670"/>
              <a:ext cx="233937" cy="1153609"/>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Group 111">
            <a:extLst>
              <a:ext uri="{FF2B5EF4-FFF2-40B4-BE49-F238E27FC236}">
                <a16:creationId xmlns:a16="http://schemas.microsoft.com/office/drawing/2014/main" id="{AE96BCB3-51A5-4DC3-BEB0-0AE474769D7B}"/>
              </a:ext>
            </a:extLst>
          </p:cNvPr>
          <p:cNvGrpSpPr/>
          <p:nvPr/>
        </p:nvGrpSpPr>
        <p:grpSpPr>
          <a:xfrm>
            <a:off x="289705" y="5589380"/>
            <a:ext cx="254635" cy="254635"/>
            <a:chOff x="338017" y="2561241"/>
            <a:chExt cx="2033058" cy="2033058"/>
          </a:xfrm>
          <a:solidFill>
            <a:srgbClr val="0070C0"/>
          </a:solidFill>
        </p:grpSpPr>
        <p:sp>
          <p:nvSpPr>
            <p:cNvPr id="113" name="Graphic 21" descr="Books on shelf with solid fill">
              <a:extLst>
                <a:ext uri="{FF2B5EF4-FFF2-40B4-BE49-F238E27FC236}">
                  <a16:creationId xmlns:a16="http://schemas.microsoft.com/office/drawing/2014/main" id="{FCED3839-B01F-4F62-8FC1-51ED49D4D6DD}"/>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14" name="Graphic 21" descr="Books on shelf with solid fill">
              <a:extLst>
                <a:ext uri="{FF2B5EF4-FFF2-40B4-BE49-F238E27FC236}">
                  <a16:creationId xmlns:a16="http://schemas.microsoft.com/office/drawing/2014/main" id="{2E098943-4959-444E-890E-FB8C02A7EBA2}"/>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15" name="Graphic 21" descr="Books on shelf with solid fill">
              <a:extLst>
                <a:ext uri="{FF2B5EF4-FFF2-40B4-BE49-F238E27FC236}">
                  <a16:creationId xmlns:a16="http://schemas.microsoft.com/office/drawing/2014/main" id="{935A8D17-3AA8-4A40-A19C-8757AD3E5458}"/>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16" name="Graphic 21" descr="Books on shelf with solid fill">
              <a:extLst>
                <a:ext uri="{FF2B5EF4-FFF2-40B4-BE49-F238E27FC236}">
                  <a16:creationId xmlns:a16="http://schemas.microsoft.com/office/drawing/2014/main" id="{342B50D2-ECD4-4321-9DB0-BF449DB24F00}"/>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17" name="Graphic 21" descr="Books on shelf with solid fill">
              <a:extLst>
                <a:ext uri="{FF2B5EF4-FFF2-40B4-BE49-F238E27FC236}">
                  <a16:creationId xmlns:a16="http://schemas.microsoft.com/office/drawing/2014/main" id="{6CB20636-0FA8-4ADC-ACFA-1EB3697D1097}"/>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18" name="Graphic 21" descr="Books on shelf with solid fill">
              <a:extLst>
                <a:ext uri="{FF2B5EF4-FFF2-40B4-BE49-F238E27FC236}">
                  <a16:creationId xmlns:a16="http://schemas.microsoft.com/office/drawing/2014/main" id="{C313459A-769A-4B96-B451-202B048A34DE}"/>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19" name="Rectangle 118">
              <a:extLst>
                <a:ext uri="{FF2B5EF4-FFF2-40B4-BE49-F238E27FC236}">
                  <a16:creationId xmlns:a16="http://schemas.microsoft.com/office/drawing/2014/main" id="{7C3B9757-75F1-4FC8-806D-2579CD73DFF8}"/>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Freeform: Shape 119">
              <a:extLst>
                <a:ext uri="{FF2B5EF4-FFF2-40B4-BE49-F238E27FC236}">
                  <a16:creationId xmlns:a16="http://schemas.microsoft.com/office/drawing/2014/main" id="{223745DF-7E7C-416C-965C-451D854E0C67}"/>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122" name="TextBox 121">
            <a:extLst>
              <a:ext uri="{FF2B5EF4-FFF2-40B4-BE49-F238E27FC236}">
                <a16:creationId xmlns:a16="http://schemas.microsoft.com/office/drawing/2014/main" id="{15CBB56B-125D-4456-9082-C8751A5F01D5}"/>
              </a:ext>
            </a:extLst>
          </p:cNvPr>
          <p:cNvSpPr txBox="1"/>
          <p:nvPr/>
        </p:nvSpPr>
        <p:spPr>
          <a:xfrm>
            <a:off x="324724" y="5898150"/>
            <a:ext cx="184599" cy="223940"/>
          </a:xfrm>
          <a:custGeom>
            <a:avLst/>
            <a:gdLst/>
            <a:ahLst/>
            <a:cxnLst/>
            <a:rect l="l" t="t" r="r" b="b"/>
            <a:pathLst>
              <a:path w="1297651" h="1574200">
                <a:moveTo>
                  <a:pt x="965113" y="676239"/>
                </a:moveTo>
                <a:cubicBezTo>
                  <a:pt x="942193" y="676239"/>
                  <a:pt x="921525" y="679104"/>
                  <a:pt x="903107" y="684834"/>
                </a:cubicBezTo>
                <a:cubicBezTo>
                  <a:pt x="884690" y="690564"/>
                  <a:pt x="869069" y="698613"/>
                  <a:pt x="856245" y="708982"/>
                </a:cubicBezTo>
                <a:cubicBezTo>
                  <a:pt x="843421" y="719350"/>
                  <a:pt x="833598" y="731833"/>
                  <a:pt x="826777" y="746431"/>
                </a:cubicBezTo>
                <a:cubicBezTo>
                  <a:pt x="819956" y="761028"/>
                  <a:pt x="816545" y="777058"/>
                  <a:pt x="816545" y="794521"/>
                </a:cubicBezTo>
                <a:cubicBezTo>
                  <a:pt x="816545" y="811710"/>
                  <a:pt x="819069" y="826444"/>
                  <a:pt x="824117" y="838723"/>
                </a:cubicBezTo>
                <a:cubicBezTo>
                  <a:pt x="829165" y="851001"/>
                  <a:pt x="835849" y="861506"/>
                  <a:pt x="844171" y="870237"/>
                </a:cubicBezTo>
                <a:cubicBezTo>
                  <a:pt x="852493" y="878968"/>
                  <a:pt x="861907" y="886335"/>
                  <a:pt x="872411" y="892338"/>
                </a:cubicBezTo>
                <a:cubicBezTo>
                  <a:pt x="882916" y="898341"/>
                  <a:pt x="893694" y="903661"/>
                  <a:pt x="904744" y="908300"/>
                </a:cubicBezTo>
                <a:cubicBezTo>
                  <a:pt x="915795" y="912938"/>
                  <a:pt x="926573" y="917167"/>
                  <a:pt x="937077" y="920987"/>
                </a:cubicBezTo>
                <a:cubicBezTo>
                  <a:pt x="947582" y="924807"/>
                  <a:pt x="956995" y="928900"/>
                  <a:pt x="965317" y="933266"/>
                </a:cubicBezTo>
                <a:cubicBezTo>
                  <a:pt x="973639" y="937631"/>
                  <a:pt x="980324" y="942747"/>
                  <a:pt x="985372" y="948614"/>
                </a:cubicBezTo>
                <a:cubicBezTo>
                  <a:pt x="990420" y="954480"/>
                  <a:pt x="992944" y="961506"/>
                  <a:pt x="992944" y="969691"/>
                </a:cubicBezTo>
                <a:cubicBezTo>
                  <a:pt x="992944" y="976785"/>
                  <a:pt x="991579" y="983061"/>
                  <a:pt x="988851" y="988518"/>
                </a:cubicBezTo>
                <a:cubicBezTo>
                  <a:pt x="986122" y="993975"/>
                  <a:pt x="982098" y="998477"/>
                  <a:pt x="976777" y="1002024"/>
                </a:cubicBezTo>
                <a:cubicBezTo>
                  <a:pt x="971457" y="1005571"/>
                  <a:pt x="965181" y="1008300"/>
                  <a:pt x="957950" y="1010210"/>
                </a:cubicBezTo>
                <a:cubicBezTo>
                  <a:pt x="950720" y="1012120"/>
                  <a:pt x="942466" y="1013075"/>
                  <a:pt x="933189" y="1013075"/>
                </a:cubicBezTo>
                <a:cubicBezTo>
                  <a:pt x="918455" y="1013075"/>
                  <a:pt x="905290" y="1011301"/>
                  <a:pt x="893694" y="1007754"/>
                </a:cubicBezTo>
                <a:cubicBezTo>
                  <a:pt x="882098" y="1004207"/>
                  <a:pt x="871934" y="1000387"/>
                  <a:pt x="863203" y="996294"/>
                </a:cubicBezTo>
                <a:cubicBezTo>
                  <a:pt x="854471" y="992202"/>
                  <a:pt x="847173" y="988450"/>
                  <a:pt x="841306" y="985039"/>
                </a:cubicBezTo>
                <a:cubicBezTo>
                  <a:pt x="835440" y="981629"/>
                  <a:pt x="831006" y="979923"/>
                  <a:pt x="828005" y="979923"/>
                </a:cubicBezTo>
                <a:cubicBezTo>
                  <a:pt x="825549" y="979923"/>
                  <a:pt x="823503" y="980401"/>
                  <a:pt x="821866" y="981356"/>
                </a:cubicBezTo>
                <a:cubicBezTo>
                  <a:pt x="820229" y="982311"/>
                  <a:pt x="818864" y="984221"/>
                  <a:pt x="817773" y="987086"/>
                </a:cubicBezTo>
                <a:cubicBezTo>
                  <a:pt x="816682" y="989951"/>
                  <a:pt x="815863" y="993771"/>
                  <a:pt x="815317" y="998545"/>
                </a:cubicBezTo>
                <a:cubicBezTo>
                  <a:pt x="814772" y="1003320"/>
                  <a:pt x="814499" y="1009664"/>
                  <a:pt x="814499" y="1017577"/>
                </a:cubicBezTo>
                <a:cubicBezTo>
                  <a:pt x="814499" y="1029582"/>
                  <a:pt x="815317" y="1038655"/>
                  <a:pt x="816954" y="1044794"/>
                </a:cubicBezTo>
                <a:cubicBezTo>
                  <a:pt x="818591" y="1050933"/>
                  <a:pt x="820911" y="1055435"/>
                  <a:pt x="823912" y="1058300"/>
                </a:cubicBezTo>
                <a:cubicBezTo>
                  <a:pt x="826913" y="1061165"/>
                  <a:pt x="831688" y="1064234"/>
                  <a:pt x="838237" y="1067509"/>
                </a:cubicBezTo>
                <a:cubicBezTo>
                  <a:pt x="844785" y="1070783"/>
                  <a:pt x="852971" y="1073989"/>
                  <a:pt x="862793" y="1077127"/>
                </a:cubicBezTo>
                <a:cubicBezTo>
                  <a:pt x="872616" y="1080264"/>
                  <a:pt x="883735" y="1082857"/>
                  <a:pt x="896150" y="1084903"/>
                </a:cubicBezTo>
                <a:cubicBezTo>
                  <a:pt x="908564" y="1086949"/>
                  <a:pt x="921593" y="1087973"/>
                  <a:pt x="935236" y="1087973"/>
                </a:cubicBezTo>
                <a:cubicBezTo>
                  <a:pt x="957882" y="1087973"/>
                  <a:pt x="978892" y="1085312"/>
                  <a:pt x="998264" y="1079992"/>
                </a:cubicBezTo>
                <a:cubicBezTo>
                  <a:pt x="1017637" y="1074671"/>
                  <a:pt x="1034417" y="1066690"/>
                  <a:pt x="1048605" y="1056049"/>
                </a:cubicBezTo>
                <a:cubicBezTo>
                  <a:pt x="1062794" y="1045408"/>
                  <a:pt x="1073776" y="1032174"/>
                  <a:pt x="1081552" y="1016349"/>
                </a:cubicBezTo>
                <a:cubicBezTo>
                  <a:pt x="1089328" y="1000524"/>
                  <a:pt x="1093217" y="982242"/>
                  <a:pt x="1093217" y="961506"/>
                </a:cubicBezTo>
                <a:cubicBezTo>
                  <a:pt x="1093217" y="944862"/>
                  <a:pt x="1090625" y="930469"/>
                  <a:pt x="1085440" y="918327"/>
                </a:cubicBezTo>
                <a:cubicBezTo>
                  <a:pt x="1080256" y="906185"/>
                  <a:pt x="1073435" y="895749"/>
                  <a:pt x="1064976" y="887017"/>
                </a:cubicBezTo>
                <a:cubicBezTo>
                  <a:pt x="1056518" y="878286"/>
                  <a:pt x="1046900" y="870919"/>
                  <a:pt x="1036122" y="864916"/>
                </a:cubicBezTo>
                <a:cubicBezTo>
                  <a:pt x="1025345" y="858914"/>
                  <a:pt x="1014431" y="853661"/>
                  <a:pt x="1003380" y="849159"/>
                </a:cubicBezTo>
                <a:cubicBezTo>
                  <a:pt x="992330" y="844657"/>
                  <a:pt x="981416" y="840496"/>
                  <a:pt x="970638" y="836676"/>
                </a:cubicBezTo>
                <a:cubicBezTo>
                  <a:pt x="959860" y="832856"/>
                  <a:pt x="950242" y="828764"/>
                  <a:pt x="941784" y="824398"/>
                </a:cubicBezTo>
                <a:cubicBezTo>
                  <a:pt x="933326" y="820032"/>
                  <a:pt x="926504" y="814984"/>
                  <a:pt x="921320" y="809255"/>
                </a:cubicBezTo>
                <a:cubicBezTo>
                  <a:pt x="916136" y="803525"/>
                  <a:pt x="913544" y="796431"/>
                  <a:pt x="913544" y="787972"/>
                </a:cubicBezTo>
                <a:cubicBezTo>
                  <a:pt x="913544" y="782515"/>
                  <a:pt x="914635" y="777399"/>
                  <a:pt x="916818" y="772624"/>
                </a:cubicBezTo>
                <a:cubicBezTo>
                  <a:pt x="919001" y="767849"/>
                  <a:pt x="922275" y="763688"/>
                  <a:pt x="926641" y="760141"/>
                </a:cubicBezTo>
                <a:cubicBezTo>
                  <a:pt x="931006" y="756594"/>
                  <a:pt x="936600" y="753866"/>
                  <a:pt x="943421" y="751956"/>
                </a:cubicBezTo>
                <a:cubicBezTo>
                  <a:pt x="950242" y="750046"/>
                  <a:pt x="958291" y="749091"/>
                  <a:pt x="967568" y="749091"/>
                </a:cubicBezTo>
                <a:cubicBezTo>
                  <a:pt x="980665" y="749091"/>
                  <a:pt x="992330" y="750523"/>
                  <a:pt x="1002562" y="753388"/>
                </a:cubicBezTo>
                <a:cubicBezTo>
                  <a:pt x="1012794" y="756253"/>
                  <a:pt x="1021798" y="759323"/>
                  <a:pt x="1029574" y="762597"/>
                </a:cubicBezTo>
                <a:cubicBezTo>
                  <a:pt x="1037350" y="765871"/>
                  <a:pt x="1043830" y="768941"/>
                  <a:pt x="1049015" y="771806"/>
                </a:cubicBezTo>
                <a:cubicBezTo>
                  <a:pt x="1054199" y="774671"/>
                  <a:pt x="1058019" y="776103"/>
                  <a:pt x="1060474" y="776103"/>
                </a:cubicBezTo>
                <a:cubicBezTo>
                  <a:pt x="1062657" y="776103"/>
                  <a:pt x="1064567" y="775626"/>
                  <a:pt x="1066204" y="774671"/>
                </a:cubicBezTo>
                <a:cubicBezTo>
                  <a:pt x="1067841" y="773716"/>
                  <a:pt x="1069137" y="771874"/>
                  <a:pt x="1070092" y="769145"/>
                </a:cubicBezTo>
                <a:cubicBezTo>
                  <a:pt x="1071047" y="766417"/>
                  <a:pt x="1071730" y="762733"/>
                  <a:pt x="1072139" y="758095"/>
                </a:cubicBezTo>
                <a:cubicBezTo>
                  <a:pt x="1072548" y="753456"/>
                  <a:pt x="1072753" y="747454"/>
                  <a:pt x="1072753" y="740087"/>
                </a:cubicBezTo>
                <a:cubicBezTo>
                  <a:pt x="1072753" y="733811"/>
                  <a:pt x="1072548" y="728559"/>
                  <a:pt x="1072139" y="724330"/>
                </a:cubicBezTo>
                <a:cubicBezTo>
                  <a:pt x="1071730" y="720100"/>
                  <a:pt x="1071252" y="716553"/>
                  <a:pt x="1070706" y="713688"/>
                </a:cubicBezTo>
                <a:cubicBezTo>
                  <a:pt x="1070161" y="710823"/>
                  <a:pt x="1069342" y="708368"/>
                  <a:pt x="1068251" y="706321"/>
                </a:cubicBezTo>
                <a:cubicBezTo>
                  <a:pt x="1067159" y="704275"/>
                  <a:pt x="1065317" y="702229"/>
                  <a:pt x="1062725" y="700182"/>
                </a:cubicBezTo>
                <a:cubicBezTo>
                  <a:pt x="1060133" y="698136"/>
                  <a:pt x="1055836" y="695680"/>
                  <a:pt x="1049833" y="692815"/>
                </a:cubicBezTo>
                <a:cubicBezTo>
                  <a:pt x="1043830" y="689950"/>
                  <a:pt x="1036463" y="687290"/>
                  <a:pt x="1027732" y="684834"/>
                </a:cubicBezTo>
                <a:cubicBezTo>
                  <a:pt x="1019001" y="682379"/>
                  <a:pt x="1009247" y="680332"/>
                  <a:pt x="998469" y="678695"/>
                </a:cubicBezTo>
                <a:cubicBezTo>
                  <a:pt x="987691" y="677058"/>
                  <a:pt x="976573" y="676239"/>
                  <a:pt x="965113" y="676239"/>
                </a:cubicBezTo>
                <a:close/>
                <a:moveTo>
                  <a:pt x="511820" y="632037"/>
                </a:moveTo>
                <a:lnTo>
                  <a:pt x="557659" y="632037"/>
                </a:lnTo>
                <a:cubicBezTo>
                  <a:pt x="568846" y="632037"/>
                  <a:pt x="579691" y="632788"/>
                  <a:pt x="590196" y="634289"/>
                </a:cubicBezTo>
                <a:cubicBezTo>
                  <a:pt x="600701" y="635789"/>
                  <a:pt x="610728" y="639404"/>
                  <a:pt x="620278" y="645134"/>
                </a:cubicBezTo>
                <a:cubicBezTo>
                  <a:pt x="629828" y="650864"/>
                  <a:pt x="637877" y="659732"/>
                  <a:pt x="644425" y="671737"/>
                </a:cubicBezTo>
                <a:cubicBezTo>
                  <a:pt x="650974" y="683743"/>
                  <a:pt x="654248" y="699023"/>
                  <a:pt x="654248" y="717576"/>
                </a:cubicBezTo>
                <a:cubicBezTo>
                  <a:pt x="654248" y="731219"/>
                  <a:pt x="652338" y="743838"/>
                  <a:pt x="648518" y="755435"/>
                </a:cubicBezTo>
                <a:cubicBezTo>
                  <a:pt x="644698" y="767031"/>
                  <a:pt x="639105" y="776990"/>
                  <a:pt x="631738" y="785312"/>
                </a:cubicBezTo>
                <a:cubicBezTo>
                  <a:pt x="624371" y="793634"/>
                  <a:pt x="614889" y="800114"/>
                  <a:pt x="603293" y="804753"/>
                </a:cubicBezTo>
                <a:cubicBezTo>
                  <a:pt x="591697" y="809391"/>
                  <a:pt x="577304" y="811710"/>
                  <a:pt x="560114" y="811710"/>
                </a:cubicBezTo>
                <a:lnTo>
                  <a:pt x="511820" y="811710"/>
                </a:lnTo>
                <a:close/>
                <a:moveTo>
                  <a:pt x="440605" y="548954"/>
                </a:moveTo>
                <a:cubicBezTo>
                  <a:pt x="429691" y="548954"/>
                  <a:pt x="420892" y="552160"/>
                  <a:pt x="414207" y="558572"/>
                </a:cubicBezTo>
                <a:cubicBezTo>
                  <a:pt x="407522" y="564984"/>
                  <a:pt x="404180" y="574602"/>
                  <a:pt x="404180" y="587426"/>
                </a:cubicBezTo>
                <a:lnTo>
                  <a:pt x="404180" y="1063825"/>
                </a:lnTo>
                <a:cubicBezTo>
                  <a:pt x="404180" y="1066554"/>
                  <a:pt x="404998" y="1069009"/>
                  <a:pt x="406635" y="1071192"/>
                </a:cubicBezTo>
                <a:cubicBezTo>
                  <a:pt x="408272" y="1073375"/>
                  <a:pt x="411137" y="1075148"/>
                  <a:pt x="415230" y="1076513"/>
                </a:cubicBezTo>
                <a:cubicBezTo>
                  <a:pt x="419323" y="1077877"/>
                  <a:pt x="424848" y="1078968"/>
                  <a:pt x="431806" y="1079787"/>
                </a:cubicBezTo>
                <a:cubicBezTo>
                  <a:pt x="438764" y="1080606"/>
                  <a:pt x="447427" y="1081015"/>
                  <a:pt x="457795" y="1081015"/>
                </a:cubicBezTo>
                <a:cubicBezTo>
                  <a:pt x="468436" y="1081015"/>
                  <a:pt x="477167" y="1080606"/>
                  <a:pt x="483989" y="1079787"/>
                </a:cubicBezTo>
                <a:cubicBezTo>
                  <a:pt x="490810" y="1078968"/>
                  <a:pt x="496267" y="1077877"/>
                  <a:pt x="500360" y="1076513"/>
                </a:cubicBezTo>
                <a:cubicBezTo>
                  <a:pt x="504453" y="1075148"/>
                  <a:pt x="507386" y="1073375"/>
                  <a:pt x="509159" y="1071192"/>
                </a:cubicBezTo>
                <a:cubicBezTo>
                  <a:pt x="510933" y="1069009"/>
                  <a:pt x="511820" y="1066554"/>
                  <a:pt x="511820" y="1063825"/>
                </a:cubicBezTo>
                <a:lnTo>
                  <a:pt x="511820" y="894794"/>
                </a:lnTo>
                <a:lnTo>
                  <a:pt x="556022" y="894794"/>
                </a:lnTo>
                <a:cubicBezTo>
                  <a:pt x="590947" y="894794"/>
                  <a:pt x="621301" y="890701"/>
                  <a:pt x="647086" y="882515"/>
                </a:cubicBezTo>
                <a:cubicBezTo>
                  <a:pt x="672870" y="874330"/>
                  <a:pt x="694630" y="862392"/>
                  <a:pt x="712365" y="846703"/>
                </a:cubicBezTo>
                <a:cubicBezTo>
                  <a:pt x="730101" y="831015"/>
                  <a:pt x="743607" y="811710"/>
                  <a:pt x="752884" y="788791"/>
                </a:cubicBezTo>
                <a:cubicBezTo>
                  <a:pt x="762161" y="765871"/>
                  <a:pt x="766799" y="739541"/>
                  <a:pt x="766799" y="709800"/>
                </a:cubicBezTo>
                <a:cubicBezTo>
                  <a:pt x="766799" y="688245"/>
                  <a:pt x="763798" y="668804"/>
                  <a:pt x="757795" y="651478"/>
                </a:cubicBezTo>
                <a:cubicBezTo>
                  <a:pt x="751792" y="634152"/>
                  <a:pt x="743061" y="619009"/>
                  <a:pt x="731601" y="606048"/>
                </a:cubicBezTo>
                <a:cubicBezTo>
                  <a:pt x="720142" y="593088"/>
                  <a:pt x="706295" y="582378"/>
                  <a:pt x="690060" y="573920"/>
                </a:cubicBezTo>
                <a:cubicBezTo>
                  <a:pt x="673825" y="565462"/>
                  <a:pt x="657795" y="559664"/>
                  <a:pt x="641970" y="556526"/>
                </a:cubicBezTo>
                <a:cubicBezTo>
                  <a:pt x="626144" y="553388"/>
                  <a:pt x="612570" y="551342"/>
                  <a:pt x="601247" y="550387"/>
                </a:cubicBezTo>
                <a:cubicBezTo>
                  <a:pt x="589923" y="549432"/>
                  <a:pt x="577986" y="548954"/>
                  <a:pt x="565435" y="54895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70C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6600" b="1">
              <a:solidFill>
                <a:schemeClr val="bg1"/>
              </a:solidFill>
            </a:endParaRPr>
          </a:p>
        </p:txBody>
      </p:sp>
      <p:sp>
        <p:nvSpPr>
          <p:cNvPr id="123" name="TextBox 122">
            <a:extLst>
              <a:ext uri="{FF2B5EF4-FFF2-40B4-BE49-F238E27FC236}">
                <a16:creationId xmlns:a16="http://schemas.microsoft.com/office/drawing/2014/main" id="{C6DAB79F-CBD0-48C6-A72A-DE8E06950ED5}"/>
              </a:ext>
            </a:extLst>
          </p:cNvPr>
          <p:cNvSpPr txBox="1"/>
          <p:nvPr/>
        </p:nvSpPr>
        <p:spPr>
          <a:xfrm>
            <a:off x="324724" y="6479993"/>
            <a:ext cx="184599" cy="223940"/>
          </a:xfrm>
          <a:custGeom>
            <a:avLst/>
            <a:gdLst/>
            <a:ahLst/>
            <a:cxnLst/>
            <a:rect l="l" t="t" r="r" b="b"/>
            <a:pathLst>
              <a:path w="1297651" h="1574200">
                <a:moveTo>
                  <a:pt x="970216" y="546499"/>
                </a:moveTo>
                <a:cubicBezTo>
                  <a:pt x="959847" y="546499"/>
                  <a:pt x="951116" y="546840"/>
                  <a:pt x="944022" y="547522"/>
                </a:cubicBezTo>
                <a:cubicBezTo>
                  <a:pt x="936928" y="548204"/>
                  <a:pt x="931403" y="549227"/>
                  <a:pt x="927446" y="550591"/>
                </a:cubicBezTo>
                <a:cubicBezTo>
                  <a:pt x="923490" y="551956"/>
                  <a:pt x="920625" y="553661"/>
                  <a:pt x="918852" y="555707"/>
                </a:cubicBezTo>
                <a:cubicBezTo>
                  <a:pt x="917078" y="557754"/>
                  <a:pt x="916191" y="560141"/>
                  <a:pt x="916191" y="562870"/>
                </a:cubicBezTo>
                <a:lnTo>
                  <a:pt x="916191" y="926717"/>
                </a:lnTo>
                <a:cubicBezTo>
                  <a:pt x="916191" y="940087"/>
                  <a:pt x="915236" y="951001"/>
                  <a:pt x="913326" y="959459"/>
                </a:cubicBezTo>
                <a:cubicBezTo>
                  <a:pt x="911416" y="967918"/>
                  <a:pt x="908620" y="974671"/>
                  <a:pt x="904936" y="979719"/>
                </a:cubicBezTo>
                <a:cubicBezTo>
                  <a:pt x="901253" y="984766"/>
                  <a:pt x="896614" y="988314"/>
                  <a:pt x="891021" y="990360"/>
                </a:cubicBezTo>
                <a:cubicBezTo>
                  <a:pt x="885427" y="992406"/>
                  <a:pt x="878947" y="993429"/>
                  <a:pt x="871580" y="993429"/>
                </a:cubicBezTo>
                <a:cubicBezTo>
                  <a:pt x="864213" y="993429"/>
                  <a:pt x="857801" y="992543"/>
                  <a:pt x="852344" y="990769"/>
                </a:cubicBezTo>
                <a:cubicBezTo>
                  <a:pt x="846887" y="988996"/>
                  <a:pt x="842112" y="987154"/>
                  <a:pt x="838019" y="985244"/>
                </a:cubicBezTo>
                <a:cubicBezTo>
                  <a:pt x="833927" y="983334"/>
                  <a:pt x="830243" y="981492"/>
                  <a:pt x="826969" y="979719"/>
                </a:cubicBezTo>
                <a:cubicBezTo>
                  <a:pt x="823695" y="977945"/>
                  <a:pt x="820830" y="977058"/>
                  <a:pt x="818374" y="977058"/>
                </a:cubicBezTo>
                <a:cubicBezTo>
                  <a:pt x="815645" y="977058"/>
                  <a:pt x="813394" y="977809"/>
                  <a:pt x="811621" y="979309"/>
                </a:cubicBezTo>
                <a:cubicBezTo>
                  <a:pt x="809847" y="980810"/>
                  <a:pt x="808483" y="983402"/>
                  <a:pt x="807528" y="987086"/>
                </a:cubicBezTo>
                <a:cubicBezTo>
                  <a:pt x="806573" y="990769"/>
                  <a:pt x="805891" y="995817"/>
                  <a:pt x="805482" y="1002229"/>
                </a:cubicBezTo>
                <a:cubicBezTo>
                  <a:pt x="805073" y="1008641"/>
                  <a:pt x="804868" y="1016485"/>
                  <a:pt x="804868" y="1025762"/>
                </a:cubicBezTo>
                <a:cubicBezTo>
                  <a:pt x="804868" y="1032857"/>
                  <a:pt x="805004" y="1038723"/>
                  <a:pt x="805277" y="1043361"/>
                </a:cubicBezTo>
                <a:cubicBezTo>
                  <a:pt x="805550" y="1048000"/>
                  <a:pt x="806096" y="1051888"/>
                  <a:pt x="806914" y="1055026"/>
                </a:cubicBezTo>
                <a:cubicBezTo>
                  <a:pt x="807733" y="1058163"/>
                  <a:pt x="808688" y="1060687"/>
                  <a:pt x="809779" y="1062597"/>
                </a:cubicBezTo>
                <a:cubicBezTo>
                  <a:pt x="810871" y="1064507"/>
                  <a:pt x="812235" y="1066349"/>
                  <a:pt x="813872" y="1068123"/>
                </a:cubicBezTo>
                <a:cubicBezTo>
                  <a:pt x="815509" y="1069896"/>
                  <a:pt x="818783" y="1071874"/>
                  <a:pt x="823695" y="1074057"/>
                </a:cubicBezTo>
                <a:cubicBezTo>
                  <a:pt x="828606" y="1076240"/>
                  <a:pt x="834404" y="1078286"/>
                  <a:pt x="841089" y="1080196"/>
                </a:cubicBezTo>
                <a:cubicBezTo>
                  <a:pt x="847774" y="1082106"/>
                  <a:pt x="855141" y="1083675"/>
                  <a:pt x="863190" y="1084903"/>
                </a:cubicBezTo>
                <a:cubicBezTo>
                  <a:pt x="871239" y="1086131"/>
                  <a:pt x="879356" y="1086745"/>
                  <a:pt x="887542" y="1086745"/>
                </a:cubicBezTo>
                <a:cubicBezTo>
                  <a:pt x="913190" y="1086745"/>
                  <a:pt x="934745" y="1083198"/>
                  <a:pt x="952208" y="1076104"/>
                </a:cubicBezTo>
                <a:cubicBezTo>
                  <a:pt x="969670" y="1069009"/>
                  <a:pt x="983790" y="1058709"/>
                  <a:pt x="994568" y="1045203"/>
                </a:cubicBezTo>
                <a:cubicBezTo>
                  <a:pt x="1005345" y="1031697"/>
                  <a:pt x="1012985" y="1015326"/>
                  <a:pt x="1017487" y="996090"/>
                </a:cubicBezTo>
                <a:cubicBezTo>
                  <a:pt x="1021989" y="976854"/>
                  <a:pt x="1024241" y="955230"/>
                  <a:pt x="1024241" y="931219"/>
                </a:cubicBezTo>
                <a:lnTo>
                  <a:pt x="1024241" y="562870"/>
                </a:lnTo>
                <a:cubicBezTo>
                  <a:pt x="1024241" y="560141"/>
                  <a:pt x="1023354" y="557754"/>
                  <a:pt x="1021580" y="555707"/>
                </a:cubicBezTo>
                <a:cubicBezTo>
                  <a:pt x="1019807" y="553661"/>
                  <a:pt x="1016805" y="551956"/>
                  <a:pt x="1012576" y="550591"/>
                </a:cubicBezTo>
                <a:cubicBezTo>
                  <a:pt x="1008347" y="549227"/>
                  <a:pt x="1002822" y="548204"/>
                  <a:pt x="996000" y="547522"/>
                </a:cubicBezTo>
                <a:cubicBezTo>
                  <a:pt x="989179" y="546840"/>
                  <a:pt x="980584" y="546499"/>
                  <a:pt x="970216" y="546499"/>
                </a:cubicBezTo>
                <a:close/>
                <a:moveTo>
                  <a:pt x="610759" y="545271"/>
                </a:moveTo>
                <a:cubicBezTo>
                  <a:pt x="602300" y="545271"/>
                  <a:pt x="595411" y="545339"/>
                  <a:pt x="590090" y="545475"/>
                </a:cubicBezTo>
                <a:cubicBezTo>
                  <a:pt x="584770" y="545612"/>
                  <a:pt x="580472" y="545885"/>
                  <a:pt x="577198" y="546294"/>
                </a:cubicBezTo>
                <a:cubicBezTo>
                  <a:pt x="573924" y="546703"/>
                  <a:pt x="571263" y="547249"/>
                  <a:pt x="569217" y="547931"/>
                </a:cubicBezTo>
                <a:cubicBezTo>
                  <a:pt x="567171" y="548613"/>
                  <a:pt x="565465" y="549500"/>
                  <a:pt x="564101" y="550591"/>
                </a:cubicBezTo>
                <a:lnTo>
                  <a:pt x="450322" y="624261"/>
                </a:lnTo>
                <a:cubicBezTo>
                  <a:pt x="447048" y="626444"/>
                  <a:pt x="444456" y="628490"/>
                  <a:pt x="442546" y="630400"/>
                </a:cubicBezTo>
                <a:cubicBezTo>
                  <a:pt x="440636" y="632310"/>
                  <a:pt x="439135" y="634766"/>
                  <a:pt x="438044" y="637767"/>
                </a:cubicBezTo>
                <a:cubicBezTo>
                  <a:pt x="436952" y="640769"/>
                  <a:pt x="436270" y="644384"/>
                  <a:pt x="435997" y="648613"/>
                </a:cubicBezTo>
                <a:cubicBezTo>
                  <a:pt x="435724" y="652842"/>
                  <a:pt x="435588" y="658231"/>
                  <a:pt x="435588" y="664780"/>
                </a:cubicBezTo>
                <a:cubicBezTo>
                  <a:pt x="435588" y="675148"/>
                  <a:pt x="435997" y="683197"/>
                  <a:pt x="436816" y="688927"/>
                </a:cubicBezTo>
                <a:cubicBezTo>
                  <a:pt x="437634" y="694657"/>
                  <a:pt x="439203" y="698682"/>
                  <a:pt x="441523" y="701001"/>
                </a:cubicBezTo>
                <a:cubicBezTo>
                  <a:pt x="443842" y="703320"/>
                  <a:pt x="446980" y="704139"/>
                  <a:pt x="450936" y="703456"/>
                </a:cubicBezTo>
                <a:cubicBezTo>
                  <a:pt x="454892" y="702774"/>
                  <a:pt x="460008" y="700933"/>
                  <a:pt x="466284" y="697931"/>
                </a:cubicBezTo>
                <a:lnTo>
                  <a:pt x="551414" y="650864"/>
                </a:lnTo>
                <a:lnTo>
                  <a:pt x="551414" y="995476"/>
                </a:lnTo>
                <a:lnTo>
                  <a:pt x="452778" y="995476"/>
                </a:lnTo>
                <a:cubicBezTo>
                  <a:pt x="450322" y="995476"/>
                  <a:pt x="448139" y="996226"/>
                  <a:pt x="446229" y="997727"/>
                </a:cubicBezTo>
                <a:cubicBezTo>
                  <a:pt x="444319" y="999228"/>
                  <a:pt x="442614" y="1001615"/>
                  <a:pt x="441113" y="1004889"/>
                </a:cubicBezTo>
                <a:cubicBezTo>
                  <a:pt x="439613" y="1008163"/>
                  <a:pt x="438521" y="1012461"/>
                  <a:pt x="437839" y="1017781"/>
                </a:cubicBezTo>
                <a:cubicBezTo>
                  <a:pt x="437157" y="1023102"/>
                  <a:pt x="436816" y="1029719"/>
                  <a:pt x="436816" y="1037631"/>
                </a:cubicBezTo>
                <a:cubicBezTo>
                  <a:pt x="436816" y="1045271"/>
                  <a:pt x="437225" y="1051752"/>
                  <a:pt x="438044" y="1057072"/>
                </a:cubicBezTo>
                <a:cubicBezTo>
                  <a:pt x="438862" y="1062393"/>
                  <a:pt x="440022" y="1066622"/>
                  <a:pt x="441523" y="1069760"/>
                </a:cubicBezTo>
                <a:cubicBezTo>
                  <a:pt x="443023" y="1072897"/>
                  <a:pt x="444729" y="1075148"/>
                  <a:pt x="446639" y="1076513"/>
                </a:cubicBezTo>
                <a:cubicBezTo>
                  <a:pt x="448549" y="1077877"/>
                  <a:pt x="450595" y="1078559"/>
                  <a:pt x="452778" y="1078559"/>
                </a:cubicBezTo>
                <a:lnTo>
                  <a:pt x="745002" y="1078559"/>
                </a:lnTo>
                <a:cubicBezTo>
                  <a:pt x="747457" y="1078559"/>
                  <a:pt x="749640" y="1077877"/>
                  <a:pt x="751550" y="1076513"/>
                </a:cubicBezTo>
                <a:cubicBezTo>
                  <a:pt x="753460" y="1075148"/>
                  <a:pt x="755165" y="1072897"/>
                  <a:pt x="756666" y="1069760"/>
                </a:cubicBezTo>
                <a:cubicBezTo>
                  <a:pt x="758167" y="1066622"/>
                  <a:pt x="759326" y="1062393"/>
                  <a:pt x="760145" y="1057072"/>
                </a:cubicBezTo>
                <a:cubicBezTo>
                  <a:pt x="760964" y="1051752"/>
                  <a:pt x="761373" y="1045271"/>
                  <a:pt x="761373" y="1037631"/>
                </a:cubicBezTo>
                <a:cubicBezTo>
                  <a:pt x="761373" y="1029719"/>
                  <a:pt x="761032" y="1023102"/>
                  <a:pt x="760350" y="1017781"/>
                </a:cubicBezTo>
                <a:cubicBezTo>
                  <a:pt x="759667" y="1012461"/>
                  <a:pt x="758576" y="1008163"/>
                  <a:pt x="757075" y="1004889"/>
                </a:cubicBezTo>
                <a:cubicBezTo>
                  <a:pt x="755575" y="1001615"/>
                  <a:pt x="753801" y="999228"/>
                  <a:pt x="751755" y="997727"/>
                </a:cubicBezTo>
                <a:cubicBezTo>
                  <a:pt x="749708" y="996226"/>
                  <a:pt x="747457" y="995476"/>
                  <a:pt x="745002" y="995476"/>
                </a:cubicBezTo>
                <a:lnTo>
                  <a:pt x="658644" y="995476"/>
                </a:lnTo>
                <a:lnTo>
                  <a:pt x="658644" y="557958"/>
                </a:lnTo>
                <a:cubicBezTo>
                  <a:pt x="658644" y="555503"/>
                  <a:pt x="658099" y="553456"/>
                  <a:pt x="657007" y="551819"/>
                </a:cubicBezTo>
                <a:cubicBezTo>
                  <a:pt x="655916" y="550182"/>
                  <a:pt x="653733" y="548886"/>
                  <a:pt x="650459" y="547931"/>
                </a:cubicBezTo>
                <a:cubicBezTo>
                  <a:pt x="647184" y="546976"/>
                  <a:pt x="642341" y="546294"/>
                  <a:pt x="635929" y="545885"/>
                </a:cubicBezTo>
                <a:cubicBezTo>
                  <a:pt x="629517" y="545475"/>
                  <a:pt x="621127" y="545271"/>
                  <a:pt x="610759" y="545271"/>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70C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6600" b="1">
              <a:solidFill>
                <a:schemeClr val="bg1"/>
              </a:solidFill>
            </a:endParaRPr>
          </a:p>
        </p:txBody>
      </p:sp>
      <p:sp>
        <p:nvSpPr>
          <p:cNvPr id="124" name="TextBox 123">
            <a:extLst>
              <a:ext uri="{FF2B5EF4-FFF2-40B4-BE49-F238E27FC236}">
                <a16:creationId xmlns:a16="http://schemas.microsoft.com/office/drawing/2014/main" id="{28041EA4-EFC6-474C-AAFF-21B4B4959B45}"/>
              </a:ext>
            </a:extLst>
          </p:cNvPr>
          <p:cNvSpPr txBox="1"/>
          <p:nvPr/>
        </p:nvSpPr>
        <p:spPr>
          <a:xfrm>
            <a:off x="326336" y="6187205"/>
            <a:ext cx="184599" cy="223940"/>
          </a:xfrm>
          <a:custGeom>
            <a:avLst/>
            <a:gdLst/>
            <a:ahLst/>
            <a:cxnLst/>
            <a:rect l="l" t="t" r="r" b="b"/>
            <a:pathLst>
              <a:path w="1297651" h="1574200">
                <a:moveTo>
                  <a:pt x="850813" y="676240"/>
                </a:moveTo>
                <a:cubicBezTo>
                  <a:pt x="827894" y="676240"/>
                  <a:pt x="807225" y="679105"/>
                  <a:pt x="788808" y="684834"/>
                </a:cubicBezTo>
                <a:cubicBezTo>
                  <a:pt x="770390" y="690564"/>
                  <a:pt x="754770" y="698613"/>
                  <a:pt x="741945" y="708982"/>
                </a:cubicBezTo>
                <a:cubicBezTo>
                  <a:pt x="729121" y="719350"/>
                  <a:pt x="719299" y="731833"/>
                  <a:pt x="712478" y="746431"/>
                </a:cubicBezTo>
                <a:cubicBezTo>
                  <a:pt x="705656" y="761028"/>
                  <a:pt x="702246" y="777058"/>
                  <a:pt x="702246" y="794521"/>
                </a:cubicBezTo>
                <a:cubicBezTo>
                  <a:pt x="702246" y="811710"/>
                  <a:pt x="704769" y="826444"/>
                  <a:pt x="709817" y="838723"/>
                </a:cubicBezTo>
                <a:cubicBezTo>
                  <a:pt x="714865" y="851001"/>
                  <a:pt x="721550" y="861506"/>
                  <a:pt x="729872" y="870237"/>
                </a:cubicBezTo>
                <a:cubicBezTo>
                  <a:pt x="738194" y="878968"/>
                  <a:pt x="747607" y="886335"/>
                  <a:pt x="758112" y="892338"/>
                </a:cubicBezTo>
                <a:cubicBezTo>
                  <a:pt x="768617" y="898341"/>
                  <a:pt x="779394" y="903661"/>
                  <a:pt x="790445" y="908300"/>
                </a:cubicBezTo>
                <a:cubicBezTo>
                  <a:pt x="801495" y="912938"/>
                  <a:pt x="812273" y="917168"/>
                  <a:pt x="822778" y="920987"/>
                </a:cubicBezTo>
                <a:cubicBezTo>
                  <a:pt x="833283" y="924807"/>
                  <a:pt x="842696" y="928900"/>
                  <a:pt x="851018" y="933266"/>
                </a:cubicBezTo>
                <a:cubicBezTo>
                  <a:pt x="859340" y="937631"/>
                  <a:pt x="866025" y="942747"/>
                  <a:pt x="871073" y="948614"/>
                </a:cubicBezTo>
                <a:cubicBezTo>
                  <a:pt x="876120" y="954480"/>
                  <a:pt x="878644" y="961506"/>
                  <a:pt x="878644" y="969691"/>
                </a:cubicBezTo>
                <a:cubicBezTo>
                  <a:pt x="878644" y="976786"/>
                  <a:pt x="877280" y="983061"/>
                  <a:pt x="874551" y="988518"/>
                </a:cubicBezTo>
                <a:cubicBezTo>
                  <a:pt x="871823" y="993975"/>
                  <a:pt x="867798" y="998477"/>
                  <a:pt x="862478" y="1002024"/>
                </a:cubicBezTo>
                <a:cubicBezTo>
                  <a:pt x="857157" y="1005571"/>
                  <a:pt x="850882" y="1008300"/>
                  <a:pt x="843651" y="1010210"/>
                </a:cubicBezTo>
                <a:cubicBezTo>
                  <a:pt x="836420" y="1012120"/>
                  <a:pt x="828167" y="1013075"/>
                  <a:pt x="818890" y="1013075"/>
                </a:cubicBezTo>
                <a:cubicBezTo>
                  <a:pt x="804156" y="1013075"/>
                  <a:pt x="790991" y="1011301"/>
                  <a:pt x="779394" y="1007754"/>
                </a:cubicBezTo>
                <a:cubicBezTo>
                  <a:pt x="767798" y="1004207"/>
                  <a:pt x="757635" y="1000387"/>
                  <a:pt x="748903" y="996295"/>
                </a:cubicBezTo>
                <a:cubicBezTo>
                  <a:pt x="740172" y="992202"/>
                  <a:pt x="732873" y="988450"/>
                  <a:pt x="727007" y="985039"/>
                </a:cubicBezTo>
                <a:cubicBezTo>
                  <a:pt x="721141" y="981629"/>
                  <a:pt x="716707" y="979923"/>
                  <a:pt x="713705" y="979923"/>
                </a:cubicBezTo>
                <a:cubicBezTo>
                  <a:pt x="711250" y="979923"/>
                  <a:pt x="709203" y="980401"/>
                  <a:pt x="707566" y="981356"/>
                </a:cubicBezTo>
                <a:cubicBezTo>
                  <a:pt x="705929" y="982311"/>
                  <a:pt x="704565" y="984221"/>
                  <a:pt x="703473" y="987086"/>
                </a:cubicBezTo>
                <a:cubicBezTo>
                  <a:pt x="702382" y="989951"/>
                  <a:pt x="701563" y="993771"/>
                  <a:pt x="701018" y="998546"/>
                </a:cubicBezTo>
                <a:cubicBezTo>
                  <a:pt x="700472" y="1003320"/>
                  <a:pt x="700199" y="1009664"/>
                  <a:pt x="700199" y="1017577"/>
                </a:cubicBezTo>
                <a:cubicBezTo>
                  <a:pt x="700199" y="1029582"/>
                  <a:pt x="701018" y="1038655"/>
                  <a:pt x="702655" y="1044794"/>
                </a:cubicBezTo>
                <a:cubicBezTo>
                  <a:pt x="704292" y="1050933"/>
                  <a:pt x="706611" y="1055435"/>
                  <a:pt x="709613" y="1058300"/>
                </a:cubicBezTo>
                <a:cubicBezTo>
                  <a:pt x="712614" y="1061165"/>
                  <a:pt x="717389" y="1064235"/>
                  <a:pt x="723937" y="1067509"/>
                </a:cubicBezTo>
                <a:cubicBezTo>
                  <a:pt x="730486" y="1070783"/>
                  <a:pt x="738671" y="1073989"/>
                  <a:pt x="748494" y="1077127"/>
                </a:cubicBezTo>
                <a:cubicBezTo>
                  <a:pt x="758317" y="1080265"/>
                  <a:pt x="769435" y="1082857"/>
                  <a:pt x="781850" y="1084903"/>
                </a:cubicBezTo>
                <a:cubicBezTo>
                  <a:pt x="794265" y="1086949"/>
                  <a:pt x="807293" y="1087973"/>
                  <a:pt x="820936" y="1087973"/>
                </a:cubicBezTo>
                <a:cubicBezTo>
                  <a:pt x="843583" y="1087973"/>
                  <a:pt x="864592" y="1085312"/>
                  <a:pt x="883965" y="1079992"/>
                </a:cubicBezTo>
                <a:cubicBezTo>
                  <a:pt x="903337" y="1074671"/>
                  <a:pt x="920118" y="1066690"/>
                  <a:pt x="934306" y="1056049"/>
                </a:cubicBezTo>
                <a:cubicBezTo>
                  <a:pt x="948494" y="1045408"/>
                  <a:pt x="959476" y="1032174"/>
                  <a:pt x="967253" y="1016349"/>
                </a:cubicBezTo>
                <a:cubicBezTo>
                  <a:pt x="975029" y="1000524"/>
                  <a:pt x="978917" y="982243"/>
                  <a:pt x="978917" y="961506"/>
                </a:cubicBezTo>
                <a:cubicBezTo>
                  <a:pt x="978917" y="944862"/>
                  <a:pt x="976325" y="930469"/>
                  <a:pt x="971141" y="918327"/>
                </a:cubicBezTo>
                <a:cubicBezTo>
                  <a:pt x="965957" y="906185"/>
                  <a:pt x="959135" y="895749"/>
                  <a:pt x="950677" y="887017"/>
                </a:cubicBezTo>
                <a:cubicBezTo>
                  <a:pt x="942219" y="878286"/>
                  <a:pt x="932601" y="870919"/>
                  <a:pt x="921823" y="864916"/>
                </a:cubicBezTo>
                <a:cubicBezTo>
                  <a:pt x="911045" y="858914"/>
                  <a:pt x="900131" y="853661"/>
                  <a:pt x="889081" y="849159"/>
                </a:cubicBezTo>
                <a:cubicBezTo>
                  <a:pt x="878030" y="844657"/>
                  <a:pt x="867116" y="840496"/>
                  <a:pt x="856339" y="836676"/>
                </a:cubicBezTo>
                <a:cubicBezTo>
                  <a:pt x="845561" y="832856"/>
                  <a:pt x="835943" y="828764"/>
                  <a:pt x="827485" y="824398"/>
                </a:cubicBezTo>
                <a:cubicBezTo>
                  <a:pt x="819026" y="820032"/>
                  <a:pt x="812205" y="814985"/>
                  <a:pt x="807021" y="809255"/>
                </a:cubicBezTo>
                <a:cubicBezTo>
                  <a:pt x="801837" y="803525"/>
                  <a:pt x="799244" y="796431"/>
                  <a:pt x="799244" y="787972"/>
                </a:cubicBezTo>
                <a:cubicBezTo>
                  <a:pt x="799244" y="782515"/>
                  <a:pt x="800336" y="777399"/>
                  <a:pt x="802519" y="772624"/>
                </a:cubicBezTo>
                <a:cubicBezTo>
                  <a:pt x="804701" y="767849"/>
                  <a:pt x="807976" y="763689"/>
                  <a:pt x="812341" y="760141"/>
                </a:cubicBezTo>
                <a:cubicBezTo>
                  <a:pt x="816707" y="756594"/>
                  <a:pt x="822300" y="753866"/>
                  <a:pt x="829122" y="751956"/>
                </a:cubicBezTo>
                <a:cubicBezTo>
                  <a:pt x="835943" y="750046"/>
                  <a:pt x="843992" y="749091"/>
                  <a:pt x="853269" y="749091"/>
                </a:cubicBezTo>
                <a:cubicBezTo>
                  <a:pt x="866366" y="749091"/>
                  <a:pt x="878030" y="750523"/>
                  <a:pt x="888262" y="753388"/>
                </a:cubicBezTo>
                <a:cubicBezTo>
                  <a:pt x="898494" y="756253"/>
                  <a:pt x="907498" y="759323"/>
                  <a:pt x="915275" y="762597"/>
                </a:cubicBezTo>
                <a:cubicBezTo>
                  <a:pt x="923051" y="765871"/>
                  <a:pt x="929531" y="768941"/>
                  <a:pt x="934715" y="771806"/>
                </a:cubicBezTo>
                <a:cubicBezTo>
                  <a:pt x="939899" y="774671"/>
                  <a:pt x="943719" y="776103"/>
                  <a:pt x="946175" y="776103"/>
                </a:cubicBezTo>
                <a:cubicBezTo>
                  <a:pt x="948358" y="776103"/>
                  <a:pt x="950268" y="775626"/>
                  <a:pt x="951905" y="774671"/>
                </a:cubicBezTo>
                <a:cubicBezTo>
                  <a:pt x="953542" y="773716"/>
                  <a:pt x="954838" y="771874"/>
                  <a:pt x="955793" y="769146"/>
                </a:cubicBezTo>
                <a:cubicBezTo>
                  <a:pt x="956748" y="766417"/>
                  <a:pt x="957430" y="762734"/>
                  <a:pt x="957839" y="758095"/>
                </a:cubicBezTo>
                <a:cubicBezTo>
                  <a:pt x="958249" y="753457"/>
                  <a:pt x="958453" y="747454"/>
                  <a:pt x="958453" y="740087"/>
                </a:cubicBezTo>
                <a:cubicBezTo>
                  <a:pt x="958453" y="733811"/>
                  <a:pt x="958249" y="728559"/>
                  <a:pt x="957839" y="724330"/>
                </a:cubicBezTo>
                <a:cubicBezTo>
                  <a:pt x="957430" y="720101"/>
                  <a:pt x="956953" y="716553"/>
                  <a:pt x="956407" y="713688"/>
                </a:cubicBezTo>
                <a:cubicBezTo>
                  <a:pt x="955861" y="710824"/>
                  <a:pt x="955043" y="708368"/>
                  <a:pt x="953951" y="706321"/>
                </a:cubicBezTo>
                <a:cubicBezTo>
                  <a:pt x="952860" y="704275"/>
                  <a:pt x="951018" y="702229"/>
                  <a:pt x="948426" y="700182"/>
                </a:cubicBezTo>
                <a:cubicBezTo>
                  <a:pt x="945834" y="698136"/>
                  <a:pt x="941536" y="695680"/>
                  <a:pt x="935534" y="692815"/>
                </a:cubicBezTo>
                <a:cubicBezTo>
                  <a:pt x="929531" y="689950"/>
                  <a:pt x="922164" y="687290"/>
                  <a:pt x="913433" y="684834"/>
                </a:cubicBezTo>
                <a:cubicBezTo>
                  <a:pt x="904701" y="682379"/>
                  <a:pt x="894947" y="680332"/>
                  <a:pt x="884169" y="678695"/>
                </a:cubicBezTo>
                <a:cubicBezTo>
                  <a:pt x="873392" y="677058"/>
                  <a:pt x="862273" y="676240"/>
                  <a:pt x="850813" y="676240"/>
                </a:cubicBezTo>
                <a:close/>
                <a:moveTo>
                  <a:pt x="562980" y="546499"/>
                </a:moveTo>
                <a:cubicBezTo>
                  <a:pt x="552611" y="546499"/>
                  <a:pt x="544017" y="546908"/>
                  <a:pt x="537195" y="547727"/>
                </a:cubicBezTo>
                <a:cubicBezTo>
                  <a:pt x="530374" y="548545"/>
                  <a:pt x="524849" y="549636"/>
                  <a:pt x="520619" y="551001"/>
                </a:cubicBezTo>
                <a:cubicBezTo>
                  <a:pt x="516390" y="552365"/>
                  <a:pt x="513389" y="554139"/>
                  <a:pt x="511615" y="556321"/>
                </a:cubicBezTo>
                <a:cubicBezTo>
                  <a:pt x="509842" y="558504"/>
                  <a:pt x="508955" y="560960"/>
                  <a:pt x="508955" y="563688"/>
                </a:cubicBezTo>
                <a:lnTo>
                  <a:pt x="508955" y="1063825"/>
                </a:lnTo>
                <a:cubicBezTo>
                  <a:pt x="508955" y="1066554"/>
                  <a:pt x="509842" y="1069009"/>
                  <a:pt x="511615" y="1071192"/>
                </a:cubicBezTo>
                <a:cubicBezTo>
                  <a:pt x="513389" y="1073375"/>
                  <a:pt x="516322" y="1075149"/>
                  <a:pt x="520415" y="1076513"/>
                </a:cubicBezTo>
                <a:cubicBezTo>
                  <a:pt x="524508" y="1077877"/>
                  <a:pt x="530033" y="1078969"/>
                  <a:pt x="536991" y="1079787"/>
                </a:cubicBezTo>
                <a:cubicBezTo>
                  <a:pt x="543948" y="1080606"/>
                  <a:pt x="552611" y="1081015"/>
                  <a:pt x="562980" y="1081015"/>
                </a:cubicBezTo>
                <a:cubicBezTo>
                  <a:pt x="573621" y="1081015"/>
                  <a:pt x="582352" y="1080606"/>
                  <a:pt x="589173" y="1079787"/>
                </a:cubicBezTo>
                <a:cubicBezTo>
                  <a:pt x="595995" y="1078969"/>
                  <a:pt x="601452" y="1077877"/>
                  <a:pt x="605545" y="1076513"/>
                </a:cubicBezTo>
                <a:cubicBezTo>
                  <a:pt x="609637" y="1075149"/>
                  <a:pt x="612571" y="1073375"/>
                  <a:pt x="614344" y="1071192"/>
                </a:cubicBezTo>
                <a:cubicBezTo>
                  <a:pt x="616118" y="1069009"/>
                  <a:pt x="617004" y="1066554"/>
                  <a:pt x="617004" y="1063825"/>
                </a:cubicBezTo>
                <a:lnTo>
                  <a:pt x="617004" y="563688"/>
                </a:lnTo>
                <a:cubicBezTo>
                  <a:pt x="617004" y="560960"/>
                  <a:pt x="616118" y="558504"/>
                  <a:pt x="614344" y="556321"/>
                </a:cubicBezTo>
                <a:cubicBezTo>
                  <a:pt x="612571" y="554139"/>
                  <a:pt x="609637" y="552365"/>
                  <a:pt x="605545" y="551001"/>
                </a:cubicBezTo>
                <a:cubicBezTo>
                  <a:pt x="601452" y="549636"/>
                  <a:pt x="595995" y="548545"/>
                  <a:pt x="589173" y="547727"/>
                </a:cubicBezTo>
                <a:cubicBezTo>
                  <a:pt x="582352" y="546908"/>
                  <a:pt x="573621" y="546499"/>
                  <a:pt x="562980" y="546499"/>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70C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6600" b="1">
              <a:solidFill>
                <a:schemeClr val="bg1"/>
              </a:solidFill>
            </a:endParaRPr>
          </a:p>
        </p:txBody>
      </p:sp>
      <p:pic>
        <p:nvPicPr>
          <p:cNvPr id="129" name="Graphic 128" descr="Full battery with solid fill">
            <a:extLst>
              <a:ext uri="{FF2B5EF4-FFF2-40B4-BE49-F238E27FC236}">
                <a16:creationId xmlns:a16="http://schemas.microsoft.com/office/drawing/2014/main" id="{97459408-4675-4367-B6DB-D26DF6D092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96995" y="7241090"/>
            <a:ext cx="505694" cy="505694"/>
          </a:xfrm>
          <a:custGeom>
            <a:avLst/>
            <a:gdLst>
              <a:gd name="connsiteX0" fmla="*/ 525318 w 1617143"/>
              <a:gd name="connsiteY0" fmla="*/ 706900 h 1617143"/>
              <a:gd name="connsiteX1" fmla="*/ 583662 w 1617143"/>
              <a:gd name="connsiteY1" fmla="*/ 724974 h 1617143"/>
              <a:gd name="connsiteX2" fmla="*/ 664837 w 1617143"/>
              <a:gd name="connsiteY2" fmla="*/ 806466 h 1617143"/>
              <a:gd name="connsiteX3" fmla="*/ 526586 w 1617143"/>
              <a:gd name="connsiteY3" fmla="*/ 903496 h 1617143"/>
              <a:gd name="connsiteX4" fmla="*/ 465071 w 1617143"/>
              <a:gd name="connsiteY4" fmla="*/ 876543 h 1617143"/>
              <a:gd name="connsiteX5" fmla="*/ 439703 w 1617143"/>
              <a:gd name="connsiteY5" fmla="*/ 804564 h 1617143"/>
              <a:gd name="connsiteX6" fmla="*/ 464119 w 1617143"/>
              <a:gd name="connsiteY6" fmla="*/ 732901 h 1617143"/>
              <a:gd name="connsiteX7" fmla="*/ 525318 w 1617143"/>
              <a:gd name="connsiteY7" fmla="*/ 706900 h 1617143"/>
              <a:gd name="connsiteX8" fmla="*/ 915972 w 1617143"/>
              <a:gd name="connsiteY8" fmla="*/ 670117 h 1617143"/>
              <a:gd name="connsiteX9" fmla="*/ 998733 w 1617143"/>
              <a:gd name="connsiteY9" fmla="*/ 705631 h 1617143"/>
              <a:gd name="connsiteX10" fmla="*/ 1032027 w 1617143"/>
              <a:gd name="connsiteY10" fmla="*/ 808369 h 1617143"/>
              <a:gd name="connsiteX11" fmla="*/ 999367 w 1617143"/>
              <a:gd name="connsiteY11" fmla="*/ 908569 h 1617143"/>
              <a:gd name="connsiteX12" fmla="*/ 918509 w 1617143"/>
              <a:gd name="connsiteY12" fmla="*/ 944083 h 1617143"/>
              <a:gd name="connsiteX13" fmla="*/ 853188 w 1617143"/>
              <a:gd name="connsiteY13" fmla="*/ 923155 h 1617143"/>
              <a:gd name="connsiteX14" fmla="*/ 752354 w 1617143"/>
              <a:gd name="connsiteY14" fmla="*/ 805832 h 1617143"/>
              <a:gd name="connsiteX15" fmla="*/ 857628 w 1617143"/>
              <a:gd name="connsiteY15" fmla="*/ 687874 h 1617143"/>
              <a:gd name="connsiteX16" fmla="*/ 915972 w 1617143"/>
              <a:gd name="connsiteY16" fmla="*/ 670117 h 1617143"/>
              <a:gd name="connsiteX17" fmla="*/ 919777 w 1617143"/>
              <a:gd name="connsiteY17" fmla="*/ 598455 h 1617143"/>
              <a:gd name="connsiteX18" fmla="*/ 812601 w 1617143"/>
              <a:gd name="connsiteY18" fmla="*/ 635238 h 1617143"/>
              <a:gd name="connsiteX19" fmla="*/ 708596 w 1617143"/>
              <a:gd name="connsiteY19" fmla="*/ 745585 h 1617143"/>
              <a:gd name="connsiteX20" fmla="*/ 525318 w 1617143"/>
              <a:gd name="connsiteY20" fmla="*/ 637140 h 1617143"/>
              <a:gd name="connsiteX21" fmla="*/ 415287 w 1617143"/>
              <a:gd name="connsiteY21" fmla="*/ 685972 h 1617143"/>
              <a:gd name="connsiteX22" fmla="*/ 369309 w 1617143"/>
              <a:gd name="connsiteY22" fmla="*/ 806466 h 1617143"/>
              <a:gd name="connsiteX23" fmla="*/ 415287 w 1617143"/>
              <a:gd name="connsiteY23" fmla="*/ 927277 h 1617143"/>
              <a:gd name="connsiteX24" fmla="*/ 525318 w 1617143"/>
              <a:gd name="connsiteY24" fmla="*/ 975792 h 1617143"/>
              <a:gd name="connsiteX25" fmla="*/ 708596 w 1617143"/>
              <a:gd name="connsiteY25" fmla="*/ 867347 h 1617143"/>
              <a:gd name="connsiteX26" fmla="*/ 812601 w 1617143"/>
              <a:gd name="connsiteY26" fmla="*/ 978329 h 1617143"/>
              <a:gd name="connsiteX27" fmla="*/ 919777 w 1617143"/>
              <a:gd name="connsiteY27" fmla="*/ 1014477 h 1617143"/>
              <a:gd name="connsiteX28" fmla="*/ 1013636 w 1617143"/>
              <a:gd name="connsiteY28" fmla="*/ 988476 h 1617143"/>
              <a:gd name="connsiteX29" fmla="*/ 1080859 w 1617143"/>
              <a:gd name="connsiteY29" fmla="*/ 919667 h 1617143"/>
              <a:gd name="connsiteX30" fmla="*/ 1102421 w 1617143"/>
              <a:gd name="connsiteY30" fmla="*/ 802027 h 1617143"/>
              <a:gd name="connsiteX31" fmla="*/ 1044394 w 1617143"/>
              <a:gd name="connsiteY31" fmla="*/ 646653 h 1617143"/>
              <a:gd name="connsiteX32" fmla="*/ 919777 w 1617143"/>
              <a:gd name="connsiteY32" fmla="*/ 598455 h 1617143"/>
              <a:gd name="connsiteX33" fmla="*/ 0 w 1617143"/>
              <a:gd name="connsiteY33" fmla="*/ 0 h 1617143"/>
              <a:gd name="connsiteX34" fmla="*/ 1617143 w 1617143"/>
              <a:gd name="connsiteY34" fmla="*/ 0 h 1617143"/>
              <a:gd name="connsiteX35" fmla="*/ 1617143 w 1617143"/>
              <a:gd name="connsiteY35" fmla="*/ 1617143 h 1617143"/>
              <a:gd name="connsiteX36" fmla="*/ 0 w 1617143"/>
              <a:gd name="connsiteY36" fmla="*/ 1617143 h 161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17143" h="1617143">
                <a:moveTo>
                  <a:pt x="525318" y="706900"/>
                </a:moveTo>
                <a:cubicBezTo>
                  <a:pt x="543920" y="706900"/>
                  <a:pt x="563368" y="712925"/>
                  <a:pt x="583662" y="724974"/>
                </a:cubicBezTo>
                <a:cubicBezTo>
                  <a:pt x="603956" y="737024"/>
                  <a:pt x="631014" y="764188"/>
                  <a:pt x="664837" y="806466"/>
                </a:cubicBezTo>
                <a:cubicBezTo>
                  <a:pt x="615371" y="871152"/>
                  <a:pt x="569287" y="903496"/>
                  <a:pt x="526586" y="903496"/>
                </a:cubicBezTo>
                <a:cubicBezTo>
                  <a:pt x="502487" y="903496"/>
                  <a:pt x="481982" y="894512"/>
                  <a:pt x="465071" y="876543"/>
                </a:cubicBezTo>
                <a:cubicBezTo>
                  <a:pt x="448159" y="858575"/>
                  <a:pt x="439703" y="834581"/>
                  <a:pt x="439703" y="804564"/>
                </a:cubicBezTo>
                <a:cubicBezTo>
                  <a:pt x="439703" y="774123"/>
                  <a:pt x="447842" y="750236"/>
                  <a:pt x="464119" y="732901"/>
                </a:cubicBezTo>
                <a:cubicBezTo>
                  <a:pt x="480396" y="715567"/>
                  <a:pt x="500796" y="706900"/>
                  <a:pt x="525318" y="706900"/>
                </a:cubicBezTo>
                <a:close/>
                <a:moveTo>
                  <a:pt x="915972" y="670117"/>
                </a:moveTo>
                <a:cubicBezTo>
                  <a:pt x="948949" y="670117"/>
                  <a:pt x="976536" y="681956"/>
                  <a:pt x="998733" y="705631"/>
                </a:cubicBezTo>
                <a:cubicBezTo>
                  <a:pt x="1020929" y="729308"/>
                  <a:pt x="1032027" y="763553"/>
                  <a:pt x="1032027" y="808369"/>
                </a:cubicBezTo>
                <a:cubicBezTo>
                  <a:pt x="1032027" y="851493"/>
                  <a:pt x="1021140" y="884893"/>
                  <a:pt x="999367" y="908569"/>
                </a:cubicBezTo>
                <a:cubicBezTo>
                  <a:pt x="977593" y="932245"/>
                  <a:pt x="950641" y="944083"/>
                  <a:pt x="918509" y="944083"/>
                </a:cubicBezTo>
                <a:cubicBezTo>
                  <a:pt x="894410" y="944083"/>
                  <a:pt x="872637" y="937107"/>
                  <a:pt x="853188" y="923155"/>
                </a:cubicBezTo>
                <a:cubicBezTo>
                  <a:pt x="822748" y="902016"/>
                  <a:pt x="789136" y="862908"/>
                  <a:pt x="752354" y="805832"/>
                </a:cubicBezTo>
                <a:cubicBezTo>
                  <a:pt x="798015" y="743683"/>
                  <a:pt x="833106" y="704363"/>
                  <a:pt x="857628" y="687874"/>
                </a:cubicBezTo>
                <a:cubicBezTo>
                  <a:pt x="875808" y="676037"/>
                  <a:pt x="895256" y="670117"/>
                  <a:pt x="915972" y="670117"/>
                </a:cubicBezTo>
                <a:close/>
                <a:moveTo>
                  <a:pt x="919777" y="598455"/>
                </a:moveTo>
                <a:cubicBezTo>
                  <a:pt x="882149" y="598455"/>
                  <a:pt x="846424" y="610716"/>
                  <a:pt x="812601" y="635238"/>
                </a:cubicBezTo>
                <a:cubicBezTo>
                  <a:pt x="787657" y="652995"/>
                  <a:pt x="752988" y="689777"/>
                  <a:pt x="708596" y="745585"/>
                </a:cubicBezTo>
                <a:cubicBezTo>
                  <a:pt x="651096" y="673289"/>
                  <a:pt x="590004" y="637140"/>
                  <a:pt x="525318" y="637140"/>
                </a:cubicBezTo>
                <a:cubicBezTo>
                  <a:pt x="482616" y="637140"/>
                  <a:pt x="445939" y="653417"/>
                  <a:pt x="415287" y="685972"/>
                </a:cubicBezTo>
                <a:cubicBezTo>
                  <a:pt x="384635" y="718527"/>
                  <a:pt x="369309" y="758691"/>
                  <a:pt x="369309" y="806466"/>
                </a:cubicBezTo>
                <a:cubicBezTo>
                  <a:pt x="369309" y="854664"/>
                  <a:pt x="384635" y="894934"/>
                  <a:pt x="415287" y="927277"/>
                </a:cubicBezTo>
                <a:cubicBezTo>
                  <a:pt x="445939" y="959621"/>
                  <a:pt x="482616" y="975792"/>
                  <a:pt x="525318" y="975792"/>
                </a:cubicBezTo>
                <a:cubicBezTo>
                  <a:pt x="590004" y="975792"/>
                  <a:pt x="651096" y="939644"/>
                  <a:pt x="708596" y="867347"/>
                </a:cubicBezTo>
                <a:cubicBezTo>
                  <a:pt x="752988" y="923155"/>
                  <a:pt x="787657" y="960149"/>
                  <a:pt x="812601" y="978329"/>
                </a:cubicBezTo>
                <a:cubicBezTo>
                  <a:pt x="846424" y="1002428"/>
                  <a:pt x="882149" y="1014477"/>
                  <a:pt x="919777" y="1014477"/>
                </a:cubicBezTo>
                <a:cubicBezTo>
                  <a:pt x="951909" y="1014477"/>
                  <a:pt x="983195" y="1005810"/>
                  <a:pt x="1013636" y="988476"/>
                </a:cubicBezTo>
                <a:cubicBezTo>
                  <a:pt x="1044076" y="971142"/>
                  <a:pt x="1066484" y="948205"/>
                  <a:pt x="1080859" y="919667"/>
                </a:cubicBezTo>
                <a:cubicBezTo>
                  <a:pt x="1095234" y="891129"/>
                  <a:pt x="1102421" y="851916"/>
                  <a:pt x="1102421" y="802027"/>
                </a:cubicBezTo>
                <a:cubicBezTo>
                  <a:pt x="1102421" y="730576"/>
                  <a:pt x="1083078" y="678785"/>
                  <a:pt x="1044394" y="646653"/>
                </a:cubicBezTo>
                <a:cubicBezTo>
                  <a:pt x="1005708" y="614521"/>
                  <a:pt x="964170" y="598455"/>
                  <a:pt x="919777" y="598455"/>
                </a:cubicBezTo>
                <a:close/>
                <a:moveTo>
                  <a:pt x="0" y="0"/>
                </a:moveTo>
                <a:lnTo>
                  <a:pt x="1617143" y="0"/>
                </a:lnTo>
                <a:lnTo>
                  <a:pt x="1617143" y="1617143"/>
                </a:lnTo>
                <a:lnTo>
                  <a:pt x="0" y="1617143"/>
                </a:lnTo>
                <a:close/>
              </a:path>
            </a:pathLst>
          </a:custGeom>
        </p:spPr>
      </p:pic>
      <p:sp>
        <p:nvSpPr>
          <p:cNvPr id="126" name="TextBox 125">
            <a:extLst>
              <a:ext uri="{FF2B5EF4-FFF2-40B4-BE49-F238E27FC236}">
                <a16:creationId xmlns:a16="http://schemas.microsoft.com/office/drawing/2014/main" id="{D0FBF384-E925-452A-B94D-99044E26AA48}"/>
              </a:ext>
            </a:extLst>
          </p:cNvPr>
          <p:cNvSpPr txBox="1"/>
          <p:nvPr/>
        </p:nvSpPr>
        <p:spPr>
          <a:xfrm>
            <a:off x="240773" y="7978155"/>
            <a:ext cx="408311" cy="231706"/>
          </a:xfrm>
          <a:custGeom>
            <a:avLst/>
            <a:gdLst/>
            <a:ahLst/>
            <a:cxnLst/>
            <a:rect l="l" t="t" r="r" b="b"/>
            <a:pathLst>
              <a:path w="2059168" h="1168524">
                <a:moveTo>
                  <a:pt x="438197" y="304600"/>
                </a:moveTo>
                <a:cubicBezTo>
                  <a:pt x="369321" y="304600"/>
                  <a:pt x="312022" y="328944"/>
                  <a:pt x="266303" y="377633"/>
                </a:cubicBezTo>
                <a:cubicBezTo>
                  <a:pt x="220583" y="426321"/>
                  <a:pt x="197723" y="493416"/>
                  <a:pt x="197723" y="578918"/>
                </a:cubicBezTo>
                <a:cubicBezTo>
                  <a:pt x="197723" y="663232"/>
                  <a:pt x="221474" y="730624"/>
                  <a:pt x="268975" y="781094"/>
                </a:cubicBezTo>
                <a:cubicBezTo>
                  <a:pt x="316476" y="831564"/>
                  <a:pt x="374071" y="856799"/>
                  <a:pt x="441759" y="856799"/>
                </a:cubicBezTo>
                <a:cubicBezTo>
                  <a:pt x="561699" y="856799"/>
                  <a:pt x="691140" y="765953"/>
                  <a:pt x="830080" y="584262"/>
                </a:cubicBezTo>
                <a:cubicBezTo>
                  <a:pt x="735078" y="465510"/>
                  <a:pt x="659076" y="389211"/>
                  <a:pt x="602075" y="355367"/>
                </a:cubicBezTo>
                <a:cubicBezTo>
                  <a:pt x="545074" y="321522"/>
                  <a:pt x="490448" y="304600"/>
                  <a:pt x="438197" y="304600"/>
                </a:cubicBezTo>
                <a:close/>
                <a:moveTo>
                  <a:pt x="1535469" y="201285"/>
                </a:moveTo>
                <a:cubicBezTo>
                  <a:pt x="1477281" y="201285"/>
                  <a:pt x="1422655" y="217911"/>
                  <a:pt x="1371591" y="251161"/>
                </a:cubicBezTo>
                <a:cubicBezTo>
                  <a:pt x="1302715" y="297475"/>
                  <a:pt x="1204150" y="407915"/>
                  <a:pt x="1075898" y="582481"/>
                </a:cubicBezTo>
                <a:cubicBezTo>
                  <a:pt x="1179212" y="742796"/>
                  <a:pt x="1273620" y="852642"/>
                  <a:pt x="1359122" y="912019"/>
                </a:cubicBezTo>
                <a:cubicBezTo>
                  <a:pt x="1413748" y="951207"/>
                  <a:pt x="1474906" y="970801"/>
                  <a:pt x="1542595" y="970801"/>
                </a:cubicBezTo>
                <a:cubicBezTo>
                  <a:pt x="1632846" y="970801"/>
                  <a:pt x="1708551" y="937550"/>
                  <a:pt x="1769709" y="871049"/>
                </a:cubicBezTo>
                <a:cubicBezTo>
                  <a:pt x="1830866" y="804548"/>
                  <a:pt x="1861445" y="710733"/>
                  <a:pt x="1861445" y="589606"/>
                </a:cubicBezTo>
                <a:cubicBezTo>
                  <a:pt x="1861445" y="463728"/>
                  <a:pt x="1830272" y="367539"/>
                  <a:pt x="1767927" y="301037"/>
                </a:cubicBezTo>
                <a:cubicBezTo>
                  <a:pt x="1705582" y="234536"/>
                  <a:pt x="1628096" y="201285"/>
                  <a:pt x="1535469" y="201285"/>
                </a:cubicBezTo>
                <a:close/>
                <a:moveTo>
                  <a:pt x="1546157" y="0"/>
                </a:moveTo>
                <a:cubicBezTo>
                  <a:pt x="1670847" y="0"/>
                  <a:pt x="1787521" y="45126"/>
                  <a:pt x="1896180" y="135378"/>
                </a:cubicBezTo>
                <a:cubicBezTo>
                  <a:pt x="2004838" y="225630"/>
                  <a:pt x="2059168" y="371101"/>
                  <a:pt x="2059168" y="571793"/>
                </a:cubicBezTo>
                <a:cubicBezTo>
                  <a:pt x="2059168" y="711921"/>
                  <a:pt x="2038980" y="822064"/>
                  <a:pt x="1998604" y="902221"/>
                </a:cubicBezTo>
                <a:cubicBezTo>
                  <a:pt x="1958228" y="982379"/>
                  <a:pt x="1895289" y="1046803"/>
                  <a:pt x="1809788" y="1095491"/>
                </a:cubicBezTo>
                <a:cubicBezTo>
                  <a:pt x="1724286" y="1144180"/>
                  <a:pt x="1636409" y="1168524"/>
                  <a:pt x="1546157" y="1168524"/>
                </a:cubicBezTo>
                <a:cubicBezTo>
                  <a:pt x="1440468" y="1168524"/>
                  <a:pt x="1340122" y="1134679"/>
                  <a:pt x="1245120" y="1066990"/>
                </a:cubicBezTo>
                <a:cubicBezTo>
                  <a:pt x="1175056" y="1015927"/>
                  <a:pt x="1077679" y="912019"/>
                  <a:pt x="952989" y="755265"/>
                </a:cubicBezTo>
                <a:cubicBezTo>
                  <a:pt x="791485" y="958332"/>
                  <a:pt x="619888" y="1059865"/>
                  <a:pt x="438197" y="1059865"/>
                </a:cubicBezTo>
                <a:cubicBezTo>
                  <a:pt x="318257" y="1059865"/>
                  <a:pt x="215239" y="1014443"/>
                  <a:pt x="129144" y="923597"/>
                </a:cubicBezTo>
                <a:cubicBezTo>
                  <a:pt x="43048" y="832751"/>
                  <a:pt x="0" y="719640"/>
                  <a:pt x="0" y="584262"/>
                </a:cubicBezTo>
                <a:cubicBezTo>
                  <a:pt x="0" y="450072"/>
                  <a:pt x="43048" y="337257"/>
                  <a:pt x="129144" y="245818"/>
                </a:cubicBezTo>
                <a:cubicBezTo>
                  <a:pt x="215239" y="154378"/>
                  <a:pt x="318257" y="108658"/>
                  <a:pt x="438197" y="108658"/>
                </a:cubicBezTo>
                <a:cubicBezTo>
                  <a:pt x="619888" y="108658"/>
                  <a:pt x="791485" y="210192"/>
                  <a:pt x="952989" y="413258"/>
                </a:cubicBezTo>
                <a:cubicBezTo>
                  <a:pt x="1077679" y="256505"/>
                  <a:pt x="1175056" y="153191"/>
                  <a:pt x="1245120" y="103315"/>
                </a:cubicBezTo>
                <a:cubicBezTo>
                  <a:pt x="1340122" y="34438"/>
                  <a:pt x="1440468" y="0"/>
                  <a:pt x="1546157" y="0"/>
                </a:cubicBezTo>
                <a:close/>
              </a:path>
            </a:pathLst>
          </a:custGeom>
          <a:solidFill>
            <a:srgbClr val="0070C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28700">
              <a:solidFill>
                <a:srgbClr val="0070C0"/>
              </a:solidFill>
            </a:endParaRPr>
          </a:p>
        </p:txBody>
      </p:sp>
      <p:sp>
        <p:nvSpPr>
          <p:cNvPr id="137" name="Freeform: Shape 136">
            <a:extLst>
              <a:ext uri="{FF2B5EF4-FFF2-40B4-BE49-F238E27FC236}">
                <a16:creationId xmlns:a16="http://schemas.microsoft.com/office/drawing/2014/main" id="{74407720-5191-4FA2-9F66-C2486FD803BC}"/>
              </a:ext>
            </a:extLst>
          </p:cNvPr>
          <p:cNvSpPr/>
          <p:nvPr/>
        </p:nvSpPr>
        <p:spPr>
          <a:xfrm>
            <a:off x="241793" y="7647930"/>
            <a:ext cx="333432" cy="284033"/>
          </a:xfrm>
          <a:custGeom>
            <a:avLst/>
            <a:gdLst>
              <a:gd name="connsiteX0" fmla="*/ 1449038 w 1617385"/>
              <a:gd name="connsiteY0" fmla="*/ 430664 h 1377765"/>
              <a:gd name="connsiteX1" fmla="*/ 1450633 w 1617385"/>
              <a:gd name="connsiteY1" fmla="*/ 440840 h 1377765"/>
              <a:gd name="connsiteX2" fmla="*/ 1450633 w 1617385"/>
              <a:gd name="connsiteY2" fmla="*/ 433022 h 1377765"/>
              <a:gd name="connsiteX3" fmla="*/ 445171 w 1617385"/>
              <a:gd name="connsiteY3" fmla="*/ 367215 h 1377765"/>
              <a:gd name="connsiteX4" fmla="*/ 542799 w 1617385"/>
              <a:gd name="connsiteY4" fmla="*/ 397459 h 1377765"/>
              <a:gd name="connsiteX5" fmla="*/ 678630 w 1617385"/>
              <a:gd name="connsiteY5" fmla="*/ 533820 h 1377765"/>
              <a:gd name="connsiteX6" fmla="*/ 447293 w 1617385"/>
              <a:gd name="connsiteY6" fmla="*/ 696180 h 1377765"/>
              <a:gd name="connsiteX7" fmla="*/ 344359 w 1617385"/>
              <a:gd name="connsiteY7" fmla="*/ 651080 h 1377765"/>
              <a:gd name="connsiteX8" fmla="*/ 301912 w 1617385"/>
              <a:gd name="connsiteY8" fmla="*/ 530637 h 1377765"/>
              <a:gd name="connsiteX9" fmla="*/ 342767 w 1617385"/>
              <a:gd name="connsiteY9" fmla="*/ 410724 h 1377765"/>
              <a:gd name="connsiteX10" fmla="*/ 445171 w 1617385"/>
              <a:gd name="connsiteY10" fmla="*/ 367215 h 1377765"/>
              <a:gd name="connsiteX11" fmla="*/ 1098856 w 1617385"/>
              <a:gd name="connsiteY11" fmla="*/ 305667 h 1377765"/>
              <a:gd name="connsiteX12" fmla="*/ 1237339 w 1617385"/>
              <a:gd name="connsiteY12" fmla="*/ 365093 h 1377765"/>
              <a:gd name="connsiteX13" fmla="*/ 1293051 w 1617385"/>
              <a:gd name="connsiteY13" fmla="*/ 537004 h 1377765"/>
              <a:gd name="connsiteX14" fmla="*/ 1238401 w 1617385"/>
              <a:gd name="connsiteY14" fmla="*/ 704670 h 1377765"/>
              <a:gd name="connsiteX15" fmla="*/ 1103101 w 1617385"/>
              <a:gd name="connsiteY15" fmla="*/ 764095 h 1377765"/>
              <a:gd name="connsiteX16" fmla="*/ 993799 w 1617385"/>
              <a:gd name="connsiteY16" fmla="*/ 729077 h 1377765"/>
              <a:gd name="connsiteX17" fmla="*/ 825073 w 1617385"/>
              <a:gd name="connsiteY17" fmla="*/ 532759 h 1377765"/>
              <a:gd name="connsiteX18" fmla="*/ 1001228 w 1617385"/>
              <a:gd name="connsiteY18" fmla="*/ 335380 h 1377765"/>
              <a:gd name="connsiteX19" fmla="*/ 1098856 w 1617385"/>
              <a:gd name="connsiteY19" fmla="*/ 305667 h 1377765"/>
              <a:gd name="connsiteX20" fmla="*/ 1105223 w 1617385"/>
              <a:gd name="connsiteY20" fmla="*/ 185754 h 1377765"/>
              <a:gd name="connsiteX21" fmla="*/ 925884 w 1617385"/>
              <a:gd name="connsiteY21" fmla="*/ 247303 h 1377765"/>
              <a:gd name="connsiteX22" fmla="*/ 751851 w 1617385"/>
              <a:gd name="connsiteY22" fmla="*/ 431947 h 1377765"/>
              <a:gd name="connsiteX23" fmla="*/ 445171 w 1617385"/>
              <a:gd name="connsiteY23" fmla="*/ 250486 h 1377765"/>
              <a:gd name="connsiteX24" fmla="*/ 261057 w 1617385"/>
              <a:gd name="connsiteY24" fmla="*/ 332197 h 1377765"/>
              <a:gd name="connsiteX25" fmla="*/ 184121 w 1617385"/>
              <a:gd name="connsiteY25" fmla="*/ 533820 h 1377765"/>
              <a:gd name="connsiteX26" fmla="*/ 261057 w 1617385"/>
              <a:gd name="connsiteY26" fmla="*/ 735974 h 1377765"/>
              <a:gd name="connsiteX27" fmla="*/ 445171 w 1617385"/>
              <a:gd name="connsiteY27" fmla="*/ 817154 h 1377765"/>
              <a:gd name="connsiteX28" fmla="*/ 751851 w 1617385"/>
              <a:gd name="connsiteY28" fmla="*/ 635693 h 1377765"/>
              <a:gd name="connsiteX29" fmla="*/ 925884 w 1617385"/>
              <a:gd name="connsiteY29" fmla="*/ 821399 h 1377765"/>
              <a:gd name="connsiteX30" fmla="*/ 1105223 w 1617385"/>
              <a:gd name="connsiteY30" fmla="*/ 881886 h 1377765"/>
              <a:gd name="connsiteX31" fmla="*/ 1262277 w 1617385"/>
              <a:gd name="connsiteY31" fmla="*/ 838378 h 1377765"/>
              <a:gd name="connsiteX32" fmla="*/ 1374762 w 1617385"/>
              <a:gd name="connsiteY32" fmla="*/ 723240 h 1377765"/>
              <a:gd name="connsiteX33" fmla="*/ 1410842 w 1617385"/>
              <a:gd name="connsiteY33" fmla="*/ 526392 h 1377765"/>
              <a:gd name="connsiteX34" fmla="*/ 1313744 w 1617385"/>
              <a:gd name="connsiteY34" fmla="*/ 266404 h 1377765"/>
              <a:gd name="connsiteX35" fmla="*/ 1105223 w 1617385"/>
              <a:gd name="connsiteY35" fmla="*/ 185754 h 1377765"/>
              <a:gd name="connsiteX36" fmla="*/ 926815 w 1617385"/>
              <a:gd name="connsiteY36" fmla="*/ 468 h 1377765"/>
              <a:gd name="connsiteX37" fmla="*/ 1096702 w 1617385"/>
              <a:gd name="connsiteY37" fmla="*/ 87433 h 1377765"/>
              <a:gd name="connsiteX38" fmla="*/ 1153331 w 1617385"/>
              <a:gd name="connsiteY38" fmla="*/ 81366 h 1377765"/>
              <a:gd name="connsiteX39" fmla="*/ 1383891 w 1617385"/>
              <a:gd name="connsiteY39" fmla="*/ 245185 h 1377765"/>
              <a:gd name="connsiteX40" fmla="*/ 1578048 w 1617385"/>
              <a:gd name="connsiteY40" fmla="*/ 479791 h 1377765"/>
              <a:gd name="connsiteX41" fmla="*/ 1565913 w 1617385"/>
              <a:gd name="connsiteY41" fmla="*/ 552600 h 1377765"/>
              <a:gd name="connsiteX42" fmla="*/ 1576025 w 1617385"/>
              <a:gd name="connsiteY42" fmla="*/ 833722 h 1377765"/>
              <a:gd name="connsiteX43" fmla="*/ 1574003 w 1617385"/>
              <a:gd name="connsiteY43" fmla="*/ 860014 h 1377765"/>
              <a:gd name="connsiteX44" fmla="*/ 1351532 w 1617385"/>
              <a:gd name="connsiteY44" fmla="*/ 1096642 h 1377765"/>
              <a:gd name="connsiteX45" fmla="*/ 1209960 w 1617385"/>
              <a:gd name="connsiteY45" fmla="*/ 1377764 h 1377765"/>
              <a:gd name="connsiteX46" fmla="*/ 1048163 w 1617385"/>
              <a:gd name="connsiteY46" fmla="*/ 1377764 h 1377765"/>
              <a:gd name="connsiteX47" fmla="*/ 1048163 w 1617385"/>
              <a:gd name="connsiteY47" fmla="*/ 1371758 h 1377765"/>
              <a:gd name="connsiteX48" fmla="*/ 1013943 w 1617385"/>
              <a:gd name="connsiteY48" fmla="*/ 1377765 h 1377765"/>
              <a:gd name="connsiteX49" fmla="*/ 969287 w 1617385"/>
              <a:gd name="connsiteY49" fmla="*/ 1369926 h 1377765"/>
              <a:gd name="connsiteX50" fmla="*/ 969287 w 1617385"/>
              <a:gd name="connsiteY50" fmla="*/ 1377764 h 1377765"/>
              <a:gd name="connsiteX51" fmla="*/ 809512 w 1617385"/>
              <a:gd name="connsiteY51" fmla="*/ 1377764 h 1377765"/>
              <a:gd name="connsiteX52" fmla="*/ 809512 w 1617385"/>
              <a:gd name="connsiteY52" fmla="*/ 1154552 h 1377765"/>
              <a:gd name="connsiteX53" fmla="*/ 803308 w 1617385"/>
              <a:gd name="connsiteY53" fmla="*/ 1134648 h 1377765"/>
              <a:gd name="connsiteX54" fmla="*/ 789987 w 1617385"/>
              <a:gd name="connsiteY54" fmla="*/ 1059928 h 1377765"/>
              <a:gd name="connsiteX55" fmla="*/ 787851 w 1617385"/>
              <a:gd name="connsiteY55" fmla="*/ 1023025 h 1377765"/>
              <a:gd name="connsiteX56" fmla="*/ 736451 w 1617385"/>
              <a:gd name="connsiteY56" fmla="*/ 948497 h 1377765"/>
              <a:gd name="connsiteX57" fmla="*/ 564794 w 1617385"/>
              <a:gd name="connsiteY57" fmla="*/ 878216 h 1377765"/>
              <a:gd name="connsiteX58" fmla="*/ 251313 w 1617385"/>
              <a:gd name="connsiteY58" fmla="*/ 878216 h 1377765"/>
              <a:gd name="connsiteX59" fmla="*/ 528 w 1617385"/>
              <a:gd name="connsiteY59" fmla="*/ 655745 h 1377765"/>
              <a:gd name="connsiteX60" fmla="*/ 121875 w 1617385"/>
              <a:gd name="connsiteY60" fmla="*/ 431252 h 1377765"/>
              <a:gd name="connsiteX61" fmla="*/ 121875 w 1617385"/>
              <a:gd name="connsiteY61" fmla="*/ 419117 h 1377765"/>
              <a:gd name="connsiteX62" fmla="*/ 364571 w 1617385"/>
              <a:gd name="connsiteY62" fmla="*/ 180467 h 1377765"/>
              <a:gd name="connsiteX63" fmla="*/ 378728 w 1617385"/>
              <a:gd name="connsiteY63" fmla="*/ 180467 h 1377765"/>
              <a:gd name="connsiteX64" fmla="*/ 534457 w 1617385"/>
              <a:gd name="connsiteY64" fmla="*/ 30805 h 1377765"/>
              <a:gd name="connsiteX65" fmla="*/ 746816 w 1617385"/>
              <a:gd name="connsiteY65" fmla="*/ 63164 h 1377765"/>
              <a:gd name="connsiteX66" fmla="*/ 926815 w 1617385"/>
              <a:gd name="connsiteY66" fmla="*/ 468 h 137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7385" h="1377765">
                <a:moveTo>
                  <a:pt x="1449038" y="430664"/>
                </a:moveTo>
                <a:lnTo>
                  <a:pt x="1450633" y="440840"/>
                </a:lnTo>
                <a:lnTo>
                  <a:pt x="1450633" y="433022"/>
                </a:lnTo>
                <a:close/>
                <a:moveTo>
                  <a:pt x="445171" y="367215"/>
                </a:moveTo>
                <a:cubicBezTo>
                  <a:pt x="476299" y="367215"/>
                  <a:pt x="508841" y="377297"/>
                  <a:pt x="542799" y="397459"/>
                </a:cubicBezTo>
                <a:cubicBezTo>
                  <a:pt x="576757" y="417621"/>
                  <a:pt x="622034" y="463075"/>
                  <a:pt x="678630" y="533820"/>
                </a:cubicBezTo>
                <a:cubicBezTo>
                  <a:pt x="595858" y="642060"/>
                  <a:pt x="518746" y="696180"/>
                  <a:pt x="447293" y="696180"/>
                </a:cubicBezTo>
                <a:cubicBezTo>
                  <a:pt x="406969" y="696180"/>
                  <a:pt x="372657" y="681147"/>
                  <a:pt x="344359" y="651080"/>
                </a:cubicBezTo>
                <a:cubicBezTo>
                  <a:pt x="316061" y="621013"/>
                  <a:pt x="301912" y="580866"/>
                  <a:pt x="301912" y="530637"/>
                </a:cubicBezTo>
                <a:cubicBezTo>
                  <a:pt x="301912" y="479700"/>
                  <a:pt x="315530" y="439729"/>
                  <a:pt x="342767" y="410724"/>
                </a:cubicBezTo>
                <a:cubicBezTo>
                  <a:pt x="370004" y="381718"/>
                  <a:pt x="404139" y="367215"/>
                  <a:pt x="445171" y="367215"/>
                </a:cubicBezTo>
                <a:close/>
                <a:moveTo>
                  <a:pt x="1098856" y="305667"/>
                </a:moveTo>
                <a:cubicBezTo>
                  <a:pt x="1154037" y="305667"/>
                  <a:pt x="1200198" y="325476"/>
                  <a:pt x="1237339" y="365093"/>
                </a:cubicBezTo>
                <a:cubicBezTo>
                  <a:pt x="1274481" y="404711"/>
                  <a:pt x="1293051" y="462014"/>
                  <a:pt x="1293051" y="537004"/>
                </a:cubicBezTo>
                <a:cubicBezTo>
                  <a:pt x="1293051" y="609164"/>
                  <a:pt x="1274834" y="665053"/>
                  <a:pt x="1238401" y="704670"/>
                </a:cubicBezTo>
                <a:cubicBezTo>
                  <a:pt x="1201967" y="744287"/>
                  <a:pt x="1156867" y="764095"/>
                  <a:pt x="1103101" y="764095"/>
                </a:cubicBezTo>
                <a:cubicBezTo>
                  <a:pt x="1062776" y="764095"/>
                  <a:pt x="1026342" y="752423"/>
                  <a:pt x="993799" y="729077"/>
                </a:cubicBezTo>
                <a:cubicBezTo>
                  <a:pt x="942863" y="693704"/>
                  <a:pt x="886620" y="628265"/>
                  <a:pt x="825073" y="532759"/>
                </a:cubicBezTo>
                <a:cubicBezTo>
                  <a:pt x="901477" y="428764"/>
                  <a:pt x="960196" y="362971"/>
                  <a:pt x="1001228" y="335380"/>
                </a:cubicBezTo>
                <a:cubicBezTo>
                  <a:pt x="1031648" y="315572"/>
                  <a:pt x="1064191" y="305667"/>
                  <a:pt x="1098856" y="305667"/>
                </a:cubicBezTo>
                <a:close/>
                <a:moveTo>
                  <a:pt x="1105223" y="185754"/>
                </a:moveTo>
                <a:cubicBezTo>
                  <a:pt x="1042260" y="185754"/>
                  <a:pt x="982480" y="206270"/>
                  <a:pt x="925884" y="247303"/>
                </a:cubicBezTo>
                <a:cubicBezTo>
                  <a:pt x="884145" y="277016"/>
                  <a:pt x="826134" y="338564"/>
                  <a:pt x="751851" y="431947"/>
                </a:cubicBezTo>
                <a:cubicBezTo>
                  <a:pt x="655637" y="310973"/>
                  <a:pt x="553411" y="250486"/>
                  <a:pt x="445171" y="250486"/>
                </a:cubicBezTo>
                <a:cubicBezTo>
                  <a:pt x="373718" y="250486"/>
                  <a:pt x="312347" y="277723"/>
                  <a:pt x="261057" y="332197"/>
                </a:cubicBezTo>
                <a:cubicBezTo>
                  <a:pt x="209766" y="386670"/>
                  <a:pt x="184121" y="453878"/>
                  <a:pt x="184121" y="533820"/>
                </a:cubicBezTo>
                <a:cubicBezTo>
                  <a:pt x="184121" y="614470"/>
                  <a:pt x="209766" y="681854"/>
                  <a:pt x="261057" y="735974"/>
                </a:cubicBezTo>
                <a:cubicBezTo>
                  <a:pt x="312347" y="790095"/>
                  <a:pt x="373718" y="817154"/>
                  <a:pt x="445171" y="817154"/>
                </a:cubicBezTo>
                <a:cubicBezTo>
                  <a:pt x="553411" y="817154"/>
                  <a:pt x="655637" y="756667"/>
                  <a:pt x="751851" y="635693"/>
                </a:cubicBezTo>
                <a:cubicBezTo>
                  <a:pt x="826134" y="729077"/>
                  <a:pt x="884145" y="790979"/>
                  <a:pt x="925884" y="821399"/>
                </a:cubicBezTo>
                <a:cubicBezTo>
                  <a:pt x="982480" y="861724"/>
                  <a:pt x="1042260" y="881886"/>
                  <a:pt x="1105223" y="881886"/>
                </a:cubicBezTo>
                <a:cubicBezTo>
                  <a:pt x="1158989" y="881886"/>
                  <a:pt x="1211341" y="867384"/>
                  <a:pt x="1262277" y="838378"/>
                </a:cubicBezTo>
                <a:cubicBezTo>
                  <a:pt x="1313214" y="809373"/>
                  <a:pt x="1350709" y="770993"/>
                  <a:pt x="1374762" y="723240"/>
                </a:cubicBezTo>
                <a:cubicBezTo>
                  <a:pt x="1398815" y="675487"/>
                  <a:pt x="1410842" y="609871"/>
                  <a:pt x="1410842" y="526392"/>
                </a:cubicBezTo>
                <a:cubicBezTo>
                  <a:pt x="1410842" y="406833"/>
                  <a:pt x="1378476" y="320170"/>
                  <a:pt x="1313744" y="266404"/>
                </a:cubicBezTo>
                <a:cubicBezTo>
                  <a:pt x="1249012" y="212637"/>
                  <a:pt x="1179505" y="185754"/>
                  <a:pt x="1105223" y="185754"/>
                </a:cubicBezTo>
                <a:close/>
                <a:moveTo>
                  <a:pt x="926815" y="468"/>
                </a:moveTo>
                <a:cubicBezTo>
                  <a:pt x="991534" y="6535"/>
                  <a:pt x="1054230" y="36872"/>
                  <a:pt x="1096702" y="87433"/>
                </a:cubicBezTo>
                <a:cubicBezTo>
                  <a:pt x="1114904" y="83389"/>
                  <a:pt x="1135128" y="81366"/>
                  <a:pt x="1153331" y="81366"/>
                </a:cubicBezTo>
                <a:cubicBezTo>
                  <a:pt x="1258499" y="81366"/>
                  <a:pt x="1349510" y="146085"/>
                  <a:pt x="1383891" y="245185"/>
                </a:cubicBezTo>
                <a:cubicBezTo>
                  <a:pt x="1495127" y="267433"/>
                  <a:pt x="1578048" y="364511"/>
                  <a:pt x="1578048" y="479791"/>
                </a:cubicBezTo>
                <a:cubicBezTo>
                  <a:pt x="1578048" y="504060"/>
                  <a:pt x="1574003" y="528330"/>
                  <a:pt x="1565913" y="552600"/>
                </a:cubicBezTo>
                <a:cubicBezTo>
                  <a:pt x="1630632" y="633498"/>
                  <a:pt x="1634677" y="748778"/>
                  <a:pt x="1576025" y="833722"/>
                </a:cubicBezTo>
                <a:cubicBezTo>
                  <a:pt x="1576025" y="841812"/>
                  <a:pt x="1578048" y="851924"/>
                  <a:pt x="1574003" y="860014"/>
                </a:cubicBezTo>
                <a:cubicBezTo>
                  <a:pt x="1543666" y="1009676"/>
                  <a:pt x="1404116" y="1082485"/>
                  <a:pt x="1351532" y="1096642"/>
                </a:cubicBezTo>
                <a:cubicBezTo>
                  <a:pt x="1335352" y="1100687"/>
                  <a:pt x="1209960" y="1114844"/>
                  <a:pt x="1209960" y="1377764"/>
                </a:cubicBezTo>
                <a:lnTo>
                  <a:pt x="1048163" y="1377764"/>
                </a:lnTo>
                <a:lnTo>
                  <a:pt x="1048163" y="1371758"/>
                </a:lnTo>
                <a:lnTo>
                  <a:pt x="1013943" y="1377765"/>
                </a:lnTo>
                <a:lnTo>
                  <a:pt x="969287" y="1369926"/>
                </a:lnTo>
                <a:lnTo>
                  <a:pt x="969287" y="1377764"/>
                </a:lnTo>
                <a:lnTo>
                  <a:pt x="809512" y="1377764"/>
                </a:lnTo>
                <a:lnTo>
                  <a:pt x="809512" y="1154552"/>
                </a:lnTo>
                <a:lnTo>
                  <a:pt x="803308" y="1134648"/>
                </a:lnTo>
                <a:cubicBezTo>
                  <a:pt x="797524" y="1110836"/>
                  <a:pt x="793033" y="1085841"/>
                  <a:pt x="789987" y="1059928"/>
                </a:cubicBezTo>
                <a:lnTo>
                  <a:pt x="787851" y="1023025"/>
                </a:lnTo>
                <a:lnTo>
                  <a:pt x="736451" y="948497"/>
                </a:lnTo>
                <a:cubicBezTo>
                  <a:pt x="692210" y="905014"/>
                  <a:pt x="631536" y="878216"/>
                  <a:pt x="564794" y="878216"/>
                </a:cubicBezTo>
                <a:lnTo>
                  <a:pt x="251313" y="878216"/>
                </a:lnTo>
                <a:cubicBezTo>
                  <a:pt x="121875" y="878216"/>
                  <a:pt x="8617" y="783160"/>
                  <a:pt x="528" y="655745"/>
                </a:cubicBezTo>
                <a:cubicBezTo>
                  <a:pt x="-5540" y="562712"/>
                  <a:pt x="40977" y="475746"/>
                  <a:pt x="121875" y="431252"/>
                </a:cubicBezTo>
                <a:cubicBezTo>
                  <a:pt x="121875" y="427207"/>
                  <a:pt x="121875" y="423162"/>
                  <a:pt x="121875" y="419117"/>
                </a:cubicBezTo>
                <a:cubicBezTo>
                  <a:pt x="123898" y="285635"/>
                  <a:pt x="231088" y="180467"/>
                  <a:pt x="364571" y="180467"/>
                </a:cubicBezTo>
                <a:cubicBezTo>
                  <a:pt x="368616" y="180467"/>
                  <a:pt x="374683" y="180467"/>
                  <a:pt x="378728" y="180467"/>
                </a:cubicBezTo>
                <a:cubicBezTo>
                  <a:pt x="405020" y="107658"/>
                  <a:pt x="461649" y="53052"/>
                  <a:pt x="534457" y="30805"/>
                </a:cubicBezTo>
                <a:cubicBezTo>
                  <a:pt x="605244" y="8557"/>
                  <a:pt x="684120" y="20692"/>
                  <a:pt x="746816" y="63164"/>
                </a:cubicBezTo>
                <a:cubicBezTo>
                  <a:pt x="795355" y="18670"/>
                  <a:pt x="860074" y="-3577"/>
                  <a:pt x="926815" y="468"/>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49" name="Graphic 148" descr="Close with solid fill">
            <a:extLst>
              <a:ext uri="{FF2B5EF4-FFF2-40B4-BE49-F238E27FC236}">
                <a16:creationId xmlns:a16="http://schemas.microsoft.com/office/drawing/2014/main" id="{3D966370-DAD5-41C8-B4E0-398207CE8A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2042" y="8242506"/>
            <a:ext cx="287544" cy="287544"/>
          </a:xfrm>
          <a:prstGeom prst="rect">
            <a:avLst/>
          </a:prstGeom>
        </p:spPr>
      </p:pic>
      <p:sp>
        <p:nvSpPr>
          <p:cNvPr id="150" name="Oval 149">
            <a:extLst>
              <a:ext uri="{FF2B5EF4-FFF2-40B4-BE49-F238E27FC236}">
                <a16:creationId xmlns:a16="http://schemas.microsoft.com/office/drawing/2014/main" id="{2E6F8B39-3F30-4330-8502-5D4ED502A405}"/>
              </a:ext>
            </a:extLst>
          </p:cNvPr>
          <p:cNvSpPr/>
          <p:nvPr/>
        </p:nvSpPr>
        <p:spPr>
          <a:xfrm>
            <a:off x="255832" y="7176722"/>
            <a:ext cx="370969" cy="97766"/>
          </a:xfrm>
          <a:prstGeom prst="ellipse">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0" name="Group 169">
            <a:extLst>
              <a:ext uri="{FF2B5EF4-FFF2-40B4-BE49-F238E27FC236}">
                <a16:creationId xmlns:a16="http://schemas.microsoft.com/office/drawing/2014/main" id="{18C546FD-0AD6-45C0-AFF5-450775F18DD7}"/>
              </a:ext>
            </a:extLst>
          </p:cNvPr>
          <p:cNvGrpSpPr/>
          <p:nvPr/>
        </p:nvGrpSpPr>
        <p:grpSpPr>
          <a:xfrm>
            <a:off x="269686" y="7054047"/>
            <a:ext cx="339490" cy="140283"/>
            <a:chOff x="-3030054" y="7100919"/>
            <a:chExt cx="1388344" cy="573688"/>
          </a:xfrm>
        </p:grpSpPr>
        <p:sp>
          <p:nvSpPr>
            <p:cNvPr id="154" name="Graphic 281" descr="Storytelling with solid fill">
              <a:extLst>
                <a:ext uri="{FF2B5EF4-FFF2-40B4-BE49-F238E27FC236}">
                  <a16:creationId xmlns:a16="http://schemas.microsoft.com/office/drawing/2014/main" id="{DC91FCE4-CFB0-4C4E-92E3-F7C76C8FB883}"/>
                </a:ext>
              </a:extLst>
            </p:cNvPr>
            <p:cNvSpPr/>
            <p:nvPr/>
          </p:nvSpPr>
          <p:spPr>
            <a:xfrm>
              <a:off x="-1987166" y="7120573"/>
              <a:ext cx="166209" cy="195541"/>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155" name="Graphic 281" descr="Storytelling with solid fill">
              <a:extLst>
                <a:ext uri="{FF2B5EF4-FFF2-40B4-BE49-F238E27FC236}">
                  <a16:creationId xmlns:a16="http://schemas.microsoft.com/office/drawing/2014/main" id="{09E7AC2D-98A4-4ED2-A6A9-D5CDCF763903}"/>
                </a:ext>
              </a:extLst>
            </p:cNvPr>
            <p:cNvSpPr/>
            <p:nvPr/>
          </p:nvSpPr>
          <p:spPr>
            <a:xfrm>
              <a:off x="-3030054" y="7479066"/>
              <a:ext cx="166209" cy="195541"/>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156" name="Graphic 281" descr="Storytelling with solid fill">
              <a:extLst>
                <a:ext uri="{FF2B5EF4-FFF2-40B4-BE49-F238E27FC236}">
                  <a16:creationId xmlns:a16="http://schemas.microsoft.com/office/drawing/2014/main" id="{25523777-BBB7-4A75-B205-4B991F7E4DD5}"/>
                </a:ext>
              </a:extLst>
            </p:cNvPr>
            <p:cNvSpPr/>
            <p:nvPr/>
          </p:nvSpPr>
          <p:spPr>
            <a:xfrm>
              <a:off x="-2747838" y="7100919"/>
              <a:ext cx="136879" cy="162951"/>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solidFill>
              <a:srgbClr val="0070C0"/>
            </a:solidFill>
            <a:ln w="20241" cap="flat">
              <a:noFill/>
              <a:prstDash val="solid"/>
              <a:miter/>
            </a:ln>
          </p:spPr>
          <p:txBody>
            <a:bodyPr rtlCol="0" anchor="ctr"/>
            <a:lstStyle/>
            <a:p>
              <a:endParaRPr lang="en-GB"/>
            </a:p>
          </p:txBody>
        </p:sp>
        <p:sp>
          <p:nvSpPr>
            <p:cNvPr id="157" name="Graphic 281" descr="Storytelling with solid fill">
              <a:extLst>
                <a:ext uri="{FF2B5EF4-FFF2-40B4-BE49-F238E27FC236}">
                  <a16:creationId xmlns:a16="http://schemas.microsoft.com/office/drawing/2014/main" id="{C167182A-72B4-47D6-ACB7-BDA2A4CC291B}"/>
                </a:ext>
              </a:extLst>
            </p:cNvPr>
            <p:cNvSpPr/>
            <p:nvPr/>
          </p:nvSpPr>
          <p:spPr>
            <a:xfrm>
              <a:off x="-1778589" y="7413886"/>
              <a:ext cx="136879" cy="162951"/>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solidFill>
              <a:srgbClr val="0070C0"/>
            </a:solidFill>
            <a:ln w="20241" cap="flat">
              <a:noFill/>
              <a:prstDash val="solid"/>
              <a:miter/>
            </a:ln>
          </p:spPr>
          <p:txBody>
            <a:bodyPr rtlCol="0" anchor="ctr"/>
            <a:lstStyle/>
            <a:p>
              <a:endParaRPr lang="en-GB"/>
            </a:p>
          </p:txBody>
        </p:sp>
        <p:sp>
          <p:nvSpPr>
            <p:cNvPr id="159" name="Graphic 281" descr="Storytelling with solid fill">
              <a:extLst>
                <a:ext uri="{FF2B5EF4-FFF2-40B4-BE49-F238E27FC236}">
                  <a16:creationId xmlns:a16="http://schemas.microsoft.com/office/drawing/2014/main" id="{68626466-D929-4E54-A4E1-3D20F8F16139}"/>
                </a:ext>
              </a:extLst>
            </p:cNvPr>
            <p:cNvSpPr/>
            <p:nvPr/>
          </p:nvSpPr>
          <p:spPr>
            <a:xfrm>
              <a:off x="-2350548" y="7291672"/>
              <a:ext cx="48885" cy="179246"/>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solidFill>
              <a:srgbClr val="0070C0"/>
            </a:solidFill>
            <a:ln w="20241" cap="flat">
              <a:noFill/>
              <a:prstDash val="solid"/>
              <a:miter/>
            </a:ln>
          </p:spPr>
          <p:txBody>
            <a:bodyPr rtlCol="0" anchor="ctr"/>
            <a:lstStyle/>
            <a:p>
              <a:endParaRPr lang="en-GB"/>
            </a:p>
          </p:txBody>
        </p:sp>
        <p:sp>
          <p:nvSpPr>
            <p:cNvPr id="160" name="Graphic 281" descr="Storytelling with solid fill">
              <a:extLst>
                <a:ext uri="{FF2B5EF4-FFF2-40B4-BE49-F238E27FC236}">
                  <a16:creationId xmlns:a16="http://schemas.microsoft.com/office/drawing/2014/main" id="{E43506A5-DC67-449B-B46B-A964E2CDF857}"/>
                </a:ext>
              </a:extLst>
            </p:cNvPr>
            <p:cNvSpPr/>
            <p:nvPr/>
          </p:nvSpPr>
          <p:spPr>
            <a:xfrm>
              <a:off x="-2350548" y="7128721"/>
              <a:ext cx="48885" cy="11406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solidFill>
              <a:srgbClr val="0070C0"/>
            </a:solidFill>
            <a:ln w="20241" cap="flat">
              <a:noFill/>
              <a:prstDash val="solid"/>
              <a:miter/>
            </a:ln>
          </p:spPr>
          <p:txBody>
            <a:bodyPr rtlCol="0" anchor="ctr"/>
            <a:lstStyle/>
            <a:p>
              <a:endParaRPr lang="en-GB"/>
            </a:p>
          </p:txBody>
        </p:sp>
        <p:sp>
          <p:nvSpPr>
            <p:cNvPr id="161" name="Graphic 281" descr="Storytelling with solid fill">
              <a:extLst>
                <a:ext uri="{FF2B5EF4-FFF2-40B4-BE49-F238E27FC236}">
                  <a16:creationId xmlns:a16="http://schemas.microsoft.com/office/drawing/2014/main" id="{B413B52A-9EC7-4D9C-85BF-0C4C570F45F2}"/>
                </a:ext>
              </a:extLst>
            </p:cNvPr>
            <p:cNvSpPr/>
            <p:nvPr/>
          </p:nvSpPr>
          <p:spPr>
            <a:xfrm>
              <a:off x="-2170391" y="7442498"/>
              <a:ext cx="76394" cy="175076"/>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solidFill>
              <a:srgbClr val="0070C0"/>
            </a:solidFill>
            <a:ln w="20241" cap="flat">
              <a:noFill/>
              <a:prstDash val="solid"/>
              <a:miter/>
            </a:ln>
          </p:spPr>
          <p:txBody>
            <a:bodyPr rtlCol="0" anchor="ctr"/>
            <a:lstStyle/>
            <a:p>
              <a:endParaRPr lang="en-GB"/>
            </a:p>
          </p:txBody>
        </p:sp>
        <p:sp>
          <p:nvSpPr>
            <p:cNvPr id="162" name="Graphic 281" descr="Storytelling with solid fill">
              <a:extLst>
                <a:ext uri="{FF2B5EF4-FFF2-40B4-BE49-F238E27FC236}">
                  <a16:creationId xmlns:a16="http://schemas.microsoft.com/office/drawing/2014/main" id="{5BF99B4B-1BCB-4D04-80B8-15A0A760D4A8}"/>
                </a:ext>
              </a:extLst>
            </p:cNvPr>
            <p:cNvSpPr/>
            <p:nvPr/>
          </p:nvSpPr>
          <p:spPr>
            <a:xfrm>
              <a:off x="-2121505" y="7249098"/>
              <a:ext cx="70994" cy="145233"/>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solidFill>
              <a:srgbClr val="0070C0"/>
            </a:solidFill>
            <a:ln w="20241" cap="flat">
              <a:noFill/>
              <a:prstDash val="solid"/>
              <a:miter/>
            </a:ln>
          </p:spPr>
          <p:txBody>
            <a:bodyPr rtlCol="0" anchor="ctr"/>
            <a:lstStyle/>
            <a:p>
              <a:endParaRPr lang="en-GB"/>
            </a:p>
          </p:txBody>
        </p:sp>
        <p:sp>
          <p:nvSpPr>
            <p:cNvPr id="163" name="Graphic 281" descr="Storytelling with solid fill">
              <a:extLst>
                <a:ext uri="{FF2B5EF4-FFF2-40B4-BE49-F238E27FC236}">
                  <a16:creationId xmlns:a16="http://schemas.microsoft.com/office/drawing/2014/main" id="{8C671DD7-65EC-47F4-950B-FA3976BC2B0C}"/>
                </a:ext>
              </a:extLst>
            </p:cNvPr>
            <p:cNvSpPr/>
            <p:nvPr/>
          </p:nvSpPr>
          <p:spPr>
            <a:xfrm>
              <a:off x="-2008351" y="7374574"/>
              <a:ext cx="159824" cy="210411"/>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solidFill>
              <a:srgbClr val="0070C0"/>
            </a:solidFill>
            <a:ln w="20241" cap="flat">
              <a:noFill/>
              <a:prstDash val="solid"/>
              <a:miter/>
            </a:ln>
          </p:spPr>
          <p:txBody>
            <a:bodyPr rtlCol="0" anchor="ctr"/>
            <a:lstStyle/>
            <a:p>
              <a:endParaRPr lang="en-GB"/>
            </a:p>
          </p:txBody>
        </p:sp>
        <p:sp>
          <p:nvSpPr>
            <p:cNvPr id="164" name="Graphic 281" descr="Storytelling with solid fill">
              <a:extLst>
                <a:ext uri="{FF2B5EF4-FFF2-40B4-BE49-F238E27FC236}">
                  <a16:creationId xmlns:a16="http://schemas.microsoft.com/office/drawing/2014/main" id="{23305409-1C47-433B-866C-3097646A2D95}"/>
                </a:ext>
              </a:extLst>
            </p:cNvPr>
            <p:cNvSpPr/>
            <p:nvPr/>
          </p:nvSpPr>
          <p:spPr>
            <a:xfrm>
              <a:off x="-2564645" y="7408279"/>
              <a:ext cx="82825" cy="209296"/>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solidFill>
              <a:srgbClr val="0070C0"/>
            </a:solidFill>
            <a:ln w="20241" cap="flat">
              <a:noFill/>
              <a:prstDash val="solid"/>
              <a:miter/>
            </a:ln>
          </p:spPr>
          <p:txBody>
            <a:bodyPr rtlCol="0" anchor="ctr"/>
            <a:lstStyle/>
            <a:p>
              <a:endParaRPr lang="en-GB"/>
            </a:p>
          </p:txBody>
        </p:sp>
        <p:sp>
          <p:nvSpPr>
            <p:cNvPr id="165" name="Graphic 281" descr="Storytelling with solid fill">
              <a:extLst>
                <a:ext uri="{FF2B5EF4-FFF2-40B4-BE49-F238E27FC236}">
                  <a16:creationId xmlns:a16="http://schemas.microsoft.com/office/drawing/2014/main" id="{728B656F-DC0F-4E02-8B5A-214AEDA4F8F9}"/>
                </a:ext>
              </a:extLst>
            </p:cNvPr>
            <p:cNvSpPr/>
            <p:nvPr/>
          </p:nvSpPr>
          <p:spPr>
            <a:xfrm>
              <a:off x="-2598952" y="7250215"/>
              <a:ext cx="61729" cy="113155"/>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solidFill>
              <a:srgbClr val="0070C0"/>
            </a:solidFill>
            <a:ln w="20241" cap="flat">
              <a:noFill/>
              <a:prstDash val="solid"/>
              <a:miter/>
            </a:ln>
          </p:spPr>
          <p:txBody>
            <a:bodyPr rtlCol="0" anchor="ctr"/>
            <a:lstStyle/>
            <a:p>
              <a:endParaRPr lang="en-GB"/>
            </a:p>
          </p:txBody>
        </p:sp>
        <p:sp>
          <p:nvSpPr>
            <p:cNvPr id="166" name="Graphic 281" descr="Storytelling with solid fill">
              <a:extLst>
                <a:ext uri="{FF2B5EF4-FFF2-40B4-BE49-F238E27FC236}">
                  <a16:creationId xmlns:a16="http://schemas.microsoft.com/office/drawing/2014/main" id="{1FFDF6E3-205C-4EE0-9A87-EEF64D4009DB}"/>
                </a:ext>
              </a:extLst>
            </p:cNvPr>
            <p:cNvSpPr/>
            <p:nvPr/>
          </p:nvSpPr>
          <p:spPr>
            <a:xfrm>
              <a:off x="-2801985" y="7375854"/>
              <a:ext cx="159392" cy="209131"/>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solidFill>
              <a:srgbClr val="0070C0"/>
            </a:solidFill>
            <a:ln w="20241" cap="flat">
              <a:noFill/>
              <a:prstDash val="solid"/>
              <a:miter/>
            </a:ln>
          </p:spPr>
          <p:txBody>
            <a:bodyPr rtlCol="0" anchor="ctr"/>
            <a:lstStyle/>
            <a:p>
              <a:endParaRPr lang="en-GB"/>
            </a:p>
          </p:txBody>
        </p:sp>
      </p:grpSp>
      <p:grpSp>
        <p:nvGrpSpPr>
          <p:cNvPr id="188" name="Group 187">
            <a:extLst>
              <a:ext uri="{FF2B5EF4-FFF2-40B4-BE49-F238E27FC236}">
                <a16:creationId xmlns:a16="http://schemas.microsoft.com/office/drawing/2014/main" id="{ACAB9B23-42BE-4790-A5C4-82D41BA0AC16}"/>
              </a:ext>
            </a:extLst>
          </p:cNvPr>
          <p:cNvGrpSpPr/>
          <p:nvPr/>
        </p:nvGrpSpPr>
        <p:grpSpPr>
          <a:xfrm>
            <a:off x="3060584" y="2170855"/>
            <a:ext cx="717150" cy="656911"/>
            <a:chOff x="2204720" y="435980"/>
            <a:chExt cx="2601030" cy="2382544"/>
          </a:xfrm>
        </p:grpSpPr>
        <p:pic>
          <p:nvPicPr>
            <p:cNvPr id="189" name="Picture 188" descr="Icon&#10;&#10;Description automatically generated">
              <a:extLst>
                <a:ext uri="{FF2B5EF4-FFF2-40B4-BE49-F238E27FC236}">
                  <a16:creationId xmlns:a16="http://schemas.microsoft.com/office/drawing/2014/main" id="{2DEF2CD5-C3AB-4545-9E17-260DC747BD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720" y="435980"/>
              <a:ext cx="2601030" cy="2382544"/>
            </a:xfrm>
            <a:prstGeom prst="rect">
              <a:avLst/>
            </a:prstGeom>
          </p:spPr>
        </p:pic>
        <p:grpSp>
          <p:nvGrpSpPr>
            <p:cNvPr id="190" name="Group 189">
              <a:extLst>
                <a:ext uri="{FF2B5EF4-FFF2-40B4-BE49-F238E27FC236}">
                  <a16:creationId xmlns:a16="http://schemas.microsoft.com/office/drawing/2014/main" id="{1B88D0A4-9EA2-4A44-9F86-13114A4E73FF}"/>
                </a:ext>
              </a:extLst>
            </p:cNvPr>
            <p:cNvGrpSpPr/>
            <p:nvPr/>
          </p:nvGrpSpPr>
          <p:grpSpPr>
            <a:xfrm>
              <a:off x="2675349" y="873761"/>
              <a:ext cx="1731847" cy="1756584"/>
              <a:chOff x="-1809537" y="8223587"/>
              <a:chExt cx="1464989" cy="1377573"/>
            </a:xfrm>
          </p:grpSpPr>
          <p:pic>
            <p:nvPicPr>
              <p:cNvPr id="191" name="Graphic 190" descr="Crown with solid fill">
                <a:extLst>
                  <a:ext uri="{FF2B5EF4-FFF2-40B4-BE49-F238E27FC236}">
                    <a16:creationId xmlns:a16="http://schemas.microsoft.com/office/drawing/2014/main" id="{8ACB1CE1-54F8-49FC-BB5C-3C86DE63D8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40206" y="8223587"/>
                <a:ext cx="687670" cy="687670"/>
              </a:xfrm>
              <a:prstGeom prst="rect">
                <a:avLst/>
              </a:prstGeom>
            </p:spPr>
          </p:pic>
          <p:sp>
            <p:nvSpPr>
              <p:cNvPr id="192" name="Graphic 96" descr="Dove with solid fill">
                <a:extLst>
                  <a:ext uri="{FF2B5EF4-FFF2-40B4-BE49-F238E27FC236}">
                    <a16:creationId xmlns:a16="http://schemas.microsoft.com/office/drawing/2014/main" id="{C3EB07CD-8283-4469-BF54-77863A560228}"/>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93" name="Group 192">
                <a:extLst>
                  <a:ext uri="{FF2B5EF4-FFF2-40B4-BE49-F238E27FC236}">
                    <a16:creationId xmlns:a16="http://schemas.microsoft.com/office/drawing/2014/main" id="{FEDC09BB-D12B-49DD-8648-FD1E25DA5186}"/>
                  </a:ext>
                </a:extLst>
              </p:cNvPr>
              <p:cNvGrpSpPr/>
              <p:nvPr/>
            </p:nvGrpSpPr>
            <p:grpSpPr>
              <a:xfrm>
                <a:off x="-1809537" y="9030191"/>
                <a:ext cx="413278" cy="533790"/>
                <a:chOff x="2925169" y="7231616"/>
                <a:chExt cx="497122" cy="534157"/>
              </a:xfrm>
              <a:solidFill>
                <a:schemeClr val="bg1"/>
              </a:solidFill>
            </p:grpSpPr>
            <p:sp>
              <p:nvSpPr>
                <p:cNvPr id="194" name="Rectangle 193">
                  <a:extLst>
                    <a:ext uri="{FF2B5EF4-FFF2-40B4-BE49-F238E27FC236}">
                      <a16:creationId xmlns:a16="http://schemas.microsoft.com/office/drawing/2014/main" id="{0C02B33C-D486-457C-9E26-7A428A062BC7}"/>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1760ACE1-B254-47CA-86DF-641A6D9DC341}"/>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spTree>
    <p:extLst>
      <p:ext uri="{BB962C8B-B14F-4D97-AF65-F5344CB8AC3E}">
        <p14:creationId xmlns:p14="http://schemas.microsoft.com/office/powerpoint/2010/main" val="494811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5 What does it mean if God is loving and holy?</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70C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70C0"/>
          </a:solidFill>
        </p:spPr>
        <p:txBody>
          <a:bodyPr wrap="square">
            <a:spAutoFit/>
          </a:bodyPr>
          <a:lstStyle/>
          <a:p>
            <a:pPr algn="ctr"/>
            <a:r>
              <a:rPr lang="en-GB" sz="1800" b="1" i="0" u="none" strike="noStrike" noProof="0">
                <a:solidFill>
                  <a:schemeClr val="bg1"/>
                </a:solidFill>
              </a:rPr>
              <a:t>What does it mean if God is loving and holy?</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0070C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2" name="Rectangle 81">
            <a:extLst>
              <a:ext uri="{FF2B5EF4-FFF2-40B4-BE49-F238E27FC236}">
                <a16:creationId xmlns:a16="http://schemas.microsoft.com/office/drawing/2014/main" id="{B6CFE82D-5944-4374-96B0-B3D4EEA7D3F1}"/>
              </a:ext>
            </a:extLst>
          </p:cNvPr>
          <p:cNvSpPr/>
          <p:nvPr/>
        </p:nvSpPr>
        <p:spPr>
          <a:xfrm>
            <a:off x="2698650" y="8543744"/>
            <a:ext cx="1585091" cy="338554"/>
          </a:xfrm>
          <a:prstGeom prst="rect">
            <a:avLst/>
          </a:prstGeom>
          <a:noFill/>
        </p:spPr>
        <p:txBody>
          <a:bodyPr wrap="square" lIns="91440" tIns="45720" rIns="91440" bIns="45720">
            <a:spAutoFit/>
          </a:bodyPr>
          <a:lstStyle/>
          <a:p>
            <a:r>
              <a:rPr lang="en-US" sz="800" spc="50">
                <a:ln w="9525" cmpd="sng">
                  <a:noFill/>
                  <a:prstDash val="solid"/>
                </a:ln>
                <a:solidFill>
                  <a:srgbClr val="0070C0"/>
                </a:solidFill>
              </a:rPr>
              <a:t>Based on work by Pam Hook (</a:t>
            </a:r>
            <a:r>
              <a:rPr lang="en-US" sz="800" spc="50" err="1">
                <a:ln w="9525" cmpd="sng">
                  <a:noFill/>
                  <a:prstDash val="solid"/>
                </a:ln>
                <a:solidFill>
                  <a:srgbClr val="0070C0"/>
                </a:solidFill>
              </a:rPr>
              <a:t>HookEd</a:t>
            </a:r>
            <a:r>
              <a:rPr lang="en-US" sz="800" spc="50">
                <a:ln w="9525" cmpd="sng">
                  <a:noFill/>
                  <a:prstDash val="solid"/>
                </a:ln>
                <a:solidFill>
                  <a:srgbClr val="0070C0"/>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0070C0"/>
                </a:solidFill>
              </a:rPr>
              <a:t>holy</a:t>
            </a:r>
            <a:endParaRPr lang="en-GB" sz="1800">
              <a:solidFill>
                <a:srgbClr val="0070C0"/>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4455136" y="5811248"/>
            <a:ext cx="1657620" cy="369332"/>
          </a:xfrm>
          <a:prstGeom prst="rect">
            <a:avLst/>
          </a:prstGeom>
          <a:noFill/>
        </p:spPr>
        <p:txBody>
          <a:bodyPr wrap="square">
            <a:spAutoFit/>
          </a:bodyPr>
          <a:lstStyle/>
          <a:p>
            <a:pPr algn="ctr"/>
            <a:r>
              <a:rPr lang="en-US" sz="1800">
                <a:solidFill>
                  <a:srgbClr val="0070C0"/>
                </a:solidFill>
              </a:rPr>
              <a:t>Psalm 103 </a:t>
            </a:r>
            <a:endParaRPr lang="en-GB" sz="1800">
              <a:solidFill>
                <a:srgbClr val="0070C0"/>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dirty="0">
                <a:solidFill>
                  <a:srgbClr val="0070C0"/>
                </a:solidFill>
              </a:rPr>
              <a:t>w</a:t>
            </a:r>
            <a:r>
              <a:rPr lang="en-US" sz="1800" dirty="0">
                <a:solidFill>
                  <a:srgbClr val="0070C0"/>
                </a:solidFill>
              </a:rPr>
              <a:t>orship</a:t>
            </a:r>
            <a:endParaRPr lang="en-GB" sz="1800" dirty="0">
              <a:solidFill>
                <a:srgbClr val="0070C0"/>
              </a:solidFill>
            </a:endParaRPr>
          </a:p>
        </p:txBody>
      </p:sp>
      <p:grpSp>
        <p:nvGrpSpPr>
          <p:cNvPr id="124" name="Group 123">
            <a:extLst>
              <a:ext uri="{FF2B5EF4-FFF2-40B4-BE49-F238E27FC236}">
                <a16:creationId xmlns:a16="http://schemas.microsoft.com/office/drawing/2014/main" id="{1BBF0478-7CB9-4B60-8D44-7652A9AEBD86}"/>
              </a:ext>
            </a:extLst>
          </p:cNvPr>
          <p:cNvGrpSpPr/>
          <p:nvPr/>
        </p:nvGrpSpPr>
        <p:grpSpPr>
          <a:xfrm>
            <a:off x="913043" y="7053793"/>
            <a:ext cx="1596282" cy="1462195"/>
            <a:chOff x="2204720" y="435980"/>
            <a:chExt cx="2601030" cy="2382544"/>
          </a:xfrm>
        </p:grpSpPr>
        <p:pic>
          <p:nvPicPr>
            <p:cNvPr id="127" name="Picture 126" descr="Icon&#10;&#10;Description automatically generated">
              <a:extLst>
                <a:ext uri="{FF2B5EF4-FFF2-40B4-BE49-F238E27FC236}">
                  <a16:creationId xmlns:a16="http://schemas.microsoft.com/office/drawing/2014/main" id="{6E7B5724-D629-4E7F-86E2-E4A275213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720" y="435980"/>
              <a:ext cx="2601030" cy="2382544"/>
            </a:xfrm>
            <a:prstGeom prst="rect">
              <a:avLst/>
            </a:prstGeom>
          </p:spPr>
        </p:pic>
        <p:grpSp>
          <p:nvGrpSpPr>
            <p:cNvPr id="128" name="Group 127">
              <a:extLst>
                <a:ext uri="{FF2B5EF4-FFF2-40B4-BE49-F238E27FC236}">
                  <a16:creationId xmlns:a16="http://schemas.microsoft.com/office/drawing/2014/main" id="{151E2623-A6E3-42ED-B5B0-20DDFD701EB2}"/>
                </a:ext>
              </a:extLst>
            </p:cNvPr>
            <p:cNvGrpSpPr/>
            <p:nvPr/>
          </p:nvGrpSpPr>
          <p:grpSpPr>
            <a:xfrm>
              <a:off x="2675349" y="873761"/>
              <a:ext cx="1731847" cy="1756584"/>
              <a:chOff x="-1809537" y="8223587"/>
              <a:chExt cx="1464989" cy="1377573"/>
            </a:xfrm>
          </p:grpSpPr>
          <p:pic>
            <p:nvPicPr>
              <p:cNvPr id="129" name="Graphic 128" descr="Crown with solid fill">
                <a:extLst>
                  <a:ext uri="{FF2B5EF4-FFF2-40B4-BE49-F238E27FC236}">
                    <a16:creationId xmlns:a16="http://schemas.microsoft.com/office/drawing/2014/main" id="{A6813328-6272-4CAA-BBB5-3EB6E9E880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0206" y="8223587"/>
                <a:ext cx="687670" cy="687670"/>
              </a:xfrm>
              <a:prstGeom prst="rect">
                <a:avLst/>
              </a:prstGeom>
            </p:spPr>
          </p:pic>
          <p:sp>
            <p:nvSpPr>
              <p:cNvPr id="130" name="Graphic 96" descr="Dove with solid fill">
                <a:extLst>
                  <a:ext uri="{FF2B5EF4-FFF2-40B4-BE49-F238E27FC236}">
                    <a16:creationId xmlns:a16="http://schemas.microsoft.com/office/drawing/2014/main" id="{56934EDE-6B5A-4B63-A94D-FF428F2F7FE2}"/>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31" name="Group 130">
                <a:extLst>
                  <a:ext uri="{FF2B5EF4-FFF2-40B4-BE49-F238E27FC236}">
                    <a16:creationId xmlns:a16="http://schemas.microsoft.com/office/drawing/2014/main" id="{6B570B2F-B742-47CA-9B7F-B2ABAB890F04}"/>
                  </a:ext>
                </a:extLst>
              </p:cNvPr>
              <p:cNvGrpSpPr/>
              <p:nvPr/>
            </p:nvGrpSpPr>
            <p:grpSpPr>
              <a:xfrm>
                <a:off x="-1809537" y="9030191"/>
                <a:ext cx="413278" cy="533790"/>
                <a:chOff x="2925169" y="7231616"/>
                <a:chExt cx="497122" cy="534157"/>
              </a:xfrm>
              <a:solidFill>
                <a:schemeClr val="bg1"/>
              </a:solidFill>
            </p:grpSpPr>
            <p:sp>
              <p:nvSpPr>
                <p:cNvPr id="132" name="Rectangle 131">
                  <a:extLst>
                    <a:ext uri="{FF2B5EF4-FFF2-40B4-BE49-F238E27FC236}">
                      <a16:creationId xmlns:a16="http://schemas.microsoft.com/office/drawing/2014/main" id="{6DCB8004-2C4C-4045-B47A-597E0AA01843}"/>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 name="Rectangle 132">
                  <a:extLst>
                    <a:ext uri="{FF2B5EF4-FFF2-40B4-BE49-F238E27FC236}">
                      <a16:creationId xmlns:a16="http://schemas.microsoft.com/office/drawing/2014/main" id="{E80AB614-5FE1-459A-892D-DA0CD52FB24B}"/>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nvGrpSpPr>
          <p:cNvPr id="164" name="Group 163">
            <a:extLst>
              <a:ext uri="{FF2B5EF4-FFF2-40B4-BE49-F238E27FC236}">
                <a16:creationId xmlns:a16="http://schemas.microsoft.com/office/drawing/2014/main" id="{2944EAFF-3BF8-48A4-A92C-FB5EF0B48C2E}"/>
              </a:ext>
            </a:extLst>
          </p:cNvPr>
          <p:cNvGrpSpPr/>
          <p:nvPr/>
        </p:nvGrpSpPr>
        <p:grpSpPr>
          <a:xfrm>
            <a:off x="1011823" y="5246832"/>
            <a:ext cx="1388344" cy="1182070"/>
            <a:chOff x="-3404594" y="3716136"/>
            <a:chExt cx="1731213" cy="1473996"/>
          </a:xfrm>
        </p:grpSpPr>
        <p:sp>
          <p:nvSpPr>
            <p:cNvPr id="165" name="Freeform: Shape 164">
              <a:extLst>
                <a:ext uri="{FF2B5EF4-FFF2-40B4-BE49-F238E27FC236}">
                  <a16:creationId xmlns:a16="http://schemas.microsoft.com/office/drawing/2014/main" id="{267D9254-19F3-497E-B5BB-407357002D40}"/>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solidFill>
              <a:srgbClr val="0070C0"/>
            </a:solidFill>
            <a:ln w="25896"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B59966B2-74DF-4BA6-A7E6-42AE924A081D}"/>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solidFill>
              <a:srgbClr val="0070C0"/>
            </a:solidFill>
            <a:ln w="25896" cap="flat">
              <a:noFill/>
              <a:prstDash val="solid"/>
              <a:miter/>
            </a:ln>
          </p:spPr>
          <p:txBody>
            <a:bodyPr rtlCol="0" anchor="ctr"/>
            <a:lstStyle/>
            <a:p>
              <a:endParaRPr lang="en-GB"/>
            </a:p>
          </p:txBody>
        </p:sp>
        <p:sp>
          <p:nvSpPr>
            <p:cNvPr id="167" name="Graphic 281" descr="Storytelling with solid fill">
              <a:extLst>
                <a:ext uri="{FF2B5EF4-FFF2-40B4-BE49-F238E27FC236}">
                  <a16:creationId xmlns:a16="http://schemas.microsoft.com/office/drawing/2014/main" id="{8A56FE5A-489E-455D-B54C-7E7481E33DF1}"/>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168" name="Graphic 281" descr="Storytelling with solid fill">
              <a:extLst>
                <a:ext uri="{FF2B5EF4-FFF2-40B4-BE49-F238E27FC236}">
                  <a16:creationId xmlns:a16="http://schemas.microsoft.com/office/drawing/2014/main" id="{F0CAF41F-06A1-4F46-B488-862D6899C13C}"/>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169" name="Graphic 281" descr="Storytelling with solid fill">
              <a:extLst>
                <a:ext uri="{FF2B5EF4-FFF2-40B4-BE49-F238E27FC236}">
                  <a16:creationId xmlns:a16="http://schemas.microsoft.com/office/drawing/2014/main" id="{81530F4E-4835-4F13-85F7-6A0BB0E9E5D2}"/>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solidFill>
              <a:srgbClr val="0070C0"/>
            </a:solidFill>
            <a:ln w="20241" cap="flat">
              <a:noFill/>
              <a:prstDash val="solid"/>
              <a:miter/>
            </a:ln>
          </p:spPr>
          <p:txBody>
            <a:bodyPr rtlCol="0" anchor="ctr"/>
            <a:lstStyle/>
            <a:p>
              <a:endParaRPr lang="en-GB"/>
            </a:p>
          </p:txBody>
        </p:sp>
        <p:sp>
          <p:nvSpPr>
            <p:cNvPr id="170" name="Graphic 281" descr="Storytelling with solid fill">
              <a:extLst>
                <a:ext uri="{FF2B5EF4-FFF2-40B4-BE49-F238E27FC236}">
                  <a16:creationId xmlns:a16="http://schemas.microsoft.com/office/drawing/2014/main" id="{A96246F5-1197-49AD-915E-F8EFE9D9434A}"/>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solidFill>
              <a:srgbClr val="0070C0"/>
            </a:solidFill>
            <a:ln w="20241" cap="flat">
              <a:noFill/>
              <a:prstDash val="solid"/>
              <a:miter/>
            </a:ln>
          </p:spPr>
          <p:txBody>
            <a:bodyPr rtlCol="0" anchor="ctr"/>
            <a:lstStyle/>
            <a:p>
              <a:endParaRPr lang="en-GB"/>
            </a:p>
          </p:txBody>
        </p:sp>
        <p:sp>
          <p:nvSpPr>
            <p:cNvPr id="171" name="Graphic 281" descr="Storytelling with solid fill">
              <a:extLst>
                <a:ext uri="{FF2B5EF4-FFF2-40B4-BE49-F238E27FC236}">
                  <a16:creationId xmlns:a16="http://schemas.microsoft.com/office/drawing/2014/main" id="{85DD2BFD-655B-470F-AAC6-BB0B5C166603}"/>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solidFill>
              <a:srgbClr val="0070C0"/>
            </a:solidFill>
            <a:ln w="20241" cap="flat">
              <a:noFill/>
              <a:prstDash val="solid"/>
              <a:miter/>
            </a:ln>
          </p:spPr>
          <p:txBody>
            <a:bodyPr rtlCol="0" anchor="ctr"/>
            <a:lstStyle/>
            <a:p>
              <a:endParaRPr lang="en-GB"/>
            </a:p>
          </p:txBody>
        </p:sp>
        <p:sp>
          <p:nvSpPr>
            <p:cNvPr id="172" name="Graphic 281" descr="Storytelling with solid fill">
              <a:extLst>
                <a:ext uri="{FF2B5EF4-FFF2-40B4-BE49-F238E27FC236}">
                  <a16:creationId xmlns:a16="http://schemas.microsoft.com/office/drawing/2014/main" id="{D64EBE55-5CB2-4CFB-988C-C3C3FDD45087}"/>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solidFill>
              <a:srgbClr val="0070C0"/>
            </a:solidFill>
            <a:ln w="20241" cap="flat">
              <a:noFill/>
              <a:prstDash val="solid"/>
              <a:miter/>
            </a:ln>
          </p:spPr>
          <p:txBody>
            <a:bodyPr rtlCol="0" anchor="ctr"/>
            <a:lstStyle/>
            <a:p>
              <a:endParaRPr lang="en-GB"/>
            </a:p>
          </p:txBody>
        </p:sp>
        <p:sp>
          <p:nvSpPr>
            <p:cNvPr id="173" name="Graphic 281" descr="Storytelling with solid fill">
              <a:extLst>
                <a:ext uri="{FF2B5EF4-FFF2-40B4-BE49-F238E27FC236}">
                  <a16:creationId xmlns:a16="http://schemas.microsoft.com/office/drawing/2014/main" id="{82E7BE4A-ABF8-40D5-9293-7664CE260AE8}"/>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solidFill>
              <a:srgbClr val="0070C0"/>
            </a:solidFill>
            <a:ln w="20241" cap="flat">
              <a:noFill/>
              <a:prstDash val="solid"/>
              <a:miter/>
            </a:ln>
          </p:spPr>
          <p:txBody>
            <a:bodyPr rtlCol="0" anchor="ctr"/>
            <a:lstStyle/>
            <a:p>
              <a:endParaRPr lang="en-GB"/>
            </a:p>
          </p:txBody>
        </p:sp>
        <p:sp>
          <p:nvSpPr>
            <p:cNvPr id="174" name="Graphic 281" descr="Storytelling with solid fill">
              <a:extLst>
                <a:ext uri="{FF2B5EF4-FFF2-40B4-BE49-F238E27FC236}">
                  <a16:creationId xmlns:a16="http://schemas.microsoft.com/office/drawing/2014/main" id="{44DBA953-78FB-4DEB-9013-45FC37994AEF}"/>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solidFill>
              <a:srgbClr val="0070C0"/>
            </a:solidFill>
            <a:ln w="20241" cap="flat">
              <a:noFill/>
              <a:prstDash val="solid"/>
              <a:miter/>
            </a:ln>
          </p:spPr>
          <p:txBody>
            <a:bodyPr rtlCol="0" anchor="ctr"/>
            <a:lstStyle/>
            <a:p>
              <a:endParaRPr lang="en-GB"/>
            </a:p>
          </p:txBody>
        </p:sp>
        <p:sp>
          <p:nvSpPr>
            <p:cNvPr id="175" name="Graphic 281" descr="Storytelling with solid fill">
              <a:extLst>
                <a:ext uri="{FF2B5EF4-FFF2-40B4-BE49-F238E27FC236}">
                  <a16:creationId xmlns:a16="http://schemas.microsoft.com/office/drawing/2014/main" id="{65C9445E-CCC1-4A41-92BC-70F7A8443B57}"/>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solidFill>
              <a:srgbClr val="0070C0"/>
            </a:solidFill>
            <a:ln w="20241" cap="flat">
              <a:noFill/>
              <a:prstDash val="solid"/>
              <a:miter/>
            </a:ln>
          </p:spPr>
          <p:txBody>
            <a:bodyPr rtlCol="0" anchor="ctr"/>
            <a:lstStyle/>
            <a:p>
              <a:endParaRPr lang="en-GB"/>
            </a:p>
          </p:txBody>
        </p:sp>
        <p:sp>
          <p:nvSpPr>
            <p:cNvPr id="176" name="Graphic 281" descr="Storytelling with solid fill">
              <a:extLst>
                <a:ext uri="{FF2B5EF4-FFF2-40B4-BE49-F238E27FC236}">
                  <a16:creationId xmlns:a16="http://schemas.microsoft.com/office/drawing/2014/main" id="{AA7DF46A-1C04-4187-9028-6BF504F25AF5}"/>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solidFill>
              <a:srgbClr val="0070C0"/>
            </a:solidFill>
            <a:ln w="20241" cap="flat">
              <a:noFill/>
              <a:prstDash val="solid"/>
              <a:miter/>
            </a:ln>
          </p:spPr>
          <p:txBody>
            <a:bodyPr rtlCol="0" anchor="ctr"/>
            <a:lstStyle/>
            <a:p>
              <a:endParaRPr lang="en-GB"/>
            </a:p>
          </p:txBody>
        </p:sp>
        <p:sp>
          <p:nvSpPr>
            <p:cNvPr id="177" name="Graphic 281" descr="Storytelling with solid fill">
              <a:extLst>
                <a:ext uri="{FF2B5EF4-FFF2-40B4-BE49-F238E27FC236}">
                  <a16:creationId xmlns:a16="http://schemas.microsoft.com/office/drawing/2014/main" id="{8131519C-E80E-4BB0-B942-731CD4D48A7E}"/>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solidFill>
              <a:srgbClr val="0070C0"/>
            </a:solidFill>
            <a:ln w="20241" cap="flat">
              <a:noFill/>
              <a:prstDash val="solid"/>
              <a:miter/>
            </a:ln>
          </p:spPr>
          <p:txBody>
            <a:bodyPr rtlCol="0" anchor="ctr"/>
            <a:lstStyle/>
            <a:p>
              <a:endParaRPr lang="en-GB"/>
            </a:p>
          </p:txBody>
        </p:sp>
        <p:sp>
          <p:nvSpPr>
            <p:cNvPr id="178" name="Graphic 281" descr="Storytelling with solid fill">
              <a:extLst>
                <a:ext uri="{FF2B5EF4-FFF2-40B4-BE49-F238E27FC236}">
                  <a16:creationId xmlns:a16="http://schemas.microsoft.com/office/drawing/2014/main" id="{0101943B-B7D9-4176-8C77-1C269DCDACC1}"/>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solidFill>
              <a:srgbClr val="0070C0"/>
            </a:solidFill>
            <a:ln w="20241" cap="flat">
              <a:noFill/>
              <a:prstDash val="solid"/>
              <a:miter/>
            </a:ln>
          </p:spPr>
          <p:txBody>
            <a:bodyPr rtlCol="0" anchor="ctr"/>
            <a:lstStyle/>
            <a:p>
              <a:endParaRPr lang="en-GB"/>
            </a:p>
          </p:txBody>
        </p:sp>
        <p:sp>
          <p:nvSpPr>
            <p:cNvPr id="179" name="Graphic 281" descr="Storytelling with solid fill">
              <a:extLst>
                <a:ext uri="{FF2B5EF4-FFF2-40B4-BE49-F238E27FC236}">
                  <a16:creationId xmlns:a16="http://schemas.microsoft.com/office/drawing/2014/main" id="{3ED78F8D-A3FE-4876-93C1-763D74A69BEC}"/>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solidFill>
              <a:srgbClr val="0070C0"/>
            </a:solidFill>
            <a:ln w="20241" cap="flat">
              <a:noFill/>
              <a:prstDash val="solid"/>
              <a:miter/>
            </a:ln>
          </p:spPr>
          <p:txBody>
            <a:bodyPr rtlCol="0" anchor="ctr"/>
            <a:lstStyle/>
            <a:p>
              <a:endParaRPr lang="en-GB"/>
            </a:p>
          </p:txBody>
        </p:sp>
        <p:sp>
          <p:nvSpPr>
            <p:cNvPr id="180" name="Flowchart: Terminator 179">
              <a:extLst>
                <a:ext uri="{FF2B5EF4-FFF2-40B4-BE49-F238E27FC236}">
                  <a16:creationId xmlns:a16="http://schemas.microsoft.com/office/drawing/2014/main" id="{786BC6FE-115A-46ED-B42C-48168F3436DB}"/>
                </a:ext>
              </a:extLst>
            </p:cNvPr>
            <p:cNvSpPr/>
            <p:nvPr/>
          </p:nvSpPr>
          <p:spPr>
            <a:xfrm rot="1475989" flipH="1">
              <a:off x="-2296138" y="3995260"/>
              <a:ext cx="233937" cy="1153609"/>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Flowchart: Terminator 180">
              <a:extLst>
                <a:ext uri="{FF2B5EF4-FFF2-40B4-BE49-F238E27FC236}">
                  <a16:creationId xmlns:a16="http://schemas.microsoft.com/office/drawing/2014/main" id="{E708E869-A22F-4767-8A1E-6DE16DF9663F}"/>
                </a:ext>
              </a:extLst>
            </p:cNvPr>
            <p:cNvSpPr/>
            <p:nvPr/>
          </p:nvSpPr>
          <p:spPr>
            <a:xfrm rot="20124011">
              <a:off x="-3051678" y="3915670"/>
              <a:ext cx="233937" cy="1153609"/>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4" name="Freeform: Shape 93" descr="Grinning face outline with solid fill">
            <a:extLst>
              <a:ext uri="{FF2B5EF4-FFF2-40B4-BE49-F238E27FC236}">
                <a16:creationId xmlns:a16="http://schemas.microsoft.com/office/drawing/2014/main" id="{EF024BF1-69DC-44C2-BE9C-8DFB898343EF}"/>
              </a:ext>
            </a:extLst>
          </p:cNvPr>
          <p:cNvSpPr/>
          <p:nvPr/>
        </p:nvSpPr>
        <p:spPr>
          <a:xfrm>
            <a:off x="2857847" y="6277061"/>
            <a:ext cx="1194167" cy="1074751"/>
          </a:xfrm>
          <a:custGeom>
            <a:avLst/>
            <a:gdLst>
              <a:gd name="connsiteX0" fmla="*/ 390284 w 1227964"/>
              <a:gd name="connsiteY0" fmla="*/ 558747 h 1105168"/>
              <a:gd name="connsiteX1" fmla="*/ 613645 w 1227964"/>
              <a:gd name="connsiteY1" fmla="*/ 697727 h 1105168"/>
              <a:gd name="connsiteX2" fmla="*/ 837006 w 1227964"/>
              <a:gd name="connsiteY2" fmla="*/ 558747 h 1105168"/>
              <a:gd name="connsiteX3" fmla="*/ 613645 w 1227964"/>
              <a:gd name="connsiteY3" fmla="*/ 558747 h 1105168"/>
              <a:gd name="connsiteX4" fmla="*/ 772479 w 1227964"/>
              <a:gd name="connsiteY4" fmla="*/ 300640 h 1105168"/>
              <a:gd name="connsiteX5" fmla="*/ 712916 w 1227964"/>
              <a:gd name="connsiteY5" fmla="*/ 360203 h 1105168"/>
              <a:gd name="connsiteX6" fmla="*/ 772479 w 1227964"/>
              <a:gd name="connsiteY6" fmla="*/ 419766 h 1105168"/>
              <a:gd name="connsiteX7" fmla="*/ 832042 w 1227964"/>
              <a:gd name="connsiteY7" fmla="*/ 360203 h 1105168"/>
              <a:gd name="connsiteX8" fmla="*/ 772479 w 1227964"/>
              <a:gd name="connsiteY8" fmla="*/ 300640 h 1105168"/>
              <a:gd name="connsiteX9" fmla="*/ 454810 w 1227964"/>
              <a:gd name="connsiteY9" fmla="*/ 300640 h 1105168"/>
              <a:gd name="connsiteX10" fmla="*/ 395247 w 1227964"/>
              <a:gd name="connsiteY10" fmla="*/ 360203 h 1105168"/>
              <a:gd name="connsiteX11" fmla="*/ 454810 w 1227964"/>
              <a:gd name="connsiteY11" fmla="*/ 419766 h 1105168"/>
              <a:gd name="connsiteX12" fmla="*/ 514373 w 1227964"/>
              <a:gd name="connsiteY12" fmla="*/ 360203 h 1105168"/>
              <a:gd name="connsiteX13" fmla="*/ 454810 w 1227964"/>
              <a:gd name="connsiteY13" fmla="*/ 300640 h 1105168"/>
              <a:gd name="connsiteX14" fmla="*/ 613643 w 1227964"/>
              <a:gd name="connsiteY14" fmla="*/ 82242 h 1105168"/>
              <a:gd name="connsiteX15" fmla="*/ 951166 w 1227964"/>
              <a:gd name="connsiteY15" fmla="*/ 419765 h 1105168"/>
              <a:gd name="connsiteX16" fmla="*/ 613643 w 1227964"/>
              <a:gd name="connsiteY16" fmla="*/ 757288 h 1105168"/>
              <a:gd name="connsiteX17" fmla="*/ 276120 w 1227964"/>
              <a:gd name="connsiteY17" fmla="*/ 419765 h 1105168"/>
              <a:gd name="connsiteX18" fmla="*/ 613643 w 1227964"/>
              <a:gd name="connsiteY18" fmla="*/ 82242 h 1105168"/>
              <a:gd name="connsiteX19" fmla="*/ 613643 w 1227964"/>
              <a:gd name="connsiteY19" fmla="*/ 42533 h 1105168"/>
              <a:gd name="connsiteX20" fmla="*/ 236411 w 1227964"/>
              <a:gd name="connsiteY20" fmla="*/ 419765 h 1105168"/>
              <a:gd name="connsiteX21" fmla="*/ 613643 w 1227964"/>
              <a:gd name="connsiteY21" fmla="*/ 796997 h 1105168"/>
              <a:gd name="connsiteX22" fmla="*/ 990875 w 1227964"/>
              <a:gd name="connsiteY22" fmla="*/ 419765 h 1105168"/>
              <a:gd name="connsiteX23" fmla="*/ 613643 w 1227964"/>
              <a:gd name="connsiteY23" fmla="*/ 42533 h 1105168"/>
              <a:gd name="connsiteX24" fmla="*/ 98237 w 1227964"/>
              <a:gd name="connsiteY24" fmla="*/ 0 h 1105168"/>
              <a:gd name="connsiteX25" fmla="*/ 1129727 w 1227964"/>
              <a:gd name="connsiteY25" fmla="*/ 0 h 1105168"/>
              <a:gd name="connsiteX26" fmla="*/ 1227964 w 1227964"/>
              <a:gd name="connsiteY26" fmla="*/ 98237 h 1105168"/>
              <a:gd name="connsiteX27" fmla="*/ 1227964 w 1227964"/>
              <a:gd name="connsiteY27" fmla="*/ 761338 h 1105168"/>
              <a:gd name="connsiteX28" fmla="*/ 1129727 w 1227964"/>
              <a:gd name="connsiteY28" fmla="*/ 859575 h 1105168"/>
              <a:gd name="connsiteX29" fmla="*/ 982371 w 1227964"/>
              <a:gd name="connsiteY29" fmla="*/ 859575 h 1105168"/>
              <a:gd name="connsiteX30" fmla="*/ 982371 w 1227964"/>
              <a:gd name="connsiteY30" fmla="*/ 1105168 h 1105168"/>
              <a:gd name="connsiteX31" fmla="*/ 736778 w 1227964"/>
              <a:gd name="connsiteY31" fmla="*/ 859575 h 1105168"/>
              <a:gd name="connsiteX32" fmla="*/ 98237 w 1227964"/>
              <a:gd name="connsiteY32" fmla="*/ 859575 h 1105168"/>
              <a:gd name="connsiteX33" fmla="*/ 0 w 1227964"/>
              <a:gd name="connsiteY33" fmla="*/ 761338 h 1105168"/>
              <a:gd name="connsiteX34" fmla="*/ 0 w 1227964"/>
              <a:gd name="connsiteY34" fmla="*/ 98237 h 1105168"/>
              <a:gd name="connsiteX35" fmla="*/ 98237 w 1227964"/>
              <a:gd name="connsiteY35" fmla="*/ 0 h 1105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27964" h="1105168">
                <a:moveTo>
                  <a:pt x="390284" y="558747"/>
                </a:moveTo>
                <a:cubicBezTo>
                  <a:pt x="430985" y="641142"/>
                  <a:pt x="515366" y="697727"/>
                  <a:pt x="613645" y="697727"/>
                </a:cubicBezTo>
                <a:cubicBezTo>
                  <a:pt x="711924" y="697727"/>
                  <a:pt x="796305" y="641142"/>
                  <a:pt x="837006" y="558747"/>
                </a:cubicBezTo>
                <a:lnTo>
                  <a:pt x="613645" y="558747"/>
                </a:lnTo>
                <a:close/>
                <a:moveTo>
                  <a:pt x="772479" y="300640"/>
                </a:moveTo>
                <a:cubicBezTo>
                  <a:pt x="739583" y="300640"/>
                  <a:pt x="712916" y="327307"/>
                  <a:pt x="712916" y="360203"/>
                </a:cubicBezTo>
                <a:cubicBezTo>
                  <a:pt x="712916" y="393099"/>
                  <a:pt x="739583" y="419766"/>
                  <a:pt x="772479" y="419766"/>
                </a:cubicBezTo>
                <a:cubicBezTo>
                  <a:pt x="805375" y="419766"/>
                  <a:pt x="832042" y="393099"/>
                  <a:pt x="832042" y="360203"/>
                </a:cubicBezTo>
                <a:cubicBezTo>
                  <a:pt x="832042" y="327307"/>
                  <a:pt x="805375" y="300640"/>
                  <a:pt x="772479" y="300640"/>
                </a:cubicBezTo>
                <a:close/>
                <a:moveTo>
                  <a:pt x="454810" y="300640"/>
                </a:moveTo>
                <a:cubicBezTo>
                  <a:pt x="421914" y="300640"/>
                  <a:pt x="395247" y="327307"/>
                  <a:pt x="395247" y="360203"/>
                </a:cubicBezTo>
                <a:cubicBezTo>
                  <a:pt x="395247" y="393099"/>
                  <a:pt x="421914" y="419766"/>
                  <a:pt x="454810" y="419766"/>
                </a:cubicBezTo>
                <a:cubicBezTo>
                  <a:pt x="487706" y="419766"/>
                  <a:pt x="514373" y="393099"/>
                  <a:pt x="514373" y="360203"/>
                </a:cubicBezTo>
                <a:cubicBezTo>
                  <a:pt x="514373" y="327307"/>
                  <a:pt x="487706" y="300640"/>
                  <a:pt x="454810" y="300640"/>
                </a:cubicBezTo>
                <a:close/>
                <a:moveTo>
                  <a:pt x="613643" y="82242"/>
                </a:moveTo>
                <a:cubicBezTo>
                  <a:pt x="799281" y="82242"/>
                  <a:pt x="951166" y="234127"/>
                  <a:pt x="951166" y="419765"/>
                </a:cubicBezTo>
                <a:cubicBezTo>
                  <a:pt x="951166" y="605403"/>
                  <a:pt x="799281" y="757288"/>
                  <a:pt x="613643" y="757288"/>
                </a:cubicBezTo>
                <a:cubicBezTo>
                  <a:pt x="428005" y="757288"/>
                  <a:pt x="276120" y="605403"/>
                  <a:pt x="276120" y="419765"/>
                </a:cubicBezTo>
                <a:cubicBezTo>
                  <a:pt x="276120" y="234127"/>
                  <a:pt x="428005" y="82242"/>
                  <a:pt x="613643" y="82242"/>
                </a:cubicBezTo>
                <a:close/>
                <a:moveTo>
                  <a:pt x="613643" y="42533"/>
                </a:moveTo>
                <a:cubicBezTo>
                  <a:pt x="405173" y="42533"/>
                  <a:pt x="236411" y="211295"/>
                  <a:pt x="236411" y="419765"/>
                </a:cubicBezTo>
                <a:cubicBezTo>
                  <a:pt x="236411" y="628235"/>
                  <a:pt x="405173" y="796997"/>
                  <a:pt x="613643" y="796997"/>
                </a:cubicBezTo>
                <a:cubicBezTo>
                  <a:pt x="822113" y="796997"/>
                  <a:pt x="990875" y="628235"/>
                  <a:pt x="990875" y="419765"/>
                </a:cubicBezTo>
                <a:cubicBezTo>
                  <a:pt x="990875" y="211295"/>
                  <a:pt x="822113" y="42533"/>
                  <a:pt x="613643" y="42533"/>
                </a:cubicBezTo>
                <a:close/>
                <a:moveTo>
                  <a:pt x="98237" y="0"/>
                </a:moveTo>
                <a:lnTo>
                  <a:pt x="1129727" y="0"/>
                </a:lnTo>
                <a:cubicBezTo>
                  <a:pt x="1183757" y="0"/>
                  <a:pt x="1227964" y="44207"/>
                  <a:pt x="1227964" y="98237"/>
                </a:cubicBezTo>
                <a:lnTo>
                  <a:pt x="1227964" y="761338"/>
                </a:lnTo>
                <a:cubicBezTo>
                  <a:pt x="1227964" y="815368"/>
                  <a:pt x="1183757" y="859575"/>
                  <a:pt x="1129727" y="859575"/>
                </a:cubicBezTo>
                <a:lnTo>
                  <a:pt x="982371" y="859575"/>
                </a:lnTo>
                <a:lnTo>
                  <a:pt x="982371" y="1105168"/>
                </a:lnTo>
                <a:lnTo>
                  <a:pt x="736778" y="859575"/>
                </a:lnTo>
                <a:lnTo>
                  <a:pt x="98237" y="859575"/>
                </a:lnTo>
                <a:cubicBezTo>
                  <a:pt x="44207" y="859575"/>
                  <a:pt x="0" y="815368"/>
                  <a:pt x="0" y="761338"/>
                </a:cubicBezTo>
                <a:lnTo>
                  <a:pt x="0" y="98237"/>
                </a:lnTo>
                <a:cubicBezTo>
                  <a:pt x="0" y="44207"/>
                  <a:pt x="44207" y="0"/>
                  <a:pt x="98237" y="0"/>
                </a:cubicBezTo>
                <a:close/>
              </a:path>
            </a:pathLst>
          </a:custGeom>
          <a:solidFill>
            <a:srgbClr val="0070C0"/>
          </a:solidFill>
          <a:ln w="9922" cap="flat">
            <a:noFill/>
            <a:prstDash val="solid"/>
            <a:miter/>
          </a:ln>
        </p:spPr>
        <p:txBody>
          <a:bodyPr rtlCol="0" anchor="ctr"/>
          <a:lstStyle/>
          <a:p>
            <a:endParaRPr lang="en-GB"/>
          </a:p>
        </p:txBody>
      </p:sp>
      <p:pic>
        <p:nvPicPr>
          <p:cNvPr id="137" name="Graphic 136" descr="Full battery with solid fill">
            <a:extLst>
              <a:ext uri="{FF2B5EF4-FFF2-40B4-BE49-F238E27FC236}">
                <a16:creationId xmlns:a16="http://schemas.microsoft.com/office/drawing/2014/main" id="{D9502501-99C3-403D-A813-7DDF6F18C7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9522" y="1396300"/>
            <a:ext cx="1510592" cy="1510592"/>
          </a:xfrm>
          <a:custGeom>
            <a:avLst/>
            <a:gdLst>
              <a:gd name="connsiteX0" fmla="*/ 525318 w 1617143"/>
              <a:gd name="connsiteY0" fmla="*/ 706900 h 1617143"/>
              <a:gd name="connsiteX1" fmla="*/ 583662 w 1617143"/>
              <a:gd name="connsiteY1" fmla="*/ 724974 h 1617143"/>
              <a:gd name="connsiteX2" fmla="*/ 664837 w 1617143"/>
              <a:gd name="connsiteY2" fmla="*/ 806466 h 1617143"/>
              <a:gd name="connsiteX3" fmla="*/ 526586 w 1617143"/>
              <a:gd name="connsiteY3" fmla="*/ 903496 h 1617143"/>
              <a:gd name="connsiteX4" fmla="*/ 465071 w 1617143"/>
              <a:gd name="connsiteY4" fmla="*/ 876543 h 1617143"/>
              <a:gd name="connsiteX5" fmla="*/ 439703 w 1617143"/>
              <a:gd name="connsiteY5" fmla="*/ 804564 h 1617143"/>
              <a:gd name="connsiteX6" fmla="*/ 464119 w 1617143"/>
              <a:gd name="connsiteY6" fmla="*/ 732901 h 1617143"/>
              <a:gd name="connsiteX7" fmla="*/ 525318 w 1617143"/>
              <a:gd name="connsiteY7" fmla="*/ 706900 h 1617143"/>
              <a:gd name="connsiteX8" fmla="*/ 915972 w 1617143"/>
              <a:gd name="connsiteY8" fmla="*/ 670117 h 1617143"/>
              <a:gd name="connsiteX9" fmla="*/ 998733 w 1617143"/>
              <a:gd name="connsiteY9" fmla="*/ 705631 h 1617143"/>
              <a:gd name="connsiteX10" fmla="*/ 1032027 w 1617143"/>
              <a:gd name="connsiteY10" fmla="*/ 808369 h 1617143"/>
              <a:gd name="connsiteX11" fmla="*/ 999367 w 1617143"/>
              <a:gd name="connsiteY11" fmla="*/ 908569 h 1617143"/>
              <a:gd name="connsiteX12" fmla="*/ 918509 w 1617143"/>
              <a:gd name="connsiteY12" fmla="*/ 944083 h 1617143"/>
              <a:gd name="connsiteX13" fmla="*/ 853188 w 1617143"/>
              <a:gd name="connsiteY13" fmla="*/ 923155 h 1617143"/>
              <a:gd name="connsiteX14" fmla="*/ 752354 w 1617143"/>
              <a:gd name="connsiteY14" fmla="*/ 805832 h 1617143"/>
              <a:gd name="connsiteX15" fmla="*/ 857628 w 1617143"/>
              <a:gd name="connsiteY15" fmla="*/ 687874 h 1617143"/>
              <a:gd name="connsiteX16" fmla="*/ 915972 w 1617143"/>
              <a:gd name="connsiteY16" fmla="*/ 670117 h 1617143"/>
              <a:gd name="connsiteX17" fmla="*/ 919777 w 1617143"/>
              <a:gd name="connsiteY17" fmla="*/ 598455 h 1617143"/>
              <a:gd name="connsiteX18" fmla="*/ 812601 w 1617143"/>
              <a:gd name="connsiteY18" fmla="*/ 635238 h 1617143"/>
              <a:gd name="connsiteX19" fmla="*/ 708596 w 1617143"/>
              <a:gd name="connsiteY19" fmla="*/ 745585 h 1617143"/>
              <a:gd name="connsiteX20" fmla="*/ 525318 w 1617143"/>
              <a:gd name="connsiteY20" fmla="*/ 637140 h 1617143"/>
              <a:gd name="connsiteX21" fmla="*/ 415287 w 1617143"/>
              <a:gd name="connsiteY21" fmla="*/ 685972 h 1617143"/>
              <a:gd name="connsiteX22" fmla="*/ 369309 w 1617143"/>
              <a:gd name="connsiteY22" fmla="*/ 806466 h 1617143"/>
              <a:gd name="connsiteX23" fmla="*/ 415287 w 1617143"/>
              <a:gd name="connsiteY23" fmla="*/ 927277 h 1617143"/>
              <a:gd name="connsiteX24" fmla="*/ 525318 w 1617143"/>
              <a:gd name="connsiteY24" fmla="*/ 975792 h 1617143"/>
              <a:gd name="connsiteX25" fmla="*/ 708596 w 1617143"/>
              <a:gd name="connsiteY25" fmla="*/ 867347 h 1617143"/>
              <a:gd name="connsiteX26" fmla="*/ 812601 w 1617143"/>
              <a:gd name="connsiteY26" fmla="*/ 978329 h 1617143"/>
              <a:gd name="connsiteX27" fmla="*/ 919777 w 1617143"/>
              <a:gd name="connsiteY27" fmla="*/ 1014477 h 1617143"/>
              <a:gd name="connsiteX28" fmla="*/ 1013636 w 1617143"/>
              <a:gd name="connsiteY28" fmla="*/ 988476 h 1617143"/>
              <a:gd name="connsiteX29" fmla="*/ 1080859 w 1617143"/>
              <a:gd name="connsiteY29" fmla="*/ 919667 h 1617143"/>
              <a:gd name="connsiteX30" fmla="*/ 1102421 w 1617143"/>
              <a:gd name="connsiteY30" fmla="*/ 802027 h 1617143"/>
              <a:gd name="connsiteX31" fmla="*/ 1044394 w 1617143"/>
              <a:gd name="connsiteY31" fmla="*/ 646653 h 1617143"/>
              <a:gd name="connsiteX32" fmla="*/ 919777 w 1617143"/>
              <a:gd name="connsiteY32" fmla="*/ 598455 h 1617143"/>
              <a:gd name="connsiteX33" fmla="*/ 0 w 1617143"/>
              <a:gd name="connsiteY33" fmla="*/ 0 h 1617143"/>
              <a:gd name="connsiteX34" fmla="*/ 1617143 w 1617143"/>
              <a:gd name="connsiteY34" fmla="*/ 0 h 1617143"/>
              <a:gd name="connsiteX35" fmla="*/ 1617143 w 1617143"/>
              <a:gd name="connsiteY35" fmla="*/ 1617143 h 1617143"/>
              <a:gd name="connsiteX36" fmla="*/ 0 w 1617143"/>
              <a:gd name="connsiteY36" fmla="*/ 1617143 h 161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17143" h="1617143">
                <a:moveTo>
                  <a:pt x="525318" y="706900"/>
                </a:moveTo>
                <a:cubicBezTo>
                  <a:pt x="543920" y="706900"/>
                  <a:pt x="563368" y="712925"/>
                  <a:pt x="583662" y="724974"/>
                </a:cubicBezTo>
                <a:cubicBezTo>
                  <a:pt x="603956" y="737024"/>
                  <a:pt x="631014" y="764188"/>
                  <a:pt x="664837" y="806466"/>
                </a:cubicBezTo>
                <a:cubicBezTo>
                  <a:pt x="615371" y="871152"/>
                  <a:pt x="569287" y="903496"/>
                  <a:pt x="526586" y="903496"/>
                </a:cubicBezTo>
                <a:cubicBezTo>
                  <a:pt x="502487" y="903496"/>
                  <a:pt x="481982" y="894512"/>
                  <a:pt x="465071" y="876543"/>
                </a:cubicBezTo>
                <a:cubicBezTo>
                  <a:pt x="448159" y="858575"/>
                  <a:pt x="439703" y="834581"/>
                  <a:pt x="439703" y="804564"/>
                </a:cubicBezTo>
                <a:cubicBezTo>
                  <a:pt x="439703" y="774123"/>
                  <a:pt x="447842" y="750236"/>
                  <a:pt x="464119" y="732901"/>
                </a:cubicBezTo>
                <a:cubicBezTo>
                  <a:pt x="480396" y="715567"/>
                  <a:pt x="500796" y="706900"/>
                  <a:pt x="525318" y="706900"/>
                </a:cubicBezTo>
                <a:close/>
                <a:moveTo>
                  <a:pt x="915972" y="670117"/>
                </a:moveTo>
                <a:cubicBezTo>
                  <a:pt x="948949" y="670117"/>
                  <a:pt x="976536" y="681956"/>
                  <a:pt x="998733" y="705631"/>
                </a:cubicBezTo>
                <a:cubicBezTo>
                  <a:pt x="1020929" y="729308"/>
                  <a:pt x="1032027" y="763553"/>
                  <a:pt x="1032027" y="808369"/>
                </a:cubicBezTo>
                <a:cubicBezTo>
                  <a:pt x="1032027" y="851493"/>
                  <a:pt x="1021140" y="884893"/>
                  <a:pt x="999367" y="908569"/>
                </a:cubicBezTo>
                <a:cubicBezTo>
                  <a:pt x="977593" y="932245"/>
                  <a:pt x="950641" y="944083"/>
                  <a:pt x="918509" y="944083"/>
                </a:cubicBezTo>
                <a:cubicBezTo>
                  <a:pt x="894410" y="944083"/>
                  <a:pt x="872637" y="937107"/>
                  <a:pt x="853188" y="923155"/>
                </a:cubicBezTo>
                <a:cubicBezTo>
                  <a:pt x="822748" y="902016"/>
                  <a:pt x="789136" y="862908"/>
                  <a:pt x="752354" y="805832"/>
                </a:cubicBezTo>
                <a:cubicBezTo>
                  <a:pt x="798015" y="743683"/>
                  <a:pt x="833106" y="704363"/>
                  <a:pt x="857628" y="687874"/>
                </a:cubicBezTo>
                <a:cubicBezTo>
                  <a:pt x="875808" y="676037"/>
                  <a:pt x="895256" y="670117"/>
                  <a:pt x="915972" y="670117"/>
                </a:cubicBezTo>
                <a:close/>
                <a:moveTo>
                  <a:pt x="919777" y="598455"/>
                </a:moveTo>
                <a:cubicBezTo>
                  <a:pt x="882149" y="598455"/>
                  <a:pt x="846424" y="610716"/>
                  <a:pt x="812601" y="635238"/>
                </a:cubicBezTo>
                <a:cubicBezTo>
                  <a:pt x="787657" y="652995"/>
                  <a:pt x="752988" y="689777"/>
                  <a:pt x="708596" y="745585"/>
                </a:cubicBezTo>
                <a:cubicBezTo>
                  <a:pt x="651096" y="673289"/>
                  <a:pt x="590004" y="637140"/>
                  <a:pt x="525318" y="637140"/>
                </a:cubicBezTo>
                <a:cubicBezTo>
                  <a:pt x="482616" y="637140"/>
                  <a:pt x="445939" y="653417"/>
                  <a:pt x="415287" y="685972"/>
                </a:cubicBezTo>
                <a:cubicBezTo>
                  <a:pt x="384635" y="718527"/>
                  <a:pt x="369309" y="758691"/>
                  <a:pt x="369309" y="806466"/>
                </a:cubicBezTo>
                <a:cubicBezTo>
                  <a:pt x="369309" y="854664"/>
                  <a:pt x="384635" y="894934"/>
                  <a:pt x="415287" y="927277"/>
                </a:cubicBezTo>
                <a:cubicBezTo>
                  <a:pt x="445939" y="959621"/>
                  <a:pt x="482616" y="975792"/>
                  <a:pt x="525318" y="975792"/>
                </a:cubicBezTo>
                <a:cubicBezTo>
                  <a:pt x="590004" y="975792"/>
                  <a:pt x="651096" y="939644"/>
                  <a:pt x="708596" y="867347"/>
                </a:cubicBezTo>
                <a:cubicBezTo>
                  <a:pt x="752988" y="923155"/>
                  <a:pt x="787657" y="960149"/>
                  <a:pt x="812601" y="978329"/>
                </a:cubicBezTo>
                <a:cubicBezTo>
                  <a:pt x="846424" y="1002428"/>
                  <a:pt x="882149" y="1014477"/>
                  <a:pt x="919777" y="1014477"/>
                </a:cubicBezTo>
                <a:cubicBezTo>
                  <a:pt x="951909" y="1014477"/>
                  <a:pt x="983195" y="1005810"/>
                  <a:pt x="1013636" y="988476"/>
                </a:cubicBezTo>
                <a:cubicBezTo>
                  <a:pt x="1044076" y="971142"/>
                  <a:pt x="1066484" y="948205"/>
                  <a:pt x="1080859" y="919667"/>
                </a:cubicBezTo>
                <a:cubicBezTo>
                  <a:pt x="1095234" y="891129"/>
                  <a:pt x="1102421" y="851916"/>
                  <a:pt x="1102421" y="802027"/>
                </a:cubicBezTo>
                <a:cubicBezTo>
                  <a:pt x="1102421" y="730576"/>
                  <a:pt x="1083078" y="678785"/>
                  <a:pt x="1044394" y="646653"/>
                </a:cubicBezTo>
                <a:cubicBezTo>
                  <a:pt x="1005708" y="614521"/>
                  <a:pt x="964170" y="598455"/>
                  <a:pt x="919777" y="598455"/>
                </a:cubicBezTo>
                <a:close/>
                <a:moveTo>
                  <a:pt x="0" y="0"/>
                </a:moveTo>
                <a:lnTo>
                  <a:pt x="1617143" y="0"/>
                </a:lnTo>
                <a:lnTo>
                  <a:pt x="1617143" y="1617143"/>
                </a:lnTo>
                <a:lnTo>
                  <a:pt x="0" y="1617143"/>
                </a:lnTo>
                <a:close/>
              </a:path>
            </a:pathLst>
          </a:custGeom>
        </p:spPr>
      </p:pic>
      <p:sp>
        <p:nvSpPr>
          <p:cNvPr id="138" name="TextBox 137">
            <a:extLst>
              <a:ext uri="{FF2B5EF4-FFF2-40B4-BE49-F238E27FC236}">
                <a16:creationId xmlns:a16="http://schemas.microsoft.com/office/drawing/2014/main" id="{448F1259-046B-482E-B449-1B33FAE0A689}"/>
              </a:ext>
            </a:extLst>
          </p:cNvPr>
          <p:cNvSpPr txBox="1"/>
          <p:nvPr/>
        </p:nvSpPr>
        <p:spPr>
          <a:xfrm>
            <a:off x="2729266" y="4690343"/>
            <a:ext cx="1500297" cy="851380"/>
          </a:xfrm>
          <a:custGeom>
            <a:avLst/>
            <a:gdLst/>
            <a:ahLst/>
            <a:cxnLst/>
            <a:rect l="l" t="t" r="r" b="b"/>
            <a:pathLst>
              <a:path w="2059168" h="1168524">
                <a:moveTo>
                  <a:pt x="438197" y="304600"/>
                </a:moveTo>
                <a:cubicBezTo>
                  <a:pt x="369321" y="304600"/>
                  <a:pt x="312022" y="328944"/>
                  <a:pt x="266303" y="377633"/>
                </a:cubicBezTo>
                <a:cubicBezTo>
                  <a:pt x="220583" y="426321"/>
                  <a:pt x="197723" y="493416"/>
                  <a:pt x="197723" y="578918"/>
                </a:cubicBezTo>
                <a:cubicBezTo>
                  <a:pt x="197723" y="663232"/>
                  <a:pt x="221474" y="730624"/>
                  <a:pt x="268975" y="781094"/>
                </a:cubicBezTo>
                <a:cubicBezTo>
                  <a:pt x="316476" y="831564"/>
                  <a:pt x="374071" y="856799"/>
                  <a:pt x="441759" y="856799"/>
                </a:cubicBezTo>
                <a:cubicBezTo>
                  <a:pt x="561699" y="856799"/>
                  <a:pt x="691140" y="765953"/>
                  <a:pt x="830080" y="584262"/>
                </a:cubicBezTo>
                <a:cubicBezTo>
                  <a:pt x="735078" y="465510"/>
                  <a:pt x="659076" y="389211"/>
                  <a:pt x="602075" y="355367"/>
                </a:cubicBezTo>
                <a:cubicBezTo>
                  <a:pt x="545074" y="321522"/>
                  <a:pt x="490448" y="304600"/>
                  <a:pt x="438197" y="304600"/>
                </a:cubicBezTo>
                <a:close/>
                <a:moveTo>
                  <a:pt x="1535469" y="201285"/>
                </a:moveTo>
                <a:cubicBezTo>
                  <a:pt x="1477281" y="201285"/>
                  <a:pt x="1422655" y="217911"/>
                  <a:pt x="1371591" y="251161"/>
                </a:cubicBezTo>
                <a:cubicBezTo>
                  <a:pt x="1302715" y="297475"/>
                  <a:pt x="1204150" y="407915"/>
                  <a:pt x="1075898" y="582481"/>
                </a:cubicBezTo>
                <a:cubicBezTo>
                  <a:pt x="1179212" y="742796"/>
                  <a:pt x="1273620" y="852642"/>
                  <a:pt x="1359122" y="912019"/>
                </a:cubicBezTo>
                <a:cubicBezTo>
                  <a:pt x="1413748" y="951207"/>
                  <a:pt x="1474906" y="970801"/>
                  <a:pt x="1542595" y="970801"/>
                </a:cubicBezTo>
                <a:cubicBezTo>
                  <a:pt x="1632846" y="970801"/>
                  <a:pt x="1708551" y="937550"/>
                  <a:pt x="1769709" y="871049"/>
                </a:cubicBezTo>
                <a:cubicBezTo>
                  <a:pt x="1830866" y="804548"/>
                  <a:pt x="1861445" y="710733"/>
                  <a:pt x="1861445" y="589606"/>
                </a:cubicBezTo>
                <a:cubicBezTo>
                  <a:pt x="1861445" y="463728"/>
                  <a:pt x="1830272" y="367539"/>
                  <a:pt x="1767927" y="301037"/>
                </a:cubicBezTo>
                <a:cubicBezTo>
                  <a:pt x="1705582" y="234536"/>
                  <a:pt x="1628096" y="201285"/>
                  <a:pt x="1535469" y="201285"/>
                </a:cubicBezTo>
                <a:close/>
                <a:moveTo>
                  <a:pt x="1546157" y="0"/>
                </a:moveTo>
                <a:cubicBezTo>
                  <a:pt x="1670847" y="0"/>
                  <a:pt x="1787521" y="45126"/>
                  <a:pt x="1896180" y="135378"/>
                </a:cubicBezTo>
                <a:cubicBezTo>
                  <a:pt x="2004838" y="225630"/>
                  <a:pt x="2059168" y="371101"/>
                  <a:pt x="2059168" y="571793"/>
                </a:cubicBezTo>
                <a:cubicBezTo>
                  <a:pt x="2059168" y="711921"/>
                  <a:pt x="2038980" y="822064"/>
                  <a:pt x="1998604" y="902221"/>
                </a:cubicBezTo>
                <a:cubicBezTo>
                  <a:pt x="1958228" y="982379"/>
                  <a:pt x="1895289" y="1046803"/>
                  <a:pt x="1809788" y="1095491"/>
                </a:cubicBezTo>
                <a:cubicBezTo>
                  <a:pt x="1724286" y="1144180"/>
                  <a:pt x="1636409" y="1168524"/>
                  <a:pt x="1546157" y="1168524"/>
                </a:cubicBezTo>
                <a:cubicBezTo>
                  <a:pt x="1440468" y="1168524"/>
                  <a:pt x="1340122" y="1134679"/>
                  <a:pt x="1245120" y="1066990"/>
                </a:cubicBezTo>
                <a:cubicBezTo>
                  <a:pt x="1175056" y="1015927"/>
                  <a:pt x="1077679" y="912019"/>
                  <a:pt x="952989" y="755265"/>
                </a:cubicBezTo>
                <a:cubicBezTo>
                  <a:pt x="791485" y="958332"/>
                  <a:pt x="619888" y="1059865"/>
                  <a:pt x="438197" y="1059865"/>
                </a:cubicBezTo>
                <a:cubicBezTo>
                  <a:pt x="318257" y="1059865"/>
                  <a:pt x="215239" y="1014443"/>
                  <a:pt x="129144" y="923597"/>
                </a:cubicBezTo>
                <a:cubicBezTo>
                  <a:pt x="43048" y="832751"/>
                  <a:pt x="0" y="719640"/>
                  <a:pt x="0" y="584262"/>
                </a:cubicBezTo>
                <a:cubicBezTo>
                  <a:pt x="0" y="450072"/>
                  <a:pt x="43048" y="337257"/>
                  <a:pt x="129144" y="245818"/>
                </a:cubicBezTo>
                <a:cubicBezTo>
                  <a:pt x="215239" y="154378"/>
                  <a:pt x="318257" y="108658"/>
                  <a:pt x="438197" y="108658"/>
                </a:cubicBezTo>
                <a:cubicBezTo>
                  <a:pt x="619888" y="108658"/>
                  <a:pt x="791485" y="210192"/>
                  <a:pt x="952989" y="413258"/>
                </a:cubicBezTo>
                <a:cubicBezTo>
                  <a:pt x="1077679" y="256505"/>
                  <a:pt x="1175056" y="153191"/>
                  <a:pt x="1245120" y="103315"/>
                </a:cubicBezTo>
                <a:cubicBezTo>
                  <a:pt x="1340122" y="34438"/>
                  <a:pt x="1440468" y="0"/>
                  <a:pt x="1546157" y="0"/>
                </a:cubicBezTo>
                <a:close/>
              </a:path>
            </a:pathLst>
          </a:custGeom>
          <a:solidFill>
            <a:srgbClr val="0070C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28700">
              <a:solidFill>
                <a:srgbClr val="0070C0"/>
              </a:solidFill>
            </a:endParaRPr>
          </a:p>
        </p:txBody>
      </p:sp>
      <p:sp>
        <p:nvSpPr>
          <p:cNvPr id="139" name="Freeform: Shape 138">
            <a:extLst>
              <a:ext uri="{FF2B5EF4-FFF2-40B4-BE49-F238E27FC236}">
                <a16:creationId xmlns:a16="http://schemas.microsoft.com/office/drawing/2014/main" id="{0A9FF92E-7F71-4D4D-B5EA-572189735450}"/>
              </a:ext>
            </a:extLst>
          </p:cNvPr>
          <p:cNvSpPr/>
          <p:nvPr/>
        </p:nvSpPr>
        <p:spPr>
          <a:xfrm>
            <a:off x="2785047" y="2642642"/>
            <a:ext cx="1318892" cy="1123494"/>
          </a:xfrm>
          <a:custGeom>
            <a:avLst/>
            <a:gdLst>
              <a:gd name="connsiteX0" fmla="*/ 1449038 w 1617385"/>
              <a:gd name="connsiteY0" fmla="*/ 430664 h 1377765"/>
              <a:gd name="connsiteX1" fmla="*/ 1450633 w 1617385"/>
              <a:gd name="connsiteY1" fmla="*/ 440840 h 1377765"/>
              <a:gd name="connsiteX2" fmla="*/ 1450633 w 1617385"/>
              <a:gd name="connsiteY2" fmla="*/ 433022 h 1377765"/>
              <a:gd name="connsiteX3" fmla="*/ 445171 w 1617385"/>
              <a:gd name="connsiteY3" fmla="*/ 367215 h 1377765"/>
              <a:gd name="connsiteX4" fmla="*/ 542799 w 1617385"/>
              <a:gd name="connsiteY4" fmla="*/ 397459 h 1377765"/>
              <a:gd name="connsiteX5" fmla="*/ 678630 w 1617385"/>
              <a:gd name="connsiteY5" fmla="*/ 533820 h 1377765"/>
              <a:gd name="connsiteX6" fmla="*/ 447293 w 1617385"/>
              <a:gd name="connsiteY6" fmla="*/ 696180 h 1377765"/>
              <a:gd name="connsiteX7" fmla="*/ 344359 w 1617385"/>
              <a:gd name="connsiteY7" fmla="*/ 651080 h 1377765"/>
              <a:gd name="connsiteX8" fmla="*/ 301912 w 1617385"/>
              <a:gd name="connsiteY8" fmla="*/ 530637 h 1377765"/>
              <a:gd name="connsiteX9" fmla="*/ 342767 w 1617385"/>
              <a:gd name="connsiteY9" fmla="*/ 410724 h 1377765"/>
              <a:gd name="connsiteX10" fmla="*/ 445171 w 1617385"/>
              <a:gd name="connsiteY10" fmla="*/ 367215 h 1377765"/>
              <a:gd name="connsiteX11" fmla="*/ 1098856 w 1617385"/>
              <a:gd name="connsiteY11" fmla="*/ 305667 h 1377765"/>
              <a:gd name="connsiteX12" fmla="*/ 1237339 w 1617385"/>
              <a:gd name="connsiteY12" fmla="*/ 365093 h 1377765"/>
              <a:gd name="connsiteX13" fmla="*/ 1293051 w 1617385"/>
              <a:gd name="connsiteY13" fmla="*/ 537004 h 1377765"/>
              <a:gd name="connsiteX14" fmla="*/ 1238401 w 1617385"/>
              <a:gd name="connsiteY14" fmla="*/ 704670 h 1377765"/>
              <a:gd name="connsiteX15" fmla="*/ 1103101 w 1617385"/>
              <a:gd name="connsiteY15" fmla="*/ 764095 h 1377765"/>
              <a:gd name="connsiteX16" fmla="*/ 993799 w 1617385"/>
              <a:gd name="connsiteY16" fmla="*/ 729077 h 1377765"/>
              <a:gd name="connsiteX17" fmla="*/ 825073 w 1617385"/>
              <a:gd name="connsiteY17" fmla="*/ 532759 h 1377765"/>
              <a:gd name="connsiteX18" fmla="*/ 1001228 w 1617385"/>
              <a:gd name="connsiteY18" fmla="*/ 335380 h 1377765"/>
              <a:gd name="connsiteX19" fmla="*/ 1098856 w 1617385"/>
              <a:gd name="connsiteY19" fmla="*/ 305667 h 1377765"/>
              <a:gd name="connsiteX20" fmla="*/ 1105223 w 1617385"/>
              <a:gd name="connsiteY20" fmla="*/ 185754 h 1377765"/>
              <a:gd name="connsiteX21" fmla="*/ 925884 w 1617385"/>
              <a:gd name="connsiteY21" fmla="*/ 247303 h 1377765"/>
              <a:gd name="connsiteX22" fmla="*/ 751851 w 1617385"/>
              <a:gd name="connsiteY22" fmla="*/ 431947 h 1377765"/>
              <a:gd name="connsiteX23" fmla="*/ 445171 w 1617385"/>
              <a:gd name="connsiteY23" fmla="*/ 250486 h 1377765"/>
              <a:gd name="connsiteX24" fmla="*/ 261057 w 1617385"/>
              <a:gd name="connsiteY24" fmla="*/ 332197 h 1377765"/>
              <a:gd name="connsiteX25" fmla="*/ 184121 w 1617385"/>
              <a:gd name="connsiteY25" fmla="*/ 533820 h 1377765"/>
              <a:gd name="connsiteX26" fmla="*/ 261057 w 1617385"/>
              <a:gd name="connsiteY26" fmla="*/ 735974 h 1377765"/>
              <a:gd name="connsiteX27" fmla="*/ 445171 w 1617385"/>
              <a:gd name="connsiteY27" fmla="*/ 817154 h 1377765"/>
              <a:gd name="connsiteX28" fmla="*/ 751851 w 1617385"/>
              <a:gd name="connsiteY28" fmla="*/ 635693 h 1377765"/>
              <a:gd name="connsiteX29" fmla="*/ 925884 w 1617385"/>
              <a:gd name="connsiteY29" fmla="*/ 821399 h 1377765"/>
              <a:gd name="connsiteX30" fmla="*/ 1105223 w 1617385"/>
              <a:gd name="connsiteY30" fmla="*/ 881886 h 1377765"/>
              <a:gd name="connsiteX31" fmla="*/ 1262277 w 1617385"/>
              <a:gd name="connsiteY31" fmla="*/ 838378 h 1377765"/>
              <a:gd name="connsiteX32" fmla="*/ 1374762 w 1617385"/>
              <a:gd name="connsiteY32" fmla="*/ 723240 h 1377765"/>
              <a:gd name="connsiteX33" fmla="*/ 1410842 w 1617385"/>
              <a:gd name="connsiteY33" fmla="*/ 526392 h 1377765"/>
              <a:gd name="connsiteX34" fmla="*/ 1313744 w 1617385"/>
              <a:gd name="connsiteY34" fmla="*/ 266404 h 1377765"/>
              <a:gd name="connsiteX35" fmla="*/ 1105223 w 1617385"/>
              <a:gd name="connsiteY35" fmla="*/ 185754 h 1377765"/>
              <a:gd name="connsiteX36" fmla="*/ 926815 w 1617385"/>
              <a:gd name="connsiteY36" fmla="*/ 468 h 1377765"/>
              <a:gd name="connsiteX37" fmla="*/ 1096702 w 1617385"/>
              <a:gd name="connsiteY37" fmla="*/ 87433 h 1377765"/>
              <a:gd name="connsiteX38" fmla="*/ 1153331 w 1617385"/>
              <a:gd name="connsiteY38" fmla="*/ 81366 h 1377765"/>
              <a:gd name="connsiteX39" fmla="*/ 1383891 w 1617385"/>
              <a:gd name="connsiteY39" fmla="*/ 245185 h 1377765"/>
              <a:gd name="connsiteX40" fmla="*/ 1578048 w 1617385"/>
              <a:gd name="connsiteY40" fmla="*/ 479791 h 1377765"/>
              <a:gd name="connsiteX41" fmla="*/ 1565913 w 1617385"/>
              <a:gd name="connsiteY41" fmla="*/ 552600 h 1377765"/>
              <a:gd name="connsiteX42" fmla="*/ 1576025 w 1617385"/>
              <a:gd name="connsiteY42" fmla="*/ 833722 h 1377765"/>
              <a:gd name="connsiteX43" fmla="*/ 1574003 w 1617385"/>
              <a:gd name="connsiteY43" fmla="*/ 860014 h 1377765"/>
              <a:gd name="connsiteX44" fmla="*/ 1351532 w 1617385"/>
              <a:gd name="connsiteY44" fmla="*/ 1096642 h 1377765"/>
              <a:gd name="connsiteX45" fmla="*/ 1209960 w 1617385"/>
              <a:gd name="connsiteY45" fmla="*/ 1377764 h 1377765"/>
              <a:gd name="connsiteX46" fmla="*/ 1048163 w 1617385"/>
              <a:gd name="connsiteY46" fmla="*/ 1377764 h 1377765"/>
              <a:gd name="connsiteX47" fmla="*/ 1048163 w 1617385"/>
              <a:gd name="connsiteY47" fmla="*/ 1371758 h 1377765"/>
              <a:gd name="connsiteX48" fmla="*/ 1013943 w 1617385"/>
              <a:gd name="connsiteY48" fmla="*/ 1377765 h 1377765"/>
              <a:gd name="connsiteX49" fmla="*/ 969287 w 1617385"/>
              <a:gd name="connsiteY49" fmla="*/ 1369926 h 1377765"/>
              <a:gd name="connsiteX50" fmla="*/ 969287 w 1617385"/>
              <a:gd name="connsiteY50" fmla="*/ 1377764 h 1377765"/>
              <a:gd name="connsiteX51" fmla="*/ 809512 w 1617385"/>
              <a:gd name="connsiteY51" fmla="*/ 1377764 h 1377765"/>
              <a:gd name="connsiteX52" fmla="*/ 809512 w 1617385"/>
              <a:gd name="connsiteY52" fmla="*/ 1154552 h 1377765"/>
              <a:gd name="connsiteX53" fmla="*/ 803308 w 1617385"/>
              <a:gd name="connsiteY53" fmla="*/ 1134648 h 1377765"/>
              <a:gd name="connsiteX54" fmla="*/ 789987 w 1617385"/>
              <a:gd name="connsiteY54" fmla="*/ 1059928 h 1377765"/>
              <a:gd name="connsiteX55" fmla="*/ 787851 w 1617385"/>
              <a:gd name="connsiteY55" fmla="*/ 1023025 h 1377765"/>
              <a:gd name="connsiteX56" fmla="*/ 736451 w 1617385"/>
              <a:gd name="connsiteY56" fmla="*/ 948497 h 1377765"/>
              <a:gd name="connsiteX57" fmla="*/ 564794 w 1617385"/>
              <a:gd name="connsiteY57" fmla="*/ 878216 h 1377765"/>
              <a:gd name="connsiteX58" fmla="*/ 251313 w 1617385"/>
              <a:gd name="connsiteY58" fmla="*/ 878216 h 1377765"/>
              <a:gd name="connsiteX59" fmla="*/ 528 w 1617385"/>
              <a:gd name="connsiteY59" fmla="*/ 655745 h 1377765"/>
              <a:gd name="connsiteX60" fmla="*/ 121875 w 1617385"/>
              <a:gd name="connsiteY60" fmla="*/ 431252 h 1377765"/>
              <a:gd name="connsiteX61" fmla="*/ 121875 w 1617385"/>
              <a:gd name="connsiteY61" fmla="*/ 419117 h 1377765"/>
              <a:gd name="connsiteX62" fmla="*/ 364571 w 1617385"/>
              <a:gd name="connsiteY62" fmla="*/ 180467 h 1377765"/>
              <a:gd name="connsiteX63" fmla="*/ 378728 w 1617385"/>
              <a:gd name="connsiteY63" fmla="*/ 180467 h 1377765"/>
              <a:gd name="connsiteX64" fmla="*/ 534457 w 1617385"/>
              <a:gd name="connsiteY64" fmla="*/ 30805 h 1377765"/>
              <a:gd name="connsiteX65" fmla="*/ 746816 w 1617385"/>
              <a:gd name="connsiteY65" fmla="*/ 63164 h 1377765"/>
              <a:gd name="connsiteX66" fmla="*/ 926815 w 1617385"/>
              <a:gd name="connsiteY66" fmla="*/ 468 h 137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7385" h="1377765">
                <a:moveTo>
                  <a:pt x="1449038" y="430664"/>
                </a:moveTo>
                <a:lnTo>
                  <a:pt x="1450633" y="440840"/>
                </a:lnTo>
                <a:lnTo>
                  <a:pt x="1450633" y="433022"/>
                </a:lnTo>
                <a:close/>
                <a:moveTo>
                  <a:pt x="445171" y="367215"/>
                </a:moveTo>
                <a:cubicBezTo>
                  <a:pt x="476299" y="367215"/>
                  <a:pt x="508841" y="377297"/>
                  <a:pt x="542799" y="397459"/>
                </a:cubicBezTo>
                <a:cubicBezTo>
                  <a:pt x="576757" y="417621"/>
                  <a:pt x="622034" y="463075"/>
                  <a:pt x="678630" y="533820"/>
                </a:cubicBezTo>
                <a:cubicBezTo>
                  <a:pt x="595858" y="642060"/>
                  <a:pt x="518746" y="696180"/>
                  <a:pt x="447293" y="696180"/>
                </a:cubicBezTo>
                <a:cubicBezTo>
                  <a:pt x="406969" y="696180"/>
                  <a:pt x="372657" y="681147"/>
                  <a:pt x="344359" y="651080"/>
                </a:cubicBezTo>
                <a:cubicBezTo>
                  <a:pt x="316061" y="621013"/>
                  <a:pt x="301912" y="580866"/>
                  <a:pt x="301912" y="530637"/>
                </a:cubicBezTo>
                <a:cubicBezTo>
                  <a:pt x="301912" y="479700"/>
                  <a:pt x="315530" y="439729"/>
                  <a:pt x="342767" y="410724"/>
                </a:cubicBezTo>
                <a:cubicBezTo>
                  <a:pt x="370004" y="381718"/>
                  <a:pt x="404139" y="367215"/>
                  <a:pt x="445171" y="367215"/>
                </a:cubicBezTo>
                <a:close/>
                <a:moveTo>
                  <a:pt x="1098856" y="305667"/>
                </a:moveTo>
                <a:cubicBezTo>
                  <a:pt x="1154037" y="305667"/>
                  <a:pt x="1200198" y="325476"/>
                  <a:pt x="1237339" y="365093"/>
                </a:cubicBezTo>
                <a:cubicBezTo>
                  <a:pt x="1274481" y="404711"/>
                  <a:pt x="1293051" y="462014"/>
                  <a:pt x="1293051" y="537004"/>
                </a:cubicBezTo>
                <a:cubicBezTo>
                  <a:pt x="1293051" y="609164"/>
                  <a:pt x="1274834" y="665053"/>
                  <a:pt x="1238401" y="704670"/>
                </a:cubicBezTo>
                <a:cubicBezTo>
                  <a:pt x="1201967" y="744287"/>
                  <a:pt x="1156867" y="764095"/>
                  <a:pt x="1103101" y="764095"/>
                </a:cubicBezTo>
                <a:cubicBezTo>
                  <a:pt x="1062776" y="764095"/>
                  <a:pt x="1026342" y="752423"/>
                  <a:pt x="993799" y="729077"/>
                </a:cubicBezTo>
                <a:cubicBezTo>
                  <a:pt x="942863" y="693704"/>
                  <a:pt x="886620" y="628265"/>
                  <a:pt x="825073" y="532759"/>
                </a:cubicBezTo>
                <a:cubicBezTo>
                  <a:pt x="901477" y="428764"/>
                  <a:pt x="960196" y="362971"/>
                  <a:pt x="1001228" y="335380"/>
                </a:cubicBezTo>
                <a:cubicBezTo>
                  <a:pt x="1031648" y="315572"/>
                  <a:pt x="1064191" y="305667"/>
                  <a:pt x="1098856" y="305667"/>
                </a:cubicBezTo>
                <a:close/>
                <a:moveTo>
                  <a:pt x="1105223" y="185754"/>
                </a:moveTo>
                <a:cubicBezTo>
                  <a:pt x="1042260" y="185754"/>
                  <a:pt x="982480" y="206270"/>
                  <a:pt x="925884" y="247303"/>
                </a:cubicBezTo>
                <a:cubicBezTo>
                  <a:pt x="884145" y="277016"/>
                  <a:pt x="826134" y="338564"/>
                  <a:pt x="751851" y="431947"/>
                </a:cubicBezTo>
                <a:cubicBezTo>
                  <a:pt x="655637" y="310973"/>
                  <a:pt x="553411" y="250486"/>
                  <a:pt x="445171" y="250486"/>
                </a:cubicBezTo>
                <a:cubicBezTo>
                  <a:pt x="373718" y="250486"/>
                  <a:pt x="312347" y="277723"/>
                  <a:pt x="261057" y="332197"/>
                </a:cubicBezTo>
                <a:cubicBezTo>
                  <a:pt x="209766" y="386670"/>
                  <a:pt x="184121" y="453878"/>
                  <a:pt x="184121" y="533820"/>
                </a:cubicBezTo>
                <a:cubicBezTo>
                  <a:pt x="184121" y="614470"/>
                  <a:pt x="209766" y="681854"/>
                  <a:pt x="261057" y="735974"/>
                </a:cubicBezTo>
                <a:cubicBezTo>
                  <a:pt x="312347" y="790095"/>
                  <a:pt x="373718" y="817154"/>
                  <a:pt x="445171" y="817154"/>
                </a:cubicBezTo>
                <a:cubicBezTo>
                  <a:pt x="553411" y="817154"/>
                  <a:pt x="655637" y="756667"/>
                  <a:pt x="751851" y="635693"/>
                </a:cubicBezTo>
                <a:cubicBezTo>
                  <a:pt x="826134" y="729077"/>
                  <a:pt x="884145" y="790979"/>
                  <a:pt x="925884" y="821399"/>
                </a:cubicBezTo>
                <a:cubicBezTo>
                  <a:pt x="982480" y="861724"/>
                  <a:pt x="1042260" y="881886"/>
                  <a:pt x="1105223" y="881886"/>
                </a:cubicBezTo>
                <a:cubicBezTo>
                  <a:pt x="1158989" y="881886"/>
                  <a:pt x="1211341" y="867384"/>
                  <a:pt x="1262277" y="838378"/>
                </a:cubicBezTo>
                <a:cubicBezTo>
                  <a:pt x="1313214" y="809373"/>
                  <a:pt x="1350709" y="770993"/>
                  <a:pt x="1374762" y="723240"/>
                </a:cubicBezTo>
                <a:cubicBezTo>
                  <a:pt x="1398815" y="675487"/>
                  <a:pt x="1410842" y="609871"/>
                  <a:pt x="1410842" y="526392"/>
                </a:cubicBezTo>
                <a:cubicBezTo>
                  <a:pt x="1410842" y="406833"/>
                  <a:pt x="1378476" y="320170"/>
                  <a:pt x="1313744" y="266404"/>
                </a:cubicBezTo>
                <a:cubicBezTo>
                  <a:pt x="1249012" y="212637"/>
                  <a:pt x="1179505" y="185754"/>
                  <a:pt x="1105223" y="185754"/>
                </a:cubicBezTo>
                <a:close/>
                <a:moveTo>
                  <a:pt x="926815" y="468"/>
                </a:moveTo>
                <a:cubicBezTo>
                  <a:pt x="991534" y="6535"/>
                  <a:pt x="1054230" y="36872"/>
                  <a:pt x="1096702" y="87433"/>
                </a:cubicBezTo>
                <a:cubicBezTo>
                  <a:pt x="1114904" y="83389"/>
                  <a:pt x="1135128" y="81366"/>
                  <a:pt x="1153331" y="81366"/>
                </a:cubicBezTo>
                <a:cubicBezTo>
                  <a:pt x="1258499" y="81366"/>
                  <a:pt x="1349510" y="146085"/>
                  <a:pt x="1383891" y="245185"/>
                </a:cubicBezTo>
                <a:cubicBezTo>
                  <a:pt x="1495127" y="267433"/>
                  <a:pt x="1578048" y="364511"/>
                  <a:pt x="1578048" y="479791"/>
                </a:cubicBezTo>
                <a:cubicBezTo>
                  <a:pt x="1578048" y="504060"/>
                  <a:pt x="1574003" y="528330"/>
                  <a:pt x="1565913" y="552600"/>
                </a:cubicBezTo>
                <a:cubicBezTo>
                  <a:pt x="1630632" y="633498"/>
                  <a:pt x="1634677" y="748778"/>
                  <a:pt x="1576025" y="833722"/>
                </a:cubicBezTo>
                <a:cubicBezTo>
                  <a:pt x="1576025" y="841812"/>
                  <a:pt x="1578048" y="851924"/>
                  <a:pt x="1574003" y="860014"/>
                </a:cubicBezTo>
                <a:cubicBezTo>
                  <a:pt x="1543666" y="1009676"/>
                  <a:pt x="1404116" y="1082485"/>
                  <a:pt x="1351532" y="1096642"/>
                </a:cubicBezTo>
                <a:cubicBezTo>
                  <a:pt x="1335352" y="1100687"/>
                  <a:pt x="1209960" y="1114844"/>
                  <a:pt x="1209960" y="1377764"/>
                </a:cubicBezTo>
                <a:lnTo>
                  <a:pt x="1048163" y="1377764"/>
                </a:lnTo>
                <a:lnTo>
                  <a:pt x="1048163" y="1371758"/>
                </a:lnTo>
                <a:lnTo>
                  <a:pt x="1013943" y="1377765"/>
                </a:lnTo>
                <a:lnTo>
                  <a:pt x="969287" y="1369926"/>
                </a:lnTo>
                <a:lnTo>
                  <a:pt x="969287" y="1377764"/>
                </a:lnTo>
                <a:lnTo>
                  <a:pt x="809512" y="1377764"/>
                </a:lnTo>
                <a:lnTo>
                  <a:pt x="809512" y="1154552"/>
                </a:lnTo>
                <a:lnTo>
                  <a:pt x="803308" y="1134648"/>
                </a:lnTo>
                <a:cubicBezTo>
                  <a:pt x="797524" y="1110836"/>
                  <a:pt x="793033" y="1085841"/>
                  <a:pt x="789987" y="1059928"/>
                </a:cubicBezTo>
                <a:lnTo>
                  <a:pt x="787851" y="1023025"/>
                </a:lnTo>
                <a:lnTo>
                  <a:pt x="736451" y="948497"/>
                </a:lnTo>
                <a:cubicBezTo>
                  <a:pt x="692210" y="905014"/>
                  <a:pt x="631536" y="878216"/>
                  <a:pt x="564794" y="878216"/>
                </a:cubicBezTo>
                <a:lnTo>
                  <a:pt x="251313" y="878216"/>
                </a:lnTo>
                <a:cubicBezTo>
                  <a:pt x="121875" y="878216"/>
                  <a:pt x="8617" y="783160"/>
                  <a:pt x="528" y="655745"/>
                </a:cubicBezTo>
                <a:cubicBezTo>
                  <a:pt x="-5540" y="562712"/>
                  <a:pt x="40977" y="475746"/>
                  <a:pt x="121875" y="431252"/>
                </a:cubicBezTo>
                <a:cubicBezTo>
                  <a:pt x="121875" y="427207"/>
                  <a:pt x="121875" y="423162"/>
                  <a:pt x="121875" y="419117"/>
                </a:cubicBezTo>
                <a:cubicBezTo>
                  <a:pt x="123898" y="285635"/>
                  <a:pt x="231088" y="180467"/>
                  <a:pt x="364571" y="180467"/>
                </a:cubicBezTo>
                <a:cubicBezTo>
                  <a:pt x="368616" y="180467"/>
                  <a:pt x="374683" y="180467"/>
                  <a:pt x="378728" y="180467"/>
                </a:cubicBezTo>
                <a:cubicBezTo>
                  <a:pt x="405020" y="107658"/>
                  <a:pt x="461649" y="53052"/>
                  <a:pt x="534457" y="30805"/>
                </a:cubicBezTo>
                <a:cubicBezTo>
                  <a:pt x="605244" y="8557"/>
                  <a:pt x="684120" y="20692"/>
                  <a:pt x="746816" y="63164"/>
                </a:cubicBezTo>
                <a:cubicBezTo>
                  <a:pt x="795355" y="18670"/>
                  <a:pt x="860074" y="-3577"/>
                  <a:pt x="926815" y="468"/>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41" name="Oval 140">
            <a:extLst>
              <a:ext uri="{FF2B5EF4-FFF2-40B4-BE49-F238E27FC236}">
                <a16:creationId xmlns:a16="http://schemas.microsoft.com/office/drawing/2014/main" id="{D32E7591-D445-41FC-805D-E94380747857}"/>
              </a:ext>
            </a:extLst>
          </p:cNvPr>
          <p:cNvSpPr/>
          <p:nvPr/>
        </p:nvSpPr>
        <p:spPr>
          <a:xfrm>
            <a:off x="950058" y="4116016"/>
            <a:ext cx="1482542" cy="390712"/>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2" name="Group 141">
            <a:extLst>
              <a:ext uri="{FF2B5EF4-FFF2-40B4-BE49-F238E27FC236}">
                <a16:creationId xmlns:a16="http://schemas.microsoft.com/office/drawing/2014/main" id="{0A9DA1A7-43C1-480E-84C6-44E356CDD1A0}"/>
              </a:ext>
            </a:extLst>
          </p:cNvPr>
          <p:cNvGrpSpPr/>
          <p:nvPr/>
        </p:nvGrpSpPr>
        <p:grpSpPr>
          <a:xfrm>
            <a:off x="1005424" y="3625757"/>
            <a:ext cx="1356739" cy="560627"/>
            <a:chOff x="-3030054" y="7100919"/>
            <a:chExt cx="1388344" cy="573688"/>
          </a:xfrm>
        </p:grpSpPr>
        <p:sp>
          <p:nvSpPr>
            <p:cNvPr id="143" name="Graphic 281" descr="Storytelling with solid fill">
              <a:extLst>
                <a:ext uri="{FF2B5EF4-FFF2-40B4-BE49-F238E27FC236}">
                  <a16:creationId xmlns:a16="http://schemas.microsoft.com/office/drawing/2014/main" id="{0D37BA83-D75F-4F9F-AC38-8DF1F939088F}"/>
                </a:ext>
              </a:extLst>
            </p:cNvPr>
            <p:cNvSpPr/>
            <p:nvPr/>
          </p:nvSpPr>
          <p:spPr>
            <a:xfrm>
              <a:off x="-1987166" y="7120573"/>
              <a:ext cx="166209" cy="195541"/>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144" name="Graphic 281" descr="Storytelling with solid fill">
              <a:extLst>
                <a:ext uri="{FF2B5EF4-FFF2-40B4-BE49-F238E27FC236}">
                  <a16:creationId xmlns:a16="http://schemas.microsoft.com/office/drawing/2014/main" id="{BE6D3F5F-821C-40B0-A99F-80CAF1075925}"/>
                </a:ext>
              </a:extLst>
            </p:cNvPr>
            <p:cNvSpPr/>
            <p:nvPr/>
          </p:nvSpPr>
          <p:spPr>
            <a:xfrm>
              <a:off x="-3030054" y="7479066"/>
              <a:ext cx="166209" cy="195541"/>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solidFill>
              <a:srgbClr val="0070C0"/>
            </a:solidFill>
            <a:ln w="20241" cap="flat">
              <a:noFill/>
              <a:prstDash val="solid"/>
              <a:miter/>
            </a:ln>
          </p:spPr>
          <p:txBody>
            <a:bodyPr rtlCol="0" anchor="ctr"/>
            <a:lstStyle/>
            <a:p>
              <a:endParaRPr lang="en-GB"/>
            </a:p>
          </p:txBody>
        </p:sp>
        <p:sp>
          <p:nvSpPr>
            <p:cNvPr id="145" name="Graphic 281" descr="Storytelling with solid fill">
              <a:extLst>
                <a:ext uri="{FF2B5EF4-FFF2-40B4-BE49-F238E27FC236}">
                  <a16:creationId xmlns:a16="http://schemas.microsoft.com/office/drawing/2014/main" id="{264924CD-7674-4C24-B850-501C30EF8E73}"/>
                </a:ext>
              </a:extLst>
            </p:cNvPr>
            <p:cNvSpPr/>
            <p:nvPr/>
          </p:nvSpPr>
          <p:spPr>
            <a:xfrm>
              <a:off x="-2747838" y="7100919"/>
              <a:ext cx="136879" cy="162951"/>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solidFill>
              <a:srgbClr val="0070C0"/>
            </a:solidFill>
            <a:ln w="20241" cap="flat">
              <a:noFill/>
              <a:prstDash val="solid"/>
              <a:miter/>
            </a:ln>
          </p:spPr>
          <p:txBody>
            <a:bodyPr rtlCol="0" anchor="ctr"/>
            <a:lstStyle/>
            <a:p>
              <a:endParaRPr lang="en-GB"/>
            </a:p>
          </p:txBody>
        </p:sp>
        <p:sp>
          <p:nvSpPr>
            <p:cNvPr id="146" name="Graphic 281" descr="Storytelling with solid fill">
              <a:extLst>
                <a:ext uri="{FF2B5EF4-FFF2-40B4-BE49-F238E27FC236}">
                  <a16:creationId xmlns:a16="http://schemas.microsoft.com/office/drawing/2014/main" id="{F9B842E3-7BC3-4B2A-9828-1DAEC0AC7CB1}"/>
                </a:ext>
              </a:extLst>
            </p:cNvPr>
            <p:cNvSpPr/>
            <p:nvPr/>
          </p:nvSpPr>
          <p:spPr>
            <a:xfrm>
              <a:off x="-1778589" y="7413886"/>
              <a:ext cx="136879" cy="162951"/>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solidFill>
              <a:srgbClr val="0070C0"/>
            </a:solidFill>
            <a:ln w="20241" cap="flat">
              <a:noFill/>
              <a:prstDash val="solid"/>
              <a:miter/>
            </a:ln>
          </p:spPr>
          <p:txBody>
            <a:bodyPr rtlCol="0" anchor="ctr"/>
            <a:lstStyle/>
            <a:p>
              <a:endParaRPr lang="en-GB"/>
            </a:p>
          </p:txBody>
        </p:sp>
        <p:sp>
          <p:nvSpPr>
            <p:cNvPr id="147" name="Graphic 281" descr="Storytelling with solid fill">
              <a:extLst>
                <a:ext uri="{FF2B5EF4-FFF2-40B4-BE49-F238E27FC236}">
                  <a16:creationId xmlns:a16="http://schemas.microsoft.com/office/drawing/2014/main" id="{B409C24F-531B-4F30-BCBC-FA4C013505CF}"/>
                </a:ext>
              </a:extLst>
            </p:cNvPr>
            <p:cNvSpPr/>
            <p:nvPr/>
          </p:nvSpPr>
          <p:spPr>
            <a:xfrm>
              <a:off x="-2350548" y="7291672"/>
              <a:ext cx="48885" cy="179246"/>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solidFill>
              <a:srgbClr val="0070C0"/>
            </a:solidFill>
            <a:ln w="20241" cap="flat">
              <a:noFill/>
              <a:prstDash val="solid"/>
              <a:miter/>
            </a:ln>
          </p:spPr>
          <p:txBody>
            <a:bodyPr rtlCol="0" anchor="ctr"/>
            <a:lstStyle/>
            <a:p>
              <a:endParaRPr lang="en-GB"/>
            </a:p>
          </p:txBody>
        </p:sp>
        <p:sp>
          <p:nvSpPr>
            <p:cNvPr id="148" name="Graphic 281" descr="Storytelling with solid fill">
              <a:extLst>
                <a:ext uri="{FF2B5EF4-FFF2-40B4-BE49-F238E27FC236}">
                  <a16:creationId xmlns:a16="http://schemas.microsoft.com/office/drawing/2014/main" id="{3E7B8376-77F7-4C0C-B774-7B318D66EACB}"/>
                </a:ext>
              </a:extLst>
            </p:cNvPr>
            <p:cNvSpPr/>
            <p:nvPr/>
          </p:nvSpPr>
          <p:spPr>
            <a:xfrm>
              <a:off x="-2350548" y="7128721"/>
              <a:ext cx="48885" cy="11406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solidFill>
              <a:srgbClr val="0070C0"/>
            </a:solidFill>
            <a:ln w="20241" cap="flat">
              <a:noFill/>
              <a:prstDash val="solid"/>
              <a:miter/>
            </a:ln>
          </p:spPr>
          <p:txBody>
            <a:bodyPr rtlCol="0" anchor="ctr"/>
            <a:lstStyle/>
            <a:p>
              <a:endParaRPr lang="en-GB"/>
            </a:p>
          </p:txBody>
        </p:sp>
        <p:sp>
          <p:nvSpPr>
            <p:cNvPr id="149" name="Graphic 281" descr="Storytelling with solid fill">
              <a:extLst>
                <a:ext uri="{FF2B5EF4-FFF2-40B4-BE49-F238E27FC236}">
                  <a16:creationId xmlns:a16="http://schemas.microsoft.com/office/drawing/2014/main" id="{32694418-795B-45BF-AE95-C45D41B7B622}"/>
                </a:ext>
              </a:extLst>
            </p:cNvPr>
            <p:cNvSpPr/>
            <p:nvPr/>
          </p:nvSpPr>
          <p:spPr>
            <a:xfrm>
              <a:off x="-2170391" y="7442498"/>
              <a:ext cx="76394" cy="175076"/>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solidFill>
              <a:srgbClr val="0070C0"/>
            </a:solidFill>
            <a:ln w="20241" cap="flat">
              <a:noFill/>
              <a:prstDash val="solid"/>
              <a:miter/>
            </a:ln>
          </p:spPr>
          <p:txBody>
            <a:bodyPr rtlCol="0" anchor="ctr"/>
            <a:lstStyle/>
            <a:p>
              <a:endParaRPr lang="en-GB"/>
            </a:p>
          </p:txBody>
        </p:sp>
        <p:sp>
          <p:nvSpPr>
            <p:cNvPr id="150" name="Graphic 281" descr="Storytelling with solid fill">
              <a:extLst>
                <a:ext uri="{FF2B5EF4-FFF2-40B4-BE49-F238E27FC236}">
                  <a16:creationId xmlns:a16="http://schemas.microsoft.com/office/drawing/2014/main" id="{302E4FC3-8FB6-4D62-B86B-AC4557D4EE48}"/>
                </a:ext>
              </a:extLst>
            </p:cNvPr>
            <p:cNvSpPr/>
            <p:nvPr/>
          </p:nvSpPr>
          <p:spPr>
            <a:xfrm>
              <a:off x="-2121505" y="7249098"/>
              <a:ext cx="70994" cy="145233"/>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solidFill>
              <a:srgbClr val="0070C0"/>
            </a:solidFill>
            <a:ln w="20241" cap="flat">
              <a:noFill/>
              <a:prstDash val="solid"/>
              <a:miter/>
            </a:ln>
          </p:spPr>
          <p:txBody>
            <a:bodyPr rtlCol="0" anchor="ctr"/>
            <a:lstStyle/>
            <a:p>
              <a:endParaRPr lang="en-GB"/>
            </a:p>
          </p:txBody>
        </p:sp>
        <p:sp>
          <p:nvSpPr>
            <p:cNvPr id="151" name="Graphic 281" descr="Storytelling with solid fill">
              <a:extLst>
                <a:ext uri="{FF2B5EF4-FFF2-40B4-BE49-F238E27FC236}">
                  <a16:creationId xmlns:a16="http://schemas.microsoft.com/office/drawing/2014/main" id="{50CA566C-59CB-419F-B868-48515F9ED444}"/>
                </a:ext>
              </a:extLst>
            </p:cNvPr>
            <p:cNvSpPr/>
            <p:nvPr/>
          </p:nvSpPr>
          <p:spPr>
            <a:xfrm>
              <a:off x="-2008351" y="7374574"/>
              <a:ext cx="159824" cy="210411"/>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solidFill>
              <a:srgbClr val="0070C0"/>
            </a:solidFill>
            <a:ln w="20241" cap="flat">
              <a:noFill/>
              <a:prstDash val="solid"/>
              <a:miter/>
            </a:ln>
          </p:spPr>
          <p:txBody>
            <a:bodyPr rtlCol="0" anchor="ctr"/>
            <a:lstStyle/>
            <a:p>
              <a:endParaRPr lang="en-GB"/>
            </a:p>
          </p:txBody>
        </p:sp>
        <p:sp>
          <p:nvSpPr>
            <p:cNvPr id="152" name="Graphic 281" descr="Storytelling with solid fill">
              <a:extLst>
                <a:ext uri="{FF2B5EF4-FFF2-40B4-BE49-F238E27FC236}">
                  <a16:creationId xmlns:a16="http://schemas.microsoft.com/office/drawing/2014/main" id="{64651CE1-8459-4CD9-B4E0-DDDB5BE0BE9A}"/>
                </a:ext>
              </a:extLst>
            </p:cNvPr>
            <p:cNvSpPr/>
            <p:nvPr/>
          </p:nvSpPr>
          <p:spPr>
            <a:xfrm>
              <a:off x="-2564645" y="7408279"/>
              <a:ext cx="82825" cy="209296"/>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solidFill>
              <a:srgbClr val="0070C0"/>
            </a:solidFill>
            <a:ln w="20241" cap="flat">
              <a:noFill/>
              <a:prstDash val="solid"/>
              <a:miter/>
            </a:ln>
          </p:spPr>
          <p:txBody>
            <a:bodyPr rtlCol="0" anchor="ctr"/>
            <a:lstStyle/>
            <a:p>
              <a:endParaRPr lang="en-GB"/>
            </a:p>
          </p:txBody>
        </p:sp>
        <p:sp>
          <p:nvSpPr>
            <p:cNvPr id="153" name="Graphic 281" descr="Storytelling with solid fill">
              <a:extLst>
                <a:ext uri="{FF2B5EF4-FFF2-40B4-BE49-F238E27FC236}">
                  <a16:creationId xmlns:a16="http://schemas.microsoft.com/office/drawing/2014/main" id="{D0973C68-7872-4A78-9422-640766EEF49D}"/>
                </a:ext>
              </a:extLst>
            </p:cNvPr>
            <p:cNvSpPr/>
            <p:nvPr/>
          </p:nvSpPr>
          <p:spPr>
            <a:xfrm>
              <a:off x="-2598952" y="7250215"/>
              <a:ext cx="61729" cy="113155"/>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solidFill>
              <a:srgbClr val="0070C0"/>
            </a:solidFill>
            <a:ln w="20241" cap="flat">
              <a:noFill/>
              <a:prstDash val="solid"/>
              <a:miter/>
            </a:ln>
          </p:spPr>
          <p:txBody>
            <a:bodyPr rtlCol="0" anchor="ctr"/>
            <a:lstStyle/>
            <a:p>
              <a:endParaRPr lang="en-GB"/>
            </a:p>
          </p:txBody>
        </p:sp>
        <p:sp>
          <p:nvSpPr>
            <p:cNvPr id="154" name="Graphic 281" descr="Storytelling with solid fill">
              <a:extLst>
                <a:ext uri="{FF2B5EF4-FFF2-40B4-BE49-F238E27FC236}">
                  <a16:creationId xmlns:a16="http://schemas.microsoft.com/office/drawing/2014/main" id="{B8F4CAE6-D9CF-4A2C-893F-8C11D8EAFE0B}"/>
                </a:ext>
              </a:extLst>
            </p:cNvPr>
            <p:cNvSpPr/>
            <p:nvPr/>
          </p:nvSpPr>
          <p:spPr>
            <a:xfrm>
              <a:off x="-2801985" y="7375854"/>
              <a:ext cx="159392" cy="209131"/>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solidFill>
              <a:srgbClr val="0070C0"/>
            </a:solidFill>
            <a:ln w="20241" cap="flat">
              <a:noFill/>
              <a:prstDash val="solid"/>
              <a:miter/>
            </a:ln>
          </p:spPr>
          <p:txBody>
            <a:bodyPr rtlCol="0" anchor="ctr"/>
            <a:lstStyle/>
            <a:p>
              <a:endParaRPr lang="en-GB"/>
            </a:p>
          </p:txBody>
        </p:sp>
      </p:grpSp>
      <p:sp>
        <p:nvSpPr>
          <p:cNvPr id="155" name="TextBox 154">
            <a:extLst>
              <a:ext uri="{FF2B5EF4-FFF2-40B4-BE49-F238E27FC236}">
                <a16:creationId xmlns:a16="http://schemas.microsoft.com/office/drawing/2014/main" id="{1F814462-1392-43D6-A478-2CD13732B6E4}"/>
              </a:ext>
            </a:extLst>
          </p:cNvPr>
          <p:cNvSpPr txBox="1"/>
          <p:nvPr/>
        </p:nvSpPr>
        <p:spPr>
          <a:xfrm>
            <a:off x="4109098" y="3874417"/>
            <a:ext cx="2217552" cy="369332"/>
          </a:xfrm>
          <a:prstGeom prst="rect">
            <a:avLst/>
          </a:prstGeom>
          <a:noFill/>
        </p:spPr>
        <p:txBody>
          <a:bodyPr wrap="square">
            <a:spAutoFit/>
          </a:bodyPr>
          <a:lstStyle/>
          <a:p>
            <a:pPr algn="ctr"/>
            <a:r>
              <a:rPr lang="en-US" sz="1800">
                <a:solidFill>
                  <a:srgbClr val="0070C0"/>
                </a:solidFill>
              </a:rPr>
              <a:t>Isaiah 6:1–5</a:t>
            </a:r>
            <a:endParaRPr lang="en-GB"/>
          </a:p>
        </p:txBody>
      </p:sp>
      <p:sp>
        <p:nvSpPr>
          <p:cNvPr id="156" name="TextBox 155">
            <a:extLst>
              <a:ext uri="{FF2B5EF4-FFF2-40B4-BE49-F238E27FC236}">
                <a16:creationId xmlns:a16="http://schemas.microsoft.com/office/drawing/2014/main" id="{DA69BCE6-D592-4978-818F-5319E7303EC2}"/>
              </a:ext>
            </a:extLst>
          </p:cNvPr>
          <p:cNvSpPr txBox="1"/>
          <p:nvPr/>
        </p:nvSpPr>
        <p:spPr>
          <a:xfrm>
            <a:off x="4212101" y="1960345"/>
            <a:ext cx="2026460" cy="369332"/>
          </a:xfrm>
          <a:prstGeom prst="rect">
            <a:avLst/>
          </a:prstGeom>
          <a:noFill/>
        </p:spPr>
        <p:txBody>
          <a:bodyPr wrap="square">
            <a:spAutoFit/>
          </a:bodyPr>
          <a:lstStyle/>
          <a:p>
            <a:pPr algn="ctr"/>
            <a:r>
              <a:rPr lang="en-US">
                <a:solidFill>
                  <a:srgbClr val="0070C0"/>
                </a:solidFill>
              </a:rPr>
              <a:t>1</a:t>
            </a:r>
            <a:r>
              <a:rPr lang="en-US" sz="1800">
                <a:solidFill>
                  <a:srgbClr val="0070C0"/>
                </a:solidFill>
              </a:rPr>
              <a:t> John 4:7–13</a:t>
            </a:r>
            <a:endParaRPr lang="en-GB"/>
          </a:p>
        </p:txBody>
      </p:sp>
      <p:sp>
        <p:nvSpPr>
          <p:cNvPr id="162" name="Hexagon 161">
            <a:extLst>
              <a:ext uri="{FF2B5EF4-FFF2-40B4-BE49-F238E27FC236}">
                <a16:creationId xmlns:a16="http://schemas.microsoft.com/office/drawing/2014/main" id="{19A0C870-4034-4794-A9C4-06CF3C80F0D1}"/>
              </a:ext>
            </a:extLst>
          </p:cNvPr>
          <p:cNvSpPr/>
          <p:nvPr/>
        </p:nvSpPr>
        <p:spPr>
          <a:xfrm>
            <a:off x="4133476" y="6928607"/>
            <a:ext cx="2243028" cy="1933645"/>
          </a:xfrm>
          <a:prstGeom prst="hexagon">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29180" y="8230636"/>
            <a:ext cx="1657620" cy="369332"/>
          </a:xfrm>
          <a:prstGeom prst="rect">
            <a:avLst/>
          </a:prstGeom>
          <a:noFill/>
        </p:spPr>
        <p:txBody>
          <a:bodyPr wrap="square">
            <a:spAutoFit/>
          </a:bodyPr>
          <a:lstStyle/>
          <a:p>
            <a:pPr algn="ctr"/>
            <a:r>
              <a:rPr lang="en-US">
                <a:solidFill>
                  <a:srgbClr val="0070C0"/>
                </a:solidFill>
              </a:rPr>
              <a:t>l</a:t>
            </a:r>
            <a:r>
              <a:rPr lang="en-US" sz="1800">
                <a:solidFill>
                  <a:srgbClr val="0070C0"/>
                </a:solidFill>
              </a:rPr>
              <a:t>oving</a:t>
            </a:r>
            <a:endParaRPr lang="en-GB" sz="1800">
              <a:solidFill>
                <a:srgbClr val="0070C0"/>
              </a:solidFill>
            </a:endParaRPr>
          </a:p>
        </p:txBody>
      </p:sp>
      <p:pic>
        <p:nvPicPr>
          <p:cNvPr id="9" name="Graphic 8" descr="Heart with solid fill">
            <a:extLst>
              <a:ext uri="{FF2B5EF4-FFF2-40B4-BE49-F238E27FC236}">
                <a16:creationId xmlns:a16="http://schemas.microsoft.com/office/drawing/2014/main" id="{E78A784B-1793-4462-A178-EA9AE3F55D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10084" y="7138888"/>
            <a:ext cx="1266332" cy="1266332"/>
          </a:xfrm>
          <a:prstGeom prst="rect">
            <a:avLst/>
          </a:prstGeom>
        </p:spPr>
      </p:pic>
      <p:sp>
        <p:nvSpPr>
          <p:cNvPr id="196" name="TextBox 195">
            <a:extLst>
              <a:ext uri="{FF2B5EF4-FFF2-40B4-BE49-F238E27FC236}">
                <a16:creationId xmlns:a16="http://schemas.microsoft.com/office/drawing/2014/main" id="{0E212575-7868-46DD-A431-9151A6B132D8}"/>
              </a:ext>
            </a:extLst>
          </p:cNvPr>
          <p:cNvSpPr txBox="1"/>
          <p:nvPr/>
        </p:nvSpPr>
        <p:spPr>
          <a:xfrm>
            <a:off x="2644533" y="7370921"/>
            <a:ext cx="1657620" cy="369332"/>
          </a:xfrm>
          <a:prstGeom prst="rect">
            <a:avLst/>
          </a:prstGeom>
          <a:noFill/>
        </p:spPr>
        <p:txBody>
          <a:bodyPr wrap="square">
            <a:spAutoFit/>
          </a:bodyPr>
          <a:lstStyle/>
          <a:p>
            <a:pPr algn="ctr"/>
            <a:r>
              <a:rPr lang="en-US">
                <a:solidFill>
                  <a:srgbClr val="0070C0"/>
                </a:solidFill>
              </a:rPr>
              <a:t>grace</a:t>
            </a:r>
            <a:endParaRPr lang="en-GB" sz="1800">
              <a:solidFill>
                <a:srgbClr val="0070C0"/>
              </a:solidFill>
            </a:endParaRPr>
          </a:p>
        </p:txBody>
      </p:sp>
    </p:spTree>
    <p:extLst>
      <p:ext uri="{BB962C8B-B14F-4D97-AF65-F5344CB8AC3E}">
        <p14:creationId xmlns:p14="http://schemas.microsoft.com/office/powerpoint/2010/main" val="12481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a:t>Year 5: Was Jesus the Messiah?</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AFD510"/>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646331"/>
          </a:xfrm>
          <a:prstGeom prst="rect">
            <a:avLst/>
          </a:prstGeom>
          <a:solidFill>
            <a:schemeClr val="bg1"/>
          </a:solidFill>
          <a:ln w="28575">
            <a:solidFill>
              <a:srgbClr val="AFD510"/>
            </a:solidFill>
          </a:ln>
        </p:spPr>
        <p:txBody>
          <a:bodyPr wrap="square" rtlCol="0">
            <a:spAutoFit/>
          </a:bodyPr>
          <a:lstStyle/>
          <a:p>
            <a:r>
              <a:rPr lang="en-US" sz="1200"/>
              <a:t>I explain the place of incarnation within the ‘big story’ of the Bible</a:t>
            </a:r>
            <a:endParaRPr lang="en-GB" sz="1200"/>
          </a:p>
        </p:txBody>
      </p:sp>
      <p:sp>
        <p:nvSpPr>
          <p:cNvPr id="36" name="TextBox 35">
            <a:extLst>
              <a:ext uri="{FF2B5EF4-FFF2-40B4-BE49-F238E27FC236}">
                <a16:creationId xmlns:a16="http://schemas.microsoft.com/office/drawing/2014/main" id="{80193BE4-A1F6-4586-B61C-789D25FE6738}"/>
              </a:ext>
            </a:extLst>
          </p:cNvPr>
          <p:cNvSpPr txBox="1"/>
          <p:nvPr/>
        </p:nvSpPr>
        <p:spPr>
          <a:xfrm>
            <a:off x="5553430" y="1956611"/>
            <a:ext cx="1235633" cy="1200329"/>
          </a:xfrm>
          <a:prstGeom prst="rect">
            <a:avLst/>
          </a:prstGeom>
          <a:solidFill>
            <a:schemeClr val="bg1"/>
          </a:solidFill>
          <a:ln w="28575">
            <a:solidFill>
              <a:srgbClr val="AFD510"/>
            </a:solidFill>
          </a:ln>
        </p:spPr>
        <p:txBody>
          <a:bodyPr wrap="square" rtlCol="0">
            <a:spAutoFit/>
          </a:bodyPr>
          <a:lstStyle/>
          <a:p>
            <a:r>
              <a:rPr lang="en-US" sz="1200"/>
              <a:t>I weigh up how the idea Jesus is Messiah makes sense in the wider story of the Bible</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p:spPr>
        <p:txBody>
          <a:bodyPr wrap="square">
            <a:spAutoFit/>
          </a:bodyPr>
          <a:lstStyle/>
          <a:p>
            <a:pPr algn="ctr"/>
            <a:r>
              <a:rPr lang="en-GB" sz="1800" b="1" i="0" u="none" strike="noStrike" noProof="0">
                <a:solidFill>
                  <a:schemeClr val="bg1"/>
                </a:solidFill>
              </a:rPr>
              <a:t>Was Jesus the Messiah?</a:t>
            </a:r>
            <a:endParaRPr lang="en-GB" sz="180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AFD510"/>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5077604" y="4385012"/>
            <a:ext cx="1663123" cy="646331"/>
          </a:xfrm>
          <a:prstGeom prst="rect">
            <a:avLst/>
          </a:prstGeom>
          <a:solidFill>
            <a:schemeClr val="bg1"/>
          </a:solidFill>
          <a:ln w="28575">
            <a:solidFill>
              <a:srgbClr val="AFD510"/>
            </a:solidFill>
          </a:ln>
        </p:spPr>
        <p:txBody>
          <a:bodyPr wrap="square" rtlCol="0">
            <a:spAutoFit/>
          </a:bodyPr>
          <a:lstStyle/>
          <a:p>
            <a:r>
              <a:rPr lang="en-US" sz="1200"/>
              <a:t>I explain the place of Messiah within the ‘big story’ of the Bible</a:t>
            </a:r>
            <a:endParaRPr lang="en-GB" sz="120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830997"/>
          </a:xfrm>
          <a:prstGeom prst="rect">
            <a:avLst/>
          </a:prstGeom>
          <a:solidFill>
            <a:schemeClr val="bg1"/>
          </a:solidFill>
          <a:ln w="28575">
            <a:solidFill>
              <a:srgbClr val="AFD510"/>
            </a:solidFill>
          </a:ln>
        </p:spPr>
        <p:txBody>
          <a:bodyPr wrap="square" rtlCol="0">
            <a:spAutoFit/>
          </a:bodyPr>
          <a:lstStyle/>
          <a:p>
            <a:r>
              <a:rPr lang="en-US" sz="1200"/>
              <a:t>I make connections between biblical texts, incarnation and Messiah using theological terms</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131509"/>
            <a:ext cx="1209799" cy="1015663"/>
          </a:xfrm>
          <a:prstGeom prst="rect">
            <a:avLst/>
          </a:prstGeom>
          <a:solidFill>
            <a:schemeClr val="bg1"/>
          </a:solidFill>
          <a:ln w="28575">
            <a:solidFill>
              <a:srgbClr val="AFD510"/>
            </a:solidFill>
          </a:ln>
        </p:spPr>
        <p:txBody>
          <a:bodyPr wrap="square" rtlCol="0">
            <a:spAutoFit/>
          </a:bodyPr>
          <a:lstStyle/>
          <a:p>
            <a:r>
              <a:rPr lang="en-US" sz="1200"/>
              <a:t>I reflect on how far the idea that Jesus is Messiah is important and relevant today</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970419" cy="646331"/>
          </a:xfrm>
          <a:prstGeom prst="rect">
            <a:avLst/>
          </a:prstGeom>
          <a:solidFill>
            <a:schemeClr val="bg1"/>
          </a:solidFill>
          <a:ln w="28575">
            <a:solidFill>
              <a:srgbClr val="AFD510"/>
            </a:solidFill>
          </a:ln>
        </p:spPr>
        <p:txBody>
          <a:bodyPr wrap="square" rtlCol="0">
            <a:spAutoFit/>
          </a:bodyPr>
          <a:lstStyle/>
          <a:p>
            <a:r>
              <a:rPr lang="en-US" sz="1200"/>
              <a:t>I explain how Christians put their beliefs about Jesus’ Incarnation into practice</a:t>
            </a:r>
            <a:endParaRPr lang="en-GB" sz="1200"/>
          </a:p>
        </p:txBody>
      </p:sp>
      <p:sp>
        <p:nvSpPr>
          <p:cNvPr id="131" name="TextBox 130">
            <a:extLst>
              <a:ext uri="{FF2B5EF4-FFF2-40B4-BE49-F238E27FC236}">
                <a16:creationId xmlns:a16="http://schemas.microsoft.com/office/drawing/2014/main" id="{DADD9FB6-68EA-4803-81FF-21AED6F35066}"/>
              </a:ext>
            </a:extLst>
          </p:cNvPr>
          <p:cNvSpPr txBox="1"/>
          <p:nvPr/>
        </p:nvSpPr>
        <p:spPr>
          <a:xfrm>
            <a:off x="2529868" y="430170"/>
            <a:ext cx="1798257" cy="646331"/>
          </a:xfrm>
          <a:prstGeom prst="rect">
            <a:avLst/>
          </a:prstGeom>
          <a:solidFill>
            <a:schemeClr val="bg1"/>
          </a:solidFill>
          <a:ln w="28575">
            <a:solidFill>
              <a:srgbClr val="AFD510"/>
            </a:solidFill>
          </a:ln>
        </p:spPr>
        <p:txBody>
          <a:bodyPr wrap="square" rtlCol="0">
            <a:spAutoFit/>
          </a:bodyPr>
          <a:lstStyle/>
          <a:p>
            <a:pPr algn="ctr"/>
            <a:r>
              <a:rPr lang="en-US" sz="1200"/>
              <a:t>I express my own thoughts on how far the world needs a Messiah</a:t>
            </a:r>
            <a:endParaRPr lang="en-GB" sz="1200"/>
          </a:p>
        </p:txBody>
      </p:sp>
      <p:pic>
        <p:nvPicPr>
          <p:cNvPr id="93" name="Picture 92" descr="Icon&#10;&#10;Description automatically generated">
            <a:extLst>
              <a:ext uri="{FF2B5EF4-FFF2-40B4-BE49-F238E27FC236}">
                <a16:creationId xmlns:a16="http://schemas.microsoft.com/office/drawing/2014/main" id="{A41B0D47-EBB9-4DBB-8483-B718E1E4F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748" y="2123925"/>
            <a:ext cx="844499" cy="773803"/>
          </a:xfrm>
          <a:prstGeom prst="rect">
            <a:avLst/>
          </a:prstGeom>
        </p:spPr>
      </p:pic>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3">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117" name="Table 128">
            <a:extLst>
              <a:ext uri="{FF2B5EF4-FFF2-40B4-BE49-F238E27FC236}">
                <a16:creationId xmlns:a16="http://schemas.microsoft.com/office/drawing/2014/main" id="{E8F3DDB2-B892-4F61-A3FF-4F8E626B90DC}"/>
              </a:ext>
            </a:extLst>
          </p:cNvPr>
          <p:cNvGraphicFramePr>
            <a:graphicFrameLocks noGrp="1"/>
          </p:cNvGraphicFramePr>
          <p:nvPr>
            <p:extLst>
              <p:ext uri="{D42A27DB-BD31-4B8C-83A1-F6EECF244321}">
                <p14:modId xmlns:p14="http://schemas.microsoft.com/office/powerpoint/2010/main" val="4221491850"/>
              </p:ext>
            </p:extLst>
          </p:nvPr>
        </p:nvGraphicFramePr>
        <p:xfrm>
          <a:off x="395294" y="5139873"/>
          <a:ext cx="6462706" cy="4161718"/>
        </p:xfrm>
        <a:graphic>
          <a:graphicData uri="http://schemas.openxmlformats.org/drawingml/2006/table">
            <a:tbl>
              <a:tblPr firstRow="1" bandRow="1">
                <a:tableStyleId>{5C22544A-7EE6-4342-B048-85BDC9FD1C3A}</a:tableStyleId>
              </a:tblPr>
              <a:tblGrid>
                <a:gridCol w="1376356">
                  <a:extLst>
                    <a:ext uri="{9D8B030D-6E8A-4147-A177-3AD203B41FA5}">
                      <a16:colId xmlns:a16="http://schemas.microsoft.com/office/drawing/2014/main" val="1987430199"/>
                    </a:ext>
                  </a:extLst>
                </a:gridCol>
                <a:gridCol w="5086350">
                  <a:extLst>
                    <a:ext uri="{9D8B030D-6E8A-4147-A177-3AD203B41FA5}">
                      <a16:colId xmlns:a16="http://schemas.microsoft.com/office/drawing/2014/main" val="895931594"/>
                    </a:ext>
                  </a:extLst>
                </a:gridCol>
              </a:tblGrid>
              <a:tr h="331018">
                <a:tc>
                  <a:txBody>
                    <a:bodyPr/>
                    <a:lstStyle/>
                    <a:p>
                      <a:r>
                        <a:rPr lang="en-US" b="1" dirty="0">
                          <a:solidFill>
                            <a:sysClr val="windowText" lastClr="000000"/>
                          </a:solidFill>
                        </a:rPr>
                        <a:t>Bible</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Holy book for Christians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331018">
                <a:tc>
                  <a:txBody>
                    <a:bodyPr/>
                    <a:lstStyle/>
                    <a:p>
                      <a:r>
                        <a:rPr lang="en-US" b="1">
                          <a:solidFill>
                            <a:sysClr val="windowText" lastClr="000000"/>
                          </a:solidFill>
                        </a:rPr>
                        <a:t>Trinity</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The Christian belief there is one God; Father, Son and Holy Spirit.</a:t>
                      </a:r>
                      <a:endParaRPr lang="en-GB" sz="135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339506">
                <a:tc>
                  <a:txBody>
                    <a:bodyPr/>
                    <a:lstStyle/>
                    <a:p>
                      <a:r>
                        <a:rPr lang="en-US" b="1">
                          <a:solidFill>
                            <a:sysClr val="windowText" lastClr="000000"/>
                          </a:solidFill>
                        </a:rPr>
                        <a:t>Nativity</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a:solidFill>
                            <a:sysClr val="windowText" lastClr="000000"/>
                          </a:solidFill>
                        </a:rPr>
                        <a:t>the story of the birth of Jesus</a:t>
                      </a:r>
                      <a:endParaRPr lang="en-GB" sz="135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31018">
                <a:tc>
                  <a:txBody>
                    <a:bodyPr/>
                    <a:lstStyle/>
                    <a:p>
                      <a:r>
                        <a:rPr lang="en-US" b="1">
                          <a:solidFill>
                            <a:sysClr val="windowText" lastClr="000000"/>
                          </a:solidFill>
                        </a:rPr>
                        <a:t>Gospel</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a record of Jesus’ life/teaching, the first 4 books of the New Testament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331018">
                <a:tc>
                  <a:txBody>
                    <a:bodyPr/>
                    <a:lstStyle/>
                    <a:p>
                      <a:r>
                        <a:rPr lang="en-US" b="1">
                          <a:solidFill>
                            <a:sysClr val="windowText" lastClr="000000"/>
                          </a:solidFill>
                        </a:rPr>
                        <a:t>Prophecy</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A message from God. A number of books in the Bible are books of prophecy that point to a Messiah.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244597">
                <a:tc>
                  <a:txBody>
                    <a:bodyPr/>
                    <a:lstStyle/>
                    <a:p>
                      <a:r>
                        <a:rPr lang="en-US" b="1">
                          <a:solidFill>
                            <a:sysClr val="windowText" lastClr="000000"/>
                          </a:solidFill>
                        </a:rPr>
                        <a:t>Messiah</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dirty="0">
                          <a:solidFill>
                            <a:sysClr val="windowText" lastClr="000000"/>
                          </a:solidFill>
                        </a:rPr>
                        <a:t>a </a:t>
                      </a:r>
                      <a:r>
                        <a:rPr lang="en-US" sz="1350" dirty="0" err="1">
                          <a:solidFill>
                            <a:sysClr val="windowText" lastClr="000000"/>
                          </a:solidFill>
                        </a:rPr>
                        <a:t>saviour</a:t>
                      </a:r>
                      <a:r>
                        <a:rPr lang="en-US" sz="1350" dirty="0">
                          <a:solidFill>
                            <a:sysClr val="windowText" lastClr="000000"/>
                          </a:solidFill>
                        </a:rPr>
                        <a:t> or liberator of a group of people.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56992">
                <a:tc>
                  <a:txBody>
                    <a:bodyPr/>
                    <a:lstStyle/>
                    <a:p>
                      <a:r>
                        <a:rPr lang="en-US" b="1" dirty="0" err="1">
                          <a:solidFill>
                            <a:sysClr val="windowText" lastClr="000000"/>
                          </a:solidFill>
                        </a:rPr>
                        <a:t>Saviour</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God or Jesus Christ as the redeemer of sin and saver of souls.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8340616"/>
                  </a:ext>
                </a:extLst>
              </a:tr>
              <a:tr h="331018">
                <a:tc>
                  <a:txBody>
                    <a:bodyPr/>
                    <a:lstStyle/>
                    <a:p>
                      <a:r>
                        <a:rPr lang="en-US" b="1" dirty="0">
                          <a:solidFill>
                            <a:sysClr val="windowText" lastClr="000000"/>
                          </a:solidFill>
                        </a:rPr>
                        <a:t>John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fourth book of the New Testament and a gospel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331018">
                <a:tc>
                  <a:txBody>
                    <a:bodyPr/>
                    <a:lstStyle/>
                    <a:p>
                      <a:r>
                        <a:rPr lang="en-US" b="1" dirty="0">
                          <a:solidFill>
                            <a:sysClr val="windowText" lastClr="000000"/>
                          </a:solidFill>
                        </a:rPr>
                        <a:t>Incarnation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God coming to earth in flesh as Jesus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339506">
                <a:tc>
                  <a:txBody>
                    <a:bodyPr/>
                    <a:lstStyle/>
                    <a:p>
                      <a:r>
                        <a:rPr lang="en-US" b="1" dirty="0">
                          <a:solidFill>
                            <a:sysClr val="windowText" lastClr="000000"/>
                          </a:solidFill>
                        </a:rPr>
                        <a:t>Christmas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a:solidFill>
                            <a:sysClr val="windowText" lastClr="000000"/>
                          </a:solidFill>
                        </a:rPr>
                        <a:t>the celebration of Jesus’ birth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9743404"/>
                  </a:ext>
                </a:extLst>
              </a:tr>
              <a:tr h="339506">
                <a:tc>
                  <a:txBody>
                    <a:bodyPr/>
                    <a:lstStyle/>
                    <a:p>
                      <a:r>
                        <a:rPr lang="en-US" b="1" dirty="0">
                          <a:solidFill>
                            <a:sysClr val="windowText" lastClr="000000"/>
                          </a:solidFill>
                        </a:rPr>
                        <a:t>Advent</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a:solidFill>
                            <a:sysClr val="windowText" lastClr="000000"/>
                          </a:solidFill>
                        </a:rPr>
                        <a:t>the four Sundays and weeks before Christmas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331018">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750393"/>
                  </a:ext>
                </a:extLst>
              </a:tr>
            </a:tbl>
          </a:graphicData>
        </a:graphic>
      </p:graphicFrame>
      <p:grpSp>
        <p:nvGrpSpPr>
          <p:cNvPr id="118" name="Group 117">
            <a:extLst>
              <a:ext uri="{FF2B5EF4-FFF2-40B4-BE49-F238E27FC236}">
                <a16:creationId xmlns:a16="http://schemas.microsoft.com/office/drawing/2014/main" id="{C035C622-285B-4EC9-BC4A-FDD586584DBB}"/>
              </a:ext>
            </a:extLst>
          </p:cNvPr>
          <p:cNvGrpSpPr/>
          <p:nvPr/>
        </p:nvGrpSpPr>
        <p:grpSpPr>
          <a:xfrm>
            <a:off x="137374" y="5114720"/>
            <a:ext cx="254635" cy="254635"/>
            <a:chOff x="338017" y="2561241"/>
            <a:chExt cx="2033058" cy="2033058"/>
          </a:xfrm>
          <a:solidFill>
            <a:srgbClr val="AFD510"/>
          </a:solidFill>
        </p:grpSpPr>
        <p:sp>
          <p:nvSpPr>
            <p:cNvPr id="119" name="Graphic 21" descr="Books on shelf with solid fill">
              <a:extLst>
                <a:ext uri="{FF2B5EF4-FFF2-40B4-BE49-F238E27FC236}">
                  <a16:creationId xmlns:a16="http://schemas.microsoft.com/office/drawing/2014/main" id="{9B46088E-47AF-4172-A46B-84C9EE1C813C}"/>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20" name="Graphic 21" descr="Books on shelf with solid fill">
              <a:extLst>
                <a:ext uri="{FF2B5EF4-FFF2-40B4-BE49-F238E27FC236}">
                  <a16:creationId xmlns:a16="http://schemas.microsoft.com/office/drawing/2014/main" id="{A993EB58-41E7-420C-A713-3184CE7D49E6}"/>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21" name="Graphic 21" descr="Books on shelf with solid fill">
              <a:extLst>
                <a:ext uri="{FF2B5EF4-FFF2-40B4-BE49-F238E27FC236}">
                  <a16:creationId xmlns:a16="http://schemas.microsoft.com/office/drawing/2014/main" id="{B369E57C-2D24-48A1-AB85-BF8772F60CC8}"/>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22" name="Graphic 21" descr="Books on shelf with solid fill">
              <a:extLst>
                <a:ext uri="{FF2B5EF4-FFF2-40B4-BE49-F238E27FC236}">
                  <a16:creationId xmlns:a16="http://schemas.microsoft.com/office/drawing/2014/main" id="{8AB85F56-DF47-4F12-9152-9C5F3F9648CC}"/>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23" name="Graphic 21" descr="Books on shelf with solid fill">
              <a:extLst>
                <a:ext uri="{FF2B5EF4-FFF2-40B4-BE49-F238E27FC236}">
                  <a16:creationId xmlns:a16="http://schemas.microsoft.com/office/drawing/2014/main" id="{D6FD08FA-056F-47F8-B214-D32908CD94B7}"/>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24" name="Graphic 21" descr="Books on shelf with solid fill">
              <a:extLst>
                <a:ext uri="{FF2B5EF4-FFF2-40B4-BE49-F238E27FC236}">
                  <a16:creationId xmlns:a16="http://schemas.microsoft.com/office/drawing/2014/main" id="{D767051E-91D7-4705-8962-EB61BD027A5E}"/>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25" name="Rectangle 124">
              <a:extLst>
                <a:ext uri="{FF2B5EF4-FFF2-40B4-BE49-F238E27FC236}">
                  <a16:creationId xmlns:a16="http://schemas.microsoft.com/office/drawing/2014/main" id="{A0069EAB-ECB4-4A6A-9CD5-0DEC1D7FBEF1}"/>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Freeform: Shape 125">
              <a:extLst>
                <a:ext uri="{FF2B5EF4-FFF2-40B4-BE49-F238E27FC236}">
                  <a16:creationId xmlns:a16="http://schemas.microsoft.com/office/drawing/2014/main" id="{2FD228AF-B97C-42ED-844E-4DB1AA11ADDF}"/>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129" name="Picture 128" descr="Icon&#10;&#10;Description automatically generated">
            <a:extLst>
              <a:ext uri="{FF2B5EF4-FFF2-40B4-BE49-F238E27FC236}">
                <a16:creationId xmlns:a16="http://schemas.microsoft.com/office/drawing/2014/main" id="{3EE0F8B8-0200-477A-9798-9557E9A98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44" y="5420056"/>
            <a:ext cx="308334" cy="282522"/>
          </a:xfrm>
          <a:prstGeom prst="rect">
            <a:avLst/>
          </a:prstGeom>
        </p:spPr>
      </p:pic>
      <p:sp>
        <p:nvSpPr>
          <p:cNvPr id="130" name="Freeform: Shape 129">
            <a:extLst>
              <a:ext uri="{FF2B5EF4-FFF2-40B4-BE49-F238E27FC236}">
                <a16:creationId xmlns:a16="http://schemas.microsoft.com/office/drawing/2014/main" id="{E0D3D020-D9CD-4059-821D-77B792032428}"/>
              </a:ext>
            </a:extLst>
          </p:cNvPr>
          <p:cNvSpPr/>
          <p:nvPr/>
        </p:nvSpPr>
        <p:spPr>
          <a:xfrm>
            <a:off x="146169" y="6187319"/>
            <a:ext cx="218970" cy="265636"/>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33" name="Group 132">
            <a:extLst>
              <a:ext uri="{FF2B5EF4-FFF2-40B4-BE49-F238E27FC236}">
                <a16:creationId xmlns:a16="http://schemas.microsoft.com/office/drawing/2014/main" id="{7E1F6A9F-ADD5-447B-AAEF-99F6DA59DBA8}"/>
              </a:ext>
            </a:extLst>
          </p:cNvPr>
          <p:cNvGrpSpPr/>
          <p:nvPr/>
        </p:nvGrpSpPr>
        <p:grpSpPr>
          <a:xfrm>
            <a:off x="144375" y="7979092"/>
            <a:ext cx="233320" cy="278973"/>
            <a:chOff x="-4697293" y="3816464"/>
            <a:chExt cx="1151858" cy="1377237"/>
          </a:xfrm>
        </p:grpSpPr>
        <p:sp>
          <p:nvSpPr>
            <p:cNvPr id="134" name="Freeform: Shape 133">
              <a:extLst>
                <a:ext uri="{FF2B5EF4-FFF2-40B4-BE49-F238E27FC236}">
                  <a16:creationId xmlns:a16="http://schemas.microsoft.com/office/drawing/2014/main" id="{111ECB3F-F866-4137-BE6C-9693E56212B7}"/>
                </a:ext>
              </a:extLst>
            </p:cNvPr>
            <p:cNvSpPr/>
            <p:nvPr/>
          </p:nvSpPr>
          <p:spPr>
            <a:xfrm flipH="1">
              <a:off x="-4697293" y="4673626"/>
              <a:ext cx="1151858" cy="520075"/>
            </a:xfrm>
            <a:custGeom>
              <a:avLst/>
              <a:gdLst>
                <a:gd name="connsiteX0" fmla="*/ 959855 w 1151858"/>
                <a:gd name="connsiteY0" fmla="*/ 136070 h 520075"/>
                <a:gd name="connsiteX1" fmla="*/ 767853 w 1151858"/>
                <a:gd name="connsiteY1" fmla="*/ 328072 h 520075"/>
                <a:gd name="connsiteX2" fmla="*/ 959855 w 1151858"/>
                <a:gd name="connsiteY2" fmla="*/ 520075 h 520075"/>
                <a:gd name="connsiteX3" fmla="*/ 1151858 w 1151858"/>
                <a:gd name="connsiteY3" fmla="*/ 328072 h 520075"/>
                <a:gd name="connsiteX4" fmla="*/ 959855 w 1151858"/>
                <a:gd name="connsiteY4" fmla="*/ 136070 h 520075"/>
                <a:gd name="connsiteX5" fmla="*/ 55744 w 1151858"/>
                <a:gd name="connsiteY5" fmla="*/ 3 h 520075"/>
                <a:gd name="connsiteX6" fmla="*/ 5329 w 1151858"/>
                <a:gd name="connsiteY6" fmla="*/ 31840 h 520075"/>
                <a:gd name="connsiteX7" fmla="*/ 29195 w 1151858"/>
                <a:gd name="connsiteY7" fmla="*/ 101570 h 520075"/>
                <a:gd name="connsiteX8" fmla="*/ 32758 w 1151858"/>
                <a:gd name="connsiteY8" fmla="*/ 103155 h 520075"/>
                <a:gd name="connsiteX9" fmla="*/ 33032 w 1151858"/>
                <a:gd name="connsiteY9" fmla="*/ 103155 h 520075"/>
                <a:gd name="connsiteX10" fmla="*/ 222292 w 1151858"/>
                <a:gd name="connsiteY10" fmla="*/ 188185 h 520075"/>
                <a:gd name="connsiteX11" fmla="*/ 118062 w 1151858"/>
                <a:gd name="connsiteY11" fmla="*/ 344530 h 520075"/>
                <a:gd name="connsiteX12" fmla="*/ 98862 w 1151858"/>
                <a:gd name="connsiteY12" fmla="*/ 393902 h 520075"/>
                <a:gd name="connsiteX13" fmla="*/ 194473 w 1151858"/>
                <a:gd name="connsiteY13" fmla="*/ 520023 h 520075"/>
                <a:gd name="connsiteX14" fmla="*/ 194863 w 1151858"/>
                <a:gd name="connsiteY14" fmla="*/ 520075 h 520075"/>
                <a:gd name="connsiteX15" fmla="*/ 603280 w 1151858"/>
                <a:gd name="connsiteY15" fmla="*/ 520075 h 520075"/>
                <a:gd name="connsiteX16" fmla="*/ 712995 w 1151858"/>
                <a:gd name="connsiteY16" fmla="*/ 410359 h 520075"/>
                <a:gd name="connsiteX17" fmla="*/ 685566 w 1151858"/>
                <a:gd name="connsiteY17" fmla="*/ 103155 h 520075"/>
                <a:gd name="connsiteX18" fmla="*/ 625223 w 1151858"/>
                <a:gd name="connsiteY18" fmla="*/ 53783 h 520075"/>
                <a:gd name="connsiteX19" fmla="*/ 575851 w 1151858"/>
                <a:gd name="connsiteY19" fmla="*/ 114127 h 520075"/>
                <a:gd name="connsiteX20" fmla="*/ 595051 w 1151858"/>
                <a:gd name="connsiteY20" fmla="*/ 300644 h 520075"/>
                <a:gd name="connsiteX21" fmla="*/ 337219 w 1151858"/>
                <a:gd name="connsiteY21" fmla="*/ 300644 h 520075"/>
                <a:gd name="connsiteX22" fmla="*/ 353676 w 1151858"/>
                <a:gd name="connsiteY22" fmla="*/ 168985 h 520075"/>
                <a:gd name="connsiteX23" fmla="*/ 323505 w 1151858"/>
                <a:gd name="connsiteY23" fmla="*/ 114127 h 520075"/>
                <a:gd name="connsiteX24" fmla="*/ 76644 w 1151858"/>
                <a:gd name="connsiteY24" fmla="*/ 4411 h 520075"/>
                <a:gd name="connsiteX25" fmla="*/ 55744 w 1151858"/>
                <a:gd name="connsiteY25" fmla="*/ 3 h 5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858" h="520075">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pic>
          <p:nvPicPr>
            <p:cNvPr id="135" name="Picture 134" descr="Icon&#10;&#10;Description automatically generated">
              <a:extLst>
                <a:ext uri="{FF2B5EF4-FFF2-40B4-BE49-F238E27FC236}">
                  <a16:creationId xmlns:a16="http://schemas.microsoft.com/office/drawing/2014/main" id="{E80AAFB3-C143-43E5-86CB-20782D000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5183" y="3816464"/>
              <a:ext cx="915305" cy="915305"/>
            </a:xfrm>
            <a:prstGeom prst="rect">
              <a:avLst/>
            </a:prstGeom>
          </p:spPr>
        </p:pic>
      </p:grpSp>
      <p:grpSp>
        <p:nvGrpSpPr>
          <p:cNvPr id="143" name="Group 142">
            <a:extLst>
              <a:ext uri="{FF2B5EF4-FFF2-40B4-BE49-F238E27FC236}">
                <a16:creationId xmlns:a16="http://schemas.microsoft.com/office/drawing/2014/main" id="{059F493B-A7AF-4CC0-8D67-1ECCADDDF3A0}"/>
              </a:ext>
            </a:extLst>
          </p:cNvPr>
          <p:cNvGrpSpPr/>
          <p:nvPr/>
        </p:nvGrpSpPr>
        <p:grpSpPr>
          <a:xfrm>
            <a:off x="105619" y="5803833"/>
            <a:ext cx="312247" cy="270576"/>
            <a:chOff x="36672" y="1383520"/>
            <a:chExt cx="9856628" cy="8522480"/>
          </a:xfrm>
        </p:grpSpPr>
        <p:grpSp>
          <p:nvGrpSpPr>
            <p:cNvPr id="144" name="Graphic 141" descr="Man with solid fill">
              <a:extLst>
                <a:ext uri="{FF2B5EF4-FFF2-40B4-BE49-F238E27FC236}">
                  <a16:creationId xmlns:a16="http://schemas.microsoft.com/office/drawing/2014/main" id="{B3BE30E9-9AAD-40CC-901E-89C733694EC6}"/>
                </a:ext>
              </a:extLst>
            </p:cNvPr>
            <p:cNvGrpSpPr/>
            <p:nvPr/>
          </p:nvGrpSpPr>
          <p:grpSpPr>
            <a:xfrm>
              <a:off x="4715812" y="7423682"/>
              <a:ext cx="1206872" cy="2468602"/>
              <a:chOff x="4715812" y="7423682"/>
              <a:chExt cx="1206872" cy="2468602"/>
            </a:xfrm>
            <a:solidFill>
              <a:srgbClr val="AFD510"/>
            </a:solidFill>
          </p:grpSpPr>
          <p:sp>
            <p:nvSpPr>
              <p:cNvPr id="152" name="Freeform: Shape 151">
                <a:extLst>
                  <a:ext uri="{FF2B5EF4-FFF2-40B4-BE49-F238E27FC236}">
                    <a16:creationId xmlns:a16="http://schemas.microsoft.com/office/drawing/2014/main" id="{E8C78702-05F5-4858-AFE5-A9DFDD3F79BF}"/>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153" name="Freeform: Shape 152">
                <a:extLst>
                  <a:ext uri="{FF2B5EF4-FFF2-40B4-BE49-F238E27FC236}">
                    <a16:creationId xmlns:a16="http://schemas.microsoft.com/office/drawing/2014/main" id="{D4727CF5-896C-4199-8B70-88F91F49BA98}"/>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solidFill>
                <a:srgbClr val="AFD510"/>
              </a:solidFill>
              <a:ln w="27384" cap="flat">
                <a:noFill/>
                <a:prstDash val="solid"/>
                <a:miter/>
              </a:ln>
            </p:spPr>
            <p:txBody>
              <a:bodyPr rtlCol="0" anchor="ctr"/>
              <a:lstStyle/>
              <a:p>
                <a:endParaRPr lang="en-GB"/>
              </a:p>
            </p:txBody>
          </p:sp>
        </p:grpSp>
        <p:grpSp>
          <p:nvGrpSpPr>
            <p:cNvPr id="145" name="Graphic 173" descr="Woman with solid fill">
              <a:extLst>
                <a:ext uri="{FF2B5EF4-FFF2-40B4-BE49-F238E27FC236}">
                  <a16:creationId xmlns:a16="http://schemas.microsoft.com/office/drawing/2014/main" id="{6E930FD3-726B-491A-BF1F-75E7CD50462F}"/>
                </a:ext>
              </a:extLst>
            </p:cNvPr>
            <p:cNvGrpSpPr/>
            <p:nvPr/>
          </p:nvGrpSpPr>
          <p:grpSpPr>
            <a:xfrm>
              <a:off x="6945146" y="7423682"/>
              <a:ext cx="1209859" cy="2468602"/>
              <a:chOff x="6945146" y="7423682"/>
              <a:chExt cx="1209859" cy="2468602"/>
            </a:xfrm>
            <a:solidFill>
              <a:srgbClr val="AFD510"/>
            </a:solidFill>
          </p:grpSpPr>
          <p:sp>
            <p:nvSpPr>
              <p:cNvPr id="150" name="Freeform: Shape 149">
                <a:extLst>
                  <a:ext uri="{FF2B5EF4-FFF2-40B4-BE49-F238E27FC236}">
                    <a16:creationId xmlns:a16="http://schemas.microsoft.com/office/drawing/2014/main" id="{31117D16-230F-414D-87E3-68172B6B201F}"/>
                  </a:ext>
                </a:extLst>
              </p:cNvPr>
              <p:cNvSpPr/>
              <p:nvPr/>
            </p:nvSpPr>
            <p:spPr>
              <a:xfrm>
                <a:off x="7333373"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13BC476C-9217-407B-883D-1D76730A2F76}"/>
                  </a:ext>
                </a:extLst>
              </p:cNvPr>
              <p:cNvSpPr/>
              <p:nvPr/>
            </p:nvSpPr>
            <p:spPr>
              <a:xfrm>
                <a:off x="6945146" y="7917403"/>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rgbClr val="AFD510"/>
              </a:solidFill>
              <a:ln w="27384" cap="flat">
                <a:noFill/>
                <a:prstDash val="solid"/>
                <a:miter/>
              </a:ln>
            </p:spPr>
            <p:txBody>
              <a:bodyPr rtlCol="0" anchor="ctr"/>
              <a:lstStyle/>
              <a:p>
                <a:endParaRPr lang="en-GB"/>
              </a:p>
            </p:txBody>
          </p:sp>
        </p:grpSp>
        <p:sp>
          <p:nvSpPr>
            <p:cNvPr id="146" name="Freeform: Shape 145">
              <a:extLst>
                <a:ext uri="{FF2B5EF4-FFF2-40B4-BE49-F238E27FC236}">
                  <a16:creationId xmlns:a16="http://schemas.microsoft.com/office/drawing/2014/main" id="{BB6B2B5B-6F88-4F3B-8FDC-DA144353D7FF}"/>
                </a:ext>
              </a:extLst>
            </p:cNvPr>
            <p:cNvSpPr/>
            <p:nvPr/>
          </p:nvSpPr>
          <p:spPr>
            <a:xfrm flipH="1">
              <a:off x="5849607" y="8947062"/>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sp>
          <p:nvSpPr>
            <p:cNvPr id="147" name="Freeform: Shape 146">
              <a:extLst>
                <a:ext uri="{FF2B5EF4-FFF2-40B4-BE49-F238E27FC236}">
                  <a16:creationId xmlns:a16="http://schemas.microsoft.com/office/drawing/2014/main" id="{BA256FF4-446A-4552-A8A1-99D1C650BCC8}"/>
                </a:ext>
              </a:extLst>
            </p:cNvPr>
            <p:cNvSpPr/>
            <p:nvPr/>
          </p:nvSpPr>
          <p:spPr>
            <a:xfrm>
              <a:off x="36672" y="1383520"/>
              <a:ext cx="9856628" cy="8520916"/>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148" name="Arrow: Pentagon 147">
              <a:extLst>
                <a:ext uri="{FF2B5EF4-FFF2-40B4-BE49-F238E27FC236}">
                  <a16:creationId xmlns:a16="http://schemas.microsoft.com/office/drawing/2014/main" id="{59CA2711-4CFB-4116-AE58-63E53C43E606}"/>
                </a:ext>
              </a:extLst>
            </p:cNvPr>
            <p:cNvSpPr/>
            <p:nvPr/>
          </p:nvSpPr>
          <p:spPr>
            <a:xfrm rot="16200000">
              <a:off x="6268299" y="9145130"/>
              <a:ext cx="342179" cy="1179561"/>
            </a:xfrm>
            <a:prstGeom prst="homePlate">
              <a:avLst>
                <a:gd name="adj" fmla="val 21429"/>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9" name="Picture 148" descr="Icon&#10;&#10;Description automatically generated">
              <a:extLst>
                <a:ext uri="{FF2B5EF4-FFF2-40B4-BE49-F238E27FC236}">
                  <a16:creationId xmlns:a16="http://schemas.microsoft.com/office/drawing/2014/main" id="{EA73D48A-343B-4DFF-8546-2ADB826B8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9420" y="8089900"/>
              <a:ext cx="915305" cy="915305"/>
            </a:xfrm>
            <a:prstGeom prst="rect">
              <a:avLst/>
            </a:prstGeom>
          </p:spPr>
        </p:pic>
      </p:grpSp>
      <p:grpSp>
        <p:nvGrpSpPr>
          <p:cNvPr id="157" name="Group 156">
            <a:extLst>
              <a:ext uri="{FF2B5EF4-FFF2-40B4-BE49-F238E27FC236}">
                <a16:creationId xmlns:a16="http://schemas.microsoft.com/office/drawing/2014/main" id="{61D8FFB8-24FB-43C0-A9CE-A1FDB20E4E5A}"/>
              </a:ext>
            </a:extLst>
          </p:cNvPr>
          <p:cNvGrpSpPr/>
          <p:nvPr/>
        </p:nvGrpSpPr>
        <p:grpSpPr>
          <a:xfrm>
            <a:off x="138825" y="8693328"/>
            <a:ext cx="256098" cy="322586"/>
            <a:chOff x="-1314526" y="565887"/>
            <a:chExt cx="1439168" cy="1812804"/>
          </a:xfrm>
        </p:grpSpPr>
        <p:sp>
          <p:nvSpPr>
            <p:cNvPr id="158" name="Freeform: Shape 157">
              <a:extLst>
                <a:ext uri="{FF2B5EF4-FFF2-40B4-BE49-F238E27FC236}">
                  <a16:creationId xmlns:a16="http://schemas.microsoft.com/office/drawing/2014/main" id="{C7950BE0-04D9-4D59-B2F5-34624EE74865}"/>
                </a:ext>
              </a:extLst>
            </p:cNvPr>
            <p:cNvSpPr/>
            <p:nvPr/>
          </p:nvSpPr>
          <p:spPr>
            <a:xfrm>
              <a:off x="-1060555"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3" y="0"/>
                    <a:pt x="0" y="27514"/>
                    <a:pt x="0" y="63493"/>
                  </a:cubicBezTo>
                  <a:lnTo>
                    <a:pt x="0" y="190478"/>
                  </a:lnTo>
                  <a:cubicBezTo>
                    <a:pt x="0" y="226457"/>
                    <a:pt x="27513"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D0904533-9FC0-4B95-8FA3-D0B982727433}"/>
                </a:ext>
              </a:extLst>
            </p:cNvPr>
            <p:cNvSpPr/>
            <p:nvPr/>
          </p:nvSpPr>
          <p:spPr>
            <a:xfrm>
              <a:off x="-1314526" y="1073828"/>
              <a:ext cx="1439168" cy="1304863"/>
            </a:xfrm>
            <a:custGeom>
              <a:avLst/>
              <a:gdLst>
                <a:gd name="connsiteX0" fmla="*/ 126985 w 1439168"/>
                <a:gd name="connsiteY0" fmla="*/ 126985 h 931226"/>
                <a:gd name="connsiteX1" fmla="*/ 1312183 w 1439168"/>
                <a:gd name="connsiteY1" fmla="*/ 126985 h 931226"/>
                <a:gd name="connsiteX2" fmla="*/ 1312183 w 1439168"/>
                <a:gd name="connsiteY2" fmla="*/ 804241 h 931226"/>
                <a:gd name="connsiteX3" fmla="*/ 126985 w 1439168"/>
                <a:gd name="connsiteY3" fmla="*/ 804241 h 931226"/>
                <a:gd name="connsiteX4" fmla="*/ 126985 w 1439168"/>
                <a:gd name="connsiteY4" fmla="*/ 126985 h 931226"/>
                <a:gd name="connsiteX5" fmla="*/ 0 w 1439168"/>
                <a:gd name="connsiteY5" fmla="*/ 931227 h 931226"/>
                <a:gd name="connsiteX6" fmla="*/ 1439168 w 1439168"/>
                <a:gd name="connsiteY6" fmla="*/ 931227 h 931226"/>
                <a:gd name="connsiteX7" fmla="*/ 1439168 w 1439168"/>
                <a:gd name="connsiteY7" fmla="*/ 0 h 931226"/>
                <a:gd name="connsiteX8" fmla="*/ 0 w 1439168"/>
                <a:gd name="connsiteY8" fmla="*/ 0 h 931226"/>
                <a:gd name="connsiteX9" fmla="*/ 0 w 1439168"/>
                <a:gd name="connsiteY9" fmla="*/ 931227 h 9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168" h="931226">
                  <a:moveTo>
                    <a:pt x="126985" y="126985"/>
                  </a:moveTo>
                  <a:lnTo>
                    <a:pt x="1312183" y="126985"/>
                  </a:lnTo>
                  <a:lnTo>
                    <a:pt x="1312183" y="804241"/>
                  </a:lnTo>
                  <a:lnTo>
                    <a:pt x="126985" y="804241"/>
                  </a:lnTo>
                  <a:lnTo>
                    <a:pt x="126985" y="126985"/>
                  </a:lnTo>
                  <a:close/>
                  <a:moveTo>
                    <a:pt x="0" y="931227"/>
                  </a:moveTo>
                  <a:lnTo>
                    <a:pt x="1439168" y="931227"/>
                  </a:lnTo>
                  <a:lnTo>
                    <a:pt x="1439168" y="0"/>
                  </a:lnTo>
                  <a:lnTo>
                    <a:pt x="0" y="0"/>
                  </a:lnTo>
                  <a:lnTo>
                    <a:pt x="0" y="931227"/>
                  </a:lnTo>
                  <a:close/>
                </a:path>
              </a:pathLst>
            </a:custGeom>
            <a:solidFill>
              <a:srgbClr val="AFD510"/>
            </a:solidFill>
            <a:ln w="21134" cap="flat">
              <a:noFill/>
              <a:prstDash val="solid"/>
              <a:miter/>
            </a:ln>
          </p:spPr>
          <p:txBody>
            <a:bodyPr rtlCol="0" anchor="ctr"/>
            <a:lstStyle/>
            <a:p>
              <a:endParaRPr lang="en-GB"/>
            </a:p>
          </p:txBody>
        </p:sp>
        <p:sp>
          <p:nvSpPr>
            <p:cNvPr id="161" name="Freeform: Shape 160">
              <a:extLst>
                <a:ext uri="{FF2B5EF4-FFF2-40B4-BE49-F238E27FC236}">
                  <a16:creationId xmlns:a16="http://schemas.microsoft.com/office/drawing/2014/main" id="{16FEC1D4-7C10-448A-BD07-9A3F873F8BA2}"/>
                </a:ext>
              </a:extLst>
            </p:cNvPr>
            <p:cNvSpPr/>
            <p:nvPr/>
          </p:nvSpPr>
          <p:spPr>
            <a:xfrm>
              <a:off x="-256314"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4" y="0"/>
                    <a:pt x="0" y="27514"/>
                    <a:pt x="0" y="63493"/>
                  </a:cubicBezTo>
                  <a:lnTo>
                    <a:pt x="0" y="190478"/>
                  </a:lnTo>
                  <a:cubicBezTo>
                    <a:pt x="0" y="226457"/>
                    <a:pt x="27514"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3EBFEC58-B509-4F62-AB21-CC9A613C8636}"/>
                </a:ext>
              </a:extLst>
            </p:cNvPr>
            <p:cNvSpPr/>
            <p:nvPr/>
          </p:nvSpPr>
          <p:spPr>
            <a:xfrm>
              <a:off x="-1314526" y="692872"/>
              <a:ext cx="1439168" cy="296299"/>
            </a:xfrm>
            <a:custGeom>
              <a:avLst/>
              <a:gdLst>
                <a:gd name="connsiteX0" fmla="*/ 1269854 w 1439168"/>
                <a:gd name="connsiteY0" fmla="*/ 0 h 296299"/>
                <a:gd name="connsiteX1" fmla="*/ 1269854 w 1439168"/>
                <a:gd name="connsiteY1" fmla="*/ 63493 h 296299"/>
                <a:gd name="connsiteX2" fmla="*/ 1121705 w 1439168"/>
                <a:gd name="connsiteY2" fmla="*/ 211642 h 296299"/>
                <a:gd name="connsiteX3" fmla="*/ 973555 w 1439168"/>
                <a:gd name="connsiteY3" fmla="*/ 63493 h 296299"/>
                <a:gd name="connsiteX4" fmla="*/ 973555 w 1439168"/>
                <a:gd name="connsiteY4" fmla="*/ 0 h 296299"/>
                <a:gd name="connsiteX5" fmla="*/ 465613 w 1439168"/>
                <a:gd name="connsiteY5" fmla="*/ 0 h 296299"/>
                <a:gd name="connsiteX6" fmla="*/ 465613 w 1439168"/>
                <a:gd name="connsiteY6" fmla="*/ 63493 h 296299"/>
                <a:gd name="connsiteX7" fmla="*/ 317464 w 1439168"/>
                <a:gd name="connsiteY7" fmla="*/ 211642 h 296299"/>
                <a:gd name="connsiteX8" fmla="*/ 169314 w 1439168"/>
                <a:gd name="connsiteY8" fmla="*/ 63493 h 296299"/>
                <a:gd name="connsiteX9" fmla="*/ 169314 w 1439168"/>
                <a:gd name="connsiteY9" fmla="*/ 0 h 296299"/>
                <a:gd name="connsiteX10" fmla="*/ 0 w 1439168"/>
                <a:gd name="connsiteY10" fmla="*/ 0 h 296299"/>
                <a:gd name="connsiteX11" fmla="*/ 0 w 1439168"/>
                <a:gd name="connsiteY11" fmla="*/ 296299 h 296299"/>
                <a:gd name="connsiteX12" fmla="*/ 1439168 w 1439168"/>
                <a:gd name="connsiteY12" fmla="*/ 296299 h 296299"/>
                <a:gd name="connsiteX13" fmla="*/ 1439168 w 1439168"/>
                <a:gd name="connsiteY13" fmla="*/ 0 h 296299"/>
                <a:gd name="connsiteX14" fmla="*/ 1269854 w 1439168"/>
                <a:gd name="connsiteY14" fmla="*/ 0 h 2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9168" h="296299">
                  <a:moveTo>
                    <a:pt x="1269854" y="0"/>
                  </a:moveTo>
                  <a:lnTo>
                    <a:pt x="1269854" y="63493"/>
                  </a:lnTo>
                  <a:cubicBezTo>
                    <a:pt x="1269854" y="146033"/>
                    <a:pt x="1204245" y="211642"/>
                    <a:pt x="1121705" y="211642"/>
                  </a:cubicBezTo>
                  <a:cubicBezTo>
                    <a:pt x="1039164" y="211642"/>
                    <a:pt x="973555" y="146033"/>
                    <a:pt x="973555" y="63493"/>
                  </a:cubicBezTo>
                  <a:lnTo>
                    <a:pt x="973555" y="0"/>
                  </a:lnTo>
                  <a:lnTo>
                    <a:pt x="465613" y="0"/>
                  </a:lnTo>
                  <a:lnTo>
                    <a:pt x="465613" y="63493"/>
                  </a:lnTo>
                  <a:cubicBezTo>
                    <a:pt x="465613" y="146033"/>
                    <a:pt x="400004" y="211642"/>
                    <a:pt x="317464" y="211642"/>
                  </a:cubicBezTo>
                  <a:cubicBezTo>
                    <a:pt x="234923" y="211642"/>
                    <a:pt x="169314" y="146033"/>
                    <a:pt x="169314" y="63493"/>
                  </a:cubicBezTo>
                  <a:lnTo>
                    <a:pt x="169314" y="0"/>
                  </a:lnTo>
                  <a:lnTo>
                    <a:pt x="0" y="0"/>
                  </a:lnTo>
                  <a:lnTo>
                    <a:pt x="0" y="296299"/>
                  </a:lnTo>
                  <a:lnTo>
                    <a:pt x="1439168" y="296299"/>
                  </a:lnTo>
                  <a:lnTo>
                    <a:pt x="1439168" y="0"/>
                  </a:lnTo>
                  <a:lnTo>
                    <a:pt x="1269854" y="0"/>
                  </a:lnTo>
                  <a:close/>
                </a:path>
              </a:pathLst>
            </a:custGeom>
            <a:solidFill>
              <a:srgbClr val="AFD510"/>
            </a:solidFill>
            <a:ln w="21134" cap="flat">
              <a:noFill/>
              <a:prstDash val="solid"/>
              <a:miter/>
            </a:ln>
          </p:spPr>
          <p:txBody>
            <a:bodyPr rtlCol="0" anchor="ctr"/>
            <a:lstStyle/>
            <a:p>
              <a:endParaRPr lang="en-GB"/>
            </a:p>
          </p:txBody>
        </p:sp>
        <p:pic>
          <p:nvPicPr>
            <p:cNvPr id="172" name="Picture 171" descr="Icon&#10;&#10;Description automatically generated">
              <a:extLst>
                <a:ext uri="{FF2B5EF4-FFF2-40B4-BE49-F238E27FC236}">
                  <a16:creationId xmlns:a16="http://schemas.microsoft.com/office/drawing/2014/main" id="{4050E957-0106-4147-9706-10659F657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973" y="1302748"/>
              <a:ext cx="915305" cy="915305"/>
            </a:xfrm>
            <a:prstGeom prst="rect">
              <a:avLst/>
            </a:prstGeom>
          </p:spPr>
        </p:pic>
      </p:grpSp>
      <p:grpSp>
        <p:nvGrpSpPr>
          <p:cNvPr id="173" name="Group 172">
            <a:extLst>
              <a:ext uri="{FF2B5EF4-FFF2-40B4-BE49-F238E27FC236}">
                <a16:creationId xmlns:a16="http://schemas.microsoft.com/office/drawing/2014/main" id="{F0376BF2-4080-466F-80BA-78BE5510B791}"/>
              </a:ext>
            </a:extLst>
          </p:cNvPr>
          <p:cNvGrpSpPr/>
          <p:nvPr/>
        </p:nvGrpSpPr>
        <p:grpSpPr>
          <a:xfrm>
            <a:off x="140453" y="8325166"/>
            <a:ext cx="258839" cy="296680"/>
            <a:chOff x="-7872140" y="4923886"/>
            <a:chExt cx="1824825" cy="2091602"/>
          </a:xfrm>
        </p:grpSpPr>
        <p:sp>
          <p:nvSpPr>
            <p:cNvPr id="174" name="Freeform: Shape 173">
              <a:extLst>
                <a:ext uri="{FF2B5EF4-FFF2-40B4-BE49-F238E27FC236}">
                  <a16:creationId xmlns:a16="http://schemas.microsoft.com/office/drawing/2014/main" id="{5FE716B8-BD40-40EB-9D6B-66F33A7BEB4E}"/>
                </a:ext>
              </a:extLst>
            </p:cNvPr>
            <p:cNvSpPr/>
            <p:nvPr/>
          </p:nvSpPr>
          <p:spPr>
            <a:xfrm>
              <a:off x="-7872140" y="5459020"/>
              <a:ext cx="1824825" cy="1556468"/>
            </a:xfrm>
            <a:custGeom>
              <a:avLst/>
              <a:gdLst>
                <a:gd name="connsiteX0" fmla="*/ 0 w 831905"/>
                <a:gd name="connsiteY0" fmla="*/ 0 h 563549"/>
                <a:gd name="connsiteX1" fmla="*/ 831906 w 831905"/>
                <a:gd name="connsiteY1" fmla="*/ 0 h 563549"/>
                <a:gd name="connsiteX2" fmla="*/ 831906 w 831905"/>
                <a:gd name="connsiteY2" fmla="*/ 563549 h 563549"/>
                <a:gd name="connsiteX3" fmla="*/ 0 w 831905"/>
                <a:gd name="connsiteY3" fmla="*/ 563549 h 563549"/>
              </a:gdLst>
              <a:ahLst/>
              <a:cxnLst>
                <a:cxn ang="0">
                  <a:pos x="connsiteX0" y="connsiteY0"/>
                </a:cxn>
                <a:cxn ang="0">
                  <a:pos x="connsiteX1" y="connsiteY1"/>
                </a:cxn>
                <a:cxn ang="0">
                  <a:pos x="connsiteX2" y="connsiteY2"/>
                </a:cxn>
                <a:cxn ang="0">
                  <a:pos x="connsiteX3" y="connsiteY3"/>
                </a:cxn>
              </a:cxnLst>
              <a:rect l="l" t="t" r="r" b="b"/>
              <a:pathLst>
                <a:path w="831905" h="563549">
                  <a:moveTo>
                    <a:pt x="0" y="0"/>
                  </a:moveTo>
                  <a:lnTo>
                    <a:pt x="831906" y="0"/>
                  </a:lnTo>
                  <a:lnTo>
                    <a:pt x="831906" y="563549"/>
                  </a:lnTo>
                  <a:lnTo>
                    <a:pt x="0" y="563549"/>
                  </a:lnTo>
                  <a:close/>
                </a:path>
              </a:pathLst>
            </a:custGeom>
            <a:solidFill>
              <a:srgbClr val="AFD510"/>
            </a:solidFill>
            <a:ln w="26789"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0FFCCAED-0052-4346-B6A3-F77622D72AC0}"/>
                </a:ext>
              </a:extLst>
            </p:cNvPr>
            <p:cNvSpPr/>
            <p:nvPr/>
          </p:nvSpPr>
          <p:spPr>
            <a:xfrm>
              <a:off x="-7496440" y="4923886"/>
              <a:ext cx="1073427" cy="456206"/>
            </a:xfrm>
            <a:custGeom>
              <a:avLst/>
              <a:gdLst>
                <a:gd name="connsiteX0" fmla="*/ 1073427 w 1073427"/>
                <a:gd name="connsiteY0" fmla="*/ 295192 h 456206"/>
                <a:gd name="connsiteX1" fmla="*/ 778235 w 1073427"/>
                <a:gd name="connsiteY1" fmla="*/ 295192 h 456206"/>
                <a:gd name="connsiteX2" fmla="*/ 939249 w 1073427"/>
                <a:gd name="connsiteY2" fmla="*/ 134178 h 456206"/>
                <a:gd name="connsiteX3" fmla="*/ 826539 w 1073427"/>
                <a:gd name="connsiteY3" fmla="*/ 18785 h 456206"/>
                <a:gd name="connsiteX4" fmla="*/ 617221 w 1073427"/>
                <a:gd name="connsiteY4" fmla="*/ 228103 h 456206"/>
                <a:gd name="connsiteX5" fmla="*/ 617221 w 1073427"/>
                <a:gd name="connsiteY5" fmla="*/ 0 h 456206"/>
                <a:gd name="connsiteX6" fmla="*/ 456207 w 1073427"/>
                <a:gd name="connsiteY6" fmla="*/ 0 h 456206"/>
                <a:gd name="connsiteX7" fmla="*/ 456207 w 1073427"/>
                <a:gd name="connsiteY7" fmla="*/ 228103 h 456206"/>
                <a:gd name="connsiteX8" fmla="*/ 246888 w 1073427"/>
                <a:gd name="connsiteY8" fmla="*/ 18785 h 456206"/>
                <a:gd name="connsiteX9" fmla="*/ 134178 w 1073427"/>
                <a:gd name="connsiteY9" fmla="*/ 134178 h 456206"/>
                <a:gd name="connsiteX10" fmla="*/ 295192 w 1073427"/>
                <a:gd name="connsiteY10" fmla="*/ 295192 h 456206"/>
                <a:gd name="connsiteX11" fmla="*/ 0 w 1073427"/>
                <a:gd name="connsiteY11" fmla="*/ 295192 h 456206"/>
                <a:gd name="connsiteX12" fmla="*/ 0 w 1073427"/>
                <a:gd name="connsiteY12" fmla="*/ 456207 h 456206"/>
                <a:gd name="connsiteX13" fmla="*/ 1073427 w 1073427"/>
                <a:gd name="connsiteY13" fmla="*/ 456207 h 4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3427" h="456206">
                  <a:moveTo>
                    <a:pt x="1073427" y="295192"/>
                  </a:moveTo>
                  <a:lnTo>
                    <a:pt x="778235" y="295192"/>
                  </a:lnTo>
                  <a:lnTo>
                    <a:pt x="939249" y="134178"/>
                  </a:lnTo>
                  <a:lnTo>
                    <a:pt x="826539" y="18785"/>
                  </a:lnTo>
                  <a:lnTo>
                    <a:pt x="617221" y="228103"/>
                  </a:lnTo>
                  <a:lnTo>
                    <a:pt x="617221" y="0"/>
                  </a:lnTo>
                  <a:lnTo>
                    <a:pt x="456207" y="0"/>
                  </a:lnTo>
                  <a:lnTo>
                    <a:pt x="456207" y="228103"/>
                  </a:lnTo>
                  <a:lnTo>
                    <a:pt x="246888" y="18785"/>
                  </a:lnTo>
                  <a:lnTo>
                    <a:pt x="134178" y="134178"/>
                  </a:lnTo>
                  <a:lnTo>
                    <a:pt x="295192" y="295192"/>
                  </a:lnTo>
                  <a:lnTo>
                    <a:pt x="0" y="295192"/>
                  </a:lnTo>
                  <a:lnTo>
                    <a:pt x="0" y="456207"/>
                  </a:lnTo>
                  <a:lnTo>
                    <a:pt x="1073427" y="456207"/>
                  </a:lnTo>
                  <a:close/>
                </a:path>
              </a:pathLst>
            </a:custGeom>
            <a:solidFill>
              <a:srgbClr val="AFD510"/>
            </a:solidFill>
            <a:ln w="26789" cap="flat">
              <a:noFill/>
              <a:prstDash val="solid"/>
              <a:miter/>
            </a:ln>
          </p:spPr>
          <p:txBody>
            <a:bodyPr rtlCol="0" anchor="ctr"/>
            <a:lstStyle/>
            <a:p>
              <a:endParaRPr lang="en-GB"/>
            </a:p>
          </p:txBody>
        </p:sp>
        <p:pic>
          <p:nvPicPr>
            <p:cNvPr id="177" name="Picture 176" descr="Icon&#10;&#10;Description automatically generated">
              <a:extLst>
                <a:ext uri="{FF2B5EF4-FFF2-40B4-BE49-F238E27FC236}">
                  <a16:creationId xmlns:a16="http://schemas.microsoft.com/office/drawing/2014/main" id="{AAAEFBC1-0DC0-47D8-A699-D764256CEFF6}"/>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7669797" y="5529675"/>
              <a:ext cx="1410625" cy="1410625"/>
            </a:xfrm>
            <a:prstGeom prst="rect">
              <a:avLst/>
            </a:prstGeom>
          </p:spPr>
        </p:pic>
      </p:grpSp>
      <p:sp>
        <p:nvSpPr>
          <p:cNvPr id="187" name="TextBox 186">
            <a:extLst>
              <a:ext uri="{FF2B5EF4-FFF2-40B4-BE49-F238E27FC236}">
                <a16:creationId xmlns:a16="http://schemas.microsoft.com/office/drawing/2014/main" id="{AA75E552-06B9-42CC-8C8D-AC3A66780109}"/>
              </a:ext>
            </a:extLst>
          </p:cNvPr>
          <p:cNvSpPr txBox="1"/>
          <p:nvPr/>
        </p:nvSpPr>
        <p:spPr>
          <a:xfrm>
            <a:off x="137374" y="7628286"/>
            <a:ext cx="253022" cy="306945"/>
          </a:xfrm>
          <a:custGeom>
            <a:avLst/>
            <a:gdLst/>
            <a:ahLst/>
            <a:cxnLst/>
            <a:rect l="l" t="t" r="r" b="b"/>
            <a:pathLst>
              <a:path w="1297651" h="1574200">
                <a:moveTo>
                  <a:pt x="922344" y="673618"/>
                </a:moveTo>
                <a:cubicBezTo>
                  <a:pt x="901756" y="673618"/>
                  <a:pt x="881974" y="678579"/>
                  <a:pt x="862999" y="688501"/>
                </a:cubicBezTo>
                <a:cubicBezTo>
                  <a:pt x="844023" y="698423"/>
                  <a:pt x="825358" y="713306"/>
                  <a:pt x="807002" y="733149"/>
                </a:cubicBezTo>
                <a:lnTo>
                  <a:pt x="807002" y="694826"/>
                </a:lnTo>
                <a:cubicBezTo>
                  <a:pt x="807002" y="692346"/>
                  <a:pt x="806382" y="690175"/>
                  <a:pt x="805142" y="688315"/>
                </a:cubicBezTo>
                <a:cubicBezTo>
                  <a:pt x="803902" y="686455"/>
                  <a:pt x="801855" y="684904"/>
                  <a:pt x="799003" y="683664"/>
                </a:cubicBezTo>
                <a:cubicBezTo>
                  <a:pt x="796150" y="682424"/>
                  <a:pt x="792119" y="681494"/>
                  <a:pt x="786910" y="680873"/>
                </a:cubicBezTo>
                <a:cubicBezTo>
                  <a:pt x="781701" y="680253"/>
                  <a:pt x="775128" y="679943"/>
                  <a:pt x="767191" y="679943"/>
                </a:cubicBezTo>
                <a:cubicBezTo>
                  <a:pt x="759501" y="679943"/>
                  <a:pt x="753114" y="680253"/>
                  <a:pt x="748029" y="680873"/>
                </a:cubicBezTo>
                <a:cubicBezTo>
                  <a:pt x="742944" y="681494"/>
                  <a:pt x="738789" y="682424"/>
                  <a:pt x="735565" y="683664"/>
                </a:cubicBezTo>
                <a:cubicBezTo>
                  <a:pt x="732340" y="684904"/>
                  <a:pt x="730108" y="686455"/>
                  <a:pt x="728867" y="688315"/>
                </a:cubicBezTo>
                <a:cubicBezTo>
                  <a:pt x="727627" y="690175"/>
                  <a:pt x="727007" y="692346"/>
                  <a:pt x="727007" y="694826"/>
                </a:cubicBezTo>
                <a:lnTo>
                  <a:pt x="727007" y="1026713"/>
                </a:lnTo>
                <a:cubicBezTo>
                  <a:pt x="727007" y="1029193"/>
                  <a:pt x="727751" y="1031364"/>
                  <a:pt x="729240" y="1033224"/>
                </a:cubicBezTo>
                <a:cubicBezTo>
                  <a:pt x="730728" y="1035084"/>
                  <a:pt x="733270" y="1036635"/>
                  <a:pt x="736867" y="1037875"/>
                </a:cubicBezTo>
                <a:cubicBezTo>
                  <a:pt x="740464" y="1039115"/>
                  <a:pt x="745239" y="1040045"/>
                  <a:pt x="751192" y="1040665"/>
                </a:cubicBezTo>
                <a:cubicBezTo>
                  <a:pt x="757145" y="1041286"/>
                  <a:pt x="764710" y="1041596"/>
                  <a:pt x="773888" y="1041596"/>
                </a:cubicBezTo>
                <a:cubicBezTo>
                  <a:pt x="783066" y="1041596"/>
                  <a:pt x="790631" y="1041286"/>
                  <a:pt x="796584" y="1040665"/>
                </a:cubicBezTo>
                <a:cubicBezTo>
                  <a:pt x="802537" y="1040045"/>
                  <a:pt x="807312" y="1039115"/>
                  <a:pt x="810909" y="1037875"/>
                </a:cubicBezTo>
                <a:cubicBezTo>
                  <a:pt x="814506" y="1036635"/>
                  <a:pt x="817048" y="1035084"/>
                  <a:pt x="818536" y="1033224"/>
                </a:cubicBezTo>
                <a:cubicBezTo>
                  <a:pt x="820025" y="1031364"/>
                  <a:pt x="820769" y="1029193"/>
                  <a:pt x="820769" y="1026713"/>
                </a:cubicBezTo>
                <a:lnTo>
                  <a:pt x="820769" y="806075"/>
                </a:lnTo>
                <a:cubicBezTo>
                  <a:pt x="833915" y="789456"/>
                  <a:pt x="846566" y="776806"/>
                  <a:pt x="858720" y="768124"/>
                </a:cubicBezTo>
                <a:cubicBezTo>
                  <a:pt x="870874" y="759442"/>
                  <a:pt x="882905" y="755102"/>
                  <a:pt x="894811" y="755102"/>
                </a:cubicBezTo>
                <a:cubicBezTo>
                  <a:pt x="904237" y="755102"/>
                  <a:pt x="912484" y="756900"/>
                  <a:pt x="919553" y="760497"/>
                </a:cubicBezTo>
                <a:cubicBezTo>
                  <a:pt x="926623" y="764093"/>
                  <a:pt x="932390" y="769178"/>
                  <a:pt x="936855" y="775751"/>
                </a:cubicBezTo>
                <a:cubicBezTo>
                  <a:pt x="941320" y="782325"/>
                  <a:pt x="944730" y="790200"/>
                  <a:pt x="947087" y="799378"/>
                </a:cubicBezTo>
                <a:cubicBezTo>
                  <a:pt x="949443" y="808556"/>
                  <a:pt x="950621" y="821206"/>
                  <a:pt x="950621" y="837329"/>
                </a:cubicBezTo>
                <a:lnTo>
                  <a:pt x="950621" y="1026713"/>
                </a:lnTo>
                <a:cubicBezTo>
                  <a:pt x="950621" y="1029193"/>
                  <a:pt x="951365" y="1031364"/>
                  <a:pt x="952854" y="1033224"/>
                </a:cubicBezTo>
                <a:cubicBezTo>
                  <a:pt x="954342" y="1035084"/>
                  <a:pt x="956822" y="1036635"/>
                  <a:pt x="960295" y="1037875"/>
                </a:cubicBezTo>
                <a:cubicBezTo>
                  <a:pt x="963768" y="1039115"/>
                  <a:pt x="968543" y="1040045"/>
                  <a:pt x="974620" y="1040665"/>
                </a:cubicBezTo>
                <a:cubicBezTo>
                  <a:pt x="980697" y="1041286"/>
                  <a:pt x="988324" y="1041596"/>
                  <a:pt x="997502" y="1041596"/>
                </a:cubicBezTo>
                <a:cubicBezTo>
                  <a:pt x="1006432" y="1041596"/>
                  <a:pt x="1013935" y="1041286"/>
                  <a:pt x="1020012" y="1040665"/>
                </a:cubicBezTo>
                <a:cubicBezTo>
                  <a:pt x="1026090" y="1040045"/>
                  <a:pt x="1030864" y="1039115"/>
                  <a:pt x="1034337" y="1037875"/>
                </a:cubicBezTo>
                <a:cubicBezTo>
                  <a:pt x="1037810" y="1036635"/>
                  <a:pt x="1040290" y="1035084"/>
                  <a:pt x="1041779" y="1033224"/>
                </a:cubicBezTo>
                <a:cubicBezTo>
                  <a:pt x="1043267" y="1031364"/>
                  <a:pt x="1044011" y="1029193"/>
                  <a:pt x="1044011" y="1026713"/>
                </a:cubicBezTo>
                <a:lnTo>
                  <a:pt x="1044011" y="821702"/>
                </a:lnTo>
                <a:cubicBezTo>
                  <a:pt x="1044011" y="797642"/>
                  <a:pt x="1041903" y="777054"/>
                  <a:pt x="1037686" y="759938"/>
                </a:cubicBezTo>
                <a:cubicBezTo>
                  <a:pt x="1033469" y="742823"/>
                  <a:pt x="1026586" y="727878"/>
                  <a:pt x="1017036" y="715104"/>
                </a:cubicBezTo>
                <a:cubicBezTo>
                  <a:pt x="1007486" y="702330"/>
                  <a:pt x="994960" y="692222"/>
                  <a:pt x="979457" y="684780"/>
                </a:cubicBezTo>
                <a:cubicBezTo>
                  <a:pt x="963954" y="677339"/>
                  <a:pt x="944916" y="673618"/>
                  <a:pt x="922344" y="673618"/>
                </a:cubicBezTo>
                <a:close/>
                <a:moveTo>
                  <a:pt x="583909" y="555672"/>
                </a:moveTo>
                <a:cubicBezTo>
                  <a:pt x="574483" y="555672"/>
                  <a:pt x="566546" y="555982"/>
                  <a:pt x="560096" y="556602"/>
                </a:cubicBezTo>
                <a:cubicBezTo>
                  <a:pt x="553647" y="557222"/>
                  <a:pt x="548624" y="558152"/>
                  <a:pt x="545028" y="559393"/>
                </a:cubicBezTo>
                <a:cubicBezTo>
                  <a:pt x="541431" y="560633"/>
                  <a:pt x="538826" y="562183"/>
                  <a:pt x="537214" y="564043"/>
                </a:cubicBezTo>
                <a:cubicBezTo>
                  <a:pt x="535602" y="565904"/>
                  <a:pt x="534796" y="568074"/>
                  <a:pt x="534796" y="570555"/>
                </a:cubicBezTo>
                <a:lnTo>
                  <a:pt x="534796" y="901325"/>
                </a:lnTo>
                <a:cubicBezTo>
                  <a:pt x="534796" y="913479"/>
                  <a:pt x="533927" y="923401"/>
                  <a:pt x="532191" y="931091"/>
                </a:cubicBezTo>
                <a:cubicBezTo>
                  <a:pt x="530455" y="938780"/>
                  <a:pt x="527912" y="944919"/>
                  <a:pt x="524564" y="949508"/>
                </a:cubicBezTo>
                <a:cubicBezTo>
                  <a:pt x="521215" y="954097"/>
                  <a:pt x="516998" y="957322"/>
                  <a:pt x="511913" y="959182"/>
                </a:cubicBezTo>
                <a:cubicBezTo>
                  <a:pt x="506828" y="961042"/>
                  <a:pt x="500937" y="961973"/>
                  <a:pt x="494240" y="961973"/>
                </a:cubicBezTo>
                <a:cubicBezTo>
                  <a:pt x="487543" y="961973"/>
                  <a:pt x="481714" y="961166"/>
                  <a:pt x="476753" y="959554"/>
                </a:cubicBezTo>
                <a:cubicBezTo>
                  <a:pt x="471792" y="957942"/>
                  <a:pt x="467451" y="956268"/>
                  <a:pt x="463730" y="954531"/>
                </a:cubicBezTo>
                <a:cubicBezTo>
                  <a:pt x="460009" y="952795"/>
                  <a:pt x="456661" y="951121"/>
                  <a:pt x="453684" y="949508"/>
                </a:cubicBezTo>
                <a:cubicBezTo>
                  <a:pt x="450708" y="947896"/>
                  <a:pt x="448103" y="947090"/>
                  <a:pt x="445871" y="947090"/>
                </a:cubicBezTo>
                <a:cubicBezTo>
                  <a:pt x="443390" y="947090"/>
                  <a:pt x="441344" y="947772"/>
                  <a:pt x="439732" y="949136"/>
                </a:cubicBezTo>
                <a:cubicBezTo>
                  <a:pt x="438119" y="950500"/>
                  <a:pt x="436879" y="952857"/>
                  <a:pt x="436011" y="956206"/>
                </a:cubicBezTo>
                <a:cubicBezTo>
                  <a:pt x="435143" y="959554"/>
                  <a:pt x="434523" y="964143"/>
                  <a:pt x="434151" y="969972"/>
                </a:cubicBezTo>
                <a:cubicBezTo>
                  <a:pt x="433778" y="975801"/>
                  <a:pt x="433592" y="982933"/>
                  <a:pt x="433592" y="991366"/>
                </a:cubicBezTo>
                <a:cubicBezTo>
                  <a:pt x="433592" y="997815"/>
                  <a:pt x="433716" y="1003148"/>
                  <a:pt x="433965" y="1007365"/>
                </a:cubicBezTo>
                <a:cubicBezTo>
                  <a:pt x="434213" y="1011582"/>
                  <a:pt x="434709" y="1015117"/>
                  <a:pt x="435453" y="1017969"/>
                </a:cubicBezTo>
                <a:cubicBezTo>
                  <a:pt x="436197" y="1020822"/>
                  <a:pt x="437065" y="1023116"/>
                  <a:pt x="438057" y="1024853"/>
                </a:cubicBezTo>
                <a:cubicBezTo>
                  <a:pt x="439049" y="1026589"/>
                  <a:pt x="440290" y="1028263"/>
                  <a:pt x="441778" y="1029875"/>
                </a:cubicBezTo>
                <a:cubicBezTo>
                  <a:pt x="443266" y="1031488"/>
                  <a:pt x="446243" y="1033286"/>
                  <a:pt x="450708" y="1035270"/>
                </a:cubicBezTo>
                <a:cubicBezTo>
                  <a:pt x="455173" y="1037255"/>
                  <a:pt x="460444" y="1039115"/>
                  <a:pt x="466521" y="1040852"/>
                </a:cubicBezTo>
                <a:cubicBezTo>
                  <a:pt x="472598" y="1042588"/>
                  <a:pt x="479295" y="1044014"/>
                  <a:pt x="486612" y="1045130"/>
                </a:cubicBezTo>
                <a:cubicBezTo>
                  <a:pt x="493930" y="1046247"/>
                  <a:pt x="501309" y="1046805"/>
                  <a:pt x="508751" y="1046805"/>
                </a:cubicBezTo>
                <a:cubicBezTo>
                  <a:pt x="532067" y="1046805"/>
                  <a:pt x="551663" y="1043580"/>
                  <a:pt x="567538" y="1037131"/>
                </a:cubicBezTo>
                <a:cubicBezTo>
                  <a:pt x="583413" y="1030682"/>
                  <a:pt x="596249" y="1021318"/>
                  <a:pt x="606047" y="1009040"/>
                </a:cubicBezTo>
                <a:cubicBezTo>
                  <a:pt x="615845" y="996761"/>
                  <a:pt x="622790" y="981878"/>
                  <a:pt x="626883" y="964391"/>
                </a:cubicBezTo>
                <a:cubicBezTo>
                  <a:pt x="630976" y="946904"/>
                  <a:pt x="633022" y="927246"/>
                  <a:pt x="633022" y="905418"/>
                </a:cubicBezTo>
                <a:lnTo>
                  <a:pt x="633022" y="570555"/>
                </a:lnTo>
                <a:cubicBezTo>
                  <a:pt x="633022" y="568074"/>
                  <a:pt x="632216" y="565904"/>
                  <a:pt x="630604" y="564043"/>
                </a:cubicBezTo>
                <a:cubicBezTo>
                  <a:pt x="628991" y="562183"/>
                  <a:pt x="626263" y="560633"/>
                  <a:pt x="622418" y="559393"/>
                </a:cubicBezTo>
                <a:cubicBezTo>
                  <a:pt x="618573" y="558152"/>
                  <a:pt x="613550" y="557222"/>
                  <a:pt x="607349" y="556602"/>
                </a:cubicBezTo>
                <a:cubicBezTo>
                  <a:pt x="601148" y="555982"/>
                  <a:pt x="593335" y="555672"/>
                  <a:pt x="583909" y="555672"/>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GB" sz="6000" b="1">
              <a:solidFill>
                <a:schemeClr val="bg1"/>
              </a:solidFill>
            </a:endParaRPr>
          </a:p>
        </p:txBody>
      </p:sp>
      <p:pic>
        <p:nvPicPr>
          <p:cNvPr id="4" name="Graphic 3" descr="Life ring with solid fill">
            <a:extLst>
              <a:ext uri="{FF2B5EF4-FFF2-40B4-BE49-F238E27FC236}">
                <a16:creationId xmlns:a16="http://schemas.microsoft.com/office/drawing/2014/main" id="{99F78720-7F9C-4866-9C80-53F833F401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02" y="6935228"/>
            <a:ext cx="372015" cy="372015"/>
          </a:xfrm>
          <a:prstGeom prst="rect">
            <a:avLst/>
          </a:prstGeom>
        </p:spPr>
      </p:pic>
      <p:pic>
        <p:nvPicPr>
          <p:cNvPr id="67" name="Graphic 66" descr="Life ring with solid fill">
            <a:extLst>
              <a:ext uri="{FF2B5EF4-FFF2-40B4-BE49-F238E27FC236}">
                <a16:creationId xmlns:a16="http://schemas.microsoft.com/office/drawing/2014/main" id="{4A488D3D-DE0F-4623-9B02-E17860344A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251" y="7249071"/>
            <a:ext cx="372015" cy="372015"/>
          </a:xfrm>
          <a:prstGeom prst="rect">
            <a:avLst/>
          </a:prstGeom>
        </p:spPr>
      </p:pic>
      <p:pic>
        <p:nvPicPr>
          <p:cNvPr id="68" name="Graphic 67" descr="Megaphone with solid fill">
            <a:extLst>
              <a:ext uri="{FF2B5EF4-FFF2-40B4-BE49-F238E27FC236}">
                <a16:creationId xmlns:a16="http://schemas.microsoft.com/office/drawing/2014/main" id="{6330C1D5-542C-4BD9-A8CC-52730CE2AC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702" y="6501438"/>
            <a:ext cx="373125" cy="373125"/>
          </a:xfrm>
          <a:prstGeom prst="rect">
            <a:avLst/>
          </a:prstGeom>
        </p:spPr>
      </p:pic>
    </p:spTree>
    <p:extLst>
      <p:ext uri="{BB962C8B-B14F-4D97-AF65-F5344CB8AC3E}">
        <p14:creationId xmlns:p14="http://schemas.microsoft.com/office/powerpoint/2010/main" val="7417705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5 Was Jesus the Messiah?</a:t>
            </a:r>
            <a:endParaRPr lang="en-GB" sz="280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p:spPr>
        <p:txBody>
          <a:bodyPr wrap="square">
            <a:spAutoFit/>
          </a:bodyPr>
          <a:lstStyle/>
          <a:p>
            <a:pPr algn="ctr"/>
            <a:r>
              <a:rPr lang="en-GB" sz="1800" b="1" i="0" u="none" strike="noStrike" noProof="0">
                <a:solidFill>
                  <a:schemeClr val="bg1"/>
                </a:solidFill>
              </a:rPr>
              <a:t>Was Jesus the Messiah?</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AFD51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AFD510"/>
                </a:solidFill>
              </a:rPr>
              <a:t>Based on work by Pam Hook (</a:t>
            </a:r>
            <a:r>
              <a:rPr lang="en-US" sz="800" spc="50" err="1">
                <a:ln w="9525" cmpd="sng">
                  <a:noFill/>
                  <a:prstDash val="solid"/>
                </a:ln>
                <a:solidFill>
                  <a:srgbClr val="AFD510"/>
                </a:solidFill>
              </a:rPr>
              <a:t>HookEd</a:t>
            </a:r>
            <a:r>
              <a:rPr lang="en-US" sz="800" spc="50">
                <a:ln w="9525" cmpd="sng">
                  <a:noFill/>
                  <a:prstDash val="solid"/>
                </a:ln>
                <a:solidFill>
                  <a:srgbClr val="AFD510"/>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AFD510"/>
                </a:solidFill>
              </a:rPr>
              <a:t>Messiah</a:t>
            </a:r>
            <a:endParaRPr lang="en-GB" sz="1800">
              <a:solidFill>
                <a:srgbClr val="AFD510"/>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a:solidFill>
                  <a:srgbClr val="AFD510"/>
                </a:solidFill>
              </a:rPr>
              <a:t>Prophecy</a:t>
            </a:r>
            <a:endParaRPr lang="en-GB" sz="1800">
              <a:solidFill>
                <a:srgbClr val="AFD510"/>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a:solidFill>
                  <a:srgbClr val="AFD510"/>
                </a:solidFill>
              </a:rPr>
              <a:t>Gospel</a:t>
            </a:r>
            <a:endParaRPr lang="en-GB" sz="1800">
              <a:solidFill>
                <a:srgbClr val="AFD510"/>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a:solidFill>
                  <a:srgbClr val="AFD510"/>
                </a:solidFill>
              </a:rPr>
              <a:t>Christmas</a:t>
            </a:r>
            <a:endParaRPr lang="en-GB" sz="1800">
              <a:solidFill>
                <a:srgbClr val="AFD510"/>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a:solidFill>
                  <a:srgbClr val="AFD510"/>
                </a:solidFill>
              </a:rPr>
              <a:t>Holy Spirit</a:t>
            </a:r>
            <a:endParaRPr lang="en-GB" sz="1800">
              <a:solidFill>
                <a:srgbClr val="AFD51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a:solidFill>
                  <a:srgbClr val="AFD510"/>
                </a:solidFill>
              </a:rPr>
              <a:t>Christian</a:t>
            </a:r>
            <a:endParaRPr lang="en-GB" sz="1800">
              <a:solidFill>
                <a:srgbClr val="AFD510"/>
              </a:solidFill>
            </a:endParaRPr>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a:solidFill>
                  <a:srgbClr val="AFD510"/>
                </a:solidFill>
              </a:rPr>
              <a:t>Jesus</a:t>
            </a:r>
            <a:endParaRPr lang="en-GB" sz="1800">
              <a:solidFill>
                <a:srgbClr val="AFD51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4">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97" name="Picture 96" descr="Icon&#10;&#10;Description automatically generated">
            <a:extLst>
              <a:ext uri="{FF2B5EF4-FFF2-40B4-BE49-F238E27FC236}">
                <a16:creationId xmlns:a16="http://schemas.microsoft.com/office/drawing/2014/main" id="{D1F16FA0-543B-4E7D-BFDD-0C98ED100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8835" y="1284266"/>
            <a:ext cx="1460410" cy="1460410"/>
          </a:xfrm>
          <a:prstGeom prst="rect">
            <a:avLst/>
          </a:prstGeom>
        </p:spPr>
      </p:pic>
      <p:grpSp>
        <p:nvGrpSpPr>
          <p:cNvPr id="126" name="Group 125">
            <a:extLst>
              <a:ext uri="{FF2B5EF4-FFF2-40B4-BE49-F238E27FC236}">
                <a16:creationId xmlns:a16="http://schemas.microsoft.com/office/drawing/2014/main" id="{BCE2BCA0-0B90-490A-AE66-5D9F3C3EB17C}"/>
              </a:ext>
            </a:extLst>
          </p:cNvPr>
          <p:cNvGrpSpPr/>
          <p:nvPr/>
        </p:nvGrpSpPr>
        <p:grpSpPr>
          <a:xfrm>
            <a:off x="4713392" y="3252949"/>
            <a:ext cx="1033849" cy="1236138"/>
            <a:chOff x="-4697293" y="3816464"/>
            <a:chExt cx="1151858" cy="1377237"/>
          </a:xfrm>
        </p:grpSpPr>
        <p:sp>
          <p:nvSpPr>
            <p:cNvPr id="127" name="Freeform: Shape 126">
              <a:extLst>
                <a:ext uri="{FF2B5EF4-FFF2-40B4-BE49-F238E27FC236}">
                  <a16:creationId xmlns:a16="http://schemas.microsoft.com/office/drawing/2014/main" id="{D885C8A9-1608-4BD0-B55D-846413DFA9E9}"/>
                </a:ext>
              </a:extLst>
            </p:cNvPr>
            <p:cNvSpPr/>
            <p:nvPr/>
          </p:nvSpPr>
          <p:spPr>
            <a:xfrm flipH="1">
              <a:off x="-4697293" y="4673626"/>
              <a:ext cx="1151858" cy="520075"/>
            </a:xfrm>
            <a:custGeom>
              <a:avLst/>
              <a:gdLst>
                <a:gd name="connsiteX0" fmla="*/ 959855 w 1151858"/>
                <a:gd name="connsiteY0" fmla="*/ 136070 h 520075"/>
                <a:gd name="connsiteX1" fmla="*/ 767853 w 1151858"/>
                <a:gd name="connsiteY1" fmla="*/ 328072 h 520075"/>
                <a:gd name="connsiteX2" fmla="*/ 959855 w 1151858"/>
                <a:gd name="connsiteY2" fmla="*/ 520075 h 520075"/>
                <a:gd name="connsiteX3" fmla="*/ 1151858 w 1151858"/>
                <a:gd name="connsiteY3" fmla="*/ 328072 h 520075"/>
                <a:gd name="connsiteX4" fmla="*/ 959855 w 1151858"/>
                <a:gd name="connsiteY4" fmla="*/ 136070 h 520075"/>
                <a:gd name="connsiteX5" fmla="*/ 55744 w 1151858"/>
                <a:gd name="connsiteY5" fmla="*/ 3 h 520075"/>
                <a:gd name="connsiteX6" fmla="*/ 5329 w 1151858"/>
                <a:gd name="connsiteY6" fmla="*/ 31840 h 520075"/>
                <a:gd name="connsiteX7" fmla="*/ 29195 w 1151858"/>
                <a:gd name="connsiteY7" fmla="*/ 101570 h 520075"/>
                <a:gd name="connsiteX8" fmla="*/ 32758 w 1151858"/>
                <a:gd name="connsiteY8" fmla="*/ 103155 h 520075"/>
                <a:gd name="connsiteX9" fmla="*/ 33032 w 1151858"/>
                <a:gd name="connsiteY9" fmla="*/ 103155 h 520075"/>
                <a:gd name="connsiteX10" fmla="*/ 222292 w 1151858"/>
                <a:gd name="connsiteY10" fmla="*/ 188185 h 520075"/>
                <a:gd name="connsiteX11" fmla="*/ 118062 w 1151858"/>
                <a:gd name="connsiteY11" fmla="*/ 344530 h 520075"/>
                <a:gd name="connsiteX12" fmla="*/ 98862 w 1151858"/>
                <a:gd name="connsiteY12" fmla="*/ 393902 h 520075"/>
                <a:gd name="connsiteX13" fmla="*/ 194473 w 1151858"/>
                <a:gd name="connsiteY13" fmla="*/ 520023 h 520075"/>
                <a:gd name="connsiteX14" fmla="*/ 194863 w 1151858"/>
                <a:gd name="connsiteY14" fmla="*/ 520075 h 520075"/>
                <a:gd name="connsiteX15" fmla="*/ 603280 w 1151858"/>
                <a:gd name="connsiteY15" fmla="*/ 520075 h 520075"/>
                <a:gd name="connsiteX16" fmla="*/ 712995 w 1151858"/>
                <a:gd name="connsiteY16" fmla="*/ 410359 h 520075"/>
                <a:gd name="connsiteX17" fmla="*/ 685566 w 1151858"/>
                <a:gd name="connsiteY17" fmla="*/ 103155 h 520075"/>
                <a:gd name="connsiteX18" fmla="*/ 625223 w 1151858"/>
                <a:gd name="connsiteY18" fmla="*/ 53783 h 520075"/>
                <a:gd name="connsiteX19" fmla="*/ 575851 w 1151858"/>
                <a:gd name="connsiteY19" fmla="*/ 114127 h 520075"/>
                <a:gd name="connsiteX20" fmla="*/ 595051 w 1151858"/>
                <a:gd name="connsiteY20" fmla="*/ 300644 h 520075"/>
                <a:gd name="connsiteX21" fmla="*/ 337219 w 1151858"/>
                <a:gd name="connsiteY21" fmla="*/ 300644 h 520075"/>
                <a:gd name="connsiteX22" fmla="*/ 353676 w 1151858"/>
                <a:gd name="connsiteY22" fmla="*/ 168985 h 520075"/>
                <a:gd name="connsiteX23" fmla="*/ 323505 w 1151858"/>
                <a:gd name="connsiteY23" fmla="*/ 114127 h 520075"/>
                <a:gd name="connsiteX24" fmla="*/ 76644 w 1151858"/>
                <a:gd name="connsiteY24" fmla="*/ 4411 h 520075"/>
                <a:gd name="connsiteX25" fmla="*/ 55744 w 1151858"/>
                <a:gd name="connsiteY25" fmla="*/ 3 h 5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51858" h="520075">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pic>
          <p:nvPicPr>
            <p:cNvPr id="128" name="Picture 127" descr="Icon&#10;&#10;Description automatically generated">
              <a:extLst>
                <a:ext uri="{FF2B5EF4-FFF2-40B4-BE49-F238E27FC236}">
                  <a16:creationId xmlns:a16="http://schemas.microsoft.com/office/drawing/2014/main" id="{CCCD29C1-65CD-454C-84CE-5032D559D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5183" y="3816464"/>
              <a:ext cx="915305" cy="915305"/>
            </a:xfrm>
            <a:prstGeom prst="rect">
              <a:avLst/>
            </a:prstGeom>
          </p:spPr>
        </p:pic>
      </p:grpSp>
      <p:grpSp>
        <p:nvGrpSpPr>
          <p:cNvPr id="72" name="Group 71">
            <a:extLst>
              <a:ext uri="{FF2B5EF4-FFF2-40B4-BE49-F238E27FC236}">
                <a16:creationId xmlns:a16="http://schemas.microsoft.com/office/drawing/2014/main" id="{314AC048-8820-427D-83B3-B6D30C179A43}"/>
              </a:ext>
            </a:extLst>
          </p:cNvPr>
          <p:cNvGrpSpPr/>
          <p:nvPr/>
        </p:nvGrpSpPr>
        <p:grpSpPr>
          <a:xfrm>
            <a:off x="2880068" y="2312716"/>
            <a:ext cx="1156692" cy="1325792"/>
            <a:chOff x="-7872140" y="4923886"/>
            <a:chExt cx="1824825" cy="2091602"/>
          </a:xfrm>
        </p:grpSpPr>
        <p:sp>
          <p:nvSpPr>
            <p:cNvPr id="77" name="Freeform: Shape 76">
              <a:extLst>
                <a:ext uri="{FF2B5EF4-FFF2-40B4-BE49-F238E27FC236}">
                  <a16:creationId xmlns:a16="http://schemas.microsoft.com/office/drawing/2014/main" id="{619AF25F-56CD-4997-94A5-714D4C6F218B}"/>
                </a:ext>
              </a:extLst>
            </p:cNvPr>
            <p:cNvSpPr/>
            <p:nvPr/>
          </p:nvSpPr>
          <p:spPr>
            <a:xfrm>
              <a:off x="-7872140" y="5459020"/>
              <a:ext cx="1824825" cy="1556468"/>
            </a:xfrm>
            <a:custGeom>
              <a:avLst/>
              <a:gdLst>
                <a:gd name="connsiteX0" fmla="*/ 0 w 831905"/>
                <a:gd name="connsiteY0" fmla="*/ 0 h 563549"/>
                <a:gd name="connsiteX1" fmla="*/ 831906 w 831905"/>
                <a:gd name="connsiteY1" fmla="*/ 0 h 563549"/>
                <a:gd name="connsiteX2" fmla="*/ 831906 w 831905"/>
                <a:gd name="connsiteY2" fmla="*/ 563549 h 563549"/>
                <a:gd name="connsiteX3" fmla="*/ 0 w 831905"/>
                <a:gd name="connsiteY3" fmla="*/ 563549 h 563549"/>
              </a:gdLst>
              <a:ahLst/>
              <a:cxnLst>
                <a:cxn ang="0">
                  <a:pos x="connsiteX0" y="connsiteY0"/>
                </a:cxn>
                <a:cxn ang="0">
                  <a:pos x="connsiteX1" y="connsiteY1"/>
                </a:cxn>
                <a:cxn ang="0">
                  <a:pos x="connsiteX2" y="connsiteY2"/>
                </a:cxn>
                <a:cxn ang="0">
                  <a:pos x="connsiteX3" y="connsiteY3"/>
                </a:cxn>
              </a:cxnLst>
              <a:rect l="l" t="t" r="r" b="b"/>
              <a:pathLst>
                <a:path w="831905" h="563549">
                  <a:moveTo>
                    <a:pt x="0" y="0"/>
                  </a:moveTo>
                  <a:lnTo>
                    <a:pt x="831906" y="0"/>
                  </a:lnTo>
                  <a:lnTo>
                    <a:pt x="831906" y="563549"/>
                  </a:lnTo>
                  <a:lnTo>
                    <a:pt x="0" y="563549"/>
                  </a:lnTo>
                  <a:close/>
                </a:path>
              </a:pathLst>
            </a:custGeom>
            <a:solidFill>
              <a:srgbClr val="AFD510"/>
            </a:solidFill>
            <a:ln w="26789"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37570C8A-311D-4E87-BE08-F19EA21EBD8F}"/>
                </a:ext>
              </a:extLst>
            </p:cNvPr>
            <p:cNvSpPr/>
            <p:nvPr/>
          </p:nvSpPr>
          <p:spPr>
            <a:xfrm>
              <a:off x="-7496440" y="4923886"/>
              <a:ext cx="1073427" cy="456206"/>
            </a:xfrm>
            <a:custGeom>
              <a:avLst/>
              <a:gdLst>
                <a:gd name="connsiteX0" fmla="*/ 1073427 w 1073427"/>
                <a:gd name="connsiteY0" fmla="*/ 295192 h 456206"/>
                <a:gd name="connsiteX1" fmla="*/ 778235 w 1073427"/>
                <a:gd name="connsiteY1" fmla="*/ 295192 h 456206"/>
                <a:gd name="connsiteX2" fmla="*/ 939249 w 1073427"/>
                <a:gd name="connsiteY2" fmla="*/ 134178 h 456206"/>
                <a:gd name="connsiteX3" fmla="*/ 826539 w 1073427"/>
                <a:gd name="connsiteY3" fmla="*/ 18785 h 456206"/>
                <a:gd name="connsiteX4" fmla="*/ 617221 w 1073427"/>
                <a:gd name="connsiteY4" fmla="*/ 228103 h 456206"/>
                <a:gd name="connsiteX5" fmla="*/ 617221 w 1073427"/>
                <a:gd name="connsiteY5" fmla="*/ 0 h 456206"/>
                <a:gd name="connsiteX6" fmla="*/ 456207 w 1073427"/>
                <a:gd name="connsiteY6" fmla="*/ 0 h 456206"/>
                <a:gd name="connsiteX7" fmla="*/ 456207 w 1073427"/>
                <a:gd name="connsiteY7" fmla="*/ 228103 h 456206"/>
                <a:gd name="connsiteX8" fmla="*/ 246888 w 1073427"/>
                <a:gd name="connsiteY8" fmla="*/ 18785 h 456206"/>
                <a:gd name="connsiteX9" fmla="*/ 134178 w 1073427"/>
                <a:gd name="connsiteY9" fmla="*/ 134178 h 456206"/>
                <a:gd name="connsiteX10" fmla="*/ 295192 w 1073427"/>
                <a:gd name="connsiteY10" fmla="*/ 295192 h 456206"/>
                <a:gd name="connsiteX11" fmla="*/ 0 w 1073427"/>
                <a:gd name="connsiteY11" fmla="*/ 295192 h 456206"/>
                <a:gd name="connsiteX12" fmla="*/ 0 w 1073427"/>
                <a:gd name="connsiteY12" fmla="*/ 456207 h 456206"/>
                <a:gd name="connsiteX13" fmla="*/ 1073427 w 1073427"/>
                <a:gd name="connsiteY13" fmla="*/ 456207 h 4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3427" h="456206">
                  <a:moveTo>
                    <a:pt x="1073427" y="295192"/>
                  </a:moveTo>
                  <a:lnTo>
                    <a:pt x="778235" y="295192"/>
                  </a:lnTo>
                  <a:lnTo>
                    <a:pt x="939249" y="134178"/>
                  </a:lnTo>
                  <a:lnTo>
                    <a:pt x="826539" y="18785"/>
                  </a:lnTo>
                  <a:lnTo>
                    <a:pt x="617221" y="228103"/>
                  </a:lnTo>
                  <a:lnTo>
                    <a:pt x="617221" y="0"/>
                  </a:lnTo>
                  <a:lnTo>
                    <a:pt x="456207" y="0"/>
                  </a:lnTo>
                  <a:lnTo>
                    <a:pt x="456207" y="228103"/>
                  </a:lnTo>
                  <a:lnTo>
                    <a:pt x="246888" y="18785"/>
                  </a:lnTo>
                  <a:lnTo>
                    <a:pt x="134178" y="134178"/>
                  </a:lnTo>
                  <a:lnTo>
                    <a:pt x="295192" y="295192"/>
                  </a:lnTo>
                  <a:lnTo>
                    <a:pt x="0" y="295192"/>
                  </a:lnTo>
                  <a:lnTo>
                    <a:pt x="0" y="456207"/>
                  </a:lnTo>
                  <a:lnTo>
                    <a:pt x="1073427" y="456207"/>
                  </a:lnTo>
                  <a:close/>
                </a:path>
              </a:pathLst>
            </a:custGeom>
            <a:solidFill>
              <a:srgbClr val="AFD510"/>
            </a:solidFill>
            <a:ln w="26789" cap="flat">
              <a:noFill/>
              <a:prstDash val="solid"/>
              <a:miter/>
            </a:ln>
          </p:spPr>
          <p:txBody>
            <a:bodyPr rtlCol="0" anchor="ctr"/>
            <a:lstStyle/>
            <a:p>
              <a:endParaRPr lang="en-GB"/>
            </a:p>
          </p:txBody>
        </p:sp>
        <p:pic>
          <p:nvPicPr>
            <p:cNvPr id="84" name="Picture 83" descr="Icon&#10;&#10;Description automatically generated">
              <a:extLst>
                <a:ext uri="{FF2B5EF4-FFF2-40B4-BE49-F238E27FC236}">
                  <a16:creationId xmlns:a16="http://schemas.microsoft.com/office/drawing/2014/main" id="{FFA92296-C57E-45F6-8997-C66D6926FAE5}"/>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7669797" y="5529675"/>
              <a:ext cx="1410625" cy="1410625"/>
            </a:xfrm>
            <a:prstGeom prst="rect">
              <a:avLst/>
            </a:prstGeom>
          </p:spPr>
        </p:pic>
      </p:grpSp>
      <p:sp>
        <p:nvSpPr>
          <p:cNvPr id="135" name="Freeform: Shape 134">
            <a:extLst>
              <a:ext uri="{FF2B5EF4-FFF2-40B4-BE49-F238E27FC236}">
                <a16:creationId xmlns:a16="http://schemas.microsoft.com/office/drawing/2014/main" id="{226B7EE8-0EE4-41CC-A329-E45A29E1B51A}"/>
              </a:ext>
            </a:extLst>
          </p:cNvPr>
          <p:cNvSpPr/>
          <p:nvPr/>
        </p:nvSpPr>
        <p:spPr>
          <a:xfrm>
            <a:off x="1207535" y="5275627"/>
            <a:ext cx="980826" cy="1189856"/>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36" name="Picture 135" descr="Icon&#10;&#10;Description automatically generated">
            <a:extLst>
              <a:ext uri="{FF2B5EF4-FFF2-40B4-BE49-F238E27FC236}">
                <a16:creationId xmlns:a16="http://schemas.microsoft.com/office/drawing/2014/main" id="{F7F3F32E-9130-4B5A-85D8-2869221C17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939" y="1307810"/>
            <a:ext cx="1440329" cy="1440329"/>
          </a:xfrm>
          <a:prstGeom prst="rect">
            <a:avLst/>
          </a:prstGeom>
        </p:spPr>
      </p:pic>
      <p:sp>
        <p:nvSpPr>
          <p:cNvPr id="58" name="TextBox 57">
            <a:extLst>
              <a:ext uri="{FF2B5EF4-FFF2-40B4-BE49-F238E27FC236}">
                <a16:creationId xmlns:a16="http://schemas.microsoft.com/office/drawing/2014/main" id="{80677F1E-41F8-4DCC-96BA-58C217289009}"/>
              </a:ext>
            </a:extLst>
          </p:cNvPr>
          <p:cNvSpPr txBox="1"/>
          <p:nvPr/>
        </p:nvSpPr>
        <p:spPr>
          <a:xfrm>
            <a:off x="4426179" y="4562219"/>
            <a:ext cx="1657620" cy="369332"/>
          </a:xfrm>
          <a:prstGeom prst="rect">
            <a:avLst/>
          </a:prstGeom>
          <a:noFill/>
        </p:spPr>
        <p:txBody>
          <a:bodyPr wrap="square">
            <a:spAutoFit/>
          </a:bodyPr>
          <a:lstStyle/>
          <a:p>
            <a:pPr algn="ctr"/>
            <a:r>
              <a:rPr lang="en-US" sz="1800">
                <a:solidFill>
                  <a:srgbClr val="AFD510"/>
                </a:solidFill>
              </a:rPr>
              <a:t>Incarnation</a:t>
            </a:r>
            <a:endParaRPr lang="en-GB" sz="1800">
              <a:solidFill>
                <a:srgbClr val="AFD510"/>
              </a:solidFill>
            </a:endParaRPr>
          </a:p>
        </p:txBody>
      </p:sp>
      <p:grpSp>
        <p:nvGrpSpPr>
          <p:cNvPr id="59" name="Group 58">
            <a:extLst>
              <a:ext uri="{FF2B5EF4-FFF2-40B4-BE49-F238E27FC236}">
                <a16:creationId xmlns:a16="http://schemas.microsoft.com/office/drawing/2014/main" id="{42F12311-0B04-4E3C-A869-6D0F42128672}"/>
              </a:ext>
            </a:extLst>
          </p:cNvPr>
          <p:cNvGrpSpPr/>
          <p:nvPr/>
        </p:nvGrpSpPr>
        <p:grpSpPr>
          <a:xfrm>
            <a:off x="996371" y="7145772"/>
            <a:ext cx="1425524" cy="1235280"/>
            <a:chOff x="36672" y="1383520"/>
            <a:chExt cx="9856628" cy="8522480"/>
          </a:xfrm>
        </p:grpSpPr>
        <p:grpSp>
          <p:nvGrpSpPr>
            <p:cNvPr id="61" name="Graphic 141" descr="Man with solid fill">
              <a:extLst>
                <a:ext uri="{FF2B5EF4-FFF2-40B4-BE49-F238E27FC236}">
                  <a16:creationId xmlns:a16="http://schemas.microsoft.com/office/drawing/2014/main" id="{A3FA702F-C7BD-4AE1-BFD7-A2B6ED7FCA8B}"/>
                </a:ext>
              </a:extLst>
            </p:cNvPr>
            <p:cNvGrpSpPr/>
            <p:nvPr/>
          </p:nvGrpSpPr>
          <p:grpSpPr>
            <a:xfrm>
              <a:off x="4715812" y="7423682"/>
              <a:ext cx="1206872" cy="2468602"/>
              <a:chOff x="4715812" y="7423682"/>
              <a:chExt cx="1206872" cy="2468602"/>
            </a:xfrm>
            <a:solidFill>
              <a:srgbClr val="AFD510"/>
            </a:solidFill>
          </p:grpSpPr>
          <p:sp>
            <p:nvSpPr>
              <p:cNvPr id="88" name="Freeform: Shape 87">
                <a:extLst>
                  <a:ext uri="{FF2B5EF4-FFF2-40B4-BE49-F238E27FC236}">
                    <a16:creationId xmlns:a16="http://schemas.microsoft.com/office/drawing/2014/main" id="{F6C21B28-5F9C-4E63-9431-4AF4657FE96C}"/>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EA4D698A-2FB8-4C41-A873-3D2E2A07990F}"/>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solidFill>
                <a:srgbClr val="AFD510"/>
              </a:solidFill>
              <a:ln w="27384" cap="flat">
                <a:noFill/>
                <a:prstDash val="solid"/>
                <a:miter/>
              </a:ln>
            </p:spPr>
            <p:txBody>
              <a:bodyPr rtlCol="0" anchor="ctr"/>
              <a:lstStyle/>
              <a:p>
                <a:endParaRPr lang="en-GB"/>
              </a:p>
            </p:txBody>
          </p:sp>
        </p:grpSp>
        <p:grpSp>
          <p:nvGrpSpPr>
            <p:cNvPr id="62" name="Graphic 173" descr="Woman with solid fill">
              <a:extLst>
                <a:ext uri="{FF2B5EF4-FFF2-40B4-BE49-F238E27FC236}">
                  <a16:creationId xmlns:a16="http://schemas.microsoft.com/office/drawing/2014/main" id="{A7E3465E-1488-4EF3-BAC9-14E461D9482E}"/>
                </a:ext>
              </a:extLst>
            </p:cNvPr>
            <p:cNvGrpSpPr/>
            <p:nvPr/>
          </p:nvGrpSpPr>
          <p:grpSpPr>
            <a:xfrm>
              <a:off x="6945146" y="7423682"/>
              <a:ext cx="1209859" cy="2468602"/>
              <a:chOff x="6945146" y="7423682"/>
              <a:chExt cx="1209859" cy="2468602"/>
            </a:xfrm>
            <a:solidFill>
              <a:srgbClr val="AFD510"/>
            </a:solidFill>
          </p:grpSpPr>
          <p:sp>
            <p:nvSpPr>
              <p:cNvPr id="86" name="Freeform: Shape 85">
                <a:extLst>
                  <a:ext uri="{FF2B5EF4-FFF2-40B4-BE49-F238E27FC236}">
                    <a16:creationId xmlns:a16="http://schemas.microsoft.com/office/drawing/2014/main" id="{323404AC-0F57-4363-B3E7-2E4AA2AED7F2}"/>
                  </a:ext>
                </a:extLst>
              </p:cNvPr>
              <p:cNvSpPr/>
              <p:nvPr/>
            </p:nvSpPr>
            <p:spPr>
              <a:xfrm>
                <a:off x="7333373"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7B1491A9-D5C9-4DD0-B03C-16A145C9ACDA}"/>
                  </a:ext>
                </a:extLst>
              </p:cNvPr>
              <p:cNvSpPr/>
              <p:nvPr/>
            </p:nvSpPr>
            <p:spPr>
              <a:xfrm>
                <a:off x="6945146" y="7917403"/>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rgbClr val="AFD510"/>
              </a:solidFill>
              <a:ln w="27384" cap="flat">
                <a:noFill/>
                <a:prstDash val="solid"/>
                <a:miter/>
              </a:ln>
            </p:spPr>
            <p:txBody>
              <a:bodyPr rtlCol="0" anchor="ctr"/>
              <a:lstStyle/>
              <a:p>
                <a:endParaRPr lang="en-GB"/>
              </a:p>
            </p:txBody>
          </p:sp>
        </p:grpSp>
        <p:sp>
          <p:nvSpPr>
            <p:cNvPr id="63" name="Freeform: Shape 62">
              <a:extLst>
                <a:ext uri="{FF2B5EF4-FFF2-40B4-BE49-F238E27FC236}">
                  <a16:creationId xmlns:a16="http://schemas.microsoft.com/office/drawing/2014/main" id="{D6155AAB-DCB5-414F-953D-531437CE2557}"/>
                </a:ext>
              </a:extLst>
            </p:cNvPr>
            <p:cNvSpPr/>
            <p:nvPr/>
          </p:nvSpPr>
          <p:spPr>
            <a:xfrm flipH="1">
              <a:off x="5849607" y="8947062"/>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sp>
          <p:nvSpPr>
            <p:cNvPr id="67" name="Freeform: Shape 66">
              <a:extLst>
                <a:ext uri="{FF2B5EF4-FFF2-40B4-BE49-F238E27FC236}">
                  <a16:creationId xmlns:a16="http://schemas.microsoft.com/office/drawing/2014/main" id="{A86CB674-DA16-4F5E-87C6-C809C936A73F}"/>
                </a:ext>
              </a:extLst>
            </p:cNvPr>
            <p:cNvSpPr/>
            <p:nvPr/>
          </p:nvSpPr>
          <p:spPr>
            <a:xfrm>
              <a:off x="36672" y="1383520"/>
              <a:ext cx="9856628" cy="8520916"/>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69" name="Arrow: Pentagon 68">
              <a:extLst>
                <a:ext uri="{FF2B5EF4-FFF2-40B4-BE49-F238E27FC236}">
                  <a16:creationId xmlns:a16="http://schemas.microsoft.com/office/drawing/2014/main" id="{75E1D147-4F81-4BAD-8D49-DC96D7D1A938}"/>
                </a:ext>
              </a:extLst>
            </p:cNvPr>
            <p:cNvSpPr/>
            <p:nvPr/>
          </p:nvSpPr>
          <p:spPr>
            <a:xfrm rot="16200000">
              <a:off x="6268299" y="9145130"/>
              <a:ext cx="342179" cy="1179561"/>
            </a:xfrm>
            <a:prstGeom prst="homePlate">
              <a:avLst>
                <a:gd name="adj" fmla="val 21429"/>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Icon&#10;&#10;Description automatically generated">
              <a:extLst>
                <a:ext uri="{FF2B5EF4-FFF2-40B4-BE49-F238E27FC236}">
                  <a16:creationId xmlns:a16="http://schemas.microsoft.com/office/drawing/2014/main" id="{44BDC761-8E10-45F0-A305-EA6A8E3DE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9420" y="8089900"/>
              <a:ext cx="915305" cy="915305"/>
            </a:xfrm>
            <a:prstGeom prst="rect">
              <a:avLst/>
            </a:prstGeom>
          </p:spPr>
        </p:pic>
      </p:grpSp>
      <p:sp>
        <p:nvSpPr>
          <p:cNvPr id="90" name="TextBox 89">
            <a:extLst>
              <a:ext uri="{FF2B5EF4-FFF2-40B4-BE49-F238E27FC236}">
                <a16:creationId xmlns:a16="http://schemas.microsoft.com/office/drawing/2014/main" id="{7FEAE96B-CE21-4A70-B056-6BB3857DB249}"/>
              </a:ext>
            </a:extLst>
          </p:cNvPr>
          <p:cNvSpPr txBox="1"/>
          <p:nvPr/>
        </p:nvSpPr>
        <p:spPr>
          <a:xfrm>
            <a:off x="880323" y="8386575"/>
            <a:ext cx="1657620" cy="369332"/>
          </a:xfrm>
          <a:prstGeom prst="rect">
            <a:avLst/>
          </a:prstGeom>
          <a:noFill/>
        </p:spPr>
        <p:txBody>
          <a:bodyPr wrap="square">
            <a:spAutoFit/>
          </a:bodyPr>
          <a:lstStyle/>
          <a:p>
            <a:pPr algn="ctr"/>
            <a:r>
              <a:rPr lang="en-US" sz="1800">
                <a:solidFill>
                  <a:srgbClr val="AFD510"/>
                </a:solidFill>
              </a:rPr>
              <a:t>Nativity</a:t>
            </a:r>
            <a:endParaRPr lang="en-GB" sz="1800">
              <a:solidFill>
                <a:srgbClr val="AFD510"/>
              </a:solidFill>
            </a:endParaRPr>
          </a:p>
        </p:txBody>
      </p:sp>
      <p:pic>
        <p:nvPicPr>
          <p:cNvPr id="91" name="Graphic 90" descr="Life ring with solid fill">
            <a:extLst>
              <a:ext uri="{FF2B5EF4-FFF2-40B4-BE49-F238E27FC236}">
                <a16:creationId xmlns:a16="http://schemas.microsoft.com/office/drawing/2014/main" id="{B3B8A269-F69B-43E8-9701-0AE5F5F4BC2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813" y="3097391"/>
            <a:ext cx="1694276" cy="1694276"/>
          </a:xfrm>
          <a:prstGeom prst="rect">
            <a:avLst/>
          </a:prstGeom>
        </p:spPr>
      </p:pic>
      <p:pic>
        <p:nvPicPr>
          <p:cNvPr id="93" name="Graphic 92" descr="Megaphone with solid fill">
            <a:extLst>
              <a:ext uri="{FF2B5EF4-FFF2-40B4-BE49-F238E27FC236}">
                <a16:creationId xmlns:a16="http://schemas.microsoft.com/office/drawing/2014/main" id="{2125DD1C-2CA5-411C-ADB2-1B878E0CB9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76834" y="4119812"/>
            <a:ext cx="1384503" cy="1384503"/>
          </a:xfrm>
          <a:prstGeom prst="rect">
            <a:avLst/>
          </a:prstGeom>
        </p:spPr>
      </p:pic>
    </p:spTree>
    <p:extLst>
      <p:ext uri="{BB962C8B-B14F-4D97-AF65-F5344CB8AC3E}">
        <p14:creationId xmlns:p14="http://schemas.microsoft.com/office/powerpoint/2010/main" val="245193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238E24"/>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238E2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2"/>
            <a:ext cx="9906001" cy="631018"/>
          </a:xfrm>
        </p:spPr>
        <p:txBody>
          <a:bodyPr>
            <a:noAutofit/>
          </a:bodyPr>
          <a:lstStyle/>
          <a:p>
            <a:r>
              <a:rPr lang="en-US" sz="2800" dirty="0"/>
              <a:t>Year 5: How can following God bring freedom and justice?</a:t>
            </a:r>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238E24"/>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238E24"/>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238E24">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238E2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a:stCxn id="36" idx="1"/>
          </p:cNvCxnSpPr>
          <p:nvPr/>
        </p:nvCxnSpPr>
        <p:spPr>
          <a:xfrm flipH="1">
            <a:off x="1173836" y="2511643"/>
            <a:ext cx="4576744" cy="27292"/>
          </a:xfrm>
          <a:prstGeom prst="line">
            <a:avLst/>
          </a:prstGeom>
          <a:ln w="38100">
            <a:solidFill>
              <a:srgbClr val="238E24"/>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646331"/>
          </a:xfrm>
          <a:prstGeom prst="rect">
            <a:avLst/>
          </a:prstGeom>
          <a:solidFill>
            <a:schemeClr val="bg1"/>
          </a:solidFill>
          <a:ln w="28575">
            <a:solidFill>
              <a:srgbClr val="238E24"/>
            </a:solidFill>
          </a:ln>
        </p:spPr>
        <p:txBody>
          <a:bodyPr wrap="square" rtlCol="0">
            <a:spAutoFit/>
          </a:bodyPr>
          <a:lstStyle/>
          <a:p>
            <a:r>
              <a:rPr lang="en-US" sz="1200" dirty="0"/>
              <a:t>I clearly outline eight events from Moses’ life as told in Exodus</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750580" y="2096144"/>
            <a:ext cx="1037464" cy="830997"/>
          </a:xfrm>
          <a:prstGeom prst="rect">
            <a:avLst/>
          </a:prstGeom>
          <a:solidFill>
            <a:schemeClr val="bg1"/>
          </a:solidFill>
          <a:ln w="28575">
            <a:solidFill>
              <a:srgbClr val="238E24"/>
            </a:solidFill>
          </a:ln>
        </p:spPr>
        <p:txBody>
          <a:bodyPr wrap="square" rtlCol="0">
            <a:spAutoFit/>
          </a:bodyPr>
          <a:lstStyle/>
          <a:p>
            <a:r>
              <a:rPr lang="en-US" sz="1200" dirty="0"/>
              <a:t>I can explain the concepts of freedom and salvation</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238E24"/>
          </a:solidFill>
        </p:spPr>
        <p:txBody>
          <a:bodyPr wrap="square">
            <a:spAutoFit/>
          </a:bodyPr>
          <a:lstStyle/>
          <a:p>
            <a:pPr algn="ctr"/>
            <a:r>
              <a:rPr lang="en-US" sz="1800" b="1" i="0" u="none" strike="noStrike" noProof="0" dirty="0">
                <a:solidFill>
                  <a:schemeClr val="bg1"/>
                </a:solidFill>
              </a:rPr>
              <a:t>How can following God bring freedom and justice?</a:t>
            </a:r>
            <a:endParaRPr lang="en-GB" sz="18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238E24"/>
            </a:solidFill>
          </a:ln>
        </p:spPr>
        <p:txBody>
          <a:bodyPr wrap="square" rtlCol="0">
            <a:spAutoFit/>
          </a:bodyPr>
          <a:lstStyle/>
          <a:p>
            <a:r>
              <a:rPr lang="en-US" sz="1200" dirty="0"/>
              <a:t>I make connections with other faiths and worldviews</a:t>
            </a:r>
            <a:endParaRPr lang="en-GB" sz="1200" dirty="0"/>
          </a:p>
        </p:txBody>
      </p:sp>
      <p:sp>
        <p:nvSpPr>
          <p:cNvPr id="40" name="TextBox 39">
            <a:extLst>
              <a:ext uri="{FF2B5EF4-FFF2-40B4-BE49-F238E27FC236}">
                <a16:creationId xmlns:a16="http://schemas.microsoft.com/office/drawing/2014/main" id="{3D0D8843-7B68-4602-9950-3EF8561C8E9C}"/>
              </a:ext>
            </a:extLst>
          </p:cNvPr>
          <p:cNvSpPr txBox="1"/>
          <p:nvPr/>
        </p:nvSpPr>
        <p:spPr>
          <a:xfrm>
            <a:off x="4907283" y="4281107"/>
            <a:ext cx="1833444" cy="646331"/>
          </a:xfrm>
          <a:prstGeom prst="rect">
            <a:avLst/>
          </a:prstGeom>
          <a:solidFill>
            <a:schemeClr val="bg1"/>
          </a:solidFill>
          <a:ln w="28575">
            <a:solidFill>
              <a:srgbClr val="238E24"/>
            </a:solidFill>
          </a:ln>
        </p:spPr>
        <p:txBody>
          <a:bodyPr wrap="square" rtlCol="0">
            <a:spAutoFit/>
          </a:bodyPr>
          <a:lstStyle/>
          <a:p>
            <a:r>
              <a:rPr lang="en-US" sz="1200" dirty="0"/>
              <a:t>I make links between the story of Moses and the idea of freedom/salvation</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646331"/>
          </a:xfrm>
          <a:prstGeom prst="rect">
            <a:avLst/>
          </a:prstGeom>
          <a:solidFill>
            <a:schemeClr val="bg1"/>
          </a:solidFill>
          <a:ln w="28575">
            <a:solidFill>
              <a:srgbClr val="238E24"/>
            </a:solidFill>
          </a:ln>
        </p:spPr>
        <p:txBody>
          <a:bodyPr wrap="square" rtlCol="0">
            <a:spAutoFit/>
          </a:bodyPr>
          <a:lstStyle/>
          <a:p>
            <a:r>
              <a:rPr lang="en-US" sz="1200" dirty="0"/>
              <a:t>I identify ideas about freedom and justice from the text and share my opinions</a:t>
            </a:r>
          </a:p>
        </p:txBody>
      </p:sp>
      <p:sp>
        <p:nvSpPr>
          <p:cNvPr id="42" name="TextBox 41">
            <a:extLst>
              <a:ext uri="{FF2B5EF4-FFF2-40B4-BE49-F238E27FC236}">
                <a16:creationId xmlns:a16="http://schemas.microsoft.com/office/drawing/2014/main" id="{FF42FDB5-8598-45C4-B50E-CFFBCBC3AA68}"/>
              </a:ext>
            </a:extLst>
          </p:cNvPr>
          <p:cNvSpPr txBox="1"/>
          <p:nvPr/>
        </p:nvSpPr>
        <p:spPr>
          <a:xfrm>
            <a:off x="45337" y="2006259"/>
            <a:ext cx="1566706" cy="1015663"/>
          </a:xfrm>
          <a:prstGeom prst="rect">
            <a:avLst/>
          </a:prstGeom>
          <a:solidFill>
            <a:schemeClr val="bg1"/>
          </a:solidFill>
          <a:ln w="28575">
            <a:solidFill>
              <a:srgbClr val="238E24"/>
            </a:solidFill>
          </a:ln>
        </p:spPr>
        <p:txBody>
          <a:bodyPr wrap="square" rtlCol="0">
            <a:spAutoFit/>
          </a:bodyPr>
          <a:lstStyle/>
          <a:p>
            <a:r>
              <a:rPr lang="en-US" sz="1200" dirty="0"/>
              <a:t>I explain ways in which some Christians put beliefs in practice by trying to bring freedom to others</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747710" cy="646331"/>
          </a:xfrm>
          <a:prstGeom prst="rect">
            <a:avLst/>
          </a:prstGeom>
          <a:solidFill>
            <a:schemeClr val="bg1"/>
          </a:solidFill>
          <a:ln w="28575">
            <a:solidFill>
              <a:srgbClr val="238E24"/>
            </a:solidFill>
          </a:ln>
        </p:spPr>
        <p:txBody>
          <a:bodyPr wrap="square" rtlCol="0">
            <a:spAutoFit/>
          </a:bodyPr>
          <a:lstStyle/>
          <a:p>
            <a:r>
              <a:rPr lang="en-US" sz="1200" dirty="0"/>
              <a:t>I know how some Christians link this story to Jesus as </a:t>
            </a:r>
            <a:r>
              <a:rPr lang="en-US" sz="1200" dirty="0" err="1"/>
              <a:t>saviour</a:t>
            </a:r>
            <a:endParaRPr lang="en-GB" sz="1200" dirty="0"/>
          </a:p>
        </p:txBody>
      </p:sp>
      <p:graphicFrame>
        <p:nvGraphicFramePr>
          <p:cNvPr id="128" name="Table 128">
            <a:extLst>
              <a:ext uri="{FF2B5EF4-FFF2-40B4-BE49-F238E27FC236}">
                <a16:creationId xmlns:a16="http://schemas.microsoft.com/office/drawing/2014/main" id="{99C413CA-7EA5-4BF3-8FB1-F580314ABFB8}"/>
              </a:ext>
            </a:extLst>
          </p:cNvPr>
          <p:cNvGraphicFramePr>
            <a:graphicFrameLocks noGrp="1"/>
          </p:cNvGraphicFramePr>
          <p:nvPr>
            <p:extLst>
              <p:ext uri="{D42A27DB-BD31-4B8C-83A1-F6EECF244321}">
                <p14:modId xmlns:p14="http://schemas.microsoft.com/office/powerpoint/2010/main" val="2864142740"/>
              </p:ext>
            </p:extLst>
          </p:nvPr>
        </p:nvGraphicFramePr>
        <p:xfrm>
          <a:off x="464030" y="5670104"/>
          <a:ext cx="6557875" cy="3396904"/>
        </p:xfrm>
        <a:graphic>
          <a:graphicData uri="http://schemas.openxmlformats.org/drawingml/2006/table">
            <a:tbl>
              <a:tblPr firstRow="1" bandRow="1">
                <a:tableStyleId>{5C22544A-7EE6-4342-B048-85BDC9FD1C3A}</a:tableStyleId>
              </a:tblPr>
              <a:tblGrid>
                <a:gridCol w="1416032">
                  <a:extLst>
                    <a:ext uri="{9D8B030D-6E8A-4147-A177-3AD203B41FA5}">
                      <a16:colId xmlns:a16="http://schemas.microsoft.com/office/drawing/2014/main" val="1987430199"/>
                    </a:ext>
                  </a:extLst>
                </a:gridCol>
                <a:gridCol w="5141843">
                  <a:extLst>
                    <a:ext uri="{9D8B030D-6E8A-4147-A177-3AD203B41FA5}">
                      <a16:colId xmlns:a16="http://schemas.microsoft.com/office/drawing/2014/main" val="895931594"/>
                    </a:ext>
                  </a:extLst>
                </a:gridCol>
              </a:tblGrid>
              <a:tr h="317696">
                <a:tc>
                  <a:txBody>
                    <a:bodyPr/>
                    <a:lstStyle/>
                    <a:p>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317696">
                <a:tc>
                  <a:txBody>
                    <a:bodyPr/>
                    <a:lstStyle/>
                    <a:p>
                      <a:r>
                        <a:rPr lang="en-US" b="1" dirty="0">
                          <a:solidFill>
                            <a:sysClr val="windowText" lastClr="000000"/>
                          </a:solidFill>
                        </a:rPr>
                        <a:t>Pentateuch</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first five books of the Bible and Old Testament (Torah)</a:t>
                      </a:r>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17696">
                <a:tc>
                  <a:txBody>
                    <a:bodyPr/>
                    <a:lstStyle/>
                    <a:p>
                      <a:r>
                        <a:rPr lang="en-US" b="1">
                          <a:solidFill>
                            <a:sysClr val="windowText" lastClr="000000"/>
                          </a:solidFill>
                        </a:rPr>
                        <a:t>covenant</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a formal agreement/promise</a:t>
                      </a:r>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317696">
                <a:tc>
                  <a:txBody>
                    <a:bodyPr/>
                    <a:lstStyle/>
                    <a:p>
                      <a:r>
                        <a:rPr lang="en-US" b="1">
                          <a:solidFill>
                            <a:sysClr val="windowText" lastClr="000000"/>
                          </a:solidFill>
                        </a:rPr>
                        <a:t>promise</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an assurance that someone will try their best to do something</a:t>
                      </a:r>
                      <a:endParaRPr lang="en-GB"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17696">
                <a:tc>
                  <a:txBody>
                    <a:bodyPr/>
                    <a:lstStyle/>
                    <a:p>
                      <a:r>
                        <a:rPr lang="en-US" b="1" dirty="0">
                          <a:solidFill>
                            <a:sysClr val="windowText" lastClr="000000"/>
                          </a:solidFill>
                        </a:rPr>
                        <a:t>Exodus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second book of the Bible (and the Torah)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317696">
                <a:tc>
                  <a:txBody>
                    <a:bodyPr/>
                    <a:lstStyle/>
                    <a:p>
                      <a:r>
                        <a:rPr lang="en-US" b="1" dirty="0">
                          <a:solidFill>
                            <a:sysClr val="windowText" lastClr="000000"/>
                          </a:solidFill>
                        </a:rPr>
                        <a:t>People of God</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another name for the children of Israel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537640">
                <a:tc>
                  <a:txBody>
                    <a:bodyPr/>
                    <a:lstStyle/>
                    <a:p>
                      <a:r>
                        <a:rPr lang="en-US" b="1">
                          <a:solidFill>
                            <a:sysClr val="windowText" lastClr="000000"/>
                          </a:solidFill>
                        </a:rPr>
                        <a:t>Israel</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Jacob was given this name after wrestling with an angel, the nation that descended from him took its name from him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17696">
                <a:tc>
                  <a:txBody>
                    <a:bodyPr/>
                    <a:lstStyle/>
                    <a:p>
                      <a:r>
                        <a:rPr lang="en-US" b="1" dirty="0">
                          <a:solidFill>
                            <a:sysClr val="windowText" lastClr="000000"/>
                          </a:solidFill>
                        </a:rPr>
                        <a:t>justice</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to make something right; to bring equity and equality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317696">
                <a:tc>
                  <a:txBody>
                    <a:bodyPr/>
                    <a:lstStyle/>
                    <a:p>
                      <a:r>
                        <a:rPr lang="en-US" b="1" dirty="0">
                          <a:solidFill>
                            <a:sysClr val="windowText" lastClr="000000"/>
                          </a:solidFill>
                        </a:rPr>
                        <a:t>freedom</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being free to act/speak/think without hindrance or restraint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317696">
                <a:tc>
                  <a:txBody>
                    <a:bodyPr/>
                    <a:lstStyle/>
                    <a:p>
                      <a:r>
                        <a:rPr lang="en-US" b="1" dirty="0">
                          <a:solidFill>
                            <a:sysClr val="windowText" lastClr="000000"/>
                          </a:solidFill>
                        </a:rPr>
                        <a:t>salvation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being rescued by God from sin and its consequences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bl>
          </a:graphicData>
        </a:graphic>
      </p:graphicFrame>
      <p:sp>
        <p:nvSpPr>
          <p:cNvPr id="131" name="TextBox 130">
            <a:extLst>
              <a:ext uri="{FF2B5EF4-FFF2-40B4-BE49-F238E27FC236}">
                <a16:creationId xmlns:a16="http://schemas.microsoft.com/office/drawing/2014/main" id="{DADD9FB6-68EA-4803-81FF-21AED6F35066}"/>
              </a:ext>
            </a:extLst>
          </p:cNvPr>
          <p:cNvSpPr txBox="1"/>
          <p:nvPr/>
        </p:nvSpPr>
        <p:spPr>
          <a:xfrm>
            <a:off x="2804294" y="419806"/>
            <a:ext cx="1281002" cy="646331"/>
          </a:xfrm>
          <a:prstGeom prst="rect">
            <a:avLst/>
          </a:prstGeom>
          <a:solidFill>
            <a:schemeClr val="bg1"/>
          </a:solidFill>
          <a:ln w="28575">
            <a:solidFill>
              <a:srgbClr val="238E24"/>
            </a:solidFill>
          </a:ln>
        </p:spPr>
        <p:txBody>
          <a:bodyPr wrap="square" rtlCol="0">
            <a:spAutoFit/>
          </a:bodyPr>
          <a:lstStyle/>
          <a:p>
            <a:pPr algn="ctr"/>
            <a:r>
              <a:rPr lang="en-US" sz="1200" dirty="0"/>
              <a:t>I can respond to the story of Moses</a:t>
            </a:r>
            <a:endParaRPr lang="en-GB" sz="1200" dirty="0"/>
          </a:p>
        </p:txBody>
      </p:sp>
      <p:grpSp>
        <p:nvGrpSpPr>
          <p:cNvPr id="11" name="Group 10">
            <a:extLst>
              <a:ext uri="{FF2B5EF4-FFF2-40B4-BE49-F238E27FC236}">
                <a16:creationId xmlns:a16="http://schemas.microsoft.com/office/drawing/2014/main" id="{06D9A6AD-7850-43E0-AE94-FEDAC52FB7CA}"/>
              </a:ext>
            </a:extLst>
          </p:cNvPr>
          <p:cNvGrpSpPr/>
          <p:nvPr/>
        </p:nvGrpSpPr>
        <p:grpSpPr>
          <a:xfrm>
            <a:off x="52790" y="6358767"/>
            <a:ext cx="414352" cy="178904"/>
            <a:chOff x="-4198585" y="4395729"/>
            <a:chExt cx="2726333" cy="1177141"/>
          </a:xfrm>
          <a:solidFill>
            <a:srgbClr val="238E24"/>
          </a:solidFill>
        </p:grpSpPr>
        <p:sp>
          <p:nvSpPr>
            <p:cNvPr id="7" name="Graphic 3" descr="Rainbow with solid fill">
              <a:extLst>
                <a:ext uri="{FF2B5EF4-FFF2-40B4-BE49-F238E27FC236}">
                  <a16:creationId xmlns:a16="http://schemas.microsoft.com/office/drawing/2014/main" id="{00C4A898-18E4-449C-8A24-0486EAC02619}"/>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9" name="Graphic 3" descr="Rainbow with solid fill">
              <a:extLst>
                <a:ext uri="{FF2B5EF4-FFF2-40B4-BE49-F238E27FC236}">
                  <a16:creationId xmlns:a16="http://schemas.microsoft.com/office/drawing/2014/main" id="{00C4A898-18E4-449C-8A24-0486EAC02619}"/>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10" name="Graphic 3" descr="Rainbow with solid fill">
              <a:extLst>
                <a:ext uri="{FF2B5EF4-FFF2-40B4-BE49-F238E27FC236}">
                  <a16:creationId xmlns:a16="http://schemas.microsoft.com/office/drawing/2014/main" id="{00C4A898-18E4-449C-8A24-0486EAC02619}"/>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sp>
        <p:nvSpPr>
          <p:cNvPr id="85" name="Oval 84">
            <a:extLst>
              <a:ext uri="{FF2B5EF4-FFF2-40B4-BE49-F238E27FC236}">
                <a16:creationId xmlns:a16="http://schemas.microsoft.com/office/drawing/2014/main" id="{431D33EB-21DB-4690-9B4B-AD9CDA86180C}"/>
              </a:ext>
            </a:extLst>
          </p:cNvPr>
          <p:cNvSpPr/>
          <p:nvPr/>
        </p:nvSpPr>
        <p:spPr>
          <a:xfrm>
            <a:off x="22310" y="5022490"/>
            <a:ext cx="816457" cy="81645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Oval 85">
            <a:extLst>
              <a:ext uri="{FF2B5EF4-FFF2-40B4-BE49-F238E27FC236}">
                <a16:creationId xmlns:a16="http://schemas.microsoft.com/office/drawing/2014/main" id="{90136F14-7C78-4077-BE89-8A8E58A5CC9E}"/>
              </a:ext>
            </a:extLst>
          </p:cNvPr>
          <p:cNvSpPr/>
          <p:nvPr/>
        </p:nvSpPr>
        <p:spPr>
          <a:xfrm>
            <a:off x="887490" y="5022490"/>
            <a:ext cx="816457" cy="81645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Oval 96">
            <a:extLst>
              <a:ext uri="{FF2B5EF4-FFF2-40B4-BE49-F238E27FC236}">
                <a16:creationId xmlns:a16="http://schemas.microsoft.com/office/drawing/2014/main" id="{67A87818-2065-48A7-9746-14F5C8EF1BE7}"/>
              </a:ext>
            </a:extLst>
          </p:cNvPr>
          <p:cNvSpPr/>
          <p:nvPr/>
        </p:nvSpPr>
        <p:spPr>
          <a:xfrm>
            <a:off x="4315046" y="5032684"/>
            <a:ext cx="816457" cy="81645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Oval 97">
            <a:extLst>
              <a:ext uri="{FF2B5EF4-FFF2-40B4-BE49-F238E27FC236}">
                <a16:creationId xmlns:a16="http://schemas.microsoft.com/office/drawing/2014/main" id="{EFAAD414-F4F6-4E0D-B391-07D3C91CD5A1}"/>
              </a:ext>
            </a:extLst>
          </p:cNvPr>
          <p:cNvSpPr/>
          <p:nvPr/>
        </p:nvSpPr>
        <p:spPr>
          <a:xfrm>
            <a:off x="5173377" y="5032684"/>
            <a:ext cx="816457" cy="81645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61" name="Group 160">
            <a:extLst>
              <a:ext uri="{FF2B5EF4-FFF2-40B4-BE49-F238E27FC236}">
                <a16:creationId xmlns:a16="http://schemas.microsoft.com/office/drawing/2014/main" id="{F74173CF-90FE-43A2-88A4-766FB4D94387}"/>
              </a:ext>
            </a:extLst>
          </p:cNvPr>
          <p:cNvGrpSpPr/>
          <p:nvPr/>
        </p:nvGrpSpPr>
        <p:grpSpPr>
          <a:xfrm>
            <a:off x="1745821" y="5022490"/>
            <a:ext cx="2532326" cy="825702"/>
            <a:chOff x="2001075" y="5068210"/>
            <a:chExt cx="2862583" cy="933387"/>
          </a:xfrm>
        </p:grpSpPr>
        <p:sp>
          <p:nvSpPr>
            <p:cNvPr id="92" name="Oval 91">
              <a:extLst>
                <a:ext uri="{FF2B5EF4-FFF2-40B4-BE49-F238E27FC236}">
                  <a16:creationId xmlns:a16="http://schemas.microsoft.com/office/drawing/2014/main" id="{DDD2B3D5-1892-44AF-A6BD-0F744C10279F}"/>
                </a:ext>
              </a:extLst>
            </p:cNvPr>
            <p:cNvSpPr/>
            <p:nvPr/>
          </p:nvSpPr>
          <p:spPr>
            <a:xfrm>
              <a:off x="2001075" y="506821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Oval 93">
              <a:extLst>
                <a:ext uri="{FF2B5EF4-FFF2-40B4-BE49-F238E27FC236}">
                  <a16:creationId xmlns:a16="http://schemas.microsoft.com/office/drawing/2014/main" id="{3F7BD4B4-458C-498D-9EF9-CE907D429802}"/>
                </a:ext>
              </a:extLst>
            </p:cNvPr>
            <p:cNvSpPr/>
            <p:nvPr/>
          </p:nvSpPr>
          <p:spPr>
            <a:xfrm>
              <a:off x="2970450" y="507866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F7BEAED4-6B5A-4079-9537-955E09856D8C}"/>
                </a:ext>
              </a:extLst>
            </p:cNvPr>
            <p:cNvSpPr/>
            <p:nvPr/>
          </p:nvSpPr>
          <p:spPr>
            <a:xfrm>
              <a:off x="3940721" y="5078660"/>
              <a:ext cx="922937" cy="92293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2" name="Group 151">
            <a:extLst>
              <a:ext uri="{FF2B5EF4-FFF2-40B4-BE49-F238E27FC236}">
                <a16:creationId xmlns:a16="http://schemas.microsoft.com/office/drawing/2014/main" id="{2421660A-677D-4482-9C3F-F3E0881608F2}"/>
              </a:ext>
            </a:extLst>
          </p:cNvPr>
          <p:cNvGrpSpPr/>
          <p:nvPr/>
        </p:nvGrpSpPr>
        <p:grpSpPr>
          <a:xfrm>
            <a:off x="3055162" y="2183334"/>
            <a:ext cx="809319" cy="664584"/>
            <a:chOff x="3055162" y="2183334"/>
            <a:chExt cx="809319" cy="664584"/>
          </a:xfrm>
        </p:grpSpPr>
        <p:sp>
          <p:nvSpPr>
            <p:cNvPr id="20" name="Rectangle 19">
              <a:extLst>
                <a:ext uri="{FF2B5EF4-FFF2-40B4-BE49-F238E27FC236}">
                  <a16:creationId xmlns:a16="http://schemas.microsoft.com/office/drawing/2014/main" id="{9FFF3C92-DAFF-466A-889A-7DBDDA9DA0D1}"/>
                </a:ext>
              </a:extLst>
            </p:cNvPr>
            <p:cNvSpPr/>
            <p:nvPr/>
          </p:nvSpPr>
          <p:spPr>
            <a:xfrm>
              <a:off x="3055162" y="2183926"/>
              <a:ext cx="33014" cy="663992"/>
            </a:xfrm>
            <a:prstGeom prst="rect">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Arrow: Pentagon 23">
              <a:extLst>
                <a:ext uri="{FF2B5EF4-FFF2-40B4-BE49-F238E27FC236}">
                  <a16:creationId xmlns:a16="http://schemas.microsoft.com/office/drawing/2014/main" id="{B0DB7CB6-14E9-4DE3-9EE9-F220421EA019}"/>
                </a:ext>
              </a:extLst>
            </p:cNvPr>
            <p:cNvSpPr/>
            <p:nvPr/>
          </p:nvSpPr>
          <p:spPr>
            <a:xfrm>
              <a:off x="3071669" y="2217618"/>
              <a:ext cx="283615" cy="118773"/>
            </a:xfrm>
            <a:prstGeom prst="homePlat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1" name="Group 150">
              <a:extLst>
                <a:ext uri="{FF2B5EF4-FFF2-40B4-BE49-F238E27FC236}">
                  <a16:creationId xmlns:a16="http://schemas.microsoft.com/office/drawing/2014/main" id="{BB501B88-C607-4B6B-9B58-B74CDFAF8A23}"/>
                </a:ext>
              </a:extLst>
            </p:cNvPr>
            <p:cNvGrpSpPr/>
            <p:nvPr/>
          </p:nvGrpSpPr>
          <p:grpSpPr>
            <a:xfrm>
              <a:off x="3139599" y="2183334"/>
              <a:ext cx="724882" cy="663992"/>
              <a:chOff x="7853131" y="5124675"/>
              <a:chExt cx="3810008" cy="3489967"/>
            </a:xfrm>
          </p:grpSpPr>
          <p:pic>
            <p:nvPicPr>
              <p:cNvPr id="142" name="Picture 141" descr="Icon&#10;&#10;Description automatically generated">
                <a:extLst>
                  <a:ext uri="{FF2B5EF4-FFF2-40B4-BE49-F238E27FC236}">
                    <a16:creationId xmlns:a16="http://schemas.microsoft.com/office/drawing/2014/main" id="{087547CB-E7F6-41F9-9587-26234A495C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131" y="5124675"/>
                <a:ext cx="3810008" cy="3489967"/>
              </a:xfrm>
              <a:prstGeom prst="rect">
                <a:avLst/>
              </a:prstGeom>
            </p:spPr>
          </p:pic>
          <p:grpSp>
            <p:nvGrpSpPr>
              <p:cNvPr id="145" name="Group 144">
                <a:extLst>
                  <a:ext uri="{FF2B5EF4-FFF2-40B4-BE49-F238E27FC236}">
                    <a16:creationId xmlns:a16="http://schemas.microsoft.com/office/drawing/2014/main" id="{4086B6BC-AED9-4C6F-AD49-49D03F7A5EE5}"/>
                  </a:ext>
                </a:extLst>
              </p:cNvPr>
              <p:cNvGrpSpPr/>
              <p:nvPr/>
            </p:nvGrpSpPr>
            <p:grpSpPr>
              <a:xfrm>
                <a:off x="8460733" y="5778651"/>
                <a:ext cx="2686232" cy="2525944"/>
                <a:chOff x="-1809537" y="8223587"/>
                <a:chExt cx="1464989" cy="1377573"/>
              </a:xfrm>
            </p:grpSpPr>
            <p:pic>
              <p:nvPicPr>
                <p:cNvPr id="146" name="Graphic 145" descr="Crown with solid fill">
                  <a:extLst>
                    <a:ext uri="{FF2B5EF4-FFF2-40B4-BE49-F238E27FC236}">
                      <a16:creationId xmlns:a16="http://schemas.microsoft.com/office/drawing/2014/main" id="{6F8D0798-28BF-4AD0-99F1-6A8F6BB01E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0206" y="8223587"/>
                  <a:ext cx="687670" cy="687670"/>
                </a:xfrm>
                <a:prstGeom prst="rect">
                  <a:avLst/>
                </a:prstGeom>
              </p:spPr>
            </p:pic>
            <p:sp>
              <p:nvSpPr>
                <p:cNvPr id="147" name="Graphic 96" descr="Dove with solid fill">
                  <a:extLst>
                    <a:ext uri="{FF2B5EF4-FFF2-40B4-BE49-F238E27FC236}">
                      <a16:creationId xmlns:a16="http://schemas.microsoft.com/office/drawing/2014/main" id="{041864DE-E8B8-435C-9A8B-1160514D5A77}"/>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48" name="Group 147">
                  <a:extLst>
                    <a:ext uri="{FF2B5EF4-FFF2-40B4-BE49-F238E27FC236}">
                      <a16:creationId xmlns:a16="http://schemas.microsoft.com/office/drawing/2014/main" id="{A8DAAEE5-F7FA-4545-89D6-3E19D783461E}"/>
                    </a:ext>
                  </a:extLst>
                </p:cNvPr>
                <p:cNvGrpSpPr/>
                <p:nvPr/>
              </p:nvGrpSpPr>
              <p:grpSpPr>
                <a:xfrm>
                  <a:off x="-1809537" y="9030191"/>
                  <a:ext cx="413278" cy="533790"/>
                  <a:chOff x="2925169" y="7231616"/>
                  <a:chExt cx="497122" cy="534157"/>
                </a:xfrm>
                <a:solidFill>
                  <a:schemeClr val="bg1"/>
                </a:solidFill>
              </p:grpSpPr>
              <p:sp>
                <p:nvSpPr>
                  <p:cNvPr id="149" name="Rectangle 148">
                    <a:extLst>
                      <a:ext uri="{FF2B5EF4-FFF2-40B4-BE49-F238E27FC236}">
                        <a16:creationId xmlns:a16="http://schemas.microsoft.com/office/drawing/2014/main" id="{F8256C51-6598-4901-AE85-00348C19C50A}"/>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Rectangle 149">
                    <a:extLst>
                      <a:ext uri="{FF2B5EF4-FFF2-40B4-BE49-F238E27FC236}">
                        <a16:creationId xmlns:a16="http://schemas.microsoft.com/office/drawing/2014/main" id="{5B842334-3940-43D2-8E8B-8B69C0B12458}"/>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pic>
        <p:nvPicPr>
          <p:cNvPr id="177" name="Graphic 176" descr="Handshake with solid fill">
            <a:extLst>
              <a:ext uri="{FF2B5EF4-FFF2-40B4-BE49-F238E27FC236}">
                <a16:creationId xmlns:a16="http://schemas.microsoft.com/office/drawing/2014/main" id="{3EC8F061-2951-4F15-87BE-5502A32F8B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093" y="6556750"/>
            <a:ext cx="415609" cy="415609"/>
          </a:xfrm>
          <a:prstGeom prst="rect">
            <a:avLst/>
          </a:prstGeom>
        </p:spPr>
      </p:pic>
      <p:grpSp>
        <p:nvGrpSpPr>
          <p:cNvPr id="190" name="Group 189">
            <a:extLst>
              <a:ext uri="{FF2B5EF4-FFF2-40B4-BE49-F238E27FC236}">
                <a16:creationId xmlns:a16="http://schemas.microsoft.com/office/drawing/2014/main" id="{89258B12-50FF-4E81-A70E-7C39D8E1879A}"/>
              </a:ext>
            </a:extLst>
          </p:cNvPr>
          <p:cNvGrpSpPr/>
          <p:nvPr/>
        </p:nvGrpSpPr>
        <p:grpSpPr>
          <a:xfrm>
            <a:off x="51072" y="7324500"/>
            <a:ext cx="409034" cy="184223"/>
            <a:chOff x="-2286180" y="7143158"/>
            <a:chExt cx="1918300" cy="863974"/>
          </a:xfrm>
        </p:grpSpPr>
        <p:grpSp>
          <p:nvGrpSpPr>
            <p:cNvPr id="187" name="Graphic 177" descr="User with solid fill">
              <a:extLst>
                <a:ext uri="{FF2B5EF4-FFF2-40B4-BE49-F238E27FC236}">
                  <a16:creationId xmlns:a16="http://schemas.microsoft.com/office/drawing/2014/main" id="{5EB0B2C5-B9C8-4A9D-AFF3-3B6DEEC8A9F4}"/>
                </a:ext>
              </a:extLst>
            </p:cNvPr>
            <p:cNvGrpSpPr/>
            <p:nvPr/>
          </p:nvGrpSpPr>
          <p:grpSpPr>
            <a:xfrm>
              <a:off x="-1130314" y="7143158"/>
              <a:ext cx="762434" cy="810086"/>
              <a:chOff x="-1130314" y="7143158"/>
              <a:chExt cx="762434" cy="810086"/>
            </a:xfrm>
            <a:solidFill>
              <a:srgbClr val="238E24"/>
            </a:solidFill>
          </p:grpSpPr>
          <p:sp>
            <p:nvSpPr>
              <p:cNvPr id="188" name="Freeform: Shape 187">
                <a:extLst>
                  <a:ext uri="{FF2B5EF4-FFF2-40B4-BE49-F238E27FC236}">
                    <a16:creationId xmlns:a16="http://schemas.microsoft.com/office/drawing/2014/main" id="{D4F20C48-F763-4F9E-B71F-C9F743F08666}"/>
                  </a:ext>
                </a:extLst>
              </p:cNvPr>
              <p:cNvSpPr/>
              <p:nvPr/>
            </p:nvSpPr>
            <p:spPr>
              <a:xfrm>
                <a:off x="-939706" y="7143158"/>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6A19620A-BF85-486C-B5C7-E0655E01C8DC}"/>
                  </a:ext>
                </a:extLst>
              </p:cNvPr>
              <p:cNvSpPr/>
              <p:nvPr/>
            </p:nvSpPr>
            <p:spPr>
              <a:xfrm>
                <a:off x="-1130314" y="7572027"/>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nvGrpSpPr>
            <p:cNvPr id="184" name="Graphic 178" descr="User with solid fill">
              <a:extLst>
                <a:ext uri="{FF2B5EF4-FFF2-40B4-BE49-F238E27FC236}">
                  <a16:creationId xmlns:a16="http://schemas.microsoft.com/office/drawing/2014/main" id="{2B2BC846-7470-4E1C-92DB-A3CC9E007C8A}"/>
                </a:ext>
              </a:extLst>
            </p:cNvPr>
            <p:cNvGrpSpPr/>
            <p:nvPr/>
          </p:nvGrpSpPr>
          <p:grpSpPr>
            <a:xfrm>
              <a:off x="-2286180" y="7143158"/>
              <a:ext cx="762434" cy="810086"/>
              <a:chOff x="-2286180" y="7143158"/>
              <a:chExt cx="762434" cy="810086"/>
            </a:xfrm>
            <a:solidFill>
              <a:srgbClr val="238E24"/>
            </a:solidFill>
          </p:grpSpPr>
          <p:sp>
            <p:nvSpPr>
              <p:cNvPr id="185" name="Freeform: Shape 184">
                <a:extLst>
                  <a:ext uri="{FF2B5EF4-FFF2-40B4-BE49-F238E27FC236}">
                    <a16:creationId xmlns:a16="http://schemas.microsoft.com/office/drawing/2014/main" id="{97E0E036-9FBC-4F3B-BA92-3CCB872D5D97}"/>
                  </a:ext>
                </a:extLst>
              </p:cNvPr>
              <p:cNvSpPr/>
              <p:nvPr/>
            </p:nvSpPr>
            <p:spPr>
              <a:xfrm>
                <a:off x="-2095572" y="7143158"/>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A3552015-E8A3-41DA-85C2-04E1ED806EF6}"/>
                  </a:ext>
                </a:extLst>
              </p:cNvPr>
              <p:cNvSpPr/>
              <p:nvPr/>
            </p:nvSpPr>
            <p:spPr>
              <a:xfrm>
                <a:off x="-2286180" y="7572027"/>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nvGrpSpPr>
            <p:cNvPr id="181" name="Graphic 179" descr="User with solid fill">
              <a:extLst>
                <a:ext uri="{FF2B5EF4-FFF2-40B4-BE49-F238E27FC236}">
                  <a16:creationId xmlns:a16="http://schemas.microsoft.com/office/drawing/2014/main" id="{0875FAF8-4453-435C-BBA6-83FE7218D70A}"/>
                </a:ext>
              </a:extLst>
            </p:cNvPr>
            <p:cNvGrpSpPr/>
            <p:nvPr/>
          </p:nvGrpSpPr>
          <p:grpSpPr>
            <a:xfrm>
              <a:off x="-1700526" y="7197046"/>
              <a:ext cx="762434" cy="810086"/>
              <a:chOff x="-1700526" y="7197046"/>
              <a:chExt cx="762434" cy="810086"/>
            </a:xfrm>
            <a:solidFill>
              <a:srgbClr val="238E24"/>
            </a:solidFill>
          </p:grpSpPr>
          <p:sp>
            <p:nvSpPr>
              <p:cNvPr id="182" name="Freeform: Shape 181">
                <a:extLst>
                  <a:ext uri="{FF2B5EF4-FFF2-40B4-BE49-F238E27FC236}">
                    <a16:creationId xmlns:a16="http://schemas.microsoft.com/office/drawing/2014/main" id="{E220DB6B-93FC-405A-A62F-800F09E53344}"/>
                  </a:ext>
                </a:extLst>
              </p:cNvPr>
              <p:cNvSpPr/>
              <p:nvPr/>
            </p:nvSpPr>
            <p:spPr>
              <a:xfrm>
                <a:off x="-1509918" y="7197046"/>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183" name="Freeform: Shape 182">
                <a:extLst>
                  <a:ext uri="{FF2B5EF4-FFF2-40B4-BE49-F238E27FC236}">
                    <a16:creationId xmlns:a16="http://schemas.microsoft.com/office/drawing/2014/main" id="{616DA6B0-EB3C-4C80-9E02-86F187469D0C}"/>
                  </a:ext>
                </a:extLst>
              </p:cNvPr>
              <p:cNvSpPr/>
              <p:nvPr/>
            </p:nvSpPr>
            <p:spPr>
              <a:xfrm>
                <a:off x="-1700526" y="7625915"/>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sp>
        <p:nvSpPr>
          <p:cNvPr id="217" name="TextBox 216">
            <a:extLst>
              <a:ext uri="{FF2B5EF4-FFF2-40B4-BE49-F238E27FC236}">
                <a16:creationId xmlns:a16="http://schemas.microsoft.com/office/drawing/2014/main" id="{076468B9-41F5-471C-BB3D-C1D015AD6CB4}"/>
              </a:ext>
            </a:extLst>
          </p:cNvPr>
          <p:cNvSpPr txBox="1"/>
          <p:nvPr/>
        </p:nvSpPr>
        <p:spPr>
          <a:xfrm>
            <a:off x="91487" y="7548389"/>
            <a:ext cx="307350" cy="340706"/>
          </a:xfrm>
          <a:custGeom>
            <a:avLst/>
            <a:gdLst/>
            <a:ahLst/>
            <a:cxnLst/>
            <a:rect l="l" t="t" r="r" b="b"/>
            <a:pathLst>
              <a:path w="2757432" h="3056688">
                <a:moveTo>
                  <a:pt x="1220182" y="2296078"/>
                </a:moveTo>
                <a:lnTo>
                  <a:pt x="1378716" y="2559709"/>
                </a:lnTo>
                <a:lnTo>
                  <a:pt x="1537251" y="2296078"/>
                </a:lnTo>
                <a:close/>
                <a:moveTo>
                  <a:pt x="2146451" y="1777724"/>
                </a:moveTo>
                <a:lnTo>
                  <a:pt x="1989697" y="2041354"/>
                </a:lnTo>
                <a:lnTo>
                  <a:pt x="2304985" y="2041354"/>
                </a:lnTo>
                <a:close/>
                <a:moveTo>
                  <a:pt x="610982" y="1777724"/>
                </a:moveTo>
                <a:lnTo>
                  <a:pt x="452447" y="2041354"/>
                </a:lnTo>
                <a:lnTo>
                  <a:pt x="767735" y="2041354"/>
                </a:lnTo>
                <a:close/>
                <a:moveTo>
                  <a:pt x="1989697" y="1017115"/>
                </a:moveTo>
                <a:lnTo>
                  <a:pt x="2146451" y="1278964"/>
                </a:lnTo>
                <a:lnTo>
                  <a:pt x="2304985" y="1017115"/>
                </a:lnTo>
                <a:close/>
                <a:moveTo>
                  <a:pt x="1066991" y="1017115"/>
                </a:moveTo>
                <a:lnTo>
                  <a:pt x="760610" y="1528344"/>
                </a:lnTo>
                <a:lnTo>
                  <a:pt x="1066991" y="2041354"/>
                </a:lnTo>
                <a:lnTo>
                  <a:pt x="1690441" y="2041354"/>
                </a:lnTo>
                <a:lnTo>
                  <a:pt x="1996823" y="1528344"/>
                </a:lnTo>
                <a:lnTo>
                  <a:pt x="1690441" y="1017115"/>
                </a:lnTo>
                <a:close/>
                <a:moveTo>
                  <a:pt x="452447" y="1017115"/>
                </a:moveTo>
                <a:lnTo>
                  <a:pt x="610982" y="1278964"/>
                </a:lnTo>
                <a:lnTo>
                  <a:pt x="767735" y="1017115"/>
                </a:lnTo>
                <a:close/>
                <a:moveTo>
                  <a:pt x="1378716" y="496979"/>
                </a:moveTo>
                <a:lnTo>
                  <a:pt x="1220182" y="760610"/>
                </a:lnTo>
                <a:lnTo>
                  <a:pt x="1537251" y="760610"/>
                </a:lnTo>
                <a:close/>
                <a:moveTo>
                  <a:pt x="1378716" y="0"/>
                </a:moveTo>
                <a:lnTo>
                  <a:pt x="1834726" y="760610"/>
                </a:lnTo>
                <a:lnTo>
                  <a:pt x="2757432" y="760610"/>
                </a:lnTo>
                <a:lnTo>
                  <a:pt x="2296079" y="1528344"/>
                </a:lnTo>
                <a:lnTo>
                  <a:pt x="2757432" y="2296078"/>
                </a:lnTo>
                <a:lnTo>
                  <a:pt x="1834726" y="2296078"/>
                </a:lnTo>
                <a:lnTo>
                  <a:pt x="1378716" y="3056688"/>
                </a:lnTo>
                <a:lnTo>
                  <a:pt x="922707" y="2296078"/>
                </a:lnTo>
                <a:lnTo>
                  <a:pt x="0" y="2296078"/>
                </a:lnTo>
                <a:lnTo>
                  <a:pt x="461354" y="1528344"/>
                </a:lnTo>
                <a:lnTo>
                  <a:pt x="0" y="760610"/>
                </a:lnTo>
                <a:lnTo>
                  <a:pt x="922707" y="760610"/>
                </a:lnTo>
                <a:close/>
              </a:path>
            </a:pathLst>
          </a:custGeom>
          <a:solidFill>
            <a:srgbClr val="238E2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28700"/>
          </a:p>
        </p:txBody>
      </p:sp>
      <p:sp>
        <p:nvSpPr>
          <p:cNvPr id="123" name="Freeform: Shape 122">
            <a:extLst>
              <a:ext uri="{FF2B5EF4-FFF2-40B4-BE49-F238E27FC236}">
                <a16:creationId xmlns:a16="http://schemas.microsoft.com/office/drawing/2014/main" id="{7D085F70-A940-40B9-8E17-31E8EDB52EEF}"/>
              </a:ext>
            </a:extLst>
          </p:cNvPr>
          <p:cNvSpPr/>
          <p:nvPr/>
        </p:nvSpPr>
        <p:spPr>
          <a:xfrm>
            <a:off x="234687" y="5156710"/>
            <a:ext cx="416493" cy="462474"/>
          </a:xfrm>
          <a:custGeom>
            <a:avLst/>
            <a:gdLst>
              <a:gd name="connsiteX0" fmla="*/ 393585 w 1316150"/>
              <a:gd name="connsiteY0" fmla="*/ 579997 h 1461453"/>
              <a:gd name="connsiteX1" fmla="*/ 528662 w 1316150"/>
              <a:gd name="connsiteY1" fmla="*/ 715074 h 1461453"/>
              <a:gd name="connsiteX2" fmla="*/ 393585 w 1316150"/>
              <a:gd name="connsiteY2" fmla="*/ 850152 h 1461453"/>
              <a:gd name="connsiteX3" fmla="*/ 258507 w 1316150"/>
              <a:gd name="connsiteY3" fmla="*/ 715074 h 1461453"/>
              <a:gd name="connsiteX4" fmla="*/ 393585 w 1316150"/>
              <a:gd name="connsiteY4" fmla="*/ 579997 h 1461453"/>
              <a:gd name="connsiteX5" fmla="*/ 1029646 w 1316150"/>
              <a:gd name="connsiteY5" fmla="*/ 484271 h 1461453"/>
              <a:gd name="connsiteX6" fmla="*/ 1065114 w 1316150"/>
              <a:gd name="connsiteY6" fmla="*/ 506669 h 1461453"/>
              <a:gd name="connsiteX7" fmla="*/ 1048324 w 1316150"/>
              <a:gd name="connsiteY7" fmla="*/ 555725 h 1461453"/>
              <a:gd name="connsiteX8" fmla="*/ 1045817 w 1316150"/>
              <a:gd name="connsiteY8" fmla="*/ 556841 h 1461453"/>
              <a:gd name="connsiteX9" fmla="*/ 1045624 w 1316150"/>
              <a:gd name="connsiteY9" fmla="*/ 556841 h 1461453"/>
              <a:gd name="connsiteX10" fmla="*/ 912476 w 1316150"/>
              <a:gd name="connsiteY10" fmla="*/ 616661 h 1461453"/>
              <a:gd name="connsiteX11" fmla="*/ 985804 w 1316150"/>
              <a:gd name="connsiteY11" fmla="*/ 726653 h 1461453"/>
              <a:gd name="connsiteX12" fmla="*/ 999311 w 1316150"/>
              <a:gd name="connsiteY12" fmla="*/ 761387 h 1461453"/>
              <a:gd name="connsiteX13" fmla="*/ 932047 w 1316150"/>
              <a:gd name="connsiteY13" fmla="*/ 850116 h 1461453"/>
              <a:gd name="connsiteX14" fmla="*/ 931773 w 1316150"/>
              <a:gd name="connsiteY14" fmla="*/ 850152 h 1461453"/>
              <a:gd name="connsiteX15" fmla="*/ 644443 w 1316150"/>
              <a:gd name="connsiteY15" fmla="*/ 850152 h 1461453"/>
              <a:gd name="connsiteX16" fmla="*/ 567256 w 1316150"/>
              <a:gd name="connsiteY16" fmla="*/ 772965 h 1461453"/>
              <a:gd name="connsiteX17" fmla="*/ 586553 w 1316150"/>
              <a:gd name="connsiteY17" fmla="*/ 556841 h 1461453"/>
              <a:gd name="connsiteX18" fmla="*/ 629005 w 1316150"/>
              <a:gd name="connsiteY18" fmla="*/ 522106 h 1461453"/>
              <a:gd name="connsiteX19" fmla="*/ 663740 w 1316150"/>
              <a:gd name="connsiteY19" fmla="*/ 564560 h 1461453"/>
              <a:gd name="connsiteX20" fmla="*/ 650232 w 1316150"/>
              <a:gd name="connsiteY20" fmla="*/ 695778 h 1461453"/>
              <a:gd name="connsiteX21" fmla="*/ 831622 w 1316150"/>
              <a:gd name="connsiteY21" fmla="*/ 695778 h 1461453"/>
              <a:gd name="connsiteX22" fmla="*/ 820044 w 1316150"/>
              <a:gd name="connsiteY22" fmla="*/ 603153 h 1461453"/>
              <a:gd name="connsiteX23" fmla="*/ 841270 w 1316150"/>
              <a:gd name="connsiteY23" fmla="*/ 564560 h 1461453"/>
              <a:gd name="connsiteX24" fmla="*/ 1014942 w 1316150"/>
              <a:gd name="connsiteY24" fmla="*/ 487372 h 1461453"/>
              <a:gd name="connsiteX25" fmla="*/ 1029646 w 1316150"/>
              <a:gd name="connsiteY25" fmla="*/ 484271 h 1461453"/>
              <a:gd name="connsiteX26" fmla="*/ 654516 w 1316150"/>
              <a:gd name="connsiteY26" fmla="*/ 136153 h 1461453"/>
              <a:gd name="connsiteX27" fmla="*/ 177979 w 1316150"/>
              <a:gd name="connsiteY27" fmla="*/ 612690 h 1461453"/>
              <a:gd name="connsiteX28" fmla="*/ 177979 w 1316150"/>
              <a:gd name="connsiteY28" fmla="*/ 916839 h 1461453"/>
              <a:gd name="connsiteX29" fmla="*/ 239017 w 1316150"/>
              <a:gd name="connsiteY29" fmla="*/ 916839 h 1461453"/>
              <a:gd name="connsiteX30" fmla="*/ 239017 w 1316150"/>
              <a:gd name="connsiteY30" fmla="*/ 908042 h 1461453"/>
              <a:gd name="connsiteX31" fmla="*/ 1068781 w 1316150"/>
              <a:gd name="connsiteY31" fmla="*/ 908042 h 1461453"/>
              <a:gd name="connsiteX32" fmla="*/ 1068781 w 1316150"/>
              <a:gd name="connsiteY32" fmla="*/ 916839 h 1461453"/>
              <a:gd name="connsiteX33" fmla="*/ 1131053 w 1316150"/>
              <a:gd name="connsiteY33" fmla="*/ 916839 h 1461453"/>
              <a:gd name="connsiteX34" fmla="*/ 1131053 w 1316150"/>
              <a:gd name="connsiteY34" fmla="*/ 612690 h 1461453"/>
              <a:gd name="connsiteX35" fmla="*/ 654516 w 1316150"/>
              <a:gd name="connsiteY35" fmla="*/ 136153 h 1461453"/>
              <a:gd name="connsiteX36" fmla="*/ 654516 w 1316150"/>
              <a:gd name="connsiteY36" fmla="*/ 0 h 1461453"/>
              <a:gd name="connsiteX37" fmla="*/ 1267207 w 1316150"/>
              <a:gd name="connsiteY37" fmla="*/ 612690 h 1461453"/>
              <a:gd name="connsiteX38" fmla="*/ 1267207 w 1316150"/>
              <a:gd name="connsiteY38" fmla="*/ 916839 h 1461453"/>
              <a:gd name="connsiteX39" fmla="*/ 1270765 w 1316150"/>
              <a:gd name="connsiteY39" fmla="*/ 916839 h 1461453"/>
              <a:gd name="connsiteX40" fmla="*/ 1316150 w 1316150"/>
              <a:gd name="connsiteY40" fmla="*/ 962223 h 1461453"/>
              <a:gd name="connsiteX41" fmla="*/ 658075 w 1316150"/>
              <a:gd name="connsiteY41" fmla="*/ 1461453 h 1461453"/>
              <a:gd name="connsiteX42" fmla="*/ 0 w 1316150"/>
              <a:gd name="connsiteY42" fmla="*/ 962223 h 1461453"/>
              <a:gd name="connsiteX43" fmla="*/ 13293 w 1316150"/>
              <a:gd name="connsiteY43" fmla="*/ 930132 h 1461453"/>
              <a:gd name="connsiteX44" fmla="*/ 41826 w 1316150"/>
              <a:gd name="connsiteY44" fmla="*/ 918313 h 1461453"/>
              <a:gd name="connsiteX45" fmla="*/ 41826 w 1316150"/>
              <a:gd name="connsiteY45" fmla="*/ 612690 h 1461453"/>
              <a:gd name="connsiteX46" fmla="*/ 654516 w 1316150"/>
              <a:gd name="connsiteY46" fmla="*/ 0 h 146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16150" h="1461453">
                <a:moveTo>
                  <a:pt x="393585" y="579997"/>
                </a:moveTo>
                <a:cubicBezTo>
                  <a:pt x="468186" y="579997"/>
                  <a:pt x="528662" y="640473"/>
                  <a:pt x="528662" y="715074"/>
                </a:cubicBezTo>
                <a:cubicBezTo>
                  <a:pt x="528662" y="789676"/>
                  <a:pt x="468186" y="850152"/>
                  <a:pt x="393585" y="850152"/>
                </a:cubicBezTo>
                <a:cubicBezTo>
                  <a:pt x="318983" y="850152"/>
                  <a:pt x="258507" y="789676"/>
                  <a:pt x="258507" y="715074"/>
                </a:cubicBezTo>
                <a:cubicBezTo>
                  <a:pt x="258507" y="640473"/>
                  <a:pt x="318983" y="579997"/>
                  <a:pt x="393585" y="579997"/>
                </a:cubicBezTo>
                <a:close/>
                <a:moveTo>
                  <a:pt x="1029646" y="484271"/>
                </a:moveTo>
                <a:cubicBezTo>
                  <a:pt x="1044402" y="484109"/>
                  <a:pt x="1058544" y="492467"/>
                  <a:pt x="1065114" y="506669"/>
                </a:cubicBezTo>
                <a:cubicBezTo>
                  <a:pt x="1074025" y="524852"/>
                  <a:pt x="1066507" y="546816"/>
                  <a:pt x="1048324" y="555725"/>
                </a:cubicBezTo>
                <a:cubicBezTo>
                  <a:pt x="1047503" y="556129"/>
                  <a:pt x="1046666" y="556501"/>
                  <a:pt x="1045817" y="556841"/>
                </a:cubicBezTo>
                <a:lnTo>
                  <a:pt x="1045624" y="556841"/>
                </a:lnTo>
                <a:lnTo>
                  <a:pt x="912476" y="616661"/>
                </a:lnTo>
                <a:lnTo>
                  <a:pt x="985804" y="726653"/>
                </a:lnTo>
                <a:cubicBezTo>
                  <a:pt x="992594" y="737206"/>
                  <a:pt x="997189" y="749020"/>
                  <a:pt x="999311" y="761387"/>
                </a:cubicBezTo>
                <a:cubicBezTo>
                  <a:pt x="1005239" y="804463"/>
                  <a:pt x="975123" y="844188"/>
                  <a:pt x="932047" y="850116"/>
                </a:cubicBezTo>
                <a:cubicBezTo>
                  <a:pt x="931956" y="850127"/>
                  <a:pt x="931864" y="850140"/>
                  <a:pt x="931773" y="850152"/>
                </a:cubicBezTo>
                <a:lnTo>
                  <a:pt x="644443" y="850152"/>
                </a:lnTo>
                <a:cubicBezTo>
                  <a:pt x="601814" y="850152"/>
                  <a:pt x="567256" y="815593"/>
                  <a:pt x="567256" y="772965"/>
                </a:cubicBezTo>
                <a:lnTo>
                  <a:pt x="586553" y="556841"/>
                </a:lnTo>
                <a:cubicBezTo>
                  <a:pt x="588685" y="535525"/>
                  <a:pt x="607690" y="519974"/>
                  <a:pt x="629005" y="522106"/>
                </a:cubicBezTo>
                <a:cubicBezTo>
                  <a:pt x="650321" y="524239"/>
                  <a:pt x="665872" y="543244"/>
                  <a:pt x="663740" y="564560"/>
                </a:cubicBezTo>
                <a:lnTo>
                  <a:pt x="650232" y="695778"/>
                </a:lnTo>
                <a:lnTo>
                  <a:pt x="831622" y="695778"/>
                </a:lnTo>
                <a:lnTo>
                  <a:pt x="820044" y="603153"/>
                </a:lnTo>
                <a:cubicBezTo>
                  <a:pt x="817607" y="586974"/>
                  <a:pt x="826302" y="571165"/>
                  <a:pt x="841270" y="564560"/>
                </a:cubicBezTo>
                <a:lnTo>
                  <a:pt x="1014942" y="487372"/>
                </a:lnTo>
                <a:cubicBezTo>
                  <a:pt x="1019740" y="485326"/>
                  <a:pt x="1024727" y="484325"/>
                  <a:pt x="1029646" y="484271"/>
                </a:cubicBezTo>
                <a:close/>
                <a:moveTo>
                  <a:pt x="654516" y="136153"/>
                </a:moveTo>
                <a:cubicBezTo>
                  <a:pt x="391332" y="136153"/>
                  <a:pt x="177979" y="349506"/>
                  <a:pt x="177979" y="612690"/>
                </a:cubicBezTo>
                <a:lnTo>
                  <a:pt x="177979" y="916839"/>
                </a:lnTo>
                <a:lnTo>
                  <a:pt x="239017" y="916839"/>
                </a:lnTo>
                <a:lnTo>
                  <a:pt x="239017" y="908042"/>
                </a:lnTo>
                <a:lnTo>
                  <a:pt x="1068781" y="908042"/>
                </a:lnTo>
                <a:lnTo>
                  <a:pt x="1068781" y="916839"/>
                </a:lnTo>
                <a:lnTo>
                  <a:pt x="1131053" y="916839"/>
                </a:lnTo>
                <a:lnTo>
                  <a:pt x="1131053" y="612690"/>
                </a:lnTo>
                <a:cubicBezTo>
                  <a:pt x="1131053" y="349506"/>
                  <a:pt x="917701" y="136153"/>
                  <a:pt x="654516" y="136153"/>
                </a:cubicBezTo>
                <a:close/>
                <a:moveTo>
                  <a:pt x="654516" y="0"/>
                </a:moveTo>
                <a:cubicBezTo>
                  <a:pt x="992896" y="0"/>
                  <a:pt x="1267207" y="274311"/>
                  <a:pt x="1267207" y="612690"/>
                </a:cubicBezTo>
                <a:lnTo>
                  <a:pt x="1267207" y="916839"/>
                </a:lnTo>
                <a:lnTo>
                  <a:pt x="1270765" y="916839"/>
                </a:lnTo>
                <a:cubicBezTo>
                  <a:pt x="1295831" y="916839"/>
                  <a:pt x="1316150" y="937158"/>
                  <a:pt x="1316150" y="962223"/>
                </a:cubicBezTo>
                <a:cubicBezTo>
                  <a:pt x="1316150" y="962223"/>
                  <a:pt x="1316150" y="1461453"/>
                  <a:pt x="658075" y="1461453"/>
                </a:cubicBezTo>
                <a:cubicBezTo>
                  <a:pt x="0" y="1461453"/>
                  <a:pt x="0" y="962223"/>
                  <a:pt x="0" y="962223"/>
                </a:cubicBezTo>
                <a:cubicBezTo>
                  <a:pt x="0" y="949691"/>
                  <a:pt x="5080" y="938345"/>
                  <a:pt x="13293" y="930132"/>
                </a:cubicBezTo>
                <a:lnTo>
                  <a:pt x="41826" y="918313"/>
                </a:lnTo>
                <a:lnTo>
                  <a:pt x="41826" y="612690"/>
                </a:lnTo>
                <a:cubicBezTo>
                  <a:pt x="41826" y="274311"/>
                  <a:pt x="316136" y="0"/>
                  <a:pt x="654516" y="0"/>
                </a:cubicBezTo>
                <a:close/>
              </a:path>
            </a:pathLst>
          </a:custGeom>
          <a:solidFill>
            <a:schemeClr val="bg1"/>
          </a:solidFill>
          <a:ln w="22622" cap="flat">
            <a:noFill/>
            <a:prstDash val="solid"/>
            <a:miter/>
          </a:ln>
        </p:spPr>
        <p:txBody>
          <a:bodyPr rtlCol="0" anchor="ctr"/>
          <a:lstStyle/>
          <a:p>
            <a:endParaRPr lang="en-GB"/>
          </a:p>
        </p:txBody>
      </p:sp>
      <p:sp>
        <p:nvSpPr>
          <p:cNvPr id="100" name="Oval 99">
            <a:extLst>
              <a:ext uri="{FF2B5EF4-FFF2-40B4-BE49-F238E27FC236}">
                <a16:creationId xmlns:a16="http://schemas.microsoft.com/office/drawing/2014/main" id="{8A5603EE-976B-4DFB-B4A7-64BB6A6EC5CF}"/>
              </a:ext>
            </a:extLst>
          </p:cNvPr>
          <p:cNvSpPr/>
          <p:nvPr/>
        </p:nvSpPr>
        <p:spPr>
          <a:xfrm>
            <a:off x="6026732" y="5031735"/>
            <a:ext cx="816457" cy="81645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5" name="Group 104">
            <a:extLst>
              <a:ext uri="{FF2B5EF4-FFF2-40B4-BE49-F238E27FC236}">
                <a16:creationId xmlns:a16="http://schemas.microsoft.com/office/drawing/2014/main" id="{7C544D5C-DD8D-4AC0-8B77-68FD9E3E134E}"/>
              </a:ext>
            </a:extLst>
          </p:cNvPr>
          <p:cNvGrpSpPr/>
          <p:nvPr/>
        </p:nvGrpSpPr>
        <p:grpSpPr>
          <a:xfrm flipH="1">
            <a:off x="134488" y="5552790"/>
            <a:ext cx="594339" cy="142713"/>
            <a:chOff x="5553904" y="6346408"/>
            <a:chExt cx="4117853" cy="988781"/>
          </a:xfrm>
          <a:solidFill>
            <a:schemeClr val="bg1"/>
          </a:solidFill>
        </p:grpSpPr>
        <p:sp>
          <p:nvSpPr>
            <p:cNvPr id="116" name="Graphic 62" descr="Waterfall scene with solid fill">
              <a:extLst>
                <a:ext uri="{FF2B5EF4-FFF2-40B4-BE49-F238E27FC236}">
                  <a16:creationId xmlns:a16="http://schemas.microsoft.com/office/drawing/2014/main" id="{5DEFC50F-B122-4B43-A507-396D0480EE28}"/>
                </a:ext>
              </a:extLst>
            </p:cNvPr>
            <p:cNvSpPr/>
            <p:nvPr/>
          </p:nvSpPr>
          <p:spPr>
            <a:xfrm>
              <a:off x="5553904" y="6346408"/>
              <a:ext cx="4117853" cy="415754"/>
            </a:xfrm>
            <a:custGeom>
              <a:avLst/>
              <a:gdLst>
                <a:gd name="connsiteX0" fmla="*/ 3911960 w 4117853"/>
                <a:gd name="connsiteY0" fmla="*/ 64496 h 415754"/>
                <a:gd name="connsiteX1" fmla="*/ 3603369 w 4117853"/>
                <a:gd name="connsiteY1" fmla="*/ 0 h 415754"/>
                <a:gd name="connsiteX2" fmla="*/ 3603369 w 4117853"/>
                <a:gd name="connsiteY2" fmla="*/ 0 h 415754"/>
                <a:gd name="connsiteX3" fmla="*/ 3294283 w 4117853"/>
                <a:gd name="connsiteY3" fmla="*/ 64496 h 415754"/>
                <a:gd name="connsiteX4" fmla="*/ 3088390 w 4117853"/>
                <a:gd name="connsiteY4" fmla="*/ 114109 h 415754"/>
                <a:gd name="connsiteX5" fmla="*/ 3088390 w 4117853"/>
                <a:gd name="connsiteY5" fmla="*/ 114109 h 415754"/>
                <a:gd name="connsiteX6" fmla="*/ 2882497 w 4117853"/>
                <a:gd name="connsiteY6" fmla="*/ 64496 h 415754"/>
                <a:gd name="connsiteX7" fmla="*/ 2573906 w 4117853"/>
                <a:gd name="connsiteY7" fmla="*/ 0 h 415754"/>
                <a:gd name="connsiteX8" fmla="*/ 2573906 w 4117853"/>
                <a:gd name="connsiteY8" fmla="*/ 0 h 415754"/>
                <a:gd name="connsiteX9" fmla="*/ 2264819 w 4117853"/>
                <a:gd name="connsiteY9" fmla="*/ 64496 h 415754"/>
                <a:gd name="connsiteX10" fmla="*/ 2058927 w 4117853"/>
                <a:gd name="connsiteY10" fmla="*/ 114109 h 415754"/>
                <a:gd name="connsiteX11" fmla="*/ 1853034 w 4117853"/>
                <a:gd name="connsiteY11" fmla="*/ 64496 h 415754"/>
                <a:gd name="connsiteX12" fmla="*/ 1544443 w 4117853"/>
                <a:gd name="connsiteY12" fmla="*/ 0 h 415754"/>
                <a:gd name="connsiteX13" fmla="*/ 1544443 w 4117853"/>
                <a:gd name="connsiteY13" fmla="*/ 0 h 415754"/>
                <a:gd name="connsiteX14" fmla="*/ 1235356 w 4117853"/>
                <a:gd name="connsiteY14" fmla="*/ 64496 h 415754"/>
                <a:gd name="connsiteX15" fmla="*/ 1029463 w 4117853"/>
                <a:gd name="connsiteY15" fmla="*/ 114109 h 415754"/>
                <a:gd name="connsiteX16" fmla="*/ 823571 w 4117853"/>
                <a:gd name="connsiteY16" fmla="*/ 64496 h 415754"/>
                <a:gd name="connsiteX17" fmla="*/ 514980 w 4117853"/>
                <a:gd name="connsiteY17" fmla="*/ 0 h 415754"/>
                <a:gd name="connsiteX18" fmla="*/ 514980 w 4117853"/>
                <a:gd name="connsiteY18" fmla="*/ 0 h 415754"/>
                <a:gd name="connsiteX19" fmla="*/ 205893 w 4117853"/>
                <a:gd name="connsiteY19" fmla="*/ 64496 h 415754"/>
                <a:gd name="connsiteX20" fmla="*/ 0 w 4117853"/>
                <a:gd name="connsiteY20" fmla="*/ 114109 h 415754"/>
                <a:gd name="connsiteX21" fmla="*/ 0 w 4117853"/>
                <a:gd name="connsiteY21" fmla="*/ 415754 h 415754"/>
                <a:gd name="connsiteX22" fmla="*/ 308591 w 4117853"/>
                <a:gd name="connsiteY22" fmla="*/ 351258 h 415754"/>
                <a:gd name="connsiteX23" fmla="*/ 514980 w 4117853"/>
                <a:gd name="connsiteY23" fmla="*/ 301645 h 415754"/>
                <a:gd name="connsiteX24" fmla="*/ 720376 w 4117853"/>
                <a:gd name="connsiteY24" fmla="*/ 351258 h 415754"/>
                <a:gd name="connsiteX25" fmla="*/ 1029463 w 4117853"/>
                <a:gd name="connsiteY25" fmla="*/ 415754 h 415754"/>
                <a:gd name="connsiteX26" fmla="*/ 1029463 w 4117853"/>
                <a:gd name="connsiteY26" fmla="*/ 415754 h 415754"/>
                <a:gd name="connsiteX27" fmla="*/ 1339543 w 4117853"/>
                <a:gd name="connsiteY27" fmla="*/ 352746 h 415754"/>
                <a:gd name="connsiteX28" fmla="*/ 1545931 w 4117853"/>
                <a:gd name="connsiteY28" fmla="*/ 303134 h 415754"/>
                <a:gd name="connsiteX29" fmla="*/ 1751328 w 4117853"/>
                <a:gd name="connsiteY29" fmla="*/ 352746 h 415754"/>
                <a:gd name="connsiteX30" fmla="*/ 2058927 w 4117853"/>
                <a:gd name="connsiteY30" fmla="*/ 415754 h 415754"/>
                <a:gd name="connsiteX31" fmla="*/ 2367518 w 4117853"/>
                <a:gd name="connsiteY31" fmla="*/ 351258 h 415754"/>
                <a:gd name="connsiteX32" fmla="*/ 2573906 w 4117853"/>
                <a:gd name="connsiteY32" fmla="*/ 301645 h 415754"/>
                <a:gd name="connsiteX33" fmla="*/ 2779303 w 4117853"/>
                <a:gd name="connsiteY33" fmla="*/ 351258 h 415754"/>
                <a:gd name="connsiteX34" fmla="*/ 3088390 w 4117853"/>
                <a:gd name="connsiteY34" fmla="*/ 415754 h 415754"/>
                <a:gd name="connsiteX35" fmla="*/ 3088390 w 4117853"/>
                <a:gd name="connsiteY35" fmla="*/ 415754 h 415754"/>
                <a:gd name="connsiteX36" fmla="*/ 3396981 w 4117853"/>
                <a:gd name="connsiteY36" fmla="*/ 351258 h 415754"/>
                <a:gd name="connsiteX37" fmla="*/ 3603369 w 4117853"/>
                <a:gd name="connsiteY37" fmla="*/ 301645 h 415754"/>
                <a:gd name="connsiteX38" fmla="*/ 3808766 w 4117853"/>
                <a:gd name="connsiteY38" fmla="*/ 351258 h 415754"/>
                <a:gd name="connsiteX39" fmla="*/ 4117853 w 4117853"/>
                <a:gd name="connsiteY39" fmla="*/ 415754 h 415754"/>
                <a:gd name="connsiteX40" fmla="*/ 4117853 w 4117853"/>
                <a:gd name="connsiteY40" fmla="*/ 112124 h 415754"/>
                <a:gd name="connsiteX41" fmla="*/ 3911960 w 4117853"/>
                <a:gd name="connsiteY41" fmla="*/ 64496 h 4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5754">
                  <a:moveTo>
                    <a:pt x="3911960" y="64496"/>
                  </a:moveTo>
                  <a:cubicBezTo>
                    <a:pt x="3813603" y="25302"/>
                    <a:pt x="3709189" y="3478"/>
                    <a:pt x="3603369" y="0"/>
                  </a:cubicBezTo>
                  <a:lnTo>
                    <a:pt x="3603369" y="0"/>
                  </a:lnTo>
                  <a:cubicBezTo>
                    <a:pt x="3497382" y="3423"/>
                    <a:pt x="3392793" y="25248"/>
                    <a:pt x="3294283" y="64496"/>
                  </a:cubicBezTo>
                  <a:cubicBezTo>
                    <a:pt x="3228739" y="91912"/>
                    <a:pt x="3159227" y="108662"/>
                    <a:pt x="3088390" y="114109"/>
                  </a:cubicBezTo>
                  <a:lnTo>
                    <a:pt x="3088390" y="114109"/>
                  </a:lnTo>
                  <a:cubicBezTo>
                    <a:pt x="3017553" y="108662"/>
                    <a:pt x="2948040" y="91912"/>
                    <a:pt x="2882497" y="64496"/>
                  </a:cubicBezTo>
                  <a:cubicBezTo>
                    <a:pt x="2784140" y="25302"/>
                    <a:pt x="2679725" y="3478"/>
                    <a:pt x="2573906" y="0"/>
                  </a:cubicBezTo>
                  <a:lnTo>
                    <a:pt x="2573906" y="0"/>
                  </a:lnTo>
                  <a:cubicBezTo>
                    <a:pt x="2467919" y="3423"/>
                    <a:pt x="2363330" y="25248"/>
                    <a:pt x="2264819" y="64496"/>
                  </a:cubicBezTo>
                  <a:cubicBezTo>
                    <a:pt x="2199276" y="91912"/>
                    <a:pt x="2129764" y="108662"/>
                    <a:pt x="2058927" y="114109"/>
                  </a:cubicBezTo>
                  <a:cubicBezTo>
                    <a:pt x="1988090" y="108662"/>
                    <a:pt x="1918577" y="91912"/>
                    <a:pt x="1853034" y="64496"/>
                  </a:cubicBezTo>
                  <a:cubicBezTo>
                    <a:pt x="1754677" y="25302"/>
                    <a:pt x="1650262" y="3478"/>
                    <a:pt x="1544443" y="0"/>
                  </a:cubicBezTo>
                  <a:lnTo>
                    <a:pt x="1544443" y="0"/>
                  </a:lnTo>
                  <a:cubicBezTo>
                    <a:pt x="1438455" y="3423"/>
                    <a:pt x="1333867" y="25248"/>
                    <a:pt x="1235356" y="64496"/>
                  </a:cubicBezTo>
                  <a:cubicBezTo>
                    <a:pt x="1169813" y="91912"/>
                    <a:pt x="1100300" y="108662"/>
                    <a:pt x="1029463" y="114109"/>
                  </a:cubicBezTo>
                  <a:cubicBezTo>
                    <a:pt x="958626" y="108662"/>
                    <a:pt x="889114" y="91912"/>
                    <a:pt x="823571" y="64496"/>
                  </a:cubicBezTo>
                  <a:cubicBezTo>
                    <a:pt x="725214" y="25302"/>
                    <a:pt x="620799" y="3478"/>
                    <a:pt x="514980" y="0"/>
                  </a:cubicBezTo>
                  <a:lnTo>
                    <a:pt x="514980" y="0"/>
                  </a:lnTo>
                  <a:cubicBezTo>
                    <a:pt x="409052" y="3909"/>
                    <a:pt x="304548" y="25719"/>
                    <a:pt x="205893" y="64496"/>
                  </a:cubicBezTo>
                  <a:cubicBezTo>
                    <a:pt x="140348" y="91912"/>
                    <a:pt x="70838" y="108662"/>
                    <a:pt x="0" y="114109"/>
                  </a:cubicBezTo>
                  <a:lnTo>
                    <a:pt x="0" y="415754"/>
                  </a:lnTo>
                  <a:cubicBezTo>
                    <a:pt x="105762" y="411785"/>
                    <a:pt x="210095" y="389980"/>
                    <a:pt x="308591" y="351258"/>
                  </a:cubicBezTo>
                  <a:cubicBezTo>
                    <a:pt x="374328" y="323901"/>
                    <a:pt x="443994" y="307157"/>
                    <a:pt x="514980" y="301645"/>
                  </a:cubicBezTo>
                  <a:cubicBezTo>
                    <a:pt x="585648" y="307162"/>
                    <a:pt x="654982" y="323906"/>
                    <a:pt x="720376" y="351258"/>
                  </a:cubicBezTo>
                  <a:cubicBezTo>
                    <a:pt x="819046" y="389980"/>
                    <a:pt x="923540" y="411785"/>
                    <a:pt x="1029463" y="415754"/>
                  </a:cubicBezTo>
                  <a:lnTo>
                    <a:pt x="1029463" y="415754"/>
                  </a:lnTo>
                  <a:cubicBezTo>
                    <a:pt x="1135649" y="412490"/>
                    <a:pt x="1240506" y="391181"/>
                    <a:pt x="1339543" y="352746"/>
                  </a:cubicBezTo>
                  <a:cubicBezTo>
                    <a:pt x="1405279" y="325389"/>
                    <a:pt x="1474945" y="308645"/>
                    <a:pt x="1545931" y="303134"/>
                  </a:cubicBezTo>
                  <a:cubicBezTo>
                    <a:pt x="1616639" y="308402"/>
                    <a:pt x="1686013" y="325156"/>
                    <a:pt x="1751328" y="352746"/>
                  </a:cubicBezTo>
                  <a:cubicBezTo>
                    <a:pt x="1849616" y="390799"/>
                    <a:pt x="1953594" y="412098"/>
                    <a:pt x="2058927" y="415754"/>
                  </a:cubicBezTo>
                  <a:cubicBezTo>
                    <a:pt x="2164696" y="411845"/>
                    <a:pt x="2269036" y="390035"/>
                    <a:pt x="2367518" y="351258"/>
                  </a:cubicBezTo>
                  <a:cubicBezTo>
                    <a:pt x="2433254" y="323901"/>
                    <a:pt x="2502921" y="307157"/>
                    <a:pt x="2573906" y="301645"/>
                  </a:cubicBezTo>
                  <a:cubicBezTo>
                    <a:pt x="2644575" y="307162"/>
                    <a:pt x="2713908" y="323906"/>
                    <a:pt x="2779303" y="351258"/>
                  </a:cubicBezTo>
                  <a:cubicBezTo>
                    <a:pt x="2877972" y="389980"/>
                    <a:pt x="2982467" y="411785"/>
                    <a:pt x="3088390" y="415754"/>
                  </a:cubicBezTo>
                  <a:lnTo>
                    <a:pt x="3088390" y="415754"/>
                  </a:lnTo>
                  <a:cubicBezTo>
                    <a:pt x="3194159" y="411845"/>
                    <a:pt x="3298500" y="390035"/>
                    <a:pt x="3396981" y="351258"/>
                  </a:cubicBezTo>
                  <a:cubicBezTo>
                    <a:pt x="3462718" y="323901"/>
                    <a:pt x="3532384" y="307157"/>
                    <a:pt x="3603369" y="301645"/>
                  </a:cubicBezTo>
                  <a:cubicBezTo>
                    <a:pt x="3674078" y="306914"/>
                    <a:pt x="3743451" y="323668"/>
                    <a:pt x="3808766" y="351258"/>
                  </a:cubicBezTo>
                  <a:cubicBezTo>
                    <a:pt x="3907436" y="389980"/>
                    <a:pt x="4011930" y="411785"/>
                    <a:pt x="4117853" y="415754"/>
                  </a:cubicBezTo>
                  <a:lnTo>
                    <a:pt x="4117853" y="112124"/>
                  </a:lnTo>
                  <a:cubicBezTo>
                    <a:pt x="4047125" y="107312"/>
                    <a:pt x="3977618" y="91233"/>
                    <a:pt x="3911960" y="64496"/>
                  </a:cubicBezTo>
                  <a:close/>
                </a:path>
              </a:pathLst>
            </a:custGeom>
            <a:grpFill/>
            <a:ln w="49609" cap="flat">
              <a:noFill/>
              <a:prstDash val="solid"/>
              <a:miter/>
            </a:ln>
          </p:spPr>
          <p:txBody>
            <a:bodyPr rtlCol="0" anchor="ctr"/>
            <a:lstStyle/>
            <a:p>
              <a:endParaRPr lang="en-GB"/>
            </a:p>
          </p:txBody>
        </p:sp>
        <p:sp>
          <p:nvSpPr>
            <p:cNvPr id="117" name="Graphic 62" descr="Waterfall scene with solid fill">
              <a:extLst>
                <a:ext uri="{FF2B5EF4-FFF2-40B4-BE49-F238E27FC236}">
                  <a16:creationId xmlns:a16="http://schemas.microsoft.com/office/drawing/2014/main" id="{0EA61AE5-F7AC-4C8B-B7D8-2797D565CB31}"/>
                </a:ext>
              </a:extLst>
            </p:cNvPr>
            <p:cNvSpPr/>
            <p:nvPr/>
          </p:nvSpPr>
          <p:spPr>
            <a:xfrm>
              <a:off x="5553904" y="6915962"/>
              <a:ext cx="4117853" cy="419227"/>
            </a:xfrm>
            <a:custGeom>
              <a:avLst/>
              <a:gdLst>
                <a:gd name="connsiteX0" fmla="*/ 3911960 w 4117853"/>
                <a:gd name="connsiteY0" fmla="*/ 64497 h 419227"/>
                <a:gd name="connsiteX1" fmla="*/ 3603369 w 4117853"/>
                <a:gd name="connsiteY1" fmla="*/ 0 h 419227"/>
                <a:gd name="connsiteX2" fmla="*/ 3603369 w 4117853"/>
                <a:gd name="connsiteY2" fmla="*/ 0 h 419227"/>
                <a:gd name="connsiteX3" fmla="*/ 3294283 w 4117853"/>
                <a:gd name="connsiteY3" fmla="*/ 64497 h 419227"/>
                <a:gd name="connsiteX4" fmla="*/ 3088390 w 4117853"/>
                <a:gd name="connsiteY4" fmla="*/ 114109 h 419227"/>
                <a:gd name="connsiteX5" fmla="*/ 3088390 w 4117853"/>
                <a:gd name="connsiteY5" fmla="*/ 114109 h 419227"/>
                <a:gd name="connsiteX6" fmla="*/ 2882497 w 4117853"/>
                <a:gd name="connsiteY6" fmla="*/ 64497 h 419227"/>
                <a:gd name="connsiteX7" fmla="*/ 2573906 w 4117853"/>
                <a:gd name="connsiteY7" fmla="*/ 0 h 419227"/>
                <a:gd name="connsiteX8" fmla="*/ 2573906 w 4117853"/>
                <a:gd name="connsiteY8" fmla="*/ 0 h 419227"/>
                <a:gd name="connsiteX9" fmla="*/ 2264819 w 4117853"/>
                <a:gd name="connsiteY9" fmla="*/ 64497 h 419227"/>
                <a:gd name="connsiteX10" fmla="*/ 2058927 w 4117853"/>
                <a:gd name="connsiteY10" fmla="*/ 114109 h 419227"/>
                <a:gd name="connsiteX11" fmla="*/ 1853034 w 4117853"/>
                <a:gd name="connsiteY11" fmla="*/ 64497 h 419227"/>
                <a:gd name="connsiteX12" fmla="*/ 1544443 w 4117853"/>
                <a:gd name="connsiteY12" fmla="*/ 0 h 419227"/>
                <a:gd name="connsiteX13" fmla="*/ 1544443 w 4117853"/>
                <a:gd name="connsiteY13" fmla="*/ 0 h 419227"/>
                <a:gd name="connsiteX14" fmla="*/ 1235356 w 4117853"/>
                <a:gd name="connsiteY14" fmla="*/ 64497 h 419227"/>
                <a:gd name="connsiteX15" fmla="*/ 1029463 w 4117853"/>
                <a:gd name="connsiteY15" fmla="*/ 114109 h 419227"/>
                <a:gd name="connsiteX16" fmla="*/ 823571 w 4117853"/>
                <a:gd name="connsiteY16" fmla="*/ 64497 h 419227"/>
                <a:gd name="connsiteX17" fmla="*/ 514980 w 4117853"/>
                <a:gd name="connsiteY17" fmla="*/ 0 h 419227"/>
                <a:gd name="connsiteX18" fmla="*/ 514980 w 4117853"/>
                <a:gd name="connsiteY18" fmla="*/ 0 h 419227"/>
                <a:gd name="connsiteX19" fmla="*/ 205893 w 4117853"/>
                <a:gd name="connsiteY19" fmla="*/ 64497 h 419227"/>
                <a:gd name="connsiteX20" fmla="*/ 0 w 4117853"/>
                <a:gd name="connsiteY20" fmla="*/ 114109 h 419227"/>
                <a:gd name="connsiteX21" fmla="*/ 0 w 4117853"/>
                <a:gd name="connsiteY21" fmla="*/ 419227 h 419227"/>
                <a:gd name="connsiteX22" fmla="*/ 308591 w 4117853"/>
                <a:gd name="connsiteY22" fmla="*/ 354731 h 419227"/>
                <a:gd name="connsiteX23" fmla="*/ 514980 w 4117853"/>
                <a:gd name="connsiteY23" fmla="*/ 305118 h 419227"/>
                <a:gd name="connsiteX24" fmla="*/ 720376 w 4117853"/>
                <a:gd name="connsiteY24" fmla="*/ 354731 h 419227"/>
                <a:gd name="connsiteX25" fmla="*/ 1029463 w 4117853"/>
                <a:gd name="connsiteY25" fmla="*/ 419227 h 419227"/>
                <a:gd name="connsiteX26" fmla="*/ 1029463 w 4117853"/>
                <a:gd name="connsiteY26" fmla="*/ 419227 h 419227"/>
                <a:gd name="connsiteX27" fmla="*/ 1339543 w 4117853"/>
                <a:gd name="connsiteY27" fmla="*/ 352746 h 419227"/>
                <a:gd name="connsiteX28" fmla="*/ 1545931 w 4117853"/>
                <a:gd name="connsiteY28" fmla="*/ 303134 h 419227"/>
                <a:gd name="connsiteX29" fmla="*/ 1751328 w 4117853"/>
                <a:gd name="connsiteY29" fmla="*/ 352746 h 419227"/>
                <a:gd name="connsiteX30" fmla="*/ 2060415 w 4117853"/>
                <a:gd name="connsiteY30" fmla="*/ 417739 h 419227"/>
                <a:gd name="connsiteX31" fmla="*/ 2369006 w 4117853"/>
                <a:gd name="connsiteY31" fmla="*/ 353242 h 419227"/>
                <a:gd name="connsiteX32" fmla="*/ 2575395 w 4117853"/>
                <a:gd name="connsiteY32" fmla="*/ 303630 h 419227"/>
                <a:gd name="connsiteX33" fmla="*/ 2780791 w 4117853"/>
                <a:gd name="connsiteY33" fmla="*/ 353242 h 419227"/>
                <a:gd name="connsiteX34" fmla="*/ 3089878 w 4117853"/>
                <a:gd name="connsiteY34" fmla="*/ 417739 h 419227"/>
                <a:gd name="connsiteX35" fmla="*/ 3089878 w 4117853"/>
                <a:gd name="connsiteY35" fmla="*/ 417739 h 419227"/>
                <a:gd name="connsiteX36" fmla="*/ 3398469 w 4117853"/>
                <a:gd name="connsiteY36" fmla="*/ 353242 h 419227"/>
                <a:gd name="connsiteX37" fmla="*/ 3604858 w 4117853"/>
                <a:gd name="connsiteY37" fmla="*/ 303630 h 419227"/>
                <a:gd name="connsiteX38" fmla="*/ 3810255 w 4117853"/>
                <a:gd name="connsiteY38" fmla="*/ 353242 h 419227"/>
                <a:gd name="connsiteX39" fmla="*/ 4117853 w 4117853"/>
                <a:gd name="connsiteY39" fmla="*/ 417243 h 419227"/>
                <a:gd name="connsiteX40" fmla="*/ 4117853 w 4117853"/>
                <a:gd name="connsiteY40" fmla="*/ 112125 h 419227"/>
                <a:gd name="connsiteX41" fmla="*/ 3911960 w 4117853"/>
                <a:gd name="connsiteY41" fmla="*/ 64497 h 4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9227">
                  <a:moveTo>
                    <a:pt x="3911960" y="64497"/>
                  </a:moveTo>
                  <a:cubicBezTo>
                    <a:pt x="3813603" y="25303"/>
                    <a:pt x="3709189" y="3478"/>
                    <a:pt x="3603369" y="0"/>
                  </a:cubicBezTo>
                  <a:lnTo>
                    <a:pt x="3603369" y="0"/>
                  </a:lnTo>
                  <a:cubicBezTo>
                    <a:pt x="3497382" y="3423"/>
                    <a:pt x="3392793" y="25248"/>
                    <a:pt x="3294283" y="64497"/>
                  </a:cubicBezTo>
                  <a:cubicBezTo>
                    <a:pt x="3228739" y="91912"/>
                    <a:pt x="3159227" y="108662"/>
                    <a:pt x="3088390" y="114109"/>
                  </a:cubicBezTo>
                  <a:lnTo>
                    <a:pt x="3088390" y="114109"/>
                  </a:lnTo>
                  <a:cubicBezTo>
                    <a:pt x="3017553" y="108662"/>
                    <a:pt x="2948040" y="91912"/>
                    <a:pt x="2882497" y="64497"/>
                  </a:cubicBezTo>
                  <a:cubicBezTo>
                    <a:pt x="2784140" y="25303"/>
                    <a:pt x="2679725" y="3478"/>
                    <a:pt x="2573906" y="0"/>
                  </a:cubicBezTo>
                  <a:lnTo>
                    <a:pt x="2573906" y="0"/>
                  </a:lnTo>
                  <a:cubicBezTo>
                    <a:pt x="2467919" y="3423"/>
                    <a:pt x="2363330" y="25248"/>
                    <a:pt x="2264819" y="64497"/>
                  </a:cubicBezTo>
                  <a:cubicBezTo>
                    <a:pt x="2199276" y="91912"/>
                    <a:pt x="2129764" y="108662"/>
                    <a:pt x="2058927" y="114109"/>
                  </a:cubicBezTo>
                  <a:cubicBezTo>
                    <a:pt x="1988090" y="108662"/>
                    <a:pt x="1918577" y="91912"/>
                    <a:pt x="1853034" y="64497"/>
                  </a:cubicBezTo>
                  <a:cubicBezTo>
                    <a:pt x="1754677" y="25303"/>
                    <a:pt x="1650262" y="3478"/>
                    <a:pt x="1544443" y="0"/>
                  </a:cubicBezTo>
                  <a:lnTo>
                    <a:pt x="1544443" y="0"/>
                  </a:lnTo>
                  <a:cubicBezTo>
                    <a:pt x="1438455" y="3423"/>
                    <a:pt x="1333867" y="25248"/>
                    <a:pt x="1235356" y="64497"/>
                  </a:cubicBezTo>
                  <a:cubicBezTo>
                    <a:pt x="1169813" y="91912"/>
                    <a:pt x="1100300" y="108662"/>
                    <a:pt x="1029463" y="114109"/>
                  </a:cubicBezTo>
                  <a:cubicBezTo>
                    <a:pt x="958626" y="108662"/>
                    <a:pt x="889114" y="91912"/>
                    <a:pt x="823571" y="64497"/>
                  </a:cubicBezTo>
                  <a:cubicBezTo>
                    <a:pt x="725214" y="25303"/>
                    <a:pt x="620799" y="3478"/>
                    <a:pt x="514980" y="0"/>
                  </a:cubicBezTo>
                  <a:lnTo>
                    <a:pt x="514980" y="0"/>
                  </a:lnTo>
                  <a:cubicBezTo>
                    <a:pt x="409052" y="3910"/>
                    <a:pt x="304548" y="25719"/>
                    <a:pt x="205893" y="64497"/>
                  </a:cubicBezTo>
                  <a:cubicBezTo>
                    <a:pt x="140348" y="91912"/>
                    <a:pt x="70838" y="108662"/>
                    <a:pt x="0" y="114109"/>
                  </a:cubicBezTo>
                  <a:lnTo>
                    <a:pt x="0" y="419227"/>
                  </a:lnTo>
                  <a:cubicBezTo>
                    <a:pt x="105762" y="415258"/>
                    <a:pt x="210095" y="393454"/>
                    <a:pt x="308591" y="354731"/>
                  </a:cubicBezTo>
                  <a:cubicBezTo>
                    <a:pt x="374328" y="327374"/>
                    <a:pt x="443994" y="310630"/>
                    <a:pt x="514980" y="305118"/>
                  </a:cubicBezTo>
                  <a:cubicBezTo>
                    <a:pt x="585648" y="310635"/>
                    <a:pt x="654982" y="327379"/>
                    <a:pt x="720376" y="354731"/>
                  </a:cubicBezTo>
                  <a:cubicBezTo>
                    <a:pt x="819046" y="393454"/>
                    <a:pt x="923540" y="415258"/>
                    <a:pt x="1029463" y="419227"/>
                  </a:cubicBezTo>
                  <a:lnTo>
                    <a:pt x="1029463" y="419227"/>
                  </a:lnTo>
                  <a:cubicBezTo>
                    <a:pt x="1135853" y="414851"/>
                    <a:pt x="1240714" y="392372"/>
                    <a:pt x="1339543" y="352746"/>
                  </a:cubicBezTo>
                  <a:cubicBezTo>
                    <a:pt x="1405279" y="325390"/>
                    <a:pt x="1474945" y="308645"/>
                    <a:pt x="1545931" y="303134"/>
                  </a:cubicBezTo>
                  <a:cubicBezTo>
                    <a:pt x="1616639" y="308402"/>
                    <a:pt x="1686013" y="325157"/>
                    <a:pt x="1751328" y="352746"/>
                  </a:cubicBezTo>
                  <a:cubicBezTo>
                    <a:pt x="1849968" y="391638"/>
                    <a:pt x="1954462" y="413611"/>
                    <a:pt x="2060415" y="417739"/>
                  </a:cubicBezTo>
                  <a:cubicBezTo>
                    <a:pt x="2166184" y="413829"/>
                    <a:pt x="2270525" y="392020"/>
                    <a:pt x="2369006" y="353242"/>
                  </a:cubicBezTo>
                  <a:cubicBezTo>
                    <a:pt x="2434743" y="325886"/>
                    <a:pt x="2504409" y="309142"/>
                    <a:pt x="2575395" y="303630"/>
                  </a:cubicBezTo>
                  <a:cubicBezTo>
                    <a:pt x="2646063" y="309147"/>
                    <a:pt x="2715397" y="325891"/>
                    <a:pt x="2780791" y="353242"/>
                  </a:cubicBezTo>
                  <a:cubicBezTo>
                    <a:pt x="2879461" y="391965"/>
                    <a:pt x="2983955" y="413770"/>
                    <a:pt x="3089878" y="417739"/>
                  </a:cubicBezTo>
                  <a:lnTo>
                    <a:pt x="3089878" y="417739"/>
                  </a:lnTo>
                  <a:cubicBezTo>
                    <a:pt x="3195648" y="413829"/>
                    <a:pt x="3299988" y="392020"/>
                    <a:pt x="3398469" y="353242"/>
                  </a:cubicBezTo>
                  <a:cubicBezTo>
                    <a:pt x="3464206" y="325886"/>
                    <a:pt x="3533867" y="309142"/>
                    <a:pt x="3604858" y="303630"/>
                  </a:cubicBezTo>
                  <a:cubicBezTo>
                    <a:pt x="3675566" y="308894"/>
                    <a:pt x="3744939" y="325653"/>
                    <a:pt x="3810255" y="353242"/>
                  </a:cubicBezTo>
                  <a:cubicBezTo>
                    <a:pt x="3908488" y="391633"/>
                    <a:pt x="4012461" y="413269"/>
                    <a:pt x="4117853" y="417243"/>
                  </a:cubicBezTo>
                  <a:lnTo>
                    <a:pt x="4117853" y="112125"/>
                  </a:lnTo>
                  <a:cubicBezTo>
                    <a:pt x="4047125" y="107312"/>
                    <a:pt x="3977618" y="91233"/>
                    <a:pt x="3911960" y="64497"/>
                  </a:cubicBezTo>
                  <a:close/>
                </a:path>
              </a:pathLst>
            </a:custGeom>
            <a:grpFill/>
            <a:ln w="49609" cap="flat">
              <a:noFill/>
              <a:prstDash val="solid"/>
              <a:miter/>
            </a:ln>
          </p:spPr>
          <p:txBody>
            <a:bodyPr rtlCol="0" anchor="ctr"/>
            <a:lstStyle/>
            <a:p>
              <a:endParaRPr lang="en-GB"/>
            </a:p>
          </p:txBody>
        </p:sp>
      </p:grpSp>
      <p:pic>
        <p:nvPicPr>
          <p:cNvPr id="30" name="Graphic 29" descr="Run with solid fill">
            <a:extLst>
              <a:ext uri="{FF2B5EF4-FFF2-40B4-BE49-F238E27FC236}">
                <a16:creationId xmlns:a16="http://schemas.microsoft.com/office/drawing/2014/main" id="{54AE0834-3C57-4C33-9814-6918D537D1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67968" y="5075408"/>
            <a:ext cx="735876" cy="735876"/>
          </a:xfrm>
          <a:prstGeom prst="rect">
            <a:avLst/>
          </a:prstGeom>
        </p:spPr>
      </p:pic>
      <p:pic>
        <p:nvPicPr>
          <p:cNvPr id="32" name="Graphic 31" descr="Fire with solid fill">
            <a:extLst>
              <a:ext uri="{FF2B5EF4-FFF2-40B4-BE49-F238E27FC236}">
                <a16:creationId xmlns:a16="http://schemas.microsoft.com/office/drawing/2014/main" id="{58DE5B8D-9038-484B-858E-AA20F38223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12485" y="5022490"/>
            <a:ext cx="424239" cy="424239"/>
          </a:xfrm>
          <a:prstGeom prst="rect">
            <a:avLst/>
          </a:prstGeom>
        </p:spPr>
      </p:pic>
      <p:pic>
        <p:nvPicPr>
          <p:cNvPr id="43" name="Graphic 42" descr="Deciduous tree with solid fill">
            <a:extLst>
              <a:ext uri="{FF2B5EF4-FFF2-40B4-BE49-F238E27FC236}">
                <a16:creationId xmlns:a16="http://schemas.microsoft.com/office/drawing/2014/main" id="{93C0AA88-223D-4559-BE43-C1D48A80C31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87748" y="5421674"/>
            <a:ext cx="475309" cy="475309"/>
          </a:xfrm>
          <a:prstGeom prst="rect">
            <a:avLst/>
          </a:prstGeom>
        </p:spPr>
      </p:pic>
      <p:grpSp>
        <p:nvGrpSpPr>
          <p:cNvPr id="51" name="Group 50">
            <a:extLst>
              <a:ext uri="{FF2B5EF4-FFF2-40B4-BE49-F238E27FC236}">
                <a16:creationId xmlns:a16="http://schemas.microsoft.com/office/drawing/2014/main" id="{5AB6DEE8-A5D9-4106-920B-2E0D3DEF7E82}"/>
              </a:ext>
            </a:extLst>
          </p:cNvPr>
          <p:cNvGrpSpPr/>
          <p:nvPr/>
        </p:nvGrpSpPr>
        <p:grpSpPr>
          <a:xfrm>
            <a:off x="5143172" y="5199139"/>
            <a:ext cx="901250" cy="546128"/>
            <a:chOff x="4286897" y="5210739"/>
            <a:chExt cx="901250" cy="546128"/>
          </a:xfrm>
        </p:grpSpPr>
        <p:sp>
          <p:nvSpPr>
            <p:cNvPr id="141" name="Freeform: Shape 140" descr="Waterfall scene with solid fill">
              <a:extLst>
                <a:ext uri="{FF2B5EF4-FFF2-40B4-BE49-F238E27FC236}">
                  <a16:creationId xmlns:a16="http://schemas.microsoft.com/office/drawing/2014/main" id="{02A50044-AC63-4626-B565-9E7A8878B7D9}"/>
                </a:ext>
              </a:extLst>
            </p:cNvPr>
            <p:cNvSpPr/>
            <p:nvPr/>
          </p:nvSpPr>
          <p:spPr>
            <a:xfrm flipH="1">
              <a:off x="4890176" y="5533566"/>
              <a:ext cx="297971" cy="192278"/>
            </a:xfrm>
            <a:custGeom>
              <a:avLst/>
              <a:gdLst>
                <a:gd name="connsiteX0" fmla="*/ 216271 w 297971"/>
                <a:gd name="connsiteY0" fmla="*/ 110755 h 192278"/>
                <a:gd name="connsiteX1" fmla="*/ 172990 w 297971"/>
                <a:gd name="connsiteY1" fmla="*/ 123298 h 192278"/>
                <a:gd name="connsiteX2" fmla="*/ 144158 w 297971"/>
                <a:gd name="connsiteY2" fmla="*/ 132946 h 192278"/>
                <a:gd name="connsiteX3" fmla="*/ 115326 w 297971"/>
                <a:gd name="connsiteY3" fmla="*/ 123298 h 192278"/>
                <a:gd name="connsiteX4" fmla="*/ 72114 w 297971"/>
                <a:gd name="connsiteY4" fmla="*/ 110755 h 192278"/>
                <a:gd name="connsiteX5" fmla="*/ 28832 w 297971"/>
                <a:gd name="connsiteY5" fmla="*/ 123298 h 192278"/>
                <a:gd name="connsiteX6" fmla="*/ 0 w 297971"/>
                <a:gd name="connsiteY6" fmla="*/ 132946 h 192278"/>
                <a:gd name="connsiteX7" fmla="*/ 0 w 297971"/>
                <a:gd name="connsiteY7" fmla="*/ 192278 h 192278"/>
                <a:gd name="connsiteX8" fmla="*/ 43213 w 297971"/>
                <a:gd name="connsiteY8" fmla="*/ 179736 h 192278"/>
                <a:gd name="connsiteX9" fmla="*/ 72114 w 297971"/>
                <a:gd name="connsiteY9" fmla="*/ 170089 h 192278"/>
                <a:gd name="connsiteX10" fmla="*/ 100876 w 297971"/>
                <a:gd name="connsiteY10" fmla="*/ 179736 h 192278"/>
                <a:gd name="connsiteX11" fmla="*/ 144158 w 297971"/>
                <a:gd name="connsiteY11" fmla="*/ 192278 h 192278"/>
                <a:gd name="connsiteX12" fmla="*/ 187579 w 297971"/>
                <a:gd name="connsiteY12" fmla="*/ 179351 h 192278"/>
                <a:gd name="connsiteX13" fmla="*/ 216480 w 297971"/>
                <a:gd name="connsiteY13" fmla="*/ 169703 h 192278"/>
                <a:gd name="connsiteX14" fmla="*/ 245242 w 297971"/>
                <a:gd name="connsiteY14" fmla="*/ 179351 h 192278"/>
                <a:gd name="connsiteX15" fmla="*/ 288524 w 297971"/>
                <a:gd name="connsiteY15" fmla="*/ 191989 h 192278"/>
                <a:gd name="connsiteX16" fmla="*/ 297971 w 297971"/>
                <a:gd name="connsiteY16" fmla="*/ 189247 h 192278"/>
                <a:gd name="connsiteX17" fmla="*/ 297971 w 297971"/>
                <a:gd name="connsiteY17" fmla="*/ 129715 h 192278"/>
                <a:gd name="connsiteX18" fmla="*/ 288316 w 297971"/>
                <a:gd name="connsiteY18" fmla="*/ 132946 h 192278"/>
                <a:gd name="connsiteX19" fmla="*/ 259484 w 297971"/>
                <a:gd name="connsiteY19" fmla="*/ 123298 h 192278"/>
                <a:gd name="connsiteX20" fmla="*/ 216271 w 297971"/>
                <a:gd name="connsiteY20" fmla="*/ 110755 h 192278"/>
                <a:gd name="connsiteX21" fmla="*/ 216271 w 297971"/>
                <a:gd name="connsiteY21" fmla="*/ 0 h 192278"/>
                <a:gd name="connsiteX22" fmla="*/ 172990 w 297971"/>
                <a:gd name="connsiteY22" fmla="*/ 12542 h 192278"/>
                <a:gd name="connsiteX23" fmla="*/ 144158 w 297971"/>
                <a:gd name="connsiteY23" fmla="*/ 22189 h 192278"/>
                <a:gd name="connsiteX24" fmla="*/ 115326 w 297971"/>
                <a:gd name="connsiteY24" fmla="*/ 12542 h 192278"/>
                <a:gd name="connsiteX25" fmla="*/ 72114 w 297971"/>
                <a:gd name="connsiteY25" fmla="*/ 0 h 192278"/>
                <a:gd name="connsiteX26" fmla="*/ 28832 w 297971"/>
                <a:gd name="connsiteY26" fmla="*/ 12542 h 192278"/>
                <a:gd name="connsiteX27" fmla="*/ 0 w 297971"/>
                <a:gd name="connsiteY27" fmla="*/ 22189 h 192278"/>
                <a:gd name="connsiteX28" fmla="*/ 0 w 297971"/>
                <a:gd name="connsiteY28" fmla="*/ 80848 h 192278"/>
                <a:gd name="connsiteX29" fmla="*/ 43213 w 297971"/>
                <a:gd name="connsiteY29" fmla="*/ 68306 h 192278"/>
                <a:gd name="connsiteX30" fmla="*/ 72114 w 297971"/>
                <a:gd name="connsiteY30" fmla="*/ 58658 h 192278"/>
                <a:gd name="connsiteX31" fmla="*/ 100876 w 297971"/>
                <a:gd name="connsiteY31" fmla="*/ 68306 h 192278"/>
                <a:gd name="connsiteX32" fmla="*/ 144158 w 297971"/>
                <a:gd name="connsiteY32" fmla="*/ 80848 h 192278"/>
                <a:gd name="connsiteX33" fmla="*/ 187579 w 297971"/>
                <a:gd name="connsiteY33" fmla="*/ 68596 h 192278"/>
                <a:gd name="connsiteX34" fmla="*/ 216480 w 297971"/>
                <a:gd name="connsiteY34" fmla="*/ 58948 h 192278"/>
                <a:gd name="connsiteX35" fmla="*/ 245242 w 297971"/>
                <a:gd name="connsiteY35" fmla="*/ 68596 h 192278"/>
                <a:gd name="connsiteX36" fmla="*/ 288316 w 297971"/>
                <a:gd name="connsiteY36" fmla="*/ 80848 h 192278"/>
                <a:gd name="connsiteX37" fmla="*/ 297971 w 297971"/>
                <a:gd name="connsiteY37" fmla="*/ 78046 h 192278"/>
                <a:gd name="connsiteX38" fmla="*/ 297971 w 297971"/>
                <a:gd name="connsiteY38" fmla="*/ 18959 h 192278"/>
                <a:gd name="connsiteX39" fmla="*/ 288316 w 297971"/>
                <a:gd name="connsiteY39" fmla="*/ 22189 h 192278"/>
                <a:gd name="connsiteX40" fmla="*/ 259484 w 297971"/>
                <a:gd name="connsiteY40" fmla="*/ 12542 h 192278"/>
                <a:gd name="connsiteX41" fmla="*/ 216271 w 297971"/>
                <a:gd name="connsiteY41" fmla="*/ 0 h 19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7971" h="192278">
                  <a:moveTo>
                    <a:pt x="216271" y="110755"/>
                  </a:moveTo>
                  <a:cubicBezTo>
                    <a:pt x="201430" y="111421"/>
                    <a:pt x="186784" y="115665"/>
                    <a:pt x="172990" y="123298"/>
                  </a:cubicBezTo>
                  <a:cubicBezTo>
                    <a:pt x="163811" y="128629"/>
                    <a:pt x="154077" y="131887"/>
                    <a:pt x="144158" y="132946"/>
                  </a:cubicBezTo>
                  <a:cubicBezTo>
                    <a:pt x="134239" y="131887"/>
                    <a:pt x="124505" y="128629"/>
                    <a:pt x="115326" y="123298"/>
                  </a:cubicBezTo>
                  <a:cubicBezTo>
                    <a:pt x="101553" y="115676"/>
                    <a:pt x="86932" y="111432"/>
                    <a:pt x="72114" y="110755"/>
                  </a:cubicBezTo>
                  <a:cubicBezTo>
                    <a:pt x="57281" y="111517"/>
                    <a:pt x="42647" y="115757"/>
                    <a:pt x="28832" y="123298"/>
                  </a:cubicBezTo>
                  <a:cubicBezTo>
                    <a:pt x="19654" y="128629"/>
                    <a:pt x="9920" y="131887"/>
                    <a:pt x="0" y="132946"/>
                  </a:cubicBezTo>
                  <a:lnTo>
                    <a:pt x="0" y="192278"/>
                  </a:lnTo>
                  <a:cubicBezTo>
                    <a:pt x="14810" y="191506"/>
                    <a:pt x="29421" y="187266"/>
                    <a:pt x="43213" y="179736"/>
                  </a:cubicBezTo>
                  <a:cubicBezTo>
                    <a:pt x="52418" y="174417"/>
                    <a:pt x="62174" y="171161"/>
                    <a:pt x="72114" y="170089"/>
                  </a:cubicBezTo>
                  <a:cubicBezTo>
                    <a:pt x="82010" y="171162"/>
                    <a:pt x="91718" y="174418"/>
                    <a:pt x="100876" y="179736"/>
                  </a:cubicBezTo>
                  <a:cubicBezTo>
                    <a:pt x="114693" y="187266"/>
                    <a:pt x="129326" y="191506"/>
                    <a:pt x="144158" y="192278"/>
                  </a:cubicBezTo>
                  <a:cubicBezTo>
                    <a:pt x="159055" y="191428"/>
                    <a:pt x="173740" y="187056"/>
                    <a:pt x="187579" y="179351"/>
                  </a:cubicBezTo>
                  <a:cubicBezTo>
                    <a:pt x="196784" y="174032"/>
                    <a:pt x="206539" y="170775"/>
                    <a:pt x="216480" y="169703"/>
                  </a:cubicBezTo>
                  <a:cubicBezTo>
                    <a:pt x="226381" y="170728"/>
                    <a:pt x="236095" y="173986"/>
                    <a:pt x="245242" y="179351"/>
                  </a:cubicBezTo>
                  <a:cubicBezTo>
                    <a:pt x="259054" y="186913"/>
                    <a:pt x="273687" y="191187"/>
                    <a:pt x="288524" y="191989"/>
                  </a:cubicBezTo>
                  <a:lnTo>
                    <a:pt x="297971" y="189247"/>
                  </a:lnTo>
                  <a:lnTo>
                    <a:pt x="297971" y="129715"/>
                  </a:lnTo>
                  <a:lnTo>
                    <a:pt x="288316" y="132946"/>
                  </a:lnTo>
                  <a:cubicBezTo>
                    <a:pt x="278396" y="131887"/>
                    <a:pt x="268662" y="128629"/>
                    <a:pt x="259484" y="123298"/>
                  </a:cubicBezTo>
                  <a:cubicBezTo>
                    <a:pt x="245711" y="115676"/>
                    <a:pt x="231089" y="111432"/>
                    <a:pt x="216271" y="110755"/>
                  </a:cubicBezTo>
                  <a:close/>
                  <a:moveTo>
                    <a:pt x="216271" y="0"/>
                  </a:moveTo>
                  <a:cubicBezTo>
                    <a:pt x="201430" y="666"/>
                    <a:pt x="186784" y="4910"/>
                    <a:pt x="172990" y="12542"/>
                  </a:cubicBezTo>
                  <a:cubicBezTo>
                    <a:pt x="163811" y="17874"/>
                    <a:pt x="154077" y="21130"/>
                    <a:pt x="144158" y="22189"/>
                  </a:cubicBezTo>
                  <a:cubicBezTo>
                    <a:pt x="134239" y="21130"/>
                    <a:pt x="124505" y="17874"/>
                    <a:pt x="115326" y="12542"/>
                  </a:cubicBezTo>
                  <a:cubicBezTo>
                    <a:pt x="101553" y="4921"/>
                    <a:pt x="86932" y="677"/>
                    <a:pt x="72114" y="0"/>
                  </a:cubicBezTo>
                  <a:cubicBezTo>
                    <a:pt x="57281" y="760"/>
                    <a:pt x="42647" y="5001"/>
                    <a:pt x="28832" y="12542"/>
                  </a:cubicBezTo>
                  <a:cubicBezTo>
                    <a:pt x="19654" y="17874"/>
                    <a:pt x="9920" y="21130"/>
                    <a:pt x="0" y="22189"/>
                  </a:cubicBezTo>
                  <a:lnTo>
                    <a:pt x="0" y="80848"/>
                  </a:lnTo>
                  <a:cubicBezTo>
                    <a:pt x="14810" y="80076"/>
                    <a:pt x="29421" y="75836"/>
                    <a:pt x="43213" y="68306"/>
                  </a:cubicBezTo>
                  <a:cubicBezTo>
                    <a:pt x="52418" y="62985"/>
                    <a:pt x="62174" y="59730"/>
                    <a:pt x="72114" y="58658"/>
                  </a:cubicBezTo>
                  <a:cubicBezTo>
                    <a:pt x="82010" y="59730"/>
                    <a:pt x="91718" y="62987"/>
                    <a:pt x="100876" y="68306"/>
                  </a:cubicBezTo>
                  <a:cubicBezTo>
                    <a:pt x="114693" y="75836"/>
                    <a:pt x="129326" y="80076"/>
                    <a:pt x="144158" y="80848"/>
                  </a:cubicBezTo>
                  <a:cubicBezTo>
                    <a:pt x="159027" y="80213"/>
                    <a:pt x="173710" y="76069"/>
                    <a:pt x="187579" y="68596"/>
                  </a:cubicBezTo>
                  <a:cubicBezTo>
                    <a:pt x="196784" y="63275"/>
                    <a:pt x="206539" y="60019"/>
                    <a:pt x="216480" y="58948"/>
                  </a:cubicBezTo>
                  <a:cubicBezTo>
                    <a:pt x="226381" y="59972"/>
                    <a:pt x="236095" y="63229"/>
                    <a:pt x="245242" y="68596"/>
                  </a:cubicBezTo>
                  <a:cubicBezTo>
                    <a:pt x="259005" y="75995"/>
                    <a:pt x="273566" y="80137"/>
                    <a:pt x="288316" y="80848"/>
                  </a:cubicBezTo>
                  <a:lnTo>
                    <a:pt x="297971" y="78046"/>
                  </a:lnTo>
                  <a:lnTo>
                    <a:pt x="297971" y="18959"/>
                  </a:lnTo>
                  <a:lnTo>
                    <a:pt x="288316" y="22189"/>
                  </a:lnTo>
                  <a:cubicBezTo>
                    <a:pt x="278396" y="21130"/>
                    <a:pt x="268662" y="17874"/>
                    <a:pt x="259484" y="12542"/>
                  </a:cubicBezTo>
                  <a:cubicBezTo>
                    <a:pt x="245711" y="4921"/>
                    <a:pt x="231089" y="677"/>
                    <a:pt x="216271" y="0"/>
                  </a:cubicBezTo>
                  <a:close/>
                </a:path>
              </a:pathLst>
            </a:custGeom>
            <a:solidFill>
              <a:schemeClr val="bg1"/>
            </a:solidFill>
            <a:ln w="49609" cap="flat">
              <a:noFill/>
              <a:prstDash val="solid"/>
              <a:miter/>
            </a:ln>
          </p:spPr>
          <p:txBody>
            <a:bodyPr wrap="square" rtlCol="0" anchor="ctr">
              <a:noAutofit/>
            </a:bodyPr>
            <a:lstStyle/>
            <a:p>
              <a:endParaRPr lang="en-GB" dirty="0"/>
            </a:p>
          </p:txBody>
        </p:sp>
        <p:sp>
          <p:nvSpPr>
            <p:cNvPr id="143" name="Freeform: Shape 142" descr="Waterfall scene with solid fill">
              <a:extLst>
                <a:ext uri="{FF2B5EF4-FFF2-40B4-BE49-F238E27FC236}">
                  <a16:creationId xmlns:a16="http://schemas.microsoft.com/office/drawing/2014/main" id="{76BDDE26-1D79-4F30-8710-FF462AAEAA8D}"/>
                </a:ext>
              </a:extLst>
            </p:cNvPr>
            <p:cNvSpPr/>
            <p:nvPr/>
          </p:nvSpPr>
          <p:spPr>
            <a:xfrm flipH="1">
              <a:off x="4286897" y="5533566"/>
              <a:ext cx="297971" cy="192278"/>
            </a:xfrm>
            <a:custGeom>
              <a:avLst/>
              <a:gdLst>
                <a:gd name="connsiteX0" fmla="*/ 216271 w 297971"/>
                <a:gd name="connsiteY0" fmla="*/ 110755 h 192278"/>
                <a:gd name="connsiteX1" fmla="*/ 172990 w 297971"/>
                <a:gd name="connsiteY1" fmla="*/ 123298 h 192278"/>
                <a:gd name="connsiteX2" fmla="*/ 144158 w 297971"/>
                <a:gd name="connsiteY2" fmla="*/ 132946 h 192278"/>
                <a:gd name="connsiteX3" fmla="*/ 115326 w 297971"/>
                <a:gd name="connsiteY3" fmla="*/ 123298 h 192278"/>
                <a:gd name="connsiteX4" fmla="*/ 72114 w 297971"/>
                <a:gd name="connsiteY4" fmla="*/ 110755 h 192278"/>
                <a:gd name="connsiteX5" fmla="*/ 28832 w 297971"/>
                <a:gd name="connsiteY5" fmla="*/ 123298 h 192278"/>
                <a:gd name="connsiteX6" fmla="*/ 0 w 297971"/>
                <a:gd name="connsiteY6" fmla="*/ 132946 h 192278"/>
                <a:gd name="connsiteX7" fmla="*/ 0 w 297971"/>
                <a:gd name="connsiteY7" fmla="*/ 192278 h 192278"/>
                <a:gd name="connsiteX8" fmla="*/ 43213 w 297971"/>
                <a:gd name="connsiteY8" fmla="*/ 179736 h 192278"/>
                <a:gd name="connsiteX9" fmla="*/ 72114 w 297971"/>
                <a:gd name="connsiteY9" fmla="*/ 170089 h 192278"/>
                <a:gd name="connsiteX10" fmla="*/ 100876 w 297971"/>
                <a:gd name="connsiteY10" fmla="*/ 179736 h 192278"/>
                <a:gd name="connsiteX11" fmla="*/ 144158 w 297971"/>
                <a:gd name="connsiteY11" fmla="*/ 192278 h 192278"/>
                <a:gd name="connsiteX12" fmla="*/ 187579 w 297971"/>
                <a:gd name="connsiteY12" fmla="*/ 179351 h 192278"/>
                <a:gd name="connsiteX13" fmla="*/ 216480 w 297971"/>
                <a:gd name="connsiteY13" fmla="*/ 169703 h 192278"/>
                <a:gd name="connsiteX14" fmla="*/ 245242 w 297971"/>
                <a:gd name="connsiteY14" fmla="*/ 179351 h 192278"/>
                <a:gd name="connsiteX15" fmla="*/ 288524 w 297971"/>
                <a:gd name="connsiteY15" fmla="*/ 191989 h 192278"/>
                <a:gd name="connsiteX16" fmla="*/ 297971 w 297971"/>
                <a:gd name="connsiteY16" fmla="*/ 189247 h 192278"/>
                <a:gd name="connsiteX17" fmla="*/ 297971 w 297971"/>
                <a:gd name="connsiteY17" fmla="*/ 129715 h 192278"/>
                <a:gd name="connsiteX18" fmla="*/ 288316 w 297971"/>
                <a:gd name="connsiteY18" fmla="*/ 132946 h 192278"/>
                <a:gd name="connsiteX19" fmla="*/ 259484 w 297971"/>
                <a:gd name="connsiteY19" fmla="*/ 123298 h 192278"/>
                <a:gd name="connsiteX20" fmla="*/ 216271 w 297971"/>
                <a:gd name="connsiteY20" fmla="*/ 110755 h 192278"/>
                <a:gd name="connsiteX21" fmla="*/ 216271 w 297971"/>
                <a:gd name="connsiteY21" fmla="*/ 0 h 192278"/>
                <a:gd name="connsiteX22" fmla="*/ 172990 w 297971"/>
                <a:gd name="connsiteY22" fmla="*/ 12542 h 192278"/>
                <a:gd name="connsiteX23" fmla="*/ 144158 w 297971"/>
                <a:gd name="connsiteY23" fmla="*/ 22189 h 192278"/>
                <a:gd name="connsiteX24" fmla="*/ 115326 w 297971"/>
                <a:gd name="connsiteY24" fmla="*/ 12542 h 192278"/>
                <a:gd name="connsiteX25" fmla="*/ 72114 w 297971"/>
                <a:gd name="connsiteY25" fmla="*/ 0 h 192278"/>
                <a:gd name="connsiteX26" fmla="*/ 28832 w 297971"/>
                <a:gd name="connsiteY26" fmla="*/ 12542 h 192278"/>
                <a:gd name="connsiteX27" fmla="*/ 0 w 297971"/>
                <a:gd name="connsiteY27" fmla="*/ 22189 h 192278"/>
                <a:gd name="connsiteX28" fmla="*/ 0 w 297971"/>
                <a:gd name="connsiteY28" fmla="*/ 80848 h 192278"/>
                <a:gd name="connsiteX29" fmla="*/ 43213 w 297971"/>
                <a:gd name="connsiteY29" fmla="*/ 68306 h 192278"/>
                <a:gd name="connsiteX30" fmla="*/ 72114 w 297971"/>
                <a:gd name="connsiteY30" fmla="*/ 58658 h 192278"/>
                <a:gd name="connsiteX31" fmla="*/ 100876 w 297971"/>
                <a:gd name="connsiteY31" fmla="*/ 68306 h 192278"/>
                <a:gd name="connsiteX32" fmla="*/ 144158 w 297971"/>
                <a:gd name="connsiteY32" fmla="*/ 80848 h 192278"/>
                <a:gd name="connsiteX33" fmla="*/ 187579 w 297971"/>
                <a:gd name="connsiteY33" fmla="*/ 68596 h 192278"/>
                <a:gd name="connsiteX34" fmla="*/ 216480 w 297971"/>
                <a:gd name="connsiteY34" fmla="*/ 58948 h 192278"/>
                <a:gd name="connsiteX35" fmla="*/ 245242 w 297971"/>
                <a:gd name="connsiteY35" fmla="*/ 68596 h 192278"/>
                <a:gd name="connsiteX36" fmla="*/ 288316 w 297971"/>
                <a:gd name="connsiteY36" fmla="*/ 80848 h 192278"/>
                <a:gd name="connsiteX37" fmla="*/ 297971 w 297971"/>
                <a:gd name="connsiteY37" fmla="*/ 78046 h 192278"/>
                <a:gd name="connsiteX38" fmla="*/ 297971 w 297971"/>
                <a:gd name="connsiteY38" fmla="*/ 18959 h 192278"/>
                <a:gd name="connsiteX39" fmla="*/ 288316 w 297971"/>
                <a:gd name="connsiteY39" fmla="*/ 22189 h 192278"/>
                <a:gd name="connsiteX40" fmla="*/ 259484 w 297971"/>
                <a:gd name="connsiteY40" fmla="*/ 12542 h 192278"/>
                <a:gd name="connsiteX41" fmla="*/ 216271 w 297971"/>
                <a:gd name="connsiteY41" fmla="*/ 0 h 19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7971" h="192278">
                  <a:moveTo>
                    <a:pt x="216271" y="110755"/>
                  </a:moveTo>
                  <a:cubicBezTo>
                    <a:pt x="201430" y="111421"/>
                    <a:pt x="186784" y="115665"/>
                    <a:pt x="172990" y="123298"/>
                  </a:cubicBezTo>
                  <a:cubicBezTo>
                    <a:pt x="163811" y="128629"/>
                    <a:pt x="154077" y="131887"/>
                    <a:pt x="144158" y="132946"/>
                  </a:cubicBezTo>
                  <a:cubicBezTo>
                    <a:pt x="134239" y="131887"/>
                    <a:pt x="124505" y="128629"/>
                    <a:pt x="115326" y="123298"/>
                  </a:cubicBezTo>
                  <a:cubicBezTo>
                    <a:pt x="101553" y="115676"/>
                    <a:pt x="86932" y="111432"/>
                    <a:pt x="72114" y="110755"/>
                  </a:cubicBezTo>
                  <a:cubicBezTo>
                    <a:pt x="57281" y="111517"/>
                    <a:pt x="42647" y="115757"/>
                    <a:pt x="28832" y="123298"/>
                  </a:cubicBezTo>
                  <a:cubicBezTo>
                    <a:pt x="19654" y="128629"/>
                    <a:pt x="9920" y="131887"/>
                    <a:pt x="0" y="132946"/>
                  </a:cubicBezTo>
                  <a:lnTo>
                    <a:pt x="0" y="192278"/>
                  </a:lnTo>
                  <a:cubicBezTo>
                    <a:pt x="14810" y="191506"/>
                    <a:pt x="29421" y="187266"/>
                    <a:pt x="43213" y="179736"/>
                  </a:cubicBezTo>
                  <a:cubicBezTo>
                    <a:pt x="52418" y="174417"/>
                    <a:pt x="62174" y="171161"/>
                    <a:pt x="72114" y="170089"/>
                  </a:cubicBezTo>
                  <a:cubicBezTo>
                    <a:pt x="82010" y="171162"/>
                    <a:pt x="91718" y="174418"/>
                    <a:pt x="100876" y="179736"/>
                  </a:cubicBezTo>
                  <a:cubicBezTo>
                    <a:pt x="114693" y="187266"/>
                    <a:pt x="129326" y="191506"/>
                    <a:pt x="144158" y="192278"/>
                  </a:cubicBezTo>
                  <a:cubicBezTo>
                    <a:pt x="159055" y="191428"/>
                    <a:pt x="173740" y="187056"/>
                    <a:pt x="187579" y="179351"/>
                  </a:cubicBezTo>
                  <a:cubicBezTo>
                    <a:pt x="196784" y="174032"/>
                    <a:pt x="206539" y="170775"/>
                    <a:pt x="216480" y="169703"/>
                  </a:cubicBezTo>
                  <a:cubicBezTo>
                    <a:pt x="226381" y="170728"/>
                    <a:pt x="236095" y="173986"/>
                    <a:pt x="245242" y="179351"/>
                  </a:cubicBezTo>
                  <a:cubicBezTo>
                    <a:pt x="259054" y="186913"/>
                    <a:pt x="273687" y="191187"/>
                    <a:pt x="288524" y="191989"/>
                  </a:cubicBezTo>
                  <a:lnTo>
                    <a:pt x="297971" y="189247"/>
                  </a:lnTo>
                  <a:lnTo>
                    <a:pt x="297971" y="129715"/>
                  </a:lnTo>
                  <a:lnTo>
                    <a:pt x="288316" y="132946"/>
                  </a:lnTo>
                  <a:cubicBezTo>
                    <a:pt x="278396" y="131887"/>
                    <a:pt x="268662" y="128629"/>
                    <a:pt x="259484" y="123298"/>
                  </a:cubicBezTo>
                  <a:cubicBezTo>
                    <a:pt x="245711" y="115676"/>
                    <a:pt x="231089" y="111432"/>
                    <a:pt x="216271" y="110755"/>
                  </a:cubicBezTo>
                  <a:close/>
                  <a:moveTo>
                    <a:pt x="216271" y="0"/>
                  </a:moveTo>
                  <a:cubicBezTo>
                    <a:pt x="201430" y="666"/>
                    <a:pt x="186784" y="4910"/>
                    <a:pt x="172990" y="12542"/>
                  </a:cubicBezTo>
                  <a:cubicBezTo>
                    <a:pt x="163811" y="17874"/>
                    <a:pt x="154077" y="21130"/>
                    <a:pt x="144158" y="22189"/>
                  </a:cubicBezTo>
                  <a:cubicBezTo>
                    <a:pt x="134239" y="21130"/>
                    <a:pt x="124505" y="17874"/>
                    <a:pt x="115326" y="12542"/>
                  </a:cubicBezTo>
                  <a:cubicBezTo>
                    <a:pt x="101553" y="4921"/>
                    <a:pt x="86932" y="677"/>
                    <a:pt x="72114" y="0"/>
                  </a:cubicBezTo>
                  <a:cubicBezTo>
                    <a:pt x="57281" y="760"/>
                    <a:pt x="42647" y="5001"/>
                    <a:pt x="28832" y="12542"/>
                  </a:cubicBezTo>
                  <a:cubicBezTo>
                    <a:pt x="19654" y="17874"/>
                    <a:pt x="9920" y="21130"/>
                    <a:pt x="0" y="22189"/>
                  </a:cubicBezTo>
                  <a:lnTo>
                    <a:pt x="0" y="80848"/>
                  </a:lnTo>
                  <a:cubicBezTo>
                    <a:pt x="14810" y="80076"/>
                    <a:pt x="29421" y="75836"/>
                    <a:pt x="43213" y="68306"/>
                  </a:cubicBezTo>
                  <a:cubicBezTo>
                    <a:pt x="52418" y="62985"/>
                    <a:pt x="62174" y="59730"/>
                    <a:pt x="72114" y="58658"/>
                  </a:cubicBezTo>
                  <a:cubicBezTo>
                    <a:pt x="82010" y="59730"/>
                    <a:pt x="91718" y="62987"/>
                    <a:pt x="100876" y="68306"/>
                  </a:cubicBezTo>
                  <a:cubicBezTo>
                    <a:pt x="114693" y="75836"/>
                    <a:pt x="129326" y="80076"/>
                    <a:pt x="144158" y="80848"/>
                  </a:cubicBezTo>
                  <a:cubicBezTo>
                    <a:pt x="159027" y="80213"/>
                    <a:pt x="173710" y="76069"/>
                    <a:pt x="187579" y="68596"/>
                  </a:cubicBezTo>
                  <a:cubicBezTo>
                    <a:pt x="196784" y="63275"/>
                    <a:pt x="206539" y="60019"/>
                    <a:pt x="216480" y="58948"/>
                  </a:cubicBezTo>
                  <a:cubicBezTo>
                    <a:pt x="226381" y="59972"/>
                    <a:pt x="236095" y="63229"/>
                    <a:pt x="245242" y="68596"/>
                  </a:cubicBezTo>
                  <a:cubicBezTo>
                    <a:pt x="259005" y="75995"/>
                    <a:pt x="273566" y="80137"/>
                    <a:pt x="288316" y="80848"/>
                  </a:cubicBezTo>
                  <a:lnTo>
                    <a:pt x="297971" y="78046"/>
                  </a:lnTo>
                  <a:lnTo>
                    <a:pt x="297971" y="18959"/>
                  </a:lnTo>
                  <a:lnTo>
                    <a:pt x="288316" y="22189"/>
                  </a:lnTo>
                  <a:cubicBezTo>
                    <a:pt x="278396" y="21130"/>
                    <a:pt x="268662" y="17874"/>
                    <a:pt x="259484" y="12542"/>
                  </a:cubicBezTo>
                  <a:cubicBezTo>
                    <a:pt x="245711" y="4921"/>
                    <a:pt x="231089" y="677"/>
                    <a:pt x="216271" y="0"/>
                  </a:cubicBezTo>
                  <a:close/>
                </a:path>
              </a:pathLst>
            </a:custGeom>
            <a:solidFill>
              <a:schemeClr val="bg1"/>
            </a:solidFill>
            <a:ln w="49609" cap="flat">
              <a:noFill/>
              <a:prstDash val="solid"/>
              <a:miter/>
            </a:ln>
          </p:spPr>
          <p:txBody>
            <a:bodyPr wrap="square" rtlCol="0" anchor="ctr">
              <a:noAutofit/>
            </a:bodyPr>
            <a:lstStyle/>
            <a:p>
              <a:endParaRPr lang="en-GB"/>
            </a:p>
          </p:txBody>
        </p:sp>
        <p:pic>
          <p:nvPicPr>
            <p:cNvPr id="48" name="Graphic 47" descr="Man with solid fill">
              <a:extLst>
                <a:ext uri="{FF2B5EF4-FFF2-40B4-BE49-F238E27FC236}">
                  <a16:creationId xmlns:a16="http://schemas.microsoft.com/office/drawing/2014/main" id="{DD6E5F83-0B4E-428E-BF2F-4F32ECEE546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56300" y="5210739"/>
              <a:ext cx="546128" cy="546128"/>
            </a:xfrm>
            <a:prstGeom prst="rect">
              <a:avLst/>
            </a:prstGeom>
          </p:spPr>
        </p:pic>
      </p:grpSp>
      <p:pic>
        <p:nvPicPr>
          <p:cNvPr id="50" name="Graphic 49" descr="Group of men with solid fill">
            <a:extLst>
              <a:ext uri="{FF2B5EF4-FFF2-40B4-BE49-F238E27FC236}">
                <a16:creationId xmlns:a16="http://schemas.microsoft.com/office/drawing/2014/main" id="{C5AF2CE8-D31E-4DCE-B511-B5689DFF0E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455338" y="5305454"/>
            <a:ext cx="528157" cy="528157"/>
          </a:xfrm>
          <a:prstGeom prst="rect">
            <a:avLst/>
          </a:prstGeom>
        </p:spPr>
      </p:pic>
      <p:pic>
        <p:nvPicPr>
          <p:cNvPr id="144" name="Picture 143">
            <a:extLst>
              <a:ext uri="{FF2B5EF4-FFF2-40B4-BE49-F238E27FC236}">
                <a16:creationId xmlns:a16="http://schemas.microsoft.com/office/drawing/2014/main" id="{49161237-40FD-428B-A9C3-A0590AD4E9FE}"/>
              </a:ext>
            </a:extLst>
          </p:cNvPr>
          <p:cNvPicPr>
            <a:picLocks noChangeAspect="1"/>
          </p:cNvPicPr>
          <p:nvPr/>
        </p:nvPicPr>
        <p:blipFill>
          <a:blip r:embed="rId18">
            <a:biLevel thresh="25000"/>
          </a:blip>
          <a:stretch>
            <a:fillRect/>
          </a:stretch>
        </p:blipFill>
        <p:spPr>
          <a:xfrm>
            <a:off x="6195684" y="5299571"/>
            <a:ext cx="492141" cy="413470"/>
          </a:xfrm>
          <a:prstGeom prst="rect">
            <a:avLst/>
          </a:prstGeom>
        </p:spPr>
      </p:pic>
      <p:grpSp>
        <p:nvGrpSpPr>
          <p:cNvPr id="159" name="Group 158">
            <a:extLst>
              <a:ext uri="{FF2B5EF4-FFF2-40B4-BE49-F238E27FC236}">
                <a16:creationId xmlns:a16="http://schemas.microsoft.com/office/drawing/2014/main" id="{EC670F01-5331-4E3B-8CC0-C68499D4DA9F}"/>
              </a:ext>
            </a:extLst>
          </p:cNvPr>
          <p:cNvGrpSpPr/>
          <p:nvPr/>
        </p:nvGrpSpPr>
        <p:grpSpPr>
          <a:xfrm>
            <a:off x="6245098" y="5085130"/>
            <a:ext cx="414352" cy="178904"/>
            <a:chOff x="-4198585" y="4395729"/>
            <a:chExt cx="2726333" cy="1177141"/>
          </a:xfrm>
          <a:solidFill>
            <a:schemeClr val="bg1"/>
          </a:solidFill>
        </p:grpSpPr>
        <p:sp>
          <p:nvSpPr>
            <p:cNvPr id="160" name="Graphic 3" descr="Rainbow with solid fill">
              <a:extLst>
                <a:ext uri="{FF2B5EF4-FFF2-40B4-BE49-F238E27FC236}">
                  <a16:creationId xmlns:a16="http://schemas.microsoft.com/office/drawing/2014/main" id="{02DC8982-91F3-451A-9C63-BBB555D0E072}"/>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176" name="Graphic 3" descr="Rainbow with solid fill">
              <a:extLst>
                <a:ext uri="{FF2B5EF4-FFF2-40B4-BE49-F238E27FC236}">
                  <a16:creationId xmlns:a16="http://schemas.microsoft.com/office/drawing/2014/main" id="{C44EEFBD-3D1D-4D63-ACE3-D3A30EAE0C52}"/>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178" name="Graphic 3" descr="Rainbow with solid fill">
              <a:extLst>
                <a:ext uri="{FF2B5EF4-FFF2-40B4-BE49-F238E27FC236}">
                  <a16:creationId xmlns:a16="http://schemas.microsoft.com/office/drawing/2014/main" id="{D850F7F8-C498-4A0D-812D-69C87CE8A083}"/>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sp>
        <p:nvSpPr>
          <p:cNvPr id="52" name="TextBox 51">
            <a:extLst>
              <a:ext uri="{FF2B5EF4-FFF2-40B4-BE49-F238E27FC236}">
                <a16:creationId xmlns:a16="http://schemas.microsoft.com/office/drawing/2014/main" id="{8AB7BAD9-3AC8-4DFE-82E7-4FA3F304E99B}"/>
              </a:ext>
            </a:extLst>
          </p:cNvPr>
          <p:cNvSpPr txBox="1"/>
          <p:nvPr/>
        </p:nvSpPr>
        <p:spPr>
          <a:xfrm>
            <a:off x="3559449" y="4995118"/>
            <a:ext cx="611860" cy="523220"/>
          </a:xfrm>
          <a:prstGeom prst="rect">
            <a:avLst/>
          </a:prstGeom>
          <a:noFill/>
        </p:spPr>
        <p:txBody>
          <a:bodyPr wrap="square" rtlCol="0">
            <a:spAutoFit/>
          </a:bodyPr>
          <a:lstStyle/>
          <a:p>
            <a:pPr algn="ctr"/>
            <a:r>
              <a:rPr lang="en-US" sz="2800" b="1" dirty="0">
                <a:solidFill>
                  <a:schemeClr val="bg1"/>
                </a:solidFill>
                <a:latin typeface="Cambria" panose="02040503050406030204" pitchFamily="18" charset="0"/>
                <a:ea typeface="Cambria" panose="02040503050406030204" pitchFamily="18" charset="0"/>
              </a:rPr>
              <a:t>10</a:t>
            </a:r>
            <a:endParaRPr lang="en-GB" sz="2800" b="1" dirty="0">
              <a:solidFill>
                <a:schemeClr val="bg1"/>
              </a:solidFill>
              <a:latin typeface="Cambria" panose="02040503050406030204" pitchFamily="18" charset="0"/>
              <a:ea typeface="Cambria" panose="02040503050406030204" pitchFamily="18" charset="0"/>
            </a:endParaRPr>
          </a:p>
        </p:txBody>
      </p:sp>
      <p:sp>
        <p:nvSpPr>
          <p:cNvPr id="57" name="Freeform: Shape 56">
            <a:extLst>
              <a:ext uri="{FF2B5EF4-FFF2-40B4-BE49-F238E27FC236}">
                <a16:creationId xmlns:a16="http://schemas.microsoft.com/office/drawing/2014/main" id="{67DC3D08-2B8D-49A3-9BF3-BCADECA57AC7}"/>
              </a:ext>
            </a:extLst>
          </p:cNvPr>
          <p:cNvSpPr/>
          <p:nvPr/>
        </p:nvSpPr>
        <p:spPr>
          <a:xfrm>
            <a:off x="3621969" y="5422345"/>
            <a:ext cx="558894" cy="345923"/>
          </a:xfrm>
          <a:custGeom>
            <a:avLst/>
            <a:gdLst>
              <a:gd name="connsiteX0" fmla="*/ 290515 w 729937"/>
              <a:gd name="connsiteY0" fmla="*/ 346843 h 451789"/>
              <a:gd name="connsiteX1" fmla="*/ 414205 w 729937"/>
              <a:gd name="connsiteY1" fmla="*/ 223017 h 451789"/>
              <a:gd name="connsiteX2" fmla="*/ 493997 w 729937"/>
              <a:gd name="connsiteY2" fmla="*/ 252117 h 451789"/>
              <a:gd name="connsiteX3" fmla="*/ 492359 w 729937"/>
              <a:gd name="connsiteY3" fmla="*/ 270881 h 451789"/>
              <a:gd name="connsiteX4" fmla="*/ 494131 w 729937"/>
              <a:gd name="connsiteY4" fmla="*/ 312115 h 451789"/>
              <a:gd name="connsiteX5" fmla="*/ 535088 w 729937"/>
              <a:gd name="connsiteY5" fmla="*/ 360311 h 451789"/>
              <a:gd name="connsiteX6" fmla="*/ 556824 w 729937"/>
              <a:gd name="connsiteY6" fmla="*/ 380981 h 451789"/>
              <a:gd name="connsiteX7" fmla="*/ 586752 w 729937"/>
              <a:gd name="connsiteY7" fmla="*/ 436502 h 451789"/>
              <a:gd name="connsiteX8" fmla="*/ 591124 w 729937"/>
              <a:gd name="connsiteY8" fmla="*/ 439359 h 451789"/>
              <a:gd name="connsiteX9" fmla="*/ 592314 w 729937"/>
              <a:gd name="connsiteY9" fmla="*/ 439207 h 451789"/>
              <a:gd name="connsiteX10" fmla="*/ 595867 w 729937"/>
              <a:gd name="connsiteY10" fmla="*/ 434121 h 451789"/>
              <a:gd name="connsiteX11" fmla="*/ 602535 w 729937"/>
              <a:gd name="connsiteY11" fmla="*/ 379219 h 451789"/>
              <a:gd name="connsiteX12" fmla="*/ 595524 w 729937"/>
              <a:gd name="connsiteY12" fmla="*/ 294084 h 451789"/>
              <a:gd name="connsiteX13" fmla="*/ 523687 w 729937"/>
              <a:gd name="connsiteY13" fmla="*/ 227647 h 451789"/>
              <a:gd name="connsiteX14" fmla="*/ 298687 w 729937"/>
              <a:gd name="connsiteY14" fmla="*/ 233696 h 451789"/>
              <a:gd name="connsiteX15" fmla="*/ 439133 w 729937"/>
              <a:gd name="connsiteY15" fmla="*/ 50654 h 451789"/>
              <a:gd name="connsiteX16" fmla="*/ 439733 w 729937"/>
              <a:gd name="connsiteY16" fmla="*/ 50482 h 451789"/>
              <a:gd name="connsiteX17" fmla="*/ 436228 w 729937"/>
              <a:gd name="connsiteY17" fmla="*/ 67627 h 451789"/>
              <a:gd name="connsiteX18" fmla="*/ 432837 w 729937"/>
              <a:gd name="connsiteY18" fmla="*/ 93821 h 451789"/>
              <a:gd name="connsiteX19" fmla="*/ 458736 w 729937"/>
              <a:gd name="connsiteY19" fmla="*/ 123863 h 451789"/>
              <a:gd name="connsiteX20" fmla="*/ 471985 w 729937"/>
              <a:gd name="connsiteY20" fmla="*/ 135626 h 451789"/>
              <a:gd name="connsiteX21" fmla="*/ 487635 w 729937"/>
              <a:gd name="connsiteY21" fmla="*/ 168164 h 451789"/>
              <a:gd name="connsiteX22" fmla="*/ 492140 w 729937"/>
              <a:gd name="connsiteY22" fmla="*/ 171383 h 451789"/>
              <a:gd name="connsiteX23" fmla="*/ 492759 w 729937"/>
              <a:gd name="connsiteY23" fmla="*/ 171383 h 451789"/>
              <a:gd name="connsiteX24" fmla="*/ 496893 w 729937"/>
              <a:gd name="connsiteY24" fmla="*/ 166992 h 451789"/>
              <a:gd name="connsiteX25" fmla="*/ 507828 w 729937"/>
              <a:gd name="connsiteY25" fmla="*/ 135074 h 451789"/>
              <a:gd name="connsiteX26" fmla="*/ 512400 w 729937"/>
              <a:gd name="connsiteY26" fmla="*/ 82191 h 451789"/>
              <a:gd name="connsiteX27" fmla="*/ 470328 w 729937"/>
              <a:gd name="connsiteY27" fmla="*/ 42748 h 451789"/>
              <a:gd name="connsiteX28" fmla="*/ 651598 w 729937"/>
              <a:gd name="connsiteY28" fmla="*/ 120577 h 451789"/>
              <a:gd name="connsiteX29" fmla="*/ 642140 w 729937"/>
              <a:gd name="connsiteY29" fmla="*/ 140313 h 451789"/>
              <a:gd name="connsiteX30" fmla="*/ 628652 w 729937"/>
              <a:gd name="connsiteY30" fmla="*/ 179365 h 451789"/>
              <a:gd name="connsiteX31" fmla="*/ 649083 w 729937"/>
              <a:gd name="connsiteY31" fmla="*/ 239239 h 451789"/>
              <a:gd name="connsiteX32" fmla="*/ 661723 w 729937"/>
              <a:gd name="connsiteY32" fmla="*/ 266443 h 451789"/>
              <a:gd name="connsiteX33" fmla="*/ 669181 w 729937"/>
              <a:gd name="connsiteY33" fmla="*/ 329069 h 451789"/>
              <a:gd name="connsiteX34" fmla="*/ 673353 w 729937"/>
              <a:gd name="connsiteY34" fmla="*/ 333651 h 451789"/>
              <a:gd name="connsiteX35" fmla="*/ 673944 w 729937"/>
              <a:gd name="connsiteY35" fmla="*/ 333651 h 451789"/>
              <a:gd name="connsiteX36" fmla="*/ 678525 w 729937"/>
              <a:gd name="connsiteY36" fmla="*/ 330193 h 451789"/>
              <a:gd name="connsiteX37" fmla="*/ 704852 w 729937"/>
              <a:gd name="connsiteY37" fmla="*/ 281559 h 451789"/>
              <a:gd name="connsiteX38" fmla="*/ 729570 w 729937"/>
              <a:gd name="connsiteY38" fmla="*/ 199787 h 451789"/>
              <a:gd name="connsiteX39" fmla="*/ 689203 w 729937"/>
              <a:gd name="connsiteY39" fmla="*/ 111204 h 451789"/>
              <a:gd name="connsiteX40" fmla="*/ 427656 w 729937"/>
              <a:gd name="connsiteY40" fmla="*/ 14382 h 451789"/>
              <a:gd name="connsiteX41" fmla="*/ 289543 w 729937"/>
              <a:gd name="connsiteY41" fmla="*/ 137950 h 451789"/>
              <a:gd name="connsiteX42" fmla="*/ 138096 w 729937"/>
              <a:gd name="connsiteY42" fmla="*/ 42081 h 451789"/>
              <a:gd name="connsiteX43" fmla="*/ 107682 w 729937"/>
              <a:gd name="connsiteY43" fmla="*/ 45043 h 451789"/>
              <a:gd name="connsiteX44" fmla="*/ 19671 w 729937"/>
              <a:gd name="connsiteY44" fmla="*/ 102251 h 451789"/>
              <a:gd name="connsiteX45" fmla="*/ 1460 w 729937"/>
              <a:gd name="connsiteY45" fmla="*/ 185718 h 451789"/>
              <a:gd name="connsiteX46" fmla="*/ 793 w 729937"/>
              <a:gd name="connsiteY46" fmla="*/ 241011 h 451789"/>
              <a:gd name="connsiteX47" fmla="*/ 4354 w 729937"/>
              <a:gd name="connsiteY47" fmla="*/ 246728 h 451789"/>
              <a:gd name="connsiteX48" fmla="*/ 9518 w 729937"/>
              <a:gd name="connsiteY48" fmla="*/ 244535 h 451789"/>
              <a:gd name="connsiteX49" fmla="*/ 46513 w 729937"/>
              <a:gd name="connsiteY49" fmla="*/ 193472 h 451789"/>
              <a:gd name="connsiteX50" fmla="*/ 70802 w 729937"/>
              <a:gd name="connsiteY50" fmla="*/ 175860 h 451789"/>
              <a:gd name="connsiteX51" fmla="*/ 117788 w 729937"/>
              <a:gd name="connsiteY51" fmla="*/ 133502 h 451789"/>
              <a:gd name="connsiteX52" fmla="*/ 124999 w 729937"/>
              <a:gd name="connsiteY52" fmla="*/ 92868 h 451789"/>
              <a:gd name="connsiteX53" fmla="*/ 125265 w 729937"/>
              <a:gd name="connsiteY53" fmla="*/ 80915 h 451789"/>
              <a:gd name="connsiteX54" fmla="*/ 138096 w 729937"/>
              <a:gd name="connsiteY54" fmla="*/ 80181 h 451789"/>
              <a:gd name="connsiteX55" fmla="*/ 266683 w 729937"/>
              <a:gd name="connsiteY55" fmla="*/ 203625 h 451789"/>
              <a:gd name="connsiteX56" fmla="*/ 252205 w 729937"/>
              <a:gd name="connsiteY56" fmla="*/ 370084 h 451789"/>
              <a:gd name="connsiteX57" fmla="*/ 252310 w 729937"/>
              <a:gd name="connsiteY57" fmla="*/ 375590 h 451789"/>
              <a:gd name="connsiteX58" fmla="*/ 103301 w 729937"/>
              <a:gd name="connsiteY58" fmla="*/ 375590 h 451789"/>
              <a:gd name="connsiteX59" fmla="*/ 65201 w 729937"/>
              <a:gd name="connsiteY59" fmla="*/ 413690 h 451789"/>
              <a:gd name="connsiteX60" fmla="*/ 65201 w 729937"/>
              <a:gd name="connsiteY60" fmla="*/ 451790 h 451789"/>
              <a:gd name="connsiteX61" fmla="*/ 503351 w 729937"/>
              <a:gd name="connsiteY61" fmla="*/ 451790 h 451789"/>
              <a:gd name="connsiteX62" fmla="*/ 503351 w 729937"/>
              <a:gd name="connsiteY62" fmla="*/ 413690 h 451789"/>
              <a:gd name="connsiteX63" fmla="*/ 464298 w 729937"/>
              <a:gd name="connsiteY63" fmla="*/ 375590 h 451789"/>
              <a:gd name="connsiteX64" fmla="*/ 290400 w 729937"/>
              <a:gd name="connsiteY64" fmla="*/ 375590 h 45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729937" h="451789">
                <a:moveTo>
                  <a:pt x="290515" y="346843"/>
                </a:moveTo>
                <a:cubicBezTo>
                  <a:pt x="290478" y="278494"/>
                  <a:pt x="345855" y="223054"/>
                  <a:pt x="414205" y="223017"/>
                </a:cubicBezTo>
                <a:cubicBezTo>
                  <a:pt x="443402" y="223001"/>
                  <a:pt x="471665" y="233308"/>
                  <a:pt x="493997" y="252117"/>
                </a:cubicBezTo>
                <a:cubicBezTo>
                  <a:pt x="493830" y="258399"/>
                  <a:pt x="493283" y="264665"/>
                  <a:pt x="492359" y="270881"/>
                </a:cubicBezTo>
                <a:cubicBezTo>
                  <a:pt x="489413" y="284552"/>
                  <a:pt x="490023" y="298749"/>
                  <a:pt x="494131" y="312115"/>
                </a:cubicBezTo>
                <a:cubicBezTo>
                  <a:pt x="503199" y="331572"/>
                  <a:pt x="517349" y="348222"/>
                  <a:pt x="535088" y="360311"/>
                </a:cubicBezTo>
                <a:cubicBezTo>
                  <a:pt x="543240" y="366181"/>
                  <a:pt x="550552" y="373135"/>
                  <a:pt x="556824" y="380981"/>
                </a:cubicBezTo>
                <a:cubicBezTo>
                  <a:pt x="568304" y="398637"/>
                  <a:pt x="578314" y="417206"/>
                  <a:pt x="586752" y="436502"/>
                </a:cubicBezTo>
                <a:cubicBezTo>
                  <a:pt x="587510" y="438240"/>
                  <a:pt x="589227" y="439362"/>
                  <a:pt x="591124" y="439359"/>
                </a:cubicBezTo>
                <a:cubicBezTo>
                  <a:pt x="591526" y="439359"/>
                  <a:pt x="591926" y="439309"/>
                  <a:pt x="592314" y="439207"/>
                </a:cubicBezTo>
                <a:cubicBezTo>
                  <a:pt x="594592" y="438621"/>
                  <a:pt x="596102" y="436461"/>
                  <a:pt x="595867" y="434121"/>
                </a:cubicBezTo>
                <a:cubicBezTo>
                  <a:pt x="594875" y="415572"/>
                  <a:pt x="597131" y="396991"/>
                  <a:pt x="602535" y="379219"/>
                </a:cubicBezTo>
                <a:cubicBezTo>
                  <a:pt x="610990" y="350968"/>
                  <a:pt x="608487" y="320570"/>
                  <a:pt x="595524" y="294084"/>
                </a:cubicBezTo>
                <a:cubicBezTo>
                  <a:pt x="581415" y="263231"/>
                  <a:pt x="555546" y="239307"/>
                  <a:pt x="523687" y="227647"/>
                </a:cubicBezTo>
                <a:cubicBezTo>
                  <a:pt x="459438" y="168364"/>
                  <a:pt x="359659" y="171046"/>
                  <a:pt x="298687" y="233696"/>
                </a:cubicBezTo>
                <a:cubicBezTo>
                  <a:pt x="312794" y="158239"/>
                  <a:pt x="348846" y="79162"/>
                  <a:pt x="439133" y="50654"/>
                </a:cubicBezTo>
                <a:cubicBezTo>
                  <a:pt x="439333" y="50587"/>
                  <a:pt x="439524" y="50539"/>
                  <a:pt x="439733" y="50482"/>
                </a:cubicBezTo>
                <a:cubicBezTo>
                  <a:pt x="439793" y="56381"/>
                  <a:pt x="438599" y="62226"/>
                  <a:pt x="436228" y="67627"/>
                </a:cubicBezTo>
                <a:cubicBezTo>
                  <a:pt x="432338" y="75775"/>
                  <a:pt x="431150" y="84951"/>
                  <a:pt x="432837" y="93821"/>
                </a:cubicBezTo>
                <a:cubicBezTo>
                  <a:pt x="437886" y="106439"/>
                  <a:pt x="447000" y="117011"/>
                  <a:pt x="458736" y="123863"/>
                </a:cubicBezTo>
                <a:cubicBezTo>
                  <a:pt x="463734" y="127075"/>
                  <a:pt x="468205" y="131043"/>
                  <a:pt x="471985" y="135626"/>
                </a:cubicBezTo>
                <a:cubicBezTo>
                  <a:pt x="478356" y="145877"/>
                  <a:pt x="483604" y="156786"/>
                  <a:pt x="487635" y="168164"/>
                </a:cubicBezTo>
                <a:cubicBezTo>
                  <a:pt x="488294" y="170090"/>
                  <a:pt x="490104" y="171383"/>
                  <a:pt x="492140" y="171383"/>
                </a:cubicBezTo>
                <a:cubicBezTo>
                  <a:pt x="492346" y="171396"/>
                  <a:pt x="492553" y="171396"/>
                  <a:pt x="492759" y="171383"/>
                </a:cubicBezTo>
                <a:cubicBezTo>
                  <a:pt x="495006" y="171090"/>
                  <a:pt x="496735" y="169253"/>
                  <a:pt x="496893" y="166992"/>
                </a:cubicBezTo>
                <a:cubicBezTo>
                  <a:pt x="498387" y="155733"/>
                  <a:pt x="502104" y="144884"/>
                  <a:pt x="507828" y="135074"/>
                </a:cubicBezTo>
                <a:cubicBezTo>
                  <a:pt x="517419" y="119093"/>
                  <a:pt x="519106" y="99581"/>
                  <a:pt x="512400" y="82191"/>
                </a:cubicBezTo>
                <a:cubicBezTo>
                  <a:pt x="504817" y="63525"/>
                  <a:pt x="489444" y="49113"/>
                  <a:pt x="470328" y="42748"/>
                </a:cubicBezTo>
                <a:cubicBezTo>
                  <a:pt x="592248" y="18631"/>
                  <a:pt x="641073" y="99422"/>
                  <a:pt x="651598" y="120577"/>
                </a:cubicBezTo>
                <a:cubicBezTo>
                  <a:pt x="649006" y="127410"/>
                  <a:pt x="645842" y="134012"/>
                  <a:pt x="642140" y="140313"/>
                </a:cubicBezTo>
                <a:cubicBezTo>
                  <a:pt x="634376" y="151962"/>
                  <a:pt x="629732" y="165408"/>
                  <a:pt x="628652" y="179365"/>
                </a:cubicBezTo>
                <a:cubicBezTo>
                  <a:pt x="629951" y="200798"/>
                  <a:pt x="637010" y="221483"/>
                  <a:pt x="649083" y="239239"/>
                </a:cubicBezTo>
                <a:cubicBezTo>
                  <a:pt x="654513" y="247691"/>
                  <a:pt x="658765" y="256842"/>
                  <a:pt x="661723" y="266443"/>
                </a:cubicBezTo>
                <a:cubicBezTo>
                  <a:pt x="665923" y="287078"/>
                  <a:pt x="668417" y="308025"/>
                  <a:pt x="669181" y="329069"/>
                </a:cubicBezTo>
                <a:cubicBezTo>
                  <a:pt x="669253" y="331416"/>
                  <a:pt x="671023" y="333361"/>
                  <a:pt x="673353" y="333651"/>
                </a:cubicBezTo>
                <a:cubicBezTo>
                  <a:pt x="673549" y="333665"/>
                  <a:pt x="673747" y="333665"/>
                  <a:pt x="673944" y="333651"/>
                </a:cubicBezTo>
                <a:cubicBezTo>
                  <a:pt x="676071" y="333652"/>
                  <a:pt x="677942" y="332240"/>
                  <a:pt x="678525" y="330193"/>
                </a:cubicBezTo>
                <a:cubicBezTo>
                  <a:pt x="684418" y="312580"/>
                  <a:pt x="693327" y="296123"/>
                  <a:pt x="704852" y="281559"/>
                </a:cubicBezTo>
                <a:cubicBezTo>
                  <a:pt x="723079" y="258379"/>
                  <a:pt x="731904" y="229183"/>
                  <a:pt x="729570" y="199787"/>
                </a:cubicBezTo>
                <a:cubicBezTo>
                  <a:pt x="727500" y="166291"/>
                  <a:pt x="713124" y="134742"/>
                  <a:pt x="689203" y="111204"/>
                </a:cubicBezTo>
                <a:cubicBezTo>
                  <a:pt x="688564" y="109613"/>
                  <a:pt x="623213" y="-47368"/>
                  <a:pt x="427656" y="14382"/>
                </a:cubicBezTo>
                <a:cubicBezTo>
                  <a:pt x="365884" y="33607"/>
                  <a:pt x="315494" y="78690"/>
                  <a:pt x="289543" y="137950"/>
                </a:cubicBezTo>
                <a:cubicBezTo>
                  <a:pt x="261514" y="79692"/>
                  <a:pt x="202745" y="42490"/>
                  <a:pt x="138096" y="42081"/>
                </a:cubicBezTo>
                <a:cubicBezTo>
                  <a:pt x="127887" y="42109"/>
                  <a:pt x="117705" y="43100"/>
                  <a:pt x="107682" y="45043"/>
                </a:cubicBezTo>
                <a:cubicBezTo>
                  <a:pt x="71977" y="51830"/>
                  <a:pt x="40369" y="72375"/>
                  <a:pt x="19671" y="102251"/>
                </a:cubicBezTo>
                <a:cubicBezTo>
                  <a:pt x="3325" y="126795"/>
                  <a:pt x="-3177" y="156595"/>
                  <a:pt x="1460" y="185718"/>
                </a:cubicBezTo>
                <a:cubicBezTo>
                  <a:pt x="4432" y="204049"/>
                  <a:pt x="4207" y="222757"/>
                  <a:pt x="793" y="241011"/>
                </a:cubicBezTo>
                <a:cubicBezTo>
                  <a:pt x="197" y="243573"/>
                  <a:pt x="1792" y="246132"/>
                  <a:pt x="4354" y="246728"/>
                </a:cubicBezTo>
                <a:cubicBezTo>
                  <a:pt x="6369" y="247195"/>
                  <a:pt x="8455" y="246310"/>
                  <a:pt x="9518" y="244535"/>
                </a:cubicBezTo>
                <a:cubicBezTo>
                  <a:pt x="20430" y="226529"/>
                  <a:pt x="32802" y="209451"/>
                  <a:pt x="46513" y="193472"/>
                </a:cubicBezTo>
                <a:cubicBezTo>
                  <a:pt x="53774" y="186527"/>
                  <a:pt x="61944" y="180602"/>
                  <a:pt x="70802" y="175860"/>
                </a:cubicBezTo>
                <a:cubicBezTo>
                  <a:pt x="89990" y="166225"/>
                  <a:pt x="106223" y="151592"/>
                  <a:pt x="117788" y="133502"/>
                </a:cubicBezTo>
                <a:cubicBezTo>
                  <a:pt x="123628" y="120798"/>
                  <a:pt x="126110" y="106806"/>
                  <a:pt x="124999" y="92868"/>
                </a:cubicBezTo>
                <a:cubicBezTo>
                  <a:pt x="124999" y="88801"/>
                  <a:pt x="125065" y="84801"/>
                  <a:pt x="125265" y="80915"/>
                </a:cubicBezTo>
                <a:cubicBezTo>
                  <a:pt x="129527" y="80450"/>
                  <a:pt x="133809" y="80205"/>
                  <a:pt x="138096" y="80181"/>
                </a:cubicBezTo>
                <a:cubicBezTo>
                  <a:pt x="207628" y="80181"/>
                  <a:pt x="266436" y="136674"/>
                  <a:pt x="266683" y="203625"/>
                </a:cubicBezTo>
                <a:cubicBezTo>
                  <a:pt x="254655" y="258248"/>
                  <a:pt x="249788" y="314205"/>
                  <a:pt x="252205" y="370084"/>
                </a:cubicBezTo>
                <a:cubicBezTo>
                  <a:pt x="252205" y="372056"/>
                  <a:pt x="252272" y="373799"/>
                  <a:pt x="252310" y="375590"/>
                </a:cubicBezTo>
                <a:lnTo>
                  <a:pt x="103301" y="375590"/>
                </a:lnTo>
                <a:cubicBezTo>
                  <a:pt x="82285" y="375652"/>
                  <a:pt x="65264" y="392674"/>
                  <a:pt x="65201" y="413690"/>
                </a:cubicBezTo>
                <a:lnTo>
                  <a:pt x="65201" y="451790"/>
                </a:lnTo>
                <a:lnTo>
                  <a:pt x="503351" y="451790"/>
                </a:lnTo>
                <a:lnTo>
                  <a:pt x="503351" y="413690"/>
                </a:lnTo>
                <a:cubicBezTo>
                  <a:pt x="502514" y="392635"/>
                  <a:pt x="485367" y="375907"/>
                  <a:pt x="464298" y="375590"/>
                </a:cubicBezTo>
                <a:lnTo>
                  <a:pt x="290400" y="375590"/>
                </a:lnTo>
                <a:close/>
              </a:path>
            </a:pathLst>
          </a:custGeom>
          <a:solidFill>
            <a:schemeClr val="bg1"/>
          </a:solidFill>
          <a:ln w="9525" cap="flat">
            <a:noFill/>
            <a:prstDash val="solid"/>
            <a:miter/>
          </a:ln>
        </p:spPr>
        <p:txBody>
          <a:bodyPr rtlCol="0" anchor="ctr"/>
          <a:lstStyle/>
          <a:p>
            <a:endParaRPr lang="en-GB"/>
          </a:p>
        </p:txBody>
      </p:sp>
      <p:pic>
        <p:nvPicPr>
          <p:cNvPr id="59" name="Graphic 58" descr="Close with solid fill">
            <a:extLst>
              <a:ext uri="{FF2B5EF4-FFF2-40B4-BE49-F238E27FC236}">
                <a16:creationId xmlns:a16="http://schemas.microsoft.com/office/drawing/2014/main" id="{CA0CC7ED-3E6F-4D03-8FE8-B0701284E1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28575" y="5056936"/>
            <a:ext cx="731708" cy="731708"/>
          </a:xfrm>
          <a:prstGeom prst="rect">
            <a:avLst/>
          </a:prstGeom>
        </p:spPr>
      </p:pic>
      <p:pic>
        <p:nvPicPr>
          <p:cNvPr id="61" name="Graphic 60" descr="Skull with solid fill">
            <a:extLst>
              <a:ext uri="{FF2B5EF4-FFF2-40B4-BE49-F238E27FC236}">
                <a16:creationId xmlns:a16="http://schemas.microsoft.com/office/drawing/2014/main" id="{8739E2BB-C715-4C34-8114-84A09B67B3A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39952" y="5530252"/>
            <a:ext cx="310516" cy="310516"/>
          </a:xfrm>
          <a:prstGeom prst="rect">
            <a:avLst/>
          </a:prstGeom>
        </p:spPr>
      </p:pic>
      <p:sp>
        <p:nvSpPr>
          <p:cNvPr id="191" name="Freeform: Shape 190">
            <a:extLst>
              <a:ext uri="{FF2B5EF4-FFF2-40B4-BE49-F238E27FC236}">
                <a16:creationId xmlns:a16="http://schemas.microsoft.com/office/drawing/2014/main" id="{C552A9D1-7467-491D-BE81-417BD089C29C}"/>
              </a:ext>
            </a:extLst>
          </p:cNvPr>
          <p:cNvSpPr/>
          <p:nvPr/>
        </p:nvSpPr>
        <p:spPr>
          <a:xfrm>
            <a:off x="120337" y="6928868"/>
            <a:ext cx="255069" cy="309428"/>
          </a:xfrm>
          <a:custGeom>
            <a:avLst/>
            <a:gdLst/>
            <a:ahLst/>
            <a:cxnLst/>
            <a:rect l="l" t="t" r="r" b="b"/>
            <a:pathLst>
              <a:path w="1297651" h="1574200">
                <a:moveTo>
                  <a:pt x="838331" y="686097"/>
                </a:moveTo>
                <a:cubicBezTo>
                  <a:pt x="826177" y="686097"/>
                  <a:pt x="816565" y="686469"/>
                  <a:pt x="809496" y="687213"/>
                </a:cubicBezTo>
                <a:cubicBezTo>
                  <a:pt x="802426" y="687958"/>
                  <a:pt x="797279" y="689198"/>
                  <a:pt x="794055" y="690934"/>
                </a:cubicBezTo>
                <a:cubicBezTo>
                  <a:pt x="790830" y="692670"/>
                  <a:pt x="789280" y="695089"/>
                  <a:pt x="789404" y="698189"/>
                </a:cubicBezTo>
                <a:cubicBezTo>
                  <a:pt x="789528" y="701290"/>
                  <a:pt x="790706" y="705073"/>
                  <a:pt x="792938" y="709538"/>
                </a:cubicBezTo>
                <a:lnTo>
                  <a:pt x="877770" y="862831"/>
                </a:lnTo>
                <a:lnTo>
                  <a:pt x="785869" y="1026170"/>
                </a:lnTo>
                <a:cubicBezTo>
                  <a:pt x="783637" y="1030386"/>
                  <a:pt x="782582" y="1033859"/>
                  <a:pt x="782706" y="1036587"/>
                </a:cubicBezTo>
                <a:cubicBezTo>
                  <a:pt x="782830" y="1039316"/>
                  <a:pt x="784381" y="1041548"/>
                  <a:pt x="787357" y="1043285"/>
                </a:cubicBezTo>
                <a:cubicBezTo>
                  <a:pt x="790334" y="1045021"/>
                  <a:pt x="795047" y="1046199"/>
                  <a:pt x="801496" y="1046819"/>
                </a:cubicBezTo>
                <a:cubicBezTo>
                  <a:pt x="807945" y="1047440"/>
                  <a:pt x="816627" y="1047750"/>
                  <a:pt x="827541" y="1047750"/>
                </a:cubicBezTo>
                <a:cubicBezTo>
                  <a:pt x="837959" y="1047750"/>
                  <a:pt x="846392" y="1047564"/>
                  <a:pt x="852842" y="1047192"/>
                </a:cubicBezTo>
                <a:cubicBezTo>
                  <a:pt x="859291" y="1046819"/>
                  <a:pt x="864314" y="1046075"/>
                  <a:pt x="867911" y="1044959"/>
                </a:cubicBezTo>
                <a:cubicBezTo>
                  <a:pt x="871507" y="1043843"/>
                  <a:pt x="874174" y="1042479"/>
                  <a:pt x="875910" y="1040866"/>
                </a:cubicBezTo>
                <a:cubicBezTo>
                  <a:pt x="877646" y="1039254"/>
                  <a:pt x="879011" y="1037208"/>
                  <a:pt x="880003" y="1034727"/>
                </a:cubicBezTo>
                <a:lnTo>
                  <a:pt x="941394" y="916781"/>
                </a:lnTo>
                <a:lnTo>
                  <a:pt x="1002786" y="1034727"/>
                </a:lnTo>
                <a:cubicBezTo>
                  <a:pt x="1003778" y="1037208"/>
                  <a:pt x="1005205" y="1039254"/>
                  <a:pt x="1007065" y="1040866"/>
                </a:cubicBezTo>
                <a:cubicBezTo>
                  <a:pt x="1008925" y="1042479"/>
                  <a:pt x="1011778" y="1043843"/>
                  <a:pt x="1015622" y="1044959"/>
                </a:cubicBezTo>
                <a:cubicBezTo>
                  <a:pt x="1019467" y="1046075"/>
                  <a:pt x="1024800" y="1046819"/>
                  <a:pt x="1031621" y="1047192"/>
                </a:cubicBezTo>
                <a:cubicBezTo>
                  <a:pt x="1038443" y="1047564"/>
                  <a:pt x="1047434" y="1047750"/>
                  <a:pt x="1058597" y="1047750"/>
                </a:cubicBezTo>
                <a:cubicBezTo>
                  <a:pt x="1070503" y="1047750"/>
                  <a:pt x="1080053" y="1047440"/>
                  <a:pt x="1087246" y="1046819"/>
                </a:cubicBezTo>
                <a:cubicBezTo>
                  <a:pt x="1094439" y="1046199"/>
                  <a:pt x="1099772" y="1045021"/>
                  <a:pt x="1103245" y="1043285"/>
                </a:cubicBezTo>
                <a:cubicBezTo>
                  <a:pt x="1106718" y="1041548"/>
                  <a:pt x="1108516" y="1039316"/>
                  <a:pt x="1108640" y="1036587"/>
                </a:cubicBezTo>
                <a:cubicBezTo>
                  <a:pt x="1108764" y="1033859"/>
                  <a:pt x="1107834" y="1030386"/>
                  <a:pt x="1105850" y="1026170"/>
                </a:cubicBezTo>
                <a:lnTo>
                  <a:pt x="1014692" y="860226"/>
                </a:lnTo>
                <a:lnTo>
                  <a:pt x="1097292" y="709538"/>
                </a:lnTo>
                <a:cubicBezTo>
                  <a:pt x="1100020" y="704577"/>
                  <a:pt x="1101447" y="700546"/>
                  <a:pt x="1101571" y="697445"/>
                </a:cubicBezTo>
                <a:cubicBezTo>
                  <a:pt x="1101695" y="694345"/>
                  <a:pt x="1100330" y="691926"/>
                  <a:pt x="1097478" y="690190"/>
                </a:cubicBezTo>
                <a:cubicBezTo>
                  <a:pt x="1094625" y="688454"/>
                  <a:pt x="1089912" y="687337"/>
                  <a:pt x="1083339" y="686841"/>
                </a:cubicBezTo>
                <a:cubicBezTo>
                  <a:pt x="1076766" y="686345"/>
                  <a:pt x="1068022" y="686097"/>
                  <a:pt x="1057108" y="686097"/>
                </a:cubicBezTo>
                <a:cubicBezTo>
                  <a:pt x="1047434" y="686097"/>
                  <a:pt x="1039807" y="686345"/>
                  <a:pt x="1034226" y="686841"/>
                </a:cubicBezTo>
                <a:cubicBezTo>
                  <a:pt x="1028645" y="687337"/>
                  <a:pt x="1024242" y="688082"/>
                  <a:pt x="1021017" y="689074"/>
                </a:cubicBezTo>
                <a:cubicBezTo>
                  <a:pt x="1017793" y="690066"/>
                  <a:pt x="1015436" y="691306"/>
                  <a:pt x="1013948" y="692794"/>
                </a:cubicBezTo>
                <a:cubicBezTo>
                  <a:pt x="1012460" y="694283"/>
                  <a:pt x="1011344" y="696019"/>
                  <a:pt x="1010600" y="698003"/>
                </a:cubicBezTo>
                <a:lnTo>
                  <a:pt x="951812" y="808880"/>
                </a:lnTo>
                <a:lnTo>
                  <a:pt x="892653" y="698003"/>
                </a:lnTo>
                <a:cubicBezTo>
                  <a:pt x="891413" y="695523"/>
                  <a:pt x="889925" y="693477"/>
                  <a:pt x="888188" y="691864"/>
                </a:cubicBezTo>
                <a:cubicBezTo>
                  <a:pt x="886452" y="690252"/>
                  <a:pt x="883724" y="689074"/>
                  <a:pt x="880003" y="688330"/>
                </a:cubicBezTo>
                <a:cubicBezTo>
                  <a:pt x="876282" y="687585"/>
                  <a:pt x="871135" y="687027"/>
                  <a:pt x="864562" y="686655"/>
                </a:cubicBezTo>
                <a:cubicBezTo>
                  <a:pt x="857989" y="686283"/>
                  <a:pt x="849245" y="686097"/>
                  <a:pt x="838331" y="686097"/>
                </a:cubicBezTo>
                <a:close/>
                <a:moveTo>
                  <a:pt x="480623" y="564058"/>
                </a:moveTo>
                <a:cubicBezTo>
                  <a:pt x="472437" y="564058"/>
                  <a:pt x="465554" y="566477"/>
                  <a:pt x="459973" y="571313"/>
                </a:cubicBezTo>
                <a:cubicBezTo>
                  <a:pt x="454392" y="576150"/>
                  <a:pt x="451601" y="584026"/>
                  <a:pt x="451601" y="594940"/>
                </a:cubicBezTo>
                <a:lnTo>
                  <a:pt x="451601" y="1014635"/>
                </a:lnTo>
                <a:cubicBezTo>
                  <a:pt x="451601" y="1025549"/>
                  <a:pt x="454392" y="1033425"/>
                  <a:pt x="459973" y="1038262"/>
                </a:cubicBezTo>
                <a:cubicBezTo>
                  <a:pt x="465554" y="1043099"/>
                  <a:pt x="472437" y="1045517"/>
                  <a:pt x="480623" y="1045517"/>
                </a:cubicBezTo>
                <a:lnTo>
                  <a:pt x="722468" y="1045517"/>
                </a:lnTo>
                <a:cubicBezTo>
                  <a:pt x="724701" y="1045517"/>
                  <a:pt x="726747" y="1044835"/>
                  <a:pt x="728607" y="1043471"/>
                </a:cubicBezTo>
                <a:cubicBezTo>
                  <a:pt x="730468" y="1042106"/>
                  <a:pt x="732018" y="1039936"/>
                  <a:pt x="733258" y="1036960"/>
                </a:cubicBezTo>
                <a:cubicBezTo>
                  <a:pt x="734499" y="1033983"/>
                  <a:pt x="735429" y="1030076"/>
                  <a:pt x="736049" y="1025239"/>
                </a:cubicBezTo>
                <a:cubicBezTo>
                  <a:pt x="736669" y="1020402"/>
                  <a:pt x="736979" y="1014387"/>
                  <a:pt x="736979" y="1007194"/>
                </a:cubicBezTo>
                <a:cubicBezTo>
                  <a:pt x="736979" y="1000000"/>
                  <a:pt x="736669" y="993985"/>
                  <a:pt x="736049" y="989148"/>
                </a:cubicBezTo>
                <a:cubicBezTo>
                  <a:pt x="735429" y="984312"/>
                  <a:pt x="734499" y="980405"/>
                  <a:pt x="733258" y="977428"/>
                </a:cubicBezTo>
                <a:cubicBezTo>
                  <a:pt x="732018" y="974452"/>
                  <a:pt x="730468" y="972281"/>
                  <a:pt x="728607" y="970917"/>
                </a:cubicBezTo>
                <a:cubicBezTo>
                  <a:pt x="726747" y="969553"/>
                  <a:pt x="724701" y="968871"/>
                  <a:pt x="722468" y="968871"/>
                </a:cubicBezTo>
                <a:lnTo>
                  <a:pt x="549083" y="968871"/>
                </a:lnTo>
                <a:lnTo>
                  <a:pt x="549083" y="833065"/>
                </a:lnTo>
                <a:lnTo>
                  <a:pt x="694563" y="833065"/>
                </a:lnTo>
                <a:cubicBezTo>
                  <a:pt x="696795" y="833065"/>
                  <a:pt x="698842" y="832445"/>
                  <a:pt x="700702" y="831205"/>
                </a:cubicBezTo>
                <a:cubicBezTo>
                  <a:pt x="702563" y="829964"/>
                  <a:pt x="704113" y="827918"/>
                  <a:pt x="705353" y="825065"/>
                </a:cubicBezTo>
                <a:cubicBezTo>
                  <a:pt x="706593" y="822213"/>
                  <a:pt x="707523" y="818430"/>
                  <a:pt x="708144" y="813717"/>
                </a:cubicBezTo>
                <a:cubicBezTo>
                  <a:pt x="708764" y="809004"/>
                  <a:pt x="709074" y="803051"/>
                  <a:pt x="709074" y="795858"/>
                </a:cubicBezTo>
                <a:cubicBezTo>
                  <a:pt x="709074" y="788913"/>
                  <a:pt x="708764" y="783022"/>
                  <a:pt x="708144" y="778185"/>
                </a:cubicBezTo>
                <a:cubicBezTo>
                  <a:pt x="707523" y="773348"/>
                  <a:pt x="706593" y="769503"/>
                  <a:pt x="705353" y="766650"/>
                </a:cubicBezTo>
                <a:cubicBezTo>
                  <a:pt x="704113" y="763798"/>
                  <a:pt x="702563" y="761689"/>
                  <a:pt x="700702" y="760325"/>
                </a:cubicBezTo>
                <a:cubicBezTo>
                  <a:pt x="698842" y="758961"/>
                  <a:pt x="696795" y="758279"/>
                  <a:pt x="694563" y="758279"/>
                </a:cubicBezTo>
                <a:lnTo>
                  <a:pt x="549083" y="758279"/>
                </a:lnTo>
                <a:lnTo>
                  <a:pt x="549083" y="640705"/>
                </a:lnTo>
                <a:lnTo>
                  <a:pt x="720980" y="640705"/>
                </a:lnTo>
                <a:cubicBezTo>
                  <a:pt x="723212" y="640705"/>
                  <a:pt x="725197" y="640022"/>
                  <a:pt x="726933" y="638658"/>
                </a:cubicBezTo>
                <a:cubicBezTo>
                  <a:pt x="728669" y="637294"/>
                  <a:pt x="730158" y="635124"/>
                  <a:pt x="731398" y="632147"/>
                </a:cubicBezTo>
                <a:cubicBezTo>
                  <a:pt x="732638" y="629170"/>
                  <a:pt x="733568" y="625264"/>
                  <a:pt x="734188" y="620427"/>
                </a:cubicBezTo>
                <a:cubicBezTo>
                  <a:pt x="734809" y="615590"/>
                  <a:pt x="735119" y="609699"/>
                  <a:pt x="735119" y="602753"/>
                </a:cubicBezTo>
                <a:cubicBezTo>
                  <a:pt x="735119" y="595312"/>
                  <a:pt x="734809" y="589173"/>
                  <a:pt x="734188" y="584336"/>
                </a:cubicBezTo>
                <a:cubicBezTo>
                  <a:pt x="733568" y="579499"/>
                  <a:pt x="732638" y="575530"/>
                  <a:pt x="731398" y="572430"/>
                </a:cubicBezTo>
                <a:cubicBezTo>
                  <a:pt x="730158" y="569329"/>
                  <a:pt x="728669" y="567159"/>
                  <a:pt x="726933" y="565918"/>
                </a:cubicBezTo>
                <a:cubicBezTo>
                  <a:pt x="725197" y="564678"/>
                  <a:pt x="723212" y="564058"/>
                  <a:pt x="720980" y="564058"/>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92" name="Graphic 191" descr="Life ring with solid fill">
            <a:extLst>
              <a:ext uri="{FF2B5EF4-FFF2-40B4-BE49-F238E27FC236}">
                <a16:creationId xmlns:a16="http://schemas.microsoft.com/office/drawing/2014/main" id="{E9415BE1-47DB-4056-A9B3-1C35D80AD52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1642" y="8554833"/>
            <a:ext cx="584072" cy="584072"/>
          </a:xfrm>
          <a:prstGeom prst="rect">
            <a:avLst/>
          </a:prstGeom>
        </p:spPr>
      </p:pic>
      <p:pic>
        <p:nvPicPr>
          <p:cNvPr id="193" name="Graphic 192" descr="Weights Uneven with solid fill">
            <a:extLst>
              <a:ext uri="{FF2B5EF4-FFF2-40B4-BE49-F238E27FC236}">
                <a16:creationId xmlns:a16="http://schemas.microsoft.com/office/drawing/2014/main" id="{DA775C58-460A-4120-92CD-A27B8EEA42F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8706" y="7880967"/>
            <a:ext cx="468612" cy="468612"/>
          </a:xfrm>
          <a:prstGeom prst="rect">
            <a:avLst/>
          </a:prstGeom>
        </p:spPr>
      </p:pic>
      <p:grpSp>
        <p:nvGrpSpPr>
          <p:cNvPr id="69" name="Group 68">
            <a:extLst>
              <a:ext uri="{FF2B5EF4-FFF2-40B4-BE49-F238E27FC236}">
                <a16:creationId xmlns:a16="http://schemas.microsoft.com/office/drawing/2014/main" id="{39896D61-AC89-43B6-B00A-EB55970D91CC}"/>
              </a:ext>
            </a:extLst>
          </p:cNvPr>
          <p:cNvGrpSpPr/>
          <p:nvPr/>
        </p:nvGrpSpPr>
        <p:grpSpPr>
          <a:xfrm>
            <a:off x="81598" y="8322509"/>
            <a:ext cx="334143" cy="310972"/>
            <a:chOff x="-3895249" y="4284397"/>
            <a:chExt cx="1078217" cy="1003450"/>
          </a:xfrm>
          <a:solidFill>
            <a:srgbClr val="238E24"/>
          </a:solidFill>
        </p:grpSpPr>
        <p:sp>
          <p:nvSpPr>
            <p:cNvPr id="196" name="Freeform: Shape 195" descr="Link with solid fill">
              <a:extLst>
                <a:ext uri="{FF2B5EF4-FFF2-40B4-BE49-F238E27FC236}">
                  <a16:creationId xmlns:a16="http://schemas.microsoft.com/office/drawing/2014/main" id="{34B484C8-6F9A-4DE5-9BB0-5EE2EEDB4325}"/>
                </a:ext>
              </a:extLst>
            </p:cNvPr>
            <p:cNvSpPr/>
            <p:nvPr/>
          </p:nvSpPr>
          <p:spPr>
            <a:xfrm>
              <a:off x="-3749175" y="4394441"/>
              <a:ext cx="794927" cy="794061"/>
            </a:xfrm>
            <a:custGeom>
              <a:avLst/>
              <a:gdLst>
                <a:gd name="connsiteX0" fmla="*/ 545200 w 794927"/>
                <a:gd name="connsiteY0" fmla="*/ 354285 h 794061"/>
                <a:gd name="connsiteX1" fmla="*/ 650478 w 794927"/>
                <a:gd name="connsiteY1" fmla="*/ 404685 h 794061"/>
                <a:gd name="connsiteX2" fmla="*/ 748681 w 794927"/>
                <a:gd name="connsiteY2" fmla="*/ 502887 h 794061"/>
                <a:gd name="connsiteX3" fmla="*/ 744059 w 794927"/>
                <a:gd name="connsiteY3" fmla="*/ 743193 h 794061"/>
                <a:gd name="connsiteX4" fmla="*/ 503753 w 794927"/>
                <a:gd name="connsiteY4" fmla="*/ 747815 h 794061"/>
                <a:gd name="connsiteX5" fmla="*/ 405551 w 794927"/>
                <a:gd name="connsiteY5" fmla="*/ 649612 h 794061"/>
                <a:gd name="connsiteX6" fmla="*/ 359898 w 794927"/>
                <a:gd name="connsiteY6" fmla="*/ 485846 h 794061"/>
                <a:gd name="connsiteX7" fmla="*/ 376609 w 794927"/>
                <a:gd name="connsiteY7" fmla="*/ 447359 h 794061"/>
                <a:gd name="connsiteX8" fmla="*/ 428761 w 794927"/>
                <a:gd name="connsiteY8" fmla="*/ 505000 h 794061"/>
                <a:gd name="connsiteX9" fmla="*/ 425986 w 794927"/>
                <a:gd name="connsiteY9" fmla="*/ 513844 h 794061"/>
                <a:gd name="connsiteX10" fmla="*/ 455230 w 794927"/>
                <a:gd name="connsiteY10" fmla="*/ 601089 h 794061"/>
                <a:gd name="connsiteX11" fmla="*/ 553431 w 794927"/>
                <a:gd name="connsiteY11" fmla="*/ 699291 h 794061"/>
                <a:gd name="connsiteX12" fmla="*/ 700157 w 794927"/>
                <a:gd name="connsiteY12" fmla="*/ 699291 h 794061"/>
                <a:gd name="connsiteX13" fmla="*/ 701312 w 794927"/>
                <a:gd name="connsiteY13" fmla="*/ 552565 h 794061"/>
                <a:gd name="connsiteX14" fmla="*/ 603111 w 794927"/>
                <a:gd name="connsiteY14" fmla="*/ 454364 h 794061"/>
                <a:gd name="connsiteX15" fmla="*/ 515866 w 794927"/>
                <a:gd name="connsiteY15" fmla="*/ 424633 h 794061"/>
                <a:gd name="connsiteX16" fmla="*/ 505707 w 794927"/>
                <a:gd name="connsiteY16" fmla="*/ 427599 h 794061"/>
                <a:gd name="connsiteX17" fmla="*/ 455648 w 794927"/>
                <a:gd name="connsiteY17" fmla="*/ 372272 h 794061"/>
                <a:gd name="connsiteX18" fmla="*/ 486875 w 794927"/>
                <a:gd name="connsiteY18" fmla="*/ 358383 h 794061"/>
                <a:gd name="connsiteX19" fmla="*/ 545200 w 794927"/>
                <a:gd name="connsiteY19" fmla="*/ 354285 h 794061"/>
                <a:gd name="connsiteX20" fmla="*/ 170155 w 794927"/>
                <a:gd name="connsiteY20" fmla="*/ 36 h 794061"/>
                <a:gd name="connsiteX21" fmla="*/ 291175 w 794927"/>
                <a:gd name="connsiteY21" fmla="*/ 45382 h 794061"/>
                <a:gd name="connsiteX22" fmla="*/ 389376 w 794927"/>
                <a:gd name="connsiteY22" fmla="*/ 143583 h 794061"/>
                <a:gd name="connsiteX23" fmla="*/ 435030 w 794927"/>
                <a:gd name="connsiteY23" fmla="*/ 307350 h 794061"/>
                <a:gd name="connsiteX24" fmla="*/ 422668 w 794927"/>
                <a:gd name="connsiteY24" fmla="*/ 335821 h 794061"/>
                <a:gd name="connsiteX25" fmla="*/ 369375 w 794927"/>
                <a:gd name="connsiteY25" fmla="*/ 276920 h 794061"/>
                <a:gd name="connsiteX26" fmla="*/ 368726 w 794927"/>
                <a:gd name="connsiteY26" fmla="*/ 247995 h 794061"/>
                <a:gd name="connsiteX27" fmla="*/ 339698 w 794927"/>
                <a:gd name="connsiteY27" fmla="*/ 192107 h 794061"/>
                <a:gd name="connsiteX28" fmla="*/ 241496 w 794927"/>
                <a:gd name="connsiteY28" fmla="*/ 93905 h 794061"/>
                <a:gd name="connsiteX29" fmla="*/ 94771 w 794927"/>
                <a:gd name="connsiteY29" fmla="*/ 93905 h 794061"/>
                <a:gd name="connsiteX30" fmla="*/ 94771 w 794927"/>
                <a:gd name="connsiteY30" fmla="*/ 240630 h 794061"/>
                <a:gd name="connsiteX31" fmla="*/ 192973 w 794927"/>
                <a:gd name="connsiteY31" fmla="*/ 338832 h 794061"/>
                <a:gd name="connsiteX32" fmla="*/ 280217 w 794927"/>
                <a:gd name="connsiteY32" fmla="*/ 368564 h 794061"/>
                <a:gd name="connsiteX33" fmla="*/ 300070 w 794927"/>
                <a:gd name="connsiteY33" fmla="*/ 362766 h 794061"/>
                <a:gd name="connsiteX34" fmla="*/ 348843 w 794927"/>
                <a:gd name="connsiteY34" fmla="*/ 416672 h 794061"/>
                <a:gd name="connsiteX35" fmla="*/ 308053 w 794927"/>
                <a:gd name="connsiteY35" fmla="*/ 434814 h 794061"/>
                <a:gd name="connsiteX36" fmla="*/ 144449 w 794927"/>
                <a:gd name="connsiteY36" fmla="*/ 388511 h 794061"/>
                <a:gd name="connsiteX37" fmla="*/ 46248 w 794927"/>
                <a:gd name="connsiteY37" fmla="*/ 290309 h 794061"/>
                <a:gd name="connsiteX38" fmla="*/ 50869 w 794927"/>
                <a:gd name="connsiteY38" fmla="*/ 50003 h 794061"/>
                <a:gd name="connsiteX39" fmla="*/ 170155 w 794927"/>
                <a:gd name="connsiteY39" fmla="*/ 36 h 7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94927" h="794061">
                  <a:moveTo>
                    <a:pt x="545200" y="354285"/>
                  </a:moveTo>
                  <a:cubicBezTo>
                    <a:pt x="584047" y="358184"/>
                    <a:pt x="621595" y="375225"/>
                    <a:pt x="650478" y="404685"/>
                  </a:cubicBezTo>
                  <a:lnTo>
                    <a:pt x="748681" y="502887"/>
                  </a:lnTo>
                  <a:cubicBezTo>
                    <a:pt x="812222" y="571051"/>
                    <a:pt x="809912" y="677340"/>
                    <a:pt x="744059" y="743193"/>
                  </a:cubicBezTo>
                  <a:cubicBezTo>
                    <a:pt x="678206" y="809046"/>
                    <a:pt x="571916" y="811356"/>
                    <a:pt x="503753" y="747815"/>
                  </a:cubicBezTo>
                  <a:lnTo>
                    <a:pt x="405551" y="649612"/>
                  </a:lnTo>
                  <a:cubicBezTo>
                    <a:pt x="362227" y="605422"/>
                    <a:pt x="346196" y="543034"/>
                    <a:pt x="359898" y="485846"/>
                  </a:cubicBezTo>
                  <a:lnTo>
                    <a:pt x="376609" y="447359"/>
                  </a:lnTo>
                  <a:lnTo>
                    <a:pt x="428761" y="505000"/>
                  </a:lnTo>
                  <a:lnTo>
                    <a:pt x="425986" y="513844"/>
                  </a:lnTo>
                  <a:cubicBezTo>
                    <a:pt x="421437" y="545201"/>
                    <a:pt x="431834" y="577694"/>
                    <a:pt x="455230" y="601089"/>
                  </a:cubicBezTo>
                  <a:lnTo>
                    <a:pt x="553431" y="699291"/>
                  </a:lnTo>
                  <a:cubicBezTo>
                    <a:pt x="593868" y="739727"/>
                    <a:pt x="659721" y="739727"/>
                    <a:pt x="700157" y="699291"/>
                  </a:cubicBezTo>
                  <a:cubicBezTo>
                    <a:pt x="740593" y="657700"/>
                    <a:pt x="740593" y="593002"/>
                    <a:pt x="701312" y="552565"/>
                  </a:cubicBezTo>
                  <a:lnTo>
                    <a:pt x="603111" y="454364"/>
                  </a:lnTo>
                  <a:cubicBezTo>
                    <a:pt x="579715" y="430969"/>
                    <a:pt x="547222" y="420571"/>
                    <a:pt x="515866" y="424633"/>
                  </a:cubicBezTo>
                  <a:lnTo>
                    <a:pt x="505707" y="427599"/>
                  </a:lnTo>
                  <a:lnTo>
                    <a:pt x="455648" y="372272"/>
                  </a:lnTo>
                  <a:lnTo>
                    <a:pt x="486875" y="358383"/>
                  </a:lnTo>
                  <a:cubicBezTo>
                    <a:pt x="506027" y="353671"/>
                    <a:pt x="525776" y="352335"/>
                    <a:pt x="545200" y="354285"/>
                  </a:cubicBezTo>
                  <a:close/>
                  <a:moveTo>
                    <a:pt x="170155" y="36"/>
                  </a:moveTo>
                  <a:cubicBezTo>
                    <a:pt x="213480" y="-831"/>
                    <a:pt x="257093" y="14189"/>
                    <a:pt x="291175" y="45382"/>
                  </a:cubicBezTo>
                  <a:lnTo>
                    <a:pt x="389376" y="143583"/>
                  </a:lnTo>
                  <a:cubicBezTo>
                    <a:pt x="432701" y="187775"/>
                    <a:pt x="448731" y="250162"/>
                    <a:pt x="435030" y="307350"/>
                  </a:cubicBezTo>
                  <a:lnTo>
                    <a:pt x="422668" y="335821"/>
                  </a:lnTo>
                  <a:lnTo>
                    <a:pt x="369375" y="276920"/>
                  </a:lnTo>
                  <a:lnTo>
                    <a:pt x="368726" y="247995"/>
                  </a:lnTo>
                  <a:cubicBezTo>
                    <a:pt x="365115" y="227344"/>
                    <a:pt x="355295" y="207704"/>
                    <a:pt x="339698" y="192107"/>
                  </a:cubicBezTo>
                  <a:lnTo>
                    <a:pt x="241496" y="93905"/>
                  </a:lnTo>
                  <a:cubicBezTo>
                    <a:pt x="201060" y="53469"/>
                    <a:pt x="135207" y="53469"/>
                    <a:pt x="94771" y="93905"/>
                  </a:cubicBezTo>
                  <a:cubicBezTo>
                    <a:pt x="54335" y="134341"/>
                    <a:pt x="54335" y="200194"/>
                    <a:pt x="94771" y="240630"/>
                  </a:cubicBezTo>
                  <a:lnTo>
                    <a:pt x="192973" y="338832"/>
                  </a:lnTo>
                  <a:cubicBezTo>
                    <a:pt x="216368" y="362227"/>
                    <a:pt x="248861" y="372625"/>
                    <a:pt x="280217" y="368564"/>
                  </a:cubicBezTo>
                  <a:lnTo>
                    <a:pt x="300070" y="362766"/>
                  </a:lnTo>
                  <a:lnTo>
                    <a:pt x="348843" y="416672"/>
                  </a:lnTo>
                  <a:lnTo>
                    <a:pt x="308053" y="434814"/>
                  </a:lnTo>
                  <a:cubicBezTo>
                    <a:pt x="250594" y="448949"/>
                    <a:pt x="187774" y="432702"/>
                    <a:pt x="144449" y="388511"/>
                  </a:cubicBezTo>
                  <a:lnTo>
                    <a:pt x="46248" y="290309"/>
                  </a:lnTo>
                  <a:cubicBezTo>
                    <a:pt x="-17295" y="220990"/>
                    <a:pt x="-14985" y="115856"/>
                    <a:pt x="50869" y="50003"/>
                  </a:cubicBezTo>
                  <a:cubicBezTo>
                    <a:pt x="83795" y="17655"/>
                    <a:pt x="126831" y="902"/>
                    <a:pt x="170155" y="36"/>
                  </a:cubicBezTo>
                  <a:close/>
                </a:path>
              </a:pathLst>
            </a:custGeom>
            <a:grpFill/>
            <a:ln w="9525" cap="flat">
              <a:noFill/>
              <a:prstDash val="solid"/>
              <a:miter/>
            </a:ln>
          </p:spPr>
          <p:txBody>
            <a:bodyPr rtlCol="0" anchor="ctr"/>
            <a:lstStyle/>
            <a:p>
              <a:endParaRPr lang="en-GB"/>
            </a:p>
          </p:txBody>
        </p:sp>
        <p:sp>
          <p:nvSpPr>
            <p:cNvPr id="205" name="Freeform: Shape 204">
              <a:extLst>
                <a:ext uri="{FF2B5EF4-FFF2-40B4-BE49-F238E27FC236}">
                  <a16:creationId xmlns:a16="http://schemas.microsoft.com/office/drawing/2014/main" id="{B5744C78-0CBC-47BE-B171-B72A6AA63471}"/>
                </a:ext>
              </a:extLst>
            </p:cNvPr>
            <p:cNvSpPr/>
            <p:nvPr/>
          </p:nvSpPr>
          <p:spPr>
            <a:xfrm rot="3446109" flipH="1">
              <a:off x="-3383939" y="4339077"/>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206" name="Freeform: Shape 205">
              <a:extLst>
                <a:ext uri="{FF2B5EF4-FFF2-40B4-BE49-F238E27FC236}">
                  <a16:creationId xmlns:a16="http://schemas.microsoft.com/office/drawing/2014/main" id="{328C1662-D763-4BD4-9EDD-7520F12004B4}"/>
                </a:ext>
              </a:extLst>
            </p:cNvPr>
            <p:cNvSpPr/>
            <p:nvPr/>
          </p:nvSpPr>
          <p:spPr>
            <a:xfrm rot="8846109" flipH="1">
              <a:off x="-3110440" y="4565043"/>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207" name="Freeform: Shape 206">
              <a:extLst>
                <a:ext uri="{FF2B5EF4-FFF2-40B4-BE49-F238E27FC236}">
                  <a16:creationId xmlns:a16="http://schemas.microsoft.com/office/drawing/2014/main" id="{140BC7D4-0569-4305-846A-B5A2CACF8256}"/>
                </a:ext>
              </a:extLst>
            </p:cNvPr>
            <p:cNvSpPr/>
            <p:nvPr/>
          </p:nvSpPr>
          <p:spPr>
            <a:xfrm rot="12753891">
              <a:off x="-3895249" y="4775620"/>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208" name="Freeform: Shape 207">
              <a:extLst>
                <a:ext uri="{FF2B5EF4-FFF2-40B4-BE49-F238E27FC236}">
                  <a16:creationId xmlns:a16="http://schemas.microsoft.com/office/drawing/2014/main" id="{8C3F4708-89EC-4438-A221-1D3CC2E4A6A7}"/>
                </a:ext>
              </a:extLst>
            </p:cNvPr>
            <p:cNvSpPr/>
            <p:nvPr/>
          </p:nvSpPr>
          <p:spPr>
            <a:xfrm rot="7353891">
              <a:off x="-3669283" y="5049119"/>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grpSp>
      <p:sp>
        <p:nvSpPr>
          <p:cNvPr id="209" name="Freeform: Shape 208" descr="Books on shelf with solid fill">
            <a:extLst>
              <a:ext uri="{FF2B5EF4-FFF2-40B4-BE49-F238E27FC236}">
                <a16:creationId xmlns:a16="http://schemas.microsoft.com/office/drawing/2014/main" id="{BDAED881-EE7A-4D76-88E8-F921FECC9D66}"/>
              </a:ext>
            </a:extLst>
          </p:cNvPr>
          <p:cNvSpPr/>
          <p:nvPr/>
        </p:nvSpPr>
        <p:spPr>
          <a:xfrm>
            <a:off x="60168" y="5884238"/>
            <a:ext cx="406974" cy="406974"/>
          </a:xfrm>
          <a:custGeom>
            <a:avLst/>
            <a:gdLst>
              <a:gd name="connsiteX0" fmla="*/ 0 w 2033058"/>
              <a:gd name="connsiteY0" fmla="*/ 1853671 h 2033059"/>
              <a:gd name="connsiteX1" fmla="*/ 2033058 w 2033058"/>
              <a:gd name="connsiteY1" fmla="*/ 1853671 h 2033059"/>
              <a:gd name="connsiteX2" fmla="*/ 2033058 w 2033058"/>
              <a:gd name="connsiteY2" fmla="*/ 2033059 h 2033059"/>
              <a:gd name="connsiteX3" fmla="*/ 0 w 2033058"/>
              <a:gd name="connsiteY3" fmla="*/ 2033059 h 2033059"/>
              <a:gd name="connsiteX4" fmla="*/ 1078080 w 2033058"/>
              <a:gd name="connsiteY4" fmla="*/ 629618 h 2033059"/>
              <a:gd name="connsiteX5" fmla="*/ 1178326 w 2033058"/>
              <a:gd name="connsiteY5" fmla="*/ 629618 h 2033059"/>
              <a:gd name="connsiteX6" fmla="*/ 1178326 w 2033058"/>
              <a:gd name="connsiteY6" fmla="*/ 780723 h 2033059"/>
              <a:gd name="connsiteX7" fmla="*/ 1332600 w 2033058"/>
              <a:gd name="connsiteY7" fmla="*/ 780723 h 2033059"/>
              <a:gd name="connsiteX8" fmla="*/ 1332600 w 2033058"/>
              <a:gd name="connsiteY8" fmla="*/ 898829 h 2033059"/>
              <a:gd name="connsiteX9" fmla="*/ 1178326 w 2033058"/>
              <a:gd name="connsiteY9" fmla="*/ 898829 h 2033059"/>
              <a:gd name="connsiteX10" fmla="*/ 1178326 w 2033058"/>
              <a:gd name="connsiteY10" fmla="*/ 1163408 h 2033059"/>
              <a:gd name="connsiteX11" fmla="*/ 1078080 w 2033058"/>
              <a:gd name="connsiteY11" fmla="*/ 1163408 h 2033059"/>
              <a:gd name="connsiteX12" fmla="*/ 1078080 w 2033058"/>
              <a:gd name="connsiteY12" fmla="*/ 898829 h 2033059"/>
              <a:gd name="connsiteX13" fmla="*/ 919322 w 2033058"/>
              <a:gd name="connsiteY13" fmla="*/ 898829 h 2033059"/>
              <a:gd name="connsiteX14" fmla="*/ 919322 w 2033058"/>
              <a:gd name="connsiteY14" fmla="*/ 780723 h 2033059"/>
              <a:gd name="connsiteX15" fmla="*/ 1078080 w 2033058"/>
              <a:gd name="connsiteY15" fmla="*/ 780723 h 2033059"/>
              <a:gd name="connsiteX16" fmla="*/ 0 w 2033058"/>
              <a:gd name="connsiteY16" fmla="*/ 0 h 2033059"/>
              <a:gd name="connsiteX17" fmla="*/ 239183 w 2033058"/>
              <a:gd name="connsiteY17" fmla="*/ 0 h 2033059"/>
              <a:gd name="connsiteX18" fmla="*/ 239183 w 2033058"/>
              <a:gd name="connsiteY18" fmla="*/ 1734079 h 2033059"/>
              <a:gd name="connsiteX19" fmla="*/ 0 w 2033058"/>
              <a:gd name="connsiteY19" fmla="*/ 1734079 h 203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3058" h="2033059">
                <a:moveTo>
                  <a:pt x="0" y="1853671"/>
                </a:moveTo>
                <a:lnTo>
                  <a:pt x="2033058" y="1853671"/>
                </a:lnTo>
                <a:lnTo>
                  <a:pt x="2033058" y="2033059"/>
                </a:lnTo>
                <a:lnTo>
                  <a:pt x="0" y="2033059"/>
                </a:lnTo>
                <a:close/>
                <a:moveTo>
                  <a:pt x="1078080" y="629618"/>
                </a:moveTo>
                <a:lnTo>
                  <a:pt x="1178326" y="629618"/>
                </a:lnTo>
                <a:lnTo>
                  <a:pt x="1178326" y="780723"/>
                </a:lnTo>
                <a:lnTo>
                  <a:pt x="1332600" y="780723"/>
                </a:lnTo>
                <a:lnTo>
                  <a:pt x="1332600" y="898829"/>
                </a:lnTo>
                <a:lnTo>
                  <a:pt x="1178326" y="898829"/>
                </a:lnTo>
                <a:lnTo>
                  <a:pt x="1178326" y="1163408"/>
                </a:lnTo>
                <a:lnTo>
                  <a:pt x="1078080" y="1163408"/>
                </a:lnTo>
                <a:lnTo>
                  <a:pt x="1078080" y="898829"/>
                </a:lnTo>
                <a:lnTo>
                  <a:pt x="919322" y="898829"/>
                </a:lnTo>
                <a:lnTo>
                  <a:pt x="919322" y="780723"/>
                </a:lnTo>
                <a:lnTo>
                  <a:pt x="1078080" y="780723"/>
                </a:lnTo>
                <a:close/>
                <a:moveTo>
                  <a:pt x="0" y="0"/>
                </a:moveTo>
                <a:lnTo>
                  <a:pt x="239183" y="0"/>
                </a:lnTo>
                <a:lnTo>
                  <a:pt x="239183" y="1734079"/>
                </a:lnTo>
                <a:lnTo>
                  <a:pt x="0" y="1734079"/>
                </a:lnTo>
                <a:close/>
              </a:path>
            </a:pathLst>
          </a:custGeom>
          <a:solidFill>
            <a:srgbClr val="238E24"/>
          </a:solidFill>
          <a:ln w="29865" cap="flat">
            <a:noFill/>
            <a:prstDash val="solid"/>
            <a:miter/>
          </a:ln>
        </p:spPr>
        <p:txBody>
          <a:bodyPr wrap="square" rtlCol="0" anchor="ctr">
            <a:noAutofit/>
          </a:bodyPr>
          <a:lstStyle/>
          <a:p>
            <a:endParaRPr lang="en-GB"/>
          </a:p>
        </p:txBody>
      </p:sp>
      <p:grpSp>
        <p:nvGrpSpPr>
          <p:cNvPr id="210" name="Group 209">
            <a:extLst>
              <a:ext uri="{FF2B5EF4-FFF2-40B4-BE49-F238E27FC236}">
                <a16:creationId xmlns:a16="http://schemas.microsoft.com/office/drawing/2014/main" id="{F9197921-28B6-4576-B9BA-0DC15ADD3D9A}"/>
              </a:ext>
            </a:extLst>
          </p:cNvPr>
          <p:cNvGrpSpPr/>
          <p:nvPr/>
        </p:nvGrpSpPr>
        <p:grpSpPr>
          <a:xfrm>
            <a:off x="4550072" y="5039947"/>
            <a:ext cx="334143" cy="310972"/>
            <a:chOff x="-3895249" y="4284397"/>
            <a:chExt cx="1078217" cy="1003450"/>
          </a:xfrm>
          <a:solidFill>
            <a:schemeClr val="bg1"/>
          </a:solidFill>
        </p:grpSpPr>
        <p:sp>
          <p:nvSpPr>
            <p:cNvPr id="211" name="Freeform: Shape 210" descr="Link with solid fill">
              <a:extLst>
                <a:ext uri="{FF2B5EF4-FFF2-40B4-BE49-F238E27FC236}">
                  <a16:creationId xmlns:a16="http://schemas.microsoft.com/office/drawing/2014/main" id="{D5330329-0CB0-43D3-B924-DE4C8666F669}"/>
                </a:ext>
              </a:extLst>
            </p:cNvPr>
            <p:cNvSpPr/>
            <p:nvPr/>
          </p:nvSpPr>
          <p:spPr>
            <a:xfrm>
              <a:off x="-3749175" y="4394441"/>
              <a:ext cx="794927" cy="794061"/>
            </a:xfrm>
            <a:custGeom>
              <a:avLst/>
              <a:gdLst>
                <a:gd name="connsiteX0" fmla="*/ 545200 w 794927"/>
                <a:gd name="connsiteY0" fmla="*/ 354285 h 794061"/>
                <a:gd name="connsiteX1" fmla="*/ 650478 w 794927"/>
                <a:gd name="connsiteY1" fmla="*/ 404685 h 794061"/>
                <a:gd name="connsiteX2" fmla="*/ 748681 w 794927"/>
                <a:gd name="connsiteY2" fmla="*/ 502887 h 794061"/>
                <a:gd name="connsiteX3" fmla="*/ 744059 w 794927"/>
                <a:gd name="connsiteY3" fmla="*/ 743193 h 794061"/>
                <a:gd name="connsiteX4" fmla="*/ 503753 w 794927"/>
                <a:gd name="connsiteY4" fmla="*/ 747815 h 794061"/>
                <a:gd name="connsiteX5" fmla="*/ 405551 w 794927"/>
                <a:gd name="connsiteY5" fmla="*/ 649612 h 794061"/>
                <a:gd name="connsiteX6" fmla="*/ 359898 w 794927"/>
                <a:gd name="connsiteY6" fmla="*/ 485846 h 794061"/>
                <a:gd name="connsiteX7" fmla="*/ 376609 w 794927"/>
                <a:gd name="connsiteY7" fmla="*/ 447359 h 794061"/>
                <a:gd name="connsiteX8" fmla="*/ 428761 w 794927"/>
                <a:gd name="connsiteY8" fmla="*/ 505000 h 794061"/>
                <a:gd name="connsiteX9" fmla="*/ 425986 w 794927"/>
                <a:gd name="connsiteY9" fmla="*/ 513844 h 794061"/>
                <a:gd name="connsiteX10" fmla="*/ 455230 w 794927"/>
                <a:gd name="connsiteY10" fmla="*/ 601089 h 794061"/>
                <a:gd name="connsiteX11" fmla="*/ 553431 w 794927"/>
                <a:gd name="connsiteY11" fmla="*/ 699291 h 794061"/>
                <a:gd name="connsiteX12" fmla="*/ 700157 w 794927"/>
                <a:gd name="connsiteY12" fmla="*/ 699291 h 794061"/>
                <a:gd name="connsiteX13" fmla="*/ 701312 w 794927"/>
                <a:gd name="connsiteY13" fmla="*/ 552565 h 794061"/>
                <a:gd name="connsiteX14" fmla="*/ 603111 w 794927"/>
                <a:gd name="connsiteY14" fmla="*/ 454364 h 794061"/>
                <a:gd name="connsiteX15" fmla="*/ 515866 w 794927"/>
                <a:gd name="connsiteY15" fmla="*/ 424633 h 794061"/>
                <a:gd name="connsiteX16" fmla="*/ 505707 w 794927"/>
                <a:gd name="connsiteY16" fmla="*/ 427599 h 794061"/>
                <a:gd name="connsiteX17" fmla="*/ 455648 w 794927"/>
                <a:gd name="connsiteY17" fmla="*/ 372272 h 794061"/>
                <a:gd name="connsiteX18" fmla="*/ 486875 w 794927"/>
                <a:gd name="connsiteY18" fmla="*/ 358383 h 794061"/>
                <a:gd name="connsiteX19" fmla="*/ 545200 w 794927"/>
                <a:gd name="connsiteY19" fmla="*/ 354285 h 794061"/>
                <a:gd name="connsiteX20" fmla="*/ 170155 w 794927"/>
                <a:gd name="connsiteY20" fmla="*/ 36 h 794061"/>
                <a:gd name="connsiteX21" fmla="*/ 291175 w 794927"/>
                <a:gd name="connsiteY21" fmla="*/ 45382 h 794061"/>
                <a:gd name="connsiteX22" fmla="*/ 389376 w 794927"/>
                <a:gd name="connsiteY22" fmla="*/ 143583 h 794061"/>
                <a:gd name="connsiteX23" fmla="*/ 435030 w 794927"/>
                <a:gd name="connsiteY23" fmla="*/ 307350 h 794061"/>
                <a:gd name="connsiteX24" fmla="*/ 422668 w 794927"/>
                <a:gd name="connsiteY24" fmla="*/ 335821 h 794061"/>
                <a:gd name="connsiteX25" fmla="*/ 369375 w 794927"/>
                <a:gd name="connsiteY25" fmla="*/ 276920 h 794061"/>
                <a:gd name="connsiteX26" fmla="*/ 368726 w 794927"/>
                <a:gd name="connsiteY26" fmla="*/ 247995 h 794061"/>
                <a:gd name="connsiteX27" fmla="*/ 339698 w 794927"/>
                <a:gd name="connsiteY27" fmla="*/ 192107 h 794061"/>
                <a:gd name="connsiteX28" fmla="*/ 241496 w 794927"/>
                <a:gd name="connsiteY28" fmla="*/ 93905 h 794061"/>
                <a:gd name="connsiteX29" fmla="*/ 94771 w 794927"/>
                <a:gd name="connsiteY29" fmla="*/ 93905 h 794061"/>
                <a:gd name="connsiteX30" fmla="*/ 94771 w 794927"/>
                <a:gd name="connsiteY30" fmla="*/ 240630 h 794061"/>
                <a:gd name="connsiteX31" fmla="*/ 192973 w 794927"/>
                <a:gd name="connsiteY31" fmla="*/ 338832 h 794061"/>
                <a:gd name="connsiteX32" fmla="*/ 280217 w 794927"/>
                <a:gd name="connsiteY32" fmla="*/ 368564 h 794061"/>
                <a:gd name="connsiteX33" fmla="*/ 300070 w 794927"/>
                <a:gd name="connsiteY33" fmla="*/ 362766 h 794061"/>
                <a:gd name="connsiteX34" fmla="*/ 348843 w 794927"/>
                <a:gd name="connsiteY34" fmla="*/ 416672 h 794061"/>
                <a:gd name="connsiteX35" fmla="*/ 308053 w 794927"/>
                <a:gd name="connsiteY35" fmla="*/ 434814 h 794061"/>
                <a:gd name="connsiteX36" fmla="*/ 144449 w 794927"/>
                <a:gd name="connsiteY36" fmla="*/ 388511 h 794061"/>
                <a:gd name="connsiteX37" fmla="*/ 46248 w 794927"/>
                <a:gd name="connsiteY37" fmla="*/ 290309 h 794061"/>
                <a:gd name="connsiteX38" fmla="*/ 50869 w 794927"/>
                <a:gd name="connsiteY38" fmla="*/ 50003 h 794061"/>
                <a:gd name="connsiteX39" fmla="*/ 170155 w 794927"/>
                <a:gd name="connsiteY39" fmla="*/ 36 h 7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94927" h="794061">
                  <a:moveTo>
                    <a:pt x="545200" y="354285"/>
                  </a:moveTo>
                  <a:cubicBezTo>
                    <a:pt x="584047" y="358184"/>
                    <a:pt x="621595" y="375225"/>
                    <a:pt x="650478" y="404685"/>
                  </a:cubicBezTo>
                  <a:lnTo>
                    <a:pt x="748681" y="502887"/>
                  </a:lnTo>
                  <a:cubicBezTo>
                    <a:pt x="812222" y="571051"/>
                    <a:pt x="809912" y="677340"/>
                    <a:pt x="744059" y="743193"/>
                  </a:cubicBezTo>
                  <a:cubicBezTo>
                    <a:pt x="678206" y="809046"/>
                    <a:pt x="571916" y="811356"/>
                    <a:pt x="503753" y="747815"/>
                  </a:cubicBezTo>
                  <a:lnTo>
                    <a:pt x="405551" y="649612"/>
                  </a:lnTo>
                  <a:cubicBezTo>
                    <a:pt x="362227" y="605422"/>
                    <a:pt x="346196" y="543034"/>
                    <a:pt x="359898" y="485846"/>
                  </a:cubicBezTo>
                  <a:lnTo>
                    <a:pt x="376609" y="447359"/>
                  </a:lnTo>
                  <a:lnTo>
                    <a:pt x="428761" y="505000"/>
                  </a:lnTo>
                  <a:lnTo>
                    <a:pt x="425986" y="513844"/>
                  </a:lnTo>
                  <a:cubicBezTo>
                    <a:pt x="421437" y="545201"/>
                    <a:pt x="431834" y="577694"/>
                    <a:pt x="455230" y="601089"/>
                  </a:cubicBezTo>
                  <a:lnTo>
                    <a:pt x="553431" y="699291"/>
                  </a:lnTo>
                  <a:cubicBezTo>
                    <a:pt x="593868" y="739727"/>
                    <a:pt x="659721" y="739727"/>
                    <a:pt x="700157" y="699291"/>
                  </a:cubicBezTo>
                  <a:cubicBezTo>
                    <a:pt x="740593" y="657700"/>
                    <a:pt x="740593" y="593002"/>
                    <a:pt x="701312" y="552565"/>
                  </a:cubicBezTo>
                  <a:lnTo>
                    <a:pt x="603111" y="454364"/>
                  </a:lnTo>
                  <a:cubicBezTo>
                    <a:pt x="579715" y="430969"/>
                    <a:pt x="547222" y="420571"/>
                    <a:pt x="515866" y="424633"/>
                  </a:cubicBezTo>
                  <a:lnTo>
                    <a:pt x="505707" y="427599"/>
                  </a:lnTo>
                  <a:lnTo>
                    <a:pt x="455648" y="372272"/>
                  </a:lnTo>
                  <a:lnTo>
                    <a:pt x="486875" y="358383"/>
                  </a:lnTo>
                  <a:cubicBezTo>
                    <a:pt x="506027" y="353671"/>
                    <a:pt x="525776" y="352335"/>
                    <a:pt x="545200" y="354285"/>
                  </a:cubicBezTo>
                  <a:close/>
                  <a:moveTo>
                    <a:pt x="170155" y="36"/>
                  </a:moveTo>
                  <a:cubicBezTo>
                    <a:pt x="213480" y="-831"/>
                    <a:pt x="257093" y="14189"/>
                    <a:pt x="291175" y="45382"/>
                  </a:cubicBezTo>
                  <a:lnTo>
                    <a:pt x="389376" y="143583"/>
                  </a:lnTo>
                  <a:cubicBezTo>
                    <a:pt x="432701" y="187775"/>
                    <a:pt x="448731" y="250162"/>
                    <a:pt x="435030" y="307350"/>
                  </a:cubicBezTo>
                  <a:lnTo>
                    <a:pt x="422668" y="335821"/>
                  </a:lnTo>
                  <a:lnTo>
                    <a:pt x="369375" y="276920"/>
                  </a:lnTo>
                  <a:lnTo>
                    <a:pt x="368726" y="247995"/>
                  </a:lnTo>
                  <a:cubicBezTo>
                    <a:pt x="365115" y="227344"/>
                    <a:pt x="355295" y="207704"/>
                    <a:pt x="339698" y="192107"/>
                  </a:cubicBezTo>
                  <a:lnTo>
                    <a:pt x="241496" y="93905"/>
                  </a:lnTo>
                  <a:cubicBezTo>
                    <a:pt x="201060" y="53469"/>
                    <a:pt x="135207" y="53469"/>
                    <a:pt x="94771" y="93905"/>
                  </a:cubicBezTo>
                  <a:cubicBezTo>
                    <a:pt x="54335" y="134341"/>
                    <a:pt x="54335" y="200194"/>
                    <a:pt x="94771" y="240630"/>
                  </a:cubicBezTo>
                  <a:lnTo>
                    <a:pt x="192973" y="338832"/>
                  </a:lnTo>
                  <a:cubicBezTo>
                    <a:pt x="216368" y="362227"/>
                    <a:pt x="248861" y="372625"/>
                    <a:pt x="280217" y="368564"/>
                  </a:cubicBezTo>
                  <a:lnTo>
                    <a:pt x="300070" y="362766"/>
                  </a:lnTo>
                  <a:lnTo>
                    <a:pt x="348843" y="416672"/>
                  </a:lnTo>
                  <a:lnTo>
                    <a:pt x="308053" y="434814"/>
                  </a:lnTo>
                  <a:cubicBezTo>
                    <a:pt x="250594" y="448949"/>
                    <a:pt x="187774" y="432702"/>
                    <a:pt x="144449" y="388511"/>
                  </a:cubicBezTo>
                  <a:lnTo>
                    <a:pt x="46248" y="290309"/>
                  </a:lnTo>
                  <a:cubicBezTo>
                    <a:pt x="-17295" y="220990"/>
                    <a:pt x="-14985" y="115856"/>
                    <a:pt x="50869" y="50003"/>
                  </a:cubicBezTo>
                  <a:cubicBezTo>
                    <a:pt x="83795" y="17655"/>
                    <a:pt x="126831" y="902"/>
                    <a:pt x="170155" y="36"/>
                  </a:cubicBezTo>
                  <a:close/>
                </a:path>
              </a:pathLst>
            </a:custGeom>
            <a:grpFill/>
            <a:ln w="9525" cap="flat">
              <a:noFill/>
              <a:prstDash val="solid"/>
              <a:miter/>
            </a:ln>
          </p:spPr>
          <p:txBody>
            <a:bodyPr rtlCol="0" anchor="ctr"/>
            <a:lstStyle/>
            <a:p>
              <a:endParaRPr lang="en-GB"/>
            </a:p>
          </p:txBody>
        </p:sp>
        <p:sp>
          <p:nvSpPr>
            <p:cNvPr id="212" name="Freeform: Shape 211">
              <a:extLst>
                <a:ext uri="{FF2B5EF4-FFF2-40B4-BE49-F238E27FC236}">
                  <a16:creationId xmlns:a16="http://schemas.microsoft.com/office/drawing/2014/main" id="{C0762996-6908-40EB-AD91-BA5AECC27F2D}"/>
                </a:ext>
              </a:extLst>
            </p:cNvPr>
            <p:cNvSpPr/>
            <p:nvPr/>
          </p:nvSpPr>
          <p:spPr>
            <a:xfrm rot="3446109" flipH="1">
              <a:off x="-3383939" y="4339077"/>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213" name="Freeform: Shape 212">
              <a:extLst>
                <a:ext uri="{FF2B5EF4-FFF2-40B4-BE49-F238E27FC236}">
                  <a16:creationId xmlns:a16="http://schemas.microsoft.com/office/drawing/2014/main" id="{BBF25920-777E-4917-BC3A-8284201281C1}"/>
                </a:ext>
              </a:extLst>
            </p:cNvPr>
            <p:cNvSpPr/>
            <p:nvPr/>
          </p:nvSpPr>
          <p:spPr>
            <a:xfrm rot="8846109" flipH="1">
              <a:off x="-3110440" y="4565043"/>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215" name="Freeform: Shape 214">
              <a:extLst>
                <a:ext uri="{FF2B5EF4-FFF2-40B4-BE49-F238E27FC236}">
                  <a16:creationId xmlns:a16="http://schemas.microsoft.com/office/drawing/2014/main" id="{34ECA5A6-FEE3-48A1-A93E-4A6EF774D836}"/>
                </a:ext>
              </a:extLst>
            </p:cNvPr>
            <p:cNvSpPr/>
            <p:nvPr/>
          </p:nvSpPr>
          <p:spPr>
            <a:xfrm rot="12753891">
              <a:off x="-3895249" y="4775620"/>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216" name="Freeform: Shape 215">
              <a:extLst>
                <a:ext uri="{FF2B5EF4-FFF2-40B4-BE49-F238E27FC236}">
                  <a16:creationId xmlns:a16="http://schemas.microsoft.com/office/drawing/2014/main" id="{6ED4B712-4A78-4851-A70A-E178D703190D}"/>
                </a:ext>
              </a:extLst>
            </p:cNvPr>
            <p:cNvSpPr/>
            <p:nvPr/>
          </p:nvSpPr>
          <p:spPr>
            <a:xfrm rot="7353891">
              <a:off x="-3669283" y="5049119"/>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grpSp>
    </p:spTree>
    <p:extLst>
      <p:ext uri="{BB962C8B-B14F-4D97-AF65-F5344CB8AC3E}">
        <p14:creationId xmlns:p14="http://schemas.microsoft.com/office/powerpoint/2010/main" val="90557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1  Why does Christmas matter to Christians?</a:t>
            </a:r>
            <a:endParaRPr lang="en-GB" sz="280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AFD510"/>
          </a:solidFill>
        </p:spPr>
        <p:txBody>
          <a:bodyPr wrap="square">
            <a:spAutoFit/>
          </a:bodyPr>
          <a:lstStyle/>
          <a:p>
            <a:pPr algn="ctr"/>
            <a:r>
              <a:rPr lang="en-GB" sz="1800" b="1" i="0" u="none" strike="noStrike" noProof="0">
                <a:solidFill>
                  <a:schemeClr val="bg1"/>
                </a:solidFill>
              </a:rPr>
              <a:t>Why does Christmas matter to Christians?</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AFD51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AFD510"/>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AFD510"/>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AFD510"/>
                </a:solidFill>
              </a:rPr>
              <a:t>Based on work by Pam Hook (</a:t>
            </a:r>
            <a:r>
              <a:rPr lang="en-US" sz="800" spc="50" err="1">
                <a:ln w="9525" cmpd="sng">
                  <a:noFill/>
                  <a:prstDash val="solid"/>
                </a:ln>
                <a:solidFill>
                  <a:srgbClr val="AFD510"/>
                </a:solidFill>
              </a:rPr>
              <a:t>HookEd</a:t>
            </a:r>
            <a:r>
              <a:rPr lang="en-US" sz="800" spc="50">
                <a:ln w="9525" cmpd="sng">
                  <a:noFill/>
                  <a:prstDash val="solid"/>
                </a:ln>
                <a:solidFill>
                  <a:srgbClr val="AFD510"/>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a:solidFill>
                  <a:srgbClr val="AFD510"/>
                </a:solidFill>
              </a:rPr>
              <a:t>Mary</a:t>
            </a:r>
            <a:endParaRPr lang="en-GB" sz="1800">
              <a:solidFill>
                <a:srgbClr val="AFD510"/>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a:solidFill>
                  <a:srgbClr val="AFD510"/>
                </a:solidFill>
              </a:rPr>
              <a:t>Luke 1 and 2</a:t>
            </a:r>
            <a:endParaRPr lang="en-GB" sz="1800">
              <a:solidFill>
                <a:srgbClr val="AFD510"/>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dirty="0">
                <a:solidFill>
                  <a:srgbClr val="AFD510"/>
                </a:solidFill>
              </a:rPr>
              <a:t>Advent</a:t>
            </a:r>
            <a:endParaRPr lang="en-GB" sz="1800" dirty="0">
              <a:solidFill>
                <a:srgbClr val="AFD510"/>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a:solidFill>
                  <a:srgbClr val="AFD510"/>
                </a:solidFill>
              </a:rPr>
              <a:t>Christmas</a:t>
            </a:r>
            <a:endParaRPr lang="en-GB" sz="1800">
              <a:solidFill>
                <a:srgbClr val="AFD510"/>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49000" y="6316883"/>
            <a:ext cx="1657620" cy="369332"/>
          </a:xfrm>
          <a:prstGeom prst="rect">
            <a:avLst/>
          </a:prstGeom>
          <a:noFill/>
        </p:spPr>
        <p:txBody>
          <a:bodyPr wrap="square">
            <a:spAutoFit/>
          </a:bodyPr>
          <a:lstStyle/>
          <a:p>
            <a:pPr algn="ctr"/>
            <a:r>
              <a:rPr lang="en-US" sz="1800">
                <a:solidFill>
                  <a:srgbClr val="AFD510"/>
                </a:solidFill>
              </a:rPr>
              <a:t>Joseph</a:t>
            </a:r>
            <a:endParaRPr lang="en-GB" sz="1800">
              <a:solidFill>
                <a:srgbClr val="AFD510"/>
              </a:solidFill>
            </a:endParaRPr>
          </a:p>
        </p:txBody>
      </p:sp>
      <p:sp>
        <p:nvSpPr>
          <p:cNvPr id="157" name="Freeform: Shape 156">
            <a:extLst>
              <a:ext uri="{FF2B5EF4-FFF2-40B4-BE49-F238E27FC236}">
                <a16:creationId xmlns:a16="http://schemas.microsoft.com/office/drawing/2014/main" id="{859FEBA0-E748-4676-88EE-1AD782603760}"/>
              </a:ext>
            </a:extLst>
          </p:cNvPr>
          <p:cNvSpPr/>
          <p:nvPr/>
        </p:nvSpPr>
        <p:spPr>
          <a:xfrm>
            <a:off x="2949899" y="4264006"/>
            <a:ext cx="1055352" cy="1280263"/>
          </a:xfrm>
          <a:custGeom>
            <a:avLst/>
            <a:gdLst/>
            <a:ahLst/>
            <a:cxnLst/>
            <a:rect l="l" t="t" r="r" b="b"/>
            <a:pathLst>
              <a:path w="1297651" h="1574200">
                <a:moveTo>
                  <a:pt x="467730" y="546499"/>
                </a:moveTo>
                <a:cubicBezTo>
                  <a:pt x="457362" y="546499"/>
                  <a:pt x="448699" y="546908"/>
                  <a:pt x="441741" y="547726"/>
                </a:cubicBezTo>
                <a:cubicBezTo>
                  <a:pt x="434783" y="548545"/>
                  <a:pt x="429258" y="549636"/>
                  <a:pt x="425165" y="551001"/>
                </a:cubicBezTo>
                <a:cubicBezTo>
                  <a:pt x="421072" y="552365"/>
                  <a:pt x="418139" y="554138"/>
                  <a:pt x="416366" y="556321"/>
                </a:cubicBezTo>
                <a:cubicBezTo>
                  <a:pt x="414592" y="558504"/>
                  <a:pt x="413705" y="560960"/>
                  <a:pt x="413705" y="563688"/>
                </a:cubicBezTo>
                <a:lnTo>
                  <a:pt x="413705" y="1044589"/>
                </a:lnTo>
                <a:cubicBezTo>
                  <a:pt x="413705" y="1056595"/>
                  <a:pt x="416775" y="1065258"/>
                  <a:pt x="422914" y="1070578"/>
                </a:cubicBezTo>
                <a:cubicBezTo>
                  <a:pt x="429053" y="1075899"/>
                  <a:pt x="436625" y="1078559"/>
                  <a:pt x="445629" y="1078559"/>
                </a:cubicBezTo>
                <a:lnTo>
                  <a:pt x="688330" y="1078559"/>
                </a:lnTo>
                <a:cubicBezTo>
                  <a:pt x="691059" y="1078559"/>
                  <a:pt x="693446" y="1077741"/>
                  <a:pt x="695493" y="1076104"/>
                </a:cubicBezTo>
                <a:cubicBezTo>
                  <a:pt x="697539" y="1074466"/>
                  <a:pt x="699244" y="1071806"/>
                  <a:pt x="700609" y="1068123"/>
                </a:cubicBezTo>
                <a:cubicBezTo>
                  <a:pt x="701973" y="1064439"/>
                  <a:pt x="702996" y="1059801"/>
                  <a:pt x="703678" y="1054207"/>
                </a:cubicBezTo>
                <a:cubicBezTo>
                  <a:pt x="704360" y="1048614"/>
                  <a:pt x="704701" y="1041724"/>
                  <a:pt x="704701" y="1033539"/>
                </a:cubicBezTo>
                <a:cubicBezTo>
                  <a:pt x="704701" y="1025353"/>
                  <a:pt x="704360" y="1018464"/>
                  <a:pt x="703678" y="1012870"/>
                </a:cubicBezTo>
                <a:cubicBezTo>
                  <a:pt x="702996" y="1007277"/>
                  <a:pt x="701973" y="1002775"/>
                  <a:pt x="700609" y="999364"/>
                </a:cubicBezTo>
                <a:cubicBezTo>
                  <a:pt x="699244" y="995953"/>
                  <a:pt x="697539" y="993498"/>
                  <a:pt x="695493" y="991997"/>
                </a:cubicBezTo>
                <a:cubicBezTo>
                  <a:pt x="693446" y="990496"/>
                  <a:pt x="691059" y="989746"/>
                  <a:pt x="688330" y="989746"/>
                </a:cubicBezTo>
                <a:lnTo>
                  <a:pt x="521755" y="989746"/>
                </a:lnTo>
                <a:lnTo>
                  <a:pt x="521755" y="563688"/>
                </a:lnTo>
                <a:cubicBezTo>
                  <a:pt x="521755" y="560960"/>
                  <a:pt x="520868" y="558504"/>
                  <a:pt x="519094" y="556321"/>
                </a:cubicBezTo>
                <a:cubicBezTo>
                  <a:pt x="517321" y="554138"/>
                  <a:pt x="514388" y="552365"/>
                  <a:pt x="510295" y="551001"/>
                </a:cubicBezTo>
                <a:cubicBezTo>
                  <a:pt x="506202" y="549636"/>
                  <a:pt x="500745" y="548545"/>
                  <a:pt x="493924" y="547726"/>
                </a:cubicBezTo>
                <a:cubicBezTo>
                  <a:pt x="487102" y="546908"/>
                  <a:pt x="478371" y="546499"/>
                  <a:pt x="467730" y="546499"/>
                </a:cubicBezTo>
                <a:close/>
                <a:moveTo>
                  <a:pt x="811560" y="508845"/>
                </a:moveTo>
                <a:cubicBezTo>
                  <a:pt x="801464" y="508845"/>
                  <a:pt x="793142" y="509254"/>
                  <a:pt x="786594" y="510073"/>
                </a:cubicBezTo>
                <a:cubicBezTo>
                  <a:pt x="780045" y="510891"/>
                  <a:pt x="774793" y="512051"/>
                  <a:pt x="770837" y="513552"/>
                </a:cubicBezTo>
                <a:cubicBezTo>
                  <a:pt x="766881" y="515052"/>
                  <a:pt x="764084" y="516894"/>
                  <a:pt x="762447" y="519077"/>
                </a:cubicBezTo>
                <a:cubicBezTo>
                  <a:pt x="760809" y="521260"/>
                  <a:pt x="759991" y="523715"/>
                  <a:pt x="759991" y="526444"/>
                </a:cubicBezTo>
                <a:lnTo>
                  <a:pt x="759991" y="1064644"/>
                </a:lnTo>
                <a:cubicBezTo>
                  <a:pt x="759991" y="1067372"/>
                  <a:pt x="760809" y="1069760"/>
                  <a:pt x="762447" y="1071806"/>
                </a:cubicBezTo>
                <a:cubicBezTo>
                  <a:pt x="764084" y="1073852"/>
                  <a:pt x="766881" y="1075558"/>
                  <a:pt x="770837" y="1076922"/>
                </a:cubicBezTo>
                <a:cubicBezTo>
                  <a:pt x="774793" y="1078286"/>
                  <a:pt x="780045" y="1079310"/>
                  <a:pt x="786594" y="1079992"/>
                </a:cubicBezTo>
                <a:cubicBezTo>
                  <a:pt x="793142" y="1080674"/>
                  <a:pt x="801464" y="1081015"/>
                  <a:pt x="811560" y="1081015"/>
                </a:cubicBezTo>
                <a:cubicBezTo>
                  <a:pt x="821655" y="1081015"/>
                  <a:pt x="829977" y="1080674"/>
                  <a:pt x="836526" y="1079992"/>
                </a:cubicBezTo>
                <a:cubicBezTo>
                  <a:pt x="843074" y="1079310"/>
                  <a:pt x="848327" y="1078286"/>
                  <a:pt x="852283" y="1076922"/>
                </a:cubicBezTo>
                <a:cubicBezTo>
                  <a:pt x="856239" y="1075558"/>
                  <a:pt x="859036" y="1073852"/>
                  <a:pt x="860673" y="1071806"/>
                </a:cubicBezTo>
                <a:cubicBezTo>
                  <a:pt x="862310" y="1069760"/>
                  <a:pt x="863129" y="1067372"/>
                  <a:pt x="863129" y="1064644"/>
                </a:cubicBezTo>
                <a:lnTo>
                  <a:pt x="863129" y="871465"/>
                </a:lnTo>
                <a:lnTo>
                  <a:pt x="984684" y="1063825"/>
                </a:lnTo>
                <a:cubicBezTo>
                  <a:pt x="986594" y="1067372"/>
                  <a:pt x="988777" y="1070237"/>
                  <a:pt x="991233" y="1072420"/>
                </a:cubicBezTo>
                <a:cubicBezTo>
                  <a:pt x="993688" y="1074603"/>
                  <a:pt x="997167" y="1076308"/>
                  <a:pt x="1001669" y="1077536"/>
                </a:cubicBezTo>
                <a:cubicBezTo>
                  <a:pt x="1006171" y="1078764"/>
                  <a:pt x="1011901" y="1079651"/>
                  <a:pt x="1018859" y="1080196"/>
                </a:cubicBezTo>
                <a:cubicBezTo>
                  <a:pt x="1025817" y="1080742"/>
                  <a:pt x="1034889" y="1081015"/>
                  <a:pt x="1046076" y="1081015"/>
                </a:cubicBezTo>
                <a:cubicBezTo>
                  <a:pt x="1056990" y="1081015"/>
                  <a:pt x="1065857" y="1080674"/>
                  <a:pt x="1072679" y="1079992"/>
                </a:cubicBezTo>
                <a:cubicBezTo>
                  <a:pt x="1079500" y="1079310"/>
                  <a:pt x="1084889" y="1078355"/>
                  <a:pt x="1088845" y="1077127"/>
                </a:cubicBezTo>
                <a:cubicBezTo>
                  <a:pt x="1092802" y="1075899"/>
                  <a:pt x="1095530" y="1074262"/>
                  <a:pt x="1097031" y="1072215"/>
                </a:cubicBezTo>
                <a:cubicBezTo>
                  <a:pt x="1098532" y="1070169"/>
                  <a:pt x="1099282" y="1067782"/>
                  <a:pt x="1099282" y="1065053"/>
                </a:cubicBezTo>
                <a:cubicBezTo>
                  <a:pt x="1099282" y="1061779"/>
                  <a:pt x="1098532" y="1058163"/>
                  <a:pt x="1097031" y="1054207"/>
                </a:cubicBezTo>
                <a:cubicBezTo>
                  <a:pt x="1095530" y="1050251"/>
                  <a:pt x="1093143" y="1045544"/>
                  <a:pt x="1089869" y="1040087"/>
                </a:cubicBezTo>
                <a:lnTo>
                  <a:pt x="966267" y="848954"/>
                </a:lnTo>
                <a:lnTo>
                  <a:pt x="1073088" y="727808"/>
                </a:lnTo>
                <a:cubicBezTo>
                  <a:pt x="1077181" y="722624"/>
                  <a:pt x="1080250" y="717713"/>
                  <a:pt x="1082297" y="713074"/>
                </a:cubicBezTo>
                <a:cubicBezTo>
                  <a:pt x="1084343" y="708436"/>
                  <a:pt x="1085366" y="704070"/>
                  <a:pt x="1085366" y="699978"/>
                </a:cubicBezTo>
                <a:cubicBezTo>
                  <a:pt x="1085366" y="696976"/>
                  <a:pt x="1084548" y="694452"/>
                  <a:pt x="1082911" y="692406"/>
                </a:cubicBezTo>
                <a:cubicBezTo>
                  <a:pt x="1081274" y="690360"/>
                  <a:pt x="1078341" y="688654"/>
                  <a:pt x="1074111" y="687290"/>
                </a:cubicBezTo>
                <a:cubicBezTo>
                  <a:pt x="1069882" y="685926"/>
                  <a:pt x="1064289" y="684903"/>
                  <a:pt x="1057331" y="684220"/>
                </a:cubicBezTo>
                <a:cubicBezTo>
                  <a:pt x="1050373" y="683538"/>
                  <a:pt x="1041847" y="683197"/>
                  <a:pt x="1031751" y="683197"/>
                </a:cubicBezTo>
                <a:cubicBezTo>
                  <a:pt x="1021383" y="683197"/>
                  <a:pt x="1012856" y="683538"/>
                  <a:pt x="1006171" y="684220"/>
                </a:cubicBezTo>
                <a:cubicBezTo>
                  <a:pt x="999486" y="684903"/>
                  <a:pt x="993893" y="685926"/>
                  <a:pt x="989391" y="687290"/>
                </a:cubicBezTo>
                <a:cubicBezTo>
                  <a:pt x="984889" y="688654"/>
                  <a:pt x="981274" y="690564"/>
                  <a:pt x="978545" y="693020"/>
                </a:cubicBezTo>
                <a:cubicBezTo>
                  <a:pt x="975817" y="695475"/>
                  <a:pt x="973361" y="698340"/>
                  <a:pt x="971178" y="701615"/>
                </a:cubicBezTo>
                <a:lnTo>
                  <a:pt x="863129" y="846908"/>
                </a:lnTo>
                <a:lnTo>
                  <a:pt x="863129" y="526444"/>
                </a:lnTo>
                <a:cubicBezTo>
                  <a:pt x="863129" y="523715"/>
                  <a:pt x="862310" y="521260"/>
                  <a:pt x="860673" y="519077"/>
                </a:cubicBezTo>
                <a:cubicBezTo>
                  <a:pt x="859036" y="516894"/>
                  <a:pt x="856239" y="515052"/>
                  <a:pt x="852283" y="513552"/>
                </a:cubicBezTo>
                <a:cubicBezTo>
                  <a:pt x="848327" y="512051"/>
                  <a:pt x="843074" y="510891"/>
                  <a:pt x="836526" y="510073"/>
                </a:cubicBezTo>
                <a:cubicBezTo>
                  <a:pt x="829977" y="509254"/>
                  <a:pt x="821655" y="508845"/>
                  <a:pt x="811560" y="50884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AFD510"/>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a:solidFill>
                  <a:srgbClr val="AFD510"/>
                </a:solidFill>
              </a:rPr>
              <a:t>Nativity</a:t>
            </a:r>
            <a:endParaRPr lang="en-GB" sz="1800">
              <a:solidFill>
                <a:srgbClr val="AFD51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a:solidFill>
                  <a:srgbClr val="AFD510"/>
                </a:solidFill>
              </a:rPr>
              <a:t>Christian</a:t>
            </a:r>
            <a:endParaRPr lang="en-GB" sz="1800">
              <a:solidFill>
                <a:srgbClr val="AFD510"/>
              </a:solidFill>
            </a:endParaRPr>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a:solidFill>
                  <a:srgbClr val="AFD510"/>
                </a:solidFill>
              </a:rPr>
              <a:t>Jesus</a:t>
            </a:r>
            <a:endParaRPr lang="en-GB" sz="1800">
              <a:solidFill>
                <a:srgbClr val="AFD51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AFD510"/>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4">
            <a:duotone>
              <a:prstClr val="black"/>
              <a:srgbClr val="AFD51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83" name="Freeform: Shape 82">
            <a:extLst>
              <a:ext uri="{FF2B5EF4-FFF2-40B4-BE49-F238E27FC236}">
                <a16:creationId xmlns:a16="http://schemas.microsoft.com/office/drawing/2014/main" id="{BE8221EF-F51C-42C5-A70E-0A272C7CDBDF}"/>
              </a:ext>
            </a:extLst>
          </p:cNvPr>
          <p:cNvSpPr/>
          <p:nvPr/>
        </p:nvSpPr>
        <p:spPr>
          <a:xfrm>
            <a:off x="4661714" y="3647458"/>
            <a:ext cx="567326" cy="1160441"/>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sp>
        <p:nvSpPr>
          <p:cNvPr id="84" name="Freeform: Shape 83">
            <a:extLst>
              <a:ext uri="{FF2B5EF4-FFF2-40B4-BE49-F238E27FC236}">
                <a16:creationId xmlns:a16="http://schemas.microsoft.com/office/drawing/2014/main" id="{3A5C76B4-E1B0-4146-BA59-1DB8D08DE74D}"/>
              </a:ext>
            </a:extLst>
          </p:cNvPr>
          <p:cNvSpPr/>
          <p:nvPr/>
        </p:nvSpPr>
        <p:spPr>
          <a:xfrm>
            <a:off x="5233323" y="3314980"/>
            <a:ext cx="567326" cy="1160441"/>
          </a:xfrm>
          <a:custGeom>
            <a:avLst/>
            <a:gdLst>
              <a:gd name="connsiteX0" fmla="*/ 552239 w 1028084"/>
              <a:gd name="connsiteY0" fmla="*/ 891199 h 2102899"/>
              <a:gd name="connsiteX1" fmla="*/ 552239 w 1028084"/>
              <a:gd name="connsiteY1" fmla="*/ 967778 h 2102899"/>
              <a:gd name="connsiteX2" fmla="*/ 576942 w 1028084"/>
              <a:gd name="connsiteY2" fmla="*/ 992481 h 2102899"/>
              <a:gd name="connsiteX3" fmla="*/ 601645 w 1028084"/>
              <a:gd name="connsiteY3" fmla="*/ 967778 h 2102899"/>
              <a:gd name="connsiteX4" fmla="*/ 601645 w 1028084"/>
              <a:gd name="connsiteY4" fmla="*/ 895316 h 2102899"/>
              <a:gd name="connsiteX5" fmla="*/ 395787 w 1028084"/>
              <a:gd name="connsiteY5" fmla="*/ 868966 h 2102899"/>
              <a:gd name="connsiteX6" fmla="*/ 395787 w 1028084"/>
              <a:gd name="connsiteY6" fmla="*/ 967778 h 2102899"/>
              <a:gd name="connsiteX7" fmla="*/ 420490 w 1028084"/>
              <a:gd name="connsiteY7" fmla="*/ 992481 h 2102899"/>
              <a:gd name="connsiteX8" fmla="*/ 445193 w 1028084"/>
              <a:gd name="connsiteY8" fmla="*/ 967778 h 2102899"/>
              <a:gd name="connsiteX9" fmla="*/ 445193 w 1028084"/>
              <a:gd name="connsiteY9" fmla="*/ 873083 h 2102899"/>
              <a:gd name="connsiteX10" fmla="*/ 280387 w 1028084"/>
              <a:gd name="connsiteY10" fmla="*/ 817737 h 2102899"/>
              <a:gd name="connsiteX11" fmla="*/ 284315 w 1028084"/>
              <a:gd name="connsiteY11" fmla="*/ 821928 h 2102899"/>
              <a:gd name="connsiteX12" fmla="*/ 305209 w 1028084"/>
              <a:gd name="connsiteY12" fmla="*/ 827795 h 2102899"/>
              <a:gd name="connsiteX13" fmla="*/ 313443 w 1028084"/>
              <a:gd name="connsiteY13" fmla="*/ 826971 h 2102899"/>
              <a:gd name="connsiteX14" fmla="*/ 313443 w 1028084"/>
              <a:gd name="connsiteY14" fmla="*/ 967778 h 2102899"/>
              <a:gd name="connsiteX15" fmla="*/ 338146 w 1028084"/>
              <a:gd name="connsiteY15" fmla="*/ 992481 h 2102899"/>
              <a:gd name="connsiteX16" fmla="*/ 362849 w 1028084"/>
              <a:gd name="connsiteY16" fmla="*/ 967778 h 2102899"/>
              <a:gd name="connsiteX17" fmla="*/ 362849 w 1028084"/>
              <a:gd name="connsiteY17" fmla="*/ 849204 h 2102899"/>
              <a:gd name="connsiteX18" fmla="*/ 404021 w 1028084"/>
              <a:gd name="connsiteY18" fmla="*/ 844263 h 2102899"/>
              <a:gd name="connsiteX19" fmla="*/ 431194 w 1028084"/>
              <a:gd name="connsiteY19" fmla="*/ 860732 h 2102899"/>
              <a:gd name="connsiteX20" fmla="*/ 461661 w 1028084"/>
              <a:gd name="connsiteY20" fmla="*/ 852498 h 2102899"/>
              <a:gd name="connsiteX21" fmla="*/ 488834 w 1028084"/>
              <a:gd name="connsiteY21" fmla="*/ 868966 h 2102899"/>
              <a:gd name="connsiteX22" fmla="*/ 519301 w 1028084"/>
              <a:gd name="connsiteY22" fmla="*/ 860732 h 2102899"/>
              <a:gd name="connsiteX23" fmla="*/ 546474 w 1028084"/>
              <a:gd name="connsiteY23" fmla="*/ 877201 h 2102899"/>
              <a:gd name="connsiteX24" fmla="*/ 576941 w 1028084"/>
              <a:gd name="connsiteY24" fmla="*/ 868966 h 2102899"/>
              <a:gd name="connsiteX25" fmla="*/ 604115 w 1028084"/>
              <a:gd name="connsiteY25" fmla="*/ 885435 h 2102899"/>
              <a:gd name="connsiteX26" fmla="*/ 634582 w 1028084"/>
              <a:gd name="connsiteY26" fmla="*/ 877201 h 2102899"/>
              <a:gd name="connsiteX27" fmla="*/ 634582 w 1028084"/>
              <a:gd name="connsiteY27" fmla="*/ 967778 h 2102899"/>
              <a:gd name="connsiteX28" fmla="*/ 659285 w 1028084"/>
              <a:gd name="connsiteY28" fmla="*/ 992481 h 2102899"/>
              <a:gd name="connsiteX29" fmla="*/ 683988 w 1028084"/>
              <a:gd name="connsiteY29" fmla="*/ 967778 h 2102899"/>
              <a:gd name="connsiteX30" fmla="*/ 683988 w 1028084"/>
              <a:gd name="connsiteY30" fmla="*/ 873907 h 2102899"/>
              <a:gd name="connsiteX31" fmla="*/ 707867 w 1028084"/>
              <a:gd name="connsiteY31" fmla="*/ 843440 h 2102899"/>
              <a:gd name="connsiteX32" fmla="*/ 746568 w 1028084"/>
              <a:gd name="connsiteY32" fmla="*/ 831912 h 2102899"/>
              <a:gd name="connsiteX33" fmla="*/ 747697 w 1028084"/>
              <a:gd name="connsiteY33" fmla="*/ 829773 h 2102899"/>
              <a:gd name="connsiteX34" fmla="*/ 747697 w 1028084"/>
              <a:gd name="connsiteY34" fmla="*/ 2102899 h 2102899"/>
              <a:gd name="connsiteX35" fmla="*/ 560773 w 1028084"/>
              <a:gd name="connsiteY35" fmla="*/ 2102899 h 2102899"/>
              <a:gd name="connsiteX36" fmla="*/ 560773 w 1028084"/>
              <a:gd name="connsiteY36" fmla="*/ 1261740 h 2102899"/>
              <a:gd name="connsiteX37" fmla="*/ 467311 w 1028084"/>
              <a:gd name="connsiteY37" fmla="*/ 1261740 h 2102899"/>
              <a:gd name="connsiteX38" fmla="*/ 467311 w 1028084"/>
              <a:gd name="connsiteY38" fmla="*/ 2102899 h 2102899"/>
              <a:gd name="connsiteX39" fmla="*/ 280387 w 1028084"/>
              <a:gd name="connsiteY39" fmla="*/ 2102899 h 2102899"/>
              <a:gd name="connsiteX40" fmla="*/ 280387 w 1028084"/>
              <a:gd name="connsiteY40" fmla="*/ 794429 h 2102899"/>
              <a:gd name="connsiteX41" fmla="*/ 280387 w 1028084"/>
              <a:gd name="connsiteY41" fmla="*/ 817737 h 2102899"/>
              <a:gd name="connsiteX42" fmla="*/ 275914 w 1028084"/>
              <a:gd name="connsiteY42" fmla="*/ 812963 h 2102899"/>
              <a:gd name="connsiteX43" fmla="*/ 747697 w 1028084"/>
              <a:gd name="connsiteY43" fmla="*/ 789756 h 2102899"/>
              <a:gd name="connsiteX44" fmla="*/ 754325 w 1028084"/>
              <a:gd name="connsiteY44" fmla="*/ 817215 h 2102899"/>
              <a:gd name="connsiteX45" fmla="*/ 747697 w 1028084"/>
              <a:gd name="connsiteY45" fmla="*/ 829773 h 2102899"/>
              <a:gd name="connsiteX46" fmla="*/ 514042 w 1028084"/>
              <a:gd name="connsiteY46" fmla="*/ 420580 h 2102899"/>
              <a:gd name="connsiteX47" fmla="*/ 668254 w 1028084"/>
              <a:gd name="connsiteY47" fmla="*/ 439272 h 2102899"/>
              <a:gd name="connsiteX48" fmla="*/ 864525 w 1028084"/>
              <a:gd name="connsiteY48" fmla="*/ 542081 h 2102899"/>
              <a:gd name="connsiteX49" fmla="*/ 892564 w 1028084"/>
              <a:gd name="connsiteY49" fmla="*/ 593485 h 2102899"/>
              <a:gd name="connsiteX50" fmla="*/ 1023411 w 1028084"/>
              <a:gd name="connsiteY50" fmla="*/ 1149585 h 2102899"/>
              <a:gd name="connsiteX51" fmla="*/ 1028084 w 1028084"/>
              <a:gd name="connsiteY51" fmla="*/ 1172950 h 2102899"/>
              <a:gd name="connsiteX52" fmla="*/ 934622 w 1028084"/>
              <a:gd name="connsiteY52" fmla="*/ 1266413 h 2102899"/>
              <a:gd name="connsiteX53" fmla="*/ 845833 w 1028084"/>
              <a:gd name="connsiteY53" fmla="*/ 1196316 h 2102899"/>
              <a:gd name="connsiteX54" fmla="*/ 754325 w 1028084"/>
              <a:gd name="connsiteY54" fmla="*/ 817215 h 2102899"/>
              <a:gd name="connsiteX55" fmla="*/ 756347 w 1028084"/>
              <a:gd name="connsiteY55" fmla="*/ 813385 h 2102899"/>
              <a:gd name="connsiteX56" fmla="*/ 755626 w 1028084"/>
              <a:gd name="connsiteY56" fmla="*/ 792387 h 2102899"/>
              <a:gd name="connsiteX57" fmla="*/ 779506 w 1028084"/>
              <a:gd name="connsiteY57" fmla="*/ 767684 h 2102899"/>
              <a:gd name="connsiteX58" fmla="*/ 776212 w 1028084"/>
              <a:gd name="connsiteY58" fmla="*/ 733100 h 2102899"/>
              <a:gd name="connsiteX59" fmla="*/ 798445 w 1028084"/>
              <a:gd name="connsiteY59" fmla="*/ 701809 h 2102899"/>
              <a:gd name="connsiteX60" fmla="*/ 784446 w 1028084"/>
              <a:gd name="connsiteY60" fmla="*/ 665578 h 2102899"/>
              <a:gd name="connsiteX61" fmla="*/ 791034 w 1028084"/>
              <a:gd name="connsiteY61" fmla="*/ 646640 h 2102899"/>
              <a:gd name="connsiteX62" fmla="*/ 847851 w 1028084"/>
              <a:gd name="connsiteY62" fmla="*/ 646640 h 2102899"/>
              <a:gd name="connsiteX63" fmla="*/ 873377 w 1028084"/>
              <a:gd name="connsiteY63" fmla="*/ 624407 h 2102899"/>
              <a:gd name="connsiteX64" fmla="*/ 858555 w 1028084"/>
              <a:gd name="connsiteY64" fmla="*/ 598880 h 2102899"/>
              <a:gd name="connsiteX65" fmla="*/ 792681 w 1028084"/>
              <a:gd name="connsiteY65" fmla="*/ 539593 h 2102899"/>
              <a:gd name="connsiteX66" fmla="*/ 770448 w 1028084"/>
              <a:gd name="connsiteY66" fmla="*/ 531359 h 2102899"/>
              <a:gd name="connsiteX67" fmla="*/ 668342 w 1028084"/>
              <a:gd name="connsiteY67" fmla="*/ 531359 h 2102899"/>
              <a:gd name="connsiteX68" fmla="*/ 651050 w 1028084"/>
              <a:gd name="connsiteY68" fmla="*/ 544534 h 2102899"/>
              <a:gd name="connsiteX69" fmla="*/ 655167 w 1028084"/>
              <a:gd name="connsiteY69" fmla="*/ 557709 h 2102899"/>
              <a:gd name="connsiteX70" fmla="*/ 667519 w 1028084"/>
              <a:gd name="connsiteY70" fmla="*/ 563473 h 2102899"/>
              <a:gd name="connsiteX71" fmla="*/ 700456 w 1028084"/>
              <a:gd name="connsiteY71" fmla="*/ 563473 h 2102899"/>
              <a:gd name="connsiteX72" fmla="*/ 700456 w 1028084"/>
              <a:gd name="connsiteY72" fmla="*/ 571707 h 2102899"/>
              <a:gd name="connsiteX73" fmla="*/ 685634 w 1028084"/>
              <a:gd name="connsiteY73" fmla="*/ 584059 h 2102899"/>
              <a:gd name="connsiteX74" fmla="*/ 631288 w 1028084"/>
              <a:gd name="connsiteY74" fmla="*/ 601351 h 2102899"/>
              <a:gd name="connsiteX75" fmla="*/ 599174 w 1028084"/>
              <a:gd name="connsiteY75" fmla="*/ 588176 h 2102899"/>
              <a:gd name="connsiteX76" fmla="*/ 568707 w 1028084"/>
              <a:gd name="connsiteY76" fmla="*/ 604644 h 2102899"/>
              <a:gd name="connsiteX77" fmla="*/ 535770 w 1028084"/>
              <a:gd name="connsiteY77" fmla="*/ 588176 h 2102899"/>
              <a:gd name="connsiteX78" fmla="*/ 502832 w 1028084"/>
              <a:gd name="connsiteY78" fmla="*/ 604644 h 2102899"/>
              <a:gd name="connsiteX79" fmla="*/ 469895 w 1028084"/>
              <a:gd name="connsiteY79" fmla="*/ 588176 h 2102899"/>
              <a:gd name="connsiteX80" fmla="*/ 436958 w 1028084"/>
              <a:gd name="connsiteY80" fmla="*/ 604644 h 2102899"/>
              <a:gd name="connsiteX81" fmla="*/ 401550 w 1028084"/>
              <a:gd name="connsiteY81" fmla="*/ 588176 h 2102899"/>
              <a:gd name="connsiteX82" fmla="*/ 368613 w 1028084"/>
              <a:gd name="connsiteY82" fmla="*/ 609585 h 2102899"/>
              <a:gd name="connsiteX83" fmla="*/ 327441 w 1028084"/>
              <a:gd name="connsiteY83" fmla="*/ 598057 h 2102899"/>
              <a:gd name="connsiteX84" fmla="*/ 298621 w 1028084"/>
              <a:gd name="connsiteY84" fmla="*/ 629347 h 2102899"/>
              <a:gd name="connsiteX85" fmla="*/ 296974 w 1028084"/>
              <a:gd name="connsiteY85" fmla="*/ 629347 h 2102899"/>
              <a:gd name="connsiteX86" fmla="*/ 259920 w 1028084"/>
              <a:gd name="connsiteY86" fmla="*/ 652404 h 2102899"/>
              <a:gd name="connsiteX87" fmla="*/ 264037 w 1028084"/>
              <a:gd name="connsiteY87" fmla="*/ 695222 h 2102899"/>
              <a:gd name="connsiteX88" fmla="*/ 247568 w 1028084"/>
              <a:gd name="connsiteY88" fmla="*/ 731453 h 2102899"/>
              <a:gd name="connsiteX89" fmla="*/ 269801 w 1028084"/>
              <a:gd name="connsiteY89" fmla="*/ 764390 h 2102899"/>
              <a:gd name="connsiteX90" fmla="*/ 268978 w 1028084"/>
              <a:gd name="connsiteY90" fmla="*/ 805562 h 2102899"/>
              <a:gd name="connsiteX91" fmla="*/ 275914 w 1028084"/>
              <a:gd name="connsiteY91" fmla="*/ 812963 h 2102899"/>
              <a:gd name="connsiteX92" fmla="*/ 182251 w 1028084"/>
              <a:gd name="connsiteY92" fmla="*/ 1200989 h 2102899"/>
              <a:gd name="connsiteX93" fmla="*/ 93462 w 1028084"/>
              <a:gd name="connsiteY93" fmla="*/ 1271086 h 2102899"/>
              <a:gd name="connsiteX94" fmla="*/ 0 w 1028084"/>
              <a:gd name="connsiteY94" fmla="*/ 1177624 h 2102899"/>
              <a:gd name="connsiteX95" fmla="*/ 4673 w 1028084"/>
              <a:gd name="connsiteY95" fmla="*/ 1154258 h 2102899"/>
              <a:gd name="connsiteX96" fmla="*/ 135520 w 1028084"/>
              <a:gd name="connsiteY96" fmla="*/ 598158 h 2102899"/>
              <a:gd name="connsiteX97" fmla="*/ 163559 w 1028084"/>
              <a:gd name="connsiteY97" fmla="*/ 546754 h 2102899"/>
              <a:gd name="connsiteX98" fmla="*/ 359829 w 1028084"/>
              <a:gd name="connsiteY98" fmla="*/ 443946 h 2102899"/>
              <a:gd name="connsiteX99" fmla="*/ 514042 w 1028084"/>
              <a:gd name="connsiteY99" fmla="*/ 420580 h 2102899"/>
              <a:gd name="connsiteX100" fmla="*/ 514041 w 1028084"/>
              <a:gd name="connsiteY100" fmla="*/ 0 h 2102899"/>
              <a:gd name="connsiteX101" fmla="*/ 700966 w 1028084"/>
              <a:gd name="connsiteY101" fmla="*/ 186924 h 2102899"/>
              <a:gd name="connsiteX102" fmla="*/ 514041 w 1028084"/>
              <a:gd name="connsiteY102" fmla="*/ 373849 h 2102899"/>
              <a:gd name="connsiteX103" fmla="*/ 327117 w 1028084"/>
              <a:gd name="connsiteY103" fmla="*/ 186924 h 2102899"/>
              <a:gd name="connsiteX104" fmla="*/ 514041 w 1028084"/>
              <a:gd name="connsiteY104" fmla="*/ 0 h 210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28084" h="2102899">
                <a:moveTo>
                  <a:pt x="552239" y="891199"/>
                </a:moveTo>
                <a:lnTo>
                  <a:pt x="552239" y="967778"/>
                </a:lnTo>
                <a:cubicBezTo>
                  <a:pt x="552239" y="981777"/>
                  <a:pt x="562944" y="992481"/>
                  <a:pt x="576942" y="992481"/>
                </a:cubicBezTo>
                <a:cubicBezTo>
                  <a:pt x="590940" y="992481"/>
                  <a:pt x="601645" y="981777"/>
                  <a:pt x="601645" y="967778"/>
                </a:cubicBezTo>
                <a:lnTo>
                  <a:pt x="601645" y="895316"/>
                </a:lnTo>
                <a:close/>
                <a:moveTo>
                  <a:pt x="395787" y="868966"/>
                </a:moveTo>
                <a:lnTo>
                  <a:pt x="395787" y="967778"/>
                </a:lnTo>
                <a:cubicBezTo>
                  <a:pt x="395787" y="981776"/>
                  <a:pt x="406492" y="992481"/>
                  <a:pt x="420490" y="992481"/>
                </a:cubicBezTo>
                <a:cubicBezTo>
                  <a:pt x="434488" y="992481"/>
                  <a:pt x="445193" y="981776"/>
                  <a:pt x="445193" y="967778"/>
                </a:cubicBezTo>
                <a:lnTo>
                  <a:pt x="445193" y="873083"/>
                </a:lnTo>
                <a:close/>
                <a:moveTo>
                  <a:pt x="280387" y="817737"/>
                </a:moveTo>
                <a:lnTo>
                  <a:pt x="284315" y="821928"/>
                </a:lnTo>
                <a:cubicBezTo>
                  <a:pt x="290593" y="825737"/>
                  <a:pt x="297798" y="827795"/>
                  <a:pt x="305209" y="827795"/>
                </a:cubicBezTo>
                <a:cubicBezTo>
                  <a:pt x="307679" y="827795"/>
                  <a:pt x="310973" y="827795"/>
                  <a:pt x="313443" y="826971"/>
                </a:cubicBezTo>
                <a:lnTo>
                  <a:pt x="313443" y="967778"/>
                </a:lnTo>
                <a:cubicBezTo>
                  <a:pt x="313443" y="981776"/>
                  <a:pt x="324148" y="992481"/>
                  <a:pt x="338146" y="992481"/>
                </a:cubicBezTo>
                <a:cubicBezTo>
                  <a:pt x="352144" y="992481"/>
                  <a:pt x="362849" y="981776"/>
                  <a:pt x="362849" y="967778"/>
                </a:cubicBezTo>
                <a:lnTo>
                  <a:pt x="362849" y="849204"/>
                </a:lnTo>
                <a:cubicBezTo>
                  <a:pt x="376847" y="854968"/>
                  <a:pt x="392492" y="853321"/>
                  <a:pt x="404021" y="844263"/>
                </a:cubicBezTo>
                <a:cubicBezTo>
                  <a:pt x="410608" y="853321"/>
                  <a:pt x="420489" y="859085"/>
                  <a:pt x="431194" y="860732"/>
                </a:cubicBezTo>
                <a:cubicBezTo>
                  <a:pt x="441898" y="862379"/>
                  <a:pt x="453426" y="859085"/>
                  <a:pt x="461661" y="852498"/>
                </a:cubicBezTo>
                <a:cubicBezTo>
                  <a:pt x="468248" y="861555"/>
                  <a:pt x="478129" y="867319"/>
                  <a:pt x="488834" y="868966"/>
                </a:cubicBezTo>
                <a:cubicBezTo>
                  <a:pt x="499539" y="870613"/>
                  <a:pt x="511067" y="867319"/>
                  <a:pt x="519301" y="860732"/>
                </a:cubicBezTo>
                <a:cubicBezTo>
                  <a:pt x="525889" y="869790"/>
                  <a:pt x="535770" y="875554"/>
                  <a:pt x="546474" y="877201"/>
                </a:cubicBezTo>
                <a:cubicBezTo>
                  <a:pt x="557179" y="878847"/>
                  <a:pt x="568707" y="875554"/>
                  <a:pt x="576941" y="868966"/>
                </a:cubicBezTo>
                <a:cubicBezTo>
                  <a:pt x="583529" y="878024"/>
                  <a:pt x="593410" y="883788"/>
                  <a:pt x="604115" y="885435"/>
                </a:cubicBezTo>
                <a:cubicBezTo>
                  <a:pt x="614819" y="887082"/>
                  <a:pt x="626347" y="883788"/>
                  <a:pt x="634582" y="877201"/>
                </a:cubicBezTo>
                <a:lnTo>
                  <a:pt x="634582" y="967778"/>
                </a:lnTo>
                <a:cubicBezTo>
                  <a:pt x="634582" y="981776"/>
                  <a:pt x="645286" y="992481"/>
                  <a:pt x="659285" y="992481"/>
                </a:cubicBezTo>
                <a:cubicBezTo>
                  <a:pt x="673283" y="992481"/>
                  <a:pt x="683988" y="981776"/>
                  <a:pt x="683988" y="967778"/>
                </a:cubicBezTo>
                <a:lnTo>
                  <a:pt x="683988" y="873907"/>
                </a:lnTo>
                <a:cubicBezTo>
                  <a:pt x="696339" y="868143"/>
                  <a:pt x="705397" y="856615"/>
                  <a:pt x="707867" y="843440"/>
                </a:cubicBezTo>
                <a:cubicBezTo>
                  <a:pt x="721865" y="846734"/>
                  <a:pt x="736687" y="842616"/>
                  <a:pt x="746568" y="831912"/>
                </a:cubicBezTo>
                <a:lnTo>
                  <a:pt x="747697" y="829773"/>
                </a:lnTo>
                <a:lnTo>
                  <a:pt x="747697" y="2102899"/>
                </a:lnTo>
                <a:lnTo>
                  <a:pt x="560773" y="2102899"/>
                </a:lnTo>
                <a:lnTo>
                  <a:pt x="560773" y="1261740"/>
                </a:lnTo>
                <a:lnTo>
                  <a:pt x="467311" y="1261740"/>
                </a:lnTo>
                <a:lnTo>
                  <a:pt x="467311" y="2102899"/>
                </a:lnTo>
                <a:lnTo>
                  <a:pt x="280387" y="2102899"/>
                </a:lnTo>
                <a:close/>
                <a:moveTo>
                  <a:pt x="280387" y="794429"/>
                </a:moveTo>
                <a:lnTo>
                  <a:pt x="280387" y="817737"/>
                </a:lnTo>
                <a:lnTo>
                  <a:pt x="275914" y="812963"/>
                </a:lnTo>
                <a:close/>
                <a:moveTo>
                  <a:pt x="747697" y="789756"/>
                </a:moveTo>
                <a:lnTo>
                  <a:pt x="754325" y="817215"/>
                </a:lnTo>
                <a:lnTo>
                  <a:pt x="747697" y="829773"/>
                </a:lnTo>
                <a:close/>
                <a:moveTo>
                  <a:pt x="514042" y="420580"/>
                </a:moveTo>
                <a:cubicBezTo>
                  <a:pt x="565446" y="420580"/>
                  <a:pt x="616850" y="429926"/>
                  <a:pt x="668254" y="439272"/>
                </a:cubicBezTo>
                <a:cubicBezTo>
                  <a:pt x="743024" y="462638"/>
                  <a:pt x="808448" y="495350"/>
                  <a:pt x="864525" y="542081"/>
                </a:cubicBezTo>
                <a:cubicBezTo>
                  <a:pt x="878544" y="556100"/>
                  <a:pt x="887891" y="574793"/>
                  <a:pt x="892564" y="593485"/>
                </a:cubicBezTo>
                <a:lnTo>
                  <a:pt x="1023411" y="1149585"/>
                </a:lnTo>
                <a:cubicBezTo>
                  <a:pt x="1023411" y="1154258"/>
                  <a:pt x="1028084" y="1163604"/>
                  <a:pt x="1028084" y="1172950"/>
                </a:cubicBezTo>
                <a:cubicBezTo>
                  <a:pt x="1028084" y="1224355"/>
                  <a:pt x="986026" y="1266413"/>
                  <a:pt x="934622" y="1266413"/>
                </a:cubicBezTo>
                <a:cubicBezTo>
                  <a:pt x="892564" y="1266413"/>
                  <a:pt x="855179" y="1233701"/>
                  <a:pt x="845833" y="1196316"/>
                </a:cubicBezTo>
                <a:lnTo>
                  <a:pt x="754325" y="817215"/>
                </a:lnTo>
                <a:lnTo>
                  <a:pt x="756347" y="813385"/>
                </a:lnTo>
                <a:cubicBezTo>
                  <a:pt x="757891" y="806591"/>
                  <a:pt x="757685" y="799386"/>
                  <a:pt x="755626" y="792387"/>
                </a:cubicBezTo>
                <a:cubicBezTo>
                  <a:pt x="767154" y="788270"/>
                  <a:pt x="775389" y="779212"/>
                  <a:pt x="779506" y="767684"/>
                </a:cubicBezTo>
                <a:cubicBezTo>
                  <a:pt x="783623" y="756156"/>
                  <a:pt x="781976" y="743805"/>
                  <a:pt x="776212" y="733100"/>
                </a:cubicBezTo>
                <a:cubicBezTo>
                  <a:pt x="788563" y="726512"/>
                  <a:pt x="796798" y="714984"/>
                  <a:pt x="798445" y="701809"/>
                </a:cubicBezTo>
                <a:cubicBezTo>
                  <a:pt x="800091" y="688635"/>
                  <a:pt x="795151" y="674636"/>
                  <a:pt x="784446" y="665578"/>
                </a:cubicBezTo>
                <a:cubicBezTo>
                  <a:pt x="789387" y="654050"/>
                  <a:pt x="791034" y="646640"/>
                  <a:pt x="791034" y="646640"/>
                </a:cubicBezTo>
                <a:lnTo>
                  <a:pt x="847851" y="646640"/>
                </a:lnTo>
                <a:cubicBezTo>
                  <a:pt x="861025" y="646640"/>
                  <a:pt x="871730" y="637582"/>
                  <a:pt x="873377" y="624407"/>
                </a:cubicBezTo>
                <a:cubicBezTo>
                  <a:pt x="874200" y="612879"/>
                  <a:pt x="858555" y="598880"/>
                  <a:pt x="858555" y="598880"/>
                </a:cubicBezTo>
                <a:lnTo>
                  <a:pt x="792681" y="539593"/>
                </a:lnTo>
                <a:cubicBezTo>
                  <a:pt x="786917" y="533829"/>
                  <a:pt x="778682" y="531359"/>
                  <a:pt x="770448" y="531359"/>
                </a:cubicBezTo>
                <a:lnTo>
                  <a:pt x="668342" y="531359"/>
                </a:lnTo>
                <a:cubicBezTo>
                  <a:pt x="660108" y="531359"/>
                  <a:pt x="652697" y="536300"/>
                  <a:pt x="651050" y="544534"/>
                </a:cubicBezTo>
                <a:cubicBezTo>
                  <a:pt x="650227" y="549475"/>
                  <a:pt x="651874" y="554415"/>
                  <a:pt x="655167" y="557709"/>
                </a:cubicBezTo>
                <a:cubicBezTo>
                  <a:pt x="658461" y="561826"/>
                  <a:pt x="663402" y="563473"/>
                  <a:pt x="667519" y="563473"/>
                </a:cubicBezTo>
                <a:lnTo>
                  <a:pt x="700456" y="563473"/>
                </a:lnTo>
                <a:lnTo>
                  <a:pt x="700456" y="571707"/>
                </a:lnTo>
                <a:lnTo>
                  <a:pt x="685634" y="584059"/>
                </a:lnTo>
                <a:cubicBezTo>
                  <a:pt x="665872" y="574177"/>
                  <a:pt x="641992" y="581588"/>
                  <a:pt x="631288" y="601351"/>
                </a:cubicBezTo>
                <a:cubicBezTo>
                  <a:pt x="623054" y="592293"/>
                  <a:pt x="611525" y="587352"/>
                  <a:pt x="599174" y="588176"/>
                </a:cubicBezTo>
                <a:cubicBezTo>
                  <a:pt x="586823" y="588999"/>
                  <a:pt x="576118" y="594763"/>
                  <a:pt x="568707" y="604644"/>
                </a:cubicBezTo>
                <a:cubicBezTo>
                  <a:pt x="561296" y="593940"/>
                  <a:pt x="548945" y="588176"/>
                  <a:pt x="535770" y="588176"/>
                </a:cubicBezTo>
                <a:cubicBezTo>
                  <a:pt x="522595" y="588176"/>
                  <a:pt x="510243" y="593940"/>
                  <a:pt x="502832" y="604644"/>
                </a:cubicBezTo>
                <a:cubicBezTo>
                  <a:pt x="495422" y="593940"/>
                  <a:pt x="483070" y="588176"/>
                  <a:pt x="469895" y="588176"/>
                </a:cubicBezTo>
                <a:cubicBezTo>
                  <a:pt x="456720" y="588176"/>
                  <a:pt x="444369" y="593940"/>
                  <a:pt x="436958" y="604644"/>
                </a:cubicBezTo>
                <a:cubicBezTo>
                  <a:pt x="428724" y="593116"/>
                  <a:pt x="415549" y="587352"/>
                  <a:pt x="401550" y="588176"/>
                </a:cubicBezTo>
                <a:cubicBezTo>
                  <a:pt x="387552" y="588999"/>
                  <a:pt x="375200" y="597234"/>
                  <a:pt x="368613" y="609585"/>
                </a:cubicBezTo>
                <a:cubicBezTo>
                  <a:pt x="357908" y="598057"/>
                  <a:pt x="342263" y="593940"/>
                  <a:pt x="327441" y="598057"/>
                </a:cubicBezTo>
                <a:cubicBezTo>
                  <a:pt x="312620" y="602174"/>
                  <a:pt x="301092" y="614526"/>
                  <a:pt x="298621" y="629347"/>
                </a:cubicBezTo>
                <a:lnTo>
                  <a:pt x="296974" y="629347"/>
                </a:lnTo>
                <a:cubicBezTo>
                  <a:pt x="281329" y="629347"/>
                  <a:pt x="267331" y="638405"/>
                  <a:pt x="259920" y="652404"/>
                </a:cubicBezTo>
                <a:cubicBezTo>
                  <a:pt x="253332" y="666402"/>
                  <a:pt x="254156" y="682871"/>
                  <a:pt x="264037" y="695222"/>
                </a:cubicBezTo>
                <a:cubicBezTo>
                  <a:pt x="252509" y="703456"/>
                  <a:pt x="246745" y="717455"/>
                  <a:pt x="247568" y="731453"/>
                </a:cubicBezTo>
                <a:cubicBezTo>
                  <a:pt x="248392" y="745451"/>
                  <a:pt x="257450" y="757803"/>
                  <a:pt x="269801" y="764390"/>
                </a:cubicBezTo>
                <a:cubicBezTo>
                  <a:pt x="262390" y="776742"/>
                  <a:pt x="262390" y="793210"/>
                  <a:pt x="268978" y="805562"/>
                </a:cubicBezTo>
                <a:lnTo>
                  <a:pt x="275914" y="812963"/>
                </a:lnTo>
                <a:lnTo>
                  <a:pt x="182251" y="1200989"/>
                </a:lnTo>
                <a:cubicBezTo>
                  <a:pt x="172905" y="1238374"/>
                  <a:pt x="135520" y="1271086"/>
                  <a:pt x="93462" y="1271086"/>
                </a:cubicBezTo>
                <a:cubicBezTo>
                  <a:pt x="42058" y="1271086"/>
                  <a:pt x="0" y="1229028"/>
                  <a:pt x="0" y="1177624"/>
                </a:cubicBezTo>
                <a:cubicBezTo>
                  <a:pt x="0" y="1168277"/>
                  <a:pt x="4673" y="1158931"/>
                  <a:pt x="4673" y="1154258"/>
                </a:cubicBezTo>
                <a:lnTo>
                  <a:pt x="135520" y="598158"/>
                </a:lnTo>
                <a:cubicBezTo>
                  <a:pt x="140193" y="579466"/>
                  <a:pt x="149540" y="560773"/>
                  <a:pt x="163559" y="546754"/>
                </a:cubicBezTo>
                <a:cubicBezTo>
                  <a:pt x="219636" y="500023"/>
                  <a:pt x="285060" y="462638"/>
                  <a:pt x="359829" y="443946"/>
                </a:cubicBezTo>
                <a:cubicBezTo>
                  <a:pt x="411234" y="429926"/>
                  <a:pt x="462638" y="420580"/>
                  <a:pt x="514042" y="420580"/>
                </a:cubicBezTo>
                <a:close/>
                <a:moveTo>
                  <a:pt x="514041" y="0"/>
                </a:moveTo>
                <a:cubicBezTo>
                  <a:pt x="617277" y="0"/>
                  <a:pt x="700966" y="83689"/>
                  <a:pt x="700966" y="186924"/>
                </a:cubicBezTo>
                <a:cubicBezTo>
                  <a:pt x="700966" y="290160"/>
                  <a:pt x="617277" y="373849"/>
                  <a:pt x="514041" y="373849"/>
                </a:cubicBezTo>
                <a:cubicBezTo>
                  <a:pt x="410806" y="373849"/>
                  <a:pt x="327117" y="290160"/>
                  <a:pt x="327117" y="186924"/>
                </a:cubicBezTo>
                <a:cubicBezTo>
                  <a:pt x="327117" y="83689"/>
                  <a:pt x="410806" y="0"/>
                  <a:pt x="514041" y="0"/>
                </a:cubicBezTo>
                <a:close/>
              </a:path>
            </a:pathLst>
          </a:custGeom>
          <a:solidFill>
            <a:schemeClr val="bg1"/>
          </a:solidFill>
          <a:ln w="8136" cap="flat">
            <a:noFill/>
            <a:prstDash val="solid"/>
            <a:miter/>
          </a:ln>
        </p:spPr>
        <p:txBody>
          <a:bodyPr rtlCol="0" anchor="ctr"/>
          <a:lstStyle/>
          <a:p>
            <a:endParaRPr lang="en-GB"/>
          </a:p>
        </p:txBody>
      </p:sp>
      <p:grpSp>
        <p:nvGrpSpPr>
          <p:cNvPr id="85" name="Group 84">
            <a:extLst>
              <a:ext uri="{FF2B5EF4-FFF2-40B4-BE49-F238E27FC236}">
                <a16:creationId xmlns:a16="http://schemas.microsoft.com/office/drawing/2014/main" id="{F6694A40-CD52-4940-B6B3-08A6DA90025E}"/>
              </a:ext>
            </a:extLst>
          </p:cNvPr>
          <p:cNvGrpSpPr/>
          <p:nvPr/>
        </p:nvGrpSpPr>
        <p:grpSpPr>
          <a:xfrm>
            <a:off x="915542" y="1311343"/>
            <a:ext cx="1556750" cy="1346037"/>
            <a:chOff x="36672" y="1383520"/>
            <a:chExt cx="9856628" cy="8522480"/>
          </a:xfrm>
        </p:grpSpPr>
        <p:grpSp>
          <p:nvGrpSpPr>
            <p:cNvPr id="86" name="Graphic 141" descr="Man with solid fill">
              <a:extLst>
                <a:ext uri="{FF2B5EF4-FFF2-40B4-BE49-F238E27FC236}">
                  <a16:creationId xmlns:a16="http://schemas.microsoft.com/office/drawing/2014/main" id="{36724FF5-6A47-4B6C-8FAC-425044353AD8}"/>
                </a:ext>
              </a:extLst>
            </p:cNvPr>
            <p:cNvGrpSpPr/>
            <p:nvPr/>
          </p:nvGrpSpPr>
          <p:grpSpPr>
            <a:xfrm>
              <a:off x="4715812" y="7423682"/>
              <a:ext cx="1206872" cy="2468602"/>
              <a:chOff x="4715812" y="7423682"/>
              <a:chExt cx="1206872" cy="2468602"/>
            </a:xfrm>
            <a:solidFill>
              <a:srgbClr val="AFD510"/>
            </a:solidFill>
          </p:grpSpPr>
          <p:sp>
            <p:nvSpPr>
              <p:cNvPr id="95" name="Freeform: Shape 94">
                <a:extLst>
                  <a:ext uri="{FF2B5EF4-FFF2-40B4-BE49-F238E27FC236}">
                    <a16:creationId xmlns:a16="http://schemas.microsoft.com/office/drawing/2014/main" id="{B1EA3FB5-60EA-4D71-8852-728239EAF9A8}"/>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62D55A2E-05ED-40F0-860D-CDEEC20BAEB6}"/>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solidFill>
                <a:srgbClr val="AFD510"/>
              </a:solidFill>
              <a:ln w="27384" cap="flat">
                <a:noFill/>
                <a:prstDash val="solid"/>
                <a:miter/>
              </a:ln>
            </p:spPr>
            <p:txBody>
              <a:bodyPr rtlCol="0" anchor="ctr"/>
              <a:lstStyle/>
              <a:p>
                <a:endParaRPr lang="en-GB"/>
              </a:p>
            </p:txBody>
          </p:sp>
        </p:grpSp>
        <p:grpSp>
          <p:nvGrpSpPr>
            <p:cNvPr id="87" name="Graphic 173" descr="Woman with solid fill">
              <a:extLst>
                <a:ext uri="{FF2B5EF4-FFF2-40B4-BE49-F238E27FC236}">
                  <a16:creationId xmlns:a16="http://schemas.microsoft.com/office/drawing/2014/main" id="{419506B4-8ED2-4F21-A32F-E50524BFB1D4}"/>
                </a:ext>
              </a:extLst>
            </p:cNvPr>
            <p:cNvGrpSpPr/>
            <p:nvPr/>
          </p:nvGrpSpPr>
          <p:grpSpPr>
            <a:xfrm>
              <a:off x="6945146" y="7423682"/>
              <a:ext cx="1209859" cy="2468602"/>
              <a:chOff x="6945146" y="7423682"/>
              <a:chExt cx="1209859" cy="2468602"/>
            </a:xfrm>
            <a:solidFill>
              <a:srgbClr val="AFD510"/>
            </a:solidFill>
          </p:grpSpPr>
          <p:sp>
            <p:nvSpPr>
              <p:cNvPr id="93" name="Freeform: Shape 92">
                <a:extLst>
                  <a:ext uri="{FF2B5EF4-FFF2-40B4-BE49-F238E27FC236}">
                    <a16:creationId xmlns:a16="http://schemas.microsoft.com/office/drawing/2014/main" id="{0B0E6B24-65BD-43FA-A8B4-C0F5BF1772D9}"/>
                  </a:ext>
                </a:extLst>
              </p:cNvPr>
              <p:cNvSpPr/>
              <p:nvPr/>
            </p:nvSpPr>
            <p:spPr>
              <a:xfrm>
                <a:off x="7333373"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rgbClr val="AFD510"/>
              </a:solidFill>
              <a:ln w="27384"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BE58CA8B-01B3-4A61-AC19-D1E3CE5C4F7C}"/>
                  </a:ext>
                </a:extLst>
              </p:cNvPr>
              <p:cNvSpPr/>
              <p:nvPr/>
            </p:nvSpPr>
            <p:spPr>
              <a:xfrm>
                <a:off x="6945146" y="7917403"/>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rgbClr val="AFD510"/>
              </a:solidFill>
              <a:ln w="27384" cap="flat">
                <a:noFill/>
                <a:prstDash val="solid"/>
                <a:miter/>
              </a:ln>
            </p:spPr>
            <p:txBody>
              <a:bodyPr rtlCol="0" anchor="ctr"/>
              <a:lstStyle/>
              <a:p>
                <a:endParaRPr lang="en-GB"/>
              </a:p>
            </p:txBody>
          </p:sp>
        </p:grpSp>
        <p:sp>
          <p:nvSpPr>
            <p:cNvPr id="88" name="Freeform: Shape 87">
              <a:extLst>
                <a:ext uri="{FF2B5EF4-FFF2-40B4-BE49-F238E27FC236}">
                  <a16:creationId xmlns:a16="http://schemas.microsoft.com/office/drawing/2014/main" id="{63AC775D-3EAB-43EE-9517-40E91D340ACD}"/>
                </a:ext>
              </a:extLst>
            </p:cNvPr>
            <p:cNvSpPr/>
            <p:nvPr/>
          </p:nvSpPr>
          <p:spPr>
            <a:xfrm flipH="1">
              <a:off x="5849607" y="8947062"/>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rgbClr val="AFD510"/>
            </a:solidFill>
            <a:ln w="27384" cap="flat">
              <a:noFill/>
              <a:prstDash val="solid"/>
              <a:miter/>
            </a:ln>
          </p:spPr>
          <p:txBody>
            <a:bodyPr rtlCol="0" anchor="ctr"/>
            <a:lstStyle/>
            <a:p>
              <a:endParaRPr lang="en-GB"/>
            </a:p>
          </p:txBody>
        </p:sp>
        <p:sp>
          <p:nvSpPr>
            <p:cNvPr id="89" name="Freeform: Shape 88">
              <a:extLst>
                <a:ext uri="{FF2B5EF4-FFF2-40B4-BE49-F238E27FC236}">
                  <a16:creationId xmlns:a16="http://schemas.microsoft.com/office/drawing/2014/main" id="{9E615E20-6C2B-4911-B3F5-56D43BCBAF95}"/>
                </a:ext>
              </a:extLst>
            </p:cNvPr>
            <p:cNvSpPr/>
            <p:nvPr/>
          </p:nvSpPr>
          <p:spPr>
            <a:xfrm>
              <a:off x="36672" y="1383520"/>
              <a:ext cx="9856628" cy="8520916"/>
            </a:xfrm>
            <a:custGeom>
              <a:avLst/>
              <a:gdLst>
                <a:gd name="connsiteX0" fmla="*/ 2411793 w 8479401"/>
                <a:gd name="connsiteY0" fmla="*/ 5912376 h 7330323"/>
                <a:gd name="connsiteX1" fmla="*/ 2411793 w 8479401"/>
                <a:gd name="connsiteY1" fmla="*/ 6338502 h 7330323"/>
                <a:gd name="connsiteX2" fmla="*/ 2837919 w 8479401"/>
                <a:gd name="connsiteY2" fmla="*/ 6338502 h 7330323"/>
                <a:gd name="connsiteX3" fmla="*/ 2837919 w 8479401"/>
                <a:gd name="connsiteY3" fmla="*/ 5912376 h 7330323"/>
                <a:gd name="connsiteX4" fmla="*/ 1559551 w 8479401"/>
                <a:gd name="connsiteY4" fmla="*/ 5912376 h 7330323"/>
                <a:gd name="connsiteX5" fmla="*/ 1559551 w 8479401"/>
                <a:gd name="connsiteY5" fmla="*/ 6338502 h 7330323"/>
                <a:gd name="connsiteX6" fmla="*/ 1985672 w 8479401"/>
                <a:gd name="connsiteY6" fmla="*/ 6338502 h 7330323"/>
                <a:gd name="connsiteX7" fmla="*/ 1985672 w 8479401"/>
                <a:gd name="connsiteY7" fmla="*/ 5912376 h 7330323"/>
                <a:gd name="connsiteX8" fmla="*/ 6531615 w 8479401"/>
                <a:gd name="connsiteY8" fmla="*/ 5181412 h 7330323"/>
                <a:gd name="connsiteX9" fmla="*/ 6531616 w 8479401"/>
                <a:gd name="connsiteY9" fmla="*/ 5181413 h 7330323"/>
                <a:gd name="connsiteX10" fmla="*/ 6531616 w 8479401"/>
                <a:gd name="connsiteY10" fmla="*/ 5537968 h 7330323"/>
                <a:gd name="connsiteX11" fmla="*/ 6957735 w 8479401"/>
                <a:gd name="connsiteY11" fmla="*/ 5537968 h 7330323"/>
                <a:gd name="connsiteX12" fmla="*/ 6957735 w 8479401"/>
                <a:gd name="connsiteY12" fmla="*/ 5537971 h 7330323"/>
                <a:gd name="connsiteX13" fmla="*/ 6531615 w 8479401"/>
                <a:gd name="connsiteY13" fmla="*/ 5537971 h 7330323"/>
                <a:gd name="connsiteX14" fmla="*/ 7383858 w 8479401"/>
                <a:gd name="connsiteY14" fmla="*/ 5111846 h 7330323"/>
                <a:gd name="connsiteX15" fmla="*/ 7383858 w 8479401"/>
                <a:gd name="connsiteY15" fmla="*/ 5237517 h 7330323"/>
                <a:gd name="connsiteX16" fmla="*/ 7548997 w 8479401"/>
                <a:gd name="connsiteY16" fmla="*/ 5298444 h 7330323"/>
                <a:gd name="connsiteX17" fmla="*/ 7662733 w 8479401"/>
                <a:gd name="connsiteY17" fmla="*/ 5537968 h 7330323"/>
                <a:gd name="connsiteX18" fmla="*/ 7809984 w 8479401"/>
                <a:gd name="connsiteY18" fmla="*/ 5537968 h 7330323"/>
                <a:gd name="connsiteX19" fmla="*/ 7809984 w 8479401"/>
                <a:gd name="connsiteY19" fmla="*/ 5111846 h 7330323"/>
                <a:gd name="connsiteX20" fmla="*/ 4660475 w 8479401"/>
                <a:gd name="connsiteY20" fmla="*/ 5095464 h 7330323"/>
                <a:gd name="connsiteX21" fmla="*/ 4660477 w 8479401"/>
                <a:gd name="connsiteY21" fmla="*/ 5095464 h 7330323"/>
                <a:gd name="connsiteX22" fmla="*/ 4660477 w 8479401"/>
                <a:gd name="connsiteY22" fmla="*/ 5187469 h 7330323"/>
                <a:gd name="connsiteX23" fmla="*/ 4660475 w 8479401"/>
                <a:gd name="connsiteY23" fmla="*/ 5187469 h 7330323"/>
                <a:gd name="connsiteX24" fmla="*/ 2411793 w 8479401"/>
                <a:gd name="connsiteY24" fmla="*/ 5060134 h 7330323"/>
                <a:gd name="connsiteX25" fmla="*/ 2411793 w 8479401"/>
                <a:gd name="connsiteY25" fmla="*/ 5486256 h 7330323"/>
                <a:gd name="connsiteX26" fmla="*/ 2837919 w 8479401"/>
                <a:gd name="connsiteY26" fmla="*/ 5486256 h 7330323"/>
                <a:gd name="connsiteX27" fmla="*/ 2837919 w 8479401"/>
                <a:gd name="connsiteY27" fmla="*/ 5060134 h 7330323"/>
                <a:gd name="connsiteX28" fmla="*/ 1559551 w 8479401"/>
                <a:gd name="connsiteY28" fmla="*/ 5060134 h 7330323"/>
                <a:gd name="connsiteX29" fmla="*/ 1559551 w 8479401"/>
                <a:gd name="connsiteY29" fmla="*/ 5486256 h 7330323"/>
                <a:gd name="connsiteX30" fmla="*/ 1985672 w 8479401"/>
                <a:gd name="connsiteY30" fmla="*/ 5486256 h 7330323"/>
                <a:gd name="connsiteX31" fmla="*/ 1985672 w 8479401"/>
                <a:gd name="connsiteY31" fmla="*/ 5060134 h 7330323"/>
                <a:gd name="connsiteX32" fmla="*/ 7383858 w 8479401"/>
                <a:gd name="connsiteY32" fmla="*/ 4259600 h 7330323"/>
                <a:gd name="connsiteX33" fmla="*/ 7383858 w 8479401"/>
                <a:gd name="connsiteY33" fmla="*/ 4685726 h 7330323"/>
                <a:gd name="connsiteX34" fmla="*/ 7809984 w 8479401"/>
                <a:gd name="connsiteY34" fmla="*/ 4685726 h 7330323"/>
                <a:gd name="connsiteX35" fmla="*/ 7809984 w 8479401"/>
                <a:gd name="connsiteY35" fmla="*/ 4259600 h 7330323"/>
                <a:gd name="connsiteX36" fmla="*/ 6531616 w 8479401"/>
                <a:gd name="connsiteY36" fmla="*/ 4259600 h 7330323"/>
                <a:gd name="connsiteX37" fmla="*/ 6531616 w 8479401"/>
                <a:gd name="connsiteY37" fmla="*/ 4685726 h 7330323"/>
                <a:gd name="connsiteX38" fmla="*/ 6957736 w 8479401"/>
                <a:gd name="connsiteY38" fmla="*/ 4685726 h 7330323"/>
                <a:gd name="connsiteX39" fmla="*/ 6957736 w 8479401"/>
                <a:gd name="connsiteY39" fmla="*/ 4259600 h 7330323"/>
                <a:gd name="connsiteX40" fmla="*/ 7383858 w 8479401"/>
                <a:gd name="connsiteY40" fmla="*/ 3513891 h 7330323"/>
                <a:gd name="connsiteX41" fmla="*/ 7383858 w 8479401"/>
                <a:gd name="connsiteY41" fmla="*/ 3940011 h 7330323"/>
                <a:gd name="connsiteX42" fmla="*/ 7809984 w 8479401"/>
                <a:gd name="connsiteY42" fmla="*/ 3940011 h 7330323"/>
                <a:gd name="connsiteX43" fmla="*/ 7809984 w 8479401"/>
                <a:gd name="connsiteY43" fmla="*/ 3513891 h 7330323"/>
                <a:gd name="connsiteX44" fmla="*/ 6531616 w 8479401"/>
                <a:gd name="connsiteY44" fmla="*/ 3513891 h 7330323"/>
                <a:gd name="connsiteX45" fmla="*/ 6531616 w 8479401"/>
                <a:gd name="connsiteY45" fmla="*/ 3940011 h 7330323"/>
                <a:gd name="connsiteX46" fmla="*/ 6957736 w 8479401"/>
                <a:gd name="connsiteY46" fmla="*/ 3940011 h 7330323"/>
                <a:gd name="connsiteX47" fmla="*/ 6957736 w 8479401"/>
                <a:gd name="connsiteY47" fmla="*/ 3513891 h 7330323"/>
                <a:gd name="connsiteX48" fmla="*/ 3595170 w 8479401"/>
                <a:gd name="connsiteY48" fmla="*/ 3482981 h 7330323"/>
                <a:gd name="connsiteX49" fmla="*/ 3595170 w 8479401"/>
                <a:gd name="connsiteY49" fmla="*/ 3909107 h 7330323"/>
                <a:gd name="connsiteX50" fmla="*/ 4021296 w 8479401"/>
                <a:gd name="connsiteY50" fmla="*/ 3909107 h 7330323"/>
                <a:gd name="connsiteX51" fmla="*/ 4021296 w 8479401"/>
                <a:gd name="connsiteY51" fmla="*/ 3482981 h 7330323"/>
                <a:gd name="connsiteX52" fmla="*/ 2742928 w 8479401"/>
                <a:gd name="connsiteY52" fmla="*/ 3482981 h 7330323"/>
                <a:gd name="connsiteX53" fmla="*/ 2742928 w 8479401"/>
                <a:gd name="connsiteY53" fmla="*/ 3909107 h 7330323"/>
                <a:gd name="connsiteX54" fmla="*/ 3169049 w 8479401"/>
                <a:gd name="connsiteY54" fmla="*/ 3909107 h 7330323"/>
                <a:gd name="connsiteX55" fmla="*/ 3169049 w 8479401"/>
                <a:gd name="connsiteY55" fmla="*/ 3482981 h 7330323"/>
                <a:gd name="connsiteX56" fmla="*/ 3595170 w 8479401"/>
                <a:gd name="connsiteY56" fmla="*/ 2630739 h 7330323"/>
                <a:gd name="connsiteX57" fmla="*/ 3595170 w 8479401"/>
                <a:gd name="connsiteY57" fmla="*/ 3056861 h 7330323"/>
                <a:gd name="connsiteX58" fmla="*/ 4021296 w 8479401"/>
                <a:gd name="connsiteY58" fmla="*/ 3056861 h 7330323"/>
                <a:gd name="connsiteX59" fmla="*/ 4021296 w 8479401"/>
                <a:gd name="connsiteY59" fmla="*/ 2630739 h 7330323"/>
                <a:gd name="connsiteX60" fmla="*/ 2742928 w 8479401"/>
                <a:gd name="connsiteY60" fmla="*/ 2630739 h 7330323"/>
                <a:gd name="connsiteX61" fmla="*/ 2742928 w 8479401"/>
                <a:gd name="connsiteY61" fmla="*/ 3056861 h 7330323"/>
                <a:gd name="connsiteX62" fmla="*/ 3169049 w 8479401"/>
                <a:gd name="connsiteY62" fmla="*/ 3056861 h 7330323"/>
                <a:gd name="connsiteX63" fmla="*/ 3169049 w 8479401"/>
                <a:gd name="connsiteY63" fmla="*/ 2630739 h 7330323"/>
                <a:gd name="connsiteX64" fmla="*/ 2103747 w 8479401"/>
                <a:gd name="connsiteY64" fmla="*/ 1991557 h 7330323"/>
                <a:gd name="connsiteX65" fmla="*/ 4660477 w 8479401"/>
                <a:gd name="connsiteY65" fmla="*/ 1991557 h 7330323"/>
                <a:gd name="connsiteX66" fmla="*/ 4660477 w 8479401"/>
                <a:gd name="connsiteY66" fmla="*/ 4831840 h 7330323"/>
                <a:gd name="connsiteX67" fmla="*/ 5472383 w 8479401"/>
                <a:gd name="connsiteY67" fmla="*/ 4532293 h 7330323"/>
                <a:gd name="connsiteX68" fmla="*/ 5892434 w 8479401"/>
                <a:gd name="connsiteY68" fmla="*/ 4687269 h 7330323"/>
                <a:gd name="connsiteX69" fmla="*/ 5892434 w 8479401"/>
                <a:gd name="connsiteY69" fmla="*/ 2768177 h 7330323"/>
                <a:gd name="connsiteX70" fmla="*/ 8449164 w 8479401"/>
                <a:gd name="connsiteY70" fmla="*/ 3087769 h 7330323"/>
                <a:gd name="connsiteX71" fmla="*/ 8449164 w 8479401"/>
                <a:gd name="connsiteY71" fmla="*/ 7194187 h 7330323"/>
                <a:gd name="connsiteX72" fmla="*/ 8468839 w 8479401"/>
                <a:gd name="connsiteY72" fmla="*/ 7235621 h 7330323"/>
                <a:gd name="connsiteX73" fmla="*/ 8479401 w 8479401"/>
                <a:gd name="connsiteY73" fmla="*/ 7283700 h 7330323"/>
                <a:gd name="connsiteX74" fmla="*/ 8469769 w 8479401"/>
                <a:gd name="connsiteY74" fmla="*/ 7330323 h 7330323"/>
                <a:gd name="connsiteX75" fmla="*/ 8313527 w 8479401"/>
                <a:gd name="connsiteY75" fmla="*/ 7330323 h 7330323"/>
                <a:gd name="connsiteX76" fmla="*/ 7469614 w 8479401"/>
                <a:gd name="connsiteY76" fmla="*/ 5559741 h 7330323"/>
                <a:gd name="connsiteX77" fmla="*/ 7452197 w 8479401"/>
                <a:gd name="connsiteY77" fmla="*/ 5561269 h 7330323"/>
                <a:gd name="connsiteX78" fmla="*/ 7452197 w 8479401"/>
                <a:gd name="connsiteY78" fmla="*/ 5505438 h 7330323"/>
                <a:gd name="connsiteX79" fmla="*/ 5466028 w 8479401"/>
                <a:gd name="connsiteY79" fmla="*/ 4763994 h 7330323"/>
                <a:gd name="connsiteX80" fmla="*/ 3479858 w 8479401"/>
                <a:gd name="connsiteY80" fmla="*/ 5505438 h 7330323"/>
                <a:gd name="connsiteX81" fmla="*/ 3479858 w 8479401"/>
                <a:gd name="connsiteY81" fmla="*/ 5773461 h 7330323"/>
                <a:gd name="connsiteX82" fmla="*/ 3477100 w 8479401"/>
                <a:gd name="connsiteY82" fmla="*/ 5779307 h 7330323"/>
                <a:gd name="connsiteX83" fmla="*/ 3477100 w 8479401"/>
                <a:gd name="connsiteY83" fmla="*/ 7330323 h 7330323"/>
                <a:gd name="connsiteX84" fmla="*/ 2411793 w 8479401"/>
                <a:gd name="connsiteY84" fmla="*/ 7330323 h 7330323"/>
                <a:gd name="connsiteX85" fmla="*/ 2411793 w 8479401"/>
                <a:gd name="connsiteY85" fmla="*/ 6764623 h 7330323"/>
                <a:gd name="connsiteX86" fmla="*/ 1985672 w 8479401"/>
                <a:gd name="connsiteY86" fmla="*/ 6764623 h 7330323"/>
                <a:gd name="connsiteX87" fmla="*/ 1985672 w 8479401"/>
                <a:gd name="connsiteY87" fmla="*/ 7330323 h 7330323"/>
                <a:gd name="connsiteX88" fmla="*/ 920369 w 8479401"/>
                <a:gd name="connsiteY88" fmla="*/ 7330323 h 7330323"/>
                <a:gd name="connsiteX89" fmla="*/ 920369 w 8479401"/>
                <a:gd name="connsiteY89" fmla="*/ 4420953 h 7330323"/>
                <a:gd name="connsiteX90" fmla="*/ 3477100 w 8479401"/>
                <a:gd name="connsiteY90" fmla="*/ 4420953 h 7330323"/>
                <a:gd name="connsiteX91" fmla="*/ 3477100 w 8479401"/>
                <a:gd name="connsiteY91" fmla="*/ 5268437 h 7330323"/>
                <a:gd name="connsiteX92" fmla="*/ 3696561 w 8479401"/>
                <a:gd name="connsiteY92" fmla="*/ 5187469 h 7330323"/>
                <a:gd name="connsiteX93" fmla="*/ 3595170 w 8479401"/>
                <a:gd name="connsiteY93" fmla="*/ 5187469 h 7330323"/>
                <a:gd name="connsiteX94" fmla="*/ 3595170 w 8479401"/>
                <a:gd name="connsiteY94" fmla="*/ 4335227 h 7330323"/>
                <a:gd name="connsiteX95" fmla="*/ 2103747 w 8479401"/>
                <a:gd name="connsiteY95" fmla="*/ 4335227 h 7330323"/>
                <a:gd name="connsiteX96" fmla="*/ 2096124 w 8479401"/>
                <a:gd name="connsiteY96" fmla="*/ 866494 h 7330323"/>
                <a:gd name="connsiteX97" fmla="*/ 2252877 w 8479401"/>
                <a:gd name="connsiteY97" fmla="*/ 1001475 h 7330323"/>
                <a:gd name="connsiteX98" fmla="*/ 2279003 w 8479401"/>
                <a:gd name="connsiteY98" fmla="*/ 1092915 h 7330323"/>
                <a:gd name="connsiteX99" fmla="*/ 2196271 w 8479401"/>
                <a:gd name="connsiteY99" fmla="*/ 1371585 h 7330323"/>
                <a:gd name="connsiteX100" fmla="*/ 2204980 w 8479401"/>
                <a:gd name="connsiteY100" fmla="*/ 1571880 h 7330323"/>
                <a:gd name="connsiteX101" fmla="*/ 720186 w 8479401"/>
                <a:gd name="connsiteY101" fmla="*/ 3600953 h 7330323"/>
                <a:gd name="connsiteX102" fmla="*/ 546017 w 8479401"/>
                <a:gd name="connsiteY102" fmla="*/ 3557410 h 7330323"/>
                <a:gd name="connsiteX103" fmla="*/ 615684 w 8479401"/>
                <a:gd name="connsiteY103" fmla="*/ 3261323 h 7330323"/>
                <a:gd name="connsiteX104" fmla="*/ 572142 w 8479401"/>
                <a:gd name="connsiteY104" fmla="*/ 3135049 h 7330323"/>
                <a:gd name="connsiteX105" fmla="*/ 441515 w 8479401"/>
                <a:gd name="connsiteY105" fmla="*/ 3100217 h 7330323"/>
                <a:gd name="connsiteX106" fmla="*/ 267346 w 8479401"/>
                <a:gd name="connsiteY106" fmla="*/ 3130696 h 7330323"/>
                <a:gd name="connsiteX107" fmla="*/ 158490 w 8479401"/>
                <a:gd name="connsiteY107" fmla="*/ 2956527 h 7330323"/>
                <a:gd name="connsiteX108" fmla="*/ 411035 w 8479401"/>
                <a:gd name="connsiteY108" fmla="*/ 2629958 h 7330323"/>
                <a:gd name="connsiteX109" fmla="*/ 323951 w 8479401"/>
                <a:gd name="connsiteY109" fmla="*/ 2512395 h 7330323"/>
                <a:gd name="connsiteX110" fmla="*/ 114948 w 8479401"/>
                <a:gd name="connsiteY110" fmla="*/ 2608188 h 7330323"/>
                <a:gd name="connsiteX111" fmla="*/ 27863 w 8479401"/>
                <a:gd name="connsiteY111" fmla="*/ 2434018 h 7330323"/>
                <a:gd name="connsiteX112" fmla="*/ 2096124 w 8479401"/>
                <a:gd name="connsiteY112" fmla="*/ 866494 h 7330323"/>
                <a:gd name="connsiteX113" fmla="*/ 2906012 w 8479401"/>
                <a:gd name="connsiteY113" fmla="*/ 0 h 7330323"/>
                <a:gd name="connsiteX114" fmla="*/ 3006158 w 8479401"/>
                <a:gd name="connsiteY114" fmla="*/ 74022 h 7330323"/>
                <a:gd name="connsiteX115" fmla="*/ 3123724 w 8479401"/>
                <a:gd name="connsiteY115" fmla="*/ 426715 h 7330323"/>
                <a:gd name="connsiteX116" fmla="*/ 3223871 w 8479401"/>
                <a:gd name="connsiteY116" fmla="*/ 500738 h 7330323"/>
                <a:gd name="connsiteX117" fmla="*/ 3580917 w 8479401"/>
                <a:gd name="connsiteY117" fmla="*/ 500738 h 7330323"/>
                <a:gd name="connsiteX118" fmla="*/ 3681065 w 8479401"/>
                <a:gd name="connsiteY118" fmla="*/ 570405 h 7330323"/>
                <a:gd name="connsiteX119" fmla="*/ 3650586 w 8479401"/>
                <a:gd name="connsiteY119" fmla="*/ 687970 h 7330323"/>
                <a:gd name="connsiteX120" fmla="*/ 3367561 w 8479401"/>
                <a:gd name="connsiteY120" fmla="*/ 940515 h 7330323"/>
                <a:gd name="connsiteX121" fmla="*/ 3337082 w 8479401"/>
                <a:gd name="connsiteY121" fmla="*/ 1053724 h 7330323"/>
                <a:gd name="connsiteX122" fmla="*/ 3445937 w 8479401"/>
                <a:gd name="connsiteY122" fmla="*/ 1423835 h 7330323"/>
                <a:gd name="connsiteX123" fmla="*/ 3406749 w 8479401"/>
                <a:gd name="connsiteY123" fmla="*/ 1541399 h 7330323"/>
                <a:gd name="connsiteX124" fmla="*/ 3280476 w 8479401"/>
                <a:gd name="connsiteY124" fmla="*/ 1545754 h 7330323"/>
                <a:gd name="connsiteX125" fmla="*/ 2966971 w 8479401"/>
                <a:gd name="connsiteY125" fmla="*/ 1323687 h 7330323"/>
                <a:gd name="connsiteX126" fmla="*/ 2845052 w 8479401"/>
                <a:gd name="connsiteY126" fmla="*/ 1323687 h 7330323"/>
                <a:gd name="connsiteX127" fmla="*/ 2531547 w 8479401"/>
                <a:gd name="connsiteY127" fmla="*/ 1545754 h 7330323"/>
                <a:gd name="connsiteX128" fmla="*/ 2405275 w 8479401"/>
                <a:gd name="connsiteY128" fmla="*/ 1541399 h 7330323"/>
                <a:gd name="connsiteX129" fmla="*/ 2366086 w 8479401"/>
                <a:gd name="connsiteY129" fmla="*/ 1423835 h 7330323"/>
                <a:gd name="connsiteX130" fmla="*/ 2483651 w 8479401"/>
                <a:gd name="connsiteY130" fmla="*/ 1053724 h 7330323"/>
                <a:gd name="connsiteX131" fmla="*/ 2483651 w 8479401"/>
                <a:gd name="connsiteY131" fmla="*/ 992766 h 7330323"/>
                <a:gd name="connsiteX132" fmla="*/ 2448817 w 8479401"/>
                <a:gd name="connsiteY132" fmla="*/ 940515 h 7330323"/>
                <a:gd name="connsiteX133" fmla="*/ 2287711 w 8479401"/>
                <a:gd name="connsiteY133" fmla="*/ 801179 h 7330323"/>
                <a:gd name="connsiteX134" fmla="*/ 2161438 w 8479401"/>
                <a:gd name="connsiteY134" fmla="*/ 687970 h 7330323"/>
                <a:gd name="connsiteX135" fmla="*/ 2130958 w 8479401"/>
                <a:gd name="connsiteY135" fmla="*/ 570405 h 7330323"/>
                <a:gd name="connsiteX136" fmla="*/ 2231106 w 8479401"/>
                <a:gd name="connsiteY136" fmla="*/ 500738 h 7330323"/>
                <a:gd name="connsiteX137" fmla="*/ 2588152 w 8479401"/>
                <a:gd name="connsiteY137" fmla="*/ 500738 h 7330323"/>
                <a:gd name="connsiteX138" fmla="*/ 2688300 w 8479401"/>
                <a:gd name="connsiteY138" fmla="*/ 426715 h 7330323"/>
                <a:gd name="connsiteX139" fmla="*/ 2805865 w 8479401"/>
                <a:gd name="connsiteY139" fmla="*/ 74022 h 7330323"/>
                <a:gd name="connsiteX140" fmla="*/ 2906012 w 8479401"/>
                <a:gd name="connsiteY140" fmla="*/ 0 h 733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8479401" h="7330323">
                  <a:moveTo>
                    <a:pt x="2411793" y="5912376"/>
                  </a:moveTo>
                  <a:lnTo>
                    <a:pt x="2411793" y="6338502"/>
                  </a:lnTo>
                  <a:lnTo>
                    <a:pt x="2837919" y="6338502"/>
                  </a:lnTo>
                  <a:lnTo>
                    <a:pt x="2837919" y="5912376"/>
                  </a:lnTo>
                  <a:close/>
                  <a:moveTo>
                    <a:pt x="1559551" y="5912376"/>
                  </a:moveTo>
                  <a:lnTo>
                    <a:pt x="1559551" y="6338502"/>
                  </a:lnTo>
                  <a:lnTo>
                    <a:pt x="1985672" y="6338502"/>
                  </a:lnTo>
                  <a:lnTo>
                    <a:pt x="1985672" y="5912376"/>
                  </a:lnTo>
                  <a:close/>
                  <a:moveTo>
                    <a:pt x="6531615" y="5181412"/>
                  </a:moveTo>
                  <a:lnTo>
                    <a:pt x="6531616" y="5181413"/>
                  </a:lnTo>
                  <a:lnTo>
                    <a:pt x="6531616" y="5537968"/>
                  </a:lnTo>
                  <a:lnTo>
                    <a:pt x="6957735" y="5537968"/>
                  </a:lnTo>
                  <a:lnTo>
                    <a:pt x="6957735" y="5537971"/>
                  </a:lnTo>
                  <a:lnTo>
                    <a:pt x="6531615" y="5537971"/>
                  </a:lnTo>
                  <a:close/>
                  <a:moveTo>
                    <a:pt x="7383858" y="5111846"/>
                  </a:moveTo>
                  <a:lnTo>
                    <a:pt x="7383858" y="5237517"/>
                  </a:lnTo>
                  <a:lnTo>
                    <a:pt x="7548997" y="5298444"/>
                  </a:lnTo>
                  <a:lnTo>
                    <a:pt x="7662733" y="5537968"/>
                  </a:lnTo>
                  <a:lnTo>
                    <a:pt x="7809984" y="5537968"/>
                  </a:lnTo>
                  <a:lnTo>
                    <a:pt x="7809984" y="5111846"/>
                  </a:lnTo>
                  <a:close/>
                  <a:moveTo>
                    <a:pt x="4660475" y="5095464"/>
                  </a:moveTo>
                  <a:lnTo>
                    <a:pt x="4660477" y="5095464"/>
                  </a:lnTo>
                  <a:lnTo>
                    <a:pt x="4660477" y="5187469"/>
                  </a:lnTo>
                  <a:lnTo>
                    <a:pt x="4660475" y="5187469"/>
                  </a:lnTo>
                  <a:close/>
                  <a:moveTo>
                    <a:pt x="2411793" y="5060134"/>
                  </a:moveTo>
                  <a:lnTo>
                    <a:pt x="2411793" y="5486256"/>
                  </a:lnTo>
                  <a:lnTo>
                    <a:pt x="2837919" y="5486256"/>
                  </a:lnTo>
                  <a:lnTo>
                    <a:pt x="2837919" y="5060134"/>
                  </a:lnTo>
                  <a:close/>
                  <a:moveTo>
                    <a:pt x="1559551" y="5060134"/>
                  </a:moveTo>
                  <a:lnTo>
                    <a:pt x="1559551" y="5486256"/>
                  </a:lnTo>
                  <a:lnTo>
                    <a:pt x="1985672" y="5486256"/>
                  </a:lnTo>
                  <a:lnTo>
                    <a:pt x="1985672" y="5060134"/>
                  </a:lnTo>
                  <a:close/>
                  <a:moveTo>
                    <a:pt x="7383858" y="4259600"/>
                  </a:moveTo>
                  <a:lnTo>
                    <a:pt x="7383858" y="4685726"/>
                  </a:lnTo>
                  <a:lnTo>
                    <a:pt x="7809984" y="4685726"/>
                  </a:lnTo>
                  <a:lnTo>
                    <a:pt x="7809984" y="4259600"/>
                  </a:lnTo>
                  <a:close/>
                  <a:moveTo>
                    <a:pt x="6531616" y="4259600"/>
                  </a:moveTo>
                  <a:lnTo>
                    <a:pt x="6531616" y="4685726"/>
                  </a:lnTo>
                  <a:lnTo>
                    <a:pt x="6957736" y="4685726"/>
                  </a:lnTo>
                  <a:lnTo>
                    <a:pt x="6957736" y="4259600"/>
                  </a:lnTo>
                  <a:close/>
                  <a:moveTo>
                    <a:pt x="7383858" y="3513891"/>
                  </a:moveTo>
                  <a:lnTo>
                    <a:pt x="7383858" y="3940011"/>
                  </a:lnTo>
                  <a:lnTo>
                    <a:pt x="7809984" y="3940011"/>
                  </a:lnTo>
                  <a:lnTo>
                    <a:pt x="7809984" y="3513891"/>
                  </a:lnTo>
                  <a:close/>
                  <a:moveTo>
                    <a:pt x="6531616" y="3513891"/>
                  </a:moveTo>
                  <a:lnTo>
                    <a:pt x="6531616" y="3940011"/>
                  </a:lnTo>
                  <a:lnTo>
                    <a:pt x="6957736" y="3940011"/>
                  </a:lnTo>
                  <a:lnTo>
                    <a:pt x="6957736" y="3513891"/>
                  </a:lnTo>
                  <a:close/>
                  <a:moveTo>
                    <a:pt x="3595170" y="3482981"/>
                  </a:moveTo>
                  <a:lnTo>
                    <a:pt x="3595170" y="3909107"/>
                  </a:lnTo>
                  <a:lnTo>
                    <a:pt x="4021296" y="3909107"/>
                  </a:lnTo>
                  <a:lnTo>
                    <a:pt x="4021296" y="3482981"/>
                  </a:lnTo>
                  <a:close/>
                  <a:moveTo>
                    <a:pt x="2742928" y="3482981"/>
                  </a:moveTo>
                  <a:lnTo>
                    <a:pt x="2742928" y="3909107"/>
                  </a:lnTo>
                  <a:lnTo>
                    <a:pt x="3169049" y="3909107"/>
                  </a:lnTo>
                  <a:lnTo>
                    <a:pt x="3169049" y="3482981"/>
                  </a:lnTo>
                  <a:close/>
                  <a:moveTo>
                    <a:pt x="3595170" y="2630739"/>
                  </a:moveTo>
                  <a:lnTo>
                    <a:pt x="3595170" y="3056861"/>
                  </a:lnTo>
                  <a:lnTo>
                    <a:pt x="4021296" y="3056861"/>
                  </a:lnTo>
                  <a:lnTo>
                    <a:pt x="4021296" y="2630739"/>
                  </a:lnTo>
                  <a:close/>
                  <a:moveTo>
                    <a:pt x="2742928" y="2630739"/>
                  </a:moveTo>
                  <a:lnTo>
                    <a:pt x="2742928" y="3056861"/>
                  </a:lnTo>
                  <a:lnTo>
                    <a:pt x="3169049" y="3056861"/>
                  </a:lnTo>
                  <a:lnTo>
                    <a:pt x="3169049" y="2630739"/>
                  </a:lnTo>
                  <a:close/>
                  <a:moveTo>
                    <a:pt x="2103747" y="1991557"/>
                  </a:moveTo>
                  <a:lnTo>
                    <a:pt x="4660477" y="1991557"/>
                  </a:lnTo>
                  <a:lnTo>
                    <a:pt x="4660477" y="4831840"/>
                  </a:lnTo>
                  <a:lnTo>
                    <a:pt x="5472383" y="4532293"/>
                  </a:lnTo>
                  <a:lnTo>
                    <a:pt x="5892434" y="4687269"/>
                  </a:lnTo>
                  <a:lnTo>
                    <a:pt x="5892434" y="2768177"/>
                  </a:lnTo>
                  <a:lnTo>
                    <a:pt x="8449164" y="3087769"/>
                  </a:lnTo>
                  <a:lnTo>
                    <a:pt x="8449164" y="7194187"/>
                  </a:lnTo>
                  <a:lnTo>
                    <a:pt x="8468839" y="7235621"/>
                  </a:lnTo>
                  <a:cubicBezTo>
                    <a:pt x="8475808" y="7251193"/>
                    <a:pt x="8479292" y="7267544"/>
                    <a:pt x="8479401" y="7283700"/>
                  </a:cubicBezTo>
                  <a:lnTo>
                    <a:pt x="8469769" y="7330323"/>
                  </a:lnTo>
                  <a:lnTo>
                    <a:pt x="8313527" y="7330323"/>
                  </a:lnTo>
                  <a:lnTo>
                    <a:pt x="7469614" y="5559741"/>
                  </a:lnTo>
                  <a:lnTo>
                    <a:pt x="7452197" y="5561269"/>
                  </a:lnTo>
                  <a:lnTo>
                    <a:pt x="7452197" y="5505438"/>
                  </a:lnTo>
                  <a:lnTo>
                    <a:pt x="5466028" y="4763994"/>
                  </a:lnTo>
                  <a:lnTo>
                    <a:pt x="3479858" y="5505438"/>
                  </a:lnTo>
                  <a:lnTo>
                    <a:pt x="3479858" y="5773461"/>
                  </a:lnTo>
                  <a:lnTo>
                    <a:pt x="3477100" y="5779307"/>
                  </a:lnTo>
                  <a:lnTo>
                    <a:pt x="3477100" y="7330323"/>
                  </a:lnTo>
                  <a:lnTo>
                    <a:pt x="2411793" y="7330323"/>
                  </a:lnTo>
                  <a:lnTo>
                    <a:pt x="2411793" y="6764623"/>
                  </a:lnTo>
                  <a:lnTo>
                    <a:pt x="1985672" y="6764623"/>
                  </a:lnTo>
                  <a:lnTo>
                    <a:pt x="1985672" y="7330323"/>
                  </a:lnTo>
                  <a:lnTo>
                    <a:pt x="920369" y="7330323"/>
                  </a:lnTo>
                  <a:lnTo>
                    <a:pt x="920369" y="4420953"/>
                  </a:lnTo>
                  <a:lnTo>
                    <a:pt x="3477100" y="4420953"/>
                  </a:lnTo>
                  <a:lnTo>
                    <a:pt x="3477100" y="5268437"/>
                  </a:lnTo>
                  <a:lnTo>
                    <a:pt x="3696561" y="5187469"/>
                  </a:lnTo>
                  <a:lnTo>
                    <a:pt x="3595170" y="5187469"/>
                  </a:lnTo>
                  <a:lnTo>
                    <a:pt x="3595170" y="4335227"/>
                  </a:lnTo>
                  <a:lnTo>
                    <a:pt x="2103747" y="4335227"/>
                  </a:lnTo>
                  <a:close/>
                  <a:moveTo>
                    <a:pt x="2096124" y="866494"/>
                  </a:moveTo>
                  <a:lnTo>
                    <a:pt x="2252877" y="1001475"/>
                  </a:lnTo>
                  <a:cubicBezTo>
                    <a:pt x="2279003" y="1027600"/>
                    <a:pt x="2287711" y="1062434"/>
                    <a:pt x="2279003" y="1092915"/>
                  </a:cubicBezTo>
                  <a:lnTo>
                    <a:pt x="2196271" y="1371585"/>
                  </a:lnTo>
                  <a:cubicBezTo>
                    <a:pt x="2178855" y="1436898"/>
                    <a:pt x="2183209" y="1506566"/>
                    <a:pt x="2204980" y="1571880"/>
                  </a:cubicBezTo>
                  <a:cubicBezTo>
                    <a:pt x="1425572" y="2172765"/>
                    <a:pt x="720186" y="3600953"/>
                    <a:pt x="720186" y="3600953"/>
                  </a:cubicBezTo>
                  <a:cubicBezTo>
                    <a:pt x="663581" y="3692392"/>
                    <a:pt x="537307" y="3661913"/>
                    <a:pt x="546017" y="3557410"/>
                  </a:cubicBezTo>
                  <a:lnTo>
                    <a:pt x="615684" y="3261323"/>
                  </a:lnTo>
                  <a:cubicBezTo>
                    <a:pt x="624393" y="3213426"/>
                    <a:pt x="606976" y="3165530"/>
                    <a:pt x="572142" y="3135049"/>
                  </a:cubicBezTo>
                  <a:cubicBezTo>
                    <a:pt x="537307" y="3100217"/>
                    <a:pt x="489412" y="3087154"/>
                    <a:pt x="441515" y="3100217"/>
                  </a:cubicBezTo>
                  <a:lnTo>
                    <a:pt x="267346" y="3130696"/>
                  </a:lnTo>
                  <a:cubicBezTo>
                    <a:pt x="162843" y="3152467"/>
                    <a:pt x="101885" y="3047965"/>
                    <a:pt x="158490" y="2956527"/>
                  </a:cubicBezTo>
                  <a:lnTo>
                    <a:pt x="411035" y="2629958"/>
                  </a:lnTo>
                  <a:cubicBezTo>
                    <a:pt x="463286" y="2538521"/>
                    <a:pt x="428452" y="2486269"/>
                    <a:pt x="323951" y="2512395"/>
                  </a:cubicBezTo>
                  <a:lnTo>
                    <a:pt x="114948" y="2608188"/>
                  </a:lnTo>
                  <a:cubicBezTo>
                    <a:pt x="10445" y="2634313"/>
                    <a:pt x="-33097" y="2521103"/>
                    <a:pt x="27863" y="2434018"/>
                  </a:cubicBezTo>
                  <a:cubicBezTo>
                    <a:pt x="27863" y="2434018"/>
                    <a:pt x="667936" y="1432545"/>
                    <a:pt x="2096124" y="866494"/>
                  </a:cubicBezTo>
                  <a:close/>
                  <a:moveTo>
                    <a:pt x="2906012" y="0"/>
                  </a:moveTo>
                  <a:cubicBezTo>
                    <a:pt x="2949554" y="0"/>
                    <a:pt x="2993097" y="30480"/>
                    <a:pt x="3006158" y="74022"/>
                  </a:cubicBezTo>
                  <a:lnTo>
                    <a:pt x="3123724" y="426715"/>
                  </a:lnTo>
                  <a:cubicBezTo>
                    <a:pt x="3136786" y="470257"/>
                    <a:pt x="3175974" y="500738"/>
                    <a:pt x="3223871" y="500738"/>
                  </a:cubicBezTo>
                  <a:lnTo>
                    <a:pt x="3580917" y="500738"/>
                  </a:lnTo>
                  <a:cubicBezTo>
                    <a:pt x="3624460" y="500738"/>
                    <a:pt x="3663649" y="526862"/>
                    <a:pt x="3681065" y="570405"/>
                  </a:cubicBezTo>
                  <a:cubicBezTo>
                    <a:pt x="3698483" y="609593"/>
                    <a:pt x="3685420" y="657489"/>
                    <a:pt x="3650586" y="687970"/>
                  </a:cubicBezTo>
                  <a:lnTo>
                    <a:pt x="3367561" y="940515"/>
                  </a:lnTo>
                  <a:cubicBezTo>
                    <a:pt x="3337082" y="966640"/>
                    <a:pt x="3324019" y="1014537"/>
                    <a:pt x="3337082" y="1053724"/>
                  </a:cubicBezTo>
                  <a:lnTo>
                    <a:pt x="3445937" y="1423835"/>
                  </a:lnTo>
                  <a:cubicBezTo>
                    <a:pt x="3458999" y="1467377"/>
                    <a:pt x="3441582" y="1515274"/>
                    <a:pt x="3406749" y="1541399"/>
                  </a:cubicBezTo>
                  <a:cubicBezTo>
                    <a:pt x="3367561" y="1571880"/>
                    <a:pt x="3319664" y="1571880"/>
                    <a:pt x="3280476" y="1545754"/>
                  </a:cubicBezTo>
                  <a:lnTo>
                    <a:pt x="2966971" y="1323687"/>
                  </a:lnTo>
                  <a:cubicBezTo>
                    <a:pt x="2932137" y="1297562"/>
                    <a:pt x="2879886" y="1297562"/>
                    <a:pt x="2845052" y="1323687"/>
                  </a:cubicBezTo>
                  <a:lnTo>
                    <a:pt x="2531547" y="1545754"/>
                  </a:lnTo>
                  <a:cubicBezTo>
                    <a:pt x="2492359" y="1567525"/>
                    <a:pt x="2440109" y="1567525"/>
                    <a:pt x="2405275" y="1541399"/>
                  </a:cubicBezTo>
                  <a:cubicBezTo>
                    <a:pt x="2366086" y="1515274"/>
                    <a:pt x="2353024" y="1467377"/>
                    <a:pt x="2366086" y="1423835"/>
                  </a:cubicBezTo>
                  <a:lnTo>
                    <a:pt x="2483651" y="1053724"/>
                  </a:lnTo>
                  <a:cubicBezTo>
                    <a:pt x="2488005" y="1031953"/>
                    <a:pt x="2488005" y="1014537"/>
                    <a:pt x="2483651" y="992766"/>
                  </a:cubicBezTo>
                  <a:cubicBezTo>
                    <a:pt x="2474943" y="970995"/>
                    <a:pt x="2466233" y="953578"/>
                    <a:pt x="2448817" y="940515"/>
                  </a:cubicBezTo>
                  <a:lnTo>
                    <a:pt x="2287711" y="801179"/>
                  </a:lnTo>
                  <a:lnTo>
                    <a:pt x="2161438" y="687970"/>
                  </a:lnTo>
                  <a:cubicBezTo>
                    <a:pt x="2126603" y="661844"/>
                    <a:pt x="2113540" y="613947"/>
                    <a:pt x="2130958" y="570405"/>
                  </a:cubicBezTo>
                  <a:cubicBezTo>
                    <a:pt x="2148374" y="531217"/>
                    <a:pt x="2187563" y="500738"/>
                    <a:pt x="2231106" y="500738"/>
                  </a:cubicBezTo>
                  <a:lnTo>
                    <a:pt x="2588152" y="500738"/>
                  </a:lnTo>
                  <a:cubicBezTo>
                    <a:pt x="2631694" y="500738"/>
                    <a:pt x="2675237" y="470257"/>
                    <a:pt x="2688300" y="426715"/>
                  </a:cubicBezTo>
                  <a:lnTo>
                    <a:pt x="2805865" y="74022"/>
                  </a:lnTo>
                  <a:cubicBezTo>
                    <a:pt x="2818926" y="30480"/>
                    <a:pt x="2858115" y="0"/>
                    <a:pt x="2906012" y="0"/>
                  </a:cubicBezTo>
                  <a:close/>
                </a:path>
              </a:pathLst>
            </a:custGeom>
            <a:solidFill>
              <a:srgbClr val="AFD510"/>
            </a:solidFill>
            <a:ln w="68362" cap="flat">
              <a:noFill/>
              <a:prstDash val="solid"/>
              <a:miter/>
            </a:ln>
          </p:spPr>
          <p:txBody>
            <a:bodyPr wrap="square" rtlCol="0" anchor="ctr">
              <a:noAutofit/>
            </a:bodyPr>
            <a:lstStyle/>
            <a:p>
              <a:endParaRPr lang="en-GB"/>
            </a:p>
          </p:txBody>
        </p:sp>
        <p:sp>
          <p:nvSpPr>
            <p:cNvPr id="90" name="Arrow: Pentagon 89">
              <a:extLst>
                <a:ext uri="{FF2B5EF4-FFF2-40B4-BE49-F238E27FC236}">
                  <a16:creationId xmlns:a16="http://schemas.microsoft.com/office/drawing/2014/main" id="{2E90446D-0744-4CE4-BE25-73994E940436}"/>
                </a:ext>
              </a:extLst>
            </p:cNvPr>
            <p:cNvSpPr/>
            <p:nvPr/>
          </p:nvSpPr>
          <p:spPr>
            <a:xfrm rot="16200000">
              <a:off x="6268299" y="9145130"/>
              <a:ext cx="342179" cy="1179561"/>
            </a:xfrm>
            <a:prstGeom prst="homePlate">
              <a:avLst>
                <a:gd name="adj" fmla="val 21429"/>
              </a:avLst>
            </a:prstGeom>
            <a:solidFill>
              <a:srgbClr val="AFD5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1" name="Picture 90" descr="Icon&#10;&#10;Description automatically generated">
              <a:extLst>
                <a:ext uri="{FF2B5EF4-FFF2-40B4-BE49-F238E27FC236}">
                  <a16:creationId xmlns:a16="http://schemas.microsoft.com/office/drawing/2014/main" id="{7223C34E-011F-4357-953C-B3DFB1085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9420" y="8089900"/>
              <a:ext cx="915305" cy="915305"/>
            </a:xfrm>
            <a:prstGeom prst="rect">
              <a:avLst/>
            </a:prstGeom>
          </p:spPr>
        </p:pic>
      </p:grpSp>
      <p:pic>
        <p:nvPicPr>
          <p:cNvPr id="97" name="Picture 96" descr="Icon&#10;&#10;Description automatically generated">
            <a:extLst>
              <a:ext uri="{FF2B5EF4-FFF2-40B4-BE49-F238E27FC236}">
                <a16:creationId xmlns:a16="http://schemas.microsoft.com/office/drawing/2014/main" id="{D1F16FA0-543B-4E7D-BFDD-0C98ED100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8835" y="1284266"/>
            <a:ext cx="1460410" cy="1460410"/>
          </a:xfrm>
          <a:prstGeom prst="rect">
            <a:avLst/>
          </a:prstGeom>
        </p:spPr>
      </p:pic>
      <p:grpSp>
        <p:nvGrpSpPr>
          <p:cNvPr id="98" name="Group 97">
            <a:extLst>
              <a:ext uri="{FF2B5EF4-FFF2-40B4-BE49-F238E27FC236}">
                <a16:creationId xmlns:a16="http://schemas.microsoft.com/office/drawing/2014/main" id="{8610AD92-D3B3-4159-A76C-79BFF07CD3D7}"/>
              </a:ext>
            </a:extLst>
          </p:cNvPr>
          <p:cNvGrpSpPr/>
          <p:nvPr/>
        </p:nvGrpSpPr>
        <p:grpSpPr>
          <a:xfrm>
            <a:off x="2880068" y="2312716"/>
            <a:ext cx="1156692" cy="1325792"/>
            <a:chOff x="-7872140" y="4923886"/>
            <a:chExt cx="1824825" cy="2091602"/>
          </a:xfrm>
        </p:grpSpPr>
        <p:sp>
          <p:nvSpPr>
            <p:cNvPr id="101" name="Freeform: Shape 100">
              <a:extLst>
                <a:ext uri="{FF2B5EF4-FFF2-40B4-BE49-F238E27FC236}">
                  <a16:creationId xmlns:a16="http://schemas.microsoft.com/office/drawing/2014/main" id="{6DCCFC12-FC26-4A58-AD8C-A04D24081142}"/>
                </a:ext>
              </a:extLst>
            </p:cNvPr>
            <p:cNvSpPr/>
            <p:nvPr/>
          </p:nvSpPr>
          <p:spPr>
            <a:xfrm>
              <a:off x="-7872140" y="5459020"/>
              <a:ext cx="1824825" cy="1556468"/>
            </a:xfrm>
            <a:custGeom>
              <a:avLst/>
              <a:gdLst>
                <a:gd name="connsiteX0" fmla="*/ 0 w 831905"/>
                <a:gd name="connsiteY0" fmla="*/ 0 h 563549"/>
                <a:gd name="connsiteX1" fmla="*/ 831906 w 831905"/>
                <a:gd name="connsiteY1" fmla="*/ 0 h 563549"/>
                <a:gd name="connsiteX2" fmla="*/ 831906 w 831905"/>
                <a:gd name="connsiteY2" fmla="*/ 563549 h 563549"/>
                <a:gd name="connsiteX3" fmla="*/ 0 w 831905"/>
                <a:gd name="connsiteY3" fmla="*/ 563549 h 563549"/>
              </a:gdLst>
              <a:ahLst/>
              <a:cxnLst>
                <a:cxn ang="0">
                  <a:pos x="connsiteX0" y="connsiteY0"/>
                </a:cxn>
                <a:cxn ang="0">
                  <a:pos x="connsiteX1" y="connsiteY1"/>
                </a:cxn>
                <a:cxn ang="0">
                  <a:pos x="connsiteX2" y="connsiteY2"/>
                </a:cxn>
                <a:cxn ang="0">
                  <a:pos x="connsiteX3" y="connsiteY3"/>
                </a:cxn>
              </a:cxnLst>
              <a:rect l="l" t="t" r="r" b="b"/>
              <a:pathLst>
                <a:path w="831905" h="563549">
                  <a:moveTo>
                    <a:pt x="0" y="0"/>
                  </a:moveTo>
                  <a:lnTo>
                    <a:pt x="831906" y="0"/>
                  </a:lnTo>
                  <a:lnTo>
                    <a:pt x="831906" y="563549"/>
                  </a:lnTo>
                  <a:lnTo>
                    <a:pt x="0" y="563549"/>
                  </a:lnTo>
                  <a:close/>
                </a:path>
              </a:pathLst>
            </a:custGeom>
            <a:solidFill>
              <a:srgbClr val="AFD510"/>
            </a:solidFill>
            <a:ln w="26789"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2727AFBA-EA6B-4DBF-9DF4-4493EE14B528}"/>
                </a:ext>
              </a:extLst>
            </p:cNvPr>
            <p:cNvSpPr/>
            <p:nvPr/>
          </p:nvSpPr>
          <p:spPr>
            <a:xfrm>
              <a:off x="-7496440" y="4923886"/>
              <a:ext cx="1073427" cy="456206"/>
            </a:xfrm>
            <a:custGeom>
              <a:avLst/>
              <a:gdLst>
                <a:gd name="connsiteX0" fmla="*/ 1073427 w 1073427"/>
                <a:gd name="connsiteY0" fmla="*/ 295192 h 456206"/>
                <a:gd name="connsiteX1" fmla="*/ 778235 w 1073427"/>
                <a:gd name="connsiteY1" fmla="*/ 295192 h 456206"/>
                <a:gd name="connsiteX2" fmla="*/ 939249 w 1073427"/>
                <a:gd name="connsiteY2" fmla="*/ 134178 h 456206"/>
                <a:gd name="connsiteX3" fmla="*/ 826539 w 1073427"/>
                <a:gd name="connsiteY3" fmla="*/ 18785 h 456206"/>
                <a:gd name="connsiteX4" fmla="*/ 617221 w 1073427"/>
                <a:gd name="connsiteY4" fmla="*/ 228103 h 456206"/>
                <a:gd name="connsiteX5" fmla="*/ 617221 w 1073427"/>
                <a:gd name="connsiteY5" fmla="*/ 0 h 456206"/>
                <a:gd name="connsiteX6" fmla="*/ 456207 w 1073427"/>
                <a:gd name="connsiteY6" fmla="*/ 0 h 456206"/>
                <a:gd name="connsiteX7" fmla="*/ 456207 w 1073427"/>
                <a:gd name="connsiteY7" fmla="*/ 228103 h 456206"/>
                <a:gd name="connsiteX8" fmla="*/ 246888 w 1073427"/>
                <a:gd name="connsiteY8" fmla="*/ 18785 h 456206"/>
                <a:gd name="connsiteX9" fmla="*/ 134178 w 1073427"/>
                <a:gd name="connsiteY9" fmla="*/ 134178 h 456206"/>
                <a:gd name="connsiteX10" fmla="*/ 295192 w 1073427"/>
                <a:gd name="connsiteY10" fmla="*/ 295192 h 456206"/>
                <a:gd name="connsiteX11" fmla="*/ 0 w 1073427"/>
                <a:gd name="connsiteY11" fmla="*/ 295192 h 456206"/>
                <a:gd name="connsiteX12" fmla="*/ 0 w 1073427"/>
                <a:gd name="connsiteY12" fmla="*/ 456207 h 456206"/>
                <a:gd name="connsiteX13" fmla="*/ 1073427 w 1073427"/>
                <a:gd name="connsiteY13" fmla="*/ 456207 h 45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3427" h="456206">
                  <a:moveTo>
                    <a:pt x="1073427" y="295192"/>
                  </a:moveTo>
                  <a:lnTo>
                    <a:pt x="778235" y="295192"/>
                  </a:lnTo>
                  <a:lnTo>
                    <a:pt x="939249" y="134178"/>
                  </a:lnTo>
                  <a:lnTo>
                    <a:pt x="826539" y="18785"/>
                  </a:lnTo>
                  <a:lnTo>
                    <a:pt x="617221" y="228103"/>
                  </a:lnTo>
                  <a:lnTo>
                    <a:pt x="617221" y="0"/>
                  </a:lnTo>
                  <a:lnTo>
                    <a:pt x="456207" y="0"/>
                  </a:lnTo>
                  <a:lnTo>
                    <a:pt x="456207" y="228103"/>
                  </a:lnTo>
                  <a:lnTo>
                    <a:pt x="246888" y="18785"/>
                  </a:lnTo>
                  <a:lnTo>
                    <a:pt x="134178" y="134178"/>
                  </a:lnTo>
                  <a:lnTo>
                    <a:pt x="295192" y="295192"/>
                  </a:lnTo>
                  <a:lnTo>
                    <a:pt x="0" y="295192"/>
                  </a:lnTo>
                  <a:lnTo>
                    <a:pt x="0" y="456207"/>
                  </a:lnTo>
                  <a:lnTo>
                    <a:pt x="1073427" y="456207"/>
                  </a:lnTo>
                  <a:close/>
                </a:path>
              </a:pathLst>
            </a:custGeom>
            <a:solidFill>
              <a:srgbClr val="AFD510"/>
            </a:solidFill>
            <a:ln w="26789" cap="flat">
              <a:noFill/>
              <a:prstDash val="solid"/>
              <a:miter/>
            </a:ln>
          </p:spPr>
          <p:txBody>
            <a:bodyPr rtlCol="0" anchor="ctr"/>
            <a:lstStyle/>
            <a:p>
              <a:endParaRPr lang="en-GB"/>
            </a:p>
          </p:txBody>
        </p:sp>
        <p:pic>
          <p:nvPicPr>
            <p:cNvPr id="103" name="Picture 102" descr="Icon&#10;&#10;Description automatically generated">
              <a:extLst>
                <a:ext uri="{FF2B5EF4-FFF2-40B4-BE49-F238E27FC236}">
                  <a16:creationId xmlns:a16="http://schemas.microsoft.com/office/drawing/2014/main" id="{7DD53A6C-1102-4CB3-BAE2-17A13BB306BA}"/>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7669797" y="5529675"/>
              <a:ext cx="1410625" cy="1410625"/>
            </a:xfrm>
            <a:prstGeom prst="rect">
              <a:avLst/>
            </a:prstGeom>
          </p:spPr>
        </p:pic>
      </p:grpSp>
      <p:sp>
        <p:nvSpPr>
          <p:cNvPr id="104" name="Freeform: Shape 103">
            <a:extLst>
              <a:ext uri="{FF2B5EF4-FFF2-40B4-BE49-F238E27FC236}">
                <a16:creationId xmlns:a16="http://schemas.microsoft.com/office/drawing/2014/main" id="{39A8BB43-7FBC-4535-B383-72EDD9ADE15D}"/>
              </a:ext>
            </a:extLst>
          </p:cNvPr>
          <p:cNvSpPr/>
          <p:nvPr/>
        </p:nvSpPr>
        <p:spPr>
          <a:xfrm flipH="1">
            <a:off x="914885" y="7859159"/>
            <a:ext cx="1630460" cy="1080805"/>
          </a:xfrm>
          <a:custGeom>
            <a:avLst/>
            <a:gdLst>
              <a:gd name="connsiteX0" fmla="*/ 896102 w 2874438"/>
              <a:gd name="connsiteY0" fmla="*/ 508992 h 1905417"/>
              <a:gd name="connsiteX1" fmla="*/ 391846 w 2874438"/>
              <a:gd name="connsiteY1" fmla="*/ 680372 h 1905417"/>
              <a:gd name="connsiteX2" fmla="*/ 0 w 2874438"/>
              <a:gd name="connsiteY2" fmla="*/ 659541 h 1905417"/>
              <a:gd name="connsiteX3" fmla="*/ 216851 w 2874438"/>
              <a:gd name="connsiteY3" fmla="*/ 1052762 h 1905417"/>
              <a:gd name="connsiteX4" fmla="*/ 526654 w 2874438"/>
              <a:gd name="connsiteY4" fmla="*/ 1044140 h 1905417"/>
              <a:gd name="connsiteX5" fmla="*/ 560923 w 2874438"/>
              <a:gd name="connsiteY5" fmla="*/ 1244357 h 1905417"/>
              <a:gd name="connsiteX6" fmla="*/ 792744 w 2874438"/>
              <a:gd name="connsiteY6" fmla="*/ 1267768 h 1905417"/>
              <a:gd name="connsiteX7" fmla="*/ 845989 w 2874438"/>
              <a:gd name="connsiteY7" fmla="*/ 1241862 h 1905417"/>
              <a:gd name="connsiteX8" fmla="*/ 729558 w 2874438"/>
              <a:gd name="connsiteY8" fmla="*/ 1736696 h 1905417"/>
              <a:gd name="connsiteX9" fmla="*/ 722904 w 2874438"/>
              <a:gd name="connsiteY9" fmla="*/ 1769966 h 1905417"/>
              <a:gd name="connsiteX10" fmla="*/ 855984 w 2874438"/>
              <a:gd name="connsiteY10" fmla="*/ 1903047 h 1905417"/>
              <a:gd name="connsiteX11" fmla="*/ 982410 w 2874438"/>
              <a:gd name="connsiteY11" fmla="*/ 1803236 h 1905417"/>
              <a:gd name="connsiteX12" fmla="*/ 1098037 w 2874438"/>
              <a:gd name="connsiteY12" fmla="*/ 1324216 h 1905417"/>
              <a:gd name="connsiteX13" fmla="*/ 1122145 w 2874438"/>
              <a:gd name="connsiteY13" fmla="*/ 1311468 h 1905417"/>
              <a:gd name="connsiteX14" fmla="*/ 1122145 w 2874438"/>
              <a:gd name="connsiteY14" fmla="*/ 1905417 h 1905417"/>
              <a:gd name="connsiteX15" fmla="*/ 1388305 w 2874438"/>
              <a:gd name="connsiteY15" fmla="*/ 1905417 h 1905417"/>
              <a:gd name="connsiteX16" fmla="*/ 1388305 w 2874438"/>
              <a:gd name="connsiteY16" fmla="*/ 1896393 h 1905417"/>
              <a:gd name="connsiteX17" fmla="*/ 1521385 w 2874438"/>
              <a:gd name="connsiteY17" fmla="*/ 1896393 h 1905417"/>
              <a:gd name="connsiteX18" fmla="*/ 1521385 w 2874438"/>
              <a:gd name="connsiteY18" fmla="*/ 1905417 h 1905417"/>
              <a:gd name="connsiteX19" fmla="*/ 1787545 w 2874438"/>
              <a:gd name="connsiteY19" fmla="*/ 1905417 h 1905417"/>
              <a:gd name="connsiteX20" fmla="*/ 1787545 w 2874438"/>
              <a:gd name="connsiteY20" fmla="*/ 1343874 h 1905417"/>
              <a:gd name="connsiteX21" fmla="*/ 1818779 w 2874438"/>
              <a:gd name="connsiteY21" fmla="*/ 1360390 h 1905417"/>
              <a:gd name="connsiteX22" fmla="*/ 1927280 w 2874438"/>
              <a:gd name="connsiteY22" fmla="*/ 1809890 h 1905417"/>
              <a:gd name="connsiteX23" fmla="*/ 2010559 w 2874438"/>
              <a:gd name="connsiteY23" fmla="*/ 1901591 h 1905417"/>
              <a:gd name="connsiteX24" fmla="*/ 2030915 w 2874438"/>
              <a:gd name="connsiteY24" fmla="*/ 1905417 h 1905417"/>
              <a:gd name="connsiteX25" fmla="*/ 2074784 w 2874438"/>
              <a:gd name="connsiteY25" fmla="*/ 1905417 h 1905417"/>
              <a:gd name="connsiteX26" fmla="*/ 2105378 w 2874438"/>
              <a:gd name="connsiteY26" fmla="*/ 1899200 h 1905417"/>
              <a:gd name="connsiteX27" fmla="*/ 2186786 w 2874438"/>
              <a:gd name="connsiteY27" fmla="*/ 1776621 h 1905417"/>
              <a:gd name="connsiteX28" fmla="*/ 2180132 w 2874438"/>
              <a:gd name="connsiteY28" fmla="*/ 1743350 h 1905417"/>
              <a:gd name="connsiteX29" fmla="*/ 2070148 w 2874438"/>
              <a:gd name="connsiteY29" fmla="*/ 1275917 h 1905417"/>
              <a:gd name="connsiteX30" fmla="*/ 2081695 w 2874438"/>
              <a:gd name="connsiteY30" fmla="*/ 1281536 h 1905417"/>
              <a:gd name="connsiteX31" fmla="*/ 2313515 w 2874438"/>
              <a:gd name="connsiteY31" fmla="*/ 1258124 h 1905417"/>
              <a:gd name="connsiteX32" fmla="*/ 2347784 w 2874438"/>
              <a:gd name="connsiteY32" fmla="*/ 1057908 h 1905417"/>
              <a:gd name="connsiteX33" fmla="*/ 2657589 w 2874438"/>
              <a:gd name="connsiteY33" fmla="*/ 1066529 h 1905417"/>
              <a:gd name="connsiteX34" fmla="*/ 2874438 w 2874438"/>
              <a:gd name="connsiteY34" fmla="*/ 673308 h 1905417"/>
              <a:gd name="connsiteX35" fmla="*/ 2482593 w 2874438"/>
              <a:gd name="connsiteY35" fmla="*/ 694140 h 1905417"/>
              <a:gd name="connsiteX36" fmla="*/ 1978336 w 2874438"/>
              <a:gd name="connsiteY36" fmla="*/ 522760 h 1905417"/>
              <a:gd name="connsiteX37" fmla="*/ 1913697 w 2874438"/>
              <a:gd name="connsiteY37" fmla="*/ 530065 h 1905417"/>
              <a:gd name="connsiteX38" fmla="*/ 1658820 w 2874438"/>
              <a:gd name="connsiteY38" fmla="*/ 728034 h 1905417"/>
              <a:gd name="connsiteX39" fmla="*/ 1658524 w 2874438"/>
              <a:gd name="connsiteY39" fmla="*/ 728447 h 1905417"/>
              <a:gd name="connsiteX40" fmla="*/ 1564636 w 2874438"/>
              <a:gd name="connsiteY40" fmla="*/ 707821 h 1905417"/>
              <a:gd name="connsiteX41" fmla="*/ 1454845 w 2874438"/>
              <a:gd name="connsiteY41" fmla="*/ 698671 h 1905417"/>
              <a:gd name="connsiteX42" fmla="*/ 1235263 w 2874438"/>
              <a:gd name="connsiteY42" fmla="*/ 725286 h 1905417"/>
              <a:gd name="connsiteX43" fmla="*/ 1226139 w 2874438"/>
              <a:gd name="connsiteY43" fmla="*/ 728987 h 1905417"/>
              <a:gd name="connsiteX44" fmla="*/ 1225241 w 2874438"/>
              <a:gd name="connsiteY44" fmla="*/ 727705 h 1905417"/>
              <a:gd name="connsiteX45" fmla="*/ 1215618 w 2874438"/>
              <a:gd name="connsiteY45" fmla="*/ 714267 h 1905417"/>
              <a:gd name="connsiteX46" fmla="*/ 960742 w 2874438"/>
              <a:gd name="connsiteY46" fmla="*/ 516297 h 1905417"/>
              <a:gd name="connsiteX47" fmla="*/ 896102 w 2874438"/>
              <a:gd name="connsiteY47" fmla="*/ 508992 h 1905417"/>
              <a:gd name="connsiteX48" fmla="*/ 1454846 w 2874438"/>
              <a:gd name="connsiteY48" fmla="*/ 99809 h 1905417"/>
              <a:gd name="connsiteX49" fmla="*/ 1188685 w 2874438"/>
              <a:gd name="connsiteY49" fmla="*/ 365969 h 1905417"/>
              <a:gd name="connsiteX50" fmla="*/ 1454846 w 2874438"/>
              <a:gd name="connsiteY50" fmla="*/ 632131 h 1905417"/>
              <a:gd name="connsiteX51" fmla="*/ 1721006 w 2874438"/>
              <a:gd name="connsiteY51" fmla="*/ 365969 h 1905417"/>
              <a:gd name="connsiteX52" fmla="*/ 1454846 w 2874438"/>
              <a:gd name="connsiteY52" fmla="*/ 99809 h 1905417"/>
              <a:gd name="connsiteX53" fmla="*/ 1450518 w 2874438"/>
              <a:gd name="connsiteY53" fmla="*/ 0 h 1905417"/>
              <a:gd name="connsiteX54" fmla="*/ 1083689 w 2874438"/>
              <a:gd name="connsiteY54" fmla="*/ 107891 h 1905417"/>
              <a:gd name="connsiteX55" fmla="*/ 1141087 w 2874438"/>
              <a:gd name="connsiteY55" fmla="*/ 165828 h 1905417"/>
              <a:gd name="connsiteX56" fmla="*/ 1178201 w 2874438"/>
              <a:gd name="connsiteY56" fmla="*/ 134433 h 1905417"/>
              <a:gd name="connsiteX57" fmla="*/ 1128679 w 2874438"/>
              <a:gd name="connsiteY57" fmla="*/ 107891 h 1905417"/>
              <a:gd name="connsiteX58" fmla="*/ 1450518 w 2874438"/>
              <a:gd name="connsiteY58" fmla="*/ 43155 h 1905417"/>
              <a:gd name="connsiteX59" fmla="*/ 1772356 w 2874438"/>
              <a:gd name="connsiteY59" fmla="*/ 107891 h 1905417"/>
              <a:gd name="connsiteX60" fmla="*/ 1722833 w 2874438"/>
              <a:gd name="connsiteY60" fmla="*/ 134433 h 1905417"/>
              <a:gd name="connsiteX61" fmla="*/ 1759948 w 2874438"/>
              <a:gd name="connsiteY61" fmla="*/ 165828 h 1905417"/>
              <a:gd name="connsiteX62" fmla="*/ 1817345 w 2874438"/>
              <a:gd name="connsiteY62" fmla="*/ 107891 h 1905417"/>
              <a:gd name="connsiteX63" fmla="*/ 1450518 w 2874438"/>
              <a:gd name="connsiteY63" fmla="*/ 0 h 1905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874438" h="1905417">
                <a:moveTo>
                  <a:pt x="896102" y="508992"/>
                </a:moveTo>
                <a:cubicBezTo>
                  <a:pt x="755490" y="507679"/>
                  <a:pt x="673992" y="610035"/>
                  <a:pt x="391846" y="680372"/>
                </a:cubicBezTo>
                <a:cubicBezTo>
                  <a:pt x="263016" y="712507"/>
                  <a:pt x="114964" y="731714"/>
                  <a:pt x="0" y="659541"/>
                </a:cubicBezTo>
                <a:cubicBezTo>
                  <a:pt x="9355" y="801120"/>
                  <a:pt x="95216" y="993672"/>
                  <a:pt x="216851" y="1052762"/>
                </a:cubicBezTo>
                <a:cubicBezTo>
                  <a:pt x="336989" y="1112457"/>
                  <a:pt x="526654" y="1044140"/>
                  <a:pt x="526654" y="1044140"/>
                </a:cubicBezTo>
                <a:cubicBezTo>
                  <a:pt x="526654" y="1044140"/>
                  <a:pt x="462256" y="1161737"/>
                  <a:pt x="560923" y="1244357"/>
                </a:cubicBezTo>
                <a:cubicBezTo>
                  <a:pt x="604651" y="1280986"/>
                  <a:pt x="688682" y="1301663"/>
                  <a:pt x="792744" y="1267768"/>
                </a:cubicBezTo>
                <a:lnTo>
                  <a:pt x="845989" y="1241862"/>
                </a:lnTo>
                <a:lnTo>
                  <a:pt x="729558" y="1736696"/>
                </a:lnTo>
                <a:cubicBezTo>
                  <a:pt x="729558" y="1743350"/>
                  <a:pt x="722904" y="1756658"/>
                  <a:pt x="722904" y="1769966"/>
                </a:cubicBezTo>
                <a:cubicBezTo>
                  <a:pt x="722904" y="1843161"/>
                  <a:pt x="782790" y="1903047"/>
                  <a:pt x="855984" y="1903047"/>
                </a:cubicBezTo>
                <a:cubicBezTo>
                  <a:pt x="915870" y="1903047"/>
                  <a:pt x="969102" y="1856469"/>
                  <a:pt x="982410" y="1803236"/>
                </a:cubicBezTo>
                <a:lnTo>
                  <a:pt x="1098037" y="1324216"/>
                </a:lnTo>
                <a:lnTo>
                  <a:pt x="1122145" y="1311468"/>
                </a:lnTo>
                <a:lnTo>
                  <a:pt x="1122145" y="1905417"/>
                </a:lnTo>
                <a:lnTo>
                  <a:pt x="1388305" y="1905417"/>
                </a:lnTo>
                <a:lnTo>
                  <a:pt x="1388305" y="1896393"/>
                </a:lnTo>
                <a:lnTo>
                  <a:pt x="1521385" y="1896393"/>
                </a:lnTo>
                <a:lnTo>
                  <a:pt x="1521385" y="1905417"/>
                </a:lnTo>
                <a:lnTo>
                  <a:pt x="1787545" y="1905417"/>
                </a:lnTo>
                <a:lnTo>
                  <a:pt x="1787545" y="1343874"/>
                </a:lnTo>
                <a:lnTo>
                  <a:pt x="1818779" y="1360390"/>
                </a:lnTo>
                <a:lnTo>
                  <a:pt x="1927280" y="1809890"/>
                </a:lnTo>
                <a:cubicBezTo>
                  <a:pt x="1937261" y="1849814"/>
                  <a:pt x="1969699" y="1885996"/>
                  <a:pt x="2010559" y="1901591"/>
                </a:cubicBezTo>
                <a:lnTo>
                  <a:pt x="2030915" y="1905417"/>
                </a:lnTo>
                <a:lnTo>
                  <a:pt x="2074784" y="1905417"/>
                </a:lnTo>
                <a:lnTo>
                  <a:pt x="2105378" y="1899200"/>
                </a:lnTo>
                <a:cubicBezTo>
                  <a:pt x="2153100" y="1878926"/>
                  <a:pt x="2186786" y="1831516"/>
                  <a:pt x="2186786" y="1776621"/>
                </a:cubicBezTo>
                <a:cubicBezTo>
                  <a:pt x="2186786" y="1763312"/>
                  <a:pt x="2180132" y="1750004"/>
                  <a:pt x="2180132" y="1743350"/>
                </a:cubicBezTo>
                <a:lnTo>
                  <a:pt x="2070148" y="1275917"/>
                </a:lnTo>
                <a:lnTo>
                  <a:pt x="2081695" y="1281536"/>
                </a:lnTo>
                <a:cubicBezTo>
                  <a:pt x="2185758" y="1315430"/>
                  <a:pt x="2269787" y="1294754"/>
                  <a:pt x="2313515" y="1258124"/>
                </a:cubicBezTo>
                <a:cubicBezTo>
                  <a:pt x="2412182" y="1175504"/>
                  <a:pt x="2347784" y="1057908"/>
                  <a:pt x="2347784" y="1057908"/>
                </a:cubicBezTo>
                <a:cubicBezTo>
                  <a:pt x="2347784" y="1057908"/>
                  <a:pt x="2537450" y="1126225"/>
                  <a:pt x="2657589" y="1066529"/>
                </a:cubicBezTo>
                <a:cubicBezTo>
                  <a:pt x="2779224" y="1007439"/>
                  <a:pt x="2865083" y="814887"/>
                  <a:pt x="2874438" y="673308"/>
                </a:cubicBezTo>
                <a:cubicBezTo>
                  <a:pt x="2759474" y="745481"/>
                  <a:pt x="2611422" y="726274"/>
                  <a:pt x="2482593" y="694140"/>
                </a:cubicBezTo>
                <a:cubicBezTo>
                  <a:pt x="2200447" y="623802"/>
                  <a:pt x="2118950" y="521449"/>
                  <a:pt x="1978336" y="522760"/>
                </a:cubicBezTo>
                <a:cubicBezTo>
                  <a:pt x="1958250" y="522948"/>
                  <a:pt x="1936955" y="525250"/>
                  <a:pt x="1913697" y="530065"/>
                </a:cubicBezTo>
                <a:cubicBezTo>
                  <a:pt x="1804787" y="552481"/>
                  <a:pt x="1725383" y="627335"/>
                  <a:pt x="1658820" y="728034"/>
                </a:cubicBezTo>
                <a:lnTo>
                  <a:pt x="1658524" y="728447"/>
                </a:lnTo>
                <a:lnTo>
                  <a:pt x="1564636" y="707821"/>
                </a:lnTo>
                <a:cubicBezTo>
                  <a:pt x="1528039" y="701998"/>
                  <a:pt x="1491442" y="698671"/>
                  <a:pt x="1454845" y="698671"/>
                </a:cubicBezTo>
                <a:cubicBezTo>
                  <a:pt x="1381651" y="698671"/>
                  <a:pt x="1308457" y="711978"/>
                  <a:pt x="1235263" y="725286"/>
                </a:cubicBezTo>
                <a:lnTo>
                  <a:pt x="1226139" y="728987"/>
                </a:lnTo>
                <a:lnTo>
                  <a:pt x="1225241" y="727705"/>
                </a:lnTo>
                <a:cubicBezTo>
                  <a:pt x="1218897" y="718507"/>
                  <a:pt x="1215488" y="713553"/>
                  <a:pt x="1215618" y="714267"/>
                </a:cubicBezTo>
                <a:cubicBezTo>
                  <a:pt x="1149055" y="613567"/>
                  <a:pt x="1069653" y="538713"/>
                  <a:pt x="960742" y="516297"/>
                </a:cubicBezTo>
                <a:cubicBezTo>
                  <a:pt x="937485" y="511483"/>
                  <a:pt x="916190" y="509180"/>
                  <a:pt x="896102" y="508992"/>
                </a:cubicBezTo>
                <a:close/>
                <a:moveTo>
                  <a:pt x="1454846" y="99809"/>
                </a:moveTo>
                <a:cubicBezTo>
                  <a:pt x="1307849" y="99809"/>
                  <a:pt x="1188685" y="218974"/>
                  <a:pt x="1188685" y="365969"/>
                </a:cubicBezTo>
                <a:cubicBezTo>
                  <a:pt x="1188685" y="512966"/>
                  <a:pt x="1307849" y="632131"/>
                  <a:pt x="1454846" y="632131"/>
                </a:cubicBezTo>
                <a:cubicBezTo>
                  <a:pt x="1601842" y="632131"/>
                  <a:pt x="1721006" y="512966"/>
                  <a:pt x="1721006" y="365969"/>
                </a:cubicBezTo>
                <a:cubicBezTo>
                  <a:pt x="1721006" y="218974"/>
                  <a:pt x="1601842" y="99809"/>
                  <a:pt x="1454846" y="99809"/>
                </a:cubicBezTo>
                <a:close/>
                <a:moveTo>
                  <a:pt x="1450518" y="0"/>
                </a:moveTo>
                <a:cubicBezTo>
                  <a:pt x="1247898" y="0"/>
                  <a:pt x="1083689" y="48336"/>
                  <a:pt x="1083689" y="107891"/>
                </a:cubicBezTo>
                <a:cubicBezTo>
                  <a:pt x="1083689" y="129469"/>
                  <a:pt x="1105266" y="149106"/>
                  <a:pt x="1141087" y="165828"/>
                </a:cubicBezTo>
                <a:cubicBezTo>
                  <a:pt x="1152883" y="154700"/>
                  <a:pt x="1165270" y="144221"/>
                  <a:pt x="1178201" y="134433"/>
                </a:cubicBezTo>
                <a:cubicBezTo>
                  <a:pt x="1160049" y="129072"/>
                  <a:pt x="1143193" y="120039"/>
                  <a:pt x="1128679" y="107891"/>
                </a:cubicBezTo>
                <a:cubicBezTo>
                  <a:pt x="1148423" y="86312"/>
                  <a:pt x="1255235" y="43155"/>
                  <a:pt x="1450518" y="43155"/>
                </a:cubicBezTo>
                <a:cubicBezTo>
                  <a:pt x="1645799" y="43155"/>
                  <a:pt x="1752611" y="86312"/>
                  <a:pt x="1772356" y="107891"/>
                </a:cubicBezTo>
                <a:cubicBezTo>
                  <a:pt x="1757841" y="120039"/>
                  <a:pt x="1740985" y="129072"/>
                  <a:pt x="1722833" y="134433"/>
                </a:cubicBezTo>
                <a:cubicBezTo>
                  <a:pt x="1735763" y="144221"/>
                  <a:pt x="1748151" y="154700"/>
                  <a:pt x="1759948" y="165828"/>
                </a:cubicBezTo>
                <a:cubicBezTo>
                  <a:pt x="1795768" y="149106"/>
                  <a:pt x="1817345" y="129469"/>
                  <a:pt x="1817345" y="107891"/>
                </a:cubicBezTo>
                <a:cubicBezTo>
                  <a:pt x="1817345" y="48336"/>
                  <a:pt x="1653135" y="0"/>
                  <a:pt x="1450518" y="0"/>
                </a:cubicBezTo>
                <a:close/>
              </a:path>
            </a:pathLst>
          </a:custGeom>
          <a:solidFill>
            <a:schemeClr val="bg1"/>
          </a:solidFill>
          <a:ln w="9525" cap="flat">
            <a:noFill/>
            <a:prstDash val="solid"/>
            <a:miter/>
          </a:ln>
        </p:spPr>
        <p:txBody>
          <a:bodyPr rtlCol="0" anchor="ctr"/>
          <a:lstStyle/>
          <a:p>
            <a:endParaRPr lang="en-GB"/>
          </a:p>
        </p:txBody>
      </p:sp>
      <p:sp>
        <p:nvSpPr>
          <p:cNvPr id="105" name="Freeform: Shape 104">
            <a:extLst>
              <a:ext uri="{FF2B5EF4-FFF2-40B4-BE49-F238E27FC236}">
                <a16:creationId xmlns:a16="http://schemas.microsoft.com/office/drawing/2014/main" id="{D93C616B-76F4-4783-94B6-52C5F5BB37F7}"/>
              </a:ext>
            </a:extLst>
          </p:cNvPr>
          <p:cNvSpPr/>
          <p:nvPr/>
        </p:nvSpPr>
        <p:spPr>
          <a:xfrm>
            <a:off x="4783760" y="5224602"/>
            <a:ext cx="939319" cy="1160171"/>
          </a:xfrm>
          <a:custGeom>
            <a:avLst/>
            <a:gdLst>
              <a:gd name="connsiteX0" fmla="*/ 824281 w 1570614"/>
              <a:gd name="connsiteY0" fmla="*/ 814020 h 1939894"/>
              <a:gd name="connsiteX1" fmla="*/ 800468 w 1570614"/>
              <a:gd name="connsiteY1" fmla="*/ 814950 h 1939894"/>
              <a:gd name="connsiteX2" fmla="*/ 785399 w 1570614"/>
              <a:gd name="connsiteY2" fmla="*/ 817741 h 1939894"/>
              <a:gd name="connsiteX3" fmla="*/ 777586 w 1570614"/>
              <a:gd name="connsiteY3" fmla="*/ 822391 h 1939894"/>
              <a:gd name="connsiteX4" fmla="*/ 775167 w 1570614"/>
              <a:gd name="connsiteY4" fmla="*/ 828903 h 1939894"/>
              <a:gd name="connsiteX5" fmla="*/ 775167 w 1570614"/>
              <a:gd name="connsiteY5" fmla="*/ 1159673 h 1939894"/>
              <a:gd name="connsiteX6" fmla="*/ 772563 w 1570614"/>
              <a:gd name="connsiteY6" fmla="*/ 1189439 h 1939894"/>
              <a:gd name="connsiteX7" fmla="*/ 764935 w 1570614"/>
              <a:gd name="connsiteY7" fmla="*/ 1207856 h 1939894"/>
              <a:gd name="connsiteX8" fmla="*/ 752285 w 1570614"/>
              <a:gd name="connsiteY8" fmla="*/ 1217530 h 1939894"/>
              <a:gd name="connsiteX9" fmla="*/ 734612 w 1570614"/>
              <a:gd name="connsiteY9" fmla="*/ 1220321 h 1939894"/>
              <a:gd name="connsiteX10" fmla="*/ 717124 w 1570614"/>
              <a:gd name="connsiteY10" fmla="*/ 1217902 h 1939894"/>
              <a:gd name="connsiteX11" fmla="*/ 704102 w 1570614"/>
              <a:gd name="connsiteY11" fmla="*/ 1212879 h 1939894"/>
              <a:gd name="connsiteX12" fmla="*/ 694056 w 1570614"/>
              <a:gd name="connsiteY12" fmla="*/ 1207856 h 1939894"/>
              <a:gd name="connsiteX13" fmla="*/ 686243 w 1570614"/>
              <a:gd name="connsiteY13" fmla="*/ 1205438 h 1939894"/>
              <a:gd name="connsiteX14" fmla="*/ 680103 w 1570614"/>
              <a:gd name="connsiteY14" fmla="*/ 1207484 h 1939894"/>
              <a:gd name="connsiteX15" fmla="*/ 676383 w 1570614"/>
              <a:gd name="connsiteY15" fmla="*/ 1214554 h 1939894"/>
              <a:gd name="connsiteX16" fmla="*/ 674522 w 1570614"/>
              <a:gd name="connsiteY16" fmla="*/ 1228320 h 1939894"/>
              <a:gd name="connsiteX17" fmla="*/ 673964 w 1570614"/>
              <a:gd name="connsiteY17" fmla="*/ 1249714 h 1939894"/>
              <a:gd name="connsiteX18" fmla="*/ 674336 w 1570614"/>
              <a:gd name="connsiteY18" fmla="*/ 1265713 h 1939894"/>
              <a:gd name="connsiteX19" fmla="*/ 675825 w 1570614"/>
              <a:gd name="connsiteY19" fmla="*/ 1276317 h 1939894"/>
              <a:gd name="connsiteX20" fmla="*/ 678429 w 1570614"/>
              <a:gd name="connsiteY20" fmla="*/ 1283201 h 1939894"/>
              <a:gd name="connsiteX21" fmla="*/ 682150 w 1570614"/>
              <a:gd name="connsiteY21" fmla="*/ 1288223 h 1939894"/>
              <a:gd name="connsiteX22" fmla="*/ 691079 w 1570614"/>
              <a:gd name="connsiteY22" fmla="*/ 1293618 h 1939894"/>
              <a:gd name="connsiteX23" fmla="*/ 706892 w 1570614"/>
              <a:gd name="connsiteY23" fmla="*/ 1299200 h 1939894"/>
              <a:gd name="connsiteX24" fmla="*/ 726984 w 1570614"/>
              <a:gd name="connsiteY24" fmla="*/ 1303478 h 1939894"/>
              <a:gd name="connsiteX25" fmla="*/ 749122 w 1570614"/>
              <a:gd name="connsiteY25" fmla="*/ 1305153 h 1939894"/>
              <a:gd name="connsiteX26" fmla="*/ 807910 w 1570614"/>
              <a:gd name="connsiteY26" fmla="*/ 1295479 h 1939894"/>
              <a:gd name="connsiteX27" fmla="*/ 846419 w 1570614"/>
              <a:gd name="connsiteY27" fmla="*/ 1267388 h 1939894"/>
              <a:gd name="connsiteX28" fmla="*/ 867255 w 1570614"/>
              <a:gd name="connsiteY28" fmla="*/ 1222739 h 1939894"/>
              <a:gd name="connsiteX29" fmla="*/ 873394 w 1570614"/>
              <a:gd name="connsiteY29" fmla="*/ 1163766 h 1939894"/>
              <a:gd name="connsiteX30" fmla="*/ 873394 w 1570614"/>
              <a:gd name="connsiteY30" fmla="*/ 828903 h 1939894"/>
              <a:gd name="connsiteX31" fmla="*/ 870975 w 1570614"/>
              <a:gd name="connsiteY31" fmla="*/ 822391 h 1939894"/>
              <a:gd name="connsiteX32" fmla="*/ 862790 w 1570614"/>
              <a:gd name="connsiteY32" fmla="*/ 817741 h 1939894"/>
              <a:gd name="connsiteX33" fmla="*/ 847721 w 1570614"/>
              <a:gd name="connsiteY33" fmla="*/ 814950 h 1939894"/>
              <a:gd name="connsiteX34" fmla="*/ 824281 w 1570614"/>
              <a:gd name="connsiteY34" fmla="*/ 814020 h 1939894"/>
              <a:gd name="connsiteX35" fmla="*/ 785307 w 1570614"/>
              <a:gd name="connsiteY35" fmla="*/ 642523 h 1939894"/>
              <a:gd name="connsiteX36" fmla="*/ 1020899 w 1570614"/>
              <a:gd name="connsiteY36" fmla="*/ 671080 h 1939894"/>
              <a:gd name="connsiteX37" fmla="*/ 1320743 w 1570614"/>
              <a:gd name="connsiteY37" fmla="*/ 828141 h 1939894"/>
              <a:gd name="connsiteX38" fmla="*/ 1363578 w 1570614"/>
              <a:gd name="connsiteY38" fmla="*/ 906672 h 1939894"/>
              <a:gd name="connsiteX39" fmla="*/ 1563474 w 1570614"/>
              <a:gd name="connsiteY39" fmla="*/ 1756231 h 1939894"/>
              <a:gd name="connsiteX40" fmla="*/ 1570614 w 1570614"/>
              <a:gd name="connsiteY40" fmla="*/ 1791927 h 1939894"/>
              <a:gd name="connsiteX41" fmla="*/ 1427830 w 1570614"/>
              <a:gd name="connsiteY41" fmla="*/ 1934710 h 1939894"/>
              <a:gd name="connsiteX42" fmla="*/ 1292187 w 1570614"/>
              <a:gd name="connsiteY42" fmla="*/ 1827622 h 1939894"/>
              <a:gd name="connsiteX43" fmla="*/ 1142264 w 1570614"/>
              <a:gd name="connsiteY43" fmla="*/ 1206516 h 1939894"/>
              <a:gd name="connsiteX44" fmla="*/ 1142264 w 1570614"/>
              <a:gd name="connsiteY44" fmla="*/ 1939894 h 1939894"/>
              <a:gd name="connsiteX45" fmla="*/ 856698 w 1570614"/>
              <a:gd name="connsiteY45" fmla="*/ 1939894 h 1939894"/>
              <a:gd name="connsiteX46" fmla="*/ 856698 w 1570614"/>
              <a:gd name="connsiteY46" fmla="*/ 1927570 h 1939894"/>
              <a:gd name="connsiteX47" fmla="*/ 713915 w 1570614"/>
              <a:gd name="connsiteY47" fmla="*/ 1927570 h 1939894"/>
              <a:gd name="connsiteX48" fmla="*/ 713915 w 1570614"/>
              <a:gd name="connsiteY48" fmla="*/ 1939894 h 1939894"/>
              <a:gd name="connsiteX49" fmla="*/ 428349 w 1570614"/>
              <a:gd name="connsiteY49" fmla="*/ 1939894 h 1939894"/>
              <a:gd name="connsiteX50" fmla="*/ 428349 w 1570614"/>
              <a:gd name="connsiteY50" fmla="*/ 1213655 h 1939894"/>
              <a:gd name="connsiteX51" fmla="*/ 278427 w 1570614"/>
              <a:gd name="connsiteY51" fmla="*/ 1834762 h 1939894"/>
              <a:gd name="connsiteX52" fmla="*/ 189076 w 1570614"/>
              <a:gd name="connsiteY52" fmla="*/ 1933148 h 1939894"/>
              <a:gd name="connsiteX53" fmla="*/ 153185 w 1570614"/>
              <a:gd name="connsiteY53" fmla="*/ 1939894 h 1939894"/>
              <a:gd name="connsiteX54" fmla="*/ 133163 w 1570614"/>
              <a:gd name="connsiteY54" fmla="*/ 1939894 h 1939894"/>
              <a:gd name="connsiteX55" fmla="*/ 87343 w 1570614"/>
              <a:gd name="connsiteY55" fmla="*/ 1930583 h 1939894"/>
              <a:gd name="connsiteX56" fmla="*/ 0 w 1570614"/>
              <a:gd name="connsiteY56" fmla="*/ 1799066 h 1939894"/>
              <a:gd name="connsiteX57" fmla="*/ 7139 w 1570614"/>
              <a:gd name="connsiteY57" fmla="*/ 1763370 h 1939894"/>
              <a:gd name="connsiteX58" fmla="*/ 207035 w 1570614"/>
              <a:gd name="connsiteY58" fmla="*/ 913811 h 1939894"/>
              <a:gd name="connsiteX59" fmla="*/ 249870 w 1570614"/>
              <a:gd name="connsiteY59" fmla="*/ 835280 h 1939894"/>
              <a:gd name="connsiteX60" fmla="*/ 549715 w 1570614"/>
              <a:gd name="connsiteY60" fmla="*/ 678219 h 1939894"/>
              <a:gd name="connsiteX61" fmla="*/ 785307 w 1570614"/>
              <a:gd name="connsiteY61" fmla="*/ 642523 h 1939894"/>
              <a:gd name="connsiteX62" fmla="*/ 785307 w 1570614"/>
              <a:gd name="connsiteY62" fmla="*/ 0 h 1939894"/>
              <a:gd name="connsiteX63" fmla="*/ 1070873 w 1570614"/>
              <a:gd name="connsiteY63" fmla="*/ 285566 h 1939894"/>
              <a:gd name="connsiteX64" fmla="*/ 785307 w 1570614"/>
              <a:gd name="connsiteY64" fmla="*/ 571132 h 1939894"/>
              <a:gd name="connsiteX65" fmla="*/ 499741 w 1570614"/>
              <a:gd name="connsiteY65" fmla="*/ 285566 h 1939894"/>
              <a:gd name="connsiteX66" fmla="*/ 785307 w 1570614"/>
              <a:gd name="connsiteY66" fmla="*/ 0 h 193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70614" h="1939894">
                <a:moveTo>
                  <a:pt x="824281" y="814020"/>
                </a:moveTo>
                <a:cubicBezTo>
                  <a:pt x="814855" y="814020"/>
                  <a:pt x="806917" y="814330"/>
                  <a:pt x="800468" y="814950"/>
                </a:cubicBezTo>
                <a:cubicBezTo>
                  <a:pt x="794019" y="815570"/>
                  <a:pt x="788996" y="816500"/>
                  <a:pt x="785399" y="817741"/>
                </a:cubicBezTo>
                <a:cubicBezTo>
                  <a:pt x="781803" y="818981"/>
                  <a:pt x="779198" y="820531"/>
                  <a:pt x="777586" y="822391"/>
                </a:cubicBezTo>
                <a:cubicBezTo>
                  <a:pt x="775973" y="824252"/>
                  <a:pt x="775167" y="826422"/>
                  <a:pt x="775167" y="828903"/>
                </a:cubicBezTo>
                <a:lnTo>
                  <a:pt x="775167" y="1159673"/>
                </a:lnTo>
                <a:cubicBezTo>
                  <a:pt x="775167" y="1171827"/>
                  <a:pt x="774299" y="1181749"/>
                  <a:pt x="772563" y="1189439"/>
                </a:cubicBezTo>
                <a:cubicBezTo>
                  <a:pt x="770827" y="1197128"/>
                  <a:pt x="768284" y="1203267"/>
                  <a:pt x="764935" y="1207856"/>
                </a:cubicBezTo>
                <a:cubicBezTo>
                  <a:pt x="761587" y="1212445"/>
                  <a:pt x="757370" y="1215670"/>
                  <a:pt x="752285" y="1217530"/>
                </a:cubicBezTo>
                <a:cubicBezTo>
                  <a:pt x="747200" y="1219390"/>
                  <a:pt x="741309" y="1220321"/>
                  <a:pt x="734612" y="1220321"/>
                </a:cubicBezTo>
                <a:cubicBezTo>
                  <a:pt x="727914" y="1220321"/>
                  <a:pt x="722085" y="1219514"/>
                  <a:pt x="717124" y="1217902"/>
                </a:cubicBezTo>
                <a:cubicBezTo>
                  <a:pt x="712163" y="1216290"/>
                  <a:pt x="707823" y="1214616"/>
                  <a:pt x="704102" y="1212879"/>
                </a:cubicBezTo>
                <a:cubicBezTo>
                  <a:pt x="700381" y="1211143"/>
                  <a:pt x="697033" y="1209469"/>
                  <a:pt x="694056" y="1207856"/>
                </a:cubicBezTo>
                <a:cubicBezTo>
                  <a:pt x="691079" y="1206244"/>
                  <a:pt x="688475" y="1205438"/>
                  <a:pt x="686243" y="1205438"/>
                </a:cubicBezTo>
                <a:cubicBezTo>
                  <a:pt x="683762" y="1205438"/>
                  <a:pt x="681716" y="1206120"/>
                  <a:pt x="680103" y="1207484"/>
                </a:cubicBezTo>
                <a:cubicBezTo>
                  <a:pt x="678491" y="1208848"/>
                  <a:pt x="677251" y="1211205"/>
                  <a:pt x="676383" y="1214554"/>
                </a:cubicBezTo>
                <a:cubicBezTo>
                  <a:pt x="675515" y="1217902"/>
                  <a:pt x="674894" y="1222491"/>
                  <a:pt x="674522" y="1228320"/>
                </a:cubicBezTo>
                <a:cubicBezTo>
                  <a:pt x="674150" y="1234149"/>
                  <a:pt x="673964" y="1241281"/>
                  <a:pt x="673964" y="1249714"/>
                </a:cubicBezTo>
                <a:cubicBezTo>
                  <a:pt x="673964" y="1256163"/>
                  <a:pt x="674088" y="1261496"/>
                  <a:pt x="674336" y="1265713"/>
                </a:cubicBezTo>
                <a:cubicBezTo>
                  <a:pt x="674584" y="1269930"/>
                  <a:pt x="675080" y="1273465"/>
                  <a:pt x="675825" y="1276317"/>
                </a:cubicBezTo>
                <a:cubicBezTo>
                  <a:pt x="676569" y="1279170"/>
                  <a:pt x="677437" y="1281464"/>
                  <a:pt x="678429" y="1283201"/>
                </a:cubicBezTo>
                <a:cubicBezTo>
                  <a:pt x="679421" y="1284937"/>
                  <a:pt x="680661" y="1286611"/>
                  <a:pt x="682150" y="1288223"/>
                </a:cubicBezTo>
                <a:cubicBezTo>
                  <a:pt x="683638" y="1289836"/>
                  <a:pt x="686615" y="1291634"/>
                  <a:pt x="691079" y="1293618"/>
                </a:cubicBezTo>
                <a:cubicBezTo>
                  <a:pt x="695544" y="1295603"/>
                  <a:pt x="700815" y="1297463"/>
                  <a:pt x="706892" y="1299200"/>
                </a:cubicBezTo>
                <a:cubicBezTo>
                  <a:pt x="712970" y="1300936"/>
                  <a:pt x="719667" y="1302362"/>
                  <a:pt x="726984" y="1303478"/>
                </a:cubicBezTo>
                <a:cubicBezTo>
                  <a:pt x="734302" y="1304595"/>
                  <a:pt x="741681" y="1305153"/>
                  <a:pt x="749122" y="1305153"/>
                </a:cubicBezTo>
                <a:cubicBezTo>
                  <a:pt x="772439" y="1305153"/>
                  <a:pt x="792035" y="1301928"/>
                  <a:pt x="807910" y="1295479"/>
                </a:cubicBezTo>
                <a:cubicBezTo>
                  <a:pt x="823785" y="1289030"/>
                  <a:pt x="836621" y="1279666"/>
                  <a:pt x="846419" y="1267388"/>
                </a:cubicBezTo>
                <a:cubicBezTo>
                  <a:pt x="856217" y="1255109"/>
                  <a:pt x="863162" y="1240226"/>
                  <a:pt x="867255" y="1222739"/>
                </a:cubicBezTo>
                <a:cubicBezTo>
                  <a:pt x="871347" y="1205252"/>
                  <a:pt x="873394" y="1185594"/>
                  <a:pt x="873394" y="1163766"/>
                </a:cubicBezTo>
                <a:lnTo>
                  <a:pt x="873394" y="828903"/>
                </a:lnTo>
                <a:cubicBezTo>
                  <a:pt x="873394" y="826422"/>
                  <a:pt x="872588" y="824252"/>
                  <a:pt x="870975" y="822391"/>
                </a:cubicBezTo>
                <a:cubicBezTo>
                  <a:pt x="869363" y="820531"/>
                  <a:pt x="866635" y="818981"/>
                  <a:pt x="862790" y="817741"/>
                </a:cubicBezTo>
                <a:cubicBezTo>
                  <a:pt x="858945" y="816500"/>
                  <a:pt x="853922" y="815570"/>
                  <a:pt x="847721" y="814950"/>
                </a:cubicBezTo>
                <a:cubicBezTo>
                  <a:pt x="841520" y="814330"/>
                  <a:pt x="833706" y="814020"/>
                  <a:pt x="824281" y="814020"/>
                </a:cubicBezTo>
                <a:close/>
                <a:moveTo>
                  <a:pt x="785307" y="642523"/>
                </a:moveTo>
                <a:cubicBezTo>
                  <a:pt x="863837" y="642523"/>
                  <a:pt x="942368" y="656801"/>
                  <a:pt x="1020899" y="671080"/>
                </a:cubicBezTo>
                <a:cubicBezTo>
                  <a:pt x="1135125" y="706775"/>
                  <a:pt x="1235073" y="756749"/>
                  <a:pt x="1320743" y="828141"/>
                </a:cubicBezTo>
                <a:cubicBezTo>
                  <a:pt x="1342161" y="849558"/>
                  <a:pt x="1356439" y="878115"/>
                  <a:pt x="1363578" y="906672"/>
                </a:cubicBezTo>
                <a:lnTo>
                  <a:pt x="1563474" y="1756231"/>
                </a:lnTo>
                <a:cubicBezTo>
                  <a:pt x="1563474" y="1763370"/>
                  <a:pt x="1570614" y="1777648"/>
                  <a:pt x="1570614" y="1791927"/>
                </a:cubicBezTo>
                <a:cubicBezTo>
                  <a:pt x="1570614" y="1870457"/>
                  <a:pt x="1506361" y="1934710"/>
                  <a:pt x="1427830" y="1934710"/>
                </a:cubicBezTo>
                <a:cubicBezTo>
                  <a:pt x="1363578" y="1934710"/>
                  <a:pt x="1306465" y="1884735"/>
                  <a:pt x="1292187" y="1827622"/>
                </a:cubicBezTo>
                <a:lnTo>
                  <a:pt x="1142264" y="1206516"/>
                </a:lnTo>
                <a:lnTo>
                  <a:pt x="1142264" y="1939894"/>
                </a:lnTo>
                <a:lnTo>
                  <a:pt x="856698" y="1939894"/>
                </a:lnTo>
                <a:lnTo>
                  <a:pt x="856698" y="1927570"/>
                </a:lnTo>
                <a:lnTo>
                  <a:pt x="713915" y="1927570"/>
                </a:lnTo>
                <a:lnTo>
                  <a:pt x="713915" y="1939894"/>
                </a:lnTo>
                <a:lnTo>
                  <a:pt x="428349" y="1939894"/>
                </a:lnTo>
                <a:lnTo>
                  <a:pt x="428349" y="1213655"/>
                </a:lnTo>
                <a:lnTo>
                  <a:pt x="278427" y="1834762"/>
                </a:lnTo>
                <a:cubicBezTo>
                  <a:pt x="267719" y="1877597"/>
                  <a:pt x="232915" y="1916416"/>
                  <a:pt x="189076" y="1933148"/>
                </a:cubicBezTo>
                <a:lnTo>
                  <a:pt x="153185" y="1939894"/>
                </a:lnTo>
                <a:lnTo>
                  <a:pt x="133163" y="1939894"/>
                </a:lnTo>
                <a:lnTo>
                  <a:pt x="87343" y="1930583"/>
                </a:lnTo>
                <a:cubicBezTo>
                  <a:pt x="36142" y="1908830"/>
                  <a:pt x="0" y="1857964"/>
                  <a:pt x="0" y="1799066"/>
                </a:cubicBezTo>
                <a:cubicBezTo>
                  <a:pt x="0" y="1784787"/>
                  <a:pt x="7139" y="1770509"/>
                  <a:pt x="7139" y="1763370"/>
                </a:cubicBezTo>
                <a:lnTo>
                  <a:pt x="207035" y="913811"/>
                </a:lnTo>
                <a:cubicBezTo>
                  <a:pt x="214175" y="885254"/>
                  <a:pt x="228453" y="856698"/>
                  <a:pt x="249870" y="835280"/>
                </a:cubicBezTo>
                <a:cubicBezTo>
                  <a:pt x="335540" y="763889"/>
                  <a:pt x="435488" y="706775"/>
                  <a:pt x="549715" y="678219"/>
                </a:cubicBezTo>
                <a:cubicBezTo>
                  <a:pt x="628245" y="656801"/>
                  <a:pt x="706776" y="642523"/>
                  <a:pt x="785307" y="642523"/>
                </a:cubicBezTo>
                <a:close/>
                <a:moveTo>
                  <a:pt x="785307" y="0"/>
                </a:moveTo>
                <a:cubicBezTo>
                  <a:pt x="943021" y="0"/>
                  <a:pt x="1070873" y="127852"/>
                  <a:pt x="1070873" y="285566"/>
                </a:cubicBezTo>
                <a:cubicBezTo>
                  <a:pt x="1070873" y="443280"/>
                  <a:pt x="943021" y="571132"/>
                  <a:pt x="785307" y="571132"/>
                </a:cubicBezTo>
                <a:cubicBezTo>
                  <a:pt x="627593" y="571132"/>
                  <a:pt x="499741" y="443280"/>
                  <a:pt x="499741" y="285566"/>
                </a:cubicBezTo>
                <a:cubicBezTo>
                  <a:pt x="499741" y="127852"/>
                  <a:pt x="627593" y="0"/>
                  <a:pt x="785307" y="0"/>
                </a:cubicBezTo>
                <a:close/>
              </a:path>
            </a:pathLst>
          </a:custGeom>
          <a:solidFill>
            <a:srgbClr val="AFD510"/>
          </a:solidFill>
          <a:ln w="35620" cap="flat">
            <a:noFill/>
            <a:prstDash val="solid"/>
            <a:miter/>
          </a:ln>
        </p:spPr>
        <p:txBody>
          <a:bodyPr wrap="square" rtlCol="0" anchor="ctr">
            <a:noAutofit/>
          </a:bodyPr>
          <a:lstStyle/>
          <a:p>
            <a:endParaRPr lang="en-GB"/>
          </a:p>
        </p:txBody>
      </p:sp>
      <p:sp>
        <p:nvSpPr>
          <p:cNvPr id="106" name="Freeform: Shape 105">
            <a:extLst>
              <a:ext uri="{FF2B5EF4-FFF2-40B4-BE49-F238E27FC236}">
                <a16:creationId xmlns:a16="http://schemas.microsoft.com/office/drawing/2014/main" id="{AD202BF8-6C77-4D1E-A8DA-2A6B09128FB7}"/>
              </a:ext>
            </a:extLst>
          </p:cNvPr>
          <p:cNvSpPr/>
          <p:nvPr/>
        </p:nvSpPr>
        <p:spPr>
          <a:xfrm>
            <a:off x="1185975" y="3235168"/>
            <a:ext cx="1101936" cy="1352388"/>
          </a:xfrm>
          <a:custGeom>
            <a:avLst/>
            <a:gdLst>
              <a:gd name="connsiteX0" fmla="*/ 1076366 w 1574500"/>
              <a:gd name="connsiteY0" fmla="*/ 1078011 h 1932359"/>
              <a:gd name="connsiteX1" fmla="*/ 1078798 w 1574500"/>
              <a:gd name="connsiteY1" fmla="*/ 1086249 h 1932359"/>
              <a:gd name="connsiteX2" fmla="*/ 1078798 w 1574500"/>
              <a:gd name="connsiteY2" fmla="*/ 1252000 h 1932359"/>
              <a:gd name="connsiteX3" fmla="*/ 1076752 w 1574500"/>
              <a:gd name="connsiteY3" fmla="*/ 1258697 h 1932359"/>
              <a:gd name="connsiteX4" fmla="*/ 1076366 w 1574500"/>
              <a:gd name="connsiteY4" fmla="*/ 1258948 h 1932359"/>
              <a:gd name="connsiteX5" fmla="*/ 790800 w 1574500"/>
              <a:gd name="connsiteY5" fmla="*/ 642523 h 1932359"/>
              <a:gd name="connsiteX6" fmla="*/ 955001 w 1574500"/>
              <a:gd name="connsiteY6" fmla="*/ 656801 h 1932359"/>
              <a:gd name="connsiteX7" fmla="*/ 1254845 w 1574500"/>
              <a:gd name="connsiteY7" fmla="*/ 778167 h 1932359"/>
              <a:gd name="connsiteX8" fmla="*/ 1311958 w 1574500"/>
              <a:gd name="connsiteY8" fmla="*/ 856698 h 1932359"/>
              <a:gd name="connsiteX9" fmla="*/ 1568968 w 1574500"/>
              <a:gd name="connsiteY9" fmla="*/ 1741952 h 1932359"/>
              <a:gd name="connsiteX10" fmla="*/ 1476159 w 1574500"/>
              <a:gd name="connsiteY10" fmla="*/ 1920431 h 1932359"/>
              <a:gd name="connsiteX11" fmla="*/ 1433324 w 1574500"/>
              <a:gd name="connsiteY11" fmla="*/ 1927570 h 1932359"/>
              <a:gd name="connsiteX12" fmla="*/ 1297680 w 1574500"/>
              <a:gd name="connsiteY12" fmla="*/ 1827622 h 1932359"/>
              <a:gd name="connsiteX13" fmla="*/ 1078798 w 1574500"/>
              <a:gd name="connsiteY13" fmla="*/ 1086249 h 1932359"/>
              <a:gd name="connsiteX14" fmla="*/ 1078798 w 1574500"/>
              <a:gd name="connsiteY14" fmla="*/ 823003 h 1932359"/>
              <a:gd name="connsiteX15" fmla="*/ 1076379 w 1574500"/>
              <a:gd name="connsiteY15" fmla="*/ 806445 h 1932359"/>
              <a:gd name="connsiteX16" fmla="*/ 1069310 w 1574500"/>
              <a:gd name="connsiteY16" fmla="*/ 794167 h 1932359"/>
              <a:gd name="connsiteX17" fmla="*/ 1057404 w 1574500"/>
              <a:gd name="connsiteY17" fmla="*/ 786540 h 1932359"/>
              <a:gd name="connsiteX18" fmla="*/ 1040103 w 1574500"/>
              <a:gd name="connsiteY18" fmla="*/ 783935 h 1932359"/>
              <a:gd name="connsiteX19" fmla="*/ 974246 w 1574500"/>
              <a:gd name="connsiteY19" fmla="*/ 783935 h 1932359"/>
              <a:gd name="connsiteX20" fmla="*/ 950062 w 1574500"/>
              <a:gd name="connsiteY20" fmla="*/ 786726 h 1932359"/>
              <a:gd name="connsiteX21" fmla="*/ 932016 w 1574500"/>
              <a:gd name="connsiteY21" fmla="*/ 796214 h 1932359"/>
              <a:gd name="connsiteX22" fmla="*/ 918622 w 1574500"/>
              <a:gd name="connsiteY22" fmla="*/ 813701 h 1932359"/>
              <a:gd name="connsiteX23" fmla="*/ 908018 w 1574500"/>
              <a:gd name="connsiteY23" fmla="*/ 840118 h 1932359"/>
              <a:gd name="connsiteX24" fmla="*/ 800117 w 1574500"/>
              <a:gd name="connsiteY24" fmla="*/ 1126240 h 1932359"/>
              <a:gd name="connsiteX25" fmla="*/ 798629 w 1574500"/>
              <a:gd name="connsiteY25" fmla="*/ 1126240 h 1932359"/>
              <a:gd name="connsiteX26" fmla="*/ 694449 w 1574500"/>
              <a:gd name="connsiteY26" fmla="*/ 839374 h 1932359"/>
              <a:gd name="connsiteX27" fmla="*/ 684031 w 1574500"/>
              <a:gd name="connsiteY27" fmla="*/ 813143 h 1932359"/>
              <a:gd name="connsiteX28" fmla="*/ 669149 w 1574500"/>
              <a:gd name="connsiteY28" fmla="*/ 796028 h 1932359"/>
              <a:gd name="connsiteX29" fmla="*/ 647941 w 1574500"/>
              <a:gd name="connsiteY29" fmla="*/ 786726 h 1932359"/>
              <a:gd name="connsiteX30" fmla="*/ 618547 w 1574500"/>
              <a:gd name="connsiteY30" fmla="*/ 783935 h 1932359"/>
              <a:gd name="connsiteX31" fmla="*/ 554551 w 1574500"/>
              <a:gd name="connsiteY31" fmla="*/ 783935 h 1932359"/>
              <a:gd name="connsiteX32" fmla="*/ 527762 w 1574500"/>
              <a:gd name="connsiteY32" fmla="*/ 793981 h 1932359"/>
              <a:gd name="connsiteX33" fmla="*/ 517716 w 1574500"/>
              <a:gd name="connsiteY33" fmla="*/ 823003 h 1932359"/>
              <a:gd name="connsiteX34" fmla="*/ 517716 w 1574500"/>
              <a:gd name="connsiteY34" fmla="*/ 1252000 h 1932359"/>
              <a:gd name="connsiteX35" fmla="*/ 519762 w 1574500"/>
              <a:gd name="connsiteY35" fmla="*/ 1258697 h 1932359"/>
              <a:gd name="connsiteX36" fmla="*/ 527204 w 1574500"/>
              <a:gd name="connsiteY36" fmla="*/ 1263534 h 1932359"/>
              <a:gd name="connsiteX37" fmla="*/ 541528 w 1574500"/>
              <a:gd name="connsiteY37" fmla="*/ 1266510 h 1932359"/>
              <a:gd name="connsiteX38" fmla="*/ 563853 w 1574500"/>
              <a:gd name="connsiteY38" fmla="*/ 1267627 h 1932359"/>
              <a:gd name="connsiteX39" fmla="*/ 586363 w 1574500"/>
              <a:gd name="connsiteY39" fmla="*/ 1266510 h 1932359"/>
              <a:gd name="connsiteX40" fmla="*/ 600688 w 1574500"/>
              <a:gd name="connsiteY40" fmla="*/ 1263534 h 1932359"/>
              <a:gd name="connsiteX41" fmla="*/ 608315 w 1574500"/>
              <a:gd name="connsiteY41" fmla="*/ 1258697 h 1932359"/>
              <a:gd name="connsiteX42" fmla="*/ 610361 w 1574500"/>
              <a:gd name="connsiteY42" fmla="*/ 1252000 h 1932359"/>
              <a:gd name="connsiteX43" fmla="*/ 610361 w 1574500"/>
              <a:gd name="connsiteY43" fmla="*/ 860210 h 1932359"/>
              <a:gd name="connsiteX44" fmla="*/ 611106 w 1574500"/>
              <a:gd name="connsiteY44" fmla="*/ 860210 h 1932359"/>
              <a:gd name="connsiteX45" fmla="*/ 745795 w 1574500"/>
              <a:gd name="connsiteY45" fmla="*/ 1251628 h 1932359"/>
              <a:gd name="connsiteX46" fmla="*/ 750260 w 1574500"/>
              <a:gd name="connsiteY46" fmla="*/ 1258697 h 1932359"/>
              <a:gd name="connsiteX47" fmla="*/ 759376 w 1574500"/>
              <a:gd name="connsiteY47" fmla="*/ 1263720 h 1932359"/>
              <a:gd name="connsiteX48" fmla="*/ 774072 w 1574500"/>
              <a:gd name="connsiteY48" fmla="*/ 1266696 h 1932359"/>
              <a:gd name="connsiteX49" fmla="*/ 795652 w 1574500"/>
              <a:gd name="connsiteY49" fmla="*/ 1267627 h 1932359"/>
              <a:gd name="connsiteX50" fmla="*/ 817233 w 1574500"/>
              <a:gd name="connsiteY50" fmla="*/ 1267069 h 1932359"/>
              <a:gd name="connsiteX51" fmla="*/ 831929 w 1574500"/>
              <a:gd name="connsiteY51" fmla="*/ 1264650 h 1932359"/>
              <a:gd name="connsiteX52" fmla="*/ 841045 w 1574500"/>
              <a:gd name="connsiteY52" fmla="*/ 1259627 h 1932359"/>
              <a:gd name="connsiteX53" fmla="*/ 845882 w 1574500"/>
              <a:gd name="connsiteY53" fmla="*/ 1251628 h 1932359"/>
              <a:gd name="connsiteX54" fmla="*/ 985408 w 1574500"/>
              <a:gd name="connsiteY54" fmla="*/ 860210 h 1932359"/>
              <a:gd name="connsiteX55" fmla="*/ 986152 w 1574500"/>
              <a:gd name="connsiteY55" fmla="*/ 860210 h 1932359"/>
              <a:gd name="connsiteX56" fmla="*/ 986152 w 1574500"/>
              <a:gd name="connsiteY56" fmla="*/ 1252000 h 1932359"/>
              <a:gd name="connsiteX57" fmla="*/ 988385 w 1574500"/>
              <a:gd name="connsiteY57" fmla="*/ 1258697 h 1932359"/>
              <a:gd name="connsiteX58" fmla="*/ 995826 w 1574500"/>
              <a:gd name="connsiteY58" fmla="*/ 1263534 h 1932359"/>
              <a:gd name="connsiteX59" fmla="*/ 1009965 w 1574500"/>
              <a:gd name="connsiteY59" fmla="*/ 1266510 h 1932359"/>
              <a:gd name="connsiteX60" fmla="*/ 1032289 w 1574500"/>
              <a:gd name="connsiteY60" fmla="*/ 1267627 h 1932359"/>
              <a:gd name="connsiteX61" fmla="*/ 1054985 w 1574500"/>
              <a:gd name="connsiteY61" fmla="*/ 1266510 h 1932359"/>
              <a:gd name="connsiteX62" fmla="*/ 1069310 w 1574500"/>
              <a:gd name="connsiteY62" fmla="*/ 1263534 h 1932359"/>
              <a:gd name="connsiteX63" fmla="*/ 1076366 w 1574500"/>
              <a:gd name="connsiteY63" fmla="*/ 1258948 h 1932359"/>
              <a:gd name="connsiteX64" fmla="*/ 1076366 w 1574500"/>
              <a:gd name="connsiteY64" fmla="*/ 1327882 h 1932359"/>
              <a:gd name="connsiteX65" fmla="*/ 1256735 w 1574500"/>
              <a:gd name="connsiteY65" fmla="*/ 1932359 h 1932359"/>
              <a:gd name="connsiteX66" fmla="*/ 324867 w 1574500"/>
              <a:gd name="connsiteY66" fmla="*/ 1932359 h 1932359"/>
              <a:gd name="connsiteX67" fmla="*/ 505234 w 1574500"/>
              <a:gd name="connsiteY67" fmla="*/ 1327882 h 1932359"/>
              <a:gd name="connsiteX68" fmla="*/ 505234 w 1574500"/>
              <a:gd name="connsiteY68" fmla="*/ 1078011 h 1932359"/>
              <a:gd name="connsiteX69" fmla="*/ 283921 w 1574500"/>
              <a:gd name="connsiteY69" fmla="*/ 1827622 h 1932359"/>
              <a:gd name="connsiteX70" fmla="*/ 148277 w 1574500"/>
              <a:gd name="connsiteY70" fmla="*/ 1927570 h 1932359"/>
              <a:gd name="connsiteX71" fmla="*/ 105442 w 1574500"/>
              <a:gd name="connsiteY71" fmla="*/ 1920431 h 1932359"/>
              <a:gd name="connsiteX72" fmla="*/ 5494 w 1574500"/>
              <a:gd name="connsiteY72" fmla="*/ 1741952 h 1932359"/>
              <a:gd name="connsiteX73" fmla="*/ 269642 w 1574500"/>
              <a:gd name="connsiteY73" fmla="*/ 856698 h 1932359"/>
              <a:gd name="connsiteX74" fmla="*/ 326755 w 1574500"/>
              <a:gd name="connsiteY74" fmla="*/ 778167 h 1932359"/>
              <a:gd name="connsiteX75" fmla="*/ 626600 w 1574500"/>
              <a:gd name="connsiteY75" fmla="*/ 656801 h 1932359"/>
              <a:gd name="connsiteX76" fmla="*/ 790800 w 1574500"/>
              <a:gd name="connsiteY76" fmla="*/ 642523 h 1932359"/>
              <a:gd name="connsiteX77" fmla="*/ 790800 w 1574500"/>
              <a:gd name="connsiteY77" fmla="*/ 0 h 1932359"/>
              <a:gd name="connsiteX78" fmla="*/ 1076366 w 1574500"/>
              <a:gd name="connsiteY78" fmla="*/ 285566 h 1932359"/>
              <a:gd name="connsiteX79" fmla="*/ 790800 w 1574500"/>
              <a:gd name="connsiteY79" fmla="*/ 571132 h 1932359"/>
              <a:gd name="connsiteX80" fmla="*/ 505234 w 1574500"/>
              <a:gd name="connsiteY80" fmla="*/ 285566 h 1932359"/>
              <a:gd name="connsiteX81" fmla="*/ 790800 w 1574500"/>
              <a:gd name="connsiteY81" fmla="*/ 0 h 193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574500" h="1932359">
                <a:moveTo>
                  <a:pt x="1076366" y="1078011"/>
                </a:moveTo>
                <a:lnTo>
                  <a:pt x="1078798" y="1086249"/>
                </a:lnTo>
                <a:lnTo>
                  <a:pt x="1078798" y="1252000"/>
                </a:lnTo>
                <a:cubicBezTo>
                  <a:pt x="1078798" y="1254480"/>
                  <a:pt x="1078116" y="1256713"/>
                  <a:pt x="1076752" y="1258697"/>
                </a:cubicBezTo>
                <a:lnTo>
                  <a:pt x="1076366" y="1258948"/>
                </a:lnTo>
                <a:close/>
                <a:moveTo>
                  <a:pt x="790800" y="642523"/>
                </a:moveTo>
                <a:cubicBezTo>
                  <a:pt x="847914" y="642523"/>
                  <a:pt x="897887" y="649662"/>
                  <a:pt x="955001" y="656801"/>
                </a:cubicBezTo>
                <a:cubicBezTo>
                  <a:pt x="1069227" y="685358"/>
                  <a:pt x="1169175" y="721054"/>
                  <a:pt x="1254845" y="778167"/>
                </a:cubicBezTo>
                <a:cubicBezTo>
                  <a:pt x="1283402" y="792445"/>
                  <a:pt x="1304819" y="821002"/>
                  <a:pt x="1311958" y="856698"/>
                </a:cubicBezTo>
                <a:lnTo>
                  <a:pt x="1568968" y="1741952"/>
                </a:lnTo>
                <a:cubicBezTo>
                  <a:pt x="1590385" y="1820483"/>
                  <a:pt x="1547551" y="1899014"/>
                  <a:pt x="1476159" y="1920431"/>
                </a:cubicBezTo>
                <a:cubicBezTo>
                  <a:pt x="1461881" y="1927570"/>
                  <a:pt x="1447602" y="1927570"/>
                  <a:pt x="1433324" y="1927570"/>
                </a:cubicBezTo>
                <a:cubicBezTo>
                  <a:pt x="1376211" y="1927570"/>
                  <a:pt x="1319098" y="1891875"/>
                  <a:pt x="1297680" y="1827622"/>
                </a:cubicBezTo>
                <a:lnTo>
                  <a:pt x="1078798" y="1086249"/>
                </a:lnTo>
                <a:lnTo>
                  <a:pt x="1078798" y="823003"/>
                </a:lnTo>
                <a:cubicBezTo>
                  <a:pt x="1078798" y="816801"/>
                  <a:pt x="1077992" y="811282"/>
                  <a:pt x="1076379" y="806445"/>
                </a:cubicBezTo>
                <a:cubicBezTo>
                  <a:pt x="1074767" y="801609"/>
                  <a:pt x="1072411" y="797516"/>
                  <a:pt x="1069310" y="794167"/>
                </a:cubicBezTo>
                <a:cubicBezTo>
                  <a:pt x="1066210" y="790819"/>
                  <a:pt x="1062241" y="788276"/>
                  <a:pt x="1057404" y="786540"/>
                </a:cubicBezTo>
                <a:cubicBezTo>
                  <a:pt x="1052567" y="784803"/>
                  <a:pt x="1046800" y="783935"/>
                  <a:pt x="1040103" y="783935"/>
                </a:cubicBezTo>
                <a:lnTo>
                  <a:pt x="974246" y="783935"/>
                </a:lnTo>
                <a:cubicBezTo>
                  <a:pt x="965068" y="783935"/>
                  <a:pt x="957007" y="784865"/>
                  <a:pt x="950062" y="786726"/>
                </a:cubicBezTo>
                <a:cubicBezTo>
                  <a:pt x="943116" y="788586"/>
                  <a:pt x="937101" y="791749"/>
                  <a:pt x="932016" y="796214"/>
                </a:cubicBezTo>
                <a:cubicBezTo>
                  <a:pt x="926931" y="800678"/>
                  <a:pt x="922466" y="806507"/>
                  <a:pt x="918622" y="813701"/>
                </a:cubicBezTo>
                <a:cubicBezTo>
                  <a:pt x="914777" y="820894"/>
                  <a:pt x="911242" y="829700"/>
                  <a:pt x="908018" y="840118"/>
                </a:cubicBezTo>
                <a:lnTo>
                  <a:pt x="800117" y="1126240"/>
                </a:lnTo>
                <a:lnTo>
                  <a:pt x="798629" y="1126240"/>
                </a:lnTo>
                <a:lnTo>
                  <a:pt x="694449" y="839374"/>
                </a:lnTo>
                <a:cubicBezTo>
                  <a:pt x="691473" y="828956"/>
                  <a:pt x="688000" y="820212"/>
                  <a:pt x="684031" y="813143"/>
                </a:cubicBezTo>
                <a:cubicBezTo>
                  <a:pt x="680063" y="806073"/>
                  <a:pt x="675102" y="800368"/>
                  <a:pt x="669149" y="796028"/>
                </a:cubicBezTo>
                <a:cubicBezTo>
                  <a:pt x="663195" y="791687"/>
                  <a:pt x="656126" y="788586"/>
                  <a:pt x="647941" y="786726"/>
                </a:cubicBezTo>
                <a:cubicBezTo>
                  <a:pt x="639755" y="784865"/>
                  <a:pt x="629957" y="783935"/>
                  <a:pt x="618547" y="783935"/>
                </a:cubicBezTo>
                <a:lnTo>
                  <a:pt x="554551" y="783935"/>
                </a:lnTo>
                <a:cubicBezTo>
                  <a:pt x="543389" y="783935"/>
                  <a:pt x="534459" y="787284"/>
                  <a:pt x="527762" y="793981"/>
                </a:cubicBezTo>
                <a:cubicBezTo>
                  <a:pt x="521065" y="800678"/>
                  <a:pt x="517716" y="810352"/>
                  <a:pt x="517716" y="823003"/>
                </a:cubicBezTo>
                <a:lnTo>
                  <a:pt x="517716" y="1252000"/>
                </a:lnTo>
                <a:cubicBezTo>
                  <a:pt x="517716" y="1254480"/>
                  <a:pt x="518398" y="1256713"/>
                  <a:pt x="519762" y="1258697"/>
                </a:cubicBezTo>
                <a:cubicBezTo>
                  <a:pt x="521127" y="1260681"/>
                  <a:pt x="523607" y="1262294"/>
                  <a:pt x="527204" y="1263534"/>
                </a:cubicBezTo>
                <a:cubicBezTo>
                  <a:pt x="530800" y="1264774"/>
                  <a:pt x="535575" y="1265766"/>
                  <a:pt x="541528" y="1266510"/>
                </a:cubicBezTo>
                <a:cubicBezTo>
                  <a:pt x="547482" y="1267255"/>
                  <a:pt x="554923" y="1267627"/>
                  <a:pt x="563853" y="1267627"/>
                </a:cubicBezTo>
                <a:cubicBezTo>
                  <a:pt x="573030" y="1267627"/>
                  <a:pt x="580534" y="1267255"/>
                  <a:pt x="586363" y="1266510"/>
                </a:cubicBezTo>
                <a:cubicBezTo>
                  <a:pt x="592192" y="1265766"/>
                  <a:pt x="596967" y="1264774"/>
                  <a:pt x="600688" y="1263534"/>
                </a:cubicBezTo>
                <a:cubicBezTo>
                  <a:pt x="604408" y="1262294"/>
                  <a:pt x="606951" y="1260681"/>
                  <a:pt x="608315" y="1258697"/>
                </a:cubicBezTo>
                <a:cubicBezTo>
                  <a:pt x="609679" y="1256713"/>
                  <a:pt x="610361" y="1254480"/>
                  <a:pt x="610361" y="1252000"/>
                </a:cubicBezTo>
                <a:lnTo>
                  <a:pt x="610361" y="860210"/>
                </a:lnTo>
                <a:lnTo>
                  <a:pt x="611106" y="860210"/>
                </a:lnTo>
                <a:lnTo>
                  <a:pt x="745795" y="1251628"/>
                </a:lnTo>
                <a:cubicBezTo>
                  <a:pt x="746539" y="1254356"/>
                  <a:pt x="748027" y="1256713"/>
                  <a:pt x="750260" y="1258697"/>
                </a:cubicBezTo>
                <a:cubicBezTo>
                  <a:pt x="752492" y="1260681"/>
                  <a:pt x="755531" y="1262356"/>
                  <a:pt x="759376" y="1263720"/>
                </a:cubicBezTo>
                <a:cubicBezTo>
                  <a:pt x="763220" y="1265084"/>
                  <a:pt x="768119" y="1266076"/>
                  <a:pt x="774072" y="1266696"/>
                </a:cubicBezTo>
                <a:cubicBezTo>
                  <a:pt x="780025" y="1267317"/>
                  <a:pt x="787219" y="1267627"/>
                  <a:pt x="795652" y="1267627"/>
                </a:cubicBezTo>
                <a:cubicBezTo>
                  <a:pt x="804086" y="1267627"/>
                  <a:pt x="811279" y="1267441"/>
                  <a:pt x="817233" y="1267069"/>
                </a:cubicBezTo>
                <a:cubicBezTo>
                  <a:pt x="823186" y="1266696"/>
                  <a:pt x="828085" y="1265890"/>
                  <a:pt x="831929" y="1264650"/>
                </a:cubicBezTo>
                <a:cubicBezTo>
                  <a:pt x="835774" y="1263410"/>
                  <a:pt x="838813" y="1261736"/>
                  <a:pt x="841045" y="1259627"/>
                </a:cubicBezTo>
                <a:cubicBezTo>
                  <a:pt x="843277" y="1257519"/>
                  <a:pt x="844890" y="1254852"/>
                  <a:pt x="845882" y="1251628"/>
                </a:cubicBezTo>
                <a:lnTo>
                  <a:pt x="985408" y="860210"/>
                </a:lnTo>
                <a:lnTo>
                  <a:pt x="986152" y="860210"/>
                </a:lnTo>
                <a:lnTo>
                  <a:pt x="986152" y="1252000"/>
                </a:lnTo>
                <a:cubicBezTo>
                  <a:pt x="986152" y="1254480"/>
                  <a:pt x="986897" y="1256713"/>
                  <a:pt x="988385" y="1258697"/>
                </a:cubicBezTo>
                <a:cubicBezTo>
                  <a:pt x="989873" y="1260681"/>
                  <a:pt x="992354" y="1262294"/>
                  <a:pt x="995826" y="1263534"/>
                </a:cubicBezTo>
                <a:cubicBezTo>
                  <a:pt x="999299" y="1264774"/>
                  <a:pt x="1004012" y="1265766"/>
                  <a:pt x="1009965" y="1266510"/>
                </a:cubicBezTo>
                <a:cubicBezTo>
                  <a:pt x="1015918" y="1267255"/>
                  <a:pt x="1023359" y="1267627"/>
                  <a:pt x="1032289" y="1267627"/>
                </a:cubicBezTo>
                <a:cubicBezTo>
                  <a:pt x="1041467" y="1267627"/>
                  <a:pt x="1049032" y="1267255"/>
                  <a:pt x="1054985" y="1266510"/>
                </a:cubicBezTo>
                <a:cubicBezTo>
                  <a:pt x="1060939" y="1265766"/>
                  <a:pt x="1065713" y="1264774"/>
                  <a:pt x="1069310" y="1263534"/>
                </a:cubicBezTo>
                <a:lnTo>
                  <a:pt x="1076366" y="1258948"/>
                </a:lnTo>
                <a:lnTo>
                  <a:pt x="1076366" y="1327882"/>
                </a:lnTo>
                <a:lnTo>
                  <a:pt x="1256735" y="1932359"/>
                </a:lnTo>
                <a:lnTo>
                  <a:pt x="324867" y="1932359"/>
                </a:lnTo>
                <a:lnTo>
                  <a:pt x="505234" y="1327882"/>
                </a:lnTo>
                <a:lnTo>
                  <a:pt x="505234" y="1078011"/>
                </a:lnTo>
                <a:lnTo>
                  <a:pt x="283921" y="1827622"/>
                </a:lnTo>
                <a:cubicBezTo>
                  <a:pt x="269642" y="1884735"/>
                  <a:pt x="212529" y="1927570"/>
                  <a:pt x="148277" y="1927570"/>
                </a:cubicBezTo>
                <a:cubicBezTo>
                  <a:pt x="133998" y="1927570"/>
                  <a:pt x="119720" y="1927570"/>
                  <a:pt x="105442" y="1920431"/>
                </a:cubicBezTo>
                <a:cubicBezTo>
                  <a:pt x="26911" y="1899014"/>
                  <a:pt x="-15924" y="1820483"/>
                  <a:pt x="5494" y="1741952"/>
                </a:cubicBezTo>
                <a:lnTo>
                  <a:pt x="269642" y="856698"/>
                </a:lnTo>
                <a:cubicBezTo>
                  <a:pt x="276781" y="821002"/>
                  <a:pt x="298199" y="799584"/>
                  <a:pt x="326755" y="778167"/>
                </a:cubicBezTo>
                <a:cubicBezTo>
                  <a:pt x="412425" y="721054"/>
                  <a:pt x="512373" y="678219"/>
                  <a:pt x="626600" y="656801"/>
                </a:cubicBezTo>
                <a:cubicBezTo>
                  <a:pt x="683713" y="649662"/>
                  <a:pt x="733687" y="642523"/>
                  <a:pt x="790800" y="642523"/>
                </a:cubicBezTo>
                <a:close/>
                <a:moveTo>
                  <a:pt x="790800" y="0"/>
                </a:moveTo>
                <a:cubicBezTo>
                  <a:pt x="948514" y="0"/>
                  <a:pt x="1076366" y="127852"/>
                  <a:pt x="1076366" y="285566"/>
                </a:cubicBezTo>
                <a:cubicBezTo>
                  <a:pt x="1076366" y="443280"/>
                  <a:pt x="948514" y="571132"/>
                  <a:pt x="790800" y="571132"/>
                </a:cubicBezTo>
                <a:cubicBezTo>
                  <a:pt x="633086" y="571132"/>
                  <a:pt x="505234" y="443280"/>
                  <a:pt x="505234" y="285566"/>
                </a:cubicBezTo>
                <a:cubicBezTo>
                  <a:pt x="505234" y="127852"/>
                  <a:pt x="633086" y="0"/>
                  <a:pt x="790800" y="0"/>
                </a:cubicBezTo>
                <a:close/>
              </a:path>
            </a:pathLst>
          </a:custGeom>
          <a:solidFill>
            <a:srgbClr val="AFD510"/>
          </a:solidFill>
          <a:ln w="35620" cap="flat">
            <a:noFill/>
            <a:prstDash val="solid"/>
            <a:miter/>
          </a:ln>
        </p:spPr>
        <p:txBody>
          <a:bodyPr wrap="square" rtlCol="0" anchor="ctr">
            <a:noAutofit/>
          </a:bodyPr>
          <a:lstStyle/>
          <a:p>
            <a:endParaRPr lang="en-GB"/>
          </a:p>
        </p:txBody>
      </p:sp>
      <p:grpSp>
        <p:nvGrpSpPr>
          <p:cNvPr id="107" name="Group 106">
            <a:extLst>
              <a:ext uri="{FF2B5EF4-FFF2-40B4-BE49-F238E27FC236}">
                <a16:creationId xmlns:a16="http://schemas.microsoft.com/office/drawing/2014/main" id="{8851BA61-6BE8-40C0-9F64-A4CB49A41A65}"/>
              </a:ext>
            </a:extLst>
          </p:cNvPr>
          <p:cNvGrpSpPr/>
          <p:nvPr/>
        </p:nvGrpSpPr>
        <p:grpSpPr>
          <a:xfrm>
            <a:off x="1170758" y="5100489"/>
            <a:ext cx="1118714" cy="1409153"/>
            <a:chOff x="-1314526" y="565887"/>
            <a:chExt cx="1439168" cy="1812804"/>
          </a:xfrm>
        </p:grpSpPr>
        <p:sp>
          <p:nvSpPr>
            <p:cNvPr id="108" name="Freeform: Shape 107">
              <a:extLst>
                <a:ext uri="{FF2B5EF4-FFF2-40B4-BE49-F238E27FC236}">
                  <a16:creationId xmlns:a16="http://schemas.microsoft.com/office/drawing/2014/main" id="{92EEC12E-9C44-4871-9A02-9D0378D6FC43}"/>
                </a:ext>
              </a:extLst>
            </p:cNvPr>
            <p:cNvSpPr/>
            <p:nvPr/>
          </p:nvSpPr>
          <p:spPr>
            <a:xfrm>
              <a:off x="-1060555"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3" y="0"/>
                    <a:pt x="0" y="27514"/>
                    <a:pt x="0" y="63493"/>
                  </a:cubicBezTo>
                  <a:lnTo>
                    <a:pt x="0" y="190478"/>
                  </a:lnTo>
                  <a:cubicBezTo>
                    <a:pt x="0" y="226457"/>
                    <a:pt x="27513"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09A3AA65-6B48-4B88-B333-9E3E70B27C3C}"/>
                </a:ext>
              </a:extLst>
            </p:cNvPr>
            <p:cNvSpPr/>
            <p:nvPr/>
          </p:nvSpPr>
          <p:spPr>
            <a:xfrm>
              <a:off x="-1314526" y="1073828"/>
              <a:ext cx="1439168" cy="1304863"/>
            </a:xfrm>
            <a:custGeom>
              <a:avLst/>
              <a:gdLst>
                <a:gd name="connsiteX0" fmla="*/ 126985 w 1439168"/>
                <a:gd name="connsiteY0" fmla="*/ 126985 h 931226"/>
                <a:gd name="connsiteX1" fmla="*/ 1312183 w 1439168"/>
                <a:gd name="connsiteY1" fmla="*/ 126985 h 931226"/>
                <a:gd name="connsiteX2" fmla="*/ 1312183 w 1439168"/>
                <a:gd name="connsiteY2" fmla="*/ 804241 h 931226"/>
                <a:gd name="connsiteX3" fmla="*/ 126985 w 1439168"/>
                <a:gd name="connsiteY3" fmla="*/ 804241 h 931226"/>
                <a:gd name="connsiteX4" fmla="*/ 126985 w 1439168"/>
                <a:gd name="connsiteY4" fmla="*/ 126985 h 931226"/>
                <a:gd name="connsiteX5" fmla="*/ 0 w 1439168"/>
                <a:gd name="connsiteY5" fmla="*/ 931227 h 931226"/>
                <a:gd name="connsiteX6" fmla="*/ 1439168 w 1439168"/>
                <a:gd name="connsiteY6" fmla="*/ 931227 h 931226"/>
                <a:gd name="connsiteX7" fmla="*/ 1439168 w 1439168"/>
                <a:gd name="connsiteY7" fmla="*/ 0 h 931226"/>
                <a:gd name="connsiteX8" fmla="*/ 0 w 1439168"/>
                <a:gd name="connsiteY8" fmla="*/ 0 h 931226"/>
                <a:gd name="connsiteX9" fmla="*/ 0 w 1439168"/>
                <a:gd name="connsiteY9" fmla="*/ 931227 h 931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9168" h="931226">
                  <a:moveTo>
                    <a:pt x="126985" y="126985"/>
                  </a:moveTo>
                  <a:lnTo>
                    <a:pt x="1312183" y="126985"/>
                  </a:lnTo>
                  <a:lnTo>
                    <a:pt x="1312183" y="804241"/>
                  </a:lnTo>
                  <a:lnTo>
                    <a:pt x="126985" y="804241"/>
                  </a:lnTo>
                  <a:lnTo>
                    <a:pt x="126985" y="126985"/>
                  </a:lnTo>
                  <a:close/>
                  <a:moveTo>
                    <a:pt x="0" y="931227"/>
                  </a:moveTo>
                  <a:lnTo>
                    <a:pt x="1439168" y="931227"/>
                  </a:lnTo>
                  <a:lnTo>
                    <a:pt x="1439168" y="0"/>
                  </a:lnTo>
                  <a:lnTo>
                    <a:pt x="0" y="0"/>
                  </a:lnTo>
                  <a:lnTo>
                    <a:pt x="0" y="931227"/>
                  </a:lnTo>
                  <a:close/>
                </a:path>
              </a:pathLst>
            </a:custGeom>
            <a:solidFill>
              <a:srgbClr val="AFD510"/>
            </a:solidFill>
            <a:ln w="21134" cap="flat">
              <a:noFill/>
              <a:prstDash val="solid"/>
              <a:miter/>
            </a:ln>
          </p:spPr>
          <p:txBody>
            <a:bodyPr rtlCol="0" anchor="ctr"/>
            <a:lstStyle/>
            <a:p>
              <a:endParaRPr lang="en-GB"/>
            </a:p>
          </p:txBody>
        </p:sp>
        <p:sp>
          <p:nvSpPr>
            <p:cNvPr id="110" name="Freeform: Shape 109">
              <a:extLst>
                <a:ext uri="{FF2B5EF4-FFF2-40B4-BE49-F238E27FC236}">
                  <a16:creationId xmlns:a16="http://schemas.microsoft.com/office/drawing/2014/main" id="{D9EE2CEC-F229-4C5E-A50D-8B4F1BB8E9D2}"/>
                </a:ext>
              </a:extLst>
            </p:cNvPr>
            <p:cNvSpPr/>
            <p:nvPr/>
          </p:nvSpPr>
          <p:spPr>
            <a:xfrm>
              <a:off x="-256314" y="565887"/>
              <a:ext cx="126985" cy="253970"/>
            </a:xfrm>
            <a:custGeom>
              <a:avLst/>
              <a:gdLst>
                <a:gd name="connsiteX0" fmla="*/ 63493 w 126985"/>
                <a:gd name="connsiteY0" fmla="*/ 253971 h 253970"/>
                <a:gd name="connsiteX1" fmla="*/ 126985 w 126985"/>
                <a:gd name="connsiteY1" fmla="*/ 190478 h 253970"/>
                <a:gd name="connsiteX2" fmla="*/ 126985 w 126985"/>
                <a:gd name="connsiteY2" fmla="*/ 63493 h 253970"/>
                <a:gd name="connsiteX3" fmla="*/ 63493 w 126985"/>
                <a:gd name="connsiteY3" fmla="*/ 0 h 253970"/>
                <a:gd name="connsiteX4" fmla="*/ 0 w 126985"/>
                <a:gd name="connsiteY4" fmla="*/ 63493 h 253970"/>
                <a:gd name="connsiteX5" fmla="*/ 0 w 126985"/>
                <a:gd name="connsiteY5" fmla="*/ 190478 h 253970"/>
                <a:gd name="connsiteX6" fmla="*/ 63493 w 126985"/>
                <a:gd name="connsiteY6" fmla="*/ 253971 h 25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85" h="253970">
                  <a:moveTo>
                    <a:pt x="63493" y="253971"/>
                  </a:moveTo>
                  <a:cubicBezTo>
                    <a:pt x="99472" y="253971"/>
                    <a:pt x="126985" y="226457"/>
                    <a:pt x="126985" y="190478"/>
                  </a:cubicBezTo>
                  <a:lnTo>
                    <a:pt x="126985" y="63493"/>
                  </a:lnTo>
                  <a:cubicBezTo>
                    <a:pt x="126985" y="27514"/>
                    <a:pt x="99472" y="0"/>
                    <a:pt x="63493" y="0"/>
                  </a:cubicBezTo>
                  <a:cubicBezTo>
                    <a:pt x="27514" y="0"/>
                    <a:pt x="0" y="27514"/>
                    <a:pt x="0" y="63493"/>
                  </a:cubicBezTo>
                  <a:lnTo>
                    <a:pt x="0" y="190478"/>
                  </a:lnTo>
                  <a:cubicBezTo>
                    <a:pt x="0" y="226457"/>
                    <a:pt x="27514" y="253971"/>
                    <a:pt x="63493" y="253971"/>
                  </a:cubicBezTo>
                  <a:close/>
                </a:path>
              </a:pathLst>
            </a:custGeom>
            <a:solidFill>
              <a:srgbClr val="AFD510"/>
            </a:solidFill>
            <a:ln w="21134" cap="flat">
              <a:noFill/>
              <a:prstDash val="solid"/>
              <a:miter/>
            </a:ln>
          </p:spPr>
          <p:txBody>
            <a:bodyPr rtlCol="0" anchor="ctr"/>
            <a:lstStyle/>
            <a:p>
              <a:endParaRPr lang="en-GB"/>
            </a:p>
          </p:txBody>
        </p:sp>
        <p:sp>
          <p:nvSpPr>
            <p:cNvPr id="111" name="Freeform: Shape 110">
              <a:extLst>
                <a:ext uri="{FF2B5EF4-FFF2-40B4-BE49-F238E27FC236}">
                  <a16:creationId xmlns:a16="http://schemas.microsoft.com/office/drawing/2014/main" id="{FDDFDFBC-1413-469F-88C6-E20DD4B065BD}"/>
                </a:ext>
              </a:extLst>
            </p:cNvPr>
            <p:cNvSpPr/>
            <p:nvPr/>
          </p:nvSpPr>
          <p:spPr>
            <a:xfrm>
              <a:off x="-1314526" y="692872"/>
              <a:ext cx="1439168" cy="296299"/>
            </a:xfrm>
            <a:custGeom>
              <a:avLst/>
              <a:gdLst>
                <a:gd name="connsiteX0" fmla="*/ 1269854 w 1439168"/>
                <a:gd name="connsiteY0" fmla="*/ 0 h 296299"/>
                <a:gd name="connsiteX1" fmla="*/ 1269854 w 1439168"/>
                <a:gd name="connsiteY1" fmla="*/ 63493 h 296299"/>
                <a:gd name="connsiteX2" fmla="*/ 1121705 w 1439168"/>
                <a:gd name="connsiteY2" fmla="*/ 211642 h 296299"/>
                <a:gd name="connsiteX3" fmla="*/ 973555 w 1439168"/>
                <a:gd name="connsiteY3" fmla="*/ 63493 h 296299"/>
                <a:gd name="connsiteX4" fmla="*/ 973555 w 1439168"/>
                <a:gd name="connsiteY4" fmla="*/ 0 h 296299"/>
                <a:gd name="connsiteX5" fmla="*/ 465613 w 1439168"/>
                <a:gd name="connsiteY5" fmla="*/ 0 h 296299"/>
                <a:gd name="connsiteX6" fmla="*/ 465613 w 1439168"/>
                <a:gd name="connsiteY6" fmla="*/ 63493 h 296299"/>
                <a:gd name="connsiteX7" fmla="*/ 317464 w 1439168"/>
                <a:gd name="connsiteY7" fmla="*/ 211642 h 296299"/>
                <a:gd name="connsiteX8" fmla="*/ 169314 w 1439168"/>
                <a:gd name="connsiteY8" fmla="*/ 63493 h 296299"/>
                <a:gd name="connsiteX9" fmla="*/ 169314 w 1439168"/>
                <a:gd name="connsiteY9" fmla="*/ 0 h 296299"/>
                <a:gd name="connsiteX10" fmla="*/ 0 w 1439168"/>
                <a:gd name="connsiteY10" fmla="*/ 0 h 296299"/>
                <a:gd name="connsiteX11" fmla="*/ 0 w 1439168"/>
                <a:gd name="connsiteY11" fmla="*/ 296299 h 296299"/>
                <a:gd name="connsiteX12" fmla="*/ 1439168 w 1439168"/>
                <a:gd name="connsiteY12" fmla="*/ 296299 h 296299"/>
                <a:gd name="connsiteX13" fmla="*/ 1439168 w 1439168"/>
                <a:gd name="connsiteY13" fmla="*/ 0 h 296299"/>
                <a:gd name="connsiteX14" fmla="*/ 1269854 w 1439168"/>
                <a:gd name="connsiteY14" fmla="*/ 0 h 296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9168" h="296299">
                  <a:moveTo>
                    <a:pt x="1269854" y="0"/>
                  </a:moveTo>
                  <a:lnTo>
                    <a:pt x="1269854" y="63493"/>
                  </a:lnTo>
                  <a:cubicBezTo>
                    <a:pt x="1269854" y="146033"/>
                    <a:pt x="1204245" y="211642"/>
                    <a:pt x="1121705" y="211642"/>
                  </a:cubicBezTo>
                  <a:cubicBezTo>
                    <a:pt x="1039164" y="211642"/>
                    <a:pt x="973555" y="146033"/>
                    <a:pt x="973555" y="63493"/>
                  </a:cubicBezTo>
                  <a:lnTo>
                    <a:pt x="973555" y="0"/>
                  </a:lnTo>
                  <a:lnTo>
                    <a:pt x="465613" y="0"/>
                  </a:lnTo>
                  <a:lnTo>
                    <a:pt x="465613" y="63493"/>
                  </a:lnTo>
                  <a:cubicBezTo>
                    <a:pt x="465613" y="146033"/>
                    <a:pt x="400004" y="211642"/>
                    <a:pt x="317464" y="211642"/>
                  </a:cubicBezTo>
                  <a:cubicBezTo>
                    <a:pt x="234923" y="211642"/>
                    <a:pt x="169314" y="146033"/>
                    <a:pt x="169314" y="63493"/>
                  </a:cubicBezTo>
                  <a:lnTo>
                    <a:pt x="169314" y="0"/>
                  </a:lnTo>
                  <a:lnTo>
                    <a:pt x="0" y="0"/>
                  </a:lnTo>
                  <a:lnTo>
                    <a:pt x="0" y="296299"/>
                  </a:lnTo>
                  <a:lnTo>
                    <a:pt x="1439168" y="296299"/>
                  </a:lnTo>
                  <a:lnTo>
                    <a:pt x="1439168" y="0"/>
                  </a:lnTo>
                  <a:lnTo>
                    <a:pt x="1269854" y="0"/>
                  </a:lnTo>
                  <a:close/>
                </a:path>
              </a:pathLst>
            </a:custGeom>
            <a:solidFill>
              <a:srgbClr val="AFD510"/>
            </a:solidFill>
            <a:ln w="21134" cap="flat">
              <a:noFill/>
              <a:prstDash val="solid"/>
              <a:miter/>
            </a:ln>
          </p:spPr>
          <p:txBody>
            <a:bodyPr rtlCol="0" anchor="ctr"/>
            <a:lstStyle/>
            <a:p>
              <a:endParaRPr lang="en-GB"/>
            </a:p>
          </p:txBody>
        </p:sp>
        <p:pic>
          <p:nvPicPr>
            <p:cNvPr id="112" name="Picture 111" descr="Icon&#10;&#10;Description automatically generated">
              <a:extLst>
                <a:ext uri="{FF2B5EF4-FFF2-40B4-BE49-F238E27FC236}">
                  <a16:creationId xmlns:a16="http://schemas.microsoft.com/office/drawing/2014/main" id="{8FCBFF6B-C4C6-41AE-BC88-B0D5A61B51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973" y="1302748"/>
              <a:ext cx="915305" cy="915305"/>
            </a:xfrm>
            <a:prstGeom prst="rect">
              <a:avLst/>
            </a:prstGeom>
          </p:spPr>
        </p:pic>
      </p:grpSp>
      <p:grpSp>
        <p:nvGrpSpPr>
          <p:cNvPr id="3" name="Group 2">
            <a:extLst>
              <a:ext uri="{FF2B5EF4-FFF2-40B4-BE49-F238E27FC236}">
                <a16:creationId xmlns:a16="http://schemas.microsoft.com/office/drawing/2014/main" id="{6E6B32A5-69AB-4AEF-962F-4746FD1EF56E}"/>
              </a:ext>
            </a:extLst>
          </p:cNvPr>
          <p:cNvGrpSpPr/>
          <p:nvPr/>
        </p:nvGrpSpPr>
        <p:grpSpPr>
          <a:xfrm>
            <a:off x="1145913" y="6896973"/>
            <a:ext cx="1170275" cy="1170275"/>
            <a:chOff x="849658" y="7150068"/>
            <a:chExt cx="914400" cy="914400"/>
          </a:xfrm>
        </p:grpSpPr>
        <p:pic>
          <p:nvPicPr>
            <p:cNvPr id="113" name="Graphic 112" descr="Speech with solid fill">
              <a:extLst>
                <a:ext uri="{FF2B5EF4-FFF2-40B4-BE49-F238E27FC236}">
                  <a16:creationId xmlns:a16="http://schemas.microsoft.com/office/drawing/2014/main" id="{4790F86B-C198-45F1-9109-EFFBCBD8299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658" y="7150068"/>
              <a:ext cx="914400" cy="914400"/>
            </a:xfrm>
            <a:prstGeom prst="rect">
              <a:avLst/>
            </a:prstGeom>
          </p:spPr>
        </p:pic>
        <p:pic>
          <p:nvPicPr>
            <p:cNvPr id="114" name="Graphic 113" descr="Megaphone with solid fill">
              <a:extLst>
                <a:ext uri="{FF2B5EF4-FFF2-40B4-BE49-F238E27FC236}">
                  <a16:creationId xmlns:a16="http://schemas.microsoft.com/office/drawing/2014/main" id="{8FC9C65E-EA00-4A01-9CDC-D3371775F9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6475" y="7270752"/>
              <a:ext cx="532536" cy="532536"/>
            </a:xfrm>
            <a:prstGeom prst="rect">
              <a:avLst/>
            </a:prstGeom>
          </p:spPr>
        </p:pic>
      </p:grpSp>
    </p:spTree>
    <p:extLst>
      <p:ext uri="{BB962C8B-B14F-4D97-AF65-F5344CB8AC3E}">
        <p14:creationId xmlns:p14="http://schemas.microsoft.com/office/powerpoint/2010/main" val="12751975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5 How can following God bring freedom and justice?</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238E24"/>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238E24"/>
          </a:solid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238E24">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238E24"/>
          </a:solidFill>
        </p:spPr>
        <p:txBody>
          <a:bodyPr wrap="square">
            <a:spAutoFit/>
          </a:bodyPr>
          <a:lstStyle/>
          <a:p>
            <a:pPr algn="ctr"/>
            <a:r>
              <a:rPr lang="en-US" sz="1800" b="1" i="0" u="none" strike="noStrike" noProof="0" dirty="0">
                <a:solidFill>
                  <a:schemeClr val="bg1"/>
                </a:solidFill>
              </a:rPr>
              <a:t>How can following God bring freedom and justice?</a:t>
            </a:r>
            <a:endParaRPr lang="en-GB" sz="1800" dirty="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238E24"/>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09103" y="3096494"/>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238E24"/>
                </a:solidFill>
              </a:rPr>
              <a:t>Based on work by Pam Hook (</a:t>
            </a:r>
            <a:r>
              <a:rPr lang="en-US" sz="800" spc="50" dirty="0" err="1">
                <a:ln w="9525" cmpd="sng">
                  <a:noFill/>
                  <a:prstDash val="solid"/>
                </a:ln>
                <a:solidFill>
                  <a:srgbClr val="238E24"/>
                </a:solidFill>
              </a:rPr>
              <a:t>HookEd</a:t>
            </a:r>
            <a:r>
              <a:rPr lang="en-US" sz="800" spc="50" dirty="0">
                <a:ln w="9525" cmpd="sng">
                  <a:noFill/>
                  <a:prstDash val="solid"/>
                </a:ln>
                <a:solidFill>
                  <a:srgbClr val="238E24"/>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dirty="0">
                <a:solidFill>
                  <a:srgbClr val="238E24"/>
                </a:solidFill>
              </a:rPr>
              <a:t>Pentateuch </a:t>
            </a:r>
            <a:endParaRPr lang="en-GB" sz="1800" dirty="0">
              <a:solidFill>
                <a:srgbClr val="238E24"/>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01263" y="5558291"/>
            <a:ext cx="1769483" cy="369332"/>
          </a:xfrm>
          <a:prstGeom prst="rect">
            <a:avLst/>
          </a:prstGeom>
          <a:noFill/>
        </p:spPr>
        <p:txBody>
          <a:bodyPr wrap="square">
            <a:spAutoFit/>
          </a:bodyPr>
          <a:lstStyle/>
          <a:p>
            <a:pPr algn="ctr"/>
            <a:r>
              <a:rPr lang="en-US" sz="1800" dirty="0">
                <a:solidFill>
                  <a:srgbClr val="238E24"/>
                </a:solidFill>
              </a:rPr>
              <a:t>Exodus</a:t>
            </a:r>
            <a:endParaRPr lang="en-GB" sz="1800" dirty="0">
              <a:solidFill>
                <a:srgbClr val="238E24"/>
              </a:solidFill>
            </a:endParaRPr>
          </a:p>
        </p:txBody>
      </p:sp>
      <p:sp>
        <p:nvSpPr>
          <p:cNvPr id="119" name="TextBox 118">
            <a:extLst>
              <a:ext uri="{FF2B5EF4-FFF2-40B4-BE49-F238E27FC236}">
                <a16:creationId xmlns:a16="http://schemas.microsoft.com/office/drawing/2014/main" id="{019A00E1-46C7-45F1-BA72-C95EC29479D5}"/>
              </a:ext>
            </a:extLst>
          </p:cNvPr>
          <p:cNvSpPr txBox="1"/>
          <p:nvPr/>
        </p:nvSpPr>
        <p:spPr>
          <a:xfrm>
            <a:off x="4311348" y="2410898"/>
            <a:ext cx="1833818" cy="590931"/>
          </a:xfrm>
          <a:prstGeom prst="rect">
            <a:avLst/>
          </a:prstGeom>
          <a:noFill/>
        </p:spPr>
        <p:txBody>
          <a:bodyPr wrap="square">
            <a:spAutoFit/>
          </a:bodyPr>
          <a:lstStyle/>
          <a:p>
            <a:pPr algn="ctr">
              <a:lnSpc>
                <a:spcPct val="90000"/>
              </a:lnSpc>
            </a:pPr>
            <a:r>
              <a:rPr lang="en-US" sz="1800">
                <a:solidFill>
                  <a:srgbClr val="238E24"/>
                </a:solidFill>
              </a:rPr>
              <a:t>The people </a:t>
            </a:r>
            <a:br>
              <a:rPr lang="en-US" sz="1800">
                <a:solidFill>
                  <a:srgbClr val="238E24"/>
                </a:solidFill>
              </a:rPr>
            </a:br>
            <a:r>
              <a:rPr lang="en-US" sz="1800">
                <a:solidFill>
                  <a:srgbClr val="238E24"/>
                </a:solidFill>
              </a:rPr>
              <a:t>of God</a:t>
            </a:r>
            <a:endParaRPr lang="en-GB" sz="1800">
              <a:solidFill>
                <a:srgbClr val="238E24"/>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4311348" y="3201708"/>
            <a:ext cx="1826567" cy="646331"/>
          </a:xfrm>
          <a:prstGeom prst="rect">
            <a:avLst/>
          </a:prstGeom>
          <a:noFill/>
        </p:spPr>
        <p:txBody>
          <a:bodyPr wrap="square">
            <a:spAutoFit/>
          </a:bodyPr>
          <a:lstStyle/>
          <a:p>
            <a:pPr algn="ctr"/>
            <a:r>
              <a:rPr lang="en-US" dirty="0">
                <a:solidFill>
                  <a:srgbClr val="238E24"/>
                </a:solidFill>
              </a:rPr>
              <a:t>Ten Commandments</a:t>
            </a:r>
            <a:endParaRPr lang="en-GB" sz="1800" dirty="0">
              <a:solidFill>
                <a:srgbClr val="238E24"/>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893220" y="8327203"/>
            <a:ext cx="1657620" cy="369332"/>
          </a:xfrm>
          <a:prstGeom prst="rect">
            <a:avLst/>
          </a:prstGeom>
          <a:noFill/>
        </p:spPr>
        <p:txBody>
          <a:bodyPr wrap="square">
            <a:spAutoFit/>
          </a:bodyPr>
          <a:lstStyle/>
          <a:p>
            <a:pPr algn="ctr"/>
            <a:r>
              <a:rPr lang="en-US" sz="1800" dirty="0">
                <a:solidFill>
                  <a:srgbClr val="238E24"/>
                </a:solidFill>
              </a:rPr>
              <a:t>Covenant</a:t>
            </a:r>
            <a:endParaRPr lang="en-GB" sz="1800" dirty="0">
              <a:solidFill>
                <a:srgbClr val="238E24"/>
              </a:solidFill>
            </a:endParaRPr>
          </a:p>
        </p:txBody>
      </p:sp>
      <p:grpSp>
        <p:nvGrpSpPr>
          <p:cNvPr id="100" name="Group 99">
            <a:extLst>
              <a:ext uri="{FF2B5EF4-FFF2-40B4-BE49-F238E27FC236}">
                <a16:creationId xmlns:a16="http://schemas.microsoft.com/office/drawing/2014/main" id="{ED591E0C-3A42-4C43-A66C-6E99CBCABDFD}"/>
              </a:ext>
            </a:extLst>
          </p:cNvPr>
          <p:cNvGrpSpPr/>
          <p:nvPr/>
        </p:nvGrpSpPr>
        <p:grpSpPr>
          <a:xfrm>
            <a:off x="1048331" y="1424721"/>
            <a:ext cx="1461145" cy="1199840"/>
            <a:chOff x="3055162" y="2183334"/>
            <a:chExt cx="809319" cy="664584"/>
          </a:xfrm>
        </p:grpSpPr>
        <p:sp>
          <p:nvSpPr>
            <p:cNvPr id="109" name="Rectangle 108">
              <a:extLst>
                <a:ext uri="{FF2B5EF4-FFF2-40B4-BE49-F238E27FC236}">
                  <a16:creationId xmlns:a16="http://schemas.microsoft.com/office/drawing/2014/main" id="{61BC8FD7-E862-4CD6-8CF6-CEF1E4CD3594}"/>
                </a:ext>
              </a:extLst>
            </p:cNvPr>
            <p:cNvSpPr/>
            <p:nvPr/>
          </p:nvSpPr>
          <p:spPr>
            <a:xfrm>
              <a:off x="3055162" y="2183926"/>
              <a:ext cx="33014" cy="663992"/>
            </a:xfrm>
            <a:prstGeom prst="rect">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Arrow: Pentagon 110">
              <a:extLst>
                <a:ext uri="{FF2B5EF4-FFF2-40B4-BE49-F238E27FC236}">
                  <a16:creationId xmlns:a16="http://schemas.microsoft.com/office/drawing/2014/main" id="{4774FD96-1ECF-4E2B-950D-F1CE429388F4}"/>
                </a:ext>
              </a:extLst>
            </p:cNvPr>
            <p:cNvSpPr/>
            <p:nvPr/>
          </p:nvSpPr>
          <p:spPr>
            <a:xfrm>
              <a:off x="3071669" y="2217618"/>
              <a:ext cx="283615" cy="118773"/>
            </a:xfrm>
            <a:prstGeom prst="homePlat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3" name="Group 122">
              <a:extLst>
                <a:ext uri="{FF2B5EF4-FFF2-40B4-BE49-F238E27FC236}">
                  <a16:creationId xmlns:a16="http://schemas.microsoft.com/office/drawing/2014/main" id="{405C544E-67BF-4606-858D-F427F1E8240A}"/>
                </a:ext>
              </a:extLst>
            </p:cNvPr>
            <p:cNvGrpSpPr/>
            <p:nvPr/>
          </p:nvGrpSpPr>
          <p:grpSpPr>
            <a:xfrm>
              <a:off x="3139599" y="2183334"/>
              <a:ext cx="724882" cy="663992"/>
              <a:chOff x="7853131" y="5124675"/>
              <a:chExt cx="3810008" cy="3489967"/>
            </a:xfrm>
          </p:grpSpPr>
          <p:pic>
            <p:nvPicPr>
              <p:cNvPr id="139" name="Picture 138" descr="Icon&#10;&#10;Description automatically generated">
                <a:extLst>
                  <a:ext uri="{FF2B5EF4-FFF2-40B4-BE49-F238E27FC236}">
                    <a16:creationId xmlns:a16="http://schemas.microsoft.com/office/drawing/2014/main" id="{CC66FF19-F09F-4122-835A-EC072CC3B5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131" y="5124675"/>
                <a:ext cx="3810008" cy="3489967"/>
              </a:xfrm>
              <a:prstGeom prst="rect">
                <a:avLst/>
              </a:prstGeom>
            </p:spPr>
          </p:pic>
          <p:grpSp>
            <p:nvGrpSpPr>
              <p:cNvPr id="140" name="Group 139">
                <a:extLst>
                  <a:ext uri="{FF2B5EF4-FFF2-40B4-BE49-F238E27FC236}">
                    <a16:creationId xmlns:a16="http://schemas.microsoft.com/office/drawing/2014/main" id="{E5460AE4-0BCC-47BC-A292-0C7B107B53EC}"/>
                  </a:ext>
                </a:extLst>
              </p:cNvPr>
              <p:cNvGrpSpPr/>
              <p:nvPr/>
            </p:nvGrpSpPr>
            <p:grpSpPr>
              <a:xfrm>
                <a:off x="8460733" y="5778651"/>
                <a:ext cx="2686232" cy="2525944"/>
                <a:chOff x="-1809537" y="8223587"/>
                <a:chExt cx="1464989" cy="1377573"/>
              </a:xfrm>
            </p:grpSpPr>
            <p:pic>
              <p:nvPicPr>
                <p:cNvPr id="141" name="Graphic 140" descr="Crown with solid fill">
                  <a:extLst>
                    <a:ext uri="{FF2B5EF4-FFF2-40B4-BE49-F238E27FC236}">
                      <a16:creationId xmlns:a16="http://schemas.microsoft.com/office/drawing/2014/main" id="{EF8A7469-B83F-4C35-B2D3-348BD05443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40206" y="8223587"/>
                  <a:ext cx="687670" cy="687670"/>
                </a:xfrm>
                <a:prstGeom prst="rect">
                  <a:avLst/>
                </a:prstGeom>
              </p:spPr>
            </p:pic>
            <p:sp>
              <p:nvSpPr>
                <p:cNvPr id="142" name="Graphic 96" descr="Dove with solid fill">
                  <a:extLst>
                    <a:ext uri="{FF2B5EF4-FFF2-40B4-BE49-F238E27FC236}">
                      <a16:creationId xmlns:a16="http://schemas.microsoft.com/office/drawing/2014/main" id="{9B49CD7D-2702-4B2B-B296-480302E2B822}"/>
                    </a:ext>
                  </a:extLst>
                </p:cNvPr>
                <p:cNvSpPr/>
                <p:nvPr/>
              </p:nvSpPr>
              <p:spPr>
                <a:xfrm>
                  <a:off x="-881489" y="9018238"/>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43" name="Group 142">
                  <a:extLst>
                    <a:ext uri="{FF2B5EF4-FFF2-40B4-BE49-F238E27FC236}">
                      <a16:creationId xmlns:a16="http://schemas.microsoft.com/office/drawing/2014/main" id="{72A15456-DBF1-49BE-A0BB-BDC9058CEE9D}"/>
                    </a:ext>
                  </a:extLst>
                </p:cNvPr>
                <p:cNvGrpSpPr/>
                <p:nvPr/>
              </p:nvGrpSpPr>
              <p:grpSpPr>
                <a:xfrm>
                  <a:off x="-1809537" y="9030191"/>
                  <a:ext cx="413278" cy="533790"/>
                  <a:chOff x="2925169" y="7231616"/>
                  <a:chExt cx="497122" cy="534157"/>
                </a:xfrm>
                <a:solidFill>
                  <a:schemeClr val="bg1"/>
                </a:solidFill>
              </p:grpSpPr>
              <p:sp>
                <p:nvSpPr>
                  <p:cNvPr id="144" name="Rectangle 143">
                    <a:extLst>
                      <a:ext uri="{FF2B5EF4-FFF2-40B4-BE49-F238E27FC236}">
                        <a16:creationId xmlns:a16="http://schemas.microsoft.com/office/drawing/2014/main" id="{9D51B71D-F70F-4FEE-885F-443E0CB68408}"/>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5" name="Rectangle 144">
                    <a:extLst>
                      <a:ext uri="{FF2B5EF4-FFF2-40B4-BE49-F238E27FC236}">
                        <a16:creationId xmlns:a16="http://schemas.microsoft.com/office/drawing/2014/main" id="{A0AFAE13-8AD6-485B-B167-4C583EA9CBD2}"/>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grpSp>
      <p:grpSp>
        <p:nvGrpSpPr>
          <p:cNvPr id="159" name="Group 158">
            <a:extLst>
              <a:ext uri="{FF2B5EF4-FFF2-40B4-BE49-F238E27FC236}">
                <a16:creationId xmlns:a16="http://schemas.microsoft.com/office/drawing/2014/main" id="{ABF9B324-9DB9-4C50-97D7-9A6D0B29353F}"/>
              </a:ext>
            </a:extLst>
          </p:cNvPr>
          <p:cNvGrpSpPr/>
          <p:nvPr/>
        </p:nvGrpSpPr>
        <p:grpSpPr>
          <a:xfrm>
            <a:off x="3132430" y="6589653"/>
            <a:ext cx="793159" cy="342460"/>
            <a:chOff x="-4198585" y="4395729"/>
            <a:chExt cx="2726333" cy="1177141"/>
          </a:xfrm>
          <a:solidFill>
            <a:schemeClr val="bg1"/>
          </a:solidFill>
        </p:grpSpPr>
        <p:sp>
          <p:nvSpPr>
            <p:cNvPr id="160" name="Graphic 3" descr="Rainbow with solid fill">
              <a:extLst>
                <a:ext uri="{FF2B5EF4-FFF2-40B4-BE49-F238E27FC236}">
                  <a16:creationId xmlns:a16="http://schemas.microsoft.com/office/drawing/2014/main" id="{97A04CF7-7D42-4B77-8A9F-E3E3D4C5936B}"/>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161" name="Graphic 3" descr="Rainbow with solid fill">
              <a:extLst>
                <a:ext uri="{FF2B5EF4-FFF2-40B4-BE49-F238E27FC236}">
                  <a16:creationId xmlns:a16="http://schemas.microsoft.com/office/drawing/2014/main" id="{5BF3BA29-3E56-460B-BD42-136CFCC94C63}"/>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162" name="Graphic 3" descr="Rainbow with solid fill">
              <a:extLst>
                <a:ext uri="{FF2B5EF4-FFF2-40B4-BE49-F238E27FC236}">
                  <a16:creationId xmlns:a16="http://schemas.microsoft.com/office/drawing/2014/main" id="{0C6C2085-A108-438B-8E97-1CB16E48C6C4}"/>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sp>
        <p:nvSpPr>
          <p:cNvPr id="180" name="TextBox 179">
            <a:extLst>
              <a:ext uri="{FF2B5EF4-FFF2-40B4-BE49-F238E27FC236}">
                <a16:creationId xmlns:a16="http://schemas.microsoft.com/office/drawing/2014/main" id="{03DA02EC-6C8B-4250-87DE-DBEF5BBB754B}"/>
              </a:ext>
            </a:extLst>
          </p:cNvPr>
          <p:cNvSpPr txBox="1"/>
          <p:nvPr/>
        </p:nvSpPr>
        <p:spPr>
          <a:xfrm>
            <a:off x="908225" y="2605945"/>
            <a:ext cx="1657620" cy="369332"/>
          </a:xfrm>
          <a:prstGeom prst="rect">
            <a:avLst/>
          </a:prstGeom>
          <a:noFill/>
        </p:spPr>
        <p:txBody>
          <a:bodyPr wrap="square">
            <a:spAutoFit/>
          </a:bodyPr>
          <a:lstStyle/>
          <a:p>
            <a:pPr algn="ctr"/>
            <a:r>
              <a:rPr lang="en-US" sz="1800">
                <a:solidFill>
                  <a:srgbClr val="238E24"/>
                </a:solidFill>
              </a:rPr>
              <a:t>Following God</a:t>
            </a:r>
            <a:endParaRPr lang="en-GB" sz="1800">
              <a:solidFill>
                <a:srgbClr val="238E24"/>
              </a:solidFill>
            </a:endParaRPr>
          </a:p>
        </p:txBody>
      </p:sp>
      <p:grpSp>
        <p:nvGrpSpPr>
          <p:cNvPr id="232" name="Group 231">
            <a:extLst>
              <a:ext uri="{FF2B5EF4-FFF2-40B4-BE49-F238E27FC236}">
                <a16:creationId xmlns:a16="http://schemas.microsoft.com/office/drawing/2014/main" id="{C65354AF-5035-4733-8B38-3A7E095AC339}"/>
              </a:ext>
            </a:extLst>
          </p:cNvPr>
          <p:cNvGrpSpPr/>
          <p:nvPr/>
        </p:nvGrpSpPr>
        <p:grpSpPr>
          <a:xfrm>
            <a:off x="4360042" y="1527654"/>
            <a:ext cx="1730864" cy="779556"/>
            <a:chOff x="-2286180" y="7143158"/>
            <a:chExt cx="1918300" cy="863974"/>
          </a:xfrm>
        </p:grpSpPr>
        <p:grpSp>
          <p:nvGrpSpPr>
            <p:cNvPr id="233" name="Graphic 177" descr="User with solid fill">
              <a:extLst>
                <a:ext uri="{FF2B5EF4-FFF2-40B4-BE49-F238E27FC236}">
                  <a16:creationId xmlns:a16="http://schemas.microsoft.com/office/drawing/2014/main" id="{C57E0F63-F35B-4DB0-B870-B698B885D13C}"/>
                </a:ext>
              </a:extLst>
            </p:cNvPr>
            <p:cNvGrpSpPr/>
            <p:nvPr/>
          </p:nvGrpSpPr>
          <p:grpSpPr>
            <a:xfrm>
              <a:off x="-1130314" y="7143158"/>
              <a:ext cx="762434" cy="810086"/>
              <a:chOff x="-1130314" y="7143158"/>
              <a:chExt cx="762434" cy="810086"/>
            </a:xfrm>
            <a:solidFill>
              <a:srgbClr val="238E24"/>
            </a:solidFill>
          </p:grpSpPr>
          <p:sp>
            <p:nvSpPr>
              <p:cNvPr id="240" name="Freeform: Shape 239">
                <a:extLst>
                  <a:ext uri="{FF2B5EF4-FFF2-40B4-BE49-F238E27FC236}">
                    <a16:creationId xmlns:a16="http://schemas.microsoft.com/office/drawing/2014/main" id="{93007E42-B02E-47AB-8D32-D0B9F5048AFE}"/>
                  </a:ext>
                </a:extLst>
              </p:cNvPr>
              <p:cNvSpPr/>
              <p:nvPr/>
            </p:nvSpPr>
            <p:spPr>
              <a:xfrm>
                <a:off x="-939706" y="7143158"/>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241" name="Freeform: Shape 240">
                <a:extLst>
                  <a:ext uri="{FF2B5EF4-FFF2-40B4-BE49-F238E27FC236}">
                    <a16:creationId xmlns:a16="http://schemas.microsoft.com/office/drawing/2014/main" id="{376FD4D4-6D05-46D4-A47D-9F58044CB372}"/>
                  </a:ext>
                </a:extLst>
              </p:cNvPr>
              <p:cNvSpPr/>
              <p:nvPr/>
            </p:nvSpPr>
            <p:spPr>
              <a:xfrm>
                <a:off x="-1130314" y="7572027"/>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nvGrpSpPr>
            <p:cNvPr id="234" name="Graphic 178" descr="User with solid fill">
              <a:extLst>
                <a:ext uri="{FF2B5EF4-FFF2-40B4-BE49-F238E27FC236}">
                  <a16:creationId xmlns:a16="http://schemas.microsoft.com/office/drawing/2014/main" id="{1808AB51-2D93-4DC7-9520-03C6F7ECB328}"/>
                </a:ext>
              </a:extLst>
            </p:cNvPr>
            <p:cNvGrpSpPr/>
            <p:nvPr/>
          </p:nvGrpSpPr>
          <p:grpSpPr>
            <a:xfrm>
              <a:off x="-2286180" y="7143158"/>
              <a:ext cx="762434" cy="810086"/>
              <a:chOff x="-2286180" y="7143158"/>
              <a:chExt cx="762434" cy="810086"/>
            </a:xfrm>
            <a:solidFill>
              <a:srgbClr val="238E24"/>
            </a:solidFill>
          </p:grpSpPr>
          <p:sp>
            <p:nvSpPr>
              <p:cNvPr id="238" name="Freeform: Shape 237">
                <a:extLst>
                  <a:ext uri="{FF2B5EF4-FFF2-40B4-BE49-F238E27FC236}">
                    <a16:creationId xmlns:a16="http://schemas.microsoft.com/office/drawing/2014/main" id="{543E83C1-578C-4738-9983-C8009287C868}"/>
                  </a:ext>
                </a:extLst>
              </p:cNvPr>
              <p:cNvSpPr/>
              <p:nvPr/>
            </p:nvSpPr>
            <p:spPr>
              <a:xfrm>
                <a:off x="-2095572" y="7143158"/>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239" name="Freeform: Shape 238">
                <a:extLst>
                  <a:ext uri="{FF2B5EF4-FFF2-40B4-BE49-F238E27FC236}">
                    <a16:creationId xmlns:a16="http://schemas.microsoft.com/office/drawing/2014/main" id="{DBA5FD77-DD3F-4D0B-95E3-A91C03C670BB}"/>
                  </a:ext>
                </a:extLst>
              </p:cNvPr>
              <p:cNvSpPr/>
              <p:nvPr/>
            </p:nvSpPr>
            <p:spPr>
              <a:xfrm>
                <a:off x="-2286180" y="7572027"/>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nvGrpSpPr>
            <p:cNvPr id="235" name="Graphic 179" descr="User with solid fill">
              <a:extLst>
                <a:ext uri="{FF2B5EF4-FFF2-40B4-BE49-F238E27FC236}">
                  <a16:creationId xmlns:a16="http://schemas.microsoft.com/office/drawing/2014/main" id="{088063B0-3929-414E-A0B9-0C62F7259331}"/>
                </a:ext>
              </a:extLst>
            </p:cNvPr>
            <p:cNvGrpSpPr/>
            <p:nvPr/>
          </p:nvGrpSpPr>
          <p:grpSpPr>
            <a:xfrm>
              <a:off x="-1700526" y="7197046"/>
              <a:ext cx="762434" cy="810086"/>
              <a:chOff x="-1700526" y="7197046"/>
              <a:chExt cx="762434" cy="810086"/>
            </a:xfrm>
            <a:solidFill>
              <a:srgbClr val="238E24"/>
            </a:solidFill>
          </p:grpSpPr>
          <p:sp>
            <p:nvSpPr>
              <p:cNvPr id="236" name="Freeform: Shape 235">
                <a:extLst>
                  <a:ext uri="{FF2B5EF4-FFF2-40B4-BE49-F238E27FC236}">
                    <a16:creationId xmlns:a16="http://schemas.microsoft.com/office/drawing/2014/main" id="{5E2EFBFA-DCA1-45F5-80BE-C7A639D19326}"/>
                  </a:ext>
                </a:extLst>
              </p:cNvPr>
              <p:cNvSpPr/>
              <p:nvPr/>
            </p:nvSpPr>
            <p:spPr>
              <a:xfrm>
                <a:off x="-1509918" y="7197046"/>
                <a:ext cx="381217" cy="381217"/>
              </a:xfrm>
              <a:custGeom>
                <a:avLst/>
                <a:gdLst>
                  <a:gd name="connsiteX0" fmla="*/ 381217 w 381217"/>
                  <a:gd name="connsiteY0" fmla="*/ 190609 h 381217"/>
                  <a:gd name="connsiteX1" fmla="*/ 190609 w 381217"/>
                  <a:gd name="connsiteY1" fmla="*/ 381217 h 381217"/>
                  <a:gd name="connsiteX2" fmla="*/ 0 w 381217"/>
                  <a:gd name="connsiteY2" fmla="*/ 190609 h 381217"/>
                  <a:gd name="connsiteX3" fmla="*/ 190609 w 381217"/>
                  <a:gd name="connsiteY3" fmla="*/ 0 h 381217"/>
                  <a:gd name="connsiteX4" fmla="*/ 381217 w 381217"/>
                  <a:gd name="connsiteY4" fmla="*/ 190609 h 381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217" h="381217">
                    <a:moveTo>
                      <a:pt x="381217" y="190609"/>
                    </a:moveTo>
                    <a:cubicBezTo>
                      <a:pt x="381217" y="295879"/>
                      <a:pt x="295879" y="381217"/>
                      <a:pt x="190609" y="381217"/>
                    </a:cubicBezTo>
                    <a:cubicBezTo>
                      <a:pt x="85338" y="381217"/>
                      <a:pt x="0" y="295879"/>
                      <a:pt x="0" y="190609"/>
                    </a:cubicBezTo>
                    <a:cubicBezTo>
                      <a:pt x="0" y="85338"/>
                      <a:pt x="85338" y="0"/>
                      <a:pt x="190609" y="0"/>
                    </a:cubicBezTo>
                    <a:cubicBezTo>
                      <a:pt x="295879" y="0"/>
                      <a:pt x="381217" y="85338"/>
                      <a:pt x="381217" y="190609"/>
                    </a:cubicBezTo>
                    <a:close/>
                  </a:path>
                </a:pathLst>
              </a:custGeom>
              <a:solidFill>
                <a:srgbClr val="238E24"/>
              </a:solidFill>
              <a:ln w="11906" cap="flat">
                <a:noFill/>
                <a:prstDash val="solid"/>
                <a:miter/>
              </a:ln>
            </p:spPr>
            <p:txBody>
              <a:bodyPr rtlCol="0" anchor="ctr"/>
              <a:lstStyle/>
              <a:p>
                <a:endParaRPr lang="en-GB"/>
              </a:p>
            </p:txBody>
          </p:sp>
          <p:sp>
            <p:nvSpPr>
              <p:cNvPr id="237" name="Freeform: Shape 236">
                <a:extLst>
                  <a:ext uri="{FF2B5EF4-FFF2-40B4-BE49-F238E27FC236}">
                    <a16:creationId xmlns:a16="http://schemas.microsoft.com/office/drawing/2014/main" id="{24657508-8FE7-423C-8E03-F89C869D4173}"/>
                  </a:ext>
                </a:extLst>
              </p:cNvPr>
              <p:cNvSpPr/>
              <p:nvPr/>
            </p:nvSpPr>
            <p:spPr>
              <a:xfrm>
                <a:off x="-1700526" y="7625915"/>
                <a:ext cx="762434" cy="381217"/>
              </a:xfrm>
              <a:custGeom>
                <a:avLst/>
                <a:gdLst>
                  <a:gd name="connsiteX0" fmla="*/ 762434 w 762434"/>
                  <a:gd name="connsiteY0" fmla="*/ 381217 h 381217"/>
                  <a:gd name="connsiteX1" fmla="*/ 762434 w 762434"/>
                  <a:gd name="connsiteY1" fmla="*/ 190609 h 381217"/>
                  <a:gd name="connsiteX2" fmla="*/ 724312 w 762434"/>
                  <a:gd name="connsiteY2" fmla="*/ 114365 h 381217"/>
                  <a:gd name="connsiteX3" fmla="*/ 538469 w 762434"/>
                  <a:gd name="connsiteY3" fmla="*/ 23826 h 381217"/>
                  <a:gd name="connsiteX4" fmla="*/ 381217 w 762434"/>
                  <a:gd name="connsiteY4" fmla="*/ 0 h 381217"/>
                  <a:gd name="connsiteX5" fmla="*/ 223965 w 762434"/>
                  <a:gd name="connsiteY5" fmla="*/ 23826 h 381217"/>
                  <a:gd name="connsiteX6" fmla="*/ 38122 w 762434"/>
                  <a:gd name="connsiteY6" fmla="*/ 114365 h 381217"/>
                  <a:gd name="connsiteX7" fmla="*/ 0 w 762434"/>
                  <a:gd name="connsiteY7" fmla="*/ 190609 h 381217"/>
                  <a:gd name="connsiteX8" fmla="*/ 0 w 762434"/>
                  <a:gd name="connsiteY8" fmla="*/ 381217 h 381217"/>
                  <a:gd name="connsiteX9" fmla="*/ 762434 w 762434"/>
                  <a:gd name="connsiteY9" fmla="*/ 381217 h 381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434" h="381217">
                    <a:moveTo>
                      <a:pt x="762434" y="381217"/>
                    </a:moveTo>
                    <a:lnTo>
                      <a:pt x="762434" y="190609"/>
                    </a:lnTo>
                    <a:cubicBezTo>
                      <a:pt x="762434" y="162017"/>
                      <a:pt x="748138" y="133426"/>
                      <a:pt x="724312" y="114365"/>
                    </a:cubicBezTo>
                    <a:cubicBezTo>
                      <a:pt x="671895" y="71478"/>
                      <a:pt x="605182" y="42887"/>
                      <a:pt x="538469" y="23826"/>
                    </a:cubicBezTo>
                    <a:cubicBezTo>
                      <a:pt x="490817" y="9530"/>
                      <a:pt x="438400" y="0"/>
                      <a:pt x="381217" y="0"/>
                    </a:cubicBezTo>
                    <a:cubicBezTo>
                      <a:pt x="328800" y="0"/>
                      <a:pt x="276382" y="9530"/>
                      <a:pt x="223965" y="23826"/>
                    </a:cubicBezTo>
                    <a:cubicBezTo>
                      <a:pt x="157252" y="42887"/>
                      <a:pt x="90539" y="76243"/>
                      <a:pt x="38122" y="114365"/>
                    </a:cubicBezTo>
                    <a:cubicBezTo>
                      <a:pt x="14296" y="133426"/>
                      <a:pt x="0" y="162017"/>
                      <a:pt x="0" y="190609"/>
                    </a:cubicBezTo>
                    <a:lnTo>
                      <a:pt x="0" y="381217"/>
                    </a:lnTo>
                    <a:lnTo>
                      <a:pt x="762434" y="381217"/>
                    </a:lnTo>
                    <a:close/>
                  </a:path>
                </a:pathLst>
              </a:custGeom>
              <a:solidFill>
                <a:srgbClr val="238E24"/>
              </a:solidFill>
              <a:ln w="11906" cap="flat">
                <a:noFill/>
                <a:prstDash val="solid"/>
                <a:miter/>
              </a:ln>
            </p:spPr>
            <p:txBody>
              <a:bodyPr rtlCol="0" anchor="ctr"/>
              <a:lstStyle/>
              <a:p>
                <a:endParaRPr lang="en-GB"/>
              </a:p>
            </p:txBody>
          </p:sp>
        </p:grpSp>
      </p:grpSp>
      <p:sp>
        <p:nvSpPr>
          <p:cNvPr id="244" name="TextBox 243">
            <a:extLst>
              <a:ext uri="{FF2B5EF4-FFF2-40B4-BE49-F238E27FC236}">
                <a16:creationId xmlns:a16="http://schemas.microsoft.com/office/drawing/2014/main" id="{F5CE3245-F794-4383-AF0A-9BB767DA6161}"/>
              </a:ext>
            </a:extLst>
          </p:cNvPr>
          <p:cNvSpPr txBox="1"/>
          <p:nvPr/>
        </p:nvSpPr>
        <p:spPr>
          <a:xfrm>
            <a:off x="2678999" y="7363831"/>
            <a:ext cx="1657620" cy="369332"/>
          </a:xfrm>
          <a:prstGeom prst="rect">
            <a:avLst/>
          </a:prstGeom>
          <a:noFill/>
        </p:spPr>
        <p:txBody>
          <a:bodyPr wrap="square">
            <a:spAutoFit/>
          </a:bodyPr>
          <a:lstStyle/>
          <a:p>
            <a:pPr algn="ctr"/>
            <a:r>
              <a:rPr lang="en-US" sz="1800" dirty="0">
                <a:solidFill>
                  <a:srgbClr val="238E24"/>
                </a:solidFill>
              </a:rPr>
              <a:t>Salvation</a:t>
            </a:r>
            <a:endParaRPr lang="en-GB" sz="1800" dirty="0">
              <a:solidFill>
                <a:srgbClr val="238E24"/>
              </a:solidFill>
            </a:endParaRPr>
          </a:p>
        </p:txBody>
      </p:sp>
      <p:sp>
        <p:nvSpPr>
          <p:cNvPr id="245" name="TextBox 244">
            <a:extLst>
              <a:ext uri="{FF2B5EF4-FFF2-40B4-BE49-F238E27FC236}">
                <a16:creationId xmlns:a16="http://schemas.microsoft.com/office/drawing/2014/main" id="{9AD337FD-E631-434F-A424-CF0ED4EFDA66}"/>
              </a:ext>
            </a:extLst>
          </p:cNvPr>
          <p:cNvSpPr txBox="1"/>
          <p:nvPr/>
        </p:nvSpPr>
        <p:spPr>
          <a:xfrm>
            <a:off x="4399447" y="6542657"/>
            <a:ext cx="1657620" cy="369332"/>
          </a:xfrm>
          <a:prstGeom prst="rect">
            <a:avLst/>
          </a:prstGeom>
          <a:noFill/>
        </p:spPr>
        <p:txBody>
          <a:bodyPr wrap="square">
            <a:spAutoFit/>
          </a:bodyPr>
          <a:lstStyle/>
          <a:p>
            <a:pPr algn="ctr"/>
            <a:r>
              <a:rPr lang="en-US" dirty="0">
                <a:solidFill>
                  <a:srgbClr val="238E24"/>
                </a:solidFill>
              </a:rPr>
              <a:t>Freedom</a:t>
            </a:r>
            <a:endParaRPr lang="en-GB" sz="1800" dirty="0">
              <a:solidFill>
                <a:srgbClr val="238E24"/>
              </a:solidFill>
            </a:endParaRPr>
          </a:p>
        </p:txBody>
      </p:sp>
      <p:pic>
        <p:nvPicPr>
          <p:cNvPr id="4" name="Picture 3">
            <a:extLst>
              <a:ext uri="{FF2B5EF4-FFF2-40B4-BE49-F238E27FC236}">
                <a16:creationId xmlns:a16="http://schemas.microsoft.com/office/drawing/2014/main" id="{697A6081-6F80-408B-A145-04B826CC2D86}"/>
              </a:ext>
            </a:extLst>
          </p:cNvPr>
          <p:cNvPicPr>
            <a:picLocks noChangeAspect="1"/>
          </p:cNvPicPr>
          <p:nvPr/>
        </p:nvPicPr>
        <p:blipFill>
          <a:blip r:embed="rId6"/>
          <a:stretch>
            <a:fillRect/>
          </a:stretch>
        </p:blipFill>
        <p:spPr>
          <a:xfrm>
            <a:off x="4566880" y="3893838"/>
            <a:ext cx="1326804" cy="1114708"/>
          </a:xfrm>
          <a:prstGeom prst="rect">
            <a:avLst/>
          </a:prstGeom>
        </p:spPr>
      </p:pic>
      <p:sp>
        <p:nvSpPr>
          <p:cNvPr id="104" name="TextBox 103">
            <a:extLst>
              <a:ext uri="{FF2B5EF4-FFF2-40B4-BE49-F238E27FC236}">
                <a16:creationId xmlns:a16="http://schemas.microsoft.com/office/drawing/2014/main" id="{8875D9DE-70F6-4600-A512-C7671E1DC08C}"/>
              </a:ext>
            </a:extLst>
          </p:cNvPr>
          <p:cNvSpPr txBox="1"/>
          <p:nvPr/>
        </p:nvSpPr>
        <p:spPr>
          <a:xfrm>
            <a:off x="2613503" y="3576715"/>
            <a:ext cx="1769483" cy="369332"/>
          </a:xfrm>
          <a:prstGeom prst="rect">
            <a:avLst/>
          </a:prstGeom>
          <a:noFill/>
        </p:spPr>
        <p:txBody>
          <a:bodyPr wrap="square">
            <a:spAutoFit/>
          </a:bodyPr>
          <a:lstStyle/>
          <a:p>
            <a:pPr algn="ctr"/>
            <a:r>
              <a:rPr lang="en-US" sz="1800" dirty="0">
                <a:solidFill>
                  <a:srgbClr val="238E24"/>
                </a:solidFill>
              </a:rPr>
              <a:t>Justice</a:t>
            </a:r>
            <a:endParaRPr lang="en-GB" sz="1800" dirty="0">
              <a:solidFill>
                <a:srgbClr val="238E24"/>
              </a:solidFill>
            </a:endParaRPr>
          </a:p>
        </p:txBody>
      </p:sp>
      <p:pic>
        <p:nvPicPr>
          <p:cNvPr id="7" name="Graphic 6" descr="Life ring with solid fill">
            <a:extLst>
              <a:ext uri="{FF2B5EF4-FFF2-40B4-BE49-F238E27FC236}">
                <a16:creationId xmlns:a16="http://schemas.microsoft.com/office/drawing/2014/main" id="{06ADCF08-3A66-45E9-A79B-3EEC8F5EC0B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51574" y="6057469"/>
            <a:ext cx="1473946" cy="1473946"/>
          </a:xfrm>
          <a:prstGeom prst="rect">
            <a:avLst/>
          </a:prstGeom>
        </p:spPr>
      </p:pic>
      <p:pic>
        <p:nvPicPr>
          <p:cNvPr id="10" name="Graphic 9" descr="Weights Uneven with solid fill">
            <a:extLst>
              <a:ext uri="{FF2B5EF4-FFF2-40B4-BE49-F238E27FC236}">
                <a16:creationId xmlns:a16="http://schemas.microsoft.com/office/drawing/2014/main" id="{FBE6B235-2408-468F-87B7-9E452C95D0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09263" y="2166119"/>
            <a:ext cx="1507234" cy="1507234"/>
          </a:xfrm>
          <a:prstGeom prst="rect">
            <a:avLst/>
          </a:prstGeom>
        </p:spPr>
      </p:pic>
      <p:sp>
        <p:nvSpPr>
          <p:cNvPr id="110" name="Freeform: Shape 109">
            <a:extLst>
              <a:ext uri="{FF2B5EF4-FFF2-40B4-BE49-F238E27FC236}">
                <a16:creationId xmlns:a16="http://schemas.microsoft.com/office/drawing/2014/main" id="{26050CB0-68A3-492E-B9DF-23962755633D}"/>
              </a:ext>
            </a:extLst>
          </p:cNvPr>
          <p:cNvSpPr/>
          <p:nvPr/>
        </p:nvSpPr>
        <p:spPr>
          <a:xfrm>
            <a:off x="2955185" y="4299148"/>
            <a:ext cx="1009288" cy="1224382"/>
          </a:xfrm>
          <a:custGeom>
            <a:avLst/>
            <a:gdLst/>
            <a:ahLst/>
            <a:cxnLst/>
            <a:rect l="l" t="t" r="r" b="b"/>
            <a:pathLst>
              <a:path w="1297651" h="1574200">
                <a:moveTo>
                  <a:pt x="838331" y="686097"/>
                </a:moveTo>
                <a:cubicBezTo>
                  <a:pt x="826177" y="686097"/>
                  <a:pt x="816565" y="686469"/>
                  <a:pt x="809496" y="687213"/>
                </a:cubicBezTo>
                <a:cubicBezTo>
                  <a:pt x="802426" y="687958"/>
                  <a:pt x="797279" y="689198"/>
                  <a:pt x="794055" y="690934"/>
                </a:cubicBezTo>
                <a:cubicBezTo>
                  <a:pt x="790830" y="692670"/>
                  <a:pt x="789280" y="695089"/>
                  <a:pt x="789404" y="698189"/>
                </a:cubicBezTo>
                <a:cubicBezTo>
                  <a:pt x="789528" y="701290"/>
                  <a:pt x="790706" y="705073"/>
                  <a:pt x="792938" y="709538"/>
                </a:cubicBezTo>
                <a:lnTo>
                  <a:pt x="877770" y="862831"/>
                </a:lnTo>
                <a:lnTo>
                  <a:pt x="785869" y="1026170"/>
                </a:lnTo>
                <a:cubicBezTo>
                  <a:pt x="783637" y="1030386"/>
                  <a:pt x="782582" y="1033859"/>
                  <a:pt x="782706" y="1036587"/>
                </a:cubicBezTo>
                <a:cubicBezTo>
                  <a:pt x="782830" y="1039316"/>
                  <a:pt x="784381" y="1041548"/>
                  <a:pt x="787357" y="1043285"/>
                </a:cubicBezTo>
                <a:cubicBezTo>
                  <a:pt x="790334" y="1045021"/>
                  <a:pt x="795047" y="1046199"/>
                  <a:pt x="801496" y="1046819"/>
                </a:cubicBezTo>
                <a:cubicBezTo>
                  <a:pt x="807945" y="1047440"/>
                  <a:pt x="816627" y="1047750"/>
                  <a:pt x="827541" y="1047750"/>
                </a:cubicBezTo>
                <a:cubicBezTo>
                  <a:pt x="837959" y="1047750"/>
                  <a:pt x="846392" y="1047564"/>
                  <a:pt x="852842" y="1047192"/>
                </a:cubicBezTo>
                <a:cubicBezTo>
                  <a:pt x="859291" y="1046819"/>
                  <a:pt x="864314" y="1046075"/>
                  <a:pt x="867911" y="1044959"/>
                </a:cubicBezTo>
                <a:cubicBezTo>
                  <a:pt x="871507" y="1043843"/>
                  <a:pt x="874174" y="1042479"/>
                  <a:pt x="875910" y="1040866"/>
                </a:cubicBezTo>
                <a:cubicBezTo>
                  <a:pt x="877646" y="1039254"/>
                  <a:pt x="879011" y="1037208"/>
                  <a:pt x="880003" y="1034727"/>
                </a:cubicBezTo>
                <a:lnTo>
                  <a:pt x="941394" y="916781"/>
                </a:lnTo>
                <a:lnTo>
                  <a:pt x="1002786" y="1034727"/>
                </a:lnTo>
                <a:cubicBezTo>
                  <a:pt x="1003778" y="1037208"/>
                  <a:pt x="1005205" y="1039254"/>
                  <a:pt x="1007065" y="1040866"/>
                </a:cubicBezTo>
                <a:cubicBezTo>
                  <a:pt x="1008925" y="1042479"/>
                  <a:pt x="1011778" y="1043843"/>
                  <a:pt x="1015622" y="1044959"/>
                </a:cubicBezTo>
                <a:cubicBezTo>
                  <a:pt x="1019467" y="1046075"/>
                  <a:pt x="1024800" y="1046819"/>
                  <a:pt x="1031621" y="1047192"/>
                </a:cubicBezTo>
                <a:cubicBezTo>
                  <a:pt x="1038443" y="1047564"/>
                  <a:pt x="1047434" y="1047750"/>
                  <a:pt x="1058597" y="1047750"/>
                </a:cubicBezTo>
                <a:cubicBezTo>
                  <a:pt x="1070503" y="1047750"/>
                  <a:pt x="1080053" y="1047440"/>
                  <a:pt x="1087246" y="1046819"/>
                </a:cubicBezTo>
                <a:cubicBezTo>
                  <a:pt x="1094439" y="1046199"/>
                  <a:pt x="1099772" y="1045021"/>
                  <a:pt x="1103245" y="1043285"/>
                </a:cubicBezTo>
                <a:cubicBezTo>
                  <a:pt x="1106718" y="1041548"/>
                  <a:pt x="1108516" y="1039316"/>
                  <a:pt x="1108640" y="1036587"/>
                </a:cubicBezTo>
                <a:cubicBezTo>
                  <a:pt x="1108764" y="1033859"/>
                  <a:pt x="1107834" y="1030386"/>
                  <a:pt x="1105850" y="1026170"/>
                </a:cubicBezTo>
                <a:lnTo>
                  <a:pt x="1014692" y="860226"/>
                </a:lnTo>
                <a:lnTo>
                  <a:pt x="1097292" y="709538"/>
                </a:lnTo>
                <a:cubicBezTo>
                  <a:pt x="1100020" y="704577"/>
                  <a:pt x="1101447" y="700546"/>
                  <a:pt x="1101571" y="697445"/>
                </a:cubicBezTo>
                <a:cubicBezTo>
                  <a:pt x="1101695" y="694345"/>
                  <a:pt x="1100330" y="691926"/>
                  <a:pt x="1097478" y="690190"/>
                </a:cubicBezTo>
                <a:cubicBezTo>
                  <a:pt x="1094625" y="688454"/>
                  <a:pt x="1089912" y="687337"/>
                  <a:pt x="1083339" y="686841"/>
                </a:cubicBezTo>
                <a:cubicBezTo>
                  <a:pt x="1076766" y="686345"/>
                  <a:pt x="1068022" y="686097"/>
                  <a:pt x="1057108" y="686097"/>
                </a:cubicBezTo>
                <a:cubicBezTo>
                  <a:pt x="1047434" y="686097"/>
                  <a:pt x="1039807" y="686345"/>
                  <a:pt x="1034226" y="686841"/>
                </a:cubicBezTo>
                <a:cubicBezTo>
                  <a:pt x="1028645" y="687337"/>
                  <a:pt x="1024242" y="688082"/>
                  <a:pt x="1021017" y="689074"/>
                </a:cubicBezTo>
                <a:cubicBezTo>
                  <a:pt x="1017793" y="690066"/>
                  <a:pt x="1015436" y="691306"/>
                  <a:pt x="1013948" y="692794"/>
                </a:cubicBezTo>
                <a:cubicBezTo>
                  <a:pt x="1012460" y="694283"/>
                  <a:pt x="1011344" y="696019"/>
                  <a:pt x="1010600" y="698003"/>
                </a:cubicBezTo>
                <a:lnTo>
                  <a:pt x="951812" y="808880"/>
                </a:lnTo>
                <a:lnTo>
                  <a:pt x="892653" y="698003"/>
                </a:lnTo>
                <a:cubicBezTo>
                  <a:pt x="891413" y="695523"/>
                  <a:pt x="889925" y="693477"/>
                  <a:pt x="888188" y="691864"/>
                </a:cubicBezTo>
                <a:cubicBezTo>
                  <a:pt x="886452" y="690252"/>
                  <a:pt x="883724" y="689074"/>
                  <a:pt x="880003" y="688330"/>
                </a:cubicBezTo>
                <a:cubicBezTo>
                  <a:pt x="876282" y="687585"/>
                  <a:pt x="871135" y="687027"/>
                  <a:pt x="864562" y="686655"/>
                </a:cubicBezTo>
                <a:cubicBezTo>
                  <a:pt x="857989" y="686283"/>
                  <a:pt x="849245" y="686097"/>
                  <a:pt x="838331" y="686097"/>
                </a:cubicBezTo>
                <a:close/>
                <a:moveTo>
                  <a:pt x="480623" y="564058"/>
                </a:moveTo>
                <a:cubicBezTo>
                  <a:pt x="472437" y="564058"/>
                  <a:pt x="465554" y="566477"/>
                  <a:pt x="459973" y="571313"/>
                </a:cubicBezTo>
                <a:cubicBezTo>
                  <a:pt x="454392" y="576150"/>
                  <a:pt x="451601" y="584026"/>
                  <a:pt x="451601" y="594940"/>
                </a:cubicBezTo>
                <a:lnTo>
                  <a:pt x="451601" y="1014635"/>
                </a:lnTo>
                <a:cubicBezTo>
                  <a:pt x="451601" y="1025549"/>
                  <a:pt x="454392" y="1033425"/>
                  <a:pt x="459973" y="1038262"/>
                </a:cubicBezTo>
                <a:cubicBezTo>
                  <a:pt x="465554" y="1043099"/>
                  <a:pt x="472437" y="1045517"/>
                  <a:pt x="480623" y="1045517"/>
                </a:cubicBezTo>
                <a:lnTo>
                  <a:pt x="722468" y="1045517"/>
                </a:lnTo>
                <a:cubicBezTo>
                  <a:pt x="724701" y="1045517"/>
                  <a:pt x="726747" y="1044835"/>
                  <a:pt x="728607" y="1043471"/>
                </a:cubicBezTo>
                <a:cubicBezTo>
                  <a:pt x="730468" y="1042106"/>
                  <a:pt x="732018" y="1039936"/>
                  <a:pt x="733258" y="1036960"/>
                </a:cubicBezTo>
                <a:cubicBezTo>
                  <a:pt x="734499" y="1033983"/>
                  <a:pt x="735429" y="1030076"/>
                  <a:pt x="736049" y="1025239"/>
                </a:cubicBezTo>
                <a:cubicBezTo>
                  <a:pt x="736669" y="1020402"/>
                  <a:pt x="736979" y="1014387"/>
                  <a:pt x="736979" y="1007194"/>
                </a:cubicBezTo>
                <a:cubicBezTo>
                  <a:pt x="736979" y="1000000"/>
                  <a:pt x="736669" y="993985"/>
                  <a:pt x="736049" y="989148"/>
                </a:cubicBezTo>
                <a:cubicBezTo>
                  <a:pt x="735429" y="984312"/>
                  <a:pt x="734499" y="980405"/>
                  <a:pt x="733258" y="977428"/>
                </a:cubicBezTo>
                <a:cubicBezTo>
                  <a:pt x="732018" y="974452"/>
                  <a:pt x="730468" y="972281"/>
                  <a:pt x="728607" y="970917"/>
                </a:cubicBezTo>
                <a:cubicBezTo>
                  <a:pt x="726747" y="969553"/>
                  <a:pt x="724701" y="968871"/>
                  <a:pt x="722468" y="968871"/>
                </a:cubicBezTo>
                <a:lnTo>
                  <a:pt x="549083" y="968871"/>
                </a:lnTo>
                <a:lnTo>
                  <a:pt x="549083" y="833065"/>
                </a:lnTo>
                <a:lnTo>
                  <a:pt x="694563" y="833065"/>
                </a:lnTo>
                <a:cubicBezTo>
                  <a:pt x="696795" y="833065"/>
                  <a:pt x="698842" y="832445"/>
                  <a:pt x="700702" y="831205"/>
                </a:cubicBezTo>
                <a:cubicBezTo>
                  <a:pt x="702563" y="829964"/>
                  <a:pt x="704113" y="827918"/>
                  <a:pt x="705353" y="825065"/>
                </a:cubicBezTo>
                <a:cubicBezTo>
                  <a:pt x="706593" y="822213"/>
                  <a:pt x="707523" y="818430"/>
                  <a:pt x="708144" y="813717"/>
                </a:cubicBezTo>
                <a:cubicBezTo>
                  <a:pt x="708764" y="809004"/>
                  <a:pt x="709074" y="803051"/>
                  <a:pt x="709074" y="795858"/>
                </a:cubicBezTo>
                <a:cubicBezTo>
                  <a:pt x="709074" y="788913"/>
                  <a:pt x="708764" y="783022"/>
                  <a:pt x="708144" y="778185"/>
                </a:cubicBezTo>
                <a:cubicBezTo>
                  <a:pt x="707523" y="773348"/>
                  <a:pt x="706593" y="769503"/>
                  <a:pt x="705353" y="766650"/>
                </a:cubicBezTo>
                <a:cubicBezTo>
                  <a:pt x="704113" y="763798"/>
                  <a:pt x="702563" y="761689"/>
                  <a:pt x="700702" y="760325"/>
                </a:cubicBezTo>
                <a:cubicBezTo>
                  <a:pt x="698842" y="758961"/>
                  <a:pt x="696795" y="758279"/>
                  <a:pt x="694563" y="758279"/>
                </a:cubicBezTo>
                <a:lnTo>
                  <a:pt x="549083" y="758279"/>
                </a:lnTo>
                <a:lnTo>
                  <a:pt x="549083" y="640705"/>
                </a:lnTo>
                <a:lnTo>
                  <a:pt x="720980" y="640705"/>
                </a:lnTo>
                <a:cubicBezTo>
                  <a:pt x="723212" y="640705"/>
                  <a:pt x="725197" y="640022"/>
                  <a:pt x="726933" y="638658"/>
                </a:cubicBezTo>
                <a:cubicBezTo>
                  <a:pt x="728669" y="637294"/>
                  <a:pt x="730158" y="635124"/>
                  <a:pt x="731398" y="632147"/>
                </a:cubicBezTo>
                <a:cubicBezTo>
                  <a:pt x="732638" y="629170"/>
                  <a:pt x="733568" y="625264"/>
                  <a:pt x="734188" y="620427"/>
                </a:cubicBezTo>
                <a:cubicBezTo>
                  <a:pt x="734809" y="615590"/>
                  <a:pt x="735119" y="609699"/>
                  <a:pt x="735119" y="602753"/>
                </a:cubicBezTo>
                <a:cubicBezTo>
                  <a:pt x="735119" y="595312"/>
                  <a:pt x="734809" y="589173"/>
                  <a:pt x="734188" y="584336"/>
                </a:cubicBezTo>
                <a:cubicBezTo>
                  <a:pt x="733568" y="579499"/>
                  <a:pt x="732638" y="575530"/>
                  <a:pt x="731398" y="572430"/>
                </a:cubicBezTo>
                <a:cubicBezTo>
                  <a:pt x="730158" y="569329"/>
                  <a:pt x="728669" y="567159"/>
                  <a:pt x="726933" y="565918"/>
                </a:cubicBezTo>
                <a:cubicBezTo>
                  <a:pt x="725197" y="564678"/>
                  <a:pt x="723212" y="564058"/>
                  <a:pt x="720980" y="564058"/>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12" name="Group 111">
            <a:extLst>
              <a:ext uri="{FF2B5EF4-FFF2-40B4-BE49-F238E27FC236}">
                <a16:creationId xmlns:a16="http://schemas.microsoft.com/office/drawing/2014/main" id="{14F4C6DF-D863-418B-A444-BF46CA86FC63}"/>
              </a:ext>
            </a:extLst>
          </p:cNvPr>
          <p:cNvGrpSpPr/>
          <p:nvPr/>
        </p:nvGrpSpPr>
        <p:grpSpPr>
          <a:xfrm>
            <a:off x="4620628" y="5317028"/>
            <a:ext cx="1223624" cy="1138772"/>
            <a:chOff x="-3895249" y="4284397"/>
            <a:chExt cx="1078217" cy="1003450"/>
          </a:xfrm>
          <a:solidFill>
            <a:srgbClr val="238E24"/>
          </a:solidFill>
        </p:grpSpPr>
        <p:sp>
          <p:nvSpPr>
            <p:cNvPr id="113" name="Freeform: Shape 112" descr="Link with solid fill">
              <a:extLst>
                <a:ext uri="{FF2B5EF4-FFF2-40B4-BE49-F238E27FC236}">
                  <a16:creationId xmlns:a16="http://schemas.microsoft.com/office/drawing/2014/main" id="{130D10DD-66BB-4120-A88C-EB4669DEDEA1}"/>
                </a:ext>
              </a:extLst>
            </p:cNvPr>
            <p:cNvSpPr/>
            <p:nvPr/>
          </p:nvSpPr>
          <p:spPr>
            <a:xfrm>
              <a:off x="-3749175" y="4394441"/>
              <a:ext cx="794927" cy="794061"/>
            </a:xfrm>
            <a:custGeom>
              <a:avLst/>
              <a:gdLst>
                <a:gd name="connsiteX0" fmla="*/ 545200 w 794927"/>
                <a:gd name="connsiteY0" fmla="*/ 354285 h 794061"/>
                <a:gd name="connsiteX1" fmla="*/ 650478 w 794927"/>
                <a:gd name="connsiteY1" fmla="*/ 404685 h 794061"/>
                <a:gd name="connsiteX2" fmla="*/ 748681 w 794927"/>
                <a:gd name="connsiteY2" fmla="*/ 502887 h 794061"/>
                <a:gd name="connsiteX3" fmla="*/ 744059 w 794927"/>
                <a:gd name="connsiteY3" fmla="*/ 743193 h 794061"/>
                <a:gd name="connsiteX4" fmla="*/ 503753 w 794927"/>
                <a:gd name="connsiteY4" fmla="*/ 747815 h 794061"/>
                <a:gd name="connsiteX5" fmla="*/ 405551 w 794927"/>
                <a:gd name="connsiteY5" fmla="*/ 649612 h 794061"/>
                <a:gd name="connsiteX6" fmla="*/ 359898 w 794927"/>
                <a:gd name="connsiteY6" fmla="*/ 485846 h 794061"/>
                <a:gd name="connsiteX7" fmla="*/ 376609 w 794927"/>
                <a:gd name="connsiteY7" fmla="*/ 447359 h 794061"/>
                <a:gd name="connsiteX8" fmla="*/ 428761 w 794927"/>
                <a:gd name="connsiteY8" fmla="*/ 505000 h 794061"/>
                <a:gd name="connsiteX9" fmla="*/ 425986 w 794927"/>
                <a:gd name="connsiteY9" fmla="*/ 513844 h 794061"/>
                <a:gd name="connsiteX10" fmla="*/ 455230 w 794927"/>
                <a:gd name="connsiteY10" fmla="*/ 601089 h 794061"/>
                <a:gd name="connsiteX11" fmla="*/ 553431 w 794927"/>
                <a:gd name="connsiteY11" fmla="*/ 699291 h 794061"/>
                <a:gd name="connsiteX12" fmla="*/ 700157 w 794927"/>
                <a:gd name="connsiteY12" fmla="*/ 699291 h 794061"/>
                <a:gd name="connsiteX13" fmla="*/ 701312 w 794927"/>
                <a:gd name="connsiteY13" fmla="*/ 552565 h 794061"/>
                <a:gd name="connsiteX14" fmla="*/ 603111 w 794927"/>
                <a:gd name="connsiteY14" fmla="*/ 454364 h 794061"/>
                <a:gd name="connsiteX15" fmla="*/ 515866 w 794927"/>
                <a:gd name="connsiteY15" fmla="*/ 424633 h 794061"/>
                <a:gd name="connsiteX16" fmla="*/ 505707 w 794927"/>
                <a:gd name="connsiteY16" fmla="*/ 427599 h 794061"/>
                <a:gd name="connsiteX17" fmla="*/ 455648 w 794927"/>
                <a:gd name="connsiteY17" fmla="*/ 372272 h 794061"/>
                <a:gd name="connsiteX18" fmla="*/ 486875 w 794927"/>
                <a:gd name="connsiteY18" fmla="*/ 358383 h 794061"/>
                <a:gd name="connsiteX19" fmla="*/ 545200 w 794927"/>
                <a:gd name="connsiteY19" fmla="*/ 354285 h 794061"/>
                <a:gd name="connsiteX20" fmla="*/ 170155 w 794927"/>
                <a:gd name="connsiteY20" fmla="*/ 36 h 794061"/>
                <a:gd name="connsiteX21" fmla="*/ 291175 w 794927"/>
                <a:gd name="connsiteY21" fmla="*/ 45382 h 794061"/>
                <a:gd name="connsiteX22" fmla="*/ 389376 w 794927"/>
                <a:gd name="connsiteY22" fmla="*/ 143583 h 794061"/>
                <a:gd name="connsiteX23" fmla="*/ 435030 w 794927"/>
                <a:gd name="connsiteY23" fmla="*/ 307350 h 794061"/>
                <a:gd name="connsiteX24" fmla="*/ 422668 w 794927"/>
                <a:gd name="connsiteY24" fmla="*/ 335821 h 794061"/>
                <a:gd name="connsiteX25" fmla="*/ 369375 w 794927"/>
                <a:gd name="connsiteY25" fmla="*/ 276920 h 794061"/>
                <a:gd name="connsiteX26" fmla="*/ 368726 w 794927"/>
                <a:gd name="connsiteY26" fmla="*/ 247995 h 794061"/>
                <a:gd name="connsiteX27" fmla="*/ 339698 w 794927"/>
                <a:gd name="connsiteY27" fmla="*/ 192107 h 794061"/>
                <a:gd name="connsiteX28" fmla="*/ 241496 w 794927"/>
                <a:gd name="connsiteY28" fmla="*/ 93905 h 794061"/>
                <a:gd name="connsiteX29" fmla="*/ 94771 w 794927"/>
                <a:gd name="connsiteY29" fmla="*/ 93905 h 794061"/>
                <a:gd name="connsiteX30" fmla="*/ 94771 w 794927"/>
                <a:gd name="connsiteY30" fmla="*/ 240630 h 794061"/>
                <a:gd name="connsiteX31" fmla="*/ 192973 w 794927"/>
                <a:gd name="connsiteY31" fmla="*/ 338832 h 794061"/>
                <a:gd name="connsiteX32" fmla="*/ 280217 w 794927"/>
                <a:gd name="connsiteY32" fmla="*/ 368564 h 794061"/>
                <a:gd name="connsiteX33" fmla="*/ 300070 w 794927"/>
                <a:gd name="connsiteY33" fmla="*/ 362766 h 794061"/>
                <a:gd name="connsiteX34" fmla="*/ 348843 w 794927"/>
                <a:gd name="connsiteY34" fmla="*/ 416672 h 794061"/>
                <a:gd name="connsiteX35" fmla="*/ 308053 w 794927"/>
                <a:gd name="connsiteY35" fmla="*/ 434814 h 794061"/>
                <a:gd name="connsiteX36" fmla="*/ 144449 w 794927"/>
                <a:gd name="connsiteY36" fmla="*/ 388511 h 794061"/>
                <a:gd name="connsiteX37" fmla="*/ 46248 w 794927"/>
                <a:gd name="connsiteY37" fmla="*/ 290309 h 794061"/>
                <a:gd name="connsiteX38" fmla="*/ 50869 w 794927"/>
                <a:gd name="connsiteY38" fmla="*/ 50003 h 794061"/>
                <a:gd name="connsiteX39" fmla="*/ 170155 w 794927"/>
                <a:gd name="connsiteY39" fmla="*/ 36 h 7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94927" h="794061">
                  <a:moveTo>
                    <a:pt x="545200" y="354285"/>
                  </a:moveTo>
                  <a:cubicBezTo>
                    <a:pt x="584047" y="358184"/>
                    <a:pt x="621595" y="375225"/>
                    <a:pt x="650478" y="404685"/>
                  </a:cubicBezTo>
                  <a:lnTo>
                    <a:pt x="748681" y="502887"/>
                  </a:lnTo>
                  <a:cubicBezTo>
                    <a:pt x="812222" y="571051"/>
                    <a:pt x="809912" y="677340"/>
                    <a:pt x="744059" y="743193"/>
                  </a:cubicBezTo>
                  <a:cubicBezTo>
                    <a:pt x="678206" y="809046"/>
                    <a:pt x="571916" y="811356"/>
                    <a:pt x="503753" y="747815"/>
                  </a:cubicBezTo>
                  <a:lnTo>
                    <a:pt x="405551" y="649612"/>
                  </a:lnTo>
                  <a:cubicBezTo>
                    <a:pt x="362227" y="605422"/>
                    <a:pt x="346196" y="543034"/>
                    <a:pt x="359898" y="485846"/>
                  </a:cubicBezTo>
                  <a:lnTo>
                    <a:pt x="376609" y="447359"/>
                  </a:lnTo>
                  <a:lnTo>
                    <a:pt x="428761" y="505000"/>
                  </a:lnTo>
                  <a:lnTo>
                    <a:pt x="425986" y="513844"/>
                  </a:lnTo>
                  <a:cubicBezTo>
                    <a:pt x="421437" y="545201"/>
                    <a:pt x="431834" y="577694"/>
                    <a:pt x="455230" y="601089"/>
                  </a:cubicBezTo>
                  <a:lnTo>
                    <a:pt x="553431" y="699291"/>
                  </a:lnTo>
                  <a:cubicBezTo>
                    <a:pt x="593868" y="739727"/>
                    <a:pt x="659721" y="739727"/>
                    <a:pt x="700157" y="699291"/>
                  </a:cubicBezTo>
                  <a:cubicBezTo>
                    <a:pt x="740593" y="657700"/>
                    <a:pt x="740593" y="593002"/>
                    <a:pt x="701312" y="552565"/>
                  </a:cubicBezTo>
                  <a:lnTo>
                    <a:pt x="603111" y="454364"/>
                  </a:lnTo>
                  <a:cubicBezTo>
                    <a:pt x="579715" y="430969"/>
                    <a:pt x="547222" y="420571"/>
                    <a:pt x="515866" y="424633"/>
                  </a:cubicBezTo>
                  <a:lnTo>
                    <a:pt x="505707" y="427599"/>
                  </a:lnTo>
                  <a:lnTo>
                    <a:pt x="455648" y="372272"/>
                  </a:lnTo>
                  <a:lnTo>
                    <a:pt x="486875" y="358383"/>
                  </a:lnTo>
                  <a:cubicBezTo>
                    <a:pt x="506027" y="353671"/>
                    <a:pt x="525776" y="352335"/>
                    <a:pt x="545200" y="354285"/>
                  </a:cubicBezTo>
                  <a:close/>
                  <a:moveTo>
                    <a:pt x="170155" y="36"/>
                  </a:moveTo>
                  <a:cubicBezTo>
                    <a:pt x="213480" y="-831"/>
                    <a:pt x="257093" y="14189"/>
                    <a:pt x="291175" y="45382"/>
                  </a:cubicBezTo>
                  <a:lnTo>
                    <a:pt x="389376" y="143583"/>
                  </a:lnTo>
                  <a:cubicBezTo>
                    <a:pt x="432701" y="187775"/>
                    <a:pt x="448731" y="250162"/>
                    <a:pt x="435030" y="307350"/>
                  </a:cubicBezTo>
                  <a:lnTo>
                    <a:pt x="422668" y="335821"/>
                  </a:lnTo>
                  <a:lnTo>
                    <a:pt x="369375" y="276920"/>
                  </a:lnTo>
                  <a:lnTo>
                    <a:pt x="368726" y="247995"/>
                  </a:lnTo>
                  <a:cubicBezTo>
                    <a:pt x="365115" y="227344"/>
                    <a:pt x="355295" y="207704"/>
                    <a:pt x="339698" y="192107"/>
                  </a:cubicBezTo>
                  <a:lnTo>
                    <a:pt x="241496" y="93905"/>
                  </a:lnTo>
                  <a:cubicBezTo>
                    <a:pt x="201060" y="53469"/>
                    <a:pt x="135207" y="53469"/>
                    <a:pt x="94771" y="93905"/>
                  </a:cubicBezTo>
                  <a:cubicBezTo>
                    <a:pt x="54335" y="134341"/>
                    <a:pt x="54335" y="200194"/>
                    <a:pt x="94771" y="240630"/>
                  </a:cubicBezTo>
                  <a:lnTo>
                    <a:pt x="192973" y="338832"/>
                  </a:lnTo>
                  <a:cubicBezTo>
                    <a:pt x="216368" y="362227"/>
                    <a:pt x="248861" y="372625"/>
                    <a:pt x="280217" y="368564"/>
                  </a:cubicBezTo>
                  <a:lnTo>
                    <a:pt x="300070" y="362766"/>
                  </a:lnTo>
                  <a:lnTo>
                    <a:pt x="348843" y="416672"/>
                  </a:lnTo>
                  <a:lnTo>
                    <a:pt x="308053" y="434814"/>
                  </a:lnTo>
                  <a:cubicBezTo>
                    <a:pt x="250594" y="448949"/>
                    <a:pt x="187774" y="432702"/>
                    <a:pt x="144449" y="388511"/>
                  </a:cubicBezTo>
                  <a:lnTo>
                    <a:pt x="46248" y="290309"/>
                  </a:lnTo>
                  <a:cubicBezTo>
                    <a:pt x="-17295" y="220990"/>
                    <a:pt x="-14985" y="115856"/>
                    <a:pt x="50869" y="50003"/>
                  </a:cubicBezTo>
                  <a:cubicBezTo>
                    <a:pt x="83795" y="17655"/>
                    <a:pt x="126831" y="902"/>
                    <a:pt x="170155" y="36"/>
                  </a:cubicBezTo>
                  <a:close/>
                </a:path>
              </a:pathLst>
            </a:custGeom>
            <a:grpFill/>
            <a:ln w="9525" cap="flat">
              <a:noFill/>
              <a:prstDash val="solid"/>
              <a:miter/>
            </a:ln>
          </p:spPr>
          <p:txBody>
            <a:bodyPr rtlCol="0" anchor="ctr"/>
            <a:lstStyle/>
            <a:p>
              <a:endParaRPr lang="en-GB"/>
            </a:p>
          </p:txBody>
        </p:sp>
        <p:sp>
          <p:nvSpPr>
            <p:cNvPr id="114" name="Freeform: Shape 113">
              <a:extLst>
                <a:ext uri="{FF2B5EF4-FFF2-40B4-BE49-F238E27FC236}">
                  <a16:creationId xmlns:a16="http://schemas.microsoft.com/office/drawing/2014/main" id="{1191A51E-BDE2-462E-A5F6-D4FF7D66414E}"/>
                </a:ext>
              </a:extLst>
            </p:cNvPr>
            <p:cNvSpPr/>
            <p:nvPr/>
          </p:nvSpPr>
          <p:spPr>
            <a:xfrm rot="3446109" flipH="1">
              <a:off x="-3383939" y="4339077"/>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115" name="Freeform: Shape 114">
              <a:extLst>
                <a:ext uri="{FF2B5EF4-FFF2-40B4-BE49-F238E27FC236}">
                  <a16:creationId xmlns:a16="http://schemas.microsoft.com/office/drawing/2014/main" id="{676B5011-1692-4100-BBBD-0214675D1489}"/>
                </a:ext>
              </a:extLst>
            </p:cNvPr>
            <p:cNvSpPr/>
            <p:nvPr/>
          </p:nvSpPr>
          <p:spPr>
            <a:xfrm rot="8846109" flipH="1">
              <a:off x="-3110440" y="4565043"/>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116" name="Freeform: Shape 115">
              <a:extLst>
                <a:ext uri="{FF2B5EF4-FFF2-40B4-BE49-F238E27FC236}">
                  <a16:creationId xmlns:a16="http://schemas.microsoft.com/office/drawing/2014/main" id="{CAF5EBA9-CF20-483D-B58D-B0DC0CCFD651}"/>
                </a:ext>
              </a:extLst>
            </p:cNvPr>
            <p:cNvSpPr/>
            <p:nvPr/>
          </p:nvSpPr>
          <p:spPr>
            <a:xfrm rot="12753891">
              <a:off x="-3895249" y="4775620"/>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117" name="Freeform: Shape 116">
              <a:extLst>
                <a:ext uri="{FF2B5EF4-FFF2-40B4-BE49-F238E27FC236}">
                  <a16:creationId xmlns:a16="http://schemas.microsoft.com/office/drawing/2014/main" id="{DD6EB86B-5F73-4054-A081-030CCA3073E2}"/>
                </a:ext>
              </a:extLst>
            </p:cNvPr>
            <p:cNvSpPr/>
            <p:nvPr/>
          </p:nvSpPr>
          <p:spPr>
            <a:xfrm rot="7353891">
              <a:off x="-3669283" y="5049119"/>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grpSp>
      <p:sp>
        <p:nvSpPr>
          <p:cNvPr id="118" name="Freeform: Shape 117" descr="Books on shelf with solid fill">
            <a:extLst>
              <a:ext uri="{FF2B5EF4-FFF2-40B4-BE49-F238E27FC236}">
                <a16:creationId xmlns:a16="http://schemas.microsoft.com/office/drawing/2014/main" id="{DA905206-E24C-4ADD-882A-4D2EEA02868D}"/>
              </a:ext>
            </a:extLst>
          </p:cNvPr>
          <p:cNvSpPr/>
          <p:nvPr/>
        </p:nvSpPr>
        <p:spPr>
          <a:xfrm>
            <a:off x="1133957" y="3427736"/>
            <a:ext cx="1144325" cy="1144325"/>
          </a:xfrm>
          <a:custGeom>
            <a:avLst/>
            <a:gdLst>
              <a:gd name="connsiteX0" fmla="*/ 0 w 2033058"/>
              <a:gd name="connsiteY0" fmla="*/ 1853671 h 2033059"/>
              <a:gd name="connsiteX1" fmla="*/ 2033058 w 2033058"/>
              <a:gd name="connsiteY1" fmla="*/ 1853671 h 2033059"/>
              <a:gd name="connsiteX2" fmla="*/ 2033058 w 2033058"/>
              <a:gd name="connsiteY2" fmla="*/ 2033059 h 2033059"/>
              <a:gd name="connsiteX3" fmla="*/ 0 w 2033058"/>
              <a:gd name="connsiteY3" fmla="*/ 2033059 h 2033059"/>
              <a:gd name="connsiteX4" fmla="*/ 1078080 w 2033058"/>
              <a:gd name="connsiteY4" fmla="*/ 629618 h 2033059"/>
              <a:gd name="connsiteX5" fmla="*/ 1178326 w 2033058"/>
              <a:gd name="connsiteY5" fmla="*/ 629618 h 2033059"/>
              <a:gd name="connsiteX6" fmla="*/ 1178326 w 2033058"/>
              <a:gd name="connsiteY6" fmla="*/ 780723 h 2033059"/>
              <a:gd name="connsiteX7" fmla="*/ 1332600 w 2033058"/>
              <a:gd name="connsiteY7" fmla="*/ 780723 h 2033059"/>
              <a:gd name="connsiteX8" fmla="*/ 1332600 w 2033058"/>
              <a:gd name="connsiteY8" fmla="*/ 898829 h 2033059"/>
              <a:gd name="connsiteX9" fmla="*/ 1178326 w 2033058"/>
              <a:gd name="connsiteY9" fmla="*/ 898829 h 2033059"/>
              <a:gd name="connsiteX10" fmla="*/ 1178326 w 2033058"/>
              <a:gd name="connsiteY10" fmla="*/ 1163408 h 2033059"/>
              <a:gd name="connsiteX11" fmla="*/ 1078080 w 2033058"/>
              <a:gd name="connsiteY11" fmla="*/ 1163408 h 2033059"/>
              <a:gd name="connsiteX12" fmla="*/ 1078080 w 2033058"/>
              <a:gd name="connsiteY12" fmla="*/ 898829 h 2033059"/>
              <a:gd name="connsiteX13" fmla="*/ 919322 w 2033058"/>
              <a:gd name="connsiteY13" fmla="*/ 898829 h 2033059"/>
              <a:gd name="connsiteX14" fmla="*/ 919322 w 2033058"/>
              <a:gd name="connsiteY14" fmla="*/ 780723 h 2033059"/>
              <a:gd name="connsiteX15" fmla="*/ 1078080 w 2033058"/>
              <a:gd name="connsiteY15" fmla="*/ 780723 h 2033059"/>
              <a:gd name="connsiteX16" fmla="*/ 0 w 2033058"/>
              <a:gd name="connsiteY16" fmla="*/ 0 h 2033059"/>
              <a:gd name="connsiteX17" fmla="*/ 239183 w 2033058"/>
              <a:gd name="connsiteY17" fmla="*/ 0 h 2033059"/>
              <a:gd name="connsiteX18" fmla="*/ 239183 w 2033058"/>
              <a:gd name="connsiteY18" fmla="*/ 1734079 h 2033059"/>
              <a:gd name="connsiteX19" fmla="*/ 0 w 2033058"/>
              <a:gd name="connsiteY19" fmla="*/ 1734079 h 2033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3058" h="2033059">
                <a:moveTo>
                  <a:pt x="0" y="1853671"/>
                </a:moveTo>
                <a:lnTo>
                  <a:pt x="2033058" y="1853671"/>
                </a:lnTo>
                <a:lnTo>
                  <a:pt x="2033058" y="2033059"/>
                </a:lnTo>
                <a:lnTo>
                  <a:pt x="0" y="2033059"/>
                </a:lnTo>
                <a:close/>
                <a:moveTo>
                  <a:pt x="1078080" y="629618"/>
                </a:moveTo>
                <a:lnTo>
                  <a:pt x="1178326" y="629618"/>
                </a:lnTo>
                <a:lnTo>
                  <a:pt x="1178326" y="780723"/>
                </a:lnTo>
                <a:lnTo>
                  <a:pt x="1332600" y="780723"/>
                </a:lnTo>
                <a:lnTo>
                  <a:pt x="1332600" y="898829"/>
                </a:lnTo>
                <a:lnTo>
                  <a:pt x="1178326" y="898829"/>
                </a:lnTo>
                <a:lnTo>
                  <a:pt x="1178326" y="1163408"/>
                </a:lnTo>
                <a:lnTo>
                  <a:pt x="1078080" y="1163408"/>
                </a:lnTo>
                <a:lnTo>
                  <a:pt x="1078080" y="898829"/>
                </a:lnTo>
                <a:lnTo>
                  <a:pt x="919322" y="898829"/>
                </a:lnTo>
                <a:lnTo>
                  <a:pt x="919322" y="780723"/>
                </a:lnTo>
                <a:lnTo>
                  <a:pt x="1078080" y="780723"/>
                </a:lnTo>
                <a:close/>
                <a:moveTo>
                  <a:pt x="0" y="0"/>
                </a:moveTo>
                <a:lnTo>
                  <a:pt x="239183" y="0"/>
                </a:lnTo>
                <a:lnTo>
                  <a:pt x="239183" y="1734079"/>
                </a:lnTo>
                <a:lnTo>
                  <a:pt x="0" y="1734079"/>
                </a:lnTo>
                <a:close/>
              </a:path>
            </a:pathLst>
          </a:custGeom>
          <a:solidFill>
            <a:srgbClr val="238E24"/>
          </a:solidFill>
          <a:ln w="29865" cap="flat">
            <a:noFill/>
            <a:prstDash val="solid"/>
            <a:miter/>
          </a:ln>
        </p:spPr>
        <p:txBody>
          <a:bodyPr wrap="square" rtlCol="0" anchor="ctr">
            <a:noAutofit/>
          </a:bodyPr>
          <a:lstStyle/>
          <a:p>
            <a:endParaRPr lang="en-GB"/>
          </a:p>
        </p:txBody>
      </p:sp>
      <p:grpSp>
        <p:nvGrpSpPr>
          <p:cNvPr id="120" name="Group 119">
            <a:extLst>
              <a:ext uri="{FF2B5EF4-FFF2-40B4-BE49-F238E27FC236}">
                <a16:creationId xmlns:a16="http://schemas.microsoft.com/office/drawing/2014/main" id="{C476C452-C0E7-4D6B-BD08-C26D45A61663}"/>
              </a:ext>
            </a:extLst>
          </p:cNvPr>
          <p:cNvGrpSpPr/>
          <p:nvPr/>
        </p:nvGrpSpPr>
        <p:grpSpPr>
          <a:xfrm>
            <a:off x="857115" y="7418792"/>
            <a:ext cx="1698008" cy="733146"/>
            <a:chOff x="-4198585" y="4395729"/>
            <a:chExt cx="2726333" cy="1177141"/>
          </a:xfrm>
          <a:solidFill>
            <a:srgbClr val="238E24"/>
          </a:solidFill>
        </p:grpSpPr>
        <p:sp>
          <p:nvSpPr>
            <p:cNvPr id="124" name="Graphic 3" descr="Rainbow with solid fill">
              <a:extLst>
                <a:ext uri="{FF2B5EF4-FFF2-40B4-BE49-F238E27FC236}">
                  <a16:creationId xmlns:a16="http://schemas.microsoft.com/office/drawing/2014/main" id="{26260FE7-07BA-4A96-A3B5-4EF544C33F0F}"/>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125" name="Graphic 3" descr="Rainbow with solid fill">
              <a:extLst>
                <a:ext uri="{FF2B5EF4-FFF2-40B4-BE49-F238E27FC236}">
                  <a16:creationId xmlns:a16="http://schemas.microsoft.com/office/drawing/2014/main" id="{A31BA8FC-483F-4CE4-9150-688B48CA2F4D}"/>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126" name="Graphic 3" descr="Rainbow with solid fill">
              <a:extLst>
                <a:ext uri="{FF2B5EF4-FFF2-40B4-BE49-F238E27FC236}">
                  <a16:creationId xmlns:a16="http://schemas.microsoft.com/office/drawing/2014/main" id="{84BDBDB3-B853-4680-8F6B-09985E0C5179}"/>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nvGrpSpPr>
          <p:cNvPr id="29" name="Group 28">
            <a:extLst>
              <a:ext uri="{FF2B5EF4-FFF2-40B4-BE49-F238E27FC236}">
                <a16:creationId xmlns:a16="http://schemas.microsoft.com/office/drawing/2014/main" id="{600781EF-A787-4971-8037-D9D73844B975}"/>
              </a:ext>
            </a:extLst>
          </p:cNvPr>
          <p:cNvGrpSpPr/>
          <p:nvPr/>
        </p:nvGrpSpPr>
        <p:grpSpPr>
          <a:xfrm>
            <a:off x="898053" y="5130028"/>
            <a:ext cx="1663330" cy="1483010"/>
            <a:chOff x="-7547994" y="1352522"/>
            <a:chExt cx="2748812" cy="2450815"/>
          </a:xfrm>
        </p:grpSpPr>
        <p:grpSp>
          <p:nvGrpSpPr>
            <p:cNvPr id="20" name="Group 19">
              <a:extLst>
                <a:ext uri="{FF2B5EF4-FFF2-40B4-BE49-F238E27FC236}">
                  <a16:creationId xmlns:a16="http://schemas.microsoft.com/office/drawing/2014/main" id="{D7382D54-9867-402F-BA29-398FE9A92BA6}"/>
                </a:ext>
              </a:extLst>
            </p:cNvPr>
            <p:cNvGrpSpPr/>
            <p:nvPr/>
          </p:nvGrpSpPr>
          <p:grpSpPr>
            <a:xfrm>
              <a:off x="-7033386" y="1352522"/>
              <a:ext cx="816457" cy="816457"/>
              <a:chOff x="-7898566" y="3096494"/>
              <a:chExt cx="816457" cy="816457"/>
            </a:xfrm>
          </p:grpSpPr>
          <p:sp>
            <p:nvSpPr>
              <p:cNvPr id="127" name="Oval 126">
                <a:extLst>
                  <a:ext uri="{FF2B5EF4-FFF2-40B4-BE49-F238E27FC236}">
                    <a16:creationId xmlns:a16="http://schemas.microsoft.com/office/drawing/2014/main" id="{7ED63ECE-9FFD-4627-A84D-153099757898}"/>
                  </a:ext>
                </a:extLst>
              </p:cNvPr>
              <p:cNvSpPr/>
              <p:nvPr/>
            </p:nvSpPr>
            <p:spPr>
              <a:xfrm>
                <a:off x="-7898566" y="3096494"/>
                <a:ext cx="816457" cy="81645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Freeform: Shape 134">
                <a:extLst>
                  <a:ext uri="{FF2B5EF4-FFF2-40B4-BE49-F238E27FC236}">
                    <a16:creationId xmlns:a16="http://schemas.microsoft.com/office/drawing/2014/main" id="{05007BC4-D953-405C-BC83-1DFD849E87A7}"/>
                  </a:ext>
                </a:extLst>
              </p:cNvPr>
              <p:cNvSpPr/>
              <p:nvPr/>
            </p:nvSpPr>
            <p:spPr>
              <a:xfrm>
                <a:off x="-7686189" y="3230714"/>
                <a:ext cx="416493" cy="462474"/>
              </a:xfrm>
              <a:custGeom>
                <a:avLst/>
                <a:gdLst>
                  <a:gd name="connsiteX0" fmla="*/ 393585 w 1316150"/>
                  <a:gd name="connsiteY0" fmla="*/ 579997 h 1461453"/>
                  <a:gd name="connsiteX1" fmla="*/ 528662 w 1316150"/>
                  <a:gd name="connsiteY1" fmla="*/ 715074 h 1461453"/>
                  <a:gd name="connsiteX2" fmla="*/ 393585 w 1316150"/>
                  <a:gd name="connsiteY2" fmla="*/ 850152 h 1461453"/>
                  <a:gd name="connsiteX3" fmla="*/ 258507 w 1316150"/>
                  <a:gd name="connsiteY3" fmla="*/ 715074 h 1461453"/>
                  <a:gd name="connsiteX4" fmla="*/ 393585 w 1316150"/>
                  <a:gd name="connsiteY4" fmla="*/ 579997 h 1461453"/>
                  <a:gd name="connsiteX5" fmla="*/ 1029646 w 1316150"/>
                  <a:gd name="connsiteY5" fmla="*/ 484271 h 1461453"/>
                  <a:gd name="connsiteX6" fmla="*/ 1065114 w 1316150"/>
                  <a:gd name="connsiteY6" fmla="*/ 506669 h 1461453"/>
                  <a:gd name="connsiteX7" fmla="*/ 1048324 w 1316150"/>
                  <a:gd name="connsiteY7" fmla="*/ 555725 h 1461453"/>
                  <a:gd name="connsiteX8" fmla="*/ 1045817 w 1316150"/>
                  <a:gd name="connsiteY8" fmla="*/ 556841 h 1461453"/>
                  <a:gd name="connsiteX9" fmla="*/ 1045624 w 1316150"/>
                  <a:gd name="connsiteY9" fmla="*/ 556841 h 1461453"/>
                  <a:gd name="connsiteX10" fmla="*/ 912476 w 1316150"/>
                  <a:gd name="connsiteY10" fmla="*/ 616661 h 1461453"/>
                  <a:gd name="connsiteX11" fmla="*/ 985804 w 1316150"/>
                  <a:gd name="connsiteY11" fmla="*/ 726653 h 1461453"/>
                  <a:gd name="connsiteX12" fmla="*/ 999311 w 1316150"/>
                  <a:gd name="connsiteY12" fmla="*/ 761387 h 1461453"/>
                  <a:gd name="connsiteX13" fmla="*/ 932047 w 1316150"/>
                  <a:gd name="connsiteY13" fmla="*/ 850116 h 1461453"/>
                  <a:gd name="connsiteX14" fmla="*/ 931773 w 1316150"/>
                  <a:gd name="connsiteY14" fmla="*/ 850152 h 1461453"/>
                  <a:gd name="connsiteX15" fmla="*/ 644443 w 1316150"/>
                  <a:gd name="connsiteY15" fmla="*/ 850152 h 1461453"/>
                  <a:gd name="connsiteX16" fmla="*/ 567256 w 1316150"/>
                  <a:gd name="connsiteY16" fmla="*/ 772965 h 1461453"/>
                  <a:gd name="connsiteX17" fmla="*/ 586553 w 1316150"/>
                  <a:gd name="connsiteY17" fmla="*/ 556841 h 1461453"/>
                  <a:gd name="connsiteX18" fmla="*/ 629005 w 1316150"/>
                  <a:gd name="connsiteY18" fmla="*/ 522106 h 1461453"/>
                  <a:gd name="connsiteX19" fmla="*/ 663740 w 1316150"/>
                  <a:gd name="connsiteY19" fmla="*/ 564560 h 1461453"/>
                  <a:gd name="connsiteX20" fmla="*/ 650232 w 1316150"/>
                  <a:gd name="connsiteY20" fmla="*/ 695778 h 1461453"/>
                  <a:gd name="connsiteX21" fmla="*/ 831622 w 1316150"/>
                  <a:gd name="connsiteY21" fmla="*/ 695778 h 1461453"/>
                  <a:gd name="connsiteX22" fmla="*/ 820044 w 1316150"/>
                  <a:gd name="connsiteY22" fmla="*/ 603153 h 1461453"/>
                  <a:gd name="connsiteX23" fmla="*/ 841270 w 1316150"/>
                  <a:gd name="connsiteY23" fmla="*/ 564560 h 1461453"/>
                  <a:gd name="connsiteX24" fmla="*/ 1014942 w 1316150"/>
                  <a:gd name="connsiteY24" fmla="*/ 487372 h 1461453"/>
                  <a:gd name="connsiteX25" fmla="*/ 1029646 w 1316150"/>
                  <a:gd name="connsiteY25" fmla="*/ 484271 h 1461453"/>
                  <a:gd name="connsiteX26" fmla="*/ 654516 w 1316150"/>
                  <a:gd name="connsiteY26" fmla="*/ 136153 h 1461453"/>
                  <a:gd name="connsiteX27" fmla="*/ 177979 w 1316150"/>
                  <a:gd name="connsiteY27" fmla="*/ 612690 h 1461453"/>
                  <a:gd name="connsiteX28" fmla="*/ 177979 w 1316150"/>
                  <a:gd name="connsiteY28" fmla="*/ 916839 h 1461453"/>
                  <a:gd name="connsiteX29" fmla="*/ 239017 w 1316150"/>
                  <a:gd name="connsiteY29" fmla="*/ 916839 h 1461453"/>
                  <a:gd name="connsiteX30" fmla="*/ 239017 w 1316150"/>
                  <a:gd name="connsiteY30" fmla="*/ 908042 h 1461453"/>
                  <a:gd name="connsiteX31" fmla="*/ 1068781 w 1316150"/>
                  <a:gd name="connsiteY31" fmla="*/ 908042 h 1461453"/>
                  <a:gd name="connsiteX32" fmla="*/ 1068781 w 1316150"/>
                  <a:gd name="connsiteY32" fmla="*/ 916839 h 1461453"/>
                  <a:gd name="connsiteX33" fmla="*/ 1131053 w 1316150"/>
                  <a:gd name="connsiteY33" fmla="*/ 916839 h 1461453"/>
                  <a:gd name="connsiteX34" fmla="*/ 1131053 w 1316150"/>
                  <a:gd name="connsiteY34" fmla="*/ 612690 h 1461453"/>
                  <a:gd name="connsiteX35" fmla="*/ 654516 w 1316150"/>
                  <a:gd name="connsiteY35" fmla="*/ 136153 h 1461453"/>
                  <a:gd name="connsiteX36" fmla="*/ 654516 w 1316150"/>
                  <a:gd name="connsiteY36" fmla="*/ 0 h 1461453"/>
                  <a:gd name="connsiteX37" fmla="*/ 1267207 w 1316150"/>
                  <a:gd name="connsiteY37" fmla="*/ 612690 h 1461453"/>
                  <a:gd name="connsiteX38" fmla="*/ 1267207 w 1316150"/>
                  <a:gd name="connsiteY38" fmla="*/ 916839 h 1461453"/>
                  <a:gd name="connsiteX39" fmla="*/ 1270765 w 1316150"/>
                  <a:gd name="connsiteY39" fmla="*/ 916839 h 1461453"/>
                  <a:gd name="connsiteX40" fmla="*/ 1316150 w 1316150"/>
                  <a:gd name="connsiteY40" fmla="*/ 962223 h 1461453"/>
                  <a:gd name="connsiteX41" fmla="*/ 658075 w 1316150"/>
                  <a:gd name="connsiteY41" fmla="*/ 1461453 h 1461453"/>
                  <a:gd name="connsiteX42" fmla="*/ 0 w 1316150"/>
                  <a:gd name="connsiteY42" fmla="*/ 962223 h 1461453"/>
                  <a:gd name="connsiteX43" fmla="*/ 13293 w 1316150"/>
                  <a:gd name="connsiteY43" fmla="*/ 930132 h 1461453"/>
                  <a:gd name="connsiteX44" fmla="*/ 41826 w 1316150"/>
                  <a:gd name="connsiteY44" fmla="*/ 918313 h 1461453"/>
                  <a:gd name="connsiteX45" fmla="*/ 41826 w 1316150"/>
                  <a:gd name="connsiteY45" fmla="*/ 612690 h 1461453"/>
                  <a:gd name="connsiteX46" fmla="*/ 654516 w 1316150"/>
                  <a:gd name="connsiteY46" fmla="*/ 0 h 146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16150" h="1461453">
                    <a:moveTo>
                      <a:pt x="393585" y="579997"/>
                    </a:moveTo>
                    <a:cubicBezTo>
                      <a:pt x="468186" y="579997"/>
                      <a:pt x="528662" y="640473"/>
                      <a:pt x="528662" y="715074"/>
                    </a:cubicBezTo>
                    <a:cubicBezTo>
                      <a:pt x="528662" y="789676"/>
                      <a:pt x="468186" y="850152"/>
                      <a:pt x="393585" y="850152"/>
                    </a:cubicBezTo>
                    <a:cubicBezTo>
                      <a:pt x="318983" y="850152"/>
                      <a:pt x="258507" y="789676"/>
                      <a:pt x="258507" y="715074"/>
                    </a:cubicBezTo>
                    <a:cubicBezTo>
                      <a:pt x="258507" y="640473"/>
                      <a:pt x="318983" y="579997"/>
                      <a:pt x="393585" y="579997"/>
                    </a:cubicBezTo>
                    <a:close/>
                    <a:moveTo>
                      <a:pt x="1029646" y="484271"/>
                    </a:moveTo>
                    <a:cubicBezTo>
                      <a:pt x="1044402" y="484109"/>
                      <a:pt x="1058544" y="492467"/>
                      <a:pt x="1065114" y="506669"/>
                    </a:cubicBezTo>
                    <a:cubicBezTo>
                      <a:pt x="1074025" y="524852"/>
                      <a:pt x="1066507" y="546816"/>
                      <a:pt x="1048324" y="555725"/>
                    </a:cubicBezTo>
                    <a:cubicBezTo>
                      <a:pt x="1047503" y="556129"/>
                      <a:pt x="1046666" y="556501"/>
                      <a:pt x="1045817" y="556841"/>
                    </a:cubicBezTo>
                    <a:lnTo>
                      <a:pt x="1045624" y="556841"/>
                    </a:lnTo>
                    <a:lnTo>
                      <a:pt x="912476" y="616661"/>
                    </a:lnTo>
                    <a:lnTo>
                      <a:pt x="985804" y="726653"/>
                    </a:lnTo>
                    <a:cubicBezTo>
                      <a:pt x="992594" y="737206"/>
                      <a:pt x="997189" y="749020"/>
                      <a:pt x="999311" y="761387"/>
                    </a:cubicBezTo>
                    <a:cubicBezTo>
                      <a:pt x="1005239" y="804463"/>
                      <a:pt x="975123" y="844188"/>
                      <a:pt x="932047" y="850116"/>
                    </a:cubicBezTo>
                    <a:cubicBezTo>
                      <a:pt x="931956" y="850127"/>
                      <a:pt x="931864" y="850140"/>
                      <a:pt x="931773" y="850152"/>
                    </a:cubicBezTo>
                    <a:lnTo>
                      <a:pt x="644443" y="850152"/>
                    </a:lnTo>
                    <a:cubicBezTo>
                      <a:pt x="601814" y="850152"/>
                      <a:pt x="567256" y="815593"/>
                      <a:pt x="567256" y="772965"/>
                    </a:cubicBezTo>
                    <a:lnTo>
                      <a:pt x="586553" y="556841"/>
                    </a:lnTo>
                    <a:cubicBezTo>
                      <a:pt x="588685" y="535525"/>
                      <a:pt x="607690" y="519974"/>
                      <a:pt x="629005" y="522106"/>
                    </a:cubicBezTo>
                    <a:cubicBezTo>
                      <a:pt x="650321" y="524239"/>
                      <a:pt x="665872" y="543244"/>
                      <a:pt x="663740" y="564560"/>
                    </a:cubicBezTo>
                    <a:lnTo>
                      <a:pt x="650232" y="695778"/>
                    </a:lnTo>
                    <a:lnTo>
                      <a:pt x="831622" y="695778"/>
                    </a:lnTo>
                    <a:lnTo>
                      <a:pt x="820044" y="603153"/>
                    </a:lnTo>
                    <a:cubicBezTo>
                      <a:pt x="817607" y="586974"/>
                      <a:pt x="826302" y="571165"/>
                      <a:pt x="841270" y="564560"/>
                    </a:cubicBezTo>
                    <a:lnTo>
                      <a:pt x="1014942" y="487372"/>
                    </a:lnTo>
                    <a:cubicBezTo>
                      <a:pt x="1019740" y="485326"/>
                      <a:pt x="1024727" y="484325"/>
                      <a:pt x="1029646" y="484271"/>
                    </a:cubicBezTo>
                    <a:close/>
                    <a:moveTo>
                      <a:pt x="654516" y="136153"/>
                    </a:moveTo>
                    <a:cubicBezTo>
                      <a:pt x="391332" y="136153"/>
                      <a:pt x="177979" y="349506"/>
                      <a:pt x="177979" y="612690"/>
                    </a:cubicBezTo>
                    <a:lnTo>
                      <a:pt x="177979" y="916839"/>
                    </a:lnTo>
                    <a:lnTo>
                      <a:pt x="239017" y="916839"/>
                    </a:lnTo>
                    <a:lnTo>
                      <a:pt x="239017" y="908042"/>
                    </a:lnTo>
                    <a:lnTo>
                      <a:pt x="1068781" y="908042"/>
                    </a:lnTo>
                    <a:lnTo>
                      <a:pt x="1068781" y="916839"/>
                    </a:lnTo>
                    <a:lnTo>
                      <a:pt x="1131053" y="916839"/>
                    </a:lnTo>
                    <a:lnTo>
                      <a:pt x="1131053" y="612690"/>
                    </a:lnTo>
                    <a:cubicBezTo>
                      <a:pt x="1131053" y="349506"/>
                      <a:pt x="917701" y="136153"/>
                      <a:pt x="654516" y="136153"/>
                    </a:cubicBezTo>
                    <a:close/>
                    <a:moveTo>
                      <a:pt x="654516" y="0"/>
                    </a:moveTo>
                    <a:cubicBezTo>
                      <a:pt x="992896" y="0"/>
                      <a:pt x="1267207" y="274311"/>
                      <a:pt x="1267207" y="612690"/>
                    </a:cubicBezTo>
                    <a:lnTo>
                      <a:pt x="1267207" y="916839"/>
                    </a:lnTo>
                    <a:lnTo>
                      <a:pt x="1270765" y="916839"/>
                    </a:lnTo>
                    <a:cubicBezTo>
                      <a:pt x="1295831" y="916839"/>
                      <a:pt x="1316150" y="937158"/>
                      <a:pt x="1316150" y="962223"/>
                    </a:cubicBezTo>
                    <a:cubicBezTo>
                      <a:pt x="1316150" y="962223"/>
                      <a:pt x="1316150" y="1461453"/>
                      <a:pt x="658075" y="1461453"/>
                    </a:cubicBezTo>
                    <a:cubicBezTo>
                      <a:pt x="0" y="1461453"/>
                      <a:pt x="0" y="962223"/>
                      <a:pt x="0" y="962223"/>
                    </a:cubicBezTo>
                    <a:cubicBezTo>
                      <a:pt x="0" y="949691"/>
                      <a:pt x="5080" y="938345"/>
                      <a:pt x="13293" y="930132"/>
                    </a:cubicBezTo>
                    <a:lnTo>
                      <a:pt x="41826" y="918313"/>
                    </a:lnTo>
                    <a:lnTo>
                      <a:pt x="41826" y="612690"/>
                    </a:lnTo>
                    <a:cubicBezTo>
                      <a:pt x="41826" y="274311"/>
                      <a:pt x="316136" y="0"/>
                      <a:pt x="654516" y="0"/>
                    </a:cubicBezTo>
                    <a:close/>
                  </a:path>
                </a:pathLst>
              </a:custGeom>
              <a:solidFill>
                <a:schemeClr val="bg1"/>
              </a:solidFill>
              <a:ln w="22622" cap="flat">
                <a:noFill/>
                <a:prstDash val="solid"/>
                <a:miter/>
              </a:ln>
            </p:spPr>
            <p:txBody>
              <a:bodyPr rtlCol="0" anchor="ctr"/>
              <a:lstStyle/>
              <a:p>
                <a:endParaRPr lang="en-GB"/>
              </a:p>
            </p:txBody>
          </p:sp>
          <p:grpSp>
            <p:nvGrpSpPr>
              <p:cNvPr id="137" name="Group 136">
                <a:extLst>
                  <a:ext uri="{FF2B5EF4-FFF2-40B4-BE49-F238E27FC236}">
                    <a16:creationId xmlns:a16="http://schemas.microsoft.com/office/drawing/2014/main" id="{09960AF8-6EA0-4C0A-9EAB-564FE4B1FB50}"/>
                  </a:ext>
                </a:extLst>
              </p:cNvPr>
              <p:cNvGrpSpPr/>
              <p:nvPr/>
            </p:nvGrpSpPr>
            <p:grpSpPr>
              <a:xfrm flipH="1">
                <a:off x="-7786388" y="3626794"/>
                <a:ext cx="594339" cy="142713"/>
                <a:chOff x="5553904" y="6346408"/>
                <a:chExt cx="4117853" cy="988781"/>
              </a:xfrm>
              <a:solidFill>
                <a:schemeClr val="bg1"/>
              </a:solidFill>
            </p:grpSpPr>
            <p:sp>
              <p:nvSpPr>
                <p:cNvPr id="138" name="Graphic 62" descr="Waterfall scene with solid fill">
                  <a:extLst>
                    <a:ext uri="{FF2B5EF4-FFF2-40B4-BE49-F238E27FC236}">
                      <a16:creationId xmlns:a16="http://schemas.microsoft.com/office/drawing/2014/main" id="{540CA0D6-56B6-47B5-8265-F8B54D9EE2E7}"/>
                    </a:ext>
                  </a:extLst>
                </p:cNvPr>
                <p:cNvSpPr/>
                <p:nvPr/>
              </p:nvSpPr>
              <p:spPr>
                <a:xfrm>
                  <a:off x="5553904" y="6346408"/>
                  <a:ext cx="4117853" cy="415754"/>
                </a:xfrm>
                <a:custGeom>
                  <a:avLst/>
                  <a:gdLst>
                    <a:gd name="connsiteX0" fmla="*/ 3911960 w 4117853"/>
                    <a:gd name="connsiteY0" fmla="*/ 64496 h 415754"/>
                    <a:gd name="connsiteX1" fmla="*/ 3603369 w 4117853"/>
                    <a:gd name="connsiteY1" fmla="*/ 0 h 415754"/>
                    <a:gd name="connsiteX2" fmla="*/ 3603369 w 4117853"/>
                    <a:gd name="connsiteY2" fmla="*/ 0 h 415754"/>
                    <a:gd name="connsiteX3" fmla="*/ 3294283 w 4117853"/>
                    <a:gd name="connsiteY3" fmla="*/ 64496 h 415754"/>
                    <a:gd name="connsiteX4" fmla="*/ 3088390 w 4117853"/>
                    <a:gd name="connsiteY4" fmla="*/ 114109 h 415754"/>
                    <a:gd name="connsiteX5" fmla="*/ 3088390 w 4117853"/>
                    <a:gd name="connsiteY5" fmla="*/ 114109 h 415754"/>
                    <a:gd name="connsiteX6" fmla="*/ 2882497 w 4117853"/>
                    <a:gd name="connsiteY6" fmla="*/ 64496 h 415754"/>
                    <a:gd name="connsiteX7" fmla="*/ 2573906 w 4117853"/>
                    <a:gd name="connsiteY7" fmla="*/ 0 h 415754"/>
                    <a:gd name="connsiteX8" fmla="*/ 2573906 w 4117853"/>
                    <a:gd name="connsiteY8" fmla="*/ 0 h 415754"/>
                    <a:gd name="connsiteX9" fmla="*/ 2264819 w 4117853"/>
                    <a:gd name="connsiteY9" fmla="*/ 64496 h 415754"/>
                    <a:gd name="connsiteX10" fmla="*/ 2058927 w 4117853"/>
                    <a:gd name="connsiteY10" fmla="*/ 114109 h 415754"/>
                    <a:gd name="connsiteX11" fmla="*/ 1853034 w 4117853"/>
                    <a:gd name="connsiteY11" fmla="*/ 64496 h 415754"/>
                    <a:gd name="connsiteX12" fmla="*/ 1544443 w 4117853"/>
                    <a:gd name="connsiteY12" fmla="*/ 0 h 415754"/>
                    <a:gd name="connsiteX13" fmla="*/ 1544443 w 4117853"/>
                    <a:gd name="connsiteY13" fmla="*/ 0 h 415754"/>
                    <a:gd name="connsiteX14" fmla="*/ 1235356 w 4117853"/>
                    <a:gd name="connsiteY14" fmla="*/ 64496 h 415754"/>
                    <a:gd name="connsiteX15" fmla="*/ 1029463 w 4117853"/>
                    <a:gd name="connsiteY15" fmla="*/ 114109 h 415754"/>
                    <a:gd name="connsiteX16" fmla="*/ 823571 w 4117853"/>
                    <a:gd name="connsiteY16" fmla="*/ 64496 h 415754"/>
                    <a:gd name="connsiteX17" fmla="*/ 514980 w 4117853"/>
                    <a:gd name="connsiteY17" fmla="*/ 0 h 415754"/>
                    <a:gd name="connsiteX18" fmla="*/ 514980 w 4117853"/>
                    <a:gd name="connsiteY18" fmla="*/ 0 h 415754"/>
                    <a:gd name="connsiteX19" fmla="*/ 205893 w 4117853"/>
                    <a:gd name="connsiteY19" fmla="*/ 64496 h 415754"/>
                    <a:gd name="connsiteX20" fmla="*/ 0 w 4117853"/>
                    <a:gd name="connsiteY20" fmla="*/ 114109 h 415754"/>
                    <a:gd name="connsiteX21" fmla="*/ 0 w 4117853"/>
                    <a:gd name="connsiteY21" fmla="*/ 415754 h 415754"/>
                    <a:gd name="connsiteX22" fmla="*/ 308591 w 4117853"/>
                    <a:gd name="connsiteY22" fmla="*/ 351258 h 415754"/>
                    <a:gd name="connsiteX23" fmla="*/ 514980 w 4117853"/>
                    <a:gd name="connsiteY23" fmla="*/ 301645 h 415754"/>
                    <a:gd name="connsiteX24" fmla="*/ 720376 w 4117853"/>
                    <a:gd name="connsiteY24" fmla="*/ 351258 h 415754"/>
                    <a:gd name="connsiteX25" fmla="*/ 1029463 w 4117853"/>
                    <a:gd name="connsiteY25" fmla="*/ 415754 h 415754"/>
                    <a:gd name="connsiteX26" fmla="*/ 1029463 w 4117853"/>
                    <a:gd name="connsiteY26" fmla="*/ 415754 h 415754"/>
                    <a:gd name="connsiteX27" fmla="*/ 1339543 w 4117853"/>
                    <a:gd name="connsiteY27" fmla="*/ 352746 h 415754"/>
                    <a:gd name="connsiteX28" fmla="*/ 1545931 w 4117853"/>
                    <a:gd name="connsiteY28" fmla="*/ 303134 h 415754"/>
                    <a:gd name="connsiteX29" fmla="*/ 1751328 w 4117853"/>
                    <a:gd name="connsiteY29" fmla="*/ 352746 h 415754"/>
                    <a:gd name="connsiteX30" fmla="*/ 2058927 w 4117853"/>
                    <a:gd name="connsiteY30" fmla="*/ 415754 h 415754"/>
                    <a:gd name="connsiteX31" fmla="*/ 2367518 w 4117853"/>
                    <a:gd name="connsiteY31" fmla="*/ 351258 h 415754"/>
                    <a:gd name="connsiteX32" fmla="*/ 2573906 w 4117853"/>
                    <a:gd name="connsiteY32" fmla="*/ 301645 h 415754"/>
                    <a:gd name="connsiteX33" fmla="*/ 2779303 w 4117853"/>
                    <a:gd name="connsiteY33" fmla="*/ 351258 h 415754"/>
                    <a:gd name="connsiteX34" fmla="*/ 3088390 w 4117853"/>
                    <a:gd name="connsiteY34" fmla="*/ 415754 h 415754"/>
                    <a:gd name="connsiteX35" fmla="*/ 3088390 w 4117853"/>
                    <a:gd name="connsiteY35" fmla="*/ 415754 h 415754"/>
                    <a:gd name="connsiteX36" fmla="*/ 3396981 w 4117853"/>
                    <a:gd name="connsiteY36" fmla="*/ 351258 h 415754"/>
                    <a:gd name="connsiteX37" fmla="*/ 3603369 w 4117853"/>
                    <a:gd name="connsiteY37" fmla="*/ 301645 h 415754"/>
                    <a:gd name="connsiteX38" fmla="*/ 3808766 w 4117853"/>
                    <a:gd name="connsiteY38" fmla="*/ 351258 h 415754"/>
                    <a:gd name="connsiteX39" fmla="*/ 4117853 w 4117853"/>
                    <a:gd name="connsiteY39" fmla="*/ 415754 h 415754"/>
                    <a:gd name="connsiteX40" fmla="*/ 4117853 w 4117853"/>
                    <a:gd name="connsiteY40" fmla="*/ 112124 h 415754"/>
                    <a:gd name="connsiteX41" fmla="*/ 3911960 w 4117853"/>
                    <a:gd name="connsiteY41" fmla="*/ 64496 h 4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5754">
                      <a:moveTo>
                        <a:pt x="3911960" y="64496"/>
                      </a:moveTo>
                      <a:cubicBezTo>
                        <a:pt x="3813603" y="25302"/>
                        <a:pt x="3709189" y="3478"/>
                        <a:pt x="3603369" y="0"/>
                      </a:cubicBezTo>
                      <a:lnTo>
                        <a:pt x="3603369" y="0"/>
                      </a:lnTo>
                      <a:cubicBezTo>
                        <a:pt x="3497382" y="3423"/>
                        <a:pt x="3392793" y="25248"/>
                        <a:pt x="3294283" y="64496"/>
                      </a:cubicBezTo>
                      <a:cubicBezTo>
                        <a:pt x="3228739" y="91912"/>
                        <a:pt x="3159227" y="108662"/>
                        <a:pt x="3088390" y="114109"/>
                      </a:cubicBezTo>
                      <a:lnTo>
                        <a:pt x="3088390" y="114109"/>
                      </a:lnTo>
                      <a:cubicBezTo>
                        <a:pt x="3017553" y="108662"/>
                        <a:pt x="2948040" y="91912"/>
                        <a:pt x="2882497" y="64496"/>
                      </a:cubicBezTo>
                      <a:cubicBezTo>
                        <a:pt x="2784140" y="25302"/>
                        <a:pt x="2679725" y="3478"/>
                        <a:pt x="2573906" y="0"/>
                      </a:cubicBezTo>
                      <a:lnTo>
                        <a:pt x="2573906" y="0"/>
                      </a:lnTo>
                      <a:cubicBezTo>
                        <a:pt x="2467919" y="3423"/>
                        <a:pt x="2363330" y="25248"/>
                        <a:pt x="2264819" y="64496"/>
                      </a:cubicBezTo>
                      <a:cubicBezTo>
                        <a:pt x="2199276" y="91912"/>
                        <a:pt x="2129764" y="108662"/>
                        <a:pt x="2058927" y="114109"/>
                      </a:cubicBezTo>
                      <a:cubicBezTo>
                        <a:pt x="1988090" y="108662"/>
                        <a:pt x="1918577" y="91912"/>
                        <a:pt x="1853034" y="64496"/>
                      </a:cubicBezTo>
                      <a:cubicBezTo>
                        <a:pt x="1754677" y="25302"/>
                        <a:pt x="1650262" y="3478"/>
                        <a:pt x="1544443" y="0"/>
                      </a:cubicBezTo>
                      <a:lnTo>
                        <a:pt x="1544443" y="0"/>
                      </a:lnTo>
                      <a:cubicBezTo>
                        <a:pt x="1438455" y="3423"/>
                        <a:pt x="1333867" y="25248"/>
                        <a:pt x="1235356" y="64496"/>
                      </a:cubicBezTo>
                      <a:cubicBezTo>
                        <a:pt x="1169813" y="91912"/>
                        <a:pt x="1100300" y="108662"/>
                        <a:pt x="1029463" y="114109"/>
                      </a:cubicBezTo>
                      <a:cubicBezTo>
                        <a:pt x="958626" y="108662"/>
                        <a:pt x="889114" y="91912"/>
                        <a:pt x="823571" y="64496"/>
                      </a:cubicBezTo>
                      <a:cubicBezTo>
                        <a:pt x="725214" y="25302"/>
                        <a:pt x="620799" y="3478"/>
                        <a:pt x="514980" y="0"/>
                      </a:cubicBezTo>
                      <a:lnTo>
                        <a:pt x="514980" y="0"/>
                      </a:lnTo>
                      <a:cubicBezTo>
                        <a:pt x="409052" y="3909"/>
                        <a:pt x="304548" y="25719"/>
                        <a:pt x="205893" y="64496"/>
                      </a:cubicBezTo>
                      <a:cubicBezTo>
                        <a:pt x="140348" y="91912"/>
                        <a:pt x="70838" y="108662"/>
                        <a:pt x="0" y="114109"/>
                      </a:cubicBezTo>
                      <a:lnTo>
                        <a:pt x="0" y="415754"/>
                      </a:lnTo>
                      <a:cubicBezTo>
                        <a:pt x="105762" y="411785"/>
                        <a:pt x="210095" y="389980"/>
                        <a:pt x="308591" y="351258"/>
                      </a:cubicBezTo>
                      <a:cubicBezTo>
                        <a:pt x="374328" y="323901"/>
                        <a:pt x="443994" y="307157"/>
                        <a:pt x="514980" y="301645"/>
                      </a:cubicBezTo>
                      <a:cubicBezTo>
                        <a:pt x="585648" y="307162"/>
                        <a:pt x="654982" y="323906"/>
                        <a:pt x="720376" y="351258"/>
                      </a:cubicBezTo>
                      <a:cubicBezTo>
                        <a:pt x="819046" y="389980"/>
                        <a:pt x="923540" y="411785"/>
                        <a:pt x="1029463" y="415754"/>
                      </a:cubicBezTo>
                      <a:lnTo>
                        <a:pt x="1029463" y="415754"/>
                      </a:lnTo>
                      <a:cubicBezTo>
                        <a:pt x="1135649" y="412490"/>
                        <a:pt x="1240506" y="391181"/>
                        <a:pt x="1339543" y="352746"/>
                      </a:cubicBezTo>
                      <a:cubicBezTo>
                        <a:pt x="1405279" y="325389"/>
                        <a:pt x="1474945" y="308645"/>
                        <a:pt x="1545931" y="303134"/>
                      </a:cubicBezTo>
                      <a:cubicBezTo>
                        <a:pt x="1616639" y="308402"/>
                        <a:pt x="1686013" y="325156"/>
                        <a:pt x="1751328" y="352746"/>
                      </a:cubicBezTo>
                      <a:cubicBezTo>
                        <a:pt x="1849616" y="390799"/>
                        <a:pt x="1953594" y="412098"/>
                        <a:pt x="2058927" y="415754"/>
                      </a:cubicBezTo>
                      <a:cubicBezTo>
                        <a:pt x="2164696" y="411845"/>
                        <a:pt x="2269036" y="390035"/>
                        <a:pt x="2367518" y="351258"/>
                      </a:cubicBezTo>
                      <a:cubicBezTo>
                        <a:pt x="2433254" y="323901"/>
                        <a:pt x="2502921" y="307157"/>
                        <a:pt x="2573906" y="301645"/>
                      </a:cubicBezTo>
                      <a:cubicBezTo>
                        <a:pt x="2644575" y="307162"/>
                        <a:pt x="2713908" y="323906"/>
                        <a:pt x="2779303" y="351258"/>
                      </a:cubicBezTo>
                      <a:cubicBezTo>
                        <a:pt x="2877972" y="389980"/>
                        <a:pt x="2982467" y="411785"/>
                        <a:pt x="3088390" y="415754"/>
                      </a:cubicBezTo>
                      <a:lnTo>
                        <a:pt x="3088390" y="415754"/>
                      </a:lnTo>
                      <a:cubicBezTo>
                        <a:pt x="3194159" y="411845"/>
                        <a:pt x="3298500" y="390035"/>
                        <a:pt x="3396981" y="351258"/>
                      </a:cubicBezTo>
                      <a:cubicBezTo>
                        <a:pt x="3462718" y="323901"/>
                        <a:pt x="3532384" y="307157"/>
                        <a:pt x="3603369" y="301645"/>
                      </a:cubicBezTo>
                      <a:cubicBezTo>
                        <a:pt x="3674078" y="306914"/>
                        <a:pt x="3743451" y="323668"/>
                        <a:pt x="3808766" y="351258"/>
                      </a:cubicBezTo>
                      <a:cubicBezTo>
                        <a:pt x="3907436" y="389980"/>
                        <a:pt x="4011930" y="411785"/>
                        <a:pt x="4117853" y="415754"/>
                      </a:cubicBezTo>
                      <a:lnTo>
                        <a:pt x="4117853" y="112124"/>
                      </a:lnTo>
                      <a:cubicBezTo>
                        <a:pt x="4047125" y="107312"/>
                        <a:pt x="3977618" y="91233"/>
                        <a:pt x="3911960" y="64496"/>
                      </a:cubicBezTo>
                      <a:close/>
                    </a:path>
                  </a:pathLst>
                </a:custGeom>
                <a:grpFill/>
                <a:ln w="49609" cap="flat">
                  <a:noFill/>
                  <a:prstDash val="solid"/>
                  <a:miter/>
                </a:ln>
              </p:spPr>
              <p:txBody>
                <a:bodyPr rtlCol="0" anchor="ctr"/>
                <a:lstStyle/>
                <a:p>
                  <a:endParaRPr lang="en-GB"/>
                </a:p>
              </p:txBody>
            </p:sp>
            <p:sp>
              <p:nvSpPr>
                <p:cNvPr id="147" name="Graphic 62" descr="Waterfall scene with solid fill">
                  <a:extLst>
                    <a:ext uri="{FF2B5EF4-FFF2-40B4-BE49-F238E27FC236}">
                      <a16:creationId xmlns:a16="http://schemas.microsoft.com/office/drawing/2014/main" id="{9EDFCACC-BA1E-446B-B550-4692BDBC7EF1}"/>
                    </a:ext>
                  </a:extLst>
                </p:cNvPr>
                <p:cNvSpPr/>
                <p:nvPr/>
              </p:nvSpPr>
              <p:spPr>
                <a:xfrm>
                  <a:off x="5553904" y="6915962"/>
                  <a:ext cx="4117853" cy="419227"/>
                </a:xfrm>
                <a:custGeom>
                  <a:avLst/>
                  <a:gdLst>
                    <a:gd name="connsiteX0" fmla="*/ 3911960 w 4117853"/>
                    <a:gd name="connsiteY0" fmla="*/ 64497 h 419227"/>
                    <a:gd name="connsiteX1" fmla="*/ 3603369 w 4117853"/>
                    <a:gd name="connsiteY1" fmla="*/ 0 h 419227"/>
                    <a:gd name="connsiteX2" fmla="*/ 3603369 w 4117853"/>
                    <a:gd name="connsiteY2" fmla="*/ 0 h 419227"/>
                    <a:gd name="connsiteX3" fmla="*/ 3294283 w 4117853"/>
                    <a:gd name="connsiteY3" fmla="*/ 64497 h 419227"/>
                    <a:gd name="connsiteX4" fmla="*/ 3088390 w 4117853"/>
                    <a:gd name="connsiteY4" fmla="*/ 114109 h 419227"/>
                    <a:gd name="connsiteX5" fmla="*/ 3088390 w 4117853"/>
                    <a:gd name="connsiteY5" fmla="*/ 114109 h 419227"/>
                    <a:gd name="connsiteX6" fmla="*/ 2882497 w 4117853"/>
                    <a:gd name="connsiteY6" fmla="*/ 64497 h 419227"/>
                    <a:gd name="connsiteX7" fmla="*/ 2573906 w 4117853"/>
                    <a:gd name="connsiteY7" fmla="*/ 0 h 419227"/>
                    <a:gd name="connsiteX8" fmla="*/ 2573906 w 4117853"/>
                    <a:gd name="connsiteY8" fmla="*/ 0 h 419227"/>
                    <a:gd name="connsiteX9" fmla="*/ 2264819 w 4117853"/>
                    <a:gd name="connsiteY9" fmla="*/ 64497 h 419227"/>
                    <a:gd name="connsiteX10" fmla="*/ 2058927 w 4117853"/>
                    <a:gd name="connsiteY10" fmla="*/ 114109 h 419227"/>
                    <a:gd name="connsiteX11" fmla="*/ 1853034 w 4117853"/>
                    <a:gd name="connsiteY11" fmla="*/ 64497 h 419227"/>
                    <a:gd name="connsiteX12" fmla="*/ 1544443 w 4117853"/>
                    <a:gd name="connsiteY12" fmla="*/ 0 h 419227"/>
                    <a:gd name="connsiteX13" fmla="*/ 1544443 w 4117853"/>
                    <a:gd name="connsiteY13" fmla="*/ 0 h 419227"/>
                    <a:gd name="connsiteX14" fmla="*/ 1235356 w 4117853"/>
                    <a:gd name="connsiteY14" fmla="*/ 64497 h 419227"/>
                    <a:gd name="connsiteX15" fmla="*/ 1029463 w 4117853"/>
                    <a:gd name="connsiteY15" fmla="*/ 114109 h 419227"/>
                    <a:gd name="connsiteX16" fmla="*/ 823571 w 4117853"/>
                    <a:gd name="connsiteY16" fmla="*/ 64497 h 419227"/>
                    <a:gd name="connsiteX17" fmla="*/ 514980 w 4117853"/>
                    <a:gd name="connsiteY17" fmla="*/ 0 h 419227"/>
                    <a:gd name="connsiteX18" fmla="*/ 514980 w 4117853"/>
                    <a:gd name="connsiteY18" fmla="*/ 0 h 419227"/>
                    <a:gd name="connsiteX19" fmla="*/ 205893 w 4117853"/>
                    <a:gd name="connsiteY19" fmla="*/ 64497 h 419227"/>
                    <a:gd name="connsiteX20" fmla="*/ 0 w 4117853"/>
                    <a:gd name="connsiteY20" fmla="*/ 114109 h 419227"/>
                    <a:gd name="connsiteX21" fmla="*/ 0 w 4117853"/>
                    <a:gd name="connsiteY21" fmla="*/ 419227 h 419227"/>
                    <a:gd name="connsiteX22" fmla="*/ 308591 w 4117853"/>
                    <a:gd name="connsiteY22" fmla="*/ 354731 h 419227"/>
                    <a:gd name="connsiteX23" fmla="*/ 514980 w 4117853"/>
                    <a:gd name="connsiteY23" fmla="*/ 305118 h 419227"/>
                    <a:gd name="connsiteX24" fmla="*/ 720376 w 4117853"/>
                    <a:gd name="connsiteY24" fmla="*/ 354731 h 419227"/>
                    <a:gd name="connsiteX25" fmla="*/ 1029463 w 4117853"/>
                    <a:gd name="connsiteY25" fmla="*/ 419227 h 419227"/>
                    <a:gd name="connsiteX26" fmla="*/ 1029463 w 4117853"/>
                    <a:gd name="connsiteY26" fmla="*/ 419227 h 419227"/>
                    <a:gd name="connsiteX27" fmla="*/ 1339543 w 4117853"/>
                    <a:gd name="connsiteY27" fmla="*/ 352746 h 419227"/>
                    <a:gd name="connsiteX28" fmla="*/ 1545931 w 4117853"/>
                    <a:gd name="connsiteY28" fmla="*/ 303134 h 419227"/>
                    <a:gd name="connsiteX29" fmla="*/ 1751328 w 4117853"/>
                    <a:gd name="connsiteY29" fmla="*/ 352746 h 419227"/>
                    <a:gd name="connsiteX30" fmla="*/ 2060415 w 4117853"/>
                    <a:gd name="connsiteY30" fmla="*/ 417739 h 419227"/>
                    <a:gd name="connsiteX31" fmla="*/ 2369006 w 4117853"/>
                    <a:gd name="connsiteY31" fmla="*/ 353242 h 419227"/>
                    <a:gd name="connsiteX32" fmla="*/ 2575395 w 4117853"/>
                    <a:gd name="connsiteY32" fmla="*/ 303630 h 419227"/>
                    <a:gd name="connsiteX33" fmla="*/ 2780791 w 4117853"/>
                    <a:gd name="connsiteY33" fmla="*/ 353242 h 419227"/>
                    <a:gd name="connsiteX34" fmla="*/ 3089878 w 4117853"/>
                    <a:gd name="connsiteY34" fmla="*/ 417739 h 419227"/>
                    <a:gd name="connsiteX35" fmla="*/ 3089878 w 4117853"/>
                    <a:gd name="connsiteY35" fmla="*/ 417739 h 419227"/>
                    <a:gd name="connsiteX36" fmla="*/ 3398469 w 4117853"/>
                    <a:gd name="connsiteY36" fmla="*/ 353242 h 419227"/>
                    <a:gd name="connsiteX37" fmla="*/ 3604858 w 4117853"/>
                    <a:gd name="connsiteY37" fmla="*/ 303630 h 419227"/>
                    <a:gd name="connsiteX38" fmla="*/ 3810255 w 4117853"/>
                    <a:gd name="connsiteY38" fmla="*/ 353242 h 419227"/>
                    <a:gd name="connsiteX39" fmla="*/ 4117853 w 4117853"/>
                    <a:gd name="connsiteY39" fmla="*/ 417243 h 419227"/>
                    <a:gd name="connsiteX40" fmla="*/ 4117853 w 4117853"/>
                    <a:gd name="connsiteY40" fmla="*/ 112125 h 419227"/>
                    <a:gd name="connsiteX41" fmla="*/ 3911960 w 4117853"/>
                    <a:gd name="connsiteY41" fmla="*/ 64497 h 4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9227">
                      <a:moveTo>
                        <a:pt x="3911960" y="64497"/>
                      </a:moveTo>
                      <a:cubicBezTo>
                        <a:pt x="3813603" y="25303"/>
                        <a:pt x="3709189" y="3478"/>
                        <a:pt x="3603369" y="0"/>
                      </a:cubicBezTo>
                      <a:lnTo>
                        <a:pt x="3603369" y="0"/>
                      </a:lnTo>
                      <a:cubicBezTo>
                        <a:pt x="3497382" y="3423"/>
                        <a:pt x="3392793" y="25248"/>
                        <a:pt x="3294283" y="64497"/>
                      </a:cubicBezTo>
                      <a:cubicBezTo>
                        <a:pt x="3228739" y="91912"/>
                        <a:pt x="3159227" y="108662"/>
                        <a:pt x="3088390" y="114109"/>
                      </a:cubicBezTo>
                      <a:lnTo>
                        <a:pt x="3088390" y="114109"/>
                      </a:lnTo>
                      <a:cubicBezTo>
                        <a:pt x="3017553" y="108662"/>
                        <a:pt x="2948040" y="91912"/>
                        <a:pt x="2882497" y="64497"/>
                      </a:cubicBezTo>
                      <a:cubicBezTo>
                        <a:pt x="2784140" y="25303"/>
                        <a:pt x="2679725" y="3478"/>
                        <a:pt x="2573906" y="0"/>
                      </a:cubicBezTo>
                      <a:lnTo>
                        <a:pt x="2573906" y="0"/>
                      </a:lnTo>
                      <a:cubicBezTo>
                        <a:pt x="2467919" y="3423"/>
                        <a:pt x="2363330" y="25248"/>
                        <a:pt x="2264819" y="64497"/>
                      </a:cubicBezTo>
                      <a:cubicBezTo>
                        <a:pt x="2199276" y="91912"/>
                        <a:pt x="2129764" y="108662"/>
                        <a:pt x="2058927" y="114109"/>
                      </a:cubicBezTo>
                      <a:cubicBezTo>
                        <a:pt x="1988090" y="108662"/>
                        <a:pt x="1918577" y="91912"/>
                        <a:pt x="1853034" y="64497"/>
                      </a:cubicBezTo>
                      <a:cubicBezTo>
                        <a:pt x="1754677" y="25303"/>
                        <a:pt x="1650262" y="3478"/>
                        <a:pt x="1544443" y="0"/>
                      </a:cubicBezTo>
                      <a:lnTo>
                        <a:pt x="1544443" y="0"/>
                      </a:lnTo>
                      <a:cubicBezTo>
                        <a:pt x="1438455" y="3423"/>
                        <a:pt x="1333867" y="25248"/>
                        <a:pt x="1235356" y="64497"/>
                      </a:cubicBezTo>
                      <a:cubicBezTo>
                        <a:pt x="1169813" y="91912"/>
                        <a:pt x="1100300" y="108662"/>
                        <a:pt x="1029463" y="114109"/>
                      </a:cubicBezTo>
                      <a:cubicBezTo>
                        <a:pt x="958626" y="108662"/>
                        <a:pt x="889114" y="91912"/>
                        <a:pt x="823571" y="64497"/>
                      </a:cubicBezTo>
                      <a:cubicBezTo>
                        <a:pt x="725214" y="25303"/>
                        <a:pt x="620799" y="3478"/>
                        <a:pt x="514980" y="0"/>
                      </a:cubicBezTo>
                      <a:lnTo>
                        <a:pt x="514980" y="0"/>
                      </a:lnTo>
                      <a:cubicBezTo>
                        <a:pt x="409052" y="3910"/>
                        <a:pt x="304548" y="25719"/>
                        <a:pt x="205893" y="64497"/>
                      </a:cubicBezTo>
                      <a:cubicBezTo>
                        <a:pt x="140348" y="91912"/>
                        <a:pt x="70838" y="108662"/>
                        <a:pt x="0" y="114109"/>
                      </a:cubicBezTo>
                      <a:lnTo>
                        <a:pt x="0" y="419227"/>
                      </a:lnTo>
                      <a:cubicBezTo>
                        <a:pt x="105762" y="415258"/>
                        <a:pt x="210095" y="393454"/>
                        <a:pt x="308591" y="354731"/>
                      </a:cubicBezTo>
                      <a:cubicBezTo>
                        <a:pt x="374328" y="327374"/>
                        <a:pt x="443994" y="310630"/>
                        <a:pt x="514980" y="305118"/>
                      </a:cubicBezTo>
                      <a:cubicBezTo>
                        <a:pt x="585648" y="310635"/>
                        <a:pt x="654982" y="327379"/>
                        <a:pt x="720376" y="354731"/>
                      </a:cubicBezTo>
                      <a:cubicBezTo>
                        <a:pt x="819046" y="393454"/>
                        <a:pt x="923540" y="415258"/>
                        <a:pt x="1029463" y="419227"/>
                      </a:cubicBezTo>
                      <a:lnTo>
                        <a:pt x="1029463" y="419227"/>
                      </a:lnTo>
                      <a:cubicBezTo>
                        <a:pt x="1135853" y="414851"/>
                        <a:pt x="1240714" y="392372"/>
                        <a:pt x="1339543" y="352746"/>
                      </a:cubicBezTo>
                      <a:cubicBezTo>
                        <a:pt x="1405279" y="325390"/>
                        <a:pt x="1474945" y="308645"/>
                        <a:pt x="1545931" y="303134"/>
                      </a:cubicBezTo>
                      <a:cubicBezTo>
                        <a:pt x="1616639" y="308402"/>
                        <a:pt x="1686013" y="325157"/>
                        <a:pt x="1751328" y="352746"/>
                      </a:cubicBezTo>
                      <a:cubicBezTo>
                        <a:pt x="1849968" y="391638"/>
                        <a:pt x="1954462" y="413611"/>
                        <a:pt x="2060415" y="417739"/>
                      </a:cubicBezTo>
                      <a:cubicBezTo>
                        <a:pt x="2166184" y="413829"/>
                        <a:pt x="2270525" y="392020"/>
                        <a:pt x="2369006" y="353242"/>
                      </a:cubicBezTo>
                      <a:cubicBezTo>
                        <a:pt x="2434743" y="325886"/>
                        <a:pt x="2504409" y="309142"/>
                        <a:pt x="2575395" y="303630"/>
                      </a:cubicBezTo>
                      <a:cubicBezTo>
                        <a:pt x="2646063" y="309147"/>
                        <a:pt x="2715397" y="325891"/>
                        <a:pt x="2780791" y="353242"/>
                      </a:cubicBezTo>
                      <a:cubicBezTo>
                        <a:pt x="2879461" y="391965"/>
                        <a:pt x="2983955" y="413770"/>
                        <a:pt x="3089878" y="417739"/>
                      </a:cubicBezTo>
                      <a:lnTo>
                        <a:pt x="3089878" y="417739"/>
                      </a:lnTo>
                      <a:cubicBezTo>
                        <a:pt x="3195648" y="413829"/>
                        <a:pt x="3299988" y="392020"/>
                        <a:pt x="3398469" y="353242"/>
                      </a:cubicBezTo>
                      <a:cubicBezTo>
                        <a:pt x="3464206" y="325886"/>
                        <a:pt x="3533867" y="309142"/>
                        <a:pt x="3604858" y="303630"/>
                      </a:cubicBezTo>
                      <a:cubicBezTo>
                        <a:pt x="3675566" y="308894"/>
                        <a:pt x="3744939" y="325653"/>
                        <a:pt x="3810255" y="353242"/>
                      </a:cubicBezTo>
                      <a:cubicBezTo>
                        <a:pt x="3908488" y="391633"/>
                        <a:pt x="4012461" y="413269"/>
                        <a:pt x="4117853" y="417243"/>
                      </a:cubicBezTo>
                      <a:lnTo>
                        <a:pt x="4117853" y="112125"/>
                      </a:lnTo>
                      <a:cubicBezTo>
                        <a:pt x="4047125" y="107312"/>
                        <a:pt x="3977618" y="91233"/>
                        <a:pt x="3911960" y="64497"/>
                      </a:cubicBezTo>
                      <a:close/>
                    </a:path>
                  </a:pathLst>
                </a:custGeom>
                <a:grpFill/>
                <a:ln w="49609" cap="flat">
                  <a:noFill/>
                  <a:prstDash val="solid"/>
                  <a:miter/>
                </a:ln>
              </p:spPr>
              <p:txBody>
                <a:bodyPr rtlCol="0" anchor="ctr"/>
                <a:lstStyle/>
                <a:p>
                  <a:endParaRPr lang="en-GB"/>
                </a:p>
              </p:txBody>
            </p:sp>
          </p:grpSp>
        </p:grpSp>
        <p:grpSp>
          <p:nvGrpSpPr>
            <p:cNvPr id="21" name="Group 20">
              <a:extLst>
                <a:ext uri="{FF2B5EF4-FFF2-40B4-BE49-F238E27FC236}">
                  <a16:creationId xmlns:a16="http://schemas.microsoft.com/office/drawing/2014/main" id="{861A99F3-041E-4250-AF77-AB3A5485772B}"/>
                </a:ext>
              </a:extLst>
            </p:cNvPr>
            <p:cNvGrpSpPr/>
            <p:nvPr/>
          </p:nvGrpSpPr>
          <p:grpSpPr>
            <a:xfrm>
              <a:off x="-7547994" y="2092759"/>
              <a:ext cx="816458" cy="816458"/>
              <a:chOff x="-6175055" y="3096494"/>
              <a:chExt cx="816458" cy="816458"/>
            </a:xfrm>
          </p:grpSpPr>
          <p:sp>
            <p:nvSpPr>
              <p:cNvPr id="132" name="Oval 131">
                <a:extLst>
                  <a:ext uri="{FF2B5EF4-FFF2-40B4-BE49-F238E27FC236}">
                    <a16:creationId xmlns:a16="http://schemas.microsoft.com/office/drawing/2014/main" id="{60D7AA68-D9E1-44E3-87C2-5A14102EDF68}"/>
                  </a:ext>
                </a:extLst>
              </p:cNvPr>
              <p:cNvSpPr/>
              <p:nvPr/>
            </p:nvSpPr>
            <p:spPr>
              <a:xfrm>
                <a:off x="-6175055" y="3096494"/>
                <a:ext cx="816458" cy="816458"/>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8" name="Graphic 147" descr="Run with solid fill">
                <a:extLst>
                  <a:ext uri="{FF2B5EF4-FFF2-40B4-BE49-F238E27FC236}">
                    <a16:creationId xmlns:a16="http://schemas.microsoft.com/office/drawing/2014/main" id="{A971713E-006E-4B71-8852-BE6A08C937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57956" y="3146029"/>
                <a:ext cx="735876" cy="735876"/>
              </a:xfrm>
              <a:prstGeom prst="rect">
                <a:avLst/>
              </a:prstGeom>
            </p:spPr>
          </p:pic>
        </p:grpSp>
        <p:grpSp>
          <p:nvGrpSpPr>
            <p:cNvPr id="23" name="Group 22">
              <a:extLst>
                <a:ext uri="{FF2B5EF4-FFF2-40B4-BE49-F238E27FC236}">
                  <a16:creationId xmlns:a16="http://schemas.microsoft.com/office/drawing/2014/main" id="{0B4913C0-EFD1-4F8D-9519-21E044AC37E3}"/>
                </a:ext>
              </a:extLst>
            </p:cNvPr>
            <p:cNvGrpSpPr/>
            <p:nvPr/>
          </p:nvGrpSpPr>
          <p:grpSpPr>
            <a:xfrm>
              <a:off x="-6590157" y="2112387"/>
              <a:ext cx="816458" cy="874493"/>
              <a:chOff x="-5317517" y="3096494"/>
              <a:chExt cx="816458" cy="874493"/>
            </a:xfrm>
          </p:grpSpPr>
          <p:sp>
            <p:nvSpPr>
              <p:cNvPr id="133" name="Oval 132">
                <a:extLst>
                  <a:ext uri="{FF2B5EF4-FFF2-40B4-BE49-F238E27FC236}">
                    <a16:creationId xmlns:a16="http://schemas.microsoft.com/office/drawing/2014/main" id="{80C2DD25-462B-419A-A9A3-0681DEC71380}"/>
                  </a:ext>
                </a:extLst>
              </p:cNvPr>
              <p:cNvSpPr/>
              <p:nvPr/>
            </p:nvSpPr>
            <p:spPr>
              <a:xfrm>
                <a:off x="-5317517" y="3105738"/>
                <a:ext cx="816458" cy="816458"/>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oup 17">
                <a:extLst>
                  <a:ext uri="{FF2B5EF4-FFF2-40B4-BE49-F238E27FC236}">
                    <a16:creationId xmlns:a16="http://schemas.microsoft.com/office/drawing/2014/main" id="{ADAF78F7-DFED-4F8E-9BE8-3F607BCD18E0}"/>
                  </a:ext>
                </a:extLst>
              </p:cNvPr>
              <p:cNvGrpSpPr/>
              <p:nvPr/>
            </p:nvGrpSpPr>
            <p:grpSpPr>
              <a:xfrm>
                <a:off x="-5133128" y="3096494"/>
                <a:ext cx="475309" cy="874493"/>
                <a:chOff x="-5133128" y="3096494"/>
                <a:chExt cx="475309" cy="874493"/>
              </a:xfrm>
            </p:grpSpPr>
            <p:pic>
              <p:nvPicPr>
                <p:cNvPr id="150" name="Graphic 149" descr="Fire with solid fill">
                  <a:extLst>
                    <a:ext uri="{FF2B5EF4-FFF2-40B4-BE49-F238E27FC236}">
                      <a16:creationId xmlns:a16="http://schemas.microsoft.com/office/drawing/2014/main" id="{D937D749-436A-4F51-ADC7-917E46E418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08391" y="3096494"/>
                  <a:ext cx="424239" cy="424239"/>
                </a:xfrm>
                <a:prstGeom prst="rect">
                  <a:avLst/>
                </a:prstGeom>
              </p:spPr>
            </p:pic>
            <p:pic>
              <p:nvPicPr>
                <p:cNvPr id="151" name="Graphic 150" descr="Deciduous tree with solid fill">
                  <a:extLst>
                    <a:ext uri="{FF2B5EF4-FFF2-40B4-BE49-F238E27FC236}">
                      <a16:creationId xmlns:a16="http://schemas.microsoft.com/office/drawing/2014/main" id="{274508B0-460D-4449-AFCE-DDFD40989A8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133128" y="3495678"/>
                  <a:ext cx="475309" cy="475309"/>
                </a:xfrm>
                <a:prstGeom prst="rect">
                  <a:avLst/>
                </a:prstGeom>
              </p:spPr>
            </p:pic>
          </p:grpSp>
        </p:grpSp>
        <p:sp>
          <p:nvSpPr>
            <p:cNvPr id="226" name="Freeform: Shape 225">
              <a:extLst>
                <a:ext uri="{FF2B5EF4-FFF2-40B4-BE49-F238E27FC236}">
                  <a16:creationId xmlns:a16="http://schemas.microsoft.com/office/drawing/2014/main" id="{7B0392D7-5DDC-4A50-8A02-8C5DFC949059}"/>
                </a:ext>
              </a:extLst>
            </p:cNvPr>
            <p:cNvSpPr/>
            <p:nvPr/>
          </p:nvSpPr>
          <p:spPr>
            <a:xfrm>
              <a:off x="-6591188" y="2980702"/>
              <a:ext cx="816458" cy="816458"/>
            </a:xfrm>
            <a:custGeom>
              <a:avLst/>
              <a:gdLst>
                <a:gd name="connsiteX0" fmla="*/ 412263 w 816458"/>
                <a:gd name="connsiteY0" fmla="*/ 285921 h 816458"/>
                <a:gd name="connsiteX1" fmla="*/ 374717 w 816458"/>
                <a:gd name="connsiteY1" fmla="*/ 291610 h 816458"/>
                <a:gd name="connsiteX2" fmla="*/ 326931 w 816458"/>
                <a:gd name="connsiteY2" fmla="*/ 316641 h 816458"/>
                <a:gd name="connsiteX3" fmla="*/ 320104 w 816458"/>
                <a:gd name="connsiteY3" fmla="*/ 329156 h 816458"/>
                <a:gd name="connsiteX4" fmla="*/ 288247 w 816458"/>
                <a:gd name="connsiteY4" fmla="*/ 464550 h 816458"/>
                <a:gd name="connsiteX5" fmla="*/ 287109 w 816458"/>
                <a:gd name="connsiteY5" fmla="*/ 470239 h 816458"/>
                <a:gd name="connsiteX6" fmla="*/ 309864 w 816458"/>
                <a:gd name="connsiteY6" fmla="*/ 492995 h 816458"/>
                <a:gd name="connsiteX7" fmla="*/ 331482 w 816458"/>
                <a:gd name="connsiteY7" fmla="*/ 475928 h 816458"/>
                <a:gd name="connsiteX8" fmla="*/ 355375 w 816458"/>
                <a:gd name="connsiteY8" fmla="*/ 376942 h 816458"/>
                <a:gd name="connsiteX9" fmla="*/ 355375 w 816458"/>
                <a:gd name="connsiteY9" fmla="*/ 695517 h 816458"/>
                <a:gd name="connsiteX10" fmla="*/ 400886 w 816458"/>
                <a:gd name="connsiteY10" fmla="*/ 695517 h 816458"/>
                <a:gd name="connsiteX11" fmla="*/ 400886 w 816458"/>
                <a:gd name="connsiteY11" fmla="*/ 490719 h 816458"/>
                <a:gd name="connsiteX12" fmla="*/ 423641 w 816458"/>
                <a:gd name="connsiteY12" fmla="*/ 490719 h 816458"/>
                <a:gd name="connsiteX13" fmla="*/ 423641 w 816458"/>
                <a:gd name="connsiteY13" fmla="*/ 695517 h 816458"/>
                <a:gd name="connsiteX14" fmla="*/ 469152 w 816458"/>
                <a:gd name="connsiteY14" fmla="*/ 695517 h 816458"/>
                <a:gd name="connsiteX15" fmla="*/ 469152 w 816458"/>
                <a:gd name="connsiteY15" fmla="*/ 375805 h 816458"/>
                <a:gd name="connsiteX16" fmla="*/ 493045 w 816458"/>
                <a:gd name="connsiteY16" fmla="*/ 474790 h 816458"/>
                <a:gd name="connsiteX17" fmla="*/ 514662 w 816458"/>
                <a:gd name="connsiteY17" fmla="*/ 491857 h 816458"/>
                <a:gd name="connsiteX18" fmla="*/ 537418 w 816458"/>
                <a:gd name="connsiteY18" fmla="*/ 469101 h 816458"/>
                <a:gd name="connsiteX19" fmla="*/ 536280 w 816458"/>
                <a:gd name="connsiteY19" fmla="*/ 463413 h 816458"/>
                <a:gd name="connsiteX20" fmla="*/ 504422 w 816458"/>
                <a:gd name="connsiteY20" fmla="*/ 328018 h 816458"/>
                <a:gd name="connsiteX21" fmla="*/ 497596 w 816458"/>
                <a:gd name="connsiteY21" fmla="*/ 315503 h 816458"/>
                <a:gd name="connsiteX22" fmla="*/ 449810 w 816458"/>
                <a:gd name="connsiteY22" fmla="*/ 290472 h 816458"/>
                <a:gd name="connsiteX23" fmla="*/ 412263 w 816458"/>
                <a:gd name="connsiteY23" fmla="*/ 285921 h 816458"/>
                <a:gd name="connsiteX24" fmla="*/ 412264 w 816458"/>
                <a:gd name="connsiteY24" fmla="*/ 183522 h 816458"/>
                <a:gd name="connsiteX25" fmla="*/ 366753 w 816458"/>
                <a:gd name="connsiteY25" fmla="*/ 229033 h 816458"/>
                <a:gd name="connsiteX26" fmla="*/ 412264 w 816458"/>
                <a:gd name="connsiteY26" fmla="*/ 274543 h 816458"/>
                <a:gd name="connsiteX27" fmla="*/ 457774 w 816458"/>
                <a:gd name="connsiteY27" fmla="*/ 229033 h 816458"/>
                <a:gd name="connsiteX28" fmla="*/ 412264 w 816458"/>
                <a:gd name="connsiteY28" fmla="*/ 183522 h 816458"/>
                <a:gd name="connsiteX29" fmla="*/ 408229 w 816458"/>
                <a:gd name="connsiteY29" fmla="*/ 0 h 816458"/>
                <a:gd name="connsiteX30" fmla="*/ 816458 w 816458"/>
                <a:gd name="connsiteY30" fmla="*/ 408229 h 816458"/>
                <a:gd name="connsiteX31" fmla="*/ 808165 w 816458"/>
                <a:gd name="connsiteY31" fmla="*/ 490502 h 816458"/>
                <a:gd name="connsiteX32" fmla="*/ 807750 w 816458"/>
                <a:gd name="connsiteY32" fmla="*/ 491838 h 816458"/>
                <a:gd name="connsiteX33" fmla="*/ 798931 w 816458"/>
                <a:gd name="connsiteY33" fmla="*/ 489282 h 816458"/>
                <a:gd name="connsiteX34" fmla="*/ 755719 w 816458"/>
                <a:gd name="connsiteY34" fmla="*/ 501824 h 816458"/>
                <a:gd name="connsiteX35" fmla="*/ 726887 w 816458"/>
                <a:gd name="connsiteY35" fmla="*/ 511471 h 816458"/>
                <a:gd name="connsiteX36" fmla="*/ 698055 w 816458"/>
                <a:gd name="connsiteY36" fmla="*/ 501824 h 816458"/>
                <a:gd name="connsiteX37" fmla="*/ 654774 w 816458"/>
                <a:gd name="connsiteY37" fmla="*/ 489282 h 816458"/>
                <a:gd name="connsiteX38" fmla="*/ 611561 w 816458"/>
                <a:gd name="connsiteY38" fmla="*/ 501824 h 816458"/>
                <a:gd name="connsiteX39" fmla="*/ 582729 w 816458"/>
                <a:gd name="connsiteY39" fmla="*/ 511471 h 816458"/>
                <a:gd name="connsiteX40" fmla="*/ 573074 w 816458"/>
                <a:gd name="connsiteY40" fmla="*/ 508241 h 816458"/>
                <a:gd name="connsiteX41" fmla="*/ 573074 w 816458"/>
                <a:gd name="connsiteY41" fmla="*/ 567328 h 816458"/>
                <a:gd name="connsiteX42" fmla="*/ 582729 w 816458"/>
                <a:gd name="connsiteY42" fmla="*/ 570130 h 816458"/>
                <a:gd name="connsiteX43" fmla="*/ 625803 w 816458"/>
                <a:gd name="connsiteY43" fmla="*/ 557878 h 816458"/>
                <a:gd name="connsiteX44" fmla="*/ 654565 w 816458"/>
                <a:gd name="connsiteY44" fmla="*/ 548230 h 816458"/>
                <a:gd name="connsiteX45" fmla="*/ 683466 w 816458"/>
                <a:gd name="connsiteY45" fmla="*/ 557878 h 816458"/>
                <a:gd name="connsiteX46" fmla="*/ 726887 w 816458"/>
                <a:gd name="connsiteY46" fmla="*/ 570130 h 816458"/>
                <a:gd name="connsiteX47" fmla="*/ 770169 w 816458"/>
                <a:gd name="connsiteY47" fmla="*/ 557588 h 816458"/>
                <a:gd name="connsiteX48" fmla="*/ 789335 w 816458"/>
                <a:gd name="connsiteY48" fmla="*/ 551159 h 816458"/>
                <a:gd name="connsiteX49" fmla="*/ 784378 w 816458"/>
                <a:gd name="connsiteY49" fmla="*/ 567130 h 816458"/>
                <a:gd name="connsiteX50" fmla="*/ 760454 w 816458"/>
                <a:gd name="connsiteY50" fmla="*/ 611206 h 816458"/>
                <a:gd name="connsiteX51" fmla="*/ 755719 w 816458"/>
                <a:gd name="connsiteY51" fmla="*/ 612580 h 816458"/>
                <a:gd name="connsiteX52" fmla="*/ 726887 w 816458"/>
                <a:gd name="connsiteY52" fmla="*/ 622228 h 816458"/>
                <a:gd name="connsiteX53" fmla="*/ 698055 w 816458"/>
                <a:gd name="connsiteY53" fmla="*/ 612580 h 816458"/>
                <a:gd name="connsiteX54" fmla="*/ 654774 w 816458"/>
                <a:gd name="connsiteY54" fmla="*/ 600037 h 816458"/>
                <a:gd name="connsiteX55" fmla="*/ 611561 w 816458"/>
                <a:gd name="connsiteY55" fmla="*/ 612580 h 816458"/>
                <a:gd name="connsiteX56" fmla="*/ 582729 w 816458"/>
                <a:gd name="connsiteY56" fmla="*/ 622228 h 816458"/>
                <a:gd name="connsiteX57" fmla="*/ 573074 w 816458"/>
                <a:gd name="connsiteY57" fmla="*/ 618997 h 816458"/>
                <a:gd name="connsiteX58" fmla="*/ 573074 w 816458"/>
                <a:gd name="connsiteY58" fmla="*/ 678529 h 816458"/>
                <a:gd name="connsiteX59" fmla="*/ 582521 w 816458"/>
                <a:gd name="connsiteY59" fmla="*/ 681271 h 816458"/>
                <a:gd name="connsiteX60" fmla="*/ 625803 w 816458"/>
                <a:gd name="connsiteY60" fmla="*/ 668633 h 816458"/>
                <a:gd name="connsiteX61" fmla="*/ 654565 w 816458"/>
                <a:gd name="connsiteY61" fmla="*/ 658985 h 816458"/>
                <a:gd name="connsiteX62" fmla="*/ 683466 w 816458"/>
                <a:gd name="connsiteY62" fmla="*/ 668633 h 816458"/>
                <a:gd name="connsiteX63" fmla="*/ 712961 w 816458"/>
                <a:gd name="connsiteY63" fmla="*/ 677414 h 816458"/>
                <a:gd name="connsiteX64" fmla="*/ 696891 w 816458"/>
                <a:gd name="connsiteY64" fmla="*/ 696891 h 816458"/>
                <a:gd name="connsiteX65" fmla="*/ 408229 w 816458"/>
                <a:gd name="connsiteY65" fmla="*/ 816458 h 816458"/>
                <a:gd name="connsiteX66" fmla="*/ 119568 w 816458"/>
                <a:gd name="connsiteY66" fmla="*/ 696891 h 816458"/>
                <a:gd name="connsiteX67" fmla="*/ 101485 w 816458"/>
                <a:gd name="connsiteY67" fmla="*/ 674974 h 816458"/>
                <a:gd name="connsiteX68" fmla="*/ 123609 w 816458"/>
                <a:gd name="connsiteY68" fmla="*/ 681561 h 816458"/>
                <a:gd name="connsiteX69" fmla="*/ 166891 w 816458"/>
                <a:gd name="connsiteY69" fmla="*/ 669019 h 816458"/>
                <a:gd name="connsiteX70" fmla="*/ 195653 w 816458"/>
                <a:gd name="connsiteY70" fmla="*/ 659372 h 816458"/>
                <a:gd name="connsiteX71" fmla="*/ 224554 w 816458"/>
                <a:gd name="connsiteY71" fmla="*/ 669019 h 816458"/>
                <a:gd name="connsiteX72" fmla="*/ 267767 w 816458"/>
                <a:gd name="connsiteY72" fmla="*/ 681561 h 816458"/>
                <a:gd name="connsiteX73" fmla="*/ 267767 w 816458"/>
                <a:gd name="connsiteY73" fmla="*/ 622229 h 816458"/>
                <a:gd name="connsiteX74" fmla="*/ 238935 w 816458"/>
                <a:gd name="connsiteY74" fmla="*/ 612581 h 816458"/>
                <a:gd name="connsiteX75" fmla="*/ 195653 w 816458"/>
                <a:gd name="connsiteY75" fmla="*/ 600038 h 816458"/>
                <a:gd name="connsiteX76" fmla="*/ 152441 w 816458"/>
                <a:gd name="connsiteY76" fmla="*/ 612581 h 816458"/>
                <a:gd name="connsiteX77" fmla="*/ 123609 w 816458"/>
                <a:gd name="connsiteY77" fmla="*/ 622229 h 816458"/>
                <a:gd name="connsiteX78" fmla="*/ 94777 w 816458"/>
                <a:gd name="connsiteY78" fmla="*/ 612581 h 816458"/>
                <a:gd name="connsiteX79" fmla="*/ 51496 w 816458"/>
                <a:gd name="connsiteY79" fmla="*/ 600038 h 816458"/>
                <a:gd name="connsiteX80" fmla="*/ 50154 w 816458"/>
                <a:gd name="connsiteY80" fmla="*/ 600428 h 816458"/>
                <a:gd name="connsiteX81" fmla="*/ 32081 w 816458"/>
                <a:gd name="connsiteY81" fmla="*/ 567130 h 816458"/>
                <a:gd name="connsiteX82" fmla="*/ 28579 w 816458"/>
                <a:gd name="connsiteY82" fmla="*/ 555849 h 816458"/>
                <a:gd name="connsiteX83" fmla="*/ 51287 w 816458"/>
                <a:gd name="connsiteY83" fmla="*/ 548231 h 816458"/>
                <a:gd name="connsiteX84" fmla="*/ 80188 w 816458"/>
                <a:gd name="connsiteY84" fmla="*/ 557879 h 816458"/>
                <a:gd name="connsiteX85" fmla="*/ 123609 w 816458"/>
                <a:gd name="connsiteY85" fmla="*/ 570131 h 816458"/>
                <a:gd name="connsiteX86" fmla="*/ 166891 w 816458"/>
                <a:gd name="connsiteY86" fmla="*/ 557589 h 816458"/>
                <a:gd name="connsiteX87" fmla="*/ 195653 w 816458"/>
                <a:gd name="connsiteY87" fmla="*/ 547941 h 816458"/>
                <a:gd name="connsiteX88" fmla="*/ 224554 w 816458"/>
                <a:gd name="connsiteY88" fmla="*/ 557589 h 816458"/>
                <a:gd name="connsiteX89" fmla="*/ 267767 w 816458"/>
                <a:gd name="connsiteY89" fmla="*/ 570131 h 816458"/>
                <a:gd name="connsiteX90" fmla="*/ 267767 w 816458"/>
                <a:gd name="connsiteY90" fmla="*/ 511472 h 816458"/>
                <a:gd name="connsiteX91" fmla="*/ 238935 w 816458"/>
                <a:gd name="connsiteY91" fmla="*/ 501825 h 816458"/>
                <a:gd name="connsiteX92" fmla="*/ 195653 w 816458"/>
                <a:gd name="connsiteY92" fmla="*/ 489283 h 816458"/>
                <a:gd name="connsiteX93" fmla="*/ 152441 w 816458"/>
                <a:gd name="connsiteY93" fmla="*/ 501825 h 816458"/>
                <a:gd name="connsiteX94" fmla="*/ 123609 w 816458"/>
                <a:gd name="connsiteY94" fmla="*/ 511472 h 816458"/>
                <a:gd name="connsiteX95" fmla="*/ 94777 w 816458"/>
                <a:gd name="connsiteY95" fmla="*/ 501825 h 816458"/>
                <a:gd name="connsiteX96" fmla="*/ 51496 w 816458"/>
                <a:gd name="connsiteY96" fmla="*/ 489283 h 816458"/>
                <a:gd name="connsiteX97" fmla="*/ 11518 w 816458"/>
                <a:gd name="connsiteY97" fmla="*/ 500886 h 816458"/>
                <a:gd name="connsiteX98" fmla="*/ 8294 w 816458"/>
                <a:gd name="connsiteY98" fmla="*/ 490502 h 816458"/>
                <a:gd name="connsiteX99" fmla="*/ 0 w 816458"/>
                <a:gd name="connsiteY99" fmla="*/ 408229 h 816458"/>
                <a:gd name="connsiteX100" fmla="*/ 408229 w 816458"/>
                <a:gd name="connsiteY100" fmla="*/ 0 h 81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816458" h="816458">
                  <a:moveTo>
                    <a:pt x="412263" y="285921"/>
                  </a:moveTo>
                  <a:cubicBezTo>
                    <a:pt x="399748" y="285921"/>
                    <a:pt x="387232" y="288197"/>
                    <a:pt x="374717" y="291610"/>
                  </a:cubicBezTo>
                  <a:cubicBezTo>
                    <a:pt x="356513" y="296161"/>
                    <a:pt x="340584" y="305263"/>
                    <a:pt x="326931" y="316641"/>
                  </a:cubicBezTo>
                  <a:cubicBezTo>
                    <a:pt x="323518" y="320054"/>
                    <a:pt x="321242" y="324605"/>
                    <a:pt x="320104" y="329156"/>
                  </a:cubicBezTo>
                  <a:lnTo>
                    <a:pt x="288247" y="464550"/>
                  </a:lnTo>
                  <a:cubicBezTo>
                    <a:pt x="288247" y="465688"/>
                    <a:pt x="287109" y="467964"/>
                    <a:pt x="287109" y="470239"/>
                  </a:cubicBezTo>
                  <a:cubicBezTo>
                    <a:pt x="287109" y="482755"/>
                    <a:pt x="297349" y="492995"/>
                    <a:pt x="309864" y="492995"/>
                  </a:cubicBezTo>
                  <a:cubicBezTo>
                    <a:pt x="320104" y="492995"/>
                    <a:pt x="329206" y="485030"/>
                    <a:pt x="331482" y="475928"/>
                  </a:cubicBezTo>
                  <a:lnTo>
                    <a:pt x="355375" y="376942"/>
                  </a:lnTo>
                  <a:lnTo>
                    <a:pt x="355375" y="695517"/>
                  </a:lnTo>
                  <a:lnTo>
                    <a:pt x="400886" y="695517"/>
                  </a:lnTo>
                  <a:lnTo>
                    <a:pt x="400886" y="490719"/>
                  </a:lnTo>
                  <a:lnTo>
                    <a:pt x="423641" y="490719"/>
                  </a:lnTo>
                  <a:lnTo>
                    <a:pt x="423641" y="695517"/>
                  </a:lnTo>
                  <a:lnTo>
                    <a:pt x="469152" y="695517"/>
                  </a:lnTo>
                  <a:lnTo>
                    <a:pt x="469152" y="375805"/>
                  </a:lnTo>
                  <a:lnTo>
                    <a:pt x="493045" y="474790"/>
                  </a:lnTo>
                  <a:cubicBezTo>
                    <a:pt x="495320" y="483892"/>
                    <a:pt x="504422" y="491857"/>
                    <a:pt x="514662" y="491857"/>
                  </a:cubicBezTo>
                  <a:cubicBezTo>
                    <a:pt x="527178" y="491857"/>
                    <a:pt x="537418" y="481617"/>
                    <a:pt x="537418" y="469101"/>
                  </a:cubicBezTo>
                  <a:cubicBezTo>
                    <a:pt x="537418" y="466826"/>
                    <a:pt x="536280" y="464550"/>
                    <a:pt x="536280" y="463413"/>
                  </a:cubicBezTo>
                  <a:lnTo>
                    <a:pt x="504422" y="328018"/>
                  </a:lnTo>
                  <a:cubicBezTo>
                    <a:pt x="503285" y="323467"/>
                    <a:pt x="501009" y="318916"/>
                    <a:pt x="497596" y="315503"/>
                  </a:cubicBezTo>
                  <a:cubicBezTo>
                    <a:pt x="483943" y="304125"/>
                    <a:pt x="468014" y="296161"/>
                    <a:pt x="449810" y="290472"/>
                  </a:cubicBezTo>
                  <a:cubicBezTo>
                    <a:pt x="437294" y="288197"/>
                    <a:pt x="424779" y="285921"/>
                    <a:pt x="412263" y="285921"/>
                  </a:cubicBezTo>
                  <a:close/>
                  <a:moveTo>
                    <a:pt x="412264" y="183522"/>
                  </a:moveTo>
                  <a:cubicBezTo>
                    <a:pt x="387129" y="183522"/>
                    <a:pt x="366753" y="203898"/>
                    <a:pt x="366753" y="229033"/>
                  </a:cubicBezTo>
                  <a:cubicBezTo>
                    <a:pt x="366753" y="254168"/>
                    <a:pt x="387129" y="274543"/>
                    <a:pt x="412264" y="274543"/>
                  </a:cubicBezTo>
                  <a:cubicBezTo>
                    <a:pt x="437399" y="274543"/>
                    <a:pt x="457774" y="254168"/>
                    <a:pt x="457774" y="229033"/>
                  </a:cubicBezTo>
                  <a:cubicBezTo>
                    <a:pt x="457774" y="203898"/>
                    <a:pt x="437399" y="183522"/>
                    <a:pt x="412264" y="183522"/>
                  </a:cubicBezTo>
                  <a:close/>
                  <a:moveTo>
                    <a:pt x="408229" y="0"/>
                  </a:moveTo>
                  <a:cubicBezTo>
                    <a:pt x="633688" y="0"/>
                    <a:pt x="816458" y="182770"/>
                    <a:pt x="816458" y="408229"/>
                  </a:cubicBezTo>
                  <a:cubicBezTo>
                    <a:pt x="816458" y="436411"/>
                    <a:pt x="813602" y="463927"/>
                    <a:pt x="808165" y="490502"/>
                  </a:cubicBezTo>
                  <a:lnTo>
                    <a:pt x="807750" y="491838"/>
                  </a:lnTo>
                  <a:lnTo>
                    <a:pt x="798931" y="489282"/>
                  </a:lnTo>
                  <a:cubicBezTo>
                    <a:pt x="784113" y="489959"/>
                    <a:pt x="769492" y="494203"/>
                    <a:pt x="755719" y="501824"/>
                  </a:cubicBezTo>
                  <a:cubicBezTo>
                    <a:pt x="746540" y="507156"/>
                    <a:pt x="736806" y="510412"/>
                    <a:pt x="726887" y="511471"/>
                  </a:cubicBezTo>
                  <a:cubicBezTo>
                    <a:pt x="716968" y="510412"/>
                    <a:pt x="707234" y="507156"/>
                    <a:pt x="698055" y="501824"/>
                  </a:cubicBezTo>
                  <a:cubicBezTo>
                    <a:pt x="684261" y="494192"/>
                    <a:pt x="669615" y="489948"/>
                    <a:pt x="654774" y="489282"/>
                  </a:cubicBezTo>
                  <a:cubicBezTo>
                    <a:pt x="639956" y="489959"/>
                    <a:pt x="625334" y="494203"/>
                    <a:pt x="611561" y="501824"/>
                  </a:cubicBezTo>
                  <a:cubicBezTo>
                    <a:pt x="602383" y="507156"/>
                    <a:pt x="592649" y="510412"/>
                    <a:pt x="582729" y="511471"/>
                  </a:cubicBezTo>
                  <a:lnTo>
                    <a:pt x="573074" y="508241"/>
                  </a:lnTo>
                  <a:lnTo>
                    <a:pt x="573074" y="567328"/>
                  </a:lnTo>
                  <a:lnTo>
                    <a:pt x="582729" y="570130"/>
                  </a:lnTo>
                  <a:cubicBezTo>
                    <a:pt x="597479" y="569419"/>
                    <a:pt x="612040" y="565277"/>
                    <a:pt x="625803" y="557878"/>
                  </a:cubicBezTo>
                  <a:cubicBezTo>
                    <a:pt x="634950" y="552511"/>
                    <a:pt x="644664" y="549254"/>
                    <a:pt x="654565" y="548230"/>
                  </a:cubicBezTo>
                  <a:cubicBezTo>
                    <a:pt x="664506" y="549301"/>
                    <a:pt x="674261" y="552557"/>
                    <a:pt x="683466" y="557878"/>
                  </a:cubicBezTo>
                  <a:cubicBezTo>
                    <a:pt x="697335" y="565351"/>
                    <a:pt x="712018" y="569495"/>
                    <a:pt x="726887" y="570130"/>
                  </a:cubicBezTo>
                  <a:cubicBezTo>
                    <a:pt x="741719" y="569358"/>
                    <a:pt x="756352" y="565118"/>
                    <a:pt x="770169" y="557588"/>
                  </a:cubicBezTo>
                  <a:lnTo>
                    <a:pt x="789335" y="551159"/>
                  </a:lnTo>
                  <a:lnTo>
                    <a:pt x="784378" y="567130"/>
                  </a:lnTo>
                  <a:lnTo>
                    <a:pt x="760454" y="611206"/>
                  </a:lnTo>
                  <a:lnTo>
                    <a:pt x="755719" y="612580"/>
                  </a:lnTo>
                  <a:cubicBezTo>
                    <a:pt x="746540" y="617911"/>
                    <a:pt x="736806" y="621169"/>
                    <a:pt x="726887" y="622228"/>
                  </a:cubicBezTo>
                  <a:cubicBezTo>
                    <a:pt x="716968" y="621169"/>
                    <a:pt x="707234" y="617911"/>
                    <a:pt x="698055" y="612580"/>
                  </a:cubicBezTo>
                  <a:cubicBezTo>
                    <a:pt x="684261" y="604947"/>
                    <a:pt x="669615" y="600703"/>
                    <a:pt x="654774" y="600037"/>
                  </a:cubicBezTo>
                  <a:cubicBezTo>
                    <a:pt x="639956" y="600714"/>
                    <a:pt x="625334" y="604958"/>
                    <a:pt x="611561" y="612580"/>
                  </a:cubicBezTo>
                  <a:cubicBezTo>
                    <a:pt x="602383" y="617911"/>
                    <a:pt x="592649" y="621169"/>
                    <a:pt x="582729" y="622228"/>
                  </a:cubicBezTo>
                  <a:lnTo>
                    <a:pt x="573074" y="618997"/>
                  </a:lnTo>
                  <a:lnTo>
                    <a:pt x="573074" y="678529"/>
                  </a:lnTo>
                  <a:lnTo>
                    <a:pt x="582521" y="681271"/>
                  </a:lnTo>
                  <a:cubicBezTo>
                    <a:pt x="597358" y="680469"/>
                    <a:pt x="611991" y="676195"/>
                    <a:pt x="625803" y="668633"/>
                  </a:cubicBezTo>
                  <a:cubicBezTo>
                    <a:pt x="634950" y="663268"/>
                    <a:pt x="644664" y="660010"/>
                    <a:pt x="654565" y="658985"/>
                  </a:cubicBezTo>
                  <a:cubicBezTo>
                    <a:pt x="664506" y="660057"/>
                    <a:pt x="674261" y="663314"/>
                    <a:pt x="683466" y="668633"/>
                  </a:cubicBezTo>
                  <a:lnTo>
                    <a:pt x="712961" y="677414"/>
                  </a:lnTo>
                  <a:lnTo>
                    <a:pt x="696891" y="696891"/>
                  </a:lnTo>
                  <a:cubicBezTo>
                    <a:pt x="623016" y="770766"/>
                    <a:pt x="520959" y="816458"/>
                    <a:pt x="408229" y="816458"/>
                  </a:cubicBezTo>
                  <a:cubicBezTo>
                    <a:pt x="295500" y="816458"/>
                    <a:pt x="193443" y="770766"/>
                    <a:pt x="119568" y="696891"/>
                  </a:cubicBezTo>
                  <a:lnTo>
                    <a:pt x="101485" y="674974"/>
                  </a:lnTo>
                  <a:lnTo>
                    <a:pt x="123609" y="681561"/>
                  </a:lnTo>
                  <a:cubicBezTo>
                    <a:pt x="138441" y="680789"/>
                    <a:pt x="153074" y="676549"/>
                    <a:pt x="166891" y="669019"/>
                  </a:cubicBezTo>
                  <a:cubicBezTo>
                    <a:pt x="176049" y="663701"/>
                    <a:pt x="185757" y="660445"/>
                    <a:pt x="195653" y="659372"/>
                  </a:cubicBezTo>
                  <a:cubicBezTo>
                    <a:pt x="205593" y="660444"/>
                    <a:pt x="215349" y="663700"/>
                    <a:pt x="224554" y="669019"/>
                  </a:cubicBezTo>
                  <a:cubicBezTo>
                    <a:pt x="238346" y="676549"/>
                    <a:pt x="252957" y="680789"/>
                    <a:pt x="267767" y="681561"/>
                  </a:cubicBezTo>
                  <a:lnTo>
                    <a:pt x="267767" y="622229"/>
                  </a:lnTo>
                  <a:cubicBezTo>
                    <a:pt x="257847" y="621170"/>
                    <a:pt x="248113" y="617912"/>
                    <a:pt x="238935" y="612581"/>
                  </a:cubicBezTo>
                  <a:cubicBezTo>
                    <a:pt x="225120" y="605040"/>
                    <a:pt x="210486" y="600800"/>
                    <a:pt x="195653" y="600038"/>
                  </a:cubicBezTo>
                  <a:cubicBezTo>
                    <a:pt x="180835" y="600715"/>
                    <a:pt x="166214" y="604959"/>
                    <a:pt x="152441" y="612581"/>
                  </a:cubicBezTo>
                  <a:cubicBezTo>
                    <a:pt x="143262" y="617912"/>
                    <a:pt x="133528" y="621170"/>
                    <a:pt x="123609" y="622229"/>
                  </a:cubicBezTo>
                  <a:cubicBezTo>
                    <a:pt x="113690" y="621170"/>
                    <a:pt x="103956" y="617912"/>
                    <a:pt x="94777" y="612581"/>
                  </a:cubicBezTo>
                  <a:cubicBezTo>
                    <a:pt x="80983" y="604948"/>
                    <a:pt x="66337" y="600704"/>
                    <a:pt x="51496" y="600038"/>
                  </a:cubicBezTo>
                  <a:lnTo>
                    <a:pt x="50154" y="600428"/>
                  </a:lnTo>
                  <a:lnTo>
                    <a:pt x="32081" y="567130"/>
                  </a:lnTo>
                  <a:lnTo>
                    <a:pt x="28579" y="555849"/>
                  </a:lnTo>
                  <a:lnTo>
                    <a:pt x="51287" y="548231"/>
                  </a:lnTo>
                  <a:cubicBezTo>
                    <a:pt x="61228" y="549302"/>
                    <a:pt x="70983" y="552558"/>
                    <a:pt x="80188" y="557879"/>
                  </a:cubicBezTo>
                  <a:cubicBezTo>
                    <a:pt x="94057" y="565352"/>
                    <a:pt x="108740" y="569496"/>
                    <a:pt x="123609" y="570131"/>
                  </a:cubicBezTo>
                  <a:cubicBezTo>
                    <a:pt x="138441" y="569359"/>
                    <a:pt x="153074" y="565119"/>
                    <a:pt x="166891" y="557589"/>
                  </a:cubicBezTo>
                  <a:cubicBezTo>
                    <a:pt x="176049" y="552270"/>
                    <a:pt x="185757" y="549013"/>
                    <a:pt x="195653" y="547941"/>
                  </a:cubicBezTo>
                  <a:cubicBezTo>
                    <a:pt x="205593" y="549013"/>
                    <a:pt x="215349" y="552268"/>
                    <a:pt x="224554" y="557589"/>
                  </a:cubicBezTo>
                  <a:cubicBezTo>
                    <a:pt x="238346" y="565119"/>
                    <a:pt x="252957" y="569359"/>
                    <a:pt x="267767" y="570131"/>
                  </a:cubicBezTo>
                  <a:lnTo>
                    <a:pt x="267767" y="511472"/>
                  </a:lnTo>
                  <a:cubicBezTo>
                    <a:pt x="257847" y="510413"/>
                    <a:pt x="248113" y="507157"/>
                    <a:pt x="238935" y="501825"/>
                  </a:cubicBezTo>
                  <a:cubicBezTo>
                    <a:pt x="225120" y="494284"/>
                    <a:pt x="210486" y="490043"/>
                    <a:pt x="195653" y="489283"/>
                  </a:cubicBezTo>
                  <a:cubicBezTo>
                    <a:pt x="180835" y="489960"/>
                    <a:pt x="166214" y="494204"/>
                    <a:pt x="152441" y="501825"/>
                  </a:cubicBezTo>
                  <a:cubicBezTo>
                    <a:pt x="143262" y="507157"/>
                    <a:pt x="133528" y="510413"/>
                    <a:pt x="123609" y="511472"/>
                  </a:cubicBezTo>
                  <a:cubicBezTo>
                    <a:pt x="113690" y="510413"/>
                    <a:pt x="103956" y="507157"/>
                    <a:pt x="94777" y="501825"/>
                  </a:cubicBezTo>
                  <a:cubicBezTo>
                    <a:pt x="80983" y="494193"/>
                    <a:pt x="66337" y="489949"/>
                    <a:pt x="51496" y="489283"/>
                  </a:cubicBezTo>
                  <a:lnTo>
                    <a:pt x="11518" y="500886"/>
                  </a:lnTo>
                  <a:lnTo>
                    <a:pt x="8294" y="490502"/>
                  </a:lnTo>
                  <a:cubicBezTo>
                    <a:pt x="2856" y="463927"/>
                    <a:pt x="0" y="436411"/>
                    <a:pt x="0" y="408229"/>
                  </a:cubicBezTo>
                  <a:cubicBezTo>
                    <a:pt x="0" y="182770"/>
                    <a:pt x="182770" y="0"/>
                    <a:pt x="408229" y="0"/>
                  </a:cubicBezTo>
                  <a:close/>
                </a:path>
              </a:pathLst>
            </a:cu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11" name="Group 10">
              <a:extLst>
                <a:ext uri="{FF2B5EF4-FFF2-40B4-BE49-F238E27FC236}">
                  <a16:creationId xmlns:a16="http://schemas.microsoft.com/office/drawing/2014/main" id="{712B8634-91D3-4078-8114-7608567EC0B5}"/>
                </a:ext>
              </a:extLst>
            </p:cNvPr>
            <p:cNvGrpSpPr/>
            <p:nvPr/>
          </p:nvGrpSpPr>
          <p:grpSpPr>
            <a:xfrm>
              <a:off x="-5637335" y="2974639"/>
              <a:ext cx="816457" cy="816457"/>
              <a:chOff x="-1894144" y="3105739"/>
              <a:chExt cx="816457" cy="816457"/>
            </a:xfrm>
          </p:grpSpPr>
          <p:sp>
            <p:nvSpPr>
              <p:cNvPr id="136" name="Oval 135">
                <a:extLst>
                  <a:ext uri="{FF2B5EF4-FFF2-40B4-BE49-F238E27FC236}">
                    <a16:creationId xmlns:a16="http://schemas.microsoft.com/office/drawing/2014/main" id="{35A82954-5211-48EE-BDBB-5A68288E6047}"/>
                  </a:ext>
                </a:extLst>
              </p:cNvPr>
              <p:cNvSpPr/>
              <p:nvPr/>
            </p:nvSpPr>
            <p:spPr>
              <a:xfrm>
                <a:off x="-1894144" y="3105739"/>
                <a:ext cx="816457" cy="81645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5" name="Picture 164">
                <a:extLst>
                  <a:ext uri="{FF2B5EF4-FFF2-40B4-BE49-F238E27FC236}">
                    <a16:creationId xmlns:a16="http://schemas.microsoft.com/office/drawing/2014/main" id="{9F9F2376-79B1-474B-B9B5-C14246CDBB21}"/>
                  </a:ext>
                </a:extLst>
              </p:cNvPr>
              <p:cNvPicPr>
                <a:picLocks noChangeAspect="1"/>
              </p:cNvPicPr>
              <p:nvPr/>
            </p:nvPicPr>
            <p:blipFill>
              <a:blip r:embed="rId6">
                <a:biLevel thresh="25000"/>
              </a:blip>
              <a:stretch>
                <a:fillRect/>
              </a:stretch>
            </p:blipFill>
            <p:spPr>
              <a:xfrm>
                <a:off x="-1725192" y="3373575"/>
                <a:ext cx="492141" cy="413470"/>
              </a:xfrm>
              <a:prstGeom prst="rect">
                <a:avLst/>
              </a:prstGeom>
            </p:spPr>
          </p:pic>
          <p:grpSp>
            <p:nvGrpSpPr>
              <p:cNvPr id="166" name="Group 165">
                <a:extLst>
                  <a:ext uri="{FF2B5EF4-FFF2-40B4-BE49-F238E27FC236}">
                    <a16:creationId xmlns:a16="http://schemas.microsoft.com/office/drawing/2014/main" id="{933DEAF2-D9BA-48E7-ADCC-B9F6CA66FFB0}"/>
                  </a:ext>
                </a:extLst>
              </p:cNvPr>
              <p:cNvGrpSpPr/>
              <p:nvPr/>
            </p:nvGrpSpPr>
            <p:grpSpPr>
              <a:xfrm>
                <a:off x="-1675778" y="3159134"/>
                <a:ext cx="414352" cy="178904"/>
                <a:chOff x="-4198585" y="4395729"/>
                <a:chExt cx="2726333" cy="1177141"/>
              </a:xfrm>
              <a:solidFill>
                <a:schemeClr val="bg1"/>
              </a:solidFill>
            </p:grpSpPr>
            <p:sp>
              <p:nvSpPr>
                <p:cNvPr id="167" name="Graphic 3" descr="Rainbow with solid fill">
                  <a:extLst>
                    <a:ext uri="{FF2B5EF4-FFF2-40B4-BE49-F238E27FC236}">
                      <a16:creationId xmlns:a16="http://schemas.microsoft.com/office/drawing/2014/main" id="{A591EDB7-4287-4D13-B46E-364421D8703B}"/>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168" name="Graphic 3" descr="Rainbow with solid fill">
                  <a:extLst>
                    <a:ext uri="{FF2B5EF4-FFF2-40B4-BE49-F238E27FC236}">
                      <a16:creationId xmlns:a16="http://schemas.microsoft.com/office/drawing/2014/main" id="{A3ED32D7-0B5E-4D43-9766-5D1F6B471288}"/>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169" name="Graphic 3" descr="Rainbow with solid fill">
                  <a:extLst>
                    <a:ext uri="{FF2B5EF4-FFF2-40B4-BE49-F238E27FC236}">
                      <a16:creationId xmlns:a16="http://schemas.microsoft.com/office/drawing/2014/main" id="{75F7D96F-D1E8-4F0A-BFE7-8E6C290FD957}"/>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sp>
          <p:nvSpPr>
            <p:cNvPr id="222" name="Freeform: Shape 221">
              <a:extLst>
                <a:ext uri="{FF2B5EF4-FFF2-40B4-BE49-F238E27FC236}">
                  <a16:creationId xmlns:a16="http://schemas.microsoft.com/office/drawing/2014/main" id="{4A62D350-4EA4-4811-BF0A-F6CC16008695}"/>
                </a:ext>
              </a:extLst>
            </p:cNvPr>
            <p:cNvSpPr/>
            <p:nvPr/>
          </p:nvSpPr>
          <p:spPr>
            <a:xfrm>
              <a:off x="-5615640" y="2092759"/>
              <a:ext cx="816458" cy="816458"/>
            </a:xfrm>
            <a:custGeom>
              <a:avLst/>
              <a:gdLst>
                <a:gd name="connsiteX0" fmla="*/ 539300 w 816458"/>
                <a:gd name="connsiteY0" fmla="*/ 391184 h 816458"/>
                <a:gd name="connsiteX1" fmla="*/ 487725 w 816458"/>
                <a:gd name="connsiteY1" fmla="*/ 401623 h 816458"/>
                <a:gd name="connsiteX2" fmla="*/ 381976 w 816458"/>
                <a:gd name="connsiteY2" fmla="*/ 496236 h 816458"/>
                <a:gd name="connsiteX3" fmla="*/ 266017 w 816458"/>
                <a:gd name="connsiteY3" fmla="*/ 422831 h 816458"/>
                <a:gd name="connsiteX4" fmla="*/ 242730 w 816458"/>
                <a:gd name="connsiteY4" fmla="*/ 425099 h 816458"/>
                <a:gd name="connsiteX5" fmla="*/ 175342 w 816458"/>
                <a:gd name="connsiteY5" fmla="*/ 468902 h 816458"/>
                <a:gd name="connsiteX6" fmla="*/ 161398 w 816458"/>
                <a:gd name="connsiteY6" fmla="*/ 532811 h 816458"/>
                <a:gd name="connsiteX7" fmla="*/ 160887 w 816458"/>
                <a:gd name="connsiteY7" fmla="*/ 575147 h 816458"/>
                <a:gd name="connsiteX8" fmla="*/ 163614 w 816458"/>
                <a:gd name="connsiteY8" fmla="*/ 579524 h 816458"/>
                <a:gd name="connsiteX9" fmla="*/ 167568 w 816458"/>
                <a:gd name="connsiteY9" fmla="*/ 577845 h 816458"/>
                <a:gd name="connsiteX10" fmla="*/ 195894 w 816458"/>
                <a:gd name="connsiteY10" fmla="*/ 538748 h 816458"/>
                <a:gd name="connsiteX11" fmla="*/ 214492 w 816458"/>
                <a:gd name="connsiteY11" fmla="*/ 525263 h 816458"/>
                <a:gd name="connsiteX12" fmla="*/ 250467 w 816458"/>
                <a:gd name="connsiteY12" fmla="*/ 492830 h 816458"/>
                <a:gd name="connsiteX13" fmla="*/ 255989 w 816458"/>
                <a:gd name="connsiteY13" fmla="*/ 461718 h 816458"/>
                <a:gd name="connsiteX14" fmla="*/ 256192 w 816458"/>
                <a:gd name="connsiteY14" fmla="*/ 452566 h 816458"/>
                <a:gd name="connsiteX15" fmla="*/ 266017 w 816458"/>
                <a:gd name="connsiteY15" fmla="*/ 452004 h 816458"/>
                <a:gd name="connsiteX16" fmla="*/ 364473 w 816458"/>
                <a:gd name="connsiteY16" fmla="*/ 546521 h 816458"/>
                <a:gd name="connsiteX17" fmla="*/ 353387 w 816458"/>
                <a:gd name="connsiteY17" fmla="*/ 673975 h 816458"/>
                <a:gd name="connsiteX18" fmla="*/ 353468 w 816458"/>
                <a:gd name="connsiteY18" fmla="*/ 678191 h 816458"/>
                <a:gd name="connsiteX19" fmla="*/ 239375 w 816458"/>
                <a:gd name="connsiteY19" fmla="*/ 678191 h 816458"/>
                <a:gd name="connsiteX20" fmla="*/ 210203 w 816458"/>
                <a:gd name="connsiteY20" fmla="*/ 707363 h 816458"/>
                <a:gd name="connsiteX21" fmla="*/ 210203 w 816458"/>
                <a:gd name="connsiteY21" fmla="*/ 736535 h 816458"/>
                <a:gd name="connsiteX22" fmla="*/ 545683 w 816458"/>
                <a:gd name="connsiteY22" fmla="*/ 736535 h 816458"/>
                <a:gd name="connsiteX23" fmla="*/ 545683 w 816458"/>
                <a:gd name="connsiteY23" fmla="*/ 707363 h 816458"/>
                <a:gd name="connsiteX24" fmla="*/ 515781 w 816458"/>
                <a:gd name="connsiteY24" fmla="*/ 678191 h 816458"/>
                <a:gd name="connsiteX25" fmla="*/ 382632 w 816458"/>
                <a:gd name="connsiteY25" fmla="*/ 678191 h 816458"/>
                <a:gd name="connsiteX26" fmla="*/ 382720 w 816458"/>
                <a:gd name="connsiteY26" fmla="*/ 656180 h 816458"/>
                <a:gd name="connsiteX27" fmla="*/ 477426 w 816458"/>
                <a:gd name="connsiteY27" fmla="*/ 561369 h 816458"/>
                <a:gd name="connsiteX28" fmla="*/ 538521 w 816458"/>
                <a:gd name="connsiteY28" fmla="*/ 583651 h 816458"/>
                <a:gd name="connsiteX29" fmla="*/ 537267 w 816458"/>
                <a:gd name="connsiteY29" fmla="*/ 598018 h 816458"/>
                <a:gd name="connsiteX30" fmla="*/ 538624 w 816458"/>
                <a:gd name="connsiteY30" fmla="*/ 629589 h 816458"/>
                <a:gd name="connsiteX31" fmla="*/ 569983 w 816458"/>
                <a:gd name="connsiteY31" fmla="*/ 666492 h 816458"/>
                <a:gd name="connsiteX32" fmla="*/ 586626 w 816458"/>
                <a:gd name="connsiteY32" fmla="*/ 682318 h 816458"/>
                <a:gd name="connsiteX33" fmla="*/ 609541 w 816458"/>
                <a:gd name="connsiteY33" fmla="*/ 724829 h 816458"/>
                <a:gd name="connsiteX34" fmla="*/ 612889 w 816458"/>
                <a:gd name="connsiteY34" fmla="*/ 727017 h 816458"/>
                <a:gd name="connsiteX35" fmla="*/ 613800 w 816458"/>
                <a:gd name="connsiteY35" fmla="*/ 726900 h 816458"/>
                <a:gd name="connsiteX36" fmla="*/ 616520 w 816458"/>
                <a:gd name="connsiteY36" fmla="*/ 723006 h 816458"/>
                <a:gd name="connsiteX37" fmla="*/ 621626 w 816458"/>
                <a:gd name="connsiteY37" fmla="*/ 680969 h 816458"/>
                <a:gd name="connsiteX38" fmla="*/ 616258 w 816458"/>
                <a:gd name="connsiteY38" fmla="*/ 615784 h 816458"/>
                <a:gd name="connsiteX39" fmla="*/ 561254 w 816458"/>
                <a:gd name="connsiteY39" fmla="*/ 564914 h 816458"/>
                <a:gd name="connsiteX40" fmla="*/ 388977 w 816458"/>
                <a:gd name="connsiteY40" fmla="*/ 569546 h 816458"/>
                <a:gd name="connsiteX41" fmla="*/ 496513 w 816458"/>
                <a:gd name="connsiteY41" fmla="*/ 429396 h 816458"/>
                <a:gd name="connsiteX42" fmla="*/ 496972 w 816458"/>
                <a:gd name="connsiteY42" fmla="*/ 429264 h 816458"/>
                <a:gd name="connsiteX43" fmla="*/ 494289 w 816458"/>
                <a:gd name="connsiteY43" fmla="*/ 442391 h 816458"/>
                <a:gd name="connsiteX44" fmla="*/ 491692 w 816458"/>
                <a:gd name="connsiteY44" fmla="*/ 462447 h 816458"/>
                <a:gd name="connsiteX45" fmla="*/ 511523 w 816458"/>
                <a:gd name="connsiteY45" fmla="*/ 485450 h 816458"/>
                <a:gd name="connsiteX46" fmla="*/ 521667 w 816458"/>
                <a:gd name="connsiteY46" fmla="*/ 494456 h 816458"/>
                <a:gd name="connsiteX47" fmla="*/ 533650 w 816458"/>
                <a:gd name="connsiteY47" fmla="*/ 519370 h 816458"/>
                <a:gd name="connsiteX48" fmla="*/ 537099 w 816458"/>
                <a:gd name="connsiteY48" fmla="*/ 521835 h 816458"/>
                <a:gd name="connsiteX49" fmla="*/ 537573 w 816458"/>
                <a:gd name="connsiteY49" fmla="*/ 521835 h 816458"/>
                <a:gd name="connsiteX50" fmla="*/ 540738 w 816458"/>
                <a:gd name="connsiteY50" fmla="*/ 518473 h 816458"/>
                <a:gd name="connsiteX51" fmla="*/ 549111 w 816458"/>
                <a:gd name="connsiteY51" fmla="*/ 494034 h 816458"/>
                <a:gd name="connsiteX52" fmla="*/ 552612 w 816458"/>
                <a:gd name="connsiteY52" fmla="*/ 453543 h 816458"/>
                <a:gd name="connsiteX53" fmla="*/ 520398 w 816458"/>
                <a:gd name="connsiteY53" fmla="*/ 423342 h 816458"/>
                <a:gd name="connsiteX54" fmla="*/ 659192 w 816458"/>
                <a:gd name="connsiteY54" fmla="*/ 482934 h 816458"/>
                <a:gd name="connsiteX55" fmla="*/ 651950 w 816458"/>
                <a:gd name="connsiteY55" fmla="*/ 498045 h 816458"/>
                <a:gd name="connsiteX56" fmla="*/ 641623 w 816458"/>
                <a:gd name="connsiteY56" fmla="*/ 527946 h 816458"/>
                <a:gd name="connsiteX57" fmla="*/ 657266 w 816458"/>
                <a:gd name="connsiteY57" fmla="*/ 573790 h 816458"/>
                <a:gd name="connsiteX58" fmla="*/ 666945 w 816458"/>
                <a:gd name="connsiteY58" fmla="*/ 594620 h 816458"/>
                <a:gd name="connsiteX59" fmla="*/ 672655 w 816458"/>
                <a:gd name="connsiteY59" fmla="*/ 642571 h 816458"/>
                <a:gd name="connsiteX60" fmla="*/ 675849 w 816458"/>
                <a:gd name="connsiteY60" fmla="*/ 646079 h 816458"/>
                <a:gd name="connsiteX61" fmla="*/ 676302 w 816458"/>
                <a:gd name="connsiteY61" fmla="*/ 646079 h 816458"/>
                <a:gd name="connsiteX62" fmla="*/ 679809 w 816458"/>
                <a:gd name="connsiteY62" fmla="*/ 643431 h 816458"/>
                <a:gd name="connsiteX63" fmla="*/ 699967 w 816458"/>
                <a:gd name="connsiteY63" fmla="*/ 606193 h 816458"/>
                <a:gd name="connsiteX64" fmla="*/ 718893 w 816458"/>
                <a:gd name="connsiteY64" fmla="*/ 543583 h 816458"/>
                <a:gd name="connsiteX65" fmla="*/ 687985 w 816458"/>
                <a:gd name="connsiteY65" fmla="*/ 475757 h 816458"/>
                <a:gd name="connsiteX66" fmla="*/ 539300 w 816458"/>
                <a:gd name="connsiteY66" fmla="*/ 391184 h 816458"/>
                <a:gd name="connsiteX67" fmla="*/ 503210 w 816458"/>
                <a:gd name="connsiteY67" fmla="*/ 133631 h 816458"/>
                <a:gd name="connsiteX68" fmla="*/ 516804 w 816458"/>
                <a:gd name="connsiteY68" fmla="*/ 138450 h 816458"/>
                <a:gd name="connsiteX69" fmla="*/ 526957 w 816458"/>
                <a:gd name="connsiteY69" fmla="*/ 154625 h 816458"/>
                <a:gd name="connsiteX70" fmla="*/ 533582 w 816458"/>
                <a:gd name="connsiteY70" fmla="*/ 186977 h 816458"/>
                <a:gd name="connsiteX71" fmla="*/ 535905 w 816458"/>
                <a:gd name="connsiteY71" fmla="*/ 238774 h 816458"/>
                <a:gd name="connsiteX72" fmla="*/ 534701 w 816458"/>
                <a:gd name="connsiteY72" fmla="*/ 276202 h 816458"/>
                <a:gd name="connsiteX73" fmla="*/ 530743 w 816458"/>
                <a:gd name="connsiteY73" fmla="*/ 304251 h 816458"/>
                <a:gd name="connsiteX74" fmla="*/ 524118 w 816458"/>
                <a:gd name="connsiteY74" fmla="*/ 322320 h 816458"/>
                <a:gd name="connsiteX75" fmla="*/ 515342 w 816458"/>
                <a:gd name="connsiteY75" fmla="*/ 332301 h 816458"/>
                <a:gd name="connsiteX76" fmla="*/ 503898 w 816458"/>
                <a:gd name="connsiteY76" fmla="*/ 335484 h 816458"/>
                <a:gd name="connsiteX77" fmla="*/ 484625 w 816458"/>
                <a:gd name="connsiteY77" fmla="*/ 324901 h 816458"/>
                <a:gd name="connsiteX78" fmla="*/ 474042 w 816458"/>
                <a:gd name="connsiteY78" fmla="*/ 291947 h 816458"/>
                <a:gd name="connsiteX79" fmla="*/ 470686 w 816458"/>
                <a:gd name="connsiteY79" fmla="*/ 231718 h 816458"/>
                <a:gd name="connsiteX80" fmla="*/ 472321 w 816458"/>
                <a:gd name="connsiteY80" fmla="*/ 188526 h 816458"/>
                <a:gd name="connsiteX81" fmla="*/ 477742 w 816458"/>
                <a:gd name="connsiteY81" fmla="*/ 157895 h 816458"/>
                <a:gd name="connsiteX82" fmla="*/ 487808 w 816458"/>
                <a:gd name="connsiteY82" fmla="*/ 139654 h 816458"/>
                <a:gd name="connsiteX83" fmla="*/ 503210 w 816458"/>
                <a:gd name="connsiteY83" fmla="*/ 133631 h 816458"/>
                <a:gd name="connsiteX84" fmla="*/ 504242 w 816458"/>
                <a:gd name="connsiteY84" fmla="*/ 114358 h 816458"/>
                <a:gd name="connsiteX85" fmla="*/ 457694 w 816458"/>
                <a:gd name="connsiteY85" fmla="*/ 128555 h 816458"/>
                <a:gd name="connsiteX86" fmla="*/ 428354 w 816458"/>
                <a:gd name="connsiteY86" fmla="*/ 170027 h 816458"/>
                <a:gd name="connsiteX87" fmla="*/ 418373 w 816458"/>
                <a:gd name="connsiteY87" fmla="*/ 236709 h 816458"/>
                <a:gd name="connsiteX88" fmla="*/ 428182 w 816458"/>
                <a:gd name="connsiteY88" fmla="*/ 304854 h 816458"/>
                <a:gd name="connsiteX89" fmla="*/ 456145 w 816458"/>
                <a:gd name="connsiteY89" fmla="*/ 342970 h 816458"/>
                <a:gd name="connsiteX90" fmla="*/ 501145 w 816458"/>
                <a:gd name="connsiteY90" fmla="*/ 354757 h 816458"/>
                <a:gd name="connsiteX91" fmla="*/ 566106 w 816458"/>
                <a:gd name="connsiteY91" fmla="*/ 323524 h 816458"/>
                <a:gd name="connsiteX92" fmla="*/ 588218 w 816458"/>
                <a:gd name="connsiteY92" fmla="*/ 231374 h 816458"/>
                <a:gd name="connsiteX93" fmla="*/ 567397 w 816458"/>
                <a:gd name="connsiteY93" fmla="*/ 143182 h 816458"/>
                <a:gd name="connsiteX94" fmla="*/ 504242 w 816458"/>
                <a:gd name="connsiteY94" fmla="*/ 114358 h 816458"/>
                <a:gd name="connsiteX95" fmla="*/ 306394 w 816458"/>
                <a:gd name="connsiteY95" fmla="*/ 114358 h 816458"/>
                <a:gd name="connsiteX96" fmla="*/ 216567 w 816458"/>
                <a:gd name="connsiteY96" fmla="*/ 168220 h 816458"/>
                <a:gd name="connsiteX97" fmla="*/ 227064 w 816458"/>
                <a:gd name="connsiteY97" fmla="*/ 186461 h 816458"/>
                <a:gd name="connsiteX98" fmla="*/ 252790 w 816458"/>
                <a:gd name="connsiteY98" fmla="*/ 170285 h 816458"/>
                <a:gd name="connsiteX99" fmla="*/ 264922 w 816458"/>
                <a:gd name="connsiteY99" fmla="*/ 166327 h 816458"/>
                <a:gd name="connsiteX100" fmla="*/ 272235 w 816458"/>
                <a:gd name="connsiteY100" fmla="*/ 169425 h 816458"/>
                <a:gd name="connsiteX101" fmla="*/ 274903 w 816458"/>
                <a:gd name="connsiteY101" fmla="*/ 179577 h 816458"/>
                <a:gd name="connsiteX102" fmla="*/ 274903 w 816458"/>
                <a:gd name="connsiteY102" fmla="*/ 303993 h 816458"/>
                <a:gd name="connsiteX103" fmla="*/ 272924 w 816458"/>
                <a:gd name="connsiteY103" fmla="*/ 321373 h 816458"/>
                <a:gd name="connsiteX104" fmla="*/ 266643 w 816458"/>
                <a:gd name="connsiteY104" fmla="*/ 329633 h 816458"/>
                <a:gd name="connsiteX105" fmla="*/ 254167 w 816458"/>
                <a:gd name="connsiteY105" fmla="*/ 334022 h 816458"/>
                <a:gd name="connsiteX106" fmla="*/ 226892 w 816458"/>
                <a:gd name="connsiteY106" fmla="*/ 336345 h 816458"/>
                <a:gd name="connsiteX107" fmla="*/ 226892 w 816458"/>
                <a:gd name="connsiteY107" fmla="*/ 352004 h 816458"/>
                <a:gd name="connsiteX108" fmla="*/ 375399 w 816458"/>
                <a:gd name="connsiteY108" fmla="*/ 352004 h 816458"/>
                <a:gd name="connsiteX109" fmla="*/ 375399 w 816458"/>
                <a:gd name="connsiteY109" fmla="*/ 336345 h 816458"/>
                <a:gd name="connsiteX110" fmla="*/ 354061 w 816458"/>
                <a:gd name="connsiteY110" fmla="*/ 335054 h 816458"/>
                <a:gd name="connsiteX111" fmla="*/ 340638 w 816458"/>
                <a:gd name="connsiteY111" fmla="*/ 332301 h 816458"/>
                <a:gd name="connsiteX112" fmla="*/ 332464 w 816458"/>
                <a:gd name="connsiteY112" fmla="*/ 327310 h 816458"/>
                <a:gd name="connsiteX113" fmla="*/ 328506 w 816458"/>
                <a:gd name="connsiteY113" fmla="*/ 319050 h 816458"/>
                <a:gd name="connsiteX114" fmla="*/ 327388 w 816458"/>
                <a:gd name="connsiteY114" fmla="*/ 303993 h 816458"/>
                <a:gd name="connsiteX115" fmla="*/ 327388 w 816458"/>
                <a:gd name="connsiteY115" fmla="*/ 160132 h 816458"/>
                <a:gd name="connsiteX116" fmla="*/ 328420 w 816458"/>
                <a:gd name="connsiteY116" fmla="*/ 114358 h 816458"/>
                <a:gd name="connsiteX117" fmla="*/ 408229 w 816458"/>
                <a:gd name="connsiteY117" fmla="*/ 0 h 816458"/>
                <a:gd name="connsiteX118" fmla="*/ 816458 w 816458"/>
                <a:gd name="connsiteY118" fmla="*/ 408229 h 816458"/>
                <a:gd name="connsiteX119" fmla="*/ 408229 w 816458"/>
                <a:gd name="connsiteY119" fmla="*/ 816458 h 816458"/>
                <a:gd name="connsiteX120" fmla="*/ 0 w 816458"/>
                <a:gd name="connsiteY120" fmla="*/ 408229 h 816458"/>
                <a:gd name="connsiteX121" fmla="*/ 408229 w 816458"/>
                <a:gd name="connsiteY121" fmla="*/ 0 h 816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816458" h="816458">
                  <a:moveTo>
                    <a:pt x="539300" y="391184"/>
                  </a:moveTo>
                  <a:cubicBezTo>
                    <a:pt x="523601" y="392420"/>
                    <a:pt x="506442" y="395713"/>
                    <a:pt x="487725" y="401623"/>
                  </a:cubicBezTo>
                  <a:cubicBezTo>
                    <a:pt x="440428" y="416343"/>
                    <a:pt x="401846" y="450862"/>
                    <a:pt x="381976" y="496236"/>
                  </a:cubicBezTo>
                  <a:cubicBezTo>
                    <a:pt x="360515" y="451629"/>
                    <a:pt x="315517" y="423145"/>
                    <a:pt x="266017" y="422831"/>
                  </a:cubicBezTo>
                  <a:cubicBezTo>
                    <a:pt x="258200" y="422853"/>
                    <a:pt x="250404" y="423612"/>
                    <a:pt x="242730" y="425099"/>
                  </a:cubicBezTo>
                  <a:cubicBezTo>
                    <a:pt x="215391" y="430296"/>
                    <a:pt x="191190" y="446027"/>
                    <a:pt x="175342" y="468902"/>
                  </a:cubicBezTo>
                  <a:cubicBezTo>
                    <a:pt x="162826" y="487695"/>
                    <a:pt x="157848" y="510512"/>
                    <a:pt x="161398" y="532811"/>
                  </a:cubicBezTo>
                  <a:cubicBezTo>
                    <a:pt x="163674" y="546846"/>
                    <a:pt x="163501" y="561170"/>
                    <a:pt x="160887" y="575147"/>
                  </a:cubicBezTo>
                  <a:cubicBezTo>
                    <a:pt x="160431" y="577109"/>
                    <a:pt x="161652" y="579068"/>
                    <a:pt x="163614" y="579524"/>
                  </a:cubicBezTo>
                  <a:cubicBezTo>
                    <a:pt x="165157" y="579882"/>
                    <a:pt x="166754" y="579204"/>
                    <a:pt x="167568" y="577845"/>
                  </a:cubicBezTo>
                  <a:cubicBezTo>
                    <a:pt x="175923" y="564058"/>
                    <a:pt x="185396" y="550982"/>
                    <a:pt x="195894" y="538748"/>
                  </a:cubicBezTo>
                  <a:cubicBezTo>
                    <a:pt x="201454" y="533430"/>
                    <a:pt x="207709" y="528893"/>
                    <a:pt x="214492" y="525263"/>
                  </a:cubicBezTo>
                  <a:cubicBezTo>
                    <a:pt x="229183" y="517885"/>
                    <a:pt x="241612" y="506681"/>
                    <a:pt x="250467" y="492830"/>
                  </a:cubicBezTo>
                  <a:cubicBezTo>
                    <a:pt x="254939" y="483103"/>
                    <a:pt x="256839" y="472390"/>
                    <a:pt x="255989" y="461718"/>
                  </a:cubicBezTo>
                  <a:cubicBezTo>
                    <a:pt x="255989" y="458604"/>
                    <a:pt x="256039" y="455541"/>
                    <a:pt x="256192" y="452566"/>
                  </a:cubicBezTo>
                  <a:cubicBezTo>
                    <a:pt x="259456" y="452210"/>
                    <a:pt x="262734" y="452022"/>
                    <a:pt x="266017" y="452004"/>
                  </a:cubicBezTo>
                  <a:cubicBezTo>
                    <a:pt x="319256" y="452004"/>
                    <a:pt x="364283" y="495259"/>
                    <a:pt x="364473" y="546521"/>
                  </a:cubicBezTo>
                  <a:cubicBezTo>
                    <a:pt x="355263" y="588345"/>
                    <a:pt x="351536" y="631190"/>
                    <a:pt x="353387" y="673975"/>
                  </a:cubicBezTo>
                  <a:cubicBezTo>
                    <a:pt x="353387" y="675485"/>
                    <a:pt x="353438" y="676819"/>
                    <a:pt x="353468" y="678191"/>
                  </a:cubicBezTo>
                  <a:lnTo>
                    <a:pt x="239375" y="678191"/>
                  </a:lnTo>
                  <a:cubicBezTo>
                    <a:pt x="223284" y="678238"/>
                    <a:pt x="210251" y="691271"/>
                    <a:pt x="210203" y="707363"/>
                  </a:cubicBezTo>
                  <a:lnTo>
                    <a:pt x="210203" y="736535"/>
                  </a:lnTo>
                  <a:lnTo>
                    <a:pt x="545683" y="736535"/>
                  </a:lnTo>
                  <a:lnTo>
                    <a:pt x="545683" y="707363"/>
                  </a:lnTo>
                  <a:cubicBezTo>
                    <a:pt x="545042" y="691241"/>
                    <a:pt x="531913" y="678433"/>
                    <a:pt x="515781" y="678191"/>
                  </a:cubicBezTo>
                  <a:lnTo>
                    <a:pt x="382632" y="678191"/>
                  </a:lnTo>
                  <a:lnTo>
                    <a:pt x="382720" y="656180"/>
                  </a:lnTo>
                  <a:cubicBezTo>
                    <a:pt x="382692" y="603847"/>
                    <a:pt x="425093" y="561398"/>
                    <a:pt x="477426" y="561369"/>
                  </a:cubicBezTo>
                  <a:cubicBezTo>
                    <a:pt x="499782" y="561357"/>
                    <a:pt x="521422" y="569249"/>
                    <a:pt x="538521" y="583651"/>
                  </a:cubicBezTo>
                  <a:cubicBezTo>
                    <a:pt x="538393" y="588460"/>
                    <a:pt x="537974" y="593258"/>
                    <a:pt x="537267" y="598018"/>
                  </a:cubicBezTo>
                  <a:cubicBezTo>
                    <a:pt x="535011" y="608485"/>
                    <a:pt x="535478" y="619355"/>
                    <a:pt x="538624" y="629589"/>
                  </a:cubicBezTo>
                  <a:cubicBezTo>
                    <a:pt x="545567" y="644487"/>
                    <a:pt x="556401" y="657236"/>
                    <a:pt x="569983" y="666492"/>
                  </a:cubicBezTo>
                  <a:cubicBezTo>
                    <a:pt x="576225" y="670986"/>
                    <a:pt x="581824" y="676311"/>
                    <a:pt x="586626" y="682318"/>
                  </a:cubicBezTo>
                  <a:cubicBezTo>
                    <a:pt x="595416" y="695837"/>
                    <a:pt x="603080" y="710055"/>
                    <a:pt x="609541" y="724829"/>
                  </a:cubicBezTo>
                  <a:cubicBezTo>
                    <a:pt x="610122" y="726160"/>
                    <a:pt x="611436" y="727019"/>
                    <a:pt x="612889" y="727017"/>
                  </a:cubicBezTo>
                  <a:cubicBezTo>
                    <a:pt x="613196" y="727017"/>
                    <a:pt x="613503" y="726979"/>
                    <a:pt x="613800" y="726900"/>
                  </a:cubicBezTo>
                  <a:cubicBezTo>
                    <a:pt x="615544" y="726452"/>
                    <a:pt x="616700" y="724798"/>
                    <a:pt x="616520" y="723006"/>
                  </a:cubicBezTo>
                  <a:cubicBezTo>
                    <a:pt x="615761" y="708804"/>
                    <a:pt x="617488" y="694577"/>
                    <a:pt x="621626" y="680969"/>
                  </a:cubicBezTo>
                  <a:cubicBezTo>
                    <a:pt x="628100" y="659338"/>
                    <a:pt x="626183" y="636063"/>
                    <a:pt x="616258" y="615784"/>
                  </a:cubicBezTo>
                  <a:cubicBezTo>
                    <a:pt x="605455" y="592160"/>
                    <a:pt x="585648" y="573842"/>
                    <a:pt x="561254" y="564914"/>
                  </a:cubicBezTo>
                  <a:cubicBezTo>
                    <a:pt x="512060" y="519523"/>
                    <a:pt x="435662" y="521577"/>
                    <a:pt x="388977" y="569546"/>
                  </a:cubicBezTo>
                  <a:cubicBezTo>
                    <a:pt x="399779" y="511771"/>
                    <a:pt x="427383" y="451223"/>
                    <a:pt x="496513" y="429396"/>
                  </a:cubicBezTo>
                  <a:cubicBezTo>
                    <a:pt x="496666" y="429344"/>
                    <a:pt x="496812" y="429308"/>
                    <a:pt x="496972" y="429264"/>
                  </a:cubicBezTo>
                  <a:cubicBezTo>
                    <a:pt x="497018" y="433781"/>
                    <a:pt x="496104" y="438256"/>
                    <a:pt x="494289" y="442391"/>
                  </a:cubicBezTo>
                  <a:cubicBezTo>
                    <a:pt x="491310" y="448630"/>
                    <a:pt x="490401" y="455656"/>
                    <a:pt x="491692" y="462447"/>
                  </a:cubicBezTo>
                  <a:cubicBezTo>
                    <a:pt x="495558" y="472109"/>
                    <a:pt x="502537" y="480203"/>
                    <a:pt x="511523" y="485450"/>
                  </a:cubicBezTo>
                  <a:cubicBezTo>
                    <a:pt x="515349" y="487909"/>
                    <a:pt x="518773" y="490947"/>
                    <a:pt x="521667" y="494456"/>
                  </a:cubicBezTo>
                  <a:cubicBezTo>
                    <a:pt x="526545" y="502305"/>
                    <a:pt x="530563" y="510658"/>
                    <a:pt x="533650" y="519370"/>
                  </a:cubicBezTo>
                  <a:cubicBezTo>
                    <a:pt x="534154" y="520845"/>
                    <a:pt x="535540" y="521835"/>
                    <a:pt x="537099" y="521835"/>
                  </a:cubicBezTo>
                  <a:cubicBezTo>
                    <a:pt x="537257" y="521845"/>
                    <a:pt x="537415" y="521845"/>
                    <a:pt x="537573" y="521835"/>
                  </a:cubicBezTo>
                  <a:cubicBezTo>
                    <a:pt x="539294" y="521610"/>
                    <a:pt x="540617" y="520204"/>
                    <a:pt x="540738" y="518473"/>
                  </a:cubicBezTo>
                  <a:cubicBezTo>
                    <a:pt x="541882" y="509852"/>
                    <a:pt x="544728" y="501545"/>
                    <a:pt x="549111" y="494034"/>
                  </a:cubicBezTo>
                  <a:cubicBezTo>
                    <a:pt x="556455" y="481798"/>
                    <a:pt x="557746" y="466858"/>
                    <a:pt x="552612" y="453543"/>
                  </a:cubicBezTo>
                  <a:cubicBezTo>
                    <a:pt x="546806" y="439251"/>
                    <a:pt x="535035" y="428216"/>
                    <a:pt x="520398" y="423342"/>
                  </a:cubicBezTo>
                  <a:cubicBezTo>
                    <a:pt x="613749" y="404876"/>
                    <a:pt x="651133" y="466736"/>
                    <a:pt x="659192" y="482934"/>
                  </a:cubicBezTo>
                  <a:cubicBezTo>
                    <a:pt x="657207" y="488166"/>
                    <a:pt x="654785" y="493221"/>
                    <a:pt x="651950" y="498045"/>
                  </a:cubicBezTo>
                  <a:cubicBezTo>
                    <a:pt x="646006" y="506964"/>
                    <a:pt x="642450" y="517260"/>
                    <a:pt x="641623" y="527946"/>
                  </a:cubicBezTo>
                  <a:cubicBezTo>
                    <a:pt x="642618" y="544357"/>
                    <a:pt x="648022" y="560195"/>
                    <a:pt x="657266" y="573790"/>
                  </a:cubicBezTo>
                  <a:cubicBezTo>
                    <a:pt x="661424" y="580262"/>
                    <a:pt x="664680" y="587268"/>
                    <a:pt x="666945" y="594620"/>
                  </a:cubicBezTo>
                  <a:cubicBezTo>
                    <a:pt x="670160" y="610419"/>
                    <a:pt x="672070" y="626458"/>
                    <a:pt x="672655" y="642571"/>
                  </a:cubicBezTo>
                  <a:cubicBezTo>
                    <a:pt x="672710" y="644368"/>
                    <a:pt x="674065" y="645857"/>
                    <a:pt x="675849" y="646079"/>
                  </a:cubicBezTo>
                  <a:cubicBezTo>
                    <a:pt x="675999" y="646090"/>
                    <a:pt x="676151" y="646090"/>
                    <a:pt x="676302" y="646079"/>
                  </a:cubicBezTo>
                  <a:cubicBezTo>
                    <a:pt x="677930" y="646080"/>
                    <a:pt x="679363" y="644999"/>
                    <a:pt x="679809" y="643431"/>
                  </a:cubicBezTo>
                  <a:cubicBezTo>
                    <a:pt x="684322" y="629945"/>
                    <a:pt x="691143" y="617345"/>
                    <a:pt x="699967" y="606193"/>
                  </a:cubicBezTo>
                  <a:cubicBezTo>
                    <a:pt x="713923" y="588445"/>
                    <a:pt x="720680" y="566091"/>
                    <a:pt x="718893" y="543583"/>
                  </a:cubicBezTo>
                  <a:cubicBezTo>
                    <a:pt x="717308" y="517936"/>
                    <a:pt x="706301" y="493780"/>
                    <a:pt x="687985" y="475757"/>
                  </a:cubicBezTo>
                  <a:cubicBezTo>
                    <a:pt x="687557" y="474691"/>
                    <a:pt x="649194" y="382533"/>
                    <a:pt x="539300" y="391184"/>
                  </a:cubicBezTo>
                  <a:close/>
                  <a:moveTo>
                    <a:pt x="503210" y="133631"/>
                  </a:moveTo>
                  <a:cubicBezTo>
                    <a:pt x="508372" y="133631"/>
                    <a:pt x="512904" y="135238"/>
                    <a:pt x="516804" y="138450"/>
                  </a:cubicBezTo>
                  <a:cubicBezTo>
                    <a:pt x="520705" y="141662"/>
                    <a:pt x="524089" y="147054"/>
                    <a:pt x="526957" y="154625"/>
                  </a:cubicBezTo>
                  <a:cubicBezTo>
                    <a:pt x="529825" y="162197"/>
                    <a:pt x="532034" y="172981"/>
                    <a:pt x="533582" y="186977"/>
                  </a:cubicBezTo>
                  <a:cubicBezTo>
                    <a:pt x="535131" y="200973"/>
                    <a:pt x="535905" y="218239"/>
                    <a:pt x="535905" y="238774"/>
                  </a:cubicBezTo>
                  <a:cubicBezTo>
                    <a:pt x="535905" y="252540"/>
                    <a:pt x="535504" y="265016"/>
                    <a:pt x="534701" y="276202"/>
                  </a:cubicBezTo>
                  <a:cubicBezTo>
                    <a:pt x="533898" y="287387"/>
                    <a:pt x="532578" y="296737"/>
                    <a:pt x="530743" y="304251"/>
                  </a:cubicBezTo>
                  <a:cubicBezTo>
                    <a:pt x="528907" y="311766"/>
                    <a:pt x="526699" y="317788"/>
                    <a:pt x="524118" y="322320"/>
                  </a:cubicBezTo>
                  <a:cubicBezTo>
                    <a:pt x="521537" y="326851"/>
                    <a:pt x="518611" y="330178"/>
                    <a:pt x="515342" y="332301"/>
                  </a:cubicBezTo>
                  <a:cubicBezTo>
                    <a:pt x="512072" y="334423"/>
                    <a:pt x="508257" y="335484"/>
                    <a:pt x="503898" y="335484"/>
                  </a:cubicBezTo>
                  <a:cubicBezTo>
                    <a:pt x="495868" y="335484"/>
                    <a:pt x="489443" y="331957"/>
                    <a:pt x="484625" y="324901"/>
                  </a:cubicBezTo>
                  <a:cubicBezTo>
                    <a:pt x="479807" y="317846"/>
                    <a:pt x="476279" y="306861"/>
                    <a:pt x="474042" y="291947"/>
                  </a:cubicBezTo>
                  <a:cubicBezTo>
                    <a:pt x="471805" y="277034"/>
                    <a:pt x="470686" y="256957"/>
                    <a:pt x="470686" y="231718"/>
                  </a:cubicBezTo>
                  <a:cubicBezTo>
                    <a:pt x="470686" y="215199"/>
                    <a:pt x="471231" y="200801"/>
                    <a:pt x="472321" y="188526"/>
                  </a:cubicBezTo>
                  <a:cubicBezTo>
                    <a:pt x="473411" y="176251"/>
                    <a:pt x="475218" y="166040"/>
                    <a:pt x="477742" y="157895"/>
                  </a:cubicBezTo>
                  <a:cubicBezTo>
                    <a:pt x="480265" y="149750"/>
                    <a:pt x="483621" y="143670"/>
                    <a:pt x="487808" y="139654"/>
                  </a:cubicBezTo>
                  <a:cubicBezTo>
                    <a:pt x="491996" y="135639"/>
                    <a:pt x="497129" y="133631"/>
                    <a:pt x="503210" y="133631"/>
                  </a:cubicBezTo>
                  <a:close/>
                  <a:moveTo>
                    <a:pt x="504242" y="114358"/>
                  </a:moveTo>
                  <a:cubicBezTo>
                    <a:pt x="486116" y="114358"/>
                    <a:pt x="470600" y="119090"/>
                    <a:pt x="457694" y="128555"/>
                  </a:cubicBezTo>
                  <a:cubicBezTo>
                    <a:pt x="444788" y="138020"/>
                    <a:pt x="435008" y="151843"/>
                    <a:pt x="428354" y="170027"/>
                  </a:cubicBezTo>
                  <a:cubicBezTo>
                    <a:pt x="421700" y="188210"/>
                    <a:pt x="418373" y="210438"/>
                    <a:pt x="418373" y="236709"/>
                  </a:cubicBezTo>
                  <a:cubicBezTo>
                    <a:pt x="418373" y="264586"/>
                    <a:pt x="421643" y="287301"/>
                    <a:pt x="428182" y="304854"/>
                  </a:cubicBezTo>
                  <a:cubicBezTo>
                    <a:pt x="434721" y="322406"/>
                    <a:pt x="444042" y="335111"/>
                    <a:pt x="456145" y="342970"/>
                  </a:cubicBezTo>
                  <a:cubicBezTo>
                    <a:pt x="468248" y="350828"/>
                    <a:pt x="483248" y="354757"/>
                    <a:pt x="501145" y="354757"/>
                  </a:cubicBezTo>
                  <a:cubicBezTo>
                    <a:pt x="529710" y="354757"/>
                    <a:pt x="551364" y="344346"/>
                    <a:pt x="566106" y="323524"/>
                  </a:cubicBezTo>
                  <a:cubicBezTo>
                    <a:pt x="580848" y="302702"/>
                    <a:pt x="588218" y="271986"/>
                    <a:pt x="588218" y="231374"/>
                  </a:cubicBezTo>
                  <a:cubicBezTo>
                    <a:pt x="588218" y="191795"/>
                    <a:pt x="581278" y="162398"/>
                    <a:pt x="567397" y="143182"/>
                  </a:cubicBezTo>
                  <a:cubicBezTo>
                    <a:pt x="553515" y="123966"/>
                    <a:pt x="532464" y="114358"/>
                    <a:pt x="504242" y="114358"/>
                  </a:cubicBezTo>
                  <a:close/>
                  <a:moveTo>
                    <a:pt x="306394" y="114358"/>
                  </a:moveTo>
                  <a:lnTo>
                    <a:pt x="216567" y="168220"/>
                  </a:lnTo>
                  <a:lnTo>
                    <a:pt x="227064" y="186461"/>
                  </a:lnTo>
                  <a:cubicBezTo>
                    <a:pt x="238995" y="178316"/>
                    <a:pt x="247570" y="172924"/>
                    <a:pt x="252790" y="170285"/>
                  </a:cubicBezTo>
                  <a:cubicBezTo>
                    <a:pt x="258010" y="167646"/>
                    <a:pt x="262054" y="166327"/>
                    <a:pt x="264922" y="166327"/>
                  </a:cubicBezTo>
                  <a:cubicBezTo>
                    <a:pt x="268019" y="166327"/>
                    <a:pt x="270457" y="167360"/>
                    <a:pt x="272235" y="169425"/>
                  </a:cubicBezTo>
                  <a:cubicBezTo>
                    <a:pt x="274014" y="171490"/>
                    <a:pt x="274903" y="174874"/>
                    <a:pt x="274903" y="179577"/>
                  </a:cubicBezTo>
                  <a:lnTo>
                    <a:pt x="274903" y="303993"/>
                  </a:lnTo>
                  <a:cubicBezTo>
                    <a:pt x="274903" y="312024"/>
                    <a:pt x="274243" y="317817"/>
                    <a:pt x="272924" y="321373"/>
                  </a:cubicBezTo>
                  <a:cubicBezTo>
                    <a:pt x="271605" y="324930"/>
                    <a:pt x="269511" y="327683"/>
                    <a:pt x="266643" y="329633"/>
                  </a:cubicBezTo>
                  <a:cubicBezTo>
                    <a:pt x="263775" y="331584"/>
                    <a:pt x="259616" y="333046"/>
                    <a:pt x="254167" y="334022"/>
                  </a:cubicBezTo>
                  <a:cubicBezTo>
                    <a:pt x="248718" y="334997"/>
                    <a:pt x="239626" y="335771"/>
                    <a:pt x="226892" y="336345"/>
                  </a:cubicBezTo>
                  <a:lnTo>
                    <a:pt x="226892" y="352004"/>
                  </a:lnTo>
                  <a:lnTo>
                    <a:pt x="375399" y="352004"/>
                  </a:lnTo>
                  <a:lnTo>
                    <a:pt x="375399" y="336345"/>
                  </a:lnTo>
                  <a:cubicBezTo>
                    <a:pt x="366565" y="336115"/>
                    <a:pt x="359453" y="335685"/>
                    <a:pt x="354061" y="335054"/>
                  </a:cubicBezTo>
                  <a:cubicBezTo>
                    <a:pt x="348669" y="334423"/>
                    <a:pt x="344195" y="333505"/>
                    <a:pt x="340638" y="332301"/>
                  </a:cubicBezTo>
                  <a:cubicBezTo>
                    <a:pt x="337082" y="331096"/>
                    <a:pt x="334357" y="329433"/>
                    <a:pt x="332464" y="327310"/>
                  </a:cubicBezTo>
                  <a:cubicBezTo>
                    <a:pt x="330571" y="325188"/>
                    <a:pt x="329252" y="322435"/>
                    <a:pt x="328506" y="319050"/>
                  </a:cubicBezTo>
                  <a:cubicBezTo>
                    <a:pt x="327761" y="315666"/>
                    <a:pt x="327388" y="310647"/>
                    <a:pt x="327388" y="303993"/>
                  </a:cubicBezTo>
                  <a:lnTo>
                    <a:pt x="327388" y="160132"/>
                  </a:lnTo>
                  <a:cubicBezTo>
                    <a:pt x="327388" y="140629"/>
                    <a:pt x="327732" y="125371"/>
                    <a:pt x="328420" y="114358"/>
                  </a:cubicBezTo>
                  <a:close/>
                  <a:moveTo>
                    <a:pt x="408229" y="0"/>
                  </a:moveTo>
                  <a:cubicBezTo>
                    <a:pt x="633688" y="0"/>
                    <a:pt x="816458" y="182770"/>
                    <a:pt x="816458" y="408229"/>
                  </a:cubicBezTo>
                  <a:cubicBezTo>
                    <a:pt x="816458" y="633688"/>
                    <a:pt x="633688" y="816458"/>
                    <a:pt x="408229" y="816458"/>
                  </a:cubicBezTo>
                  <a:cubicBezTo>
                    <a:pt x="182770" y="816458"/>
                    <a:pt x="0" y="633688"/>
                    <a:pt x="0" y="408229"/>
                  </a:cubicBezTo>
                  <a:cubicBezTo>
                    <a:pt x="0" y="182770"/>
                    <a:pt x="182770" y="0"/>
                    <a:pt x="408229" y="0"/>
                  </a:cubicBezTo>
                  <a:close/>
                </a:path>
              </a:pathLst>
            </a:cu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9" name="Group 18">
              <a:extLst>
                <a:ext uri="{FF2B5EF4-FFF2-40B4-BE49-F238E27FC236}">
                  <a16:creationId xmlns:a16="http://schemas.microsoft.com/office/drawing/2014/main" id="{936439F2-2AB7-4EC8-AFEF-3AA24FAA510A}"/>
                </a:ext>
              </a:extLst>
            </p:cNvPr>
            <p:cNvGrpSpPr/>
            <p:nvPr/>
          </p:nvGrpSpPr>
          <p:grpSpPr>
            <a:xfrm>
              <a:off x="-6150016" y="1352522"/>
              <a:ext cx="816457" cy="818278"/>
              <a:chOff x="-7033386" y="3096494"/>
              <a:chExt cx="816457" cy="818278"/>
            </a:xfrm>
          </p:grpSpPr>
          <p:sp>
            <p:nvSpPr>
              <p:cNvPr id="128" name="Oval 127">
                <a:extLst>
                  <a:ext uri="{FF2B5EF4-FFF2-40B4-BE49-F238E27FC236}">
                    <a16:creationId xmlns:a16="http://schemas.microsoft.com/office/drawing/2014/main" id="{FA0CFC11-6725-48DC-B29B-C7D5EA39A407}"/>
                  </a:ext>
                </a:extLst>
              </p:cNvPr>
              <p:cNvSpPr/>
              <p:nvPr/>
            </p:nvSpPr>
            <p:spPr>
              <a:xfrm>
                <a:off x="-7033386" y="3096494"/>
                <a:ext cx="816457" cy="81645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8" name="Graphic 177" descr="Close with solid fill">
                <a:extLst>
                  <a:ext uri="{FF2B5EF4-FFF2-40B4-BE49-F238E27FC236}">
                    <a16:creationId xmlns:a16="http://schemas.microsoft.com/office/drawing/2014/main" id="{1F6803F6-EC13-4097-929E-90BD179CD70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992301" y="3130940"/>
                <a:ext cx="731708" cy="731708"/>
              </a:xfrm>
              <a:prstGeom prst="rect">
                <a:avLst/>
              </a:prstGeom>
            </p:spPr>
          </p:pic>
          <p:pic>
            <p:nvPicPr>
              <p:cNvPr id="179" name="Graphic 178" descr="Skull with solid fill">
                <a:extLst>
                  <a:ext uri="{FF2B5EF4-FFF2-40B4-BE49-F238E27FC236}">
                    <a16:creationId xmlns:a16="http://schemas.microsoft.com/office/drawing/2014/main" id="{1FF3BCF6-56A4-4329-A7BF-0E4DE4848CC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80924" y="3604256"/>
                <a:ext cx="310516" cy="310516"/>
              </a:xfrm>
              <a:prstGeom prst="rect">
                <a:avLst/>
              </a:prstGeom>
            </p:spPr>
          </p:pic>
        </p:grpSp>
        <p:grpSp>
          <p:nvGrpSpPr>
            <p:cNvPr id="15" name="Group 14">
              <a:extLst>
                <a:ext uri="{FF2B5EF4-FFF2-40B4-BE49-F238E27FC236}">
                  <a16:creationId xmlns:a16="http://schemas.microsoft.com/office/drawing/2014/main" id="{891EBF70-D9B2-4406-A2A8-BA74E290A47F}"/>
                </a:ext>
              </a:extLst>
            </p:cNvPr>
            <p:cNvGrpSpPr/>
            <p:nvPr/>
          </p:nvGrpSpPr>
          <p:grpSpPr>
            <a:xfrm>
              <a:off x="-7547994" y="2986880"/>
              <a:ext cx="816457" cy="816457"/>
              <a:chOff x="-3605830" y="3106688"/>
              <a:chExt cx="816457" cy="816457"/>
            </a:xfrm>
          </p:grpSpPr>
          <p:sp>
            <p:nvSpPr>
              <p:cNvPr id="129" name="Oval 128">
                <a:extLst>
                  <a:ext uri="{FF2B5EF4-FFF2-40B4-BE49-F238E27FC236}">
                    <a16:creationId xmlns:a16="http://schemas.microsoft.com/office/drawing/2014/main" id="{EC3D6D52-DECD-4C9B-BC27-10FA3B123476}"/>
                  </a:ext>
                </a:extLst>
              </p:cNvPr>
              <p:cNvSpPr/>
              <p:nvPr/>
            </p:nvSpPr>
            <p:spPr>
              <a:xfrm>
                <a:off x="-3605830" y="3106688"/>
                <a:ext cx="816457" cy="816457"/>
              </a:xfrm>
              <a:prstGeom prst="ellipse">
                <a:avLst/>
              </a:prstGeom>
              <a:solidFill>
                <a:srgbClr val="238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4" name="Graphic 163" descr="Group of men with solid fill">
                <a:extLst>
                  <a:ext uri="{FF2B5EF4-FFF2-40B4-BE49-F238E27FC236}">
                    <a16:creationId xmlns:a16="http://schemas.microsoft.com/office/drawing/2014/main" id="{AFEE4761-07A2-4647-8D2C-BC07A081756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465538" y="3379458"/>
                <a:ext cx="528157" cy="528157"/>
              </a:xfrm>
              <a:prstGeom prst="rect">
                <a:avLst/>
              </a:prstGeom>
            </p:spPr>
          </p:pic>
          <p:grpSp>
            <p:nvGrpSpPr>
              <p:cNvPr id="210" name="Group 209">
                <a:extLst>
                  <a:ext uri="{FF2B5EF4-FFF2-40B4-BE49-F238E27FC236}">
                    <a16:creationId xmlns:a16="http://schemas.microsoft.com/office/drawing/2014/main" id="{DA6AA930-4873-4BBE-8DE5-278EBAF67641}"/>
                  </a:ext>
                </a:extLst>
              </p:cNvPr>
              <p:cNvGrpSpPr/>
              <p:nvPr/>
            </p:nvGrpSpPr>
            <p:grpSpPr>
              <a:xfrm>
                <a:off x="-3370804" y="3113951"/>
                <a:ext cx="334143" cy="310972"/>
                <a:chOff x="-3895249" y="4284397"/>
                <a:chExt cx="1078217" cy="1003450"/>
              </a:xfrm>
              <a:solidFill>
                <a:schemeClr val="bg1"/>
              </a:solidFill>
            </p:grpSpPr>
            <p:sp>
              <p:nvSpPr>
                <p:cNvPr id="215" name="Freeform: Shape 214" descr="Link with solid fill">
                  <a:extLst>
                    <a:ext uri="{FF2B5EF4-FFF2-40B4-BE49-F238E27FC236}">
                      <a16:creationId xmlns:a16="http://schemas.microsoft.com/office/drawing/2014/main" id="{A9A4B51D-977C-4F74-A3E7-236B38A96A52}"/>
                    </a:ext>
                  </a:extLst>
                </p:cNvPr>
                <p:cNvSpPr/>
                <p:nvPr/>
              </p:nvSpPr>
              <p:spPr>
                <a:xfrm>
                  <a:off x="-3749175" y="4394441"/>
                  <a:ext cx="794927" cy="794061"/>
                </a:xfrm>
                <a:custGeom>
                  <a:avLst/>
                  <a:gdLst>
                    <a:gd name="connsiteX0" fmla="*/ 545200 w 794927"/>
                    <a:gd name="connsiteY0" fmla="*/ 354285 h 794061"/>
                    <a:gd name="connsiteX1" fmla="*/ 650478 w 794927"/>
                    <a:gd name="connsiteY1" fmla="*/ 404685 h 794061"/>
                    <a:gd name="connsiteX2" fmla="*/ 748681 w 794927"/>
                    <a:gd name="connsiteY2" fmla="*/ 502887 h 794061"/>
                    <a:gd name="connsiteX3" fmla="*/ 744059 w 794927"/>
                    <a:gd name="connsiteY3" fmla="*/ 743193 h 794061"/>
                    <a:gd name="connsiteX4" fmla="*/ 503753 w 794927"/>
                    <a:gd name="connsiteY4" fmla="*/ 747815 h 794061"/>
                    <a:gd name="connsiteX5" fmla="*/ 405551 w 794927"/>
                    <a:gd name="connsiteY5" fmla="*/ 649612 h 794061"/>
                    <a:gd name="connsiteX6" fmla="*/ 359898 w 794927"/>
                    <a:gd name="connsiteY6" fmla="*/ 485846 h 794061"/>
                    <a:gd name="connsiteX7" fmla="*/ 376609 w 794927"/>
                    <a:gd name="connsiteY7" fmla="*/ 447359 h 794061"/>
                    <a:gd name="connsiteX8" fmla="*/ 428761 w 794927"/>
                    <a:gd name="connsiteY8" fmla="*/ 505000 h 794061"/>
                    <a:gd name="connsiteX9" fmla="*/ 425986 w 794927"/>
                    <a:gd name="connsiteY9" fmla="*/ 513844 h 794061"/>
                    <a:gd name="connsiteX10" fmla="*/ 455230 w 794927"/>
                    <a:gd name="connsiteY10" fmla="*/ 601089 h 794061"/>
                    <a:gd name="connsiteX11" fmla="*/ 553431 w 794927"/>
                    <a:gd name="connsiteY11" fmla="*/ 699291 h 794061"/>
                    <a:gd name="connsiteX12" fmla="*/ 700157 w 794927"/>
                    <a:gd name="connsiteY12" fmla="*/ 699291 h 794061"/>
                    <a:gd name="connsiteX13" fmla="*/ 701312 w 794927"/>
                    <a:gd name="connsiteY13" fmla="*/ 552565 h 794061"/>
                    <a:gd name="connsiteX14" fmla="*/ 603111 w 794927"/>
                    <a:gd name="connsiteY14" fmla="*/ 454364 h 794061"/>
                    <a:gd name="connsiteX15" fmla="*/ 515866 w 794927"/>
                    <a:gd name="connsiteY15" fmla="*/ 424633 h 794061"/>
                    <a:gd name="connsiteX16" fmla="*/ 505707 w 794927"/>
                    <a:gd name="connsiteY16" fmla="*/ 427599 h 794061"/>
                    <a:gd name="connsiteX17" fmla="*/ 455648 w 794927"/>
                    <a:gd name="connsiteY17" fmla="*/ 372272 h 794061"/>
                    <a:gd name="connsiteX18" fmla="*/ 486875 w 794927"/>
                    <a:gd name="connsiteY18" fmla="*/ 358383 h 794061"/>
                    <a:gd name="connsiteX19" fmla="*/ 545200 w 794927"/>
                    <a:gd name="connsiteY19" fmla="*/ 354285 h 794061"/>
                    <a:gd name="connsiteX20" fmla="*/ 170155 w 794927"/>
                    <a:gd name="connsiteY20" fmla="*/ 36 h 794061"/>
                    <a:gd name="connsiteX21" fmla="*/ 291175 w 794927"/>
                    <a:gd name="connsiteY21" fmla="*/ 45382 h 794061"/>
                    <a:gd name="connsiteX22" fmla="*/ 389376 w 794927"/>
                    <a:gd name="connsiteY22" fmla="*/ 143583 h 794061"/>
                    <a:gd name="connsiteX23" fmla="*/ 435030 w 794927"/>
                    <a:gd name="connsiteY23" fmla="*/ 307350 h 794061"/>
                    <a:gd name="connsiteX24" fmla="*/ 422668 w 794927"/>
                    <a:gd name="connsiteY24" fmla="*/ 335821 h 794061"/>
                    <a:gd name="connsiteX25" fmla="*/ 369375 w 794927"/>
                    <a:gd name="connsiteY25" fmla="*/ 276920 h 794061"/>
                    <a:gd name="connsiteX26" fmla="*/ 368726 w 794927"/>
                    <a:gd name="connsiteY26" fmla="*/ 247995 h 794061"/>
                    <a:gd name="connsiteX27" fmla="*/ 339698 w 794927"/>
                    <a:gd name="connsiteY27" fmla="*/ 192107 h 794061"/>
                    <a:gd name="connsiteX28" fmla="*/ 241496 w 794927"/>
                    <a:gd name="connsiteY28" fmla="*/ 93905 h 794061"/>
                    <a:gd name="connsiteX29" fmla="*/ 94771 w 794927"/>
                    <a:gd name="connsiteY29" fmla="*/ 93905 h 794061"/>
                    <a:gd name="connsiteX30" fmla="*/ 94771 w 794927"/>
                    <a:gd name="connsiteY30" fmla="*/ 240630 h 794061"/>
                    <a:gd name="connsiteX31" fmla="*/ 192973 w 794927"/>
                    <a:gd name="connsiteY31" fmla="*/ 338832 h 794061"/>
                    <a:gd name="connsiteX32" fmla="*/ 280217 w 794927"/>
                    <a:gd name="connsiteY32" fmla="*/ 368564 h 794061"/>
                    <a:gd name="connsiteX33" fmla="*/ 300070 w 794927"/>
                    <a:gd name="connsiteY33" fmla="*/ 362766 h 794061"/>
                    <a:gd name="connsiteX34" fmla="*/ 348843 w 794927"/>
                    <a:gd name="connsiteY34" fmla="*/ 416672 h 794061"/>
                    <a:gd name="connsiteX35" fmla="*/ 308053 w 794927"/>
                    <a:gd name="connsiteY35" fmla="*/ 434814 h 794061"/>
                    <a:gd name="connsiteX36" fmla="*/ 144449 w 794927"/>
                    <a:gd name="connsiteY36" fmla="*/ 388511 h 794061"/>
                    <a:gd name="connsiteX37" fmla="*/ 46248 w 794927"/>
                    <a:gd name="connsiteY37" fmla="*/ 290309 h 794061"/>
                    <a:gd name="connsiteX38" fmla="*/ 50869 w 794927"/>
                    <a:gd name="connsiteY38" fmla="*/ 50003 h 794061"/>
                    <a:gd name="connsiteX39" fmla="*/ 170155 w 794927"/>
                    <a:gd name="connsiteY39" fmla="*/ 36 h 794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94927" h="794061">
                      <a:moveTo>
                        <a:pt x="545200" y="354285"/>
                      </a:moveTo>
                      <a:cubicBezTo>
                        <a:pt x="584047" y="358184"/>
                        <a:pt x="621595" y="375225"/>
                        <a:pt x="650478" y="404685"/>
                      </a:cubicBezTo>
                      <a:lnTo>
                        <a:pt x="748681" y="502887"/>
                      </a:lnTo>
                      <a:cubicBezTo>
                        <a:pt x="812222" y="571051"/>
                        <a:pt x="809912" y="677340"/>
                        <a:pt x="744059" y="743193"/>
                      </a:cubicBezTo>
                      <a:cubicBezTo>
                        <a:pt x="678206" y="809046"/>
                        <a:pt x="571916" y="811356"/>
                        <a:pt x="503753" y="747815"/>
                      </a:cubicBezTo>
                      <a:lnTo>
                        <a:pt x="405551" y="649612"/>
                      </a:lnTo>
                      <a:cubicBezTo>
                        <a:pt x="362227" y="605422"/>
                        <a:pt x="346196" y="543034"/>
                        <a:pt x="359898" y="485846"/>
                      </a:cubicBezTo>
                      <a:lnTo>
                        <a:pt x="376609" y="447359"/>
                      </a:lnTo>
                      <a:lnTo>
                        <a:pt x="428761" y="505000"/>
                      </a:lnTo>
                      <a:lnTo>
                        <a:pt x="425986" y="513844"/>
                      </a:lnTo>
                      <a:cubicBezTo>
                        <a:pt x="421437" y="545201"/>
                        <a:pt x="431834" y="577694"/>
                        <a:pt x="455230" y="601089"/>
                      </a:cubicBezTo>
                      <a:lnTo>
                        <a:pt x="553431" y="699291"/>
                      </a:lnTo>
                      <a:cubicBezTo>
                        <a:pt x="593868" y="739727"/>
                        <a:pt x="659721" y="739727"/>
                        <a:pt x="700157" y="699291"/>
                      </a:cubicBezTo>
                      <a:cubicBezTo>
                        <a:pt x="740593" y="657700"/>
                        <a:pt x="740593" y="593002"/>
                        <a:pt x="701312" y="552565"/>
                      </a:cubicBezTo>
                      <a:lnTo>
                        <a:pt x="603111" y="454364"/>
                      </a:lnTo>
                      <a:cubicBezTo>
                        <a:pt x="579715" y="430969"/>
                        <a:pt x="547222" y="420571"/>
                        <a:pt x="515866" y="424633"/>
                      </a:cubicBezTo>
                      <a:lnTo>
                        <a:pt x="505707" y="427599"/>
                      </a:lnTo>
                      <a:lnTo>
                        <a:pt x="455648" y="372272"/>
                      </a:lnTo>
                      <a:lnTo>
                        <a:pt x="486875" y="358383"/>
                      </a:lnTo>
                      <a:cubicBezTo>
                        <a:pt x="506027" y="353671"/>
                        <a:pt x="525776" y="352335"/>
                        <a:pt x="545200" y="354285"/>
                      </a:cubicBezTo>
                      <a:close/>
                      <a:moveTo>
                        <a:pt x="170155" y="36"/>
                      </a:moveTo>
                      <a:cubicBezTo>
                        <a:pt x="213480" y="-831"/>
                        <a:pt x="257093" y="14189"/>
                        <a:pt x="291175" y="45382"/>
                      </a:cubicBezTo>
                      <a:lnTo>
                        <a:pt x="389376" y="143583"/>
                      </a:lnTo>
                      <a:cubicBezTo>
                        <a:pt x="432701" y="187775"/>
                        <a:pt x="448731" y="250162"/>
                        <a:pt x="435030" y="307350"/>
                      </a:cubicBezTo>
                      <a:lnTo>
                        <a:pt x="422668" y="335821"/>
                      </a:lnTo>
                      <a:lnTo>
                        <a:pt x="369375" y="276920"/>
                      </a:lnTo>
                      <a:lnTo>
                        <a:pt x="368726" y="247995"/>
                      </a:lnTo>
                      <a:cubicBezTo>
                        <a:pt x="365115" y="227344"/>
                        <a:pt x="355295" y="207704"/>
                        <a:pt x="339698" y="192107"/>
                      </a:cubicBezTo>
                      <a:lnTo>
                        <a:pt x="241496" y="93905"/>
                      </a:lnTo>
                      <a:cubicBezTo>
                        <a:pt x="201060" y="53469"/>
                        <a:pt x="135207" y="53469"/>
                        <a:pt x="94771" y="93905"/>
                      </a:cubicBezTo>
                      <a:cubicBezTo>
                        <a:pt x="54335" y="134341"/>
                        <a:pt x="54335" y="200194"/>
                        <a:pt x="94771" y="240630"/>
                      </a:cubicBezTo>
                      <a:lnTo>
                        <a:pt x="192973" y="338832"/>
                      </a:lnTo>
                      <a:cubicBezTo>
                        <a:pt x="216368" y="362227"/>
                        <a:pt x="248861" y="372625"/>
                        <a:pt x="280217" y="368564"/>
                      </a:cubicBezTo>
                      <a:lnTo>
                        <a:pt x="300070" y="362766"/>
                      </a:lnTo>
                      <a:lnTo>
                        <a:pt x="348843" y="416672"/>
                      </a:lnTo>
                      <a:lnTo>
                        <a:pt x="308053" y="434814"/>
                      </a:lnTo>
                      <a:cubicBezTo>
                        <a:pt x="250594" y="448949"/>
                        <a:pt x="187774" y="432702"/>
                        <a:pt x="144449" y="388511"/>
                      </a:cubicBezTo>
                      <a:lnTo>
                        <a:pt x="46248" y="290309"/>
                      </a:lnTo>
                      <a:cubicBezTo>
                        <a:pt x="-17295" y="220990"/>
                        <a:pt x="-14985" y="115856"/>
                        <a:pt x="50869" y="50003"/>
                      </a:cubicBezTo>
                      <a:cubicBezTo>
                        <a:pt x="83795" y="17655"/>
                        <a:pt x="126831" y="902"/>
                        <a:pt x="170155" y="36"/>
                      </a:cubicBezTo>
                      <a:close/>
                    </a:path>
                  </a:pathLst>
                </a:custGeom>
                <a:grpFill/>
                <a:ln w="9525" cap="flat">
                  <a:noFill/>
                  <a:prstDash val="solid"/>
                  <a:miter/>
                </a:ln>
              </p:spPr>
              <p:txBody>
                <a:bodyPr rtlCol="0" anchor="ctr"/>
                <a:lstStyle/>
                <a:p>
                  <a:endParaRPr lang="en-GB"/>
                </a:p>
              </p:txBody>
            </p:sp>
            <p:sp>
              <p:nvSpPr>
                <p:cNvPr id="216" name="Freeform: Shape 215">
                  <a:extLst>
                    <a:ext uri="{FF2B5EF4-FFF2-40B4-BE49-F238E27FC236}">
                      <a16:creationId xmlns:a16="http://schemas.microsoft.com/office/drawing/2014/main" id="{A2911D6C-111B-4CB5-B4D5-837C6198614F}"/>
                    </a:ext>
                  </a:extLst>
                </p:cNvPr>
                <p:cNvSpPr/>
                <p:nvPr/>
              </p:nvSpPr>
              <p:spPr>
                <a:xfrm rot="3446109" flipH="1">
                  <a:off x="-3383939" y="4339077"/>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217" name="Freeform: Shape 216">
                  <a:extLst>
                    <a:ext uri="{FF2B5EF4-FFF2-40B4-BE49-F238E27FC236}">
                      <a16:creationId xmlns:a16="http://schemas.microsoft.com/office/drawing/2014/main" id="{7259AFD9-1FCC-4F15-ADBC-819F7D310881}"/>
                    </a:ext>
                  </a:extLst>
                </p:cNvPr>
                <p:cNvSpPr/>
                <p:nvPr/>
              </p:nvSpPr>
              <p:spPr>
                <a:xfrm rot="8846109" flipH="1">
                  <a:off x="-3110440" y="4565043"/>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218" name="Freeform: Shape 217">
                  <a:extLst>
                    <a:ext uri="{FF2B5EF4-FFF2-40B4-BE49-F238E27FC236}">
                      <a16:creationId xmlns:a16="http://schemas.microsoft.com/office/drawing/2014/main" id="{E407CCA2-2059-436C-BFEE-EBE49B43DA87}"/>
                    </a:ext>
                  </a:extLst>
                </p:cNvPr>
                <p:cNvSpPr/>
                <p:nvPr/>
              </p:nvSpPr>
              <p:spPr>
                <a:xfrm rot="12753891">
                  <a:off x="-3895249" y="4775620"/>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sp>
              <p:nvSpPr>
                <p:cNvPr id="219" name="Freeform: Shape 218">
                  <a:extLst>
                    <a:ext uri="{FF2B5EF4-FFF2-40B4-BE49-F238E27FC236}">
                      <a16:creationId xmlns:a16="http://schemas.microsoft.com/office/drawing/2014/main" id="{5546912F-1A2F-47D2-955C-92380425A0BF}"/>
                    </a:ext>
                  </a:extLst>
                </p:cNvPr>
                <p:cNvSpPr/>
                <p:nvPr/>
              </p:nvSpPr>
              <p:spPr>
                <a:xfrm rot="7353891">
                  <a:off x="-3669283" y="5049119"/>
                  <a:ext cx="293408" cy="184048"/>
                </a:xfrm>
                <a:custGeom>
                  <a:avLst/>
                  <a:gdLst>
                    <a:gd name="connsiteX0" fmla="*/ 290577 w 293408"/>
                    <a:gd name="connsiteY0" fmla="*/ 117454 h 184048"/>
                    <a:gd name="connsiteX1" fmla="*/ 288613 w 293408"/>
                    <a:gd name="connsiteY1" fmla="*/ 120885 h 184048"/>
                    <a:gd name="connsiteX2" fmla="*/ 293408 w 293408"/>
                    <a:gd name="connsiteY2" fmla="*/ 121263 h 184048"/>
                    <a:gd name="connsiteX3" fmla="*/ 132775 w 293408"/>
                    <a:gd name="connsiteY3" fmla="*/ 13 h 184048"/>
                    <a:gd name="connsiteX4" fmla="*/ 106096 w 293408"/>
                    <a:gd name="connsiteY4" fmla="*/ 11328 h 184048"/>
                    <a:gd name="connsiteX5" fmla="*/ 104122 w 293408"/>
                    <a:gd name="connsiteY5" fmla="*/ 12748 h 184048"/>
                    <a:gd name="connsiteX6" fmla="*/ 6080 w 293408"/>
                    <a:gd name="connsiteY6" fmla="*/ 122145 h 184048"/>
                    <a:gd name="connsiteX7" fmla="*/ 7066 w 293408"/>
                    <a:gd name="connsiteY7" fmla="*/ 169349 h 184048"/>
                    <a:gd name="connsiteX8" fmla="*/ 11324 w 293408"/>
                    <a:gd name="connsiteY8" fmla="*/ 175272 h 184048"/>
                    <a:gd name="connsiteX9" fmla="*/ 62476 w 293408"/>
                    <a:gd name="connsiteY9" fmla="*/ 171444 h 184048"/>
                    <a:gd name="connsiteX10" fmla="*/ 160518 w 293408"/>
                    <a:gd name="connsiteY10" fmla="*/ 62047 h 184048"/>
                    <a:gd name="connsiteX11" fmla="*/ 169982 w 293408"/>
                    <a:gd name="connsiteY11" fmla="*/ 36155 h 184048"/>
                    <a:gd name="connsiteX12" fmla="*/ 158667 w 293408"/>
                    <a:gd name="connsiteY12" fmla="*/ 9476 h 184048"/>
                    <a:gd name="connsiteX13" fmla="*/ 132775 w 293408"/>
                    <a:gd name="connsiteY13" fmla="*/ 13 h 184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3408" h="184048">
                      <a:moveTo>
                        <a:pt x="290577" y="117454"/>
                      </a:moveTo>
                      <a:lnTo>
                        <a:pt x="288613" y="120885"/>
                      </a:lnTo>
                      <a:lnTo>
                        <a:pt x="293408" y="121263"/>
                      </a:lnTo>
                      <a:close/>
                      <a:moveTo>
                        <a:pt x="132775" y="13"/>
                      </a:moveTo>
                      <a:cubicBezTo>
                        <a:pt x="123589" y="253"/>
                        <a:pt x="114271" y="3955"/>
                        <a:pt x="106096" y="11328"/>
                      </a:cubicBezTo>
                      <a:cubicBezTo>
                        <a:pt x="106096" y="11328"/>
                        <a:pt x="106096" y="11328"/>
                        <a:pt x="104122" y="12748"/>
                      </a:cubicBezTo>
                      <a:lnTo>
                        <a:pt x="6080" y="122145"/>
                      </a:lnTo>
                      <a:cubicBezTo>
                        <a:pt x="-1511" y="136584"/>
                        <a:pt x="-2868" y="155526"/>
                        <a:pt x="7066" y="169349"/>
                      </a:cubicBezTo>
                      <a:cubicBezTo>
                        <a:pt x="8486" y="171323"/>
                        <a:pt x="9905" y="173298"/>
                        <a:pt x="11324" y="175272"/>
                      </a:cubicBezTo>
                      <a:cubicBezTo>
                        <a:pt x="26626" y="188229"/>
                        <a:pt x="49519" y="186747"/>
                        <a:pt x="62476" y="171444"/>
                      </a:cubicBezTo>
                      <a:lnTo>
                        <a:pt x="160518" y="62047"/>
                      </a:lnTo>
                      <a:cubicBezTo>
                        <a:pt x="166998" y="54395"/>
                        <a:pt x="170221" y="45341"/>
                        <a:pt x="169982" y="36155"/>
                      </a:cubicBezTo>
                      <a:cubicBezTo>
                        <a:pt x="169743" y="26968"/>
                        <a:pt x="166040" y="17651"/>
                        <a:pt x="158667" y="9476"/>
                      </a:cubicBezTo>
                      <a:cubicBezTo>
                        <a:pt x="151016" y="2997"/>
                        <a:pt x="141961" y="-226"/>
                        <a:pt x="132775" y="13"/>
                      </a:cubicBezTo>
                      <a:close/>
                    </a:path>
                  </a:pathLst>
                </a:custGeom>
                <a:grpFill/>
                <a:ln w="12799" cap="flat">
                  <a:noFill/>
                  <a:prstDash val="solid"/>
                  <a:miter/>
                </a:ln>
              </p:spPr>
              <p:txBody>
                <a:bodyPr wrap="square" rtlCol="0" anchor="ctr">
                  <a:noAutofit/>
                </a:bodyPr>
                <a:lstStyle/>
                <a:p>
                  <a:endParaRPr lang="en-GB"/>
                </a:p>
              </p:txBody>
            </p:sp>
          </p:grpSp>
        </p:grpSp>
      </p:grpSp>
      <p:sp>
        <p:nvSpPr>
          <p:cNvPr id="227" name="TextBox 226">
            <a:extLst>
              <a:ext uri="{FF2B5EF4-FFF2-40B4-BE49-F238E27FC236}">
                <a16:creationId xmlns:a16="http://schemas.microsoft.com/office/drawing/2014/main" id="{BEF38433-BDC4-4C51-A42B-9AFEEE9664C1}"/>
              </a:ext>
            </a:extLst>
          </p:cNvPr>
          <p:cNvSpPr txBox="1"/>
          <p:nvPr/>
        </p:nvSpPr>
        <p:spPr>
          <a:xfrm>
            <a:off x="912144" y="6609192"/>
            <a:ext cx="1657620" cy="369332"/>
          </a:xfrm>
          <a:prstGeom prst="rect">
            <a:avLst/>
          </a:prstGeom>
          <a:noFill/>
        </p:spPr>
        <p:txBody>
          <a:bodyPr wrap="square">
            <a:spAutoFit/>
          </a:bodyPr>
          <a:lstStyle/>
          <a:p>
            <a:pPr algn="ctr"/>
            <a:r>
              <a:rPr lang="en-US" sz="1800" dirty="0">
                <a:solidFill>
                  <a:srgbClr val="238E24"/>
                </a:solidFill>
              </a:rPr>
              <a:t>Moses </a:t>
            </a:r>
            <a:endParaRPr lang="en-GB" sz="1800" dirty="0">
              <a:solidFill>
                <a:srgbClr val="238E24"/>
              </a:solidFill>
            </a:endParaRPr>
          </a:p>
        </p:txBody>
      </p:sp>
    </p:spTree>
    <p:extLst>
      <p:ext uri="{BB962C8B-B14F-4D97-AF65-F5344CB8AC3E}">
        <p14:creationId xmlns:p14="http://schemas.microsoft.com/office/powerpoint/2010/main" val="28973595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2"/>
            <a:ext cx="9906001" cy="631018"/>
          </a:xfrm>
        </p:spPr>
        <p:txBody>
          <a:bodyPr>
            <a:noAutofit/>
          </a:bodyPr>
          <a:lstStyle/>
          <a:p>
            <a:r>
              <a:rPr lang="en-US" sz="2800" dirty="0"/>
              <a:t>Year 5: What did Jesus do to save human beings?</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844427" y="467421"/>
            <a:ext cx="1948604" cy="461665"/>
          </a:xfrm>
          <a:prstGeom prst="rect">
            <a:avLst/>
          </a:prstGeom>
          <a:solidFill>
            <a:schemeClr val="bg1"/>
          </a:solidFill>
          <a:ln w="28575">
            <a:solidFill>
              <a:srgbClr val="FFCA2C"/>
            </a:solidFill>
          </a:ln>
        </p:spPr>
        <p:txBody>
          <a:bodyPr wrap="square" rtlCol="0">
            <a:spAutoFit/>
          </a:bodyPr>
          <a:lstStyle/>
          <a:p>
            <a:pPr algn="ctr"/>
            <a:r>
              <a:rPr lang="en-US" sz="1200" dirty="0"/>
              <a:t>I know where Salvation fits in the Bible’s ‘big story’.</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266041" y="2128556"/>
            <a:ext cx="1530770" cy="830997"/>
          </a:xfrm>
          <a:prstGeom prst="rect">
            <a:avLst/>
          </a:prstGeom>
          <a:solidFill>
            <a:schemeClr val="bg1"/>
          </a:solidFill>
          <a:ln w="28575">
            <a:solidFill>
              <a:srgbClr val="FFCA2C"/>
            </a:solidFill>
          </a:ln>
        </p:spPr>
        <p:txBody>
          <a:bodyPr wrap="square" rtlCol="0">
            <a:spAutoFit/>
          </a:bodyPr>
          <a:lstStyle/>
          <a:p>
            <a:r>
              <a:rPr lang="en-US" sz="1200" dirty="0"/>
              <a:t>I can link events from Holy Week to the concepts of salvation and sacrifice</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What did Jesus do to save human beings?</a:t>
            </a:r>
            <a:endParaRPr lang="en-GB" sz="18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FFCA2C"/>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4999495" y="4160298"/>
            <a:ext cx="1778250" cy="646331"/>
          </a:xfrm>
          <a:prstGeom prst="rect">
            <a:avLst/>
          </a:prstGeom>
          <a:solidFill>
            <a:schemeClr val="bg1"/>
          </a:solidFill>
          <a:ln w="28575">
            <a:solidFill>
              <a:srgbClr val="FFCA2C"/>
            </a:solidFill>
          </a:ln>
        </p:spPr>
        <p:txBody>
          <a:bodyPr wrap="square" rtlCol="0">
            <a:spAutoFit/>
          </a:bodyPr>
          <a:lstStyle/>
          <a:p>
            <a:r>
              <a:rPr lang="en-US" sz="1200" dirty="0"/>
              <a:t>I express my own ideas about what the Holy Week stories might mean</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81619" y="467421"/>
            <a:ext cx="2061973" cy="646331"/>
          </a:xfrm>
          <a:prstGeom prst="rect">
            <a:avLst/>
          </a:prstGeom>
          <a:solidFill>
            <a:schemeClr val="bg1"/>
          </a:solidFill>
          <a:ln w="28575">
            <a:solidFill>
              <a:srgbClr val="FFCA2C"/>
            </a:solidFill>
          </a:ln>
        </p:spPr>
        <p:txBody>
          <a:bodyPr wrap="square" rtlCol="0">
            <a:spAutoFit/>
          </a:bodyPr>
          <a:lstStyle/>
          <a:p>
            <a:r>
              <a:rPr lang="en-US" sz="1200" dirty="0"/>
              <a:t>I make connections between Holy Week events and how Christians live their lives today</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011589"/>
            <a:ext cx="1209799" cy="1015663"/>
          </a:xfrm>
          <a:prstGeom prst="rect">
            <a:avLst/>
          </a:prstGeom>
          <a:solidFill>
            <a:schemeClr val="bg1"/>
          </a:solidFill>
          <a:ln w="28575">
            <a:solidFill>
              <a:srgbClr val="FFCA2C"/>
            </a:solidFill>
          </a:ln>
        </p:spPr>
        <p:txBody>
          <a:bodyPr wrap="square" rtlCol="0">
            <a:spAutoFit/>
          </a:bodyPr>
          <a:lstStyle/>
          <a:p>
            <a:r>
              <a:rPr lang="en-US" sz="1200" dirty="0"/>
              <a:t>I reflect on how Christians show their beliefs through Holy Communion</a:t>
            </a:r>
          </a:p>
        </p:txBody>
      </p:sp>
      <p:sp>
        <p:nvSpPr>
          <p:cNvPr id="45" name="TextBox 44">
            <a:extLst>
              <a:ext uri="{FF2B5EF4-FFF2-40B4-BE49-F238E27FC236}">
                <a16:creationId xmlns:a16="http://schemas.microsoft.com/office/drawing/2014/main" id="{FAE58973-458D-493D-A969-02060B6B5AE8}"/>
              </a:ext>
            </a:extLst>
          </p:cNvPr>
          <p:cNvSpPr txBox="1"/>
          <p:nvPr/>
        </p:nvSpPr>
        <p:spPr>
          <a:xfrm>
            <a:off x="49790" y="4150626"/>
            <a:ext cx="2023070" cy="646331"/>
          </a:xfrm>
          <a:prstGeom prst="rect">
            <a:avLst/>
          </a:prstGeom>
          <a:solidFill>
            <a:schemeClr val="bg1"/>
          </a:solidFill>
          <a:ln w="28575">
            <a:solidFill>
              <a:srgbClr val="FFCA2C"/>
            </a:solidFill>
          </a:ln>
        </p:spPr>
        <p:txBody>
          <a:bodyPr wrap="square" rtlCol="0">
            <a:spAutoFit/>
          </a:bodyPr>
          <a:lstStyle/>
          <a:p>
            <a:r>
              <a:rPr lang="en-US" sz="1200" dirty="0"/>
              <a:t>I understand how Christians interpret the events of Holy Week in different ways</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582719" y="419806"/>
            <a:ext cx="1759757" cy="646331"/>
          </a:xfrm>
          <a:prstGeom prst="rect">
            <a:avLst/>
          </a:prstGeom>
          <a:solidFill>
            <a:schemeClr val="bg1"/>
          </a:solidFill>
          <a:ln w="28575">
            <a:solidFill>
              <a:srgbClr val="FFCA2C"/>
            </a:solidFill>
          </a:ln>
        </p:spPr>
        <p:txBody>
          <a:bodyPr wrap="square" rtlCol="0">
            <a:spAutoFit/>
          </a:bodyPr>
          <a:lstStyle/>
          <a:p>
            <a:pPr algn="ctr"/>
            <a:r>
              <a:rPr lang="en-US" sz="1200" dirty="0"/>
              <a:t>I can suggest what Christians believe Jesus did to save them</a:t>
            </a:r>
            <a:endParaRPr lang="en-GB" sz="1200" dirty="0"/>
          </a:p>
        </p:txBody>
      </p:sp>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2273427637"/>
              </p:ext>
            </p:extLst>
          </p:nvPr>
        </p:nvGraphicFramePr>
        <p:xfrm>
          <a:off x="646520" y="5790695"/>
          <a:ext cx="6146511" cy="3249622"/>
        </p:xfrm>
        <a:graphic>
          <a:graphicData uri="http://schemas.openxmlformats.org/drawingml/2006/table">
            <a:tbl>
              <a:tblPr firstRow="1" bandRow="1">
                <a:tableStyleId>{5C22544A-7EE6-4342-B048-85BDC9FD1C3A}</a:tableStyleId>
              </a:tblPr>
              <a:tblGrid>
                <a:gridCol w="1487080">
                  <a:extLst>
                    <a:ext uri="{9D8B030D-6E8A-4147-A177-3AD203B41FA5}">
                      <a16:colId xmlns:a16="http://schemas.microsoft.com/office/drawing/2014/main" val="1987430199"/>
                    </a:ext>
                  </a:extLst>
                </a:gridCol>
                <a:gridCol w="4659431">
                  <a:extLst>
                    <a:ext uri="{9D8B030D-6E8A-4147-A177-3AD203B41FA5}">
                      <a16:colId xmlns:a16="http://schemas.microsoft.com/office/drawing/2014/main" val="895931594"/>
                    </a:ext>
                  </a:extLst>
                </a:gridCol>
              </a:tblGrid>
              <a:tr h="343456">
                <a:tc>
                  <a:txBody>
                    <a:bodyPr/>
                    <a:lstStyle/>
                    <a:p>
                      <a:r>
                        <a:rPr lang="en-US" b="1" dirty="0">
                          <a:solidFill>
                            <a:sysClr val="windowText" lastClr="000000"/>
                          </a:solidFill>
                        </a:rPr>
                        <a:t>salvation</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being rescued by God from sin and its consequences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581233">
                <a:tc>
                  <a:txBody>
                    <a:bodyPr/>
                    <a:lstStyle/>
                    <a:p>
                      <a:r>
                        <a:rPr lang="en-US" b="1" dirty="0">
                          <a:solidFill>
                            <a:sysClr val="windowText" lastClr="000000"/>
                          </a:solidFill>
                        </a:rPr>
                        <a:t>Gospel</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record of Jesus’ life/teaching, the first 4 books of the New Testament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43456">
                <a:tc>
                  <a:txBody>
                    <a:bodyPr/>
                    <a:lstStyle/>
                    <a:p>
                      <a:r>
                        <a:rPr lang="en-US" b="1" dirty="0">
                          <a:solidFill>
                            <a:sysClr val="windowText" lastClr="000000"/>
                          </a:solidFill>
                        </a:rPr>
                        <a:t>sacrifice</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giving up someone/something for someone/something else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352263">
                <a:tc>
                  <a:txBody>
                    <a:bodyPr/>
                    <a:lstStyle/>
                    <a:p>
                      <a:r>
                        <a:rPr lang="en-US" b="1" dirty="0">
                          <a:solidFill>
                            <a:sysClr val="windowText" lastClr="000000"/>
                          </a:solidFill>
                        </a:rPr>
                        <a:t>resurrection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Jesus coming back from the dead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598846">
                <a:tc>
                  <a:txBody>
                    <a:bodyPr/>
                    <a:lstStyle/>
                    <a:p>
                      <a:r>
                        <a:rPr lang="en-US" b="1" dirty="0">
                          <a:solidFill>
                            <a:sysClr val="windowText" lastClr="000000"/>
                          </a:solidFill>
                        </a:rPr>
                        <a:t>forgiveness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choosing to let go of anger or bad feelings towards someone who did something they shouldn’t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343456">
                <a:tc>
                  <a:txBody>
                    <a:bodyPr/>
                    <a:lstStyle/>
                    <a:p>
                      <a:r>
                        <a:rPr lang="en-US" b="1" dirty="0">
                          <a:solidFill>
                            <a:sysClr val="windowText" lastClr="000000"/>
                          </a:solidFill>
                        </a:rPr>
                        <a:t>Holy Communion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service of Christian worship with bread and wine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43456">
                <a:tc>
                  <a:txBody>
                    <a:bodyPr/>
                    <a:lstStyle/>
                    <a:p>
                      <a:r>
                        <a:rPr lang="en-US" b="1" dirty="0">
                          <a:solidFill>
                            <a:sysClr val="windowText" lastClr="000000"/>
                          </a:solidFill>
                        </a:rPr>
                        <a:t>interpretation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way of explaining the meaning of something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343456">
                <a:tc>
                  <a:txBody>
                    <a:bodyPr/>
                    <a:lstStyle/>
                    <a:p>
                      <a:r>
                        <a:rPr lang="en-US" b="1" dirty="0">
                          <a:solidFill>
                            <a:sysClr val="windowText" lastClr="000000"/>
                          </a:solidFill>
                        </a:rPr>
                        <a:t>worship</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showing God </a:t>
                      </a:r>
                      <a:r>
                        <a:rPr lang="en-US" dirty="0" err="1">
                          <a:solidFill>
                            <a:sysClr val="windowText" lastClr="000000"/>
                          </a:solidFill>
                        </a:rPr>
                        <a:t>honour</a:t>
                      </a:r>
                      <a:r>
                        <a:rPr lang="en-US" dirty="0">
                          <a:solidFill>
                            <a:sysClr val="windowText" lastClr="000000"/>
                          </a:solidFill>
                        </a:rPr>
                        <a:t>/respect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bl>
          </a:graphicData>
        </a:graphic>
      </p:graphicFrame>
      <p:sp>
        <p:nvSpPr>
          <p:cNvPr id="372" name="Freeform: Shape 371">
            <a:extLst>
              <a:ext uri="{FF2B5EF4-FFF2-40B4-BE49-F238E27FC236}">
                <a16:creationId xmlns:a16="http://schemas.microsoft.com/office/drawing/2014/main" id="{8E4A9D81-D130-47EF-8B44-1180FDE66BF8}"/>
              </a:ext>
            </a:extLst>
          </p:cNvPr>
          <p:cNvSpPr/>
          <p:nvPr/>
        </p:nvSpPr>
        <p:spPr>
          <a:xfrm>
            <a:off x="188827" y="6134504"/>
            <a:ext cx="301717" cy="366018"/>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7" name="Graphic 162" descr="Life ring with solid fill">
            <a:extLst>
              <a:ext uri="{FF2B5EF4-FFF2-40B4-BE49-F238E27FC236}">
                <a16:creationId xmlns:a16="http://schemas.microsoft.com/office/drawing/2014/main" id="{58662A93-A282-43B6-97D6-2B9E3B13D330}"/>
              </a:ext>
            </a:extLst>
          </p:cNvPr>
          <p:cNvSpPr/>
          <p:nvPr/>
        </p:nvSpPr>
        <p:spPr>
          <a:xfrm>
            <a:off x="3103880" y="2169442"/>
            <a:ext cx="682340" cy="68234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pic>
        <p:nvPicPr>
          <p:cNvPr id="118" name="Picture 117" descr="A close up of a sign&#10;&#10;Description automatically generated">
            <a:extLst>
              <a:ext uri="{FF2B5EF4-FFF2-40B4-BE49-F238E27FC236}">
                <a16:creationId xmlns:a16="http://schemas.microsoft.com/office/drawing/2014/main" id="{3C36C223-6D6D-4E71-83AF-51A0245851CA}"/>
              </a:ext>
            </a:extLst>
          </p:cNvPr>
          <p:cNvPicPr>
            <a:picLocks noChangeAspect="1"/>
          </p:cNvPicPr>
          <p:nvPr/>
        </p:nvPicPr>
        <p:blipFill>
          <a:blip r:embed="rId2">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2" name="Freeform: Shape 381">
            <a:extLst>
              <a:ext uri="{FF2B5EF4-FFF2-40B4-BE49-F238E27FC236}">
                <a16:creationId xmlns:a16="http://schemas.microsoft.com/office/drawing/2014/main" id="{6CB8C611-052C-4A05-9BA1-BBEA86DB7D54}"/>
              </a:ext>
            </a:extLst>
          </p:cNvPr>
          <p:cNvSpPr/>
          <p:nvPr/>
        </p:nvSpPr>
        <p:spPr>
          <a:xfrm>
            <a:off x="986973" y="4858041"/>
            <a:ext cx="922938" cy="922938"/>
          </a:xfrm>
          <a:custGeom>
            <a:avLst/>
            <a:gdLst>
              <a:gd name="connsiteX0" fmla="*/ 265512 w 922938"/>
              <a:gd name="connsiteY0" fmla="*/ 727043 h 922938"/>
              <a:gd name="connsiteX1" fmla="*/ 270923 w 922938"/>
              <a:gd name="connsiteY1" fmla="*/ 727043 h 922938"/>
              <a:gd name="connsiteX2" fmla="*/ 276335 w 922938"/>
              <a:gd name="connsiteY2" fmla="*/ 727043 h 922938"/>
              <a:gd name="connsiteX3" fmla="*/ 276335 w 922938"/>
              <a:gd name="connsiteY3" fmla="*/ 737866 h 922938"/>
              <a:gd name="connsiteX4" fmla="*/ 265512 w 922938"/>
              <a:gd name="connsiteY4" fmla="*/ 737325 h 922938"/>
              <a:gd name="connsiteX5" fmla="*/ 297980 w 922938"/>
              <a:gd name="connsiteY5" fmla="*/ 726502 h 922938"/>
              <a:gd name="connsiteX6" fmla="*/ 297980 w 922938"/>
              <a:gd name="connsiteY6" fmla="*/ 737325 h 922938"/>
              <a:gd name="connsiteX7" fmla="*/ 287157 w 922938"/>
              <a:gd name="connsiteY7" fmla="*/ 737866 h 922938"/>
              <a:gd name="connsiteX8" fmla="*/ 287157 w 922938"/>
              <a:gd name="connsiteY8" fmla="*/ 727043 h 922938"/>
              <a:gd name="connsiteX9" fmla="*/ 297980 w 922938"/>
              <a:gd name="connsiteY9" fmla="*/ 726502 h 922938"/>
              <a:gd name="connsiteX10" fmla="*/ 243867 w 922938"/>
              <a:gd name="connsiteY10" fmla="*/ 725420 h 922938"/>
              <a:gd name="connsiteX11" fmla="*/ 254689 w 922938"/>
              <a:gd name="connsiteY11" fmla="*/ 726502 h 922938"/>
              <a:gd name="connsiteX12" fmla="*/ 254689 w 922938"/>
              <a:gd name="connsiteY12" fmla="*/ 735972 h 922938"/>
              <a:gd name="connsiteX13" fmla="*/ 243867 w 922938"/>
              <a:gd name="connsiteY13" fmla="*/ 734078 h 922938"/>
              <a:gd name="connsiteX14" fmla="*/ 319625 w 922938"/>
              <a:gd name="connsiteY14" fmla="*/ 723797 h 922938"/>
              <a:gd name="connsiteX15" fmla="*/ 319625 w 922938"/>
              <a:gd name="connsiteY15" fmla="*/ 734078 h 922938"/>
              <a:gd name="connsiteX16" fmla="*/ 308803 w 922938"/>
              <a:gd name="connsiteY16" fmla="*/ 735972 h 922938"/>
              <a:gd name="connsiteX17" fmla="*/ 308803 w 922938"/>
              <a:gd name="connsiteY17" fmla="*/ 725420 h 922938"/>
              <a:gd name="connsiteX18" fmla="*/ 319625 w 922938"/>
              <a:gd name="connsiteY18" fmla="*/ 723797 h 922938"/>
              <a:gd name="connsiteX19" fmla="*/ 222221 w 922938"/>
              <a:gd name="connsiteY19" fmla="*/ 721091 h 922938"/>
              <a:gd name="connsiteX20" fmla="*/ 222492 w 922938"/>
              <a:gd name="connsiteY20" fmla="*/ 721091 h 922938"/>
              <a:gd name="connsiteX21" fmla="*/ 224656 w 922938"/>
              <a:gd name="connsiteY21" fmla="*/ 721632 h 922938"/>
              <a:gd name="connsiteX22" fmla="*/ 233044 w 922938"/>
              <a:gd name="connsiteY22" fmla="*/ 723526 h 922938"/>
              <a:gd name="connsiteX23" fmla="*/ 233044 w 922938"/>
              <a:gd name="connsiteY23" fmla="*/ 730831 h 922938"/>
              <a:gd name="connsiteX24" fmla="*/ 222221 w 922938"/>
              <a:gd name="connsiteY24" fmla="*/ 721632 h 922938"/>
              <a:gd name="connsiteX25" fmla="*/ 341271 w 922938"/>
              <a:gd name="connsiteY25" fmla="*/ 716762 h 922938"/>
              <a:gd name="connsiteX26" fmla="*/ 341271 w 922938"/>
              <a:gd name="connsiteY26" fmla="*/ 721632 h 922938"/>
              <a:gd name="connsiteX27" fmla="*/ 330448 w 922938"/>
              <a:gd name="connsiteY27" fmla="*/ 730831 h 922938"/>
              <a:gd name="connsiteX28" fmla="*/ 330448 w 922938"/>
              <a:gd name="connsiteY28" fmla="*/ 721091 h 922938"/>
              <a:gd name="connsiteX29" fmla="*/ 341271 w 922938"/>
              <a:gd name="connsiteY29" fmla="*/ 716762 h 922938"/>
              <a:gd name="connsiteX30" fmla="*/ 287157 w 922938"/>
              <a:gd name="connsiteY30" fmla="*/ 699446 h 922938"/>
              <a:gd name="connsiteX31" fmla="*/ 287157 w 922938"/>
              <a:gd name="connsiteY31" fmla="*/ 710268 h 922938"/>
              <a:gd name="connsiteX32" fmla="*/ 276335 w 922938"/>
              <a:gd name="connsiteY32" fmla="*/ 710809 h 922938"/>
              <a:gd name="connsiteX33" fmla="*/ 276335 w 922938"/>
              <a:gd name="connsiteY33" fmla="*/ 699987 h 922938"/>
              <a:gd name="connsiteX34" fmla="*/ 287157 w 922938"/>
              <a:gd name="connsiteY34" fmla="*/ 699446 h 922938"/>
              <a:gd name="connsiteX35" fmla="*/ 254689 w 922938"/>
              <a:gd name="connsiteY35" fmla="*/ 699446 h 922938"/>
              <a:gd name="connsiteX36" fmla="*/ 265512 w 922938"/>
              <a:gd name="connsiteY36" fmla="*/ 699987 h 922938"/>
              <a:gd name="connsiteX37" fmla="*/ 265512 w 922938"/>
              <a:gd name="connsiteY37" fmla="*/ 710809 h 922938"/>
              <a:gd name="connsiteX38" fmla="*/ 254689 w 922938"/>
              <a:gd name="connsiteY38" fmla="*/ 710268 h 922938"/>
              <a:gd name="connsiteX39" fmla="*/ 308803 w 922938"/>
              <a:gd name="connsiteY39" fmla="*/ 696740 h 922938"/>
              <a:gd name="connsiteX40" fmla="*/ 308803 w 922938"/>
              <a:gd name="connsiteY40" fmla="*/ 707021 h 922938"/>
              <a:gd name="connsiteX41" fmla="*/ 297980 w 922938"/>
              <a:gd name="connsiteY41" fmla="*/ 708915 h 922938"/>
              <a:gd name="connsiteX42" fmla="*/ 297980 w 922938"/>
              <a:gd name="connsiteY42" fmla="*/ 698363 h 922938"/>
              <a:gd name="connsiteX43" fmla="*/ 308803 w 922938"/>
              <a:gd name="connsiteY43" fmla="*/ 696740 h 922938"/>
              <a:gd name="connsiteX44" fmla="*/ 233044 w 922938"/>
              <a:gd name="connsiteY44" fmla="*/ 696469 h 922938"/>
              <a:gd name="connsiteX45" fmla="*/ 243867 w 922938"/>
              <a:gd name="connsiteY45" fmla="*/ 698093 h 922938"/>
              <a:gd name="connsiteX46" fmla="*/ 243867 w 922938"/>
              <a:gd name="connsiteY46" fmla="*/ 708915 h 922938"/>
              <a:gd name="connsiteX47" fmla="*/ 233044 w 922938"/>
              <a:gd name="connsiteY47" fmla="*/ 707021 h 922938"/>
              <a:gd name="connsiteX48" fmla="*/ 189753 w 922938"/>
              <a:gd name="connsiteY48" fmla="*/ 694034 h 922938"/>
              <a:gd name="connsiteX49" fmla="*/ 195165 w 922938"/>
              <a:gd name="connsiteY49" fmla="*/ 694305 h 922938"/>
              <a:gd name="connsiteX50" fmla="*/ 195165 w 922938"/>
              <a:gd name="connsiteY50" fmla="*/ 694575 h 922938"/>
              <a:gd name="connsiteX51" fmla="*/ 197870 w 922938"/>
              <a:gd name="connsiteY51" fmla="*/ 705127 h 922938"/>
              <a:gd name="connsiteX52" fmla="*/ 189753 w 922938"/>
              <a:gd name="connsiteY52" fmla="*/ 704586 h 922938"/>
              <a:gd name="connsiteX53" fmla="*/ 168108 w 922938"/>
              <a:gd name="connsiteY53" fmla="*/ 691058 h 922938"/>
              <a:gd name="connsiteX54" fmla="*/ 178931 w 922938"/>
              <a:gd name="connsiteY54" fmla="*/ 692681 h 922938"/>
              <a:gd name="connsiteX55" fmla="*/ 178931 w 922938"/>
              <a:gd name="connsiteY55" fmla="*/ 703504 h 922938"/>
              <a:gd name="connsiteX56" fmla="*/ 168108 w 922938"/>
              <a:gd name="connsiteY56" fmla="*/ 701610 h 922938"/>
              <a:gd name="connsiteX57" fmla="*/ 330448 w 922938"/>
              <a:gd name="connsiteY57" fmla="*/ 689705 h 922938"/>
              <a:gd name="connsiteX58" fmla="*/ 330448 w 922938"/>
              <a:gd name="connsiteY58" fmla="*/ 694575 h 922938"/>
              <a:gd name="connsiteX59" fmla="*/ 319625 w 922938"/>
              <a:gd name="connsiteY59" fmla="*/ 703775 h 922938"/>
              <a:gd name="connsiteX60" fmla="*/ 319625 w 922938"/>
              <a:gd name="connsiteY60" fmla="*/ 694034 h 922938"/>
              <a:gd name="connsiteX61" fmla="*/ 330448 w 922938"/>
              <a:gd name="connsiteY61" fmla="*/ 689705 h 922938"/>
              <a:gd name="connsiteX62" fmla="*/ 211399 w 922938"/>
              <a:gd name="connsiteY62" fmla="*/ 689705 h 922938"/>
              <a:gd name="connsiteX63" fmla="*/ 222221 w 922938"/>
              <a:gd name="connsiteY63" fmla="*/ 693764 h 922938"/>
              <a:gd name="connsiteX64" fmla="*/ 222221 w 922938"/>
              <a:gd name="connsiteY64" fmla="*/ 703775 h 922938"/>
              <a:gd name="connsiteX65" fmla="*/ 211399 w 922938"/>
              <a:gd name="connsiteY65" fmla="*/ 694575 h 922938"/>
              <a:gd name="connsiteX66" fmla="*/ 146463 w 922938"/>
              <a:gd name="connsiteY66" fmla="*/ 684294 h 922938"/>
              <a:gd name="connsiteX67" fmla="*/ 157285 w 922938"/>
              <a:gd name="connsiteY67" fmla="*/ 688352 h 922938"/>
              <a:gd name="connsiteX68" fmla="*/ 157285 w 922938"/>
              <a:gd name="connsiteY68" fmla="*/ 698363 h 922938"/>
              <a:gd name="connsiteX69" fmla="*/ 146463 w 922938"/>
              <a:gd name="connsiteY69" fmla="*/ 689164 h 922938"/>
              <a:gd name="connsiteX70" fmla="*/ 178931 w 922938"/>
              <a:gd name="connsiteY70" fmla="*/ 661566 h 922938"/>
              <a:gd name="connsiteX71" fmla="*/ 189753 w 922938"/>
              <a:gd name="connsiteY71" fmla="*/ 663190 h 922938"/>
              <a:gd name="connsiteX72" fmla="*/ 189753 w 922938"/>
              <a:gd name="connsiteY72" fmla="*/ 674012 h 922938"/>
              <a:gd name="connsiteX73" fmla="*/ 178931 w 922938"/>
              <a:gd name="connsiteY73" fmla="*/ 672118 h 922938"/>
              <a:gd name="connsiteX74" fmla="*/ 157285 w 922938"/>
              <a:gd name="connsiteY74" fmla="*/ 654531 h 922938"/>
              <a:gd name="connsiteX75" fmla="*/ 168108 w 922938"/>
              <a:gd name="connsiteY75" fmla="*/ 658590 h 922938"/>
              <a:gd name="connsiteX76" fmla="*/ 168108 w 922938"/>
              <a:gd name="connsiteY76" fmla="*/ 668601 h 922938"/>
              <a:gd name="connsiteX77" fmla="*/ 157285 w 922938"/>
              <a:gd name="connsiteY77" fmla="*/ 659402 h 922938"/>
              <a:gd name="connsiteX78" fmla="*/ 270923 w 922938"/>
              <a:gd name="connsiteY78" fmla="*/ 651285 h 922938"/>
              <a:gd name="connsiteX79" fmla="*/ 330448 w 922938"/>
              <a:gd name="connsiteY79" fmla="*/ 667519 h 922938"/>
              <a:gd name="connsiteX80" fmla="*/ 270923 w 922938"/>
              <a:gd name="connsiteY80" fmla="*/ 683753 h 922938"/>
              <a:gd name="connsiteX81" fmla="*/ 211399 w 922938"/>
              <a:gd name="connsiteY81" fmla="*/ 667519 h 922938"/>
              <a:gd name="connsiteX82" fmla="*/ 270923 w 922938"/>
              <a:gd name="connsiteY82" fmla="*/ 651285 h 922938"/>
              <a:gd name="connsiteX83" fmla="*/ 222221 w 922938"/>
              <a:gd name="connsiteY83" fmla="*/ 623687 h 922938"/>
              <a:gd name="connsiteX84" fmla="*/ 222221 w 922938"/>
              <a:gd name="connsiteY84" fmla="*/ 634510 h 922938"/>
              <a:gd name="connsiteX85" fmla="*/ 211399 w 922938"/>
              <a:gd name="connsiteY85" fmla="*/ 635051 h 922938"/>
              <a:gd name="connsiteX86" fmla="*/ 211399 w 922938"/>
              <a:gd name="connsiteY86" fmla="*/ 624228 h 922938"/>
              <a:gd name="connsiteX87" fmla="*/ 222221 w 922938"/>
              <a:gd name="connsiteY87" fmla="*/ 623687 h 922938"/>
              <a:gd name="connsiteX88" fmla="*/ 189753 w 922938"/>
              <a:gd name="connsiteY88" fmla="*/ 623687 h 922938"/>
              <a:gd name="connsiteX89" fmla="*/ 200576 w 922938"/>
              <a:gd name="connsiteY89" fmla="*/ 624228 h 922938"/>
              <a:gd name="connsiteX90" fmla="*/ 200576 w 922938"/>
              <a:gd name="connsiteY90" fmla="*/ 635051 h 922938"/>
              <a:gd name="connsiteX91" fmla="*/ 189753 w 922938"/>
              <a:gd name="connsiteY91" fmla="*/ 634510 h 922938"/>
              <a:gd name="connsiteX92" fmla="*/ 243867 w 922938"/>
              <a:gd name="connsiteY92" fmla="*/ 620981 h 922938"/>
              <a:gd name="connsiteX93" fmla="*/ 243867 w 922938"/>
              <a:gd name="connsiteY93" fmla="*/ 631263 h 922938"/>
              <a:gd name="connsiteX94" fmla="*/ 233044 w 922938"/>
              <a:gd name="connsiteY94" fmla="*/ 633157 h 922938"/>
              <a:gd name="connsiteX95" fmla="*/ 233044 w 922938"/>
              <a:gd name="connsiteY95" fmla="*/ 622605 h 922938"/>
              <a:gd name="connsiteX96" fmla="*/ 243867 w 922938"/>
              <a:gd name="connsiteY96" fmla="*/ 620981 h 922938"/>
              <a:gd name="connsiteX97" fmla="*/ 168108 w 922938"/>
              <a:gd name="connsiteY97" fmla="*/ 620981 h 922938"/>
              <a:gd name="connsiteX98" fmla="*/ 178931 w 922938"/>
              <a:gd name="connsiteY98" fmla="*/ 622605 h 922938"/>
              <a:gd name="connsiteX99" fmla="*/ 178931 w 922938"/>
              <a:gd name="connsiteY99" fmla="*/ 633427 h 922938"/>
              <a:gd name="connsiteX100" fmla="*/ 168108 w 922938"/>
              <a:gd name="connsiteY100" fmla="*/ 631533 h 922938"/>
              <a:gd name="connsiteX101" fmla="*/ 265512 w 922938"/>
              <a:gd name="connsiteY101" fmla="*/ 613946 h 922938"/>
              <a:gd name="connsiteX102" fmla="*/ 265512 w 922938"/>
              <a:gd name="connsiteY102" fmla="*/ 618817 h 922938"/>
              <a:gd name="connsiteX103" fmla="*/ 254689 w 922938"/>
              <a:gd name="connsiteY103" fmla="*/ 628016 h 922938"/>
              <a:gd name="connsiteX104" fmla="*/ 254689 w 922938"/>
              <a:gd name="connsiteY104" fmla="*/ 618276 h 922938"/>
              <a:gd name="connsiteX105" fmla="*/ 265512 w 922938"/>
              <a:gd name="connsiteY105" fmla="*/ 613946 h 922938"/>
              <a:gd name="connsiteX106" fmla="*/ 146463 w 922938"/>
              <a:gd name="connsiteY106" fmla="*/ 613946 h 922938"/>
              <a:gd name="connsiteX107" fmla="*/ 157285 w 922938"/>
              <a:gd name="connsiteY107" fmla="*/ 618005 h 922938"/>
              <a:gd name="connsiteX108" fmla="*/ 157285 w 922938"/>
              <a:gd name="connsiteY108" fmla="*/ 628016 h 922938"/>
              <a:gd name="connsiteX109" fmla="*/ 146463 w 922938"/>
              <a:gd name="connsiteY109" fmla="*/ 618817 h 922938"/>
              <a:gd name="connsiteX110" fmla="*/ 205987 w 922938"/>
              <a:gd name="connsiteY110" fmla="*/ 575526 h 922938"/>
              <a:gd name="connsiteX111" fmla="*/ 265512 w 922938"/>
              <a:gd name="connsiteY111" fmla="*/ 591760 h 922938"/>
              <a:gd name="connsiteX112" fmla="*/ 205987 w 922938"/>
              <a:gd name="connsiteY112" fmla="*/ 607994 h 922938"/>
              <a:gd name="connsiteX113" fmla="*/ 146463 w 922938"/>
              <a:gd name="connsiteY113" fmla="*/ 591760 h 922938"/>
              <a:gd name="connsiteX114" fmla="*/ 205987 w 922938"/>
              <a:gd name="connsiteY114" fmla="*/ 575526 h 922938"/>
              <a:gd name="connsiteX115" fmla="*/ 205717 w 922938"/>
              <a:gd name="connsiteY115" fmla="*/ 559292 h 922938"/>
              <a:gd name="connsiteX116" fmla="*/ 129958 w 922938"/>
              <a:gd name="connsiteY116" fmla="*/ 591760 h 922938"/>
              <a:gd name="connsiteX117" fmla="*/ 129958 w 922938"/>
              <a:gd name="connsiteY117" fmla="*/ 618817 h 922938"/>
              <a:gd name="connsiteX118" fmla="*/ 140781 w 922938"/>
              <a:gd name="connsiteY118" fmla="*/ 637756 h 922938"/>
              <a:gd name="connsiteX119" fmla="*/ 140781 w 922938"/>
              <a:gd name="connsiteY119" fmla="*/ 642897 h 922938"/>
              <a:gd name="connsiteX120" fmla="*/ 129958 w 922938"/>
              <a:gd name="connsiteY120" fmla="*/ 662107 h 922938"/>
              <a:gd name="connsiteX121" fmla="*/ 129958 w 922938"/>
              <a:gd name="connsiteY121" fmla="*/ 689164 h 922938"/>
              <a:gd name="connsiteX122" fmla="*/ 159450 w 922938"/>
              <a:gd name="connsiteY122" fmla="*/ 716221 h 922938"/>
              <a:gd name="connsiteX123" fmla="*/ 205717 w 922938"/>
              <a:gd name="connsiteY123" fmla="*/ 721632 h 922938"/>
              <a:gd name="connsiteX124" fmla="*/ 235208 w 922938"/>
              <a:gd name="connsiteY124" fmla="*/ 748689 h 922938"/>
              <a:gd name="connsiteX125" fmla="*/ 281475 w 922938"/>
              <a:gd name="connsiteY125" fmla="*/ 754100 h 922938"/>
              <a:gd name="connsiteX126" fmla="*/ 357234 w 922938"/>
              <a:gd name="connsiteY126" fmla="*/ 721632 h 922938"/>
              <a:gd name="connsiteX127" fmla="*/ 357234 w 922938"/>
              <a:gd name="connsiteY127" fmla="*/ 694575 h 922938"/>
              <a:gd name="connsiteX128" fmla="*/ 346682 w 922938"/>
              <a:gd name="connsiteY128" fmla="*/ 675636 h 922938"/>
              <a:gd name="connsiteX129" fmla="*/ 346682 w 922938"/>
              <a:gd name="connsiteY129" fmla="*/ 667519 h 922938"/>
              <a:gd name="connsiteX130" fmla="*/ 317190 w 922938"/>
              <a:gd name="connsiteY130" fmla="*/ 640462 h 922938"/>
              <a:gd name="connsiteX131" fmla="*/ 292027 w 922938"/>
              <a:gd name="connsiteY131" fmla="*/ 636133 h 922938"/>
              <a:gd name="connsiteX132" fmla="*/ 292298 w 922938"/>
              <a:gd name="connsiteY132" fmla="*/ 632345 h 922938"/>
              <a:gd name="connsiteX133" fmla="*/ 281475 w 922938"/>
              <a:gd name="connsiteY133" fmla="*/ 613405 h 922938"/>
              <a:gd name="connsiteX134" fmla="*/ 281475 w 922938"/>
              <a:gd name="connsiteY134" fmla="*/ 591760 h 922938"/>
              <a:gd name="connsiteX135" fmla="*/ 251984 w 922938"/>
              <a:gd name="connsiteY135" fmla="*/ 564703 h 922938"/>
              <a:gd name="connsiteX136" fmla="*/ 205717 w 922938"/>
              <a:gd name="connsiteY136" fmla="*/ 559292 h 922938"/>
              <a:gd name="connsiteX137" fmla="*/ 530147 w 922938"/>
              <a:gd name="connsiteY137" fmla="*/ 468898 h 922938"/>
              <a:gd name="connsiteX138" fmla="*/ 500308 w 922938"/>
              <a:gd name="connsiteY138" fmla="*/ 483468 h 922938"/>
              <a:gd name="connsiteX139" fmla="*/ 383251 w 922938"/>
              <a:gd name="connsiteY139" fmla="*/ 823936 h 922938"/>
              <a:gd name="connsiteX140" fmla="*/ 397821 w 922938"/>
              <a:gd name="connsiteY140" fmla="*/ 853774 h 922938"/>
              <a:gd name="connsiteX141" fmla="*/ 427660 w 922938"/>
              <a:gd name="connsiteY141" fmla="*/ 839204 h 922938"/>
              <a:gd name="connsiteX142" fmla="*/ 476009 w 922938"/>
              <a:gd name="connsiteY142" fmla="*/ 698576 h 922938"/>
              <a:gd name="connsiteX143" fmla="*/ 661046 w 922938"/>
              <a:gd name="connsiteY143" fmla="*/ 762194 h 922938"/>
              <a:gd name="connsiteX144" fmla="*/ 645778 w 922938"/>
              <a:gd name="connsiteY144" fmla="*/ 806603 h 922938"/>
              <a:gd name="connsiteX145" fmla="*/ 690186 w 922938"/>
              <a:gd name="connsiteY145" fmla="*/ 821871 h 922938"/>
              <a:gd name="connsiteX146" fmla="*/ 735991 w 922938"/>
              <a:gd name="connsiteY146" fmla="*/ 688645 h 922938"/>
              <a:gd name="connsiteX147" fmla="*/ 691583 w 922938"/>
              <a:gd name="connsiteY147" fmla="*/ 673377 h 922938"/>
              <a:gd name="connsiteX148" fmla="*/ 676314 w 922938"/>
              <a:gd name="connsiteY148" fmla="*/ 717785 h 922938"/>
              <a:gd name="connsiteX149" fmla="*/ 491278 w 922938"/>
              <a:gd name="connsiteY149" fmla="*/ 654167 h 922938"/>
              <a:gd name="connsiteX150" fmla="*/ 544717 w 922938"/>
              <a:gd name="connsiteY150" fmla="*/ 498736 h 922938"/>
              <a:gd name="connsiteX151" fmla="*/ 530147 w 922938"/>
              <a:gd name="connsiteY151" fmla="*/ 468898 h 922938"/>
              <a:gd name="connsiteX152" fmla="*/ 394892 w 922938"/>
              <a:gd name="connsiteY152" fmla="*/ 133714 h 922938"/>
              <a:gd name="connsiteX153" fmla="*/ 497509 w 922938"/>
              <a:gd name="connsiteY153" fmla="*/ 236331 h 922938"/>
              <a:gd name="connsiteX154" fmla="*/ 600126 w 922938"/>
              <a:gd name="connsiteY154" fmla="*/ 133714 h 922938"/>
              <a:gd name="connsiteX155" fmla="*/ 632552 w 922938"/>
              <a:gd name="connsiteY155" fmla="*/ 166140 h 922938"/>
              <a:gd name="connsiteX156" fmla="*/ 529934 w 922938"/>
              <a:gd name="connsiteY156" fmla="*/ 268757 h 922938"/>
              <a:gd name="connsiteX157" fmla="*/ 632552 w 922938"/>
              <a:gd name="connsiteY157" fmla="*/ 371374 h 922938"/>
              <a:gd name="connsiteX158" fmla="*/ 600126 w 922938"/>
              <a:gd name="connsiteY158" fmla="*/ 403800 h 922938"/>
              <a:gd name="connsiteX159" fmla="*/ 497509 w 922938"/>
              <a:gd name="connsiteY159" fmla="*/ 301182 h 922938"/>
              <a:gd name="connsiteX160" fmla="*/ 394892 w 922938"/>
              <a:gd name="connsiteY160" fmla="*/ 403800 h 922938"/>
              <a:gd name="connsiteX161" fmla="*/ 362466 w 922938"/>
              <a:gd name="connsiteY161" fmla="*/ 371374 h 922938"/>
              <a:gd name="connsiteX162" fmla="*/ 465083 w 922938"/>
              <a:gd name="connsiteY162" fmla="*/ 268757 h 922938"/>
              <a:gd name="connsiteX163" fmla="*/ 362466 w 922938"/>
              <a:gd name="connsiteY163" fmla="*/ 166140 h 922938"/>
              <a:gd name="connsiteX164" fmla="*/ 294426 w 922938"/>
              <a:gd name="connsiteY164" fmla="*/ 99642 h 922938"/>
              <a:gd name="connsiteX165" fmla="*/ 270953 w 922938"/>
              <a:gd name="connsiteY165" fmla="*/ 123115 h 922938"/>
              <a:gd name="connsiteX166" fmla="*/ 270953 w 922938"/>
              <a:gd name="connsiteY166" fmla="*/ 408245 h 922938"/>
              <a:gd name="connsiteX167" fmla="*/ 294426 w 922938"/>
              <a:gd name="connsiteY167" fmla="*/ 431718 h 922938"/>
              <a:gd name="connsiteX168" fmla="*/ 552630 w 922938"/>
              <a:gd name="connsiteY168" fmla="*/ 431718 h 922938"/>
              <a:gd name="connsiteX169" fmla="*/ 646522 w 922938"/>
              <a:gd name="connsiteY169" fmla="*/ 527681 h 922938"/>
              <a:gd name="connsiteX170" fmla="*/ 646522 w 922938"/>
              <a:gd name="connsiteY170" fmla="*/ 432408 h 922938"/>
              <a:gd name="connsiteX171" fmla="*/ 716941 w 922938"/>
              <a:gd name="connsiteY171" fmla="*/ 432408 h 922938"/>
              <a:gd name="connsiteX172" fmla="*/ 740414 w 922938"/>
              <a:gd name="connsiteY172" fmla="*/ 408935 h 922938"/>
              <a:gd name="connsiteX173" fmla="*/ 740414 w 922938"/>
              <a:gd name="connsiteY173" fmla="*/ 123806 h 922938"/>
              <a:gd name="connsiteX174" fmla="*/ 716941 w 922938"/>
              <a:gd name="connsiteY174" fmla="*/ 99642 h 922938"/>
              <a:gd name="connsiteX175" fmla="*/ 461469 w 922938"/>
              <a:gd name="connsiteY175" fmla="*/ 0 h 922938"/>
              <a:gd name="connsiteX176" fmla="*/ 922938 w 922938"/>
              <a:gd name="connsiteY176" fmla="*/ 461469 h 922938"/>
              <a:gd name="connsiteX177" fmla="*/ 461469 w 922938"/>
              <a:gd name="connsiteY177" fmla="*/ 922938 h 922938"/>
              <a:gd name="connsiteX178" fmla="*/ 0 w 922938"/>
              <a:gd name="connsiteY178" fmla="*/ 461469 h 922938"/>
              <a:gd name="connsiteX179" fmla="*/ 461469 w 922938"/>
              <a:gd name="connsiteY179"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922938" h="922938">
                <a:moveTo>
                  <a:pt x="265512" y="727043"/>
                </a:moveTo>
                <a:cubicBezTo>
                  <a:pt x="267406" y="727043"/>
                  <a:pt x="269029" y="727043"/>
                  <a:pt x="270923" y="727043"/>
                </a:cubicBezTo>
                <a:cubicBezTo>
                  <a:pt x="272547" y="727043"/>
                  <a:pt x="274441" y="727043"/>
                  <a:pt x="276335" y="727043"/>
                </a:cubicBezTo>
                <a:lnTo>
                  <a:pt x="276335" y="737866"/>
                </a:lnTo>
                <a:cubicBezTo>
                  <a:pt x="272547" y="737866"/>
                  <a:pt x="269029" y="737595"/>
                  <a:pt x="265512" y="737325"/>
                </a:cubicBezTo>
                <a:close/>
                <a:moveTo>
                  <a:pt x="297980" y="726502"/>
                </a:moveTo>
                <a:lnTo>
                  <a:pt x="297980" y="737325"/>
                </a:lnTo>
                <a:cubicBezTo>
                  <a:pt x="294463" y="737595"/>
                  <a:pt x="290945" y="737866"/>
                  <a:pt x="287157" y="737866"/>
                </a:cubicBezTo>
                <a:lnTo>
                  <a:pt x="287157" y="727043"/>
                </a:lnTo>
                <a:cubicBezTo>
                  <a:pt x="290404" y="727043"/>
                  <a:pt x="294192" y="726773"/>
                  <a:pt x="297980" y="726502"/>
                </a:cubicBezTo>
                <a:close/>
                <a:moveTo>
                  <a:pt x="243867" y="725420"/>
                </a:moveTo>
                <a:cubicBezTo>
                  <a:pt x="247384" y="725961"/>
                  <a:pt x="250901" y="726232"/>
                  <a:pt x="254689" y="726502"/>
                </a:cubicBezTo>
                <a:lnTo>
                  <a:pt x="254689" y="735972"/>
                </a:lnTo>
                <a:cubicBezTo>
                  <a:pt x="250901" y="735431"/>
                  <a:pt x="247113" y="734890"/>
                  <a:pt x="243867" y="734078"/>
                </a:cubicBezTo>
                <a:close/>
                <a:moveTo>
                  <a:pt x="319625" y="723797"/>
                </a:moveTo>
                <a:lnTo>
                  <a:pt x="319625" y="734078"/>
                </a:lnTo>
                <a:cubicBezTo>
                  <a:pt x="316378" y="734890"/>
                  <a:pt x="312591" y="735431"/>
                  <a:pt x="308803" y="735972"/>
                </a:cubicBezTo>
                <a:lnTo>
                  <a:pt x="308803" y="725420"/>
                </a:lnTo>
                <a:cubicBezTo>
                  <a:pt x="312320" y="724879"/>
                  <a:pt x="316108" y="724338"/>
                  <a:pt x="319625" y="723797"/>
                </a:cubicBezTo>
                <a:close/>
                <a:moveTo>
                  <a:pt x="222221" y="721091"/>
                </a:moveTo>
                <a:cubicBezTo>
                  <a:pt x="222221" y="721091"/>
                  <a:pt x="222221" y="721091"/>
                  <a:pt x="222492" y="721091"/>
                </a:cubicBezTo>
                <a:cubicBezTo>
                  <a:pt x="223304" y="721361"/>
                  <a:pt x="223845" y="721632"/>
                  <a:pt x="224656" y="721632"/>
                </a:cubicBezTo>
                <a:cubicBezTo>
                  <a:pt x="227362" y="722444"/>
                  <a:pt x="230068" y="722985"/>
                  <a:pt x="233044" y="723526"/>
                </a:cubicBezTo>
                <a:lnTo>
                  <a:pt x="233044" y="730831"/>
                </a:lnTo>
                <a:cubicBezTo>
                  <a:pt x="226280" y="728126"/>
                  <a:pt x="222221" y="724879"/>
                  <a:pt x="222221" y="721632"/>
                </a:cubicBezTo>
                <a:close/>
                <a:moveTo>
                  <a:pt x="341271" y="716762"/>
                </a:moveTo>
                <a:lnTo>
                  <a:pt x="341271" y="721632"/>
                </a:lnTo>
                <a:cubicBezTo>
                  <a:pt x="341271" y="725149"/>
                  <a:pt x="337212" y="728396"/>
                  <a:pt x="330448" y="730831"/>
                </a:cubicBezTo>
                <a:lnTo>
                  <a:pt x="330448" y="721091"/>
                </a:lnTo>
                <a:cubicBezTo>
                  <a:pt x="334236" y="720009"/>
                  <a:pt x="338024" y="718385"/>
                  <a:pt x="341271" y="716762"/>
                </a:cubicBezTo>
                <a:close/>
                <a:moveTo>
                  <a:pt x="287157" y="699446"/>
                </a:moveTo>
                <a:lnTo>
                  <a:pt x="287157" y="710268"/>
                </a:lnTo>
                <a:cubicBezTo>
                  <a:pt x="283640" y="710539"/>
                  <a:pt x="280123" y="710539"/>
                  <a:pt x="276335" y="710809"/>
                </a:cubicBezTo>
                <a:lnTo>
                  <a:pt x="276335" y="699987"/>
                </a:lnTo>
                <a:cubicBezTo>
                  <a:pt x="279581" y="699987"/>
                  <a:pt x="283369" y="699716"/>
                  <a:pt x="287157" y="699446"/>
                </a:cubicBezTo>
                <a:close/>
                <a:moveTo>
                  <a:pt x="254689" y="699446"/>
                </a:moveTo>
                <a:cubicBezTo>
                  <a:pt x="258207" y="699716"/>
                  <a:pt x="261724" y="699987"/>
                  <a:pt x="265512" y="699987"/>
                </a:cubicBezTo>
                <a:lnTo>
                  <a:pt x="265512" y="710809"/>
                </a:lnTo>
                <a:cubicBezTo>
                  <a:pt x="261724" y="710809"/>
                  <a:pt x="258207" y="710539"/>
                  <a:pt x="254689" y="710268"/>
                </a:cubicBezTo>
                <a:close/>
                <a:moveTo>
                  <a:pt x="308803" y="696740"/>
                </a:moveTo>
                <a:lnTo>
                  <a:pt x="308803" y="707021"/>
                </a:lnTo>
                <a:cubicBezTo>
                  <a:pt x="305556" y="707833"/>
                  <a:pt x="301768" y="708374"/>
                  <a:pt x="297980" y="708915"/>
                </a:cubicBezTo>
                <a:lnTo>
                  <a:pt x="297980" y="698363"/>
                </a:lnTo>
                <a:cubicBezTo>
                  <a:pt x="301497" y="697822"/>
                  <a:pt x="305285" y="697281"/>
                  <a:pt x="308803" y="696740"/>
                </a:cubicBezTo>
                <a:close/>
                <a:moveTo>
                  <a:pt x="233044" y="696469"/>
                </a:moveTo>
                <a:cubicBezTo>
                  <a:pt x="236561" y="697010"/>
                  <a:pt x="240079" y="697822"/>
                  <a:pt x="243867" y="698093"/>
                </a:cubicBezTo>
                <a:lnTo>
                  <a:pt x="243867" y="708915"/>
                </a:lnTo>
                <a:cubicBezTo>
                  <a:pt x="240079" y="708374"/>
                  <a:pt x="236291" y="707833"/>
                  <a:pt x="233044" y="707021"/>
                </a:cubicBezTo>
                <a:close/>
                <a:moveTo>
                  <a:pt x="189753" y="694034"/>
                </a:moveTo>
                <a:cubicBezTo>
                  <a:pt x="191647" y="694034"/>
                  <a:pt x="193271" y="694305"/>
                  <a:pt x="195165" y="694305"/>
                </a:cubicBezTo>
                <a:lnTo>
                  <a:pt x="195165" y="694575"/>
                </a:lnTo>
                <a:cubicBezTo>
                  <a:pt x="195165" y="698363"/>
                  <a:pt x="195976" y="702151"/>
                  <a:pt x="197870" y="705127"/>
                </a:cubicBezTo>
                <a:cubicBezTo>
                  <a:pt x="195165" y="705127"/>
                  <a:pt x="192459" y="704857"/>
                  <a:pt x="189753" y="704586"/>
                </a:cubicBezTo>
                <a:close/>
                <a:moveTo>
                  <a:pt x="168108" y="691058"/>
                </a:moveTo>
                <a:cubicBezTo>
                  <a:pt x="171625" y="691599"/>
                  <a:pt x="175143" y="692411"/>
                  <a:pt x="178931" y="692681"/>
                </a:cubicBezTo>
                <a:lnTo>
                  <a:pt x="178931" y="703504"/>
                </a:lnTo>
                <a:cubicBezTo>
                  <a:pt x="175143" y="702963"/>
                  <a:pt x="171355" y="702422"/>
                  <a:pt x="168108" y="701610"/>
                </a:cubicBezTo>
                <a:close/>
                <a:moveTo>
                  <a:pt x="330448" y="689705"/>
                </a:moveTo>
                <a:lnTo>
                  <a:pt x="330448" y="694575"/>
                </a:lnTo>
                <a:cubicBezTo>
                  <a:pt x="330448" y="698093"/>
                  <a:pt x="326389" y="701340"/>
                  <a:pt x="319625" y="703775"/>
                </a:cubicBezTo>
                <a:lnTo>
                  <a:pt x="319625" y="694034"/>
                </a:lnTo>
                <a:cubicBezTo>
                  <a:pt x="323413" y="692952"/>
                  <a:pt x="327201" y="691329"/>
                  <a:pt x="330448" y="689705"/>
                </a:cubicBezTo>
                <a:close/>
                <a:moveTo>
                  <a:pt x="211399" y="689705"/>
                </a:moveTo>
                <a:cubicBezTo>
                  <a:pt x="214645" y="691329"/>
                  <a:pt x="218163" y="692681"/>
                  <a:pt x="222221" y="693764"/>
                </a:cubicBezTo>
                <a:lnTo>
                  <a:pt x="222221" y="703775"/>
                </a:lnTo>
                <a:cubicBezTo>
                  <a:pt x="215457" y="701069"/>
                  <a:pt x="211399" y="697822"/>
                  <a:pt x="211399" y="694575"/>
                </a:cubicBezTo>
                <a:close/>
                <a:moveTo>
                  <a:pt x="146463" y="684294"/>
                </a:moveTo>
                <a:cubicBezTo>
                  <a:pt x="149709" y="685917"/>
                  <a:pt x="153227" y="687270"/>
                  <a:pt x="157285" y="688352"/>
                </a:cubicBezTo>
                <a:lnTo>
                  <a:pt x="157285" y="698363"/>
                </a:lnTo>
                <a:cubicBezTo>
                  <a:pt x="150521" y="695658"/>
                  <a:pt x="146463" y="692411"/>
                  <a:pt x="146463" y="689164"/>
                </a:cubicBezTo>
                <a:close/>
                <a:moveTo>
                  <a:pt x="178931" y="661566"/>
                </a:moveTo>
                <a:cubicBezTo>
                  <a:pt x="182448" y="662107"/>
                  <a:pt x="185965" y="662919"/>
                  <a:pt x="189753" y="663190"/>
                </a:cubicBezTo>
                <a:lnTo>
                  <a:pt x="189753" y="674012"/>
                </a:lnTo>
                <a:cubicBezTo>
                  <a:pt x="185965" y="673471"/>
                  <a:pt x="182177" y="672930"/>
                  <a:pt x="178931" y="672118"/>
                </a:cubicBezTo>
                <a:close/>
                <a:moveTo>
                  <a:pt x="157285" y="654531"/>
                </a:moveTo>
                <a:cubicBezTo>
                  <a:pt x="160532" y="656155"/>
                  <a:pt x="164049" y="657508"/>
                  <a:pt x="168108" y="658590"/>
                </a:cubicBezTo>
                <a:lnTo>
                  <a:pt x="168108" y="668601"/>
                </a:lnTo>
                <a:cubicBezTo>
                  <a:pt x="161344" y="666166"/>
                  <a:pt x="157285" y="662919"/>
                  <a:pt x="157285" y="659402"/>
                </a:cubicBezTo>
                <a:close/>
                <a:moveTo>
                  <a:pt x="270923" y="651285"/>
                </a:moveTo>
                <a:cubicBezTo>
                  <a:pt x="303932" y="651285"/>
                  <a:pt x="330448" y="658590"/>
                  <a:pt x="330448" y="667519"/>
                </a:cubicBezTo>
                <a:cubicBezTo>
                  <a:pt x="330448" y="676447"/>
                  <a:pt x="303932" y="683753"/>
                  <a:pt x="270923" y="683753"/>
                </a:cubicBezTo>
                <a:cubicBezTo>
                  <a:pt x="237914" y="683753"/>
                  <a:pt x="211399" y="676447"/>
                  <a:pt x="211399" y="667519"/>
                </a:cubicBezTo>
                <a:cubicBezTo>
                  <a:pt x="211399" y="658590"/>
                  <a:pt x="237914" y="651285"/>
                  <a:pt x="270923" y="651285"/>
                </a:cubicBezTo>
                <a:close/>
                <a:moveTo>
                  <a:pt x="222221" y="623687"/>
                </a:moveTo>
                <a:lnTo>
                  <a:pt x="222221" y="634510"/>
                </a:lnTo>
                <a:cubicBezTo>
                  <a:pt x="218704" y="634780"/>
                  <a:pt x="215187" y="634780"/>
                  <a:pt x="211399" y="635051"/>
                </a:cubicBezTo>
                <a:lnTo>
                  <a:pt x="211399" y="624228"/>
                </a:lnTo>
                <a:cubicBezTo>
                  <a:pt x="214645" y="624228"/>
                  <a:pt x="218433" y="623957"/>
                  <a:pt x="222221" y="623687"/>
                </a:cubicBezTo>
                <a:close/>
                <a:moveTo>
                  <a:pt x="189753" y="623687"/>
                </a:moveTo>
                <a:cubicBezTo>
                  <a:pt x="193271" y="623957"/>
                  <a:pt x="196788" y="624228"/>
                  <a:pt x="200576" y="624228"/>
                </a:cubicBezTo>
                <a:lnTo>
                  <a:pt x="200576" y="635051"/>
                </a:lnTo>
                <a:cubicBezTo>
                  <a:pt x="196788" y="634780"/>
                  <a:pt x="193271" y="634780"/>
                  <a:pt x="189753" y="634510"/>
                </a:cubicBezTo>
                <a:close/>
                <a:moveTo>
                  <a:pt x="243867" y="620981"/>
                </a:moveTo>
                <a:lnTo>
                  <a:pt x="243867" y="631263"/>
                </a:lnTo>
                <a:cubicBezTo>
                  <a:pt x="240620" y="632074"/>
                  <a:pt x="236832" y="632616"/>
                  <a:pt x="233044" y="633157"/>
                </a:cubicBezTo>
                <a:lnTo>
                  <a:pt x="233044" y="622605"/>
                </a:lnTo>
                <a:cubicBezTo>
                  <a:pt x="236561" y="622063"/>
                  <a:pt x="240349" y="621522"/>
                  <a:pt x="243867" y="620981"/>
                </a:cubicBezTo>
                <a:close/>
                <a:moveTo>
                  <a:pt x="168108" y="620981"/>
                </a:moveTo>
                <a:cubicBezTo>
                  <a:pt x="171625" y="621522"/>
                  <a:pt x="175143" y="622063"/>
                  <a:pt x="178931" y="622605"/>
                </a:cubicBezTo>
                <a:lnTo>
                  <a:pt x="178931" y="633427"/>
                </a:lnTo>
                <a:cubicBezTo>
                  <a:pt x="175143" y="632886"/>
                  <a:pt x="171355" y="632345"/>
                  <a:pt x="168108" y="631533"/>
                </a:cubicBezTo>
                <a:close/>
                <a:moveTo>
                  <a:pt x="265512" y="613946"/>
                </a:moveTo>
                <a:lnTo>
                  <a:pt x="265512" y="618817"/>
                </a:lnTo>
                <a:cubicBezTo>
                  <a:pt x="265512" y="622334"/>
                  <a:pt x="261453" y="625581"/>
                  <a:pt x="254689" y="628016"/>
                </a:cubicBezTo>
                <a:lnTo>
                  <a:pt x="254689" y="618276"/>
                </a:lnTo>
                <a:cubicBezTo>
                  <a:pt x="258477" y="617193"/>
                  <a:pt x="262265" y="615570"/>
                  <a:pt x="265512" y="613946"/>
                </a:cubicBezTo>
                <a:close/>
                <a:moveTo>
                  <a:pt x="146463" y="613946"/>
                </a:moveTo>
                <a:cubicBezTo>
                  <a:pt x="149709" y="615570"/>
                  <a:pt x="153227" y="616923"/>
                  <a:pt x="157285" y="618005"/>
                </a:cubicBezTo>
                <a:lnTo>
                  <a:pt x="157285" y="628016"/>
                </a:lnTo>
                <a:cubicBezTo>
                  <a:pt x="150521" y="625310"/>
                  <a:pt x="146463" y="622063"/>
                  <a:pt x="146463" y="618817"/>
                </a:cubicBezTo>
                <a:close/>
                <a:moveTo>
                  <a:pt x="205987" y="575526"/>
                </a:moveTo>
                <a:cubicBezTo>
                  <a:pt x="238996" y="575526"/>
                  <a:pt x="265512" y="582831"/>
                  <a:pt x="265512" y="591760"/>
                </a:cubicBezTo>
                <a:cubicBezTo>
                  <a:pt x="265512" y="600689"/>
                  <a:pt x="238996" y="607994"/>
                  <a:pt x="205987" y="607994"/>
                </a:cubicBezTo>
                <a:cubicBezTo>
                  <a:pt x="172978" y="607994"/>
                  <a:pt x="146463" y="600689"/>
                  <a:pt x="146463" y="591760"/>
                </a:cubicBezTo>
                <a:cubicBezTo>
                  <a:pt x="146463" y="582831"/>
                  <a:pt x="172978" y="575526"/>
                  <a:pt x="205987" y="575526"/>
                </a:cubicBezTo>
                <a:close/>
                <a:moveTo>
                  <a:pt x="205717" y="559292"/>
                </a:moveTo>
                <a:cubicBezTo>
                  <a:pt x="182989" y="559292"/>
                  <a:pt x="129958" y="562539"/>
                  <a:pt x="129958" y="591760"/>
                </a:cubicBezTo>
                <a:lnTo>
                  <a:pt x="129958" y="618817"/>
                </a:lnTo>
                <a:cubicBezTo>
                  <a:pt x="129958" y="626393"/>
                  <a:pt x="133475" y="632886"/>
                  <a:pt x="140781" y="637756"/>
                </a:cubicBezTo>
                <a:lnTo>
                  <a:pt x="140781" y="642897"/>
                </a:lnTo>
                <a:cubicBezTo>
                  <a:pt x="134287" y="647497"/>
                  <a:pt x="129958" y="653720"/>
                  <a:pt x="129958" y="662107"/>
                </a:cubicBezTo>
                <a:lnTo>
                  <a:pt x="129958" y="689164"/>
                </a:lnTo>
                <a:cubicBezTo>
                  <a:pt x="129958" y="701881"/>
                  <a:pt x="139969" y="711080"/>
                  <a:pt x="159450" y="716221"/>
                </a:cubicBezTo>
                <a:cubicBezTo>
                  <a:pt x="172166" y="719738"/>
                  <a:pt x="188400" y="721632"/>
                  <a:pt x="205717" y="721632"/>
                </a:cubicBezTo>
                <a:cubicBezTo>
                  <a:pt x="205717" y="734349"/>
                  <a:pt x="215728" y="743548"/>
                  <a:pt x="235208" y="748689"/>
                </a:cubicBezTo>
                <a:cubicBezTo>
                  <a:pt x="247925" y="752206"/>
                  <a:pt x="264159" y="754100"/>
                  <a:pt x="281475" y="754100"/>
                </a:cubicBezTo>
                <a:cubicBezTo>
                  <a:pt x="304203" y="754100"/>
                  <a:pt x="357234" y="750853"/>
                  <a:pt x="357234" y="721632"/>
                </a:cubicBezTo>
                <a:lnTo>
                  <a:pt x="357234" y="694575"/>
                </a:lnTo>
                <a:cubicBezTo>
                  <a:pt x="357505" y="686999"/>
                  <a:pt x="353987" y="680506"/>
                  <a:pt x="346682" y="675636"/>
                </a:cubicBezTo>
                <a:lnTo>
                  <a:pt x="346682" y="667519"/>
                </a:lnTo>
                <a:cubicBezTo>
                  <a:pt x="346682" y="654802"/>
                  <a:pt x="336671" y="645603"/>
                  <a:pt x="317190" y="640462"/>
                </a:cubicBezTo>
                <a:cubicBezTo>
                  <a:pt x="309885" y="638568"/>
                  <a:pt x="301497" y="636945"/>
                  <a:pt x="292027" y="636133"/>
                </a:cubicBezTo>
                <a:cubicBezTo>
                  <a:pt x="292298" y="635051"/>
                  <a:pt x="292298" y="633698"/>
                  <a:pt x="292298" y="632345"/>
                </a:cubicBezTo>
                <a:cubicBezTo>
                  <a:pt x="292298" y="624769"/>
                  <a:pt x="288781" y="618276"/>
                  <a:pt x="281475" y="613405"/>
                </a:cubicBezTo>
                <a:lnTo>
                  <a:pt x="281475" y="591760"/>
                </a:lnTo>
                <a:cubicBezTo>
                  <a:pt x="281475" y="579043"/>
                  <a:pt x="271464" y="569844"/>
                  <a:pt x="251984" y="564703"/>
                </a:cubicBezTo>
                <a:cubicBezTo>
                  <a:pt x="239267" y="561186"/>
                  <a:pt x="223033" y="559292"/>
                  <a:pt x="205717" y="559292"/>
                </a:cubicBezTo>
                <a:close/>
                <a:moveTo>
                  <a:pt x="530147" y="468898"/>
                </a:moveTo>
                <a:cubicBezTo>
                  <a:pt x="517564" y="464572"/>
                  <a:pt x="504634" y="470886"/>
                  <a:pt x="500308" y="483468"/>
                </a:cubicBezTo>
                <a:lnTo>
                  <a:pt x="383251" y="823936"/>
                </a:lnTo>
                <a:cubicBezTo>
                  <a:pt x="378925" y="836519"/>
                  <a:pt x="385238" y="849448"/>
                  <a:pt x="397821" y="853774"/>
                </a:cubicBezTo>
                <a:cubicBezTo>
                  <a:pt x="410404" y="858100"/>
                  <a:pt x="423333" y="851787"/>
                  <a:pt x="427660" y="839204"/>
                </a:cubicBezTo>
                <a:lnTo>
                  <a:pt x="476009" y="698576"/>
                </a:lnTo>
                <a:lnTo>
                  <a:pt x="661046" y="762194"/>
                </a:lnTo>
                <a:lnTo>
                  <a:pt x="645778" y="806603"/>
                </a:lnTo>
                <a:lnTo>
                  <a:pt x="690186" y="821871"/>
                </a:lnTo>
                <a:lnTo>
                  <a:pt x="735991" y="688645"/>
                </a:lnTo>
                <a:lnTo>
                  <a:pt x="691583" y="673377"/>
                </a:lnTo>
                <a:lnTo>
                  <a:pt x="676314" y="717785"/>
                </a:lnTo>
                <a:lnTo>
                  <a:pt x="491278" y="654167"/>
                </a:lnTo>
                <a:lnTo>
                  <a:pt x="544717" y="498736"/>
                </a:lnTo>
                <a:cubicBezTo>
                  <a:pt x="549043" y="486154"/>
                  <a:pt x="542730" y="473224"/>
                  <a:pt x="530147" y="468898"/>
                </a:cubicBezTo>
                <a:close/>
                <a:moveTo>
                  <a:pt x="394892" y="133714"/>
                </a:moveTo>
                <a:lnTo>
                  <a:pt x="497509" y="236331"/>
                </a:lnTo>
                <a:lnTo>
                  <a:pt x="600126" y="133714"/>
                </a:lnTo>
                <a:lnTo>
                  <a:pt x="632552" y="166140"/>
                </a:lnTo>
                <a:lnTo>
                  <a:pt x="529934" y="268757"/>
                </a:lnTo>
                <a:lnTo>
                  <a:pt x="632552" y="371374"/>
                </a:lnTo>
                <a:lnTo>
                  <a:pt x="600126" y="403800"/>
                </a:lnTo>
                <a:lnTo>
                  <a:pt x="497509" y="301182"/>
                </a:lnTo>
                <a:lnTo>
                  <a:pt x="394892" y="403800"/>
                </a:lnTo>
                <a:lnTo>
                  <a:pt x="362466" y="371374"/>
                </a:lnTo>
                <a:lnTo>
                  <a:pt x="465083" y="268757"/>
                </a:lnTo>
                <a:lnTo>
                  <a:pt x="362466" y="166140"/>
                </a:lnTo>
                <a:close/>
                <a:moveTo>
                  <a:pt x="294426" y="99642"/>
                </a:moveTo>
                <a:cubicBezTo>
                  <a:pt x="281309" y="99642"/>
                  <a:pt x="270953" y="110688"/>
                  <a:pt x="270953" y="123115"/>
                </a:cubicBezTo>
                <a:lnTo>
                  <a:pt x="270953" y="408245"/>
                </a:lnTo>
                <a:cubicBezTo>
                  <a:pt x="270953" y="421362"/>
                  <a:pt x="281309" y="431718"/>
                  <a:pt x="294426" y="431718"/>
                </a:cubicBezTo>
                <a:lnTo>
                  <a:pt x="552630" y="431718"/>
                </a:lnTo>
                <a:lnTo>
                  <a:pt x="646522" y="527681"/>
                </a:lnTo>
                <a:lnTo>
                  <a:pt x="646522" y="432408"/>
                </a:lnTo>
                <a:lnTo>
                  <a:pt x="716941" y="432408"/>
                </a:lnTo>
                <a:cubicBezTo>
                  <a:pt x="730059" y="432408"/>
                  <a:pt x="740414" y="421362"/>
                  <a:pt x="740414" y="408935"/>
                </a:cubicBezTo>
                <a:lnTo>
                  <a:pt x="740414" y="123806"/>
                </a:lnTo>
                <a:cubicBezTo>
                  <a:pt x="740414" y="110688"/>
                  <a:pt x="730059" y="99642"/>
                  <a:pt x="716941" y="99642"/>
                </a:cubicBez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3" name="Freeform: Shape 382">
            <a:extLst>
              <a:ext uri="{FF2B5EF4-FFF2-40B4-BE49-F238E27FC236}">
                <a16:creationId xmlns:a16="http://schemas.microsoft.com/office/drawing/2014/main" id="{8129776A-6CC3-4E45-941A-2B49FD83DB3A}"/>
              </a:ext>
            </a:extLst>
          </p:cNvPr>
          <p:cNvSpPr/>
          <p:nvPr/>
        </p:nvSpPr>
        <p:spPr>
          <a:xfrm>
            <a:off x="1978229" y="4858041"/>
            <a:ext cx="922938" cy="922938"/>
          </a:xfrm>
          <a:custGeom>
            <a:avLst/>
            <a:gdLst>
              <a:gd name="connsiteX0" fmla="*/ 608413 w 922938"/>
              <a:gd name="connsiteY0" fmla="*/ 539012 h 922938"/>
              <a:gd name="connsiteX1" fmla="*/ 460753 w 922938"/>
              <a:gd name="connsiteY1" fmla="*/ 596928 h 922938"/>
              <a:gd name="connsiteX2" fmla="*/ 608413 w 922938"/>
              <a:gd name="connsiteY2" fmla="*/ 659018 h 922938"/>
              <a:gd name="connsiteX3" fmla="*/ 756072 w 922938"/>
              <a:gd name="connsiteY3" fmla="*/ 596928 h 922938"/>
              <a:gd name="connsiteX4" fmla="*/ 608413 w 922938"/>
              <a:gd name="connsiteY4" fmla="*/ 539012 h 922938"/>
              <a:gd name="connsiteX5" fmla="*/ 608413 w 922938"/>
              <a:gd name="connsiteY5" fmla="*/ 518663 h 922938"/>
              <a:gd name="connsiteX6" fmla="*/ 787379 w 922938"/>
              <a:gd name="connsiteY6" fmla="*/ 593798 h 922938"/>
              <a:gd name="connsiteX7" fmla="*/ 608413 w 922938"/>
              <a:gd name="connsiteY7" fmla="*/ 668932 h 922938"/>
              <a:gd name="connsiteX8" fmla="*/ 429447 w 922938"/>
              <a:gd name="connsiteY8" fmla="*/ 593798 h 922938"/>
              <a:gd name="connsiteX9" fmla="*/ 608413 w 922938"/>
              <a:gd name="connsiteY9" fmla="*/ 518663 h 922938"/>
              <a:gd name="connsiteX10" fmla="*/ 608413 w 922938"/>
              <a:gd name="connsiteY10" fmla="*/ 497271 h 922938"/>
              <a:gd name="connsiteX11" fmla="*/ 378836 w 922938"/>
              <a:gd name="connsiteY11" fmla="*/ 593798 h 922938"/>
              <a:gd name="connsiteX12" fmla="*/ 378836 w 922938"/>
              <a:gd name="connsiteY12" fmla="*/ 595363 h 922938"/>
              <a:gd name="connsiteX13" fmla="*/ 378836 w 922938"/>
              <a:gd name="connsiteY13" fmla="*/ 596406 h 922938"/>
              <a:gd name="connsiteX14" fmla="*/ 608413 w 922938"/>
              <a:gd name="connsiteY14" fmla="*/ 705977 h 922938"/>
              <a:gd name="connsiteX15" fmla="*/ 837990 w 922938"/>
              <a:gd name="connsiteY15" fmla="*/ 596406 h 922938"/>
              <a:gd name="connsiteX16" fmla="*/ 837990 w 922938"/>
              <a:gd name="connsiteY16" fmla="*/ 595363 h 922938"/>
              <a:gd name="connsiteX17" fmla="*/ 837990 w 922938"/>
              <a:gd name="connsiteY17" fmla="*/ 593798 h 922938"/>
              <a:gd name="connsiteX18" fmla="*/ 608413 w 922938"/>
              <a:gd name="connsiteY18" fmla="*/ 497271 h 922938"/>
              <a:gd name="connsiteX19" fmla="*/ 147564 w 922938"/>
              <a:gd name="connsiteY19" fmla="*/ 217927 h 922938"/>
              <a:gd name="connsiteX20" fmla="*/ 147564 w 922938"/>
              <a:gd name="connsiteY20" fmla="*/ 404599 h 922938"/>
              <a:gd name="connsiteX21" fmla="*/ 150899 w 922938"/>
              <a:gd name="connsiteY21" fmla="*/ 419994 h 922938"/>
              <a:gd name="connsiteX22" fmla="*/ 163848 w 922938"/>
              <a:gd name="connsiteY22" fmla="*/ 449233 h 922938"/>
              <a:gd name="connsiteX23" fmla="*/ 178834 w 922938"/>
              <a:gd name="connsiteY23" fmla="*/ 468780 h 922938"/>
              <a:gd name="connsiteX24" fmla="*/ 198625 w 922938"/>
              <a:gd name="connsiteY24" fmla="*/ 489630 h 922938"/>
              <a:gd name="connsiteX25" fmla="*/ 216086 w 922938"/>
              <a:gd name="connsiteY25" fmla="*/ 506722 h 922938"/>
              <a:gd name="connsiteX26" fmla="*/ 221850 w 922938"/>
              <a:gd name="connsiteY26" fmla="*/ 511108 h 922938"/>
              <a:gd name="connsiteX27" fmla="*/ 246382 w 922938"/>
              <a:gd name="connsiteY27" fmla="*/ 539238 h 922938"/>
              <a:gd name="connsiteX28" fmla="*/ 251833 w 922938"/>
              <a:gd name="connsiteY28" fmla="*/ 549445 h 922938"/>
              <a:gd name="connsiteX29" fmla="*/ 254415 w 922938"/>
              <a:gd name="connsiteY29" fmla="*/ 549573 h 922938"/>
              <a:gd name="connsiteX30" fmla="*/ 263537 w 922938"/>
              <a:gd name="connsiteY30" fmla="*/ 582152 h 922938"/>
              <a:gd name="connsiteX31" fmla="*/ 263537 w 922938"/>
              <a:gd name="connsiteY31" fmla="*/ 666855 h 922938"/>
              <a:gd name="connsiteX32" fmla="*/ 230959 w 922938"/>
              <a:gd name="connsiteY32" fmla="*/ 666855 h 922938"/>
              <a:gd name="connsiteX33" fmla="*/ 204896 w 922938"/>
              <a:gd name="connsiteY33" fmla="*/ 692917 h 922938"/>
              <a:gd name="connsiteX34" fmla="*/ 172319 w 922938"/>
              <a:gd name="connsiteY34" fmla="*/ 692917 h 922938"/>
              <a:gd name="connsiteX35" fmla="*/ 146256 w 922938"/>
              <a:gd name="connsiteY35" fmla="*/ 718980 h 922938"/>
              <a:gd name="connsiteX36" fmla="*/ 146256 w 922938"/>
              <a:gd name="connsiteY36" fmla="*/ 732011 h 922938"/>
              <a:gd name="connsiteX37" fmla="*/ 432942 w 922938"/>
              <a:gd name="connsiteY37" fmla="*/ 732011 h 922938"/>
              <a:gd name="connsiteX38" fmla="*/ 432942 w 922938"/>
              <a:gd name="connsiteY38" fmla="*/ 718980 h 922938"/>
              <a:gd name="connsiteX39" fmla="*/ 406880 w 922938"/>
              <a:gd name="connsiteY39" fmla="*/ 692917 h 922938"/>
              <a:gd name="connsiteX40" fmla="*/ 374302 w 922938"/>
              <a:gd name="connsiteY40" fmla="*/ 692917 h 922938"/>
              <a:gd name="connsiteX41" fmla="*/ 348239 w 922938"/>
              <a:gd name="connsiteY41" fmla="*/ 666855 h 922938"/>
              <a:gd name="connsiteX42" fmla="*/ 315662 w 922938"/>
              <a:gd name="connsiteY42" fmla="*/ 666855 h 922938"/>
              <a:gd name="connsiteX43" fmla="*/ 315662 w 922938"/>
              <a:gd name="connsiteY43" fmla="*/ 582803 h 922938"/>
              <a:gd name="connsiteX44" fmla="*/ 324783 w 922938"/>
              <a:gd name="connsiteY44" fmla="*/ 550225 h 922938"/>
              <a:gd name="connsiteX45" fmla="*/ 326537 w 922938"/>
              <a:gd name="connsiteY45" fmla="*/ 550136 h 922938"/>
              <a:gd name="connsiteX46" fmla="*/ 333161 w 922938"/>
              <a:gd name="connsiteY46" fmla="*/ 537730 h 922938"/>
              <a:gd name="connsiteX47" fmla="*/ 357693 w 922938"/>
              <a:gd name="connsiteY47" fmla="*/ 509600 h 922938"/>
              <a:gd name="connsiteX48" fmla="*/ 369382 w 922938"/>
              <a:gd name="connsiteY48" fmla="*/ 500706 h 922938"/>
              <a:gd name="connsiteX49" fmla="*/ 380166 w 922938"/>
              <a:gd name="connsiteY49" fmla="*/ 490281 h 922938"/>
              <a:gd name="connsiteX50" fmla="*/ 399713 w 922938"/>
              <a:gd name="connsiteY50" fmla="*/ 469431 h 922938"/>
              <a:gd name="connsiteX51" fmla="*/ 414698 w 922938"/>
              <a:gd name="connsiteY51" fmla="*/ 449884 h 922938"/>
              <a:gd name="connsiteX52" fmla="*/ 427649 w 922938"/>
              <a:gd name="connsiteY52" fmla="*/ 420645 h 922938"/>
              <a:gd name="connsiteX53" fmla="*/ 430418 w 922938"/>
              <a:gd name="connsiteY53" fmla="*/ 407858 h 922938"/>
              <a:gd name="connsiteX54" fmla="*/ 430418 w 922938"/>
              <a:gd name="connsiteY54" fmla="*/ 217927 h 922938"/>
              <a:gd name="connsiteX55" fmla="*/ 289599 w 922938"/>
              <a:gd name="connsiteY55" fmla="*/ 217927 h 922938"/>
              <a:gd name="connsiteX56" fmla="*/ 461469 w 922938"/>
              <a:gd name="connsiteY56" fmla="*/ 0 h 922938"/>
              <a:gd name="connsiteX57" fmla="*/ 922938 w 922938"/>
              <a:gd name="connsiteY57" fmla="*/ 461469 h 922938"/>
              <a:gd name="connsiteX58" fmla="*/ 461469 w 922938"/>
              <a:gd name="connsiteY58" fmla="*/ 922938 h 922938"/>
              <a:gd name="connsiteX59" fmla="*/ 0 w 922938"/>
              <a:gd name="connsiteY59" fmla="*/ 461469 h 922938"/>
              <a:gd name="connsiteX60" fmla="*/ 461469 w 922938"/>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22938" h="922938">
                <a:moveTo>
                  <a:pt x="608413" y="539012"/>
                </a:moveTo>
                <a:cubicBezTo>
                  <a:pt x="527017" y="539012"/>
                  <a:pt x="460753" y="562491"/>
                  <a:pt x="460753" y="596928"/>
                </a:cubicBezTo>
                <a:cubicBezTo>
                  <a:pt x="460753" y="631365"/>
                  <a:pt x="527017" y="659018"/>
                  <a:pt x="608413" y="659018"/>
                </a:cubicBezTo>
                <a:cubicBezTo>
                  <a:pt x="689808" y="659018"/>
                  <a:pt x="756072" y="631365"/>
                  <a:pt x="756072" y="596928"/>
                </a:cubicBezTo>
                <a:cubicBezTo>
                  <a:pt x="756072" y="562491"/>
                  <a:pt x="689808" y="539012"/>
                  <a:pt x="608413" y="539012"/>
                </a:cubicBezTo>
                <a:close/>
                <a:moveTo>
                  <a:pt x="608413" y="518663"/>
                </a:moveTo>
                <a:cubicBezTo>
                  <a:pt x="707027" y="518663"/>
                  <a:pt x="787379" y="552578"/>
                  <a:pt x="787379" y="593798"/>
                </a:cubicBezTo>
                <a:cubicBezTo>
                  <a:pt x="787379" y="635539"/>
                  <a:pt x="707027" y="668932"/>
                  <a:pt x="608413" y="668932"/>
                </a:cubicBezTo>
                <a:cubicBezTo>
                  <a:pt x="509799" y="668932"/>
                  <a:pt x="429447" y="635017"/>
                  <a:pt x="429447" y="593798"/>
                </a:cubicBezTo>
                <a:cubicBezTo>
                  <a:pt x="429447" y="552056"/>
                  <a:pt x="509799" y="518663"/>
                  <a:pt x="608413" y="518663"/>
                </a:cubicBezTo>
                <a:close/>
                <a:moveTo>
                  <a:pt x="608413" y="497271"/>
                </a:moveTo>
                <a:cubicBezTo>
                  <a:pt x="481624" y="497271"/>
                  <a:pt x="378836" y="540578"/>
                  <a:pt x="378836" y="593798"/>
                </a:cubicBezTo>
                <a:cubicBezTo>
                  <a:pt x="378836" y="594319"/>
                  <a:pt x="378836" y="594841"/>
                  <a:pt x="378836" y="595363"/>
                </a:cubicBezTo>
                <a:cubicBezTo>
                  <a:pt x="378836" y="595885"/>
                  <a:pt x="378836" y="595885"/>
                  <a:pt x="378836" y="596406"/>
                </a:cubicBezTo>
                <a:cubicBezTo>
                  <a:pt x="378836" y="656931"/>
                  <a:pt x="481624" y="705977"/>
                  <a:pt x="608413" y="705977"/>
                </a:cubicBezTo>
                <a:cubicBezTo>
                  <a:pt x="735202" y="705977"/>
                  <a:pt x="837990" y="656931"/>
                  <a:pt x="837990" y="596406"/>
                </a:cubicBezTo>
                <a:cubicBezTo>
                  <a:pt x="837990" y="595885"/>
                  <a:pt x="837990" y="595885"/>
                  <a:pt x="837990" y="595363"/>
                </a:cubicBezTo>
                <a:cubicBezTo>
                  <a:pt x="837990" y="594841"/>
                  <a:pt x="837990" y="594319"/>
                  <a:pt x="837990" y="593798"/>
                </a:cubicBezTo>
                <a:cubicBezTo>
                  <a:pt x="837990" y="540578"/>
                  <a:pt x="735202" y="497271"/>
                  <a:pt x="608413" y="497271"/>
                </a:cubicBezTo>
                <a:close/>
                <a:moveTo>
                  <a:pt x="147564" y="217927"/>
                </a:moveTo>
                <a:lnTo>
                  <a:pt x="147564" y="404599"/>
                </a:lnTo>
                <a:lnTo>
                  <a:pt x="150899" y="419994"/>
                </a:lnTo>
                <a:cubicBezTo>
                  <a:pt x="153912" y="430337"/>
                  <a:pt x="158310" y="440111"/>
                  <a:pt x="163848" y="449233"/>
                </a:cubicBezTo>
                <a:cubicBezTo>
                  <a:pt x="163848" y="449884"/>
                  <a:pt x="173622" y="463567"/>
                  <a:pt x="178834" y="468780"/>
                </a:cubicBezTo>
                <a:cubicBezTo>
                  <a:pt x="185350" y="476272"/>
                  <a:pt x="192028" y="483114"/>
                  <a:pt x="198625" y="489630"/>
                </a:cubicBezTo>
                <a:lnTo>
                  <a:pt x="216086" y="506722"/>
                </a:lnTo>
                <a:lnTo>
                  <a:pt x="221850" y="511108"/>
                </a:lnTo>
                <a:cubicBezTo>
                  <a:pt x="231807" y="519801"/>
                  <a:pt x="240069" y="529375"/>
                  <a:pt x="246382" y="539238"/>
                </a:cubicBezTo>
                <a:lnTo>
                  <a:pt x="251833" y="549445"/>
                </a:lnTo>
                <a:lnTo>
                  <a:pt x="254415" y="549573"/>
                </a:lnTo>
                <a:cubicBezTo>
                  <a:pt x="260279" y="559346"/>
                  <a:pt x="263537" y="570424"/>
                  <a:pt x="263537" y="582152"/>
                </a:cubicBezTo>
                <a:lnTo>
                  <a:pt x="263537" y="666855"/>
                </a:lnTo>
                <a:lnTo>
                  <a:pt x="230959" y="666855"/>
                </a:lnTo>
                <a:cubicBezTo>
                  <a:pt x="216624" y="666855"/>
                  <a:pt x="204896" y="678583"/>
                  <a:pt x="204896" y="692917"/>
                </a:cubicBezTo>
                <a:lnTo>
                  <a:pt x="172319" y="692917"/>
                </a:lnTo>
                <a:cubicBezTo>
                  <a:pt x="157984" y="692917"/>
                  <a:pt x="146256" y="704645"/>
                  <a:pt x="146256" y="718980"/>
                </a:cubicBezTo>
                <a:lnTo>
                  <a:pt x="146256" y="732011"/>
                </a:lnTo>
                <a:lnTo>
                  <a:pt x="432942" y="732011"/>
                </a:lnTo>
                <a:lnTo>
                  <a:pt x="432942" y="718980"/>
                </a:lnTo>
                <a:cubicBezTo>
                  <a:pt x="432942" y="704645"/>
                  <a:pt x="421214" y="692917"/>
                  <a:pt x="406880" y="692917"/>
                </a:cubicBezTo>
                <a:lnTo>
                  <a:pt x="374302" y="692917"/>
                </a:lnTo>
                <a:cubicBezTo>
                  <a:pt x="374302" y="678583"/>
                  <a:pt x="362574" y="666855"/>
                  <a:pt x="348239" y="666855"/>
                </a:cubicBezTo>
                <a:lnTo>
                  <a:pt x="315662" y="666855"/>
                </a:lnTo>
                <a:lnTo>
                  <a:pt x="315662" y="582803"/>
                </a:lnTo>
                <a:cubicBezTo>
                  <a:pt x="315662" y="571075"/>
                  <a:pt x="318920" y="559998"/>
                  <a:pt x="324783" y="550225"/>
                </a:cubicBezTo>
                <a:lnTo>
                  <a:pt x="326537" y="550136"/>
                </a:lnTo>
                <a:lnTo>
                  <a:pt x="333161" y="537730"/>
                </a:lnTo>
                <a:cubicBezTo>
                  <a:pt x="339474" y="527867"/>
                  <a:pt x="347736" y="518293"/>
                  <a:pt x="357693" y="509600"/>
                </a:cubicBezTo>
                <a:lnTo>
                  <a:pt x="369382" y="500706"/>
                </a:lnTo>
                <a:lnTo>
                  <a:pt x="380166" y="490281"/>
                </a:lnTo>
                <a:cubicBezTo>
                  <a:pt x="386845" y="483765"/>
                  <a:pt x="393523" y="476924"/>
                  <a:pt x="399713" y="469431"/>
                </a:cubicBezTo>
                <a:cubicBezTo>
                  <a:pt x="404925" y="463567"/>
                  <a:pt x="414698" y="450536"/>
                  <a:pt x="414698" y="449884"/>
                </a:cubicBezTo>
                <a:cubicBezTo>
                  <a:pt x="420237" y="440762"/>
                  <a:pt x="424635" y="430988"/>
                  <a:pt x="427649" y="420645"/>
                </a:cubicBezTo>
                <a:lnTo>
                  <a:pt x="430418" y="407858"/>
                </a:lnTo>
                <a:lnTo>
                  <a:pt x="430418" y="217927"/>
                </a:lnTo>
                <a:lnTo>
                  <a:pt x="289599" y="217927"/>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27" name="Oval 326">
            <a:extLst>
              <a:ext uri="{FF2B5EF4-FFF2-40B4-BE49-F238E27FC236}">
                <a16:creationId xmlns:a16="http://schemas.microsoft.com/office/drawing/2014/main" id="{E569BC0E-78AC-4997-8D51-246155AA54D3}"/>
              </a:ext>
            </a:extLst>
          </p:cNvPr>
          <p:cNvSpPr/>
          <p:nvPr/>
        </p:nvSpPr>
        <p:spPr>
          <a:xfrm>
            <a:off x="2967718" y="4858201"/>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Freeform: Shape 350">
            <a:extLst>
              <a:ext uri="{FF2B5EF4-FFF2-40B4-BE49-F238E27FC236}">
                <a16:creationId xmlns:a16="http://schemas.microsoft.com/office/drawing/2014/main" id="{1E818785-A4E5-4034-91B7-3647E45E402D}"/>
              </a:ext>
            </a:extLst>
          </p:cNvPr>
          <p:cNvSpPr/>
          <p:nvPr/>
        </p:nvSpPr>
        <p:spPr>
          <a:xfrm>
            <a:off x="3957622" y="4861449"/>
            <a:ext cx="922938" cy="922938"/>
          </a:xfrm>
          <a:custGeom>
            <a:avLst/>
            <a:gdLst>
              <a:gd name="connsiteX0" fmla="*/ 274448 w 922938"/>
              <a:gd name="connsiteY0" fmla="*/ 756097 h 922938"/>
              <a:gd name="connsiteX1" fmla="*/ 266124 w 922938"/>
              <a:gd name="connsiteY1" fmla="*/ 764421 h 922938"/>
              <a:gd name="connsiteX2" fmla="*/ 292466 w 922938"/>
              <a:gd name="connsiteY2" fmla="*/ 790763 h 922938"/>
              <a:gd name="connsiteX3" fmla="*/ 266124 w 922938"/>
              <a:gd name="connsiteY3" fmla="*/ 817105 h 922938"/>
              <a:gd name="connsiteX4" fmla="*/ 274448 w 922938"/>
              <a:gd name="connsiteY4" fmla="*/ 825429 h 922938"/>
              <a:gd name="connsiteX5" fmla="*/ 300789 w 922938"/>
              <a:gd name="connsiteY5" fmla="*/ 799087 h 922938"/>
              <a:gd name="connsiteX6" fmla="*/ 327131 w 922938"/>
              <a:gd name="connsiteY6" fmla="*/ 825429 h 922938"/>
              <a:gd name="connsiteX7" fmla="*/ 335455 w 922938"/>
              <a:gd name="connsiteY7" fmla="*/ 817105 h 922938"/>
              <a:gd name="connsiteX8" fmla="*/ 309113 w 922938"/>
              <a:gd name="connsiteY8" fmla="*/ 790763 h 922938"/>
              <a:gd name="connsiteX9" fmla="*/ 335455 w 922938"/>
              <a:gd name="connsiteY9" fmla="*/ 764421 h 922938"/>
              <a:gd name="connsiteX10" fmla="*/ 327131 w 922938"/>
              <a:gd name="connsiteY10" fmla="*/ 756097 h 922938"/>
              <a:gd name="connsiteX11" fmla="*/ 300789 w 922938"/>
              <a:gd name="connsiteY11" fmla="*/ 782439 h 922938"/>
              <a:gd name="connsiteX12" fmla="*/ 588244 w 922938"/>
              <a:gd name="connsiteY12" fmla="*/ 736815 h 922938"/>
              <a:gd name="connsiteX13" fmla="*/ 574623 w 922938"/>
              <a:gd name="connsiteY13" fmla="*/ 750436 h 922938"/>
              <a:gd name="connsiteX14" fmla="*/ 617729 w 922938"/>
              <a:gd name="connsiteY14" fmla="*/ 793542 h 922938"/>
              <a:gd name="connsiteX15" fmla="*/ 574623 w 922938"/>
              <a:gd name="connsiteY15" fmla="*/ 836648 h 922938"/>
              <a:gd name="connsiteX16" fmla="*/ 588244 w 922938"/>
              <a:gd name="connsiteY16" fmla="*/ 850269 h 922938"/>
              <a:gd name="connsiteX17" fmla="*/ 631350 w 922938"/>
              <a:gd name="connsiteY17" fmla="*/ 807163 h 922938"/>
              <a:gd name="connsiteX18" fmla="*/ 674456 w 922938"/>
              <a:gd name="connsiteY18" fmla="*/ 850269 h 922938"/>
              <a:gd name="connsiteX19" fmla="*/ 688077 w 922938"/>
              <a:gd name="connsiteY19" fmla="*/ 836648 h 922938"/>
              <a:gd name="connsiteX20" fmla="*/ 644971 w 922938"/>
              <a:gd name="connsiteY20" fmla="*/ 793542 h 922938"/>
              <a:gd name="connsiteX21" fmla="*/ 688077 w 922938"/>
              <a:gd name="connsiteY21" fmla="*/ 750436 h 922938"/>
              <a:gd name="connsiteX22" fmla="*/ 674456 w 922938"/>
              <a:gd name="connsiteY22" fmla="*/ 736815 h 922938"/>
              <a:gd name="connsiteX23" fmla="*/ 631350 w 922938"/>
              <a:gd name="connsiteY23" fmla="*/ 779921 h 922938"/>
              <a:gd name="connsiteX24" fmla="*/ 668121 w 922938"/>
              <a:gd name="connsiteY24" fmla="*/ 662984 h 922938"/>
              <a:gd name="connsiteX25" fmla="*/ 659797 w 922938"/>
              <a:gd name="connsiteY25" fmla="*/ 671308 h 922938"/>
              <a:gd name="connsiteX26" fmla="*/ 686139 w 922938"/>
              <a:gd name="connsiteY26" fmla="*/ 697650 h 922938"/>
              <a:gd name="connsiteX27" fmla="*/ 659797 w 922938"/>
              <a:gd name="connsiteY27" fmla="*/ 723992 h 922938"/>
              <a:gd name="connsiteX28" fmla="*/ 668121 w 922938"/>
              <a:gd name="connsiteY28" fmla="*/ 732316 h 922938"/>
              <a:gd name="connsiteX29" fmla="*/ 694462 w 922938"/>
              <a:gd name="connsiteY29" fmla="*/ 705974 h 922938"/>
              <a:gd name="connsiteX30" fmla="*/ 720804 w 922938"/>
              <a:gd name="connsiteY30" fmla="*/ 732316 h 922938"/>
              <a:gd name="connsiteX31" fmla="*/ 729128 w 922938"/>
              <a:gd name="connsiteY31" fmla="*/ 723992 h 922938"/>
              <a:gd name="connsiteX32" fmla="*/ 702786 w 922938"/>
              <a:gd name="connsiteY32" fmla="*/ 697650 h 922938"/>
              <a:gd name="connsiteX33" fmla="*/ 729128 w 922938"/>
              <a:gd name="connsiteY33" fmla="*/ 671308 h 922938"/>
              <a:gd name="connsiteX34" fmla="*/ 720804 w 922938"/>
              <a:gd name="connsiteY34" fmla="*/ 662984 h 922938"/>
              <a:gd name="connsiteX35" fmla="*/ 694462 w 922938"/>
              <a:gd name="connsiteY35" fmla="*/ 689326 h 922938"/>
              <a:gd name="connsiteX36" fmla="*/ 300358 w 922938"/>
              <a:gd name="connsiteY36" fmla="*/ 575458 h 922938"/>
              <a:gd name="connsiteX37" fmla="*/ 292034 w 922938"/>
              <a:gd name="connsiteY37" fmla="*/ 583782 h 922938"/>
              <a:gd name="connsiteX38" fmla="*/ 318376 w 922938"/>
              <a:gd name="connsiteY38" fmla="*/ 610124 h 922938"/>
              <a:gd name="connsiteX39" fmla="*/ 292034 w 922938"/>
              <a:gd name="connsiteY39" fmla="*/ 636466 h 922938"/>
              <a:gd name="connsiteX40" fmla="*/ 300358 w 922938"/>
              <a:gd name="connsiteY40" fmla="*/ 644790 h 922938"/>
              <a:gd name="connsiteX41" fmla="*/ 326699 w 922938"/>
              <a:gd name="connsiteY41" fmla="*/ 618448 h 922938"/>
              <a:gd name="connsiteX42" fmla="*/ 353041 w 922938"/>
              <a:gd name="connsiteY42" fmla="*/ 644790 h 922938"/>
              <a:gd name="connsiteX43" fmla="*/ 361365 w 922938"/>
              <a:gd name="connsiteY43" fmla="*/ 636466 h 922938"/>
              <a:gd name="connsiteX44" fmla="*/ 335023 w 922938"/>
              <a:gd name="connsiteY44" fmla="*/ 610124 h 922938"/>
              <a:gd name="connsiteX45" fmla="*/ 361365 w 922938"/>
              <a:gd name="connsiteY45" fmla="*/ 583782 h 922938"/>
              <a:gd name="connsiteX46" fmla="*/ 353041 w 922938"/>
              <a:gd name="connsiteY46" fmla="*/ 575458 h 922938"/>
              <a:gd name="connsiteX47" fmla="*/ 326699 w 922938"/>
              <a:gd name="connsiteY47" fmla="*/ 601800 h 922938"/>
              <a:gd name="connsiteX48" fmla="*/ 762257 w 922938"/>
              <a:gd name="connsiteY48" fmla="*/ 558661 h 922938"/>
              <a:gd name="connsiteX49" fmla="*/ 748636 w 922938"/>
              <a:gd name="connsiteY49" fmla="*/ 572282 h 922938"/>
              <a:gd name="connsiteX50" fmla="*/ 791742 w 922938"/>
              <a:gd name="connsiteY50" fmla="*/ 615388 h 922938"/>
              <a:gd name="connsiteX51" fmla="*/ 748636 w 922938"/>
              <a:gd name="connsiteY51" fmla="*/ 658494 h 922938"/>
              <a:gd name="connsiteX52" fmla="*/ 762257 w 922938"/>
              <a:gd name="connsiteY52" fmla="*/ 672115 h 922938"/>
              <a:gd name="connsiteX53" fmla="*/ 805363 w 922938"/>
              <a:gd name="connsiteY53" fmla="*/ 629009 h 922938"/>
              <a:gd name="connsiteX54" fmla="*/ 848469 w 922938"/>
              <a:gd name="connsiteY54" fmla="*/ 672115 h 922938"/>
              <a:gd name="connsiteX55" fmla="*/ 862090 w 922938"/>
              <a:gd name="connsiteY55" fmla="*/ 658494 h 922938"/>
              <a:gd name="connsiteX56" fmla="*/ 818984 w 922938"/>
              <a:gd name="connsiteY56" fmla="*/ 615388 h 922938"/>
              <a:gd name="connsiteX57" fmla="*/ 862090 w 922938"/>
              <a:gd name="connsiteY57" fmla="*/ 572282 h 922938"/>
              <a:gd name="connsiteX58" fmla="*/ 848469 w 922938"/>
              <a:gd name="connsiteY58" fmla="*/ 558661 h 922938"/>
              <a:gd name="connsiteX59" fmla="*/ 805363 w 922938"/>
              <a:gd name="connsiteY59" fmla="*/ 601767 h 922938"/>
              <a:gd name="connsiteX60" fmla="*/ 131580 w 922938"/>
              <a:gd name="connsiteY60" fmla="*/ 520858 h 922938"/>
              <a:gd name="connsiteX61" fmla="*/ 110660 w 922938"/>
              <a:gd name="connsiteY61" fmla="*/ 541778 h 922938"/>
              <a:gd name="connsiteX62" fmla="*/ 176867 w 922938"/>
              <a:gd name="connsiteY62" fmla="*/ 607985 h 922938"/>
              <a:gd name="connsiteX63" fmla="*/ 110660 w 922938"/>
              <a:gd name="connsiteY63" fmla="*/ 674191 h 922938"/>
              <a:gd name="connsiteX64" fmla="*/ 131580 w 922938"/>
              <a:gd name="connsiteY64" fmla="*/ 695112 h 922938"/>
              <a:gd name="connsiteX65" fmla="*/ 197787 w 922938"/>
              <a:gd name="connsiteY65" fmla="*/ 628905 h 922938"/>
              <a:gd name="connsiteX66" fmla="*/ 263993 w 922938"/>
              <a:gd name="connsiteY66" fmla="*/ 695112 h 922938"/>
              <a:gd name="connsiteX67" fmla="*/ 284914 w 922938"/>
              <a:gd name="connsiteY67" fmla="*/ 674191 h 922938"/>
              <a:gd name="connsiteX68" fmla="*/ 218707 w 922938"/>
              <a:gd name="connsiteY68" fmla="*/ 607985 h 922938"/>
              <a:gd name="connsiteX69" fmla="*/ 284914 w 922938"/>
              <a:gd name="connsiteY69" fmla="*/ 541778 h 922938"/>
              <a:gd name="connsiteX70" fmla="*/ 263993 w 922938"/>
              <a:gd name="connsiteY70" fmla="*/ 520858 h 922938"/>
              <a:gd name="connsiteX71" fmla="*/ 197787 w 922938"/>
              <a:gd name="connsiteY71" fmla="*/ 587065 h 922938"/>
              <a:gd name="connsiteX72" fmla="*/ 588795 w 922938"/>
              <a:gd name="connsiteY72" fmla="*/ 518313 h 922938"/>
              <a:gd name="connsiteX73" fmla="*/ 575174 w 922938"/>
              <a:gd name="connsiteY73" fmla="*/ 531934 h 922938"/>
              <a:gd name="connsiteX74" fmla="*/ 618280 w 922938"/>
              <a:gd name="connsiteY74" fmla="*/ 575040 h 922938"/>
              <a:gd name="connsiteX75" fmla="*/ 575174 w 922938"/>
              <a:gd name="connsiteY75" fmla="*/ 618146 h 922938"/>
              <a:gd name="connsiteX76" fmla="*/ 588795 w 922938"/>
              <a:gd name="connsiteY76" fmla="*/ 631767 h 922938"/>
              <a:gd name="connsiteX77" fmla="*/ 631901 w 922938"/>
              <a:gd name="connsiteY77" fmla="*/ 588661 h 922938"/>
              <a:gd name="connsiteX78" fmla="*/ 675007 w 922938"/>
              <a:gd name="connsiteY78" fmla="*/ 631767 h 922938"/>
              <a:gd name="connsiteX79" fmla="*/ 688628 w 922938"/>
              <a:gd name="connsiteY79" fmla="*/ 618146 h 922938"/>
              <a:gd name="connsiteX80" fmla="*/ 645522 w 922938"/>
              <a:gd name="connsiteY80" fmla="*/ 575040 h 922938"/>
              <a:gd name="connsiteX81" fmla="*/ 688628 w 922938"/>
              <a:gd name="connsiteY81" fmla="*/ 531934 h 922938"/>
              <a:gd name="connsiteX82" fmla="*/ 675007 w 922938"/>
              <a:gd name="connsiteY82" fmla="*/ 518313 h 922938"/>
              <a:gd name="connsiteX83" fmla="*/ 631901 w 922938"/>
              <a:gd name="connsiteY83" fmla="*/ 561419 h 922938"/>
              <a:gd name="connsiteX84" fmla="*/ 536968 w 922938"/>
              <a:gd name="connsiteY84" fmla="*/ 506676 h 922938"/>
              <a:gd name="connsiteX85" fmla="*/ 516642 w 922938"/>
              <a:gd name="connsiteY85" fmla="*/ 520392 h 922938"/>
              <a:gd name="connsiteX86" fmla="*/ 461356 w 922938"/>
              <a:gd name="connsiteY86" fmla="*/ 531581 h 922938"/>
              <a:gd name="connsiteX87" fmla="*/ 406070 w 922938"/>
              <a:gd name="connsiteY87" fmla="*/ 520392 h 922938"/>
              <a:gd name="connsiteX88" fmla="*/ 386150 w 922938"/>
              <a:gd name="connsiteY88" fmla="*/ 506950 h 922938"/>
              <a:gd name="connsiteX89" fmla="*/ 386150 w 922938"/>
              <a:gd name="connsiteY89" fmla="*/ 870743 h 922938"/>
              <a:gd name="connsiteX90" fmla="*/ 536968 w 922938"/>
              <a:gd name="connsiteY90" fmla="*/ 870743 h 922938"/>
              <a:gd name="connsiteX91" fmla="*/ 818239 w 922938"/>
              <a:gd name="connsiteY91" fmla="*/ 422894 h 922938"/>
              <a:gd name="connsiteX92" fmla="*/ 809915 w 922938"/>
              <a:gd name="connsiteY92" fmla="*/ 431218 h 922938"/>
              <a:gd name="connsiteX93" fmla="*/ 836257 w 922938"/>
              <a:gd name="connsiteY93" fmla="*/ 457560 h 922938"/>
              <a:gd name="connsiteX94" fmla="*/ 809915 w 922938"/>
              <a:gd name="connsiteY94" fmla="*/ 483902 h 922938"/>
              <a:gd name="connsiteX95" fmla="*/ 818239 w 922938"/>
              <a:gd name="connsiteY95" fmla="*/ 492226 h 922938"/>
              <a:gd name="connsiteX96" fmla="*/ 844580 w 922938"/>
              <a:gd name="connsiteY96" fmla="*/ 465884 h 922938"/>
              <a:gd name="connsiteX97" fmla="*/ 870922 w 922938"/>
              <a:gd name="connsiteY97" fmla="*/ 492226 h 922938"/>
              <a:gd name="connsiteX98" fmla="*/ 879246 w 922938"/>
              <a:gd name="connsiteY98" fmla="*/ 483902 h 922938"/>
              <a:gd name="connsiteX99" fmla="*/ 852904 w 922938"/>
              <a:gd name="connsiteY99" fmla="*/ 457560 h 922938"/>
              <a:gd name="connsiteX100" fmla="*/ 879246 w 922938"/>
              <a:gd name="connsiteY100" fmla="*/ 431218 h 922938"/>
              <a:gd name="connsiteX101" fmla="*/ 870922 w 922938"/>
              <a:gd name="connsiteY101" fmla="*/ 422894 h 922938"/>
              <a:gd name="connsiteX102" fmla="*/ 844580 w 922938"/>
              <a:gd name="connsiteY102" fmla="*/ 449236 h 922938"/>
              <a:gd name="connsiteX103" fmla="*/ 346810 w 922938"/>
              <a:gd name="connsiteY103" fmla="*/ 417848 h 922938"/>
              <a:gd name="connsiteX104" fmla="*/ 377478 w 922938"/>
              <a:gd name="connsiteY104" fmla="*/ 471922 h 922938"/>
              <a:gd name="connsiteX105" fmla="*/ 378467 w 922938"/>
              <a:gd name="connsiteY105" fmla="*/ 472689 h 922938"/>
              <a:gd name="connsiteX106" fmla="*/ 386150 w 922938"/>
              <a:gd name="connsiteY106" fmla="*/ 472689 h 922938"/>
              <a:gd name="connsiteX107" fmla="*/ 386150 w 922938"/>
              <a:gd name="connsiteY107" fmla="*/ 478647 h 922938"/>
              <a:gd name="connsiteX108" fmla="*/ 402103 w 922938"/>
              <a:gd name="connsiteY108" fmla="*/ 491019 h 922938"/>
              <a:gd name="connsiteX109" fmla="*/ 431298 w 922938"/>
              <a:gd name="connsiteY109" fmla="*/ 503147 h 922938"/>
              <a:gd name="connsiteX110" fmla="*/ 431298 w 922938"/>
              <a:gd name="connsiteY110" fmla="*/ 460497 h 922938"/>
              <a:gd name="connsiteX111" fmla="*/ 389460 w 922938"/>
              <a:gd name="connsiteY111" fmla="*/ 417848 h 922938"/>
              <a:gd name="connsiteX112" fmla="*/ 533251 w 922938"/>
              <a:gd name="connsiteY112" fmla="*/ 417442 h 922938"/>
              <a:gd name="connsiteX113" fmla="*/ 491414 w 922938"/>
              <a:gd name="connsiteY113" fmla="*/ 460497 h 922938"/>
              <a:gd name="connsiteX114" fmla="*/ 491414 w 922938"/>
              <a:gd name="connsiteY114" fmla="*/ 503147 h 922938"/>
              <a:gd name="connsiteX115" fmla="*/ 520609 w 922938"/>
              <a:gd name="connsiteY115" fmla="*/ 491013 h 922938"/>
              <a:gd name="connsiteX116" fmla="*/ 536968 w 922938"/>
              <a:gd name="connsiteY116" fmla="*/ 478297 h 922938"/>
              <a:gd name="connsiteX117" fmla="*/ 536968 w 922938"/>
              <a:gd name="connsiteY117" fmla="*/ 472689 h 922938"/>
              <a:gd name="connsiteX118" fmla="*/ 544182 w 922938"/>
              <a:gd name="connsiteY118" fmla="*/ 472689 h 922938"/>
              <a:gd name="connsiteX119" fmla="*/ 545234 w 922938"/>
              <a:gd name="connsiteY119" fmla="*/ 471871 h 922938"/>
              <a:gd name="connsiteX120" fmla="*/ 575902 w 922938"/>
              <a:gd name="connsiteY120" fmla="*/ 417442 h 922938"/>
              <a:gd name="connsiteX121" fmla="*/ 49654 w 922938"/>
              <a:gd name="connsiteY121" fmla="*/ 350952 h 922938"/>
              <a:gd name="connsiteX122" fmla="*/ 41330 w 922938"/>
              <a:gd name="connsiteY122" fmla="*/ 359276 h 922938"/>
              <a:gd name="connsiteX123" fmla="*/ 67672 w 922938"/>
              <a:gd name="connsiteY123" fmla="*/ 385618 h 922938"/>
              <a:gd name="connsiteX124" fmla="*/ 41330 w 922938"/>
              <a:gd name="connsiteY124" fmla="*/ 411960 h 922938"/>
              <a:gd name="connsiteX125" fmla="*/ 49654 w 922938"/>
              <a:gd name="connsiteY125" fmla="*/ 420284 h 922938"/>
              <a:gd name="connsiteX126" fmla="*/ 75995 w 922938"/>
              <a:gd name="connsiteY126" fmla="*/ 393942 h 922938"/>
              <a:gd name="connsiteX127" fmla="*/ 102337 w 922938"/>
              <a:gd name="connsiteY127" fmla="*/ 420284 h 922938"/>
              <a:gd name="connsiteX128" fmla="*/ 110661 w 922938"/>
              <a:gd name="connsiteY128" fmla="*/ 411960 h 922938"/>
              <a:gd name="connsiteX129" fmla="*/ 84319 w 922938"/>
              <a:gd name="connsiteY129" fmla="*/ 385618 h 922938"/>
              <a:gd name="connsiteX130" fmla="*/ 110661 w 922938"/>
              <a:gd name="connsiteY130" fmla="*/ 359276 h 922938"/>
              <a:gd name="connsiteX131" fmla="*/ 102337 w 922938"/>
              <a:gd name="connsiteY131" fmla="*/ 350952 h 922938"/>
              <a:gd name="connsiteX132" fmla="*/ 75995 w 922938"/>
              <a:gd name="connsiteY132" fmla="*/ 377294 h 922938"/>
              <a:gd name="connsiteX133" fmla="*/ 461356 w 922938"/>
              <a:gd name="connsiteY133" fmla="*/ 336610 h 922938"/>
              <a:gd name="connsiteX134" fmla="*/ 408552 w 922938"/>
              <a:gd name="connsiteY134" fmla="*/ 386165 h 922938"/>
              <a:gd name="connsiteX135" fmla="*/ 454857 w 922938"/>
              <a:gd name="connsiteY135" fmla="*/ 441813 h 922938"/>
              <a:gd name="connsiteX136" fmla="*/ 467855 w 922938"/>
              <a:gd name="connsiteY136" fmla="*/ 441813 h 922938"/>
              <a:gd name="connsiteX137" fmla="*/ 514161 w 922938"/>
              <a:gd name="connsiteY137" fmla="*/ 386165 h 922938"/>
              <a:gd name="connsiteX138" fmla="*/ 461356 w 922938"/>
              <a:gd name="connsiteY138" fmla="*/ 336610 h 922938"/>
              <a:gd name="connsiteX139" fmla="*/ 565931 w 922938"/>
              <a:gd name="connsiteY139" fmla="*/ 295001 h 922938"/>
              <a:gd name="connsiteX140" fmla="*/ 592333 w 922938"/>
              <a:gd name="connsiteY140" fmla="*/ 334129 h 922938"/>
              <a:gd name="connsiteX141" fmla="*/ 603522 w 922938"/>
              <a:gd name="connsiteY141" fmla="*/ 389415 h 922938"/>
              <a:gd name="connsiteX142" fmla="*/ 592333 w 922938"/>
              <a:gd name="connsiteY142" fmla="*/ 444701 h 922938"/>
              <a:gd name="connsiteX143" fmla="*/ 573448 w 922938"/>
              <a:gd name="connsiteY143" fmla="*/ 472689 h 922938"/>
              <a:gd name="connsiteX144" fmla="*/ 769069 w 922938"/>
              <a:gd name="connsiteY144" fmla="*/ 472689 h 922938"/>
              <a:gd name="connsiteX145" fmla="*/ 769069 w 922938"/>
              <a:gd name="connsiteY145" fmla="*/ 295001 h 922938"/>
              <a:gd name="connsiteX146" fmla="*/ 147300 w 922938"/>
              <a:gd name="connsiteY146" fmla="*/ 295001 h 922938"/>
              <a:gd name="connsiteX147" fmla="*/ 147300 w 922938"/>
              <a:gd name="connsiteY147" fmla="*/ 472689 h 922938"/>
              <a:gd name="connsiteX148" fmla="*/ 349264 w 922938"/>
              <a:gd name="connsiteY148" fmla="*/ 472689 h 922938"/>
              <a:gd name="connsiteX149" fmla="*/ 330379 w 922938"/>
              <a:gd name="connsiteY149" fmla="*/ 444701 h 922938"/>
              <a:gd name="connsiteX150" fmla="*/ 319190 w 922938"/>
              <a:gd name="connsiteY150" fmla="*/ 389415 h 922938"/>
              <a:gd name="connsiteX151" fmla="*/ 330379 w 922938"/>
              <a:gd name="connsiteY151" fmla="*/ 334129 h 922938"/>
              <a:gd name="connsiteX152" fmla="*/ 356781 w 922938"/>
              <a:gd name="connsiteY152" fmla="*/ 295001 h 922938"/>
              <a:gd name="connsiteX153" fmla="*/ 491414 w 922938"/>
              <a:gd name="connsiteY153" fmla="*/ 275681 h 922938"/>
              <a:gd name="connsiteX154" fmla="*/ 491414 w 922938"/>
              <a:gd name="connsiteY154" fmla="*/ 318331 h 922938"/>
              <a:gd name="connsiteX155" fmla="*/ 531627 w 922938"/>
              <a:gd name="connsiteY155" fmla="*/ 357732 h 922938"/>
              <a:gd name="connsiteX156" fmla="*/ 574683 w 922938"/>
              <a:gd name="connsiteY156" fmla="*/ 357732 h 922938"/>
              <a:gd name="connsiteX157" fmla="*/ 491414 w 922938"/>
              <a:gd name="connsiteY157" fmla="*/ 275681 h 922938"/>
              <a:gd name="connsiteX158" fmla="*/ 431298 w 922938"/>
              <a:gd name="connsiteY158" fmla="*/ 275681 h 922938"/>
              <a:gd name="connsiteX159" fmla="*/ 348029 w 922938"/>
              <a:gd name="connsiteY159" fmla="*/ 357732 h 922938"/>
              <a:gd name="connsiteX160" fmla="*/ 391085 w 922938"/>
              <a:gd name="connsiteY160" fmla="*/ 357732 h 922938"/>
              <a:gd name="connsiteX161" fmla="*/ 431298 w 922938"/>
              <a:gd name="connsiteY161" fmla="*/ 318331 h 922938"/>
              <a:gd name="connsiteX162" fmla="*/ 758269 w 922938"/>
              <a:gd name="connsiteY162" fmla="*/ 202714 h 922938"/>
              <a:gd name="connsiteX163" fmla="*/ 749945 w 922938"/>
              <a:gd name="connsiteY163" fmla="*/ 211038 h 922938"/>
              <a:gd name="connsiteX164" fmla="*/ 776287 w 922938"/>
              <a:gd name="connsiteY164" fmla="*/ 237380 h 922938"/>
              <a:gd name="connsiteX165" fmla="*/ 749945 w 922938"/>
              <a:gd name="connsiteY165" fmla="*/ 263722 h 922938"/>
              <a:gd name="connsiteX166" fmla="*/ 758269 w 922938"/>
              <a:gd name="connsiteY166" fmla="*/ 272046 h 922938"/>
              <a:gd name="connsiteX167" fmla="*/ 784610 w 922938"/>
              <a:gd name="connsiteY167" fmla="*/ 245704 h 922938"/>
              <a:gd name="connsiteX168" fmla="*/ 810952 w 922938"/>
              <a:gd name="connsiteY168" fmla="*/ 272046 h 922938"/>
              <a:gd name="connsiteX169" fmla="*/ 819276 w 922938"/>
              <a:gd name="connsiteY169" fmla="*/ 263722 h 922938"/>
              <a:gd name="connsiteX170" fmla="*/ 792934 w 922938"/>
              <a:gd name="connsiteY170" fmla="*/ 237380 h 922938"/>
              <a:gd name="connsiteX171" fmla="*/ 819276 w 922938"/>
              <a:gd name="connsiteY171" fmla="*/ 211038 h 922938"/>
              <a:gd name="connsiteX172" fmla="*/ 810952 w 922938"/>
              <a:gd name="connsiteY172" fmla="*/ 202714 h 922938"/>
              <a:gd name="connsiteX173" fmla="*/ 784610 w 922938"/>
              <a:gd name="connsiteY173" fmla="*/ 229056 h 922938"/>
              <a:gd name="connsiteX174" fmla="*/ 126874 w 922938"/>
              <a:gd name="connsiteY174" fmla="*/ 190598 h 922938"/>
              <a:gd name="connsiteX175" fmla="*/ 118550 w 922938"/>
              <a:gd name="connsiteY175" fmla="*/ 198922 h 922938"/>
              <a:gd name="connsiteX176" fmla="*/ 144892 w 922938"/>
              <a:gd name="connsiteY176" fmla="*/ 225264 h 922938"/>
              <a:gd name="connsiteX177" fmla="*/ 118550 w 922938"/>
              <a:gd name="connsiteY177" fmla="*/ 251606 h 922938"/>
              <a:gd name="connsiteX178" fmla="*/ 126874 w 922938"/>
              <a:gd name="connsiteY178" fmla="*/ 259930 h 922938"/>
              <a:gd name="connsiteX179" fmla="*/ 153215 w 922938"/>
              <a:gd name="connsiteY179" fmla="*/ 233588 h 922938"/>
              <a:gd name="connsiteX180" fmla="*/ 179557 w 922938"/>
              <a:gd name="connsiteY180" fmla="*/ 259930 h 922938"/>
              <a:gd name="connsiteX181" fmla="*/ 187881 w 922938"/>
              <a:gd name="connsiteY181" fmla="*/ 251606 h 922938"/>
              <a:gd name="connsiteX182" fmla="*/ 161539 w 922938"/>
              <a:gd name="connsiteY182" fmla="*/ 225264 h 922938"/>
              <a:gd name="connsiteX183" fmla="*/ 187881 w 922938"/>
              <a:gd name="connsiteY183" fmla="*/ 198922 h 922938"/>
              <a:gd name="connsiteX184" fmla="*/ 179557 w 922938"/>
              <a:gd name="connsiteY184" fmla="*/ 190598 h 922938"/>
              <a:gd name="connsiteX185" fmla="*/ 153215 w 922938"/>
              <a:gd name="connsiteY185" fmla="*/ 216940 h 922938"/>
              <a:gd name="connsiteX186" fmla="*/ 613923 w 922938"/>
              <a:gd name="connsiteY186" fmla="*/ 116196 h 922938"/>
              <a:gd name="connsiteX187" fmla="*/ 600302 w 922938"/>
              <a:gd name="connsiteY187" fmla="*/ 129817 h 922938"/>
              <a:gd name="connsiteX188" fmla="*/ 643408 w 922938"/>
              <a:gd name="connsiteY188" fmla="*/ 172923 h 922938"/>
              <a:gd name="connsiteX189" fmla="*/ 600302 w 922938"/>
              <a:gd name="connsiteY189" fmla="*/ 216029 h 922938"/>
              <a:gd name="connsiteX190" fmla="*/ 613923 w 922938"/>
              <a:gd name="connsiteY190" fmla="*/ 229650 h 922938"/>
              <a:gd name="connsiteX191" fmla="*/ 657029 w 922938"/>
              <a:gd name="connsiteY191" fmla="*/ 186544 h 922938"/>
              <a:gd name="connsiteX192" fmla="*/ 700135 w 922938"/>
              <a:gd name="connsiteY192" fmla="*/ 229650 h 922938"/>
              <a:gd name="connsiteX193" fmla="*/ 713756 w 922938"/>
              <a:gd name="connsiteY193" fmla="*/ 216029 h 922938"/>
              <a:gd name="connsiteX194" fmla="*/ 670650 w 922938"/>
              <a:gd name="connsiteY194" fmla="*/ 172923 h 922938"/>
              <a:gd name="connsiteX195" fmla="*/ 713756 w 922938"/>
              <a:gd name="connsiteY195" fmla="*/ 129817 h 922938"/>
              <a:gd name="connsiteX196" fmla="*/ 700135 w 922938"/>
              <a:gd name="connsiteY196" fmla="*/ 116196 h 922938"/>
              <a:gd name="connsiteX197" fmla="*/ 657029 w 922938"/>
              <a:gd name="connsiteY197" fmla="*/ 159302 h 922938"/>
              <a:gd name="connsiteX198" fmla="*/ 386150 w 922938"/>
              <a:gd name="connsiteY198" fmla="*/ 67666 h 922938"/>
              <a:gd name="connsiteX199" fmla="*/ 386150 w 922938"/>
              <a:gd name="connsiteY199" fmla="*/ 271879 h 922938"/>
              <a:gd name="connsiteX200" fmla="*/ 406070 w 922938"/>
              <a:gd name="connsiteY200" fmla="*/ 258438 h 922938"/>
              <a:gd name="connsiteX201" fmla="*/ 461356 w 922938"/>
              <a:gd name="connsiteY201" fmla="*/ 247248 h 922938"/>
              <a:gd name="connsiteX202" fmla="*/ 516642 w 922938"/>
              <a:gd name="connsiteY202" fmla="*/ 258438 h 922938"/>
              <a:gd name="connsiteX203" fmla="*/ 536968 w 922938"/>
              <a:gd name="connsiteY203" fmla="*/ 272153 h 922938"/>
              <a:gd name="connsiteX204" fmla="*/ 536968 w 922938"/>
              <a:gd name="connsiteY204" fmla="*/ 67666 h 922938"/>
              <a:gd name="connsiteX205" fmla="*/ 262610 w 922938"/>
              <a:gd name="connsiteY205" fmla="*/ 62202 h 922938"/>
              <a:gd name="connsiteX206" fmla="*/ 248989 w 922938"/>
              <a:gd name="connsiteY206" fmla="*/ 75823 h 922938"/>
              <a:gd name="connsiteX207" fmla="*/ 292095 w 922938"/>
              <a:gd name="connsiteY207" fmla="*/ 118929 h 922938"/>
              <a:gd name="connsiteX208" fmla="*/ 248989 w 922938"/>
              <a:gd name="connsiteY208" fmla="*/ 162035 h 922938"/>
              <a:gd name="connsiteX209" fmla="*/ 262610 w 922938"/>
              <a:gd name="connsiteY209" fmla="*/ 175656 h 922938"/>
              <a:gd name="connsiteX210" fmla="*/ 305716 w 922938"/>
              <a:gd name="connsiteY210" fmla="*/ 132550 h 922938"/>
              <a:gd name="connsiteX211" fmla="*/ 348822 w 922938"/>
              <a:gd name="connsiteY211" fmla="*/ 175656 h 922938"/>
              <a:gd name="connsiteX212" fmla="*/ 362443 w 922938"/>
              <a:gd name="connsiteY212" fmla="*/ 162035 h 922938"/>
              <a:gd name="connsiteX213" fmla="*/ 319337 w 922938"/>
              <a:gd name="connsiteY213" fmla="*/ 118929 h 922938"/>
              <a:gd name="connsiteX214" fmla="*/ 362443 w 922938"/>
              <a:gd name="connsiteY214" fmla="*/ 75823 h 922938"/>
              <a:gd name="connsiteX215" fmla="*/ 348822 w 922938"/>
              <a:gd name="connsiteY215" fmla="*/ 62202 h 922938"/>
              <a:gd name="connsiteX216" fmla="*/ 305716 w 922938"/>
              <a:gd name="connsiteY216" fmla="*/ 105308 h 922938"/>
              <a:gd name="connsiteX217" fmla="*/ 461469 w 922938"/>
              <a:gd name="connsiteY217" fmla="*/ 0 h 922938"/>
              <a:gd name="connsiteX218" fmla="*/ 922938 w 922938"/>
              <a:gd name="connsiteY218" fmla="*/ 461469 h 922938"/>
              <a:gd name="connsiteX219" fmla="*/ 461469 w 922938"/>
              <a:gd name="connsiteY219" fmla="*/ 922938 h 922938"/>
              <a:gd name="connsiteX220" fmla="*/ 0 w 922938"/>
              <a:gd name="connsiteY220" fmla="*/ 461469 h 922938"/>
              <a:gd name="connsiteX221" fmla="*/ 461469 w 922938"/>
              <a:gd name="connsiteY221"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22938" h="922938">
                <a:moveTo>
                  <a:pt x="274448" y="756097"/>
                </a:moveTo>
                <a:lnTo>
                  <a:pt x="266124" y="764421"/>
                </a:lnTo>
                <a:lnTo>
                  <a:pt x="292466" y="790763"/>
                </a:lnTo>
                <a:lnTo>
                  <a:pt x="266124" y="817105"/>
                </a:lnTo>
                <a:lnTo>
                  <a:pt x="274448" y="825429"/>
                </a:lnTo>
                <a:lnTo>
                  <a:pt x="300789" y="799087"/>
                </a:lnTo>
                <a:lnTo>
                  <a:pt x="327131" y="825429"/>
                </a:lnTo>
                <a:lnTo>
                  <a:pt x="335455" y="817105"/>
                </a:lnTo>
                <a:lnTo>
                  <a:pt x="309113" y="790763"/>
                </a:lnTo>
                <a:lnTo>
                  <a:pt x="335455" y="764421"/>
                </a:lnTo>
                <a:lnTo>
                  <a:pt x="327131" y="756097"/>
                </a:lnTo>
                <a:lnTo>
                  <a:pt x="300789" y="782439"/>
                </a:lnTo>
                <a:close/>
                <a:moveTo>
                  <a:pt x="588244" y="736815"/>
                </a:moveTo>
                <a:lnTo>
                  <a:pt x="574623" y="750436"/>
                </a:lnTo>
                <a:lnTo>
                  <a:pt x="617729" y="793542"/>
                </a:lnTo>
                <a:lnTo>
                  <a:pt x="574623" y="836648"/>
                </a:lnTo>
                <a:lnTo>
                  <a:pt x="588244" y="850269"/>
                </a:lnTo>
                <a:lnTo>
                  <a:pt x="631350" y="807163"/>
                </a:lnTo>
                <a:lnTo>
                  <a:pt x="674456" y="850269"/>
                </a:lnTo>
                <a:lnTo>
                  <a:pt x="688077" y="836648"/>
                </a:lnTo>
                <a:lnTo>
                  <a:pt x="644971" y="793542"/>
                </a:lnTo>
                <a:lnTo>
                  <a:pt x="688077" y="750436"/>
                </a:lnTo>
                <a:lnTo>
                  <a:pt x="674456" y="736815"/>
                </a:lnTo>
                <a:lnTo>
                  <a:pt x="631350" y="779921"/>
                </a:lnTo>
                <a:close/>
                <a:moveTo>
                  <a:pt x="668121" y="662984"/>
                </a:moveTo>
                <a:lnTo>
                  <a:pt x="659797" y="671308"/>
                </a:lnTo>
                <a:lnTo>
                  <a:pt x="686139" y="697650"/>
                </a:lnTo>
                <a:lnTo>
                  <a:pt x="659797" y="723992"/>
                </a:lnTo>
                <a:lnTo>
                  <a:pt x="668121" y="732316"/>
                </a:lnTo>
                <a:lnTo>
                  <a:pt x="694462" y="705974"/>
                </a:lnTo>
                <a:lnTo>
                  <a:pt x="720804" y="732316"/>
                </a:lnTo>
                <a:lnTo>
                  <a:pt x="729128" y="723992"/>
                </a:lnTo>
                <a:lnTo>
                  <a:pt x="702786" y="697650"/>
                </a:lnTo>
                <a:lnTo>
                  <a:pt x="729128" y="671308"/>
                </a:lnTo>
                <a:lnTo>
                  <a:pt x="720804" y="662984"/>
                </a:lnTo>
                <a:lnTo>
                  <a:pt x="694462" y="689326"/>
                </a:lnTo>
                <a:close/>
                <a:moveTo>
                  <a:pt x="300358" y="575458"/>
                </a:moveTo>
                <a:lnTo>
                  <a:pt x="292034" y="583782"/>
                </a:lnTo>
                <a:lnTo>
                  <a:pt x="318376" y="610124"/>
                </a:lnTo>
                <a:lnTo>
                  <a:pt x="292034" y="636466"/>
                </a:lnTo>
                <a:lnTo>
                  <a:pt x="300358" y="644790"/>
                </a:lnTo>
                <a:lnTo>
                  <a:pt x="326699" y="618448"/>
                </a:lnTo>
                <a:lnTo>
                  <a:pt x="353041" y="644790"/>
                </a:lnTo>
                <a:lnTo>
                  <a:pt x="361365" y="636466"/>
                </a:lnTo>
                <a:lnTo>
                  <a:pt x="335023" y="610124"/>
                </a:lnTo>
                <a:lnTo>
                  <a:pt x="361365" y="583782"/>
                </a:lnTo>
                <a:lnTo>
                  <a:pt x="353041" y="575458"/>
                </a:lnTo>
                <a:lnTo>
                  <a:pt x="326699" y="601800"/>
                </a:lnTo>
                <a:close/>
                <a:moveTo>
                  <a:pt x="762257" y="558661"/>
                </a:moveTo>
                <a:lnTo>
                  <a:pt x="748636" y="572282"/>
                </a:lnTo>
                <a:lnTo>
                  <a:pt x="791742" y="615388"/>
                </a:lnTo>
                <a:lnTo>
                  <a:pt x="748636" y="658494"/>
                </a:lnTo>
                <a:lnTo>
                  <a:pt x="762257" y="672115"/>
                </a:lnTo>
                <a:lnTo>
                  <a:pt x="805363" y="629009"/>
                </a:lnTo>
                <a:lnTo>
                  <a:pt x="848469" y="672115"/>
                </a:lnTo>
                <a:lnTo>
                  <a:pt x="862090" y="658494"/>
                </a:lnTo>
                <a:lnTo>
                  <a:pt x="818984" y="615388"/>
                </a:lnTo>
                <a:lnTo>
                  <a:pt x="862090" y="572282"/>
                </a:lnTo>
                <a:lnTo>
                  <a:pt x="848469" y="558661"/>
                </a:lnTo>
                <a:lnTo>
                  <a:pt x="805363" y="601767"/>
                </a:lnTo>
                <a:close/>
                <a:moveTo>
                  <a:pt x="131580" y="520858"/>
                </a:moveTo>
                <a:lnTo>
                  <a:pt x="110660" y="541778"/>
                </a:lnTo>
                <a:lnTo>
                  <a:pt x="176867" y="607985"/>
                </a:lnTo>
                <a:lnTo>
                  <a:pt x="110660" y="674191"/>
                </a:lnTo>
                <a:lnTo>
                  <a:pt x="131580" y="695112"/>
                </a:lnTo>
                <a:lnTo>
                  <a:pt x="197787" y="628905"/>
                </a:lnTo>
                <a:lnTo>
                  <a:pt x="263993" y="695112"/>
                </a:lnTo>
                <a:lnTo>
                  <a:pt x="284914" y="674191"/>
                </a:lnTo>
                <a:lnTo>
                  <a:pt x="218707" y="607985"/>
                </a:lnTo>
                <a:lnTo>
                  <a:pt x="284914" y="541778"/>
                </a:lnTo>
                <a:lnTo>
                  <a:pt x="263993" y="520858"/>
                </a:lnTo>
                <a:lnTo>
                  <a:pt x="197787" y="587065"/>
                </a:lnTo>
                <a:close/>
                <a:moveTo>
                  <a:pt x="588795" y="518313"/>
                </a:moveTo>
                <a:lnTo>
                  <a:pt x="575174" y="531934"/>
                </a:lnTo>
                <a:lnTo>
                  <a:pt x="618280" y="575040"/>
                </a:lnTo>
                <a:lnTo>
                  <a:pt x="575174" y="618146"/>
                </a:lnTo>
                <a:lnTo>
                  <a:pt x="588795" y="631767"/>
                </a:lnTo>
                <a:lnTo>
                  <a:pt x="631901" y="588661"/>
                </a:lnTo>
                <a:lnTo>
                  <a:pt x="675007" y="631767"/>
                </a:lnTo>
                <a:lnTo>
                  <a:pt x="688628" y="618146"/>
                </a:lnTo>
                <a:lnTo>
                  <a:pt x="645522" y="575040"/>
                </a:lnTo>
                <a:lnTo>
                  <a:pt x="688628" y="531934"/>
                </a:lnTo>
                <a:lnTo>
                  <a:pt x="675007" y="518313"/>
                </a:lnTo>
                <a:lnTo>
                  <a:pt x="631901" y="561419"/>
                </a:lnTo>
                <a:close/>
                <a:moveTo>
                  <a:pt x="536968" y="506676"/>
                </a:moveTo>
                <a:lnTo>
                  <a:pt x="516642" y="520392"/>
                </a:lnTo>
                <a:cubicBezTo>
                  <a:pt x="499639" y="527595"/>
                  <a:pt x="480955" y="531581"/>
                  <a:pt x="461356" y="531581"/>
                </a:cubicBezTo>
                <a:cubicBezTo>
                  <a:pt x="441757" y="531581"/>
                  <a:pt x="423072" y="527595"/>
                  <a:pt x="406070" y="520392"/>
                </a:cubicBezTo>
                <a:lnTo>
                  <a:pt x="386150" y="506950"/>
                </a:lnTo>
                <a:lnTo>
                  <a:pt x="386150" y="870743"/>
                </a:lnTo>
                <a:lnTo>
                  <a:pt x="536968" y="870743"/>
                </a:lnTo>
                <a:close/>
                <a:moveTo>
                  <a:pt x="818239" y="422894"/>
                </a:moveTo>
                <a:lnTo>
                  <a:pt x="809915" y="431218"/>
                </a:lnTo>
                <a:lnTo>
                  <a:pt x="836257" y="457560"/>
                </a:lnTo>
                <a:lnTo>
                  <a:pt x="809915" y="483902"/>
                </a:lnTo>
                <a:lnTo>
                  <a:pt x="818239" y="492226"/>
                </a:lnTo>
                <a:lnTo>
                  <a:pt x="844580" y="465884"/>
                </a:lnTo>
                <a:lnTo>
                  <a:pt x="870922" y="492226"/>
                </a:lnTo>
                <a:lnTo>
                  <a:pt x="879246" y="483902"/>
                </a:lnTo>
                <a:lnTo>
                  <a:pt x="852904" y="457560"/>
                </a:lnTo>
                <a:lnTo>
                  <a:pt x="879246" y="431218"/>
                </a:lnTo>
                <a:lnTo>
                  <a:pt x="870922" y="422894"/>
                </a:lnTo>
                <a:lnTo>
                  <a:pt x="844580" y="449236"/>
                </a:lnTo>
                <a:close/>
                <a:moveTo>
                  <a:pt x="346810" y="417848"/>
                </a:moveTo>
                <a:cubicBezTo>
                  <a:pt x="352091" y="438564"/>
                  <a:pt x="362855" y="457147"/>
                  <a:pt x="377478" y="471922"/>
                </a:cubicBezTo>
                <a:lnTo>
                  <a:pt x="378467" y="472689"/>
                </a:lnTo>
                <a:lnTo>
                  <a:pt x="386150" y="472689"/>
                </a:lnTo>
                <a:lnTo>
                  <a:pt x="386150" y="478647"/>
                </a:lnTo>
                <a:lnTo>
                  <a:pt x="402103" y="491019"/>
                </a:lnTo>
                <a:cubicBezTo>
                  <a:pt x="411141" y="496293"/>
                  <a:pt x="420940" y="500406"/>
                  <a:pt x="431298" y="503147"/>
                </a:cubicBezTo>
                <a:lnTo>
                  <a:pt x="431298" y="460497"/>
                </a:lnTo>
                <a:cubicBezTo>
                  <a:pt x="412207" y="452374"/>
                  <a:pt x="397178" y="437344"/>
                  <a:pt x="389460" y="417848"/>
                </a:cubicBezTo>
                <a:close/>
                <a:moveTo>
                  <a:pt x="533251" y="417442"/>
                </a:moveTo>
                <a:cubicBezTo>
                  <a:pt x="525940" y="436938"/>
                  <a:pt x="510505" y="452374"/>
                  <a:pt x="491414" y="460497"/>
                </a:cubicBezTo>
                <a:lnTo>
                  <a:pt x="491414" y="503147"/>
                </a:lnTo>
                <a:cubicBezTo>
                  <a:pt x="501771" y="500406"/>
                  <a:pt x="511571" y="496293"/>
                  <a:pt x="520609" y="491013"/>
                </a:cubicBezTo>
                <a:lnTo>
                  <a:pt x="536968" y="478297"/>
                </a:lnTo>
                <a:lnTo>
                  <a:pt x="536968" y="472689"/>
                </a:lnTo>
                <a:lnTo>
                  <a:pt x="544182" y="472689"/>
                </a:lnTo>
                <a:lnTo>
                  <a:pt x="545234" y="471871"/>
                </a:lnTo>
                <a:cubicBezTo>
                  <a:pt x="559857" y="457046"/>
                  <a:pt x="570621" y="438361"/>
                  <a:pt x="575902" y="417442"/>
                </a:cubicBezTo>
                <a:close/>
                <a:moveTo>
                  <a:pt x="49654" y="350952"/>
                </a:moveTo>
                <a:lnTo>
                  <a:pt x="41330" y="359276"/>
                </a:lnTo>
                <a:lnTo>
                  <a:pt x="67672" y="385618"/>
                </a:lnTo>
                <a:lnTo>
                  <a:pt x="41330" y="411960"/>
                </a:lnTo>
                <a:lnTo>
                  <a:pt x="49654" y="420284"/>
                </a:lnTo>
                <a:lnTo>
                  <a:pt x="75995" y="393942"/>
                </a:lnTo>
                <a:lnTo>
                  <a:pt x="102337" y="420284"/>
                </a:lnTo>
                <a:lnTo>
                  <a:pt x="110661" y="411960"/>
                </a:lnTo>
                <a:lnTo>
                  <a:pt x="84319" y="385618"/>
                </a:lnTo>
                <a:lnTo>
                  <a:pt x="110661" y="359276"/>
                </a:lnTo>
                <a:lnTo>
                  <a:pt x="102337" y="350952"/>
                </a:lnTo>
                <a:lnTo>
                  <a:pt x="75995" y="377294"/>
                </a:lnTo>
                <a:close/>
                <a:moveTo>
                  <a:pt x="461356" y="336610"/>
                </a:moveTo>
                <a:cubicBezTo>
                  <a:pt x="433329" y="336610"/>
                  <a:pt x="410176" y="358138"/>
                  <a:pt x="408552" y="386165"/>
                </a:cubicBezTo>
                <a:cubicBezTo>
                  <a:pt x="406927" y="414192"/>
                  <a:pt x="427236" y="438563"/>
                  <a:pt x="454857" y="441813"/>
                </a:cubicBezTo>
                <a:lnTo>
                  <a:pt x="467855" y="441813"/>
                </a:lnTo>
                <a:cubicBezTo>
                  <a:pt x="495476" y="438563"/>
                  <a:pt x="515785" y="414192"/>
                  <a:pt x="514161" y="386165"/>
                </a:cubicBezTo>
                <a:cubicBezTo>
                  <a:pt x="512536" y="358138"/>
                  <a:pt x="489383" y="336610"/>
                  <a:pt x="461356" y="336610"/>
                </a:cubicBezTo>
                <a:close/>
                <a:moveTo>
                  <a:pt x="565931" y="295001"/>
                </a:moveTo>
                <a:lnTo>
                  <a:pt x="592333" y="334129"/>
                </a:lnTo>
                <a:cubicBezTo>
                  <a:pt x="599536" y="351132"/>
                  <a:pt x="603522" y="369817"/>
                  <a:pt x="603522" y="389415"/>
                </a:cubicBezTo>
                <a:cubicBezTo>
                  <a:pt x="603522" y="409014"/>
                  <a:pt x="599536" y="427698"/>
                  <a:pt x="592333" y="444701"/>
                </a:cubicBezTo>
                <a:lnTo>
                  <a:pt x="573448" y="472689"/>
                </a:lnTo>
                <a:lnTo>
                  <a:pt x="769069" y="472689"/>
                </a:lnTo>
                <a:lnTo>
                  <a:pt x="769069" y="295001"/>
                </a:lnTo>
                <a:close/>
                <a:moveTo>
                  <a:pt x="147300" y="295001"/>
                </a:moveTo>
                <a:lnTo>
                  <a:pt x="147300" y="472689"/>
                </a:lnTo>
                <a:lnTo>
                  <a:pt x="349264" y="472689"/>
                </a:lnTo>
                <a:lnTo>
                  <a:pt x="330379" y="444701"/>
                </a:lnTo>
                <a:cubicBezTo>
                  <a:pt x="323176" y="427698"/>
                  <a:pt x="319190" y="409014"/>
                  <a:pt x="319190" y="389415"/>
                </a:cubicBezTo>
                <a:cubicBezTo>
                  <a:pt x="319190" y="369817"/>
                  <a:pt x="323176" y="351132"/>
                  <a:pt x="330379" y="334129"/>
                </a:cubicBezTo>
                <a:lnTo>
                  <a:pt x="356781" y="295001"/>
                </a:lnTo>
                <a:close/>
                <a:moveTo>
                  <a:pt x="491414" y="275681"/>
                </a:moveTo>
                <a:lnTo>
                  <a:pt x="491414" y="318331"/>
                </a:lnTo>
                <a:cubicBezTo>
                  <a:pt x="509286" y="326048"/>
                  <a:pt x="523503" y="339859"/>
                  <a:pt x="531627" y="357732"/>
                </a:cubicBezTo>
                <a:lnTo>
                  <a:pt x="574683" y="357732"/>
                </a:lnTo>
                <a:cubicBezTo>
                  <a:pt x="563310" y="317519"/>
                  <a:pt x="531627" y="286242"/>
                  <a:pt x="491414" y="275681"/>
                </a:cubicBezTo>
                <a:close/>
                <a:moveTo>
                  <a:pt x="431298" y="275681"/>
                </a:moveTo>
                <a:cubicBezTo>
                  <a:pt x="391085" y="286242"/>
                  <a:pt x="359402" y="317519"/>
                  <a:pt x="348029" y="357732"/>
                </a:cubicBezTo>
                <a:lnTo>
                  <a:pt x="391085" y="357732"/>
                </a:lnTo>
                <a:cubicBezTo>
                  <a:pt x="398802" y="339859"/>
                  <a:pt x="413426" y="326048"/>
                  <a:pt x="431298" y="318331"/>
                </a:cubicBezTo>
                <a:close/>
                <a:moveTo>
                  <a:pt x="758269" y="202714"/>
                </a:moveTo>
                <a:lnTo>
                  <a:pt x="749945" y="211038"/>
                </a:lnTo>
                <a:lnTo>
                  <a:pt x="776287" y="237380"/>
                </a:lnTo>
                <a:lnTo>
                  <a:pt x="749945" y="263722"/>
                </a:lnTo>
                <a:lnTo>
                  <a:pt x="758269" y="272046"/>
                </a:lnTo>
                <a:lnTo>
                  <a:pt x="784610" y="245704"/>
                </a:lnTo>
                <a:lnTo>
                  <a:pt x="810952" y="272046"/>
                </a:lnTo>
                <a:lnTo>
                  <a:pt x="819276" y="263722"/>
                </a:lnTo>
                <a:lnTo>
                  <a:pt x="792934" y="237380"/>
                </a:lnTo>
                <a:lnTo>
                  <a:pt x="819276" y="211038"/>
                </a:lnTo>
                <a:lnTo>
                  <a:pt x="810952" y="202714"/>
                </a:lnTo>
                <a:lnTo>
                  <a:pt x="784610" y="229056"/>
                </a:lnTo>
                <a:close/>
                <a:moveTo>
                  <a:pt x="126874" y="190598"/>
                </a:moveTo>
                <a:lnTo>
                  <a:pt x="118550" y="198922"/>
                </a:lnTo>
                <a:lnTo>
                  <a:pt x="144892" y="225264"/>
                </a:lnTo>
                <a:lnTo>
                  <a:pt x="118550" y="251606"/>
                </a:lnTo>
                <a:lnTo>
                  <a:pt x="126874" y="259930"/>
                </a:lnTo>
                <a:lnTo>
                  <a:pt x="153215" y="233588"/>
                </a:lnTo>
                <a:lnTo>
                  <a:pt x="179557" y="259930"/>
                </a:lnTo>
                <a:lnTo>
                  <a:pt x="187881" y="251606"/>
                </a:lnTo>
                <a:lnTo>
                  <a:pt x="161539" y="225264"/>
                </a:lnTo>
                <a:lnTo>
                  <a:pt x="187881" y="198922"/>
                </a:lnTo>
                <a:lnTo>
                  <a:pt x="179557" y="190598"/>
                </a:lnTo>
                <a:lnTo>
                  <a:pt x="153215" y="216940"/>
                </a:lnTo>
                <a:close/>
                <a:moveTo>
                  <a:pt x="613923" y="116196"/>
                </a:moveTo>
                <a:lnTo>
                  <a:pt x="600302" y="129817"/>
                </a:lnTo>
                <a:lnTo>
                  <a:pt x="643408" y="172923"/>
                </a:lnTo>
                <a:lnTo>
                  <a:pt x="600302" y="216029"/>
                </a:lnTo>
                <a:lnTo>
                  <a:pt x="613923" y="229650"/>
                </a:lnTo>
                <a:lnTo>
                  <a:pt x="657029" y="186544"/>
                </a:lnTo>
                <a:lnTo>
                  <a:pt x="700135" y="229650"/>
                </a:lnTo>
                <a:lnTo>
                  <a:pt x="713756" y="216029"/>
                </a:lnTo>
                <a:lnTo>
                  <a:pt x="670650" y="172923"/>
                </a:lnTo>
                <a:lnTo>
                  <a:pt x="713756" y="129817"/>
                </a:lnTo>
                <a:lnTo>
                  <a:pt x="700135" y="116196"/>
                </a:lnTo>
                <a:lnTo>
                  <a:pt x="657029" y="159302"/>
                </a:lnTo>
                <a:close/>
                <a:moveTo>
                  <a:pt x="386150" y="67666"/>
                </a:moveTo>
                <a:lnTo>
                  <a:pt x="386150" y="271879"/>
                </a:lnTo>
                <a:lnTo>
                  <a:pt x="406070" y="258438"/>
                </a:lnTo>
                <a:cubicBezTo>
                  <a:pt x="423072" y="251234"/>
                  <a:pt x="441757" y="247248"/>
                  <a:pt x="461356" y="247248"/>
                </a:cubicBezTo>
                <a:cubicBezTo>
                  <a:pt x="480955" y="247248"/>
                  <a:pt x="499639" y="251234"/>
                  <a:pt x="516642" y="258438"/>
                </a:cubicBezTo>
                <a:lnTo>
                  <a:pt x="536968" y="272153"/>
                </a:lnTo>
                <a:lnTo>
                  <a:pt x="536968" y="67666"/>
                </a:lnTo>
                <a:close/>
                <a:moveTo>
                  <a:pt x="262610" y="62202"/>
                </a:moveTo>
                <a:lnTo>
                  <a:pt x="248989" y="75823"/>
                </a:lnTo>
                <a:lnTo>
                  <a:pt x="292095" y="118929"/>
                </a:lnTo>
                <a:lnTo>
                  <a:pt x="248989" y="162035"/>
                </a:lnTo>
                <a:lnTo>
                  <a:pt x="262610" y="175656"/>
                </a:lnTo>
                <a:lnTo>
                  <a:pt x="305716" y="132550"/>
                </a:lnTo>
                <a:lnTo>
                  <a:pt x="348822" y="175656"/>
                </a:lnTo>
                <a:lnTo>
                  <a:pt x="362443" y="162035"/>
                </a:lnTo>
                <a:lnTo>
                  <a:pt x="319337" y="118929"/>
                </a:lnTo>
                <a:lnTo>
                  <a:pt x="362443" y="75823"/>
                </a:lnTo>
                <a:lnTo>
                  <a:pt x="348822" y="62202"/>
                </a:lnTo>
                <a:lnTo>
                  <a:pt x="305716" y="105308"/>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5" name="Freeform: Shape 354">
            <a:extLst>
              <a:ext uri="{FF2B5EF4-FFF2-40B4-BE49-F238E27FC236}">
                <a16:creationId xmlns:a16="http://schemas.microsoft.com/office/drawing/2014/main" id="{376E6A9F-273A-4CC1-B655-126F4718DC86}"/>
              </a:ext>
            </a:extLst>
          </p:cNvPr>
          <p:cNvSpPr/>
          <p:nvPr/>
        </p:nvSpPr>
        <p:spPr>
          <a:xfrm>
            <a:off x="4948879" y="4861449"/>
            <a:ext cx="917841" cy="922938"/>
          </a:xfrm>
          <a:custGeom>
            <a:avLst/>
            <a:gdLst>
              <a:gd name="connsiteX0" fmla="*/ 318014 w 917841"/>
              <a:gd name="connsiteY0" fmla="*/ 437985 h 922938"/>
              <a:gd name="connsiteX1" fmla="*/ 185211 w 917841"/>
              <a:gd name="connsiteY1" fmla="*/ 566327 h 922938"/>
              <a:gd name="connsiteX2" fmla="*/ 318014 w 917841"/>
              <a:gd name="connsiteY2" fmla="*/ 694668 h 922938"/>
              <a:gd name="connsiteX3" fmla="*/ 450816 w 917841"/>
              <a:gd name="connsiteY3" fmla="*/ 566327 h 922938"/>
              <a:gd name="connsiteX4" fmla="*/ 318014 w 917841"/>
              <a:gd name="connsiteY4" fmla="*/ 437985 h 922938"/>
              <a:gd name="connsiteX5" fmla="*/ 564119 w 917841"/>
              <a:gd name="connsiteY5" fmla="*/ 399391 h 922938"/>
              <a:gd name="connsiteX6" fmla="*/ 742146 w 917841"/>
              <a:gd name="connsiteY6" fmla="*/ 577418 h 922938"/>
              <a:gd name="connsiteX7" fmla="*/ 732013 w 917841"/>
              <a:gd name="connsiteY7" fmla="*/ 627608 h 922938"/>
              <a:gd name="connsiteX8" fmla="*/ 890860 w 917841"/>
              <a:gd name="connsiteY8" fmla="*/ 627608 h 922938"/>
              <a:gd name="connsiteX9" fmla="*/ 886674 w 917841"/>
              <a:gd name="connsiteY9" fmla="*/ 641094 h 922938"/>
              <a:gd name="connsiteX10" fmla="*/ 461469 w 917841"/>
              <a:gd name="connsiteY10" fmla="*/ 922938 h 922938"/>
              <a:gd name="connsiteX11" fmla="*/ 36265 w 917841"/>
              <a:gd name="connsiteY11" fmla="*/ 641094 h 922938"/>
              <a:gd name="connsiteX12" fmla="*/ 32079 w 917841"/>
              <a:gd name="connsiteY12" fmla="*/ 627608 h 922938"/>
              <a:gd name="connsiteX13" fmla="*/ 180068 w 917841"/>
              <a:gd name="connsiteY13" fmla="*/ 627608 h 922938"/>
              <a:gd name="connsiteX14" fmla="*/ 177463 w 917841"/>
              <a:gd name="connsiteY14" fmla="*/ 623874 h 922938"/>
              <a:gd name="connsiteX15" fmla="*/ 165566 w 917841"/>
              <a:gd name="connsiteY15" fmla="*/ 566925 h 922938"/>
              <a:gd name="connsiteX16" fmla="*/ 316958 w 917841"/>
              <a:gd name="connsiteY16" fmla="*/ 420620 h 922938"/>
              <a:gd name="connsiteX17" fmla="*/ 424008 w 917841"/>
              <a:gd name="connsiteY17" fmla="*/ 463472 h 922938"/>
              <a:gd name="connsiteX18" fmla="*/ 426013 w 917841"/>
              <a:gd name="connsiteY18" fmla="*/ 466347 h 922938"/>
              <a:gd name="connsiteX19" fmla="*/ 438235 w 917841"/>
              <a:gd name="connsiteY19" fmla="*/ 451534 h 922938"/>
              <a:gd name="connsiteX20" fmla="*/ 564119 w 917841"/>
              <a:gd name="connsiteY20" fmla="*/ 399391 h 922938"/>
              <a:gd name="connsiteX21" fmla="*/ 214171 w 917841"/>
              <a:gd name="connsiteY21" fmla="*/ 298545 h 922938"/>
              <a:gd name="connsiteX22" fmla="*/ 145218 w 917841"/>
              <a:gd name="connsiteY22" fmla="*/ 298546 h 922938"/>
              <a:gd name="connsiteX23" fmla="*/ 145218 w 917841"/>
              <a:gd name="connsiteY23" fmla="*/ 321530 h 922938"/>
              <a:gd name="connsiteX24" fmla="*/ 214171 w 917841"/>
              <a:gd name="connsiteY24" fmla="*/ 321531 h 922938"/>
              <a:gd name="connsiteX25" fmla="*/ 425017 w 917841"/>
              <a:gd name="connsiteY25" fmla="*/ 182916 h 922938"/>
              <a:gd name="connsiteX26" fmla="*/ 376259 w 917841"/>
              <a:gd name="connsiteY26" fmla="*/ 231674 h 922938"/>
              <a:gd name="connsiteX27" fmla="*/ 392512 w 917841"/>
              <a:gd name="connsiteY27" fmla="*/ 247927 h 922938"/>
              <a:gd name="connsiteX28" fmla="*/ 441270 w 917841"/>
              <a:gd name="connsiteY28" fmla="*/ 199169 h 922938"/>
              <a:gd name="connsiteX29" fmla="*/ 202899 w 917841"/>
              <a:gd name="connsiteY29" fmla="*/ 182540 h 922938"/>
              <a:gd name="connsiteX30" fmla="*/ 186646 w 917841"/>
              <a:gd name="connsiteY30" fmla="*/ 198793 h 922938"/>
              <a:gd name="connsiteX31" fmla="*/ 235403 w 917841"/>
              <a:gd name="connsiteY31" fmla="*/ 247550 h 922938"/>
              <a:gd name="connsiteX32" fmla="*/ 251656 w 917841"/>
              <a:gd name="connsiteY32" fmla="*/ 231297 h 922938"/>
              <a:gd name="connsiteX33" fmla="*/ 302280 w 917841"/>
              <a:gd name="connsiteY33" fmla="*/ 141484 h 922938"/>
              <a:gd name="connsiteX34" fmla="*/ 302280 w 917841"/>
              <a:gd name="connsiteY34" fmla="*/ 210437 h 922938"/>
              <a:gd name="connsiteX35" fmla="*/ 325265 w 917841"/>
              <a:gd name="connsiteY35" fmla="*/ 210437 h 922938"/>
              <a:gd name="connsiteX36" fmla="*/ 325264 w 917841"/>
              <a:gd name="connsiteY36" fmla="*/ 141484 h 922938"/>
              <a:gd name="connsiteX37" fmla="*/ 461469 w 917841"/>
              <a:gd name="connsiteY37" fmla="*/ 0 h 922938"/>
              <a:gd name="connsiteX38" fmla="*/ 913563 w 917841"/>
              <a:gd name="connsiteY38" fmla="*/ 368467 h 922938"/>
              <a:gd name="connsiteX39" fmla="*/ 917841 w 917841"/>
              <a:gd name="connsiteY39" fmla="*/ 410908 h 922938"/>
              <a:gd name="connsiteX40" fmla="*/ 913744 w 917841"/>
              <a:gd name="connsiteY40" fmla="*/ 407293 h 922938"/>
              <a:gd name="connsiteX41" fmla="*/ 793216 w 917841"/>
              <a:gd name="connsiteY41" fmla="*/ 323625 h 922938"/>
              <a:gd name="connsiteX42" fmla="*/ 633764 w 917841"/>
              <a:gd name="connsiteY42" fmla="*/ 276543 h 922938"/>
              <a:gd name="connsiteX43" fmla="*/ 580613 w 917841"/>
              <a:gd name="connsiteY43" fmla="*/ 271768 h 922938"/>
              <a:gd name="connsiteX44" fmla="*/ 554039 w 917841"/>
              <a:gd name="connsiteY44" fmla="*/ 271106 h 922938"/>
              <a:gd name="connsiteX45" fmla="*/ 462778 w 917841"/>
              <a:gd name="connsiteY45" fmla="*/ 277891 h 922938"/>
              <a:gd name="connsiteX46" fmla="*/ 394752 w 917841"/>
              <a:gd name="connsiteY46" fmla="*/ 293701 h 922938"/>
              <a:gd name="connsiteX47" fmla="*/ 391427 w 917841"/>
              <a:gd name="connsiteY47" fmla="*/ 277233 h 922938"/>
              <a:gd name="connsiteX48" fmla="*/ 313772 w 917841"/>
              <a:gd name="connsiteY48" fmla="*/ 225760 h 922938"/>
              <a:gd name="connsiteX49" fmla="*/ 229494 w 917841"/>
              <a:gd name="connsiteY49" fmla="*/ 310037 h 922938"/>
              <a:gd name="connsiteX50" fmla="*/ 236117 w 917841"/>
              <a:gd name="connsiteY50" fmla="*/ 342842 h 922938"/>
              <a:gd name="connsiteX51" fmla="*/ 250469 w 917841"/>
              <a:gd name="connsiteY51" fmla="*/ 364129 h 922938"/>
              <a:gd name="connsiteX52" fmla="*/ 238324 w 917841"/>
              <a:gd name="connsiteY52" fmla="*/ 372299 h 922938"/>
              <a:gd name="connsiteX53" fmla="*/ 236468 w 917841"/>
              <a:gd name="connsiteY53" fmla="*/ 373578 h 922938"/>
              <a:gd name="connsiteX54" fmla="*/ 235028 w 917841"/>
              <a:gd name="connsiteY54" fmla="*/ 372138 h 922938"/>
              <a:gd name="connsiteX55" fmla="*/ 227220 w 917841"/>
              <a:gd name="connsiteY55" fmla="*/ 379947 h 922938"/>
              <a:gd name="connsiteX56" fmla="*/ 225386 w 917841"/>
              <a:gd name="connsiteY56" fmla="*/ 381209 h 922938"/>
              <a:gd name="connsiteX57" fmla="*/ 39695 w 917841"/>
              <a:gd name="connsiteY57" fmla="*/ 457309 h 922938"/>
              <a:gd name="connsiteX58" fmla="*/ 402 w 917841"/>
              <a:gd name="connsiteY58" fmla="*/ 465453 h 922938"/>
              <a:gd name="connsiteX59" fmla="*/ 0 w 917841"/>
              <a:gd name="connsiteY59" fmla="*/ 461469 h 922938"/>
              <a:gd name="connsiteX60" fmla="*/ 461469 w 917841"/>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17841" h="922938">
                <a:moveTo>
                  <a:pt x="318014" y="437985"/>
                </a:moveTo>
                <a:cubicBezTo>
                  <a:pt x="244669" y="437985"/>
                  <a:pt x="185211" y="495446"/>
                  <a:pt x="185211" y="566327"/>
                </a:cubicBezTo>
                <a:cubicBezTo>
                  <a:pt x="185211" y="637208"/>
                  <a:pt x="244669" y="694668"/>
                  <a:pt x="318014" y="694668"/>
                </a:cubicBezTo>
                <a:cubicBezTo>
                  <a:pt x="391358" y="694668"/>
                  <a:pt x="450816" y="637208"/>
                  <a:pt x="450816" y="566327"/>
                </a:cubicBezTo>
                <a:cubicBezTo>
                  <a:pt x="450816" y="495446"/>
                  <a:pt x="391358" y="437985"/>
                  <a:pt x="318014" y="437985"/>
                </a:cubicBezTo>
                <a:close/>
                <a:moveTo>
                  <a:pt x="564119" y="399391"/>
                </a:moveTo>
                <a:cubicBezTo>
                  <a:pt x="662440" y="399391"/>
                  <a:pt x="742146" y="479097"/>
                  <a:pt x="742146" y="577418"/>
                </a:cubicBezTo>
                <a:lnTo>
                  <a:pt x="732013" y="627608"/>
                </a:lnTo>
                <a:lnTo>
                  <a:pt x="890860" y="627608"/>
                </a:lnTo>
                <a:lnTo>
                  <a:pt x="886674" y="641094"/>
                </a:lnTo>
                <a:cubicBezTo>
                  <a:pt x="816619" y="806722"/>
                  <a:pt x="652616" y="922938"/>
                  <a:pt x="461469" y="922938"/>
                </a:cubicBezTo>
                <a:cubicBezTo>
                  <a:pt x="270323" y="922938"/>
                  <a:pt x="106320" y="806722"/>
                  <a:pt x="36265" y="641094"/>
                </a:cubicBezTo>
                <a:lnTo>
                  <a:pt x="32079" y="627608"/>
                </a:lnTo>
                <a:lnTo>
                  <a:pt x="180068" y="627608"/>
                </a:lnTo>
                <a:lnTo>
                  <a:pt x="177463" y="623874"/>
                </a:lnTo>
                <a:cubicBezTo>
                  <a:pt x="169802" y="606370"/>
                  <a:pt x="165566" y="587126"/>
                  <a:pt x="165566" y="566925"/>
                </a:cubicBezTo>
                <a:cubicBezTo>
                  <a:pt x="165566" y="486123"/>
                  <a:pt x="233346" y="420620"/>
                  <a:pt x="316958" y="420620"/>
                </a:cubicBezTo>
                <a:cubicBezTo>
                  <a:pt x="358763" y="420620"/>
                  <a:pt x="396611" y="436996"/>
                  <a:pt x="424008" y="463472"/>
                </a:cubicBezTo>
                <a:lnTo>
                  <a:pt x="426013" y="466347"/>
                </a:lnTo>
                <a:lnTo>
                  <a:pt x="438235" y="451534"/>
                </a:lnTo>
                <a:cubicBezTo>
                  <a:pt x="470452" y="419318"/>
                  <a:pt x="514958" y="399391"/>
                  <a:pt x="564119" y="399391"/>
                </a:cubicBezTo>
                <a:close/>
                <a:moveTo>
                  <a:pt x="214171" y="298545"/>
                </a:moveTo>
                <a:lnTo>
                  <a:pt x="145218" y="298546"/>
                </a:lnTo>
                <a:lnTo>
                  <a:pt x="145218" y="321530"/>
                </a:lnTo>
                <a:lnTo>
                  <a:pt x="214171" y="321531"/>
                </a:lnTo>
                <a:close/>
                <a:moveTo>
                  <a:pt x="425017" y="182916"/>
                </a:moveTo>
                <a:lnTo>
                  <a:pt x="376259" y="231674"/>
                </a:lnTo>
                <a:lnTo>
                  <a:pt x="392512" y="247927"/>
                </a:lnTo>
                <a:lnTo>
                  <a:pt x="441270" y="199169"/>
                </a:lnTo>
                <a:close/>
                <a:moveTo>
                  <a:pt x="202899" y="182540"/>
                </a:moveTo>
                <a:lnTo>
                  <a:pt x="186646" y="198793"/>
                </a:lnTo>
                <a:lnTo>
                  <a:pt x="235403" y="247550"/>
                </a:lnTo>
                <a:lnTo>
                  <a:pt x="251656" y="231297"/>
                </a:lnTo>
                <a:close/>
                <a:moveTo>
                  <a:pt x="302280" y="141484"/>
                </a:moveTo>
                <a:lnTo>
                  <a:pt x="302280" y="210437"/>
                </a:lnTo>
                <a:lnTo>
                  <a:pt x="325265" y="210437"/>
                </a:lnTo>
                <a:lnTo>
                  <a:pt x="325264" y="141484"/>
                </a:lnTo>
                <a:close/>
                <a:moveTo>
                  <a:pt x="461469" y="0"/>
                </a:moveTo>
                <a:cubicBezTo>
                  <a:pt x="684473" y="0"/>
                  <a:pt x="870533" y="158184"/>
                  <a:pt x="913563" y="368467"/>
                </a:cubicBezTo>
                <a:lnTo>
                  <a:pt x="917841" y="410908"/>
                </a:lnTo>
                <a:lnTo>
                  <a:pt x="913744" y="407293"/>
                </a:lnTo>
                <a:cubicBezTo>
                  <a:pt x="890396" y="387163"/>
                  <a:pt x="838089" y="344315"/>
                  <a:pt x="793216" y="323625"/>
                </a:cubicBezTo>
                <a:cubicBezTo>
                  <a:pt x="743033" y="299226"/>
                  <a:pt x="689152" y="283316"/>
                  <a:pt x="633764" y="276543"/>
                </a:cubicBezTo>
                <a:lnTo>
                  <a:pt x="580613" y="271768"/>
                </a:lnTo>
                <a:cubicBezTo>
                  <a:pt x="571577" y="271768"/>
                  <a:pt x="562542" y="271106"/>
                  <a:pt x="554039" y="271106"/>
                </a:cubicBezTo>
                <a:cubicBezTo>
                  <a:pt x="522880" y="271106"/>
                  <a:pt x="492301" y="273419"/>
                  <a:pt x="462778" y="277891"/>
                </a:cubicBezTo>
                <a:lnTo>
                  <a:pt x="394752" y="293701"/>
                </a:lnTo>
                <a:lnTo>
                  <a:pt x="391427" y="277233"/>
                </a:lnTo>
                <a:cubicBezTo>
                  <a:pt x="378633" y="246985"/>
                  <a:pt x="348681" y="225760"/>
                  <a:pt x="313772" y="225760"/>
                </a:cubicBezTo>
                <a:cubicBezTo>
                  <a:pt x="267227" y="225760"/>
                  <a:pt x="229494" y="263493"/>
                  <a:pt x="229494" y="310037"/>
                </a:cubicBezTo>
                <a:cubicBezTo>
                  <a:pt x="229494" y="321674"/>
                  <a:pt x="231853" y="332759"/>
                  <a:pt x="236117" y="342842"/>
                </a:cubicBezTo>
                <a:lnTo>
                  <a:pt x="250469" y="364129"/>
                </a:lnTo>
                <a:lnTo>
                  <a:pt x="238324" y="372299"/>
                </a:lnTo>
                <a:lnTo>
                  <a:pt x="236468" y="373578"/>
                </a:lnTo>
                <a:lnTo>
                  <a:pt x="235028" y="372138"/>
                </a:lnTo>
                <a:lnTo>
                  <a:pt x="227220" y="379947"/>
                </a:lnTo>
                <a:lnTo>
                  <a:pt x="225386" y="381209"/>
                </a:lnTo>
                <a:cubicBezTo>
                  <a:pt x="200246" y="397438"/>
                  <a:pt x="138459" y="432420"/>
                  <a:pt x="39695" y="457309"/>
                </a:cubicBezTo>
                <a:lnTo>
                  <a:pt x="402" y="465453"/>
                </a:lnTo>
                <a:lnTo>
                  <a:pt x="0" y="461469"/>
                </a:ln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4" name="Freeform: Shape 333" descr="Speech with solid fill">
            <a:extLst>
              <a:ext uri="{FF2B5EF4-FFF2-40B4-BE49-F238E27FC236}">
                <a16:creationId xmlns:a16="http://schemas.microsoft.com/office/drawing/2014/main" id="{47ED3026-7D2B-40A9-BE6A-544BD3A49357}"/>
              </a:ext>
            </a:extLst>
          </p:cNvPr>
          <p:cNvSpPr/>
          <p:nvPr/>
        </p:nvSpPr>
        <p:spPr>
          <a:xfrm flipH="1">
            <a:off x="3160722" y="4960534"/>
            <a:ext cx="340750" cy="310685"/>
          </a:xfrm>
          <a:custGeom>
            <a:avLst/>
            <a:gdLst>
              <a:gd name="connsiteX0" fmla="*/ 242949 w 469461"/>
              <a:gd name="connsiteY0" fmla="*/ 235127 h 428039"/>
              <a:gd name="connsiteX1" fmla="*/ 259515 w 469461"/>
              <a:gd name="connsiteY1" fmla="*/ 241969 h 428039"/>
              <a:gd name="connsiteX2" fmla="*/ 259550 w 469461"/>
              <a:gd name="connsiteY2" fmla="*/ 242003 h 428039"/>
              <a:gd name="connsiteX3" fmla="*/ 264572 w 469461"/>
              <a:gd name="connsiteY3" fmla="*/ 249498 h 428039"/>
              <a:gd name="connsiteX4" fmla="*/ 266403 w 469461"/>
              <a:gd name="connsiteY4" fmla="*/ 258639 h 428039"/>
              <a:gd name="connsiteX5" fmla="*/ 264566 w 469461"/>
              <a:gd name="connsiteY5" fmla="*/ 267737 h 428039"/>
              <a:gd name="connsiteX6" fmla="*/ 252055 w 469461"/>
              <a:gd name="connsiteY6" fmla="*/ 280181 h 428039"/>
              <a:gd name="connsiteX7" fmla="*/ 242918 w 469461"/>
              <a:gd name="connsiteY7" fmla="*/ 282021 h 428039"/>
              <a:gd name="connsiteX8" fmla="*/ 233819 w 469461"/>
              <a:gd name="connsiteY8" fmla="*/ 280184 h 428039"/>
              <a:gd name="connsiteX9" fmla="*/ 221385 w 469461"/>
              <a:gd name="connsiteY9" fmla="*/ 267747 h 428039"/>
              <a:gd name="connsiteX10" fmla="*/ 219544 w 469461"/>
              <a:gd name="connsiteY10" fmla="*/ 258648 h 428039"/>
              <a:gd name="connsiteX11" fmla="*/ 221378 w 469461"/>
              <a:gd name="connsiteY11" fmla="*/ 249508 h 428039"/>
              <a:gd name="connsiteX12" fmla="*/ 226397 w 469461"/>
              <a:gd name="connsiteY12" fmla="*/ 242003 h 428039"/>
              <a:gd name="connsiteX13" fmla="*/ 242949 w 469461"/>
              <a:gd name="connsiteY13" fmla="*/ 235127 h 428039"/>
              <a:gd name="connsiteX14" fmla="*/ 253027 w 469461"/>
              <a:gd name="connsiteY14" fmla="*/ 20842 h 428039"/>
              <a:gd name="connsiteX15" fmla="*/ 325024 w 469461"/>
              <a:gd name="connsiteY15" fmla="*/ 101479 h 428039"/>
              <a:gd name="connsiteX16" fmla="*/ 286686 w 469461"/>
              <a:gd name="connsiteY16" fmla="*/ 101479 h 428039"/>
              <a:gd name="connsiteX17" fmla="*/ 243574 w 469461"/>
              <a:gd name="connsiteY17" fmla="*/ 58363 h 428039"/>
              <a:gd name="connsiteX18" fmla="*/ 200459 w 469461"/>
              <a:gd name="connsiteY18" fmla="*/ 101476 h 428039"/>
              <a:gd name="connsiteX19" fmla="*/ 220675 w 469461"/>
              <a:gd name="connsiteY19" fmla="*/ 138009 h 428039"/>
              <a:gd name="connsiteX20" fmla="*/ 262751 w 469461"/>
              <a:gd name="connsiteY20" fmla="*/ 212495 h 428039"/>
              <a:gd name="connsiteX21" fmla="*/ 224413 w 469461"/>
              <a:gd name="connsiteY21" fmla="*/ 212495 h 428039"/>
              <a:gd name="connsiteX22" fmla="*/ 200267 w 469461"/>
              <a:gd name="connsiteY22" fmla="*/ 170461 h 428039"/>
              <a:gd name="connsiteX23" fmla="*/ 162642 w 469461"/>
              <a:gd name="connsiteY23" fmla="*/ 92288 h 428039"/>
              <a:gd name="connsiteX24" fmla="*/ 253027 w 469461"/>
              <a:gd name="connsiteY24" fmla="*/ 20842 h 428039"/>
              <a:gd name="connsiteX25" fmla="*/ 445988 w 469461"/>
              <a:gd name="connsiteY25" fmla="*/ 0 h 428039"/>
              <a:gd name="connsiteX26" fmla="*/ 23473 w 469461"/>
              <a:gd name="connsiteY26" fmla="*/ 0 h 428039"/>
              <a:gd name="connsiteX27" fmla="*/ 0 w 469461"/>
              <a:gd name="connsiteY27" fmla="*/ 23473 h 428039"/>
              <a:gd name="connsiteX28" fmla="*/ 0 w 469461"/>
              <a:gd name="connsiteY28" fmla="*/ 308603 h 428039"/>
              <a:gd name="connsiteX29" fmla="*/ 23473 w 469461"/>
              <a:gd name="connsiteY29" fmla="*/ 332076 h 428039"/>
              <a:gd name="connsiteX30" fmla="*/ 281677 w 469461"/>
              <a:gd name="connsiteY30" fmla="*/ 332076 h 428039"/>
              <a:gd name="connsiteX31" fmla="*/ 375569 w 469461"/>
              <a:gd name="connsiteY31" fmla="*/ 428039 h 428039"/>
              <a:gd name="connsiteX32" fmla="*/ 375569 w 469461"/>
              <a:gd name="connsiteY32" fmla="*/ 332766 h 428039"/>
              <a:gd name="connsiteX33" fmla="*/ 445988 w 469461"/>
              <a:gd name="connsiteY33" fmla="*/ 332766 h 428039"/>
              <a:gd name="connsiteX34" fmla="*/ 469461 w 469461"/>
              <a:gd name="connsiteY34" fmla="*/ 309293 h 428039"/>
              <a:gd name="connsiteX35" fmla="*/ 469461 w 469461"/>
              <a:gd name="connsiteY35" fmla="*/ 24164 h 428039"/>
              <a:gd name="connsiteX36" fmla="*/ 445988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42949" y="235127"/>
                </a:moveTo>
                <a:cubicBezTo>
                  <a:pt x="248942" y="235121"/>
                  <a:pt x="254937" y="237401"/>
                  <a:pt x="259515" y="241969"/>
                </a:cubicBezTo>
                <a:cubicBezTo>
                  <a:pt x="259527" y="241980"/>
                  <a:pt x="259538" y="241992"/>
                  <a:pt x="259550" y="242003"/>
                </a:cubicBezTo>
                <a:cubicBezTo>
                  <a:pt x="261692" y="244154"/>
                  <a:pt x="263398" y="246699"/>
                  <a:pt x="264572" y="249498"/>
                </a:cubicBezTo>
                <a:cubicBezTo>
                  <a:pt x="265794" y="252390"/>
                  <a:pt x="266417" y="255499"/>
                  <a:pt x="266403" y="258639"/>
                </a:cubicBezTo>
                <a:cubicBezTo>
                  <a:pt x="266420" y="261765"/>
                  <a:pt x="265795" y="264862"/>
                  <a:pt x="264566" y="267737"/>
                </a:cubicBezTo>
                <a:cubicBezTo>
                  <a:pt x="262177" y="273357"/>
                  <a:pt x="257688" y="277822"/>
                  <a:pt x="252055" y="280181"/>
                </a:cubicBezTo>
                <a:cubicBezTo>
                  <a:pt x="249164" y="281403"/>
                  <a:pt x="246056" y="282029"/>
                  <a:pt x="242918" y="282021"/>
                </a:cubicBezTo>
                <a:cubicBezTo>
                  <a:pt x="239791" y="282037"/>
                  <a:pt x="236694" y="281412"/>
                  <a:pt x="233819" y="280184"/>
                </a:cubicBezTo>
                <a:cubicBezTo>
                  <a:pt x="228226" y="277796"/>
                  <a:pt x="223772" y="273340"/>
                  <a:pt x="221385" y="267747"/>
                </a:cubicBezTo>
                <a:cubicBezTo>
                  <a:pt x="220156" y="264872"/>
                  <a:pt x="219530" y="261775"/>
                  <a:pt x="219544" y="258648"/>
                </a:cubicBezTo>
                <a:cubicBezTo>
                  <a:pt x="219533" y="255509"/>
                  <a:pt x="220157" y="252400"/>
                  <a:pt x="221378" y="249508"/>
                </a:cubicBezTo>
                <a:cubicBezTo>
                  <a:pt x="222551" y="246706"/>
                  <a:pt x="224256" y="244157"/>
                  <a:pt x="226397" y="242003"/>
                </a:cubicBezTo>
                <a:cubicBezTo>
                  <a:pt x="230965" y="237426"/>
                  <a:pt x="236956" y="235134"/>
                  <a:pt x="242949" y="235127"/>
                </a:cubicBezTo>
                <a:close/>
                <a:moveTo>
                  <a:pt x="253027" y="20842"/>
                </a:moveTo>
                <a:cubicBezTo>
                  <a:pt x="293971" y="25634"/>
                  <a:pt x="324883" y="60256"/>
                  <a:pt x="325024" y="101479"/>
                </a:cubicBezTo>
                <a:lnTo>
                  <a:pt x="286686" y="101479"/>
                </a:lnTo>
                <a:cubicBezTo>
                  <a:pt x="286687" y="77668"/>
                  <a:pt x="267385" y="58364"/>
                  <a:pt x="243574" y="58363"/>
                </a:cubicBezTo>
                <a:cubicBezTo>
                  <a:pt x="219763" y="58362"/>
                  <a:pt x="200460" y="77664"/>
                  <a:pt x="200459" y="101476"/>
                </a:cubicBezTo>
                <a:cubicBezTo>
                  <a:pt x="200458" y="116322"/>
                  <a:pt x="208096" y="130124"/>
                  <a:pt x="220675" y="138009"/>
                </a:cubicBezTo>
                <a:cubicBezTo>
                  <a:pt x="246636" y="153892"/>
                  <a:pt x="262548" y="182062"/>
                  <a:pt x="262751" y="212495"/>
                </a:cubicBezTo>
                <a:lnTo>
                  <a:pt x="224413" y="212495"/>
                </a:lnTo>
                <a:cubicBezTo>
                  <a:pt x="224169" y="195253"/>
                  <a:pt x="215038" y="179359"/>
                  <a:pt x="200267" y="170461"/>
                </a:cubicBezTo>
                <a:cubicBezTo>
                  <a:pt x="173673" y="153863"/>
                  <a:pt x="159024" y="123427"/>
                  <a:pt x="162642" y="92288"/>
                </a:cubicBezTo>
                <a:cubicBezTo>
                  <a:pt x="167872" y="47599"/>
                  <a:pt x="208338" y="15612"/>
                  <a:pt x="253027" y="20842"/>
                </a:cubicBez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grpSp>
        <p:nvGrpSpPr>
          <p:cNvPr id="75" name="Group 74">
            <a:extLst>
              <a:ext uri="{FF2B5EF4-FFF2-40B4-BE49-F238E27FC236}">
                <a16:creationId xmlns:a16="http://schemas.microsoft.com/office/drawing/2014/main" id="{1D5FB590-2BD5-4820-872D-E371ED6E4871}"/>
              </a:ext>
            </a:extLst>
          </p:cNvPr>
          <p:cNvGrpSpPr/>
          <p:nvPr/>
        </p:nvGrpSpPr>
        <p:grpSpPr>
          <a:xfrm>
            <a:off x="5943462" y="4863591"/>
            <a:ext cx="922937" cy="1037458"/>
            <a:chOff x="5943462" y="4878831"/>
            <a:chExt cx="922937" cy="1037458"/>
          </a:xfrm>
        </p:grpSpPr>
        <p:sp>
          <p:nvSpPr>
            <p:cNvPr id="330" name="Oval 329">
              <a:extLst>
                <a:ext uri="{FF2B5EF4-FFF2-40B4-BE49-F238E27FC236}">
                  <a16:creationId xmlns:a16="http://schemas.microsoft.com/office/drawing/2014/main" id="{858263FE-A9A7-4CA1-AC3E-82D94AAC3979}"/>
                </a:ext>
              </a:extLst>
            </p:cNvPr>
            <p:cNvSpPr/>
            <p:nvPr/>
          </p:nvSpPr>
          <p:spPr>
            <a:xfrm>
              <a:off x="5943462" y="4878831"/>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6" name="Picture 355" descr="Icon&#10;&#10;Description automatically generated">
              <a:extLst>
                <a:ext uri="{FF2B5EF4-FFF2-40B4-BE49-F238E27FC236}">
                  <a16:creationId xmlns:a16="http://schemas.microsoft.com/office/drawing/2014/main" id="{7DF065D9-6EEC-4666-B26F-FAECF38CE091}"/>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55743" y="4922360"/>
              <a:ext cx="275597" cy="275597"/>
            </a:xfrm>
            <a:prstGeom prst="rect">
              <a:avLst/>
            </a:prstGeom>
          </p:spPr>
        </p:pic>
        <p:sp>
          <p:nvSpPr>
            <p:cNvPr id="357" name="Freeform: Shape 356">
              <a:extLst>
                <a:ext uri="{FF2B5EF4-FFF2-40B4-BE49-F238E27FC236}">
                  <a16:creationId xmlns:a16="http://schemas.microsoft.com/office/drawing/2014/main" id="{939B5D25-E016-4790-A937-0749A1486EFB}"/>
                </a:ext>
              </a:extLst>
            </p:cNvPr>
            <p:cNvSpPr/>
            <p:nvPr/>
          </p:nvSpPr>
          <p:spPr>
            <a:xfrm>
              <a:off x="6223429" y="5211885"/>
              <a:ext cx="344375" cy="704404"/>
            </a:xfrm>
            <a:custGeom>
              <a:avLst/>
              <a:gdLst>
                <a:gd name="connsiteX0" fmla="*/ 380830 w 419100"/>
                <a:gd name="connsiteY0" fmla="*/ 460262 h 857250"/>
                <a:gd name="connsiteX1" fmla="*/ 356740 w 419100"/>
                <a:gd name="connsiteY1" fmla="*/ 483122 h 857250"/>
                <a:gd name="connsiteX2" fmla="*/ 380830 w 419100"/>
                <a:gd name="connsiteY2" fmla="*/ 505982 h 857250"/>
                <a:gd name="connsiteX3" fmla="*/ 404920 w 419100"/>
                <a:gd name="connsiteY3" fmla="*/ 483122 h 857250"/>
                <a:gd name="connsiteX4" fmla="*/ 380830 w 419100"/>
                <a:gd name="connsiteY4" fmla="*/ 460262 h 857250"/>
                <a:gd name="connsiteX5" fmla="*/ 36913 w 419100"/>
                <a:gd name="connsiteY5" fmla="*/ 454642 h 857250"/>
                <a:gd name="connsiteX6" fmla="*/ 12823 w 419100"/>
                <a:gd name="connsiteY6" fmla="*/ 477502 h 857250"/>
                <a:gd name="connsiteX7" fmla="*/ 36913 w 419100"/>
                <a:gd name="connsiteY7" fmla="*/ 500362 h 857250"/>
                <a:gd name="connsiteX8" fmla="*/ 61003 w 419100"/>
                <a:gd name="connsiteY8" fmla="*/ 477502 h 857250"/>
                <a:gd name="connsiteX9" fmla="*/ 36913 w 419100"/>
                <a:gd name="connsiteY9" fmla="*/ 454642 h 857250"/>
                <a:gd name="connsiteX10" fmla="*/ 209550 w 419100"/>
                <a:gd name="connsiteY10" fmla="*/ 171450 h 857250"/>
                <a:gd name="connsiteX11" fmla="*/ 272415 w 419100"/>
                <a:gd name="connsiteY11" fmla="*/ 179070 h 857250"/>
                <a:gd name="connsiteX12" fmla="*/ 352425 w 419100"/>
                <a:gd name="connsiteY12" fmla="*/ 220980 h 857250"/>
                <a:gd name="connsiteX13" fmla="*/ 363855 w 419100"/>
                <a:gd name="connsiteY13" fmla="*/ 241935 h 857250"/>
                <a:gd name="connsiteX14" fmla="*/ 417195 w 419100"/>
                <a:gd name="connsiteY14" fmla="*/ 468630 h 857250"/>
                <a:gd name="connsiteX15" fmla="*/ 419100 w 419100"/>
                <a:gd name="connsiteY15" fmla="*/ 478155 h 857250"/>
                <a:gd name="connsiteX16" fmla="*/ 381000 w 419100"/>
                <a:gd name="connsiteY16" fmla="*/ 516255 h 857250"/>
                <a:gd name="connsiteX17" fmla="*/ 344805 w 419100"/>
                <a:gd name="connsiteY17" fmla="*/ 487680 h 857250"/>
                <a:gd name="connsiteX18" fmla="*/ 304800 w 419100"/>
                <a:gd name="connsiteY18" fmla="*/ 321945 h 857250"/>
                <a:gd name="connsiteX19" fmla="*/ 304800 w 419100"/>
                <a:gd name="connsiteY19" fmla="*/ 857250 h 857250"/>
                <a:gd name="connsiteX20" fmla="*/ 228600 w 419100"/>
                <a:gd name="connsiteY20" fmla="*/ 857250 h 857250"/>
                <a:gd name="connsiteX21" fmla="*/ 228600 w 419100"/>
                <a:gd name="connsiteY21" fmla="*/ 514350 h 857250"/>
                <a:gd name="connsiteX22" fmla="*/ 190500 w 419100"/>
                <a:gd name="connsiteY22" fmla="*/ 514350 h 857250"/>
                <a:gd name="connsiteX23" fmla="*/ 190500 w 419100"/>
                <a:gd name="connsiteY23" fmla="*/ 857250 h 857250"/>
                <a:gd name="connsiteX24" fmla="*/ 114300 w 419100"/>
                <a:gd name="connsiteY24" fmla="*/ 857250 h 857250"/>
                <a:gd name="connsiteX25" fmla="*/ 114300 w 419100"/>
                <a:gd name="connsiteY25" fmla="*/ 323850 h 857250"/>
                <a:gd name="connsiteX26" fmla="*/ 74295 w 419100"/>
                <a:gd name="connsiteY26" fmla="*/ 489585 h 857250"/>
                <a:gd name="connsiteX27" fmla="*/ 38100 w 419100"/>
                <a:gd name="connsiteY27" fmla="*/ 518160 h 857250"/>
                <a:gd name="connsiteX28" fmla="*/ 0 w 419100"/>
                <a:gd name="connsiteY28" fmla="*/ 480060 h 857250"/>
                <a:gd name="connsiteX29" fmla="*/ 1905 w 419100"/>
                <a:gd name="connsiteY29" fmla="*/ 470535 h 857250"/>
                <a:gd name="connsiteX30" fmla="*/ 55245 w 419100"/>
                <a:gd name="connsiteY30" fmla="*/ 243840 h 857250"/>
                <a:gd name="connsiteX31" fmla="*/ 66675 w 419100"/>
                <a:gd name="connsiteY31" fmla="*/ 222885 h 857250"/>
                <a:gd name="connsiteX32" fmla="*/ 146685 w 419100"/>
                <a:gd name="connsiteY32" fmla="*/ 180975 h 857250"/>
                <a:gd name="connsiteX33" fmla="*/ 209550 w 419100"/>
                <a:gd name="connsiteY33" fmla="*/ 171450 h 857250"/>
                <a:gd name="connsiteX34" fmla="*/ 209550 w 419100"/>
                <a:gd name="connsiteY34" fmla="*/ 0 h 857250"/>
                <a:gd name="connsiteX35" fmla="*/ 285750 w 419100"/>
                <a:gd name="connsiteY35" fmla="*/ 76200 h 857250"/>
                <a:gd name="connsiteX36" fmla="*/ 209550 w 419100"/>
                <a:gd name="connsiteY36" fmla="*/ 152400 h 857250"/>
                <a:gd name="connsiteX37" fmla="*/ 133350 w 419100"/>
                <a:gd name="connsiteY37" fmla="*/ 76200 h 857250"/>
                <a:gd name="connsiteX38" fmla="*/ 209550 w 419100"/>
                <a:gd name="connsiteY38"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100" h="857250">
                  <a:moveTo>
                    <a:pt x="380830" y="460262"/>
                  </a:moveTo>
                  <a:cubicBezTo>
                    <a:pt x="367525" y="460262"/>
                    <a:pt x="356740" y="470497"/>
                    <a:pt x="356740" y="483122"/>
                  </a:cubicBezTo>
                  <a:cubicBezTo>
                    <a:pt x="356740" y="495747"/>
                    <a:pt x="367525" y="505982"/>
                    <a:pt x="380830" y="505982"/>
                  </a:cubicBezTo>
                  <a:cubicBezTo>
                    <a:pt x="394135" y="505982"/>
                    <a:pt x="404920" y="495747"/>
                    <a:pt x="404920" y="483122"/>
                  </a:cubicBezTo>
                  <a:cubicBezTo>
                    <a:pt x="404920" y="470497"/>
                    <a:pt x="394135" y="460262"/>
                    <a:pt x="380830" y="460262"/>
                  </a:cubicBezTo>
                  <a:close/>
                  <a:moveTo>
                    <a:pt x="36913" y="454642"/>
                  </a:moveTo>
                  <a:cubicBezTo>
                    <a:pt x="23608" y="454642"/>
                    <a:pt x="12823" y="464877"/>
                    <a:pt x="12823" y="477502"/>
                  </a:cubicBezTo>
                  <a:cubicBezTo>
                    <a:pt x="12823" y="490127"/>
                    <a:pt x="23608" y="500362"/>
                    <a:pt x="36913" y="500362"/>
                  </a:cubicBezTo>
                  <a:cubicBezTo>
                    <a:pt x="50218" y="500362"/>
                    <a:pt x="61003" y="490127"/>
                    <a:pt x="61003" y="477502"/>
                  </a:cubicBezTo>
                  <a:cubicBezTo>
                    <a:pt x="61003" y="464877"/>
                    <a:pt x="50218" y="454642"/>
                    <a:pt x="36913" y="454642"/>
                  </a:cubicBezTo>
                  <a:close/>
                  <a:moveTo>
                    <a:pt x="209550" y="171450"/>
                  </a:moveTo>
                  <a:cubicBezTo>
                    <a:pt x="230505" y="171450"/>
                    <a:pt x="251460" y="175260"/>
                    <a:pt x="272415" y="179070"/>
                  </a:cubicBezTo>
                  <a:cubicBezTo>
                    <a:pt x="302895" y="188595"/>
                    <a:pt x="329565" y="201930"/>
                    <a:pt x="352425" y="220980"/>
                  </a:cubicBezTo>
                  <a:cubicBezTo>
                    <a:pt x="358140" y="226695"/>
                    <a:pt x="361950" y="234315"/>
                    <a:pt x="363855" y="241935"/>
                  </a:cubicBezTo>
                  <a:lnTo>
                    <a:pt x="417195" y="468630"/>
                  </a:lnTo>
                  <a:cubicBezTo>
                    <a:pt x="417195" y="470535"/>
                    <a:pt x="419100" y="474345"/>
                    <a:pt x="419100" y="478155"/>
                  </a:cubicBezTo>
                  <a:cubicBezTo>
                    <a:pt x="419100" y="499110"/>
                    <a:pt x="401955" y="516255"/>
                    <a:pt x="381000" y="516255"/>
                  </a:cubicBezTo>
                  <a:cubicBezTo>
                    <a:pt x="363855" y="516255"/>
                    <a:pt x="348615" y="502920"/>
                    <a:pt x="344805" y="487680"/>
                  </a:cubicBezTo>
                  <a:lnTo>
                    <a:pt x="304800" y="321945"/>
                  </a:lnTo>
                  <a:lnTo>
                    <a:pt x="304800" y="857250"/>
                  </a:lnTo>
                  <a:lnTo>
                    <a:pt x="228600" y="857250"/>
                  </a:lnTo>
                  <a:lnTo>
                    <a:pt x="228600" y="514350"/>
                  </a:lnTo>
                  <a:lnTo>
                    <a:pt x="190500" y="514350"/>
                  </a:lnTo>
                  <a:lnTo>
                    <a:pt x="190500" y="857250"/>
                  </a:lnTo>
                  <a:lnTo>
                    <a:pt x="114300" y="857250"/>
                  </a:lnTo>
                  <a:lnTo>
                    <a:pt x="114300" y="323850"/>
                  </a:lnTo>
                  <a:lnTo>
                    <a:pt x="74295" y="489585"/>
                  </a:lnTo>
                  <a:cubicBezTo>
                    <a:pt x="70485" y="504825"/>
                    <a:pt x="55245" y="518160"/>
                    <a:pt x="38100" y="518160"/>
                  </a:cubicBezTo>
                  <a:cubicBezTo>
                    <a:pt x="17145" y="518160"/>
                    <a:pt x="0" y="501015"/>
                    <a:pt x="0" y="480060"/>
                  </a:cubicBezTo>
                  <a:cubicBezTo>
                    <a:pt x="0" y="476250"/>
                    <a:pt x="1905" y="472440"/>
                    <a:pt x="1905" y="470535"/>
                  </a:cubicBezTo>
                  <a:lnTo>
                    <a:pt x="55245" y="243840"/>
                  </a:lnTo>
                  <a:cubicBezTo>
                    <a:pt x="57150" y="236220"/>
                    <a:pt x="60960" y="228600"/>
                    <a:pt x="66675" y="222885"/>
                  </a:cubicBezTo>
                  <a:cubicBezTo>
                    <a:pt x="89535" y="203835"/>
                    <a:pt x="116205" y="188595"/>
                    <a:pt x="146685" y="180975"/>
                  </a:cubicBezTo>
                  <a:cubicBezTo>
                    <a:pt x="167640" y="175260"/>
                    <a:pt x="188595" y="171450"/>
                    <a:pt x="209550" y="171450"/>
                  </a:cubicBezTo>
                  <a:close/>
                  <a:moveTo>
                    <a:pt x="209550" y="0"/>
                  </a:moveTo>
                  <a:cubicBezTo>
                    <a:pt x="251634" y="0"/>
                    <a:pt x="285750" y="34116"/>
                    <a:pt x="285750" y="76200"/>
                  </a:cubicBezTo>
                  <a:cubicBezTo>
                    <a:pt x="285750" y="118284"/>
                    <a:pt x="251634" y="152400"/>
                    <a:pt x="209550" y="152400"/>
                  </a:cubicBezTo>
                  <a:cubicBezTo>
                    <a:pt x="167466" y="152400"/>
                    <a:pt x="133350" y="118284"/>
                    <a:pt x="133350" y="76200"/>
                  </a:cubicBezTo>
                  <a:cubicBezTo>
                    <a:pt x="133350" y="34116"/>
                    <a:pt x="167466" y="0"/>
                    <a:pt x="209550" y="0"/>
                  </a:cubicBezTo>
                  <a:close/>
                </a:path>
              </a:pathLst>
            </a:custGeom>
            <a:solidFill>
              <a:schemeClr val="bg1"/>
            </a:solidFill>
            <a:ln w="9525" cap="flat">
              <a:noFill/>
              <a:prstDash val="solid"/>
              <a:miter/>
            </a:ln>
          </p:spPr>
          <p:txBody>
            <a:bodyPr rtlCol="0" anchor="ctr"/>
            <a:lstStyle/>
            <a:p>
              <a:endParaRPr lang="en-GB" sz="1400"/>
            </a:p>
          </p:txBody>
        </p:sp>
      </p:grpSp>
      <p:grpSp>
        <p:nvGrpSpPr>
          <p:cNvPr id="65" name="Group 64">
            <a:extLst>
              <a:ext uri="{FF2B5EF4-FFF2-40B4-BE49-F238E27FC236}">
                <a16:creationId xmlns:a16="http://schemas.microsoft.com/office/drawing/2014/main" id="{5729B002-C736-4D92-A27D-D9CCF373E237}"/>
              </a:ext>
            </a:extLst>
          </p:cNvPr>
          <p:cNvGrpSpPr/>
          <p:nvPr/>
        </p:nvGrpSpPr>
        <p:grpSpPr>
          <a:xfrm>
            <a:off x="-2931" y="4854792"/>
            <a:ext cx="915165" cy="922938"/>
            <a:chOff x="-2931" y="4870032"/>
            <a:chExt cx="915165" cy="922938"/>
          </a:xfrm>
        </p:grpSpPr>
        <p:sp>
          <p:nvSpPr>
            <p:cNvPr id="359" name="Freeform: Shape 358">
              <a:extLst>
                <a:ext uri="{FF2B5EF4-FFF2-40B4-BE49-F238E27FC236}">
                  <a16:creationId xmlns:a16="http://schemas.microsoft.com/office/drawing/2014/main" id="{3DA599FA-1363-4A1B-9299-D35240A830F1}"/>
                </a:ext>
              </a:extLst>
            </p:cNvPr>
            <p:cNvSpPr/>
            <p:nvPr/>
          </p:nvSpPr>
          <p:spPr>
            <a:xfrm>
              <a:off x="-2931" y="4870032"/>
              <a:ext cx="915165" cy="922938"/>
            </a:xfrm>
            <a:custGeom>
              <a:avLst/>
              <a:gdLst>
                <a:gd name="connsiteX0" fmla="*/ 867818 w 915165"/>
                <a:gd name="connsiteY0" fmla="*/ 425858 h 922938"/>
                <a:gd name="connsiteX1" fmla="*/ 914992 w 915165"/>
                <a:gd name="connsiteY1" fmla="*/ 538466 h 922938"/>
                <a:gd name="connsiteX2" fmla="*/ 915165 w 915165"/>
                <a:gd name="connsiteY2" fmla="*/ 538577 h 922938"/>
                <a:gd name="connsiteX3" fmla="*/ 913563 w 915165"/>
                <a:gd name="connsiteY3" fmla="*/ 554471 h 922938"/>
                <a:gd name="connsiteX4" fmla="*/ 844126 w 915165"/>
                <a:gd name="connsiteY4" fmla="*/ 719481 h 922938"/>
                <a:gd name="connsiteX5" fmla="*/ 807578 w 915165"/>
                <a:gd name="connsiteY5" fmla="*/ 763777 h 922938"/>
                <a:gd name="connsiteX6" fmla="*/ 803062 w 915165"/>
                <a:gd name="connsiteY6" fmla="*/ 733805 h 922938"/>
                <a:gd name="connsiteX7" fmla="*/ 811514 w 915165"/>
                <a:gd name="connsiteY7" fmla="*/ 447162 h 922938"/>
                <a:gd name="connsiteX8" fmla="*/ 838144 w 915165"/>
                <a:gd name="connsiteY8" fmla="*/ 462379 h 922938"/>
                <a:gd name="connsiteX9" fmla="*/ 868579 w 915165"/>
                <a:gd name="connsiteY9" fmla="*/ 431945 h 922938"/>
                <a:gd name="connsiteX10" fmla="*/ 867818 w 915165"/>
                <a:gd name="connsiteY10" fmla="*/ 425858 h 922938"/>
                <a:gd name="connsiteX11" fmla="*/ 879992 w 915165"/>
                <a:gd name="connsiteY11" fmla="*/ 349011 h 922938"/>
                <a:gd name="connsiteX12" fmla="*/ 911152 w 915165"/>
                <a:gd name="connsiteY12" fmla="*/ 360703 h 922938"/>
                <a:gd name="connsiteX13" fmla="*/ 913563 w 915165"/>
                <a:gd name="connsiteY13" fmla="*/ 368467 h 922938"/>
                <a:gd name="connsiteX14" fmla="*/ 913716 w 915165"/>
                <a:gd name="connsiteY14" fmla="*/ 369991 h 922938"/>
                <a:gd name="connsiteX15" fmla="*/ 912995 w 915165"/>
                <a:gd name="connsiteY15" fmla="*/ 368984 h 922938"/>
                <a:gd name="connsiteX16" fmla="*/ 879992 w 915165"/>
                <a:gd name="connsiteY16" fmla="*/ 349011 h 922938"/>
                <a:gd name="connsiteX17" fmla="*/ 461469 w 915165"/>
                <a:gd name="connsiteY17" fmla="*/ 0 h 922938"/>
                <a:gd name="connsiteX18" fmla="*/ 886673 w 915165"/>
                <a:gd name="connsiteY18" fmla="*/ 281845 h 922938"/>
                <a:gd name="connsiteX19" fmla="*/ 888918 w 915165"/>
                <a:gd name="connsiteY19" fmla="*/ 289076 h 922938"/>
                <a:gd name="connsiteX20" fmla="*/ 867628 w 915165"/>
                <a:gd name="connsiteY20" fmla="*/ 296036 h 922938"/>
                <a:gd name="connsiteX21" fmla="*/ 819123 w 915165"/>
                <a:gd name="connsiteY21" fmla="*/ 333033 h 922938"/>
                <a:gd name="connsiteX22" fmla="*/ 799341 w 915165"/>
                <a:gd name="connsiteY22" fmla="*/ 219664 h 922938"/>
                <a:gd name="connsiteX23" fmla="*/ 660103 w 915165"/>
                <a:gd name="connsiteY23" fmla="*/ 206729 h 922938"/>
                <a:gd name="connsiteX24" fmla="*/ 658581 w 915165"/>
                <a:gd name="connsiteY24" fmla="*/ 221186 h 922938"/>
                <a:gd name="connsiteX25" fmla="*/ 771189 w 915165"/>
                <a:gd name="connsiteY25" fmla="*/ 291946 h 922938"/>
                <a:gd name="connsiteX26" fmla="*/ 647168 w 915165"/>
                <a:gd name="connsiteY26" fmla="*/ 279772 h 922938"/>
                <a:gd name="connsiteX27" fmla="*/ 568038 w 915165"/>
                <a:gd name="connsiteY27" fmla="*/ 381728 h 922938"/>
                <a:gd name="connsiteX28" fmla="*/ 578690 w 915165"/>
                <a:gd name="connsiteY28" fmla="*/ 391619 h 922938"/>
                <a:gd name="connsiteX29" fmla="*/ 701950 w 915165"/>
                <a:gd name="connsiteY29" fmla="*/ 340641 h 922938"/>
                <a:gd name="connsiteX30" fmla="*/ 654777 w 915165"/>
                <a:gd name="connsiteY30" fmla="*/ 386293 h 922938"/>
                <a:gd name="connsiteX31" fmla="*/ 641842 w 915165"/>
                <a:gd name="connsiteY31" fmla="*/ 501183 h 922938"/>
                <a:gd name="connsiteX32" fmla="*/ 656298 w 915165"/>
                <a:gd name="connsiteY32" fmla="*/ 503466 h 922938"/>
                <a:gd name="connsiteX33" fmla="*/ 717167 w 915165"/>
                <a:gd name="connsiteY33" fmla="*/ 414445 h 922938"/>
                <a:gd name="connsiteX34" fmla="*/ 714885 w 915165"/>
                <a:gd name="connsiteY34" fmla="*/ 425097 h 922938"/>
                <a:gd name="connsiteX35" fmla="*/ 745319 w 915165"/>
                <a:gd name="connsiteY35" fmla="*/ 455532 h 922938"/>
                <a:gd name="connsiteX36" fmla="*/ 764341 w 915165"/>
                <a:gd name="connsiteY36" fmla="*/ 448684 h 922938"/>
                <a:gd name="connsiteX37" fmla="*/ 733906 w 915165"/>
                <a:gd name="connsiteY37" fmla="*/ 813137 h 922938"/>
                <a:gd name="connsiteX38" fmla="*/ 738376 w 915165"/>
                <a:gd name="connsiteY38" fmla="*/ 823884 h 922938"/>
                <a:gd name="connsiteX39" fmla="*/ 742125 w 915165"/>
                <a:gd name="connsiteY39" fmla="*/ 825443 h 922938"/>
                <a:gd name="connsiteX40" fmla="*/ 719481 w 915165"/>
                <a:gd name="connsiteY40" fmla="*/ 844127 h 922938"/>
                <a:gd name="connsiteX41" fmla="*/ 461469 w 915165"/>
                <a:gd name="connsiteY41" fmla="*/ 922938 h 922938"/>
                <a:gd name="connsiteX42" fmla="*/ 0 w 915165"/>
                <a:gd name="connsiteY42" fmla="*/ 461469 h 922938"/>
                <a:gd name="connsiteX43" fmla="*/ 461469 w 915165"/>
                <a:gd name="connsiteY43"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165" h="922938">
                  <a:moveTo>
                    <a:pt x="867818" y="425858"/>
                  </a:moveTo>
                  <a:cubicBezTo>
                    <a:pt x="900535" y="473031"/>
                    <a:pt x="905100" y="516401"/>
                    <a:pt x="914992" y="538466"/>
                  </a:cubicBezTo>
                  <a:lnTo>
                    <a:pt x="915165" y="538577"/>
                  </a:lnTo>
                  <a:lnTo>
                    <a:pt x="913563" y="554471"/>
                  </a:lnTo>
                  <a:cubicBezTo>
                    <a:pt x="901268" y="614552"/>
                    <a:pt x="877298" y="670380"/>
                    <a:pt x="844126" y="719481"/>
                  </a:cubicBezTo>
                  <a:lnTo>
                    <a:pt x="807578" y="763777"/>
                  </a:lnTo>
                  <a:lnTo>
                    <a:pt x="803062" y="733805"/>
                  </a:lnTo>
                  <a:cubicBezTo>
                    <a:pt x="793254" y="650455"/>
                    <a:pt x="790400" y="548167"/>
                    <a:pt x="811514" y="447162"/>
                  </a:cubicBezTo>
                  <a:cubicBezTo>
                    <a:pt x="816840" y="456292"/>
                    <a:pt x="826732" y="462379"/>
                    <a:pt x="838144" y="462379"/>
                  </a:cubicBezTo>
                  <a:cubicBezTo>
                    <a:pt x="854883" y="462379"/>
                    <a:pt x="868579" y="448684"/>
                    <a:pt x="868579" y="431945"/>
                  </a:cubicBezTo>
                  <a:cubicBezTo>
                    <a:pt x="868579" y="429662"/>
                    <a:pt x="868579" y="428140"/>
                    <a:pt x="867818" y="425858"/>
                  </a:cubicBezTo>
                  <a:close/>
                  <a:moveTo>
                    <a:pt x="879992" y="349011"/>
                  </a:moveTo>
                  <a:lnTo>
                    <a:pt x="911152" y="360703"/>
                  </a:lnTo>
                  <a:lnTo>
                    <a:pt x="913563" y="368467"/>
                  </a:lnTo>
                  <a:lnTo>
                    <a:pt x="913716" y="369991"/>
                  </a:lnTo>
                  <a:lnTo>
                    <a:pt x="912995" y="368984"/>
                  </a:lnTo>
                  <a:cubicBezTo>
                    <a:pt x="903199" y="360424"/>
                    <a:pt x="891786" y="353957"/>
                    <a:pt x="879992" y="349011"/>
                  </a:cubicBezTo>
                  <a:close/>
                  <a:moveTo>
                    <a:pt x="461469" y="0"/>
                  </a:moveTo>
                  <a:cubicBezTo>
                    <a:pt x="652616" y="0"/>
                    <a:pt x="816619" y="116217"/>
                    <a:pt x="886673" y="281845"/>
                  </a:cubicBezTo>
                  <a:lnTo>
                    <a:pt x="888918" y="289076"/>
                  </a:lnTo>
                  <a:lnTo>
                    <a:pt x="867628" y="296036"/>
                  </a:lnTo>
                  <a:cubicBezTo>
                    <a:pt x="844231" y="308115"/>
                    <a:pt x="826732" y="325044"/>
                    <a:pt x="819123" y="333033"/>
                  </a:cubicBezTo>
                  <a:cubicBezTo>
                    <a:pt x="829014" y="312489"/>
                    <a:pt x="848797" y="258468"/>
                    <a:pt x="799341" y="219664"/>
                  </a:cubicBezTo>
                  <a:cubicBezTo>
                    <a:pt x="767384" y="194556"/>
                    <a:pt x="698907" y="200643"/>
                    <a:pt x="660103" y="206729"/>
                  </a:cubicBezTo>
                  <a:cubicBezTo>
                    <a:pt x="652494" y="208251"/>
                    <a:pt x="650972" y="218142"/>
                    <a:pt x="658581" y="221186"/>
                  </a:cubicBezTo>
                  <a:cubicBezTo>
                    <a:pt x="685972" y="231838"/>
                    <a:pt x="730102" y="253903"/>
                    <a:pt x="771189" y="291946"/>
                  </a:cubicBezTo>
                  <a:cubicBezTo>
                    <a:pt x="739993" y="268359"/>
                    <a:pt x="696624" y="252381"/>
                    <a:pt x="647168" y="279772"/>
                  </a:cubicBezTo>
                  <a:cubicBezTo>
                    <a:pt x="613690" y="298794"/>
                    <a:pt x="584016" y="349772"/>
                    <a:pt x="568038" y="381728"/>
                  </a:cubicBezTo>
                  <a:cubicBezTo>
                    <a:pt x="564234" y="388576"/>
                    <a:pt x="572603" y="395423"/>
                    <a:pt x="578690" y="391619"/>
                  </a:cubicBezTo>
                  <a:cubicBezTo>
                    <a:pt x="603799" y="374880"/>
                    <a:pt x="647929" y="349772"/>
                    <a:pt x="701950" y="340641"/>
                  </a:cubicBezTo>
                  <a:cubicBezTo>
                    <a:pt x="684450" y="349011"/>
                    <a:pt x="667711" y="362706"/>
                    <a:pt x="654777" y="386293"/>
                  </a:cubicBezTo>
                  <a:cubicBezTo>
                    <a:pt x="636516" y="419010"/>
                    <a:pt x="638038" y="469227"/>
                    <a:pt x="641842" y="501183"/>
                  </a:cubicBezTo>
                  <a:cubicBezTo>
                    <a:pt x="642603" y="508792"/>
                    <a:pt x="653255" y="510314"/>
                    <a:pt x="656298" y="503466"/>
                  </a:cubicBezTo>
                  <a:cubicBezTo>
                    <a:pt x="666190" y="479879"/>
                    <a:pt x="685211" y="444879"/>
                    <a:pt x="717167" y="414445"/>
                  </a:cubicBezTo>
                  <a:cubicBezTo>
                    <a:pt x="715646" y="417488"/>
                    <a:pt x="714885" y="421293"/>
                    <a:pt x="714885" y="425097"/>
                  </a:cubicBezTo>
                  <a:cubicBezTo>
                    <a:pt x="714885" y="441836"/>
                    <a:pt x="728580" y="455532"/>
                    <a:pt x="745319" y="455532"/>
                  </a:cubicBezTo>
                  <a:cubicBezTo>
                    <a:pt x="752167" y="455532"/>
                    <a:pt x="759015" y="453249"/>
                    <a:pt x="764341" y="448684"/>
                  </a:cubicBezTo>
                  <a:cubicBezTo>
                    <a:pt x="736189" y="580313"/>
                    <a:pt x="733906" y="761398"/>
                    <a:pt x="733906" y="813137"/>
                  </a:cubicBezTo>
                  <a:cubicBezTo>
                    <a:pt x="733906" y="817322"/>
                    <a:pt x="735618" y="821126"/>
                    <a:pt x="738376" y="823884"/>
                  </a:cubicBezTo>
                  <a:lnTo>
                    <a:pt x="742125" y="825443"/>
                  </a:lnTo>
                  <a:lnTo>
                    <a:pt x="719481" y="844127"/>
                  </a:lnTo>
                  <a:cubicBezTo>
                    <a:pt x="645830" y="893884"/>
                    <a:pt x="557042"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0" name="Picture 289" descr="A picture containing silhouette&#10;&#10;Description automatically generated">
              <a:extLst>
                <a:ext uri="{FF2B5EF4-FFF2-40B4-BE49-F238E27FC236}">
                  <a16:creationId xmlns:a16="http://schemas.microsoft.com/office/drawing/2014/main" id="{B135D18C-A990-4560-BF55-42BFC7210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 y="5271219"/>
              <a:ext cx="527071" cy="520931"/>
            </a:xfrm>
            <a:prstGeom prst="rect">
              <a:avLst/>
            </a:prstGeom>
          </p:spPr>
        </p:pic>
      </p:grpSp>
      <p:sp>
        <p:nvSpPr>
          <p:cNvPr id="384" name="Freeform: Shape 383" descr="Speech with solid fill">
            <a:extLst>
              <a:ext uri="{FF2B5EF4-FFF2-40B4-BE49-F238E27FC236}">
                <a16:creationId xmlns:a16="http://schemas.microsoft.com/office/drawing/2014/main" id="{81E75799-E1A3-4DF5-A2AA-659DCBE0CAF9}"/>
              </a:ext>
            </a:extLst>
          </p:cNvPr>
          <p:cNvSpPr/>
          <p:nvPr/>
        </p:nvSpPr>
        <p:spPr>
          <a:xfrm>
            <a:off x="3456821" y="5223910"/>
            <a:ext cx="351867" cy="320821"/>
          </a:xfrm>
          <a:custGeom>
            <a:avLst/>
            <a:gdLst>
              <a:gd name="connsiteX0" fmla="*/ 235899 w 469461"/>
              <a:gd name="connsiteY0" fmla="*/ 244682 h 428039"/>
              <a:gd name="connsiteX1" fmla="*/ 219333 w 469461"/>
              <a:gd name="connsiteY1" fmla="*/ 251523 h 428039"/>
              <a:gd name="connsiteX2" fmla="*/ 219298 w 469461"/>
              <a:gd name="connsiteY2" fmla="*/ 251557 h 428039"/>
              <a:gd name="connsiteX3" fmla="*/ 214276 w 469461"/>
              <a:gd name="connsiteY3" fmla="*/ 259052 h 428039"/>
              <a:gd name="connsiteX4" fmla="*/ 212445 w 469461"/>
              <a:gd name="connsiteY4" fmla="*/ 268193 h 428039"/>
              <a:gd name="connsiteX5" fmla="*/ 214282 w 469461"/>
              <a:gd name="connsiteY5" fmla="*/ 277291 h 428039"/>
              <a:gd name="connsiteX6" fmla="*/ 226793 w 469461"/>
              <a:gd name="connsiteY6" fmla="*/ 289735 h 428039"/>
              <a:gd name="connsiteX7" fmla="*/ 235930 w 469461"/>
              <a:gd name="connsiteY7" fmla="*/ 291575 h 428039"/>
              <a:gd name="connsiteX8" fmla="*/ 245029 w 469461"/>
              <a:gd name="connsiteY8" fmla="*/ 289738 h 428039"/>
              <a:gd name="connsiteX9" fmla="*/ 257463 w 469461"/>
              <a:gd name="connsiteY9" fmla="*/ 277301 h 428039"/>
              <a:gd name="connsiteX10" fmla="*/ 259304 w 469461"/>
              <a:gd name="connsiteY10" fmla="*/ 268202 h 428039"/>
              <a:gd name="connsiteX11" fmla="*/ 257470 w 469461"/>
              <a:gd name="connsiteY11" fmla="*/ 259062 h 428039"/>
              <a:gd name="connsiteX12" fmla="*/ 252451 w 469461"/>
              <a:gd name="connsiteY12" fmla="*/ 251557 h 428039"/>
              <a:gd name="connsiteX13" fmla="*/ 235899 w 469461"/>
              <a:gd name="connsiteY13" fmla="*/ 244682 h 428039"/>
              <a:gd name="connsiteX14" fmla="*/ 225821 w 469461"/>
              <a:gd name="connsiteY14" fmla="*/ 30396 h 428039"/>
              <a:gd name="connsiteX15" fmla="*/ 153824 w 469461"/>
              <a:gd name="connsiteY15" fmla="*/ 111033 h 428039"/>
              <a:gd name="connsiteX16" fmla="*/ 192162 w 469461"/>
              <a:gd name="connsiteY16" fmla="*/ 111033 h 428039"/>
              <a:gd name="connsiteX17" fmla="*/ 235274 w 469461"/>
              <a:gd name="connsiteY17" fmla="*/ 67917 h 428039"/>
              <a:gd name="connsiteX18" fmla="*/ 278389 w 469461"/>
              <a:gd name="connsiteY18" fmla="*/ 111030 h 428039"/>
              <a:gd name="connsiteX19" fmla="*/ 258173 w 469461"/>
              <a:gd name="connsiteY19" fmla="*/ 147563 h 428039"/>
              <a:gd name="connsiteX20" fmla="*/ 216097 w 469461"/>
              <a:gd name="connsiteY20" fmla="*/ 222049 h 428039"/>
              <a:gd name="connsiteX21" fmla="*/ 254435 w 469461"/>
              <a:gd name="connsiteY21" fmla="*/ 222049 h 428039"/>
              <a:gd name="connsiteX22" fmla="*/ 278581 w 469461"/>
              <a:gd name="connsiteY22" fmla="*/ 180015 h 428039"/>
              <a:gd name="connsiteX23" fmla="*/ 316206 w 469461"/>
              <a:gd name="connsiteY23" fmla="*/ 101842 h 428039"/>
              <a:gd name="connsiteX24" fmla="*/ 225821 w 469461"/>
              <a:gd name="connsiteY24" fmla="*/ 30396 h 428039"/>
              <a:gd name="connsiteX25" fmla="*/ 23473 w 469461"/>
              <a:gd name="connsiteY25" fmla="*/ 0 h 428039"/>
              <a:gd name="connsiteX26" fmla="*/ 445988 w 469461"/>
              <a:gd name="connsiteY26" fmla="*/ 0 h 428039"/>
              <a:gd name="connsiteX27" fmla="*/ 469461 w 469461"/>
              <a:gd name="connsiteY27" fmla="*/ 24164 h 428039"/>
              <a:gd name="connsiteX28" fmla="*/ 469461 w 469461"/>
              <a:gd name="connsiteY28" fmla="*/ 309293 h 428039"/>
              <a:gd name="connsiteX29" fmla="*/ 445988 w 469461"/>
              <a:gd name="connsiteY29" fmla="*/ 332766 h 428039"/>
              <a:gd name="connsiteX30" fmla="*/ 375569 w 469461"/>
              <a:gd name="connsiteY30" fmla="*/ 332766 h 428039"/>
              <a:gd name="connsiteX31" fmla="*/ 375569 w 469461"/>
              <a:gd name="connsiteY31" fmla="*/ 428039 h 428039"/>
              <a:gd name="connsiteX32" fmla="*/ 281677 w 469461"/>
              <a:gd name="connsiteY32" fmla="*/ 332076 h 428039"/>
              <a:gd name="connsiteX33" fmla="*/ 23473 w 469461"/>
              <a:gd name="connsiteY33" fmla="*/ 332076 h 428039"/>
              <a:gd name="connsiteX34" fmla="*/ 0 w 469461"/>
              <a:gd name="connsiteY34" fmla="*/ 308603 h 428039"/>
              <a:gd name="connsiteX35" fmla="*/ 0 w 469461"/>
              <a:gd name="connsiteY35" fmla="*/ 23473 h 428039"/>
              <a:gd name="connsiteX36" fmla="*/ 23473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35899" y="244682"/>
                </a:moveTo>
                <a:cubicBezTo>
                  <a:pt x="229906" y="244675"/>
                  <a:pt x="223911" y="246955"/>
                  <a:pt x="219333" y="251523"/>
                </a:cubicBezTo>
                <a:cubicBezTo>
                  <a:pt x="219321" y="251534"/>
                  <a:pt x="219310" y="251546"/>
                  <a:pt x="219298" y="251557"/>
                </a:cubicBezTo>
                <a:cubicBezTo>
                  <a:pt x="217156" y="253708"/>
                  <a:pt x="215450" y="256253"/>
                  <a:pt x="214276" y="259052"/>
                </a:cubicBezTo>
                <a:cubicBezTo>
                  <a:pt x="213054" y="261944"/>
                  <a:pt x="212431" y="265053"/>
                  <a:pt x="212445" y="268193"/>
                </a:cubicBezTo>
                <a:cubicBezTo>
                  <a:pt x="212428" y="271319"/>
                  <a:pt x="213053" y="274416"/>
                  <a:pt x="214282" y="277291"/>
                </a:cubicBezTo>
                <a:cubicBezTo>
                  <a:pt x="216671" y="282911"/>
                  <a:pt x="221160" y="287376"/>
                  <a:pt x="226793" y="289735"/>
                </a:cubicBezTo>
                <a:cubicBezTo>
                  <a:pt x="229684" y="290957"/>
                  <a:pt x="232792" y="291583"/>
                  <a:pt x="235930" y="291575"/>
                </a:cubicBezTo>
                <a:cubicBezTo>
                  <a:pt x="239057" y="291591"/>
                  <a:pt x="242154" y="290966"/>
                  <a:pt x="245029" y="289738"/>
                </a:cubicBezTo>
                <a:cubicBezTo>
                  <a:pt x="250622" y="287350"/>
                  <a:pt x="255076" y="282894"/>
                  <a:pt x="257463" y="277301"/>
                </a:cubicBezTo>
                <a:cubicBezTo>
                  <a:pt x="258692" y="274426"/>
                  <a:pt x="259318" y="271329"/>
                  <a:pt x="259304" y="268202"/>
                </a:cubicBezTo>
                <a:cubicBezTo>
                  <a:pt x="259315" y="265063"/>
                  <a:pt x="258691" y="261954"/>
                  <a:pt x="257470" y="259062"/>
                </a:cubicBezTo>
                <a:cubicBezTo>
                  <a:pt x="256297" y="256260"/>
                  <a:pt x="254592" y="253711"/>
                  <a:pt x="252451" y="251557"/>
                </a:cubicBezTo>
                <a:cubicBezTo>
                  <a:pt x="247883" y="246980"/>
                  <a:pt x="241892" y="244688"/>
                  <a:pt x="235899" y="244682"/>
                </a:cubicBezTo>
                <a:close/>
                <a:moveTo>
                  <a:pt x="225821" y="30396"/>
                </a:moveTo>
                <a:cubicBezTo>
                  <a:pt x="184877" y="35188"/>
                  <a:pt x="153965" y="69810"/>
                  <a:pt x="153824" y="111033"/>
                </a:cubicBezTo>
                <a:lnTo>
                  <a:pt x="192162" y="111033"/>
                </a:lnTo>
                <a:cubicBezTo>
                  <a:pt x="192161" y="87222"/>
                  <a:pt x="211463" y="67918"/>
                  <a:pt x="235274" y="67917"/>
                </a:cubicBezTo>
                <a:cubicBezTo>
                  <a:pt x="259085" y="67916"/>
                  <a:pt x="278388" y="87218"/>
                  <a:pt x="278389" y="111030"/>
                </a:cubicBezTo>
                <a:cubicBezTo>
                  <a:pt x="278390" y="125876"/>
                  <a:pt x="270752" y="139678"/>
                  <a:pt x="258173" y="147563"/>
                </a:cubicBezTo>
                <a:cubicBezTo>
                  <a:pt x="232212" y="163446"/>
                  <a:pt x="216300" y="191616"/>
                  <a:pt x="216097" y="222049"/>
                </a:cubicBezTo>
                <a:lnTo>
                  <a:pt x="254435" y="222049"/>
                </a:lnTo>
                <a:cubicBezTo>
                  <a:pt x="254679" y="204807"/>
                  <a:pt x="263810" y="188913"/>
                  <a:pt x="278581" y="180015"/>
                </a:cubicBezTo>
                <a:cubicBezTo>
                  <a:pt x="305175" y="163417"/>
                  <a:pt x="319824" y="132981"/>
                  <a:pt x="316206" y="101842"/>
                </a:cubicBezTo>
                <a:cubicBezTo>
                  <a:pt x="310976" y="57153"/>
                  <a:pt x="270510" y="25166"/>
                  <a:pt x="225821" y="30396"/>
                </a:cubicBezTo>
                <a:close/>
                <a:moveTo>
                  <a:pt x="23473" y="0"/>
                </a:moveTo>
                <a:lnTo>
                  <a:pt x="445988" y="0"/>
                </a:lnTo>
                <a:cubicBezTo>
                  <a:pt x="459106" y="0"/>
                  <a:pt x="469461" y="11046"/>
                  <a:pt x="469461" y="24164"/>
                </a:cubicBezTo>
                <a:lnTo>
                  <a:pt x="469461" y="309293"/>
                </a:lnTo>
                <a:cubicBezTo>
                  <a:pt x="469461" y="321720"/>
                  <a:pt x="459106" y="332766"/>
                  <a:pt x="445988" y="332766"/>
                </a:cubicBezTo>
                <a:lnTo>
                  <a:pt x="375569" y="332766"/>
                </a:lnTo>
                <a:lnTo>
                  <a:pt x="375569" y="428039"/>
                </a:lnTo>
                <a:lnTo>
                  <a:pt x="281677" y="332076"/>
                </a:lnTo>
                <a:lnTo>
                  <a:pt x="23473" y="332076"/>
                </a:lnTo>
                <a:cubicBezTo>
                  <a:pt x="10356" y="332076"/>
                  <a:pt x="0" y="321720"/>
                  <a:pt x="0" y="308603"/>
                </a:cubicBezTo>
                <a:lnTo>
                  <a:pt x="0" y="23473"/>
                </a:lnTo>
                <a:cubicBezTo>
                  <a:pt x="0" y="11046"/>
                  <a:pt x="10356" y="0"/>
                  <a:pt x="23473" y="0"/>
                </a:cubicBezTo>
                <a:close/>
              </a:path>
            </a:pathLst>
          </a:custGeom>
          <a:solidFill>
            <a:schemeClr val="bg1"/>
          </a:solidFill>
          <a:ln w="9525" cap="flat">
            <a:noFill/>
            <a:prstDash val="solid"/>
            <a:miter/>
          </a:ln>
        </p:spPr>
        <p:txBody>
          <a:bodyPr rtlCol="0" anchor="ctr"/>
          <a:lstStyle/>
          <a:p>
            <a:endParaRPr lang="en-GB" sz="1400"/>
          </a:p>
        </p:txBody>
      </p:sp>
      <p:sp>
        <p:nvSpPr>
          <p:cNvPr id="385" name="Freeform: Shape 384" descr="Speech with solid fill">
            <a:extLst>
              <a:ext uri="{FF2B5EF4-FFF2-40B4-BE49-F238E27FC236}">
                <a16:creationId xmlns:a16="http://schemas.microsoft.com/office/drawing/2014/main" id="{726BC63F-FDD2-4F38-8A1B-2992841FFB54}"/>
              </a:ext>
            </a:extLst>
          </p:cNvPr>
          <p:cNvSpPr/>
          <p:nvPr/>
        </p:nvSpPr>
        <p:spPr>
          <a:xfrm flipH="1">
            <a:off x="3080318" y="5356934"/>
            <a:ext cx="341871" cy="311707"/>
          </a:xfrm>
          <a:custGeom>
            <a:avLst/>
            <a:gdLst>
              <a:gd name="connsiteX0" fmla="*/ 198055 w 469461"/>
              <a:gd name="connsiteY0" fmla="*/ 90383 h 428039"/>
              <a:gd name="connsiteX1" fmla="*/ 220309 w 469461"/>
              <a:gd name="connsiteY1" fmla="*/ 112637 h 428039"/>
              <a:gd name="connsiteX2" fmla="*/ 149883 w 469461"/>
              <a:gd name="connsiteY2" fmla="*/ 183063 h 428039"/>
              <a:gd name="connsiteX3" fmla="*/ 220309 w 469461"/>
              <a:gd name="connsiteY3" fmla="*/ 253490 h 428039"/>
              <a:gd name="connsiteX4" fmla="*/ 198055 w 469461"/>
              <a:gd name="connsiteY4" fmla="*/ 275743 h 428039"/>
              <a:gd name="connsiteX5" fmla="*/ 127629 w 469461"/>
              <a:gd name="connsiteY5" fmla="*/ 205317 h 428039"/>
              <a:gd name="connsiteX6" fmla="*/ 57203 w 469461"/>
              <a:gd name="connsiteY6" fmla="*/ 275743 h 428039"/>
              <a:gd name="connsiteX7" fmla="*/ 34949 w 469461"/>
              <a:gd name="connsiteY7" fmla="*/ 253490 h 428039"/>
              <a:gd name="connsiteX8" fmla="*/ 105375 w 469461"/>
              <a:gd name="connsiteY8" fmla="*/ 183063 h 428039"/>
              <a:gd name="connsiteX9" fmla="*/ 34949 w 469461"/>
              <a:gd name="connsiteY9" fmla="*/ 112637 h 428039"/>
              <a:gd name="connsiteX10" fmla="*/ 57203 w 469461"/>
              <a:gd name="connsiteY10" fmla="*/ 90383 h 428039"/>
              <a:gd name="connsiteX11" fmla="*/ 127629 w 469461"/>
              <a:gd name="connsiteY11" fmla="*/ 160810 h 428039"/>
              <a:gd name="connsiteX12" fmla="*/ 445988 w 469461"/>
              <a:gd name="connsiteY12" fmla="*/ 0 h 428039"/>
              <a:gd name="connsiteX13" fmla="*/ 23473 w 469461"/>
              <a:gd name="connsiteY13" fmla="*/ 0 h 428039"/>
              <a:gd name="connsiteX14" fmla="*/ 0 w 469461"/>
              <a:gd name="connsiteY14" fmla="*/ 23473 h 428039"/>
              <a:gd name="connsiteX15" fmla="*/ 0 w 469461"/>
              <a:gd name="connsiteY15" fmla="*/ 308603 h 428039"/>
              <a:gd name="connsiteX16" fmla="*/ 23473 w 469461"/>
              <a:gd name="connsiteY16" fmla="*/ 332076 h 428039"/>
              <a:gd name="connsiteX17" fmla="*/ 281677 w 469461"/>
              <a:gd name="connsiteY17" fmla="*/ 332076 h 428039"/>
              <a:gd name="connsiteX18" fmla="*/ 375569 w 469461"/>
              <a:gd name="connsiteY18" fmla="*/ 428039 h 428039"/>
              <a:gd name="connsiteX19" fmla="*/ 375569 w 469461"/>
              <a:gd name="connsiteY19" fmla="*/ 332766 h 428039"/>
              <a:gd name="connsiteX20" fmla="*/ 445988 w 469461"/>
              <a:gd name="connsiteY20" fmla="*/ 332766 h 428039"/>
              <a:gd name="connsiteX21" fmla="*/ 469461 w 469461"/>
              <a:gd name="connsiteY21" fmla="*/ 309293 h 428039"/>
              <a:gd name="connsiteX22" fmla="*/ 469461 w 469461"/>
              <a:gd name="connsiteY22" fmla="*/ 173069 h 428039"/>
              <a:gd name="connsiteX23" fmla="*/ 385802 w 469461"/>
              <a:gd name="connsiteY23" fmla="*/ 259031 h 428039"/>
              <a:gd name="connsiteX24" fmla="*/ 363286 w 469461"/>
              <a:gd name="connsiteY24" fmla="*/ 238086 h 428039"/>
              <a:gd name="connsiteX25" fmla="*/ 229502 w 469461"/>
              <a:gd name="connsiteY25" fmla="*/ 111109 h 428039"/>
              <a:gd name="connsiteX26" fmla="*/ 250709 w 469461"/>
              <a:gd name="connsiteY26" fmla="*/ 89117 h 428039"/>
              <a:gd name="connsiteX27" fmla="*/ 384754 w 469461"/>
              <a:gd name="connsiteY27" fmla="*/ 215832 h 428039"/>
              <a:gd name="connsiteX28" fmla="*/ 449159 w 469461"/>
              <a:gd name="connsiteY28" fmla="*/ 149857 h 428039"/>
              <a:gd name="connsiteX29" fmla="*/ 469461 w 469461"/>
              <a:gd name="connsiteY29" fmla="*/ 169203 h 428039"/>
              <a:gd name="connsiteX30" fmla="*/ 469461 w 469461"/>
              <a:gd name="connsiteY30" fmla="*/ 24164 h 428039"/>
              <a:gd name="connsiteX31" fmla="*/ 445988 w 469461"/>
              <a:gd name="connsiteY31"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461" h="428039">
                <a:moveTo>
                  <a:pt x="198055" y="90383"/>
                </a:moveTo>
                <a:lnTo>
                  <a:pt x="220309" y="112637"/>
                </a:lnTo>
                <a:lnTo>
                  <a:pt x="149883" y="183063"/>
                </a:lnTo>
                <a:lnTo>
                  <a:pt x="220309" y="253490"/>
                </a:lnTo>
                <a:lnTo>
                  <a:pt x="198055" y="275743"/>
                </a:lnTo>
                <a:lnTo>
                  <a:pt x="127629" y="205317"/>
                </a:lnTo>
                <a:lnTo>
                  <a:pt x="57203" y="275743"/>
                </a:lnTo>
                <a:lnTo>
                  <a:pt x="34949" y="253490"/>
                </a:lnTo>
                <a:lnTo>
                  <a:pt x="105375" y="183063"/>
                </a:lnTo>
                <a:lnTo>
                  <a:pt x="34949" y="112637"/>
                </a:lnTo>
                <a:lnTo>
                  <a:pt x="57203" y="90383"/>
                </a:lnTo>
                <a:lnTo>
                  <a:pt x="127629" y="160810"/>
                </a:ln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173069"/>
                </a:lnTo>
                <a:lnTo>
                  <a:pt x="385802" y="259031"/>
                </a:lnTo>
                <a:lnTo>
                  <a:pt x="363286" y="238086"/>
                </a:lnTo>
                <a:lnTo>
                  <a:pt x="229502" y="111109"/>
                </a:lnTo>
                <a:lnTo>
                  <a:pt x="250709" y="89117"/>
                </a:lnTo>
                <a:lnTo>
                  <a:pt x="384754" y="215832"/>
                </a:lnTo>
                <a:lnTo>
                  <a:pt x="449159" y="149857"/>
                </a:lnTo>
                <a:lnTo>
                  <a:pt x="469461" y="169203"/>
                </a:ln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pic>
        <p:nvPicPr>
          <p:cNvPr id="388" name="Graphic 387" descr="Life ring with solid fill">
            <a:extLst>
              <a:ext uri="{FF2B5EF4-FFF2-40B4-BE49-F238E27FC236}">
                <a16:creationId xmlns:a16="http://schemas.microsoft.com/office/drawing/2014/main" id="{F6CA56DA-0F70-4112-BEDA-F282F8B439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042" y="5723696"/>
            <a:ext cx="427811" cy="427811"/>
          </a:xfrm>
          <a:prstGeom prst="rect">
            <a:avLst/>
          </a:prstGeom>
        </p:spPr>
      </p:pic>
      <p:grpSp>
        <p:nvGrpSpPr>
          <p:cNvPr id="391" name="Group 390">
            <a:extLst>
              <a:ext uri="{FF2B5EF4-FFF2-40B4-BE49-F238E27FC236}">
                <a16:creationId xmlns:a16="http://schemas.microsoft.com/office/drawing/2014/main" id="{C45B2BC3-1054-4D70-9341-9E1F1B1A720E}"/>
              </a:ext>
            </a:extLst>
          </p:cNvPr>
          <p:cNvGrpSpPr/>
          <p:nvPr/>
        </p:nvGrpSpPr>
        <p:grpSpPr>
          <a:xfrm>
            <a:off x="45243" y="7390697"/>
            <a:ext cx="609397" cy="421184"/>
            <a:chOff x="44399" y="6498995"/>
            <a:chExt cx="516345" cy="356871"/>
          </a:xfrm>
        </p:grpSpPr>
        <p:sp>
          <p:nvSpPr>
            <p:cNvPr id="396" name="Freeform: Shape 395">
              <a:extLst>
                <a:ext uri="{FF2B5EF4-FFF2-40B4-BE49-F238E27FC236}">
                  <a16:creationId xmlns:a16="http://schemas.microsoft.com/office/drawing/2014/main" id="{45A56362-825B-43A6-9ACF-1945AACD6369}"/>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398" name="Picture 397" descr="Icon&#10;&#10;Description automatically generated">
              <a:extLst>
                <a:ext uri="{FF2B5EF4-FFF2-40B4-BE49-F238E27FC236}">
                  <a16:creationId xmlns:a16="http://schemas.microsoft.com/office/drawing/2014/main" id="{3FB859F9-0B6B-4B31-A82C-675F633AE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sp>
        <p:nvSpPr>
          <p:cNvPr id="407" name="Freeform: Shape 406">
            <a:extLst>
              <a:ext uri="{FF2B5EF4-FFF2-40B4-BE49-F238E27FC236}">
                <a16:creationId xmlns:a16="http://schemas.microsoft.com/office/drawing/2014/main" id="{9BD0004D-55D2-42BA-8808-02B1A5AE6A58}"/>
              </a:ext>
            </a:extLst>
          </p:cNvPr>
          <p:cNvSpPr/>
          <p:nvPr/>
        </p:nvSpPr>
        <p:spPr>
          <a:xfrm>
            <a:off x="31816" y="7068067"/>
            <a:ext cx="589787" cy="296106"/>
          </a:xfrm>
          <a:custGeom>
            <a:avLst/>
            <a:gdLst>
              <a:gd name="connsiteX0" fmla="*/ 164689 w 589787"/>
              <a:gd name="connsiteY0" fmla="*/ 116663 h 296106"/>
              <a:gd name="connsiteX1" fmla="*/ 257529 w 589787"/>
              <a:gd name="connsiteY1" fmla="*/ 206385 h 296106"/>
              <a:gd name="connsiteX2" fmla="*/ 164689 w 589787"/>
              <a:gd name="connsiteY2" fmla="*/ 296106 h 296106"/>
              <a:gd name="connsiteX3" fmla="*/ 71848 w 589787"/>
              <a:gd name="connsiteY3" fmla="*/ 206385 h 296106"/>
              <a:gd name="connsiteX4" fmla="*/ 164689 w 589787"/>
              <a:gd name="connsiteY4" fmla="*/ 116663 h 296106"/>
              <a:gd name="connsiteX5" fmla="*/ 329690 w 589787"/>
              <a:gd name="connsiteY5" fmla="*/ 0 h 296106"/>
              <a:gd name="connsiteX6" fmla="*/ 348268 w 589787"/>
              <a:gd name="connsiteY6" fmla="*/ 463 h 296106"/>
              <a:gd name="connsiteX7" fmla="*/ 385425 w 589787"/>
              <a:gd name="connsiteY7" fmla="*/ 3801 h 296106"/>
              <a:gd name="connsiteX8" fmla="*/ 496896 w 589787"/>
              <a:gd name="connsiteY8" fmla="*/ 36715 h 296106"/>
              <a:gd name="connsiteX9" fmla="*/ 589787 w 589787"/>
              <a:gd name="connsiteY9" fmla="*/ 102824 h 296106"/>
              <a:gd name="connsiteX10" fmla="*/ 589787 w 589787"/>
              <a:gd name="connsiteY10" fmla="*/ 249225 h 296106"/>
              <a:gd name="connsiteX11" fmla="*/ 454109 w 589787"/>
              <a:gd name="connsiteY11" fmla="*/ 249225 h 296106"/>
              <a:gd name="connsiteX12" fmla="*/ 461193 w 589787"/>
              <a:gd name="connsiteY12" fmla="*/ 214138 h 296106"/>
              <a:gd name="connsiteX13" fmla="*/ 336737 w 589787"/>
              <a:gd name="connsiteY13" fmla="*/ 89682 h 296106"/>
              <a:gd name="connsiteX14" fmla="*/ 248733 w 589787"/>
              <a:gd name="connsiteY14" fmla="*/ 126135 h 296106"/>
              <a:gd name="connsiteX15" fmla="*/ 240190 w 589787"/>
              <a:gd name="connsiteY15" fmla="*/ 136490 h 296106"/>
              <a:gd name="connsiteX16" fmla="*/ 238788 w 589787"/>
              <a:gd name="connsiteY16" fmla="*/ 134480 h 296106"/>
              <a:gd name="connsiteX17" fmla="*/ 163950 w 589787"/>
              <a:gd name="connsiteY17" fmla="*/ 104523 h 296106"/>
              <a:gd name="connsiteX18" fmla="*/ 58115 w 589787"/>
              <a:gd name="connsiteY18" fmla="*/ 206803 h 296106"/>
              <a:gd name="connsiteX19" fmla="*/ 66432 w 589787"/>
              <a:gd name="connsiteY19" fmla="*/ 246615 h 296106"/>
              <a:gd name="connsiteX20" fmla="*/ 68253 w 589787"/>
              <a:gd name="connsiteY20" fmla="*/ 249225 h 296106"/>
              <a:gd name="connsiteX21" fmla="*/ 0 w 589787"/>
              <a:gd name="connsiteY21" fmla="*/ 249225 h 296106"/>
              <a:gd name="connsiteX22" fmla="*/ 0 w 589787"/>
              <a:gd name="connsiteY22" fmla="*/ 120203 h 296106"/>
              <a:gd name="connsiteX23" fmla="*/ 46881 w 589787"/>
              <a:gd name="connsiteY23" fmla="*/ 104561 h 296106"/>
              <a:gd name="connsiteX24" fmla="*/ 108979 w 589787"/>
              <a:gd name="connsiteY24" fmla="*/ 70743 h 296106"/>
              <a:gd name="connsiteX25" fmla="*/ 329690 w 589787"/>
              <a:gd name="connsiteY25" fmla="*/ 0 h 29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9787" h="296106">
                <a:moveTo>
                  <a:pt x="164689" y="116663"/>
                </a:moveTo>
                <a:cubicBezTo>
                  <a:pt x="215963" y="116663"/>
                  <a:pt x="257529" y="156833"/>
                  <a:pt x="257529" y="206385"/>
                </a:cubicBezTo>
                <a:cubicBezTo>
                  <a:pt x="257529" y="255937"/>
                  <a:pt x="215963" y="296106"/>
                  <a:pt x="164689" y="296106"/>
                </a:cubicBezTo>
                <a:cubicBezTo>
                  <a:pt x="113414" y="296106"/>
                  <a:pt x="71848" y="255937"/>
                  <a:pt x="71848" y="206385"/>
                </a:cubicBezTo>
                <a:cubicBezTo>
                  <a:pt x="71848" y="156833"/>
                  <a:pt x="113414" y="116663"/>
                  <a:pt x="164689" y="116663"/>
                </a:cubicBezTo>
                <a:close/>
                <a:moveTo>
                  <a:pt x="329690" y="0"/>
                </a:moveTo>
                <a:cubicBezTo>
                  <a:pt x="335635" y="0"/>
                  <a:pt x="341951" y="463"/>
                  <a:pt x="348268" y="463"/>
                </a:cubicBezTo>
                <a:lnTo>
                  <a:pt x="385425" y="3801"/>
                </a:lnTo>
                <a:cubicBezTo>
                  <a:pt x="424146" y="8536"/>
                  <a:pt x="461814" y="19659"/>
                  <a:pt x="496896" y="36715"/>
                </a:cubicBezTo>
                <a:cubicBezTo>
                  <a:pt x="538722" y="56001"/>
                  <a:pt x="589787" y="102824"/>
                  <a:pt x="589787" y="102824"/>
                </a:cubicBezTo>
                <a:lnTo>
                  <a:pt x="589787" y="249225"/>
                </a:lnTo>
                <a:lnTo>
                  <a:pt x="454109" y="249225"/>
                </a:lnTo>
                <a:lnTo>
                  <a:pt x="461193" y="214138"/>
                </a:lnTo>
                <a:cubicBezTo>
                  <a:pt x="461193" y="145403"/>
                  <a:pt x="405472" y="89682"/>
                  <a:pt x="336737" y="89682"/>
                </a:cubicBezTo>
                <a:cubicBezTo>
                  <a:pt x="302370" y="89682"/>
                  <a:pt x="271256" y="103613"/>
                  <a:pt x="248733" y="126135"/>
                </a:cubicBezTo>
                <a:lnTo>
                  <a:pt x="240190" y="136490"/>
                </a:lnTo>
                <a:lnTo>
                  <a:pt x="238788" y="134480"/>
                </a:lnTo>
                <a:cubicBezTo>
                  <a:pt x="219635" y="115971"/>
                  <a:pt x="193176" y="104523"/>
                  <a:pt x="163950" y="104523"/>
                </a:cubicBezTo>
                <a:cubicBezTo>
                  <a:pt x="105499" y="104523"/>
                  <a:pt x="58115" y="150316"/>
                  <a:pt x="58115" y="206803"/>
                </a:cubicBezTo>
                <a:cubicBezTo>
                  <a:pt x="58115" y="220925"/>
                  <a:pt x="61077" y="234378"/>
                  <a:pt x="66432" y="246615"/>
                </a:cubicBezTo>
                <a:lnTo>
                  <a:pt x="68253" y="249225"/>
                </a:lnTo>
                <a:lnTo>
                  <a:pt x="0" y="249225"/>
                </a:lnTo>
                <a:lnTo>
                  <a:pt x="0" y="120203"/>
                </a:lnTo>
                <a:lnTo>
                  <a:pt x="46881" y="104561"/>
                </a:lnTo>
                <a:cubicBezTo>
                  <a:pt x="87870" y="87061"/>
                  <a:pt x="108515" y="71067"/>
                  <a:pt x="108979" y="70743"/>
                </a:cubicBezTo>
                <a:cubicBezTo>
                  <a:pt x="161927" y="25868"/>
                  <a:pt x="242557" y="0"/>
                  <a:pt x="329690" y="0"/>
                </a:cubicBezTo>
                <a:close/>
              </a:path>
            </a:pathLst>
          </a:custGeom>
          <a:solidFill>
            <a:srgbClr val="FFCA2C"/>
          </a:solidFill>
          <a:ln w="13990" cap="flat">
            <a:noFill/>
            <a:prstDash val="solid"/>
            <a:miter/>
          </a:ln>
        </p:spPr>
        <p:txBody>
          <a:bodyPr wrap="square" rtlCol="0" anchor="ctr">
            <a:noAutofit/>
          </a:bodyPr>
          <a:lstStyle/>
          <a:p>
            <a:endParaRPr lang="en-GB"/>
          </a:p>
        </p:txBody>
      </p:sp>
      <p:grpSp>
        <p:nvGrpSpPr>
          <p:cNvPr id="423" name="Group 422">
            <a:extLst>
              <a:ext uri="{FF2B5EF4-FFF2-40B4-BE49-F238E27FC236}">
                <a16:creationId xmlns:a16="http://schemas.microsoft.com/office/drawing/2014/main" id="{EC6F0819-9C68-463F-A969-B9A219E2FF3B}"/>
              </a:ext>
            </a:extLst>
          </p:cNvPr>
          <p:cNvGrpSpPr/>
          <p:nvPr/>
        </p:nvGrpSpPr>
        <p:grpSpPr>
          <a:xfrm>
            <a:off x="2439154" y="5077075"/>
            <a:ext cx="414352" cy="178904"/>
            <a:chOff x="-4198585" y="4395729"/>
            <a:chExt cx="2726333" cy="1177141"/>
          </a:xfrm>
          <a:solidFill>
            <a:schemeClr val="bg1"/>
          </a:solidFill>
        </p:grpSpPr>
        <p:sp>
          <p:nvSpPr>
            <p:cNvPr id="424" name="Graphic 3" descr="Rainbow with solid fill">
              <a:extLst>
                <a:ext uri="{FF2B5EF4-FFF2-40B4-BE49-F238E27FC236}">
                  <a16:creationId xmlns:a16="http://schemas.microsoft.com/office/drawing/2014/main" id="{6B6D54A7-A73E-4A66-A894-56AF3BB56F32}"/>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425" name="Graphic 3" descr="Rainbow with solid fill">
              <a:extLst>
                <a:ext uri="{FF2B5EF4-FFF2-40B4-BE49-F238E27FC236}">
                  <a16:creationId xmlns:a16="http://schemas.microsoft.com/office/drawing/2014/main" id="{E6747651-7700-46A9-BCF5-A25EEC8E2BD9}"/>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426" name="Graphic 3" descr="Rainbow with solid fill">
              <a:extLst>
                <a:ext uri="{FF2B5EF4-FFF2-40B4-BE49-F238E27FC236}">
                  <a16:creationId xmlns:a16="http://schemas.microsoft.com/office/drawing/2014/main" id="{AD44457D-2A14-4696-91CA-2DED687D05EA}"/>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nvGrpSpPr>
          <p:cNvPr id="3" name="Group 2">
            <a:extLst>
              <a:ext uri="{FF2B5EF4-FFF2-40B4-BE49-F238E27FC236}">
                <a16:creationId xmlns:a16="http://schemas.microsoft.com/office/drawing/2014/main" id="{99711FDD-CE2B-4DDD-8D0C-36C57B72EB25}"/>
              </a:ext>
            </a:extLst>
          </p:cNvPr>
          <p:cNvGrpSpPr/>
          <p:nvPr/>
        </p:nvGrpSpPr>
        <p:grpSpPr>
          <a:xfrm>
            <a:off x="119042" y="7847828"/>
            <a:ext cx="455005" cy="455005"/>
            <a:chOff x="-162019" y="7883111"/>
            <a:chExt cx="922938" cy="922938"/>
          </a:xfrm>
        </p:grpSpPr>
        <p:sp>
          <p:nvSpPr>
            <p:cNvPr id="56" name="Freeform: Shape 55">
              <a:extLst>
                <a:ext uri="{FF2B5EF4-FFF2-40B4-BE49-F238E27FC236}">
                  <a16:creationId xmlns:a16="http://schemas.microsoft.com/office/drawing/2014/main" id="{58541C22-32BB-4A87-BC18-5C34AE27888F}"/>
                </a:ext>
              </a:extLst>
            </p:cNvPr>
            <p:cNvSpPr/>
            <p:nvPr/>
          </p:nvSpPr>
          <p:spPr>
            <a:xfrm>
              <a:off x="-162019" y="7883111"/>
              <a:ext cx="922938" cy="922938"/>
            </a:xfrm>
            <a:custGeom>
              <a:avLst/>
              <a:gdLst>
                <a:gd name="connsiteX0" fmla="*/ 608413 w 922938"/>
                <a:gd name="connsiteY0" fmla="*/ 539012 h 922938"/>
                <a:gd name="connsiteX1" fmla="*/ 460753 w 922938"/>
                <a:gd name="connsiteY1" fmla="*/ 596928 h 922938"/>
                <a:gd name="connsiteX2" fmla="*/ 608413 w 922938"/>
                <a:gd name="connsiteY2" fmla="*/ 659018 h 922938"/>
                <a:gd name="connsiteX3" fmla="*/ 756072 w 922938"/>
                <a:gd name="connsiteY3" fmla="*/ 596928 h 922938"/>
                <a:gd name="connsiteX4" fmla="*/ 608413 w 922938"/>
                <a:gd name="connsiteY4" fmla="*/ 539012 h 922938"/>
                <a:gd name="connsiteX5" fmla="*/ 608413 w 922938"/>
                <a:gd name="connsiteY5" fmla="*/ 518663 h 922938"/>
                <a:gd name="connsiteX6" fmla="*/ 787379 w 922938"/>
                <a:gd name="connsiteY6" fmla="*/ 593798 h 922938"/>
                <a:gd name="connsiteX7" fmla="*/ 608413 w 922938"/>
                <a:gd name="connsiteY7" fmla="*/ 668932 h 922938"/>
                <a:gd name="connsiteX8" fmla="*/ 429447 w 922938"/>
                <a:gd name="connsiteY8" fmla="*/ 593798 h 922938"/>
                <a:gd name="connsiteX9" fmla="*/ 608413 w 922938"/>
                <a:gd name="connsiteY9" fmla="*/ 518663 h 922938"/>
                <a:gd name="connsiteX10" fmla="*/ 608413 w 922938"/>
                <a:gd name="connsiteY10" fmla="*/ 497271 h 922938"/>
                <a:gd name="connsiteX11" fmla="*/ 378836 w 922938"/>
                <a:gd name="connsiteY11" fmla="*/ 593798 h 922938"/>
                <a:gd name="connsiteX12" fmla="*/ 378836 w 922938"/>
                <a:gd name="connsiteY12" fmla="*/ 595363 h 922938"/>
                <a:gd name="connsiteX13" fmla="*/ 378836 w 922938"/>
                <a:gd name="connsiteY13" fmla="*/ 596406 h 922938"/>
                <a:gd name="connsiteX14" fmla="*/ 608413 w 922938"/>
                <a:gd name="connsiteY14" fmla="*/ 705977 h 922938"/>
                <a:gd name="connsiteX15" fmla="*/ 837990 w 922938"/>
                <a:gd name="connsiteY15" fmla="*/ 596406 h 922938"/>
                <a:gd name="connsiteX16" fmla="*/ 837990 w 922938"/>
                <a:gd name="connsiteY16" fmla="*/ 595363 h 922938"/>
                <a:gd name="connsiteX17" fmla="*/ 837990 w 922938"/>
                <a:gd name="connsiteY17" fmla="*/ 593798 h 922938"/>
                <a:gd name="connsiteX18" fmla="*/ 608413 w 922938"/>
                <a:gd name="connsiteY18" fmla="*/ 497271 h 922938"/>
                <a:gd name="connsiteX19" fmla="*/ 147564 w 922938"/>
                <a:gd name="connsiteY19" fmla="*/ 217927 h 922938"/>
                <a:gd name="connsiteX20" fmla="*/ 147564 w 922938"/>
                <a:gd name="connsiteY20" fmla="*/ 404599 h 922938"/>
                <a:gd name="connsiteX21" fmla="*/ 150899 w 922938"/>
                <a:gd name="connsiteY21" fmla="*/ 419994 h 922938"/>
                <a:gd name="connsiteX22" fmla="*/ 163848 w 922938"/>
                <a:gd name="connsiteY22" fmla="*/ 449233 h 922938"/>
                <a:gd name="connsiteX23" fmla="*/ 178834 w 922938"/>
                <a:gd name="connsiteY23" fmla="*/ 468780 h 922938"/>
                <a:gd name="connsiteX24" fmla="*/ 198625 w 922938"/>
                <a:gd name="connsiteY24" fmla="*/ 489630 h 922938"/>
                <a:gd name="connsiteX25" fmla="*/ 216086 w 922938"/>
                <a:gd name="connsiteY25" fmla="*/ 506722 h 922938"/>
                <a:gd name="connsiteX26" fmla="*/ 221850 w 922938"/>
                <a:gd name="connsiteY26" fmla="*/ 511108 h 922938"/>
                <a:gd name="connsiteX27" fmla="*/ 246382 w 922938"/>
                <a:gd name="connsiteY27" fmla="*/ 539238 h 922938"/>
                <a:gd name="connsiteX28" fmla="*/ 251833 w 922938"/>
                <a:gd name="connsiteY28" fmla="*/ 549445 h 922938"/>
                <a:gd name="connsiteX29" fmla="*/ 254415 w 922938"/>
                <a:gd name="connsiteY29" fmla="*/ 549573 h 922938"/>
                <a:gd name="connsiteX30" fmla="*/ 263537 w 922938"/>
                <a:gd name="connsiteY30" fmla="*/ 582152 h 922938"/>
                <a:gd name="connsiteX31" fmla="*/ 263537 w 922938"/>
                <a:gd name="connsiteY31" fmla="*/ 666855 h 922938"/>
                <a:gd name="connsiteX32" fmla="*/ 230959 w 922938"/>
                <a:gd name="connsiteY32" fmla="*/ 666855 h 922938"/>
                <a:gd name="connsiteX33" fmla="*/ 204896 w 922938"/>
                <a:gd name="connsiteY33" fmla="*/ 692917 h 922938"/>
                <a:gd name="connsiteX34" fmla="*/ 172319 w 922938"/>
                <a:gd name="connsiteY34" fmla="*/ 692917 h 922938"/>
                <a:gd name="connsiteX35" fmla="*/ 146256 w 922938"/>
                <a:gd name="connsiteY35" fmla="*/ 718980 h 922938"/>
                <a:gd name="connsiteX36" fmla="*/ 146256 w 922938"/>
                <a:gd name="connsiteY36" fmla="*/ 732011 h 922938"/>
                <a:gd name="connsiteX37" fmla="*/ 432942 w 922938"/>
                <a:gd name="connsiteY37" fmla="*/ 732011 h 922938"/>
                <a:gd name="connsiteX38" fmla="*/ 432942 w 922938"/>
                <a:gd name="connsiteY38" fmla="*/ 718980 h 922938"/>
                <a:gd name="connsiteX39" fmla="*/ 406880 w 922938"/>
                <a:gd name="connsiteY39" fmla="*/ 692917 h 922938"/>
                <a:gd name="connsiteX40" fmla="*/ 374302 w 922938"/>
                <a:gd name="connsiteY40" fmla="*/ 692917 h 922938"/>
                <a:gd name="connsiteX41" fmla="*/ 348239 w 922938"/>
                <a:gd name="connsiteY41" fmla="*/ 666855 h 922938"/>
                <a:gd name="connsiteX42" fmla="*/ 315662 w 922938"/>
                <a:gd name="connsiteY42" fmla="*/ 666855 h 922938"/>
                <a:gd name="connsiteX43" fmla="*/ 315662 w 922938"/>
                <a:gd name="connsiteY43" fmla="*/ 582803 h 922938"/>
                <a:gd name="connsiteX44" fmla="*/ 324783 w 922938"/>
                <a:gd name="connsiteY44" fmla="*/ 550225 h 922938"/>
                <a:gd name="connsiteX45" fmla="*/ 326537 w 922938"/>
                <a:gd name="connsiteY45" fmla="*/ 550136 h 922938"/>
                <a:gd name="connsiteX46" fmla="*/ 333161 w 922938"/>
                <a:gd name="connsiteY46" fmla="*/ 537730 h 922938"/>
                <a:gd name="connsiteX47" fmla="*/ 357693 w 922938"/>
                <a:gd name="connsiteY47" fmla="*/ 509600 h 922938"/>
                <a:gd name="connsiteX48" fmla="*/ 369382 w 922938"/>
                <a:gd name="connsiteY48" fmla="*/ 500706 h 922938"/>
                <a:gd name="connsiteX49" fmla="*/ 380166 w 922938"/>
                <a:gd name="connsiteY49" fmla="*/ 490281 h 922938"/>
                <a:gd name="connsiteX50" fmla="*/ 399713 w 922938"/>
                <a:gd name="connsiteY50" fmla="*/ 469431 h 922938"/>
                <a:gd name="connsiteX51" fmla="*/ 414698 w 922938"/>
                <a:gd name="connsiteY51" fmla="*/ 449884 h 922938"/>
                <a:gd name="connsiteX52" fmla="*/ 427649 w 922938"/>
                <a:gd name="connsiteY52" fmla="*/ 420645 h 922938"/>
                <a:gd name="connsiteX53" fmla="*/ 430418 w 922938"/>
                <a:gd name="connsiteY53" fmla="*/ 407858 h 922938"/>
                <a:gd name="connsiteX54" fmla="*/ 430418 w 922938"/>
                <a:gd name="connsiteY54" fmla="*/ 217927 h 922938"/>
                <a:gd name="connsiteX55" fmla="*/ 289599 w 922938"/>
                <a:gd name="connsiteY55" fmla="*/ 217927 h 922938"/>
                <a:gd name="connsiteX56" fmla="*/ 461469 w 922938"/>
                <a:gd name="connsiteY56" fmla="*/ 0 h 922938"/>
                <a:gd name="connsiteX57" fmla="*/ 922938 w 922938"/>
                <a:gd name="connsiteY57" fmla="*/ 461469 h 922938"/>
                <a:gd name="connsiteX58" fmla="*/ 461469 w 922938"/>
                <a:gd name="connsiteY58" fmla="*/ 922938 h 922938"/>
                <a:gd name="connsiteX59" fmla="*/ 0 w 922938"/>
                <a:gd name="connsiteY59" fmla="*/ 461469 h 922938"/>
                <a:gd name="connsiteX60" fmla="*/ 461469 w 922938"/>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22938" h="922938">
                  <a:moveTo>
                    <a:pt x="608413" y="539012"/>
                  </a:moveTo>
                  <a:cubicBezTo>
                    <a:pt x="527017" y="539012"/>
                    <a:pt x="460753" y="562491"/>
                    <a:pt x="460753" y="596928"/>
                  </a:cubicBezTo>
                  <a:cubicBezTo>
                    <a:pt x="460753" y="631365"/>
                    <a:pt x="527017" y="659018"/>
                    <a:pt x="608413" y="659018"/>
                  </a:cubicBezTo>
                  <a:cubicBezTo>
                    <a:pt x="689808" y="659018"/>
                    <a:pt x="756072" y="631365"/>
                    <a:pt x="756072" y="596928"/>
                  </a:cubicBezTo>
                  <a:cubicBezTo>
                    <a:pt x="756072" y="562491"/>
                    <a:pt x="689808" y="539012"/>
                    <a:pt x="608413" y="539012"/>
                  </a:cubicBezTo>
                  <a:close/>
                  <a:moveTo>
                    <a:pt x="608413" y="518663"/>
                  </a:moveTo>
                  <a:cubicBezTo>
                    <a:pt x="707027" y="518663"/>
                    <a:pt x="787379" y="552578"/>
                    <a:pt x="787379" y="593798"/>
                  </a:cubicBezTo>
                  <a:cubicBezTo>
                    <a:pt x="787379" y="635539"/>
                    <a:pt x="707027" y="668932"/>
                    <a:pt x="608413" y="668932"/>
                  </a:cubicBezTo>
                  <a:cubicBezTo>
                    <a:pt x="509799" y="668932"/>
                    <a:pt x="429447" y="635017"/>
                    <a:pt x="429447" y="593798"/>
                  </a:cubicBezTo>
                  <a:cubicBezTo>
                    <a:pt x="429447" y="552056"/>
                    <a:pt x="509799" y="518663"/>
                    <a:pt x="608413" y="518663"/>
                  </a:cubicBezTo>
                  <a:close/>
                  <a:moveTo>
                    <a:pt x="608413" y="497271"/>
                  </a:moveTo>
                  <a:cubicBezTo>
                    <a:pt x="481624" y="497271"/>
                    <a:pt x="378836" y="540578"/>
                    <a:pt x="378836" y="593798"/>
                  </a:cubicBezTo>
                  <a:cubicBezTo>
                    <a:pt x="378836" y="594319"/>
                    <a:pt x="378836" y="594841"/>
                    <a:pt x="378836" y="595363"/>
                  </a:cubicBezTo>
                  <a:cubicBezTo>
                    <a:pt x="378836" y="595885"/>
                    <a:pt x="378836" y="595885"/>
                    <a:pt x="378836" y="596406"/>
                  </a:cubicBezTo>
                  <a:cubicBezTo>
                    <a:pt x="378836" y="656931"/>
                    <a:pt x="481624" y="705977"/>
                    <a:pt x="608413" y="705977"/>
                  </a:cubicBezTo>
                  <a:cubicBezTo>
                    <a:pt x="735202" y="705977"/>
                    <a:pt x="837990" y="656931"/>
                    <a:pt x="837990" y="596406"/>
                  </a:cubicBezTo>
                  <a:cubicBezTo>
                    <a:pt x="837990" y="595885"/>
                    <a:pt x="837990" y="595885"/>
                    <a:pt x="837990" y="595363"/>
                  </a:cubicBezTo>
                  <a:cubicBezTo>
                    <a:pt x="837990" y="594841"/>
                    <a:pt x="837990" y="594319"/>
                    <a:pt x="837990" y="593798"/>
                  </a:cubicBezTo>
                  <a:cubicBezTo>
                    <a:pt x="837990" y="540578"/>
                    <a:pt x="735202" y="497271"/>
                    <a:pt x="608413" y="497271"/>
                  </a:cubicBezTo>
                  <a:close/>
                  <a:moveTo>
                    <a:pt x="147564" y="217927"/>
                  </a:moveTo>
                  <a:lnTo>
                    <a:pt x="147564" y="404599"/>
                  </a:lnTo>
                  <a:lnTo>
                    <a:pt x="150899" y="419994"/>
                  </a:lnTo>
                  <a:cubicBezTo>
                    <a:pt x="153912" y="430337"/>
                    <a:pt x="158310" y="440111"/>
                    <a:pt x="163848" y="449233"/>
                  </a:cubicBezTo>
                  <a:cubicBezTo>
                    <a:pt x="163848" y="449884"/>
                    <a:pt x="173622" y="463567"/>
                    <a:pt x="178834" y="468780"/>
                  </a:cubicBezTo>
                  <a:cubicBezTo>
                    <a:pt x="185350" y="476272"/>
                    <a:pt x="192028" y="483114"/>
                    <a:pt x="198625" y="489630"/>
                  </a:cubicBezTo>
                  <a:lnTo>
                    <a:pt x="216086" y="506722"/>
                  </a:lnTo>
                  <a:lnTo>
                    <a:pt x="221850" y="511108"/>
                  </a:lnTo>
                  <a:cubicBezTo>
                    <a:pt x="231807" y="519801"/>
                    <a:pt x="240069" y="529375"/>
                    <a:pt x="246382" y="539238"/>
                  </a:cubicBezTo>
                  <a:lnTo>
                    <a:pt x="251833" y="549445"/>
                  </a:lnTo>
                  <a:lnTo>
                    <a:pt x="254415" y="549573"/>
                  </a:lnTo>
                  <a:cubicBezTo>
                    <a:pt x="260279" y="559346"/>
                    <a:pt x="263537" y="570424"/>
                    <a:pt x="263537" y="582152"/>
                  </a:cubicBezTo>
                  <a:lnTo>
                    <a:pt x="263537" y="666855"/>
                  </a:lnTo>
                  <a:lnTo>
                    <a:pt x="230959" y="666855"/>
                  </a:lnTo>
                  <a:cubicBezTo>
                    <a:pt x="216624" y="666855"/>
                    <a:pt x="204896" y="678583"/>
                    <a:pt x="204896" y="692917"/>
                  </a:cubicBezTo>
                  <a:lnTo>
                    <a:pt x="172319" y="692917"/>
                  </a:lnTo>
                  <a:cubicBezTo>
                    <a:pt x="157984" y="692917"/>
                    <a:pt x="146256" y="704645"/>
                    <a:pt x="146256" y="718980"/>
                  </a:cubicBezTo>
                  <a:lnTo>
                    <a:pt x="146256" y="732011"/>
                  </a:lnTo>
                  <a:lnTo>
                    <a:pt x="432942" y="732011"/>
                  </a:lnTo>
                  <a:lnTo>
                    <a:pt x="432942" y="718980"/>
                  </a:lnTo>
                  <a:cubicBezTo>
                    <a:pt x="432942" y="704645"/>
                    <a:pt x="421214" y="692917"/>
                    <a:pt x="406880" y="692917"/>
                  </a:cubicBezTo>
                  <a:lnTo>
                    <a:pt x="374302" y="692917"/>
                  </a:lnTo>
                  <a:cubicBezTo>
                    <a:pt x="374302" y="678583"/>
                    <a:pt x="362574" y="666855"/>
                    <a:pt x="348239" y="666855"/>
                  </a:cubicBezTo>
                  <a:lnTo>
                    <a:pt x="315662" y="666855"/>
                  </a:lnTo>
                  <a:lnTo>
                    <a:pt x="315662" y="582803"/>
                  </a:lnTo>
                  <a:cubicBezTo>
                    <a:pt x="315662" y="571075"/>
                    <a:pt x="318920" y="559998"/>
                    <a:pt x="324783" y="550225"/>
                  </a:cubicBezTo>
                  <a:lnTo>
                    <a:pt x="326537" y="550136"/>
                  </a:lnTo>
                  <a:lnTo>
                    <a:pt x="333161" y="537730"/>
                  </a:lnTo>
                  <a:cubicBezTo>
                    <a:pt x="339474" y="527867"/>
                    <a:pt x="347736" y="518293"/>
                    <a:pt x="357693" y="509600"/>
                  </a:cubicBezTo>
                  <a:lnTo>
                    <a:pt x="369382" y="500706"/>
                  </a:lnTo>
                  <a:lnTo>
                    <a:pt x="380166" y="490281"/>
                  </a:lnTo>
                  <a:cubicBezTo>
                    <a:pt x="386845" y="483765"/>
                    <a:pt x="393523" y="476924"/>
                    <a:pt x="399713" y="469431"/>
                  </a:cubicBezTo>
                  <a:cubicBezTo>
                    <a:pt x="404925" y="463567"/>
                    <a:pt x="414698" y="450536"/>
                    <a:pt x="414698" y="449884"/>
                  </a:cubicBezTo>
                  <a:cubicBezTo>
                    <a:pt x="420237" y="440762"/>
                    <a:pt x="424635" y="430988"/>
                    <a:pt x="427649" y="420645"/>
                  </a:cubicBezTo>
                  <a:lnTo>
                    <a:pt x="430418" y="407858"/>
                  </a:lnTo>
                  <a:lnTo>
                    <a:pt x="430418" y="217927"/>
                  </a:lnTo>
                  <a:lnTo>
                    <a:pt x="289599" y="217927"/>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7" name="Group 56">
              <a:extLst>
                <a:ext uri="{FF2B5EF4-FFF2-40B4-BE49-F238E27FC236}">
                  <a16:creationId xmlns:a16="http://schemas.microsoft.com/office/drawing/2014/main" id="{1B069C5A-EB4A-44C8-9321-668CCB68C04C}"/>
                </a:ext>
              </a:extLst>
            </p:cNvPr>
            <p:cNvGrpSpPr/>
            <p:nvPr/>
          </p:nvGrpSpPr>
          <p:grpSpPr>
            <a:xfrm>
              <a:off x="284124" y="8109373"/>
              <a:ext cx="414352" cy="178904"/>
              <a:chOff x="-4198585" y="4395729"/>
              <a:chExt cx="2726333" cy="1177141"/>
            </a:xfrm>
            <a:solidFill>
              <a:schemeClr val="bg1"/>
            </a:solidFill>
          </p:grpSpPr>
          <p:sp>
            <p:nvSpPr>
              <p:cNvPr id="58" name="Graphic 3" descr="Rainbow with solid fill">
                <a:extLst>
                  <a:ext uri="{FF2B5EF4-FFF2-40B4-BE49-F238E27FC236}">
                    <a16:creationId xmlns:a16="http://schemas.microsoft.com/office/drawing/2014/main" id="{B53A67B3-5F15-43AF-AF61-67F7DC86FEAF}"/>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59" name="Graphic 3" descr="Rainbow with solid fill">
                <a:extLst>
                  <a:ext uri="{FF2B5EF4-FFF2-40B4-BE49-F238E27FC236}">
                    <a16:creationId xmlns:a16="http://schemas.microsoft.com/office/drawing/2014/main" id="{A2FB6EE6-37AB-458A-A659-47E51E4146D7}"/>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60" name="Graphic 3" descr="Rainbow with solid fill">
                <a:extLst>
                  <a:ext uri="{FF2B5EF4-FFF2-40B4-BE49-F238E27FC236}">
                    <a16:creationId xmlns:a16="http://schemas.microsoft.com/office/drawing/2014/main" id="{ED642E96-D6B8-4498-A870-2E8AD83F7AC3}"/>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pic>
        <p:nvPicPr>
          <p:cNvPr id="62" name="Graphic 61" descr="Idea with solid fill">
            <a:extLst>
              <a:ext uri="{FF2B5EF4-FFF2-40B4-BE49-F238E27FC236}">
                <a16:creationId xmlns:a16="http://schemas.microsoft.com/office/drawing/2014/main" id="{06ED0BC6-E1E7-43D8-94E7-189814FA7E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0021" y="8332803"/>
            <a:ext cx="318779" cy="318779"/>
          </a:xfrm>
          <a:prstGeom prst="rect">
            <a:avLst/>
          </a:prstGeom>
        </p:spPr>
      </p:pic>
      <p:sp>
        <p:nvSpPr>
          <p:cNvPr id="66" name="Freeform: Shape 65">
            <a:extLst>
              <a:ext uri="{FF2B5EF4-FFF2-40B4-BE49-F238E27FC236}">
                <a16:creationId xmlns:a16="http://schemas.microsoft.com/office/drawing/2014/main" id="{58BC6847-D4F6-4EFE-825D-8A3F00026D22}"/>
              </a:ext>
            </a:extLst>
          </p:cNvPr>
          <p:cNvSpPr/>
          <p:nvPr/>
        </p:nvSpPr>
        <p:spPr>
          <a:xfrm>
            <a:off x="148005" y="6531141"/>
            <a:ext cx="387668" cy="500712"/>
          </a:xfrm>
          <a:custGeom>
            <a:avLst/>
            <a:gdLst>
              <a:gd name="connsiteX0" fmla="*/ 583661 w 931312"/>
              <a:gd name="connsiteY0" fmla="*/ 657571 h 1202883"/>
              <a:gd name="connsiteX1" fmla="*/ 583661 w 931312"/>
              <a:gd name="connsiteY1" fmla="*/ 1202883 h 1202883"/>
              <a:gd name="connsiteX2" fmla="*/ 357758 w 931312"/>
              <a:gd name="connsiteY2" fmla="*/ 1202883 h 1202883"/>
              <a:gd name="connsiteX3" fmla="*/ 357758 w 931312"/>
              <a:gd name="connsiteY3" fmla="*/ 657979 h 1202883"/>
              <a:gd name="connsiteX4" fmla="*/ 387597 w 931312"/>
              <a:gd name="connsiteY4" fmla="*/ 678114 h 1202883"/>
              <a:gd name="connsiteX5" fmla="*/ 470407 w 931312"/>
              <a:gd name="connsiteY5" fmla="*/ 694873 h 1202883"/>
              <a:gd name="connsiteX6" fmla="*/ 553217 w 931312"/>
              <a:gd name="connsiteY6" fmla="*/ 678114 h 1202883"/>
              <a:gd name="connsiteX7" fmla="*/ 298836 w 931312"/>
              <a:gd name="connsiteY7" fmla="*/ 524519 h 1202883"/>
              <a:gd name="connsiteX8" fmla="*/ 362719 w 931312"/>
              <a:gd name="connsiteY8" fmla="*/ 524519 h 1202883"/>
              <a:gd name="connsiteX9" fmla="*/ 425385 w 931312"/>
              <a:gd name="connsiteY9" fmla="*/ 588401 h 1202883"/>
              <a:gd name="connsiteX10" fmla="*/ 425385 w 931312"/>
              <a:gd name="connsiteY10" fmla="*/ 652284 h 1202883"/>
              <a:gd name="connsiteX11" fmla="*/ 381656 w 931312"/>
              <a:gd name="connsiteY11" fmla="*/ 634118 h 1202883"/>
              <a:gd name="connsiteX12" fmla="*/ 357758 w 931312"/>
              <a:gd name="connsiteY12" fmla="*/ 615585 h 1202883"/>
              <a:gd name="connsiteX13" fmla="*/ 357758 w 931312"/>
              <a:gd name="connsiteY13" fmla="*/ 606660 h 1202883"/>
              <a:gd name="connsiteX14" fmla="*/ 346250 w 931312"/>
              <a:gd name="connsiteY14" fmla="*/ 606660 h 1202883"/>
              <a:gd name="connsiteX15" fmla="*/ 344771 w 931312"/>
              <a:gd name="connsiteY15" fmla="*/ 605513 h 1202883"/>
              <a:gd name="connsiteX16" fmla="*/ 298836 w 931312"/>
              <a:gd name="connsiteY16" fmla="*/ 524519 h 1202883"/>
              <a:gd name="connsiteX17" fmla="*/ 578095 w 931312"/>
              <a:gd name="connsiteY17" fmla="*/ 523910 h 1202883"/>
              <a:gd name="connsiteX18" fmla="*/ 641978 w 931312"/>
              <a:gd name="connsiteY18" fmla="*/ 523910 h 1202883"/>
              <a:gd name="connsiteX19" fmla="*/ 596043 w 931312"/>
              <a:gd name="connsiteY19" fmla="*/ 605437 h 1202883"/>
              <a:gd name="connsiteX20" fmla="*/ 594470 w 931312"/>
              <a:gd name="connsiteY20" fmla="*/ 606660 h 1202883"/>
              <a:gd name="connsiteX21" fmla="*/ 583661 w 931312"/>
              <a:gd name="connsiteY21" fmla="*/ 606660 h 1202883"/>
              <a:gd name="connsiteX22" fmla="*/ 583661 w 931312"/>
              <a:gd name="connsiteY22" fmla="*/ 615062 h 1202883"/>
              <a:gd name="connsiteX23" fmla="*/ 559159 w 931312"/>
              <a:gd name="connsiteY23" fmla="*/ 634108 h 1202883"/>
              <a:gd name="connsiteX24" fmla="*/ 515429 w 931312"/>
              <a:gd name="connsiteY24" fmla="*/ 652284 h 1202883"/>
              <a:gd name="connsiteX25" fmla="*/ 515429 w 931312"/>
              <a:gd name="connsiteY25" fmla="*/ 588401 h 1202883"/>
              <a:gd name="connsiteX26" fmla="*/ 578095 w 931312"/>
              <a:gd name="connsiteY26" fmla="*/ 523910 h 1202883"/>
              <a:gd name="connsiteX27" fmla="*/ 470407 w 931312"/>
              <a:gd name="connsiteY27" fmla="*/ 402837 h 1202883"/>
              <a:gd name="connsiteX28" fmla="*/ 549500 w 931312"/>
              <a:gd name="connsiteY28" fmla="*/ 477063 h 1202883"/>
              <a:gd name="connsiteX29" fmla="*/ 480141 w 931312"/>
              <a:gd name="connsiteY29" fmla="*/ 560415 h 1202883"/>
              <a:gd name="connsiteX30" fmla="*/ 460672 w 931312"/>
              <a:gd name="connsiteY30" fmla="*/ 560415 h 1202883"/>
              <a:gd name="connsiteX31" fmla="*/ 391314 w 931312"/>
              <a:gd name="connsiteY31" fmla="*/ 477063 h 1202883"/>
              <a:gd name="connsiteX32" fmla="*/ 470407 w 931312"/>
              <a:gd name="connsiteY32" fmla="*/ 402837 h 1202883"/>
              <a:gd name="connsiteX33" fmla="*/ 627043 w 931312"/>
              <a:gd name="connsiteY33" fmla="*/ 340511 h 1202883"/>
              <a:gd name="connsiteX34" fmla="*/ 931312 w 931312"/>
              <a:gd name="connsiteY34" fmla="*/ 340511 h 1202883"/>
              <a:gd name="connsiteX35" fmla="*/ 931312 w 931312"/>
              <a:gd name="connsiteY35" fmla="*/ 606660 h 1202883"/>
              <a:gd name="connsiteX36" fmla="*/ 638305 w 931312"/>
              <a:gd name="connsiteY36" fmla="*/ 606660 h 1202883"/>
              <a:gd name="connsiteX37" fmla="*/ 666591 w 931312"/>
              <a:gd name="connsiteY37" fmla="*/ 564740 h 1202883"/>
              <a:gd name="connsiteX38" fmla="*/ 683350 w 931312"/>
              <a:gd name="connsiteY38" fmla="*/ 481930 h 1202883"/>
              <a:gd name="connsiteX39" fmla="*/ 666591 w 931312"/>
              <a:gd name="connsiteY39" fmla="*/ 399120 h 1202883"/>
              <a:gd name="connsiteX40" fmla="*/ 0 w 931312"/>
              <a:gd name="connsiteY40" fmla="*/ 340511 h 1202883"/>
              <a:gd name="connsiteX41" fmla="*/ 313771 w 931312"/>
              <a:gd name="connsiteY41" fmla="*/ 340511 h 1202883"/>
              <a:gd name="connsiteX42" fmla="*/ 274224 w 931312"/>
              <a:gd name="connsiteY42" fmla="*/ 399120 h 1202883"/>
              <a:gd name="connsiteX43" fmla="*/ 257464 w 931312"/>
              <a:gd name="connsiteY43" fmla="*/ 481930 h 1202883"/>
              <a:gd name="connsiteX44" fmla="*/ 274224 w 931312"/>
              <a:gd name="connsiteY44" fmla="*/ 564740 h 1202883"/>
              <a:gd name="connsiteX45" fmla="*/ 302510 w 931312"/>
              <a:gd name="connsiteY45" fmla="*/ 606660 h 1202883"/>
              <a:gd name="connsiteX46" fmla="*/ 0 w 931312"/>
              <a:gd name="connsiteY46" fmla="*/ 606660 h 1202883"/>
              <a:gd name="connsiteX47" fmla="*/ 515429 w 931312"/>
              <a:gd name="connsiteY47" fmla="*/ 311576 h 1202883"/>
              <a:gd name="connsiteX48" fmla="*/ 640153 w 931312"/>
              <a:gd name="connsiteY48" fmla="*/ 434474 h 1202883"/>
              <a:gd name="connsiteX49" fmla="*/ 575662 w 931312"/>
              <a:gd name="connsiteY49" fmla="*/ 434474 h 1202883"/>
              <a:gd name="connsiteX50" fmla="*/ 515429 w 931312"/>
              <a:gd name="connsiteY50" fmla="*/ 375458 h 1202883"/>
              <a:gd name="connsiteX51" fmla="*/ 425385 w 931312"/>
              <a:gd name="connsiteY51" fmla="*/ 311576 h 1202883"/>
              <a:gd name="connsiteX52" fmla="*/ 425385 w 931312"/>
              <a:gd name="connsiteY52" fmla="*/ 375458 h 1202883"/>
              <a:gd name="connsiteX53" fmla="*/ 365152 w 931312"/>
              <a:gd name="connsiteY53" fmla="*/ 434474 h 1202883"/>
              <a:gd name="connsiteX54" fmla="*/ 300661 w 931312"/>
              <a:gd name="connsiteY54" fmla="*/ 434474 h 1202883"/>
              <a:gd name="connsiteX55" fmla="*/ 425385 w 931312"/>
              <a:gd name="connsiteY55" fmla="*/ 311576 h 1202883"/>
              <a:gd name="connsiteX56" fmla="*/ 357758 w 931312"/>
              <a:gd name="connsiteY56" fmla="*/ 0 h 1202883"/>
              <a:gd name="connsiteX57" fmla="*/ 583661 w 931312"/>
              <a:gd name="connsiteY57" fmla="*/ 0 h 1202883"/>
              <a:gd name="connsiteX58" fmla="*/ 583661 w 931312"/>
              <a:gd name="connsiteY58" fmla="*/ 306289 h 1202883"/>
              <a:gd name="connsiteX59" fmla="*/ 553217 w 931312"/>
              <a:gd name="connsiteY59" fmla="*/ 285747 h 1202883"/>
              <a:gd name="connsiteX60" fmla="*/ 470407 w 931312"/>
              <a:gd name="connsiteY60" fmla="*/ 268987 h 1202883"/>
              <a:gd name="connsiteX61" fmla="*/ 387597 w 931312"/>
              <a:gd name="connsiteY61" fmla="*/ 285747 h 1202883"/>
              <a:gd name="connsiteX62" fmla="*/ 357758 w 931312"/>
              <a:gd name="connsiteY62" fmla="*/ 305881 h 120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31312" h="1202883">
                <a:moveTo>
                  <a:pt x="583661" y="657571"/>
                </a:moveTo>
                <a:lnTo>
                  <a:pt x="583661" y="1202883"/>
                </a:lnTo>
                <a:lnTo>
                  <a:pt x="357758" y="1202883"/>
                </a:lnTo>
                <a:lnTo>
                  <a:pt x="357758" y="657979"/>
                </a:lnTo>
                <a:lnTo>
                  <a:pt x="387597" y="678114"/>
                </a:lnTo>
                <a:cubicBezTo>
                  <a:pt x="413065" y="688903"/>
                  <a:pt x="441051" y="694873"/>
                  <a:pt x="470407" y="694873"/>
                </a:cubicBezTo>
                <a:cubicBezTo>
                  <a:pt x="499763" y="694873"/>
                  <a:pt x="527750" y="688903"/>
                  <a:pt x="553217" y="678114"/>
                </a:cubicBezTo>
                <a:close/>
                <a:moveTo>
                  <a:pt x="298836" y="524519"/>
                </a:moveTo>
                <a:lnTo>
                  <a:pt x="362719" y="524519"/>
                </a:lnTo>
                <a:cubicBezTo>
                  <a:pt x="374278" y="553722"/>
                  <a:pt x="396790" y="576233"/>
                  <a:pt x="425385" y="588401"/>
                </a:cubicBezTo>
                <a:lnTo>
                  <a:pt x="425385" y="652284"/>
                </a:lnTo>
                <a:cubicBezTo>
                  <a:pt x="409871" y="648178"/>
                  <a:pt x="395193" y="642017"/>
                  <a:pt x="381656" y="634118"/>
                </a:cubicBezTo>
                <a:lnTo>
                  <a:pt x="357758" y="615585"/>
                </a:lnTo>
                <a:lnTo>
                  <a:pt x="357758" y="606660"/>
                </a:lnTo>
                <a:lnTo>
                  <a:pt x="346250" y="606660"/>
                </a:lnTo>
                <a:lnTo>
                  <a:pt x="344771" y="605513"/>
                </a:lnTo>
                <a:cubicBezTo>
                  <a:pt x="322868" y="583382"/>
                  <a:pt x="306745" y="555548"/>
                  <a:pt x="298836" y="524519"/>
                </a:cubicBezTo>
                <a:close/>
                <a:moveTo>
                  <a:pt x="578095" y="523910"/>
                </a:moveTo>
                <a:lnTo>
                  <a:pt x="641978" y="523910"/>
                </a:lnTo>
                <a:cubicBezTo>
                  <a:pt x="634069" y="555243"/>
                  <a:pt x="617946" y="583230"/>
                  <a:pt x="596043" y="605437"/>
                </a:cubicBezTo>
                <a:lnTo>
                  <a:pt x="594470" y="606660"/>
                </a:lnTo>
                <a:lnTo>
                  <a:pt x="583661" y="606660"/>
                </a:lnTo>
                <a:lnTo>
                  <a:pt x="583661" y="615062"/>
                </a:lnTo>
                <a:lnTo>
                  <a:pt x="559159" y="634108"/>
                </a:lnTo>
                <a:cubicBezTo>
                  <a:pt x="545622" y="642017"/>
                  <a:pt x="530944" y="648178"/>
                  <a:pt x="515429" y="652284"/>
                </a:cubicBezTo>
                <a:lnTo>
                  <a:pt x="515429" y="588401"/>
                </a:lnTo>
                <a:cubicBezTo>
                  <a:pt x="544024" y="576233"/>
                  <a:pt x="567144" y="553114"/>
                  <a:pt x="578095" y="523910"/>
                </a:cubicBezTo>
                <a:close/>
                <a:moveTo>
                  <a:pt x="470407" y="402837"/>
                </a:moveTo>
                <a:cubicBezTo>
                  <a:pt x="512387" y="402837"/>
                  <a:pt x="547066" y="435082"/>
                  <a:pt x="549500" y="477063"/>
                </a:cubicBezTo>
                <a:cubicBezTo>
                  <a:pt x="551934" y="519043"/>
                  <a:pt x="521513" y="555547"/>
                  <a:pt x="480141" y="560415"/>
                </a:cubicBezTo>
                <a:lnTo>
                  <a:pt x="460672" y="560415"/>
                </a:lnTo>
                <a:cubicBezTo>
                  <a:pt x="419301" y="555547"/>
                  <a:pt x="388880" y="519043"/>
                  <a:pt x="391314" y="477063"/>
                </a:cubicBezTo>
                <a:cubicBezTo>
                  <a:pt x="393747" y="435082"/>
                  <a:pt x="428427" y="402837"/>
                  <a:pt x="470407" y="402837"/>
                </a:cubicBezTo>
                <a:close/>
                <a:moveTo>
                  <a:pt x="627043" y="340511"/>
                </a:moveTo>
                <a:lnTo>
                  <a:pt x="931312" y="340511"/>
                </a:lnTo>
                <a:lnTo>
                  <a:pt x="931312" y="606660"/>
                </a:lnTo>
                <a:lnTo>
                  <a:pt x="638305" y="606660"/>
                </a:lnTo>
                <a:lnTo>
                  <a:pt x="666591" y="564740"/>
                </a:lnTo>
                <a:cubicBezTo>
                  <a:pt x="677380" y="539273"/>
                  <a:pt x="683350" y="511286"/>
                  <a:pt x="683350" y="481930"/>
                </a:cubicBezTo>
                <a:cubicBezTo>
                  <a:pt x="683350" y="452575"/>
                  <a:pt x="677380" y="424588"/>
                  <a:pt x="666591" y="399120"/>
                </a:cubicBezTo>
                <a:close/>
                <a:moveTo>
                  <a:pt x="0" y="340511"/>
                </a:moveTo>
                <a:lnTo>
                  <a:pt x="313771" y="340511"/>
                </a:lnTo>
                <a:lnTo>
                  <a:pt x="274224" y="399120"/>
                </a:lnTo>
                <a:cubicBezTo>
                  <a:pt x="263434" y="424588"/>
                  <a:pt x="257464" y="452575"/>
                  <a:pt x="257464" y="481930"/>
                </a:cubicBezTo>
                <a:cubicBezTo>
                  <a:pt x="257464" y="511286"/>
                  <a:pt x="263434" y="539273"/>
                  <a:pt x="274224" y="564740"/>
                </a:cubicBezTo>
                <a:lnTo>
                  <a:pt x="302510" y="606660"/>
                </a:lnTo>
                <a:lnTo>
                  <a:pt x="0" y="606660"/>
                </a:lnTo>
                <a:close/>
                <a:moveTo>
                  <a:pt x="515429" y="311576"/>
                </a:moveTo>
                <a:cubicBezTo>
                  <a:pt x="575662" y="327394"/>
                  <a:pt x="623117" y="374242"/>
                  <a:pt x="640153" y="434474"/>
                </a:cubicBezTo>
                <a:lnTo>
                  <a:pt x="575662" y="434474"/>
                </a:lnTo>
                <a:cubicBezTo>
                  <a:pt x="563493" y="407704"/>
                  <a:pt x="542199" y="387018"/>
                  <a:pt x="515429" y="375458"/>
                </a:cubicBezTo>
                <a:close/>
                <a:moveTo>
                  <a:pt x="425385" y="311576"/>
                </a:moveTo>
                <a:lnTo>
                  <a:pt x="425385" y="375458"/>
                </a:lnTo>
                <a:cubicBezTo>
                  <a:pt x="398615" y="387018"/>
                  <a:pt x="376712" y="407704"/>
                  <a:pt x="365152" y="434474"/>
                </a:cubicBezTo>
                <a:lnTo>
                  <a:pt x="300661" y="434474"/>
                </a:lnTo>
                <a:cubicBezTo>
                  <a:pt x="317696" y="374242"/>
                  <a:pt x="365152" y="327394"/>
                  <a:pt x="425385" y="311576"/>
                </a:cubicBezTo>
                <a:close/>
                <a:moveTo>
                  <a:pt x="357758" y="0"/>
                </a:moveTo>
                <a:lnTo>
                  <a:pt x="583661" y="0"/>
                </a:lnTo>
                <a:lnTo>
                  <a:pt x="583661" y="306289"/>
                </a:lnTo>
                <a:lnTo>
                  <a:pt x="553217" y="285747"/>
                </a:lnTo>
                <a:cubicBezTo>
                  <a:pt x="527750" y="274957"/>
                  <a:pt x="499763" y="268987"/>
                  <a:pt x="470407" y="268987"/>
                </a:cubicBezTo>
                <a:cubicBezTo>
                  <a:pt x="441051" y="268987"/>
                  <a:pt x="413065" y="274957"/>
                  <a:pt x="387597" y="285747"/>
                </a:cubicBezTo>
                <a:lnTo>
                  <a:pt x="357758" y="305881"/>
                </a:ln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7" name="Group 66">
            <a:extLst>
              <a:ext uri="{FF2B5EF4-FFF2-40B4-BE49-F238E27FC236}">
                <a16:creationId xmlns:a16="http://schemas.microsoft.com/office/drawing/2014/main" id="{9589C8A5-4A8C-4FBF-8E38-4C41C5DE467F}"/>
              </a:ext>
            </a:extLst>
          </p:cNvPr>
          <p:cNvGrpSpPr/>
          <p:nvPr/>
        </p:nvGrpSpPr>
        <p:grpSpPr>
          <a:xfrm>
            <a:off x="64255" y="8666996"/>
            <a:ext cx="544530" cy="463626"/>
            <a:chOff x="-3404594" y="3716136"/>
            <a:chExt cx="1731213" cy="1473996"/>
          </a:xfrm>
          <a:solidFill>
            <a:srgbClr val="FFCA2C"/>
          </a:solidFill>
        </p:grpSpPr>
        <p:sp>
          <p:nvSpPr>
            <p:cNvPr id="68" name="Freeform: Shape 67">
              <a:extLst>
                <a:ext uri="{FF2B5EF4-FFF2-40B4-BE49-F238E27FC236}">
                  <a16:creationId xmlns:a16="http://schemas.microsoft.com/office/drawing/2014/main" id="{9E68FA5B-9C72-4194-9114-F65EA18C4AD4}"/>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grpFill/>
            <a:ln w="25896"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A9AD946-58E0-4635-A760-806B66968988}"/>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grpFill/>
            <a:ln w="25896" cap="flat">
              <a:noFill/>
              <a:prstDash val="solid"/>
              <a:miter/>
            </a:ln>
          </p:spPr>
          <p:txBody>
            <a:bodyPr rtlCol="0" anchor="ctr"/>
            <a:lstStyle/>
            <a:p>
              <a:endParaRPr lang="en-GB"/>
            </a:p>
          </p:txBody>
        </p:sp>
        <p:sp>
          <p:nvSpPr>
            <p:cNvPr id="70" name="Graphic 281" descr="Storytelling with solid fill">
              <a:extLst>
                <a:ext uri="{FF2B5EF4-FFF2-40B4-BE49-F238E27FC236}">
                  <a16:creationId xmlns:a16="http://schemas.microsoft.com/office/drawing/2014/main" id="{7AFFC587-98B3-4BA7-9E3E-38A907A6FE90}"/>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71" name="Graphic 281" descr="Storytelling with solid fill">
              <a:extLst>
                <a:ext uri="{FF2B5EF4-FFF2-40B4-BE49-F238E27FC236}">
                  <a16:creationId xmlns:a16="http://schemas.microsoft.com/office/drawing/2014/main" id="{12C99772-FC7A-4620-ACD8-D777AD2AB3DA}"/>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72" name="Graphic 281" descr="Storytelling with solid fill">
              <a:extLst>
                <a:ext uri="{FF2B5EF4-FFF2-40B4-BE49-F238E27FC236}">
                  <a16:creationId xmlns:a16="http://schemas.microsoft.com/office/drawing/2014/main" id="{AFAF08DD-AC2A-4692-8B42-2007B7AFABEE}"/>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grpFill/>
            <a:ln w="20241" cap="flat">
              <a:noFill/>
              <a:prstDash val="solid"/>
              <a:miter/>
            </a:ln>
          </p:spPr>
          <p:txBody>
            <a:bodyPr rtlCol="0" anchor="ctr"/>
            <a:lstStyle/>
            <a:p>
              <a:endParaRPr lang="en-GB"/>
            </a:p>
          </p:txBody>
        </p:sp>
        <p:sp>
          <p:nvSpPr>
            <p:cNvPr id="73" name="Graphic 281" descr="Storytelling with solid fill">
              <a:extLst>
                <a:ext uri="{FF2B5EF4-FFF2-40B4-BE49-F238E27FC236}">
                  <a16:creationId xmlns:a16="http://schemas.microsoft.com/office/drawing/2014/main" id="{D4586814-FB0B-433D-B7A4-BA433271300F}"/>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grpFill/>
            <a:ln w="20241" cap="flat">
              <a:noFill/>
              <a:prstDash val="solid"/>
              <a:miter/>
            </a:ln>
          </p:spPr>
          <p:txBody>
            <a:bodyPr rtlCol="0" anchor="ctr"/>
            <a:lstStyle/>
            <a:p>
              <a:endParaRPr lang="en-GB"/>
            </a:p>
          </p:txBody>
        </p:sp>
        <p:sp>
          <p:nvSpPr>
            <p:cNvPr id="74" name="Graphic 281" descr="Storytelling with solid fill">
              <a:extLst>
                <a:ext uri="{FF2B5EF4-FFF2-40B4-BE49-F238E27FC236}">
                  <a16:creationId xmlns:a16="http://schemas.microsoft.com/office/drawing/2014/main" id="{419A126D-E00A-4913-B902-C1F46957713F}"/>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grpFill/>
            <a:ln w="20241" cap="flat">
              <a:noFill/>
              <a:prstDash val="solid"/>
              <a:miter/>
            </a:ln>
          </p:spPr>
          <p:txBody>
            <a:bodyPr rtlCol="0" anchor="ctr"/>
            <a:lstStyle/>
            <a:p>
              <a:endParaRPr lang="en-GB"/>
            </a:p>
          </p:txBody>
        </p:sp>
        <p:sp>
          <p:nvSpPr>
            <p:cNvPr id="76" name="Graphic 281" descr="Storytelling with solid fill">
              <a:extLst>
                <a:ext uri="{FF2B5EF4-FFF2-40B4-BE49-F238E27FC236}">
                  <a16:creationId xmlns:a16="http://schemas.microsoft.com/office/drawing/2014/main" id="{54E1EE21-0D1A-40B8-A94B-082A1533E986}"/>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grpFill/>
            <a:ln w="20241" cap="flat">
              <a:noFill/>
              <a:prstDash val="solid"/>
              <a:miter/>
            </a:ln>
          </p:spPr>
          <p:txBody>
            <a:bodyPr rtlCol="0" anchor="ctr"/>
            <a:lstStyle/>
            <a:p>
              <a:endParaRPr lang="en-GB"/>
            </a:p>
          </p:txBody>
        </p:sp>
        <p:sp>
          <p:nvSpPr>
            <p:cNvPr id="77" name="Graphic 281" descr="Storytelling with solid fill">
              <a:extLst>
                <a:ext uri="{FF2B5EF4-FFF2-40B4-BE49-F238E27FC236}">
                  <a16:creationId xmlns:a16="http://schemas.microsoft.com/office/drawing/2014/main" id="{456BF3FD-BB9A-454E-89A0-6EC9FCA4E0E7}"/>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grpFill/>
            <a:ln w="20241" cap="flat">
              <a:noFill/>
              <a:prstDash val="solid"/>
              <a:miter/>
            </a:ln>
          </p:spPr>
          <p:txBody>
            <a:bodyPr rtlCol="0" anchor="ctr"/>
            <a:lstStyle/>
            <a:p>
              <a:endParaRPr lang="en-GB"/>
            </a:p>
          </p:txBody>
        </p:sp>
        <p:sp>
          <p:nvSpPr>
            <p:cNvPr id="78" name="Graphic 281" descr="Storytelling with solid fill">
              <a:extLst>
                <a:ext uri="{FF2B5EF4-FFF2-40B4-BE49-F238E27FC236}">
                  <a16:creationId xmlns:a16="http://schemas.microsoft.com/office/drawing/2014/main" id="{A32D0268-3FA9-4ACA-B508-791DAE03D0CB}"/>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grpFill/>
            <a:ln w="20241" cap="flat">
              <a:noFill/>
              <a:prstDash val="solid"/>
              <a:miter/>
            </a:ln>
          </p:spPr>
          <p:txBody>
            <a:bodyPr rtlCol="0" anchor="ctr"/>
            <a:lstStyle/>
            <a:p>
              <a:endParaRPr lang="en-GB"/>
            </a:p>
          </p:txBody>
        </p:sp>
        <p:sp>
          <p:nvSpPr>
            <p:cNvPr id="79" name="Graphic 281" descr="Storytelling with solid fill">
              <a:extLst>
                <a:ext uri="{FF2B5EF4-FFF2-40B4-BE49-F238E27FC236}">
                  <a16:creationId xmlns:a16="http://schemas.microsoft.com/office/drawing/2014/main" id="{F571AFB3-8CBA-4C46-B485-1061EF5F7E45}"/>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grpFill/>
            <a:ln w="20241" cap="flat">
              <a:noFill/>
              <a:prstDash val="solid"/>
              <a:miter/>
            </a:ln>
          </p:spPr>
          <p:txBody>
            <a:bodyPr rtlCol="0" anchor="ctr"/>
            <a:lstStyle/>
            <a:p>
              <a:endParaRPr lang="en-GB"/>
            </a:p>
          </p:txBody>
        </p:sp>
        <p:sp>
          <p:nvSpPr>
            <p:cNvPr id="80" name="Graphic 281" descr="Storytelling with solid fill">
              <a:extLst>
                <a:ext uri="{FF2B5EF4-FFF2-40B4-BE49-F238E27FC236}">
                  <a16:creationId xmlns:a16="http://schemas.microsoft.com/office/drawing/2014/main" id="{893A0AAC-3A29-4806-B181-BDD701DC0BB7}"/>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grpFill/>
            <a:ln w="20241" cap="flat">
              <a:noFill/>
              <a:prstDash val="solid"/>
              <a:miter/>
            </a:ln>
          </p:spPr>
          <p:txBody>
            <a:bodyPr rtlCol="0" anchor="ctr"/>
            <a:lstStyle/>
            <a:p>
              <a:endParaRPr lang="en-GB"/>
            </a:p>
          </p:txBody>
        </p:sp>
        <p:sp>
          <p:nvSpPr>
            <p:cNvPr id="81" name="Graphic 281" descr="Storytelling with solid fill">
              <a:extLst>
                <a:ext uri="{FF2B5EF4-FFF2-40B4-BE49-F238E27FC236}">
                  <a16:creationId xmlns:a16="http://schemas.microsoft.com/office/drawing/2014/main" id="{2A623130-C9CD-43EA-8B3E-88988DCC4247}"/>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grpFill/>
            <a:ln w="20241" cap="flat">
              <a:noFill/>
              <a:prstDash val="solid"/>
              <a:miter/>
            </a:ln>
          </p:spPr>
          <p:txBody>
            <a:bodyPr rtlCol="0" anchor="ctr"/>
            <a:lstStyle/>
            <a:p>
              <a:endParaRPr lang="en-GB"/>
            </a:p>
          </p:txBody>
        </p:sp>
        <p:sp>
          <p:nvSpPr>
            <p:cNvPr id="82" name="Graphic 281" descr="Storytelling with solid fill">
              <a:extLst>
                <a:ext uri="{FF2B5EF4-FFF2-40B4-BE49-F238E27FC236}">
                  <a16:creationId xmlns:a16="http://schemas.microsoft.com/office/drawing/2014/main" id="{8B0CA0C9-D157-4B98-9987-B11667856A54}"/>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grpFill/>
            <a:ln w="20241" cap="flat">
              <a:noFill/>
              <a:prstDash val="solid"/>
              <a:miter/>
            </a:ln>
          </p:spPr>
          <p:txBody>
            <a:bodyPr rtlCol="0" anchor="ctr"/>
            <a:lstStyle/>
            <a:p>
              <a:endParaRPr lang="en-GB"/>
            </a:p>
          </p:txBody>
        </p:sp>
        <p:sp>
          <p:nvSpPr>
            <p:cNvPr id="83" name="Graphic 281" descr="Storytelling with solid fill">
              <a:extLst>
                <a:ext uri="{FF2B5EF4-FFF2-40B4-BE49-F238E27FC236}">
                  <a16:creationId xmlns:a16="http://schemas.microsoft.com/office/drawing/2014/main" id="{D45E3405-D34B-47BB-ABB3-AB82A7CE768E}"/>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grpFill/>
            <a:ln w="20241" cap="flat">
              <a:noFill/>
              <a:prstDash val="solid"/>
              <a:miter/>
            </a:ln>
          </p:spPr>
          <p:txBody>
            <a:bodyPr rtlCol="0" anchor="ctr"/>
            <a:lstStyle/>
            <a:p>
              <a:endParaRPr lang="en-GB"/>
            </a:p>
          </p:txBody>
        </p:sp>
        <p:sp>
          <p:nvSpPr>
            <p:cNvPr id="84" name="Flowchart: Terminator 83">
              <a:extLst>
                <a:ext uri="{FF2B5EF4-FFF2-40B4-BE49-F238E27FC236}">
                  <a16:creationId xmlns:a16="http://schemas.microsoft.com/office/drawing/2014/main" id="{2031B2BF-C0F8-4C6A-96BF-FC08D2E95455}"/>
                </a:ext>
              </a:extLst>
            </p:cNvPr>
            <p:cNvSpPr/>
            <p:nvPr/>
          </p:nvSpPr>
          <p:spPr>
            <a:xfrm rot="1475989" flipH="1">
              <a:off x="-2296138" y="399526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lowchart: Terminator 84">
              <a:extLst>
                <a:ext uri="{FF2B5EF4-FFF2-40B4-BE49-F238E27FC236}">
                  <a16:creationId xmlns:a16="http://schemas.microsoft.com/office/drawing/2014/main" id="{0E4E9622-3908-4B72-969C-FC89EBF4DBA7}"/>
                </a:ext>
              </a:extLst>
            </p:cNvPr>
            <p:cNvSpPr/>
            <p:nvPr/>
          </p:nvSpPr>
          <p:spPr>
            <a:xfrm rot="20124011">
              <a:off x="-3051678" y="391567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283570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5: What did Jesus do to save human beings?</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What did Jesus do to save human beings?</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FFCA2C"/>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687462" y="8629045"/>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FFCA2C"/>
                </a:solidFill>
              </a:rPr>
              <a:t>Based on work by Pam Hook (</a:t>
            </a:r>
            <a:r>
              <a:rPr lang="en-US" sz="800" spc="50" dirty="0" err="1">
                <a:ln w="9525" cmpd="sng">
                  <a:noFill/>
                  <a:prstDash val="solid"/>
                </a:ln>
                <a:solidFill>
                  <a:srgbClr val="FFCA2C"/>
                </a:solidFill>
              </a:rPr>
              <a:t>HookEd</a:t>
            </a:r>
            <a:r>
              <a:rPr lang="en-US" sz="800" spc="50" dirty="0">
                <a:ln w="9525" cmpd="sng">
                  <a:noFill/>
                  <a:prstDash val="solid"/>
                </a:ln>
                <a:solidFill>
                  <a:srgbClr val="FFCA2C"/>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sz="1800" dirty="0">
                <a:solidFill>
                  <a:srgbClr val="FFCA2C"/>
                </a:solidFill>
              </a:rPr>
              <a:t>sin</a:t>
            </a:r>
            <a:endParaRPr lang="en-GB" sz="1800" dirty="0">
              <a:solidFill>
                <a:srgbClr val="FFCA2C"/>
              </a:solidFill>
            </a:endParaRPr>
          </a:p>
        </p:txBody>
      </p:sp>
      <p:sp>
        <p:nvSpPr>
          <p:cNvPr id="100" name="TextBox 99">
            <a:extLst>
              <a:ext uri="{FF2B5EF4-FFF2-40B4-BE49-F238E27FC236}">
                <a16:creationId xmlns:a16="http://schemas.microsoft.com/office/drawing/2014/main" id="{AAC7D7F6-B2B1-4282-B8FB-AF30A01C762A}"/>
              </a:ext>
            </a:extLst>
          </p:cNvPr>
          <p:cNvSpPr txBox="1"/>
          <p:nvPr/>
        </p:nvSpPr>
        <p:spPr>
          <a:xfrm>
            <a:off x="604639" y="5703326"/>
            <a:ext cx="2201338" cy="707886"/>
          </a:xfrm>
          <a:prstGeom prst="rect">
            <a:avLst/>
          </a:prstGeom>
          <a:noFill/>
        </p:spPr>
        <p:txBody>
          <a:bodyPr wrap="square">
            <a:spAutoFit/>
          </a:bodyPr>
          <a:lstStyle/>
          <a:p>
            <a:pPr algn="ctr"/>
            <a:r>
              <a:rPr lang="en-US" sz="4000" dirty="0">
                <a:solidFill>
                  <a:srgbClr val="FFCA2C"/>
                </a:solidFill>
              </a:rPr>
              <a:t>sacrifice</a:t>
            </a:r>
            <a:endParaRPr lang="en-GB" sz="4000" dirty="0">
              <a:solidFill>
                <a:srgbClr val="FFCA2C"/>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dirty="0">
                <a:solidFill>
                  <a:srgbClr val="FFCA2C"/>
                </a:solidFill>
              </a:rPr>
              <a:t>Church</a:t>
            </a:r>
            <a:endParaRPr lang="en-GB" sz="1800" dirty="0">
              <a:solidFill>
                <a:srgbClr val="FFCA2C"/>
              </a:solidFill>
            </a:endParaRPr>
          </a:p>
        </p:txBody>
      </p:sp>
      <p:sp>
        <p:nvSpPr>
          <p:cNvPr id="122" name="TextBox 121">
            <a:extLst>
              <a:ext uri="{FF2B5EF4-FFF2-40B4-BE49-F238E27FC236}">
                <a16:creationId xmlns:a16="http://schemas.microsoft.com/office/drawing/2014/main" id="{95DFFDF4-4F67-444D-9800-338875F4C81B}"/>
              </a:ext>
            </a:extLst>
          </p:cNvPr>
          <p:cNvSpPr txBox="1"/>
          <p:nvPr/>
        </p:nvSpPr>
        <p:spPr>
          <a:xfrm>
            <a:off x="4429294" y="6469478"/>
            <a:ext cx="1657620" cy="369332"/>
          </a:xfrm>
          <a:prstGeom prst="rect">
            <a:avLst/>
          </a:prstGeom>
          <a:noFill/>
        </p:spPr>
        <p:txBody>
          <a:bodyPr wrap="square">
            <a:spAutoFit/>
          </a:bodyPr>
          <a:lstStyle/>
          <a:p>
            <a:pPr algn="ctr"/>
            <a:r>
              <a:rPr lang="en-US" dirty="0">
                <a:solidFill>
                  <a:srgbClr val="FFCA2C"/>
                </a:solidFill>
              </a:rPr>
              <a:t>salvation</a:t>
            </a:r>
            <a:endParaRPr lang="en-GB" sz="1800" dirty="0">
              <a:solidFill>
                <a:srgbClr val="FFCA2C"/>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solidFill>
                  <a:srgbClr val="FFCA2C"/>
                </a:solidFill>
              </a:rPr>
              <a:t>Christian</a:t>
            </a:r>
            <a:endParaRPr lang="en-GB" sz="1800" dirty="0">
              <a:solidFill>
                <a:srgbClr val="FFCA2C"/>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4">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7" name="Graphic 162" descr="Life ring with solid fill">
            <a:extLst>
              <a:ext uri="{FF2B5EF4-FFF2-40B4-BE49-F238E27FC236}">
                <a16:creationId xmlns:a16="http://schemas.microsoft.com/office/drawing/2014/main" id="{3FF69778-FA69-462C-BE3E-797EBE90D9A1}"/>
              </a:ext>
            </a:extLst>
          </p:cNvPr>
          <p:cNvSpPr/>
          <p:nvPr/>
        </p:nvSpPr>
        <p:spPr>
          <a:xfrm>
            <a:off x="4648979" y="5228125"/>
            <a:ext cx="1198200" cy="119820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AFD8C816-3C30-4FD2-96C8-C3B01BC9664B}"/>
              </a:ext>
            </a:extLst>
          </p:cNvPr>
          <p:cNvSpPr/>
          <p:nvPr/>
        </p:nvSpPr>
        <p:spPr>
          <a:xfrm>
            <a:off x="3081944" y="2258680"/>
            <a:ext cx="719578" cy="1380014"/>
          </a:xfrm>
          <a:custGeom>
            <a:avLst/>
            <a:gdLst>
              <a:gd name="connsiteX0" fmla="*/ 0 w 576943"/>
              <a:gd name="connsiteY0" fmla="*/ 538406 h 1106467"/>
              <a:gd name="connsiteX1" fmla="*/ 576943 w 576943"/>
              <a:gd name="connsiteY1" fmla="*/ 538406 h 1106467"/>
              <a:gd name="connsiteX2" fmla="*/ 576943 w 576943"/>
              <a:gd name="connsiteY2" fmla="*/ 1106467 h 1106467"/>
              <a:gd name="connsiteX3" fmla="*/ 0 w 576943"/>
              <a:gd name="connsiteY3" fmla="*/ 1106467 h 1106467"/>
              <a:gd name="connsiteX4" fmla="*/ 233414 w 576943"/>
              <a:gd name="connsiteY4" fmla="*/ 0 h 1106467"/>
              <a:gd name="connsiteX5" fmla="*/ 333660 w 576943"/>
              <a:gd name="connsiteY5" fmla="*/ 0 h 1106467"/>
              <a:gd name="connsiteX6" fmla="*/ 333660 w 576943"/>
              <a:gd name="connsiteY6" fmla="*/ 151105 h 1106467"/>
              <a:gd name="connsiteX7" fmla="*/ 487934 w 576943"/>
              <a:gd name="connsiteY7" fmla="*/ 151105 h 1106467"/>
              <a:gd name="connsiteX8" fmla="*/ 487934 w 576943"/>
              <a:gd name="connsiteY8" fmla="*/ 269211 h 1106467"/>
              <a:gd name="connsiteX9" fmla="*/ 333660 w 576943"/>
              <a:gd name="connsiteY9" fmla="*/ 269211 h 1106467"/>
              <a:gd name="connsiteX10" fmla="*/ 333660 w 576943"/>
              <a:gd name="connsiteY10" fmla="*/ 533790 h 1106467"/>
              <a:gd name="connsiteX11" fmla="*/ 233414 w 576943"/>
              <a:gd name="connsiteY11" fmla="*/ 533790 h 1106467"/>
              <a:gd name="connsiteX12" fmla="*/ 233414 w 576943"/>
              <a:gd name="connsiteY12" fmla="*/ 269211 h 1106467"/>
              <a:gd name="connsiteX13" fmla="*/ 74656 w 576943"/>
              <a:gd name="connsiteY13" fmla="*/ 269211 h 1106467"/>
              <a:gd name="connsiteX14" fmla="*/ 74656 w 576943"/>
              <a:gd name="connsiteY14" fmla="*/ 151105 h 1106467"/>
              <a:gd name="connsiteX15" fmla="*/ 233414 w 576943"/>
              <a:gd name="connsiteY15" fmla="*/ 151105 h 110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943" h="1106467">
                <a:moveTo>
                  <a:pt x="0" y="538406"/>
                </a:moveTo>
                <a:lnTo>
                  <a:pt x="576943" y="538406"/>
                </a:lnTo>
                <a:lnTo>
                  <a:pt x="576943" y="1106467"/>
                </a:lnTo>
                <a:lnTo>
                  <a:pt x="0" y="1106467"/>
                </a:lnTo>
                <a:close/>
                <a:moveTo>
                  <a:pt x="233414" y="0"/>
                </a:moveTo>
                <a:lnTo>
                  <a:pt x="333660" y="0"/>
                </a:lnTo>
                <a:lnTo>
                  <a:pt x="333660" y="151105"/>
                </a:lnTo>
                <a:lnTo>
                  <a:pt x="487934" y="151105"/>
                </a:lnTo>
                <a:lnTo>
                  <a:pt x="487934" y="269211"/>
                </a:lnTo>
                <a:lnTo>
                  <a:pt x="333660" y="269211"/>
                </a:lnTo>
                <a:lnTo>
                  <a:pt x="333660" y="533790"/>
                </a:lnTo>
                <a:lnTo>
                  <a:pt x="233414" y="533790"/>
                </a:lnTo>
                <a:lnTo>
                  <a:pt x="233414" y="269211"/>
                </a:lnTo>
                <a:lnTo>
                  <a:pt x="74656" y="269211"/>
                </a:lnTo>
                <a:lnTo>
                  <a:pt x="74656" y="151105"/>
                </a:lnTo>
                <a:lnTo>
                  <a:pt x="233414" y="151105"/>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70" name="Graphic 169" descr="Close with solid fill">
            <a:extLst>
              <a:ext uri="{FF2B5EF4-FFF2-40B4-BE49-F238E27FC236}">
                <a16:creationId xmlns:a16="http://schemas.microsoft.com/office/drawing/2014/main" id="{BF2FBD2D-1301-4801-A26E-6C68376689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6386" y="3381928"/>
            <a:ext cx="1174792" cy="1174792"/>
          </a:xfrm>
          <a:prstGeom prst="rect">
            <a:avLst/>
          </a:prstGeom>
        </p:spPr>
      </p:pic>
      <p:grpSp>
        <p:nvGrpSpPr>
          <p:cNvPr id="171" name="Group 170">
            <a:extLst>
              <a:ext uri="{FF2B5EF4-FFF2-40B4-BE49-F238E27FC236}">
                <a16:creationId xmlns:a16="http://schemas.microsoft.com/office/drawing/2014/main" id="{D14BA3B2-1311-4F1E-9403-D7E49DE0AD19}"/>
              </a:ext>
            </a:extLst>
          </p:cNvPr>
          <p:cNvGrpSpPr/>
          <p:nvPr/>
        </p:nvGrpSpPr>
        <p:grpSpPr>
          <a:xfrm>
            <a:off x="4461249" y="1481137"/>
            <a:ext cx="1492869" cy="1031795"/>
            <a:chOff x="44399" y="6498995"/>
            <a:chExt cx="516345" cy="356871"/>
          </a:xfrm>
        </p:grpSpPr>
        <p:sp>
          <p:nvSpPr>
            <p:cNvPr id="172" name="Freeform: Shape 171">
              <a:extLst>
                <a:ext uri="{FF2B5EF4-FFF2-40B4-BE49-F238E27FC236}">
                  <a16:creationId xmlns:a16="http://schemas.microsoft.com/office/drawing/2014/main" id="{1922912D-82CE-4819-B5ED-A790BCF9927D}"/>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173" name="Picture 172" descr="Icon&#10;&#10;Description automatically generated">
              <a:extLst>
                <a:ext uri="{FF2B5EF4-FFF2-40B4-BE49-F238E27FC236}">
                  <a16:creationId xmlns:a16="http://schemas.microsoft.com/office/drawing/2014/main" id="{2F3C20FB-A30E-4889-B5EA-ABE810228C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sp>
        <p:nvSpPr>
          <p:cNvPr id="174" name="TextBox 173">
            <a:extLst>
              <a:ext uri="{FF2B5EF4-FFF2-40B4-BE49-F238E27FC236}">
                <a16:creationId xmlns:a16="http://schemas.microsoft.com/office/drawing/2014/main" id="{BA22BC17-924B-4522-B362-84300B3E8142}"/>
              </a:ext>
            </a:extLst>
          </p:cNvPr>
          <p:cNvSpPr txBox="1"/>
          <p:nvPr/>
        </p:nvSpPr>
        <p:spPr>
          <a:xfrm>
            <a:off x="4340151" y="2432569"/>
            <a:ext cx="1657620" cy="369332"/>
          </a:xfrm>
          <a:prstGeom prst="rect">
            <a:avLst/>
          </a:prstGeom>
          <a:noFill/>
        </p:spPr>
        <p:txBody>
          <a:bodyPr wrap="square">
            <a:spAutoFit/>
          </a:bodyPr>
          <a:lstStyle/>
          <a:p>
            <a:pPr algn="ctr"/>
            <a:r>
              <a:rPr lang="en-US" dirty="0">
                <a:solidFill>
                  <a:srgbClr val="FFCA2C"/>
                </a:solidFill>
              </a:rPr>
              <a:t>f</a:t>
            </a:r>
            <a:r>
              <a:rPr lang="en-US" sz="1800" dirty="0">
                <a:solidFill>
                  <a:srgbClr val="FFCA2C"/>
                </a:solidFill>
              </a:rPr>
              <a:t>orgiveness</a:t>
            </a:r>
            <a:endParaRPr lang="en-GB" sz="1800" dirty="0">
              <a:solidFill>
                <a:srgbClr val="FFCA2C"/>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596290" y="1159493"/>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52" name="Freeform: Shape 51">
            <a:extLst>
              <a:ext uri="{FF2B5EF4-FFF2-40B4-BE49-F238E27FC236}">
                <a16:creationId xmlns:a16="http://schemas.microsoft.com/office/drawing/2014/main" id="{AE3A500F-A78A-4D4A-AC04-0438DD72C981}"/>
              </a:ext>
            </a:extLst>
          </p:cNvPr>
          <p:cNvSpPr/>
          <p:nvPr/>
        </p:nvSpPr>
        <p:spPr>
          <a:xfrm>
            <a:off x="870174" y="1278507"/>
            <a:ext cx="1653368" cy="1653368"/>
          </a:xfrm>
          <a:custGeom>
            <a:avLst/>
            <a:gdLst>
              <a:gd name="connsiteX0" fmla="*/ 608413 w 922938"/>
              <a:gd name="connsiteY0" fmla="*/ 539012 h 922938"/>
              <a:gd name="connsiteX1" fmla="*/ 460753 w 922938"/>
              <a:gd name="connsiteY1" fmla="*/ 596928 h 922938"/>
              <a:gd name="connsiteX2" fmla="*/ 608413 w 922938"/>
              <a:gd name="connsiteY2" fmla="*/ 659018 h 922938"/>
              <a:gd name="connsiteX3" fmla="*/ 756072 w 922938"/>
              <a:gd name="connsiteY3" fmla="*/ 596928 h 922938"/>
              <a:gd name="connsiteX4" fmla="*/ 608413 w 922938"/>
              <a:gd name="connsiteY4" fmla="*/ 539012 h 922938"/>
              <a:gd name="connsiteX5" fmla="*/ 608413 w 922938"/>
              <a:gd name="connsiteY5" fmla="*/ 518663 h 922938"/>
              <a:gd name="connsiteX6" fmla="*/ 787379 w 922938"/>
              <a:gd name="connsiteY6" fmla="*/ 593798 h 922938"/>
              <a:gd name="connsiteX7" fmla="*/ 608413 w 922938"/>
              <a:gd name="connsiteY7" fmla="*/ 668932 h 922938"/>
              <a:gd name="connsiteX8" fmla="*/ 429447 w 922938"/>
              <a:gd name="connsiteY8" fmla="*/ 593798 h 922938"/>
              <a:gd name="connsiteX9" fmla="*/ 608413 w 922938"/>
              <a:gd name="connsiteY9" fmla="*/ 518663 h 922938"/>
              <a:gd name="connsiteX10" fmla="*/ 608413 w 922938"/>
              <a:gd name="connsiteY10" fmla="*/ 497271 h 922938"/>
              <a:gd name="connsiteX11" fmla="*/ 378836 w 922938"/>
              <a:gd name="connsiteY11" fmla="*/ 593798 h 922938"/>
              <a:gd name="connsiteX12" fmla="*/ 378836 w 922938"/>
              <a:gd name="connsiteY12" fmla="*/ 595363 h 922938"/>
              <a:gd name="connsiteX13" fmla="*/ 378836 w 922938"/>
              <a:gd name="connsiteY13" fmla="*/ 596406 h 922938"/>
              <a:gd name="connsiteX14" fmla="*/ 608413 w 922938"/>
              <a:gd name="connsiteY14" fmla="*/ 705977 h 922938"/>
              <a:gd name="connsiteX15" fmla="*/ 837990 w 922938"/>
              <a:gd name="connsiteY15" fmla="*/ 596406 h 922938"/>
              <a:gd name="connsiteX16" fmla="*/ 837990 w 922938"/>
              <a:gd name="connsiteY16" fmla="*/ 595363 h 922938"/>
              <a:gd name="connsiteX17" fmla="*/ 837990 w 922938"/>
              <a:gd name="connsiteY17" fmla="*/ 593798 h 922938"/>
              <a:gd name="connsiteX18" fmla="*/ 608413 w 922938"/>
              <a:gd name="connsiteY18" fmla="*/ 497271 h 922938"/>
              <a:gd name="connsiteX19" fmla="*/ 683399 w 922938"/>
              <a:gd name="connsiteY19" fmla="*/ 290648 h 922938"/>
              <a:gd name="connsiteX20" fmla="*/ 591367 w 922938"/>
              <a:gd name="connsiteY20" fmla="*/ 318452 h 922938"/>
              <a:gd name="connsiteX21" fmla="*/ 553508 w 922938"/>
              <a:gd name="connsiteY21" fmla="*/ 371064 h 922938"/>
              <a:gd name="connsiteX22" fmla="*/ 575604 w 922938"/>
              <a:gd name="connsiteY22" fmla="*/ 377402 h 922938"/>
              <a:gd name="connsiteX23" fmla="*/ 709327 w 922938"/>
              <a:gd name="connsiteY23" fmla="*/ 320451 h 922938"/>
              <a:gd name="connsiteX24" fmla="*/ 752890 w 922938"/>
              <a:gd name="connsiteY24" fmla="*/ 353764 h 922938"/>
              <a:gd name="connsiteX25" fmla="*/ 753004 w 922938"/>
              <a:gd name="connsiteY25" fmla="*/ 353764 h 922938"/>
              <a:gd name="connsiteX26" fmla="*/ 768135 w 922938"/>
              <a:gd name="connsiteY26" fmla="*/ 336064 h 922938"/>
              <a:gd name="connsiteX27" fmla="*/ 683399 w 922938"/>
              <a:gd name="connsiteY27" fmla="*/ 290648 h 922938"/>
              <a:gd name="connsiteX28" fmla="*/ 688387 w 922938"/>
              <a:gd name="connsiteY28" fmla="*/ 245100 h 922938"/>
              <a:gd name="connsiteX29" fmla="*/ 638976 w 922938"/>
              <a:gd name="connsiteY29" fmla="*/ 247219 h 922938"/>
              <a:gd name="connsiteX30" fmla="*/ 576038 w 922938"/>
              <a:gd name="connsiteY30" fmla="*/ 273015 h 922938"/>
              <a:gd name="connsiteX31" fmla="*/ 512513 w 922938"/>
              <a:gd name="connsiteY31" fmla="*/ 350737 h 922938"/>
              <a:gd name="connsiteX32" fmla="*/ 533582 w 922938"/>
              <a:gd name="connsiteY32" fmla="*/ 359530 h 922938"/>
              <a:gd name="connsiteX33" fmla="*/ 671071 w 922938"/>
              <a:gd name="connsiteY33" fmla="*/ 267090 h 922938"/>
              <a:gd name="connsiteX34" fmla="*/ 788291 w 922938"/>
              <a:gd name="connsiteY34" fmla="*/ 324587 h 922938"/>
              <a:gd name="connsiteX35" fmla="*/ 795314 w 922938"/>
              <a:gd name="connsiteY35" fmla="*/ 322417 h 922938"/>
              <a:gd name="connsiteX36" fmla="*/ 811301 w 922938"/>
              <a:gd name="connsiteY36" fmla="*/ 320476 h 922938"/>
              <a:gd name="connsiteX37" fmla="*/ 813585 w 922938"/>
              <a:gd name="connsiteY37" fmla="*/ 320476 h 922938"/>
              <a:gd name="connsiteX38" fmla="*/ 688387 w 922938"/>
              <a:gd name="connsiteY38" fmla="*/ 245100 h 922938"/>
              <a:gd name="connsiteX39" fmla="*/ 147564 w 922938"/>
              <a:gd name="connsiteY39" fmla="*/ 217927 h 922938"/>
              <a:gd name="connsiteX40" fmla="*/ 147564 w 922938"/>
              <a:gd name="connsiteY40" fmla="*/ 404599 h 922938"/>
              <a:gd name="connsiteX41" fmla="*/ 150899 w 922938"/>
              <a:gd name="connsiteY41" fmla="*/ 419994 h 922938"/>
              <a:gd name="connsiteX42" fmla="*/ 163848 w 922938"/>
              <a:gd name="connsiteY42" fmla="*/ 449233 h 922938"/>
              <a:gd name="connsiteX43" fmla="*/ 178834 w 922938"/>
              <a:gd name="connsiteY43" fmla="*/ 468780 h 922938"/>
              <a:gd name="connsiteX44" fmla="*/ 198625 w 922938"/>
              <a:gd name="connsiteY44" fmla="*/ 489630 h 922938"/>
              <a:gd name="connsiteX45" fmla="*/ 216086 w 922938"/>
              <a:gd name="connsiteY45" fmla="*/ 506722 h 922938"/>
              <a:gd name="connsiteX46" fmla="*/ 221850 w 922938"/>
              <a:gd name="connsiteY46" fmla="*/ 511108 h 922938"/>
              <a:gd name="connsiteX47" fmla="*/ 246382 w 922938"/>
              <a:gd name="connsiteY47" fmla="*/ 539238 h 922938"/>
              <a:gd name="connsiteX48" fmla="*/ 251833 w 922938"/>
              <a:gd name="connsiteY48" fmla="*/ 549445 h 922938"/>
              <a:gd name="connsiteX49" fmla="*/ 254415 w 922938"/>
              <a:gd name="connsiteY49" fmla="*/ 549573 h 922938"/>
              <a:gd name="connsiteX50" fmla="*/ 263537 w 922938"/>
              <a:gd name="connsiteY50" fmla="*/ 582152 h 922938"/>
              <a:gd name="connsiteX51" fmla="*/ 263537 w 922938"/>
              <a:gd name="connsiteY51" fmla="*/ 666855 h 922938"/>
              <a:gd name="connsiteX52" fmla="*/ 230959 w 922938"/>
              <a:gd name="connsiteY52" fmla="*/ 666855 h 922938"/>
              <a:gd name="connsiteX53" fmla="*/ 204896 w 922938"/>
              <a:gd name="connsiteY53" fmla="*/ 692917 h 922938"/>
              <a:gd name="connsiteX54" fmla="*/ 172319 w 922938"/>
              <a:gd name="connsiteY54" fmla="*/ 692917 h 922938"/>
              <a:gd name="connsiteX55" fmla="*/ 146256 w 922938"/>
              <a:gd name="connsiteY55" fmla="*/ 718980 h 922938"/>
              <a:gd name="connsiteX56" fmla="*/ 146256 w 922938"/>
              <a:gd name="connsiteY56" fmla="*/ 732011 h 922938"/>
              <a:gd name="connsiteX57" fmla="*/ 432942 w 922938"/>
              <a:gd name="connsiteY57" fmla="*/ 732011 h 922938"/>
              <a:gd name="connsiteX58" fmla="*/ 432942 w 922938"/>
              <a:gd name="connsiteY58" fmla="*/ 718980 h 922938"/>
              <a:gd name="connsiteX59" fmla="*/ 406880 w 922938"/>
              <a:gd name="connsiteY59" fmla="*/ 692917 h 922938"/>
              <a:gd name="connsiteX60" fmla="*/ 374302 w 922938"/>
              <a:gd name="connsiteY60" fmla="*/ 692917 h 922938"/>
              <a:gd name="connsiteX61" fmla="*/ 348239 w 922938"/>
              <a:gd name="connsiteY61" fmla="*/ 666855 h 922938"/>
              <a:gd name="connsiteX62" fmla="*/ 315662 w 922938"/>
              <a:gd name="connsiteY62" fmla="*/ 666855 h 922938"/>
              <a:gd name="connsiteX63" fmla="*/ 315662 w 922938"/>
              <a:gd name="connsiteY63" fmla="*/ 582803 h 922938"/>
              <a:gd name="connsiteX64" fmla="*/ 324783 w 922938"/>
              <a:gd name="connsiteY64" fmla="*/ 550225 h 922938"/>
              <a:gd name="connsiteX65" fmla="*/ 326537 w 922938"/>
              <a:gd name="connsiteY65" fmla="*/ 550136 h 922938"/>
              <a:gd name="connsiteX66" fmla="*/ 333161 w 922938"/>
              <a:gd name="connsiteY66" fmla="*/ 537730 h 922938"/>
              <a:gd name="connsiteX67" fmla="*/ 357693 w 922938"/>
              <a:gd name="connsiteY67" fmla="*/ 509600 h 922938"/>
              <a:gd name="connsiteX68" fmla="*/ 369382 w 922938"/>
              <a:gd name="connsiteY68" fmla="*/ 500706 h 922938"/>
              <a:gd name="connsiteX69" fmla="*/ 380166 w 922938"/>
              <a:gd name="connsiteY69" fmla="*/ 490281 h 922938"/>
              <a:gd name="connsiteX70" fmla="*/ 399713 w 922938"/>
              <a:gd name="connsiteY70" fmla="*/ 469431 h 922938"/>
              <a:gd name="connsiteX71" fmla="*/ 414698 w 922938"/>
              <a:gd name="connsiteY71" fmla="*/ 449884 h 922938"/>
              <a:gd name="connsiteX72" fmla="*/ 427649 w 922938"/>
              <a:gd name="connsiteY72" fmla="*/ 420645 h 922938"/>
              <a:gd name="connsiteX73" fmla="*/ 430418 w 922938"/>
              <a:gd name="connsiteY73" fmla="*/ 407858 h 922938"/>
              <a:gd name="connsiteX74" fmla="*/ 430418 w 922938"/>
              <a:gd name="connsiteY74" fmla="*/ 217927 h 922938"/>
              <a:gd name="connsiteX75" fmla="*/ 289599 w 922938"/>
              <a:gd name="connsiteY75" fmla="*/ 217927 h 922938"/>
              <a:gd name="connsiteX76" fmla="*/ 684688 w 922938"/>
              <a:gd name="connsiteY76" fmla="*/ 198930 h 922938"/>
              <a:gd name="connsiteX77" fmla="*/ 599344 w 922938"/>
              <a:gd name="connsiteY77" fmla="*/ 210746 h 922938"/>
              <a:gd name="connsiteX78" fmla="*/ 461468 w 922938"/>
              <a:gd name="connsiteY78" fmla="*/ 359359 h 922938"/>
              <a:gd name="connsiteX79" fmla="*/ 481281 w 922938"/>
              <a:gd name="connsiteY79" fmla="*/ 350966 h 922938"/>
              <a:gd name="connsiteX80" fmla="*/ 488475 w 922938"/>
              <a:gd name="connsiteY80" fmla="*/ 349653 h 922938"/>
              <a:gd name="connsiteX81" fmla="*/ 671071 w 922938"/>
              <a:gd name="connsiteY81" fmla="*/ 221413 h 922938"/>
              <a:gd name="connsiteX82" fmla="*/ 844988 w 922938"/>
              <a:gd name="connsiteY82" fmla="*/ 329440 h 922938"/>
              <a:gd name="connsiteX83" fmla="*/ 861146 w 922938"/>
              <a:gd name="connsiteY83" fmla="*/ 342287 h 922938"/>
              <a:gd name="connsiteX84" fmla="*/ 862345 w 922938"/>
              <a:gd name="connsiteY84" fmla="*/ 342287 h 922938"/>
              <a:gd name="connsiteX85" fmla="*/ 875820 w 922938"/>
              <a:gd name="connsiteY85" fmla="*/ 343829 h 922938"/>
              <a:gd name="connsiteX86" fmla="*/ 684688 w 922938"/>
              <a:gd name="connsiteY86" fmla="*/ 198930 h 922938"/>
              <a:gd name="connsiteX87" fmla="*/ 461469 w 922938"/>
              <a:gd name="connsiteY87" fmla="*/ 0 h 922938"/>
              <a:gd name="connsiteX88" fmla="*/ 922938 w 922938"/>
              <a:gd name="connsiteY88" fmla="*/ 461469 h 922938"/>
              <a:gd name="connsiteX89" fmla="*/ 461469 w 922938"/>
              <a:gd name="connsiteY89" fmla="*/ 922938 h 922938"/>
              <a:gd name="connsiteX90" fmla="*/ 0 w 922938"/>
              <a:gd name="connsiteY90" fmla="*/ 461469 h 922938"/>
              <a:gd name="connsiteX91" fmla="*/ 461469 w 922938"/>
              <a:gd name="connsiteY91"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922938" h="922938">
                <a:moveTo>
                  <a:pt x="608413" y="539012"/>
                </a:moveTo>
                <a:cubicBezTo>
                  <a:pt x="527017" y="539012"/>
                  <a:pt x="460753" y="562491"/>
                  <a:pt x="460753" y="596928"/>
                </a:cubicBezTo>
                <a:cubicBezTo>
                  <a:pt x="460753" y="631365"/>
                  <a:pt x="527017" y="659018"/>
                  <a:pt x="608413" y="659018"/>
                </a:cubicBezTo>
                <a:cubicBezTo>
                  <a:pt x="689808" y="659018"/>
                  <a:pt x="756072" y="631365"/>
                  <a:pt x="756072" y="596928"/>
                </a:cubicBezTo>
                <a:cubicBezTo>
                  <a:pt x="756072" y="562491"/>
                  <a:pt x="689808" y="539012"/>
                  <a:pt x="608413" y="539012"/>
                </a:cubicBezTo>
                <a:close/>
                <a:moveTo>
                  <a:pt x="608413" y="518663"/>
                </a:moveTo>
                <a:cubicBezTo>
                  <a:pt x="707027" y="518663"/>
                  <a:pt x="787379" y="552578"/>
                  <a:pt x="787379" y="593798"/>
                </a:cubicBezTo>
                <a:cubicBezTo>
                  <a:pt x="787379" y="635539"/>
                  <a:pt x="707027" y="668932"/>
                  <a:pt x="608413" y="668932"/>
                </a:cubicBezTo>
                <a:cubicBezTo>
                  <a:pt x="509799" y="668932"/>
                  <a:pt x="429447" y="635017"/>
                  <a:pt x="429447" y="593798"/>
                </a:cubicBezTo>
                <a:cubicBezTo>
                  <a:pt x="429447" y="552056"/>
                  <a:pt x="509799" y="518663"/>
                  <a:pt x="608413" y="518663"/>
                </a:cubicBezTo>
                <a:close/>
                <a:moveTo>
                  <a:pt x="608413" y="497271"/>
                </a:moveTo>
                <a:cubicBezTo>
                  <a:pt x="481624" y="497271"/>
                  <a:pt x="378836" y="540578"/>
                  <a:pt x="378836" y="593798"/>
                </a:cubicBezTo>
                <a:cubicBezTo>
                  <a:pt x="378836" y="594319"/>
                  <a:pt x="378836" y="594841"/>
                  <a:pt x="378836" y="595363"/>
                </a:cubicBezTo>
                <a:cubicBezTo>
                  <a:pt x="378836" y="595885"/>
                  <a:pt x="378836" y="595885"/>
                  <a:pt x="378836" y="596406"/>
                </a:cubicBezTo>
                <a:cubicBezTo>
                  <a:pt x="378836" y="656931"/>
                  <a:pt x="481624" y="705977"/>
                  <a:pt x="608413" y="705977"/>
                </a:cubicBezTo>
                <a:cubicBezTo>
                  <a:pt x="735202" y="705977"/>
                  <a:pt x="837990" y="656931"/>
                  <a:pt x="837990" y="596406"/>
                </a:cubicBezTo>
                <a:cubicBezTo>
                  <a:pt x="837990" y="595885"/>
                  <a:pt x="837990" y="595885"/>
                  <a:pt x="837990" y="595363"/>
                </a:cubicBezTo>
                <a:cubicBezTo>
                  <a:pt x="837990" y="594841"/>
                  <a:pt x="837990" y="594319"/>
                  <a:pt x="837990" y="593798"/>
                </a:cubicBezTo>
                <a:cubicBezTo>
                  <a:pt x="837990" y="540578"/>
                  <a:pt x="735202" y="497271"/>
                  <a:pt x="608413" y="497271"/>
                </a:cubicBezTo>
                <a:close/>
                <a:moveTo>
                  <a:pt x="683399" y="290648"/>
                </a:moveTo>
                <a:cubicBezTo>
                  <a:pt x="651410" y="287460"/>
                  <a:pt x="618205" y="296477"/>
                  <a:pt x="591367" y="318452"/>
                </a:cubicBezTo>
                <a:cubicBezTo>
                  <a:pt x="574362" y="332375"/>
                  <a:pt x="561307" y="350517"/>
                  <a:pt x="553508" y="371064"/>
                </a:cubicBezTo>
                <a:cubicBezTo>
                  <a:pt x="561215" y="371725"/>
                  <a:pt x="568719" y="373878"/>
                  <a:pt x="575604" y="377402"/>
                </a:cubicBezTo>
                <a:cubicBezTo>
                  <a:pt x="596805" y="324749"/>
                  <a:pt x="656674" y="299251"/>
                  <a:pt x="709327" y="320451"/>
                </a:cubicBezTo>
                <a:cubicBezTo>
                  <a:pt x="726597" y="327404"/>
                  <a:pt x="741655" y="338919"/>
                  <a:pt x="752890" y="353764"/>
                </a:cubicBezTo>
                <a:lnTo>
                  <a:pt x="753004" y="353764"/>
                </a:lnTo>
                <a:cubicBezTo>
                  <a:pt x="757001" y="347044"/>
                  <a:pt x="762119" y="341057"/>
                  <a:pt x="768135" y="336064"/>
                </a:cubicBezTo>
                <a:cubicBezTo>
                  <a:pt x="746160" y="309225"/>
                  <a:pt x="715387" y="293835"/>
                  <a:pt x="683399" y="290648"/>
                </a:cubicBezTo>
                <a:close/>
                <a:moveTo>
                  <a:pt x="688387" y="245100"/>
                </a:moveTo>
                <a:cubicBezTo>
                  <a:pt x="672019" y="243428"/>
                  <a:pt x="655370" y="244099"/>
                  <a:pt x="638976" y="247219"/>
                </a:cubicBezTo>
                <a:cubicBezTo>
                  <a:pt x="617118" y="251378"/>
                  <a:pt x="595714" y="259892"/>
                  <a:pt x="576038" y="273015"/>
                </a:cubicBezTo>
                <a:cubicBezTo>
                  <a:pt x="547577" y="291997"/>
                  <a:pt x="525451" y="319067"/>
                  <a:pt x="512513" y="350737"/>
                </a:cubicBezTo>
                <a:cubicBezTo>
                  <a:pt x="519982" y="352458"/>
                  <a:pt x="527106" y="355431"/>
                  <a:pt x="533582" y="359530"/>
                </a:cubicBezTo>
                <a:cubicBezTo>
                  <a:pt x="556357" y="303631"/>
                  <a:pt x="610710" y="267086"/>
                  <a:pt x="671071" y="267090"/>
                </a:cubicBezTo>
                <a:cubicBezTo>
                  <a:pt x="716928" y="267123"/>
                  <a:pt x="760196" y="288346"/>
                  <a:pt x="788291" y="324587"/>
                </a:cubicBezTo>
                <a:cubicBezTo>
                  <a:pt x="790593" y="323744"/>
                  <a:pt x="792938" y="323020"/>
                  <a:pt x="795314" y="322417"/>
                </a:cubicBezTo>
                <a:cubicBezTo>
                  <a:pt x="800549" y="321146"/>
                  <a:pt x="805915" y="320495"/>
                  <a:pt x="811301" y="320476"/>
                </a:cubicBezTo>
                <a:lnTo>
                  <a:pt x="813585" y="320476"/>
                </a:lnTo>
                <a:cubicBezTo>
                  <a:pt x="784059" y="276206"/>
                  <a:pt x="737490" y="250114"/>
                  <a:pt x="688387" y="245100"/>
                </a:cubicBezTo>
                <a:close/>
                <a:moveTo>
                  <a:pt x="147564" y="217927"/>
                </a:moveTo>
                <a:lnTo>
                  <a:pt x="147564" y="404599"/>
                </a:lnTo>
                <a:lnTo>
                  <a:pt x="150899" y="419994"/>
                </a:lnTo>
                <a:cubicBezTo>
                  <a:pt x="153912" y="430337"/>
                  <a:pt x="158310" y="440111"/>
                  <a:pt x="163848" y="449233"/>
                </a:cubicBezTo>
                <a:cubicBezTo>
                  <a:pt x="163848" y="449884"/>
                  <a:pt x="173622" y="463567"/>
                  <a:pt x="178834" y="468780"/>
                </a:cubicBezTo>
                <a:cubicBezTo>
                  <a:pt x="185350" y="476272"/>
                  <a:pt x="192028" y="483114"/>
                  <a:pt x="198625" y="489630"/>
                </a:cubicBezTo>
                <a:lnTo>
                  <a:pt x="216086" y="506722"/>
                </a:lnTo>
                <a:lnTo>
                  <a:pt x="221850" y="511108"/>
                </a:lnTo>
                <a:cubicBezTo>
                  <a:pt x="231807" y="519801"/>
                  <a:pt x="240069" y="529375"/>
                  <a:pt x="246382" y="539238"/>
                </a:cubicBezTo>
                <a:lnTo>
                  <a:pt x="251833" y="549445"/>
                </a:lnTo>
                <a:lnTo>
                  <a:pt x="254415" y="549573"/>
                </a:lnTo>
                <a:cubicBezTo>
                  <a:pt x="260279" y="559346"/>
                  <a:pt x="263537" y="570424"/>
                  <a:pt x="263537" y="582152"/>
                </a:cubicBezTo>
                <a:lnTo>
                  <a:pt x="263537" y="666855"/>
                </a:lnTo>
                <a:lnTo>
                  <a:pt x="230959" y="666855"/>
                </a:lnTo>
                <a:cubicBezTo>
                  <a:pt x="216624" y="666855"/>
                  <a:pt x="204896" y="678583"/>
                  <a:pt x="204896" y="692917"/>
                </a:cubicBezTo>
                <a:lnTo>
                  <a:pt x="172319" y="692917"/>
                </a:lnTo>
                <a:cubicBezTo>
                  <a:pt x="157984" y="692917"/>
                  <a:pt x="146256" y="704645"/>
                  <a:pt x="146256" y="718980"/>
                </a:cubicBezTo>
                <a:lnTo>
                  <a:pt x="146256" y="732011"/>
                </a:lnTo>
                <a:lnTo>
                  <a:pt x="432942" y="732011"/>
                </a:lnTo>
                <a:lnTo>
                  <a:pt x="432942" y="718980"/>
                </a:lnTo>
                <a:cubicBezTo>
                  <a:pt x="432942" y="704645"/>
                  <a:pt x="421214" y="692917"/>
                  <a:pt x="406880" y="692917"/>
                </a:cubicBezTo>
                <a:lnTo>
                  <a:pt x="374302" y="692917"/>
                </a:lnTo>
                <a:cubicBezTo>
                  <a:pt x="374302" y="678583"/>
                  <a:pt x="362574" y="666855"/>
                  <a:pt x="348239" y="666855"/>
                </a:cubicBezTo>
                <a:lnTo>
                  <a:pt x="315662" y="666855"/>
                </a:lnTo>
                <a:lnTo>
                  <a:pt x="315662" y="582803"/>
                </a:lnTo>
                <a:cubicBezTo>
                  <a:pt x="315662" y="571075"/>
                  <a:pt x="318920" y="559998"/>
                  <a:pt x="324783" y="550225"/>
                </a:cubicBezTo>
                <a:lnTo>
                  <a:pt x="326537" y="550136"/>
                </a:lnTo>
                <a:lnTo>
                  <a:pt x="333161" y="537730"/>
                </a:lnTo>
                <a:cubicBezTo>
                  <a:pt x="339474" y="527867"/>
                  <a:pt x="347736" y="518293"/>
                  <a:pt x="357693" y="509600"/>
                </a:cubicBezTo>
                <a:lnTo>
                  <a:pt x="369382" y="500706"/>
                </a:lnTo>
                <a:lnTo>
                  <a:pt x="380166" y="490281"/>
                </a:lnTo>
                <a:cubicBezTo>
                  <a:pt x="386845" y="483765"/>
                  <a:pt x="393523" y="476924"/>
                  <a:pt x="399713" y="469431"/>
                </a:cubicBezTo>
                <a:cubicBezTo>
                  <a:pt x="404925" y="463567"/>
                  <a:pt x="414698" y="450536"/>
                  <a:pt x="414698" y="449884"/>
                </a:cubicBezTo>
                <a:cubicBezTo>
                  <a:pt x="420237" y="440762"/>
                  <a:pt x="424635" y="430988"/>
                  <a:pt x="427649" y="420645"/>
                </a:cubicBezTo>
                <a:lnTo>
                  <a:pt x="430418" y="407858"/>
                </a:lnTo>
                <a:lnTo>
                  <a:pt x="430418" y="217927"/>
                </a:lnTo>
                <a:lnTo>
                  <a:pt x="289599" y="217927"/>
                </a:lnTo>
                <a:close/>
                <a:moveTo>
                  <a:pt x="684688" y="198930"/>
                </a:moveTo>
                <a:cubicBezTo>
                  <a:pt x="656560" y="197146"/>
                  <a:pt x="627618" y="200846"/>
                  <a:pt x="599344" y="210746"/>
                </a:cubicBezTo>
                <a:cubicBezTo>
                  <a:pt x="531645" y="234448"/>
                  <a:pt x="480036" y="290077"/>
                  <a:pt x="461468" y="359359"/>
                </a:cubicBezTo>
                <a:cubicBezTo>
                  <a:pt x="467584" y="355527"/>
                  <a:pt x="474273" y="352694"/>
                  <a:pt x="481281" y="350966"/>
                </a:cubicBezTo>
                <a:cubicBezTo>
                  <a:pt x="483679" y="350395"/>
                  <a:pt x="486077" y="349995"/>
                  <a:pt x="488475" y="349653"/>
                </a:cubicBezTo>
                <a:cubicBezTo>
                  <a:pt x="516311" y="272757"/>
                  <a:pt x="589292" y="221501"/>
                  <a:pt x="671071" y="221413"/>
                </a:cubicBezTo>
                <a:cubicBezTo>
                  <a:pt x="744863" y="221441"/>
                  <a:pt x="812259" y="263303"/>
                  <a:pt x="844988" y="329440"/>
                </a:cubicBezTo>
                <a:cubicBezTo>
                  <a:pt x="850992" y="332882"/>
                  <a:pt x="856440" y="337214"/>
                  <a:pt x="861146" y="342287"/>
                </a:cubicBezTo>
                <a:lnTo>
                  <a:pt x="862345" y="342287"/>
                </a:lnTo>
                <a:cubicBezTo>
                  <a:pt x="866882" y="342276"/>
                  <a:pt x="871404" y="342794"/>
                  <a:pt x="875820" y="343829"/>
                </a:cubicBezTo>
                <a:cubicBezTo>
                  <a:pt x="846123" y="259006"/>
                  <a:pt x="769070" y="204285"/>
                  <a:pt x="684688" y="198930"/>
                </a:cubicBez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9" name="Group 8">
            <a:extLst>
              <a:ext uri="{FF2B5EF4-FFF2-40B4-BE49-F238E27FC236}">
                <a16:creationId xmlns:a16="http://schemas.microsoft.com/office/drawing/2014/main" id="{7D200456-4D93-4F6C-A1FD-3EBB32A88D91}"/>
              </a:ext>
            </a:extLst>
          </p:cNvPr>
          <p:cNvGrpSpPr/>
          <p:nvPr/>
        </p:nvGrpSpPr>
        <p:grpSpPr>
          <a:xfrm>
            <a:off x="2537362" y="4216319"/>
            <a:ext cx="1875576" cy="1753278"/>
            <a:chOff x="7607417" y="2539753"/>
            <a:chExt cx="2902331" cy="2713083"/>
          </a:xfrm>
        </p:grpSpPr>
        <p:grpSp>
          <p:nvGrpSpPr>
            <p:cNvPr id="8" name="Group 7">
              <a:extLst>
                <a:ext uri="{FF2B5EF4-FFF2-40B4-BE49-F238E27FC236}">
                  <a16:creationId xmlns:a16="http://schemas.microsoft.com/office/drawing/2014/main" id="{0107C434-EFBD-4913-9733-F7C317E7D147}"/>
                </a:ext>
              </a:extLst>
            </p:cNvPr>
            <p:cNvGrpSpPr/>
            <p:nvPr/>
          </p:nvGrpSpPr>
          <p:grpSpPr>
            <a:xfrm>
              <a:off x="8099823" y="4213236"/>
              <a:ext cx="1917520" cy="1039600"/>
              <a:chOff x="11834106" y="1694215"/>
              <a:chExt cx="1917520" cy="1039600"/>
            </a:xfrm>
          </p:grpSpPr>
          <p:sp>
            <p:nvSpPr>
              <p:cNvPr id="57" name="Freeform: Shape 56">
                <a:extLst>
                  <a:ext uri="{FF2B5EF4-FFF2-40B4-BE49-F238E27FC236}">
                    <a16:creationId xmlns:a16="http://schemas.microsoft.com/office/drawing/2014/main" id="{E2C3CE83-F8D1-4429-A8E4-37337041676A}"/>
                  </a:ext>
                </a:extLst>
              </p:cNvPr>
              <p:cNvSpPr/>
              <p:nvPr/>
            </p:nvSpPr>
            <p:spPr>
              <a:xfrm>
                <a:off x="11834106" y="1694215"/>
                <a:ext cx="917841" cy="922938"/>
              </a:xfrm>
              <a:custGeom>
                <a:avLst/>
                <a:gdLst>
                  <a:gd name="connsiteX0" fmla="*/ 318014 w 917841"/>
                  <a:gd name="connsiteY0" fmla="*/ 437985 h 922938"/>
                  <a:gd name="connsiteX1" fmla="*/ 185211 w 917841"/>
                  <a:gd name="connsiteY1" fmla="*/ 566327 h 922938"/>
                  <a:gd name="connsiteX2" fmla="*/ 318014 w 917841"/>
                  <a:gd name="connsiteY2" fmla="*/ 694668 h 922938"/>
                  <a:gd name="connsiteX3" fmla="*/ 450816 w 917841"/>
                  <a:gd name="connsiteY3" fmla="*/ 566327 h 922938"/>
                  <a:gd name="connsiteX4" fmla="*/ 318014 w 917841"/>
                  <a:gd name="connsiteY4" fmla="*/ 437985 h 922938"/>
                  <a:gd name="connsiteX5" fmla="*/ 564119 w 917841"/>
                  <a:gd name="connsiteY5" fmla="*/ 399391 h 922938"/>
                  <a:gd name="connsiteX6" fmla="*/ 742146 w 917841"/>
                  <a:gd name="connsiteY6" fmla="*/ 577418 h 922938"/>
                  <a:gd name="connsiteX7" fmla="*/ 732013 w 917841"/>
                  <a:gd name="connsiteY7" fmla="*/ 627608 h 922938"/>
                  <a:gd name="connsiteX8" fmla="*/ 890860 w 917841"/>
                  <a:gd name="connsiteY8" fmla="*/ 627608 h 922938"/>
                  <a:gd name="connsiteX9" fmla="*/ 886674 w 917841"/>
                  <a:gd name="connsiteY9" fmla="*/ 641094 h 922938"/>
                  <a:gd name="connsiteX10" fmla="*/ 461469 w 917841"/>
                  <a:gd name="connsiteY10" fmla="*/ 922938 h 922938"/>
                  <a:gd name="connsiteX11" fmla="*/ 36265 w 917841"/>
                  <a:gd name="connsiteY11" fmla="*/ 641094 h 922938"/>
                  <a:gd name="connsiteX12" fmla="*/ 32079 w 917841"/>
                  <a:gd name="connsiteY12" fmla="*/ 627608 h 922938"/>
                  <a:gd name="connsiteX13" fmla="*/ 180068 w 917841"/>
                  <a:gd name="connsiteY13" fmla="*/ 627608 h 922938"/>
                  <a:gd name="connsiteX14" fmla="*/ 177463 w 917841"/>
                  <a:gd name="connsiteY14" fmla="*/ 623874 h 922938"/>
                  <a:gd name="connsiteX15" fmla="*/ 165566 w 917841"/>
                  <a:gd name="connsiteY15" fmla="*/ 566925 h 922938"/>
                  <a:gd name="connsiteX16" fmla="*/ 316958 w 917841"/>
                  <a:gd name="connsiteY16" fmla="*/ 420620 h 922938"/>
                  <a:gd name="connsiteX17" fmla="*/ 424008 w 917841"/>
                  <a:gd name="connsiteY17" fmla="*/ 463472 h 922938"/>
                  <a:gd name="connsiteX18" fmla="*/ 426013 w 917841"/>
                  <a:gd name="connsiteY18" fmla="*/ 466347 h 922938"/>
                  <a:gd name="connsiteX19" fmla="*/ 438235 w 917841"/>
                  <a:gd name="connsiteY19" fmla="*/ 451534 h 922938"/>
                  <a:gd name="connsiteX20" fmla="*/ 564119 w 917841"/>
                  <a:gd name="connsiteY20" fmla="*/ 399391 h 922938"/>
                  <a:gd name="connsiteX21" fmla="*/ 214171 w 917841"/>
                  <a:gd name="connsiteY21" fmla="*/ 298545 h 922938"/>
                  <a:gd name="connsiteX22" fmla="*/ 145218 w 917841"/>
                  <a:gd name="connsiteY22" fmla="*/ 298546 h 922938"/>
                  <a:gd name="connsiteX23" fmla="*/ 145218 w 917841"/>
                  <a:gd name="connsiteY23" fmla="*/ 321530 h 922938"/>
                  <a:gd name="connsiteX24" fmla="*/ 214171 w 917841"/>
                  <a:gd name="connsiteY24" fmla="*/ 321531 h 922938"/>
                  <a:gd name="connsiteX25" fmla="*/ 425017 w 917841"/>
                  <a:gd name="connsiteY25" fmla="*/ 182916 h 922938"/>
                  <a:gd name="connsiteX26" fmla="*/ 376259 w 917841"/>
                  <a:gd name="connsiteY26" fmla="*/ 231674 h 922938"/>
                  <a:gd name="connsiteX27" fmla="*/ 392512 w 917841"/>
                  <a:gd name="connsiteY27" fmla="*/ 247927 h 922938"/>
                  <a:gd name="connsiteX28" fmla="*/ 441270 w 917841"/>
                  <a:gd name="connsiteY28" fmla="*/ 199169 h 922938"/>
                  <a:gd name="connsiteX29" fmla="*/ 202899 w 917841"/>
                  <a:gd name="connsiteY29" fmla="*/ 182540 h 922938"/>
                  <a:gd name="connsiteX30" fmla="*/ 186646 w 917841"/>
                  <a:gd name="connsiteY30" fmla="*/ 198793 h 922938"/>
                  <a:gd name="connsiteX31" fmla="*/ 235403 w 917841"/>
                  <a:gd name="connsiteY31" fmla="*/ 247550 h 922938"/>
                  <a:gd name="connsiteX32" fmla="*/ 251656 w 917841"/>
                  <a:gd name="connsiteY32" fmla="*/ 231297 h 922938"/>
                  <a:gd name="connsiteX33" fmla="*/ 302280 w 917841"/>
                  <a:gd name="connsiteY33" fmla="*/ 141484 h 922938"/>
                  <a:gd name="connsiteX34" fmla="*/ 302280 w 917841"/>
                  <a:gd name="connsiteY34" fmla="*/ 210437 h 922938"/>
                  <a:gd name="connsiteX35" fmla="*/ 325265 w 917841"/>
                  <a:gd name="connsiteY35" fmla="*/ 210437 h 922938"/>
                  <a:gd name="connsiteX36" fmla="*/ 325264 w 917841"/>
                  <a:gd name="connsiteY36" fmla="*/ 141484 h 922938"/>
                  <a:gd name="connsiteX37" fmla="*/ 461469 w 917841"/>
                  <a:gd name="connsiteY37" fmla="*/ 0 h 922938"/>
                  <a:gd name="connsiteX38" fmla="*/ 913563 w 917841"/>
                  <a:gd name="connsiteY38" fmla="*/ 368467 h 922938"/>
                  <a:gd name="connsiteX39" fmla="*/ 917841 w 917841"/>
                  <a:gd name="connsiteY39" fmla="*/ 410908 h 922938"/>
                  <a:gd name="connsiteX40" fmla="*/ 913744 w 917841"/>
                  <a:gd name="connsiteY40" fmla="*/ 407293 h 922938"/>
                  <a:gd name="connsiteX41" fmla="*/ 793216 w 917841"/>
                  <a:gd name="connsiteY41" fmla="*/ 323625 h 922938"/>
                  <a:gd name="connsiteX42" fmla="*/ 633764 w 917841"/>
                  <a:gd name="connsiteY42" fmla="*/ 276543 h 922938"/>
                  <a:gd name="connsiteX43" fmla="*/ 580613 w 917841"/>
                  <a:gd name="connsiteY43" fmla="*/ 271768 h 922938"/>
                  <a:gd name="connsiteX44" fmla="*/ 554039 w 917841"/>
                  <a:gd name="connsiteY44" fmla="*/ 271106 h 922938"/>
                  <a:gd name="connsiteX45" fmla="*/ 462778 w 917841"/>
                  <a:gd name="connsiteY45" fmla="*/ 277891 h 922938"/>
                  <a:gd name="connsiteX46" fmla="*/ 394752 w 917841"/>
                  <a:gd name="connsiteY46" fmla="*/ 293701 h 922938"/>
                  <a:gd name="connsiteX47" fmla="*/ 391427 w 917841"/>
                  <a:gd name="connsiteY47" fmla="*/ 277233 h 922938"/>
                  <a:gd name="connsiteX48" fmla="*/ 313772 w 917841"/>
                  <a:gd name="connsiteY48" fmla="*/ 225760 h 922938"/>
                  <a:gd name="connsiteX49" fmla="*/ 229494 w 917841"/>
                  <a:gd name="connsiteY49" fmla="*/ 310037 h 922938"/>
                  <a:gd name="connsiteX50" fmla="*/ 236117 w 917841"/>
                  <a:gd name="connsiteY50" fmla="*/ 342842 h 922938"/>
                  <a:gd name="connsiteX51" fmla="*/ 250469 w 917841"/>
                  <a:gd name="connsiteY51" fmla="*/ 364129 h 922938"/>
                  <a:gd name="connsiteX52" fmla="*/ 238324 w 917841"/>
                  <a:gd name="connsiteY52" fmla="*/ 372299 h 922938"/>
                  <a:gd name="connsiteX53" fmla="*/ 236468 w 917841"/>
                  <a:gd name="connsiteY53" fmla="*/ 373578 h 922938"/>
                  <a:gd name="connsiteX54" fmla="*/ 235028 w 917841"/>
                  <a:gd name="connsiteY54" fmla="*/ 372138 h 922938"/>
                  <a:gd name="connsiteX55" fmla="*/ 227220 w 917841"/>
                  <a:gd name="connsiteY55" fmla="*/ 379947 h 922938"/>
                  <a:gd name="connsiteX56" fmla="*/ 225386 w 917841"/>
                  <a:gd name="connsiteY56" fmla="*/ 381209 h 922938"/>
                  <a:gd name="connsiteX57" fmla="*/ 39695 w 917841"/>
                  <a:gd name="connsiteY57" fmla="*/ 457309 h 922938"/>
                  <a:gd name="connsiteX58" fmla="*/ 402 w 917841"/>
                  <a:gd name="connsiteY58" fmla="*/ 465453 h 922938"/>
                  <a:gd name="connsiteX59" fmla="*/ 0 w 917841"/>
                  <a:gd name="connsiteY59" fmla="*/ 461469 h 922938"/>
                  <a:gd name="connsiteX60" fmla="*/ 461469 w 917841"/>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17841" h="922938">
                    <a:moveTo>
                      <a:pt x="318014" y="437985"/>
                    </a:moveTo>
                    <a:cubicBezTo>
                      <a:pt x="244669" y="437985"/>
                      <a:pt x="185211" y="495446"/>
                      <a:pt x="185211" y="566327"/>
                    </a:cubicBezTo>
                    <a:cubicBezTo>
                      <a:pt x="185211" y="637208"/>
                      <a:pt x="244669" y="694668"/>
                      <a:pt x="318014" y="694668"/>
                    </a:cubicBezTo>
                    <a:cubicBezTo>
                      <a:pt x="391358" y="694668"/>
                      <a:pt x="450816" y="637208"/>
                      <a:pt x="450816" y="566327"/>
                    </a:cubicBezTo>
                    <a:cubicBezTo>
                      <a:pt x="450816" y="495446"/>
                      <a:pt x="391358" y="437985"/>
                      <a:pt x="318014" y="437985"/>
                    </a:cubicBezTo>
                    <a:close/>
                    <a:moveTo>
                      <a:pt x="564119" y="399391"/>
                    </a:moveTo>
                    <a:cubicBezTo>
                      <a:pt x="662440" y="399391"/>
                      <a:pt x="742146" y="479097"/>
                      <a:pt x="742146" y="577418"/>
                    </a:cubicBezTo>
                    <a:lnTo>
                      <a:pt x="732013" y="627608"/>
                    </a:lnTo>
                    <a:lnTo>
                      <a:pt x="890860" y="627608"/>
                    </a:lnTo>
                    <a:lnTo>
                      <a:pt x="886674" y="641094"/>
                    </a:lnTo>
                    <a:cubicBezTo>
                      <a:pt x="816619" y="806722"/>
                      <a:pt x="652616" y="922938"/>
                      <a:pt x="461469" y="922938"/>
                    </a:cubicBezTo>
                    <a:cubicBezTo>
                      <a:pt x="270323" y="922938"/>
                      <a:pt x="106320" y="806722"/>
                      <a:pt x="36265" y="641094"/>
                    </a:cubicBezTo>
                    <a:lnTo>
                      <a:pt x="32079" y="627608"/>
                    </a:lnTo>
                    <a:lnTo>
                      <a:pt x="180068" y="627608"/>
                    </a:lnTo>
                    <a:lnTo>
                      <a:pt x="177463" y="623874"/>
                    </a:lnTo>
                    <a:cubicBezTo>
                      <a:pt x="169802" y="606370"/>
                      <a:pt x="165566" y="587126"/>
                      <a:pt x="165566" y="566925"/>
                    </a:cubicBezTo>
                    <a:cubicBezTo>
                      <a:pt x="165566" y="486123"/>
                      <a:pt x="233346" y="420620"/>
                      <a:pt x="316958" y="420620"/>
                    </a:cubicBezTo>
                    <a:cubicBezTo>
                      <a:pt x="358763" y="420620"/>
                      <a:pt x="396611" y="436996"/>
                      <a:pt x="424008" y="463472"/>
                    </a:cubicBezTo>
                    <a:lnTo>
                      <a:pt x="426013" y="466347"/>
                    </a:lnTo>
                    <a:lnTo>
                      <a:pt x="438235" y="451534"/>
                    </a:lnTo>
                    <a:cubicBezTo>
                      <a:pt x="470452" y="419318"/>
                      <a:pt x="514958" y="399391"/>
                      <a:pt x="564119" y="399391"/>
                    </a:cubicBezTo>
                    <a:close/>
                    <a:moveTo>
                      <a:pt x="214171" y="298545"/>
                    </a:moveTo>
                    <a:lnTo>
                      <a:pt x="145218" y="298546"/>
                    </a:lnTo>
                    <a:lnTo>
                      <a:pt x="145218" y="321530"/>
                    </a:lnTo>
                    <a:lnTo>
                      <a:pt x="214171" y="321531"/>
                    </a:lnTo>
                    <a:close/>
                    <a:moveTo>
                      <a:pt x="425017" y="182916"/>
                    </a:moveTo>
                    <a:lnTo>
                      <a:pt x="376259" y="231674"/>
                    </a:lnTo>
                    <a:lnTo>
                      <a:pt x="392512" y="247927"/>
                    </a:lnTo>
                    <a:lnTo>
                      <a:pt x="441270" y="199169"/>
                    </a:lnTo>
                    <a:close/>
                    <a:moveTo>
                      <a:pt x="202899" y="182540"/>
                    </a:moveTo>
                    <a:lnTo>
                      <a:pt x="186646" y="198793"/>
                    </a:lnTo>
                    <a:lnTo>
                      <a:pt x="235403" y="247550"/>
                    </a:lnTo>
                    <a:lnTo>
                      <a:pt x="251656" y="231297"/>
                    </a:lnTo>
                    <a:close/>
                    <a:moveTo>
                      <a:pt x="302280" y="141484"/>
                    </a:moveTo>
                    <a:lnTo>
                      <a:pt x="302280" y="210437"/>
                    </a:lnTo>
                    <a:lnTo>
                      <a:pt x="325265" y="210437"/>
                    </a:lnTo>
                    <a:lnTo>
                      <a:pt x="325264" y="141484"/>
                    </a:lnTo>
                    <a:close/>
                    <a:moveTo>
                      <a:pt x="461469" y="0"/>
                    </a:moveTo>
                    <a:cubicBezTo>
                      <a:pt x="684473" y="0"/>
                      <a:pt x="870533" y="158184"/>
                      <a:pt x="913563" y="368467"/>
                    </a:cubicBezTo>
                    <a:lnTo>
                      <a:pt x="917841" y="410908"/>
                    </a:lnTo>
                    <a:lnTo>
                      <a:pt x="913744" y="407293"/>
                    </a:lnTo>
                    <a:cubicBezTo>
                      <a:pt x="890396" y="387163"/>
                      <a:pt x="838089" y="344315"/>
                      <a:pt x="793216" y="323625"/>
                    </a:cubicBezTo>
                    <a:cubicBezTo>
                      <a:pt x="743033" y="299226"/>
                      <a:pt x="689152" y="283316"/>
                      <a:pt x="633764" y="276543"/>
                    </a:cubicBezTo>
                    <a:lnTo>
                      <a:pt x="580613" y="271768"/>
                    </a:lnTo>
                    <a:cubicBezTo>
                      <a:pt x="571577" y="271768"/>
                      <a:pt x="562542" y="271106"/>
                      <a:pt x="554039" y="271106"/>
                    </a:cubicBezTo>
                    <a:cubicBezTo>
                      <a:pt x="522880" y="271106"/>
                      <a:pt x="492301" y="273419"/>
                      <a:pt x="462778" y="277891"/>
                    </a:cubicBezTo>
                    <a:lnTo>
                      <a:pt x="394752" y="293701"/>
                    </a:lnTo>
                    <a:lnTo>
                      <a:pt x="391427" y="277233"/>
                    </a:lnTo>
                    <a:cubicBezTo>
                      <a:pt x="378633" y="246985"/>
                      <a:pt x="348681" y="225760"/>
                      <a:pt x="313772" y="225760"/>
                    </a:cubicBezTo>
                    <a:cubicBezTo>
                      <a:pt x="267227" y="225760"/>
                      <a:pt x="229494" y="263493"/>
                      <a:pt x="229494" y="310037"/>
                    </a:cubicBezTo>
                    <a:cubicBezTo>
                      <a:pt x="229494" y="321674"/>
                      <a:pt x="231853" y="332759"/>
                      <a:pt x="236117" y="342842"/>
                    </a:cubicBezTo>
                    <a:lnTo>
                      <a:pt x="250469" y="364129"/>
                    </a:lnTo>
                    <a:lnTo>
                      <a:pt x="238324" y="372299"/>
                    </a:lnTo>
                    <a:lnTo>
                      <a:pt x="236468" y="373578"/>
                    </a:lnTo>
                    <a:lnTo>
                      <a:pt x="235028" y="372138"/>
                    </a:lnTo>
                    <a:lnTo>
                      <a:pt x="227220" y="379947"/>
                    </a:lnTo>
                    <a:lnTo>
                      <a:pt x="225386" y="381209"/>
                    </a:lnTo>
                    <a:cubicBezTo>
                      <a:pt x="200246" y="397438"/>
                      <a:pt x="138459" y="432420"/>
                      <a:pt x="39695" y="457309"/>
                    </a:cubicBezTo>
                    <a:lnTo>
                      <a:pt x="402" y="465453"/>
                    </a:lnTo>
                    <a:lnTo>
                      <a:pt x="0" y="461469"/>
                    </a:ln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59" name="Group 58">
                <a:extLst>
                  <a:ext uri="{FF2B5EF4-FFF2-40B4-BE49-F238E27FC236}">
                    <a16:creationId xmlns:a16="http://schemas.microsoft.com/office/drawing/2014/main" id="{4FAED91C-2867-44D2-8BDA-8723A6793C26}"/>
                  </a:ext>
                </a:extLst>
              </p:cNvPr>
              <p:cNvGrpSpPr/>
              <p:nvPr/>
            </p:nvGrpSpPr>
            <p:grpSpPr>
              <a:xfrm>
                <a:off x="12828689" y="1696357"/>
                <a:ext cx="922937" cy="1037458"/>
                <a:chOff x="5943462" y="4878831"/>
                <a:chExt cx="922937" cy="1037458"/>
              </a:xfrm>
            </p:grpSpPr>
            <p:sp>
              <p:nvSpPr>
                <p:cNvPr id="61" name="Oval 60">
                  <a:extLst>
                    <a:ext uri="{FF2B5EF4-FFF2-40B4-BE49-F238E27FC236}">
                      <a16:creationId xmlns:a16="http://schemas.microsoft.com/office/drawing/2014/main" id="{6F806AB1-BE2A-41DE-AA9F-178BE80ED0C4}"/>
                    </a:ext>
                  </a:extLst>
                </p:cNvPr>
                <p:cNvSpPr/>
                <p:nvPr/>
              </p:nvSpPr>
              <p:spPr>
                <a:xfrm>
                  <a:off x="5943462" y="4878831"/>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2" descr="Icon&#10;&#10;Description automatically generated">
                  <a:extLst>
                    <a:ext uri="{FF2B5EF4-FFF2-40B4-BE49-F238E27FC236}">
                      <a16:creationId xmlns:a16="http://schemas.microsoft.com/office/drawing/2014/main" id="{FA931BA6-2035-45C9-A47F-027C14D1BF52}"/>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55743" y="4922360"/>
                  <a:ext cx="275597" cy="275597"/>
                </a:xfrm>
                <a:prstGeom prst="rect">
                  <a:avLst/>
                </a:prstGeom>
              </p:spPr>
            </p:pic>
            <p:sp>
              <p:nvSpPr>
                <p:cNvPr id="67" name="Freeform: Shape 66">
                  <a:extLst>
                    <a:ext uri="{FF2B5EF4-FFF2-40B4-BE49-F238E27FC236}">
                      <a16:creationId xmlns:a16="http://schemas.microsoft.com/office/drawing/2014/main" id="{C7945FAE-5883-4A7A-9CC1-7D37DD7ADB8A}"/>
                    </a:ext>
                  </a:extLst>
                </p:cNvPr>
                <p:cNvSpPr/>
                <p:nvPr/>
              </p:nvSpPr>
              <p:spPr>
                <a:xfrm>
                  <a:off x="6223429" y="5211885"/>
                  <a:ext cx="344375" cy="704404"/>
                </a:xfrm>
                <a:custGeom>
                  <a:avLst/>
                  <a:gdLst>
                    <a:gd name="connsiteX0" fmla="*/ 380830 w 419100"/>
                    <a:gd name="connsiteY0" fmla="*/ 460262 h 857250"/>
                    <a:gd name="connsiteX1" fmla="*/ 356740 w 419100"/>
                    <a:gd name="connsiteY1" fmla="*/ 483122 h 857250"/>
                    <a:gd name="connsiteX2" fmla="*/ 380830 w 419100"/>
                    <a:gd name="connsiteY2" fmla="*/ 505982 h 857250"/>
                    <a:gd name="connsiteX3" fmla="*/ 404920 w 419100"/>
                    <a:gd name="connsiteY3" fmla="*/ 483122 h 857250"/>
                    <a:gd name="connsiteX4" fmla="*/ 380830 w 419100"/>
                    <a:gd name="connsiteY4" fmla="*/ 460262 h 857250"/>
                    <a:gd name="connsiteX5" fmla="*/ 36913 w 419100"/>
                    <a:gd name="connsiteY5" fmla="*/ 454642 h 857250"/>
                    <a:gd name="connsiteX6" fmla="*/ 12823 w 419100"/>
                    <a:gd name="connsiteY6" fmla="*/ 477502 h 857250"/>
                    <a:gd name="connsiteX7" fmla="*/ 36913 w 419100"/>
                    <a:gd name="connsiteY7" fmla="*/ 500362 h 857250"/>
                    <a:gd name="connsiteX8" fmla="*/ 61003 w 419100"/>
                    <a:gd name="connsiteY8" fmla="*/ 477502 h 857250"/>
                    <a:gd name="connsiteX9" fmla="*/ 36913 w 419100"/>
                    <a:gd name="connsiteY9" fmla="*/ 454642 h 857250"/>
                    <a:gd name="connsiteX10" fmla="*/ 209550 w 419100"/>
                    <a:gd name="connsiteY10" fmla="*/ 171450 h 857250"/>
                    <a:gd name="connsiteX11" fmla="*/ 272415 w 419100"/>
                    <a:gd name="connsiteY11" fmla="*/ 179070 h 857250"/>
                    <a:gd name="connsiteX12" fmla="*/ 352425 w 419100"/>
                    <a:gd name="connsiteY12" fmla="*/ 220980 h 857250"/>
                    <a:gd name="connsiteX13" fmla="*/ 363855 w 419100"/>
                    <a:gd name="connsiteY13" fmla="*/ 241935 h 857250"/>
                    <a:gd name="connsiteX14" fmla="*/ 417195 w 419100"/>
                    <a:gd name="connsiteY14" fmla="*/ 468630 h 857250"/>
                    <a:gd name="connsiteX15" fmla="*/ 419100 w 419100"/>
                    <a:gd name="connsiteY15" fmla="*/ 478155 h 857250"/>
                    <a:gd name="connsiteX16" fmla="*/ 381000 w 419100"/>
                    <a:gd name="connsiteY16" fmla="*/ 516255 h 857250"/>
                    <a:gd name="connsiteX17" fmla="*/ 344805 w 419100"/>
                    <a:gd name="connsiteY17" fmla="*/ 487680 h 857250"/>
                    <a:gd name="connsiteX18" fmla="*/ 304800 w 419100"/>
                    <a:gd name="connsiteY18" fmla="*/ 321945 h 857250"/>
                    <a:gd name="connsiteX19" fmla="*/ 304800 w 419100"/>
                    <a:gd name="connsiteY19" fmla="*/ 857250 h 857250"/>
                    <a:gd name="connsiteX20" fmla="*/ 228600 w 419100"/>
                    <a:gd name="connsiteY20" fmla="*/ 857250 h 857250"/>
                    <a:gd name="connsiteX21" fmla="*/ 228600 w 419100"/>
                    <a:gd name="connsiteY21" fmla="*/ 514350 h 857250"/>
                    <a:gd name="connsiteX22" fmla="*/ 190500 w 419100"/>
                    <a:gd name="connsiteY22" fmla="*/ 514350 h 857250"/>
                    <a:gd name="connsiteX23" fmla="*/ 190500 w 419100"/>
                    <a:gd name="connsiteY23" fmla="*/ 857250 h 857250"/>
                    <a:gd name="connsiteX24" fmla="*/ 114300 w 419100"/>
                    <a:gd name="connsiteY24" fmla="*/ 857250 h 857250"/>
                    <a:gd name="connsiteX25" fmla="*/ 114300 w 419100"/>
                    <a:gd name="connsiteY25" fmla="*/ 323850 h 857250"/>
                    <a:gd name="connsiteX26" fmla="*/ 74295 w 419100"/>
                    <a:gd name="connsiteY26" fmla="*/ 489585 h 857250"/>
                    <a:gd name="connsiteX27" fmla="*/ 38100 w 419100"/>
                    <a:gd name="connsiteY27" fmla="*/ 518160 h 857250"/>
                    <a:gd name="connsiteX28" fmla="*/ 0 w 419100"/>
                    <a:gd name="connsiteY28" fmla="*/ 480060 h 857250"/>
                    <a:gd name="connsiteX29" fmla="*/ 1905 w 419100"/>
                    <a:gd name="connsiteY29" fmla="*/ 470535 h 857250"/>
                    <a:gd name="connsiteX30" fmla="*/ 55245 w 419100"/>
                    <a:gd name="connsiteY30" fmla="*/ 243840 h 857250"/>
                    <a:gd name="connsiteX31" fmla="*/ 66675 w 419100"/>
                    <a:gd name="connsiteY31" fmla="*/ 222885 h 857250"/>
                    <a:gd name="connsiteX32" fmla="*/ 146685 w 419100"/>
                    <a:gd name="connsiteY32" fmla="*/ 180975 h 857250"/>
                    <a:gd name="connsiteX33" fmla="*/ 209550 w 419100"/>
                    <a:gd name="connsiteY33" fmla="*/ 171450 h 857250"/>
                    <a:gd name="connsiteX34" fmla="*/ 209550 w 419100"/>
                    <a:gd name="connsiteY34" fmla="*/ 0 h 857250"/>
                    <a:gd name="connsiteX35" fmla="*/ 285750 w 419100"/>
                    <a:gd name="connsiteY35" fmla="*/ 76200 h 857250"/>
                    <a:gd name="connsiteX36" fmla="*/ 209550 w 419100"/>
                    <a:gd name="connsiteY36" fmla="*/ 152400 h 857250"/>
                    <a:gd name="connsiteX37" fmla="*/ 133350 w 419100"/>
                    <a:gd name="connsiteY37" fmla="*/ 76200 h 857250"/>
                    <a:gd name="connsiteX38" fmla="*/ 209550 w 419100"/>
                    <a:gd name="connsiteY38"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100" h="857250">
                      <a:moveTo>
                        <a:pt x="380830" y="460262"/>
                      </a:moveTo>
                      <a:cubicBezTo>
                        <a:pt x="367525" y="460262"/>
                        <a:pt x="356740" y="470497"/>
                        <a:pt x="356740" y="483122"/>
                      </a:cubicBezTo>
                      <a:cubicBezTo>
                        <a:pt x="356740" y="495747"/>
                        <a:pt x="367525" y="505982"/>
                        <a:pt x="380830" y="505982"/>
                      </a:cubicBezTo>
                      <a:cubicBezTo>
                        <a:pt x="394135" y="505982"/>
                        <a:pt x="404920" y="495747"/>
                        <a:pt x="404920" y="483122"/>
                      </a:cubicBezTo>
                      <a:cubicBezTo>
                        <a:pt x="404920" y="470497"/>
                        <a:pt x="394135" y="460262"/>
                        <a:pt x="380830" y="460262"/>
                      </a:cubicBezTo>
                      <a:close/>
                      <a:moveTo>
                        <a:pt x="36913" y="454642"/>
                      </a:moveTo>
                      <a:cubicBezTo>
                        <a:pt x="23608" y="454642"/>
                        <a:pt x="12823" y="464877"/>
                        <a:pt x="12823" y="477502"/>
                      </a:cubicBezTo>
                      <a:cubicBezTo>
                        <a:pt x="12823" y="490127"/>
                        <a:pt x="23608" y="500362"/>
                        <a:pt x="36913" y="500362"/>
                      </a:cubicBezTo>
                      <a:cubicBezTo>
                        <a:pt x="50218" y="500362"/>
                        <a:pt x="61003" y="490127"/>
                        <a:pt x="61003" y="477502"/>
                      </a:cubicBezTo>
                      <a:cubicBezTo>
                        <a:pt x="61003" y="464877"/>
                        <a:pt x="50218" y="454642"/>
                        <a:pt x="36913" y="454642"/>
                      </a:cubicBezTo>
                      <a:close/>
                      <a:moveTo>
                        <a:pt x="209550" y="171450"/>
                      </a:moveTo>
                      <a:cubicBezTo>
                        <a:pt x="230505" y="171450"/>
                        <a:pt x="251460" y="175260"/>
                        <a:pt x="272415" y="179070"/>
                      </a:cubicBezTo>
                      <a:cubicBezTo>
                        <a:pt x="302895" y="188595"/>
                        <a:pt x="329565" y="201930"/>
                        <a:pt x="352425" y="220980"/>
                      </a:cubicBezTo>
                      <a:cubicBezTo>
                        <a:pt x="358140" y="226695"/>
                        <a:pt x="361950" y="234315"/>
                        <a:pt x="363855" y="241935"/>
                      </a:cubicBezTo>
                      <a:lnTo>
                        <a:pt x="417195" y="468630"/>
                      </a:lnTo>
                      <a:cubicBezTo>
                        <a:pt x="417195" y="470535"/>
                        <a:pt x="419100" y="474345"/>
                        <a:pt x="419100" y="478155"/>
                      </a:cubicBezTo>
                      <a:cubicBezTo>
                        <a:pt x="419100" y="499110"/>
                        <a:pt x="401955" y="516255"/>
                        <a:pt x="381000" y="516255"/>
                      </a:cubicBezTo>
                      <a:cubicBezTo>
                        <a:pt x="363855" y="516255"/>
                        <a:pt x="348615" y="502920"/>
                        <a:pt x="344805" y="487680"/>
                      </a:cubicBezTo>
                      <a:lnTo>
                        <a:pt x="304800" y="321945"/>
                      </a:lnTo>
                      <a:lnTo>
                        <a:pt x="304800" y="857250"/>
                      </a:lnTo>
                      <a:lnTo>
                        <a:pt x="228600" y="857250"/>
                      </a:lnTo>
                      <a:lnTo>
                        <a:pt x="228600" y="514350"/>
                      </a:lnTo>
                      <a:lnTo>
                        <a:pt x="190500" y="514350"/>
                      </a:lnTo>
                      <a:lnTo>
                        <a:pt x="190500" y="857250"/>
                      </a:lnTo>
                      <a:lnTo>
                        <a:pt x="114300" y="857250"/>
                      </a:lnTo>
                      <a:lnTo>
                        <a:pt x="114300" y="323850"/>
                      </a:lnTo>
                      <a:lnTo>
                        <a:pt x="74295" y="489585"/>
                      </a:lnTo>
                      <a:cubicBezTo>
                        <a:pt x="70485" y="504825"/>
                        <a:pt x="55245" y="518160"/>
                        <a:pt x="38100" y="518160"/>
                      </a:cubicBezTo>
                      <a:cubicBezTo>
                        <a:pt x="17145" y="518160"/>
                        <a:pt x="0" y="501015"/>
                        <a:pt x="0" y="480060"/>
                      </a:cubicBezTo>
                      <a:cubicBezTo>
                        <a:pt x="0" y="476250"/>
                        <a:pt x="1905" y="472440"/>
                        <a:pt x="1905" y="470535"/>
                      </a:cubicBezTo>
                      <a:lnTo>
                        <a:pt x="55245" y="243840"/>
                      </a:lnTo>
                      <a:cubicBezTo>
                        <a:pt x="57150" y="236220"/>
                        <a:pt x="60960" y="228600"/>
                        <a:pt x="66675" y="222885"/>
                      </a:cubicBezTo>
                      <a:cubicBezTo>
                        <a:pt x="89535" y="203835"/>
                        <a:pt x="116205" y="188595"/>
                        <a:pt x="146685" y="180975"/>
                      </a:cubicBezTo>
                      <a:cubicBezTo>
                        <a:pt x="167640" y="175260"/>
                        <a:pt x="188595" y="171450"/>
                        <a:pt x="209550" y="171450"/>
                      </a:cubicBezTo>
                      <a:close/>
                      <a:moveTo>
                        <a:pt x="209550" y="0"/>
                      </a:moveTo>
                      <a:cubicBezTo>
                        <a:pt x="251634" y="0"/>
                        <a:pt x="285750" y="34116"/>
                        <a:pt x="285750" y="76200"/>
                      </a:cubicBezTo>
                      <a:cubicBezTo>
                        <a:pt x="285750" y="118284"/>
                        <a:pt x="251634" y="152400"/>
                        <a:pt x="209550" y="152400"/>
                      </a:cubicBezTo>
                      <a:cubicBezTo>
                        <a:pt x="167466" y="152400"/>
                        <a:pt x="133350" y="118284"/>
                        <a:pt x="133350" y="76200"/>
                      </a:cubicBezTo>
                      <a:cubicBezTo>
                        <a:pt x="133350" y="34116"/>
                        <a:pt x="167466" y="0"/>
                        <a:pt x="209550" y="0"/>
                      </a:cubicBezTo>
                      <a:close/>
                    </a:path>
                  </a:pathLst>
                </a:custGeom>
                <a:solidFill>
                  <a:schemeClr val="bg1"/>
                </a:solidFill>
                <a:ln w="9525" cap="flat">
                  <a:noFill/>
                  <a:prstDash val="solid"/>
                  <a:miter/>
                </a:ln>
              </p:spPr>
              <p:txBody>
                <a:bodyPr rtlCol="0" anchor="ctr"/>
                <a:lstStyle/>
                <a:p>
                  <a:endParaRPr lang="en-GB" sz="1400"/>
                </a:p>
              </p:txBody>
            </p:sp>
          </p:grpSp>
        </p:grpSp>
        <p:grpSp>
          <p:nvGrpSpPr>
            <p:cNvPr id="4" name="Group 3">
              <a:extLst>
                <a:ext uri="{FF2B5EF4-FFF2-40B4-BE49-F238E27FC236}">
                  <a16:creationId xmlns:a16="http://schemas.microsoft.com/office/drawing/2014/main" id="{4E817004-4AC3-4769-9265-ECFDAB0E7FC4}"/>
                </a:ext>
              </a:extLst>
            </p:cNvPr>
            <p:cNvGrpSpPr/>
            <p:nvPr/>
          </p:nvGrpSpPr>
          <p:grpSpPr>
            <a:xfrm>
              <a:off x="8068679" y="2539753"/>
              <a:ext cx="1912842" cy="926187"/>
              <a:chOff x="6882296" y="1687558"/>
              <a:chExt cx="1912842" cy="926187"/>
            </a:xfrm>
          </p:grpSpPr>
          <p:sp>
            <p:nvSpPr>
              <p:cNvPr id="53" name="Freeform: Shape 52">
                <a:extLst>
                  <a:ext uri="{FF2B5EF4-FFF2-40B4-BE49-F238E27FC236}">
                    <a16:creationId xmlns:a16="http://schemas.microsoft.com/office/drawing/2014/main" id="{53621A36-6AAC-4E87-9FCA-B009B0E9125B}"/>
                  </a:ext>
                </a:extLst>
              </p:cNvPr>
              <p:cNvSpPr/>
              <p:nvPr/>
            </p:nvSpPr>
            <p:spPr>
              <a:xfrm>
                <a:off x="7872200" y="1690807"/>
                <a:ext cx="922938" cy="922938"/>
              </a:xfrm>
              <a:custGeom>
                <a:avLst/>
                <a:gdLst>
                  <a:gd name="connsiteX0" fmla="*/ 265512 w 922938"/>
                  <a:gd name="connsiteY0" fmla="*/ 727043 h 922938"/>
                  <a:gd name="connsiteX1" fmla="*/ 270923 w 922938"/>
                  <a:gd name="connsiteY1" fmla="*/ 727043 h 922938"/>
                  <a:gd name="connsiteX2" fmla="*/ 276335 w 922938"/>
                  <a:gd name="connsiteY2" fmla="*/ 727043 h 922938"/>
                  <a:gd name="connsiteX3" fmla="*/ 276335 w 922938"/>
                  <a:gd name="connsiteY3" fmla="*/ 737866 h 922938"/>
                  <a:gd name="connsiteX4" fmla="*/ 265512 w 922938"/>
                  <a:gd name="connsiteY4" fmla="*/ 737325 h 922938"/>
                  <a:gd name="connsiteX5" fmla="*/ 297980 w 922938"/>
                  <a:gd name="connsiteY5" fmla="*/ 726502 h 922938"/>
                  <a:gd name="connsiteX6" fmla="*/ 297980 w 922938"/>
                  <a:gd name="connsiteY6" fmla="*/ 737325 h 922938"/>
                  <a:gd name="connsiteX7" fmla="*/ 287157 w 922938"/>
                  <a:gd name="connsiteY7" fmla="*/ 737866 h 922938"/>
                  <a:gd name="connsiteX8" fmla="*/ 287157 w 922938"/>
                  <a:gd name="connsiteY8" fmla="*/ 727043 h 922938"/>
                  <a:gd name="connsiteX9" fmla="*/ 297980 w 922938"/>
                  <a:gd name="connsiteY9" fmla="*/ 726502 h 922938"/>
                  <a:gd name="connsiteX10" fmla="*/ 243867 w 922938"/>
                  <a:gd name="connsiteY10" fmla="*/ 725420 h 922938"/>
                  <a:gd name="connsiteX11" fmla="*/ 254689 w 922938"/>
                  <a:gd name="connsiteY11" fmla="*/ 726502 h 922938"/>
                  <a:gd name="connsiteX12" fmla="*/ 254689 w 922938"/>
                  <a:gd name="connsiteY12" fmla="*/ 735972 h 922938"/>
                  <a:gd name="connsiteX13" fmla="*/ 243867 w 922938"/>
                  <a:gd name="connsiteY13" fmla="*/ 734078 h 922938"/>
                  <a:gd name="connsiteX14" fmla="*/ 319625 w 922938"/>
                  <a:gd name="connsiteY14" fmla="*/ 723797 h 922938"/>
                  <a:gd name="connsiteX15" fmla="*/ 319625 w 922938"/>
                  <a:gd name="connsiteY15" fmla="*/ 734078 h 922938"/>
                  <a:gd name="connsiteX16" fmla="*/ 308803 w 922938"/>
                  <a:gd name="connsiteY16" fmla="*/ 735972 h 922938"/>
                  <a:gd name="connsiteX17" fmla="*/ 308803 w 922938"/>
                  <a:gd name="connsiteY17" fmla="*/ 725420 h 922938"/>
                  <a:gd name="connsiteX18" fmla="*/ 319625 w 922938"/>
                  <a:gd name="connsiteY18" fmla="*/ 723797 h 922938"/>
                  <a:gd name="connsiteX19" fmla="*/ 222221 w 922938"/>
                  <a:gd name="connsiteY19" fmla="*/ 721091 h 922938"/>
                  <a:gd name="connsiteX20" fmla="*/ 222492 w 922938"/>
                  <a:gd name="connsiteY20" fmla="*/ 721091 h 922938"/>
                  <a:gd name="connsiteX21" fmla="*/ 224656 w 922938"/>
                  <a:gd name="connsiteY21" fmla="*/ 721632 h 922938"/>
                  <a:gd name="connsiteX22" fmla="*/ 233044 w 922938"/>
                  <a:gd name="connsiteY22" fmla="*/ 723526 h 922938"/>
                  <a:gd name="connsiteX23" fmla="*/ 233044 w 922938"/>
                  <a:gd name="connsiteY23" fmla="*/ 730831 h 922938"/>
                  <a:gd name="connsiteX24" fmla="*/ 222221 w 922938"/>
                  <a:gd name="connsiteY24" fmla="*/ 721632 h 922938"/>
                  <a:gd name="connsiteX25" fmla="*/ 341271 w 922938"/>
                  <a:gd name="connsiteY25" fmla="*/ 716762 h 922938"/>
                  <a:gd name="connsiteX26" fmla="*/ 341271 w 922938"/>
                  <a:gd name="connsiteY26" fmla="*/ 721632 h 922938"/>
                  <a:gd name="connsiteX27" fmla="*/ 330448 w 922938"/>
                  <a:gd name="connsiteY27" fmla="*/ 730831 h 922938"/>
                  <a:gd name="connsiteX28" fmla="*/ 330448 w 922938"/>
                  <a:gd name="connsiteY28" fmla="*/ 721091 h 922938"/>
                  <a:gd name="connsiteX29" fmla="*/ 341271 w 922938"/>
                  <a:gd name="connsiteY29" fmla="*/ 716762 h 922938"/>
                  <a:gd name="connsiteX30" fmla="*/ 287157 w 922938"/>
                  <a:gd name="connsiteY30" fmla="*/ 699446 h 922938"/>
                  <a:gd name="connsiteX31" fmla="*/ 287157 w 922938"/>
                  <a:gd name="connsiteY31" fmla="*/ 710268 h 922938"/>
                  <a:gd name="connsiteX32" fmla="*/ 276335 w 922938"/>
                  <a:gd name="connsiteY32" fmla="*/ 710809 h 922938"/>
                  <a:gd name="connsiteX33" fmla="*/ 276335 w 922938"/>
                  <a:gd name="connsiteY33" fmla="*/ 699987 h 922938"/>
                  <a:gd name="connsiteX34" fmla="*/ 287157 w 922938"/>
                  <a:gd name="connsiteY34" fmla="*/ 699446 h 922938"/>
                  <a:gd name="connsiteX35" fmla="*/ 254689 w 922938"/>
                  <a:gd name="connsiteY35" fmla="*/ 699446 h 922938"/>
                  <a:gd name="connsiteX36" fmla="*/ 265512 w 922938"/>
                  <a:gd name="connsiteY36" fmla="*/ 699987 h 922938"/>
                  <a:gd name="connsiteX37" fmla="*/ 265512 w 922938"/>
                  <a:gd name="connsiteY37" fmla="*/ 710809 h 922938"/>
                  <a:gd name="connsiteX38" fmla="*/ 254689 w 922938"/>
                  <a:gd name="connsiteY38" fmla="*/ 710268 h 922938"/>
                  <a:gd name="connsiteX39" fmla="*/ 308803 w 922938"/>
                  <a:gd name="connsiteY39" fmla="*/ 696740 h 922938"/>
                  <a:gd name="connsiteX40" fmla="*/ 308803 w 922938"/>
                  <a:gd name="connsiteY40" fmla="*/ 707021 h 922938"/>
                  <a:gd name="connsiteX41" fmla="*/ 297980 w 922938"/>
                  <a:gd name="connsiteY41" fmla="*/ 708915 h 922938"/>
                  <a:gd name="connsiteX42" fmla="*/ 297980 w 922938"/>
                  <a:gd name="connsiteY42" fmla="*/ 698363 h 922938"/>
                  <a:gd name="connsiteX43" fmla="*/ 308803 w 922938"/>
                  <a:gd name="connsiteY43" fmla="*/ 696740 h 922938"/>
                  <a:gd name="connsiteX44" fmla="*/ 233044 w 922938"/>
                  <a:gd name="connsiteY44" fmla="*/ 696469 h 922938"/>
                  <a:gd name="connsiteX45" fmla="*/ 243867 w 922938"/>
                  <a:gd name="connsiteY45" fmla="*/ 698093 h 922938"/>
                  <a:gd name="connsiteX46" fmla="*/ 243867 w 922938"/>
                  <a:gd name="connsiteY46" fmla="*/ 708915 h 922938"/>
                  <a:gd name="connsiteX47" fmla="*/ 233044 w 922938"/>
                  <a:gd name="connsiteY47" fmla="*/ 707021 h 922938"/>
                  <a:gd name="connsiteX48" fmla="*/ 189753 w 922938"/>
                  <a:gd name="connsiteY48" fmla="*/ 694034 h 922938"/>
                  <a:gd name="connsiteX49" fmla="*/ 195165 w 922938"/>
                  <a:gd name="connsiteY49" fmla="*/ 694305 h 922938"/>
                  <a:gd name="connsiteX50" fmla="*/ 195165 w 922938"/>
                  <a:gd name="connsiteY50" fmla="*/ 694575 h 922938"/>
                  <a:gd name="connsiteX51" fmla="*/ 197870 w 922938"/>
                  <a:gd name="connsiteY51" fmla="*/ 705127 h 922938"/>
                  <a:gd name="connsiteX52" fmla="*/ 189753 w 922938"/>
                  <a:gd name="connsiteY52" fmla="*/ 704586 h 922938"/>
                  <a:gd name="connsiteX53" fmla="*/ 168108 w 922938"/>
                  <a:gd name="connsiteY53" fmla="*/ 691058 h 922938"/>
                  <a:gd name="connsiteX54" fmla="*/ 178931 w 922938"/>
                  <a:gd name="connsiteY54" fmla="*/ 692681 h 922938"/>
                  <a:gd name="connsiteX55" fmla="*/ 178931 w 922938"/>
                  <a:gd name="connsiteY55" fmla="*/ 703504 h 922938"/>
                  <a:gd name="connsiteX56" fmla="*/ 168108 w 922938"/>
                  <a:gd name="connsiteY56" fmla="*/ 701610 h 922938"/>
                  <a:gd name="connsiteX57" fmla="*/ 330448 w 922938"/>
                  <a:gd name="connsiteY57" fmla="*/ 689705 h 922938"/>
                  <a:gd name="connsiteX58" fmla="*/ 330448 w 922938"/>
                  <a:gd name="connsiteY58" fmla="*/ 694575 h 922938"/>
                  <a:gd name="connsiteX59" fmla="*/ 319625 w 922938"/>
                  <a:gd name="connsiteY59" fmla="*/ 703775 h 922938"/>
                  <a:gd name="connsiteX60" fmla="*/ 319625 w 922938"/>
                  <a:gd name="connsiteY60" fmla="*/ 694034 h 922938"/>
                  <a:gd name="connsiteX61" fmla="*/ 330448 w 922938"/>
                  <a:gd name="connsiteY61" fmla="*/ 689705 h 922938"/>
                  <a:gd name="connsiteX62" fmla="*/ 211399 w 922938"/>
                  <a:gd name="connsiteY62" fmla="*/ 689705 h 922938"/>
                  <a:gd name="connsiteX63" fmla="*/ 222221 w 922938"/>
                  <a:gd name="connsiteY63" fmla="*/ 693764 h 922938"/>
                  <a:gd name="connsiteX64" fmla="*/ 222221 w 922938"/>
                  <a:gd name="connsiteY64" fmla="*/ 703775 h 922938"/>
                  <a:gd name="connsiteX65" fmla="*/ 211399 w 922938"/>
                  <a:gd name="connsiteY65" fmla="*/ 694575 h 922938"/>
                  <a:gd name="connsiteX66" fmla="*/ 146463 w 922938"/>
                  <a:gd name="connsiteY66" fmla="*/ 684294 h 922938"/>
                  <a:gd name="connsiteX67" fmla="*/ 157285 w 922938"/>
                  <a:gd name="connsiteY67" fmla="*/ 688352 h 922938"/>
                  <a:gd name="connsiteX68" fmla="*/ 157285 w 922938"/>
                  <a:gd name="connsiteY68" fmla="*/ 698363 h 922938"/>
                  <a:gd name="connsiteX69" fmla="*/ 146463 w 922938"/>
                  <a:gd name="connsiteY69" fmla="*/ 689164 h 922938"/>
                  <a:gd name="connsiteX70" fmla="*/ 178931 w 922938"/>
                  <a:gd name="connsiteY70" fmla="*/ 661566 h 922938"/>
                  <a:gd name="connsiteX71" fmla="*/ 189753 w 922938"/>
                  <a:gd name="connsiteY71" fmla="*/ 663190 h 922938"/>
                  <a:gd name="connsiteX72" fmla="*/ 189753 w 922938"/>
                  <a:gd name="connsiteY72" fmla="*/ 674012 h 922938"/>
                  <a:gd name="connsiteX73" fmla="*/ 178931 w 922938"/>
                  <a:gd name="connsiteY73" fmla="*/ 672118 h 922938"/>
                  <a:gd name="connsiteX74" fmla="*/ 157285 w 922938"/>
                  <a:gd name="connsiteY74" fmla="*/ 654531 h 922938"/>
                  <a:gd name="connsiteX75" fmla="*/ 168108 w 922938"/>
                  <a:gd name="connsiteY75" fmla="*/ 658590 h 922938"/>
                  <a:gd name="connsiteX76" fmla="*/ 168108 w 922938"/>
                  <a:gd name="connsiteY76" fmla="*/ 668601 h 922938"/>
                  <a:gd name="connsiteX77" fmla="*/ 157285 w 922938"/>
                  <a:gd name="connsiteY77" fmla="*/ 659402 h 922938"/>
                  <a:gd name="connsiteX78" fmla="*/ 270923 w 922938"/>
                  <a:gd name="connsiteY78" fmla="*/ 651285 h 922938"/>
                  <a:gd name="connsiteX79" fmla="*/ 330448 w 922938"/>
                  <a:gd name="connsiteY79" fmla="*/ 667519 h 922938"/>
                  <a:gd name="connsiteX80" fmla="*/ 270923 w 922938"/>
                  <a:gd name="connsiteY80" fmla="*/ 683753 h 922938"/>
                  <a:gd name="connsiteX81" fmla="*/ 211399 w 922938"/>
                  <a:gd name="connsiteY81" fmla="*/ 667519 h 922938"/>
                  <a:gd name="connsiteX82" fmla="*/ 270923 w 922938"/>
                  <a:gd name="connsiteY82" fmla="*/ 651285 h 922938"/>
                  <a:gd name="connsiteX83" fmla="*/ 222221 w 922938"/>
                  <a:gd name="connsiteY83" fmla="*/ 623687 h 922938"/>
                  <a:gd name="connsiteX84" fmla="*/ 222221 w 922938"/>
                  <a:gd name="connsiteY84" fmla="*/ 634510 h 922938"/>
                  <a:gd name="connsiteX85" fmla="*/ 211399 w 922938"/>
                  <a:gd name="connsiteY85" fmla="*/ 635051 h 922938"/>
                  <a:gd name="connsiteX86" fmla="*/ 211399 w 922938"/>
                  <a:gd name="connsiteY86" fmla="*/ 624228 h 922938"/>
                  <a:gd name="connsiteX87" fmla="*/ 222221 w 922938"/>
                  <a:gd name="connsiteY87" fmla="*/ 623687 h 922938"/>
                  <a:gd name="connsiteX88" fmla="*/ 189753 w 922938"/>
                  <a:gd name="connsiteY88" fmla="*/ 623687 h 922938"/>
                  <a:gd name="connsiteX89" fmla="*/ 200576 w 922938"/>
                  <a:gd name="connsiteY89" fmla="*/ 624228 h 922938"/>
                  <a:gd name="connsiteX90" fmla="*/ 200576 w 922938"/>
                  <a:gd name="connsiteY90" fmla="*/ 635051 h 922938"/>
                  <a:gd name="connsiteX91" fmla="*/ 189753 w 922938"/>
                  <a:gd name="connsiteY91" fmla="*/ 634510 h 922938"/>
                  <a:gd name="connsiteX92" fmla="*/ 243867 w 922938"/>
                  <a:gd name="connsiteY92" fmla="*/ 620981 h 922938"/>
                  <a:gd name="connsiteX93" fmla="*/ 243867 w 922938"/>
                  <a:gd name="connsiteY93" fmla="*/ 631263 h 922938"/>
                  <a:gd name="connsiteX94" fmla="*/ 233044 w 922938"/>
                  <a:gd name="connsiteY94" fmla="*/ 633157 h 922938"/>
                  <a:gd name="connsiteX95" fmla="*/ 233044 w 922938"/>
                  <a:gd name="connsiteY95" fmla="*/ 622605 h 922938"/>
                  <a:gd name="connsiteX96" fmla="*/ 243867 w 922938"/>
                  <a:gd name="connsiteY96" fmla="*/ 620981 h 922938"/>
                  <a:gd name="connsiteX97" fmla="*/ 168108 w 922938"/>
                  <a:gd name="connsiteY97" fmla="*/ 620981 h 922938"/>
                  <a:gd name="connsiteX98" fmla="*/ 178931 w 922938"/>
                  <a:gd name="connsiteY98" fmla="*/ 622605 h 922938"/>
                  <a:gd name="connsiteX99" fmla="*/ 178931 w 922938"/>
                  <a:gd name="connsiteY99" fmla="*/ 633427 h 922938"/>
                  <a:gd name="connsiteX100" fmla="*/ 168108 w 922938"/>
                  <a:gd name="connsiteY100" fmla="*/ 631533 h 922938"/>
                  <a:gd name="connsiteX101" fmla="*/ 265512 w 922938"/>
                  <a:gd name="connsiteY101" fmla="*/ 613946 h 922938"/>
                  <a:gd name="connsiteX102" fmla="*/ 265512 w 922938"/>
                  <a:gd name="connsiteY102" fmla="*/ 618817 h 922938"/>
                  <a:gd name="connsiteX103" fmla="*/ 254689 w 922938"/>
                  <a:gd name="connsiteY103" fmla="*/ 628016 h 922938"/>
                  <a:gd name="connsiteX104" fmla="*/ 254689 w 922938"/>
                  <a:gd name="connsiteY104" fmla="*/ 618276 h 922938"/>
                  <a:gd name="connsiteX105" fmla="*/ 265512 w 922938"/>
                  <a:gd name="connsiteY105" fmla="*/ 613946 h 922938"/>
                  <a:gd name="connsiteX106" fmla="*/ 146463 w 922938"/>
                  <a:gd name="connsiteY106" fmla="*/ 613946 h 922938"/>
                  <a:gd name="connsiteX107" fmla="*/ 157285 w 922938"/>
                  <a:gd name="connsiteY107" fmla="*/ 618005 h 922938"/>
                  <a:gd name="connsiteX108" fmla="*/ 157285 w 922938"/>
                  <a:gd name="connsiteY108" fmla="*/ 628016 h 922938"/>
                  <a:gd name="connsiteX109" fmla="*/ 146463 w 922938"/>
                  <a:gd name="connsiteY109" fmla="*/ 618817 h 922938"/>
                  <a:gd name="connsiteX110" fmla="*/ 205987 w 922938"/>
                  <a:gd name="connsiteY110" fmla="*/ 575526 h 922938"/>
                  <a:gd name="connsiteX111" fmla="*/ 265512 w 922938"/>
                  <a:gd name="connsiteY111" fmla="*/ 591760 h 922938"/>
                  <a:gd name="connsiteX112" fmla="*/ 205987 w 922938"/>
                  <a:gd name="connsiteY112" fmla="*/ 607994 h 922938"/>
                  <a:gd name="connsiteX113" fmla="*/ 146463 w 922938"/>
                  <a:gd name="connsiteY113" fmla="*/ 591760 h 922938"/>
                  <a:gd name="connsiteX114" fmla="*/ 205987 w 922938"/>
                  <a:gd name="connsiteY114" fmla="*/ 575526 h 922938"/>
                  <a:gd name="connsiteX115" fmla="*/ 205717 w 922938"/>
                  <a:gd name="connsiteY115" fmla="*/ 559292 h 922938"/>
                  <a:gd name="connsiteX116" fmla="*/ 129958 w 922938"/>
                  <a:gd name="connsiteY116" fmla="*/ 591760 h 922938"/>
                  <a:gd name="connsiteX117" fmla="*/ 129958 w 922938"/>
                  <a:gd name="connsiteY117" fmla="*/ 618817 h 922938"/>
                  <a:gd name="connsiteX118" fmla="*/ 140781 w 922938"/>
                  <a:gd name="connsiteY118" fmla="*/ 637756 h 922938"/>
                  <a:gd name="connsiteX119" fmla="*/ 140781 w 922938"/>
                  <a:gd name="connsiteY119" fmla="*/ 642897 h 922938"/>
                  <a:gd name="connsiteX120" fmla="*/ 129958 w 922938"/>
                  <a:gd name="connsiteY120" fmla="*/ 662107 h 922938"/>
                  <a:gd name="connsiteX121" fmla="*/ 129958 w 922938"/>
                  <a:gd name="connsiteY121" fmla="*/ 689164 h 922938"/>
                  <a:gd name="connsiteX122" fmla="*/ 159450 w 922938"/>
                  <a:gd name="connsiteY122" fmla="*/ 716221 h 922938"/>
                  <a:gd name="connsiteX123" fmla="*/ 205717 w 922938"/>
                  <a:gd name="connsiteY123" fmla="*/ 721632 h 922938"/>
                  <a:gd name="connsiteX124" fmla="*/ 235208 w 922938"/>
                  <a:gd name="connsiteY124" fmla="*/ 748689 h 922938"/>
                  <a:gd name="connsiteX125" fmla="*/ 281475 w 922938"/>
                  <a:gd name="connsiteY125" fmla="*/ 754100 h 922938"/>
                  <a:gd name="connsiteX126" fmla="*/ 357234 w 922938"/>
                  <a:gd name="connsiteY126" fmla="*/ 721632 h 922938"/>
                  <a:gd name="connsiteX127" fmla="*/ 357234 w 922938"/>
                  <a:gd name="connsiteY127" fmla="*/ 694575 h 922938"/>
                  <a:gd name="connsiteX128" fmla="*/ 346682 w 922938"/>
                  <a:gd name="connsiteY128" fmla="*/ 675636 h 922938"/>
                  <a:gd name="connsiteX129" fmla="*/ 346682 w 922938"/>
                  <a:gd name="connsiteY129" fmla="*/ 667519 h 922938"/>
                  <a:gd name="connsiteX130" fmla="*/ 317190 w 922938"/>
                  <a:gd name="connsiteY130" fmla="*/ 640462 h 922938"/>
                  <a:gd name="connsiteX131" fmla="*/ 292027 w 922938"/>
                  <a:gd name="connsiteY131" fmla="*/ 636133 h 922938"/>
                  <a:gd name="connsiteX132" fmla="*/ 292298 w 922938"/>
                  <a:gd name="connsiteY132" fmla="*/ 632345 h 922938"/>
                  <a:gd name="connsiteX133" fmla="*/ 281475 w 922938"/>
                  <a:gd name="connsiteY133" fmla="*/ 613405 h 922938"/>
                  <a:gd name="connsiteX134" fmla="*/ 281475 w 922938"/>
                  <a:gd name="connsiteY134" fmla="*/ 591760 h 922938"/>
                  <a:gd name="connsiteX135" fmla="*/ 251984 w 922938"/>
                  <a:gd name="connsiteY135" fmla="*/ 564703 h 922938"/>
                  <a:gd name="connsiteX136" fmla="*/ 205717 w 922938"/>
                  <a:gd name="connsiteY136" fmla="*/ 559292 h 922938"/>
                  <a:gd name="connsiteX137" fmla="*/ 530147 w 922938"/>
                  <a:gd name="connsiteY137" fmla="*/ 468898 h 922938"/>
                  <a:gd name="connsiteX138" fmla="*/ 500308 w 922938"/>
                  <a:gd name="connsiteY138" fmla="*/ 483468 h 922938"/>
                  <a:gd name="connsiteX139" fmla="*/ 383251 w 922938"/>
                  <a:gd name="connsiteY139" fmla="*/ 823936 h 922938"/>
                  <a:gd name="connsiteX140" fmla="*/ 397821 w 922938"/>
                  <a:gd name="connsiteY140" fmla="*/ 853774 h 922938"/>
                  <a:gd name="connsiteX141" fmla="*/ 427660 w 922938"/>
                  <a:gd name="connsiteY141" fmla="*/ 839204 h 922938"/>
                  <a:gd name="connsiteX142" fmla="*/ 476009 w 922938"/>
                  <a:gd name="connsiteY142" fmla="*/ 698576 h 922938"/>
                  <a:gd name="connsiteX143" fmla="*/ 661046 w 922938"/>
                  <a:gd name="connsiteY143" fmla="*/ 762194 h 922938"/>
                  <a:gd name="connsiteX144" fmla="*/ 645778 w 922938"/>
                  <a:gd name="connsiteY144" fmla="*/ 806603 h 922938"/>
                  <a:gd name="connsiteX145" fmla="*/ 690186 w 922938"/>
                  <a:gd name="connsiteY145" fmla="*/ 821871 h 922938"/>
                  <a:gd name="connsiteX146" fmla="*/ 735991 w 922938"/>
                  <a:gd name="connsiteY146" fmla="*/ 688645 h 922938"/>
                  <a:gd name="connsiteX147" fmla="*/ 691583 w 922938"/>
                  <a:gd name="connsiteY147" fmla="*/ 673377 h 922938"/>
                  <a:gd name="connsiteX148" fmla="*/ 676314 w 922938"/>
                  <a:gd name="connsiteY148" fmla="*/ 717785 h 922938"/>
                  <a:gd name="connsiteX149" fmla="*/ 491278 w 922938"/>
                  <a:gd name="connsiteY149" fmla="*/ 654167 h 922938"/>
                  <a:gd name="connsiteX150" fmla="*/ 544717 w 922938"/>
                  <a:gd name="connsiteY150" fmla="*/ 498736 h 922938"/>
                  <a:gd name="connsiteX151" fmla="*/ 530147 w 922938"/>
                  <a:gd name="connsiteY151" fmla="*/ 468898 h 922938"/>
                  <a:gd name="connsiteX152" fmla="*/ 394892 w 922938"/>
                  <a:gd name="connsiteY152" fmla="*/ 133714 h 922938"/>
                  <a:gd name="connsiteX153" fmla="*/ 497509 w 922938"/>
                  <a:gd name="connsiteY153" fmla="*/ 236331 h 922938"/>
                  <a:gd name="connsiteX154" fmla="*/ 600126 w 922938"/>
                  <a:gd name="connsiteY154" fmla="*/ 133714 h 922938"/>
                  <a:gd name="connsiteX155" fmla="*/ 632552 w 922938"/>
                  <a:gd name="connsiteY155" fmla="*/ 166140 h 922938"/>
                  <a:gd name="connsiteX156" fmla="*/ 529934 w 922938"/>
                  <a:gd name="connsiteY156" fmla="*/ 268757 h 922938"/>
                  <a:gd name="connsiteX157" fmla="*/ 632552 w 922938"/>
                  <a:gd name="connsiteY157" fmla="*/ 371374 h 922938"/>
                  <a:gd name="connsiteX158" fmla="*/ 600126 w 922938"/>
                  <a:gd name="connsiteY158" fmla="*/ 403800 h 922938"/>
                  <a:gd name="connsiteX159" fmla="*/ 497509 w 922938"/>
                  <a:gd name="connsiteY159" fmla="*/ 301182 h 922938"/>
                  <a:gd name="connsiteX160" fmla="*/ 394892 w 922938"/>
                  <a:gd name="connsiteY160" fmla="*/ 403800 h 922938"/>
                  <a:gd name="connsiteX161" fmla="*/ 362466 w 922938"/>
                  <a:gd name="connsiteY161" fmla="*/ 371374 h 922938"/>
                  <a:gd name="connsiteX162" fmla="*/ 465083 w 922938"/>
                  <a:gd name="connsiteY162" fmla="*/ 268757 h 922938"/>
                  <a:gd name="connsiteX163" fmla="*/ 362466 w 922938"/>
                  <a:gd name="connsiteY163" fmla="*/ 166140 h 922938"/>
                  <a:gd name="connsiteX164" fmla="*/ 294426 w 922938"/>
                  <a:gd name="connsiteY164" fmla="*/ 99642 h 922938"/>
                  <a:gd name="connsiteX165" fmla="*/ 270953 w 922938"/>
                  <a:gd name="connsiteY165" fmla="*/ 123115 h 922938"/>
                  <a:gd name="connsiteX166" fmla="*/ 270953 w 922938"/>
                  <a:gd name="connsiteY166" fmla="*/ 408245 h 922938"/>
                  <a:gd name="connsiteX167" fmla="*/ 294426 w 922938"/>
                  <a:gd name="connsiteY167" fmla="*/ 431718 h 922938"/>
                  <a:gd name="connsiteX168" fmla="*/ 552630 w 922938"/>
                  <a:gd name="connsiteY168" fmla="*/ 431718 h 922938"/>
                  <a:gd name="connsiteX169" fmla="*/ 646522 w 922938"/>
                  <a:gd name="connsiteY169" fmla="*/ 527681 h 922938"/>
                  <a:gd name="connsiteX170" fmla="*/ 646522 w 922938"/>
                  <a:gd name="connsiteY170" fmla="*/ 432408 h 922938"/>
                  <a:gd name="connsiteX171" fmla="*/ 716941 w 922938"/>
                  <a:gd name="connsiteY171" fmla="*/ 432408 h 922938"/>
                  <a:gd name="connsiteX172" fmla="*/ 740414 w 922938"/>
                  <a:gd name="connsiteY172" fmla="*/ 408935 h 922938"/>
                  <a:gd name="connsiteX173" fmla="*/ 740414 w 922938"/>
                  <a:gd name="connsiteY173" fmla="*/ 123806 h 922938"/>
                  <a:gd name="connsiteX174" fmla="*/ 716941 w 922938"/>
                  <a:gd name="connsiteY174" fmla="*/ 99642 h 922938"/>
                  <a:gd name="connsiteX175" fmla="*/ 461469 w 922938"/>
                  <a:gd name="connsiteY175" fmla="*/ 0 h 922938"/>
                  <a:gd name="connsiteX176" fmla="*/ 922938 w 922938"/>
                  <a:gd name="connsiteY176" fmla="*/ 461469 h 922938"/>
                  <a:gd name="connsiteX177" fmla="*/ 461469 w 922938"/>
                  <a:gd name="connsiteY177" fmla="*/ 922938 h 922938"/>
                  <a:gd name="connsiteX178" fmla="*/ 0 w 922938"/>
                  <a:gd name="connsiteY178" fmla="*/ 461469 h 922938"/>
                  <a:gd name="connsiteX179" fmla="*/ 461469 w 922938"/>
                  <a:gd name="connsiteY179"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922938" h="922938">
                    <a:moveTo>
                      <a:pt x="265512" y="727043"/>
                    </a:moveTo>
                    <a:cubicBezTo>
                      <a:pt x="267406" y="727043"/>
                      <a:pt x="269029" y="727043"/>
                      <a:pt x="270923" y="727043"/>
                    </a:cubicBezTo>
                    <a:cubicBezTo>
                      <a:pt x="272547" y="727043"/>
                      <a:pt x="274441" y="727043"/>
                      <a:pt x="276335" y="727043"/>
                    </a:cubicBezTo>
                    <a:lnTo>
                      <a:pt x="276335" y="737866"/>
                    </a:lnTo>
                    <a:cubicBezTo>
                      <a:pt x="272547" y="737866"/>
                      <a:pt x="269029" y="737595"/>
                      <a:pt x="265512" y="737325"/>
                    </a:cubicBezTo>
                    <a:close/>
                    <a:moveTo>
                      <a:pt x="297980" y="726502"/>
                    </a:moveTo>
                    <a:lnTo>
                      <a:pt x="297980" y="737325"/>
                    </a:lnTo>
                    <a:cubicBezTo>
                      <a:pt x="294463" y="737595"/>
                      <a:pt x="290945" y="737866"/>
                      <a:pt x="287157" y="737866"/>
                    </a:cubicBezTo>
                    <a:lnTo>
                      <a:pt x="287157" y="727043"/>
                    </a:lnTo>
                    <a:cubicBezTo>
                      <a:pt x="290404" y="727043"/>
                      <a:pt x="294192" y="726773"/>
                      <a:pt x="297980" y="726502"/>
                    </a:cubicBezTo>
                    <a:close/>
                    <a:moveTo>
                      <a:pt x="243867" y="725420"/>
                    </a:moveTo>
                    <a:cubicBezTo>
                      <a:pt x="247384" y="725961"/>
                      <a:pt x="250901" y="726232"/>
                      <a:pt x="254689" y="726502"/>
                    </a:cubicBezTo>
                    <a:lnTo>
                      <a:pt x="254689" y="735972"/>
                    </a:lnTo>
                    <a:cubicBezTo>
                      <a:pt x="250901" y="735431"/>
                      <a:pt x="247113" y="734890"/>
                      <a:pt x="243867" y="734078"/>
                    </a:cubicBezTo>
                    <a:close/>
                    <a:moveTo>
                      <a:pt x="319625" y="723797"/>
                    </a:moveTo>
                    <a:lnTo>
                      <a:pt x="319625" y="734078"/>
                    </a:lnTo>
                    <a:cubicBezTo>
                      <a:pt x="316378" y="734890"/>
                      <a:pt x="312591" y="735431"/>
                      <a:pt x="308803" y="735972"/>
                    </a:cubicBezTo>
                    <a:lnTo>
                      <a:pt x="308803" y="725420"/>
                    </a:lnTo>
                    <a:cubicBezTo>
                      <a:pt x="312320" y="724879"/>
                      <a:pt x="316108" y="724338"/>
                      <a:pt x="319625" y="723797"/>
                    </a:cubicBezTo>
                    <a:close/>
                    <a:moveTo>
                      <a:pt x="222221" y="721091"/>
                    </a:moveTo>
                    <a:cubicBezTo>
                      <a:pt x="222221" y="721091"/>
                      <a:pt x="222221" y="721091"/>
                      <a:pt x="222492" y="721091"/>
                    </a:cubicBezTo>
                    <a:cubicBezTo>
                      <a:pt x="223304" y="721361"/>
                      <a:pt x="223845" y="721632"/>
                      <a:pt x="224656" y="721632"/>
                    </a:cubicBezTo>
                    <a:cubicBezTo>
                      <a:pt x="227362" y="722444"/>
                      <a:pt x="230068" y="722985"/>
                      <a:pt x="233044" y="723526"/>
                    </a:cubicBezTo>
                    <a:lnTo>
                      <a:pt x="233044" y="730831"/>
                    </a:lnTo>
                    <a:cubicBezTo>
                      <a:pt x="226280" y="728126"/>
                      <a:pt x="222221" y="724879"/>
                      <a:pt x="222221" y="721632"/>
                    </a:cubicBezTo>
                    <a:close/>
                    <a:moveTo>
                      <a:pt x="341271" y="716762"/>
                    </a:moveTo>
                    <a:lnTo>
                      <a:pt x="341271" y="721632"/>
                    </a:lnTo>
                    <a:cubicBezTo>
                      <a:pt x="341271" y="725149"/>
                      <a:pt x="337212" y="728396"/>
                      <a:pt x="330448" y="730831"/>
                    </a:cubicBezTo>
                    <a:lnTo>
                      <a:pt x="330448" y="721091"/>
                    </a:lnTo>
                    <a:cubicBezTo>
                      <a:pt x="334236" y="720009"/>
                      <a:pt x="338024" y="718385"/>
                      <a:pt x="341271" y="716762"/>
                    </a:cubicBezTo>
                    <a:close/>
                    <a:moveTo>
                      <a:pt x="287157" y="699446"/>
                    </a:moveTo>
                    <a:lnTo>
                      <a:pt x="287157" y="710268"/>
                    </a:lnTo>
                    <a:cubicBezTo>
                      <a:pt x="283640" y="710539"/>
                      <a:pt x="280123" y="710539"/>
                      <a:pt x="276335" y="710809"/>
                    </a:cubicBezTo>
                    <a:lnTo>
                      <a:pt x="276335" y="699987"/>
                    </a:lnTo>
                    <a:cubicBezTo>
                      <a:pt x="279581" y="699987"/>
                      <a:pt x="283369" y="699716"/>
                      <a:pt x="287157" y="699446"/>
                    </a:cubicBezTo>
                    <a:close/>
                    <a:moveTo>
                      <a:pt x="254689" y="699446"/>
                    </a:moveTo>
                    <a:cubicBezTo>
                      <a:pt x="258207" y="699716"/>
                      <a:pt x="261724" y="699987"/>
                      <a:pt x="265512" y="699987"/>
                    </a:cubicBezTo>
                    <a:lnTo>
                      <a:pt x="265512" y="710809"/>
                    </a:lnTo>
                    <a:cubicBezTo>
                      <a:pt x="261724" y="710809"/>
                      <a:pt x="258207" y="710539"/>
                      <a:pt x="254689" y="710268"/>
                    </a:cubicBezTo>
                    <a:close/>
                    <a:moveTo>
                      <a:pt x="308803" y="696740"/>
                    </a:moveTo>
                    <a:lnTo>
                      <a:pt x="308803" y="707021"/>
                    </a:lnTo>
                    <a:cubicBezTo>
                      <a:pt x="305556" y="707833"/>
                      <a:pt x="301768" y="708374"/>
                      <a:pt x="297980" y="708915"/>
                    </a:cubicBezTo>
                    <a:lnTo>
                      <a:pt x="297980" y="698363"/>
                    </a:lnTo>
                    <a:cubicBezTo>
                      <a:pt x="301497" y="697822"/>
                      <a:pt x="305285" y="697281"/>
                      <a:pt x="308803" y="696740"/>
                    </a:cubicBezTo>
                    <a:close/>
                    <a:moveTo>
                      <a:pt x="233044" y="696469"/>
                    </a:moveTo>
                    <a:cubicBezTo>
                      <a:pt x="236561" y="697010"/>
                      <a:pt x="240079" y="697822"/>
                      <a:pt x="243867" y="698093"/>
                    </a:cubicBezTo>
                    <a:lnTo>
                      <a:pt x="243867" y="708915"/>
                    </a:lnTo>
                    <a:cubicBezTo>
                      <a:pt x="240079" y="708374"/>
                      <a:pt x="236291" y="707833"/>
                      <a:pt x="233044" y="707021"/>
                    </a:cubicBezTo>
                    <a:close/>
                    <a:moveTo>
                      <a:pt x="189753" y="694034"/>
                    </a:moveTo>
                    <a:cubicBezTo>
                      <a:pt x="191647" y="694034"/>
                      <a:pt x="193271" y="694305"/>
                      <a:pt x="195165" y="694305"/>
                    </a:cubicBezTo>
                    <a:lnTo>
                      <a:pt x="195165" y="694575"/>
                    </a:lnTo>
                    <a:cubicBezTo>
                      <a:pt x="195165" y="698363"/>
                      <a:pt x="195976" y="702151"/>
                      <a:pt x="197870" y="705127"/>
                    </a:cubicBezTo>
                    <a:cubicBezTo>
                      <a:pt x="195165" y="705127"/>
                      <a:pt x="192459" y="704857"/>
                      <a:pt x="189753" y="704586"/>
                    </a:cubicBezTo>
                    <a:close/>
                    <a:moveTo>
                      <a:pt x="168108" y="691058"/>
                    </a:moveTo>
                    <a:cubicBezTo>
                      <a:pt x="171625" y="691599"/>
                      <a:pt x="175143" y="692411"/>
                      <a:pt x="178931" y="692681"/>
                    </a:cubicBezTo>
                    <a:lnTo>
                      <a:pt x="178931" y="703504"/>
                    </a:lnTo>
                    <a:cubicBezTo>
                      <a:pt x="175143" y="702963"/>
                      <a:pt x="171355" y="702422"/>
                      <a:pt x="168108" y="701610"/>
                    </a:cubicBezTo>
                    <a:close/>
                    <a:moveTo>
                      <a:pt x="330448" y="689705"/>
                    </a:moveTo>
                    <a:lnTo>
                      <a:pt x="330448" y="694575"/>
                    </a:lnTo>
                    <a:cubicBezTo>
                      <a:pt x="330448" y="698093"/>
                      <a:pt x="326389" y="701340"/>
                      <a:pt x="319625" y="703775"/>
                    </a:cubicBezTo>
                    <a:lnTo>
                      <a:pt x="319625" y="694034"/>
                    </a:lnTo>
                    <a:cubicBezTo>
                      <a:pt x="323413" y="692952"/>
                      <a:pt x="327201" y="691329"/>
                      <a:pt x="330448" y="689705"/>
                    </a:cubicBezTo>
                    <a:close/>
                    <a:moveTo>
                      <a:pt x="211399" y="689705"/>
                    </a:moveTo>
                    <a:cubicBezTo>
                      <a:pt x="214645" y="691329"/>
                      <a:pt x="218163" y="692681"/>
                      <a:pt x="222221" y="693764"/>
                    </a:cubicBezTo>
                    <a:lnTo>
                      <a:pt x="222221" y="703775"/>
                    </a:lnTo>
                    <a:cubicBezTo>
                      <a:pt x="215457" y="701069"/>
                      <a:pt x="211399" y="697822"/>
                      <a:pt x="211399" y="694575"/>
                    </a:cubicBezTo>
                    <a:close/>
                    <a:moveTo>
                      <a:pt x="146463" y="684294"/>
                    </a:moveTo>
                    <a:cubicBezTo>
                      <a:pt x="149709" y="685917"/>
                      <a:pt x="153227" y="687270"/>
                      <a:pt x="157285" y="688352"/>
                    </a:cubicBezTo>
                    <a:lnTo>
                      <a:pt x="157285" y="698363"/>
                    </a:lnTo>
                    <a:cubicBezTo>
                      <a:pt x="150521" y="695658"/>
                      <a:pt x="146463" y="692411"/>
                      <a:pt x="146463" y="689164"/>
                    </a:cubicBezTo>
                    <a:close/>
                    <a:moveTo>
                      <a:pt x="178931" y="661566"/>
                    </a:moveTo>
                    <a:cubicBezTo>
                      <a:pt x="182448" y="662107"/>
                      <a:pt x="185965" y="662919"/>
                      <a:pt x="189753" y="663190"/>
                    </a:cubicBezTo>
                    <a:lnTo>
                      <a:pt x="189753" y="674012"/>
                    </a:lnTo>
                    <a:cubicBezTo>
                      <a:pt x="185965" y="673471"/>
                      <a:pt x="182177" y="672930"/>
                      <a:pt x="178931" y="672118"/>
                    </a:cubicBezTo>
                    <a:close/>
                    <a:moveTo>
                      <a:pt x="157285" y="654531"/>
                    </a:moveTo>
                    <a:cubicBezTo>
                      <a:pt x="160532" y="656155"/>
                      <a:pt x="164049" y="657508"/>
                      <a:pt x="168108" y="658590"/>
                    </a:cubicBezTo>
                    <a:lnTo>
                      <a:pt x="168108" y="668601"/>
                    </a:lnTo>
                    <a:cubicBezTo>
                      <a:pt x="161344" y="666166"/>
                      <a:pt x="157285" y="662919"/>
                      <a:pt x="157285" y="659402"/>
                    </a:cubicBezTo>
                    <a:close/>
                    <a:moveTo>
                      <a:pt x="270923" y="651285"/>
                    </a:moveTo>
                    <a:cubicBezTo>
                      <a:pt x="303932" y="651285"/>
                      <a:pt x="330448" y="658590"/>
                      <a:pt x="330448" y="667519"/>
                    </a:cubicBezTo>
                    <a:cubicBezTo>
                      <a:pt x="330448" y="676447"/>
                      <a:pt x="303932" y="683753"/>
                      <a:pt x="270923" y="683753"/>
                    </a:cubicBezTo>
                    <a:cubicBezTo>
                      <a:pt x="237914" y="683753"/>
                      <a:pt x="211399" y="676447"/>
                      <a:pt x="211399" y="667519"/>
                    </a:cubicBezTo>
                    <a:cubicBezTo>
                      <a:pt x="211399" y="658590"/>
                      <a:pt x="237914" y="651285"/>
                      <a:pt x="270923" y="651285"/>
                    </a:cubicBezTo>
                    <a:close/>
                    <a:moveTo>
                      <a:pt x="222221" y="623687"/>
                    </a:moveTo>
                    <a:lnTo>
                      <a:pt x="222221" y="634510"/>
                    </a:lnTo>
                    <a:cubicBezTo>
                      <a:pt x="218704" y="634780"/>
                      <a:pt x="215187" y="634780"/>
                      <a:pt x="211399" y="635051"/>
                    </a:cubicBezTo>
                    <a:lnTo>
                      <a:pt x="211399" y="624228"/>
                    </a:lnTo>
                    <a:cubicBezTo>
                      <a:pt x="214645" y="624228"/>
                      <a:pt x="218433" y="623957"/>
                      <a:pt x="222221" y="623687"/>
                    </a:cubicBezTo>
                    <a:close/>
                    <a:moveTo>
                      <a:pt x="189753" y="623687"/>
                    </a:moveTo>
                    <a:cubicBezTo>
                      <a:pt x="193271" y="623957"/>
                      <a:pt x="196788" y="624228"/>
                      <a:pt x="200576" y="624228"/>
                    </a:cubicBezTo>
                    <a:lnTo>
                      <a:pt x="200576" y="635051"/>
                    </a:lnTo>
                    <a:cubicBezTo>
                      <a:pt x="196788" y="634780"/>
                      <a:pt x="193271" y="634780"/>
                      <a:pt x="189753" y="634510"/>
                    </a:cubicBezTo>
                    <a:close/>
                    <a:moveTo>
                      <a:pt x="243867" y="620981"/>
                    </a:moveTo>
                    <a:lnTo>
                      <a:pt x="243867" y="631263"/>
                    </a:lnTo>
                    <a:cubicBezTo>
                      <a:pt x="240620" y="632074"/>
                      <a:pt x="236832" y="632616"/>
                      <a:pt x="233044" y="633157"/>
                    </a:cubicBezTo>
                    <a:lnTo>
                      <a:pt x="233044" y="622605"/>
                    </a:lnTo>
                    <a:cubicBezTo>
                      <a:pt x="236561" y="622063"/>
                      <a:pt x="240349" y="621522"/>
                      <a:pt x="243867" y="620981"/>
                    </a:cubicBezTo>
                    <a:close/>
                    <a:moveTo>
                      <a:pt x="168108" y="620981"/>
                    </a:moveTo>
                    <a:cubicBezTo>
                      <a:pt x="171625" y="621522"/>
                      <a:pt x="175143" y="622063"/>
                      <a:pt x="178931" y="622605"/>
                    </a:cubicBezTo>
                    <a:lnTo>
                      <a:pt x="178931" y="633427"/>
                    </a:lnTo>
                    <a:cubicBezTo>
                      <a:pt x="175143" y="632886"/>
                      <a:pt x="171355" y="632345"/>
                      <a:pt x="168108" y="631533"/>
                    </a:cubicBezTo>
                    <a:close/>
                    <a:moveTo>
                      <a:pt x="265512" y="613946"/>
                    </a:moveTo>
                    <a:lnTo>
                      <a:pt x="265512" y="618817"/>
                    </a:lnTo>
                    <a:cubicBezTo>
                      <a:pt x="265512" y="622334"/>
                      <a:pt x="261453" y="625581"/>
                      <a:pt x="254689" y="628016"/>
                    </a:cubicBezTo>
                    <a:lnTo>
                      <a:pt x="254689" y="618276"/>
                    </a:lnTo>
                    <a:cubicBezTo>
                      <a:pt x="258477" y="617193"/>
                      <a:pt x="262265" y="615570"/>
                      <a:pt x="265512" y="613946"/>
                    </a:cubicBezTo>
                    <a:close/>
                    <a:moveTo>
                      <a:pt x="146463" y="613946"/>
                    </a:moveTo>
                    <a:cubicBezTo>
                      <a:pt x="149709" y="615570"/>
                      <a:pt x="153227" y="616923"/>
                      <a:pt x="157285" y="618005"/>
                    </a:cubicBezTo>
                    <a:lnTo>
                      <a:pt x="157285" y="628016"/>
                    </a:lnTo>
                    <a:cubicBezTo>
                      <a:pt x="150521" y="625310"/>
                      <a:pt x="146463" y="622063"/>
                      <a:pt x="146463" y="618817"/>
                    </a:cubicBezTo>
                    <a:close/>
                    <a:moveTo>
                      <a:pt x="205987" y="575526"/>
                    </a:moveTo>
                    <a:cubicBezTo>
                      <a:pt x="238996" y="575526"/>
                      <a:pt x="265512" y="582831"/>
                      <a:pt x="265512" y="591760"/>
                    </a:cubicBezTo>
                    <a:cubicBezTo>
                      <a:pt x="265512" y="600689"/>
                      <a:pt x="238996" y="607994"/>
                      <a:pt x="205987" y="607994"/>
                    </a:cubicBezTo>
                    <a:cubicBezTo>
                      <a:pt x="172978" y="607994"/>
                      <a:pt x="146463" y="600689"/>
                      <a:pt x="146463" y="591760"/>
                    </a:cubicBezTo>
                    <a:cubicBezTo>
                      <a:pt x="146463" y="582831"/>
                      <a:pt x="172978" y="575526"/>
                      <a:pt x="205987" y="575526"/>
                    </a:cubicBezTo>
                    <a:close/>
                    <a:moveTo>
                      <a:pt x="205717" y="559292"/>
                    </a:moveTo>
                    <a:cubicBezTo>
                      <a:pt x="182989" y="559292"/>
                      <a:pt x="129958" y="562539"/>
                      <a:pt x="129958" y="591760"/>
                    </a:cubicBezTo>
                    <a:lnTo>
                      <a:pt x="129958" y="618817"/>
                    </a:lnTo>
                    <a:cubicBezTo>
                      <a:pt x="129958" y="626393"/>
                      <a:pt x="133475" y="632886"/>
                      <a:pt x="140781" y="637756"/>
                    </a:cubicBezTo>
                    <a:lnTo>
                      <a:pt x="140781" y="642897"/>
                    </a:lnTo>
                    <a:cubicBezTo>
                      <a:pt x="134287" y="647497"/>
                      <a:pt x="129958" y="653720"/>
                      <a:pt x="129958" y="662107"/>
                    </a:cubicBezTo>
                    <a:lnTo>
                      <a:pt x="129958" y="689164"/>
                    </a:lnTo>
                    <a:cubicBezTo>
                      <a:pt x="129958" y="701881"/>
                      <a:pt x="139969" y="711080"/>
                      <a:pt x="159450" y="716221"/>
                    </a:cubicBezTo>
                    <a:cubicBezTo>
                      <a:pt x="172166" y="719738"/>
                      <a:pt x="188400" y="721632"/>
                      <a:pt x="205717" y="721632"/>
                    </a:cubicBezTo>
                    <a:cubicBezTo>
                      <a:pt x="205717" y="734349"/>
                      <a:pt x="215728" y="743548"/>
                      <a:pt x="235208" y="748689"/>
                    </a:cubicBezTo>
                    <a:cubicBezTo>
                      <a:pt x="247925" y="752206"/>
                      <a:pt x="264159" y="754100"/>
                      <a:pt x="281475" y="754100"/>
                    </a:cubicBezTo>
                    <a:cubicBezTo>
                      <a:pt x="304203" y="754100"/>
                      <a:pt x="357234" y="750853"/>
                      <a:pt x="357234" y="721632"/>
                    </a:cubicBezTo>
                    <a:lnTo>
                      <a:pt x="357234" y="694575"/>
                    </a:lnTo>
                    <a:cubicBezTo>
                      <a:pt x="357505" y="686999"/>
                      <a:pt x="353987" y="680506"/>
                      <a:pt x="346682" y="675636"/>
                    </a:cubicBezTo>
                    <a:lnTo>
                      <a:pt x="346682" y="667519"/>
                    </a:lnTo>
                    <a:cubicBezTo>
                      <a:pt x="346682" y="654802"/>
                      <a:pt x="336671" y="645603"/>
                      <a:pt x="317190" y="640462"/>
                    </a:cubicBezTo>
                    <a:cubicBezTo>
                      <a:pt x="309885" y="638568"/>
                      <a:pt x="301497" y="636945"/>
                      <a:pt x="292027" y="636133"/>
                    </a:cubicBezTo>
                    <a:cubicBezTo>
                      <a:pt x="292298" y="635051"/>
                      <a:pt x="292298" y="633698"/>
                      <a:pt x="292298" y="632345"/>
                    </a:cubicBezTo>
                    <a:cubicBezTo>
                      <a:pt x="292298" y="624769"/>
                      <a:pt x="288781" y="618276"/>
                      <a:pt x="281475" y="613405"/>
                    </a:cubicBezTo>
                    <a:lnTo>
                      <a:pt x="281475" y="591760"/>
                    </a:lnTo>
                    <a:cubicBezTo>
                      <a:pt x="281475" y="579043"/>
                      <a:pt x="271464" y="569844"/>
                      <a:pt x="251984" y="564703"/>
                    </a:cubicBezTo>
                    <a:cubicBezTo>
                      <a:pt x="239267" y="561186"/>
                      <a:pt x="223033" y="559292"/>
                      <a:pt x="205717" y="559292"/>
                    </a:cubicBezTo>
                    <a:close/>
                    <a:moveTo>
                      <a:pt x="530147" y="468898"/>
                    </a:moveTo>
                    <a:cubicBezTo>
                      <a:pt x="517564" y="464572"/>
                      <a:pt x="504634" y="470886"/>
                      <a:pt x="500308" y="483468"/>
                    </a:cubicBezTo>
                    <a:lnTo>
                      <a:pt x="383251" y="823936"/>
                    </a:lnTo>
                    <a:cubicBezTo>
                      <a:pt x="378925" y="836519"/>
                      <a:pt x="385238" y="849448"/>
                      <a:pt x="397821" y="853774"/>
                    </a:cubicBezTo>
                    <a:cubicBezTo>
                      <a:pt x="410404" y="858100"/>
                      <a:pt x="423333" y="851787"/>
                      <a:pt x="427660" y="839204"/>
                    </a:cubicBezTo>
                    <a:lnTo>
                      <a:pt x="476009" y="698576"/>
                    </a:lnTo>
                    <a:lnTo>
                      <a:pt x="661046" y="762194"/>
                    </a:lnTo>
                    <a:lnTo>
                      <a:pt x="645778" y="806603"/>
                    </a:lnTo>
                    <a:lnTo>
                      <a:pt x="690186" y="821871"/>
                    </a:lnTo>
                    <a:lnTo>
                      <a:pt x="735991" y="688645"/>
                    </a:lnTo>
                    <a:lnTo>
                      <a:pt x="691583" y="673377"/>
                    </a:lnTo>
                    <a:lnTo>
                      <a:pt x="676314" y="717785"/>
                    </a:lnTo>
                    <a:lnTo>
                      <a:pt x="491278" y="654167"/>
                    </a:lnTo>
                    <a:lnTo>
                      <a:pt x="544717" y="498736"/>
                    </a:lnTo>
                    <a:cubicBezTo>
                      <a:pt x="549043" y="486154"/>
                      <a:pt x="542730" y="473224"/>
                      <a:pt x="530147" y="468898"/>
                    </a:cubicBezTo>
                    <a:close/>
                    <a:moveTo>
                      <a:pt x="394892" y="133714"/>
                    </a:moveTo>
                    <a:lnTo>
                      <a:pt x="497509" y="236331"/>
                    </a:lnTo>
                    <a:lnTo>
                      <a:pt x="600126" y="133714"/>
                    </a:lnTo>
                    <a:lnTo>
                      <a:pt x="632552" y="166140"/>
                    </a:lnTo>
                    <a:lnTo>
                      <a:pt x="529934" y="268757"/>
                    </a:lnTo>
                    <a:lnTo>
                      <a:pt x="632552" y="371374"/>
                    </a:lnTo>
                    <a:lnTo>
                      <a:pt x="600126" y="403800"/>
                    </a:lnTo>
                    <a:lnTo>
                      <a:pt x="497509" y="301182"/>
                    </a:lnTo>
                    <a:lnTo>
                      <a:pt x="394892" y="403800"/>
                    </a:lnTo>
                    <a:lnTo>
                      <a:pt x="362466" y="371374"/>
                    </a:lnTo>
                    <a:lnTo>
                      <a:pt x="465083" y="268757"/>
                    </a:lnTo>
                    <a:lnTo>
                      <a:pt x="362466" y="166140"/>
                    </a:lnTo>
                    <a:close/>
                    <a:moveTo>
                      <a:pt x="294426" y="99642"/>
                    </a:moveTo>
                    <a:cubicBezTo>
                      <a:pt x="281309" y="99642"/>
                      <a:pt x="270953" y="110688"/>
                      <a:pt x="270953" y="123115"/>
                    </a:cubicBezTo>
                    <a:lnTo>
                      <a:pt x="270953" y="408245"/>
                    </a:lnTo>
                    <a:cubicBezTo>
                      <a:pt x="270953" y="421362"/>
                      <a:pt x="281309" y="431718"/>
                      <a:pt x="294426" y="431718"/>
                    </a:cubicBezTo>
                    <a:lnTo>
                      <a:pt x="552630" y="431718"/>
                    </a:lnTo>
                    <a:lnTo>
                      <a:pt x="646522" y="527681"/>
                    </a:lnTo>
                    <a:lnTo>
                      <a:pt x="646522" y="432408"/>
                    </a:lnTo>
                    <a:lnTo>
                      <a:pt x="716941" y="432408"/>
                    </a:lnTo>
                    <a:cubicBezTo>
                      <a:pt x="730059" y="432408"/>
                      <a:pt x="740414" y="421362"/>
                      <a:pt x="740414" y="408935"/>
                    </a:cubicBezTo>
                    <a:lnTo>
                      <a:pt x="740414" y="123806"/>
                    </a:lnTo>
                    <a:cubicBezTo>
                      <a:pt x="740414" y="110688"/>
                      <a:pt x="730059" y="99642"/>
                      <a:pt x="716941" y="99642"/>
                    </a:cubicBez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9" name="Group 68">
                <a:extLst>
                  <a:ext uri="{FF2B5EF4-FFF2-40B4-BE49-F238E27FC236}">
                    <a16:creationId xmlns:a16="http://schemas.microsoft.com/office/drawing/2014/main" id="{9C0DD8B8-D02C-476D-B720-E60E6B7F628E}"/>
                  </a:ext>
                </a:extLst>
              </p:cNvPr>
              <p:cNvGrpSpPr/>
              <p:nvPr/>
            </p:nvGrpSpPr>
            <p:grpSpPr>
              <a:xfrm>
                <a:off x="6882296" y="1687558"/>
                <a:ext cx="915165" cy="922938"/>
                <a:chOff x="-2931" y="4870032"/>
                <a:chExt cx="915165" cy="922938"/>
              </a:xfrm>
            </p:grpSpPr>
            <p:sp>
              <p:nvSpPr>
                <p:cNvPr id="72" name="Freeform: Shape 71">
                  <a:extLst>
                    <a:ext uri="{FF2B5EF4-FFF2-40B4-BE49-F238E27FC236}">
                      <a16:creationId xmlns:a16="http://schemas.microsoft.com/office/drawing/2014/main" id="{F9EB4EDA-7EED-41E7-B0F5-86167403F4A7}"/>
                    </a:ext>
                  </a:extLst>
                </p:cNvPr>
                <p:cNvSpPr/>
                <p:nvPr/>
              </p:nvSpPr>
              <p:spPr>
                <a:xfrm>
                  <a:off x="-2931" y="4870032"/>
                  <a:ext cx="915165" cy="922938"/>
                </a:xfrm>
                <a:custGeom>
                  <a:avLst/>
                  <a:gdLst>
                    <a:gd name="connsiteX0" fmla="*/ 867818 w 915165"/>
                    <a:gd name="connsiteY0" fmla="*/ 425858 h 922938"/>
                    <a:gd name="connsiteX1" fmla="*/ 914992 w 915165"/>
                    <a:gd name="connsiteY1" fmla="*/ 538466 h 922938"/>
                    <a:gd name="connsiteX2" fmla="*/ 915165 w 915165"/>
                    <a:gd name="connsiteY2" fmla="*/ 538577 h 922938"/>
                    <a:gd name="connsiteX3" fmla="*/ 913563 w 915165"/>
                    <a:gd name="connsiteY3" fmla="*/ 554471 h 922938"/>
                    <a:gd name="connsiteX4" fmla="*/ 844126 w 915165"/>
                    <a:gd name="connsiteY4" fmla="*/ 719481 h 922938"/>
                    <a:gd name="connsiteX5" fmla="*/ 807578 w 915165"/>
                    <a:gd name="connsiteY5" fmla="*/ 763777 h 922938"/>
                    <a:gd name="connsiteX6" fmla="*/ 803062 w 915165"/>
                    <a:gd name="connsiteY6" fmla="*/ 733805 h 922938"/>
                    <a:gd name="connsiteX7" fmla="*/ 811514 w 915165"/>
                    <a:gd name="connsiteY7" fmla="*/ 447162 h 922938"/>
                    <a:gd name="connsiteX8" fmla="*/ 838144 w 915165"/>
                    <a:gd name="connsiteY8" fmla="*/ 462379 h 922938"/>
                    <a:gd name="connsiteX9" fmla="*/ 868579 w 915165"/>
                    <a:gd name="connsiteY9" fmla="*/ 431945 h 922938"/>
                    <a:gd name="connsiteX10" fmla="*/ 867818 w 915165"/>
                    <a:gd name="connsiteY10" fmla="*/ 425858 h 922938"/>
                    <a:gd name="connsiteX11" fmla="*/ 879992 w 915165"/>
                    <a:gd name="connsiteY11" fmla="*/ 349011 h 922938"/>
                    <a:gd name="connsiteX12" fmla="*/ 911152 w 915165"/>
                    <a:gd name="connsiteY12" fmla="*/ 360703 h 922938"/>
                    <a:gd name="connsiteX13" fmla="*/ 913563 w 915165"/>
                    <a:gd name="connsiteY13" fmla="*/ 368467 h 922938"/>
                    <a:gd name="connsiteX14" fmla="*/ 913716 w 915165"/>
                    <a:gd name="connsiteY14" fmla="*/ 369991 h 922938"/>
                    <a:gd name="connsiteX15" fmla="*/ 912995 w 915165"/>
                    <a:gd name="connsiteY15" fmla="*/ 368984 h 922938"/>
                    <a:gd name="connsiteX16" fmla="*/ 879992 w 915165"/>
                    <a:gd name="connsiteY16" fmla="*/ 349011 h 922938"/>
                    <a:gd name="connsiteX17" fmla="*/ 461469 w 915165"/>
                    <a:gd name="connsiteY17" fmla="*/ 0 h 922938"/>
                    <a:gd name="connsiteX18" fmla="*/ 886673 w 915165"/>
                    <a:gd name="connsiteY18" fmla="*/ 281845 h 922938"/>
                    <a:gd name="connsiteX19" fmla="*/ 888918 w 915165"/>
                    <a:gd name="connsiteY19" fmla="*/ 289076 h 922938"/>
                    <a:gd name="connsiteX20" fmla="*/ 867628 w 915165"/>
                    <a:gd name="connsiteY20" fmla="*/ 296036 h 922938"/>
                    <a:gd name="connsiteX21" fmla="*/ 819123 w 915165"/>
                    <a:gd name="connsiteY21" fmla="*/ 333033 h 922938"/>
                    <a:gd name="connsiteX22" fmla="*/ 799341 w 915165"/>
                    <a:gd name="connsiteY22" fmla="*/ 219664 h 922938"/>
                    <a:gd name="connsiteX23" fmla="*/ 660103 w 915165"/>
                    <a:gd name="connsiteY23" fmla="*/ 206729 h 922938"/>
                    <a:gd name="connsiteX24" fmla="*/ 658581 w 915165"/>
                    <a:gd name="connsiteY24" fmla="*/ 221186 h 922938"/>
                    <a:gd name="connsiteX25" fmla="*/ 771189 w 915165"/>
                    <a:gd name="connsiteY25" fmla="*/ 291946 h 922938"/>
                    <a:gd name="connsiteX26" fmla="*/ 647168 w 915165"/>
                    <a:gd name="connsiteY26" fmla="*/ 279772 h 922938"/>
                    <a:gd name="connsiteX27" fmla="*/ 568038 w 915165"/>
                    <a:gd name="connsiteY27" fmla="*/ 381728 h 922938"/>
                    <a:gd name="connsiteX28" fmla="*/ 578690 w 915165"/>
                    <a:gd name="connsiteY28" fmla="*/ 391619 h 922938"/>
                    <a:gd name="connsiteX29" fmla="*/ 701950 w 915165"/>
                    <a:gd name="connsiteY29" fmla="*/ 340641 h 922938"/>
                    <a:gd name="connsiteX30" fmla="*/ 654777 w 915165"/>
                    <a:gd name="connsiteY30" fmla="*/ 386293 h 922938"/>
                    <a:gd name="connsiteX31" fmla="*/ 641842 w 915165"/>
                    <a:gd name="connsiteY31" fmla="*/ 501183 h 922938"/>
                    <a:gd name="connsiteX32" fmla="*/ 656298 w 915165"/>
                    <a:gd name="connsiteY32" fmla="*/ 503466 h 922938"/>
                    <a:gd name="connsiteX33" fmla="*/ 717167 w 915165"/>
                    <a:gd name="connsiteY33" fmla="*/ 414445 h 922938"/>
                    <a:gd name="connsiteX34" fmla="*/ 714885 w 915165"/>
                    <a:gd name="connsiteY34" fmla="*/ 425097 h 922938"/>
                    <a:gd name="connsiteX35" fmla="*/ 745319 w 915165"/>
                    <a:gd name="connsiteY35" fmla="*/ 455532 h 922938"/>
                    <a:gd name="connsiteX36" fmla="*/ 764341 w 915165"/>
                    <a:gd name="connsiteY36" fmla="*/ 448684 h 922938"/>
                    <a:gd name="connsiteX37" fmla="*/ 733906 w 915165"/>
                    <a:gd name="connsiteY37" fmla="*/ 813137 h 922938"/>
                    <a:gd name="connsiteX38" fmla="*/ 738376 w 915165"/>
                    <a:gd name="connsiteY38" fmla="*/ 823884 h 922938"/>
                    <a:gd name="connsiteX39" fmla="*/ 742125 w 915165"/>
                    <a:gd name="connsiteY39" fmla="*/ 825443 h 922938"/>
                    <a:gd name="connsiteX40" fmla="*/ 719481 w 915165"/>
                    <a:gd name="connsiteY40" fmla="*/ 844127 h 922938"/>
                    <a:gd name="connsiteX41" fmla="*/ 461469 w 915165"/>
                    <a:gd name="connsiteY41" fmla="*/ 922938 h 922938"/>
                    <a:gd name="connsiteX42" fmla="*/ 0 w 915165"/>
                    <a:gd name="connsiteY42" fmla="*/ 461469 h 922938"/>
                    <a:gd name="connsiteX43" fmla="*/ 461469 w 915165"/>
                    <a:gd name="connsiteY43"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165" h="922938">
                      <a:moveTo>
                        <a:pt x="867818" y="425858"/>
                      </a:moveTo>
                      <a:cubicBezTo>
                        <a:pt x="900535" y="473031"/>
                        <a:pt x="905100" y="516401"/>
                        <a:pt x="914992" y="538466"/>
                      </a:cubicBezTo>
                      <a:lnTo>
                        <a:pt x="915165" y="538577"/>
                      </a:lnTo>
                      <a:lnTo>
                        <a:pt x="913563" y="554471"/>
                      </a:lnTo>
                      <a:cubicBezTo>
                        <a:pt x="901268" y="614552"/>
                        <a:pt x="877298" y="670380"/>
                        <a:pt x="844126" y="719481"/>
                      </a:cubicBezTo>
                      <a:lnTo>
                        <a:pt x="807578" y="763777"/>
                      </a:lnTo>
                      <a:lnTo>
                        <a:pt x="803062" y="733805"/>
                      </a:lnTo>
                      <a:cubicBezTo>
                        <a:pt x="793254" y="650455"/>
                        <a:pt x="790400" y="548167"/>
                        <a:pt x="811514" y="447162"/>
                      </a:cubicBezTo>
                      <a:cubicBezTo>
                        <a:pt x="816840" y="456292"/>
                        <a:pt x="826732" y="462379"/>
                        <a:pt x="838144" y="462379"/>
                      </a:cubicBezTo>
                      <a:cubicBezTo>
                        <a:pt x="854883" y="462379"/>
                        <a:pt x="868579" y="448684"/>
                        <a:pt x="868579" y="431945"/>
                      </a:cubicBezTo>
                      <a:cubicBezTo>
                        <a:pt x="868579" y="429662"/>
                        <a:pt x="868579" y="428140"/>
                        <a:pt x="867818" y="425858"/>
                      </a:cubicBezTo>
                      <a:close/>
                      <a:moveTo>
                        <a:pt x="879992" y="349011"/>
                      </a:moveTo>
                      <a:lnTo>
                        <a:pt x="911152" y="360703"/>
                      </a:lnTo>
                      <a:lnTo>
                        <a:pt x="913563" y="368467"/>
                      </a:lnTo>
                      <a:lnTo>
                        <a:pt x="913716" y="369991"/>
                      </a:lnTo>
                      <a:lnTo>
                        <a:pt x="912995" y="368984"/>
                      </a:lnTo>
                      <a:cubicBezTo>
                        <a:pt x="903199" y="360424"/>
                        <a:pt x="891786" y="353957"/>
                        <a:pt x="879992" y="349011"/>
                      </a:cubicBezTo>
                      <a:close/>
                      <a:moveTo>
                        <a:pt x="461469" y="0"/>
                      </a:moveTo>
                      <a:cubicBezTo>
                        <a:pt x="652616" y="0"/>
                        <a:pt x="816619" y="116217"/>
                        <a:pt x="886673" y="281845"/>
                      </a:cubicBezTo>
                      <a:lnTo>
                        <a:pt x="888918" y="289076"/>
                      </a:lnTo>
                      <a:lnTo>
                        <a:pt x="867628" y="296036"/>
                      </a:lnTo>
                      <a:cubicBezTo>
                        <a:pt x="844231" y="308115"/>
                        <a:pt x="826732" y="325044"/>
                        <a:pt x="819123" y="333033"/>
                      </a:cubicBezTo>
                      <a:cubicBezTo>
                        <a:pt x="829014" y="312489"/>
                        <a:pt x="848797" y="258468"/>
                        <a:pt x="799341" y="219664"/>
                      </a:cubicBezTo>
                      <a:cubicBezTo>
                        <a:pt x="767384" y="194556"/>
                        <a:pt x="698907" y="200643"/>
                        <a:pt x="660103" y="206729"/>
                      </a:cubicBezTo>
                      <a:cubicBezTo>
                        <a:pt x="652494" y="208251"/>
                        <a:pt x="650972" y="218142"/>
                        <a:pt x="658581" y="221186"/>
                      </a:cubicBezTo>
                      <a:cubicBezTo>
                        <a:pt x="685972" y="231838"/>
                        <a:pt x="730102" y="253903"/>
                        <a:pt x="771189" y="291946"/>
                      </a:cubicBezTo>
                      <a:cubicBezTo>
                        <a:pt x="739993" y="268359"/>
                        <a:pt x="696624" y="252381"/>
                        <a:pt x="647168" y="279772"/>
                      </a:cubicBezTo>
                      <a:cubicBezTo>
                        <a:pt x="613690" y="298794"/>
                        <a:pt x="584016" y="349772"/>
                        <a:pt x="568038" y="381728"/>
                      </a:cubicBezTo>
                      <a:cubicBezTo>
                        <a:pt x="564234" y="388576"/>
                        <a:pt x="572603" y="395423"/>
                        <a:pt x="578690" y="391619"/>
                      </a:cubicBezTo>
                      <a:cubicBezTo>
                        <a:pt x="603799" y="374880"/>
                        <a:pt x="647929" y="349772"/>
                        <a:pt x="701950" y="340641"/>
                      </a:cubicBezTo>
                      <a:cubicBezTo>
                        <a:pt x="684450" y="349011"/>
                        <a:pt x="667711" y="362706"/>
                        <a:pt x="654777" y="386293"/>
                      </a:cubicBezTo>
                      <a:cubicBezTo>
                        <a:pt x="636516" y="419010"/>
                        <a:pt x="638038" y="469227"/>
                        <a:pt x="641842" y="501183"/>
                      </a:cubicBezTo>
                      <a:cubicBezTo>
                        <a:pt x="642603" y="508792"/>
                        <a:pt x="653255" y="510314"/>
                        <a:pt x="656298" y="503466"/>
                      </a:cubicBezTo>
                      <a:cubicBezTo>
                        <a:pt x="666190" y="479879"/>
                        <a:pt x="685211" y="444879"/>
                        <a:pt x="717167" y="414445"/>
                      </a:cubicBezTo>
                      <a:cubicBezTo>
                        <a:pt x="715646" y="417488"/>
                        <a:pt x="714885" y="421293"/>
                        <a:pt x="714885" y="425097"/>
                      </a:cubicBezTo>
                      <a:cubicBezTo>
                        <a:pt x="714885" y="441836"/>
                        <a:pt x="728580" y="455532"/>
                        <a:pt x="745319" y="455532"/>
                      </a:cubicBezTo>
                      <a:cubicBezTo>
                        <a:pt x="752167" y="455532"/>
                        <a:pt x="759015" y="453249"/>
                        <a:pt x="764341" y="448684"/>
                      </a:cubicBezTo>
                      <a:cubicBezTo>
                        <a:pt x="736189" y="580313"/>
                        <a:pt x="733906" y="761398"/>
                        <a:pt x="733906" y="813137"/>
                      </a:cubicBezTo>
                      <a:cubicBezTo>
                        <a:pt x="733906" y="817322"/>
                        <a:pt x="735618" y="821126"/>
                        <a:pt x="738376" y="823884"/>
                      </a:cubicBezTo>
                      <a:lnTo>
                        <a:pt x="742125" y="825443"/>
                      </a:lnTo>
                      <a:lnTo>
                        <a:pt x="719481" y="844127"/>
                      </a:lnTo>
                      <a:cubicBezTo>
                        <a:pt x="645830" y="893884"/>
                        <a:pt x="557042"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Picture 76" descr="A picture containing silhouette&#10;&#10;Description automatically generated">
                  <a:extLst>
                    <a:ext uri="{FF2B5EF4-FFF2-40B4-BE49-F238E27FC236}">
                      <a16:creationId xmlns:a16="http://schemas.microsoft.com/office/drawing/2014/main" id="{DE531B9E-29F0-427B-B549-2E493CB0A7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0" y="5271219"/>
                  <a:ext cx="527071" cy="520931"/>
                </a:xfrm>
                <a:prstGeom prst="rect">
                  <a:avLst/>
                </a:prstGeom>
              </p:spPr>
            </p:pic>
          </p:grpSp>
        </p:grpSp>
        <p:grpSp>
          <p:nvGrpSpPr>
            <p:cNvPr id="5" name="Group 4">
              <a:extLst>
                <a:ext uri="{FF2B5EF4-FFF2-40B4-BE49-F238E27FC236}">
                  <a16:creationId xmlns:a16="http://schemas.microsoft.com/office/drawing/2014/main" id="{F6E57AA1-3631-45C5-AA32-4FB6AFF36413}"/>
                </a:ext>
              </a:extLst>
            </p:cNvPr>
            <p:cNvGrpSpPr/>
            <p:nvPr/>
          </p:nvGrpSpPr>
          <p:grpSpPr>
            <a:xfrm>
              <a:off x="7607417" y="3381928"/>
              <a:ext cx="2902331" cy="926346"/>
              <a:chOff x="8863456" y="1690807"/>
              <a:chExt cx="2902331" cy="926346"/>
            </a:xfrm>
          </p:grpSpPr>
          <p:sp>
            <p:nvSpPr>
              <p:cNvPr id="54" name="Freeform: Shape 53">
                <a:extLst>
                  <a:ext uri="{FF2B5EF4-FFF2-40B4-BE49-F238E27FC236}">
                    <a16:creationId xmlns:a16="http://schemas.microsoft.com/office/drawing/2014/main" id="{3865B3FE-4A23-47BB-8D3C-03647A7CE44A}"/>
                  </a:ext>
                </a:extLst>
              </p:cNvPr>
              <p:cNvSpPr/>
              <p:nvPr/>
            </p:nvSpPr>
            <p:spPr>
              <a:xfrm>
                <a:off x="8863456" y="1690807"/>
                <a:ext cx="922938" cy="922938"/>
              </a:xfrm>
              <a:custGeom>
                <a:avLst/>
                <a:gdLst>
                  <a:gd name="connsiteX0" fmla="*/ 608413 w 922938"/>
                  <a:gd name="connsiteY0" fmla="*/ 539012 h 922938"/>
                  <a:gd name="connsiteX1" fmla="*/ 460753 w 922938"/>
                  <a:gd name="connsiteY1" fmla="*/ 596928 h 922938"/>
                  <a:gd name="connsiteX2" fmla="*/ 608413 w 922938"/>
                  <a:gd name="connsiteY2" fmla="*/ 659018 h 922938"/>
                  <a:gd name="connsiteX3" fmla="*/ 756072 w 922938"/>
                  <a:gd name="connsiteY3" fmla="*/ 596928 h 922938"/>
                  <a:gd name="connsiteX4" fmla="*/ 608413 w 922938"/>
                  <a:gd name="connsiteY4" fmla="*/ 539012 h 922938"/>
                  <a:gd name="connsiteX5" fmla="*/ 608413 w 922938"/>
                  <a:gd name="connsiteY5" fmla="*/ 518663 h 922938"/>
                  <a:gd name="connsiteX6" fmla="*/ 787379 w 922938"/>
                  <a:gd name="connsiteY6" fmla="*/ 593798 h 922938"/>
                  <a:gd name="connsiteX7" fmla="*/ 608413 w 922938"/>
                  <a:gd name="connsiteY7" fmla="*/ 668932 h 922938"/>
                  <a:gd name="connsiteX8" fmla="*/ 429447 w 922938"/>
                  <a:gd name="connsiteY8" fmla="*/ 593798 h 922938"/>
                  <a:gd name="connsiteX9" fmla="*/ 608413 w 922938"/>
                  <a:gd name="connsiteY9" fmla="*/ 518663 h 922938"/>
                  <a:gd name="connsiteX10" fmla="*/ 608413 w 922938"/>
                  <a:gd name="connsiteY10" fmla="*/ 497271 h 922938"/>
                  <a:gd name="connsiteX11" fmla="*/ 378836 w 922938"/>
                  <a:gd name="connsiteY11" fmla="*/ 593798 h 922938"/>
                  <a:gd name="connsiteX12" fmla="*/ 378836 w 922938"/>
                  <a:gd name="connsiteY12" fmla="*/ 595363 h 922938"/>
                  <a:gd name="connsiteX13" fmla="*/ 378836 w 922938"/>
                  <a:gd name="connsiteY13" fmla="*/ 596406 h 922938"/>
                  <a:gd name="connsiteX14" fmla="*/ 608413 w 922938"/>
                  <a:gd name="connsiteY14" fmla="*/ 705977 h 922938"/>
                  <a:gd name="connsiteX15" fmla="*/ 837990 w 922938"/>
                  <a:gd name="connsiteY15" fmla="*/ 596406 h 922938"/>
                  <a:gd name="connsiteX16" fmla="*/ 837990 w 922938"/>
                  <a:gd name="connsiteY16" fmla="*/ 595363 h 922938"/>
                  <a:gd name="connsiteX17" fmla="*/ 837990 w 922938"/>
                  <a:gd name="connsiteY17" fmla="*/ 593798 h 922938"/>
                  <a:gd name="connsiteX18" fmla="*/ 608413 w 922938"/>
                  <a:gd name="connsiteY18" fmla="*/ 497271 h 922938"/>
                  <a:gd name="connsiteX19" fmla="*/ 147564 w 922938"/>
                  <a:gd name="connsiteY19" fmla="*/ 217927 h 922938"/>
                  <a:gd name="connsiteX20" fmla="*/ 147564 w 922938"/>
                  <a:gd name="connsiteY20" fmla="*/ 404599 h 922938"/>
                  <a:gd name="connsiteX21" fmla="*/ 150899 w 922938"/>
                  <a:gd name="connsiteY21" fmla="*/ 419994 h 922938"/>
                  <a:gd name="connsiteX22" fmla="*/ 163848 w 922938"/>
                  <a:gd name="connsiteY22" fmla="*/ 449233 h 922938"/>
                  <a:gd name="connsiteX23" fmla="*/ 178834 w 922938"/>
                  <a:gd name="connsiteY23" fmla="*/ 468780 h 922938"/>
                  <a:gd name="connsiteX24" fmla="*/ 198625 w 922938"/>
                  <a:gd name="connsiteY24" fmla="*/ 489630 h 922938"/>
                  <a:gd name="connsiteX25" fmla="*/ 216086 w 922938"/>
                  <a:gd name="connsiteY25" fmla="*/ 506722 h 922938"/>
                  <a:gd name="connsiteX26" fmla="*/ 221850 w 922938"/>
                  <a:gd name="connsiteY26" fmla="*/ 511108 h 922938"/>
                  <a:gd name="connsiteX27" fmla="*/ 246382 w 922938"/>
                  <a:gd name="connsiteY27" fmla="*/ 539238 h 922938"/>
                  <a:gd name="connsiteX28" fmla="*/ 251833 w 922938"/>
                  <a:gd name="connsiteY28" fmla="*/ 549445 h 922938"/>
                  <a:gd name="connsiteX29" fmla="*/ 254415 w 922938"/>
                  <a:gd name="connsiteY29" fmla="*/ 549573 h 922938"/>
                  <a:gd name="connsiteX30" fmla="*/ 263537 w 922938"/>
                  <a:gd name="connsiteY30" fmla="*/ 582152 h 922938"/>
                  <a:gd name="connsiteX31" fmla="*/ 263537 w 922938"/>
                  <a:gd name="connsiteY31" fmla="*/ 666855 h 922938"/>
                  <a:gd name="connsiteX32" fmla="*/ 230959 w 922938"/>
                  <a:gd name="connsiteY32" fmla="*/ 666855 h 922938"/>
                  <a:gd name="connsiteX33" fmla="*/ 204896 w 922938"/>
                  <a:gd name="connsiteY33" fmla="*/ 692917 h 922938"/>
                  <a:gd name="connsiteX34" fmla="*/ 172319 w 922938"/>
                  <a:gd name="connsiteY34" fmla="*/ 692917 h 922938"/>
                  <a:gd name="connsiteX35" fmla="*/ 146256 w 922938"/>
                  <a:gd name="connsiteY35" fmla="*/ 718980 h 922938"/>
                  <a:gd name="connsiteX36" fmla="*/ 146256 w 922938"/>
                  <a:gd name="connsiteY36" fmla="*/ 732011 h 922938"/>
                  <a:gd name="connsiteX37" fmla="*/ 432942 w 922938"/>
                  <a:gd name="connsiteY37" fmla="*/ 732011 h 922938"/>
                  <a:gd name="connsiteX38" fmla="*/ 432942 w 922938"/>
                  <a:gd name="connsiteY38" fmla="*/ 718980 h 922938"/>
                  <a:gd name="connsiteX39" fmla="*/ 406880 w 922938"/>
                  <a:gd name="connsiteY39" fmla="*/ 692917 h 922938"/>
                  <a:gd name="connsiteX40" fmla="*/ 374302 w 922938"/>
                  <a:gd name="connsiteY40" fmla="*/ 692917 h 922938"/>
                  <a:gd name="connsiteX41" fmla="*/ 348239 w 922938"/>
                  <a:gd name="connsiteY41" fmla="*/ 666855 h 922938"/>
                  <a:gd name="connsiteX42" fmla="*/ 315662 w 922938"/>
                  <a:gd name="connsiteY42" fmla="*/ 666855 h 922938"/>
                  <a:gd name="connsiteX43" fmla="*/ 315662 w 922938"/>
                  <a:gd name="connsiteY43" fmla="*/ 582803 h 922938"/>
                  <a:gd name="connsiteX44" fmla="*/ 324783 w 922938"/>
                  <a:gd name="connsiteY44" fmla="*/ 550225 h 922938"/>
                  <a:gd name="connsiteX45" fmla="*/ 326537 w 922938"/>
                  <a:gd name="connsiteY45" fmla="*/ 550136 h 922938"/>
                  <a:gd name="connsiteX46" fmla="*/ 333161 w 922938"/>
                  <a:gd name="connsiteY46" fmla="*/ 537730 h 922938"/>
                  <a:gd name="connsiteX47" fmla="*/ 357693 w 922938"/>
                  <a:gd name="connsiteY47" fmla="*/ 509600 h 922938"/>
                  <a:gd name="connsiteX48" fmla="*/ 369382 w 922938"/>
                  <a:gd name="connsiteY48" fmla="*/ 500706 h 922938"/>
                  <a:gd name="connsiteX49" fmla="*/ 380166 w 922938"/>
                  <a:gd name="connsiteY49" fmla="*/ 490281 h 922938"/>
                  <a:gd name="connsiteX50" fmla="*/ 399713 w 922938"/>
                  <a:gd name="connsiteY50" fmla="*/ 469431 h 922938"/>
                  <a:gd name="connsiteX51" fmla="*/ 414698 w 922938"/>
                  <a:gd name="connsiteY51" fmla="*/ 449884 h 922938"/>
                  <a:gd name="connsiteX52" fmla="*/ 427649 w 922938"/>
                  <a:gd name="connsiteY52" fmla="*/ 420645 h 922938"/>
                  <a:gd name="connsiteX53" fmla="*/ 430418 w 922938"/>
                  <a:gd name="connsiteY53" fmla="*/ 407858 h 922938"/>
                  <a:gd name="connsiteX54" fmla="*/ 430418 w 922938"/>
                  <a:gd name="connsiteY54" fmla="*/ 217927 h 922938"/>
                  <a:gd name="connsiteX55" fmla="*/ 289599 w 922938"/>
                  <a:gd name="connsiteY55" fmla="*/ 217927 h 922938"/>
                  <a:gd name="connsiteX56" fmla="*/ 461469 w 922938"/>
                  <a:gd name="connsiteY56" fmla="*/ 0 h 922938"/>
                  <a:gd name="connsiteX57" fmla="*/ 922938 w 922938"/>
                  <a:gd name="connsiteY57" fmla="*/ 461469 h 922938"/>
                  <a:gd name="connsiteX58" fmla="*/ 461469 w 922938"/>
                  <a:gd name="connsiteY58" fmla="*/ 922938 h 922938"/>
                  <a:gd name="connsiteX59" fmla="*/ 0 w 922938"/>
                  <a:gd name="connsiteY59" fmla="*/ 461469 h 922938"/>
                  <a:gd name="connsiteX60" fmla="*/ 461469 w 922938"/>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22938" h="922938">
                    <a:moveTo>
                      <a:pt x="608413" y="539012"/>
                    </a:moveTo>
                    <a:cubicBezTo>
                      <a:pt x="527017" y="539012"/>
                      <a:pt x="460753" y="562491"/>
                      <a:pt x="460753" y="596928"/>
                    </a:cubicBezTo>
                    <a:cubicBezTo>
                      <a:pt x="460753" y="631365"/>
                      <a:pt x="527017" y="659018"/>
                      <a:pt x="608413" y="659018"/>
                    </a:cubicBezTo>
                    <a:cubicBezTo>
                      <a:pt x="689808" y="659018"/>
                      <a:pt x="756072" y="631365"/>
                      <a:pt x="756072" y="596928"/>
                    </a:cubicBezTo>
                    <a:cubicBezTo>
                      <a:pt x="756072" y="562491"/>
                      <a:pt x="689808" y="539012"/>
                      <a:pt x="608413" y="539012"/>
                    </a:cubicBezTo>
                    <a:close/>
                    <a:moveTo>
                      <a:pt x="608413" y="518663"/>
                    </a:moveTo>
                    <a:cubicBezTo>
                      <a:pt x="707027" y="518663"/>
                      <a:pt x="787379" y="552578"/>
                      <a:pt x="787379" y="593798"/>
                    </a:cubicBezTo>
                    <a:cubicBezTo>
                      <a:pt x="787379" y="635539"/>
                      <a:pt x="707027" y="668932"/>
                      <a:pt x="608413" y="668932"/>
                    </a:cubicBezTo>
                    <a:cubicBezTo>
                      <a:pt x="509799" y="668932"/>
                      <a:pt x="429447" y="635017"/>
                      <a:pt x="429447" y="593798"/>
                    </a:cubicBezTo>
                    <a:cubicBezTo>
                      <a:pt x="429447" y="552056"/>
                      <a:pt x="509799" y="518663"/>
                      <a:pt x="608413" y="518663"/>
                    </a:cubicBezTo>
                    <a:close/>
                    <a:moveTo>
                      <a:pt x="608413" y="497271"/>
                    </a:moveTo>
                    <a:cubicBezTo>
                      <a:pt x="481624" y="497271"/>
                      <a:pt x="378836" y="540578"/>
                      <a:pt x="378836" y="593798"/>
                    </a:cubicBezTo>
                    <a:cubicBezTo>
                      <a:pt x="378836" y="594319"/>
                      <a:pt x="378836" y="594841"/>
                      <a:pt x="378836" y="595363"/>
                    </a:cubicBezTo>
                    <a:cubicBezTo>
                      <a:pt x="378836" y="595885"/>
                      <a:pt x="378836" y="595885"/>
                      <a:pt x="378836" y="596406"/>
                    </a:cubicBezTo>
                    <a:cubicBezTo>
                      <a:pt x="378836" y="656931"/>
                      <a:pt x="481624" y="705977"/>
                      <a:pt x="608413" y="705977"/>
                    </a:cubicBezTo>
                    <a:cubicBezTo>
                      <a:pt x="735202" y="705977"/>
                      <a:pt x="837990" y="656931"/>
                      <a:pt x="837990" y="596406"/>
                    </a:cubicBezTo>
                    <a:cubicBezTo>
                      <a:pt x="837990" y="595885"/>
                      <a:pt x="837990" y="595885"/>
                      <a:pt x="837990" y="595363"/>
                    </a:cubicBezTo>
                    <a:cubicBezTo>
                      <a:pt x="837990" y="594841"/>
                      <a:pt x="837990" y="594319"/>
                      <a:pt x="837990" y="593798"/>
                    </a:cubicBezTo>
                    <a:cubicBezTo>
                      <a:pt x="837990" y="540578"/>
                      <a:pt x="735202" y="497271"/>
                      <a:pt x="608413" y="497271"/>
                    </a:cubicBezTo>
                    <a:close/>
                    <a:moveTo>
                      <a:pt x="147564" y="217927"/>
                    </a:moveTo>
                    <a:lnTo>
                      <a:pt x="147564" y="404599"/>
                    </a:lnTo>
                    <a:lnTo>
                      <a:pt x="150899" y="419994"/>
                    </a:lnTo>
                    <a:cubicBezTo>
                      <a:pt x="153912" y="430337"/>
                      <a:pt x="158310" y="440111"/>
                      <a:pt x="163848" y="449233"/>
                    </a:cubicBezTo>
                    <a:cubicBezTo>
                      <a:pt x="163848" y="449884"/>
                      <a:pt x="173622" y="463567"/>
                      <a:pt x="178834" y="468780"/>
                    </a:cubicBezTo>
                    <a:cubicBezTo>
                      <a:pt x="185350" y="476272"/>
                      <a:pt x="192028" y="483114"/>
                      <a:pt x="198625" y="489630"/>
                    </a:cubicBezTo>
                    <a:lnTo>
                      <a:pt x="216086" y="506722"/>
                    </a:lnTo>
                    <a:lnTo>
                      <a:pt x="221850" y="511108"/>
                    </a:lnTo>
                    <a:cubicBezTo>
                      <a:pt x="231807" y="519801"/>
                      <a:pt x="240069" y="529375"/>
                      <a:pt x="246382" y="539238"/>
                    </a:cubicBezTo>
                    <a:lnTo>
                      <a:pt x="251833" y="549445"/>
                    </a:lnTo>
                    <a:lnTo>
                      <a:pt x="254415" y="549573"/>
                    </a:lnTo>
                    <a:cubicBezTo>
                      <a:pt x="260279" y="559346"/>
                      <a:pt x="263537" y="570424"/>
                      <a:pt x="263537" y="582152"/>
                    </a:cubicBezTo>
                    <a:lnTo>
                      <a:pt x="263537" y="666855"/>
                    </a:lnTo>
                    <a:lnTo>
                      <a:pt x="230959" y="666855"/>
                    </a:lnTo>
                    <a:cubicBezTo>
                      <a:pt x="216624" y="666855"/>
                      <a:pt x="204896" y="678583"/>
                      <a:pt x="204896" y="692917"/>
                    </a:cubicBezTo>
                    <a:lnTo>
                      <a:pt x="172319" y="692917"/>
                    </a:lnTo>
                    <a:cubicBezTo>
                      <a:pt x="157984" y="692917"/>
                      <a:pt x="146256" y="704645"/>
                      <a:pt x="146256" y="718980"/>
                    </a:cubicBezTo>
                    <a:lnTo>
                      <a:pt x="146256" y="732011"/>
                    </a:lnTo>
                    <a:lnTo>
                      <a:pt x="432942" y="732011"/>
                    </a:lnTo>
                    <a:lnTo>
                      <a:pt x="432942" y="718980"/>
                    </a:lnTo>
                    <a:cubicBezTo>
                      <a:pt x="432942" y="704645"/>
                      <a:pt x="421214" y="692917"/>
                      <a:pt x="406880" y="692917"/>
                    </a:cubicBezTo>
                    <a:lnTo>
                      <a:pt x="374302" y="692917"/>
                    </a:lnTo>
                    <a:cubicBezTo>
                      <a:pt x="374302" y="678583"/>
                      <a:pt x="362574" y="666855"/>
                      <a:pt x="348239" y="666855"/>
                    </a:cubicBezTo>
                    <a:lnTo>
                      <a:pt x="315662" y="666855"/>
                    </a:lnTo>
                    <a:lnTo>
                      <a:pt x="315662" y="582803"/>
                    </a:lnTo>
                    <a:cubicBezTo>
                      <a:pt x="315662" y="571075"/>
                      <a:pt x="318920" y="559998"/>
                      <a:pt x="324783" y="550225"/>
                    </a:cubicBezTo>
                    <a:lnTo>
                      <a:pt x="326537" y="550136"/>
                    </a:lnTo>
                    <a:lnTo>
                      <a:pt x="333161" y="537730"/>
                    </a:lnTo>
                    <a:cubicBezTo>
                      <a:pt x="339474" y="527867"/>
                      <a:pt x="347736" y="518293"/>
                      <a:pt x="357693" y="509600"/>
                    </a:cubicBezTo>
                    <a:lnTo>
                      <a:pt x="369382" y="500706"/>
                    </a:lnTo>
                    <a:lnTo>
                      <a:pt x="380166" y="490281"/>
                    </a:lnTo>
                    <a:cubicBezTo>
                      <a:pt x="386845" y="483765"/>
                      <a:pt x="393523" y="476924"/>
                      <a:pt x="399713" y="469431"/>
                    </a:cubicBezTo>
                    <a:cubicBezTo>
                      <a:pt x="404925" y="463567"/>
                      <a:pt x="414698" y="450536"/>
                      <a:pt x="414698" y="449884"/>
                    </a:cubicBezTo>
                    <a:cubicBezTo>
                      <a:pt x="420237" y="440762"/>
                      <a:pt x="424635" y="430988"/>
                      <a:pt x="427649" y="420645"/>
                    </a:cubicBezTo>
                    <a:lnTo>
                      <a:pt x="430418" y="407858"/>
                    </a:lnTo>
                    <a:lnTo>
                      <a:pt x="430418" y="217927"/>
                    </a:lnTo>
                    <a:lnTo>
                      <a:pt x="289599" y="217927"/>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5" name="Oval 54">
                <a:extLst>
                  <a:ext uri="{FF2B5EF4-FFF2-40B4-BE49-F238E27FC236}">
                    <a16:creationId xmlns:a16="http://schemas.microsoft.com/office/drawing/2014/main" id="{F2089952-0848-40BC-9A2C-CD0E57A8E6E4}"/>
                  </a:ext>
                </a:extLst>
              </p:cNvPr>
              <p:cNvSpPr/>
              <p:nvPr/>
            </p:nvSpPr>
            <p:spPr>
              <a:xfrm>
                <a:off x="9852945" y="1690967"/>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eform: Shape 55">
                <a:extLst>
                  <a:ext uri="{FF2B5EF4-FFF2-40B4-BE49-F238E27FC236}">
                    <a16:creationId xmlns:a16="http://schemas.microsoft.com/office/drawing/2014/main" id="{1C9719B0-071A-43AA-9BA4-AEE5FBB859BD}"/>
                  </a:ext>
                </a:extLst>
              </p:cNvPr>
              <p:cNvSpPr/>
              <p:nvPr/>
            </p:nvSpPr>
            <p:spPr>
              <a:xfrm>
                <a:off x="10842849" y="1694215"/>
                <a:ext cx="922938" cy="922938"/>
              </a:xfrm>
              <a:custGeom>
                <a:avLst/>
                <a:gdLst>
                  <a:gd name="connsiteX0" fmla="*/ 274448 w 922938"/>
                  <a:gd name="connsiteY0" fmla="*/ 756097 h 922938"/>
                  <a:gd name="connsiteX1" fmla="*/ 266124 w 922938"/>
                  <a:gd name="connsiteY1" fmla="*/ 764421 h 922938"/>
                  <a:gd name="connsiteX2" fmla="*/ 292466 w 922938"/>
                  <a:gd name="connsiteY2" fmla="*/ 790763 h 922938"/>
                  <a:gd name="connsiteX3" fmla="*/ 266124 w 922938"/>
                  <a:gd name="connsiteY3" fmla="*/ 817105 h 922938"/>
                  <a:gd name="connsiteX4" fmla="*/ 274448 w 922938"/>
                  <a:gd name="connsiteY4" fmla="*/ 825429 h 922938"/>
                  <a:gd name="connsiteX5" fmla="*/ 300789 w 922938"/>
                  <a:gd name="connsiteY5" fmla="*/ 799087 h 922938"/>
                  <a:gd name="connsiteX6" fmla="*/ 327131 w 922938"/>
                  <a:gd name="connsiteY6" fmla="*/ 825429 h 922938"/>
                  <a:gd name="connsiteX7" fmla="*/ 335455 w 922938"/>
                  <a:gd name="connsiteY7" fmla="*/ 817105 h 922938"/>
                  <a:gd name="connsiteX8" fmla="*/ 309113 w 922938"/>
                  <a:gd name="connsiteY8" fmla="*/ 790763 h 922938"/>
                  <a:gd name="connsiteX9" fmla="*/ 335455 w 922938"/>
                  <a:gd name="connsiteY9" fmla="*/ 764421 h 922938"/>
                  <a:gd name="connsiteX10" fmla="*/ 327131 w 922938"/>
                  <a:gd name="connsiteY10" fmla="*/ 756097 h 922938"/>
                  <a:gd name="connsiteX11" fmla="*/ 300789 w 922938"/>
                  <a:gd name="connsiteY11" fmla="*/ 782439 h 922938"/>
                  <a:gd name="connsiteX12" fmla="*/ 588244 w 922938"/>
                  <a:gd name="connsiteY12" fmla="*/ 736815 h 922938"/>
                  <a:gd name="connsiteX13" fmla="*/ 574623 w 922938"/>
                  <a:gd name="connsiteY13" fmla="*/ 750436 h 922938"/>
                  <a:gd name="connsiteX14" fmla="*/ 617729 w 922938"/>
                  <a:gd name="connsiteY14" fmla="*/ 793542 h 922938"/>
                  <a:gd name="connsiteX15" fmla="*/ 574623 w 922938"/>
                  <a:gd name="connsiteY15" fmla="*/ 836648 h 922938"/>
                  <a:gd name="connsiteX16" fmla="*/ 588244 w 922938"/>
                  <a:gd name="connsiteY16" fmla="*/ 850269 h 922938"/>
                  <a:gd name="connsiteX17" fmla="*/ 631350 w 922938"/>
                  <a:gd name="connsiteY17" fmla="*/ 807163 h 922938"/>
                  <a:gd name="connsiteX18" fmla="*/ 674456 w 922938"/>
                  <a:gd name="connsiteY18" fmla="*/ 850269 h 922938"/>
                  <a:gd name="connsiteX19" fmla="*/ 688077 w 922938"/>
                  <a:gd name="connsiteY19" fmla="*/ 836648 h 922938"/>
                  <a:gd name="connsiteX20" fmla="*/ 644971 w 922938"/>
                  <a:gd name="connsiteY20" fmla="*/ 793542 h 922938"/>
                  <a:gd name="connsiteX21" fmla="*/ 688077 w 922938"/>
                  <a:gd name="connsiteY21" fmla="*/ 750436 h 922938"/>
                  <a:gd name="connsiteX22" fmla="*/ 674456 w 922938"/>
                  <a:gd name="connsiteY22" fmla="*/ 736815 h 922938"/>
                  <a:gd name="connsiteX23" fmla="*/ 631350 w 922938"/>
                  <a:gd name="connsiteY23" fmla="*/ 779921 h 922938"/>
                  <a:gd name="connsiteX24" fmla="*/ 668121 w 922938"/>
                  <a:gd name="connsiteY24" fmla="*/ 662984 h 922938"/>
                  <a:gd name="connsiteX25" fmla="*/ 659797 w 922938"/>
                  <a:gd name="connsiteY25" fmla="*/ 671308 h 922938"/>
                  <a:gd name="connsiteX26" fmla="*/ 686139 w 922938"/>
                  <a:gd name="connsiteY26" fmla="*/ 697650 h 922938"/>
                  <a:gd name="connsiteX27" fmla="*/ 659797 w 922938"/>
                  <a:gd name="connsiteY27" fmla="*/ 723992 h 922938"/>
                  <a:gd name="connsiteX28" fmla="*/ 668121 w 922938"/>
                  <a:gd name="connsiteY28" fmla="*/ 732316 h 922938"/>
                  <a:gd name="connsiteX29" fmla="*/ 694462 w 922938"/>
                  <a:gd name="connsiteY29" fmla="*/ 705974 h 922938"/>
                  <a:gd name="connsiteX30" fmla="*/ 720804 w 922938"/>
                  <a:gd name="connsiteY30" fmla="*/ 732316 h 922938"/>
                  <a:gd name="connsiteX31" fmla="*/ 729128 w 922938"/>
                  <a:gd name="connsiteY31" fmla="*/ 723992 h 922938"/>
                  <a:gd name="connsiteX32" fmla="*/ 702786 w 922938"/>
                  <a:gd name="connsiteY32" fmla="*/ 697650 h 922938"/>
                  <a:gd name="connsiteX33" fmla="*/ 729128 w 922938"/>
                  <a:gd name="connsiteY33" fmla="*/ 671308 h 922938"/>
                  <a:gd name="connsiteX34" fmla="*/ 720804 w 922938"/>
                  <a:gd name="connsiteY34" fmla="*/ 662984 h 922938"/>
                  <a:gd name="connsiteX35" fmla="*/ 694462 w 922938"/>
                  <a:gd name="connsiteY35" fmla="*/ 689326 h 922938"/>
                  <a:gd name="connsiteX36" fmla="*/ 300358 w 922938"/>
                  <a:gd name="connsiteY36" fmla="*/ 575458 h 922938"/>
                  <a:gd name="connsiteX37" fmla="*/ 292034 w 922938"/>
                  <a:gd name="connsiteY37" fmla="*/ 583782 h 922938"/>
                  <a:gd name="connsiteX38" fmla="*/ 318376 w 922938"/>
                  <a:gd name="connsiteY38" fmla="*/ 610124 h 922938"/>
                  <a:gd name="connsiteX39" fmla="*/ 292034 w 922938"/>
                  <a:gd name="connsiteY39" fmla="*/ 636466 h 922938"/>
                  <a:gd name="connsiteX40" fmla="*/ 300358 w 922938"/>
                  <a:gd name="connsiteY40" fmla="*/ 644790 h 922938"/>
                  <a:gd name="connsiteX41" fmla="*/ 326699 w 922938"/>
                  <a:gd name="connsiteY41" fmla="*/ 618448 h 922938"/>
                  <a:gd name="connsiteX42" fmla="*/ 353041 w 922938"/>
                  <a:gd name="connsiteY42" fmla="*/ 644790 h 922938"/>
                  <a:gd name="connsiteX43" fmla="*/ 361365 w 922938"/>
                  <a:gd name="connsiteY43" fmla="*/ 636466 h 922938"/>
                  <a:gd name="connsiteX44" fmla="*/ 335023 w 922938"/>
                  <a:gd name="connsiteY44" fmla="*/ 610124 h 922938"/>
                  <a:gd name="connsiteX45" fmla="*/ 361365 w 922938"/>
                  <a:gd name="connsiteY45" fmla="*/ 583782 h 922938"/>
                  <a:gd name="connsiteX46" fmla="*/ 353041 w 922938"/>
                  <a:gd name="connsiteY46" fmla="*/ 575458 h 922938"/>
                  <a:gd name="connsiteX47" fmla="*/ 326699 w 922938"/>
                  <a:gd name="connsiteY47" fmla="*/ 601800 h 922938"/>
                  <a:gd name="connsiteX48" fmla="*/ 762257 w 922938"/>
                  <a:gd name="connsiteY48" fmla="*/ 558661 h 922938"/>
                  <a:gd name="connsiteX49" fmla="*/ 748636 w 922938"/>
                  <a:gd name="connsiteY49" fmla="*/ 572282 h 922938"/>
                  <a:gd name="connsiteX50" fmla="*/ 791742 w 922938"/>
                  <a:gd name="connsiteY50" fmla="*/ 615388 h 922938"/>
                  <a:gd name="connsiteX51" fmla="*/ 748636 w 922938"/>
                  <a:gd name="connsiteY51" fmla="*/ 658494 h 922938"/>
                  <a:gd name="connsiteX52" fmla="*/ 762257 w 922938"/>
                  <a:gd name="connsiteY52" fmla="*/ 672115 h 922938"/>
                  <a:gd name="connsiteX53" fmla="*/ 805363 w 922938"/>
                  <a:gd name="connsiteY53" fmla="*/ 629009 h 922938"/>
                  <a:gd name="connsiteX54" fmla="*/ 848469 w 922938"/>
                  <a:gd name="connsiteY54" fmla="*/ 672115 h 922938"/>
                  <a:gd name="connsiteX55" fmla="*/ 862090 w 922938"/>
                  <a:gd name="connsiteY55" fmla="*/ 658494 h 922938"/>
                  <a:gd name="connsiteX56" fmla="*/ 818984 w 922938"/>
                  <a:gd name="connsiteY56" fmla="*/ 615388 h 922938"/>
                  <a:gd name="connsiteX57" fmla="*/ 862090 w 922938"/>
                  <a:gd name="connsiteY57" fmla="*/ 572282 h 922938"/>
                  <a:gd name="connsiteX58" fmla="*/ 848469 w 922938"/>
                  <a:gd name="connsiteY58" fmla="*/ 558661 h 922938"/>
                  <a:gd name="connsiteX59" fmla="*/ 805363 w 922938"/>
                  <a:gd name="connsiteY59" fmla="*/ 601767 h 922938"/>
                  <a:gd name="connsiteX60" fmla="*/ 131580 w 922938"/>
                  <a:gd name="connsiteY60" fmla="*/ 520858 h 922938"/>
                  <a:gd name="connsiteX61" fmla="*/ 110660 w 922938"/>
                  <a:gd name="connsiteY61" fmla="*/ 541778 h 922938"/>
                  <a:gd name="connsiteX62" fmla="*/ 176867 w 922938"/>
                  <a:gd name="connsiteY62" fmla="*/ 607985 h 922938"/>
                  <a:gd name="connsiteX63" fmla="*/ 110660 w 922938"/>
                  <a:gd name="connsiteY63" fmla="*/ 674191 h 922938"/>
                  <a:gd name="connsiteX64" fmla="*/ 131580 w 922938"/>
                  <a:gd name="connsiteY64" fmla="*/ 695112 h 922938"/>
                  <a:gd name="connsiteX65" fmla="*/ 197787 w 922938"/>
                  <a:gd name="connsiteY65" fmla="*/ 628905 h 922938"/>
                  <a:gd name="connsiteX66" fmla="*/ 263993 w 922938"/>
                  <a:gd name="connsiteY66" fmla="*/ 695112 h 922938"/>
                  <a:gd name="connsiteX67" fmla="*/ 284914 w 922938"/>
                  <a:gd name="connsiteY67" fmla="*/ 674191 h 922938"/>
                  <a:gd name="connsiteX68" fmla="*/ 218707 w 922938"/>
                  <a:gd name="connsiteY68" fmla="*/ 607985 h 922938"/>
                  <a:gd name="connsiteX69" fmla="*/ 284914 w 922938"/>
                  <a:gd name="connsiteY69" fmla="*/ 541778 h 922938"/>
                  <a:gd name="connsiteX70" fmla="*/ 263993 w 922938"/>
                  <a:gd name="connsiteY70" fmla="*/ 520858 h 922938"/>
                  <a:gd name="connsiteX71" fmla="*/ 197787 w 922938"/>
                  <a:gd name="connsiteY71" fmla="*/ 587065 h 922938"/>
                  <a:gd name="connsiteX72" fmla="*/ 588795 w 922938"/>
                  <a:gd name="connsiteY72" fmla="*/ 518313 h 922938"/>
                  <a:gd name="connsiteX73" fmla="*/ 575174 w 922938"/>
                  <a:gd name="connsiteY73" fmla="*/ 531934 h 922938"/>
                  <a:gd name="connsiteX74" fmla="*/ 618280 w 922938"/>
                  <a:gd name="connsiteY74" fmla="*/ 575040 h 922938"/>
                  <a:gd name="connsiteX75" fmla="*/ 575174 w 922938"/>
                  <a:gd name="connsiteY75" fmla="*/ 618146 h 922938"/>
                  <a:gd name="connsiteX76" fmla="*/ 588795 w 922938"/>
                  <a:gd name="connsiteY76" fmla="*/ 631767 h 922938"/>
                  <a:gd name="connsiteX77" fmla="*/ 631901 w 922938"/>
                  <a:gd name="connsiteY77" fmla="*/ 588661 h 922938"/>
                  <a:gd name="connsiteX78" fmla="*/ 675007 w 922938"/>
                  <a:gd name="connsiteY78" fmla="*/ 631767 h 922938"/>
                  <a:gd name="connsiteX79" fmla="*/ 688628 w 922938"/>
                  <a:gd name="connsiteY79" fmla="*/ 618146 h 922938"/>
                  <a:gd name="connsiteX80" fmla="*/ 645522 w 922938"/>
                  <a:gd name="connsiteY80" fmla="*/ 575040 h 922938"/>
                  <a:gd name="connsiteX81" fmla="*/ 688628 w 922938"/>
                  <a:gd name="connsiteY81" fmla="*/ 531934 h 922938"/>
                  <a:gd name="connsiteX82" fmla="*/ 675007 w 922938"/>
                  <a:gd name="connsiteY82" fmla="*/ 518313 h 922938"/>
                  <a:gd name="connsiteX83" fmla="*/ 631901 w 922938"/>
                  <a:gd name="connsiteY83" fmla="*/ 561419 h 922938"/>
                  <a:gd name="connsiteX84" fmla="*/ 536968 w 922938"/>
                  <a:gd name="connsiteY84" fmla="*/ 506676 h 922938"/>
                  <a:gd name="connsiteX85" fmla="*/ 516642 w 922938"/>
                  <a:gd name="connsiteY85" fmla="*/ 520392 h 922938"/>
                  <a:gd name="connsiteX86" fmla="*/ 461356 w 922938"/>
                  <a:gd name="connsiteY86" fmla="*/ 531581 h 922938"/>
                  <a:gd name="connsiteX87" fmla="*/ 406070 w 922938"/>
                  <a:gd name="connsiteY87" fmla="*/ 520392 h 922938"/>
                  <a:gd name="connsiteX88" fmla="*/ 386150 w 922938"/>
                  <a:gd name="connsiteY88" fmla="*/ 506950 h 922938"/>
                  <a:gd name="connsiteX89" fmla="*/ 386150 w 922938"/>
                  <a:gd name="connsiteY89" fmla="*/ 870743 h 922938"/>
                  <a:gd name="connsiteX90" fmla="*/ 536968 w 922938"/>
                  <a:gd name="connsiteY90" fmla="*/ 870743 h 922938"/>
                  <a:gd name="connsiteX91" fmla="*/ 818239 w 922938"/>
                  <a:gd name="connsiteY91" fmla="*/ 422894 h 922938"/>
                  <a:gd name="connsiteX92" fmla="*/ 809915 w 922938"/>
                  <a:gd name="connsiteY92" fmla="*/ 431218 h 922938"/>
                  <a:gd name="connsiteX93" fmla="*/ 836257 w 922938"/>
                  <a:gd name="connsiteY93" fmla="*/ 457560 h 922938"/>
                  <a:gd name="connsiteX94" fmla="*/ 809915 w 922938"/>
                  <a:gd name="connsiteY94" fmla="*/ 483902 h 922938"/>
                  <a:gd name="connsiteX95" fmla="*/ 818239 w 922938"/>
                  <a:gd name="connsiteY95" fmla="*/ 492226 h 922938"/>
                  <a:gd name="connsiteX96" fmla="*/ 844580 w 922938"/>
                  <a:gd name="connsiteY96" fmla="*/ 465884 h 922938"/>
                  <a:gd name="connsiteX97" fmla="*/ 870922 w 922938"/>
                  <a:gd name="connsiteY97" fmla="*/ 492226 h 922938"/>
                  <a:gd name="connsiteX98" fmla="*/ 879246 w 922938"/>
                  <a:gd name="connsiteY98" fmla="*/ 483902 h 922938"/>
                  <a:gd name="connsiteX99" fmla="*/ 852904 w 922938"/>
                  <a:gd name="connsiteY99" fmla="*/ 457560 h 922938"/>
                  <a:gd name="connsiteX100" fmla="*/ 879246 w 922938"/>
                  <a:gd name="connsiteY100" fmla="*/ 431218 h 922938"/>
                  <a:gd name="connsiteX101" fmla="*/ 870922 w 922938"/>
                  <a:gd name="connsiteY101" fmla="*/ 422894 h 922938"/>
                  <a:gd name="connsiteX102" fmla="*/ 844580 w 922938"/>
                  <a:gd name="connsiteY102" fmla="*/ 449236 h 922938"/>
                  <a:gd name="connsiteX103" fmla="*/ 346810 w 922938"/>
                  <a:gd name="connsiteY103" fmla="*/ 417848 h 922938"/>
                  <a:gd name="connsiteX104" fmla="*/ 377478 w 922938"/>
                  <a:gd name="connsiteY104" fmla="*/ 471922 h 922938"/>
                  <a:gd name="connsiteX105" fmla="*/ 378467 w 922938"/>
                  <a:gd name="connsiteY105" fmla="*/ 472689 h 922938"/>
                  <a:gd name="connsiteX106" fmla="*/ 386150 w 922938"/>
                  <a:gd name="connsiteY106" fmla="*/ 472689 h 922938"/>
                  <a:gd name="connsiteX107" fmla="*/ 386150 w 922938"/>
                  <a:gd name="connsiteY107" fmla="*/ 478647 h 922938"/>
                  <a:gd name="connsiteX108" fmla="*/ 402103 w 922938"/>
                  <a:gd name="connsiteY108" fmla="*/ 491019 h 922938"/>
                  <a:gd name="connsiteX109" fmla="*/ 431298 w 922938"/>
                  <a:gd name="connsiteY109" fmla="*/ 503147 h 922938"/>
                  <a:gd name="connsiteX110" fmla="*/ 431298 w 922938"/>
                  <a:gd name="connsiteY110" fmla="*/ 460497 h 922938"/>
                  <a:gd name="connsiteX111" fmla="*/ 389460 w 922938"/>
                  <a:gd name="connsiteY111" fmla="*/ 417848 h 922938"/>
                  <a:gd name="connsiteX112" fmla="*/ 533251 w 922938"/>
                  <a:gd name="connsiteY112" fmla="*/ 417442 h 922938"/>
                  <a:gd name="connsiteX113" fmla="*/ 491414 w 922938"/>
                  <a:gd name="connsiteY113" fmla="*/ 460497 h 922938"/>
                  <a:gd name="connsiteX114" fmla="*/ 491414 w 922938"/>
                  <a:gd name="connsiteY114" fmla="*/ 503147 h 922938"/>
                  <a:gd name="connsiteX115" fmla="*/ 520609 w 922938"/>
                  <a:gd name="connsiteY115" fmla="*/ 491013 h 922938"/>
                  <a:gd name="connsiteX116" fmla="*/ 536968 w 922938"/>
                  <a:gd name="connsiteY116" fmla="*/ 478297 h 922938"/>
                  <a:gd name="connsiteX117" fmla="*/ 536968 w 922938"/>
                  <a:gd name="connsiteY117" fmla="*/ 472689 h 922938"/>
                  <a:gd name="connsiteX118" fmla="*/ 544182 w 922938"/>
                  <a:gd name="connsiteY118" fmla="*/ 472689 h 922938"/>
                  <a:gd name="connsiteX119" fmla="*/ 545234 w 922938"/>
                  <a:gd name="connsiteY119" fmla="*/ 471871 h 922938"/>
                  <a:gd name="connsiteX120" fmla="*/ 575902 w 922938"/>
                  <a:gd name="connsiteY120" fmla="*/ 417442 h 922938"/>
                  <a:gd name="connsiteX121" fmla="*/ 49654 w 922938"/>
                  <a:gd name="connsiteY121" fmla="*/ 350952 h 922938"/>
                  <a:gd name="connsiteX122" fmla="*/ 41330 w 922938"/>
                  <a:gd name="connsiteY122" fmla="*/ 359276 h 922938"/>
                  <a:gd name="connsiteX123" fmla="*/ 67672 w 922938"/>
                  <a:gd name="connsiteY123" fmla="*/ 385618 h 922938"/>
                  <a:gd name="connsiteX124" fmla="*/ 41330 w 922938"/>
                  <a:gd name="connsiteY124" fmla="*/ 411960 h 922938"/>
                  <a:gd name="connsiteX125" fmla="*/ 49654 w 922938"/>
                  <a:gd name="connsiteY125" fmla="*/ 420284 h 922938"/>
                  <a:gd name="connsiteX126" fmla="*/ 75995 w 922938"/>
                  <a:gd name="connsiteY126" fmla="*/ 393942 h 922938"/>
                  <a:gd name="connsiteX127" fmla="*/ 102337 w 922938"/>
                  <a:gd name="connsiteY127" fmla="*/ 420284 h 922938"/>
                  <a:gd name="connsiteX128" fmla="*/ 110661 w 922938"/>
                  <a:gd name="connsiteY128" fmla="*/ 411960 h 922938"/>
                  <a:gd name="connsiteX129" fmla="*/ 84319 w 922938"/>
                  <a:gd name="connsiteY129" fmla="*/ 385618 h 922938"/>
                  <a:gd name="connsiteX130" fmla="*/ 110661 w 922938"/>
                  <a:gd name="connsiteY130" fmla="*/ 359276 h 922938"/>
                  <a:gd name="connsiteX131" fmla="*/ 102337 w 922938"/>
                  <a:gd name="connsiteY131" fmla="*/ 350952 h 922938"/>
                  <a:gd name="connsiteX132" fmla="*/ 75995 w 922938"/>
                  <a:gd name="connsiteY132" fmla="*/ 377294 h 922938"/>
                  <a:gd name="connsiteX133" fmla="*/ 461356 w 922938"/>
                  <a:gd name="connsiteY133" fmla="*/ 336610 h 922938"/>
                  <a:gd name="connsiteX134" fmla="*/ 408552 w 922938"/>
                  <a:gd name="connsiteY134" fmla="*/ 386165 h 922938"/>
                  <a:gd name="connsiteX135" fmla="*/ 454857 w 922938"/>
                  <a:gd name="connsiteY135" fmla="*/ 441813 h 922938"/>
                  <a:gd name="connsiteX136" fmla="*/ 467855 w 922938"/>
                  <a:gd name="connsiteY136" fmla="*/ 441813 h 922938"/>
                  <a:gd name="connsiteX137" fmla="*/ 514161 w 922938"/>
                  <a:gd name="connsiteY137" fmla="*/ 386165 h 922938"/>
                  <a:gd name="connsiteX138" fmla="*/ 461356 w 922938"/>
                  <a:gd name="connsiteY138" fmla="*/ 336610 h 922938"/>
                  <a:gd name="connsiteX139" fmla="*/ 565931 w 922938"/>
                  <a:gd name="connsiteY139" fmla="*/ 295001 h 922938"/>
                  <a:gd name="connsiteX140" fmla="*/ 592333 w 922938"/>
                  <a:gd name="connsiteY140" fmla="*/ 334129 h 922938"/>
                  <a:gd name="connsiteX141" fmla="*/ 603522 w 922938"/>
                  <a:gd name="connsiteY141" fmla="*/ 389415 h 922938"/>
                  <a:gd name="connsiteX142" fmla="*/ 592333 w 922938"/>
                  <a:gd name="connsiteY142" fmla="*/ 444701 h 922938"/>
                  <a:gd name="connsiteX143" fmla="*/ 573448 w 922938"/>
                  <a:gd name="connsiteY143" fmla="*/ 472689 h 922938"/>
                  <a:gd name="connsiteX144" fmla="*/ 769069 w 922938"/>
                  <a:gd name="connsiteY144" fmla="*/ 472689 h 922938"/>
                  <a:gd name="connsiteX145" fmla="*/ 769069 w 922938"/>
                  <a:gd name="connsiteY145" fmla="*/ 295001 h 922938"/>
                  <a:gd name="connsiteX146" fmla="*/ 147300 w 922938"/>
                  <a:gd name="connsiteY146" fmla="*/ 295001 h 922938"/>
                  <a:gd name="connsiteX147" fmla="*/ 147300 w 922938"/>
                  <a:gd name="connsiteY147" fmla="*/ 472689 h 922938"/>
                  <a:gd name="connsiteX148" fmla="*/ 349264 w 922938"/>
                  <a:gd name="connsiteY148" fmla="*/ 472689 h 922938"/>
                  <a:gd name="connsiteX149" fmla="*/ 330379 w 922938"/>
                  <a:gd name="connsiteY149" fmla="*/ 444701 h 922938"/>
                  <a:gd name="connsiteX150" fmla="*/ 319190 w 922938"/>
                  <a:gd name="connsiteY150" fmla="*/ 389415 h 922938"/>
                  <a:gd name="connsiteX151" fmla="*/ 330379 w 922938"/>
                  <a:gd name="connsiteY151" fmla="*/ 334129 h 922938"/>
                  <a:gd name="connsiteX152" fmla="*/ 356781 w 922938"/>
                  <a:gd name="connsiteY152" fmla="*/ 295001 h 922938"/>
                  <a:gd name="connsiteX153" fmla="*/ 491414 w 922938"/>
                  <a:gd name="connsiteY153" fmla="*/ 275681 h 922938"/>
                  <a:gd name="connsiteX154" fmla="*/ 491414 w 922938"/>
                  <a:gd name="connsiteY154" fmla="*/ 318331 h 922938"/>
                  <a:gd name="connsiteX155" fmla="*/ 531627 w 922938"/>
                  <a:gd name="connsiteY155" fmla="*/ 357732 h 922938"/>
                  <a:gd name="connsiteX156" fmla="*/ 574683 w 922938"/>
                  <a:gd name="connsiteY156" fmla="*/ 357732 h 922938"/>
                  <a:gd name="connsiteX157" fmla="*/ 491414 w 922938"/>
                  <a:gd name="connsiteY157" fmla="*/ 275681 h 922938"/>
                  <a:gd name="connsiteX158" fmla="*/ 431298 w 922938"/>
                  <a:gd name="connsiteY158" fmla="*/ 275681 h 922938"/>
                  <a:gd name="connsiteX159" fmla="*/ 348029 w 922938"/>
                  <a:gd name="connsiteY159" fmla="*/ 357732 h 922938"/>
                  <a:gd name="connsiteX160" fmla="*/ 391085 w 922938"/>
                  <a:gd name="connsiteY160" fmla="*/ 357732 h 922938"/>
                  <a:gd name="connsiteX161" fmla="*/ 431298 w 922938"/>
                  <a:gd name="connsiteY161" fmla="*/ 318331 h 922938"/>
                  <a:gd name="connsiteX162" fmla="*/ 758269 w 922938"/>
                  <a:gd name="connsiteY162" fmla="*/ 202714 h 922938"/>
                  <a:gd name="connsiteX163" fmla="*/ 749945 w 922938"/>
                  <a:gd name="connsiteY163" fmla="*/ 211038 h 922938"/>
                  <a:gd name="connsiteX164" fmla="*/ 776287 w 922938"/>
                  <a:gd name="connsiteY164" fmla="*/ 237380 h 922938"/>
                  <a:gd name="connsiteX165" fmla="*/ 749945 w 922938"/>
                  <a:gd name="connsiteY165" fmla="*/ 263722 h 922938"/>
                  <a:gd name="connsiteX166" fmla="*/ 758269 w 922938"/>
                  <a:gd name="connsiteY166" fmla="*/ 272046 h 922938"/>
                  <a:gd name="connsiteX167" fmla="*/ 784610 w 922938"/>
                  <a:gd name="connsiteY167" fmla="*/ 245704 h 922938"/>
                  <a:gd name="connsiteX168" fmla="*/ 810952 w 922938"/>
                  <a:gd name="connsiteY168" fmla="*/ 272046 h 922938"/>
                  <a:gd name="connsiteX169" fmla="*/ 819276 w 922938"/>
                  <a:gd name="connsiteY169" fmla="*/ 263722 h 922938"/>
                  <a:gd name="connsiteX170" fmla="*/ 792934 w 922938"/>
                  <a:gd name="connsiteY170" fmla="*/ 237380 h 922938"/>
                  <a:gd name="connsiteX171" fmla="*/ 819276 w 922938"/>
                  <a:gd name="connsiteY171" fmla="*/ 211038 h 922938"/>
                  <a:gd name="connsiteX172" fmla="*/ 810952 w 922938"/>
                  <a:gd name="connsiteY172" fmla="*/ 202714 h 922938"/>
                  <a:gd name="connsiteX173" fmla="*/ 784610 w 922938"/>
                  <a:gd name="connsiteY173" fmla="*/ 229056 h 922938"/>
                  <a:gd name="connsiteX174" fmla="*/ 126874 w 922938"/>
                  <a:gd name="connsiteY174" fmla="*/ 190598 h 922938"/>
                  <a:gd name="connsiteX175" fmla="*/ 118550 w 922938"/>
                  <a:gd name="connsiteY175" fmla="*/ 198922 h 922938"/>
                  <a:gd name="connsiteX176" fmla="*/ 144892 w 922938"/>
                  <a:gd name="connsiteY176" fmla="*/ 225264 h 922938"/>
                  <a:gd name="connsiteX177" fmla="*/ 118550 w 922938"/>
                  <a:gd name="connsiteY177" fmla="*/ 251606 h 922938"/>
                  <a:gd name="connsiteX178" fmla="*/ 126874 w 922938"/>
                  <a:gd name="connsiteY178" fmla="*/ 259930 h 922938"/>
                  <a:gd name="connsiteX179" fmla="*/ 153215 w 922938"/>
                  <a:gd name="connsiteY179" fmla="*/ 233588 h 922938"/>
                  <a:gd name="connsiteX180" fmla="*/ 179557 w 922938"/>
                  <a:gd name="connsiteY180" fmla="*/ 259930 h 922938"/>
                  <a:gd name="connsiteX181" fmla="*/ 187881 w 922938"/>
                  <a:gd name="connsiteY181" fmla="*/ 251606 h 922938"/>
                  <a:gd name="connsiteX182" fmla="*/ 161539 w 922938"/>
                  <a:gd name="connsiteY182" fmla="*/ 225264 h 922938"/>
                  <a:gd name="connsiteX183" fmla="*/ 187881 w 922938"/>
                  <a:gd name="connsiteY183" fmla="*/ 198922 h 922938"/>
                  <a:gd name="connsiteX184" fmla="*/ 179557 w 922938"/>
                  <a:gd name="connsiteY184" fmla="*/ 190598 h 922938"/>
                  <a:gd name="connsiteX185" fmla="*/ 153215 w 922938"/>
                  <a:gd name="connsiteY185" fmla="*/ 216940 h 922938"/>
                  <a:gd name="connsiteX186" fmla="*/ 613923 w 922938"/>
                  <a:gd name="connsiteY186" fmla="*/ 116196 h 922938"/>
                  <a:gd name="connsiteX187" fmla="*/ 600302 w 922938"/>
                  <a:gd name="connsiteY187" fmla="*/ 129817 h 922938"/>
                  <a:gd name="connsiteX188" fmla="*/ 643408 w 922938"/>
                  <a:gd name="connsiteY188" fmla="*/ 172923 h 922938"/>
                  <a:gd name="connsiteX189" fmla="*/ 600302 w 922938"/>
                  <a:gd name="connsiteY189" fmla="*/ 216029 h 922938"/>
                  <a:gd name="connsiteX190" fmla="*/ 613923 w 922938"/>
                  <a:gd name="connsiteY190" fmla="*/ 229650 h 922938"/>
                  <a:gd name="connsiteX191" fmla="*/ 657029 w 922938"/>
                  <a:gd name="connsiteY191" fmla="*/ 186544 h 922938"/>
                  <a:gd name="connsiteX192" fmla="*/ 700135 w 922938"/>
                  <a:gd name="connsiteY192" fmla="*/ 229650 h 922938"/>
                  <a:gd name="connsiteX193" fmla="*/ 713756 w 922938"/>
                  <a:gd name="connsiteY193" fmla="*/ 216029 h 922938"/>
                  <a:gd name="connsiteX194" fmla="*/ 670650 w 922938"/>
                  <a:gd name="connsiteY194" fmla="*/ 172923 h 922938"/>
                  <a:gd name="connsiteX195" fmla="*/ 713756 w 922938"/>
                  <a:gd name="connsiteY195" fmla="*/ 129817 h 922938"/>
                  <a:gd name="connsiteX196" fmla="*/ 700135 w 922938"/>
                  <a:gd name="connsiteY196" fmla="*/ 116196 h 922938"/>
                  <a:gd name="connsiteX197" fmla="*/ 657029 w 922938"/>
                  <a:gd name="connsiteY197" fmla="*/ 159302 h 922938"/>
                  <a:gd name="connsiteX198" fmla="*/ 386150 w 922938"/>
                  <a:gd name="connsiteY198" fmla="*/ 67666 h 922938"/>
                  <a:gd name="connsiteX199" fmla="*/ 386150 w 922938"/>
                  <a:gd name="connsiteY199" fmla="*/ 271879 h 922938"/>
                  <a:gd name="connsiteX200" fmla="*/ 406070 w 922938"/>
                  <a:gd name="connsiteY200" fmla="*/ 258438 h 922938"/>
                  <a:gd name="connsiteX201" fmla="*/ 461356 w 922938"/>
                  <a:gd name="connsiteY201" fmla="*/ 247248 h 922938"/>
                  <a:gd name="connsiteX202" fmla="*/ 516642 w 922938"/>
                  <a:gd name="connsiteY202" fmla="*/ 258438 h 922938"/>
                  <a:gd name="connsiteX203" fmla="*/ 536968 w 922938"/>
                  <a:gd name="connsiteY203" fmla="*/ 272153 h 922938"/>
                  <a:gd name="connsiteX204" fmla="*/ 536968 w 922938"/>
                  <a:gd name="connsiteY204" fmla="*/ 67666 h 922938"/>
                  <a:gd name="connsiteX205" fmla="*/ 262610 w 922938"/>
                  <a:gd name="connsiteY205" fmla="*/ 62202 h 922938"/>
                  <a:gd name="connsiteX206" fmla="*/ 248989 w 922938"/>
                  <a:gd name="connsiteY206" fmla="*/ 75823 h 922938"/>
                  <a:gd name="connsiteX207" fmla="*/ 292095 w 922938"/>
                  <a:gd name="connsiteY207" fmla="*/ 118929 h 922938"/>
                  <a:gd name="connsiteX208" fmla="*/ 248989 w 922938"/>
                  <a:gd name="connsiteY208" fmla="*/ 162035 h 922938"/>
                  <a:gd name="connsiteX209" fmla="*/ 262610 w 922938"/>
                  <a:gd name="connsiteY209" fmla="*/ 175656 h 922938"/>
                  <a:gd name="connsiteX210" fmla="*/ 305716 w 922938"/>
                  <a:gd name="connsiteY210" fmla="*/ 132550 h 922938"/>
                  <a:gd name="connsiteX211" fmla="*/ 348822 w 922938"/>
                  <a:gd name="connsiteY211" fmla="*/ 175656 h 922938"/>
                  <a:gd name="connsiteX212" fmla="*/ 362443 w 922938"/>
                  <a:gd name="connsiteY212" fmla="*/ 162035 h 922938"/>
                  <a:gd name="connsiteX213" fmla="*/ 319337 w 922938"/>
                  <a:gd name="connsiteY213" fmla="*/ 118929 h 922938"/>
                  <a:gd name="connsiteX214" fmla="*/ 362443 w 922938"/>
                  <a:gd name="connsiteY214" fmla="*/ 75823 h 922938"/>
                  <a:gd name="connsiteX215" fmla="*/ 348822 w 922938"/>
                  <a:gd name="connsiteY215" fmla="*/ 62202 h 922938"/>
                  <a:gd name="connsiteX216" fmla="*/ 305716 w 922938"/>
                  <a:gd name="connsiteY216" fmla="*/ 105308 h 922938"/>
                  <a:gd name="connsiteX217" fmla="*/ 461469 w 922938"/>
                  <a:gd name="connsiteY217" fmla="*/ 0 h 922938"/>
                  <a:gd name="connsiteX218" fmla="*/ 922938 w 922938"/>
                  <a:gd name="connsiteY218" fmla="*/ 461469 h 922938"/>
                  <a:gd name="connsiteX219" fmla="*/ 461469 w 922938"/>
                  <a:gd name="connsiteY219" fmla="*/ 922938 h 922938"/>
                  <a:gd name="connsiteX220" fmla="*/ 0 w 922938"/>
                  <a:gd name="connsiteY220" fmla="*/ 461469 h 922938"/>
                  <a:gd name="connsiteX221" fmla="*/ 461469 w 922938"/>
                  <a:gd name="connsiteY221"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22938" h="922938">
                    <a:moveTo>
                      <a:pt x="274448" y="756097"/>
                    </a:moveTo>
                    <a:lnTo>
                      <a:pt x="266124" y="764421"/>
                    </a:lnTo>
                    <a:lnTo>
                      <a:pt x="292466" y="790763"/>
                    </a:lnTo>
                    <a:lnTo>
                      <a:pt x="266124" y="817105"/>
                    </a:lnTo>
                    <a:lnTo>
                      <a:pt x="274448" y="825429"/>
                    </a:lnTo>
                    <a:lnTo>
                      <a:pt x="300789" y="799087"/>
                    </a:lnTo>
                    <a:lnTo>
                      <a:pt x="327131" y="825429"/>
                    </a:lnTo>
                    <a:lnTo>
                      <a:pt x="335455" y="817105"/>
                    </a:lnTo>
                    <a:lnTo>
                      <a:pt x="309113" y="790763"/>
                    </a:lnTo>
                    <a:lnTo>
                      <a:pt x="335455" y="764421"/>
                    </a:lnTo>
                    <a:lnTo>
                      <a:pt x="327131" y="756097"/>
                    </a:lnTo>
                    <a:lnTo>
                      <a:pt x="300789" y="782439"/>
                    </a:lnTo>
                    <a:close/>
                    <a:moveTo>
                      <a:pt x="588244" y="736815"/>
                    </a:moveTo>
                    <a:lnTo>
                      <a:pt x="574623" y="750436"/>
                    </a:lnTo>
                    <a:lnTo>
                      <a:pt x="617729" y="793542"/>
                    </a:lnTo>
                    <a:lnTo>
                      <a:pt x="574623" y="836648"/>
                    </a:lnTo>
                    <a:lnTo>
                      <a:pt x="588244" y="850269"/>
                    </a:lnTo>
                    <a:lnTo>
                      <a:pt x="631350" y="807163"/>
                    </a:lnTo>
                    <a:lnTo>
                      <a:pt x="674456" y="850269"/>
                    </a:lnTo>
                    <a:lnTo>
                      <a:pt x="688077" y="836648"/>
                    </a:lnTo>
                    <a:lnTo>
                      <a:pt x="644971" y="793542"/>
                    </a:lnTo>
                    <a:lnTo>
                      <a:pt x="688077" y="750436"/>
                    </a:lnTo>
                    <a:lnTo>
                      <a:pt x="674456" y="736815"/>
                    </a:lnTo>
                    <a:lnTo>
                      <a:pt x="631350" y="779921"/>
                    </a:lnTo>
                    <a:close/>
                    <a:moveTo>
                      <a:pt x="668121" y="662984"/>
                    </a:moveTo>
                    <a:lnTo>
                      <a:pt x="659797" y="671308"/>
                    </a:lnTo>
                    <a:lnTo>
                      <a:pt x="686139" y="697650"/>
                    </a:lnTo>
                    <a:lnTo>
                      <a:pt x="659797" y="723992"/>
                    </a:lnTo>
                    <a:lnTo>
                      <a:pt x="668121" y="732316"/>
                    </a:lnTo>
                    <a:lnTo>
                      <a:pt x="694462" y="705974"/>
                    </a:lnTo>
                    <a:lnTo>
                      <a:pt x="720804" y="732316"/>
                    </a:lnTo>
                    <a:lnTo>
                      <a:pt x="729128" y="723992"/>
                    </a:lnTo>
                    <a:lnTo>
                      <a:pt x="702786" y="697650"/>
                    </a:lnTo>
                    <a:lnTo>
                      <a:pt x="729128" y="671308"/>
                    </a:lnTo>
                    <a:lnTo>
                      <a:pt x="720804" y="662984"/>
                    </a:lnTo>
                    <a:lnTo>
                      <a:pt x="694462" y="689326"/>
                    </a:lnTo>
                    <a:close/>
                    <a:moveTo>
                      <a:pt x="300358" y="575458"/>
                    </a:moveTo>
                    <a:lnTo>
                      <a:pt x="292034" y="583782"/>
                    </a:lnTo>
                    <a:lnTo>
                      <a:pt x="318376" y="610124"/>
                    </a:lnTo>
                    <a:lnTo>
                      <a:pt x="292034" y="636466"/>
                    </a:lnTo>
                    <a:lnTo>
                      <a:pt x="300358" y="644790"/>
                    </a:lnTo>
                    <a:lnTo>
                      <a:pt x="326699" y="618448"/>
                    </a:lnTo>
                    <a:lnTo>
                      <a:pt x="353041" y="644790"/>
                    </a:lnTo>
                    <a:lnTo>
                      <a:pt x="361365" y="636466"/>
                    </a:lnTo>
                    <a:lnTo>
                      <a:pt x="335023" y="610124"/>
                    </a:lnTo>
                    <a:lnTo>
                      <a:pt x="361365" y="583782"/>
                    </a:lnTo>
                    <a:lnTo>
                      <a:pt x="353041" y="575458"/>
                    </a:lnTo>
                    <a:lnTo>
                      <a:pt x="326699" y="601800"/>
                    </a:lnTo>
                    <a:close/>
                    <a:moveTo>
                      <a:pt x="762257" y="558661"/>
                    </a:moveTo>
                    <a:lnTo>
                      <a:pt x="748636" y="572282"/>
                    </a:lnTo>
                    <a:lnTo>
                      <a:pt x="791742" y="615388"/>
                    </a:lnTo>
                    <a:lnTo>
                      <a:pt x="748636" y="658494"/>
                    </a:lnTo>
                    <a:lnTo>
                      <a:pt x="762257" y="672115"/>
                    </a:lnTo>
                    <a:lnTo>
                      <a:pt x="805363" y="629009"/>
                    </a:lnTo>
                    <a:lnTo>
                      <a:pt x="848469" y="672115"/>
                    </a:lnTo>
                    <a:lnTo>
                      <a:pt x="862090" y="658494"/>
                    </a:lnTo>
                    <a:lnTo>
                      <a:pt x="818984" y="615388"/>
                    </a:lnTo>
                    <a:lnTo>
                      <a:pt x="862090" y="572282"/>
                    </a:lnTo>
                    <a:lnTo>
                      <a:pt x="848469" y="558661"/>
                    </a:lnTo>
                    <a:lnTo>
                      <a:pt x="805363" y="601767"/>
                    </a:lnTo>
                    <a:close/>
                    <a:moveTo>
                      <a:pt x="131580" y="520858"/>
                    </a:moveTo>
                    <a:lnTo>
                      <a:pt x="110660" y="541778"/>
                    </a:lnTo>
                    <a:lnTo>
                      <a:pt x="176867" y="607985"/>
                    </a:lnTo>
                    <a:lnTo>
                      <a:pt x="110660" y="674191"/>
                    </a:lnTo>
                    <a:lnTo>
                      <a:pt x="131580" y="695112"/>
                    </a:lnTo>
                    <a:lnTo>
                      <a:pt x="197787" y="628905"/>
                    </a:lnTo>
                    <a:lnTo>
                      <a:pt x="263993" y="695112"/>
                    </a:lnTo>
                    <a:lnTo>
                      <a:pt x="284914" y="674191"/>
                    </a:lnTo>
                    <a:lnTo>
                      <a:pt x="218707" y="607985"/>
                    </a:lnTo>
                    <a:lnTo>
                      <a:pt x="284914" y="541778"/>
                    </a:lnTo>
                    <a:lnTo>
                      <a:pt x="263993" y="520858"/>
                    </a:lnTo>
                    <a:lnTo>
                      <a:pt x="197787" y="587065"/>
                    </a:lnTo>
                    <a:close/>
                    <a:moveTo>
                      <a:pt x="588795" y="518313"/>
                    </a:moveTo>
                    <a:lnTo>
                      <a:pt x="575174" y="531934"/>
                    </a:lnTo>
                    <a:lnTo>
                      <a:pt x="618280" y="575040"/>
                    </a:lnTo>
                    <a:lnTo>
                      <a:pt x="575174" y="618146"/>
                    </a:lnTo>
                    <a:lnTo>
                      <a:pt x="588795" y="631767"/>
                    </a:lnTo>
                    <a:lnTo>
                      <a:pt x="631901" y="588661"/>
                    </a:lnTo>
                    <a:lnTo>
                      <a:pt x="675007" y="631767"/>
                    </a:lnTo>
                    <a:lnTo>
                      <a:pt x="688628" y="618146"/>
                    </a:lnTo>
                    <a:lnTo>
                      <a:pt x="645522" y="575040"/>
                    </a:lnTo>
                    <a:lnTo>
                      <a:pt x="688628" y="531934"/>
                    </a:lnTo>
                    <a:lnTo>
                      <a:pt x="675007" y="518313"/>
                    </a:lnTo>
                    <a:lnTo>
                      <a:pt x="631901" y="561419"/>
                    </a:lnTo>
                    <a:close/>
                    <a:moveTo>
                      <a:pt x="536968" y="506676"/>
                    </a:moveTo>
                    <a:lnTo>
                      <a:pt x="516642" y="520392"/>
                    </a:lnTo>
                    <a:cubicBezTo>
                      <a:pt x="499639" y="527595"/>
                      <a:pt x="480955" y="531581"/>
                      <a:pt x="461356" y="531581"/>
                    </a:cubicBezTo>
                    <a:cubicBezTo>
                      <a:pt x="441757" y="531581"/>
                      <a:pt x="423072" y="527595"/>
                      <a:pt x="406070" y="520392"/>
                    </a:cubicBezTo>
                    <a:lnTo>
                      <a:pt x="386150" y="506950"/>
                    </a:lnTo>
                    <a:lnTo>
                      <a:pt x="386150" y="870743"/>
                    </a:lnTo>
                    <a:lnTo>
                      <a:pt x="536968" y="870743"/>
                    </a:lnTo>
                    <a:close/>
                    <a:moveTo>
                      <a:pt x="818239" y="422894"/>
                    </a:moveTo>
                    <a:lnTo>
                      <a:pt x="809915" y="431218"/>
                    </a:lnTo>
                    <a:lnTo>
                      <a:pt x="836257" y="457560"/>
                    </a:lnTo>
                    <a:lnTo>
                      <a:pt x="809915" y="483902"/>
                    </a:lnTo>
                    <a:lnTo>
                      <a:pt x="818239" y="492226"/>
                    </a:lnTo>
                    <a:lnTo>
                      <a:pt x="844580" y="465884"/>
                    </a:lnTo>
                    <a:lnTo>
                      <a:pt x="870922" y="492226"/>
                    </a:lnTo>
                    <a:lnTo>
                      <a:pt x="879246" y="483902"/>
                    </a:lnTo>
                    <a:lnTo>
                      <a:pt x="852904" y="457560"/>
                    </a:lnTo>
                    <a:lnTo>
                      <a:pt x="879246" y="431218"/>
                    </a:lnTo>
                    <a:lnTo>
                      <a:pt x="870922" y="422894"/>
                    </a:lnTo>
                    <a:lnTo>
                      <a:pt x="844580" y="449236"/>
                    </a:lnTo>
                    <a:close/>
                    <a:moveTo>
                      <a:pt x="346810" y="417848"/>
                    </a:moveTo>
                    <a:cubicBezTo>
                      <a:pt x="352091" y="438564"/>
                      <a:pt x="362855" y="457147"/>
                      <a:pt x="377478" y="471922"/>
                    </a:cubicBezTo>
                    <a:lnTo>
                      <a:pt x="378467" y="472689"/>
                    </a:lnTo>
                    <a:lnTo>
                      <a:pt x="386150" y="472689"/>
                    </a:lnTo>
                    <a:lnTo>
                      <a:pt x="386150" y="478647"/>
                    </a:lnTo>
                    <a:lnTo>
                      <a:pt x="402103" y="491019"/>
                    </a:lnTo>
                    <a:cubicBezTo>
                      <a:pt x="411141" y="496293"/>
                      <a:pt x="420940" y="500406"/>
                      <a:pt x="431298" y="503147"/>
                    </a:cubicBezTo>
                    <a:lnTo>
                      <a:pt x="431298" y="460497"/>
                    </a:lnTo>
                    <a:cubicBezTo>
                      <a:pt x="412207" y="452374"/>
                      <a:pt x="397178" y="437344"/>
                      <a:pt x="389460" y="417848"/>
                    </a:cubicBezTo>
                    <a:close/>
                    <a:moveTo>
                      <a:pt x="533251" y="417442"/>
                    </a:moveTo>
                    <a:cubicBezTo>
                      <a:pt x="525940" y="436938"/>
                      <a:pt x="510505" y="452374"/>
                      <a:pt x="491414" y="460497"/>
                    </a:cubicBezTo>
                    <a:lnTo>
                      <a:pt x="491414" y="503147"/>
                    </a:lnTo>
                    <a:cubicBezTo>
                      <a:pt x="501771" y="500406"/>
                      <a:pt x="511571" y="496293"/>
                      <a:pt x="520609" y="491013"/>
                    </a:cubicBezTo>
                    <a:lnTo>
                      <a:pt x="536968" y="478297"/>
                    </a:lnTo>
                    <a:lnTo>
                      <a:pt x="536968" y="472689"/>
                    </a:lnTo>
                    <a:lnTo>
                      <a:pt x="544182" y="472689"/>
                    </a:lnTo>
                    <a:lnTo>
                      <a:pt x="545234" y="471871"/>
                    </a:lnTo>
                    <a:cubicBezTo>
                      <a:pt x="559857" y="457046"/>
                      <a:pt x="570621" y="438361"/>
                      <a:pt x="575902" y="417442"/>
                    </a:cubicBezTo>
                    <a:close/>
                    <a:moveTo>
                      <a:pt x="49654" y="350952"/>
                    </a:moveTo>
                    <a:lnTo>
                      <a:pt x="41330" y="359276"/>
                    </a:lnTo>
                    <a:lnTo>
                      <a:pt x="67672" y="385618"/>
                    </a:lnTo>
                    <a:lnTo>
                      <a:pt x="41330" y="411960"/>
                    </a:lnTo>
                    <a:lnTo>
                      <a:pt x="49654" y="420284"/>
                    </a:lnTo>
                    <a:lnTo>
                      <a:pt x="75995" y="393942"/>
                    </a:lnTo>
                    <a:lnTo>
                      <a:pt x="102337" y="420284"/>
                    </a:lnTo>
                    <a:lnTo>
                      <a:pt x="110661" y="411960"/>
                    </a:lnTo>
                    <a:lnTo>
                      <a:pt x="84319" y="385618"/>
                    </a:lnTo>
                    <a:lnTo>
                      <a:pt x="110661" y="359276"/>
                    </a:lnTo>
                    <a:lnTo>
                      <a:pt x="102337" y="350952"/>
                    </a:lnTo>
                    <a:lnTo>
                      <a:pt x="75995" y="377294"/>
                    </a:lnTo>
                    <a:close/>
                    <a:moveTo>
                      <a:pt x="461356" y="336610"/>
                    </a:moveTo>
                    <a:cubicBezTo>
                      <a:pt x="433329" y="336610"/>
                      <a:pt x="410176" y="358138"/>
                      <a:pt x="408552" y="386165"/>
                    </a:cubicBezTo>
                    <a:cubicBezTo>
                      <a:pt x="406927" y="414192"/>
                      <a:pt x="427236" y="438563"/>
                      <a:pt x="454857" y="441813"/>
                    </a:cubicBezTo>
                    <a:lnTo>
                      <a:pt x="467855" y="441813"/>
                    </a:lnTo>
                    <a:cubicBezTo>
                      <a:pt x="495476" y="438563"/>
                      <a:pt x="515785" y="414192"/>
                      <a:pt x="514161" y="386165"/>
                    </a:cubicBezTo>
                    <a:cubicBezTo>
                      <a:pt x="512536" y="358138"/>
                      <a:pt x="489383" y="336610"/>
                      <a:pt x="461356" y="336610"/>
                    </a:cubicBezTo>
                    <a:close/>
                    <a:moveTo>
                      <a:pt x="565931" y="295001"/>
                    </a:moveTo>
                    <a:lnTo>
                      <a:pt x="592333" y="334129"/>
                    </a:lnTo>
                    <a:cubicBezTo>
                      <a:pt x="599536" y="351132"/>
                      <a:pt x="603522" y="369817"/>
                      <a:pt x="603522" y="389415"/>
                    </a:cubicBezTo>
                    <a:cubicBezTo>
                      <a:pt x="603522" y="409014"/>
                      <a:pt x="599536" y="427698"/>
                      <a:pt x="592333" y="444701"/>
                    </a:cubicBezTo>
                    <a:lnTo>
                      <a:pt x="573448" y="472689"/>
                    </a:lnTo>
                    <a:lnTo>
                      <a:pt x="769069" y="472689"/>
                    </a:lnTo>
                    <a:lnTo>
                      <a:pt x="769069" y="295001"/>
                    </a:lnTo>
                    <a:close/>
                    <a:moveTo>
                      <a:pt x="147300" y="295001"/>
                    </a:moveTo>
                    <a:lnTo>
                      <a:pt x="147300" y="472689"/>
                    </a:lnTo>
                    <a:lnTo>
                      <a:pt x="349264" y="472689"/>
                    </a:lnTo>
                    <a:lnTo>
                      <a:pt x="330379" y="444701"/>
                    </a:lnTo>
                    <a:cubicBezTo>
                      <a:pt x="323176" y="427698"/>
                      <a:pt x="319190" y="409014"/>
                      <a:pt x="319190" y="389415"/>
                    </a:cubicBezTo>
                    <a:cubicBezTo>
                      <a:pt x="319190" y="369817"/>
                      <a:pt x="323176" y="351132"/>
                      <a:pt x="330379" y="334129"/>
                    </a:cubicBezTo>
                    <a:lnTo>
                      <a:pt x="356781" y="295001"/>
                    </a:lnTo>
                    <a:close/>
                    <a:moveTo>
                      <a:pt x="491414" y="275681"/>
                    </a:moveTo>
                    <a:lnTo>
                      <a:pt x="491414" y="318331"/>
                    </a:lnTo>
                    <a:cubicBezTo>
                      <a:pt x="509286" y="326048"/>
                      <a:pt x="523503" y="339859"/>
                      <a:pt x="531627" y="357732"/>
                    </a:cubicBezTo>
                    <a:lnTo>
                      <a:pt x="574683" y="357732"/>
                    </a:lnTo>
                    <a:cubicBezTo>
                      <a:pt x="563310" y="317519"/>
                      <a:pt x="531627" y="286242"/>
                      <a:pt x="491414" y="275681"/>
                    </a:cubicBezTo>
                    <a:close/>
                    <a:moveTo>
                      <a:pt x="431298" y="275681"/>
                    </a:moveTo>
                    <a:cubicBezTo>
                      <a:pt x="391085" y="286242"/>
                      <a:pt x="359402" y="317519"/>
                      <a:pt x="348029" y="357732"/>
                    </a:cubicBezTo>
                    <a:lnTo>
                      <a:pt x="391085" y="357732"/>
                    </a:lnTo>
                    <a:cubicBezTo>
                      <a:pt x="398802" y="339859"/>
                      <a:pt x="413426" y="326048"/>
                      <a:pt x="431298" y="318331"/>
                    </a:cubicBezTo>
                    <a:close/>
                    <a:moveTo>
                      <a:pt x="758269" y="202714"/>
                    </a:moveTo>
                    <a:lnTo>
                      <a:pt x="749945" y="211038"/>
                    </a:lnTo>
                    <a:lnTo>
                      <a:pt x="776287" y="237380"/>
                    </a:lnTo>
                    <a:lnTo>
                      <a:pt x="749945" y="263722"/>
                    </a:lnTo>
                    <a:lnTo>
                      <a:pt x="758269" y="272046"/>
                    </a:lnTo>
                    <a:lnTo>
                      <a:pt x="784610" y="245704"/>
                    </a:lnTo>
                    <a:lnTo>
                      <a:pt x="810952" y="272046"/>
                    </a:lnTo>
                    <a:lnTo>
                      <a:pt x="819276" y="263722"/>
                    </a:lnTo>
                    <a:lnTo>
                      <a:pt x="792934" y="237380"/>
                    </a:lnTo>
                    <a:lnTo>
                      <a:pt x="819276" y="211038"/>
                    </a:lnTo>
                    <a:lnTo>
                      <a:pt x="810952" y="202714"/>
                    </a:lnTo>
                    <a:lnTo>
                      <a:pt x="784610" y="229056"/>
                    </a:lnTo>
                    <a:close/>
                    <a:moveTo>
                      <a:pt x="126874" y="190598"/>
                    </a:moveTo>
                    <a:lnTo>
                      <a:pt x="118550" y="198922"/>
                    </a:lnTo>
                    <a:lnTo>
                      <a:pt x="144892" y="225264"/>
                    </a:lnTo>
                    <a:lnTo>
                      <a:pt x="118550" y="251606"/>
                    </a:lnTo>
                    <a:lnTo>
                      <a:pt x="126874" y="259930"/>
                    </a:lnTo>
                    <a:lnTo>
                      <a:pt x="153215" y="233588"/>
                    </a:lnTo>
                    <a:lnTo>
                      <a:pt x="179557" y="259930"/>
                    </a:lnTo>
                    <a:lnTo>
                      <a:pt x="187881" y="251606"/>
                    </a:lnTo>
                    <a:lnTo>
                      <a:pt x="161539" y="225264"/>
                    </a:lnTo>
                    <a:lnTo>
                      <a:pt x="187881" y="198922"/>
                    </a:lnTo>
                    <a:lnTo>
                      <a:pt x="179557" y="190598"/>
                    </a:lnTo>
                    <a:lnTo>
                      <a:pt x="153215" y="216940"/>
                    </a:lnTo>
                    <a:close/>
                    <a:moveTo>
                      <a:pt x="613923" y="116196"/>
                    </a:moveTo>
                    <a:lnTo>
                      <a:pt x="600302" y="129817"/>
                    </a:lnTo>
                    <a:lnTo>
                      <a:pt x="643408" y="172923"/>
                    </a:lnTo>
                    <a:lnTo>
                      <a:pt x="600302" y="216029"/>
                    </a:lnTo>
                    <a:lnTo>
                      <a:pt x="613923" y="229650"/>
                    </a:lnTo>
                    <a:lnTo>
                      <a:pt x="657029" y="186544"/>
                    </a:lnTo>
                    <a:lnTo>
                      <a:pt x="700135" y="229650"/>
                    </a:lnTo>
                    <a:lnTo>
                      <a:pt x="713756" y="216029"/>
                    </a:lnTo>
                    <a:lnTo>
                      <a:pt x="670650" y="172923"/>
                    </a:lnTo>
                    <a:lnTo>
                      <a:pt x="713756" y="129817"/>
                    </a:lnTo>
                    <a:lnTo>
                      <a:pt x="700135" y="116196"/>
                    </a:lnTo>
                    <a:lnTo>
                      <a:pt x="657029" y="159302"/>
                    </a:lnTo>
                    <a:close/>
                    <a:moveTo>
                      <a:pt x="386150" y="67666"/>
                    </a:moveTo>
                    <a:lnTo>
                      <a:pt x="386150" y="271879"/>
                    </a:lnTo>
                    <a:lnTo>
                      <a:pt x="406070" y="258438"/>
                    </a:lnTo>
                    <a:cubicBezTo>
                      <a:pt x="423072" y="251234"/>
                      <a:pt x="441757" y="247248"/>
                      <a:pt x="461356" y="247248"/>
                    </a:cubicBezTo>
                    <a:cubicBezTo>
                      <a:pt x="480955" y="247248"/>
                      <a:pt x="499639" y="251234"/>
                      <a:pt x="516642" y="258438"/>
                    </a:cubicBezTo>
                    <a:lnTo>
                      <a:pt x="536968" y="272153"/>
                    </a:lnTo>
                    <a:lnTo>
                      <a:pt x="536968" y="67666"/>
                    </a:lnTo>
                    <a:close/>
                    <a:moveTo>
                      <a:pt x="262610" y="62202"/>
                    </a:moveTo>
                    <a:lnTo>
                      <a:pt x="248989" y="75823"/>
                    </a:lnTo>
                    <a:lnTo>
                      <a:pt x="292095" y="118929"/>
                    </a:lnTo>
                    <a:lnTo>
                      <a:pt x="248989" y="162035"/>
                    </a:lnTo>
                    <a:lnTo>
                      <a:pt x="262610" y="175656"/>
                    </a:lnTo>
                    <a:lnTo>
                      <a:pt x="305716" y="132550"/>
                    </a:lnTo>
                    <a:lnTo>
                      <a:pt x="348822" y="175656"/>
                    </a:lnTo>
                    <a:lnTo>
                      <a:pt x="362443" y="162035"/>
                    </a:lnTo>
                    <a:lnTo>
                      <a:pt x="319337" y="118929"/>
                    </a:lnTo>
                    <a:lnTo>
                      <a:pt x="362443" y="75823"/>
                    </a:lnTo>
                    <a:lnTo>
                      <a:pt x="348822" y="62202"/>
                    </a:lnTo>
                    <a:lnTo>
                      <a:pt x="305716" y="105308"/>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8" name="Freeform: Shape 57" descr="Speech with solid fill">
                <a:extLst>
                  <a:ext uri="{FF2B5EF4-FFF2-40B4-BE49-F238E27FC236}">
                    <a16:creationId xmlns:a16="http://schemas.microsoft.com/office/drawing/2014/main" id="{6F74C079-E2BF-4C4D-9038-453C3FDEBA65}"/>
                  </a:ext>
                </a:extLst>
              </p:cNvPr>
              <p:cNvSpPr/>
              <p:nvPr/>
            </p:nvSpPr>
            <p:spPr>
              <a:xfrm flipH="1">
                <a:off x="10045949" y="1793300"/>
                <a:ext cx="340750" cy="310685"/>
              </a:xfrm>
              <a:custGeom>
                <a:avLst/>
                <a:gdLst>
                  <a:gd name="connsiteX0" fmla="*/ 242949 w 469461"/>
                  <a:gd name="connsiteY0" fmla="*/ 235127 h 428039"/>
                  <a:gd name="connsiteX1" fmla="*/ 259515 w 469461"/>
                  <a:gd name="connsiteY1" fmla="*/ 241969 h 428039"/>
                  <a:gd name="connsiteX2" fmla="*/ 259550 w 469461"/>
                  <a:gd name="connsiteY2" fmla="*/ 242003 h 428039"/>
                  <a:gd name="connsiteX3" fmla="*/ 264572 w 469461"/>
                  <a:gd name="connsiteY3" fmla="*/ 249498 h 428039"/>
                  <a:gd name="connsiteX4" fmla="*/ 266403 w 469461"/>
                  <a:gd name="connsiteY4" fmla="*/ 258639 h 428039"/>
                  <a:gd name="connsiteX5" fmla="*/ 264566 w 469461"/>
                  <a:gd name="connsiteY5" fmla="*/ 267737 h 428039"/>
                  <a:gd name="connsiteX6" fmla="*/ 252055 w 469461"/>
                  <a:gd name="connsiteY6" fmla="*/ 280181 h 428039"/>
                  <a:gd name="connsiteX7" fmla="*/ 242918 w 469461"/>
                  <a:gd name="connsiteY7" fmla="*/ 282021 h 428039"/>
                  <a:gd name="connsiteX8" fmla="*/ 233819 w 469461"/>
                  <a:gd name="connsiteY8" fmla="*/ 280184 h 428039"/>
                  <a:gd name="connsiteX9" fmla="*/ 221385 w 469461"/>
                  <a:gd name="connsiteY9" fmla="*/ 267747 h 428039"/>
                  <a:gd name="connsiteX10" fmla="*/ 219544 w 469461"/>
                  <a:gd name="connsiteY10" fmla="*/ 258648 h 428039"/>
                  <a:gd name="connsiteX11" fmla="*/ 221378 w 469461"/>
                  <a:gd name="connsiteY11" fmla="*/ 249508 h 428039"/>
                  <a:gd name="connsiteX12" fmla="*/ 226397 w 469461"/>
                  <a:gd name="connsiteY12" fmla="*/ 242003 h 428039"/>
                  <a:gd name="connsiteX13" fmla="*/ 242949 w 469461"/>
                  <a:gd name="connsiteY13" fmla="*/ 235127 h 428039"/>
                  <a:gd name="connsiteX14" fmla="*/ 253027 w 469461"/>
                  <a:gd name="connsiteY14" fmla="*/ 20842 h 428039"/>
                  <a:gd name="connsiteX15" fmla="*/ 325024 w 469461"/>
                  <a:gd name="connsiteY15" fmla="*/ 101479 h 428039"/>
                  <a:gd name="connsiteX16" fmla="*/ 286686 w 469461"/>
                  <a:gd name="connsiteY16" fmla="*/ 101479 h 428039"/>
                  <a:gd name="connsiteX17" fmla="*/ 243574 w 469461"/>
                  <a:gd name="connsiteY17" fmla="*/ 58363 h 428039"/>
                  <a:gd name="connsiteX18" fmla="*/ 200459 w 469461"/>
                  <a:gd name="connsiteY18" fmla="*/ 101476 h 428039"/>
                  <a:gd name="connsiteX19" fmla="*/ 220675 w 469461"/>
                  <a:gd name="connsiteY19" fmla="*/ 138009 h 428039"/>
                  <a:gd name="connsiteX20" fmla="*/ 262751 w 469461"/>
                  <a:gd name="connsiteY20" fmla="*/ 212495 h 428039"/>
                  <a:gd name="connsiteX21" fmla="*/ 224413 w 469461"/>
                  <a:gd name="connsiteY21" fmla="*/ 212495 h 428039"/>
                  <a:gd name="connsiteX22" fmla="*/ 200267 w 469461"/>
                  <a:gd name="connsiteY22" fmla="*/ 170461 h 428039"/>
                  <a:gd name="connsiteX23" fmla="*/ 162642 w 469461"/>
                  <a:gd name="connsiteY23" fmla="*/ 92288 h 428039"/>
                  <a:gd name="connsiteX24" fmla="*/ 253027 w 469461"/>
                  <a:gd name="connsiteY24" fmla="*/ 20842 h 428039"/>
                  <a:gd name="connsiteX25" fmla="*/ 445988 w 469461"/>
                  <a:gd name="connsiteY25" fmla="*/ 0 h 428039"/>
                  <a:gd name="connsiteX26" fmla="*/ 23473 w 469461"/>
                  <a:gd name="connsiteY26" fmla="*/ 0 h 428039"/>
                  <a:gd name="connsiteX27" fmla="*/ 0 w 469461"/>
                  <a:gd name="connsiteY27" fmla="*/ 23473 h 428039"/>
                  <a:gd name="connsiteX28" fmla="*/ 0 w 469461"/>
                  <a:gd name="connsiteY28" fmla="*/ 308603 h 428039"/>
                  <a:gd name="connsiteX29" fmla="*/ 23473 w 469461"/>
                  <a:gd name="connsiteY29" fmla="*/ 332076 h 428039"/>
                  <a:gd name="connsiteX30" fmla="*/ 281677 w 469461"/>
                  <a:gd name="connsiteY30" fmla="*/ 332076 h 428039"/>
                  <a:gd name="connsiteX31" fmla="*/ 375569 w 469461"/>
                  <a:gd name="connsiteY31" fmla="*/ 428039 h 428039"/>
                  <a:gd name="connsiteX32" fmla="*/ 375569 w 469461"/>
                  <a:gd name="connsiteY32" fmla="*/ 332766 h 428039"/>
                  <a:gd name="connsiteX33" fmla="*/ 445988 w 469461"/>
                  <a:gd name="connsiteY33" fmla="*/ 332766 h 428039"/>
                  <a:gd name="connsiteX34" fmla="*/ 469461 w 469461"/>
                  <a:gd name="connsiteY34" fmla="*/ 309293 h 428039"/>
                  <a:gd name="connsiteX35" fmla="*/ 469461 w 469461"/>
                  <a:gd name="connsiteY35" fmla="*/ 24164 h 428039"/>
                  <a:gd name="connsiteX36" fmla="*/ 445988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42949" y="235127"/>
                    </a:moveTo>
                    <a:cubicBezTo>
                      <a:pt x="248942" y="235121"/>
                      <a:pt x="254937" y="237401"/>
                      <a:pt x="259515" y="241969"/>
                    </a:cubicBezTo>
                    <a:cubicBezTo>
                      <a:pt x="259527" y="241980"/>
                      <a:pt x="259538" y="241992"/>
                      <a:pt x="259550" y="242003"/>
                    </a:cubicBezTo>
                    <a:cubicBezTo>
                      <a:pt x="261692" y="244154"/>
                      <a:pt x="263398" y="246699"/>
                      <a:pt x="264572" y="249498"/>
                    </a:cubicBezTo>
                    <a:cubicBezTo>
                      <a:pt x="265794" y="252390"/>
                      <a:pt x="266417" y="255499"/>
                      <a:pt x="266403" y="258639"/>
                    </a:cubicBezTo>
                    <a:cubicBezTo>
                      <a:pt x="266420" y="261765"/>
                      <a:pt x="265795" y="264862"/>
                      <a:pt x="264566" y="267737"/>
                    </a:cubicBezTo>
                    <a:cubicBezTo>
                      <a:pt x="262177" y="273357"/>
                      <a:pt x="257688" y="277822"/>
                      <a:pt x="252055" y="280181"/>
                    </a:cubicBezTo>
                    <a:cubicBezTo>
                      <a:pt x="249164" y="281403"/>
                      <a:pt x="246056" y="282029"/>
                      <a:pt x="242918" y="282021"/>
                    </a:cubicBezTo>
                    <a:cubicBezTo>
                      <a:pt x="239791" y="282037"/>
                      <a:pt x="236694" y="281412"/>
                      <a:pt x="233819" y="280184"/>
                    </a:cubicBezTo>
                    <a:cubicBezTo>
                      <a:pt x="228226" y="277796"/>
                      <a:pt x="223772" y="273340"/>
                      <a:pt x="221385" y="267747"/>
                    </a:cubicBezTo>
                    <a:cubicBezTo>
                      <a:pt x="220156" y="264872"/>
                      <a:pt x="219530" y="261775"/>
                      <a:pt x="219544" y="258648"/>
                    </a:cubicBezTo>
                    <a:cubicBezTo>
                      <a:pt x="219533" y="255509"/>
                      <a:pt x="220157" y="252400"/>
                      <a:pt x="221378" y="249508"/>
                    </a:cubicBezTo>
                    <a:cubicBezTo>
                      <a:pt x="222551" y="246706"/>
                      <a:pt x="224256" y="244157"/>
                      <a:pt x="226397" y="242003"/>
                    </a:cubicBezTo>
                    <a:cubicBezTo>
                      <a:pt x="230965" y="237426"/>
                      <a:pt x="236956" y="235134"/>
                      <a:pt x="242949" y="235127"/>
                    </a:cubicBezTo>
                    <a:close/>
                    <a:moveTo>
                      <a:pt x="253027" y="20842"/>
                    </a:moveTo>
                    <a:cubicBezTo>
                      <a:pt x="293971" y="25634"/>
                      <a:pt x="324883" y="60256"/>
                      <a:pt x="325024" y="101479"/>
                    </a:cubicBezTo>
                    <a:lnTo>
                      <a:pt x="286686" y="101479"/>
                    </a:lnTo>
                    <a:cubicBezTo>
                      <a:pt x="286687" y="77668"/>
                      <a:pt x="267385" y="58364"/>
                      <a:pt x="243574" y="58363"/>
                    </a:cubicBezTo>
                    <a:cubicBezTo>
                      <a:pt x="219763" y="58362"/>
                      <a:pt x="200460" y="77664"/>
                      <a:pt x="200459" y="101476"/>
                    </a:cubicBezTo>
                    <a:cubicBezTo>
                      <a:pt x="200458" y="116322"/>
                      <a:pt x="208096" y="130124"/>
                      <a:pt x="220675" y="138009"/>
                    </a:cubicBezTo>
                    <a:cubicBezTo>
                      <a:pt x="246636" y="153892"/>
                      <a:pt x="262548" y="182062"/>
                      <a:pt x="262751" y="212495"/>
                    </a:cubicBezTo>
                    <a:lnTo>
                      <a:pt x="224413" y="212495"/>
                    </a:lnTo>
                    <a:cubicBezTo>
                      <a:pt x="224169" y="195253"/>
                      <a:pt x="215038" y="179359"/>
                      <a:pt x="200267" y="170461"/>
                    </a:cubicBezTo>
                    <a:cubicBezTo>
                      <a:pt x="173673" y="153863"/>
                      <a:pt x="159024" y="123427"/>
                      <a:pt x="162642" y="92288"/>
                    </a:cubicBezTo>
                    <a:cubicBezTo>
                      <a:pt x="167872" y="47599"/>
                      <a:pt x="208338" y="15612"/>
                      <a:pt x="253027" y="20842"/>
                    </a:cubicBez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sp>
            <p:nvSpPr>
              <p:cNvPr id="81" name="Freeform: Shape 80" descr="Speech with solid fill">
                <a:extLst>
                  <a:ext uri="{FF2B5EF4-FFF2-40B4-BE49-F238E27FC236}">
                    <a16:creationId xmlns:a16="http://schemas.microsoft.com/office/drawing/2014/main" id="{F688B725-91DD-49E3-8AE2-8594CBCDFBCE}"/>
                  </a:ext>
                </a:extLst>
              </p:cNvPr>
              <p:cNvSpPr/>
              <p:nvPr/>
            </p:nvSpPr>
            <p:spPr>
              <a:xfrm>
                <a:off x="10342048" y="2056676"/>
                <a:ext cx="351867" cy="320821"/>
              </a:xfrm>
              <a:custGeom>
                <a:avLst/>
                <a:gdLst>
                  <a:gd name="connsiteX0" fmla="*/ 235899 w 469461"/>
                  <a:gd name="connsiteY0" fmla="*/ 244682 h 428039"/>
                  <a:gd name="connsiteX1" fmla="*/ 219333 w 469461"/>
                  <a:gd name="connsiteY1" fmla="*/ 251523 h 428039"/>
                  <a:gd name="connsiteX2" fmla="*/ 219298 w 469461"/>
                  <a:gd name="connsiteY2" fmla="*/ 251557 h 428039"/>
                  <a:gd name="connsiteX3" fmla="*/ 214276 w 469461"/>
                  <a:gd name="connsiteY3" fmla="*/ 259052 h 428039"/>
                  <a:gd name="connsiteX4" fmla="*/ 212445 w 469461"/>
                  <a:gd name="connsiteY4" fmla="*/ 268193 h 428039"/>
                  <a:gd name="connsiteX5" fmla="*/ 214282 w 469461"/>
                  <a:gd name="connsiteY5" fmla="*/ 277291 h 428039"/>
                  <a:gd name="connsiteX6" fmla="*/ 226793 w 469461"/>
                  <a:gd name="connsiteY6" fmla="*/ 289735 h 428039"/>
                  <a:gd name="connsiteX7" fmla="*/ 235930 w 469461"/>
                  <a:gd name="connsiteY7" fmla="*/ 291575 h 428039"/>
                  <a:gd name="connsiteX8" fmla="*/ 245029 w 469461"/>
                  <a:gd name="connsiteY8" fmla="*/ 289738 h 428039"/>
                  <a:gd name="connsiteX9" fmla="*/ 257463 w 469461"/>
                  <a:gd name="connsiteY9" fmla="*/ 277301 h 428039"/>
                  <a:gd name="connsiteX10" fmla="*/ 259304 w 469461"/>
                  <a:gd name="connsiteY10" fmla="*/ 268202 h 428039"/>
                  <a:gd name="connsiteX11" fmla="*/ 257470 w 469461"/>
                  <a:gd name="connsiteY11" fmla="*/ 259062 h 428039"/>
                  <a:gd name="connsiteX12" fmla="*/ 252451 w 469461"/>
                  <a:gd name="connsiteY12" fmla="*/ 251557 h 428039"/>
                  <a:gd name="connsiteX13" fmla="*/ 235899 w 469461"/>
                  <a:gd name="connsiteY13" fmla="*/ 244682 h 428039"/>
                  <a:gd name="connsiteX14" fmla="*/ 225821 w 469461"/>
                  <a:gd name="connsiteY14" fmla="*/ 30396 h 428039"/>
                  <a:gd name="connsiteX15" fmla="*/ 153824 w 469461"/>
                  <a:gd name="connsiteY15" fmla="*/ 111033 h 428039"/>
                  <a:gd name="connsiteX16" fmla="*/ 192162 w 469461"/>
                  <a:gd name="connsiteY16" fmla="*/ 111033 h 428039"/>
                  <a:gd name="connsiteX17" fmla="*/ 235274 w 469461"/>
                  <a:gd name="connsiteY17" fmla="*/ 67917 h 428039"/>
                  <a:gd name="connsiteX18" fmla="*/ 278389 w 469461"/>
                  <a:gd name="connsiteY18" fmla="*/ 111030 h 428039"/>
                  <a:gd name="connsiteX19" fmla="*/ 258173 w 469461"/>
                  <a:gd name="connsiteY19" fmla="*/ 147563 h 428039"/>
                  <a:gd name="connsiteX20" fmla="*/ 216097 w 469461"/>
                  <a:gd name="connsiteY20" fmla="*/ 222049 h 428039"/>
                  <a:gd name="connsiteX21" fmla="*/ 254435 w 469461"/>
                  <a:gd name="connsiteY21" fmla="*/ 222049 h 428039"/>
                  <a:gd name="connsiteX22" fmla="*/ 278581 w 469461"/>
                  <a:gd name="connsiteY22" fmla="*/ 180015 h 428039"/>
                  <a:gd name="connsiteX23" fmla="*/ 316206 w 469461"/>
                  <a:gd name="connsiteY23" fmla="*/ 101842 h 428039"/>
                  <a:gd name="connsiteX24" fmla="*/ 225821 w 469461"/>
                  <a:gd name="connsiteY24" fmla="*/ 30396 h 428039"/>
                  <a:gd name="connsiteX25" fmla="*/ 23473 w 469461"/>
                  <a:gd name="connsiteY25" fmla="*/ 0 h 428039"/>
                  <a:gd name="connsiteX26" fmla="*/ 445988 w 469461"/>
                  <a:gd name="connsiteY26" fmla="*/ 0 h 428039"/>
                  <a:gd name="connsiteX27" fmla="*/ 469461 w 469461"/>
                  <a:gd name="connsiteY27" fmla="*/ 24164 h 428039"/>
                  <a:gd name="connsiteX28" fmla="*/ 469461 w 469461"/>
                  <a:gd name="connsiteY28" fmla="*/ 309293 h 428039"/>
                  <a:gd name="connsiteX29" fmla="*/ 445988 w 469461"/>
                  <a:gd name="connsiteY29" fmla="*/ 332766 h 428039"/>
                  <a:gd name="connsiteX30" fmla="*/ 375569 w 469461"/>
                  <a:gd name="connsiteY30" fmla="*/ 332766 h 428039"/>
                  <a:gd name="connsiteX31" fmla="*/ 375569 w 469461"/>
                  <a:gd name="connsiteY31" fmla="*/ 428039 h 428039"/>
                  <a:gd name="connsiteX32" fmla="*/ 281677 w 469461"/>
                  <a:gd name="connsiteY32" fmla="*/ 332076 h 428039"/>
                  <a:gd name="connsiteX33" fmla="*/ 23473 w 469461"/>
                  <a:gd name="connsiteY33" fmla="*/ 332076 h 428039"/>
                  <a:gd name="connsiteX34" fmla="*/ 0 w 469461"/>
                  <a:gd name="connsiteY34" fmla="*/ 308603 h 428039"/>
                  <a:gd name="connsiteX35" fmla="*/ 0 w 469461"/>
                  <a:gd name="connsiteY35" fmla="*/ 23473 h 428039"/>
                  <a:gd name="connsiteX36" fmla="*/ 23473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35899" y="244682"/>
                    </a:moveTo>
                    <a:cubicBezTo>
                      <a:pt x="229906" y="244675"/>
                      <a:pt x="223911" y="246955"/>
                      <a:pt x="219333" y="251523"/>
                    </a:cubicBezTo>
                    <a:cubicBezTo>
                      <a:pt x="219321" y="251534"/>
                      <a:pt x="219310" y="251546"/>
                      <a:pt x="219298" y="251557"/>
                    </a:cubicBezTo>
                    <a:cubicBezTo>
                      <a:pt x="217156" y="253708"/>
                      <a:pt x="215450" y="256253"/>
                      <a:pt x="214276" y="259052"/>
                    </a:cubicBezTo>
                    <a:cubicBezTo>
                      <a:pt x="213054" y="261944"/>
                      <a:pt x="212431" y="265053"/>
                      <a:pt x="212445" y="268193"/>
                    </a:cubicBezTo>
                    <a:cubicBezTo>
                      <a:pt x="212428" y="271319"/>
                      <a:pt x="213053" y="274416"/>
                      <a:pt x="214282" y="277291"/>
                    </a:cubicBezTo>
                    <a:cubicBezTo>
                      <a:pt x="216671" y="282911"/>
                      <a:pt x="221160" y="287376"/>
                      <a:pt x="226793" y="289735"/>
                    </a:cubicBezTo>
                    <a:cubicBezTo>
                      <a:pt x="229684" y="290957"/>
                      <a:pt x="232792" y="291583"/>
                      <a:pt x="235930" y="291575"/>
                    </a:cubicBezTo>
                    <a:cubicBezTo>
                      <a:pt x="239057" y="291591"/>
                      <a:pt x="242154" y="290966"/>
                      <a:pt x="245029" y="289738"/>
                    </a:cubicBezTo>
                    <a:cubicBezTo>
                      <a:pt x="250622" y="287350"/>
                      <a:pt x="255076" y="282894"/>
                      <a:pt x="257463" y="277301"/>
                    </a:cubicBezTo>
                    <a:cubicBezTo>
                      <a:pt x="258692" y="274426"/>
                      <a:pt x="259318" y="271329"/>
                      <a:pt x="259304" y="268202"/>
                    </a:cubicBezTo>
                    <a:cubicBezTo>
                      <a:pt x="259315" y="265063"/>
                      <a:pt x="258691" y="261954"/>
                      <a:pt x="257470" y="259062"/>
                    </a:cubicBezTo>
                    <a:cubicBezTo>
                      <a:pt x="256297" y="256260"/>
                      <a:pt x="254592" y="253711"/>
                      <a:pt x="252451" y="251557"/>
                    </a:cubicBezTo>
                    <a:cubicBezTo>
                      <a:pt x="247883" y="246980"/>
                      <a:pt x="241892" y="244688"/>
                      <a:pt x="235899" y="244682"/>
                    </a:cubicBezTo>
                    <a:close/>
                    <a:moveTo>
                      <a:pt x="225821" y="30396"/>
                    </a:moveTo>
                    <a:cubicBezTo>
                      <a:pt x="184877" y="35188"/>
                      <a:pt x="153965" y="69810"/>
                      <a:pt x="153824" y="111033"/>
                    </a:cubicBezTo>
                    <a:lnTo>
                      <a:pt x="192162" y="111033"/>
                    </a:lnTo>
                    <a:cubicBezTo>
                      <a:pt x="192161" y="87222"/>
                      <a:pt x="211463" y="67918"/>
                      <a:pt x="235274" y="67917"/>
                    </a:cubicBezTo>
                    <a:cubicBezTo>
                      <a:pt x="259085" y="67916"/>
                      <a:pt x="278388" y="87218"/>
                      <a:pt x="278389" y="111030"/>
                    </a:cubicBezTo>
                    <a:cubicBezTo>
                      <a:pt x="278390" y="125876"/>
                      <a:pt x="270752" y="139678"/>
                      <a:pt x="258173" y="147563"/>
                    </a:cubicBezTo>
                    <a:cubicBezTo>
                      <a:pt x="232212" y="163446"/>
                      <a:pt x="216300" y="191616"/>
                      <a:pt x="216097" y="222049"/>
                    </a:cubicBezTo>
                    <a:lnTo>
                      <a:pt x="254435" y="222049"/>
                    </a:lnTo>
                    <a:cubicBezTo>
                      <a:pt x="254679" y="204807"/>
                      <a:pt x="263810" y="188913"/>
                      <a:pt x="278581" y="180015"/>
                    </a:cubicBezTo>
                    <a:cubicBezTo>
                      <a:pt x="305175" y="163417"/>
                      <a:pt x="319824" y="132981"/>
                      <a:pt x="316206" y="101842"/>
                    </a:cubicBezTo>
                    <a:cubicBezTo>
                      <a:pt x="310976" y="57153"/>
                      <a:pt x="270510" y="25166"/>
                      <a:pt x="225821" y="30396"/>
                    </a:cubicBezTo>
                    <a:close/>
                    <a:moveTo>
                      <a:pt x="23473" y="0"/>
                    </a:moveTo>
                    <a:lnTo>
                      <a:pt x="445988" y="0"/>
                    </a:lnTo>
                    <a:cubicBezTo>
                      <a:pt x="459106" y="0"/>
                      <a:pt x="469461" y="11046"/>
                      <a:pt x="469461" y="24164"/>
                    </a:cubicBezTo>
                    <a:lnTo>
                      <a:pt x="469461" y="309293"/>
                    </a:lnTo>
                    <a:cubicBezTo>
                      <a:pt x="469461" y="321720"/>
                      <a:pt x="459106" y="332766"/>
                      <a:pt x="445988" y="332766"/>
                    </a:cubicBezTo>
                    <a:lnTo>
                      <a:pt x="375569" y="332766"/>
                    </a:lnTo>
                    <a:lnTo>
                      <a:pt x="375569" y="428039"/>
                    </a:lnTo>
                    <a:lnTo>
                      <a:pt x="281677" y="332076"/>
                    </a:lnTo>
                    <a:lnTo>
                      <a:pt x="23473" y="332076"/>
                    </a:lnTo>
                    <a:cubicBezTo>
                      <a:pt x="10356" y="332076"/>
                      <a:pt x="0" y="321720"/>
                      <a:pt x="0" y="308603"/>
                    </a:cubicBezTo>
                    <a:lnTo>
                      <a:pt x="0" y="23473"/>
                    </a:lnTo>
                    <a:cubicBezTo>
                      <a:pt x="0" y="11046"/>
                      <a:pt x="10356" y="0"/>
                      <a:pt x="23473" y="0"/>
                    </a:cubicBezTo>
                    <a:close/>
                  </a:path>
                </a:pathLst>
              </a:custGeom>
              <a:solidFill>
                <a:schemeClr val="bg1"/>
              </a:solidFill>
              <a:ln w="9525" cap="flat">
                <a:noFill/>
                <a:prstDash val="solid"/>
                <a:miter/>
              </a:ln>
            </p:spPr>
            <p:txBody>
              <a:bodyPr rtlCol="0" anchor="ctr"/>
              <a:lstStyle/>
              <a:p>
                <a:endParaRPr lang="en-GB" sz="1400"/>
              </a:p>
            </p:txBody>
          </p:sp>
          <p:sp>
            <p:nvSpPr>
              <p:cNvPr id="83" name="Freeform: Shape 82" descr="Speech with solid fill">
                <a:extLst>
                  <a:ext uri="{FF2B5EF4-FFF2-40B4-BE49-F238E27FC236}">
                    <a16:creationId xmlns:a16="http://schemas.microsoft.com/office/drawing/2014/main" id="{820F5D1D-03E5-4023-A802-8A9B88C8F3FC}"/>
                  </a:ext>
                </a:extLst>
              </p:cNvPr>
              <p:cNvSpPr/>
              <p:nvPr/>
            </p:nvSpPr>
            <p:spPr>
              <a:xfrm flipH="1">
                <a:off x="9965545" y="2189700"/>
                <a:ext cx="341871" cy="311707"/>
              </a:xfrm>
              <a:custGeom>
                <a:avLst/>
                <a:gdLst>
                  <a:gd name="connsiteX0" fmla="*/ 198055 w 469461"/>
                  <a:gd name="connsiteY0" fmla="*/ 90383 h 428039"/>
                  <a:gd name="connsiteX1" fmla="*/ 220309 w 469461"/>
                  <a:gd name="connsiteY1" fmla="*/ 112637 h 428039"/>
                  <a:gd name="connsiteX2" fmla="*/ 149883 w 469461"/>
                  <a:gd name="connsiteY2" fmla="*/ 183063 h 428039"/>
                  <a:gd name="connsiteX3" fmla="*/ 220309 w 469461"/>
                  <a:gd name="connsiteY3" fmla="*/ 253490 h 428039"/>
                  <a:gd name="connsiteX4" fmla="*/ 198055 w 469461"/>
                  <a:gd name="connsiteY4" fmla="*/ 275743 h 428039"/>
                  <a:gd name="connsiteX5" fmla="*/ 127629 w 469461"/>
                  <a:gd name="connsiteY5" fmla="*/ 205317 h 428039"/>
                  <a:gd name="connsiteX6" fmla="*/ 57203 w 469461"/>
                  <a:gd name="connsiteY6" fmla="*/ 275743 h 428039"/>
                  <a:gd name="connsiteX7" fmla="*/ 34949 w 469461"/>
                  <a:gd name="connsiteY7" fmla="*/ 253490 h 428039"/>
                  <a:gd name="connsiteX8" fmla="*/ 105375 w 469461"/>
                  <a:gd name="connsiteY8" fmla="*/ 183063 h 428039"/>
                  <a:gd name="connsiteX9" fmla="*/ 34949 w 469461"/>
                  <a:gd name="connsiteY9" fmla="*/ 112637 h 428039"/>
                  <a:gd name="connsiteX10" fmla="*/ 57203 w 469461"/>
                  <a:gd name="connsiteY10" fmla="*/ 90383 h 428039"/>
                  <a:gd name="connsiteX11" fmla="*/ 127629 w 469461"/>
                  <a:gd name="connsiteY11" fmla="*/ 160810 h 428039"/>
                  <a:gd name="connsiteX12" fmla="*/ 445988 w 469461"/>
                  <a:gd name="connsiteY12" fmla="*/ 0 h 428039"/>
                  <a:gd name="connsiteX13" fmla="*/ 23473 w 469461"/>
                  <a:gd name="connsiteY13" fmla="*/ 0 h 428039"/>
                  <a:gd name="connsiteX14" fmla="*/ 0 w 469461"/>
                  <a:gd name="connsiteY14" fmla="*/ 23473 h 428039"/>
                  <a:gd name="connsiteX15" fmla="*/ 0 w 469461"/>
                  <a:gd name="connsiteY15" fmla="*/ 308603 h 428039"/>
                  <a:gd name="connsiteX16" fmla="*/ 23473 w 469461"/>
                  <a:gd name="connsiteY16" fmla="*/ 332076 h 428039"/>
                  <a:gd name="connsiteX17" fmla="*/ 281677 w 469461"/>
                  <a:gd name="connsiteY17" fmla="*/ 332076 h 428039"/>
                  <a:gd name="connsiteX18" fmla="*/ 375569 w 469461"/>
                  <a:gd name="connsiteY18" fmla="*/ 428039 h 428039"/>
                  <a:gd name="connsiteX19" fmla="*/ 375569 w 469461"/>
                  <a:gd name="connsiteY19" fmla="*/ 332766 h 428039"/>
                  <a:gd name="connsiteX20" fmla="*/ 445988 w 469461"/>
                  <a:gd name="connsiteY20" fmla="*/ 332766 h 428039"/>
                  <a:gd name="connsiteX21" fmla="*/ 469461 w 469461"/>
                  <a:gd name="connsiteY21" fmla="*/ 309293 h 428039"/>
                  <a:gd name="connsiteX22" fmla="*/ 469461 w 469461"/>
                  <a:gd name="connsiteY22" fmla="*/ 173069 h 428039"/>
                  <a:gd name="connsiteX23" fmla="*/ 385802 w 469461"/>
                  <a:gd name="connsiteY23" fmla="*/ 259031 h 428039"/>
                  <a:gd name="connsiteX24" fmla="*/ 363286 w 469461"/>
                  <a:gd name="connsiteY24" fmla="*/ 238086 h 428039"/>
                  <a:gd name="connsiteX25" fmla="*/ 229502 w 469461"/>
                  <a:gd name="connsiteY25" fmla="*/ 111109 h 428039"/>
                  <a:gd name="connsiteX26" fmla="*/ 250709 w 469461"/>
                  <a:gd name="connsiteY26" fmla="*/ 89117 h 428039"/>
                  <a:gd name="connsiteX27" fmla="*/ 384754 w 469461"/>
                  <a:gd name="connsiteY27" fmla="*/ 215832 h 428039"/>
                  <a:gd name="connsiteX28" fmla="*/ 449159 w 469461"/>
                  <a:gd name="connsiteY28" fmla="*/ 149857 h 428039"/>
                  <a:gd name="connsiteX29" fmla="*/ 469461 w 469461"/>
                  <a:gd name="connsiteY29" fmla="*/ 169203 h 428039"/>
                  <a:gd name="connsiteX30" fmla="*/ 469461 w 469461"/>
                  <a:gd name="connsiteY30" fmla="*/ 24164 h 428039"/>
                  <a:gd name="connsiteX31" fmla="*/ 445988 w 469461"/>
                  <a:gd name="connsiteY31"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461" h="428039">
                    <a:moveTo>
                      <a:pt x="198055" y="90383"/>
                    </a:moveTo>
                    <a:lnTo>
                      <a:pt x="220309" y="112637"/>
                    </a:lnTo>
                    <a:lnTo>
                      <a:pt x="149883" y="183063"/>
                    </a:lnTo>
                    <a:lnTo>
                      <a:pt x="220309" y="253490"/>
                    </a:lnTo>
                    <a:lnTo>
                      <a:pt x="198055" y="275743"/>
                    </a:lnTo>
                    <a:lnTo>
                      <a:pt x="127629" y="205317"/>
                    </a:lnTo>
                    <a:lnTo>
                      <a:pt x="57203" y="275743"/>
                    </a:lnTo>
                    <a:lnTo>
                      <a:pt x="34949" y="253490"/>
                    </a:lnTo>
                    <a:lnTo>
                      <a:pt x="105375" y="183063"/>
                    </a:lnTo>
                    <a:lnTo>
                      <a:pt x="34949" y="112637"/>
                    </a:lnTo>
                    <a:lnTo>
                      <a:pt x="57203" y="90383"/>
                    </a:lnTo>
                    <a:lnTo>
                      <a:pt x="127629" y="160810"/>
                    </a:ln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173069"/>
                    </a:lnTo>
                    <a:lnTo>
                      <a:pt x="385802" y="259031"/>
                    </a:lnTo>
                    <a:lnTo>
                      <a:pt x="363286" y="238086"/>
                    </a:lnTo>
                    <a:lnTo>
                      <a:pt x="229502" y="111109"/>
                    </a:lnTo>
                    <a:lnTo>
                      <a:pt x="250709" y="89117"/>
                    </a:lnTo>
                    <a:lnTo>
                      <a:pt x="384754" y="215832"/>
                    </a:lnTo>
                    <a:lnTo>
                      <a:pt x="449159" y="149857"/>
                    </a:lnTo>
                    <a:lnTo>
                      <a:pt x="469461" y="169203"/>
                    </a:ln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grpSp>
            <p:nvGrpSpPr>
              <p:cNvPr id="84" name="Group 83">
                <a:extLst>
                  <a:ext uri="{FF2B5EF4-FFF2-40B4-BE49-F238E27FC236}">
                    <a16:creationId xmlns:a16="http://schemas.microsoft.com/office/drawing/2014/main" id="{3291937A-B893-4D8C-8A1A-A5FD55DF2AF6}"/>
                  </a:ext>
                </a:extLst>
              </p:cNvPr>
              <p:cNvGrpSpPr/>
              <p:nvPr/>
            </p:nvGrpSpPr>
            <p:grpSpPr>
              <a:xfrm>
                <a:off x="9324381" y="1909841"/>
                <a:ext cx="414352" cy="178904"/>
                <a:chOff x="-4198585" y="4395729"/>
                <a:chExt cx="2726333" cy="1177141"/>
              </a:xfrm>
              <a:solidFill>
                <a:schemeClr val="bg1"/>
              </a:solidFill>
            </p:grpSpPr>
            <p:sp>
              <p:nvSpPr>
                <p:cNvPr id="85" name="Graphic 3" descr="Rainbow with solid fill">
                  <a:extLst>
                    <a:ext uri="{FF2B5EF4-FFF2-40B4-BE49-F238E27FC236}">
                      <a16:creationId xmlns:a16="http://schemas.microsoft.com/office/drawing/2014/main" id="{3AB4A665-D8A3-4358-93DB-F70C9EB7C7D7}"/>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86" name="Graphic 3" descr="Rainbow with solid fill">
                  <a:extLst>
                    <a:ext uri="{FF2B5EF4-FFF2-40B4-BE49-F238E27FC236}">
                      <a16:creationId xmlns:a16="http://schemas.microsoft.com/office/drawing/2014/main" id="{4B77C94E-1AC3-42ED-B708-2A3AB398DC02}"/>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87" name="Graphic 3" descr="Rainbow with solid fill">
                  <a:extLst>
                    <a:ext uri="{FF2B5EF4-FFF2-40B4-BE49-F238E27FC236}">
                      <a16:creationId xmlns:a16="http://schemas.microsoft.com/office/drawing/2014/main" id="{4D2E3716-1A88-4828-8B7D-ECB90D8F0ED9}"/>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grpSp>
      <p:grpSp>
        <p:nvGrpSpPr>
          <p:cNvPr id="88" name="Group 87">
            <a:extLst>
              <a:ext uri="{FF2B5EF4-FFF2-40B4-BE49-F238E27FC236}">
                <a16:creationId xmlns:a16="http://schemas.microsoft.com/office/drawing/2014/main" id="{19522E84-4881-46D0-8F8C-58659FF45552}"/>
              </a:ext>
            </a:extLst>
          </p:cNvPr>
          <p:cNvGrpSpPr/>
          <p:nvPr/>
        </p:nvGrpSpPr>
        <p:grpSpPr>
          <a:xfrm>
            <a:off x="883547" y="7140973"/>
            <a:ext cx="1622443" cy="1381387"/>
            <a:chOff x="-3404594" y="3716136"/>
            <a:chExt cx="1731213" cy="1473996"/>
          </a:xfrm>
          <a:solidFill>
            <a:srgbClr val="FFCA2C"/>
          </a:solidFill>
        </p:grpSpPr>
        <p:sp>
          <p:nvSpPr>
            <p:cNvPr id="89" name="Freeform: Shape 88">
              <a:extLst>
                <a:ext uri="{FF2B5EF4-FFF2-40B4-BE49-F238E27FC236}">
                  <a16:creationId xmlns:a16="http://schemas.microsoft.com/office/drawing/2014/main" id="{FCBACA43-78DB-4818-B2BE-7744D623F4B7}"/>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grpFill/>
            <a:ln w="25896"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DC5BFA68-D4DF-457F-9DAE-331140CB8DB5}"/>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grpFill/>
            <a:ln w="25896" cap="flat">
              <a:noFill/>
              <a:prstDash val="solid"/>
              <a:miter/>
            </a:ln>
          </p:spPr>
          <p:txBody>
            <a:bodyPr rtlCol="0" anchor="ctr"/>
            <a:lstStyle/>
            <a:p>
              <a:endParaRPr lang="en-GB"/>
            </a:p>
          </p:txBody>
        </p:sp>
        <p:sp>
          <p:nvSpPr>
            <p:cNvPr id="91" name="Graphic 281" descr="Storytelling with solid fill">
              <a:extLst>
                <a:ext uri="{FF2B5EF4-FFF2-40B4-BE49-F238E27FC236}">
                  <a16:creationId xmlns:a16="http://schemas.microsoft.com/office/drawing/2014/main" id="{07627AFA-8BF5-49FE-9878-EA53F53C2C32}"/>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93" name="Graphic 281" descr="Storytelling with solid fill">
              <a:extLst>
                <a:ext uri="{FF2B5EF4-FFF2-40B4-BE49-F238E27FC236}">
                  <a16:creationId xmlns:a16="http://schemas.microsoft.com/office/drawing/2014/main" id="{C2AA869C-A687-4C38-AC6C-46F2337DAC79}"/>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94" name="Graphic 281" descr="Storytelling with solid fill">
              <a:extLst>
                <a:ext uri="{FF2B5EF4-FFF2-40B4-BE49-F238E27FC236}">
                  <a16:creationId xmlns:a16="http://schemas.microsoft.com/office/drawing/2014/main" id="{126CD298-998F-40B1-8012-1FA089D77C4F}"/>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grpFill/>
            <a:ln w="20241" cap="flat">
              <a:noFill/>
              <a:prstDash val="solid"/>
              <a:miter/>
            </a:ln>
          </p:spPr>
          <p:txBody>
            <a:bodyPr rtlCol="0" anchor="ctr"/>
            <a:lstStyle/>
            <a:p>
              <a:endParaRPr lang="en-GB"/>
            </a:p>
          </p:txBody>
        </p:sp>
        <p:sp>
          <p:nvSpPr>
            <p:cNvPr id="95" name="Graphic 281" descr="Storytelling with solid fill">
              <a:extLst>
                <a:ext uri="{FF2B5EF4-FFF2-40B4-BE49-F238E27FC236}">
                  <a16:creationId xmlns:a16="http://schemas.microsoft.com/office/drawing/2014/main" id="{4EA320E5-4845-400A-B794-2F41C8BA325C}"/>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grpFill/>
            <a:ln w="20241" cap="flat">
              <a:noFill/>
              <a:prstDash val="solid"/>
              <a:miter/>
            </a:ln>
          </p:spPr>
          <p:txBody>
            <a:bodyPr rtlCol="0" anchor="ctr"/>
            <a:lstStyle/>
            <a:p>
              <a:endParaRPr lang="en-GB"/>
            </a:p>
          </p:txBody>
        </p:sp>
        <p:sp>
          <p:nvSpPr>
            <p:cNvPr id="96" name="Graphic 281" descr="Storytelling with solid fill">
              <a:extLst>
                <a:ext uri="{FF2B5EF4-FFF2-40B4-BE49-F238E27FC236}">
                  <a16:creationId xmlns:a16="http://schemas.microsoft.com/office/drawing/2014/main" id="{2A57F680-E716-4035-A3DB-CC52A7FCB7EF}"/>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grpFill/>
            <a:ln w="20241" cap="flat">
              <a:noFill/>
              <a:prstDash val="solid"/>
              <a:miter/>
            </a:ln>
          </p:spPr>
          <p:txBody>
            <a:bodyPr rtlCol="0" anchor="ctr"/>
            <a:lstStyle/>
            <a:p>
              <a:endParaRPr lang="en-GB"/>
            </a:p>
          </p:txBody>
        </p:sp>
        <p:sp>
          <p:nvSpPr>
            <p:cNvPr id="97" name="Graphic 281" descr="Storytelling with solid fill">
              <a:extLst>
                <a:ext uri="{FF2B5EF4-FFF2-40B4-BE49-F238E27FC236}">
                  <a16:creationId xmlns:a16="http://schemas.microsoft.com/office/drawing/2014/main" id="{DD0B2884-C96E-4F82-94FA-4DEB051A6E94}"/>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grpFill/>
            <a:ln w="20241" cap="flat">
              <a:noFill/>
              <a:prstDash val="solid"/>
              <a:miter/>
            </a:ln>
          </p:spPr>
          <p:txBody>
            <a:bodyPr rtlCol="0" anchor="ctr"/>
            <a:lstStyle/>
            <a:p>
              <a:endParaRPr lang="en-GB"/>
            </a:p>
          </p:txBody>
        </p:sp>
        <p:sp>
          <p:nvSpPr>
            <p:cNvPr id="98" name="Graphic 281" descr="Storytelling with solid fill">
              <a:extLst>
                <a:ext uri="{FF2B5EF4-FFF2-40B4-BE49-F238E27FC236}">
                  <a16:creationId xmlns:a16="http://schemas.microsoft.com/office/drawing/2014/main" id="{5731DBF3-85DD-4413-B457-7317BA967BE8}"/>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grpFill/>
            <a:ln w="20241" cap="flat">
              <a:noFill/>
              <a:prstDash val="solid"/>
              <a:miter/>
            </a:ln>
          </p:spPr>
          <p:txBody>
            <a:bodyPr rtlCol="0" anchor="ctr"/>
            <a:lstStyle/>
            <a:p>
              <a:endParaRPr lang="en-GB"/>
            </a:p>
          </p:txBody>
        </p:sp>
        <p:sp>
          <p:nvSpPr>
            <p:cNvPr id="99" name="Graphic 281" descr="Storytelling with solid fill">
              <a:extLst>
                <a:ext uri="{FF2B5EF4-FFF2-40B4-BE49-F238E27FC236}">
                  <a16:creationId xmlns:a16="http://schemas.microsoft.com/office/drawing/2014/main" id="{467C8846-FFE1-4C43-8832-C9B2087A3DFF}"/>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grpFill/>
            <a:ln w="20241" cap="flat">
              <a:noFill/>
              <a:prstDash val="solid"/>
              <a:miter/>
            </a:ln>
          </p:spPr>
          <p:txBody>
            <a:bodyPr rtlCol="0" anchor="ctr"/>
            <a:lstStyle/>
            <a:p>
              <a:endParaRPr lang="en-GB"/>
            </a:p>
          </p:txBody>
        </p:sp>
        <p:sp>
          <p:nvSpPr>
            <p:cNvPr id="101" name="Graphic 281" descr="Storytelling with solid fill">
              <a:extLst>
                <a:ext uri="{FF2B5EF4-FFF2-40B4-BE49-F238E27FC236}">
                  <a16:creationId xmlns:a16="http://schemas.microsoft.com/office/drawing/2014/main" id="{41B282CA-9531-4EB4-8603-C5F80A11FC01}"/>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grpFill/>
            <a:ln w="20241" cap="flat">
              <a:noFill/>
              <a:prstDash val="solid"/>
              <a:miter/>
            </a:ln>
          </p:spPr>
          <p:txBody>
            <a:bodyPr rtlCol="0" anchor="ctr"/>
            <a:lstStyle/>
            <a:p>
              <a:endParaRPr lang="en-GB"/>
            </a:p>
          </p:txBody>
        </p:sp>
        <p:sp>
          <p:nvSpPr>
            <p:cNvPr id="102" name="Graphic 281" descr="Storytelling with solid fill">
              <a:extLst>
                <a:ext uri="{FF2B5EF4-FFF2-40B4-BE49-F238E27FC236}">
                  <a16:creationId xmlns:a16="http://schemas.microsoft.com/office/drawing/2014/main" id="{10D6F12E-0004-418D-988F-BF339DFEE340}"/>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grpFill/>
            <a:ln w="20241" cap="flat">
              <a:noFill/>
              <a:prstDash val="solid"/>
              <a:miter/>
            </a:ln>
          </p:spPr>
          <p:txBody>
            <a:bodyPr rtlCol="0" anchor="ctr"/>
            <a:lstStyle/>
            <a:p>
              <a:endParaRPr lang="en-GB"/>
            </a:p>
          </p:txBody>
        </p:sp>
        <p:sp>
          <p:nvSpPr>
            <p:cNvPr id="103" name="Graphic 281" descr="Storytelling with solid fill">
              <a:extLst>
                <a:ext uri="{FF2B5EF4-FFF2-40B4-BE49-F238E27FC236}">
                  <a16:creationId xmlns:a16="http://schemas.microsoft.com/office/drawing/2014/main" id="{166F84CE-0757-4F9D-AF5C-AB6619D489B9}"/>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grpFill/>
            <a:ln w="20241" cap="flat">
              <a:noFill/>
              <a:prstDash val="solid"/>
              <a:miter/>
            </a:ln>
          </p:spPr>
          <p:txBody>
            <a:bodyPr rtlCol="0" anchor="ctr"/>
            <a:lstStyle/>
            <a:p>
              <a:endParaRPr lang="en-GB"/>
            </a:p>
          </p:txBody>
        </p:sp>
        <p:sp>
          <p:nvSpPr>
            <p:cNvPr id="104" name="Graphic 281" descr="Storytelling with solid fill">
              <a:extLst>
                <a:ext uri="{FF2B5EF4-FFF2-40B4-BE49-F238E27FC236}">
                  <a16:creationId xmlns:a16="http://schemas.microsoft.com/office/drawing/2014/main" id="{41519ED6-A093-4B01-B9B1-397D968C50EE}"/>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grpFill/>
            <a:ln w="20241" cap="flat">
              <a:noFill/>
              <a:prstDash val="solid"/>
              <a:miter/>
            </a:ln>
          </p:spPr>
          <p:txBody>
            <a:bodyPr rtlCol="0" anchor="ctr"/>
            <a:lstStyle/>
            <a:p>
              <a:endParaRPr lang="en-GB"/>
            </a:p>
          </p:txBody>
        </p:sp>
        <p:sp>
          <p:nvSpPr>
            <p:cNvPr id="105" name="Graphic 281" descr="Storytelling with solid fill">
              <a:extLst>
                <a:ext uri="{FF2B5EF4-FFF2-40B4-BE49-F238E27FC236}">
                  <a16:creationId xmlns:a16="http://schemas.microsoft.com/office/drawing/2014/main" id="{B2299FB7-5EFD-4A01-AB19-FDBC6CEBC248}"/>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grpFill/>
            <a:ln w="20241" cap="flat">
              <a:noFill/>
              <a:prstDash val="solid"/>
              <a:miter/>
            </a:ln>
          </p:spPr>
          <p:txBody>
            <a:bodyPr rtlCol="0" anchor="ctr"/>
            <a:lstStyle/>
            <a:p>
              <a:endParaRPr lang="en-GB"/>
            </a:p>
          </p:txBody>
        </p:sp>
        <p:sp>
          <p:nvSpPr>
            <p:cNvPr id="106" name="Flowchart: Terminator 105">
              <a:extLst>
                <a:ext uri="{FF2B5EF4-FFF2-40B4-BE49-F238E27FC236}">
                  <a16:creationId xmlns:a16="http://schemas.microsoft.com/office/drawing/2014/main" id="{B4677969-C4D7-4C64-AC0A-A6D41D8BDE4C}"/>
                </a:ext>
              </a:extLst>
            </p:cNvPr>
            <p:cNvSpPr/>
            <p:nvPr/>
          </p:nvSpPr>
          <p:spPr>
            <a:xfrm rot="1475989" flipH="1">
              <a:off x="-2296138" y="399526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Flowchart: Terminator 106">
              <a:extLst>
                <a:ext uri="{FF2B5EF4-FFF2-40B4-BE49-F238E27FC236}">
                  <a16:creationId xmlns:a16="http://schemas.microsoft.com/office/drawing/2014/main" id="{A2FEAE70-43F1-4951-AB51-3CE395655D36}"/>
                </a:ext>
              </a:extLst>
            </p:cNvPr>
            <p:cNvSpPr/>
            <p:nvPr/>
          </p:nvSpPr>
          <p:spPr>
            <a:xfrm rot="20124011">
              <a:off x="-3051678" y="391567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8" name="TextBox 107">
            <a:extLst>
              <a:ext uri="{FF2B5EF4-FFF2-40B4-BE49-F238E27FC236}">
                <a16:creationId xmlns:a16="http://schemas.microsoft.com/office/drawing/2014/main" id="{8CFC5FA4-34F5-45AB-8CAD-0147BB5B9D6F}"/>
              </a:ext>
            </a:extLst>
          </p:cNvPr>
          <p:cNvSpPr txBox="1"/>
          <p:nvPr/>
        </p:nvSpPr>
        <p:spPr>
          <a:xfrm>
            <a:off x="874972" y="8501372"/>
            <a:ext cx="1657620" cy="369332"/>
          </a:xfrm>
          <a:prstGeom prst="rect">
            <a:avLst/>
          </a:prstGeom>
          <a:noFill/>
        </p:spPr>
        <p:txBody>
          <a:bodyPr wrap="square">
            <a:spAutoFit/>
          </a:bodyPr>
          <a:lstStyle/>
          <a:p>
            <a:pPr algn="ctr"/>
            <a:r>
              <a:rPr lang="en-US" dirty="0">
                <a:solidFill>
                  <a:srgbClr val="FFCA2C"/>
                </a:solidFill>
              </a:rPr>
              <a:t>worship</a:t>
            </a:r>
            <a:endParaRPr lang="en-GB" sz="1800" dirty="0">
              <a:solidFill>
                <a:srgbClr val="FFCA2C"/>
              </a:solidFill>
            </a:endParaRPr>
          </a:p>
        </p:txBody>
      </p:sp>
      <p:pic>
        <p:nvPicPr>
          <p:cNvPr id="109" name="Graphic 108" descr="Idea with solid fill">
            <a:extLst>
              <a:ext uri="{FF2B5EF4-FFF2-40B4-BE49-F238E27FC236}">
                <a16:creationId xmlns:a16="http://schemas.microsoft.com/office/drawing/2014/main" id="{F4F98C09-B493-481A-B76F-4050C078A2B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479815" y="3209769"/>
            <a:ext cx="1532083" cy="1532083"/>
          </a:xfrm>
          <a:prstGeom prst="rect">
            <a:avLst/>
          </a:prstGeom>
        </p:spPr>
      </p:pic>
      <p:sp>
        <p:nvSpPr>
          <p:cNvPr id="110" name="TextBox 109">
            <a:extLst>
              <a:ext uri="{FF2B5EF4-FFF2-40B4-BE49-F238E27FC236}">
                <a16:creationId xmlns:a16="http://schemas.microsoft.com/office/drawing/2014/main" id="{9099A8CD-310A-457F-A4BD-B092242E828F}"/>
              </a:ext>
            </a:extLst>
          </p:cNvPr>
          <p:cNvSpPr txBox="1"/>
          <p:nvPr/>
        </p:nvSpPr>
        <p:spPr>
          <a:xfrm>
            <a:off x="4426180" y="4592611"/>
            <a:ext cx="1657620" cy="369332"/>
          </a:xfrm>
          <a:prstGeom prst="rect">
            <a:avLst/>
          </a:prstGeom>
          <a:noFill/>
        </p:spPr>
        <p:txBody>
          <a:bodyPr wrap="square">
            <a:spAutoFit/>
          </a:bodyPr>
          <a:lstStyle/>
          <a:p>
            <a:pPr algn="ctr"/>
            <a:r>
              <a:rPr lang="en-US" sz="1800" dirty="0">
                <a:solidFill>
                  <a:srgbClr val="FFCA2C"/>
                </a:solidFill>
              </a:rPr>
              <a:t>interpretation</a:t>
            </a:r>
            <a:endParaRPr lang="en-GB" sz="1800" dirty="0">
              <a:solidFill>
                <a:srgbClr val="FFCA2C"/>
              </a:solidFill>
            </a:endParaRPr>
          </a:p>
        </p:txBody>
      </p:sp>
    </p:spTree>
    <p:extLst>
      <p:ext uri="{BB962C8B-B14F-4D97-AF65-F5344CB8AC3E}">
        <p14:creationId xmlns:p14="http://schemas.microsoft.com/office/powerpoint/2010/main" val="1903216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5: How does the story of Rama and Sita inspire Hindus to follow their dharma?</a:t>
            </a:r>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B00067"/>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B00067"/>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461665"/>
          </a:xfrm>
          <a:prstGeom prst="rect">
            <a:avLst/>
          </a:prstGeom>
          <a:solidFill>
            <a:schemeClr val="bg1"/>
          </a:solidFill>
          <a:ln w="28575">
            <a:solidFill>
              <a:srgbClr val="B00067"/>
            </a:solidFill>
          </a:ln>
        </p:spPr>
        <p:txBody>
          <a:bodyPr wrap="square" rtlCol="0">
            <a:spAutoFit/>
          </a:bodyPr>
          <a:lstStyle/>
          <a:p>
            <a:r>
              <a:rPr lang="en-US" sz="1200" dirty="0"/>
              <a:t>I can outline the story of Rama and Sita</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397450" y="1997313"/>
            <a:ext cx="1414396" cy="1015663"/>
          </a:xfrm>
          <a:prstGeom prst="rect">
            <a:avLst/>
          </a:prstGeom>
          <a:solidFill>
            <a:schemeClr val="bg1"/>
          </a:solidFill>
          <a:ln w="28575">
            <a:solidFill>
              <a:srgbClr val="B00067"/>
            </a:solidFill>
          </a:ln>
        </p:spPr>
        <p:txBody>
          <a:bodyPr wrap="square" rtlCol="0">
            <a:spAutoFit/>
          </a:bodyPr>
          <a:lstStyle/>
          <a:p>
            <a:r>
              <a:rPr lang="en-US" sz="1200" dirty="0"/>
              <a:t>I make links between the Hindu belief of dharma and the story of Rama and Sita.</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38554"/>
          </a:xfrm>
          <a:prstGeom prst="rect">
            <a:avLst/>
          </a:prstGeom>
          <a:solidFill>
            <a:srgbClr val="B00067"/>
          </a:solidFill>
          <a:ln>
            <a:noFill/>
          </a:ln>
        </p:spPr>
        <p:txBody>
          <a:bodyPr wrap="square">
            <a:spAutoFit/>
          </a:bodyPr>
          <a:lstStyle/>
          <a:p>
            <a:pPr algn="ctr"/>
            <a:r>
              <a:rPr lang="en-US" sz="1600" b="1" i="0" u="none" strike="noStrike" noProof="0" dirty="0">
                <a:solidFill>
                  <a:schemeClr val="bg1"/>
                </a:solidFill>
              </a:rPr>
              <a:t>How does the story of Rama and Sita inspire Hindus to follow their dharma?</a:t>
            </a:r>
            <a:endParaRPr lang="en-GB" sz="16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462407" y="4135725"/>
            <a:ext cx="1959349" cy="461665"/>
          </a:xfrm>
          <a:prstGeom prst="rect">
            <a:avLst/>
          </a:prstGeom>
          <a:solidFill>
            <a:schemeClr val="bg1"/>
          </a:solidFill>
          <a:ln w="28575">
            <a:solidFill>
              <a:srgbClr val="B00067"/>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4888033" y="3906450"/>
            <a:ext cx="1860028" cy="646331"/>
          </a:xfrm>
          <a:prstGeom prst="rect">
            <a:avLst/>
          </a:prstGeom>
          <a:solidFill>
            <a:schemeClr val="bg1"/>
          </a:solidFill>
          <a:ln w="28575">
            <a:solidFill>
              <a:srgbClr val="B00067"/>
            </a:solidFill>
          </a:ln>
        </p:spPr>
        <p:txBody>
          <a:bodyPr wrap="square" rtlCol="0">
            <a:spAutoFit/>
          </a:bodyPr>
          <a:lstStyle/>
          <a:p>
            <a:r>
              <a:rPr lang="en-US" sz="1200" dirty="0"/>
              <a:t>I can describe things Hindus do to show their beliefs during a wedding</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646331"/>
          </a:xfrm>
          <a:prstGeom prst="rect">
            <a:avLst/>
          </a:prstGeom>
          <a:solidFill>
            <a:schemeClr val="bg1"/>
          </a:solidFill>
          <a:ln w="28575">
            <a:solidFill>
              <a:srgbClr val="B00067"/>
            </a:solidFill>
          </a:ln>
        </p:spPr>
        <p:txBody>
          <a:bodyPr wrap="square" rtlCol="0">
            <a:spAutoFit/>
          </a:bodyPr>
          <a:lstStyle/>
          <a:p>
            <a:r>
              <a:rPr lang="en-US" sz="1200" dirty="0"/>
              <a:t>I reflect on duties that we have in life and compare my ideas with others</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1915605"/>
            <a:ext cx="1287061" cy="1200329"/>
          </a:xfrm>
          <a:prstGeom prst="rect">
            <a:avLst/>
          </a:prstGeom>
          <a:solidFill>
            <a:schemeClr val="bg1"/>
          </a:solidFill>
          <a:ln w="28575">
            <a:solidFill>
              <a:srgbClr val="B00067"/>
            </a:solidFill>
          </a:ln>
        </p:spPr>
        <p:txBody>
          <a:bodyPr wrap="square" rtlCol="0">
            <a:spAutoFit/>
          </a:bodyPr>
          <a:lstStyle/>
          <a:p>
            <a:r>
              <a:rPr lang="en-US" sz="1200" dirty="0"/>
              <a:t>I can describe practices and experiences involved for a Hindu in fulfilling one’s dharma</a:t>
            </a:r>
          </a:p>
        </p:txBody>
      </p:sp>
      <p:sp>
        <p:nvSpPr>
          <p:cNvPr id="45" name="TextBox 44">
            <a:extLst>
              <a:ext uri="{FF2B5EF4-FFF2-40B4-BE49-F238E27FC236}">
                <a16:creationId xmlns:a16="http://schemas.microsoft.com/office/drawing/2014/main" id="{FAE58973-458D-493D-A969-02060B6B5AE8}"/>
              </a:ext>
            </a:extLst>
          </p:cNvPr>
          <p:cNvSpPr txBox="1"/>
          <p:nvPr/>
        </p:nvSpPr>
        <p:spPr>
          <a:xfrm>
            <a:off x="87469" y="3930295"/>
            <a:ext cx="1777456" cy="646331"/>
          </a:xfrm>
          <a:prstGeom prst="rect">
            <a:avLst/>
          </a:prstGeom>
          <a:solidFill>
            <a:schemeClr val="bg1"/>
          </a:solidFill>
          <a:ln w="28575">
            <a:solidFill>
              <a:srgbClr val="B00067"/>
            </a:solidFill>
          </a:ln>
        </p:spPr>
        <p:txBody>
          <a:bodyPr wrap="square" rtlCol="0">
            <a:spAutoFit/>
          </a:bodyPr>
          <a:lstStyle/>
          <a:p>
            <a:r>
              <a:rPr lang="en-US" sz="1200" dirty="0"/>
              <a:t>I describe how Hindus show the importance of duty at Raksha Bandhan</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524162" y="383543"/>
            <a:ext cx="1770112" cy="646331"/>
          </a:xfrm>
          <a:prstGeom prst="rect">
            <a:avLst/>
          </a:prstGeom>
          <a:solidFill>
            <a:schemeClr val="bg1"/>
          </a:solidFill>
          <a:ln w="28575">
            <a:solidFill>
              <a:srgbClr val="B00067"/>
            </a:solidFill>
          </a:ln>
        </p:spPr>
        <p:txBody>
          <a:bodyPr wrap="square" rtlCol="0">
            <a:spAutoFit/>
          </a:bodyPr>
          <a:lstStyle/>
          <a:p>
            <a:pPr algn="ctr"/>
            <a:r>
              <a:rPr lang="en-US" sz="1200" dirty="0"/>
              <a:t>I reflect on my personal response to the story of Rama and Sita</a:t>
            </a:r>
            <a:endParaRPr lang="en-GB" sz="1200" dirty="0"/>
          </a:p>
        </p:txBody>
      </p:sp>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2">
            <a:duotone>
              <a:prstClr val="black"/>
              <a:srgbClr val="B00067">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1603465667"/>
              </p:ext>
            </p:extLst>
          </p:nvPr>
        </p:nvGraphicFramePr>
        <p:xfrm>
          <a:off x="519206" y="5681957"/>
          <a:ext cx="6462706" cy="3736141"/>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1987430199"/>
                    </a:ext>
                  </a:extLst>
                </a:gridCol>
                <a:gridCol w="5456866">
                  <a:extLst>
                    <a:ext uri="{9D8B030D-6E8A-4147-A177-3AD203B41FA5}">
                      <a16:colId xmlns:a16="http://schemas.microsoft.com/office/drawing/2014/main" val="895931594"/>
                    </a:ext>
                  </a:extLst>
                </a:gridCol>
              </a:tblGrid>
              <a:tr h="406423">
                <a:tc>
                  <a:txBody>
                    <a:bodyPr/>
                    <a:lstStyle/>
                    <a:p>
                      <a:r>
                        <a:rPr lang="en-US" b="1" dirty="0">
                          <a:solidFill>
                            <a:sysClr val="windowText" lastClr="000000"/>
                          </a:solidFill>
                        </a:rPr>
                        <a:t>dharma</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chemeClr val="tx1"/>
                          </a:solidFill>
                        </a:rPr>
                        <a:t>this means duty, like playing an important part. Doing your duty.</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539174">
                <a:tc>
                  <a:txBody>
                    <a:bodyPr/>
                    <a:lstStyle/>
                    <a:p>
                      <a:r>
                        <a:rPr lang="en-US" b="1" dirty="0">
                          <a:solidFill>
                            <a:sysClr val="windowText" lastClr="000000"/>
                          </a:solidFill>
                        </a:rPr>
                        <a:t>Raksha Bandhan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t>a Hindu/</a:t>
                      </a:r>
                      <a:r>
                        <a:rPr lang="en-US" b="0" dirty="0" err="1"/>
                        <a:t>Sanatani</a:t>
                      </a:r>
                      <a:r>
                        <a:rPr lang="en-US" b="0" dirty="0"/>
                        <a:t> festival celebrating sibling sand the love and duty between them.</a:t>
                      </a:r>
                      <a:endParaRPr lang="en-GB"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93784">
                <a:tc>
                  <a:txBody>
                    <a:bodyPr/>
                    <a:lstStyle/>
                    <a:p>
                      <a:r>
                        <a:rPr lang="en-US" b="1" dirty="0">
                          <a:solidFill>
                            <a:sysClr val="windowText" lastClr="000000"/>
                          </a:solidFill>
                        </a:rPr>
                        <a:t>murti</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an image, statue or idol of a deity in Hindu culture</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514018"/>
                  </a:ext>
                </a:extLst>
              </a:tr>
              <a:tr h="393784">
                <a:tc>
                  <a:txBody>
                    <a:bodyPr/>
                    <a:lstStyle/>
                    <a:p>
                      <a:r>
                        <a:rPr lang="en-US" b="1" dirty="0">
                          <a:solidFill>
                            <a:sysClr val="windowText" lastClr="000000"/>
                          </a:solidFill>
                        </a:rPr>
                        <a:t>ashrama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four stages of life, traditionally: student, householder, retired, renunciation</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2911568"/>
                  </a:ext>
                </a:extLst>
              </a:tr>
              <a:tr h="393784">
                <a:tc>
                  <a:txBody>
                    <a:bodyPr/>
                    <a:lstStyle/>
                    <a:p>
                      <a:r>
                        <a:rPr lang="en-US" b="1" dirty="0">
                          <a:solidFill>
                            <a:sysClr val="windowText" lastClr="000000"/>
                          </a:solidFill>
                        </a:rPr>
                        <a:t>divas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t>an oil lamp made from clay used during Diwali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393784">
                <a:tc>
                  <a:txBody>
                    <a:bodyPr/>
                    <a:lstStyle/>
                    <a:p>
                      <a:r>
                        <a:rPr lang="en-US" b="1" dirty="0">
                          <a:solidFill>
                            <a:sysClr val="windowText" lastClr="000000"/>
                          </a:solidFill>
                        </a:rPr>
                        <a:t>Diwali</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a:t>
                      </a:r>
                      <a:r>
                        <a:rPr lang="en-US" dirty="0" err="1">
                          <a:solidFill>
                            <a:sysClr val="windowText" lastClr="000000"/>
                          </a:solidFill>
                        </a:rPr>
                        <a:t>Sanatani</a:t>
                      </a:r>
                      <a:r>
                        <a:rPr lang="en-US" dirty="0">
                          <a:solidFill>
                            <a:sysClr val="windowText" lastClr="000000"/>
                          </a:solidFill>
                        </a:rPr>
                        <a:t>/Hindu festival of new beginnings and the triumph of good over evil and light over darkness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93784">
                <a:tc>
                  <a:txBody>
                    <a:bodyPr/>
                    <a:lstStyle/>
                    <a:p>
                      <a:r>
                        <a:rPr lang="en-US" b="1" dirty="0">
                          <a:solidFill>
                            <a:sysClr val="windowText" lastClr="000000"/>
                          </a:solidFill>
                        </a:rPr>
                        <a:t>Ramayana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an epic story of over 25,000 verses that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4870149"/>
                  </a:ext>
                </a:extLst>
              </a:tr>
              <a:tr h="603352">
                <a:tc>
                  <a:txBody>
                    <a:bodyPr/>
                    <a:lstStyle/>
                    <a:p>
                      <a:r>
                        <a:rPr lang="en-US" b="1" dirty="0" err="1">
                          <a:solidFill>
                            <a:sysClr val="windowText" lastClr="000000"/>
                          </a:solidFill>
                        </a:rPr>
                        <a:t>rakhi</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traditionally, a bracelet made of interwoven red and gold thread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50814109"/>
                  </a:ext>
                </a:extLst>
              </a:tr>
            </a:tbl>
          </a:graphicData>
        </a:graphic>
      </p:graphicFrame>
      <p:pic>
        <p:nvPicPr>
          <p:cNvPr id="130" name="Graphic 129">
            <a:extLst>
              <a:ext uri="{FF2B5EF4-FFF2-40B4-BE49-F238E27FC236}">
                <a16:creationId xmlns:a16="http://schemas.microsoft.com/office/drawing/2014/main" id="{23A092C9-831A-45C9-9EF1-958EA6858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896" y="2151945"/>
            <a:ext cx="705661" cy="727465"/>
          </a:xfrm>
          <a:prstGeom prst="rect">
            <a:avLst/>
          </a:prstGeom>
        </p:spPr>
      </p:pic>
      <p:pic>
        <p:nvPicPr>
          <p:cNvPr id="56" name="Graphic 55" descr="Storytelling with solid fill">
            <a:extLst>
              <a:ext uri="{FF2B5EF4-FFF2-40B4-BE49-F238E27FC236}">
                <a16:creationId xmlns:a16="http://schemas.microsoft.com/office/drawing/2014/main" id="{D58BA857-1F56-4726-8FB0-987F43D4DE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657" y="8310385"/>
            <a:ext cx="370857" cy="370857"/>
          </a:xfrm>
          <a:prstGeom prst="rect">
            <a:avLst/>
          </a:prstGeom>
        </p:spPr>
      </p:pic>
      <p:pic>
        <p:nvPicPr>
          <p:cNvPr id="5" name="Picture 4" descr="Icon&#10;&#10;Description automatically generated">
            <a:extLst>
              <a:ext uri="{FF2B5EF4-FFF2-40B4-BE49-F238E27FC236}">
                <a16:creationId xmlns:a16="http://schemas.microsoft.com/office/drawing/2014/main" id="{FB9E2E2A-8EF4-44B0-BA55-DA58176487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8" y="5618697"/>
            <a:ext cx="440610" cy="440610"/>
          </a:xfrm>
          <a:prstGeom prst="rect">
            <a:avLst/>
          </a:prstGeom>
        </p:spPr>
      </p:pic>
      <p:grpSp>
        <p:nvGrpSpPr>
          <p:cNvPr id="37" name="Group 36">
            <a:extLst>
              <a:ext uri="{FF2B5EF4-FFF2-40B4-BE49-F238E27FC236}">
                <a16:creationId xmlns:a16="http://schemas.microsoft.com/office/drawing/2014/main" id="{C1F416B5-0EC3-4190-9CD9-AB8101039180}"/>
              </a:ext>
            </a:extLst>
          </p:cNvPr>
          <p:cNvGrpSpPr/>
          <p:nvPr/>
        </p:nvGrpSpPr>
        <p:grpSpPr>
          <a:xfrm>
            <a:off x="38261" y="7125362"/>
            <a:ext cx="502167" cy="230895"/>
            <a:chOff x="4145424" y="5555913"/>
            <a:chExt cx="2158554" cy="992498"/>
          </a:xfrm>
        </p:grpSpPr>
        <p:grpSp>
          <p:nvGrpSpPr>
            <p:cNvPr id="30" name="Group 29">
              <a:extLst>
                <a:ext uri="{FF2B5EF4-FFF2-40B4-BE49-F238E27FC236}">
                  <a16:creationId xmlns:a16="http://schemas.microsoft.com/office/drawing/2014/main" id="{A85BC189-3DD7-42DB-A51B-714DF0CD031F}"/>
                </a:ext>
              </a:extLst>
            </p:cNvPr>
            <p:cNvGrpSpPr/>
            <p:nvPr/>
          </p:nvGrpSpPr>
          <p:grpSpPr>
            <a:xfrm>
              <a:off x="4145424" y="6027197"/>
              <a:ext cx="486795" cy="517220"/>
              <a:chOff x="-5356564" y="3670955"/>
              <a:chExt cx="609600" cy="647700"/>
            </a:xfrm>
          </p:grpSpPr>
          <p:sp>
            <p:nvSpPr>
              <p:cNvPr id="23" name="Freeform: Shape 22">
                <a:extLst>
                  <a:ext uri="{FF2B5EF4-FFF2-40B4-BE49-F238E27FC236}">
                    <a16:creationId xmlns:a16="http://schemas.microsoft.com/office/drawing/2014/main" id="{95499D1D-DA1A-42BE-968C-189E9CE4EBE3}"/>
                  </a:ext>
                </a:extLst>
              </p:cNvPr>
              <p:cNvSpPr/>
              <p:nvPr/>
            </p:nvSpPr>
            <p:spPr>
              <a:xfrm>
                <a:off x="-5204164" y="367095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B00067"/>
              </a:solid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D3C8D847-A516-4E6A-8901-95E6A944B849}"/>
                  </a:ext>
                </a:extLst>
              </p:cNvPr>
              <p:cNvSpPr/>
              <p:nvPr/>
            </p:nvSpPr>
            <p:spPr>
              <a:xfrm>
                <a:off x="-5356564" y="4013855"/>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B00067"/>
              </a:solidFill>
              <a:ln w="9525" cap="flat">
                <a:noFill/>
                <a:prstDash val="solid"/>
                <a:miter/>
              </a:ln>
            </p:spPr>
            <p:txBody>
              <a:bodyPr rtlCol="0" anchor="ctr"/>
              <a:lstStyle/>
              <a:p>
                <a:endParaRPr lang="en-GB"/>
              </a:p>
            </p:txBody>
          </p:sp>
        </p:grpSp>
        <p:grpSp>
          <p:nvGrpSpPr>
            <p:cNvPr id="94" name="Group 93">
              <a:extLst>
                <a:ext uri="{FF2B5EF4-FFF2-40B4-BE49-F238E27FC236}">
                  <a16:creationId xmlns:a16="http://schemas.microsoft.com/office/drawing/2014/main" id="{59E9D74B-ECED-4696-AEBF-7AA4B0C2E022}"/>
                </a:ext>
              </a:extLst>
            </p:cNvPr>
            <p:cNvGrpSpPr/>
            <p:nvPr/>
          </p:nvGrpSpPr>
          <p:grpSpPr>
            <a:xfrm>
              <a:off x="4456554" y="5896717"/>
              <a:ext cx="609600" cy="647700"/>
              <a:chOff x="-5356564" y="3670955"/>
              <a:chExt cx="609600" cy="647700"/>
            </a:xfrm>
          </p:grpSpPr>
          <p:sp>
            <p:nvSpPr>
              <p:cNvPr id="95" name="Freeform: Shape 94">
                <a:extLst>
                  <a:ext uri="{FF2B5EF4-FFF2-40B4-BE49-F238E27FC236}">
                    <a16:creationId xmlns:a16="http://schemas.microsoft.com/office/drawing/2014/main" id="{9D7B9916-10E7-41D3-B8C6-26B5AC3054BE}"/>
                  </a:ext>
                </a:extLst>
              </p:cNvPr>
              <p:cNvSpPr/>
              <p:nvPr/>
            </p:nvSpPr>
            <p:spPr>
              <a:xfrm>
                <a:off x="-5204164" y="367095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B00067"/>
              </a:solidFill>
              <a:ln w="9525" cap="flat">
                <a:noFill/>
                <a:prstDash val="solid"/>
                <a:miter/>
              </a:ln>
            </p:spPr>
            <p:txBody>
              <a:bodyPr rtlCol="0" anchor="ctr"/>
              <a:lstStyle/>
              <a:p>
                <a:endParaRPr lang="en-GB"/>
              </a:p>
            </p:txBody>
          </p:sp>
          <p:sp>
            <p:nvSpPr>
              <p:cNvPr id="96" name="Freeform: Shape 95">
                <a:extLst>
                  <a:ext uri="{FF2B5EF4-FFF2-40B4-BE49-F238E27FC236}">
                    <a16:creationId xmlns:a16="http://schemas.microsoft.com/office/drawing/2014/main" id="{B2B49665-9DE5-4757-AB53-DB516A609562}"/>
                  </a:ext>
                </a:extLst>
              </p:cNvPr>
              <p:cNvSpPr/>
              <p:nvPr/>
            </p:nvSpPr>
            <p:spPr>
              <a:xfrm>
                <a:off x="-5356564" y="4013855"/>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B00067"/>
              </a:solidFill>
              <a:ln w="9525" cap="flat">
                <a:noFill/>
                <a:prstDash val="solid"/>
                <a:miter/>
              </a:ln>
            </p:spPr>
            <p:txBody>
              <a:bodyPr rtlCol="0" anchor="ctr"/>
              <a:lstStyle/>
              <a:p>
                <a:endParaRPr lang="en-GB"/>
              </a:p>
            </p:txBody>
          </p:sp>
        </p:grpSp>
        <p:grpSp>
          <p:nvGrpSpPr>
            <p:cNvPr id="101" name="Group 100">
              <a:extLst>
                <a:ext uri="{FF2B5EF4-FFF2-40B4-BE49-F238E27FC236}">
                  <a16:creationId xmlns:a16="http://schemas.microsoft.com/office/drawing/2014/main" id="{10B3AE93-AC21-4D4C-8616-35070DFD70C1}"/>
                </a:ext>
              </a:extLst>
            </p:cNvPr>
            <p:cNvGrpSpPr/>
            <p:nvPr/>
          </p:nvGrpSpPr>
          <p:grpSpPr>
            <a:xfrm>
              <a:off x="4863933" y="5738793"/>
              <a:ext cx="758234" cy="805624"/>
              <a:chOff x="-5356564" y="3670955"/>
              <a:chExt cx="609600" cy="647700"/>
            </a:xfrm>
          </p:grpSpPr>
          <p:sp>
            <p:nvSpPr>
              <p:cNvPr id="102" name="Freeform: Shape 101">
                <a:extLst>
                  <a:ext uri="{FF2B5EF4-FFF2-40B4-BE49-F238E27FC236}">
                    <a16:creationId xmlns:a16="http://schemas.microsoft.com/office/drawing/2014/main" id="{372A073F-8BAF-40ED-A20A-2D069FF01203}"/>
                  </a:ext>
                </a:extLst>
              </p:cNvPr>
              <p:cNvSpPr/>
              <p:nvPr/>
            </p:nvSpPr>
            <p:spPr>
              <a:xfrm>
                <a:off x="-5204164" y="367095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B00067"/>
              </a:solidFill>
              <a:ln w="9525" cap="flat">
                <a:noFill/>
                <a:prstDash val="solid"/>
                <a:miter/>
              </a:ln>
            </p:spPr>
            <p:txBody>
              <a:bodyPr rtlCol="0" anchor="ctr"/>
              <a:lstStyle/>
              <a:p>
                <a:endParaRPr lang="en-GB"/>
              </a:p>
            </p:txBody>
          </p:sp>
          <p:sp>
            <p:nvSpPr>
              <p:cNvPr id="103" name="Freeform: Shape 102">
                <a:extLst>
                  <a:ext uri="{FF2B5EF4-FFF2-40B4-BE49-F238E27FC236}">
                    <a16:creationId xmlns:a16="http://schemas.microsoft.com/office/drawing/2014/main" id="{ED2A6EFE-4A34-4885-A435-3FB589767459}"/>
                  </a:ext>
                </a:extLst>
              </p:cNvPr>
              <p:cNvSpPr/>
              <p:nvPr/>
            </p:nvSpPr>
            <p:spPr>
              <a:xfrm>
                <a:off x="-5356564" y="4013855"/>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B00067"/>
              </a:solidFill>
              <a:ln w="9525" cap="flat">
                <a:noFill/>
                <a:prstDash val="solid"/>
                <a:miter/>
              </a:ln>
            </p:spPr>
            <p:txBody>
              <a:bodyPr rtlCol="0" anchor="ctr"/>
              <a:lstStyle/>
              <a:p>
                <a:endParaRPr lang="en-GB"/>
              </a:p>
            </p:txBody>
          </p:sp>
        </p:grpSp>
        <p:grpSp>
          <p:nvGrpSpPr>
            <p:cNvPr id="107" name="Group 106">
              <a:extLst>
                <a:ext uri="{FF2B5EF4-FFF2-40B4-BE49-F238E27FC236}">
                  <a16:creationId xmlns:a16="http://schemas.microsoft.com/office/drawing/2014/main" id="{FDFDA590-0DFE-475E-A34F-C678AC49D9A1}"/>
                </a:ext>
              </a:extLst>
            </p:cNvPr>
            <p:cNvGrpSpPr/>
            <p:nvPr/>
          </p:nvGrpSpPr>
          <p:grpSpPr>
            <a:xfrm>
              <a:off x="5369862" y="5555913"/>
              <a:ext cx="934116" cy="992498"/>
              <a:chOff x="-5356564" y="3670955"/>
              <a:chExt cx="609600" cy="647700"/>
            </a:xfrm>
          </p:grpSpPr>
          <p:sp>
            <p:nvSpPr>
              <p:cNvPr id="108" name="Freeform: Shape 107">
                <a:extLst>
                  <a:ext uri="{FF2B5EF4-FFF2-40B4-BE49-F238E27FC236}">
                    <a16:creationId xmlns:a16="http://schemas.microsoft.com/office/drawing/2014/main" id="{9DA5D7BC-0034-42B5-AA5A-42BF548E72EE}"/>
                  </a:ext>
                </a:extLst>
              </p:cNvPr>
              <p:cNvSpPr/>
              <p:nvPr/>
            </p:nvSpPr>
            <p:spPr>
              <a:xfrm>
                <a:off x="-5204164" y="367095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B00067"/>
              </a:solidFill>
              <a:ln w="9525"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C9F1658A-585A-4CE7-AD2F-C42C8E78F202}"/>
                  </a:ext>
                </a:extLst>
              </p:cNvPr>
              <p:cNvSpPr/>
              <p:nvPr/>
            </p:nvSpPr>
            <p:spPr>
              <a:xfrm>
                <a:off x="-5356564" y="4013855"/>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B00067"/>
              </a:solidFill>
              <a:ln w="9525" cap="flat">
                <a:noFill/>
                <a:prstDash val="solid"/>
                <a:miter/>
              </a:ln>
            </p:spPr>
            <p:txBody>
              <a:bodyPr rtlCol="0" anchor="ctr"/>
              <a:lstStyle/>
              <a:p>
                <a:endParaRPr lang="en-GB"/>
              </a:p>
            </p:txBody>
          </p:sp>
        </p:grpSp>
      </p:grpSp>
      <p:grpSp>
        <p:nvGrpSpPr>
          <p:cNvPr id="79" name="Group 78">
            <a:extLst>
              <a:ext uri="{FF2B5EF4-FFF2-40B4-BE49-F238E27FC236}">
                <a16:creationId xmlns:a16="http://schemas.microsoft.com/office/drawing/2014/main" id="{4C6B993F-1D82-4200-9454-CC940426CBC4}"/>
              </a:ext>
            </a:extLst>
          </p:cNvPr>
          <p:cNvGrpSpPr/>
          <p:nvPr/>
        </p:nvGrpSpPr>
        <p:grpSpPr>
          <a:xfrm>
            <a:off x="66120" y="6079298"/>
            <a:ext cx="431743" cy="435018"/>
            <a:chOff x="-5045092" y="3790975"/>
            <a:chExt cx="1371768" cy="1382175"/>
          </a:xfrm>
        </p:grpSpPr>
        <p:pic>
          <p:nvPicPr>
            <p:cNvPr id="86" name="Picture 85" descr="Icon&#10;&#10;Description automatically generated">
              <a:extLst>
                <a:ext uri="{FF2B5EF4-FFF2-40B4-BE49-F238E27FC236}">
                  <a16:creationId xmlns:a16="http://schemas.microsoft.com/office/drawing/2014/main" id="{468C380D-20E0-488B-8BF1-E917A991CE4C}"/>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9611" b="93290" l="21209" r="88125"/>
                      </a14:imgEffect>
                    </a14:imgLayer>
                  </a14:imgProps>
                </a:ext>
                <a:ext uri="{28A0092B-C50C-407E-A947-70E740481C1C}">
                  <a14:useLocalDpi xmlns:a14="http://schemas.microsoft.com/office/drawing/2010/main" val="0"/>
                </a:ext>
              </a:extLst>
            </a:blip>
            <a:srcRect l="12845" t="32901" r="3510" b="-1120"/>
            <a:stretch/>
          </p:blipFill>
          <p:spPr>
            <a:xfrm>
              <a:off x="-4901113" y="4272381"/>
              <a:ext cx="1104482" cy="900769"/>
            </a:xfrm>
            <a:prstGeom prst="rect">
              <a:avLst/>
            </a:prstGeom>
          </p:spPr>
        </p:pic>
        <p:grpSp>
          <p:nvGrpSpPr>
            <p:cNvPr id="74" name="Graphic 72" descr="Flip calendar with solid fill">
              <a:extLst>
                <a:ext uri="{FF2B5EF4-FFF2-40B4-BE49-F238E27FC236}">
                  <a16:creationId xmlns:a16="http://schemas.microsoft.com/office/drawing/2014/main" id="{CC0C803D-99AD-4422-B1BF-A9891F6F9196}"/>
                </a:ext>
              </a:extLst>
            </p:cNvPr>
            <p:cNvGrpSpPr/>
            <p:nvPr/>
          </p:nvGrpSpPr>
          <p:grpSpPr>
            <a:xfrm>
              <a:off x="-5045092" y="3790975"/>
              <a:ext cx="1371768" cy="1371768"/>
              <a:chOff x="-5045092" y="3790975"/>
              <a:chExt cx="1371768" cy="1371768"/>
            </a:xfrm>
            <a:solidFill>
              <a:srgbClr val="B00067"/>
            </a:solidFill>
          </p:grpSpPr>
          <p:sp>
            <p:nvSpPr>
              <p:cNvPr id="75" name="Freeform: Shape 74">
                <a:extLst>
                  <a:ext uri="{FF2B5EF4-FFF2-40B4-BE49-F238E27FC236}">
                    <a16:creationId xmlns:a16="http://schemas.microsoft.com/office/drawing/2014/main" id="{28A2E242-77FB-4980-A3CE-47C7D9BEDDA0}"/>
                  </a:ext>
                </a:extLst>
              </p:cNvPr>
              <p:cNvSpPr/>
              <p:nvPr/>
            </p:nvSpPr>
            <p:spPr>
              <a:xfrm>
                <a:off x="-4803016" y="3790975"/>
                <a:ext cx="121038" cy="242076"/>
              </a:xfrm>
              <a:custGeom>
                <a:avLst/>
                <a:gdLst>
                  <a:gd name="connsiteX0" fmla="*/ 60519 w 121038"/>
                  <a:gd name="connsiteY0" fmla="*/ 242077 h 242076"/>
                  <a:gd name="connsiteX1" fmla="*/ 121038 w 121038"/>
                  <a:gd name="connsiteY1" fmla="*/ 181558 h 242076"/>
                  <a:gd name="connsiteX2" fmla="*/ 121038 w 121038"/>
                  <a:gd name="connsiteY2" fmla="*/ 60519 h 242076"/>
                  <a:gd name="connsiteX3" fmla="*/ 60519 w 121038"/>
                  <a:gd name="connsiteY3" fmla="*/ 0 h 242076"/>
                  <a:gd name="connsiteX4" fmla="*/ 0 w 121038"/>
                  <a:gd name="connsiteY4" fmla="*/ 60519 h 242076"/>
                  <a:gd name="connsiteX5" fmla="*/ 0 w 121038"/>
                  <a:gd name="connsiteY5" fmla="*/ 181558 h 242076"/>
                  <a:gd name="connsiteX6" fmla="*/ 60519 w 121038"/>
                  <a:gd name="connsiteY6" fmla="*/ 242077 h 24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8" h="242076">
                    <a:moveTo>
                      <a:pt x="60519" y="242077"/>
                    </a:moveTo>
                    <a:cubicBezTo>
                      <a:pt x="94813" y="242077"/>
                      <a:pt x="121038" y="215852"/>
                      <a:pt x="121038" y="181558"/>
                    </a:cubicBezTo>
                    <a:lnTo>
                      <a:pt x="121038" y="60519"/>
                    </a:lnTo>
                    <a:cubicBezTo>
                      <a:pt x="121038" y="26225"/>
                      <a:pt x="94813" y="0"/>
                      <a:pt x="60519" y="0"/>
                    </a:cubicBezTo>
                    <a:cubicBezTo>
                      <a:pt x="26225" y="0"/>
                      <a:pt x="0" y="26225"/>
                      <a:pt x="0" y="60519"/>
                    </a:cubicBezTo>
                    <a:lnTo>
                      <a:pt x="0" y="181558"/>
                    </a:lnTo>
                    <a:cubicBezTo>
                      <a:pt x="0" y="215852"/>
                      <a:pt x="26225" y="242077"/>
                      <a:pt x="60519" y="242077"/>
                    </a:cubicBezTo>
                    <a:close/>
                  </a:path>
                </a:pathLst>
              </a:custGeom>
              <a:grpFill/>
              <a:ln w="20141" cap="flat">
                <a:noFill/>
                <a:prstDash val="solid"/>
                <a:miter/>
              </a:ln>
            </p:spPr>
            <p:txBody>
              <a:bodyPr rtlCol="0" anchor="ctr"/>
              <a:lstStyle/>
              <a:p>
                <a:endParaRPr lang="en-GB"/>
              </a:p>
            </p:txBody>
          </p:sp>
          <p:sp>
            <p:nvSpPr>
              <p:cNvPr id="76" name="Freeform: Shape 75">
                <a:extLst>
                  <a:ext uri="{FF2B5EF4-FFF2-40B4-BE49-F238E27FC236}">
                    <a16:creationId xmlns:a16="http://schemas.microsoft.com/office/drawing/2014/main" id="{AF4C6477-6F83-4282-8EEC-6BDEFC110016}"/>
                  </a:ext>
                </a:extLst>
              </p:cNvPr>
              <p:cNvSpPr/>
              <p:nvPr/>
            </p:nvSpPr>
            <p:spPr>
              <a:xfrm>
                <a:off x="-5045092" y="4275128"/>
                <a:ext cx="1371768" cy="887615"/>
              </a:xfrm>
              <a:custGeom>
                <a:avLst/>
                <a:gdLst>
                  <a:gd name="connsiteX0" fmla="*/ 121038 w 1371768"/>
                  <a:gd name="connsiteY0" fmla="*/ 121038 h 887615"/>
                  <a:gd name="connsiteX1" fmla="*/ 1250731 w 1371768"/>
                  <a:gd name="connsiteY1" fmla="*/ 121038 h 887615"/>
                  <a:gd name="connsiteX2" fmla="*/ 1250731 w 1371768"/>
                  <a:gd name="connsiteY2" fmla="*/ 766577 h 887615"/>
                  <a:gd name="connsiteX3" fmla="*/ 121038 w 1371768"/>
                  <a:gd name="connsiteY3" fmla="*/ 766577 h 887615"/>
                  <a:gd name="connsiteX4" fmla="*/ 121038 w 1371768"/>
                  <a:gd name="connsiteY4" fmla="*/ 121038 h 887615"/>
                  <a:gd name="connsiteX5" fmla="*/ 0 w 1371768"/>
                  <a:gd name="connsiteY5" fmla="*/ 887615 h 887615"/>
                  <a:gd name="connsiteX6" fmla="*/ 1371769 w 1371768"/>
                  <a:gd name="connsiteY6" fmla="*/ 887615 h 887615"/>
                  <a:gd name="connsiteX7" fmla="*/ 1371769 w 1371768"/>
                  <a:gd name="connsiteY7" fmla="*/ 0 h 887615"/>
                  <a:gd name="connsiteX8" fmla="*/ 0 w 1371768"/>
                  <a:gd name="connsiteY8" fmla="*/ 0 h 887615"/>
                  <a:gd name="connsiteX9" fmla="*/ 0 w 1371768"/>
                  <a:gd name="connsiteY9" fmla="*/ 887615 h 88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768" h="887615">
                    <a:moveTo>
                      <a:pt x="121038" y="121038"/>
                    </a:moveTo>
                    <a:lnTo>
                      <a:pt x="1250731" y="121038"/>
                    </a:lnTo>
                    <a:lnTo>
                      <a:pt x="1250731" y="766577"/>
                    </a:lnTo>
                    <a:lnTo>
                      <a:pt x="121038" y="766577"/>
                    </a:lnTo>
                    <a:lnTo>
                      <a:pt x="121038" y="121038"/>
                    </a:lnTo>
                    <a:close/>
                    <a:moveTo>
                      <a:pt x="0" y="887615"/>
                    </a:moveTo>
                    <a:lnTo>
                      <a:pt x="1371769" y="887615"/>
                    </a:lnTo>
                    <a:lnTo>
                      <a:pt x="1371769" y="0"/>
                    </a:lnTo>
                    <a:lnTo>
                      <a:pt x="0" y="0"/>
                    </a:lnTo>
                    <a:lnTo>
                      <a:pt x="0" y="887615"/>
                    </a:lnTo>
                    <a:close/>
                  </a:path>
                </a:pathLst>
              </a:custGeom>
              <a:grpFill/>
              <a:ln w="20141"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DABE7E58-634D-4A8F-B482-09988AB1C34A}"/>
                  </a:ext>
                </a:extLst>
              </p:cNvPr>
              <p:cNvSpPr/>
              <p:nvPr/>
            </p:nvSpPr>
            <p:spPr>
              <a:xfrm>
                <a:off x="-4036439" y="3790975"/>
                <a:ext cx="121038" cy="242076"/>
              </a:xfrm>
              <a:custGeom>
                <a:avLst/>
                <a:gdLst>
                  <a:gd name="connsiteX0" fmla="*/ 60519 w 121038"/>
                  <a:gd name="connsiteY0" fmla="*/ 242077 h 242076"/>
                  <a:gd name="connsiteX1" fmla="*/ 121038 w 121038"/>
                  <a:gd name="connsiteY1" fmla="*/ 181558 h 242076"/>
                  <a:gd name="connsiteX2" fmla="*/ 121038 w 121038"/>
                  <a:gd name="connsiteY2" fmla="*/ 60519 h 242076"/>
                  <a:gd name="connsiteX3" fmla="*/ 60519 w 121038"/>
                  <a:gd name="connsiteY3" fmla="*/ 0 h 242076"/>
                  <a:gd name="connsiteX4" fmla="*/ 0 w 121038"/>
                  <a:gd name="connsiteY4" fmla="*/ 60519 h 242076"/>
                  <a:gd name="connsiteX5" fmla="*/ 0 w 121038"/>
                  <a:gd name="connsiteY5" fmla="*/ 181558 h 242076"/>
                  <a:gd name="connsiteX6" fmla="*/ 60519 w 121038"/>
                  <a:gd name="connsiteY6" fmla="*/ 242077 h 24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8" h="242076">
                    <a:moveTo>
                      <a:pt x="60519" y="242077"/>
                    </a:moveTo>
                    <a:cubicBezTo>
                      <a:pt x="94813" y="242077"/>
                      <a:pt x="121038" y="215852"/>
                      <a:pt x="121038" y="181558"/>
                    </a:cubicBezTo>
                    <a:lnTo>
                      <a:pt x="121038" y="60519"/>
                    </a:lnTo>
                    <a:cubicBezTo>
                      <a:pt x="121038" y="26225"/>
                      <a:pt x="94813" y="0"/>
                      <a:pt x="60519" y="0"/>
                    </a:cubicBezTo>
                    <a:cubicBezTo>
                      <a:pt x="26225" y="0"/>
                      <a:pt x="0" y="26225"/>
                      <a:pt x="0" y="60519"/>
                    </a:cubicBezTo>
                    <a:lnTo>
                      <a:pt x="0" y="181558"/>
                    </a:lnTo>
                    <a:cubicBezTo>
                      <a:pt x="0" y="215852"/>
                      <a:pt x="26225" y="242077"/>
                      <a:pt x="60519" y="242077"/>
                    </a:cubicBezTo>
                    <a:close/>
                  </a:path>
                </a:pathLst>
              </a:custGeom>
              <a:grpFill/>
              <a:ln w="20141"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273B40C0-98C9-4A34-A8FD-1E305BFD8206}"/>
                  </a:ext>
                </a:extLst>
              </p:cNvPr>
              <p:cNvSpPr/>
              <p:nvPr/>
            </p:nvSpPr>
            <p:spPr>
              <a:xfrm>
                <a:off x="-5045092" y="3912013"/>
                <a:ext cx="1371768" cy="282423"/>
              </a:xfrm>
              <a:custGeom>
                <a:avLst/>
                <a:gdLst>
                  <a:gd name="connsiteX0" fmla="*/ 1210384 w 1371768"/>
                  <a:gd name="connsiteY0" fmla="*/ 0 h 282423"/>
                  <a:gd name="connsiteX1" fmla="*/ 1210384 w 1371768"/>
                  <a:gd name="connsiteY1" fmla="*/ 60519 h 282423"/>
                  <a:gd name="connsiteX2" fmla="*/ 1069173 w 1371768"/>
                  <a:gd name="connsiteY2" fmla="*/ 201731 h 282423"/>
                  <a:gd name="connsiteX3" fmla="*/ 927961 w 1371768"/>
                  <a:gd name="connsiteY3" fmla="*/ 60519 h 282423"/>
                  <a:gd name="connsiteX4" fmla="*/ 927961 w 1371768"/>
                  <a:gd name="connsiteY4" fmla="*/ 0 h 282423"/>
                  <a:gd name="connsiteX5" fmla="*/ 443808 w 1371768"/>
                  <a:gd name="connsiteY5" fmla="*/ 0 h 282423"/>
                  <a:gd name="connsiteX6" fmla="*/ 443808 w 1371768"/>
                  <a:gd name="connsiteY6" fmla="*/ 60519 h 282423"/>
                  <a:gd name="connsiteX7" fmla="*/ 302596 w 1371768"/>
                  <a:gd name="connsiteY7" fmla="*/ 201731 h 282423"/>
                  <a:gd name="connsiteX8" fmla="*/ 161385 w 1371768"/>
                  <a:gd name="connsiteY8" fmla="*/ 60519 h 282423"/>
                  <a:gd name="connsiteX9" fmla="*/ 161385 w 1371768"/>
                  <a:gd name="connsiteY9" fmla="*/ 0 h 282423"/>
                  <a:gd name="connsiteX10" fmla="*/ 0 w 1371768"/>
                  <a:gd name="connsiteY10" fmla="*/ 0 h 282423"/>
                  <a:gd name="connsiteX11" fmla="*/ 0 w 1371768"/>
                  <a:gd name="connsiteY11" fmla="*/ 282423 h 282423"/>
                  <a:gd name="connsiteX12" fmla="*/ 1371769 w 1371768"/>
                  <a:gd name="connsiteY12" fmla="*/ 282423 h 282423"/>
                  <a:gd name="connsiteX13" fmla="*/ 1371769 w 1371768"/>
                  <a:gd name="connsiteY13" fmla="*/ 0 h 282423"/>
                  <a:gd name="connsiteX14" fmla="*/ 1210384 w 1371768"/>
                  <a:gd name="connsiteY14" fmla="*/ 0 h 28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768" h="282423">
                    <a:moveTo>
                      <a:pt x="1210384" y="0"/>
                    </a:moveTo>
                    <a:lnTo>
                      <a:pt x="1210384" y="60519"/>
                    </a:lnTo>
                    <a:cubicBezTo>
                      <a:pt x="1210384" y="139194"/>
                      <a:pt x="1147848" y="201731"/>
                      <a:pt x="1069173" y="201731"/>
                    </a:cubicBezTo>
                    <a:cubicBezTo>
                      <a:pt x="990498" y="201731"/>
                      <a:pt x="927961" y="139194"/>
                      <a:pt x="927961" y="60519"/>
                    </a:cubicBezTo>
                    <a:lnTo>
                      <a:pt x="927961" y="0"/>
                    </a:lnTo>
                    <a:lnTo>
                      <a:pt x="443808" y="0"/>
                    </a:lnTo>
                    <a:lnTo>
                      <a:pt x="443808" y="60519"/>
                    </a:lnTo>
                    <a:cubicBezTo>
                      <a:pt x="443808" y="139194"/>
                      <a:pt x="381271" y="201731"/>
                      <a:pt x="302596" y="201731"/>
                    </a:cubicBezTo>
                    <a:cubicBezTo>
                      <a:pt x="223921" y="201731"/>
                      <a:pt x="161385" y="139194"/>
                      <a:pt x="161385" y="60519"/>
                    </a:cubicBezTo>
                    <a:lnTo>
                      <a:pt x="161385" y="0"/>
                    </a:lnTo>
                    <a:lnTo>
                      <a:pt x="0" y="0"/>
                    </a:lnTo>
                    <a:lnTo>
                      <a:pt x="0" y="282423"/>
                    </a:lnTo>
                    <a:lnTo>
                      <a:pt x="1371769" y="282423"/>
                    </a:lnTo>
                    <a:lnTo>
                      <a:pt x="1371769" y="0"/>
                    </a:lnTo>
                    <a:lnTo>
                      <a:pt x="1210384" y="0"/>
                    </a:lnTo>
                    <a:close/>
                  </a:path>
                </a:pathLst>
              </a:custGeom>
              <a:grpFill/>
              <a:ln w="20141" cap="flat">
                <a:noFill/>
                <a:prstDash val="solid"/>
                <a:miter/>
              </a:ln>
            </p:spPr>
            <p:txBody>
              <a:bodyPr rtlCol="0" anchor="ctr"/>
              <a:lstStyle/>
              <a:p>
                <a:endParaRPr lang="en-GB"/>
              </a:p>
            </p:txBody>
          </p:sp>
        </p:grpSp>
      </p:grpSp>
      <p:pic>
        <p:nvPicPr>
          <p:cNvPr id="146" name="Picture 145" descr="Icon&#10;&#10;Description automatically generated">
            <a:extLst>
              <a:ext uri="{FF2B5EF4-FFF2-40B4-BE49-F238E27FC236}">
                <a16:creationId xmlns:a16="http://schemas.microsoft.com/office/drawing/2014/main" id="{EEB85650-8877-4154-9884-04A66DC497D6}"/>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9611" b="93290" l="21209" r="88125"/>
                    </a14:imgEffect>
                  </a14:imgLayer>
                </a14:imgProps>
              </a:ext>
              <a:ext uri="{28A0092B-C50C-407E-A947-70E740481C1C}">
                <a14:useLocalDpi xmlns:a14="http://schemas.microsoft.com/office/drawing/2010/main" val="0"/>
              </a:ext>
            </a:extLst>
          </a:blip>
          <a:srcRect l="12845" t="32901" r="3510" b="-1120"/>
          <a:stretch/>
        </p:blipFill>
        <p:spPr>
          <a:xfrm>
            <a:off x="13746" y="8657956"/>
            <a:ext cx="533400" cy="435018"/>
          </a:xfrm>
          <a:prstGeom prst="rect">
            <a:avLst/>
          </a:prstGeom>
        </p:spPr>
      </p:pic>
      <p:grpSp>
        <p:nvGrpSpPr>
          <p:cNvPr id="83" name="Group 82">
            <a:extLst>
              <a:ext uri="{FF2B5EF4-FFF2-40B4-BE49-F238E27FC236}">
                <a16:creationId xmlns:a16="http://schemas.microsoft.com/office/drawing/2014/main" id="{8551770B-93E8-4F7B-B274-95B44EE75A84}"/>
              </a:ext>
            </a:extLst>
          </p:cNvPr>
          <p:cNvGrpSpPr/>
          <p:nvPr/>
        </p:nvGrpSpPr>
        <p:grpSpPr>
          <a:xfrm>
            <a:off x="74285" y="6598993"/>
            <a:ext cx="397370" cy="490996"/>
            <a:chOff x="-4334624" y="6482680"/>
            <a:chExt cx="2041201" cy="2522138"/>
          </a:xfrm>
        </p:grpSpPr>
        <p:grpSp>
          <p:nvGrpSpPr>
            <p:cNvPr id="162" name="Group 161">
              <a:extLst>
                <a:ext uri="{FF2B5EF4-FFF2-40B4-BE49-F238E27FC236}">
                  <a16:creationId xmlns:a16="http://schemas.microsoft.com/office/drawing/2014/main" id="{EFE2D182-3A84-4487-B222-1BE9B06B9DF0}"/>
                </a:ext>
              </a:extLst>
            </p:cNvPr>
            <p:cNvGrpSpPr/>
            <p:nvPr/>
          </p:nvGrpSpPr>
          <p:grpSpPr>
            <a:xfrm>
              <a:off x="-4065532" y="6786366"/>
              <a:ext cx="1462995" cy="1930149"/>
              <a:chOff x="-1718386" y="4708177"/>
              <a:chExt cx="457028" cy="602963"/>
            </a:xfrm>
          </p:grpSpPr>
          <p:sp>
            <p:nvSpPr>
              <p:cNvPr id="210" name="Oval 209">
                <a:extLst>
                  <a:ext uri="{FF2B5EF4-FFF2-40B4-BE49-F238E27FC236}">
                    <a16:creationId xmlns:a16="http://schemas.microsoft.com/office/drawing/2014/main" id="{72200A52-070E-4D5D-A3DE-DF22BAF04319}"/>
                  </a:ext>
                </a:extLst>
              </p:cNvPr>
              <p:cNvSpPr/>
              <p:nvPr/>
            </p:nvSpPr>
            <p:spPr>
              <a:xfrm>
                <a:off x="-1718386" y="4708177"/>
                <a:ext cx="457028" cy="602963"/>
              </a:xfrm>
              <a:prstGeom prst="ellipse">
                <a:avLst/>
              </a:pr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1" name="Graphic 210">
                <a:extLst>
                  <a:ext uri="{FF2B5EF4-FFF2-40B4-BE49-F238E27FC236}">
                    <a16:creationId xmlns:a16="http://schemas.microsoft.com/office/drawing/2014/main" id="{9E89D2A6-23EE-421A-A302-781D5E8652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687919" y="4813290"/>
                <a:ext cx="358262" cy="369332"/>
              </a:xfrm>
              <a:prstGeom prst="rect">
                <a:avLst/>
              </a:prstGeom>
            </p:spPr>
          </p:pic>
        </p:grpSp>
        <p:sp>
          <p:nvSpPr>
            <p:cNvPr id="165" name="Freeform: Shape 164">
              <a:extLst>
                <a:ext uri="{FF2B5EF4-FFF2-40B4-BE49-F238E27FC236}">
                  <a16:creationId xmlns:a16="http://schemas.microsoft.com/office/drawing/2014/main" id="{B9B9ECD9-70D7-4B18-9AA0-C04FB8B9B59D}"/>
                </a:ext>
              </a:extLst>
            </p:cNvPr>
            <p:cNvSpPr/>
            <p:nvPr/>
          </p:nvSpPr>
          <p:spPr>
            <a:xfrm>
              <a:off x="-4334624" y="6482680"/>
              <a:ext cx="2041201" cy="2522138"/>
            </a:xfrm>
            <a:custGeom>
              <a:avLst/>
              <a:gdLst>
                <a:gd name="connsiteX0" fmla="*/ 68505 w 958939"/>
                <a:gd name="connsiteY0" fmla="*/ 89161 h 1184880"/>
                <a:gd name="connsiteX1" fmla="*/ 68505 w 958939"/>
                <a:gd name="connsiteY1" fmla="*/ 1103155 h 1184880"/>
                <a:gd name="connsiteX2" fmla="*/ 889144 w 958939"/>
                <a:gd name="connsiteY2" fmla="*/ 1103155 h 1184880"/>
                <a:gd name="connsiteX3" fmla="*/ 889144 w 958939"/>
                <a:gd name="connsiteY3" fmla="*/ 89161 h 1184880"/>
                <a:gd name="connsiteX4" fmla="*/ 0 w 958939"/>
                <a:gd name="connsiteY4" fmla="*/ 0 h 1184880"/>
                <a:gd name="connsiteX5" fmla="*/ 958939 w 958939"/>
                <a:gd name="connsiteY5" fmla="*/ 0 h 1184880"/>
                <a:gd name="connsiteX6" fmla="*/ 958939 w 958939"/>
                <a:gd name="connsiteY6" fmla="*/ 1184880 h 1184880"/>
                <a:gd name="connsiteX7" fmla="*/ 0 w 958939"/>
                <a:gd name="connsiteY7" fmla="*/ 1184880 h 1184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39" h="1184880">
                  <a:moveTo>
                    <a:pt x="68505" y="89161"/>
                  </a:moveTo>
                  <a:lnTo>
                    <a:pt x="68505" y="1103155"/>
                  </a:lnTo>
                  <a:lnTo>
                    <a:pt x="889144" y="1103155"/>
                  </a:lnTo>
                  <a:lnTo>
                    <a:pt x="889144" y="89161"/>
                  </a:lnTo>
                  <a:close/>
                  <a:moveTo>
                    <a:pt x="0" y="0"/>
                  </a:moveTo>
                  <a:lnTo>
                    <a:pt x="958939" y="0"/>
                  </a:lnTo>
                  <a:lnTo>
                    <a:pt x="958939" y="1184880"/>
                  </a:lnTo>
                  <a:lnTo>
                    <a:pt x="0" y="1184880"/>
                  </a:lnTo>
                  <a:close/>
                </a:path>
              </a:pathLst>
            </a:custGeom>
            <a:solidFill>
              <a:srgbClr val="B0006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pic>
        <p:nvPicPr>
          <p:cNvPr id="85" name="Picture 84" descr="Icon&#10;&#10;Description automatically generated">
            <a:extLst>
              <a:ext uri="{FF2B5EF4-FFF2-40B4-BE49-F238E27FC236}">
                <a16:creationId xmlns:a16="http://schemas.microsoft.com/office/drawing/2014/main" id="{66C0768A-C85E-4589-864F-9085C3DFEB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46" y="7341699"/>
            <a:ext cx="490997" cy="490997"/>
          </a:xfrm>
          <a:prstGeom prst="rect">
            <a:avLst/>
          </a:prstGeom>
        </p:spPr>
      </p:pic>
      <p:grpSp>
        <p:nvGrpSpPr>
          <p:cNvPr id="87" name="Group 86">
            <a:extLst>
              <a:ext uri="{FF2B5EF4-FFF2-40B4-BE49-F238E27FC236}">
                <a16:creationId xmlns:a16="http://schemas.microsoft.com/office/drawing/2014/main" id="{0F8659C0-2DD9-46B1-A7AC-06DAC33FDAEA}"/>
              </a:ext>
            </a:extLst>
          </p:cNvPr>
          <p:cNvGrpSpPr/>
          <p:nvPr/>
        </p:nvGrpSpPr>
        <p:grpSpPr>
          <a:xfrm>
            <a:off x="-39491" y="7747239"/>
            <a:ext cx="613982" cy="613982"/>
            <a:chOff x="-5410200" y="3602093"/>
            <a:chExt cx="3016310" cy="3016310"/>
          </a:xfrm>
        </p:grpSpPr>
        <p:pic>
          <p:nvPicPr>
            <p:cNvPr id="82" name="Graphic 81" descr="Flip calendar with solid fill">
              <a:extLst>
                <a:ext uri="{FF2B5EF4-FFF2-40B4-BE49-F238E27FC236}">
                  <a16:creationId xmlns:a16="http://schemas.microsoft.com/office/drawing/2014/main" id="{BA3F6B57-F64E-4B86-BF9E-506671F7AE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410200" y="3602093"/>
              <a:ext cx="3016310" cy="3016310"/>
            </a:xfrm>
            <a:prstGeom prst="rect">
              <a:avLst/>
            </a:prstGeom>
          </p:spPr>
        </p:pic>
        <p:pic>
          <p:nvPicPr>
            <p:cNvPr id="212" name="Picture 211" descr="Icon&#10;&#10;Description automatically generated">
              <a:extLst>
                <a:ext uri="{FF2B5EF4-FFF2-40B4-BE49-F238E27FC236}">
                  <a16:creationId xmlns:a16="http://schemas.microsoft.com/office/drawing/2014/main" id="{F411B3F1-CF1A-44A4-A3AB-A692180C40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44966" y="4921568"/>
              <a:ext cx="1092352" cy="1092352"/>
            </a:xfrm>
            <a:prstGeom prst="rect">
              <a:avLst/>
            </a:prstGeom>
          </p:spPr>
        </p:pic>
      </p:grpSp>
      <p:sp>
        <p:nvSpPr>
          <p:cNvPr id="88" name="Rectangle 87">
            <a:extLst>
              <a:ext uri="{FF2B5EF4-FFF2-40B4-BE49-F238E27FC236}">
                <a16:creationId xmlns:a16="http://schemas.microsoft.com/office/drawing/2014/main" id="{301C5981-9302-467D-AAE6-1B395E7935DB}"/>
              </a:ext>
            </a:extLst>
          </p:cNvPr>
          <p:cNvSpPr/>
          <p:nvPr/>
        </p:nvSpPr>
        <p:spPr>
          <a:xfrm>
            <a:off x="0" y="4645736"/>
            <a:ext cx="6858000" cy="902175"/>
          </a:xfrm>
          <a:prstGeom prst="rect">
            <a:avLst/>
          </a:pr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3" name="Picture 212" descr="Icon&#10;&#10;Description automatically generated">
            <a:extLst>
              <a:ext uri="{FF2B5EF4-FFF2-40B4-BE49-F238E27FC236}">
                <a16:creationId xmlns:a16="http://schemas.microsoft.com/office/drawing/2014/main" id="{433FB49A-3001-4B01-AD56-F87F6332D9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96119" y="4616190"/>
            <a:ext cx="894616" cy="894616"/>
          </a:xfrm>
          <a:prstGeom prst="rect">
            <a:avLst/>
          </a:prstGeom>
        </p:spPr>
      </p:pic>
      <p:pic>
        <p:nvPicPr>
          <p:cNvPr id="214" name="Picture 213" descr="A picture containing icon&#10;&#10;Description automatically generated">
            <a:extLst>
              <a:ext uri="{FF2B5EF4-FFF2-40B4-BE49-F238E27FC236}">
                <a16:creationId xmlns:a16="http://schemas.microsoft.com/office/drawing/2014/main" id="{45F340AE-7BC4-4BD1-BB3F-B37978FFDF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91708" y="4633561"/>
            <a:ext cx="926523" cy="926523"/>
          </a:xfrm>
          <a:prstGeom prst="rect">
            <a:avLst/>
          </a:prstGeom>
        </p:spPr>
      </p:pic>
      <p:pic>
        <p:nvPicPr>
          <p:cNvPr id="215" name="Picture 214" descr="Icon&#10;&#10;Description automatically generated">
            <a:extLst>
              <a:ext uri="{FF2B5EF4-FFF2-40B4-BE49-F238E27FC236}">
                <a16:creationId xmlns:a16="http://schemas.microsoft.com/office/drawing/2014/main" id="{4460064D-3C96-446F-B8EC-53C7E4D74A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91" y="4668850"/>
            <a:ext cx="867430" cy="867430"/>
          </a:xfrm>
          <a:prstGeom prst="rect">
            <a:avLst/>
          </a:prstGeom>
        </p:spPr>
      </p:pic>
      <p:pic>
        <p:nvPicPr>
          <p:cNvPr id="216" name="Picture 215" descr="Logo&#10;&#10;Description automatically generated with low confidence">
            <a:extLst>
              <a:ext uri="{FF2B5EF4-FFF2-40B4-BE49-F238E27FC236}">
                <a16:creationId xmlns:a16="http://schemas.microsoft.com/office/drawing/2014/main" id="{2FD1C1D0-4F2B-4D9B-9C15-383DE4188B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65243" y="4643376"/>
            <a:ext cx="867430" cy="867430"/>
          </a:xfrm>
          <a:prstGeom prst="rect">
            <a:avLst/>
          </a:prstGeom>
        </p:spPr>
      </p:pic>
      <p:sp>
        <p:nvSpPr>
          <p:cNvPr id="218" name="TextBox 217">
            <a:extLst>
              <a:ext uri="{FF2B5EF4-FFF2-40B4-BE49-F238E27FC236}">
                <a16:creationId xmlns:a16="http://schemas.microsoft.com/office/drawing/2014/main" id="{AC856D49-A025-4E39-94B3-3A8FE9A56A30}"/>
              </a:ext>
            </a:extLst>
          </p:cNvPr>
          <p:cNvSpPr txBox="1"/>
          <p:nvPr/>
        </p:nvSpPr>
        <p:spPr>
          <a:xfrm>
            <a:off x="716162" y="4695300"/>
            <a:ext cx="1149711" cy="369332"/>
          </a:xfrm>
          <a:prstGeom prst="rect">
            <a:avLst/>
          </a:prstGeom>
          <a:noFill/>
        </p:spPr>
        <p:txBody>
          <a:bodyPr wrap="square">
            <a:spAutoFit/>
          </a:bodyPr>
          <a:lstStyle/>
          <a:p>
            <a:r>
              <a:rPr lang="en-US" b="1" dirty="0">
                <a:solidFill>
                  <a:schemeClr val="bg1"/>
                </a:solidFill>
              </a:rPr>
              <a:t>Rama</a:t>
            </a:r>
            <a:endParaRPr lang="en-GB" dirty="0">
              <a:solidFill>
                <a:schemeClr val="bg1"/>
              </a:solidFill>
            </a:endParaRPr>
          </a:p>
        </p:txBody>
      </p:sp>
      <p:sp>
        <p:nvSpPr>
          <p:cNvPr id="219" name="TextBox 218">
            <a:extLst>
              <a:ext uri="{FF2B5EF4-FFF2-40B4-BE49-F238E27FC236}">
                <a16:creationId xmlns:a16="http://schemas.microsoft.com/office/drawing/2014/main" id="{C579739E-09DB-4CF2-974F-0BDDB035C99C}"/>
              </a:ext>
            </a:extLst>
          </p:cNvPr>
          <p:cNvSpPr txBox="1"/>
          <p:nvPr/>
        </p:nvSpPr>
        <p:spPr>
          <a:xfrm>
            <a:off x="2464090" y="4695300"/>
            <a:ext cx="1149711" cy="369332"/>
          </a:xfrm>
          <a:prstGeom prst="rect">
            <a:avLst/>
          </a:prstGeom>
          <a:noFill/>
        </p:spPr>
        <p:txBody>
          <a:bodyPr wrap="square">
            <a:spAutoFit/>
          </a:bodyPr>
          <a:lstStyle/>
          <a:p>
            <a:r>
              <a:rPr lang="en-US" b="1" dirty="0">
                <a:solidFill>
                  <a:schemeClr val="bg1"/>
                </a:solidFill>
              </a:rPr>
              <a:t>Sita</a:t>
            </a:r>
            <a:endParaRPr lang="en-GB" dirty="0">
              <a:solidFill>
                <a:schemeClr val="bg1"/>
              </a:solidFill>
            </a:endParaRPr>
          </a:p>
        </p:txBody>
      </p:sp>
      <p:sp>
        <p:nvSpPr>
          <p:cNvPr id="220" name="TextBox 219">
            <a:extLst>
              <a:ext uri="{FF2B5EF4-FFF2-40B4-BE49-F238E27FC236}">
                <a16:creationId xmlns:a16="http://schemas.microsoft.com/office/drawing/2014/main" id="{661C8DB9-F854-4526-B427-B6C86204F643}"/>
              </a:ext>
            </a:extLst>
          </p:cNvPr>
          <p:cNvSpPr txBox="1"/>
          <p:nvPr/>
        </p:nvSpPr>
        <p:spPr>
          <a:xfrm>
            <a:off x="4077720" y="4695300"/>
            <a:ext cx="1149711" cy="369332"/>
          </a:xfrm>
          <a:prstGeom prst="rect">
            <a:avLst/>
          </a:prstGeom>
          <a:noFill/>
        </p:spPr>
        <p:txBody>
          <a:bodyPr wrap="square">
            <a:spAutoFit/>
          </a:bodyPr>
          <a:lstStyle/>
          <a:p>
            <a:r>
              <a:rPr lang="en-US" b="1" dirty="0" err="1">
                <a:solidFill>
                  <a:schemeClr val="bg1"/>
                </a:solidFill>
              </a:rPr>
              <a:t>Ravana</a:t>
            </a:r>
            <a:endParaRPr lang="en-GB" dirty="0">
              <a:solidFill>
                <a:schemeClr val="bg1"/>
              </a:solidFill>
            </a:endParaRPr>
          </a:p>
        </p:txBody>
      </p:sp>
      <p:sp>
        <p:nvSpPr>
          <p:cNvPr id="221" name="TextBox 220">
            <a:extLst>
              <a:ext uri="{FF2B5EF4-FFF2-40B4-BE49-F238E27FC236}">
                <a16:creationId xmlns:a16="http://schemas.microsoft.com/office/drawing/2014/main" id="{76F7E3D7-7F0B-4923-A472-F90BBDB7CBF1}"/>
              </a:ext>
            </a:extLst>
          </p:cNvPr>
          <p:cNvSpPr txBox="1"/>
          <p:nvPr/>
        </p:nvSpPr>
        <p:spPr>
          <a:xfrm>
            <a:off x="5757813" y="4695300"/>
            <a:ext cx="1149711" cy="369332"/>
          </a:xfrm>
          <a:prstGeom prst="rect">
            <a:avLst/>
          </a:prstGeom>
          <a:noFill/>
        </p:spPr>
        <p:txBody>
          <a:bodyPr wrap="square">
            <a:spAutoFit/>
          </a:bodyPr>
          <a:lstStyle/>
          <a:p>
            <a:r>
              <a:rPr lang="en-US" b="1" dirty="0">
                <a:solidFill>
                  <a:schemeClr val="bg1"/>
                </a:solidFill>
              </a:rPr>
              <a:t>Hanuman</a:t>
            </a:r>
            <a:endParaRPr lang="en-GB" dirty="0">
              <a:solidFill>
                <a:schemeClr val="bg1"/>
              </a:solidFill>
            </a:endParaRPr>
          </a:p>
        </p:txBody>
      </p:sp>
    </p:spTree>
    <p:extLst>
      <p:ext uri="{BB962C8B-B14F-4D97-AF65-F5344CB8AC3E}">
        <p14:creationId xmlns:p14="http://schemas.microsoft.com/office/powerpoint/2010/main" val="26190246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5: How does the story of Rama and Sita inspire Hindus to follow their dharma?</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38554"/>
          </a:xfrm>
          <a:prstGeom prst="rect">
            <a:avLst/>
          </a:prstGeom>
          <a:solidFill>
            <a:srgbClr val="B00067"/>
          </a:solidFill>
        </p:spPr>
        <p:txBody>
          <a:bodyPr wrap="square">
            <a:spAutoFit/>
          </a:bodyPr>
          <a:lstStyle/>
          <a:p>
            <a:pPr algn="ctr"/>
            <a:r>
              <a:rPr lang="en-US" sz="1600" b="1" i="0" u="none" strike="noStrike" noProof="0" dirty="0">
                <a:solidFill>
                  <a:schemeClr val="bg1"/>
                </a:solidFill>
              </a:rPr>
              <a:t>How does the story of Rama and Sita inspire Hindus to follow their dharma?</a:t>
            </a:r>
            <a:endParaRPr lang="en-GB" sz="1600" dirty="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B00067"/>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17343" y="6944074"/>
            <a:ext cx="2243028" cy="1933645"/>
          </a:xfrm>
          <a:prstGeom prst="hexagon">
            <a:avLst/>
          </a:prstGeom>
          <a:solidFill>
            <a:srgbClr val="B00067"/>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rgbClr val="B00067"/>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rgbClr val="B00067"/>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rgbClr val="B00067"/>
          </a:solidFill>
          <a:ln w="57150">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B00067"/>
                </a:solidFill>
              </a:rPr>
              <a:t>Based on work by Pam Hook (</a:t>
            </a:r>
            <a:r>
              <a:rPr lang="en-US" sz="800" spc="50" dirty="0" err="1">
                <a:ln w="9525" cmpd="sng">
                  <a:noFill/>
                  <a:prstDash val="solid"/>
                </a:ln>
                <a:solidFill>
                  <a:srgbClr val="B00067"/>
                </a:solidFill>
              </a:rPr>
              <a:t>HookEd</a:t>
            </a:r>
            <a:r>
              <a:rPr lang="en-US" sz="800" spc="50" dirty="0">
                <a:ln w="9525" cmpd="sng">
                  <a:noFill/>
                  <a:prstDash val="solid"/>
                </a:ln>
                <a:solidFill>
                  <a:srgbClr val="B00067"/>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415301"/>
            <a:ext cx="1657620" cy="646331"/>
          </a:xfrm>
          <a:prstGeom prst="rect">
            <a:avLst/>
          </a:prstGeom>
          <a:noFill/>
        </p:spPr>
        <p:txBody>
          <a:bodyPr wrap="square">
            <a:spAutoFit/>
          </a:bodyPr>
          <a:lstStyle/>
          <a:p>
            <a:pPr algn="ctr"/>
            <a:r>
              <a:rPr lang="en-US" dirty="0">
                <a:solidFill>
                  <a:srgbClr val="B00067"/>
                </a:solidFill>
              </a:rPr>
              <a:t>Raksha Bandhan</a:t>
            </a:r>
          </a:p>
        </p:txBody>
      </p:sp>
      <p:sp>
        <p:nvSpPr>
          <p:cNvPr id="99" name="TextBox 98">
            <a:extLst>
              <a:ext uri="{FF2B5EF4-FFF2-40B4-BE49-F238E27FC236}">
                <a16:creationId xmlns:a16="http://schemas.microsoft.com/office/drawing/2014/main" id="{A4EB8B38-75AC-4500-A076-FCCB19BA2925}"/>
              </a:ext>
            </a:extLst>
          </p:cNvPr>
          <p:cNvSpPr txBox="1"/>
          <p:nvPr/>
        </p:nvSpPr>
        <p:spPr>
          <a:xfrm>
            <a:off x="2654189" y="5338625"/>
            <a:ext cx="1657620" cy="646331"/>
          </a:xfrm>
          <a:prstGeom prst="rect">
            <a:avLst/>
          </a:prstGeom>
          <a:noFill/>
        </p:spPr>
        <p:txBody>
          <a:bodyPr wrap="square">
            <a:spAutoFit/>
          </a:bodyPr>
          <a:lstStyle/>
          <a:p>
            <a:pPr algn="ctr"/>
            <a:r>
              <a:rPr lang="en-US" sz="1800" dirty="0">
                <a:solidFill>
                  <a:srgbClr val="B00067"/>
                </a:solidFill>
              </a:rPr>
              <a:t>ashrama </a:t>
            </a:r>
            <a:br>
              <a:rPr lang="en-US" sz="1800" dirty="0">
                <a:solidFill>
                  <a:srgbClr val="B00067"/>
                </a:solidFill>
              </a:rPr>
            </a:br>
            <a:r>
              <a:rPr lang="en-US" sz="1800" dirty="0">
                <a:solidFill>
                  <a:srgbClr val="B00067"/>
                </a:solidFill>
              </a:rPr>
              <a:t>(stage of life)</a:t>
            </a:r>
            <a:endParaRPr lang="en-GB" sz="1800" dirty="0">
              <a:solidFill>
                <a:srgbClr val="B00067"/>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703214"/>
            <a:ext cx="1657620" cy="369332"/>
          </a:xfrm>
          <a:prstGeom prst="rect">
            <a:avLst/>
          </a:prstGeom>
          <a:noFill/>
        </p:spPr>
        <p:txBody>
          <a:bodyPr wrap="square">
            <a:spAutoFit/>
          </a:bodyPr>
          <a:lstStyle/>
          <a:p>
            <a:pPr algn="ctr"/>
            <a:r>
              <a:rPr lang="en-US" dirty="0">
                <a:solidFill>
                  <a:srgbClr val="B00067"/>
                </a:solidFill>
              </a:rPr>
              <a:t>dharma</a:t>
            </a:r>
            <a:endParaRPr lang="en-GB" sz="1800" dirty="0">
              <a:solidFill>
                <a:srgbClr val="B00067"/>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4466414" y="4428154"/>
            <a:ext cx="1657620" cy="646331"/>
          </a:xfrm>
          <a:prstGeom prst="rect">
            <a:avLst/>
          </a:prstGeom>
          <a:noFill/>
        </p:spPr>
        <p:txBody>
          <a:bodyPr wrap="square">
            <a:spAutoFit/>
          </a:bodyPr>
          <a:lstStyle/>
          <a:p>
            <a:pPr algn="ctr"/>
            <a:r>
              <a:rPr lang="en-US" dirty="0" err="1">
                <a:solidFill>
                  <a:srgbClr val="B00067"/>
                </a:solidFill>
              </a:rPr>
              <a:t>Sanatani</a:t>
            </a:r>
            <a:r>
              <a:rPr lang="en-US" dirty="0">
                <a:solidFill>
                  <a:srgbClr val="B00067"/>
                </a:solidFill>
              </a:rPr>
              <a:t> / Hindu</a:t>
            </a:r>
            <a:endParaRPr lang="en-GB" sz="1800" dirty="0">
              <a:solidFill>
                <a:srgbClr val="B00067"/>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85075" y="7453389"/>
            <a:ext cx="1657620" cy="369332"/>
          </a:xfrm>
          <a:prstGeom prst="rect">
            <a:avLst/>
          </a:prstGeom>
          <a:noFill/>
        </p:spPr>
        <p:txBody>
          <a:bodyPr wrap="square" lIns="91440" tIns="45720" rIns="91440" bIns="45720" anchor="t">
            <a:spAutoFit/>
          </a:bodyPr>
          <a:lstStyle/>
          <a:p>
            <a:pPr algn="ctr"/>
            <a:r>
              <a:rPr lang="en-US" dirty="0">
                <a:solidFill>
                  <a:srgbClr val="B00067"/>
                </a:solidFill>
              </a:rPr>
              <a:t>The Ramayana</a:t>
            </a:r>
            <a:endParaRPr lang="en-GB" sz="1600" dirty="0">
              <a:solidFill>
                <a:srgbClr val="B00067"/>
              </a:solidFill>
              <a:cs typeface="Calibri" panose="020F0502020204030204"/>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B00067"/>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2">
            <a:duotone>
              <a:prstClr val="black"/>
              <a:srgbClr val="B00067">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95" name="Picture 94" descr="Icon&#10;&#10;Description automatically generated">
            <a:extLst>
              <a:ext uri="{FF2B5EF4-FFF2-40B4-BE49-F238E27FC236}">
                <a16:creationId xmlns:a16="http://schemas.microsoft.com/office/drawing/2014/main" id="{E1128968-58B5-437E-AA81-59072DF3D8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123" y="4938926"/>
            <a:ext cx="1988154" cy="1988154"/>
          </a:xfrm>
          <a:prstGeom prst="rect">
            <a:avLst/>
          </a:prstGeom>
        </p:spPr>
      </p:pic>
      <p:pic>
        <p:nvPicPr>
          <p:cNvPr id="96" name="Picture 95" descr="A picture containing icon&#10;&#10;Description automatically generated">
            <a:extLst>
              <a:ext uri="{FF2B5EF4-FFF2-40B4-BE49-F238E27FC236}">
                <a16:creationId xmlns:a16="http://schemas.microsoft.com/office/drawing/2014/main" id="{77EAD441-AB5B-4E25-ABDE-4351274AF9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795" y="1142882"/>
            <a:ext cx="2059063" cy="2059063"/>
          </a:xfrm>
          <a:prstGeom prst="rect">
            <a:avLst/>
          </a:prstGeom>
        </p:spPr>
      </p:pic>
      <p:pic>
        <p:nvPicPr>
          <p:cNvPr id="97" name="Picture 96" descr="Icon&#10;&#10;Description automatically generated">
            <a:extLst>
              <a:ext uri="{FF2B5EF4-FFF2-40B4-BE49-F238E27FC236}">
                <a16:creationId xmlns:a16="http://schemas.microsoft.com/office/drawing/2014/main" id="{16CDC376-1309-4E2C-B3F1-D3848C68C2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346" y="1176250"/>
            <a:ext cx="1927736" cy="1927736"/>
          </a:xfrm>
          <a:prstGeom prst="rect">
            <a:avLst/>
          </a:prstGeom>
        </p:spPr>
      </p:pic>
      <p:pic>
        <p:nvPicPr>
          <p:cNvPr id="98" name="Picture 97" descr="Logo&#10;&#10;Description automatically generated with low confidence">
            <a:extLst>
              <a:ext uri="{FF2B5EF4-FFF2-40B4-BE49-F238E27FC236}">
                <a16:creationId xmlns:a16="http://schemas.microsoft.com/office/drawing/2014/main" id="{942156F6-E656-4419-A0AF-0F17B99AC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3696" y="6972120"/>
            <a:ext cx="1927738" cy="1927738"/>
          </a:xfrm>
          <a:prstGeom prst="rect">
            <a:avLst/>
          </a:prstGeom>
        </p:spPr>
      </p:pic>
      <p:pic>
        <p:nvPicPr>
          <p:cNvPr id="101" name="Graphic 100" descr="Storytelling with solid fill">
            <a:extLst>
              <a:ext uri="{FF2B5EF4-FFF2-40B4-BE49-F238E27FC236}">
                <a16:creationId xmlns:a16="http://schemas.microsoft.com/office/drawing/2014/main" id="{54A8F6D6-6986-4E02-A674-FBB2930ECD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9103" y="6128426"/>
            <a:ext cx="1369310" cy="1369310"/>
          </a:xfrm>
          <a:prstGeom prst="rect">
            <a:avLst/>
          </a:prstGeom>
        </p:spPr>
      </p:pic>
      <p:pic>
        <p:nvPicPr>
          <p:cNvPr id="102" name="Picture 101" descr="Icon&#10;&#10;Description automatically generated">
            <a:extLst>
              <a:ext uri="{FF2B5EF4-FFF2-40B4-BE49-F238E27FC236}">
                <a16:creationId xmlns:a16="http://schemas.microsoft.com/office/drawing/2014/main" id="{0D274480-64B3-4A45-9F36-4465779C1B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671" y="2339636"/>
            <a:ext cx="1437352" cy="1437352"/>
          </a:xfrm>
          <a:prstGeom prst="rect">
            <a:avLst/>
          </a:prstGeom>
        </p:spPr>
      </p:pic>
      <p:grpSp>
        <p:nvGrpSpPr>
          <p:cNvPr id="116" name="Group 115">
            <a:extLst>
              <a:ext uri="{FF2B5EF4-FFF2-40B4-BE49-F238E27FC236}">
                <a16:creationId xmlns:a16="http://schemas.microsoft.com/office/drawing/2014/main" id="{E9D87A48-ED23-464C-8C3A-50C76A814176}"/>
              </a:ext>
            </a:extLst>
          </p:cNvPr>
          <p:cNvGrpSpPr/>
          <p:nvPr/>
        </p:nvGrpSpPr>
        <p:grpSpPr>
          <a:xfrm>
            <a:off x="1081687" y="3209469"/>
            <a:ext cx="1262942" cy="1272522"/>
            <a:chOff x="-5045092" y="3790975"/>
            <a:chExt cx="1371768" cy="1382175"/>
          </a:xfrm>
        </p:grpSpPr>
        <p:pic>
          <p:nvPicPr>
            <p:cNvPr id="117" name="Picture 116" descr="Icon&#10;&#10;Description automatically generated">
              <a:extLst>
                <a:ext uri="{FF2B5EF4-FFF2-40B4-BE49-F238E27FC236}">
                  <a16:creationId xmlns:a16="http://schemas.microsoft.com/office/drawing/2014/main" id="{204F1089-C19D-4753-8957-92160A99BBE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9611" b="93290" l="21209" r="88125"/>
                      </a14:imgEffect>
                    </a14:imgLayer>
                  </a14:imgProps>
                </a:ext>
                <a:ext uri="{28A0092B-C50C-407E-A947-70E740481C1C}">
                  <a14:useLocalDpi xmlns:a14="http://schemas.microsoft.com/office/drawing/2010/main" val="0"/>
                </a:ext>
              </a:extLst>
            </a:blip>
            <a:srcRect l="12845" t="32901" r="3510" b="-1120"/>
            <a:stretch/>
          </p:blipFill>
          <p:spPr>
            <a:xfrm>
              <a:off x="-4901113" y="4272381"/>
              <a:ext cx="1104482" cy="900769"/>
            </a:xfrm>
            <a:prstGeom prst="rect">
              <a:avLst/>
            </a:prstGeom>
          </p:spPr>
        </p:pic>
        <p:grpSp>
          <p:nvGrpSpPr>
            <p:cNvPr id="118" name="Graphic 72" descr="Flip calendar with solid fill">
              <a:extLst>
                <a:ext uri="{FF2B5EF4-FFF2-40B4-BE49-F238E27FC236}">
                  <a16:creationId xmlns:a16="http://schemas.microsoft.com/office/drawing/2014/main" id="{91E6236C-3CB1-439D-811C-C80E95721C78}"/>
                </a:ext>
              </a:extLst>
            </p:cNvPr>
            <p:cNvGrpSpPr/>
            <p:nvPr/>
          </p:nvGrpSpPr>
          <p:grpSpPr>
            <a:xfrm>
              <a:off x="-5045092" y="3790975"/>
              <a:ext cx="1371768" cy="1371768"/>
              <a:chOff x="-5045092" y="3790975"/>
              <a:chExt cx="1371768" cy="1371768"/>
            </a:xfrm>
            <a:solidFill>
              <a:srgbClr val="B00067"/>
            </a:solidFill>
          </p:grpSpPr>
          <p:sp>
            <p:nvSpPr>
              <p:cNvPr id="119" name="Freeform: Shape 118">
                <a:extLst>
                  <a:ext uri="{FF2B5EF4-FFF2-40B4-BE49-F238E27FC236}">
                    <a16:creationId xmlns:a16="http://schemas.microsoft.com/office/drawing/2014/main" id="{1873DE46-AD52-471D-8776-4D3ECE3B7605}"/>
                  </a:ext>
                </a:extLst>
              </p:cNvPr>
              <p:cNvSpPr/>
              <p:nvPr/>
            </p:nvSpPr>
            <p:spPr>
              <a:xfrm>
                <a:off x="-4803016" y="3790975"/>
                <a:ext cx="121038" cy="242076"/>
              </a:xfrm>
              <a:custGeom>
                <a:avLst/>
                <a:gdLst>
                  <a:gd name="connsiteX0" fmla="*/ 60519 w 121038"/>
                  <a:gd name="connsiteY0" fmla="*/ 242077 h 242076"/>
                  <a:gd name="connsiteX1" fmla="*/ 121038 w 121038"/>
                  <a:gd name="connsiteY1" fmla="*/ 181558 h 242076"/>
                  <a:gd name="connsiteX2" fmla="*/ 121038 w 121038"/>
                  <a:gd name="connsiteY2" fmla="*/ 60519 h 242076"/>
                  <a:gd name="connsiteX3" fmla="*/ 60519 w 121038"/>
                  <a:gd name="connsiteY3" fmla="*/ 0 h 242076"/>
                  <a:gd name="connsiteX4" fmla="*/ 0 w 121038"/>
                  <a:gd name="connsiteY4" fmla="*/ 60519 h 242076"/>
                  <a:gd name="connsiteX5" fmla="*/ 0 w 121038"/>
                  <a:gd name="connsiteY5" fmla="*/ 181558 h 242076"/>
                  <a:gd name="connsiteX6" fmla="*/ 60519 w 121038"/>
                  <a:gd name="connsiteY6" fmla="*/ 242077 h 24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8" h="242076">
                    <a:moveTo>
                      <a:pt x="60519" y="242077"/>
                    </a:moveTo>
                    <a:cubicBezTo>
                      <a:pt x="94813" y="242077"/>
                      <a:pt x="121038" y="215852"/>
                      <a:pt x="121038" y="181558"/>
                    </a:cubicBezTo>
                    <a:lnTo>
                      <a:pt x="121038" y="60519"/>
                    </a:lnTo>
                    <a:cubicBezTo>
                      <a:pt x="121038" y="26225"/>
                      <a:pt x="94813" y="0"/>
                      <a:pt x="60519" y="0"/>
                    </a:cubicBezTo>
                    <a:cubicBezTo>
                      <a:pt x="26225" y="0"/>
                      <a:pt x="0" y="26225"/>
                      <a:pt x="0" y="60519"/>
                    </a:cubicBezTo>
                    <a:lnTo>
                      <a:pt x="0" y="181558"/>
                    </a:lnTo>
                    <a:cubicBezTo>
                      <a:pt x="0" y="215852"/>
                      <a:pt x="26225" y="242077"/>
                      <a:pt x="60519" y="242077"/>
                    </a:cubicBezTo>
                    <a:close/>
                  </a:path>
                </a:pathLst>
              </a:custGeom>
              <a:grpFill/>
              <a:ln w="20141" cap="flat">
                <a:noFill/>
                <a:prstDash val="solid"/>
                <a:miter/>
              </a:ln>
            </p:spPr>
            <p:txBody>
              <a:bodyPr rtlCol="0" anchor="ctr"/>
              <a:lstStyle/>
              <a:p>
                <a:endParaRPr lang="en-GB"/>
              </a:p>
            </p:txBody>
          </p:sp>
          <p:sp>
            <p:nvSpPr>
              <p:cNvPr id="120" name="Freeform: Shape 119">
                <a:extLst>
                  <a:ext uri="{FF2B5EF4-FFF2-40B4-BE49-F238E27FC236}">
                    <a16:creationId xmlns:a16="http://schemas.microsoft.com/office/drawing/2014/main" id="{133118C9-6226-4B2A-81AC-09CEFF727734}"/>
                  </a:ext>
                </a:extLst>
              </p:cNvPr>
              <p:cNvSpPr/>
              <p:nvPr/>
            </p:nvSpPr>
            <p:spPr>
              <a:xfrm>
                <a:off x="-5045092" y="4275128"/>
                <a:ext cx="1371768" cy="887615"/>
              </a:xfrm>
              <a:custGeom>
                <a:avLst/>
                <a:gdLst>
                  <a:gd name="connsiteX0" fmla="*/ 121038 w 1371768"/>
                  <a:gd name="connsiteY0" fmla="*/ 121038 h 887615"/>
                  <a:gd name="connsiteX1" fmla="*/ 1250731 w 1371768"/>
                  <a:gd name="connsiteY1" fmla="*/ 121038 h 887615"/>
                  <a:gd name="connsiteX2" fmla="*/ 1250731 w 1371768"/>
                  <a:gd name="connsiteY2" fmla="*/ 766577 h 887615"/>
                  <a:gd name="connsiteX3" fmla="*/ 121038 w 1371768"/>
                  <a:gd name="connsiteY3" fmla="*/ 766577 h 887615"/>
                  <a:gd name="connsiteX4" fmla="*/ 121038 w 1371768"/>
                  <a:gd name="connsiteY4" fmla="*/ 121038 h 887615"/>
                  <a:gd name="connsiteX5" fmla="*/ 0 w 1371768"/>
                  <a:gd name="connsiteY5" fmla="*/ 887615 h 887615"/>
                  <a:gd name="connsiteX6" fmla="*/ 1371769 w 1371768"/>
                  <a:gd name="connsiteY6" fmla="*/ 887615 h 887615"/>
                  <a:gd name="connsiteX7" fmla="*/ 1371769 w 1371768"/>
                  <a:gd name="connsiteY7" fmla="*/ 0 h 887615"/>
                  <a:gd name="connsiteX8" fmla="*/ 0 w 1371768"/>
                  <a:gd name="connsiteY8" fmla="*/ 0 h 887615"/>
                  <a:gd name="connsiteX9" fmla="*/ 0 w 1371768"/>
                  <a:gd name="connsiteY9" fmla="*/ 887615 h 88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768" h="887615">
                    <a:moveTo>
                      <a:pt x="121038" y="121038"/>
                    </a:moveTo>
                    <a:lnTo>
                      <a:pt x="1250731" y="121038"/>
                    </a:lnTo>
                    <a:lnTo>
                      <a:pt x="1250731" y="766577"/>
                    </a:lnTo>
                    <a:lnTo>
                      <a:pt x="121038" y="766577"/>
                    </a:lnTo>
                    <a:lnTo>
                      <a:pt x="121038" y="121038"/>
                    </a:lnTo>
                    <a:close/>
                    <a:moveTo>
                      <a:pt x="0" y="887615"/>
                    </a:moveTo>
                    <a:lnTo>
                      <a:pt x="1371769" y="887615"/>
                    </a:lnTo>
                    <a:lnTo>
                      <a:pt x="1371769" y="0"/>
                    </a:lnTo>
                    <a:lnTo>
                      <a:pt x="0" y="0"/>
                    </a:lnTo>
                    <a:lnTo>
                      <a:pt x="0" y="887615"/>
                    </a:lnTo>
                    <a:close/>
                  </a:path>
                </a:pathLst>
              </a:custGeom>
              <a:grpFill/>
              <a:ln w="20141"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628A7140-DB75-490F-93F3-7A3FB705DFFC}"/>
                  </a:ext>
                </a:extLst>
              </p:cNvPr>
              <p:cNvSpPr/>
              <p:nvPr/>
            </p:nvSpPr>
            <p:spPr>
              <a:xfrm>
                <a:off x="-4036439" y="3790975"/>
                <a:ext cx="121038" cy="242076"/>
              </a:xfrm>
              <a:custGeom>
                <a:avLst/>
                <a:gdLst>
                  <a:gd name="connsiteX0" fmla="*/ 60519 w 121038"/>
                  <a:gd name="connsiteY0" fmla="*/ 242077 h 242076"/>
                  <a:gd name="connsiteX1" fmla="*/ 121038 w 121038"/>
                  <a:gd name="connsiteY1" fmla="*/ 181558 h 242076"/>
                  <a:gd name="connsiteX2" fmla="*/ 121038 w 121038"/>
                  <a:gd name="connsiteY2" fmla="*/ 60519 h 242076"/>
                  <a:gd name="connsiteX3" fmla="*/ 60519 w 121038"/>
                  <a:gd name="connsiteY3" fmla="*/ 0 h 242076"/>
                  <a:gd name="connsiteX4" fmla="*/ 0 w 121038"/>
                  <a:gd name="connsiteY4" fmla="*/ 60519 h 242076"/>
                  <a:gd name="connsiteX5" fmla="*/ 0 w 121038"/>
                  <a:gd name="connsiteY5" fmla="*/ 181558 h 242076"/>
                  <a:gd name="connsiteX6" fmla="*/ 60519 w 121038"/>
                  <a:gd name="connsiteY6" fmla="*/ 242077 h 24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38" h="242076">
                    <a:moveTo>
                      <a:pt x="60519" y="242077"/>
                    </a:moveTo>
                    <a:cubicBezTo>
                      <a:pt x="94813" y="242077"/>
                      <a:pt x="121038" y="215852"/>
                      <a:pt x="121038" y="181558"/>
                    </a:cubicBezTo>
                    <a:lnTo>
                      <a:pt x="121038" y="60519"/>
                    </a:lnTo>
                    <a:cubicBezTo>
                      <a:pt x="121038" y="26225"/>
                      <a:pt x="94813" y="0"/>
                      <a:pt x="60519" y="0"/>
                    </a:cubicBezTo>
                    <a:cubicBezTo>
                      <a:pt x="26225" y="0"/>
                      <a:pt x="0" y="26225"/>
                      <a:pt x="0" y="60519"/>
                    </a:cubicBezTo>
                    <a:lnTo>
                      <a:pt x="0" y="181558"/>
                    </a:lnTo>
                    <a:cubicBezTo>
                      <a:pt x="0" y="215852"/>
                      <a:pt x="26225" y="242077"/>
                      <a:pt x="60519" y="242077"/>
                    </a:cubicBezTo>
                    <a:close/>
                  </a:path>
                </a:pathLst>
              </a:custGeom>
              <a:grpFill/>
              <a:ln w="20141"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906B1ADD-DFA1-4678-BAB8-8A767D24305B}"/>
                  </a:ext>
                </a:extLst>
              </p:cNvPr>
              <p:cNvSpPr/>
              <p:nvPr/>
            </p:nvSpPr>
            <p:spPr>
              <a:xfrm>
                <a:off x="-5045092" y="3912013"/>
                <a:ext cx="1371768" cy="282423"/>
              </a:xfrm>
              <a:custGeom>
                <a:avLst/>
                <a:gdLst>
                  <a:gd name="connsiteX0" fmla="*/ 1210384 w 1371768"/>
                  <a:gd name="connsiteY0" fmla="*/ 0 h 282423"/>
                  <a:gd name="connsiteX1" fmla="*/ 1210384 w 1371768"/>
                  <a:gd name="connsiteY1" fmla="*/ 60519 h 282423"/>
                  <a:gd name="connsiteX2" fmla="*/ 1069173 w 1371768"/>
                  <a:gd name="connsiteY2" fmla="*/ 201731 h 282423"/>
                  <a:gd name="connsiteX3" fmla="*/ 927961 w 1371768"/>
                  <a:gd name="connsiteY3" fmla="*/ 60519 h 282423"/>
                  <a:gd name="connsiteX4" fmla="*/ 927961 w 1371768"/>
                  <a:gd name="connsiteY4" fmla="*/ 0 h 282423"/>
                  <a:gd name="connsiteX5" fmla="*/ 443808 w 1371768"/>
                  <a:gd name="connsiteY5" fmla="*/ 0 h 282423"/>
                  <a:gd name="connsiteX6" fmla="*/ 443808 w 1371768"/>
                  <a:gd name="connsiteY6" fmla="*/ 60519 h 282423"/>
                  <a:gd name="connsiteX7" fmla="*/ 302596 w 1371768"/>
                  <a:gd name="connsiteY7" fmla="*/ 201731 h 282423"/>
                  <a:gd name="connsiteX8" fmla="*/ 161385 w 1371768"/>
                  <a:gd name="connsiteY8" fmla="*/ 60519 h 282423"/>
                  <a:gd name="connsiteX9" fmla="*/ 161385 w 1371768"/>
                  <a:gd name="connsiteY9" fmla="*/ 0 h 282423"/>
                  <a:gd name="connsiteX10" fmla="*/ 0 w 1371768"/>
                  <a:gd name="connsiteY10" fmla="*/ 0 h 282423"/>
                  <a:gd name="connsiteX11" fmla="*/ 0 w 1371768"/>
                  <a:gd name="connsiteY11" fmla="*/ 282423 h 282423"/>
                  <a:gd name="connsiteX12" fmla="*/ 1371769 w 1371768"/>
                  <a:gd name="connsiteY12" fmla="*/ 282423 h 282423"/>
                  <a:gd name="connsiteX13" fmla="*/ 1371769 w 1371768"/>
                  <a:gd name="connsiteY13" fmla="*/ 0 h 282423"/>
                  <a:gd name="connsiteX14" fmla="*/ 1210384 w 1371768"/>
                  <a:gd name="connsiteY14" fmla="*/ 0 h 282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71768" h="282423">
                    <a:moveTo>
                      <a:pt x="1210384" y="0"/>
                    </a:moveTo>
                    <a:lnTo>
                      <a:pt x="1210384" y="60519"/>
                    </a:lnTo>
                    <a:cubicBezTo>
                      <a:pt x="1210384" y="139194"/>
                      <a:pt x="1147848" y="201731"/>
                      <a:pt x="1069173" y="201731"/>
                    </a:cubicBezTo>
                    <a:cubicBezTo>
                      <a:pt x="990498" y="201731"/>
                      <a:pt x="927961" y="139194"/>
                      <a:pt x="927961" y="60519"/>
                    </a:cubicBezTo>
                    <a:lnTo>
                      <a:pt x="927961" y="0"/>
                    </a:lnTo>
                    <a:lnTo>
                      <a:pt x="443808" y="0"/>
                    </a:lnTo>
                    <a:lnTo>
                      <a:pt x="443808" y="60519"/>
                    </a:lnTo>
                    <a:cubicBezTo>
                      <a:pt x="443808" y="139194"/>
                      <a:pt x="381271" y="201731"/>
                      <a:pt x="302596" y="201731"/>
                    </a:cubicBezTo>
                    <a:cubicBezTo>
                      <a:pt x="223921" y="201731"/>
                      <a:pt x="161385" y="139194"/>
                      <a:pt x="161385" y="60519"/>
                    </a:cubicBezTo>
                    <a:lnTo>
                      <a:pt x="161385" y="0"/>
                    </a:lnTo>
                    <a:lnTo>
                      <a:pt x="0" y="0"/>
                    </a:lnTo>
                    <a:lnTo>
                      <a:pt x="0" y="282423"/>
                    </a:lnTo>
                    <a:lnTo>
                      <a:pt x="1371769" y="282423"/>
                    </a:lnTo>
                    <a:lnTo>
                      <a:pt x="1371769" y="0"/>
                    </a:lnTo>
                    <a:lnTo>
                      <a:pt x="1210384" y="0"/>
                    </a:lnTo>
                    <a:close/>
                  </a:path>
                </a:pathLst>
              </a:custGeom>
              <a:grpFill/>
              <a:ln w="20141" cap="flat">
                <a:noFill/>
                <a:prstDash val="solid"/>
                <a:miter/>
              </a:ln>
            </p:spPr>
            <p:txBody>
              <a:bodyPr rtlCol="0" anchor="ctr"/>
              <a:lstStyle/>
              <a:p>
                <a:endParaRPr lang="en-GB"/>
              </a:p>
            </p:txBody>
          </p:sp>
        </p:grpSp>
      </p:grpSp>
      <p:grpSp>
        <p:nvGrpSpPr>
          <p:cNvPr id="171" name="Group 170">
            <a:extLst>
              <a:ext uri="{FF2B5EF4-FFF2-40B4-BE49-F238E27FC236}">
                <a16:creationId xmlns:a16="http://schemas.microsoft.com/office/drawing/2014/main" id="{E0185B53-59C1-4E68-97E6-C706107205EC}"/>
              </a:ext>
            </a:extLst>
          </p:cNvPr>
          <p:cNvGrpSpPr/>
          <p:nvPr/>
        </p:nvGrpSpPr>
        <p:grpSpPr>
          <a:xfrm>
            <a:off x="807427" y="4927247"/>
            <a:ext cx="1861788" cy="1861788"/>
            <a:chOff x="-5410200" y="3602093"/>
            <a:chExt cx="3016310" cy="3016310"/>
          </a:xfrm>
        </p:grpSpPr>
        <p:pic>
          <p:nvPicPr>
            <p:cNvPr id="172" name="Graphic 171" descr="Flip calendar with solid fill">
              <a:extLst>
                <a:ext uri="{FF2B5EF4-FFF2-40B4-BE49-F238E27FC236}">
                  <a16:creationId xmlns:a16="http://schemas.microsoft.com/office/drawing/2014/main" id="{34EA2160-6AB0-4D7D-8A05-426D900D817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10200" y="3602093"/>
              <a:ext cx="3016310" cy="3016310"/>
            </a:xfrm>
            <a:prstGeom prst="rect">
              <a:avLst/>
            </a:prstGeom>
          </p:spPr>
        </p:pic>
        <p:pic>
          <p:nvPicPr>
            <p:cNvPr id="174" name="Picture 173" descr="Icon&#10;&#10;Description automatically generated">
              <a:extLst>
                <a:ext uri="{FF2B5EF4-FFF2-40B4-BE49-F238E27FC236}">
                  <a16:creationId xmlns:a16="http://schemas.microsoft.com/office/drawing/2014/main" id="{72EFE148-8BEA-444F-BC4A-83533B24FB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44966" y="4921568"/>
              <a:ext cx="1092352" cy="1092352"/>
            </a:xfrm>
            <a:prstGeom prst="rect">
              <a:avLst/>
            </a:prstGeom>
          </p:spPr>
        </p:pic>
      </p:grpSp>
      <p:sp>
        <p:nvSpPr>
          <p:cNvPr id="176" name="TextBox 175">
            <a:extLst>
              <a:ext uri="{FF2B5EF4-FFF2-40B4-BE49-F238E27FC236}">
                <a16:creationId xmlns:a16="http://schemas.microsoft.com/office/drawing/2014/main" id="{4D5F7841-8F46-4616-8A1B-BA4B765013E6}"/>
              </a:ext>
            </a:extLst>
          </p:cNvPr>
          <p:cNvSpPr txBox="1"/>
          <p:nvPr/>
        </p:nvSpPr>
        <p:spPr>
          <a:xfrm>
            <a:off x="877893" y="6562339"/>
            <a:ext cx="1657620" cy="369332"/>
          </a:xfrm>
          <a:prstGeom prst="rect">
            <a:avLst/>
          </a:prstGeom>
          <a:noFill/>
        </p:spPr>
        <p:txBody>
          <a:bodyPr wrap="square">
            <a:spAutoFit/>
          </a:bodyPr>
          <a:lstStyle/>
          <a:p>
            <a:pPr algn="ctr"/>
            <a:r>
              <a:rPr lang="en-US" dirty="0">
                <a:solidFill>
                  <a:srgbClr val="B00067"/>
                </a:solidFill>
              </a:rPr>
              <a:t>Diwali</a:t>
            </a:r>
          </a:p>
        </p:txBody>
      </p:sp>
      <p:grpSp>
        <p:nvGrpSpPr>
          <p:cNvPr id="184" name="Group 183">
            <a:extLst>
              <a:ext uri="{FF2B5EF4-FFF2-40B4-BE49-F238E27FC236}">
                <a16:creationId xmlns:a16="http://schemas.microsoft.com/office/drawing/2014/main" id="{6FBF95DE-6209-452E-99FC-372B9AD93349}"/>
              </a:ext>
            </a:extLst>
          </p:cNvPr>
          <p:cNvGrpSpPr/>
          <p:nvPr/>
        </p:nvGrpSpPr>
        <p:grpSpPr>
          <a:xfrm>
            <a:off x="4376901" y="2954422"/>
            <a:ext cx="1765297" cy="1765297"/>
            <a:chOff x="7175654" y="2689972"/>
            <a:chExt cx="914400" cy="914400"/>
          </a:xfrm>
        </p:grpSpPr>
        <p:pic>
          <p:nvPicPr>
            <p:cNvPr id="196" name="Graphic 195" descr="User with solid fill">
              <a:extLst>
                <a:ext uri="{FF2B5EF4-FFF2-40B4-BE49-F238E27FC236}">
                  <a16:creationId xmlns:a16="http://schemas.microsoft.com/office/drawing/2014/main" id="{3E9AB5B0-70E7-4AB9-A8C2-9539A361F43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175654" y="2689972"/>
              <a:ext cx="914400" cy="914400"/>
            </a:xfrm>
            <a:prstGeom prst="rect">
              <a:avLst/>
            </a:prstGeom>
          </p:spPr>
        </p:pic>
        <p:pic>
          <p:nvPicPr>
            <p:cNvPr id="197" name="Graphic 196">
              <a:extLst>
                <a:ext uri="{FF2B5EF4-FFF2-40B4-BE49-F238E27FC236}">
                  <a16:creationId xmlns:a16="http://schemas.microsoft.com/office/drawing/2014/main" id="{DAB1E510-34D4-4877-A69E-326265EB165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468963" y="3162412"/>
              <a:ext cx="296669" cy="305836"/>
            </a:xfrm>
            <a:prstGeom prst="rect">
              <a:avLst/>
            </a:prstGeom>
          </p:spPr>
        </p:pic>
      </p:grpSp>
      <p:grpSp>
        <p:nvGrpSpPr>
          <p:cNvPr id="198" name="Group 197">
            <a:extLst>
              <a:ext uri="{FF2B5EF4-FFF2-40B4-BE49-F238E27FC236}">
                <a16:creationId xmlns:a16="http://schemas.microsoft.com/office/drawing/2014/main" id="{D4703A04-E6F5-496C-8B9A-7859A3830A5D}"/>
              </a:ext>
            </a:extLst>
          </p:cNvPr>
          <p:cNvGrpSpPr/>
          <p:nvPr/>
        </p:nvGrpSpPr>
        <p:grpSpPr>
          <a:xfrm>
            <a:off x="2632857" y="4546594"/>
            <a:ext cx="1714384" cy="788269"/>
            <a:chOff x="4145424" y="5555913"/>
            <a:chExt cx="2158554" cy="992498"/>
          </a:xfrm>
        </p:grpSpPr>
        <p:grpSp>
          <p:nvGrpSpPr>
            <p:cNvPr id="199" name="Group 198">
              <a:extLst>
                <a:ext uri="{FF2B5EF4-FFF2-40B4-BE49-F238E27FC236}">
                  <a16:creationId xmlns:a16="http://schemas.microsoft.com/office/drawing/2014/main" id="{207791BE-8ED2-493C-B743-D99391EB336B}"/>
                </a:ext>
              </a:extLst>
            </p:cNvPr>
            <p:cNvGrpSpPr/>
            <p:nvPr/>
          </p:nvGrpSpPr>
          <p:grpSpPr>
            <a:xfrm>
              <a:off x="4145424" y="6027197"/>
              <a:ext cx="486795" cy="517220"/>
              <a:chOff x="-5356564" y="3670955"/>
              <a:chExt cx="609600" cy="647700"/>
            </a:xfrm>
          </p:grpSpPr>
          <p:sp>
            <p:nvSpPr>
              <p:cNvPr id="209" name="Freeform: Shape 208">
                <a:extLst>
                  <a:ext uri="{FF2B5EF4-FFF2-40B4-BE49-F238E27FC236}">
                    <a16:creationId xmlns:a16="http://schemas.microsoft.com/office/drawing/2014/main" id="{128FB6EA-16CF-433C-8970-B304ECF12CE2}"/>
                  </a:ext>
                </a:extLst>
              </p:cNvPr>
              <p:cNvSpPr/>
              <p:nvPr/>
            </p:nvSpPr>
            <p:spPr>
              <a:xfrm>
                <a:off x="-5204164" y="367095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B00067"/>
              </a:solidFill>
              <a:ln w="9525" cap="flat">
                <a:noFill/>
                <a:prstDash val="solid"/>
                <a:miter/>
              </a:ln>
            </p:spPr>
            <p:txBody>
              <a:bodyPr rtlCol="0" anchor="ctr"/>
              <a:lstStyle/>
              <a:p>
                <a:endParaRPr lang="en-GB"/>
              </a:p>
            </p:txBody>
          </p:sp>
          <p:sp>
            <p:nvSpPr>
              <p:cNvPr id="210" name="Freeform: Shape 209">
                <a:extLst>
                  <a:ext uri="{FF2B5EF4-FFF2-40B4-BE49-F238E27FC236}">
                    <a16:creationId xmlns:a16="http://schemas.microsoft.com/office/drawing/2014/main" id="{0B769B36-EC5C-4050-97DE-909F9C2EC365}"/>
                  </a:ext>
                </a:extLst>
              </p:cNvPr>
              <p:cNvSpPr/>
              <p:nvPr/>
            </p:nvSpPr>
            <p:spPr>
              <a:xfrm>
                <a:off x="-5356564" y="4013855"/>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B00067"/>
              </a:solidFill>
              <a:ln w="9525" cap="flat">
                <a:noFill/>
                <a:prstDash val="solid"/>
                <a:miter/>
              </a:ln>
            </p:spPr>
            <p:txBody>
              <a:bodyPr rtlCol="0" anchor="ctr"/>
              <a:lstStyle/>
              <a:p>
                <a:endParaRPr lang="en-GB"/>
              </a:p>
            </p:txBody>
          </p:sp>
        </p:grpSp>
        <p:grpSp>
          <p:nvGrpSpPr>
            <p:cNvPr id="200" name="Group 199">
              <a:extLst>
                <a:ext uri="{FF2B5EF4-FFF2-40B4-BE49-F238E27FC236}">
                  <a16:creationId xmlns:a16="http://schemas.microsoft.com/office/drawing/2014/main" id="{8C273FB2-2442-4B15-A4A5-E6C5B4429ABC}"/>
                </a:ext>
              </a:extLst>
            </p:cNvPr>
            <p:cNvGrpSpPr/>
            <p:nvPr/>
          </p:nvGrpSpPr>
          <p:grpSpPr>
            <a:xfrm>
              <a:off x="4456554" y="5896717"/>
              <a:ext cx="609600" cy="647700"/>
              <a:chOff x="-5356564" y="3670955"/>
              <a:chExt cx="609600" cy="647700"/>
            </a:xfrm>
          </p:grpSpPr>
          <p:sp>
            <p:nvSpPr>
              <p:cNvPr id="207" name="Freeform: Shape 206">
                <a:extLst>
                  <a:ext uri="{FF2B5EF4-FFF2-40B4-BE49-F238E27FC236}">
                    <a16:creationId xmlns:a16="http://schemas.microsoft.com/office/drawing/2014/main" id="{BA548902-D8F1-4E86-B93B-050655548CB8}"/>
                  </a:ext>
                </a:extLst>
              </p:cNvPr>
              <p:cNvSpPr/>
              <p:nvPr/>
            </p:nvSpPr>
            <p:spPr>
              <a:xfrm>
                <a:off x="-5204164" y="367095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B00067"/>
              </a:solidFill>
              <a:ln w="9525" cap="flat">
                <a:noFill/>
                <a:prstDash val="solid"/>
                <a:miter/>
              </a:ln>
            </p:spPr>
            <p:txBody>
              <a:bodyPr rtlCol="0" anchor="ctr"/>
              <a:lstStyle/>
              <a:p>
                <a:endParaRPr lang="en-GB"/>
              </a:p>
            </p:txBody>
          </p:sp>
          <p:sp>
            <p:nvSpPr>
              <p:cNvPr id="208" name="Freeform: Shape 207">
                <a:extLst>
                  <a:ext uri="{FF2B5EF4-FFF2-40B4-BE49-F238E27FC236}">
                    <a16:creationId xmlns:a16="http://schemas.microsoft.com/office/drawing/2014/main" id="{611683ED-8CC5-4F73-9F6E-5C288C32D4CB}"/>
                  </a:ext>
                </a:extLst>
              </p:cNvPr>
              <p:cNvSpPr/>
              <p:nvPr/>
            </p:nvSpPr>
            <p:spPr>
              <a:xfrm>
                <a:off x="-5356564" y="4013855"/>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B00067"/>
              </a:solidFill>
              <a:ln w="9525" cap="flat">
                <a:noFill/>
                <a:prstDash val="solid"/>
                <a:miter/>
              </a:ln>
            </p:spPr>
            <p:txBody>
              <a:bodyPr rtlCol="0" anchor="ctr"/>
              <a:lstStyle/>
              <a:p>
                <a:endParaRPr lang="en-GB"/>
              </a:p>
            </p:txBody>
          </p:sp>
        </p:grpSp>
        <p:grpSp>
          <p:nvGrpSpPr>
            <p:cNvPr id="201" name="Group 200">
              <a:extLst>
                <a:ext uri="{FF2B5EF4-FFF2-40B4-BE49-F238E27FC236}">
                  <a16:creationId xmlns:a16="http://schemas.microsoft.com/office/drawing/2014/main" id="{1FEAE852-8428-4B5F-968A-42962BB07B7C}"/>
                </a:ext>
              </a:extLst>
            </p:cNvPr>
            <p:cNvGrpSpPr/>
            <p:nvPr/>
          </p:nvGrpSpPr>
          <p:grpSpPr>
            <a:xfrm>
              <a:off x="4863933" y="5738793"/>
              <a:ext cx="758234" cy="805624"/>
              <a:chOff x="-5356564" y="3670955"/>
              <a:chExt cx="609600" cy="647700"/>
            </a:xfrm>
          </p:grpSpPr>
          <p:sp>
            <p:nvSpPr>
              <p:cNvPr id="205" name="Freeform: Shape 204">
                <a:extLst>
                  <a:ext uri="{FF2B5EF4-FFF2-40B4-BE49-F238E27FC236}">
                    <a16:creationId xmlns:a16="http://schemas.microsoft.com/office/drawing/2014/main" id="{E4231773-613E-4582-8C30-ECB25995463F}"/>
                  </a:ext>
                </a:extLst>
              </p:cNvPr>
              <p:cNvSpPr/>
              <p:nvPr/>
            </p:nvSpPr>
            <p:spPr>
              <a:xfrm>
                <a:off x="-5204164" y="367095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B00067"/>
              </a:solidFill>
              <a:ln w="9525" cap="flat">
                <a:noFill/>
                <a:prstDash val="solid"/>
                <a:miter/>
              </a:ln>
            </p:spPr>
            <p:txBody>
              <a:bodyPr rtlCol="0" anchor="ctr"/>
              <a:lstStyle/>
              <a:p>
                <a:endParaRPr lang="en-GB"/>
              </a:p>
            </p:txBody>
          </p:sp>
          <p:sp>
            <p:nvSpPr>
              <p:cNvPr id="206" name="Freeform: Shape 205">
                <a:extLst>
                  <a:ext uri="{FF2B5EF4-FFF2-40B4-BE49-F238E27FC236}">
                    <a16:creationId xmlns:a16="http://schemas.microsoft.com/office/drawing/2014/main" id="{EF8A5A4A-5800-4AC1-9C1F-8F5F217A2D35}"/>
                  </a:ext>
                </a:extLst>
              </p:cNvPr>
              <p:cNvSpPr/>
              <p:nvPr/>
            </p:nvSpPr>
            <p:spPr>
              <a:xfrm>
                <a:off x="-5356564" y="4013855"/>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B00067"/>
              </a:solidFill>
              <a:ln w="9525" cap="flat">
                <a:noFill/>
                <a:prstDash val="solid"/>
                <a:miter/>
              </a:ln>
            </p:spPr>
            <p:txBody>
              <a:bodyPr rtlCol="0" anchor="ctr"/>
              <a:lstStyle/>
              <a:p>
                <a:endParaRPr lang="en-GB"/>
              </a:p>
            </p:txBody>
          </p:sp>
        </p:grpSp>
        <p:grpSp>
          <p:nvGrpSpPr>
            <p:cNvPr id="202" name="Group 201">
              <a:extLst>
                <a:ext uri="{FF2B5EF4-FFF2-40B4-BE49-F238E27FC236}">
                  <a16:creationId xmlns:a16="http://schemas.microsoft.com/office/drawing/2014/main" id="{7E3C88F8-5B08-48A6-804D-1F7B6668FBA4}"/>
                </a:ext>
              </a:extLst>
            </p:cNvPr>
            <p:cNvGrpSpPr/>
            <p:nvPr/>
          </p:nvGrpSpPr>
          <p:grpSpPr>
            <a:xfrm>
              <a:off x="5369862" y="5555913"/>
              <a:ext cx="934116" cy="992498"/>
              <a:chOff x="-5356564" y="3670955"/>
              <a:chExt cx="609600" cy="647700"/>
            </a:xfrm>
          </p:grpSpPr>
          <p:sp>
            <p:nvSpPr>
              <p:cNvPr id="203" name="Freeform: Shape 202">
                <a:extLst>
                  <a:ext uri="{FF2B5EF4-FFF2-40B4-BE49-F238E27FC236}">
                    <a16:creationId xmlns:a16="http://schemas.microsoft.com/office/drawing/2014/main" id="{32F06078-456D-45C8-B6D5-BD0B969CD03A}"/>
                  </a:ext>
                </a:extLst>
              </p:cNvPr>
              <p:cNvSpPr/>
              <p:nvPr/>
            </p:nvSpPr>
            <p:spPr>
              <a:xfrm>
                <a:off x="-5204164" y="3670955"/>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B00067"/>
              </a:solidFill>
              <a:ln w="9525" cap="flat">
                <a:noFill/>
                <a:prstDash val="solid"/>
                <a:miter/>
              </a:ln>
            </p:spPr>
            <p:txBody>
              <a:bodyPr rtlCol="0" anchor="ctr"/>
              <a:lstStyle/>
              <a:p>
                <a:endParaRPr lang="en-GB"/>
              </a:p>
            </p:txBody>
          </p:sp>
          <p:sp>
            <p:nvSpPr>
              <p:cNvPr id="204" name="Freeform: Shape 203">
                <a:extLst>
                  <a:ext uri="{FF2B5EF4-FFF2-40B4-BE49-F238E27FC236}">
                    <a16:creationId xmlns:a16="http://schemas.microsoft.com/office/drawing/2014/main" id="{137CD734-E681-4938-BC83-2492F2615D54}"/>
                  </a:ext>
                </a:extLst>
              </p:cNvPr>
              <p:cNvSpPr/>
              <p:nvPr/>
            </p:nvSpPr>
            <p:spPr>
              <a:xfrm>
                <a:off x="-5356564" y="4013855"/>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B00067"/>
              </a:solidFill>
              <a:ln w="9525"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2479471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5: How does the teaching of the </a:t>
            </a:r>
            <a:br>
              <a:rPr lang="en-US" sz="2800" dirty="0"/>
            </a:br>
            <a:r>
              <a:rPr lang="en-US" sz="2800" dirty="0"/>
              <a:t>gurus move Sikhs from dark to light?</a:t>
            </a:r>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4D136A"/>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6" y="467421"/>
            <a:ext cx="2005861" cy="461665"/>
          </a:xfrm>
          <a:prstGeom prst="rect">
            <a:avLst/>
          </a:prstGeom>
          <a:solidFill>
            <a:schemeClr val="bg1"/>
          </a:solidFill>
          <a:ln w="28575">
            <a:solidFill>
              <a:srgbClr val="4D136A"/>
            </a:solidFill>
          </a:ln>
        </p:spPr>
        <p:txBody>
          <a:bodyPr wrap="square" rtlCol="0">
            <a:spAutoFit/>
          </a:bodyPr>
          <a:lstStyle/>
          <a:p>
            <a:r>
              <a:rPr lang="en-US" sz="1200" dirty="0"/>
              <a:t>I know the meaning of ‘Guru’ and the purpose of a Guru</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524450" y="1997313"/>
            <a:ext cx="1275745" cy="1015663"/>
          </a:xfrm>
          <a:prstGeom prst="rect">
            <a:avLst/>
          </a:prstGeom>
          <a:solidFill>
            <a:schemeClr val="bg1"/>
          </a:solidFill>
          <a:ln w="28575">
            <a:solidFill>
              <a:srgbClr val="4D136A"/>
            </a:solidFill>
          </a:ln>
        </p:spPr>
        <p:txBody>
          <a:bodyPr wrap="square" rtlCol="0">
            <a:spAutoFit/>
          </a:bodyPr>
          <a:lstStyle/>
          <a:p>
            <a:r>
              <a:rPr lang="en-US" sz="1200" dirty="0"/>
              <a:t>I make links between the stories of Guru Nanak and what Sikhs might learn</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38554"/>
          </a:xfrm>
          <a:prstGeom prst="rect">
            <a:avLst/>
          </a:prstGeom>
          <a:solidFill>
            <a:srgbClr val="4D136A"/>
          </a:solidFill>
          <a:ln>
            <a:solidFill>
              <a:srgbClr val="4D136A"/>
            </a:solidFill>
          </a:ln>
        </p:spPr>
        <p:txBody>
          <a:bodyPr wrap="square">
            <a:spAutoFit/>
          </a:bodyPr>
          <a:lstStyle/>
          <a:p>
            <a:pPr algn="ctr"/>
            <a:r>
              <a:rPr lang="en-US" sz="1600" b="1" i="0" u="none" strike="noStrike" noProof="0" dirty="0">
                <a:solidFill>
                  <a:schemeClr val="bg1"/>
                </a:solidFill>
              </a:rPr>
              <a:t>How does the teaching of the gurus move Sikhs from dark to light?</a:t>
            </a:r>
            <a:endParaRPr lang="en-GB" sz="16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135725"/>
            <a:ext cx="1959349" cy="461665"/>
          </a:xfrm>
          <a:prstGeom prst="rect">
            <a:avLst/>
          </a:prstGeom>
          <a:solidFill>
            <a:schemeClr val="bg1"/>
          </a:solidFill>
          <a:ln w="28575">
            <a:solidFill>
              <a:srgbClr val="4D136A"/>
            </a:solidFill>
          </a:ln>
        </p:spPr>
        <p:txBody>
          <a:bodyPr wrap="square" rtlCol="0">
            <a:spAutoFit/>
          </a:bodyPr>
          <a:lstStyle/>
          <a:p>
            <a:r>
              <a:rPr lang="en-US" sz="1200" dirty="0"/>
              <a:t>I make connections with other faiths and worldviews</a:t>
            </a:r>
            <a:endParaRPr lang="en-GB" sz="1200" dirty="0"/>
          </a:p>
        </p:txBody>
      </p:sp>
      <p:sp>
        <p:nvSpPr>
          <p:cNvPr id="40" name="TextBox 39">
            <a:extLst>
              <a:ext uri="{FF2B5EF4-FFF2-40B4-BE49-F238E27FC236}">
                <a16:creationId xmlns:a16="http://schemas.microsoft.com/office/drawing/2014/main" id="{3D0D8843-7B68-4602-9950-3EF8561C8E9C}"/>
              </a:ext>
            </a:extLst>
          </p:cNvPr>
          <p:cNvSpPr txBox="1"/>
          <p:nvPr/>
        </p:nvSpPr>
        <p:spPr>
          <a:xfrm>
            <a:off x="4866703" y="3991142"/>
            <a:ext cx="1969967" cy="646331"/>
          </a:xfrm>
          <a:prstGeom prst="rect">
            <a:avLst/>
          </a:prstGeom>
          <a:solidFill>
            <a:schemeClr val="bg1"/>
          </a:solidFill>
          <a:ln w="28575">
            <a:solidFill>
              <a:srgbClr val="4D136A"/>
            </a:solidFill>
          </a:ln>
        </p:spPr>
        <p:txBody>
          <a:bodyPr wrap="square" rtlCol="0">
            <a:spAutoFit/>
          </a:bodyPr>
          <a:lstStyle/>
          <a:p>
            <a:r>
              <a:rPr lang="en-US" sz="1200" dirty="0"/>
              <a:t>I understand the significance of </a:t>
            </a:r>
            <a:r>
              <a:rPr lang="en-US" sz="1200" dirty="0" err="1"/>
              <a:t>Ik</a:t>
            </a:r>
            <a:r>
              <a:rPr lang="en-US" sz="1200" dirty="0"/>
              <a:t> Onkar as representing the Sikh belief in one God.</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52680" y="391221"/>
            <a:ext cx="2185676" cy="830997"/>
          </a:xfrm>
          <a:prstGeom prst="rect">
            <a:avLst/>
          </a:prstGeom>
          <a:solidFill>
            <a:schemeClr val="bg1"/>
          </a:solidFill>
          <a:ln w="28575">
            <a:solidFill>
              <a:srgbClr val="4D136A"/>
            </a:solidFill>
          </a:ln>
        </p:spPr>
        <p:txBody>
          <a:bodyPr wrap="square" rtlCol="0">
            <a:spAutoFit/>
          </a:bodyPr>
          <a:lstStyle/>
          <a:p>
            <a:r>
              <a:rPr lang="en-US" sz="1200" dirty="0"/>
              <a:t>I can describe how  Sikhs show their beliefs  about God using the words of the </a:t>
            </a:r>
            <a:r>
              <a:rPr lang="en-US" sz="1200" dirty="0" err="1"/>
              <a:t>Mool</a:t>
            </a:r>
            <a:r>
              <a:rPr lang="en-US" sz="1200" dirty="0"/>
              <a:t> Mantar, or through the  </a:t>
            </a:r>
            <a:r>
              <a:rPr lang="en-US" sz="1200" dirty="0" err="1"/>
              <a:t>Ik</a:t>
            </a:r>
            <a:r>
              <a:rPr lang="en-US" sz="1200" dirty="0"/>
              <a:t> Onkar symbol</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1915605"/>
            <a:ext cx="1287061" cy="1015663"/>
          </a:xfrm>
          <a:prstGeom prst="rect">
            <a:avLst/>
          </a:prstGeom>
          <a:solidFill>
            <a:schemeClr val="bg1"/>
          </a:solidFill>
          <a:ln w="28575">
            <a:solidFill>
              <a:srgbClr val="4D136A"/>
            </a:solidFill>
          </a:ln>
        </p:spPr>
        <p:txBody>
          <a:bodyPr wrap="square" rtlCol="0">
            <a:spAutoFit/>
          </a:bodyPr>
          <a:lstStyle/>
          <a:p>
            <a:r>
              <a:rPr lang="en-US" sz="1200" dirty="0"/>
              <a:t>I can reflect on practices such as chanting and meditating that Sikhs perform</a:t>
            </a:r>
          </a:p>
        </p:txBody>
      </p:sp>
      <p:sp>
        <p:nvSpPr>
          <p:cNvPr id="45" name="TextBox 44">
            <a:extLst>
              <a:ext uri="{FF2B5EF4-FFF2-40B4-BE49-F238E27FC236}">
                <a16:creationId xmlns:a16="http://schemas.microsoft.com/office/drawing/2014/main" id="{FAE58973-458D-493D-A969-02060B6B5AE8}"/>
              </a:ext>
            </a:extLst>
          </p:cNvPr>
          <p:cNvSpPr txBox="1"/>
          <p:nvPr/>
        </p:nvSpPr>
        <p:spPr>
          <a:xfrm>
            <a:off x="87468" y="3930295"/>
            <a:ext cx="1903823" cy="646331"/>
          </a:xfrm>
          <a:prstGeom prst="rect">
            <a:avLst/>
          </a:prstGeom>
          <a:solidFill>
            <a:schemeClr val="bg1"/>
          </a:solidFill>
          <a:ln w="28575">
            <a:solidFill>
              <a:srgbClr val="4D136A"/>
            </a:solidFill>
          </a:ln>
        </p:spPr>
        <p:txBody>
          <a:bodyPr wrap="square" rtlCol="0">
            <a:spAutoFit/>
          </a:bodyPr>
          <a:lstStyle/>
          <a:p>
            <a:r>
              <a:rPr lang="en-US" sz="1200" dirty="0"/>
              <a:t>I describe how and why Sikhs show </a:t>
            </a:r>
            <a:r>
              <a:rPr lang="en-US" sz="1200" dirty="0" err="1"/>
              <a:t>Granth</a:t>
            </a:r>
            <a:r>
              <a:rPr lang="en-US" sz="1200" dirty="0"/>
              <a:t> the respect due to a living guru</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562262" y="383543"/>
            <a:ext cx="1770112" cy="646331"/>
          </a:xfrm>
          <a:prstGeom prst="rect">
            <a:avLst/>
          </a:prstGeom>
          <a:solidFill>
            <a:schemeClr val="bg1"/>
          </a:solidFill>
          <a:ln w="28575">
            <a:solidFill>
              <a:srgbClr val="4D136A"/>
            </a:solidFill>
          </a:ln>
        </p:spPr>
        <p:txBody>
          <a:bodyPr wrap="square" rtlCol="0">
            <a:spAutoFit/>
          </a:bodyPr>
          <a:lstStyle/>
          <a:p>
            <a:pPr algn="ctr"/>
            <a:r>
              <a:rPr lang="en-US" sz="1200" dirty="0"/>
              <a:t>I reflect on my personal response to the things that influence me</a:t>
            </a:r>
            <a:endParaRPr lang="en-GB" sz="1200" dirty="0"/>
          </a:p>
        </p:txBody>
      </p:sp>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2">
            <a:duotone>
              <a:prstClr val="black"/>
              <a:srgbClr val="4D136A">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1491702204"/>
              </p:ext>
            </p:extLst>
          </p:nvPr>
        </p:nvGraphicFramePr>
        <p:xfrm>
          <a:off x="520763" y="4659779"/>
          <a:ext cx="6462706" cy="4252822"/>
        </p:xfrm>
        <a:graphic>
          <a:graphicData uri="http://schemas.openxmlformats.org/drawingml/2006/table">
            <a:tbl>
              <a:tblPr firstRow="1" bandRow="1">
                <a:tableStyleId>{5C22544A-7EE6-4342-B048-85BDC9FD1C3A}</a:tableStyleId>
              </a:tblPr>
              <a:tblGrid>
                <a:gridCol w="1005840">
                  <a:extLst>
                    <a:ext uri="{9D8B030D-6E8A-4147-A177-3AD203B41FA5}">
                      <a16:colId xmlns:a16="http://schemas.microsoft.com/office/drawing/2014/main" val="1987430199"/>
                    </a:ext>
                  </a:extLst>
                </a:gridCol>
                <a:gridCol w="5456866">
                  <a:extLst>
                    <a:ext uri="{9D8B030D-6E8A-4147-A177-3AD203B41FA5}">
                      <a16:colId xmlns:a16="http://schemas.microsoft.com/office/drawing/2014/main" val="895931594"/>
                    </a:ext>
                  </a:extLst>
                </a:gridCol>
              </a:tblGrid>
              <a:tr h="406423">
                <a:tc>
                  <a:txBody>
                    <a:bodyPr/>
                    <a:lstStyle/>
                    <a:p>
                      <a:r>
                        <a:rPr lang="en-US" b="1" dirty="0" err="1">
                          <a:solidFill>
                            <a:sysClr val="windowText" lastClr="000000"/>
                          </a:solidFill>
                        </a:rPr>
                        <a:t>Sikhi</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chemeClr val="tx1"/>
                          </a:solidFill>
                        </a:rPr>
                        <a:t>Based on the belief in One God, the Sikh religion recognizes the equality of all human beings. Sikhism is a western term to describe this religion.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539174">
                <a:tc>
                  <a:txBody>
                    <a:bodyPr/>
                    <a:lstStyle/>
                    <a:p>
                      <a:r>
                        <a:rPr lang="en-US" b="1" dirty="0">
                          <a:solidFill>
                            <a:sysClr val="windowText" lastClr="000000"/>
                          </a:solidFill>
                        </a:rPr>
                        <a:t>Sikh</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t>Sikh (pronounced ‘seek’ in Britain but ‘sic’ is more accurate) means learner, disciple or follower of the Gurus.</a:t>
                      </a:r>
                      <a:endParaRPr lang="en-GB"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93784">
                <a:tc>
                  <a:txBody>
                    <a:bodyPr/>
                    <a:lstStyle/>
                    <a:p>
                      <a:r>
                        <a:rPr lang="en-US" b="1" dirty="0">
                          <a:solidFill>
                            <a:sysClr val="windowText" lastClr="000000"/>
                          </a:solidFill>
                        </a:rPr>
                        <a:t>Guru</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For Sikhs this term means a teacher who gives guidance from God. The word Guru is composed of two terms: GU means darkness and RU- means Light.  A guru is Human in form, divine (of God) in spirit. </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514018"/>
                  </a:ext>
                </a:extLst>
              </a:tr>
              <a:tr h="393784">
                <a:tc>
                  <a:txBody>
                    <a:bodyPr/>
                    <a:lstStyle/>
                    <a:p>
                      <a:r>
                        <a:rPr lang="en-US" b="1" dirty="0">
                          <a:solidFill>
                            <a:sysClr val="windowText" lastClr="000000"/>
                          </a:solidFill>
                        </a:rPr>
                        <a:t>Guru Nanak</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founder Guru of Sikhism regarded as the embodiment of Divine Light.</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2911568"/>
                  </a:ext>
                </a:extLst>
              </a:tr>
              <a:tr h="393784">
                <a:tc>
                  <a:txBody>
                    <a:bodyPr/>
                    <a:lstStyle/>
                    <a:p>
                      <a:r>
                        <a:rPr lang="en-US" b="1" dirty="0">
                          <a:solidFill>
                            <a:sysClr val="windowText" lastClr="000000"/>
                          </a:solidFill>
                        </a:rPr>
                        <a:t>Guru </a:t>
                      </a:r>
                      <a:r>
                        <a:rPr lang="en-US" b="1" dirty="0" err="1">
                          <a:solidFill>
                            <a:sysClr val="windowText" lastClr="000000"/>
                          </a:solidFill>
                        </a:rPr>
                        <a:t>Granth</a:t>
                      </a:r>
                      <a:r>
                        <a:rPr lang="en-US" b="1" dirty="0">
                          <a:solidFill>
                            <a:sysClr val="windowText" lastClr="000000"/>
                          </a:solidFill>
                        </a:rPr>
                        <a:t> Sahib</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t>The final Sikh Guru in the form of a book of hymns and prayers written by the gurus. Given the same respect as a living human Guru.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393784">
                <a:tc>
                  <a:txBody>
                    <a:bodyPr/>
                    <a:lstStyle/>
                    <a:p>
                      <a:r>
                        <a:rPr lang="en-US" b="1" dirty="0">
                          <a:solidFill>
                            <a:sysClr val="windowText" lastClr="000000"/>
                          </a:solidFill>
                        </a:rPr>
                        <a:t>Waheguru</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God has many names in Sikhism and Waheguru is probably the most important and most common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93784">
                <a:tc>
                  <a:txBody>
                    <a:bodyPr/>
                    <a:lstStyle/>
                    <a:p>
                      <a:r>
                        <a:rPr lang="en-US" b="1" dirty="0" err="1">
                          <a:solidFill>
                            <a:sysClr val="windowText" lastClr="000000"/>
                          </a:solidFill>
                        </a:rPr>
                        <a:t>Ik</a:t>
                      </a:r>
                      <a:r>
                        <a:rPr lang="en-US" b="1" dirty="0">
                          <a:solidFill>
                            <a:sysClr val="windowText" lastClr="000000"/>
                          </a:solidFill>
                        </a:rPr>
                        <a:t> Onkar</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fundamental </a:t>
                      </a:r>
                      <a:r>
                        <a:rPr lang="en-US" dirty="0" err="1">
                          <a:solidFill>
                            <a:sysClr val="windowText" lastClr="000000"/>
                          </a:solidFill>
                        </a:rPr>
                        <a:t>Sikhi</a:t>
                      </a:r>
                      <a:r>
                        <a:rPr lang="en-US" dirty="0">
                          <a:solidFill>
                            <a:sysClr val="windowText" lastClr="000000"/>
                          </a:solidFill>
                        </a:rPr>
                        <a:t> belief that, “There is only one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4870149"/>
                  </a:ext>
                </a:extLst>
              </a:tr>
              <a:tr h="393784">
                <a:tc>
                  <a:txBody>
                    <a:bodyPr/>
                    <a:lstStyle/>
                    <a:p>
                      <a:r>
                        <a:rPr lang="en-US" b="1" dirty="0">
                          <a:solidFill>
                            <a:sysClr val="windowText" lastClr="000000"/>
                          </a:solidFill>
                        </a:rPr>
                        <a:t>Gurdwara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place of worship for a Sikh (Gurdwara means ‘door to the Guru’)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42094339"/>
                  </a:ext>
                </a:extLst>
              </a:tr>
            </a:tbl>
          </a:graphicData>
        </a:graphic>
      </p:graphicFrame>
      <p:sp>
        <p:nvSpPr>
          <p:cNvPr id="68" name="Freeform: Shape 67">
            <a:extLst>
              <a:ext uri="{FF2B5EF4-FFF2-40B4-BE49-F238E27FC236}">
                <a16:creationId xmlns:a16="http://schemas.microsoft.com/office/drawing/2014/main" id="{4A5749FC-FB1D-445E-B731-D5A7A4C0CD19}"/>
              </a:ext>
            </a:extLst>
          </p:cNvPr>
          <p:cNvSpPr/>
          <p:nvPr/>
        </p:nvSpPr>
        <p:spPr>
          <a:xfrm>
            <a:off x="47562" y="7988699"/>
            <a:ext cx="488215" cy="429708"/>
          </a:xfrm>
          <a:custGeom>
            <a:avLst/>
            <a:gdLst/>
            <a:ahLst/>
            <a:cxnLst/>
            <a:rect l="l" t="t" r="r" b="b"/>
            <a:pathLst>
              <a:path w="1591534" h="1400806">
                <a:moveTo>
                  <a:pt x="710373" y="722520"/>
                </a:moveTo>
                <a:lnTo>
                  <a:pt x="893506" y="722520"/>
                </a:lnTo>
                <a:cubicBezTo>
                  <a:pt x="936635" y="722520"/>
                  <a:pt x="974456" y="731976"/>
                  <a:pt x="1006969" y="750886"/>
                </a:cubicBezTo>
                <a:cubicBezTo>
                  <a:pt x="1045785" y="773114"/>
                  <a:pt x="1065194" y="804300"/>
                  <a:pt x="1065194" y="844443"/>
                </a:cubicBezTo>
                <a:cubicBezTo>
                  <a:pt x="1065194" y="899516"/>
                  <a:pt x="1013936" y="927052"/>
                  <a:pt x="911422" y="927052"/>
                </a:cubicBezTo>
                <a:cubicBezTo>
                  <a:pt x="863316" y="927052"/>
                  <a:pt x="819855" y="904160"/>
                  <a:pt x="781039" y="858377"/>
                </a:cubicBezTo>
                <a:cubicBezTo>
                  <a:pt x="749190" y="820888"/>
                  <a:pt x="725634" y="775602"/>
                  <a:pt x="710373" y="722520"/>
                </a:cubicBezTo>
                <a:close/>
                <a:moveTo>
                  <a:pt x="691463" y="426920"/>
                </a:moveTo>
                <a:lnTo>
                  <a:pt x="1136357" y="426920"/>
                </a:lnTo>
                <a:lnTo>
                  <a:pt x="1136357" y="474196"/>
                </a:lnTo>
                <a:cubicBezTo>
                  <a:pt x="1136357" y="511353"/>
                  <a:pt x="1119768" y="549506"/>
                  <a:pt x="1086592" y="588654"/>
                </a:cubicBezTo>
                <a:cubicBezTo>
                  <a:pt x="1052089" y="629129"/>
                  <a:pt x="1016590" y="649367"/>
                  <a:pt x="980096" y="649367"/>
                </a:cubicBezTo>
                <a:lnTo>
                  <a:pt x="700420" y="649367"/>
                </a:lnTo>
                <a:cubicBezTo>
                  <a:pt x="688477" y="587659"/>
                  <a:pt x="685491" y="513510"/>
                  <a:pt x="691463" y="426920"/>
                </a:cubicBezTo>
                <a:close/>
                <a:moveTo>
                  <a:pt x="370482" y="421943"/>
                </a:moveTo>
                <a:cubicBezTo>
                  <a:pt x="396360" y="421943"/>
                  <a:pt x="409299" y="449646"/>
                  <a:pt x="409299" y="505050"/>
                </a:cubicBezTo>
                <a:lnTo>
                  <a:pt x="409299" y="531923"/>
                </a:lnTo>
                <a:cubicBezTo>
                  <a:pt x="393706" y="535904"/>
                  <a:pt x="380269" y="537894"/>
                  <a:pt x="368990" y="537894"/>
                </a:cubicBezTo>
                <a:cubicBezTo>
                  <a:pt x="329178" y="537894"/>
                  <a:pt x="309272" y="517325"/>
                  <a:pt x="309272" y="476187"/>
                </a:cubicBezTo>
                <a:cubicBezTo>
                  <a:pt x="309272" y="440025"/>
                  <a:pt x="329676" y="421943"/>
                  <a:pt x="370482" y="421943"/>
                </a:cubicBezTo>
                <a:close/>
                <a:moveTo>
                  <a:pt x="370482" y="342320"/>
                </a:moveTo>
                <a:cubicBezTo>
                  <a:pt x="331003" y="342320"/>
                  <a:pt x="298490" y="354844"/>
                  <a:pt x="272944" y="379892"/>
                </a:cubicBezTo>
                <a:cubicBezTo>
                  <a:pt x="247398" y="404941"/>
                  <a:pt x="234626" y="437039"/>
                  <a:pt x="234626" y="476187"/>
                </a:cubicBezTo>
                <a:cubicBezTo>
                  <a:pt x="234626" y="517657"/>
                  <a:pt x="246901" y="551248"/>
                  <a:pt x="271451" y="576960"/>
                </a:cubicBezTo>
                <a:cubicBezTo>
                  <a:pt x="296002" y="602671"/>
                  <a:pt x="329012" y="615527"/>
                  <a:pt x="370482" y="615527"/>
                </a:cubicBezTo>
                <a:cubicBezTo>
                  <a:pt x="383089" y="615527"/>
                  <a:pt x="395365" y="614200"/>
                  <a:pt x="407308" y="611546"/>
                </a:cubicBezTo>
                <a:cubicBezTo>
                  <a:pt x="405649" y="637423"/>
                  <a:pt x="400175" y="685031"/>
                  <a:pt x="390886" y="754370"/>
                </a:cubicBezTo>
                <a:cubicBezTo>
                  <a:pt x="382592" y="814087"/>
                  <a:pt x="378445" y="861695"/>
                  <a:pt x="378445" y="897193"/>
                </a:cubicBezTo>
                <a:cubicBezTo>
                  <a:pt x="378445" y="935678"/>
                  <a:pt x="390720" y="968191"/>
                  <a:pt x="415270" y="994732"/>
                </a:cubicBezTo>
                <a:cubicBezTo>
                  <a:pt x="439821" y="1021273"/>
                  <a:pt x="471338" y="1037031"/>
                  <a:pt x="509823" y="1042008"/>
                </a:cubicBezTo>
                <a:lnTo>
                  <a:pt x="509823" y="962882"/>
                </a:lnTo>
                <a:cubicBezTo>
                  <a:pt x="475319" y="959565"/>
                  <a:pt x="458068" y="937668"/>
                  <a:pt x="458068" y="897193"/>
                </a:cubicBezTo>
                <a:cubicBezTo>
                  <a:pt x="458068" y="857382"/>
                  <a:pt x="463127" y="798245"/>
                  <a:pt x="473246" y="719783"/>
                </a:cubicBezTo>
                <a:cubicBezTo>
                  <a:pt x="483365" y="641321"/>
                  <a:pt x="488424" y="582185"/>
                  <a:pt x="488424" y="542373"/>
                </a:cubicBezTo>
                <a:cubicBezTo>
                  <a:pt x="488424" y="482324"/>
                  <a:pt x="482950" y="438366"/>
                  <a:pt x="472002" y="410498"/>
                </a:cubicBezTo>
                <a:cubicBezTo>
                  <a:pt x="454418" y="365046"/>
                  <a:pt x="420579" y="342320"/>
                  <a:pt x="370482" y="342320"/>
                </a:cubicBezTo>
                <a:close/>
                <a:moveTo>
                  <a:pt x="931825" y="121366"/>
                </a:moveTo>
                <a:cubicBezTo>
                  <a:pt x="830637" y="121366"/>
                  <a:pt x="750683" y="155538"/>
                  <a:pt x="691961" y="223881"/>
                </a:cubicBezTo>
                <a:cubicBezTo>
                  <a:pt x="636888" y="288243"/>
                  <a:pt x="609352" y="372013"/>
                  <a:pt x="609352" y="475191"/>
                </a:cubicBezTo>
                <a:cubicBezTo>
                  <a:pt x="609352" y="609887"/>
                  <a:pt x="627599" y="722852"/>
                  <a:pt x="664092" y="814087"/>
                </a:cubicBezTo>
                <a:cubicBezTo>
                  <a:pt x="715516" y="942479"/>
                  <a:pt x="797959" y="1006675"/>
                  <a:pt x="911422" y="1006675"/>
                </a:cubicBezTo>
                <a:cubicBezTo>
                  <a:pt x="972466" y="1006675"/>
                  <a:pt x="1023391" y="995229"/>
                  <a:pt x="1064198" y="972338"/>
                </a:cubicBezTo>
                <a:cubicBezTo>
                  <a:pt x="1114626" y="943806"/>
                  <a:pt x="1139840" y="901175"/>
                  <a:pt x="1139840" y="844443"/>
                </a:cubicBezTo>
                <a:cubicBezTo>
                  <a:pt x="1139840" y="814253"/>
                  <a:pt x="1134864" y="788873"/>
                  <a:pt x="1124911" y="768304"/>
                </a:cubicBezTo>
                <a:cubicBezTo>
                  <a:pt x="1116617" y="751052"/>
                  <a:pt x="1101024" y="730649"/>
                  <a:pt x="1078132" y="707093"/>
                </a:cubicBezTo>
                <a:cubicBezTo>
                  <a:pt x="1170694" y="652353"/>
                  <a:pt x="1216975" y="574720"/>
                  <a:pt x="1216975" y="474196"/>
                </a:cubicBezTo>
                <a:lnTo>
                  <a:pt x="1216975" y="355259"/>
                </a:lnTo>
                <a:lnTo>
                  <a:pt x="704899" y="355259"/>
                </a:lnTo>
                <a:cubicBezTo>
                  <a:pt x="723146" y="310803"/>
                  <a:pt x="751346" y="274309"/>
                  <a:pt x="789499" y="245777"/>
                </a:cubicBezTo>
                <a:cubicBezTo>
                  <a:pt x="829642" y="215255"/>
                  <a:pt x="872937" y="199994"/>
                  <a:pt x="919384" y="199994"/>
                </a:cubicBezTo>
                <a:cubicBezTo>
                  <a:pt x="965831" y="199994"/>
                  <a:pt x="1008628" y="209615"/>
                  <a:pt x="1047776" y="228858"/>
                </a:cubicBezTo>
                <a:cubicBezTo>
                  <a:pt x="1092896" y="250754"/>
                  <a:pt x="1123418" y="281110"/>
                  <a:pt x="1139342" y="319926"/>
                </a:cubicBezTo>
                <a:lnTo>
                  <a:pt x="1216975" y="319926"/>
                </a:lnTo>
                <a:cubicBezTo>
                  <a:pt x="1223942" y="299025"/>
                  <a:pt x="1236300" y="282437"/>
                  <a:pt x="1254049" y="270162"/>
                </a:cubicBezTo>
                <a:cubicBezTo>
                  <a:pt x="1271799" y="257887"/>
                  <a:pt x="1291787" y="251749"/>
                  <a:pt x="1314016" y="251749"/>
                </a:cubicBezTo>
                <a:cubicBezTo>
                  <a:pt x="1350841" y="251749"/>
                  <a:pt x="1379373" y="274475"/>
                  <a:pt x="1399610" y="319926"/>
                </a:cubicBezTo>
                <a:lnTo>
                  <a:pt x="1468285" y="276631"/>
                </a:lnTo>
                <a:cubicBezTo>
                  <a:pt x="1440749" y="206961"/>
                  <a:pt x="1389326" y="172126"/>
                  <a:pt x="1314016" y="172126"/>
                </a:cubicBezTo>
                <a:cubicBezTo>
                  <a:pt x="1263256" y="172126"/>
                  <a:pt x="1218634" y="189046"/>
                  <a:pt x="1180149" y="222886"/>
                </a:cubicBezTo>
                <a:cubicBezTo>
                  <a:pt x="1156594" y="190373"/>
                  <a:pt x="1119271" y="164661"/>
                  <a:pt x="1068179" y="145751"/>
                </a:cubicBezTo>
                <a:cubicBezTo>
                  <a:pt x="1023391" y="129495"/>
                  <a:pt x="977940" y="121366"/>
                  <a:pt x="931825" y="121366"/>
                </a:cubicBezTo>
                <a:close/>
                <a:moveTo>
                  <a:pt x="201511" y="0"/>
                </a:moveTo>
                <a:lnTo>
                  <a:pt x="265256" y="0"/>
                </a:lnTo>
                <a:lnTo>
                  <a:pt x="663139" y="0"/>
                </a:lnTo>
                <a:lnTo>
                  <a:pt x="1390023" y="0"/>
                </a:lnTo>
                <a:cubicBezTo>
                  <a:pt x="1501314" y="0"/>
                  <a:pt x="1591534" y="90220"/>
                  <a:pt x="1591534" y="201511"/>
                </a:cubicBezTo>
                <a:lnTo>
                  <a:pt x="1591534" y="705273"/>
                </a:lnTo>
                <a:lnTo>
                  <a:pt x="1591534" y="1007529"/>
                </a:lnTo>
                <a:cubicBezTo>
                  <a:pt x="1591534" y="1118820"/>
                  <a:pt x="1501314" y="1209040"/>
                  <a:pt x="1390023" y="1209040"/>
                </a:cubicBezTo>
                <a:lnTo>
                  <a:pt x="663139" y="1209040"/>
                </a:lnTo>
                <a:lnTo>
                  <a:pt x="271166" y="1400806"/>
                </a:lnTo>
                <a:lnTo>
                  <a:pt x="265256" y="1209040"/>
                </a:lnTo>
                <a:lnTo>
                  <a:pt x="201511" y="1209040"/>
                </a:lnTo>
                <a:cubicBezTo>
                  <a:pt x="90220" y="1209040"/>
                  <a:pt x="0" y="1118820"/>
                  <a:pt x="0" y="1007529"/>
                </a:cubicBezTo>
                <a:lnTo>
                  <a:pt x="0" y="705273"/>
                </a:lnTo>
                <a:lnTo>
                  <a:pt x="0" y="201511"/>
                </a:lnTo>
                <a:cubicBezTo>
                  <a:pt x="0" y="90220"/>
                  <a:pt x="90220" y="0"/>
                  <a:pt x="201511" y="0"/>
                </a:cubicBezTo>
                <a:close/>
              </a:path>
            </a:pathLst>
          </a:cu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 name="Picture 3" descr="Icon&#10;&#10;Description automatically generated">
            <a:extLst>
              <a:ext uri="{FF2B5EF4-FFF2-40B4-BE49-F238E27FC236}">
                <a16:creationId xmlns:a16="http://schemas.microsoft.com/office/drawing/2014/main" id="{0DBE1409-0E30-4B62-90C0-BFD51CEED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844" y="2078435"/>
            <a:ext cx="877067" cy="877067"/>
          </a:xfrm>
          <a:prstGeom prst="rect">
            <a:avLst/>
          </a:prstGeom>
        </p:spPr>
      </p:pic>
      <p:grpSp>
        <p:nvGrpSpPr>
          <p:cNvPr id="91" name="Group 90">
            <a:extLst>
              <a:ext uri="{FF2B5EF4-FFF2-40B4-BE49-F238E27FC236}">
                <a16:creationId xmlns:a16="http://schemas.microsoft.com/office/drawing/2014/main" id="{ADDDB3C3-07D1-4DC7-88AA-ED05DB03C3B9}"/>
              </a:ext>
            </a:extLst>
          </p:cNvPr>
          <p:cNvGrpSpPr/>
          <p:nvPr/>
        </p:nvGrpSpPr>
        <p:grpSpPr>
          <a:xfrm>
            <a:off x="101388" y="5037781"/>
            <a:ext cx="459424" cy="501491"/>
            <a:chOff x="51242" y="5037781"/>
            <a:chExt cx="459424" cy="501491"/>
          </a:xfrm>
        </p:grpSpPr>
        <p:grpSp>
          <p:nvGrpSpPr>
            <p:cNvPr id="70" name="Graphic 68" descr="User with solid fill">
              <a:extLst>
                <a:ext uri="{FF2B5EF4-FFF2-40B4-BE49-F238E27FC236}">
                  <a16:creationId xmlns:a16="http://schemas.microsoft.com/office/drawing/2014/main" id="{7D360F19-BED8-4AC2-9C61-0A568B5DD0BA}"/>
                </a:ext>
              </a:extLst>
            </p:cNvPr>
            <p:cNvGrpSpPr/>
            <p:nvPr/>
          </p:nvGrpSpPr>
          <p:grpSpPr>
            <a:xfrm>
              <a:off x="51242" y="5037781"/>
              <a:ext cx="459424" cy="488138"/>
              <a:chOff x="-106982" y="5416839"/>
              <a:chExt cx="609600" cy="647700"/>
            </a:xfrm>
            <a:solidFill>
              <a:srgbClr val="4D136A"/>
            </a:solidFill>
          </p:grpSpPr>
          <p:sp>
            <p:nvSpPr>
              <p:cNvPr id="89" name="Freeform: Shape 88">
                <a:extLst>
                  <a:ext uri="{FF2B5EF4-FFF2-40B4-BE49-F238E27FC236}">
                    <a16:creationId xmlns:a16="http://schemas.microsoft.com/office/drawing/2014/main" id="{CB6BDC98-2157-461F-9C4C-140F13C337D5}"/>
                  </a:ext>
                </a:extLst>
              </p:cNvPr>
              <p:cNvSpPr/>
              <p:nvPr/>
            </p:nvSpPr>
            <p:spPr>
              <a:xfrm>
                <a:off x="45418" y="5416839"/>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4D136A"/>
              </a:solidFill>
              <a:ln w="952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3980666-69BF-41C0-9E65-A07117F2F9BE}"/>
                  </a:ext>
                </a:extLst>
              </p:cNvPr>
              <p:cNvSpPr/>
              <p:nvPr/>
            </p:nvSpPr>
            <p:spPr>
              <a:xfrm>
                <a:off x="-106982" y="5759739"/>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4D136A"/>
              </a:solidFill>
              <a:ln w="9525" cap="flat">
                <a:noFill/>
                <a:prstDash val="solid"/>
                <a:miter/>
              </a:ln>
            </p:spPr>
            <p:txBody>
              <a:bodyPr rtlCol="0" anchor="ctr"/>
              <a:lstStyle/>
              <a:p>
                <a:endParaRPr lang="en-GB"/>
              </a:p>
            </p:txBody>
          </p:sp>
        </p:grpSp>
        <p:pic>
          <p:nvPicPr>
            <p:cNvPr id="73" name="Picture 72" descr="Icon&#10;&#10;Description automatically generated">
              <a:extLst>
                <a:ext uri="{FF2B5EF4-FFF2-40B4-BE49-F238E27FC236}">
                  <a16:creationId xmlns:a16="http://schemas.microsoft.com/office/drawing/2014/main" id="{67D9DDCF-6A2C-4150-92DE-C35D08563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50" y="5295097"/>
              <a:ext cx="244175" cy="244175"/>
            </a:xfrm>
            <a:prstGeom prst="rect">
              <a:avLst/>
            </a:prstGeom>
          </p:spPr>
        </p:pic>
      </p:grpSp>
      <p:pic>
        <p:nvPicPr>
          <p:cNvPr id="122" name="Picture 121" descr="Icon&#10;&#10;Description automatically generated">
            <a:extLst>
              <a:ext uri="{FF2B5EF4-FFF2-40B4-BE49-F238E27FC236}">
                <a16:creationId xmlns:a16="http://schemas.microsoft.com/office/drawing/2014/main" id="{739AD61B-34F1-4B07-BC8C-DFC7B104C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47" y="4592665"/>
            <a:ext cx="443285" cy="443285"/>
          </a:xfrm>
          <a:prstGeom prst="rect">
            <a:avLst/>
          </a:prstGeom>
        </p:spPr>
      </p:pic>
      <p:sp>
        <p:nvSpPr>
          <p:cNvPr id="163" name="Freeform: Shape 162">
            <a:extLst>
              <a:ext uri="{FF2B5EF4-FFF2-40B4-BE49-F238E27FC236}">
                <a16:creationId xmlns:a16="http://schemas.microsoft.com/office/drawing/2014/main" id="{A7E70579-75EE-4EC5-B27D-94F2DDA9FD9E}"/>
              </a:ext>
            </a:extLst>
          </p:cNvPr>
          <p:cNvSpPr/>
          <p:nvPr/>
        </p:nvSpPr>
        <p:spPr>
          <a:xfrm>
            <a:off x="97255" y="6268048"/>
            <a:ext cx="410141" cy="546558"/>
          </a:xfrm>
          <a:custGeom>
            <a:avLst/>
            <a:gdLst/>
            <a:ahLst/>
            <a:cxnLst/>
            <a:rect l="l" t="t" r="r" b="b"/>
            <a:pathLst>
              <a:path w="1266988" h="1688400">
                <a:moveTo>
                  <a:pt x="586171" y="1568352"/>
                </a:moveTo>
                <a:cubicBezTo>
                  <a:pt x="587676" y="1587490"/>
                  <a:pt x="603645" y="1602252"/>
                  <a:pt x="622842" y="1602251"/>
                </a:cubicBezTo>
                <a:cubicBezTo>
                  <a:pt x="642037" y="1602249"/>
                  <a:pt x="658002" y="1587488"/>
                  <a:pt x="659507" y="1568352"/>
                </a:cubicBezTo>
                <a:close/>
                <a:moveTo>
                  <a:pt x="572299" y="1511008"/>
                </a:moveTo>
                <a:cubicBezTo>
                  <a:pt x="562951" y="1511008"/>
                  <a:pt x="555372" y="1518586"/>
                  <a:pt x="555372" y="1527934"/>
                </a:cubicBezTo>
                <a:cubicBezTo>
                  <a:pt x="555372" y="1537283"/>
                  <a:pt x="562951" y="1544860"/>
                  <a:pt x="572299" y="1544860"/>
                </a:cubicBezTo>
                <a:lnTo>
                  <a:pt x="673379" y="1544860"/>
                </a:lnTo>
                <a:cubicBezTo>
                  <a:pt x="682727" y="1544860"/>
                  <a:pt x="690305" y="1537283"/>
                  <a:pt x="690305" y="1527934"/>
                </a:cubicBezTo>
                <a:cubicBezTo>
                  <a:pt x="690305" y="1518586"/>
                  <a:pt x="682727" y="1511008"/>
                  <a:pt x="673379" y="1511008"/>
                </a:cubicBezTo>
                <a:close/>
                <a:moveTo>
                  <a:pt x="484857" y="1442264"/>
                </a:moveTo>
                <a:cubicBezTo>
                  <a:pt x="484758" y="1442359"/>
                  <a:pt x="484663" y="1442455"/>
                  <a:pt x="484568" y="1442553"/>
                </a:cubicBezTo>
                <a:lnTo>
                  <a:pt x="484592" y="1442553"/>
                </a:lnTo>
                <a:lnTo>
                  <a:pt x="455521" y="1471624"/>
                </a:lnTo>
                <a:cubicBezTo>
                  <a:pt x="450743" y="1476014"/>
                  <a:pt x="450431" y="1483446"/>
                  <a:pt x="454821" y="1488221"/>
                </a:cubicBezTo>
                <a:cubicBezTo>
                  <a:pt x="459210" y="1492998"/>
                  <a:pt x="466641" y="1493311"/>
                  <a:pt x="471417" y="1488922"/>
                </a:cubicBezTo>
                <a:cubicBezTo>
                  <a:pt x="471656" y="1488701"/>
                  <a:pt x="471887" y="1488472"/>
                  <a:pt x="472106" y="1488233"/>
                </a:cubicBezTo>
                <a:lnTo>
                  <a:pt x="501178" y="1459161"/>
                </a:lnTo>
                <a:cubicBezTo>
                  <a:pt x="505843" y="1454654"/>
                  <a:pt x="505973" y="1447219"/>
                  <a:pt x="501466" y="1442553"/>
                </a:cubicBezTo>
                <a:cubicBezTo>
                  <a:pt x="496960" y="1437886"/>
                  <a:pt x="489523" y="1437758"/>
                  <a:pt x="484857" y="1442264"/>
                </a:cubicBezTo>
                <a:close/>
                <a:moveTo>
                  <a:pt x="746952" y="1439723"/>
                </a:moveTo>
                <a:cubicBezTo>
                  <a:pt x="742202" y="1444140"/>
                  <a:pt x="741930" y="1451572"/>
                  <a:pt x="746349" y="1456324"/>
                </a:cubicBezTo>
                <a:cubicBezTo>
                  <a:pt x="746545" y="1456535"/>
                  <a:pt x="746750" y="1456739"/>
                  <a:pt x="746961" y="1456935"/>
                </a:cubicBezTo>
                <a:lnTo>
                  <a:pt x="776027" y="1486001"/>
                </a:lnTo>
                <a:cubicBezTo>
                  <a:pt x="780692" y="1490508"/>
                  <a:pt x="788129" y="1490378"/>
                  <a:pt x="792636" y="1485712"/>
                </a:cubicBezTo>
                <a:cubicBezTo>
                  <a:pt x="797033" y="1481161"/>
                  <a:pt x="797033" y="1473944"/>
                  <a:pt x="792636" y="1469392"/>
                </a:cubicBezTo>
                <a:lnTo>
                  <a:pt x="763553" y="1440326"/>
                </a:lnTo>
                <a:cubicBezTo>
                  <a:pt x="759136" y="1435577"/>
                  <a:pt x="751703" y="1435306"/>
                  <a:pt x="746952" y="1439723"/>
                </a:cubicBezTo>
                <a:close/>
                <a:moveTo>
                  <a:pt x="400454" y="1315485"/>
                </a:moveTo>
                <a:cubicBezTo>
                  <a:pt x="393967" y="1315485"/>
                  <a:pt x="388708" y="1320744"/>
                  <a:pt x="388708" y="1327231"/>
                </a:cubicBezTo>
                <a:cubicBezTo>
                  <a:pt x="388708" y="1333718"/>
                  <a:pt x="393967" y="1338977"/>
                  <a:pt x="400454" y="1338977"/>
                </a:cubicBezTo>
                <a:lnTo>
                  <a:pt x="441565" y="1338977"/>
                </a:lnTo>
                <a:cubicBezTo>
                  <a:pt x="448052" y="1338977"/>
                  <a:pt x="453311" y="1333718"/>
                  <a:pt x="453311" y="1327231"/>
                </a:cubicBezTo>
                <a:cubicBezTo>
                  <a:pt x="453311" y="1320744"/>
                  <a:pt x="448052" y="1315485"/>
                  <a:pt x="441565" y="1315485"/>
                </a:cubicBezTo>
                <a:close/>
                <a:moveTo>
                  <a:pt x="804224" y="1315085"/>
                </a:moveTo>
                <a:cubicBezTo>
                  <a:pt x="797736" y="1315085"/>
                  <a:pt x="792477" y="1320344"/>
                  <a:pt x="792477" y="1326831"/>
                </a:cubicBezTo>
                <a:cubicBezTo>
                  <a:pt x="792477" y="1333319"/>
                  <a:pt x="797736" y="1338577"/>
                  <a:pt x="804224" y="1338577"/>
                </a:cubicBezTo>
                <a:lnTo>
                  <a:pt x="845334" y="1338577"/>
                </a:lnTo>
                <a:cubicBezTo>
                  <a:pt x="851821" y="1338577"/>
                  <a:pt x="857080" y="1333319"/>
                  <a:pt x="857080" y="1326831"/>
                </a:cubicBezTo>
                <a:cubicBezTo>
                  <a:pt x="857080" y="1320344"/>
                  <a:pt x="851821" y="1315085"/>
                  <a:pt x="845334" y="1315085"/>
                </a:cubicBezTo>
                <a:close/>
                <a:moveTo>
                  <a:pt x="622829" y="1216743"/>
                </a:moveTo>
                <a:cubicBezTo>
                  <a:pt x="684446" y="1217099"/>
                  <a:pt x="734523" y="1266553"/>
                  <a:pt x="735650" y="1328159"/>
                </a:cubicBezTo>
                <a:lnTo>
                  <a:pt x="735662" y="1332364"/>
                </a:lnTo>
                <a:cubicBezTo>
                  <a:pt x="735152" y="1345886"/>
                  <a:pt x="732421" y="1359230"/>
                  <a:pt x="727580" y="1371866"/>
                </a:cubicBezTo>
                <a:cubicBezTo>
                  <a:pt x="723105" y="1383253"/>
                  <a:pt x="716649" y="1393758"/>
                  <a:pt x="708511" y="1402893"/>
                </a:cubicBezTo>
                <a:cubicBezTo>
                  <a:pt x="695581" y="1418479"/>
                  <a:pt x="684507" y="1435515"/>
                  <a:pt x="675511" y="1453659"/>
                </a:cubicBezTo>
                <a:lnTo>
                  <a:pt x="570138" y="1453659"/>
                </a:lnTo>
                <a:cubicBezTo>
                  <a:pt x="561143" y="1435515"/>
                  <a:pt x="550069" y="1418478"/>
                  <a:pt x="537136" y="1402893"/>
                </a:cubicBezTo>
                <a:cubicBezTo>
                  <a:pt x="528998" y="1393759"/>
                  <a:pt x="522544" y="1383253"/>
                  <a:pt x="518073" y="1371866"/>
                </a:cubicBezTo>
                <a:cubicBezTo>
                  <a:pt x="513235" y="1359235"/>
                  <a:pt x="510509" y="1345892"/>
                  <a:pt x="510004" y="1332376"/>
                </a:cubicBezTo>
                <a:lnTo>
                  <a:pt x="510004" y="1328147"/>
                </a:lnTo>
                <a:cubicBezTo>
                  <a:pt x="511143" y="1266546"/>
                  <a:pt x="561218" y="1217102"/>
                  <a:pt x="622829" y="1216743"/>
                </a:cubicBezTo>
                <a:close/>
                <a:moveTo>
                  <a:pt x="622842" y="1182897"/>
                </a:moveTo>
                <a:cubicBezTo>
                  <a:pt x="542712" y="1183428"/>
                  <a:pt x="477624" y="1247760"/>
                  <a:pt x="476158" y="1327877"/>
                </a:cubicBezTo>
                <a:lnTo>
                  <a:pt x="476158" y="1332952"/>
                </a:lnTo>
                <a:cubicBezTo>
                  <a:pt x="476705" y="1350326"/>
                  <a:pt x="480157" y="1367487"/>
                  <a:pt x="486371" y="1383723"/>
                </a:cubicBezTo>
                <a:cubicBezTo>
                  <a:pt x="492317" y="1399044"/>
                  <a:pt x="500951" y="1413182"/>
                  <a:pt x="511865" y="1425469"/>
                </a:cubicBezTo>
                <a:cubicBezTo>
                  <a:pt x="525290" y="1440151"/>
                  <a:pt x="540014" y="1468624"/>
                  <a:pt x="546222" y="1481263"/>
                </a:cubicBezTo>
                <a:cubicBezTo>
                  <a:pt x="548125" y="1485097"/>
                  <a:pt x="552037" y="1487523"/>
                  <a:pt x="556318" y="1487523"/>
                </a:cubicBezTo>
                <a:lnTo>
                  <a:pt x="689347" y="1487523"/>
                </a:lnTo>
                <a:cubicBezTo>
                  <a:pt x="693629" y="1487521"/>
                  <a:pt x="697543" y="1485096"/>
                  <a:pt x="699449" y="1481263"/>
                </a:cubicBezTo>
                <a:cubicBezTo>
                  <a:pt x="705651" y="1468629"/>
                  <a:pt x="720375" y="1440151"/>
                  <a:pt x="733800" y="1425469"/>
                </a:cubicBezTo>
                <a:cubicBezTo>
                  <a:pt x="744715" y="1413182"/>
                  <a:pt x="753349" y="1399044"/>
                  <a:pt x="759294" y="1383723"/>
                </a:cubicBezTo>
                <a:cubicBezTo>
                  <a:pt x="765506" y="1367487"/>
                  <a:pt x="768958" y="1350326"/>
                  <a:pt x="769508" y="1332952"/>
                </a:cubicBezTo>
                <a:lnTo>
                  <a:pt x="769508" y="1327877"/>
                </a:lnTo>
                <a:cubicBezTo>
                  <a:pt x="768045" y="1247765"/>
                  <a:pt x="702965" y="1183434"/>
                  <a:pt x="622842" y="1182897"/>
                </a:cubicBezTo>
                <a:close/>
                <a:moveTo>
                  <a:pt x="791997" y="1168063"/>
                </a:moveTo>
                <a:cubicBezTo>
                  <a:pt x="787488" y="1163880"/>
                  <a:pt x="780515" y="1163884"/>
                  <a:pt x="776011" y="1168072"/>
                </a:cubicBezTo>
                <a:lnTo>
                  <a:pt x="746962" y="1197126"/>
                </a:lnTo>
                <a:cubicBezTo>
                  <a:pt x="742376" y="1201714"/>
                  <a:pt x="742377" y="1209150"/>
                  <a:pt x="746964" y="1213737"/>
                </a:cubicBezTo>
                <a:lnTo>
                  <a:pt x="755258" y="1217172"/>
                </a:lnTo>
                <a:lnTo>
                  <a:pt x="755248" y="1217176"/>
                </a:lnTo>
                <a:lnTo>
                  <a:pt x="755267" y="1217176"/>
                </a:lnTo>
                <a:lnTo>
                  <a:pt x="755258" y="1217172"/>
                </a:lnTo>
                <a:lnTo>
                  <a:pt x="763553" y="1213735"/>
                </a:lnTo>
                <a:lnTo>
                  <a:pt x="792619" y="1184663"/>
                </a:lnTo>
                <a:cubicBezTo>
                  <a:pt x="797032" y="1179908"/>
                  <a:pt x="796753" y="1172476"/>
                  <a:pt x="791997" y="1168063"/>
                </a:cubicBezTo>
                <a:close/>
                <a:moveTo>
                  <a:pt x="472106" y="1165829"/>
                </a:moveTo>
                <a:cubicBezTo>
                  <a:pt x="467440" y="1161322"/>
                  <a:pt x="460003" y="1161451"/>
                  <a:pt x="455496" y="1166117"/>
                </a:cubicBezTo>
                <a:cubicBezTo>
                  <a:pt x="451099" y="1170670"/>
                  <a:pt x="451099" y="1177887"/>
                  <a:pt x="455496" y="1182438"/>
                </a:cubicBezTo>
                <a:lnTo>
                  <a:pt x="484591" y="1211533"/>
                </a:lnTo>
                <a:cubicBezTo>
                  <a:pt x="489098" y="1216199"/>
                  <a:pt x="496535" y="1216329"/>
                  <a:pt x="501200" y="1211822"/>
                </a:cubicBezTo>
                <a:cubicBezTo>
                  <a:pt x="505866" y="1207315"/>
                  <a:pt x="505996" y="1199880"/>
                  <a:pt x="501489" y="1195213"/>
                </a:cubicBezTo>
                <a:cubicBezTo>
                  <a:pt x="501395" y="1195115"/>
                  <a:pt x="501298" y="1195018"/>
                  <a:pt x="501200" y="1194924"/>
                </a:cubicBezTo>
                <a:close/>
                <a:moveTo>
                  <a:pt x="623992" y="1095248"/>
                </a:moveTo>
                <a:cubicBezTo>
                  <a:pt x="617505" y="1095248"/>
                  <a:pt x="612246" y="1100507"/>
                  <a:pt x="612246" y="1106993"/>
                </a:cubicBezTo>
                <a:lnTo>
                  <a:pt x="612246" y="1148104"/>
                </a:lnTo>
                <a:cubicBezTo>
                  <a:pt x="612246" y="1154591"/>
                  <a:pt x="617505" y="1159850"/>
                  <a:pt x="623992" y="1159850"/>
                </a:cubicBezTo>
                <a:cubicBezTo>
                  <a:pt x="630480" y="1159850"/>
                  <a:pt x="635739" y="1154591"/>
                  <a:pt x="635739" y="1148104"/>
                </a:cubicBezTo>
                <a:lnTo>
                  <a:pt x="635739" y="1106993"/>
                </a:lnTo>
                <a:cubicBezTo>
                  <a:pt x="635739" y="1100507"/>
                  <a:pt x="630480" y="1095248"/>
                  <a:pt x="623992" y="1095248"/>
                </a:cubicBezTo>
                <a:close/>
                <a:moveTo>
                  <a:pt x="633494" y="1054907"/>
                </a:moveTo>
                <a:cubicBezTo>
                  <a:pt x="728518" y="1054907"/>
                  <a:pt x="815623" y="1070745"/>
                  <a:pt x="894810" y="1094500"/>
                </a:cubicBezTo>
                <a:cubicBezTo>
                  <a:pt x="1005671" y="1126176"/>
                  <a:pt x="1116533" y="1173687"/>
                  <a:pt x="1203638" y="1244955"/>
                </a:cubicBezTo>
                <a:cubicBezTo>
                  <a:pt x="1243232" y="1276630"/>
                  <a:pt x="1266988" y="1324142"/>
                  <a:pt x="1266988" y="1371654"/>
                </a:cubicBezTo>
                <a:lnTo>
                  <a:pt x="1266988" y="1688400"/>
                </a:lnTo>
                <a:lnTo>
                  <a:pt x="0" y="1688400"/>
                </a:lnTo>
                <a:lnTo>
                  <a:pt x="0" y="1371654"/>
                </a:lnTo>
                <a:cubicBezTo>
                  <a:pt x="0" y="1324142"/>
                  <a:pt x="23756" y="1276630"/>
                  <a:pt x="63349" y="1244955"/>
                </a:cubicBezTo>
                <a:cubicBezTo>
                  <a:pt x="150455" y="1181606"/>
                  <a:pt x="261317" y="1126176"/>
                  <a:pt x="372178" y="1094500"/>
                </a:cubicBezTo>
                <a:cubicBezTo>
                  <a:pt x="459283" y="1070745"/>
                  <a:pt x="546388" y="1054907"/>
                  <a:pt x="633494" y="1054907"/>
                </a:cubicBezTo>
                <a:close/>
                <a:moveTo>
                  <a:pt x="753777" y="482024"/>
                </a:moveTo>
                <a:cubicBezTo>
                  <a:pt x="746634" y="482024"/>
                  <a:pt x="740780" y="482272"/>
                  <a:pt x="736216" y="482769"/>
                </a:cubicBezTo>
                <a:cubicBezTo>
                  <a:pt x="731652" y="483265"/>
                  <a:pt x="727980" y="484108"/>
                  <a:pt x="725202" y="485299"/>
                </a:cubicBezTo>
                <a:cubicBezTo>
                  <a:pt x="722424" y="486489"/>
                  <a:pt x="720440" y="487878"/>
                  <a:pt x="719249" y="489466"/>
                </a:cubicBezTo>
                <a:cubicBezTo>
                  <a:pt x="718059" y="491053"/>
                  <a:pt x="717463" y="492839"/>
                  <a:pt x="717463" y="494824"/>
                </a:cubicBezTo>
                <a:lnTo>
                  <a:pt x="717463" y="675501"/>
                </a:lnTo>
                <a:cubicBezTo>
                  <a:pt x="717463" y="689193"/>
                  <a:pt x="717612" y="703580"/>
                  <a:pt x="717910" y="718661"/>
                </a:cubicBezTo>
                <a:cubicBezTo>
                  <a:pt x="718207" y="733742"/>
                  <a:pt x="718654" y="748228"/>
                  <a:pt x="719249" y="762119"/>
                </a:cubicBezTo>
                <a:lnTo>
                  <a:pt x="718952" y="762119"/>
                </a:lnTo>
                <a:cubicBezTo>
                  <a:pt x="715380" y="754181"/>
                  <a:pt x="711709" y="746244"/>
                  <a:pt x="707938" y="738306"/>
                </a:cubicBezTo>
                <a:cubicBezTo>
                  <a:pt x="704168" y="730369"/>
                  <a:pt x="700298" y="722283"/>
                  <a:pt x="696330" y="714047"/>
                </a:cubicBezTo>
                <a:cubicBezTo>
                  <a:pt x="692361" y="705812"/>
                  <a:pt x="688243" y="697577"/>
                  <a:pt x="683977" y="689342"/>
                </a:cubicBezTo>
                <a:cubicBezTo>
                  <a:pt x="679711" y="681107"/>
                  <a:pt x="675395" y="672723"/>
                  <a:pt x="671029" y="664190"/>
                </a:cubicBezTo>
                <a:lnTo>
                  <a:pt x="596020" y="523399"/>
                </a:lnTo>
                <a:cubicBezTo>
                  <a:pt x="592249" y="515660"/>
                  <a:pt x="588578" y="509161"/>
                  <a:pt x="585006" y="503902"/>
                </a:cubicBezTo>
                <a:cubicBezTo>
                  <a:pt x="581434" y="498644"/>
                  <a:pt x="577614" y="494526"/>
                  <a:pt x="573546" y="491549"/>
                </a:cubicBezTo>
                <a:cubicBezTo>
                  <a:pt x="569479" y="488573"/>
                  <a:pt x="564865" y="486440"/>
                  <a:pt x="559705" y="485150"/>
                </a:cubicBezTo>
                <a:cubicBezTo>
                  <a:pt x="554546" y="483860"/>
                  <a:pt x="548196" y="483215"/>
                  <a:pt x="540655" y="483215"/>
                </a:cubicBezTo>
                <a:lnTo>
                  <a:pt x="498686" y="483215"/>
                </a:lnTo>
                <a:cubicBezTo>
                  <a:pt x="490748" y="483215"/>
                  <a:pt x="484051" y="485547"/>
                  <a:pt x="478594" y="490210"/>
                </a:cubicBezTo>
                <a:cubicBezTo>
                  <a:pt x="473137" y="494873"/>
                  <a:pt x="470409" y="501868"/>
                  <a:pt x="470409" y="511195"/>
                </a:cubicBezTo>
                <a:lnTo>
                  <a:pt x="470409" y="857369"/>
                </a:lnTo>
                <a:cubicBezTo>
                  <a:pt x="470409" y="859353"/>
                  <a:pt x="470905" y="861139"/>
                  <a:pt x="471897" y="862727"/>
                </a:cubicBezTo>
                <a:cubicBezTo>
                  <a:pt x="472889" y="864314"/>
                  <a:pt x="474675" y="865654"/>
                  <a:pt x="477255" y="866745"/>
                </a:cubicBezTo>
                <a:cubicBezTo>
                  <a:pt x="479834" y="867836"/>
                  <a:pt x="483406" y="868680"/>
                  <a:pt x="487970" y="869275"/>
                </a:cubicBezTo>
                <a:cubicBezTo>
                  <a:pt x="492534" y="869871"/>
                  <a:pt x="498289" y="870168"/>
                  <a:pt x="505234" y="870168"/>
                </a:cubicBezTo>
                <a:cubicBezTo>
                  <a:pt x="512378" y="870168"/>
                  <a:pt x="518232" y="869871"/>
                  <a:pt x="522796" y="869275"/>
                </a:cubicBezTo>
                <a:cubicBezTo>
                  <a:pt x="527360" y="868680"/>
                  <a:pt x="530982" y="867836"/>
                  <a:pt x="533661" y="866745"/>
                </a:cubicBezTo>
                <a:cubicBezTo>
                  <a:pt x="536339" y="865654"/>
                  <a:pt x="538225" y="864314"/>
                  <a:pt x="539316" y="862727"/>
                </a:cubicBezTo>
                <a:cubicBezTo>
                  <a:pt x="540407" y="861139"/>
                  <a:pt x="540953" y="859353"/>
                  <a:pt x="540953" y="857369"/>
                </a:cubicBezTo>
                <a:lnTo>
                  <a:pt x="540953" y="655856"/>
                </a:lnTo>
                <a:cubicBezTo>
                  <a:pt x="540953" y="640774"/>
                  <a:pt x="540755" y="626140"/>
                  <a:pt x="540358" y="611951"/>
                </a:cubicBezTo>
                <a:cubicBezTo>
                  <a:pt x="539961" y="597763"/>
                  <a:pt x="539366" y="583525"/>
                  <a:pt x="538572" y="569238"/>
                </a:cubicBezTo>
                <a:lnTo>
                  <a:pt x="539167" y="569238"/>
                </a:lnTo>
                <a:cubicBezTo>
                  <a:pt x="543731" y="580946"/>
                  <a:pt x="548891" y="593001"/>
                  <a:pt x="554645" y="605403"/>
                </a:cubicBezTo>
                <a:cubicBezTo>
                  <a:pt x="560400" y="617805"/>
                  <a:pt x="566055" y="629364"/>
                  <a:pt x="571612" y="640080"/>
                </a:cubicBezTo>
                <a:lnTo>
                  <a:pt x="667457" y="820162"/>
                </a:lnTo>
                <a:cubicBezTo>
                  <a:pt x="672418" y="830084"/>
                  <a:pt x="676883" y="838170"/>
                  <a:pt x="680852" y="844421"/>
                </a:cubicBezTo>
                <a:cubicBezTo>
                  <a:pt x="684820" y="850672"/>
                  <a:pt x="688938" y="855633"/>
                  <a:pt x="693204" y="859304"/>
                </a:cubicBezTo>
                <a:cubicBezTo>
                  <a:pt x="697471" y="862975"/>
                  <a:pt x="702134" y="865505"/>
                  <a:pt x="707194" y="866894"/>
                </a:cubicBezTo>
                <a:cubicBezTo>
                  <a:pt x="712254" y="868283"/>
                  <a:pt x="718257" y="868978"/>
                  <a:pt x="725202" y="868978"/>
                </a:cubicBezTo>
                <a:lnTo>
                  <a:pt x="758540" y="868978"/>
                </a:lnTo>
                <a:cubicBezTo>
                  <a:pt x="762310" y="868978"/>
                  <a:pt x="766031" y="868432"/>
                  <a:pt x="769702" y="867340"/>
                </a:cubicBezTo>
                <a:cubicBezTo>
                  <a:pt x="773373" y="866249"/>
                  <a:pt x="776548" y="864513"/>
                  <a:pt x="779227" y="862131"/>
                </a:cubicBezTo>
                <a:cubicBezTo>
                  <a:pt x="781906" y="859750"/>
                  <a:pt x="784039" y="856774"/>
                  <a:pt x="785627" y="853202"/>
                </a:cubicBezTo>
                <a:cubicBezTo>
                  <a:pt x="787214" y="849630"/>
                  <a:pt x="788008" y="845562"/>
                  <a:pt x="788008" y="840998"/>
                </a:cubicBezTo>
                <a:lnTo>
                  <a:pt x="788008" y="494824"/>
                </a:lnTo>
                <a:cubicBezTo>
                  <a:pt x="788008" y="492839"/>
                  <a:pt x="787512" y="491053"/>
                  <a:pt x="786520" y="489466"/>
                </a:cubicBezTo>
                <a:cubicBezTo>
                  <a:pt x="785527" y="487878"/>
                  <a:pt x="783791" y="486489"/>
                  <a:pt x="781311" y="485299"/>
                </a:cubicBezTo>
                <a:cubicBezTo>
                  <a:pt x="778830" y="484108"/>
                  <a:pt x="775308" y="483265"/>
                  <a:pt x="770744" y="482769"/>
                </a:cubicBezTo>
                <a:cubicBezTo>
                  <a:pt x="766180" y="482272"/>
                  <a:pt x="760524" y="482024"/>
                  <a:pt x="753777" y="482024"/>
                </a:cubicBezTo>
                <a:close/>
                <a:moveTo>
                  <a:pt x="81112" y="313800"/>
                </a:moveTo>
                <a:cubicBezTo>
                  <a:pt x="91096" y="350885"/>
                  <a:pt x="118197" y="382265"/>
                  <a:pt x="153856" y="399382"/>
                </a:cubicBezTo>
                <a:cubicBezTo>
                  <a:pt x="118197" y="416498"/>
                  <a:pt x="92523" y="447878"/>
                  <a:pt x="81112" y="484964"/>
                </a:cubicBezTo>
                <a:cubicBezTo>
                  <a:pt x="71127" y="447878"/>
                  <a:pt x="44026" y="416498"/>
                  <a:pt x="8367" y="399382"/>
                </a:cubicBezTo>
                <a:cubicBezTo>
                  <a:pt x="44026" y="382265"/>
                  <a:pt x="71127" y="350885"/>
                  <a:pt x="81112" y="313800"/>
                </a:cubicBezTo>
                <a:close/>
                <a:moveTo>
                  <a:pt x="1163722" y="256745"/>
                </a:moveTo>
                <a:cubicBezTo>
                  <a:pt x="1172281" y="288125"/>
                  <a:pt x="1195102" y="313800"/>
                  <a:pt x="1223630" y="328063"/>
                </a:cubicBezTo>
                <a:cubicBezTo>
                  <a:pt x="1193676" y="342327"/>
                  <a:pt x="1172281" y="368001"/>
                  <a:pt x="1163722" y="399381"/>
                </a:cubicBezTo>
                <a:cubicBezTo>
                  <a:pt x="1155164" y="368001"/>
                  <a:pt x="1132342" y="342327"/>
                  <a:pt x="1103815" y="328063"/>
                </a:cubicBezTo>
                <a:cubicBezTo>
                  <a:pt x="1132342" y="313800"/>
                  <a:pt x="1155164" y="288125"/>
                  <a:pt x="1163722" y="256745"/>
                </a:cubicBezTo>
                <a:close/>
                <a:moveTo>
                  <a:pt x="433423" y="252466"/>
                </a:moveTo>
                <a:cubicBezTo>
                  <a:pt x="444834" y="249613"/>
                  <a:pt x="456245" y="256745"/>
                  <a:pt x="457671" y="268156"/>
                </a:cubicBezTo>
                <a:lnTo>
                  <a:pt x="482141" y="382350"/>
                </a:lnTo>
                <a:lnTo>
                  <a:pt x="510202" y="367119"/>
                </a:lnTo>
                <a:cubicBezTo>
                  <a:pt x="548097" y="351091"/>
                  <a:pt x="589761" y="342227"/>
                  <a:pt x="633495" y="342227"/>
                </a:cubicBezTo>
                <a:cubicBezTo>
                  <a:pt x="677228" y="342227"/>
                  <a:pt x="718891" y="351091"/>
                  <a:pt x="756786" y="367119"/>
                </a:cubicBezTo>
                <a:lnTo>
                  <a:pt x="769224" y="373870"/>
                </a:lnTo>
                <a:lnTo>
                  <a:pt x="785735" y="298110"/>
                </a:lnTo>
                <a:cubicBezTo>
                  <a:pt x="788588" y="286699"/>
                  <a:pt x="799999" y="279567"/>
                  <a:pt x="811410" y="282420"/>
                </a:cubicBezTo>
                <a:cubicBezTo>
                  <a:pt x="822821" y="285273"/>
                  <a:pt x="829953" y="296684"/>
                  <a:pt x="827100" y="308095"/>
                </a:cubicBezTo>
                <a:lnTo>
                  <a:pt x="808159" y="395003"/>
                </a:lnTo>
                <a:lnTo>
                  <a:pt x="810590" y="396323"/>
                </a:lnTo>
                <a:cubicBezTo>
                  <a:pt x="894845" y="453244"/>
                  <a:pt x="950241" y="549640"/>
                  <a:pt x="950241" y="658974"/>
                </a:cubicBezTo>
                <a:cubicBezTo>
                  <a:pt x="950241" y="833908"/>
                  <a:pt x="808428" y="975720"/>
                  <a:pt x="633495" y="975720"/>
                </a:cubicBezTo>
                <a:cubicBezTo>
                  <a:pt x="458560" y="975720"/>
                  <a:pt x="316747" y="833908"/>
                  <a:pt x="316747" y="658974"/>
                </a:cubicBezTo>
                <a:cubicBezTo>
                  <a:pt x="316747" y="571507"/>
                  <a:pt x="352200" y="492320"/>
                  <a:pt x="409520" y="435000"/>
                </a:cubicBezTo>
                <a:lnTo>
                  <a:pt x="443851" y="406675"/>
                </a:lnTo>
                <a:lnTo>
                  <a:pt x="416307" y="278141"/>
                </a:lnTo>
                <a:cubicBezTo>
                  <a:pt x="413454" y="266730"/>
                  <a:pt x="422012" y="255319"/>
                  <a:pt x="433423" y="252466"/>
                </a:cubicBezTo>
                <a:close/>
                <a:moveTo>
                  <a:pt x="233376" y="223762"/>
                </a:moveTo>
                <a:cubicBezTo>
                  <a:pt x="238368" y="224653"/>
                  <a:pt x="243004" y="227506"/>
                  <a:pt x="246570" y="232498"/>
                </a:cubicBezTo>
                <a:lnTo>
                  <a:pt x="343563" y="373708"/>
                </a:lnTo>
                <a:cubicBezTo>
                  <a:pt x="350695" y="383692"/>
                  <a:pt x="347842" y="396529"/>
                  <a:pt x="337857" y="403661"/>
                </a:cubicBezTo>
                <a:cubicBezTo>
                  <a:pt x="333578" y="405088"/>
                  <a:pt x="329299" y="406514"/>
                  <a:pt x="325020" y="406514"/>
                </a:cubicBezTo>
                <a:cubicBezTo>
                  <a:pt x="317888" y="406514"/>
                  <a:pt x="310756" y="403661"/>
                  <a:pt x="307904" y="397956"/>
                </a:cubicBezTo>
                <a:lnTo>
                  <a:pt x="210911" y="256746"/>
                </a:lnTo>
                <a:cubicBezTo>
                  <a:pt x="205205" y="246761"/>
                  <a:pt x="208058" y="233924"/>
                  <a:pt x="218043" y="226792"/>
                </a:cubicBezTo>
                <a:cubicBezTo>
                  <a:pt x="223035" y="223940"/>
                  <a:pt x="228384" y="222870"/>
                  <a:pt x="233376" y="223762"/>
                </a:cubicBezTo>
                <a:close/>
                <a:moveTo>
                  <a:pt x="1017877" y="222512"/>
                </a:moveTo>
                <a:cubicBezTo>
                  <a:pt x="1023226" y="221799"/>
                  <a:pt x="1028932" y="223225"/>
                  <a:pt x="1033924" y="226791"/>
                </a:cubicBezTo>
                <a:cubicBezTo>
                  <a:pt x="1042482" y="233923"/>
                  <a:pt x="1045334" y="245334"/>
                  <a:pt x="1039629" y="255319"/>
                </a:cubicBezTo>
                <a:lnTo>
                  <a:pt x="942636" y="396529"/>
                </a:lnTo>
                <a:cubicBezTo>
                  <a:pt x="938357" y="403661"/>
                  <a:pt x="931225" y="406513"/>
                  <a:pt x="924093" y="406513"/>
                </a:cubicBezTo>
                <a:cubicBezTo>
                  <a:pt x="912683" y="406513"/>
                  <a:pt x="902698" y="396529"/>
                  <a:pt x="902698" y="385118"/>
                </a:cubicBezTo>
                <a:cubicBezTo>
                  <a:pt x="902698" y="380839"/>
                  <a:pt x="904124" y="376560"/>
                  <a:pt x="906977" y="372281"/>
                </a:cubicBezTo>
                <a:lnTo>
                  <a:pt x="1003970" y="231070"/>
                </a:lnTo>
                <a:cubicBezTo>
                  <a:pt x="1007536" y="226078"/>
                  <a:pt x="1012528" y="223225"/>
                  <a:pt x="1017877" y="222512"/>
                </a:cubicBezTo>
                <a:close/>
                <a:moveTo>
                  <a:pt x="624556" y="149768"/>
                </a:moveTo>
                <a:cubicBezTo>
                  <a:pt x="635967" y="149768"/>
                  <a:pt x="645952" y="159753"/>
                  <a:pt x="645952" y="171163"/>
                </a:cubicBezTo>
                <a:lnTo>
                  <a:pt x="645952" y="285273"/>
                </a:lnTo>
                <a:cubicBezTo>
                  <a:pt x="645952" y="296684"/>
                  <a:pt x="635967" y="306668"/>
                  <a:pt x="624556" y="306668"/>
                </a:cubicBezTo>
                <a:cubicBezTo>
                  <a:pt x="613146" y="306668"/>
                  <a:pt x="603161" y="296684"/>
                  <a:pt x="603161" y="285273"/>
                </a:cubicBezTo>
                <a:lnTo>
                  <a:pt x="603161" y="171163"/>
                </a:lnTo>
                <a:cubicBezTo>
                  <a:pt x="603161" y="159753"/>
                  <a:pt x="613146" y="149768"/>
                  <a:pt x="624556" y="149768"/>
                </a:cubicBezTo>
                <a:close/>
                <a:moveTo>
                  <a:pt x="402044" y="114109"/>
                </a:moveTo>
                <a:cubicBezTo>
                  <a:pt x="413455" y="111256"/>
                  <a:pt x="424866" y="118388"/>
                  <a:pt x="427719" y="129799"/>
                </a:cubicBezTo>
                <a:cubicBezTo>
                  <a:pt x="427719" y="129799"/>
                  <a:pt x="427719" y="129799"/>
                  <a:pt x="427719" y="131225"/>
                </a:cubicBezTo>
                <a:lnTo>
                  <a:pt x="439130" y="186854"/>
                </a:lnTo>
                <a:cubicBezTo>
                  <a:pt x="441982" y="198265"/>
                  <a:pt x="434850" y="209675"/>
                  <a:pt x="423440" y="212528"/>
                </a:cubicBezTo>
                <a:cubicBezTo>
                  <a:pt x="422013" y="212528"/>
                  <a:pt x="420587" y="212528"/>
                  <a:pt x="419160" y="212528"/>
                </a:cubicBezTo>
                <a:cubicBezTo>
                  <a:pt x="409176" y="212528"/>
                  <a:pt x="400618" y="205396"/>
                  <a:pt x="397765" y="195412"/>
                </a:cubicBezTo>
                <a:lnTo>
                  <a:pt x="386354" y="139784"/>
                </a:lnTo>
                <a:cubicBezTo>
                  <a:pt x="383501" y="128373"/>
                  <a:pt x="390633" y="116962"/>
                  <a:pt x="402044" y="114109"/>
                </a:cubicBezTo>
                <a:close/>
                <a:moveTo>
                  <a:pt x="848495" y="112683"/>
                </a:moveTo>
                <a:cubicBezTo>
                  <a:pt x="859906" y="115536"/>
                  <a:pt x="867038" y="125520"/>
                  <a:pt x="865612" y="138357"/>
                </a:cubicBezTo>
                <a:cubicBezTo>
                  <a:pt x="865612" y="138357"/>
                  <a:pt x="865612" y="138357"/>
                  <a:pt x="865612" y="139784"/>
                </a:cubicBezTo>
                <a:lnTo>
                  <a:pt x="847069" y="223939"/>
                </a:lnTo>
                <a:cubicBezTo>
                  <a:pt x="842790" y="232497"/>
                  <a:pt x="834232" y="239629"/>
                  <a:pt x="824247" y="239629"/>
                </a:cubicBezTo>
                <a:cubicBezTo>
                  <a:pt x="822821" y="239629"/>
                  <a:pt x="821394" y="239629"/>
                  <a:pt x="819968" y="239629"/>
                </a:cubicBezTo>
                <a:cubicBezTo>
                  <a:pt x="808557" y="236777"/>
                  <a:pt x="801425" y="225366"/>
                  <a:pt x="804278" y="213955"/>
                </a:cubicBezTo>
                <a:lnTo>
                  <a:pt x="822821" y="129799"/>
                </a:lnTo>
                <a:cubicBezTo>
                  <a:pt x="825673" y="118388"/>
                  <a:pt x="835658" y="111256"/>
                  <a:pt x="848495" y="112683"/>
                </a:cubicBezTo>
                <a:close/>
                <a:moveTo>
                  <a:pt x="222321" y="28527"/>
                </a:moveTo>
                <a:cubicBezTo>
                  <a:pt x="230879" y="59907"/>
                  <a:pt x="253701" y="85582"/>
                  <a:pt x="282229" y="99845"/>
                </a:cubicBezTo>
                <a:cubicBezTo>
                  <a:pt x="252275" y="114109"/>
                  <a:pt x="230879" y="139783"/>
                  <a:pt x="222321" y="171163"/>
                </a:cubicBezTo>
                <a:cubicBezTo>
                  <a:pt x="213763" y="139783"/>
                  <a:pt x="190941" y="114109"/>
                  <a:pt x="162414" y="99845"/>
                </a:cubicBezTo>
                <a:cubicBezTo>
                  <a:pt x="190941" y="85582"/>
                  <a:pt x="213763" y="59907"/>
                  <a:pt x="222321" y="28527"/>
                </a:cubicBezTo>
                <a:close/>
                <a:moveTo>
                  <a:pt x="624556" y="7132"/>
                </a:moveTo>
                <a:cubicBezTo>
                  <a:pt x="635967" y="7132"/>
                  <a:pt x="645952" y="17117"/>
                  <a:pt x="645952" y="28527"/>
                </a:cubicBezTo>
                <a:lnTo>
                  <a:pt x="645952" y="85582"/>
                </a:lnTo>
                <a:cubicBezTo>
                  <a:pt x="645952" y="96993"/>
                  <a:pt x="635967" y="106978"/>
                  <a:pt x="624556" y="106978"/>
                </a:cubicBezTo>
                <a:cubicBezTo>
                  <a:pt x="613146" y="106978"/>
                  <a:pt x="603161" y="96993"/>
                  <a:pt x="603161" y="85582"/>
                </a:cubicBezTo>
                <a:lnTo>
                  <a:pt x="603161" y="28527"/>
                </a:lnTo>
                <a:cubicBezTo>
                  <a:pt x="603161" y="17117"/>
                  <a:pt x="613146" y="7132"/>
                  <a:pt x="624556" y="7132"/>
                </a:cubicBezTo>
                <a:close/>
                <a:moveTo>
                  <a:pt x="993985" y="0"/>
                </a:moveTo>
                <a:cubicBezTo>
                  <a:pt x="1003969" y="37085"/>
                  <a:pt x="1031070" y="68466"/>
                  <a:pt x="1066729" y="85582"/>
                </a:cubicBezTo>
                <a:cubicBezTo>
                  <a:pt x="1031070" y="102698"/>
                  <a:pt x="1005395" y="134078"/>
                  <a:pt x="993985" y="171164"/>
                </a:cubicBezTo>
                <a:cubicBezTo>
                  <a:pt x="984000" y="134078"/>
                  <a:pt x="956899" y="102698"/>
                  <a:pt x="921240" y="85582"/>
                </a:cubicBezTo>
                <a:cubicBezTo>
                  <a:pt x="956899" y="68466"/>
                  <a:pt x="984000" y="37085"/>
                  <a:pt x="993985" y="0"/>
                </a:cubicBezTo>
                <a:close/>
              </a:path>
            </a:pathLst>
          </a:custGeom>
          <a:solidFill>
            <a:srgbClr val="4D136A"/>
          </a:solidFill>
          <a:ln w="14188"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3D0C12CE-6937-4F95-9408-57067B101675}"/>
              </a:ext>
            </a:extLst>
          </p:cNvPr>
          <p:cNvSpPr/>
          <p:nvPr/>
        </p:nvSpPr>
        <p:spPr>
          <a:xfrm>
            <a:off x="90449" y="6878958"/>
            <a:ext cx="411688" cy="623084"/>
          </a:xfrm>
          <a:custGeom>
            <a:avLst/>
            <a:gdLst>
              <a:gd name="connsiteX0" fmla="*/ 590949 w 1271766"/>
              <a:gd name="connsiteY0" fmla="*/ 1804752 h 1924800"/>
              <a:gd name="connsiteX1" fmla="*/ 627620 w 1271766"/>
              <a:gd name="connsiteY1" fmla="*/ 1838651 h 1924800"/>
              <a:gd name="connsiteX2" fmla="*/ 664285 w 1271766"/>
              <a:gd name="connsiteY2" fmla="*/ 1804752 h 1924800"/>
              <a:gd name="connsiteX3" fmla="*/ 577077 w 1271766"/>
              <a:gd name="connsiteY3" fmla="*/ 1747408 h 1924800"/>
              <a:gd name="connsiteX4" fmla="*/ 560150 w 1271766"/>
              <a:gd name="connsiteY4" fmla="*/ 1764334 h 1924800"/>
              <a:gd name="connsiteX5" fmla="*/ 577077 w 1271766"/>
              <a:gd name="connsiteY5" fmla="*/ 1781260 h 1924800"/>
              <a:gd name="connsiteX6" fmla="*/ 678157 w 1271766"/>
              <a:gd name="connsiteY6" fmla="*/ 1781260 h 1924800"/>
              <a:gd name="connsiteX7" fmla="*/ 695083 w 1271766"/>
              <a:gd name="connsiteY7" fmla="*/ 1764334 h 1924800"/>
              <a:gd name="connsiteX8" fmla="*/ 678157 w 1271766"/>
              <a:gd name="connsiteY8" fmla="*/ 1747408 h 1924800"/>
              <a:gd name="connsiteX9" fmla="*/ 489635 w 1271766"/>
              <a:gd name="connsiteY9" fmla="*/ 1678664 h 1924800"/>
              <a:gd name="connsiteX10" fmla="*/ 489346 w 1271766"/>
              <a:gd name="connsiteY10" fmla="*/ 1678953 h 1924800"/>
              <a:gd name="connsiteX11" fmla="*/ 489370 w 1271766"/>
              <a:gd name="connsiteY11" fmla="*/ 1678953 h 1924800"/>
              <a:gd name="connsiteX12" fmla="*/ 460299 w 1271766"/>
              <a:gd name="connsiteY12" fmla="*/ 1708024 h 1924800"/>
              <a:gd name="connsiteX13" fmla="*/ 459599 w 1271766"/>
              <a:gd name="connsiteY13" fmla="*/ 1724621 h 1924800"/>
              <a:gd name="connsiteX14" fmla="*/ 476195 w 1271766"/>
              <a:gd name="connsiteY14" fmla="*/ 1725322 h 1924800"/>
              <a:gd name="connsiteX15" fmla="*/ 476884 w 1271766"/>
              <a:gd name="connsiteY15" fmla="*/ 1724633 h 1924800"/>
              <a:gd name="connsiteX16" fmla="*/ 505956 w 1271766"/>
              <a:gd name="connsiteY16" fmla="*/ 1695561 h 1924800"/>
              <a:gd name="connsiteX17" fmla="*/ 506244 w 1271766"/>
              <a:gd name="connsiteY17" fmla="*/ 1678953 h 1924800"/>
              <a:gd name="connsiteX18" fmla="*/ 489635 w 1271766"/>
              <a:gd name="connsiteY18" fmla="*/ 1678664 h 1924800"/>
              <a:gd name="connsiteX19" fmla="*/ 751730 w 1271766"/>
              <a:gd name="connsiteY19" fmla="*/ 1676123 h 1924800"/>
              <a:gd name="connsiteX20" fmla="*/ 751127 w 1271766"/>
              <a:gd name="connsiteY20" fmla="*/ 1692724 h 1924800"/>
              <a:gd name="connsiteX21" fmla="*/ 751739 w 1271766"/>
              <a:gd name="connsiteY21" fmla="*/ 1693335 h 1924800"/>
              <a:gd name="connsiteX22" fmla="*/ 780805 w 1271766"/>
              <a:gd name="connsiteY22" fmla="*/ 1722401 h 1924800"/>
              <a:gd name="connsiteX23" fmla="*/ 797414 w 1271766"/>
              <a:gd name="connsiteY23" fmla="*/ 1722112 h 1924800"/>
              <a:gd name="connsiteX24" fmla="*/ 797414 w 1271766"/>
              <a:gd name="connsiteY24" fmla="*/ 1705792 h 1924800"/>
              <a:gd name="connsiteX25" fmla="*/ 768331 w 1271766"/>
              <a:gd name="connsiteY25" fmla="*/ 1676726 h 1924800"/>
              <a:gd name="connsiteX26" fmla="*/ 751730 w 1271766"/>
              <a:gd name="connsiteY26" fmla="*/ 1676123 h 1924800"/>
              <a:gd name="connsiteX27" fmla="*/ 405232 w 1271766"/>
              <a:gd name="connsiteY27" fmla="*/ 1551885 h 1924800"/>
              <a:gd name="connsiteX28" fmla="*/ 393486 w 1271766"/>
              <a:gd name="connsiteY28" fmla="*/ 1563631 h 1924800"/>
              <a:gd name="connsiteX29" fmla="*/ 405232 w 1271766"/>
              <a:gd name="connsiteY29" fmla="*/ 1575377 h 1924800"/>
              <a:gd name="connsiteX30" fmla="*/ 446343 w 1271766"/>
              <a:gd name="connsiteY30" fmla="*/ 1575377 h 1924800"/>
              <a:gd name="connsiteX31" fmla="*/ 458089 w 1271766"/>
              <a:gd name="connsiteY31" fmla="*/ 1563631 h 1924800"/>
              <a:gd name="connsiteX32" fmla="*/ 446343 w 1271766"/>
              <a:gd name="connsiteY32" fmla="*/ 1551885 h 1924800"/>
              <a:gd name="connsiteX33" fmla="*/ 809002 w 1271766"/>
              <a:gd name="connsiteY33" fmla="*/ 1551485 h 1924800"/>
              <a:gd name="connsiteX34" fmla="*/ 797256 w 1271766"/>
              <a:gd name="connsiteY34" fmla="*/ 1563231 h 1924800"/>
              <a:gd name="connsiteX35" fmla="*/ 809002 w 1271766"/>
              <a:gd name="connsiteY35" fmla="*/ 1574977 h 1924800"/>
              <a:gd name="connsiteX36" fmla="*/ 850112 w 1271766"/>
              <a:gd name="connsiteY36" fmla="*/ 1574977 h 1924800"/>
              <a:gd name="connsiteX37" fmla="*/ 861858 w 1271766"/>
              <a:gd name="connsiteY37" fmla="*/ 1563231 h 1924800"/>
              <a:gd name="connsiteX38" fmla="*/ 850112 w 1271766"/>
              <a:gd name="connsiteY38" fmla="*/ 1551485 h 1924800"/>
              <a:gd name="connsiteX39" fmla="*/ 627607 w 1271766"/>
              <a:gd name="connsiteY39" fmla="*/ 1453143 h 1924800"/>
              <a:gd name="connsiteX40" fmla="*/ 740428 w 1271766"/>
              <a:gd name="connsiteY40" fmla="*/ 1564559 h 1924800"/>
              <a:gd name="connsiteX41" fmla="*/ 740440 w 1271766"/>
              <a:gd name="connsiteY41" fmla="*/ 1568764 h 1924800"/>
              <a:gd name="connsiteX42" fmla="*/ 732358 w 1271766"/>
              <a:gd name="connsiteY42" fmla="*/ 1608266 h 1924800"/>
              <a:gd name="connsiteX43" fmla="*/ 713289 w 1271766"/>
              <a:gd name="connsiteY43" fmla="*/ 1639293 h 1924800"/>
              <a:gd name="connsiteX44" fmla="*/ 680289 w 1271766"/>
              <a:gd name="connsiteY44" fmla="*/ 1690059 h 1924800"/>
              <a:gd name="connsiteX45" fmla="*/ 574916 w 1271766"/>
              <a:gd name="connsiteY45" fmla="*/ 1690059 h 1924800"/>
              <a:gd name="connsiteX46" fmla="*/ 541915 w 1271766"/>
              <a:gd name="connsiteY46" fmla="*/ 1639293 h 1924800"/>
              <a:gd name="connsiteX47" fmla="*/ 522851 w 1271766"/>
              <a:gd name="connsiteY47" fmla="*/ 1608266 h 1924800"/>
              <a:gd name="connsiteX48" fmla="*/ 514782 w 1271766"/>
              <a:gd name="connsiteY48" fmla="*/ 1568776 h 1924800"/>
              <a:gd name="connsiteX49" fmla="*/ 514782 w 1271766"/>
              <a:gd name="connsiteY49" fmla="*/ 1564547 h 1924800"/>
              <a:gd name="connsiteX50" fmla="*/ 627607 w 1271766"/>
              <a:gd name="connsiteY50" fmla="*/ 1453143 h 1924800"/>
              <a:gd name="connsiteX51" fmla="*/ 627620 w 1271766"/>
              <a:gd name="connsiteY51" fmla="*/ 1419297 h 1924800"/>
              <a:gd name="connsiteX52" fmla="*/ 480936 w 1271766"/>
              <a:gd name="connsiteY52" fmla="*/ 1564277 h 1924800"/>
              <a:gd name="connsiteX53" fmla="*/ 480936 w 1271766"/>
              <a:gd name="connsiteY53" fmla="*/ 1569352 h 1924800"/>
              <a:gd name="connsiteX54" fmla="*/ 491149 w 1271766"/>
              <a:gd name="connsiteY54" fmla="*/ 1620123 h 1924800"/>
              <a:gd name="connsiteX55" fmla="*/ 516643 w 1271766"/>
              <a:gd name="connsiteY55" fmla="*/ 1661869 h 1924800"/>
              <a:gd name="connsiteX56" fmla="*/ 551000 w 1271766"/>
              <a:gd name="connsiteY56" fmla="*/ 1717663 h 1924800"/>
              <a:gd name="connsiteX57" fmla="*/ 561096 w 1271766"/>
              <a:gd name="connsiteY57" fmla="*/ 1723923 h 1924800"/>
              <a:gd name="connsiteX58" fmla="*/ 694125 w 1271766"/>
              <a:gd name="connsiteY58" fmla="*/ 1723923 h 1924800"/>
              <a:gd name="connsiteX59" fmla="*/ 704227 w 1271766"/>
              <a:gd name="connsiteY59" fmla="*/ 1717663 h 1924800"/>
              <a:gd name="connsiteX60" fmla="*/ 738578 w 1271766"/>
              <a:gd name="connsiteY60" fmla="*/ 1661869 h 1924800"/>
              <a:gd name="connsiteX61" fmla="*/ 764072 w 1271766"/>
              <a:gd name="connsiteY61" fmla="*/ 1620123 h 1924800"/>
              <a:gd name="connsiteX62" fmla="*/ 774286 w 1271766"/>
              <a:gd name="connsiteY62" fmla="*/ 1569352 h 1924800"/>
              <a:gd name="connsiteX63" fmla="*/ 774286 w 1271766"/>
              <a:gd name="connsiteY63" fmla="*/ 1564277 h 1924800"/>
              <a:gd name="connsiteX64" fmla="*/ 627620 w 1271766"/>
              <a:gd name="connsiteY64" fmla="*/ 1419297 h 1924800"/>
              <a:gd name="connsiteX65" fmla="*/ 796775 w 1271766"/>
              <a:gd name="connsiteY65" fmla="*/ 1404463 h 1924800"/>
              <a:gd name="connsiteX66" fmla="*/ 780789 w 1271766"/>
              <a:gd name="connsiteY66" fmla="*/ 1404472 h 1924800"/>
              <a:gd name="connsiteX67" fmla="*/ 751740 w 1271766"/>
              <a:gd name="connsiteY67" fmla="*/ 1433526 h 1924800"/>
              <a:gd name="connsiteX68" fmla="*/ 751742 w 1271766"/>
              <a:gd name="connsiteY68" fmla="*/ 1450137 h 1924800"/>
              <a:gd name="connsiteX69" fmla="*/ 760036 w 1271766"/>
              <a:gd name="connsiteY69" fmla="*/ 1453572 h 1924800"/>
              <a:gd name="connsiteX70" fmla="*/ 760026 w 1271766"/>
              <a:gd name="connsiteY70" fmla="*/ 1453576 h 1924800"/>
              <a:gd name="connsiteX71" fmla="*/ 760045 w 1271766"/>
              <a:gd name="connsiteY71" fmla="*/ 1453576 h 1924800"/>
              <a:gd name="connsiteX72" fmla="*/ 760036 w 1271766"/>
              <a:gd name="connsiteY72" fmla="*/ 1453572 h 1924800"/>
              <a:gd name="connsiteX73" fmla="*/ 768331 w 1271766"/>
              <a:gd name="connsiteY73" fmla="*/ 1450135 h 1924800"/>
              <a:gd name="connsiteX74" fmla="*/ 797397 w 1271766"/>
              <a:gd name="connsiteY74" fmla="*/ 1421063 h 1924800"/>
              <a:gd name="connsiteX75" fmla="*/ 796775 w 1271766"/>
              <a:gd name="connsiteY75" fmla="*/ 1404463 h 1924800"/>
              <a:gd name="connsiteX76" fmla="*/ 476884 w 1271766"/>
              <a:gd name="connsiteY76" fmla="*/ 1402229 h 1924800"/>
              <a:gd name="connsiteX77" fmla="*/ 460274 w 1271766"/>
              <a:gd name="connsiteY77" fmla="*/ 1402517 h 1924800"/>
              <a:gd name="connsiteX78" fmla="*/ 460274 w 1271766"/>
              <a:gd name="connsiteY78" fmla="*/ 1418838 h 1924800"/>
              <a:gd name="connsiteX79" fmla="*/ 489369 w 1271766"/>
              <a:gd name="connsiteY79" fmla="*/ 1447933 h 1924800"/>
              <a:gd name="connsiteX80" fmla="*/ 505978 w 1271766"/>
              <a:gd name="connsiteY80" fmla="*/ 1448222 h 1924800"/>
              <a:gd name="connsiteX81" fmla="*/ 506267 w 1271766"/>
              <a:gd name="connsiteY81" fmla="*/ 1431613 h 1924800"/>
              <a:gd name="connsiteX82" fmla="*/ 505978 w 1271766"/>
              <a:gd name="connsiteY82" fmla="*/ 1431324 h 1924800"/>
              <a:gd name="connsiteX83" fmla="*/ 628770 w 1271766"/>
              <a:gd name="connsiteY83" fmla="*/ 1331648 h 1924800"/>
              <a:gd name="connsiteX84" fmla="*/ 617024 w 1271766"/>
              <a:gd name="connsiteY84" fmla="*/ 1343393 h 1924800"/>
              <a:gd name="connsiteX85" fmla="*/ 617024 w 1271766"/>
              <a:gd name="connsiteY85" fmla="*/ 1384504 h 1924800"/>
              <a:gd name="connsiteX86" fmla="*/ 628770 w 1271766"/>
              <a:gd name="connsiteY86" fmla="*/ 1396250 h 1924800"/>
              <a:gd name="connsiteX87" fmla="*/ 640517 w 1271766"/>
              <a:gd name="connsiteY87" fmla="*/ 1384504 h 1924800"/>
              <a:gd name="connsiteX88" fmla="*/ 640517 w 1271766"/>
              <a:gd name="connsiteY88" fmla="*/ 1343393 h 1924800"/>
              <a:gd name="connsiteX89" fmla="*/ 628770 w 1271766"/>
              <a:gd name="connsiteY89" fmla="*/ 1331648 h 1924800"/>
              <a:gd name="connsiteX90" fmla="*/ 1094460 w 1271766"/>
              <a:gd name="connsiteY90" fmla="*/ 623321 h 1924800"/>
              <a:gd name="connsiteX91" fmla="*/ 1064507 w 1271766"/>
              <a:gd name="connsiteY91" fmla="*/ 624747 h 1924800"/>
              <a:gd name="connsiteX92" fmla="*/ 1100166 w 1271766"/>
              <a:gd name="connsiteY92" fmla="*/ 1032687 h 1924800"/>
              <a:gd name="connsiteX93" fmla="*/ 1073065 w 1271766"/>
              <a:gd name="connsiteY93" fmla="*/ 1035540 h 1924800"/>
              <a:gd name="connsiteX94" fmla="*/ 660845 w 1271766"/>
              <a:gd name="connsiteY94" fmla="*/ 1236657 h 1924800"/>
              <a:gd name="connsiteX95" fmla="*/ 1137251 w 1271766"/>
              <a:gd name="connsiteY95" fmla="*/ 1069773 h 1924800"/>
              <a:gd name="connsiteX96" fmla="*/ 153059 w 1271766"/>
              <a:gd name="connsiteY96" fmla="*/ 623321 h 1924800"/>
              <a:gd name="connsiteX97" fmla="*/ 110269 w 1271766"/>
              <a:gd name="connsiteY97" fmla="*/ 1069773 h 1924800"/>
              <a:gd name="connsiteX98" fmla="*/ 586674 w 1271766"/>
              <a:gd name="connsiteY98" fmla="*/ 1233805 h 1924800"/>
              <a:gd name="connsiteX99" fmla="*/ 174455 w 1271766"/>
              <a:gd name="connsiteY99" fmla="*/ 1035540 h 1924800"/>
              <a:gd name="connsiteX100" fmla="*/ 147354 w 1271766"/>
              <a:gd name="connsiteY100" fmla="*/ 1032687 h 1924800"/>
              <a:gd name="connsiteX101" fmla="*/ 183013 w 1271766"/>
              <a:gd name="connsiteY101" fmla="*/ 624747 h 1924800"/>
              <a:gd name="connsiteX102" fmla="*/ 153059 w 1271766"/>
              <a:gd name="connsiteY102" fmla="*/ 623321 h 1924800"/>
              <a:gd name="connsiteX103" fmla="*/ 247200 w 1271766"/>
              <a:gd name="connsiteY103" fmla="*/ 542018 h 1924800"/>
              <a:gd name="connsiteX104" fmla="*/ 208688 w 1271766"/>
              <a:gd name="connsiteY104" fmla="*/ 984191 h 1924800"/>
              <a:gd name="connsiteX105" fmla="*/ 595233 w 1271766"/>
              <a:gd name="connsiteY105" fmla="*/ 1165339 h 1924800"/>
              <a:gd name="connsiteX106" fmla="*/ 595233 w 1271766"/>
              <a:gd name="connsiteY106" fmla="*/ 677522 h 1924800"/>
              <a:gd name="connsiteX107" fmla="*/ 247200 w 1271766"/>
              <a:gd name="connsiteY107" fmla="*/ 542018 h 1924800"/>
              <a:gd name="connsiteX108" fmla="*/ 1000320 w 1271766"/>
              <a:gd name="connsiteY108" fmla="*/ 540591 h 1924800"/>
              <a:gd name="connsiteX109" fmla="*/ 652287 w 1271766"/>
              <a:gd name="connsiteY109" fmla="*/ 676096 h 1924800"/>
              <a:gd name="connsiteX110" fmla="*/ 652287 w 1271766"/>
              <a:gd name="connsiteY110" fmla="*/ 1163913 h 1924800"/>
              <a:gd name="connsiteX111" fmla="*/ 1038832 w 1271766"/>
              <a:gd name="connsiteY111" fmla="*/ 982765 h 1924800"/>
              <a:gd name="connsiteX112" fmla="*/ 327500 w 1271766"/>
              <a:gd name="connsiteY112" fmla="*/ 486546 h 1924800"/>
              <a:gd name="connsiteX113" fmla="*/ 623760 w 1271766"/>
              <a:gd name="connsiteY113" fmla="*/ 624747 h 1924800"/>
              <a:gd name="connsiteX114" fmla="*/ 1031700 w 1271766"/>
              <a:gd name="connsiteY114" fmla="*/ 487816 h 1924800"/>
              <a:gd name="connsiteX115" fmla="*/ 1053096 w 1271766"/>
              <a:gd name="connsiteY115" fmla="*/ 492095 h 1924800"/>
              <a:gd name="connsiteX116" fmla="*/ 1060227 w 1271766"/>
              <a:gd name="connsiteY116" fmla="*/ 569119 h 1924800"/>
              <a:gd name="connsiteX117" fmla="*/ 1122987 w 1271766"/>
              <a:gd name="connsiteY117" fmla="*/ 567692 h 1924800"/>
              <a:gd name="connsiteX118" fmla="*/ 1148662 w 1271766"/>
              <a:gd name="connsiteY118" fmla="*/ 569119 h 1924800"/>
              <a:gd name="connsiteX119" fmla="*/ 1155794 w 1271766"/>
              <a:gd name="connsiteY119" fmla="*/ 651848 h 1924800"/>
              <a:gd name="connsiteX120" fmla="*/ 1177189 w 1271766"/>
              <a:gd name="connsiteY120" fmla="*/ 651848 h 1924800"/>
              <a:gd name="connsiteX121" fmla="*/ 1205717 w 1271766"/>
              <a:gd name="connsiteY121" fmla="*/ 677522 h 1924800"/>
              <a:gd name="connsiteX122" fmla="*/ 1248508 w 1271766"/>
              <a:gd name="connsiteY122" fmla="*/ 1139665 h 1924800"/>
              <a:gd name="connsiteX123" fmla="*/ 1249934 w 1271766"/>
              <a:gd name="connsiteY123" fmla="*/ 1145370 h 1924800"/>
              <a:gd name="connsiteX124" fmla="*/ 1219980 w 1271766"/>
              <a:gd name="connsiteY124" fmla="*/ 1172471 h 1924800"/>
              <a:gd name="connsiteX125" fmla="*/ 769876 w 1271766"/>
              <a:gd name="connsiteY125" fmla="*/ 1262040 h 1924800"/>
              <a:gd name="connsiteX126" fmla="*/ 706217 w 1271766"/>
              <a:gd name="connsiteY126" fmla="*/ 1296723 h 1924800"/>
              <a:gd name="connsiteX127" fmla="*/ 774869 w 1271766"/>
              <a:gd name="connsiteY127" fmla="*/ 1302196 h 1924800"/>
              <a:gd name="connsiteX128" fmla="*/ 899588 w 1271766"/>
              <a:gd name="connsiteY128" fmla="*/ 1330900 h 1924800"/>
              <a:gd name="connsiteX129" fmla="*/ 1208416 w 1271766"/>
              <a:gd name="connsiteY129" fmla="*/ 1481355 h 1924800"/>
              <a:gd name="connsiteX130" fmla="*/ 1271766 w 1271766"/>
              <a:gd name="connsiteY130" fmla="*/ 1608054 h 1924800"/>
              <a:gd name="connsiteX131" fmla="*/ 1271766 w 1271766"/>
              <a:gd name="connsiteY131" fmla="*/ 1924800 h 1924800"/>
              <a:gd name="connsiteX132" fmla="*/ 4778 w 1271766"/>
              <a:gd name="connsiteY132" fmla="*/ 1924800 h 1924800"/>
              <a:gd name="connsiteX133" fmla="*/ 4778 w 1271766"/>
              <a:gd name="connsiteY133" fmla="*/ 1608054 h 1924800"/>
              <a:gd name="connsiteX134" fmla="*/ 68127 w 1271766"/>
              <a:gd name="connsiteY134" fmla="*/ 1481355 h 1924800"/>
              <a:gd name="connsiteX135" fmla="*/ 376956 w 1271766"/>
              <a:gd name="connsiteY135" fmla="*/ 1330900 h 1924800"/>
              <a:gd name="connsiteX136" fmla="*/ 507614 w 1271766"/>
              <a:gd name="connsiteY136" fmla="*/ 1302196 h 1924800"/>
              <a:gd name="connsiteX137" fmla="*/ 549352 w 1271766"/>
              <a:gd name="connsiteY137" fmla="*/ 1298717 h 1924800"/>
              <a:gd name="connsiteX138" fmla="*/ 482054 w 1271766"/>
              <a:gd name="connsiteY138" fmla="*/ 1260614 h 1924800"/>
              <a:gd name="connsiteX139" fmla="*/ 28966 w 1271766"/>
              <a:gd name="connsiteY139" fmla="*/ 1171045 h 1924800"/>
              <a:gd name="connsiteX140" fmla="*/ 24687 w 1271766"/>
              <a:gd name="connsiteY140" fmla="*/ 1171045 h 1924800"/>
              <a:gd name="connsiteX141" fmla="*/ 438 w 1271766"/>
              <a:gd name="connsiteY141" fmla="*/ 1139665 h 1924800"/>
              <a:gd name="connsiteX142" fmla="*/ 43229 w 1271766"/>
              <a:gd name="connsiteY142" fmla="*/ 677522 h 1924800"/>
              <a:gd name="connsiteX143" fmla="*/ 71757 w 1271766"/>
              <a:gd name="connsiteY143" fmla="*/ 651848 h 1924800"/>
              <a:gd name="connsiteX144" fmla="*/ 93152 w 1271766"/>
              <a:gd name="connsiteY144" fmla="*/ 651848 h 1924800"/>
              <a:gd name="connsiteX145" fmla="*/ 100284 w 1271766"/>
              <a:gd name="connsiteY145" fmla="*/ 569119 h 1924800"/>
              <a:gd name="connsiteX146" fmla="*/ 124532 w 1271766"/>
              <a:gd name="connsiteY146" fmla="*/ 567692 h 1924800"/>
              <a:gd name="connsiteX147" fmla="*/ 187292 w 1271766"/>
              <a:gd name="connsiteY147" fmla="*/ 569119 h 1924800"/>
              <a:gd name="connsiteX148" fmla="*/ 194424 w 1271766"/>
              <a:gd name="connsiteY148" fmla="*/ 492095 h 1924800"/>
              <a:gd name="connsiteX149" fmla="*/ 215820 w 1271766"/>
              <a:gd name="connsiteY149" fmla="*/ 487816 h 1924800"/>
              <a:gd name="connsiteX150" fmla="*/ 327500 w 1271766"/>
              <a:gd name="connsiteY150" fmla="*/ 486546 h 1924800"/>
              <a:gd name="connsiteX151" fmla="*/ 623759 w 1271766"/>
              <a:gd name="connsiteY151" fmla="*/ 349459 h 1924800"/>
              <a:gd name="connsiteX152" fmla="*/ 645155 w 1271766"/>
              <a:gd name="connsiteY152" fmla="*/ 370854 h 1924800"/>
              <a:gd name="connsiteX153" fmla="*/ 645155 w 1271766"/>
              <a:gd name="connsiteY153" fmla="*/ 513491 h 1924800"/>
              <a:gd name="connsiteX154" fmla="*/ 623759 w 1271766"/>
              <a:gd name="connsiteY154" fmla="*/ 534886 h 1924800"/>
              <a:gd name="connsiteX155" fmla="*/ 602364 w 1271766"/>
              <a:gd name="connsiteY155" fmla="*/ 513491 h 1924800"/>
              <a:gd name="connsiteX156" fmla="*/ 602364 w 1271766"/>
              <a:gd name="connsiteY156" fmla="*/ 370854 h 1924800"/>
              <a:gd name="connsiteX157" fmla="*/ 623759 w 1271766"/>
              <a:gd name="connsiteY157" fmla="*/ 349459 h 1924800"/>
              <a:gd name="connsiteX158" fmla="*/ 80315 w 1271766"/>
              <a:gd name="connsiteY158" fmla="*/ 313800 h 1924800"/>
              <a:gd name="connsiteX159" fmla="*/ 153059 w 1271766"/>
              <a:gd name="connsiteY159" fmla="*/ 399382 h 1924800"/>
              <a:gd name="connsiteX160" fmla="*/ 80315 w 1271766"/>
              <a:gd name="connsiteY160" fmla="*/ 484964 h 1924800"/>
              <a:gd name="connsiteX161" fmla="*/ 7570 w 1271766"/>
              <a:gd name="connsiteY161" fmla="*/ 399382 h 1924800"/>
              <a:gd name="connsiteX162" fmla="*/ 80315 w 1271766"/>
              <a:gd name="connsiteY162" fmla="*/ 313800 h 1924800"/>
              <a:gd name="connsiteX163" fmla="*/ 810613 w 1271766"/>
              <a:gd name="connsiteY163" fmla="*/ 282420 h 1924800"/>
              <a:gd name="connsiteX164" fmla="*/ 826303 w 1271766"/>
              <a:gd name="connsiteY164" fmla="*/ 308095 h 1924800"/>
              <a:gd name="connsiteX165" fmla="*/ 802055 w 1271766"/>
              <a:gd name="connsiteY165" fmla="*/ 419351 h 1924800"/>
              <a:gd name="connsiteX166" fmla="*/ 780659 w 1271766"/>
              <a:gd name="connsiteY166" fmla="*/ 435041 h 1924800"/>
              <a:gd name="connsiteX167" fmla="*/ 776380 w 1271766"/>
              <a:gd name="connsiteY167" fmla="*/ 435041 h 1924800"/>
              <a:gd name="connsiteX168" fmla="*/ 760690 w 1271766"/>
              <a:gd name="connsiteY168" fmla="*/ 409367 h 1924800"/>
              <a:gd name="connsiteX169" fmla="*/ 784938 w 1271766"/>
              <a:gd name="connsiteY169" fmla="*/ 298110 h 1924800"/>
              <a:gd name="connsiteX170" fmla="*/ 810613 w 1271766"/>
              <a:gd name="connsiteY170" fmla="*/ 282420 h 1924800"/>
              <a:gd name="connsiteX171" fmla="*/ 1162925 w 1271766"/>
              <a:gd name="connsiteY171" fmla="*/ 256745 h 1924800"/>
              <a:gd name="connsiteX172" fmla="*/ 1222833 w 1271766"/>
              <a:gd name="connsiteY172" fmla="*/ 328063 h 1924800"/>
              <a:gd name="connsiteX173" fmla="*/ 1162925 w 1271766"/>
              <a:gd name="connsiteY173" fmla="*/ 399381 h 1924800"/>
              <a:gd name="connsiteX174" fmla="*/ 1103018 w 1271766"/>
              <a:gd name="connsiteY174" fmla="*/ 328063 h 1924800"/>
              <a:gd name="connsiteX175" fmla="*/ 1162925 w 1271766"/>
              <a:gd name="connsiteY175" fmla="*/ 256745 h 1924800"/>
              <a:gd name="connsiteX176" fmla="*/ 432626 w 1271766"/>
              <a:gd name="connsiteY176" fmla="*/ 252466 h 1924800"/>
              <a:gd name="connsiteX177" fmla="*/ 456874 w 1271766"/>
              <a:gd name="connsiteY177" fmla="*/ 268156 h 1924800"/>
              <a:gd name="connsiteX178" fmla="*/ 486828 w 1271766"/>
              <a:gd name="connsiteY178" fmla="*/ 407940 h 1924800"/>
              <a:gd name="connsiteX179" fmla="*/ 471138 w 1271766"/>
              <a:gd name="connsiteY179" fmla="*/ 433614 h 1924800"/>
              <a:gd name="connsiteX180" fmla="*/ 466859 w 1271766"/>
              <a:gd name="connsiteY180" fmla="*/ 435041 h 1924800"/>
              <a:gd name="connsiteX181" fmla="*/ 445464 w 1271766"/>
              <a:gd name="connsiteY181" fmla="*/ 417924 h 1924800"/>
              <a:gd name="connsiteX182" fmla="*/ 415510 w 1271766"/>
              <a:gd name="connsiteY182" fmla="*/ 278141 h 1924800"/>
              <a:gd name="connsiteX183" fmla="*/ 432626 w 1271766"/>
              <a:gd name="connsiteY183" fmla="*/ 252466 h 1924800"/>
              <a:gd name="connsiteX184" fmla="*/ 232579 w 1271766"/>
              <a:gd name="connsiteY184" fmla="*/ 223761 h 1924800"/>
              <a:gd name="connsiteX185" fmla="*/ 245773 w 1271766"/>
              <a:gd name="connsiteY185" fmla="*/ 232498 h 1924800"/>
              <a:gd name="connsiteX186" fmla="*/ 342766 w 1271766"/>
              <a:gd name="connsiteY186" fmla="*/ 373708 h 1924800"/>
              <a:gd name="connsiteX187" fmla="*/ 337060 w 1271766"/>
              <a:gd name="connsiteY187" fmla="*/ 403661 h 1924800"/>
              <a:gd name="connsiteX188" fmla="*/ 324223 w 1271766"/>
              <a:gd name="connsiteY188" fmla="*/ 406514 h 1924800"/>
              <a:gd name="connsiteX189" fmla="*/ 307107 w 1271766"/>
              <a:gd name="connsiteY189" fmla="*/ 397956 h 1924800"/>
              <a:gd name="connsiteX190" fmla="*/ 210114 w 1271766"/>
              <a:gd name="connsiteY190" fmla="*/ 256746 h 1924800"/>
              <a:gd name="connsiteX191" fmla="*/ 217246 w 1271766"/>
              <a:gd name="connsiteY191" fmla="*/ 226792 h 1924800"/>
              <a:gd name="connsiteX192" fmla="*/ 232579 w 1271766"/>
              <a:gd name="connsiteY192" fmla="*/ 223761 h 1924800"/>
              <a:gd name="connsiteX193" fmla="*/ 1017080 w 1271766"/>
              <a:gd name="connsiteY193" fmla="*/ 222512 h 1924800"/>
              <a:gd name="connsiteX194" fmla="*/ 1033127 w 1271766"/>
              <a:gd name="connsiteY194" fmla="*/ 226791 h 1924800"/>
              <a:gd name="connsiteX195" fmla="*/ 1038832 w 1271766"/>
              <a:gd name="connsiteY195" fmla="*/ 255319 h 1924800"/>
              <a:gd name="connsiteX196" fmla="*/ 941839 w 1271766"/>
              <a:gd name="connsiteY196" fmla="*/ 396529 h 1924800"/>
              <a:gd name="connsiteX197" fmla="*/ 923296 w 1271766"/>
              <a:gd name="connsiteY197" fmla="*/ 406513 h 1924800"/>
              <a:gd name="connsiteX198" fmla="*/ 901901 w 1271766"/>
              <a:gd name="connsiteY198" fmla="*/ 385118 h 1924800"/>
              <a:gd name="connsiteX199" fmla="*/ 906180 w 1271766"/>
              <a:gd name="connsiteY199" fmla="*/ 372281 h 1924800"/>
              <a:gd name="connsiteX200" fmla="*/ 1003173 w 1271766"/>
              <a:gd name="connsiteY200" fmla="*/ 231070 h 1924800"/>
              <a:gd name="connsiteX201" fmla="*/ 1017080 w 1271766"/>
              <a:gd name="connsiteY201" fmla="*/ 222512 h 1924800"/>
              <a:gd name="connsiteX202" fmla="*/ 623759 w 1271766"/>
              <a:gd name="connsiteY202" fmla="*/ 149768 h 1924800"/>
              <a:gd name="connsiteX203" fmla="*/ 645155 w 1271766"/>
              <a:gd name="connsiteY203" fmla="*/ 171163 h 1924800"/>
              <a:gd name="connsiteX204" fmla="*/ 645155 w 1271766"/>
              <a:gd name="connsiteY204" fmla="*/ 285273 h 1924800"/>
              <a:gd name="connsiteX205" fmla="*/ 623759 w 1271766"/>
              <a:gd name="connsiteY205" fmla="*/ 306668 h 1924800"/>
              <a:gd name="connsiteX206" fmla="*/ 602364 w 1271766"/>
              <a:gd name="connsiteY206" fmla="*/ 285273 h 1924800"/>
              <a:gd name="connsiteX207" fmla="*/ 602364 w 1271766"/>
              <a:gd name="connsiteY207" fmla="*/ 171163 h 1924800"/>
              <a:gd name="connsiteX208" fmla="*/ 623759 w 1271766"/>
              <a:gd name="connsiteY208" fmla="*/ 149768 h 1924800"/>
              <a:gd name="connsiteX209" fmla="*/ 401247 w 1271766"/>
              <a:gd name="connsiteY209" fmla="*/ 114109 h 1924800"/>
              <a:gd name="connsiteX210" fmla="*/ 426922 w 1271766"/>
              <a:gd name="connsiteY210" fmla="*/ 129799 h 1924800"/>
              <a:gd name="connsiteX211" fmla="*/ 426922 w 1271766"/>
              <a:gd name="connsiteY211" fmla="*/ 131225 h 1924800"/>
              <a:gd name="connsiteX212" fmla="*/ 438333 w 1271766"/>
              <a:gd name="connsiteY212" fmla="*/ 186854 h 1924800"/>
              <a:gd name="connsiteX213" fmla="*/ 422643 w 1271766"/>
              <a:gd name="connsiteY213" fmla="*/ 212528 h 1924800"/>
              <a:gd name="connsiteX214" fmla="*/ 418363 w 1271766"/>
              <a:gd name="connsiteY214" fmla="*/ 212528 h 1924800"/>
              <a:gd name="connsiteX215" fmla="*/ 396968 w 1271766"/>
              <a:gd name="connsiteY215" fmla="*/ 195412 h 1924800"/>
              <a:gd name="connsiteX216" fmla="*/ 385557 w 1271766"/>
              <a:gd name="connsiteY216" fmla="*/ 139784 h 1924800"/>
              <a:gd name="connsiteX217" fmla="*/ 401247 w 1271766"/>
              <a:gd name="connsiteY217" fmla="*/ 114109 h 1924800"/>
              <a:gd name="connsiteX218" fmla="*/ 847698 w 1271766"/>
              <a:gd name="connsiteY218" fmla="*/ 112683 h 1924800"/>
              <a:gd name="connsiteX219" fmla="*/ 864815 w 1271766"/>
              <a:gd name="connsiteY219" fmla="*/ 138357 h 1924800"/>
              <a:gd name="connsiteX220" fmla="*/ 864815 w 1271766"/>
              <a:gd name="connsiteY220" fmla="*/ 139784 h 1924800"/>
              <a:gd name="connsiteX221" fmla="*/ 846272 w 1271766"/>
              <a:gd name="connsiteY221" fmla="*/ 223939 h 1924800"/>
              <a:gd name="connsiteX222" fmla="*/ 823450 w 1271766"/>
              <a:gd name="connsiteY222" fmla="*/ 239629 h 1924800"/>
              <a:gd name="connsiteX223" fmla="*/ 819171 w 1271766"/>
              <a:gd name="connsiteY223" fmla="*/ 239629 h 1924800"/>
              <a:gd name="connsiteX224" fmla="*/ 803481 w 1271766"/>
              <a:gd name="connsiteY224" fmla="*/ 213955 h 1924800"/>
              <a:gd name="connsiteX225" fmla="*/ 822024 w 1271766"/>
              <a:gd name="connsiteY225" fmla="*/ 129799 h 1924800"/>
              <a:gd name="connsiteX226" fmla="*/ 847698 w 1271766"/>
              <a:gd name="connsiteY226" fmla="*/ 112683 h 1924800"/>
              <a:gd name="connsiteX227" fmla="*/ 221524 w 1271766"/>
              <a:gd name="connsiteY227" fmla="*/ 28527 h 1924800"/>
              <a:gd name="connsiteX228" fmla="*/ 281432 w 1271766"/>
              <a:gd name="connsiteY228" fmla="*/ 99845 h 1924800"/>
              <a:gd name="connsiteX229" fmla="*/ 221524 w 1271766"/>
              <a:gd name="connsiteY229" fmla="*/ 171163 h 1924800"/>
              <a:gd name="connsiteX230" fmla="*/ 161617 w 1271766"/>
              <a:gd name="connsiteY230" fmla="*/ 99845 h 1924800"/>
              <a:gd name="connsiteX231" fmla="*/ 221524 w 1271766"/>
              <a:gd name="connsiteY231" fmla="*/ 28527 h 1924800"/>
              <a:gd name="connsiteX232" fmla="*/ 623759 w 1271766"/>
              <a:gd name="connsiteY232" fmla="*/ 7132 h 1924800"/>
              <a:gd name="connsiteX233" fmla="*/ 645155 w 1271766"/>
              <a:gd name="connsiteY233" fmla="*/ 28527 h 1924800"/>
              <a:gd name="connsiteX234" fmla="*/ 645155 w 1271766"/>
              <a:gd name="connsiteY234" fmla="*/ 85582 h 1924800"/>
              <a:gd name="connsiteX235" fmla="*/ 623759 w 1271766"/>
              <a:gd name="connsiteY235" fmla="*/ 106978 h 1924800"/>
              <a:gd name="connsiteX236" fmla="*/ 602364 w 1271766"/>
              <a:gd name="connsiteY236" fmla="*/ 85582 h 1924800"/>
              <a:gd name="connsiteX237" fmla="*/ 602364 w 1271766"/>
              <a:gd name="connsiteY237" fmla="*/ 28527 h 1924800"/>
              <a:gd name="connsiteX238" fmla="*/ 623759 w 1271766"/>
              <a:gd name="connsiteY238" fmla="*/ 7132 h 1924800"/>
              <a:gd name="connsiteX239" fmla="*/ 993188 w 1271766"/>
              <a:gd name="connsiteY239" fmla="*/ 0 h 1924800"/>
              <a:gd name="connsiteX240" fmla="*/ 1065932 w 1271766"/>
              <a:gd name="connsiteY240" fmla="*/ 85582 h 1924800"/>
              <a:gd name="connsiteX241" fmla="*/ 993188 w 1271766"/>
              <a:gd name="connsiteY241" fmla="*/ 171164 h 1924800"/>
              <a:gd name="connsiteX242" fmla="*/ 920443 w 1271766"/>
              <a:gd name="connsiteY242" fmla="*/ 85582 h 1924800"/>
              <a:gd name="connsiteX243" fmla="*/ 993188 w 1271766"/>
              <a:gd name="connsiteY243" fmla="*/ 0 h 19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271766" h="1924800">
                <a:moveTo>
                  <a:pt x="590949" y="1804752"/>
                </a:moveTo>
                <a:cubicBezTo>
                  <a:pt x="592454" y="1823890"/>
                  <a:pt x="608424" y="1838652"/>
                  <a:pt x="627620" y="1838651"/>
                </a:cubicBezTo>
                <a:cubicBezTo>
                  <a:pt x="646815" y="1838649"/>
                  <a:pt x="662780" y="1823888"/>
                  <a:pt x="664285" y="1804752"/>
                </a:cubicBezTo>
                <a:close/>
                <a:moveTo>
                  <a:pt x="577077" y="1747408"/>
                </a:moveTo>
                <a:cubicBezTo>
                  <a:pt x="567729" y="1747408"/>
                  <a:pt x="560150" y="1754986"/>
                  <a:pt x="560150" y="1764334"/>
                </a:cubicBezTo>
                <a:cubicBezTo>
                  <a:pt x="560150" y="1773683"/>
                  <a:pt x="567729" y="1781260"/>
                  <a:pt x="577077" y="1781260"/>
                </a:cubicBezTo>
                <a:lnTo>
                  <a:pt x="678157" y="1781260"/>
                </a:lnTo>
                <a:cubicBezTo>
                  <a:pt x="687505" y="1781260"/>
                  <a:pt x="695083" y="1773683"/>
                  <a:pt x="695083" y="1764334"/>
                </a:cubicBezTo>
                <a:cubicBezTo>
                  <a:pt x="695083" y="1754986"/>
                  <a:pt x="687505" y="1747408"/>
                  <a:pt x="678157" y="1747408"/>
                </a:cubicBezTo>
                <a:close/>
                <a:moveTo>
                  <a:pt x="489635" y="1678664"/>
                </a:moveTo>
                <a:cubicBezTo>
                  <a:pt x="489536" y="1678759"/>
                  <a:pt x="489441" y="1678855"/>
                  <a:pt x="489346" y="1678953"/>
                </a:cubicBezTo>
                <a:lnTo>
                  <a:pt x="489370" y="1678953"/>
                </a:lnTo>
                <a:lnTo>
                  <a:pt x="460299" y="1708024"/>
                </a:lnTo>
                <a:cubicBezTo>
                  <a:pt x="455522" y="1712414"/>
                  <a:pt x="455209" y="1719846"/>
                  <a:pt x="459599" y="1724621"/>
                </a:cubicBezTo>
                <a:cubicBezTo>
                  <a:pt x="463988" y="1729398"/>
                  <a:pt x="471419" y="1729711"/>
                  <a:pt x="476195" y="1725322"/>
                </a:cubicBezTo>
                <a:cubicBezTo>
                  <a:pt x="476434" y="1725101"/>
                  <a:pt x="476665" y="1724872"/>
                  <a:pt x="476884" y="1724633"/>
                </a:cubicBezTo>
                <a:lnTo>
                  <a:pt x="505956" y="1695561"/>
                </a:lnTo>
                <a:cubicBezTo>
                  <a:pt x="510621" y="1691054"/>
                  <a:pt x="510751" y="1683619"/>
                  <a:pt x="506244" y="1678953"/>
                </a:cubicBezTo>
                <a:cubicBezTo>
                  <a:pt x="501738" y="1674286"/>
                  <a:pt x="494301" y="1674158"/>
                  <a:pt x="489635" y="1678664"/>
                </a:cubicBezTo>
                <a:close/>
                <a:moveTo>
                  <a:pt x="751730" y="1676123"/>
                </a:moveTo>
                <a:cubicBezTo>
                  <a:pt x="746980" y="1680540"/>
                  <a:pt x="746708" y="1687972"/>
                  <a:pt x="751127" y="1692724"/>
                </a:cubicBezTo>
                <a:cubicBezTo>
                  <a:pt x="751323" y="1692935"/>
                  <a:pt x="751528" y="1693139"/>
                  <a:pt x="751739" y="1693335"/>
                </a:cubicBezTo>
                <a:lnTo>
                  <a:pt x="780805" y="1722401"/>
                </a:lnTo>
                <a:cubicBezTo>
                  <a:pt x="785470" y="1726908"/>
                  <a:pt x="792907" y="1726778"/>
                  <a:pt x="797414" y="1722112"/>
                </a:cubicBezTo>
                <a:cubicBezTo>
                  <a:pt x="801811" y="1717561"/>
                  <a:pt x="801811" y="1710344"/>
                  <a:pt x="797414" y="1705792"/>
                </a:cubicBezTo>
                <a:lnTo>
                  <a:pt x="768331" y="1676726"/>
                </a:lnTo>
                <a:cubicBezTo>
                  <a:pt x="763914" y="1671977"/>
                  <a:pt x="756481" y="1671706"/>
                  <a:pt x="751730" y="1676123"/>
                </a:cubicBezTo>
                <a:close/>
                <a:moveTo>
                  <a:pt x="405232" y="1551885"/>
                </a:moveTo>
                <a:cubicBezTo>
                  <a:pt x="398745" y="1551885"/>
                  <a:pt x="393486" y="1557144"/>
                  <a:pt x="393486" y="1563631"/>
                </a:cubicBezTo>
                <a:cubicBezTo>
                  <a:pt x="393486" y="1570118"/>
                  <a:pt x="398745" y="1575377"/>
                  <a:pt x="405232" y="1575377"/>
                </a:cubicBezTo>
                <a:lnTo>
                  <a:pt x="446343" y="1575377"/>
                </a:lnTo>
                <a:cubicBezTo>
                  <a:pt x="452830" y="1575377"/>
                  <a:pt x="458089" y="1570118"/>
                  <a:pt x="458089" y="1563631"/>
                </a:cubicBezTo>
                <a:cubicBezTo>
                  <a:pt x="458089" y="1557144"/>
                  <a:pt x="452830" y="1551885"/>
                  <a:pt x="446343" y="1551885"/>
                </a:cubicBezTo>
                <a:close/>
                <a:moveTo>
                  <a:pt x="809002" y="1551485"/>
                </a:moveTo>
                <a:cubicBezTo>
                  <a:pt x="802515" y="1551485"/>
                  <a:pt x="797256" y="1556744"/>
                  <a:pt x="797256" y="1563231"/>
                </a:cubicBezTo>
                <a:cubicBezTo>
                  <a:pt x="797256" y="1569719"/>
                  <a:pt x="802515" y="1574977"/>
                  <a:pt x="809002" y="1574977"/>
                </a:cubicBezTo>
                <a:lnTo>
                  <a:pt x="850112" y="1574977"/>
                </a:lnTo>
                <a:cubicBezTo>
                  <a:pt x="856599" y="1574977"/>
                  <a:pt x="861858" y="1569719"/>
                  <a:pt x="861858" y="1563231"/>
                </a:cubicBezTo>
                <a:cubicBezTo>
                  <a:pt x="861858" y="1556744"/>
                  <a:pt x="856599" y="1551485"/>
                  <a:pt x="850112" y="1551485"/>
                </a:cubicBezTo>
                <a:close/>
                <a:moveTo>
                  <a:pt x="627607" y="1453143"/>
                </a:moveTo>
                <a:cubicBezTo>
                  <a:pt x="689224" y="1453499"/>
                  <a:pt x="739301" y="1502953"/>
                  <a:pt x="740428" y="1564559"/>
                </a:cubicBezTo>
                <a:lnTo>
                  <a:pt x="740440" y="1568764"/>
                </a:lnTo>
                <a:cubicBezTo>
                  <a:pt x="739930" y="1582286"/>
                  <a:pt x="737199" y="1595630"/>
                  <a:pt x="732358" y="1608266"/>
                </a:cubicBezTo>
                <a:cubicBezTo>
                  <a:pt x="727883" y="1619653"/>
                  <a:pt x="721427" y="1630158"/>
                  <a:pt x="713289" y="1639293"/>
                </a:cubicBezTo>
                <a:cubicBezTo>
                  <a:pt x="700359" y="1654879"/>
                  <a:pt x="689285" y="1671915"/>
                  <a:pt x="680289" y="1690059"/>
                </a:cubicBezTo>
                <a:lnTo>
                  <a:pt x="574916" y="1690059"/>
                </a:lnTo>
                <a:cubicBezTo>
                  <a:pt x="565921" y="1671915"/>
                  <a:pt x="554847" y="1654878"/>
                  <a:pt x="541915" y="1639293"/>
                </a:cubicBezTo>
                <a:cubicBezTo>
                  <a:pt x="533776" y="1630159"/>
                  <a:pt x="527322" y="1619653"/>
                  <a:pt x="522851" y="1608266"/>
                </a:cubicBezTo>
                <a:cubicBezTo>
                  <a:pt x="518013" y="1595635"/>
                  <a:pt x="515287" y="1582292"/>
                  <a:pt x="514782" y="1568776"/>
                </a:cubicBezTo>
                <a:lnTo>
                  <a:pt x="514782" y="1564547"/>
                </a:lnTo>
                <a:cubicBezTo>
                  <a:pt x="515921" y="1502946"/>
                  <a:pt x="565996" y="1453502"/>
                  <a:pt x="627607" y="1453143"/>
                </a:cubicBezTo>
                <a:close/>
                <a:moveTo>
                  <a:pt x="627620" y="1419297"/>
                </a:moveTo>
                <a:cubicBezTo>
                  <a:pt x="547490" y="1419828"/>
                  <a:pt x="482402" y="1484160"/>
                  <a:pt x="480936" y="1564277"/>
                </a:cubicBezTo>
                <a:lnTo>
                  <a:pt x="480936" y="1569352"/>
                </a:lnTo>
                <a:cubicBezTo>
                  <a:pt x="481483" y="1586726"/>
                  <a:pt x="484935" y="1603887"/>
                  <a:pt x="491149" y="1620123"/>
                </a:cubicBezTo>
                <a:cubicBezTo>
                  <a:pt x="497095" y="1635444"/>
                  <a:pt x="505729" y="1649582"/>
                  <a:pt x="516643" y="1661869"/>
                </a:cubicBezTo>
                <a:cubicBezTo>
                  <a:pt x="530069" y="1676551"/>
                  <a:pt x="544792" y="1705024"/>
                  <a:pt x="551000" y="1717663"/>
                </a:cubicBezTo>
                <a:cubicBezTo>
                  <a:pt x="552903" y="1721497"/>
                  <a:pt x="556815" y="1723923"/>
                  <a:pt x="561096" y="1723923"/>
                </a:cubicBezTo>
                <a:lnTo>
                  <a:pt x="694125" y="1723923"/>
                </a:lnTo>
                <a:cubicBezTo>
                  <a:pt x="698407" y="1723921"/>
                  <a:pt x="702321" y="1721496"/>
                  <a:pt x="704227" y="1717663"/>
                </a:cubicBezTo>
                <a:cubicBezTo>
                  <a:pt x="710429" y="1705029"/>
                  <a:pt x="725153" y="1676551"/>
                  <a:pt x="738578" y="1661869"/>
                </a:cubicBezTo>
                <a:cubicBezTo>
                  <a:pt x="749493" y="1649582"/>
                  <a:pt x="758127" y="1635444"/>
                  <a:pt x="764072" y="1620123"/>
                </a:cubicBezTo>
                <a:cubicBezTo>
                  <a:pt x="770284" y="1603887"/>
                  <a:pt x="773736" y="1586726"/>
                  <a:pt x="774286" y="1569352"/>
                </a:cubicBezTo>
                <a:lnTo>
                  <a:pt x="774286" y="1564277"/>
                </a:lnTo>
                <a:cubicBezTo>
                  <a:pt x="772823" y="1484165"/>
                  <a:pt x="707744" y="1419834"/>
                  <a:pt x="627620" y="1419297"/>
                </a:cubicBezTo>
                <a:close/>
                <a:moveTo>
                  <a:pt x="796775" y="1404463"/>
                </a:moveTo>
                <a:cubicBezTo>
                  <a:pt x="792266" y="1400280"/>
                  <a:pt x="785293" y="1400284"/>
                  <a:pt x="780789" y="1404472"/>
                </a:cubicBezTo>
                <a:lnTo>
                  <a:pt x="751740" y="1433526"/>
                </a:lnTo>
                <a:cubicBezTo>
                  <a:pt x="747154" y="1438114"/>
                  <a:pt x="747155" y="1445550"/>
                  <a:pt x="751742" y="1450137"/>
                </a:cubicBezTo>
                <a:lnTo>
                  <a:pt x="760036" y="1453572"/>
                </a:lnTo>
                <a:lnTo>
                  <a:pt x="760026" y="1453576"/>
                </a:lnTo>
                <a:lnTo>
                  <a:pt x="760045" y="1453576"/>
                </a:lnTo>
                <a:lnTo>
                  <a:pt x="760036" y="1453572"/>
                </a:lnTo>
                <a:lnTo>
                  <a:pt x="768331" y="1450135"/>
                </a:lnTo>
                <a:lnTo>
                  <a:pt x="797397" y="1421063"/>
                </a:lnTo>
                <a:cubicBezTo>
                  <a:pt x="801810" y="1416308"/>
                  <a:pt x="801531" y="1408876"/>
                  <a:pt x="796775" y="1404463"/>
                </a:cubicBezTo>
                <a:close/>
                <a:moveTo>
                  <a:pt x="476884" y="1402229"/>
                </a:moveTo>
                <a:cubicBezTo>
                  <a:pt x="472218" y="1397722"/>
                  <a:pt x="464781" y="1397851"/>
                  <a:pt x="460274" y="1402517"/>
                </a:cubicBezTo>
                <a:cubicBezTo>
                  <a:pt x="455877" y="1407070"/>
                  <a:pt x="455877" y="1414287"/>
                  <a:pt x="460274" y="1418838"/>
                </a:cubicBezTo>
                <a:lnTo>
                  <a:pt x="489369" y="1447933"/>
                </a:lnTo>
                <a:cubicBezTo>
                  <a:pt x="493876" y="1452599"/>
                  <a:pt x="501313" y="1452729"/>
                  <a:pt x="505978" y="1448222"/>
                </a:cubicBezTo>
                <a:cubicBezTo>
                  <a:pt x="510644" y="1443715"/>
                  <a:pt x="510774" y="1436280"/>
                  <a:pt x="506267" y="1431613"/>
                </a:cubicBezTo>
                <a:cubicBezTo>
                  <a:pt x="506173" y="1431515"/>
                  <a:pt x="506076" y="1431418"/>
                  <a:pt x="505978" y="1431324"/>
                </a:cubicBezTo>
                <a:close/>
                <a:moveTo>
                  <a:pt x="628770" y="1331648"/>
                </a:moveTo>
                <a:cubicBezTo>
                  <a:pt x="622283" y="1331648"/>
                  <a:pt x="617024" y="1336907"/>
                  <a:pt x="617024" y="1343393"/>
                </a:cubicBezTo>
                <a:lnTo>
                  <a:pt x="617024" y="1384504"/>
                </a:lnTo>
                <a:cubicBezTo>
                  <a:pt x="617024" y="1390991"/>
                  <a:pt x="622283" y="1396250"/>
                  <a:pt x="628770" y="1396250"/>
                </a:cubicBezTo>
                <a:cubicBezTo>
                  <a:pt x="635258" y="1396250"/>
                  <a:pt x="640517" y="1390991"/>
                  <a:pt x="640517" y="1384504"/>
                </a:cubicBezTo>
                <a:lnTo>
                  <a:pt x="640517" y="1343393"/>
                </a:lnTo>
                <a:cubicBezTo>
                  <a:pt x="640517" y="1336907"/>
                  <a:pt x="635258" y="1331648"/>
                  <a:pt x="628770" y="1331648"/>
                </a:cubicBezTo>
                <a:close/>
                <a:moveTo>
                  <a:pt x="1094460" y="623321"/>
                </a:moveTo>
                <a:cubicBezTo>
                  <a:pt x="1085902" y="623321"/>
                  <a:pt x="1075917" y="623321"/>
                  <a:pt x="1064507" y="624747"/>
                </a:cubicBezTo>
                <a:lnTo>
                  <a:pt x="1100166" y="1032687"/>
                </a:lnTo>
                <a:lnTo>
                  <a:pt x="1073065" y="1035540"/>
                </a:lnTo>
                <a:cubicBezTo>
                  <a:pt x="1071638" y="1035540"/>
                  <a:pt x="832009" y="1068346"/>
                  <a:pt x="660845" y="1236657"/>
                </a:cubicBezTo>
                <a:cubicBezTo>
                  <a:pt x="847699" y="1092595"/>
                  <a:pt x="1055948" y="1072625"/>
                  <a:pt x="1137251" y="1069773"/>
                </a:cubicBezTo>
                <a:close/>
                <a:moveTo>
                  <a:pt x="153059" y="623321"/>
                </a:moveTo>
                <a:lnTo>
                  <a:pt x="110269" y="1069773"/>
                </a:lnTo>
                <a:cubicBezTo>
                  <a:pt x="191571" y="1072625"/>
                  <a:pt x="399821" y="1091168"/>
                  <a:pt x="586674" y="1233805"/>
                </a:cubicBezTo>
                <a:cubicBezTo>
                  <a:pt x="418363" y="1066920"/>
                  <a:pt x="177308" y="1035540"/>
                  <a:pt x="174455" y="1035540"/>
                </a:cubicBezTo>
                <a:lnTo>
                  <a:pt x="147354" y="1032687"/>
                </a:lnTo>
                <a:lnTo>
                  <a:pt x="183013" y="624747"/>
                </a:lnTo>
                <a:cubicBezTo>
                  <a:pt x="171602" y="624747"/>
                  <a:pt x="161618" y="623321"/>
                  <a:pt x="153059" y="623321"/>
                </a:cubicBezTo>
                <a:close/>
                <a:moveTo>
                  <a:pt x="247200" y="542018"/>
                </a:moveTo>
                <a:lnTo>
                  <a:pt x="208688" y="984191"/>
                </a:lnTo>
                <a:cubicBezTo>
                  <a:pt x="275727" y="997028"/>
                  <a:pt x="449743" y="1039819"/>
                  <a:pt x="595233" y="1165339"/>
                </a:cubicBezTo>
                <a:lnTo>
                  <a:pt x="595233" y="677522"/>
                </a:lnTo>
                <a:cubicBezTo>
                  <a:pt x="503945" y="583382"/>
                  <a:pt x="376999" y="534886"/>
                  <a:pt x="247200" y="542018"/>
                </a:cubicBezTo>
                <a:close/>
                <a:moveTo>
                  <a:pt x="1000320" y="540591"/>
                </a:moveTo>
                <a:cubicBezTo>
                  <a:pt x="870521" y="533460"/>
                  <a:pt x="743574" y="581956"/>
                  <a:pt x="652287" y="676096"/>
                </a:cubicBezTo>
                <a:lnTo>
                  <a:pt x="652287" y="1163913"/>
                </a:lnTo>
                <a:cubicBezTo>
                  <a:pt x="797776" y="1038393"/>
                  <a:pt x="971793" y="995602"/>
                  <a:pt x="1038832" y="982765"/>
                </a:cubicBezTo>
                <a:close/>
                <a:moveTo>
                  <a:pt x="327500" y="486546"/>
                </a:moveTo>
                <a:cubicBezTo>
                  <a:pt x="437887" y="497712"/>
                  <a:pt x="542457" y="545584"/>
                  <a:pt x="623760" y="624747"/>
                </a:cubicBezTo>
                <a:cubicBezTo>
                  <a:pt x="732163" y="519196"/>
                  <a:pt x="881932" y="469273"/>
                  <a:pt x="1031700" y="487816"/>
                </a:cubicBezTo>
                <a:lnTo>
                  <a:pt x="1053096" y="492095"/>
                </a:lnTo>
                <a:lnTo>
                  <a:pt x="1060227" y="569119"/>
                </a:lnTo>
                <a:cubicBezTo>
                  <a:pt x="1080197" y="567692"/>
                  <a:pt x="1101592" y="566266"/>
                  <a:pt x="1122987" y="567692"/>
                </a:cubicBezTo>
                <a:lnTo>
                  <a:pt x="1148662" y="569119"/>
                </a:lnTo>
                <a:lnTo>
                  <a:pt x="1155794" y="651848"/>
                </a:lnTo>
                <a:cubicBezTo>
                  <a:pt x="1162926" y="651848"/>
                  <a:pt x="1171484" y="651848"/>
                  <a:pt x="1177189" y="651848"/>
                </a:cubicBezTo>
                <a:cubicBezTo>
                  <a:pt x="1191453" y="651848"/>
                  <a:pt x="1204290" y="663259"/>
                  <a:pt x="1205717" y="677522"/>
                </a:cubicBezTo>
                <a:lnTo>
                  <a:pt x="1248508" y="1139665"/>
                </a:lnTo>
                <a:cubicBezTo>
                  <a:pt x="1248508" y="1141091"/>
                  <a:pt x="1248508" y="1141091"/>
                  <a:pt x="1249934" y="1145370"/>
                </a:cubicBezTo>
                <a:cubicBezTo>
                  <a:pt x="1248508" y="1161060"/>
                  <a:pt x="1235670" y="1172471"/>
                  <a:pt x="1219980" y="1172471"/>
                </a:cubicBezTo>
                <a:cubicBezTo>
                  <a:pt x="1146344" y="1169975"/>
                  <a:pt x="955858" y="1174032"/>
                  <a:pt x="769876" y="1262040"/>
                </a:cubicBezTo>
                <a:lnTo>
                  <a:pt x="706217" y="1296723"/>
                </a:lnTo>
                <a:lnTo>
                  <a:pt x="774869" y="1302196"/>
                </a:lnTo>
                <a:cubicBezTo>
                  <a:pt x="818422" y="1309125"/>
                  <a:pt x="859995" y="1319023"/>
                  <a:pt x="899588" y="1330900"/>
                </a:cubicBezTo>
                <a:cubicBezTo>
                  <a:pt x="1010450" y="1362576"/>
                  <a:pt x="1121311" y="1410087"/>
                  <a:pt x="1208416" y="1481355"/>
                </a:cubicBezTo>
                <a:cubicBezTo>
                  <a:pt x="1248010" y="1513030"/>
                  <a:pt x="1271766" y="1560542"/>
                  <a:pt x="1271766" y="1608054"/>
                </a:cubicBezTo>
                <a:lnTo>
                  <a:pt x="1271766" y="1924800"/>
                </a:lnTo>
                <a:lnTo>
                  <a:pt x="4778" y="1924800"/>
                </a:lnTo>
                <a:lnTo>
                  <a:pt x="4778" y="1608054"/>
                </a:lnTo>
                <a:cubicBezTo>
                  <a:pt x="4778" y="1560542"/>
                  <a:pt x="28534" y="1513030"/>
                  <a:pt x="68127" y="1481355"/>
                </a:cubicBezTo>
                <a:cubicBezTo>
                  <a:pt x="155233" y="1418006"/>
                  <a:pt x="266095" y="1362576"/>
                  <a:pt x="376956" y="1330900"/>
                </a:cubicBezTo>
                <a:cubicBezTo>
                  <a:pt x="420509" y="1319023"/>
                  <a:pt x="464061" y="1309125"/>
                  <a:pt x="507614" y="1302196"/>
                </a:cubicBezTo>
                <a:lnTo>
                  <a:pt x="549352" y="1298717"/>
                </a:lnTo>
                <a:lnTo>
                  <a:pt x="482054" y="1260614"/>
                </a:lnTo>
                <a:cubicBezTo>
                  <a:pt x="301357" y="1172605"/>
                  <a:pt x="105098" y="1168549"/>
                  <a:pt x="28966" y="1171045"/>
                </a:cubicBezTo>
                <a:cubicBezTo>
                  <a:pt x="27539" y="1171045"/>
                  <a:pt x="26113" y="1171045"/>
                  <a:pt x="24687" y="1171045"/>
                </a:cubicBezTo>
                <a:cubicBezTo>
                  <a:pt x="8997" y="1169618"/>
                  <a:pt x="-2414" y="1155355"/>
                  <a:pt x="438" y="1139665"/>
                </a:cubicBezTo>
                <a:lnTo>
                  <a:pt x="43229" y="677522"/>
                </a:lnTo>
                <a:cubicBezTo>
                  <a:pt x="44656" y="663259"/>
                  <a:pt x="57493" y="651848"/>
                  <a:pt x="71757" y="651848"/>
                </a:cubicBezTo>
                <a:cubicBezTo>
                  <a:pt x="77462" y="651848"/>
                  <a:pt x="84594" y="651848"/>
                  <a:pt x="93152" y="651848"/>
                </a:cubicBezTo>
                <a:lnTo>
                  <a:pt x="100284" y="569119"/>
                </a:lnTo>
                <a:lnTo>
                  <a:pt x="124532" y="567692"/>
                </a:lnTo>
                <a:cubicBezTo>
                  <a:pt x="145928" y="566266"/>
                  <a:pt x="165897" y="567692"/>
                  <a:pt x="187292" y="569119"/>
                </a:cubicBezTo>
                <a:lnTo>
                  <a:pt x="194424" y="492095"/>
                </a:lnTo>
                <a:lnTo>
                  <a:pt x="215820" y="487816"/>
                </a:lnTo>
                <a:cubicBezTo>
                  <a:pt x="253262" y="483180"/>
                  <a:pt x="290704" y="482823"/>
                  <a:pt x="327500" y="486546"/>
                </a:cubicBezTo>
                <a:close/>
                <a:moveTo>
                  <a:pt x="623759" y="349459"/>
                </a:moveTo>
                <a:cubicBezTo>
                  <a:pt x="635170" y="349459"/>
                  <a:pt x="645155" y="359444"/>
                  <a:pt x="645155" y="370854"/>
                </a:cubicBezTo>
                <a:lnTo>
                  <a:pt x="645155" y="513491"/>
                </a:lnTo>
                <a:cubicBezTo>
                  <a:pt x="645155" y="524902"/>
                  <a:pt x="635170" y="534886"/>
                  <a:pt x="623759" y="534886"/>
                </a:cubicBezTo>
                <a:cubicBezTo>
                  <a:pt x="612349" y="534886"/>
                  <a:pt x="602364" y="524902"/>
                  <a:pt x="602364" y="513491"/>
                </a:cubicBezTo>
                <a:lnTo>
                  <a:pt x="602364" y="370854"/>
                </a:lnTo>
                <a:cubicBezTo>
                  <a:pt x="602364" y="359444"/>
                  <a:pt x="612349" y="349459"/>
                  <a:pt x="623759" y="349459"/>
                </a:cubicBezTo>
                <a:close/>
                <a:moveTo>
                  <a:pt x="80315" y="313800"/>
                </a:moveTo>
                <a:cubicBezTo>
                  <a:pt x="90299" y="350885"/>
                  <a:pt x="117400" y="382265"/>
                  <a:pt x="153059" y="399382"/>
                </a:cubicBezTo>
                <a:cubicBezTo>
                  <a:pt x="117400" y="416498"/>
                  <a:pt x="91726" y="447878"/>
                  <a:pt x="80315" y="484964"/>
                </a:cubicBezTo>
                <a:cubicBezTo>
                  <a:pt x="70330" y="447878"/>
                  <a:pt x="43229" y="416498"/>
                  <a:pt x="7570" y="399382"/>
                </a:cubicBezTo>
                <a:cubicBezTo>
                  <a:pt x="43229" y="382265"/>
                  <a:pt x="70330" y="350885"/>
                  <a:pt x="80315" y="313800"/>
                </a:cubicBezTo>
                <a:close/>
                <a:moveTo>
                  <a:pt x="810613" y="282420"/>
                </a:moveTo>
                <a:cubicBezTo>
                  <a:pt x="822024" y="285273"/>
                  <a:pt x="829156" y="296684"/>
                  <a:pt x="826303" y="308095"/>
                </a:cubicBezTo>
                <a:lnTo>
                  <a:pt x="802055" y="419351"/>
                </a:lnTo>
                <a:cubicBezTo>
                  <a:pt x="799202" y="427909"/>
                  <a:pt x="790644" y="435041"/>
                  <a:pt x="780659" y="435041"/>
                </a:cubicBezTo>
                <a:cubicBezTo>
                  <a:pt x="779233" y="435041"/>
                  <a:pt x="777806" y="435041"/>
                  <a:pt x="776380" y="435041"/>
                </a:cubicBezTo>
                <a:cubicBezTo>
                  <a:pt x="764969" y="432188"/>
                  <a:pt x="757837" y="420777"/>
                  <a:pt x="760690" y="409367"/>
                </a:cubicBezTo>
                <a:lnTo>
                  <a:pt x="784938" y="298110"/>
                </a:lnTo>
                <a:cubicBezTo>
                  <a:pt x="787791" y="286699"/>
                  <a:pt x="799202" y="279567"/>
                  <a:pt x="810613" y="282420"/>
                </a:cubicBezTo>
                <a:close/>
                <a:moveTo>
                  <a:pt x="1162925" y="256745"/>
                </a:moveTo>
                <a:cubicBezTo>
                  <a:pt x="1171484" y="288125"/>
                  <a:pt x="1194305" y="313800"/>
                  <a:pt x="1222833" y="328063"/>
                </a:cubicBezTo>
                <a:cubicBezTo>
                  <a:pt x="1192879" y="342327"/>
                  <a:pt x="1171484" y="368001"/>
                  <a:pt x="1162925" y="399381"/>
                </a:cubicBezTo>
                <a:cubicBezTo>
                  <a:pt x="1154367" y="368001"/>
                  <a:pt x="1131545" y="342327"/>
                  <a:pt x="1103018" y="328063"/>
                </a:cubicBezTo>
                <a:cubicBezTo>
                  <a:pt x="1131545" y="313800"/>
                  <a:pt x="1154367" y="288125"/>
                  <a:pt x="1162925" y="256745"/>
                </a:cubicBezTo>
                <a:close/>
                <a:moveTo>
                  <a:pt x="432626" y="252466"/>
                </a:moveTo>
                <a:cubicBezTo>
                  <a:pt x="444037" y="249613"/>
                  <a:pt x="455448" y="256745"/>
                  <a:pt x="456874" y="268156"/>
                </a:cubicBezTo>
                <a:lnTo>
                  <a:pt x="486828" y="407940"/>
                </a:lnTo>
                <a:cubicBezTo>
                  <a:pt x="489681" y="419351"/>
                  <a:pt x="482549" y="430762"/>
                  <a:pt x="471138" y="433614"/>
                </a:cubicBezTo>
                <a:cubicBezTo>
                  <a:pt x="469712" y="435041"/>
                  <a:pt x="468285" y="435041"/>
                  <a:pt x="466859" y="435041"/>
                </a:cubicBezTo>
                <a:cubicBezTo>
                  <a:pt x="456874" y="435041"/>
                  <a:pt x="448316" y="427909"/>
                  <a:pt x="445464" y="417924"/>
                </a:cubicBezTo>
                <a:lnTo>
                  <a:pt x="415510" y="278141"/>
                </a:lnTo>
                <a:cubicBezTo>
                  <a:pt x="412657" y="266730"/>
                  <a:pt x="421215" y="255319"/>
                  <a:pt x="432626" y="252466"/>
                </a:cubicBezTo>
                <a:close/>
                <a:moveTo>
                  <a:pt x="232579" y="223761"/>
                </a:moveTo>
                <a:cubicBezTo>
                  <a:pt x="237571" y="224653"/>
                  <a:pt x="242207" y="227505"/>
                  <a:pt x="245773" y="232498"/>
                </a:cubicBezTo>
                <a:lnTo>
                  <a:pt x="342766" y="373708"/>
                </a:lnTo>
                <a:cubicBezTo>
                  <a:pt x="349898" y="383692"/>
                  <a:pt x="347045" y="396529"/>
                  <a:pt x="337060" y="403661"/>
                </a:cubicBezTo>
                <a:cubicBezTo>
                  <a:pt x="332781" y="405088"/>
                  <a:pt x="328502" y="406514"/>
                  <a:pt x="324223" y="406514"/>
                </a:cubicBezTo>
                <a:cubicBezTo>
                  <a:pt x="317091" y="406514"/>
                  <a:pt x="309959" y="403661"/>
                  <a:pt x="307107" y="397956"/>
                </a:cubicBezTo>
                <a:lnTo>
                  <a:pt x="210114" y="256746"/>
                </a:lnTo>
                <a:cubicBezTo>
                  <a:pt x="204408" y="246761"/>
                  <a:pt x="207261" y="233924"/>
                  <a:pt x="217246" y="226792"/>
                </a:cubicBezTo>
                <a:cubicBezTo>
                  <a:pt x="222238" y="223939"/>
                  <a:pt x="227587" y="222870"/>
                  <a:pt x="232579" y="223761"/>
                </a:cubicBezTo>
                <a:close/>
                <a:moveTo>
                  <a:pt x="1017080" y="222512"/>
                </a:moveTo>
                <a:cubicBezTo>
                  <a:pt x="1022429" y="221799"/>
                  <a:pt x="1028135" y="223225"/>
                  <a:pt x="1033127" y="226791"/>
                </a:cubicBezTo>
                <a:cubicBezTo>
                  <a:pt x="1041685" y="233923"/>
                  <a:pt x="1044537" y="245334"/>
                  <a:pt x="1038832" y="255319"/>
                </a:cubicBezTo>
                <a:lnTo>
                  <a:pt x="941839" y="396529"/>
                </a:lnTo>
                <a:cubicBezTo>
                  <a:pt x="937560" y="403661"/>
                  <a:pt x="930428" y="406513"/>
                  <a:pt x="923296" y="406513"/>
                </a:cubicBezTo>
                <a:cubicBezTo>
                  <a:pt x="911886" y="406513"/>
                  <a:pt x="901901" y="396529"/>
                  <a:pt x="901901" y="385118"/>
                </a:cubicBezTo>
                <a:cubicBezTo>
                  <a:pt x="901901" y="380839"/>
                  <a:pt x="903327" y="376560"/>
                  <a:pt x="906180" y="372281"/>
                </a:cubicBezTo>
                <a:lnTo>
                  <a:pt x="1003173" y="231070"/>
                </a:lnTo>
                <a:cubicBezTo>
                  <a:pt x="1006739" y="226078"/>
                  <a:pt x="1011731" y="223225"/>
                  <a:pt x="1017080" y="222512"/>
                </a:cubicBezTo>
                <a:close/>
                <a:moveTo>
                  <a:pt x="623759" y="149768"/>
                </a:moveTo>
                <a:cubicBezTo>
                  <a:pt x="635170" y="149768"/>
                  <a:pt x="645155" y="159753"/>
                  <a:pt x="645155" y="171163"/>
                </a:cubicBezTo>
                <a:lnTo>
                  <a:pt x="645155" y="285273"/>
                </a:lnTo>
                <a:cubicBezTo>
                  <a:pt x="645155" y="296684"/>
                  <a:pt x="635170" y="306668"/>
                  <a:pt x="623759" y="306668"/>
                </a:cubicBezTo>
                <a:cubicBezTo>
                  <a:pt x="612349" y="306668"/>
                  <a:pt x="602364" y="296684"/>
                  <a:pt x="602364" y="285273"/>
                </a:cubicBezTo>
                <a:lnTo>
                  <a:pt x="602364" y="171163"/>
                </a:lnTo>
                <a:cubicBezTo>
                  <a:pt x="602364" y="159753"/>
                  <a:pt x="612349" y="149768"/>
                  <a:pt x="623759" y="149768"/>
                </a:cubicBezTo>
                <a:close/>
                <a:moveTo>
                  <a:pt x="401247" y="114109"/>
                </a:moveTo>
                <a:cubicBezTo>
                  <a:pt x="412658" y="111256"/>
                  <a:pt x="424069" y="118388"/>
                  <a:pt x="426922" y="129799"/>
                </a:cubicBezTo>
                <a:cubicBezTo>
                  <a:pt x="426922" y="129799"/>
                  <a:pt x="426922" y="129799"/>
                  <a:pt x="426922" y="131225"/>
                </a:cubicBezTo>
                <a:lnTo>
                  <a:pt x="438333" y="186854"/>
                </a:lnTo>
                <a:cubicBezTo>
                  <a:pt x="441185" y="198265"/>
                  <a:pt x="434053" y="209675"/>
                  <a:pt x="422643" y="212528"/>
                </a:cubicBezTo>
                <a:cubicBezTo>
                  <a:pt x="421216" y="212528"/>
                  <a:pt x="419790" y="212528"/>
                  <a:pt x="418363" y="212528"/>
                </a:cubicBezTo>
                <a:cubicBezTo>
                  <a:pt x="408379" y="212528"/>
                  <a:pt x="399821" y="205396"/>
                  <a:pt x="396968" y="195412"/>
                </a:cubicBezTo>
                <a:lnTo>
                  <a:pt x="385557" y="139784"/>
                </a:lnTo>
                <a:cubicBezTo>
                  <a:pt x="382704" y="128373"/>
                  <a:pt x="389836" y="116962"/>
                  <a:pt x="401247" y="114109"/>
                </a:cubicBezTo>
                <a:close/>
                <a:moveTo>
                  <a:pt x="847698" y="112683"/>
                </a:moveTo>
                <a:cubicBezTo>
                  <a:pt x="859109" y="115536"/>
                  <a:pt x="866241" y="125520"/>
                  <a:pt x="864815" y="138357"/>
                </a:cubicBezTo>
                <a:cubicBezTo>
                  <a:pt x="864815" y="138357"/>
                  <a:pt x="864815" y="138357"/>
                  <a:pt x="864815" y="139784"/>
                </a:cubicBezTo>
                <a:lnTo>
                  <a:pt x="846272" y="223939"/>
                </a:lnTo>
                <a:cubicBezTo>
                  <a:pt x="841993" y="232497"/>
                  <a:pt x="833435" y="239629"/>
                  <a:pt x="823450" y="239629"/>
                </a:cubicBezTo>
                <a:cubicBezTo>
                  <a:pt x="822024" y="239629"/>
                  <a:pt x="820597" y="239629"/>
                  <a:pt x="819171" y="239629"/>
                </a:cubicBezTo>
                <a:cubicBezTo>
                  <a:pt x="807760" y="236777"/>
                  <a:pt x="800628" y="225366"/>
                  <a:pt x="803481" y="213955"/>
                </a:cubicBezTo>
                <a:lnTo>
                  <a:pt x="822024" y="129799"/>
                </a:lnTo>
                <a:cubicBezTo>
                  <a:pt x="824876" y="118388"/>
                  <a:pt x="834861" y="111256"/>
                  <a:pt x="847698" y="112683"/>
                </a:cubicBezTo>
                <a:close/>
                <a:moveTo>
                  <a:pt x="221524" y="28527"/>
                </a:moveTo>
                <a:cubicBezTo>
                  <a:pt x="230082" y="59907"/>
                  <a:pt x="252904" y="85582"/>
                  <a:pt x="281432" y="99845"/>
                </a:cubicBezTo>
                <a:cubicBezTo>
                  <a:pt x="251478" y="114109"/>
                  <a:pt x="230082" y="139783"/>
                  <a:pt x="221524" y="171163"/>
                </a:cubicBezTo>
                <a:cubicBezTo>
                  <a:pt x="212966" y="139783"/>
                  <a:pt x="190144" y="114109"/>
                  <a:pt x="161617" y="99845"/>
                </a:cubicBezTo>
                <a:cubicBezTo>
                  <a:pt x="190144" y="85582"/>
                  <a:pt x="212966" y="59907"/>
                  <a:pt x="221524" y="28527"/>
                </a:cubicBezTo>
                <a:close/>
                <a:moveTo>
                  <a:pt x="623759" y="7132"/>
                </a:moveTo>
                <a:cubicBezTo>
                  <a:pt x="635170" y="7132"/>
                  <a:pt x="645155" y="17117"/>
                  <a:pt x="645155" y="28527"/>
                </a:cubicBezTo>
                <a:lnTo>
                  <a:pt x="645155" y="85582"/>
                </a:lnTo>
                <a:cubicBezTo>
                  <a:pt x="645155" y="96993"/>
                  <a:pt x="635170" y="106978"/>
                  <a:pt x="623759" y="106978"/>
                </a:cubicBezTo>
                <a:cubicBezTo>
                  <a:pt x="612349" y="106978"/>
                  <a:pt x="602364" y="96993"/>
                  <a:pt x="602364" y="85582"/>
                </a:cubicBezTo>
                <a:lnTo>
                  <a:pt x="602364" y="28527"/>
                </a:lnTo>
                <a:cubicBezTo>
                  <a:pt x="602364" y="17117"/>
                  <a:pt x="612349" y="7132"/>
                  <a:pt x="623759" y="7132"/>
                </a:cubicBezTo>
                <a:close/>
                <a:moveTo>
                  <a:pt x="993188" y="0"/>
                </a:moveTo>
                <a:cubicBezTo>
                  <a:pt x="1003172" y="37085"/>
                  <a:pt x="1030273" y="68466"/>
                  <a:pt x="1065932" y="85582"/>
                </a:cubicBezTo>
                <a:cubicBezTo>
                  <a:pt x="1030273" y="102698"/>
                  <a:pt x="1004598" y="134078"/>
                  <a:pt x="993188" y="171164"/>
                </a:cubicBezTo>
                <a:cubicBezTo>
                  <a:pt x="983203" y="134078"/>
                  <a:pt x="956102" y="102698"/>
                  <a:pt x="920443" y="85582"/>
                </a:cubicBezTo>
                <a:cubicBezTo>
                  <a:pt x="956102" y="68466"/>
                  <a:pt x="983203" y="37085"/>
                  <a:pt x="993188" y="0"/>
                </a:cubicBezTo>
                <a:close/>
              </a:path>
            </a:pathLst>
          </a:custGeom>
          <a:solidFill>
            <a:srgbClr val="4D136A"/>
          </a:solidFill>
          <a:ln w="14188"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E66F6A30-DBD4-4174-841C-C15233C37D27}"/>
              </a:ext>
            </a:extLst>
          </p:cNvPr>
          <p:cNvSpPr/>
          <p:nvPr/>
        </p:nvSpPr>
        <p:spPr>
          <a:xfrm>
            <a:off x="51242" y="7644494"/>
            <a:ext cx="497214" cy="258079"/>
          </a:xfrm>
          <a:custGeom>
            <a:avLst/>
            <a:gdLst/>
            <a:ahLst/>
            <a:cxnLst/>
            <a:rect l="l" t="t" r="r" b="b"/>
            <a:pathLst>
              <a:path w="1299200" h="674349">
                <a:moveTo>
                  <a:pt x="1020644" y="482871"/>
                </a:moveTo>
                <a:cubicBezTo>
                  <a:pt x="1014908" y="490099"/>
                  <a:pt x="1009401" y="497441"/>
                  <a:pt x="1004124" y="504898"/>
                </a:cubicBezTo>
                <a:cubicBezTo>
                  <a:pt x="1026724" y="521762"/>
                  <a:pt x="1053053" y="530194"/>
                  <a:pt x="1083110" y="530194"/>
                </a:cubicBezTo>
                <a:cubicBezTo>
                  <a:pt x="1113282" y="530194"/>
                  <a:pt x="1139610" y="521762"/>
                  <a:pt x="1162096" y="504898"/>
                </a:cubicBezTo>
                <a:cubicBezTo>
                  <a:pt x="1156818" y="497441"/>
                  <a:pt x="1151312" y="490099"/>
                  <a:pt x="1145576" y="482871"/>
                </a:cubicBezTo>
                <a:cubicBezTo>
                  <a:pt x="1140069" y="487001"/>
                  <a:pt x="1131408" y="491131"/>
                  <a:pt x="1119591" y="495261"/>
                </a:cubicBezTo>
                <a:cubicBezTo>
                  <a:pt x="1105710" y="500194"/>
                  <a:pt x="1093549" y="502661"/>
                  <a:pt x="1083110" y="502661"/>
                </a:cubicBezTo>
                <a:cubicBezTo>
                  <a:pt x="1072555" y="502661"/>
                  <a:pt x="1060854" y="500424"/>
                  <a:pt x="1048005" y="495950"/>
                </a:cubicBezTo>
                <a:cubicBezTo>
                  <a:pt x="1036648" y="492049"/>
                  <a:pt x="1027527" y="487690"/>
                  <a:pt x="1020644" y="482871"/>
                </a:cubicBezTo>
                <a:close/>
                <a:moveTo>
                  <a:pt x="1020644" y="429526"/>
                </a:moveTo>
                <a:cubicBezTo>
                  <a:pt x="1014908" y="436753"/>
                  <a:pt x="1009401" y="444095"/>
                  <a:pt x="1004124" y="451552"/>
                </a:cubicBezTo>
                <a:cubicBezTo>
                  <a:pt x="1026724" y="468416"/>
                  <a:pt x="1053053" y="476848"/>
                  <a:pt x="1083110" y="476848"/>
                </a:cubicBezTo>
                <a:cubicBezTo>
                  <a:pt x="1113282" y="476848"/>
                  <a:pt x="1139610" y="468416"/>
                  <a:pt x="1162096" y="451552"/>
                </a:cubicBezTo>
                <a:cubicBezTo>
                  <a:pt x="1156818" y="444095"/>
                  <a:pt x="1151312" y="436753"/>
                  <a:pt x="1145576" y="429526"/>
                </a:cubicBezTo>
                <a:cubicBezTo>
                  <a:pt x="1140069" y="433656"/>
                  <a:pt x="1131408" y="437786"/>
                  <a:pt x="1119591" y="441916"/>
                </a:cubicBezTo>
                <a:cubicBezTo>
                  <a:pt x="1105710" y="446849"/>
                  <a:pt x="1093549" y="449315"/>
                  <a:pt x="1083110" y="449315"/>
                </a:cubicBezTo>
                <a:cubicBezTo>
                  <a:pt x="1072555" y="449315"/>
                  <a:pt x="1060854" y="447078"/>
                  <a:pt x="1048005" y="442604"/>
                </a:cubicBezTo>
                <a:cubicBezTo>
                  <a:pt x="1036648" y="438703"/>
                  <a:pt x="1027527" y="434344"/>
                  <a:pt x="1020644" y="429526"/>
                </a:cubicBezTo>
                <a:close/>
                <a:moveTo>
                  <a:pt x="792044" y="429526"/>
                </a:moveTo>
                <a:cubicBezTo>
                  <a:pt x="786308" y="436753"/>
                  <a:pt x="780801" y="444095"/>
                  <a:pt x="775524" y="451552"/>
                </a:cubicBezTo>
                <a:cubicBezTo>
                  <a:pt x="798124" y="468416"/>
                  <a:pt x="824453" y="476848"/>
                  <a:pt x="854510" y="476848"/>
                </a:cubicBezTo>
                <a:cubicBezTo>
                  <a:pt x="884682" y="476848"/>
                  <a:pt x="911010" y="468416"/>
                  <a:pt x="933496" y="451552"/>
                </a:cubicBezTo>
                <a:cubicBezTo>
                  <a:pt x="928218" y="444095"/>
                  <a:pt x="922712" y="436753"/>
                  <a:pt x="916976" y="429526"/>
                </a:cubicBezTo>
                <a:cubicBezTo>
                  <a:pt x="911469" y="433656"/>
                  <a:pt x="902808" y="437786"/>
                  <a:pt x="890991" y="441916"/>
                </a:cubicBezTo>
                <a:cubicBezTo>
                  <a:pt x="877110" y="446849"/>
                  <a:pt x="864949" y="449315"/>
                  <a:pt x="854510" y="449315"/>
                </a:cubicBezTo>
                <a:cubicBezTo>
                  <a:pt x="843955" y="449315"/>
                  <a:pt x="832254" y="447078"/>
                  <a:pt x="819405" y="442604"/>
                </a:cubicBezTo>
                <a:cubicBezTo>
                  <a:pt x="808048" y="438703"/>
                  <a:pt x="798927" y="434344"/>
                  <a:pt x="792044" y="429526"/>
                </a:cubicBezTo>
                <a:close/>
                <a:moveTo>
                  <a:pt x="775612" y="299775"/>
                </a:moveTo>
                <a:lnTo>
                  <a:pt x="831711" y="299775"/>
                </a:lnTo>
                <a:lnTo>
                  <a:pt x="831711" y="349679"/>
                </a:lnTo>
                <a:cubicBezTo>
                  <a:pt x="831711" y="370100"/>
                  <a:pt x="826950" y="380310"/>
                  <a:pt x="817428" y="380310"/>
                </a:cubicBezTo>
                <a:cubicBezTo>
                  <a:pt x="804809" y="380310"/>
                  <a:pt x="790354" y="371878"/>
                  <a:pt x="774064" y="355014"/>
                </a:cubicBezTo>
                <a:cubicBezTo>
                  <a:pt x="757773" y="338150"/>
                  <a:pt x="749628" y="323236"/>
                  <a:pt x="749628" y="310273"/>
                </a:cubicBezTo>
                <a:cubicBezTo>
                  <a:pt x="749628" y="305110"/>
                  <a:pt x="752783" y="301898"/>
                  <a:pt x="759092" y="300636"/>
                </a:cubicBezTo>
                <a:cubicBezTo>
                  <a:pt x="761502" y="300062"/>
                  <a:pt x="767008" y="299775"/>
                  <a:pt x="775612" y="299775"/>
                </a:cubicBezTo>
                <a:close/>
                <a:moveTo>
                  <a:pt x="1036917" y="298227"/>
                </a:moveTo>
                <a:lnTo>
                  <a:pt x="1139823" y="298227"/>
                </a:lnTo>
                <a:lnTo>
                  <a:pt x="1139823" y="335741"/>
                </a:lnTo>
                <a:cubicBezTo>
                  <a:pt x="1139823" y="366027"/>
                  <a:pt x="1129498" y="381171"/>
                  <a:pt x="1108848" y="381171"/>
                </a:cubicBezTo>
                <a:cubicBezTo>
                  <a:pt x="1089460" y="381171"/>
                  <a:pt x="1068752" y="372566"/>
                  <a:pt x="1046726" y="355358"/>
                </a:cubicBezTo>
                <a:cubicBezTo>
                  <a:pt x="1026191" y="339297"/>
                  <a:pt x="1015923" y="325932"/>
                  <a:pt x="1015923" y="315263"/>
                </a:cubicBezTo>
                <a:cubicBezTo>
                  <a:pt x="1015923" y="309756"/>
                  <a:pt x="1016612" y="306028"/>
                  <a:pt x="1017988" y="304078"/>
                </a:cubicBezTo>
                <a:cubicBezTo>
                  <a:pt x="1020856" y="300177"/>
                  <a:pt x="1027166" y="298227"/>
                  <a:pt x="1036917" y="298227"/>
                </a:cubicBezTo>
                <a:close/>
                <a:moveTo>
                  <a:pt x="510159" y="92932"/>
                </a:moveTo>
                <a:cubicBezTo>
                  <a:pt x="484920" y="92932"/>
                  <a:pt x="465130" y="103315"/>
                  <a:pt x="450790" y="124079"/>
                </a:cubicBezTo>
                <a:cubicBezTo>
                  <a:pt x="440351" y="140370"/>
                  <a:pt x="435131" y="159184"/>
                  <a:pt x="435131" y="180522"/>
                </a:cubicBezTo>
                <a:lnTo>
                  <a:pt x="410667" y="180522"/>
                </a:lnTo>
                <a:lnTo>
                  <a:pt x="396240" y="180522"/>
                </a:lnTo>
                <a:lnTo>
                  <a:pt x="320310" y="180522"/>
                </a:lnTo>
                <a:lnTo>
                  <a:pt x="310515" y="180522"/>
                </a:lnTo>
                <a:lnTo>
                  <a:pt x="91440" y="180522"/>
                </a:lnTo>
                <a:lnTo>
                  <a:pt x="91440" y="205302"/>
                </a:lnTo>
                <a:lnTo>
                  <a:pt x="253198" y="205302"/>
                </a:lnTo>
                <a:lnTo>
                  <a:pt x="253198" y="236277"/>
                </a:lnTo>
                <a:lnTo>
                  <a:pt x="177309" y="236277"/>
                </a:lnTo>
                <a:cubicBezTo>
                  <a:pt x="132912" y="236277"/>
                  <a:pt x="110713" y="254002"/>
                  <a:pt x="110713" y="289451"/>
                </a:cubicBezTo>
                <a:cubicBezTo>
                  <a:pt x="110713" y="304594"/>
                  <a:pt x="117080" y="316984"/>
                  <a:pt x="129815" y="326620"/>
                </a:cubicBezTo>
                <a:cubicBezTo>
                  <a:pt x="140713" y="334995"/>
                  <a:pt x="153849" y="339813"/>
                  <a:pt x="169221" y="341075"/>
                </a:cubicBezTo>
                <a:cubicBezTo>
                  <a:pt x="168763" y="343140"/>
                  <a:pt x="168533" y="347098"/>
                  <a:pt x="168533" y="352949"/>
                </a:cubicBezTo>
                <a:cubicBezTo>
                  <a:pt x="168533" y="374517"/>
                  <a:pt x="183504" y="389889"/>
                  <a:pt x="213447" y="399067"/>
                </a:cubicBezTo>
                <a:cubicBezTo>
                  <a:pt x="232261" y="404803"/>
                  <a:pt x="254689" y="407671"/>
                  <a:pt x="280731" y="407671"/>
                </a:cubicBezTo>
                <a:lnTo>
                  <a:pt x="280731" y="380138"/>
                </a:lnTo>
                <a:cubicBezTo>
                  <a:pt x="263752" y="380138"/>
                  <a:pt x="248093" y="378819"/>
                  <a:pt x="233752" y="376180"/>
                </a:cubicBezTo>
                <a:cubicBezTo>
                  <a:pt x="208858" y="371706"/>
                  <a:pt x="196410" y="364020"/>
                  <a:pt x="196410" y="353121"/>
                </a:cubicBezTo>
                <a:cubicBezTo>
                  <a:pt x="196755" y="347844"/>
                  <a:pt x="197099" y="343829"/>
                  <a:pt x="197443" y="341075"/>
                </a:cubicBezTo>
                <a:lnTo>
                  <a:pt x="280731" y="341075"/>
                </a:lnTo>
                <a:lnTo>
                  <a:pt x="280731" y="314230"/>
                </a:lnTo>
                <a:lnTo>
                  <a:pt x="184193" y="314230"/>
                </a:lnTo>
                <a:cubicBezTo>
                  <a:pt x="153562" y="314230"/>
                  <a:pt x="138247" y="306257"/>
                  <a:pt x="138247" y="290311"/>
                </a:cubicBezTo>
                <a:cubicBezTo>
                  <a:pt x="138247" y="273906"/>
                  <a:pt x="149317" y="265703"/>
                  <a:pt x="171459" y="265703"/>
                </a:cubicBezTo>
                <a:lnTo>
                  <a:pt x="280731" y="265703"/>
                </a:lnTo>
                <a:lnTo>
                  <a:pt x="280731" y="205302"/>
                </a:lnTo>
                <a:lnTo>
                  <a:pt x="310515" y="205302"/>
                </a:lnTo>
                <a:lnTo>
                  <a:pt x="320310" y="205302"/>
                </a:lnTo>
                <a:lnTo>
                  <a:pt x="330477" y="205302"/>
                </a:lnTo>
                <a:lnTo>
                  <a:pt x="330477" y="302701"/>
                </a:lnTo>
                <a:lnTo>
                  <a:pt x="359731" y="302701"/>
                </a:lnTo>
                <a:lnTo>
                  <a:pt x="359731" y="205302"/>
                </a:lnTo>
                <a:lnTo>
                  <a:pt x="396240" y="205302"/>
                </a:lnTo>
                <a:lnTo>
                  <a:pt x="410667" y="205302"/>
                </a:lnTo>
                <a:lnTo>
                  <a:pt x="435131" y="205302"/>
                </a:lnTo>
                <a:lnTo>
                  <a:pt x="435131" y="407671"/>
                </a:lnTo>
                <a:lnTo>
                  <a:pt x="464385" y="407671"/>
                </a:lnTo>
                <a:lnTo>
                  <a:pt x="464385" y="205302"/>
                </a:lnTo>
                <a:lnTo>
                  <a:pt x="481965" y="205302"/>
                </a:lnTo>
                <a:lnTo>
                  <a:pt x="496392" y="205302"/>
                </a:lnTo>
                <a:lnTo>
                  <a:pt x="654048" y="205302"/>
                </a:lnTo>
                <a:lnTo>
                  <a:pt x="654048" y="335741"/>
                </a:lnTo>
                <a:cubicBezTo>
                  <a:pt x="654048" y="366027"/>
                  <a:pt x="643723" y="381171"/>
                  <a:pt x="623073" y="381171"/>
                </a:cubicBezTo>
                <a:cubicBezTo>
                  <a:pt x="603685" y="381171"/>
                  <a:pt x="582978" y="372566"/>
                  <a:pt x="560951" y="355358"/>
                </a:cubicBezTo>
                <a:cubicBezTo>
                  <a:pt x="540416" y="339297"/>
                  <a:pt x="530148" y="325932"/>
                  <a:pt x="530148" y="315263"/>
                </a:cubicBezTo>
                <a:cubicBezTo>
                  <a:pt x="530148" y="309756"/>
                  <a:pt x="530837" y="306028"/>
                  <a:pt x="532213" y="304078"/>
                </a:cubicBezTo>
                <a:cubicBezTo>
                  <a:pt x="535081" y="300177"/>
                  <a:pt x="541391" y="298227"/>
                  <a:pt x="551142" y="298227"/>
                </a:cubicBezTo>
                <a:lnTo>
                  <a:pt x="606725" y="298227"/>
                </a:lnTo>
                <a:lnTo>
                  <a:pt x="606725" y="270866"/>
                </a:lnTo>
                <a:lnTo>
                  <a:pt x="534794" y="270866"/>
                </a:lnTo>
                <a:cubicBezTo>
                  <a:pt x="524699" y="270866"/>
                  <a:pt x="516439" y="273619"/>
                  <a:pt x="510015" y="279126"/>
                </a:cubicBezTo>
                <a:cubicBezTo>
                  <a:pt x="501755" y="286238"/>
                  <a:pt x="497625" y="297137"/>
                  <a:pt x="497625" y="311821"/>
                </a:cubicBezTo>
                <a:cubicBezTo>
                  <a:pt x="497625" y="332012"/>
                  <a:pt x="511621" y="353121"/>
                  <a:pt x="539613" y="375148"/>
                </a:cubicBezTo>
                <a:cubicBezTo>
                  <a:pt x="567949" y="397518"/>
                  <a:pt x="595769" y="408704"/>
                  <a:pt x="623073" y="408704"/>
                </a:cubicBezTo>
                <a:cubicBezTo>
                  <a:pt x="662078" y="408704"/>
                  <a:pt x="681581" y="385587"/>
                  <a:pt x="681581" y="339354"/>
                </a:cubicBezTo>
                <a:lnTo>
                  <a:pt x="681581" y="205302"/>
                </a:lnTo>
                <a:lnTo>
                  <a:pt x="710565" y="205302"/>
                </a:lnTo>
                <a:lnTo>
                  <a:pt x="721160" y="205302"/>
                </a:lnTo>
                <a:lnTo>
                  <a:pt x="831711" y="205302"/>
                </a:lnTo>
                <a:lnTo>
                  <a:pt x="831711" y="272242"/>
                </a:lnTo>
                <a:lnTo>
                  <a:pt x="768729" y="272242"/>
                </a:lnTo>
                <a:cubicBezTo>
                  <a:pt x="754848" y="272242"/>
                  <a:pt x="744924" y="273676"/>
                  <a:pt x="738959" y="276544"/>
                </a:cubicBezTo>
                <a:cubicBezTo>
                  <a:pt x="727831" y="282051"/>
                  <a:pt x="722267" y="293294"/>
                  <a:pt x="722267" y="310273"/>
                </a:cubicBezTo>
                <a:cubicBezTo>
                  <a:pt x="722267" y="328399"/>
                  <a:pt x="732936" y="348934"/>
                  <a:pt x="754274" y="371878"/>
                </a:cubicBezTo>
                <a:cubicBezTo>
                  <a:pt x="776415" y="395740"/>
                  <a:pt x="797467" y="407671"/>
                  <a:pt x="817428" y="407671"/>
                </a:cubicBezTo>
                <a:cubicBezTo>
                  <a:pt x="845306" y="407671"/>
                  <a:pt x="859244" y="388914"/>
                  <a:pt x="859244" y="351400"/>
                </a:cubicBezTo>
                <a:lnTo>
                  <a:pt x="859244" y="205302"/>
                </a:lnTo>
                <a:lnTo>
                  <a:pt x="909492" y="205302"/>
                </a:lnTo>
                <a:lnTo>
                  <a:pt x="909492" y="407671"/>
                </a:lnTo>
                <a:lnTo>
                  <a:pt x="937026" y="407671"/>
                </a:lnTo>
                <a:lnTo>
                  <a:pt x="937026" y="205302"/>
                </a:lnTo>
                <a:lnTo>
                  <a:pt x="967740" y="205302"/>
                </a:lnTo>
                <a:lnTo>
                  <a:pt x="976605" y="205302"/>
                </a:lnTo>
                <a:lnTo>
                  <a:pt x="1139823" y="205302"/>
                </a:lnTo>
                <a:lnTo>
                  <a:pt x="1139823" y="270866"/>
                </a:lnTo>
                <a:lnTo>
                  <a:pt x="1020569" y="270866"/>
                </a:lnTo>
                <a:cubicBezTo>
                  <a:pt x="1010474" y="270866"/>
                  <a:pt x="1002214" y="273619"/>
                  <a:pt x="995790" y="279126"/>
                </a:cubicBezTo>
                <a:cubicBezTo>
                  <a:pt x="987530" y="286238"/>
                  <a:pt x="983400" y="297137"/>
                  <a:pt x="983400" y="311821"/>
                </a:cubicBezTo>
                <a:cubicBezTo>
                  <a:pt x="983400" y="332012"/>
                  <a:pt x="997396" y="353121"/>
                  <a:pt x="1025388" y="375148"/>
                </a:cubicBezTo>
                <a:cubicBezTo>
                  <a:pt x="1053724" y="397518"/>
                  <a:pt x="1081544" y="408704"/>
                  <a:pt x="1108848" y="408704"/>
                </a:cubicBezTo>
                <a:cubicBezTo>
                  <a:pt x="1147853" y="408704"/>
                  <a:pt x="1167356" y="385587"/>
                  <a:pt x="1167356" y="339354"/>
                </a:cubicBezTo>
                <a:lnTo>
                  <a:pt x="1167356" y="205302"/>
                </a:lnTo>
                <a:lnTo>
                  <a:pt x="1206935" y="205302"/>
                </a:lnTo>
                <a:lnTo>
                  <a:pt x="1206935" y="180522"/>
                </a:lnTo>
                <a:lnTo>
                  <a:pt x="976605" y="180522"/>
                </a:lnTo>
                <a:lnTo>
                  <a:pt x="967740" y="180522"/>
                </a:lnTo>
                <a:lnTo>
                  <a:pt x="721160" y="180522"/>
                </a:lnTo>
                <a:lnTo>
                  <a:pt x="710565" y="180522"/>
                </a:lnTo>
                <a:lnTo>
                  <a:pt x="496392" y="180522"/>
                </a:lnTo>
                <a:lnTo>
                  <a:pt x="481965" y="180522"/>
                </a:lnTo>
                <a:lnTo>
                  <a:pt x="464385" y="180522"/>
                </a:lnTo>
                <a:cubicBezTo>
                  <a:pt x="464385" y="166526"/>
                  <a:pt x="467540" y="153907"/>
                  <a:pt x="473849" y="142664"/>
                </a:cubicBezTo>
                <a:cubicBezTo>
                  <a:pt x="482224" y="127865"/>
                  <a:pt x="494327" y="120466"/>
                  <a:pt x="510159" y="120466"/>
                </a:cubicBezTo>
                <a:cubicBezTo>
                  <a:pt x="518533" y="120466"/>
                  <a:pt x="526220" y="123161"/>
                  <a:pt x="533218" y="128553"/>
                </a:cubicBezTo>
                <a:cubicBezTo>
                  <a:pt x="540789" y="134519"/>
                  <a:pt x="545264" y="142263"/>
                  <a:pt x="546640" y="151785"/>
                </a:cubicBezTo>
                <a:lnTo>
                  <a:pt x="574173" y="151785"/>
                </a:lnTo>
                <a:cubicBezTo>
                  <a:pt x="573370" y="136641"/>
                  <a:pt x="566516" y="123047"/>
                  <a:pt x="553610" y="111001"/>
                </a:cubicBezTo>
                <a:cubicBezTo>
                  <a:pt x="540703" y="98955"/>
                  <a:pt x="526220" y="92932"/>
                  <a:pt x="510159" y="92932"/>
                </a:cubicBezTo>
                <a:close/>
                <a:moveTo>
                  <a:pt x="99905" y="0"/>
                </a:moveTo>
                <a:lnTo>
                  <a:pt x="216533" y="0"/>
                </a:lnTo>
                <a:lnTo>
                  <a:pt x="541333" y="0"/>
                </a:lnTo>
                <a:lnTo>
                  <a:pt x="1199295" y="0"/>
                </a:lnTo>
                <a:cubicBezTo>
                  <a:pt x="1254471" y="0"/>
                  <a:pt x="1299200" y="44729"/>
                  <a:pt x="1299200" y="99905"/>
                </a:cubicBezTo>
                <a:lnTo>
                  <a:pt x="1299200" y="349662"/>
                </a:lnTo>
                <a:lnTo>
                  <a:pt x="1299200" y="499516"/>
                </a:lnTo>
                <a:cubicBezTo>
                  <a:pt x="1299200" y="554692"/>
                  <a:pt x="1254471" y="599421"/>
                  <a:pt x="1199295" y="599421"/>
                </a:cubicBezTo>
                <a:lnTo>
                  <a:pt x="541333" y="599421"/>
                </a:lnTo>
                <a:lnTo>
                  <a:pt x="165583" y="674349"/>
                </a:lnTo>
                <a:lnTo>
                  <a:pt x="216533" y="599421"/>
                </a:lnTo>
                <a:lnTo>
                  <a:pt x="99905" y="599421"/>
                </a:lnTo>
                <a:cubicBezTo>
                  <a:pt x="44729" y="599421"/>
                  <a:pt x="0" y="554692"/>
                  <a:pt x="0" y="499516"/>
                </a:cubicBezTo>
                <a:lnTo>
                  <a:pt x="0" y="349662"/>
                </a:lnTo>
                <a:lnTo>
                  <a:pt x="0" y="99905"/>
                </a:lnTo>
                <a:cubicBezTo>
                  <a:pt x="0" y="44729"/>
                  <a:pt x="44729" y="0"/>
                  <a:pt x="99905" y="0"/>
                </a:cubicBezTo>
                <a:close/>
              </a:path>
            </a:pathLst>
          </a:custGeom>
          <a:solidFill>
            <a:srgbClr val="4D13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1" name="Freeform: Shape 160">
            <a:extLst>
              <a:ext uri="{FF2B5EF4-FFF2-40B4-BE49-F238E27FC236}">
                <a16:creationId xmlns:a16="http://schemas.microsoft.com/office/drawing/2014/main" id="{CD7FF7F9-C1B4-4CB5-B155-A6CFED713D91}"/>
              </a:ext>
            </a:extLst>
          </p:cNvPr>
          <p:cNvSpPr/>
          <p:nvPr/>
        </p:nvSpPr>
        <p:spPr>
          <a:xfrm>
            <a:off x="93775" y="5630381"/>
            <a:ext cx="410141" cy="546558"/>
          </a:xfrm>
          <a:custGeom>
            <a:avLst/>
            <a:gdLst>
              <a:gd name="connsiteX0" fmla="*/ 586171 w 1266988"/>
              <a:gd name="connsiteY0" fmla="*/ 1568352 h 1688400"/>
              <a:gd name="connsiteX1" fmla="*/ 622842 w 1266988"/>
              <a:gd name="connsiteY1" fmla="*/ 1602251 h 1688400"/>
              <a:gd name="connsiteX2" fmla="*/ 659507 w 1266988"/>
              <a:gd name="connsiteY2" fmla="*/ 1568352 h 1688400"/>
              <a:gd name="connsiteX3" fmla="*/ 572299 w 1266988"/>
              <a:gd name="connsiteY3" fmla="*/ 1511008 h 1688400"/>
              <a:gd name="connsiteX4" fmla="*/ 555372 w 1266988"/>
              <a:gd name="connsiteY4" fmla="*/ 1527934 h 1688400"/>
              <a:gd name="connsiteX5" fmla="*/ 572299 w 1266988"/>
              <a:gd name="connsiteY5" fmla="*/ 1544860 h 1688400"/>
              <a:gd name="connsiteX6" fmla="*/ 673379 w 1266988"/>
              <a:gd name="connsiteY6" fmla="*/ 1544860 h 1688400"/>
              <a:gd name="connsiteX7" fmla="*/ 690305 w 1266988"/>
              <a:gd name="connsiteY7" fmla="*/ 1527934 h 1688400"/>
              <a:gd name="connsiteX8" fmla="*/ 673379 w 1266988"/>
              <a:gd name="connsiteY8" fmla="*/ 1511008 h 1688400"/>
              <a:gd name="connsiteX9" fmla="*/ 484857 w 1266988"/>
              <a:gd name="connsiteY9" fmla="*/ 1442264 h 1688400"/>
              <a:gd name="connsiteX10" fmla="*/ 484568 w 1266988"/>
              <a:gd name="connsiteY10" fmla="*/ 1442553 h 1688400"/>
              <a:gd name="connsiteX11" fmla="*/ 484592 w 1266988"/>
              <a:gd name="connsiteY11" fmla="*/ 1442553 h 1688400"/>
              <a:gd name="connsiteX12" fmla="*/ 455521 w 1266988"/>
              <a:gd name="connsiteY12" fmla="*/ 1471624 h 1688400"/>
              <a:gd name="connsiteX13" fmla="*/ 454821 w 1266988"/>
              <a:gd name="connsiteY13" fmla="*/ 1488221 h 1688400"/>
              <a:gd name="connsiteX14" fmla="*/ 471417 w 1266988"/>
              <a:gd name="connsiteY14" fmla="*/ 1488922 h 1688400"/>
              <a:gd name="connsiteX15" fmla="*/ 472106 w 1266988"/>
              <a:gd name="connsiteY15" fmla="*/ 1488233 h 1688400"/>
              <a:gd name="connsiteX16" fmla="*/ 501178 w 1266988"/>
              <a:gd name="connsiteY16" fmla="*/ 1459161 h 1688400"/>
              <a:gd name="connsiteX17" fmla="*/ 501466 w 1266988"/>
              <a:gd name="connsiteY17" fmla="*/ 1442553 h 1688400"/>
              <a:gd name="connsiteX18" fmla="*/ 484857 w 1266988"/>
              <a:gd name="connsiteY18" fmla="*/ 1442264 h 1688400"/>
              <a:gd name="connsiteX19" fmla="*/ 746952 w 1266988"/>
              <a:gd name="connsiteY19" fmla="*/ 1439723 h 1688400"/>
              <a:gd name="connsiteX20" fmla="*/ 746349 w 1266988"/>
              <a:gd name="connsiteY20" fmla="*/ 1456324 h 1688400"/>
              <a:gd name="connsiteX21" fmla="*/ 746961 w 1266988"/>
              <a:gd name="connsiteY21" fmla="*/ 1456935 h 1688400"/>
              <a:gd name="connsiteX22" fmla="*/ 776027 w 1266988"/>
              <a:gd name="connsiteY22" fmla="*/ 1486001 h 1688400"/>
              <a:gd name="connsiteX23" fmla="*/ 792636 w 1266988"/>
              <a:gd name="connsiteY23" fmla="*/ 1485712 h 1688400"/>
              <a:gd name="connsiteX24" fmla="*/ 792636 w 1266988"/>
              <a:gd name="connsiteY24" fmla="*/ 1469392 h 1688400"/>
              <a:gd name="connsiteX25" fmla="*/ 763553 w 1266988"/>
              <a:gd name="connsiteY25" fmla="*/ 1440326 h 1688400"/>
              <a:gd name="connsiteX26" fmla="*/ 746952 w 1266988"/>
              <a:gd name="connsiteY26" fmla="*/ 1439723 h 1688400"/>
              <a:gd name="connsiteX27" fmla="*/ 400454 w 1266988"/>
              <a:gd name="connsiteY27" fmla="*/ 1315485 h 1688400"/>
              <a:gd name="connsiteX28" fmla="*/ 388708 w 1266988"/>
              <a:gd name="connsiteY28" fmla="*/ 1327231 h 1688400"/>
              <a:gd name="connsiteX29" fmla="*/ 400454 w 1266988"/>
              <a:gd name="connsiteY29" fmla="*/ 1338977 h 1688400"/>
              <a:gd name="connsiteX30" fmla="*/ 441565 w 1266988"/>
              <a:gd name="connsiteY30" fmla="*/ 1338977 h 1688400"/>
              <a:gd name="connsiteX31" fmla="*/ 453311 w 1266988"/>
              <a:gd name="connsiteY31" fmla="*/ 1327231 h 1688400"/>
              <a:gd name="connsiteX32" fmla="*/ 441565 w 1266988"/>
              <a:gd name="connsiteY32" fmla="*/ 1315485 h 1688400"/>
              <a:gd name="connsiteX33" fmla="*/ 804224 w 1266988"/>
              <a:gd name="connsiteY33" fmla="*/ 1315085 h 1688400"/>
              <a:gd name="connsiteX34" fmla="*/ 792477 w 1266988"/>
              <a:gd name="connsiteY34" fmla="*/ 1326831 h 1688400"/>
              <a:gd name="connsiteX35" fmla="*/ 804224 w 1266988"/>
              <a:gd name="connsiteY35" fmla="*/ 1338577 h 1688400"/>
              <a:gd name="connsiteX36" fmla="*/ 845334 w 1266988"/>
              <a:gd name="connsiteY36" fmla="*/ 1338577 h 1688400"/>
              <a:gd name="connsiteX37" fmla="*/ 857080 w 1266988"/>
              <a:gd name="connsiteY37" fmla="*/ 1326831 h 1688400"/>
              <a:gd name="connsiteX38" fmla="*/ 845334 w 1266988"/>
              <a:gd name="connsiteY38" fmla="*/ 1315085 h 1688400"/>
              <a:gd name="connsiteX39" fmla="*/ 622829 w 1266988"/>
              <a:gd name="connsiteY39" fmla="*/ 1216743 h 1688400"/>
              <a:gd name="connsiteX40" fmla="*/ 735650 w 1266988"/>
              <a:gd name="connsiteY40" fmla="*/ 1328159 h 1688400"/>
              <a:gd name="connsiteX41" fmla="*/ 735662 w 1266988"/>
              <a:gd name="connsiteY41" fmla="*/ 1332364 h 1688400"/>
              <a:gd name="connsiteX42" fmla="*/ 727580 w 1266988"/>
              <a:gd name="connsiteY42" fmla="*/ 1371866 h 1688400"/>
              <a:gd name="connsiteX43" fmla="*/ 708511 w 1266988"/>
              <a:gd name="connsiteY43" fmla="*/ 1402893 h 1688400"/>
              <a:gd name="connsiteX44" fmla="*/ 675511 w 1266988"/>
              <a:gd name="connsiteY44" fmla="*/ 1453659 h 1688400"/>
              <a:gd name="connsiteX45" fmla="*/ 570138 w 1266988"/>
              <a:gd name="connsiteY45" fmla="*/ 1453659 h 1688400"/>
              <a:gd name="connsiteX46" fmla="*/ 537136 w 1266988"/>
              <a:gd name="connsiteY46" fmla="*/ 1402893 h 1688400"/>
              <a:gd name="connsiteX47" fmla="*/ 518073 w 1266988"/>
              <a:gd name="connsiteY47" fmla="*/ 1371866 h 1688400"/>
              <a:gd name="connsiteX48" fmla="*/ 510004 w 1266988"/>
              <a:gd name="connsiteY48" fmla="*/ 1332376 h 1688400"/>
              <a:gd name="connsiteX49" fmla="*/ 510004 w 1266988"/>
              <a:gd name="connsiteY49" fmla="*/ 1328147 h 1688400"/>
              <a:gd name="connsiteX50" fmla="*/ 622829 w 1266988"/>
              <a:gd name="connsiteY50" fmla="*/ 1216743 h 1688400"/>
              <a:gd name="connsiteX51" fmla="*/ 622842 w 1266988"/>
              <a:gd name="connsiteY51" fmla="*/ 1182897 h 1688400"/>
              <a:gd name="connsiteX52" fmla="*/ 476158 w 1266988"/>
              <a:gd name="connsiteY52" fmla="*/ 1327877 h 1688400"/>
              <a:gd name="connsiteX53" fmla="*/ 476158 w 1266988"/>
              <a:gd name="connsiteY53" fmla="*/ 1332952 h 1688400"/>
              <a:gd name="connsiteX54" fmla="*/ 486371 w 1266988"/>
              <a:gd name="connsiteY54" fmla="*/ 1383723 h 1688400"/>
              <a:gd name="connsiteX55" fmla="*/ 511865 w 1266988"/>
              <a:gd name="connsiteY55" fmla="*/ 1425469 h 1688400"/>
              <a:gd name="connsiteX56" fmla="*/ 546222 w 1266988"/>
              <a:gd name="connsiteY56" fmla="*/ 1481263 h 1688400"/>
              <a:gd name="connsiteX57" fmla="*/ 556318 w 1266988"/>
              <a:gd name="connsiteY57" fmla="*/ 1487523 h 1688400"/>
              <a:gd name="connsiteX58" fmla="*/ 689347 w 1266988"/>
              <a:gd name="connsiteY58" fmla="*/ 1487523 h 1688400"/>
              <a:gd name="connsiteX59" fmla="*/ 699449 w 1266988"/>
              <a:gd name="connsiteY59" fmla="*/ 1481263 h 1688400"/>
              <a:gd name="connsiteX60" fmla="*/ 733800 w 1266988"/>
              <a:gd name="connsiteY60" fmla="*/ 1425469 h 1688400"/>
              <a:gd name="connsiteX61" fmla="*/ 759294 w 1266988"/>
              <a:gd name="connsiteY61" fmla="*/ 1383723 h 1688400"/>
              <a:gd name="connsiteX62" fmla="*/ 769508 w 1266988"/>
              <a:gd name="connsiteY62" fmla="*/ 1332952 h 1688400"/>
              <a:gd name="connsiteX63" fmla="*/ 769508 w 1266988"/>
              <a:gd name="connsiteY63" fmla="*/ 1327877 h 1688400"/>
              <a:gd name="connsiteX64" fmla="*/ 622842 w 1266988"/>
              <a:gd name="connsiteY64" fmla="*/ 1182897 h 1688400"/>
              <a:gd name="connsiteX65" fmla="*/ 791997 w 1266988"/>
              <a:gd name="connsiteY65" fmla="*/ 1168063 h 1688400"/>
              <a:gd name="connsiteX66" fmla="*/ 776011 w 1266988"/>
              <a:gd name="connsiteY66" fmla="*/ 1168072 h 1688400"/>
              <a:gd name="connsiteX67" fmla="*/ 746962 w 1266988"/>
              <a:gd name="connsiteY67" fmla="*/ 1197126 h 1688400"/>
              <a:gd name="connsiteX68" fmla="*/ 746964 w 1266988"/>
              <a:gd name="connsiteY68" fmla="*/ 1213737 h 1688400"/>
              <a:gd name="connsiteX69" fmla="*/ 755258 w 1266988"/>
              <a:gd name="connsiteY69" fmla="*/ 1217172 h 1688400"/>
              <a:gd name="connsiteX70" fmla="*/ 755248 w 1266988"/>
              <a:gd name="connsiteY70" fmla="*/ 1217176 h 1688400"/>
              <a:gd name="connsiteX71" fmla="*/ 755267 w 1266988"/>
              <a:gd name="connsiteY71" fmla="*/ 1217176 h 1688400"/>
              <a:gd name="connsiteX72" fmla="*/ 755258 w 1266988"/>
              <a:gd name="connsiteY72" fmla="*/ 1217172 h 1688400"/>
              <a:gd name="connsiteX73" fmla="*/ 763553 w 1266988"/>
              <a:gd name="connsiteY73" fmla="*/ 1213735 h 1688400"/>
              <a:gd name="connsiteX74" fmla="*/ 792619 w 1266988"/>
              <a:gd name="connsiteY74" fmla="*/ 1184663 h 1688400"/>
              <a:gd name="connsiteX75" fmla="*/ 791997 w 1266988"/>
              <a:gd name="connsiteY75" fmla="*/ 1168063 h 1688400"/>
              <a:gd name="connsiteX76" fmla="*/ 472106 w 1266988"/>
              <a:gd name="connsiteY76" fmla="*/ 1165829 h 1688400"/>
              <a:gd name="connsiteX77" fmla="*/ 455496 w 1266988"/>
              <a:gd name="connsiteY77" fmla="*/ 1166117 h 1688400"/>
              <a:gd name="connsiteX78" fmla="*/ 455496 w 1266988"/>
              <a:gd name="connsiteY78" fmla="*/ 1182438 h 1688400"/>
              <a:gd name="connsiteX79" fmla="*/ 484591 w 1266988"/>
              <a:gd name="connsiteY79" fmla="*/ 1211533 h 1688400"/>
              <a:gd name="connsiteX80" fmla="*/ 501200 w 1266988"/>
              <a:gd name="connsiteY80" fmla="*/ 1211822 h 1688400"/>
              <a:gd name="connsiteX81" fmla="*/ 501489 w 1266988"/>
              <a:gd name="connsiteY81" fmla="*/ 1195213 h 1688400"/>
              <a:gd name="connsiteX82" fmla="*/ 501200 w 1266988"/>
              <a:gd name="connsiteY82" fmla="*/ 1194924 h 1688400"/>
              <a:gd name="connsiteX83" fmla="*/ 623992 w 1266988"/>
              <a:gd name="connsiteY83" fmla="*/ 1095248 h 1688400"/>
              <a:gd name="connsiteX84" fmla="*/ 612246 w 1266988"/>
              <a:gd name="connsiteY84" fmla="*/ 1106993 h 1688400"/>
              <a:gd name="connsiteX85" fmla="*/ 612246 w 1266988"/>
              <a:gd name="connsiteY85" fmla="*/ 1148104 h 1688400"/>
              <a:gd name="connsiteX86" fmla="*/ 623992 w 1266988"/>
              <a:gd name="connsiteY86" fmla="*/ 1159850 h 1688400"/>
              <a:gd name="connsiteX87" fmla="*/ 635739 w 1266988"/>
              <a:gd name="connsiteY87" fmla="*/ 1148104 h 1688400"/>
              <a:gd name="connsiteX88" fmla="*/ 635739 w 1266988"/>
              <a:gd name="connsiteY88" fmla="*/ 1106993 h 1688400"/>
              <a:gd name="connsiteX89" fmla="*/ 623992 w 1266988"/>
              <a:gd name="connsiteY89" fmla="*/ 1095248 h 1688400"/>
              <a:gd name="connsiteX90" fmla="*/ 633494 w 1266988"/>
              <a:gd name="connsiteY90" fmla="*/ 1054907 h 1688400"/>
              <a:gd name="connsiteX91" fmla="*/ 894810 w 1266988"/>
              <a:gd name="connsiteY91" fmla="*/ 1094500 h 1688400"/>
              <a:gd name="connsiteX92" fmla="*/ 1203638 w 1266988"/>
              <a:gd name="connsiteY92" fmla="*/ 1244955 h 1688400"/>
              <a:gd name="connsiteX93" fmla="*/ 1266988 w 1266988"/>
              <a:gd name="connsiteY93" fmla="*/ 1371654 h 1688400"/>
              <a:gd name="connsiteX94" fmla="*/ 1266988 w 1266988"/>
              <a:gd name="connsiteY94" fmla="*/ 1688400 h 1688400"/>
              <a:gd name="connsiteX95" fmla="*/ 0 w 1266988"/>
              <a:gd name="connsiteY95" fmla="*/ 1688400 h 1688400"/>
              <a:gd name="connsiteX96" fmla="*/ 0 w 1266988"/>
              <a:gd name="connsiteY96" fmla="*/ 1371654 h 1688400"/>
              <a:gd name="connsiteX97" fmla="*/ 63349 w 1266988"/>
              <a:gd name="connsiteY97" fmla="*/ 1244955 h 1688400"/>
              <a:gd name="connsiteX98" fmla="*/ 372178 w 1266988"/>
              <a:gd name="connsiteY98" fmla="*/ 1094500 h 1688400"/>
              <a:gd name="connsiteX99" fmla="*/ 633494 w 1266988"/>
              <a:gd name="connsiteY99" fmla="*/ 1054907 h 1688400"/>
              <a:gd name="connsiteX100" fmla="*/ 81112 w 1266988"/>
              <a:gd name="connsiteY100" fmla="*/ 313800 h 1688400"/>
              <a:gd name="connsiteX101" fmla="*/ 153856 w 1266988"/>
              <a:gd name="connsiteY101" fmla="*/ 399382 h 1688400"/>
              <a:gd name="connsiteX102" fmla="*/ 81112 w 1266988"/>
              <a:gd name="connsiteY102" fmla="*/ 484964 h 1688400"/>
              <a:gd name="connsiteX103" fmla="*/ 8367 w 1266988"/>
              <a:gd name="connsiteY103" fmla="*/ 399382 h 1688400"/>
              <a:gd name="connsiteX104" fmla="*/ 81112 w 1266988"/>
              <a:gd name="connsiteY104" fmla="*/ 313800 h 1688400"/>
              <a:gd name="connsiteX105" fmla="*/ 1163722 w 1266988"/>
              <a:gd name="connsiteY105" fmla="*/ 256745 h 1688400"/>
              <a:gd name="connsiteX106" fmla="*/ 1223630 w 1266988"/>
              <a:gd name="connsiteY106" fmla="*/ 328063 h 1688400"/>
              <a:gd name="connsiteX107" fmla="*/ 1163722 w 1266988"/>
              <a:gd name="connsiteY107" fmla="*/ 399381 h 1688400"/>
              <a:gd name="connsiteX108" fmla="*/ 1103815 w 1266988"/>
              <a:gd name="connsiteY108" fmla="*/ 328063 h 1688400"/>
              <a:gd name="connsiteX109" fmla="*/ 1163722 w 1266988"/>
              <a:gd name="connsiteY109" fmla="*/ 256745 h 1688400"/>
              <a:gd name="connsiteX110" fmla="*/ 433423 w 1266988"/>
              <a:gd name="connsiteY110" fmla="*/ 252466 h 1688400"/>
              <a:gd name="connsiteX111" fmla="*/ 457671 w 1266988"/>
              <a:gd name="connsiteY111" fmla="*/ 268156 h 1688400"/>
              <a:gd name="connsiteX112" fmla="*/ 482141 w 1266988"/>
              <a:gd name="connsiteY112" fmla="*/ 382350 h 1688400"/>
              <a:gd name="connsiteX113" fmla="*/ 510202 w 1266988"/>
              <a:gd name="connsiteY113" fmla="*/ 367119 h 1688400"/>
              <a:gd name="connsiteX114" fmla="*/ 633495 w 1266988"/>
              <a:gd name="connsiteY114" fmla="*/ 342227 h 1688400"/>
              <a:gd name="connsiteX115" fmla="*/ 756786 w 1266988"/>
              <a:gd name="connsiteY115" fmla="*/ 367119 h 1688400"/>
              <a:gd name="connsiteX116" fmla="*/ 769224 w 1266988"/>
              <a:gd name="connsiteY116" fmla="*/ 373870 h 1688400"/>
              <a:gd name="connsiteX117" fmla="*/ 785735 w 1266988"/>
              <a:gd name="connsiteY117" fmla="*/ 298110 h 1688400"/>
              <a:gd name="connsiteX118" fmla="*/ 811410 w 1266988"/>
              <a:gd name="connsiteY118" fmla="*/ 282420 h 1688400"/>
              <a:gd name="connsiteX119" fmla="*/ 827100 w 1266988"/>
              <a:gd name="connsiteY119" fmla="*/ 308095 h 1688400"/>
              <a:gd name="connsiteX120" fmla="*/ 808159 w 1266988"/>
              <a:gd name="connsiteY120" fmla="*/ 395003 h 1688400"/>
              <a:gd name="connsiteX121" fmla="*/ 810590 w 1266988"/>
              <a:gd name="connsiteY121" fmla="*/ 396323 h 1688400"/>
              <a:gd name="connsiteX122" fmla="*/ 950241 w 1266988"/>
              <a:gd name="connsiteY122" fmla="*/ 658974 h 1688400"/>
              <a:gd name="connsiteX123" fmla="*/ 633495 w 1266988"/>
              <a:gd name="connsiteY123" fmla="*/ 975720 h 1688400"/>
              <a:gd name="connsiteX124" fmla="*/ 316747 w 1266988"/>
              <a:gd name="connsiteY124" fmla="*/ 658974 h 1688400"/>
              <a:gd name="connsiteX125" fmla="*/ 409520 w 1266988"/>
              <a:gd name="connsiteY125" fmla="*/ 435000 h 1688400"/>
              <a:gd name="connsiteX126" fmla="*/ 443851 w 1266988"/>
              <a:gd name="connsiteY126" fmla="*/ 406675 h 1688400"/>
              <a:gd name="connsiteX127" fmla="*/ 416307 w 1266988"/>
              <a:gd name="connsiteY127" fmla="*/ 278141 h 1688400"/>
              <a:gd name="connsiteX128" fmla="*/ 433423 w 1266988"/>
              <a:gd name="connsiteY128" fmla="*/ 252466 h 1688400"/>
              <a:gd name="connsiteX129" fmla="*/ 233376 w 1266988"/>
              <a:gd name="connsiteY129" fmla="*/ 223762 h 1688400"/>
              <a:gd name="connsiteX130" fmla="*/ 246570 w 1266988"/>
              <a:gd name="connsiteY130" fmla="*/ 232498 h 1688400"/>
              <a:gd name="connsiteX131" fmla="*/ 343563 w 1266988"/>
              <a:gd name="connsiteY131" fmla="*/ 373708 h 1688400"/>
              <a:gd name="connsiteX132" fmla="*/ 337857 w 1266988"/>
              <a:gd name="connsiteY132" fmla="*/ 403661 h 1688400"/>
              <a:gd name="connsiteX133" fmla="*/ 325020 w 1266988"/>
              <a:gd name="connsiteY133" fmla="*/ 406514 h 1688400"/>
              <a:gd name="connsiteX134" fmla="*/ 307904 w 1266988"/>
              <a:gd name="connsiteY134" fmla="*/ 397956 h 1688400"/>
              <a:gd name="connsiteX135" fmla="*/ 210911 w 1266988"/>
              <a:gd name="connsiteY135" fmla="*/ 256746 h 1688400"/>
              <a:gd name="connsiteX136" fmla="*/ 218043 w 1266988"/>
              <a:gd name="connsiteY136" fmla="*/ 226792 h 1688400"/>
              <a:gd name="connsiteX137" fmla="*/ 233376 w 1266988"/>
              <a:gd name="connsiteY137" fmla="*/ 223762 h 1688400"/>
              <a:gd name="connsiteX138" fmla="*/ 1017877 w 1266988"/>
              <a:gd name="connsiteY138" fmla="*/ 222512 h 1688400"/>
              <a:gd name="connsiteX139" fmla="*/ 1033924 w 1266988"/>
              <a:gd name="connsiteY139" fmla="*/ 226791 h 1688400"/>
              <a:gd name="connsiteX140" fmla="*/ 1039629 w 1266988"/>
              <a:gd name="connsiteY140" fmla="*/ 255319 h 1688400"/>
              <a:gd name="connsiteX141" fmla="*/ 942636 w 1266988"/>
              <a:gd name="connsiteY141" fmla="*/ 396529 h 1688400"/>
              <a:gd name="connsiteX142" fmla="*/ 924093 w 1266988"/>
              <a:gd name="connsiteY142" fmla="*/ 406513 h 1688400"/>
              <a:gd name="connsiteX143" fmla="*/ 902698 w 1266988"/>
              <a:gd name="connsiteY143" fmla="*/ 385118 h 1688400"/>
              <a:gd name="connsiteX144" fmla="*/ 906977 w 1266988"/>
              <a:gd name="connsiteY144" fmla="*/ 372281 h 1688400"/>
              <a:gd name="connsiteX145" fmla="*/ 1003970 w 1266988"/>
              <a:gd name="connsiteY145" fmla="*/ 231070 h 1688400"/>
              <a:gd name="connsiteX146" fmla="*/ 1017877 w 1266988"/>
              <a:gd name="connsiteY146" fmla="*/ 222512 h 1688400"/>
              <a:gd name="connsiteX147" fmla="*/ 624556 w 1266988"/>
              <a:gd name="connsiteY147" fmla="*/ 149768 h 1688400"/>
              <a:gd name="connsiteX148" fmla="*/ 645952 w 1266988"/>
              <a:gd name="connsiteY148" fmla="*/ 171163 h 1688400"/>
              <a:gd name="connsiteX149" fmla="*/ 645952 w 1266988"/>
              <a:gd name="connsiteY149" fmla="*/ 285273 h 1688400"/>
              <a:gd name="connsiteX150" fmla="*/ 624556 w 1266988"/>
              <a:gd name="connsiteY150" fmla="*/ 306668 h 1688400"/>
              <a:gd name="connsiteX151" fmla="*/ 603161 w 1266988"/>
              <a:gd name="connsiteY151" fmla="*/ 285273 h 1688400"/>
              <a:gd name="connsiteX152" fmla="*/ 603161 w 1266988"/>
              <a:gd name="connsiteY152" fmla="*/ 171163 h 1688400"/>
              <a:gd name="connsiteX153" fmla="*/ 624556 w 1266988"/>
              <a:gd name="connsiteY153" fmla="*/ 149768 h 1688400"/>
              <a:gd name="connsiteX154" fmla="*/ 402044 w 1266988"/>
              <a:gd name="connsiteY154" fmla="*/ 114109 h 1688400"/>
              <a:gd name="connsiteX155" fmla="*/ 427719 w 1266988"/>
              <a:gd name="connsiteY155" fmla="*/ 129799 h 1688400"/>
              <a:gd name="connsiteX156" fmla="*/ 427719 w 1266988"/>
              <a:gd name="connsiteY156" fmla="*/ 131225 h 1688400"/>
              <a:gd name="connsiteX157" fmla="*/ 439130 w 1266988"/>
              <a:gd name="connsiteY157" fmla="*/ 186854 h 1688400"/>
              <a:gd name="connsiteX158" fmla="*/ 423440 w 1266988"/>
              <a:gd name="connsiteY158" fmla="*/ 212528 h 1688400"/>
              <a:gd name="connsiteX159" fmla="*/ 419160 w 1266988"/>
              <a:gd name="connsiteY159" fmla="*/ 212528 h 1688400"/>
              <a:gd name="connsiteX160" fmla="*/ 397765 w 1266988"/>
              <a:gd name="connsiteY160" fmla="*/ 195412 h 1688400"/>
              <a:gd name="connsiteX161" fmla="*/ 386354 w 1266988"/>
              <a:gd name="connsiteY161" fmla="*/ 139784 h 1688400"/>
              <a:gd name="connsiteX162" fmla="*/ 402044 w 1266988"/>
              <a:gd name="connsiteY162" fmla="*/ 114109 h 1688400"/>
              <a:gd name="connsiteX163" fmla="*/ 848495 w 1266988"/>
              <a:gd name="connsiteY163" fmla="*/ 112683 h 1688400"/>
              <a:gd name="connsiteX164" fmla="*/ 865612 w 1266988"/>
              <a:gd name="connsiteY164" fmla="*/ 138357 h 1688400"/>
              <a:gd name="connsiteX165" fmla="*/ 865612 w 1266988"/>
              <a:gd name="connsiteY165" fmla="*/ 139784 h 1688400"/>
              <a:gd name="connsiteX166" fmla="*/ 847069 w 1266988"/>
              <a:gd name="connsiteY166" fmla="*/ 223939 h 1688400"/>
              <a:gd name="connsiteX167" fmla="*/ 824247 w 1266988"/>
              <a:gd name="connsiteY167" fmla="*/ 239629 h 1688400"/>
              <a:gd name="connsiteX168" fmla="*/ 819968 w 1266988"/>
              <a:gd name="connsiteY168" fmla="*/ 239629 h 1688400"/>
              <a:gd name="connsiteX169" fmla="*/ 804278 w 1266988"/>
              <a:gd name="connsiteY169" fmla="*/ 213955 h 1688400"/>
              <a:gd name="connsiteX170" fmla="*/ 822821 w 1266988"/>
              <a:gd name="connsiteY170" fmla="*/ 129799 h 1688400"/>
              <a:gd name="connsiteX171" fmla="*/ 848495 w 1266988"/>
              <a:gd name="connsiteY171" fmla="*/ 112683 h 1688400"/>
              <a:gd name="connsiteX172" fmla="*/ 222321 w 1266988"/>
              <a:gd name="connsiteY172" fmla="*/ 28527 h 1688400"/>
              <a:gd name="connsiteX173" fmla="*/ 282229 w 1266988"/>
              <a:gd name="connsiteY173" fmla="*/ 99845 h 1688400"/>
              <a:gd name="connsiteX174" fmla="*/ 222321 w 1266988"/>
              <a:gd name="connsiteY174" fmla="*/ 171163 h 1688400"/>
              <a:gd name="connsiteX175" fmla="*/ 162414 w 1266988"/>
              <a:gd name="connsiteY175" fmla="*/ 99845 h 1688400"/>
              <a:gd name="connsiteX176" fmla="*/ 222321 w 1266988"/>
              <a:gd name="connsiteY176" fmla="*/ 28527 h 1688400"/>
              <a:gd name="connsiteX177" fmla="*/ 624556 w 1266988"/>
              <a:gd name="connsiteY177" fmla="*/ 7132 h 1688400"/>
              <a:gd name="connsiteX178" fmla="*/ 645952 w 1266988"/>
              <a:gd name="connsiteY178" fmla="*/ 28527 h 1688400"/>
              <a:gd name="connsiteX179" fmla="*/ 645952 w 1266988"/>
              <a:gd name="connsiteY179" fmla="*/ 85582 h 1688400"/>
              <a:gd name="connsiteX180" fmla="*/ 624556 w 1266988"/>
              <a:gd name="connsiteY180" fmla="*/ 106978 h 1688400"/>
              <a:gd name="connsiteX181" fmla="*/ 603161 w 1266988"/>
              <a:gd name="connsiteY181" fmla="*/ 85582 h 1688400"/>
              <a:gd name="connsiteX182" fmla="*/ 603161 w 1266988"/>
              <a:gd name="connsiteY182" fmla="*/ 28527 h 1688400"/>
              <a:gd name="connsiteX183" fmla="*/ 624556 w 1266988"/>
              <a:gd name="connsiteY183" fmla="*/ 7132 h 1688400"/>
              <a:gd name="connsiteX184" fmla="*/ 993985 w 1266988"/>
              <a:gd name="connsiteY184" fmla="*/ 0 h 1688400"/>
              <a:gd name="connsiteX185" fmla="*/ 1066729 w 1266988"/>
              <a:gd name="connsiteY185" fmla="*/ 85582 h 1688400"/>
              <a:gd name="connsiteX186" fmla="*/ 993985 w 1266988"/>
              <a:gd name="connsiteY186" fmla="*/ 171164 h 1688400"/>
              <a:gd name="connsiteX187" fmla="*/ 921240 w 1266988"/>
              <a:gd name="connsiteY187" fmla="*/ 85582 h 1688400"/>
              <a:gd name="connsiteX188" fmla="*/ 993985 w 1266988"/>
              <a:gd name="connsiteY188" fmla="*/ 0 h 16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266988" h="1688400">
                <a:moveTo>
                  <a:pt x="586171" y="1568352"/>
                </a:moveTo>
                <a:cubicBezTo>
                  <a:pt x="587676" y="1587490"/>
                  <a:pt x="603645" y="1602252"/>
                  <a:pt x="622842" y="1602251"/>
                </a:cubicBezTo>
                <a:cubicBezTo>
                  <a:pt x="642037" y="1602249"/>
                  <a:pt x="658002" y="1587488"/>
                  <a:pt x="659507" y="1568352"/>
                </a:cubicBezTo>
                <a:close/>
                <a:moveTo>
                  <a:pt x="572299" y="1511008"/>
                </a:moveTo>
                <a:cubicBezTo>
                  <a:pt x="562951" y="1511008"/>
                  <a:pt x="555372" y="1518586"/>
                  <a:pt x="555372" y="1527934"/>
                </a:cubicBezTo>
                <a:cubicBezTo>
                  <a:pt x="555372" y="1537283"/>
                  <a:pt x="562951" y="1544860"/>
                  <a:pt x="572299" y="1544860"/>
                </a:cubicBezTo>
                <a:lnTo>
                  <a:pt x="673379" y="1544860"/>
                </a:lnTo>
                <a:cubicBezTo>
                  <a:pt x="682727" y="1544860"/>
                  <a:pt x="690305" y="1537283"/>
                  <a:pt x="690305" y="1527934"/>
                </a:cubicBezTo>
                <a:cubicBezTo>
                  <a:pt x="690305" y="1518586"/>
                  <a:pt x="682727" y="1511008"/>
                  <a:pt x="673379" y="1511008"/>
                </a:cubicBezTo>
                <a:close/>
                <a:moveTo>
                  <a:pt x="484857" y="1442264"/>
                </a:moveTo>
                <a:cubicBezTo>
                  <a:pt x="484758" y="1442359"/>
                  <a:pt x="484663" y="1442455"/>
                  <a:pt x="484568" y="1442553"/>
                </a:cubicBezTo>
                <a:lnTo>
                  <a:pt x="484592" y="1442553"/>
                </a:lnTo>
                <a:lnTo>
                  <a:pt x="455521" y="1471624"/>
                </a:lnTo>
                <a:cubicBezTo>
                  <a:pt x="450743" y="1476014"/>
                  <a:pt x="450431" y="1483446"/>
                  <a:pt x="454821" y="1488221"/>
                </a:cubicBezTo>
                <a:cubicBezTo>
                  <a:pt x="459210" y="1492998"/>
                  <a:pt x="466641" y="1493311"/>
                  <a:pt x="471417" y="1488922"/>
                </a:cubicBezTo>
                <a:cubicBezTo>
                  <a:pt x="471656" y="1488701"/>
                  <a:pt x="471887" y="1488472"/>
                  <a:pt x="472106" y="1488233"/>
                </a:cubicBezTo>
                <a:lnTo>
                  <a:pt x="501178" y="1459161"/>
                </a:lnTo>
                <a:cubicBezTo>
                  <a:pt x="505843" y="1454654"/>
                  <a:pt x="505973" y="1447219"/>
                  <a:pt x="501466" y="1442553"/>
                </a:cubicBezTo>
                <a:cubicBezTo>
                  <a:pt x="496960" y="1437886"/>
                  <a:pt x="489523" y="1437758"/>
                  <a:pt x="484857" y="1442264"/>
                </a:cubicBezTo>
                <a:close/>
                <a:moveTo>
                  <a:pt x="746952" y="1439723"/>
                </a:moveTo>
                <a:cubicBezTo>
                  <a:pt x="742202" y="1444140"/>
                  <a:pt x="741930" y="1451572"/>
                  <a:pt x="746349" y="1456324"/>
                </a:cubicBezTo>
                <a:cubicBezTo>
                  <a:pt x="746545" y="1456535"/>
                  <a:pt x="746750" y="1456739"/>
                  <a:pt x="746961" y="1456935"/>
                </a:cubicBezTo>
                <a:lnTo>
                  <a:pt x="776027" y="1486001"/>
                </a:lnTo>
                <a:cubicBezTo>
                  <a:pt x="780692" y="1490508"/>
                  <a:pt x="788129" y="1490378"/>
                  <a:pt x="792636" y="1485712"/>
                </a:cubicBezTo>
                <a:cubicBezTo>
                  <a:pt x="797033" y="1481161"/>
                  <a:pt x="797033" y="1473944"/>
                  <a:pt x="792636" y="1469392"/>
                </a:cubicBezTo>
                <a:lnTo>
                  <a:pt x="763553" y="1440326"/>
                </a:lnTo>
                <a:cubicBezTo>
                  <a:pt x="759136" y="1435577"/>
                  <a:pt x="751703" y="1435306"/>
                  <a:pt x="746952" y="1439723"/>
                </a:cubicBezTo>
                <a:close/>
                <a:moveTo>
                  <a:pt x="400454" y="1315485"/>
                </a:moveTo>
                <a:cubicBezTo>
                  <a:pt x="393967" y="1315485"/>
                  <a:pt x="388708" y="1320744"/>
                  <a:pt x="388708" y="1327231"/>
                </a:cubicBezTo>
                <a:cubicBezTo>
                  <a:pt x="388708" y="1333718"/>
                  <a:pt x="393967" y="1338977"/>
                  <a:pt x="400454" y="1338977"/>
                </a:cubicBezTo>
                <a:lnTo>
                  <a:pt x="441565" y="1338977"/>
                </a:lnTo>
                <a:cubicBezTo>
                  <a:pt x="448052" y="1338977"/>
                  <a:pt x="453311" y="1333718"/>
                  <a:pt x="453311" y="1327231"/>
                </a:cubicBezTo>
                <a:cubicBezTo>
                  <a:pt x="453311" y="1320744"/>
                  <a:pt x="448052" y="1315485"/>
                  <a:pt x="441565" y="1315485"/>
                </a:cubicBezTo>
                <a:close/>
                <a:moveTo>
                  <a:pt x="804224" y="1315085"/>
                </a:moveTo>
                <a:cubicBezTo>
                  <a:pt x="797736" y="1315085"/>
                  <a:pt x="792477" y="1320344"/>
                  <a:pt x="792477" y="1326831"/>
                </a:cubicBezTo>
                <a:cubicBezTo>
                  <a:pt x="792477" y="1333319"/>
                  <a:pt x="797736" y="1338577"/>
                  <a:pt x="804224" y="1338577"/>
                </a:cubicBezTo>
                <a:lnTo>
                  <a:pt x="845334" y="1338577"/>
                </a:lnTo>
                <a:cubicBezTo>
                  <a:pt x="851821" y="1338577"/>
                  <a:pt x="857080" y="1333319"/>
                  <a:pt x="857080" y="1326831"/>
                </a:cubicBezTo>
                <a:cubicBezTo>
                  <a:pt x="857080" y="1320344"/>
                  <a:pt x="851821" y="1315085"/>
                  <a:pt x="845334" y="1315085"/>
                </a:cubicBezTo>
                <a:close/>
                <a:moveTo>
                  <a:pt x="622829" y="1216743"/>
                </a:moveTo>
                <a:cubicBezTo>
                  <a:pt x="684446" y="1217099"/>
                  <a:pt x="734523" y="1266553"/>
                  <a:pt x="735650" y="1328159"/>
                </a:cubicBezTo>
                <a:lnTo>
                  <a:pt x="735662" y="1332364"/>
                </a:lnTo>
                <a:cubicBezTo>
                  <a:pt x="735152" y="1345886"/>
                  <a:pt x="732421" y="1359230"/>
                  <a:pt x="727580" y="1371866"/>
                </a:cubicBezTo>
                <a:cubicBezTo>
                  <a:pt x="723105" y="1383253"/>
                  <a:pt x="716649" y="1393758"/>
                  <a:pt x="708511" y="1402893"/>
                </a:cubicBezTo>
                <a:cubicBezTo>
                  <a:pt x="695581" y="1418479"/>
                  <a:pt x="684507" y="1435515"/>
                  <a:pt x="675511" y="1453659"/>
                </a:cubicBezTo>
                <a:lnTo>
                  <a:pt x="570138" y="1453659"/>
                </a:lnTo>
                <a:cubicBezTo>
                  <a:pt x="561143" y="1435515"/>
                  <a:pt x="550069" y="1418478"/>
                  <a:pt x="537136" y="1402893"/>
                </a:cubicBezTo>
                <a:cubicBezTo>
                  <a:pt x="528998" y="1393759"/>
                  <a:pt x="522544" y="1383253"/>
                  <a:pt x="518073" y="1371866"/>
                </a:cubicBezTo>
                <a:cubicBezTo>
                  <a:pt x="513235" y="1359235"/>
                  <a:pt x="510509" y="1345892"/>
                  <a:pt x="510004" y="1332376"/>
                </a:cubicBezTo>
                <a:lnTo>
                  <a:pt x="510004" y="1328147"/>
                </a:lnTo>
                <a:cubicBezTo>
                  <a:pt x="511143" y="1266546"/>
                  <a:pt x="561218" y="1217102"/>
                  <a:pt x="622829" y="1216743"/>
                </a:cubicBezTo>
                <a:close/>
                <a:moveTo>
                  <a:pt x="622842" y="1182897"/>
                </a:moveTo>
                <a:cubicBezTo>
                  <a:pt x="542712" y="1183428"/>
                  <a:pt x="477624" y="1247760"/>
                  <a:pt x="476158" y="1327877"/>
                </a:cubicBezTo>
                <a:lnTo>
                  <a:pt x="476158" y="1332952"/>
                </a:lnTo>
                <a:cubicBezTo>
                  <a:pt x="476705" y="1350326"/>
                  <a:pt x="480157" y="1367487"/>
                  <a:pt x="486371" y="1383723"/>
                </a:cubicBezTo>
                <a:cubicBezTo>
                  <a:pt x="492317" y="1399044"/>
                  <a:pt x="500951" y="1413182"/>
                  <a:pt x="511865" y="1425469"/>
                </a:cubicBezTo>
                <a:cubicBezTo>
                  <a:pt x="525290" y="1440151"/>
                  <a:pt x="540014" y="1468624"/>
                  <a:pt x="546222" y="1481263"/>
                </a:cubicBezTo>
                <a:cubicBezTo>
                  <a:pt x="548125" y="1485097"/>
                  <a:pt x="552037" y="1487523"/>
                  <a:pt x="556318" y="1487523"/>
                </a:cubicBezTo>
                <a:lnTo>
                  <a:pt x="689347" y="1487523"/>
                </a:lnTo>
                <a:cubicBezTo>
                  <a:pt x="693629" y="1487521"/>
                  <a:pt x="697543" y="1485096"/>
                  <a:pt x="699449" y="1481263"/>
                </a:cubicBezTo>
                <a:cubicBezTo>
                  <a:pt x="705651" y="1468629"/>
                  <a:pt x="720375" y="1440151"/>
                  <a:pt x="733800" y="1425469"/>
                </a:cubicBezTo>
                <a:cubicBezTo>
                  <a:pt x="744715" y="1413182"/>
                  <a:pt x="753349" y="1399044"/>
                  <a:pt x="759294" y="1383723"/>
                </a:cubicBezTo>
                <a:cubicBezTo>
                  <a:pt x="765506" y="1367487"/>
                  <a:pt x="768958" y="1350326"/>
                  <a:pt x="769508" y="1332952"/>
                </a:cubicBezTo>
                <a:lnTo>
                  <a:pt x="769508" y="1327877"/>
                </a:lnTo>
                <a:cubicBezTo>
                  <a:pt x="768045" y="1247765"/>
                  <a:pt x="702965" y="1183434"/>
                  <a:pt x="622842" y="1182897"/>
                </a:cubicBezTo>
                <a:close/>
                <a:moveTo>
                  <a:pt x="791997" y="1168063"/>
                </a:moveTo>
                <a:cubicBezTo>
                  <a:pt x="787488" y="1163880"/>
                  <a:pt x="780515" y="1163884"/>
                  <a:pt x="776011" y="1168072"/>
                </a:cubicBezTo>
                <a:lnTo>
                  <a:pt x="746962" y="1197126"/>
                </a:lnTo>
                <a:cubicBezTo>
                  <a:pt x="742376" y="1201714"/>
                  <a:pt x="742377" y="1209150"/>
                  <a:pt x="746964" y="1213737"/>
                </a:cubicBezTo>
                <a:lnTo>
                  <a:pt x="755258" y="1217172"/>
                </a:lnTo>
                <a:lnTo>
                  <a:pt x="755248" y="1217176"/>
                </a:lnTo>
                <a:lnTo>
                  <a:pt x="755267" y="1217176"/>
                </a:lnTo>
                <a:lnTo>
                  <a:pt x="755258" y="1217172"/>
                </a:lnTo>
                <a:lnTo>
                  <a:pt x="763553" y="1213735"/>
                </a:lnTo>
                <a:lnTo>
                  <a:pt x="792619" y="1184663"/>
                </a:lnTo>
                <a:cubicBezTo>
                  <a:pt x="797032" y="1179908"/>
                  <a:pt x="796753" y="1172476"/>
                  <a:pt x="791997" y="1168063"/>
                </a:cubicBezTo>
                <a:close/>
                <a:moveTo>
                  <a:pt x="472106" y="1165829"/>
                </a:moveTo>
                <a:cubicBezTo>
                  <a:pt x="467440" y="1161322"/>
                  <a:pt x="460003" y="1161451"/>
                  <a:pt x="455496" y="1166117"/>
                </a:cubicBezTo>
                <a:cubicBezTo>
                  <a:pt x="451099" y="1170670"/>
                  <a:pt x="451099" y="1177887"/>
                  <a:pt x="455496" y="1182438"/>
                </a:cubicBezTo>
                <a:lnTo>
                  <a:pt x="484591" y="1211533"/>
                </a:lnTo>
                <a:cubicBezTo>
                  <a:pt x="489098" y="1216199"/>
                  <a:pt x="496535" y="1216329"/>
                  <a:pt x="501200" y="1211822"/>
                </a:cubicBezTo>
                <a:cubicBezTo>
                  <a:pt x="505866" y="1207315"/>
                  <a:pt x="505996" y="1199880"/>
                  <a:pt x="501489" y="1195213"/>
                </a:cubicBezTo>
                <a:cubicBezTo>
                  <a:pt x="501395" y="1195115"/>
                  <a:pt x="501298" y="1195018"/>
                  <a:pt x="501200" y="1194924"/>
                </a:cubicBezTo>
                <a:close/>
                <a:moveTo>
                  <a:pt x="623992" y="1095248"/>
                </a:moveTo>
                <a:cubicBezTo>
                  <a:pt x="617505" y="1095248"/>
                  <a:pt x="612246" y="1100507"/>
                  <a:pt x="612246" y="1106993"/>
                </a:cubicBezTo>
                <a:lnTo>
                  <a:pt x="612246" y="1148104"/>
                </a:lnTo>
                <a:cubicBezTo>
                  <a:pt x="612246" y="1154591"/>
                  <a:pt x="617505" y="1159850"/>
                  <a:pt x="623992" y="1159850"/>
                </a:cubicBezTo>
                <a:cubicBezTo>
                  <a:pt x="630480" y="1159850"/>
                  <a:pt x="635739" y="1154591"/>
                  <a:pt x="635739" y="1148104"/>
                </a:cubicBezTo>
                <a:lnTo>
                  <a:pt x="635739" y="1106993"/>
                </a:lnTo>
                <a:cubicBezTo>
                  <a:pt x="635739" y="1100507"/>
                  <a:pt x="630480" y="1095248"/>
                  <a:pt x="623992" y="1095248"/>
                </a:cubicBezTo>
                <a:close/>
                <a:moveTo>
                  <a:pt x="633494" y="1054907"/>
                </a:moveTo>
                <a:cubicBezTo>
                  <a:pt x="728518" y="1054907"/>
                  <a:pt x="815623" y="1070745"/>
                  <a:pt x="894810" y="1094500"/>
                </a:cubicBezTo>
                <a:cubicBezTo>
                  <a:pt x="1005671" y="1126176"/>
                  <a:pt x="1116533" y="1173687"/>
                  <a:pt x="1203638" y="1244955"/>
                </a:cubicBezTo>
                <a:cubicBezTo>
                  <a:pt x="1243232" y="1276630"/>
                  <a:pt x="1266988" y="1324142"/>
                  <a:pt x="1266988" y="1371654"/>
                </a:cubicBezTo>
                <a:lnTo>
                  <a:pt x="1266988" y="1688400"/>
                </a:lnTo>
                <a:lnTo>
                  <a:pt x="0" y="1688400"/>
                </a:lnTo>
                <a:lnTo>
                  <a:pt x="0" y="1371654"/>
                </a:lnTo>
                <a:cubicBezTo>
                  <a:pt x="0" y="1324142"/>
                  <a:pt x="23756" y="1276630"/>
                  <a:pt x="63349" y="1244955"/>
                </a:cubicBezTo>
                <a:cubicBezTo>
                  <a:pt x="150455" y="1181606"/>
                  <a:pt x="261317" y="1126176"/>
                  <a:pt x="372178" y="1094500"/>
                </a:cubicBezTo>
                <a:cubicBezTo>
                  <a:pt x="459283" y="1070745"/>
                  <a:pt x="546388" y="1054907"/>
                  <a:pt x="633494" y="1054907"/>
                </a:cubicBezTo>
                <a:close/>
                <a:moveTo>
                  <a:pt x="81112" y="313800"/>
                </a:moveTo>
                <a:cubicBezTo>
                  <a:pt x="91096" y="350885"/>
                  <a:pt x="118197" y="382265"/>
                  <a:pt x="153856" y="399382"/>
                </a:cubicBezTo>
                <a:cubicBezTo>
                  <a:pt x="118197" y="416498"/>
                  <a:pt x="92523" y="447878"/>
                  <a:pt x="81112" y="484964"/>
                </a:cubicBezTo>
                <a:cubicBezTo>
                  <a:pt x="71127" y="447878"/>
                  <a:pt x="44026" y="416498"/>
                  <a:pt x="8367" y="399382"/>
                </a:cubicBezTo>
                <a:cubicBezTo>
                  <a:pt x="44026" y="382265"/>
                  <a:pt x="71127" y="350885"/>
                  <a:pt x="81112" y="313800"/>
                </a:cubicBezTo>
                <a:close/>
                <a:moveTo>
                  <a:pt x="1163722" y="256745"/>
                </a:moveTo>
                <a:cubicBezTo>
                  <a:pt x="1172281" y="288125"/>
                  <a:pt x="1195102" y="313800"/>
                  <a:pt x="1223630" y="328063"/>
                </a:cubicBezTo>
                <a:cubicBezTo>
                  <a:pt x="1193676" y="342327"/>
                  <a:pt x="1172281" y="368001"/>
                  <a:pt x="1163722" y="399381"/>
                </a:cubicBezTo>
                <a:cubicBezTo>
                  <a:pt x="1155164" y="368001"/>
                  <a:pt x="1132342" y="342327"/>
                  <a:pt x="1103815" y="328063"/>
                </a:cubicBezTo>
                <a:cubicBezTo>
                  <a:pt x="1132342" y="313800"/>
                  <a:pt x="1155164" y="288125"/>
                  <a:pt x="1163722" y="256745"/>
                </a:cubicBezTo>
                <a:close/>
                <a:moveTo>
                  <a:pt x="433423" y="252466"/>
                </a:moveTo>
                <a:cubicBezTo>
                  <a:pt x="444834" y="249613"/>
                  <a:pt x="456245" y="256745"/>
                  <a:pt x="457671" y="268156"/>
                </a:cubicBezTo>
                <a:lnTo>
                  <a:pt x="482141" y="382350"/>
                </a:lnTo>
                <a:lnTo>
                  <a:pt x="510202" y="367119"/>
                </a:lnTo>
                <a:cubicBezTo>
                  <a:pt x="548097" y="351091"/>
                  <a:pt x="589761" y="342227"/>
                  <a:pt x="633495" y="342227"/>
                </a:cubicBezTo>
                <a:cubicBezTo>
                  <a:pt x="677228" y="342227"/>
                  <a:pt x="718891" y="351091"/>
                  <a:pt x="756786" y="367119"/>
                </a:cubicBezTo>
                <a:lnTo>
                  <a:pt x="769224" y="373870"/>
                </a:lnTo>
                <a:lnTo>
                  <a:pt x="785735" y="298110"/>
                </a:lnTo>
                <a:cubicBezTo>
                  <a:pt x="788588" y="286699"/>
                  <a:pt x="799999" y="279567"/>
                  <a:pt x="811410" y="282420"/>
                </a:cubicBezTo>
                <a:cubicBezTo>
                  <a:pt x="822821" y="285273"/>
                  <a:pt x="829953" y="296684"/>
                  <a:pt x="827100" y="308095"/>
                </a:cubicBezTo>
                <a:lnTo>
                  <a:pt x="808159" y="395003"/>
                </a:lnTo>
                <a:lnTo>
                  <a:pt x="810590" y="396323"/>
                </a:lnTo>
                <a:cubicBezTo>
                  <a:pt x="894845" y="453244"/>
                  <a:pt x="950241" y="549640"/>
                  <a:pt x="950241" y="658974"/>
                </a:cubicBezTo>
                <a:cubicBezTo>
                  <a:pt x="950241" y="833908"/>
                  <a:pt x="808428" y="975720"/>
                  <a:pt x="633495" y="975720"/>
                </a:cubicBezTo>
                <a:cubicBezTo>
                  <a:pt x="458560" y="975720"/>
                  <a:pt x="316747" y="833908"/>
                  <a:pt x="316747" y="658974"/>
                </a:cubicBezTo>
                <a:cubicBezTo>
                  <a:pt x="316747" y="571507"/>
                  <a:pt x="352200" y="492320"/>
                  <a:pt x="409520" y="435000"/>
                </a:cubicBezTo>
                <a:lnTo>
                  <a:pt x="443851" y="406675"/>
                </a:lnTo>
                <a:lnTo>
                  <a:pt x="416307" y="278141"/>
                </a:lnTo>
                <a:cubicBezTo>
                  <a:pt x="413454" y="266730"/>
                  <a:pt x="422012" y="255319"/>
                  <a:pt x="433423" y="252466"/>
                </a:cubicBezTo>
                <a:close/>
                <a:moveTo>
                  <a:pt x="233376" y="223762"/>
                </a:moveTo>
                <a:cubicBezTo>
                  <a:pt x="238368" y="224653"/>
                  <a:pt x="243004" y="227506"/>
                  <a:pt x="246570" y="232498"/>
                </a:cubicBezTo>
                <a:lnTo>
                  <a:pt x="343563" y="373708"/>
                </a:lnTo>
                <a:cubicBezTo>
                  <a:pt x="350695" y="383692"/>
                  <a:pt x="347842" y="396529"/>
                  <a:pt x="337857" y="403661"/>
                </a:cubicBezTo>
                <a:cubicBezTo>
                  <a:pt x="333578" y="405088"/>
                  <a:pt x="329299" y="406514"/>
                  <a:pt x="325020" y="406514"/>
                </a:cubicBezTo>
                <a:cubicBezTo>
                  <a:pt x="317888" y="406514"/>
                  <a:pt x="310756" y="403661"/>
                  <a:pt x="307904" y="397956"/>
                </a:cubicBezTo>
                <a:lnTo>
                  <a:pt x="210911" y="256746"/>
                </a:lnTo>
                <a:cubicBezTo>
                  <a:pt x="205205" y="246761"/>
                  <a:pt x="208058" y="233924"/>
                  <a:pt x="218043" y="226792"/>
                </a:cubicBezTo>
                <a:cubicBezTo>
                  <a:pt x="223035" y="223940"/>
                  <a:pt x="228384" y="222870"/>
                  <a:pt x="233376" y="223762"/>
                </a:cubicBezTo>
                <a:close/>
                <a:moveTo>
                  <a:pt x="1017877" y="222512"/>
                </a:moveTo>
                <a:cubicBezTo>
                  <a:pt x="1023226" y="221799"/>
                  <a:pt x="1028932" y="223225"/>
                  <a:pt x="1033924" y="226791"/>
                </a:cubicBezTo>
                <a:cubicBezTo>
                  <a:pt x="1042482" y="233923"/>
                  <a:pt x="1045334" y="245334"/>
                  <a:pt x="1039629" y="255319"/>
                </a:cubicBezTo>
                <a:lnTo>
                  <a:pt x="942636" y="396529"/>
                </a:lnTo>
                <a:cubicBezTo>
                  <a:pt x="938357" y="403661"/>
                  <a:pt x="931225" y="406513"/>
                  <a:pt x="924093" y="406513"/>
                </a:cubicBezTo>
                <a:cubicBezTo>
                  <a:pt x="912683" y="406513"/>
                  <a:pt x="902698" y="396529"/>
                  <a:pt x="902698" y="385118"/>
                </a:cubicBezTo>
                <a:cubicBezTo>
                  <a:pt x="902698" y="380839"/>
                  <a:pt x="904124" y="376560"/>
                  <a:pt x="906977" y="372281"/>
                </a:cubicBezTo>
                <a:lnTo>
                  <a:pt x="1003970" y="231070"/>
                </a:lnTo>
                <a:cubicBezTo>
                  <a:pt x="1007536" y="226078"/>
                  <a:pt x="1012528" y="223225"/>
                  <a:pt x="1017877" y="222512"/>
                </a:cubicBezTo>
                <a:close/>
                <a:moveTo>
                  <a:pt x="624556" y="149768"/>
                </a:moveTo>
                <a:cubicBezTo>
                  <a:pt x="635967" y="149768"/>
                  <a:pt x="645952" y="159753"/>
                  <a:pt x="645952" y="171163"/>
                </a:cubicBezTo>
                <a:lnTo>
                  <a:pt x="645952" y="285273"/>
                </a:lnTo>
                <a:cubicBezTo>
                  <a:pt x="645952" y="296684"/>
                  <a:pt x="635967" y="306668"/>
                  <a:pt x="624556" y="306668"/>
                </a:cubicBezTo>
                <a:cubicBezTo>
                  <a:pt x="613146" y="306668"/>
                  <a:pt x="603161" y="296684"/>
                  <a:pt x="603161" y="285273"/>
                </a:cubicBezTo>
                <a:lnTo>
                  <a:pt x="603161" y="171163"/>
                </a:lnTo>
                <a:cubicBezTo>
                  <a:pt x="603161" y="159753"/>
                  <a:pt x="613146" y="149768"/>
                  <a:pt x="624556" y="149768"/>
                </a:cubicBezTo>
                <a:close/>
                <a:moveTo>
                  <a:pt x="402044" y="114109"/>
                </a:moveTo>
                <a:cubicBezTo>
                  <a:pt x="413455" y="111256"/>
                  <a:pt x="424866" y="118388"/>
                  <a:pt x="427719" y="129799"/>
                </a:cubicBezTo>
                <a:cubicBezTo>
                  <a:pt x="427719" y="129799"/>
                  <a:pt x="427719" y="129799"/>
                  <a:pt x="427719" y="131225"/>
                </a:cubicBezTo>
                <a:lnTo>
                  <a:pt x="439130" y="186854"/>
                </a:lnTo>
                <a:cubicBezTo>
                  <a:pt x="441982" y="198265"/>
                  <a:pt x="434850" y="209675"/>
                  <a:pt x="423440" y="212528"/>
                </a:cubicBezTo>
                <a:cubicBezTo>
                  <a:pt x="422013" y="212528"/>
                  <a:pt x="420587" y="212528"/>
                  <a:pt x="419160" y="212528"/>
                </a:cubicBezTo>
                <a:cubicBezTo>
                  <a:pt x="409176" y="212528"/>
                  <a:pt x="400618" y="205396"/>
                  <a:pt x="397765" y="195412"/>
                </a:cubicBezTo>
                <a:lnTo>
                  <a:pt x="386354" y="139784"/>
                </a:lnTo>
                <a:cubicBezTo>
                  <a:pt x="383501" y="128373"/>
                  <a:pt x="390633" y="116962"/>
                  <a:pt x="402044" y="114109"/>
                </a:cubicBezTo>
                <a:close/>
                <a:moveTo>
                  <a:pt x="848495" y="112683"/>
                </a:moveTo>
                <a:cubicBezTo>
                  <a:pt x="859906" y="115536"/>
                  <a:pt x="867038" y="125520"/>
                  <a:pt x="865612" y="138357"/>
                </a:cubicBezTo>
                <a:cubicBezTo>
                  <a:pt x="865612" y="138357"/>
                  <a:pt x="865612" y="138357"/>
                  <a:pt x="865612" y="139784"/>
                </a:cubicBezTo>
                <a:lnTo>
                  <a:pt x="847069" y="223939"/>
                </a:lnTo>
                <a:cubicBezTo>
                  <a:pt x="842790" y="232497"/>
                  <a:pt x="834232" y="239629"/>
                  <a:pt x="824247" y="239629"/>
                </a:cubicBezTo>
                <a:cubicBezTo>
                  <a:pt x="822821" y="239629"/>
                  <a:pt x="821394" y="239629"/>
                  <a:pt x="819968" y="239629"/>
                </a:cubicBezTo>
                <a:cubicBezTo>
                  <a:pt x="808557" y="236777"/>
                  <a:pt x="801425" y="225366"/>
                  <a:pt x="804278" y="213955"/>
                </a:cubicBezTo>
                <a:lnTo>
                  <a:pt x="822821" y="129799"/>
                </a:lnTo>
                <a:cubicBezTo>
                  <a:pt x="825673" y="118388"/>
                  <a:pt x="835658" y="111256"/>
                  <a:pt x="848495" y="112683"/>
                </a:cubicBezTo>
                <a:close/>
                <a:moveTo>
                  <a:pt x="222321" y="28527"/>
                </a:moveTo>
                <a:cubicBezTo>
                  <a:pt x="230879" y="59907"/>
                  <a:pt x="253701" y="85582"/>
                  <a:pt x="282229" y="99845"/>
                </a:cubicBezTo>
                <a:cubicBezTo>
                  <a:pt x="252275" y="114109"/>
                  <a:pt x="230879" y="139783"/>
                  <a:pt x="222321" y="171163"/>
                </a:cubicBezTo>
                <a:cubicBezTo>
                  <a:pt x="213763" y="139783"/>
                  <a:pt x="190941" y="114109"/>
                  <a:pt x="162414" y="99845"/>
                </a:cubicBezTo>
                <a:cubicBezTo>
                  <a:pt x="190941" y="85582"/>
                  <a:pt x="213763" y="59907"/>
                  <a:pt x="222321" y="28527"/>
                </a:cubicBezTo>
                <a:close/>
                <a:moveTo>
                  <a:pt x="624556" y="7132"/>
                </a:moveTo>
                <a:cubicBezTo>
                  <a:pt x="635967" y="7132"/>
                  <a:pt x="645952" y="17117"/>
                  <a:pt x="645952" y="28527"/>
                </a:cubicBezTo>
                <a:lnTo>
                  <a:pt x="645952" y="85582"/>
                </a:lnTo>
                <a:cubicBezTo>
                  <a:pt x="645952" y="96993"/>
                  <a:pt x="635967" y="106978"/>
                  <a:pt x="624556" y="106978"/>
                </a:cubicBezTo>
                <a:cubicBezTo>
                  <a:pt x="613146" y="106978"/>
                  <a:pt x="603161" y="96993"/>
                  <a:pt x="603161" y="85582"/>
                </a:cubicBezTo>
                <a:lnTo>
                  <a:pt x="603161" y="28527"/>
                </a:lnTo>
                <a:cubicBezTo>
                  <a:pt x="603161" y="17117"/>
                  <a:pt x="613146" y="7132"/>
                  <a:pt x="624556" y="7132"/>
                </a:cubicBezTo>
                <a:close/>
                <a:moveTo>
                  <a:pt x="993985" y="0"/>
                </a:moveTo>
                <a:cubicBezTo>
                  <a:pt x="1003969" y="37085"/>
                  <a:pt x="1031070" y="68466"/>
                  <a:pt x="1066729" y="85582"/>
                </a:cubicBezTo>
                <a:cubicBezTo>
                  <a:pt x="1031070" y="102698"/>
                  <a:pt x="1005395" y="134078"/>
                  <a:pt x="993985" y="171164"/>
                </a:cubicBezTo>
                <a:cubicBezTo>
                  <a:pt x="984000" y="134078"/>
                  <a:pt x="956899" y="102698"/>
                  <a:pt x="921240" y="85582"/>
                </a:cubicBezTo>
                <a:cubicBezTo>
                  <a:pt x="956899" y="68466"/>
                  <a:pt x="984000" y="37085"/>
                  <a:pt x="993985" y="0"/>
                </a:cubicBezTo>
                <a:close/>
              </a:path>
            </a:pathLst>
          </a:custGeom>
          <a:solidFill>
            <a:srgbClr val="4D136A"/>
          </a:solidFill>
          <a:ln w="14188" cap="flat">
            <a:noFill/>
            <a:prstDash val="solid"/>
            <a:miter/>
          </a:ln>
        </p:spPr>
        <p:txBody>
          <a:bodyPr rtlCol="0" anchor="ctr"/>
          <a:lstStyle/>
          <a:p>
            <a:endParaRPr lang="en-GB"/>
          </a:p>
        </p:txBody>
      </p:sp>
      <p:pic>
        <p:nvPicPr>
          <p:cNvPr id="167" name="Picture 166" descr="Icon&#10;&#10;Description automatically generated">
            <a:extLst>
              <a:ext uri="{FF2B5EF4-FFF2-40B4-BE49-F238E27FC236}">
                <a16:creationId xmlns:a16="http://schemas.microsoft.com/office/drawing/2014/main" id="{F9264820-C300-41A7-B7CC-88AF52957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1" y="8494855"/>
            <a:ext cx="566896" cy="566896"/>
          </a:xfrm>
          <a:prstGeom prst="rect">
            <a:avLst/>
          </a:prstGeom>
        </p:spPr>
      </p:pic>
    </p:spTree>
    <p:extLst>
      <p:ext uri="{BB962C8B-B14F-4D97-AF65-F5344CB8AC3E}">
        <p14:creationId xmlns:p14="http://schemas.microsoft.com/office/powerpoint/2010/main" val="1930399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5: How does the teaching of the </a:t>
            </a:r>
            <a:br>
              <a:rPr lang="en-US" sz="2800" dirty="0"/>
            </a:br>
            <a:r>
              <a:rPr lang="en-US" sz="2800" dirty="0"/>
              <a:t>gurus move Sikhs from dark to light?</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38554"/>
          </a:xfrm>
          <a:prstGeom prst="rect">
            <a:avLst/>
          </a:prstGeom>
          <a:solidFill>
            <a:srgbClr val="4D136A"/>
          </a:solidFill>
          <a:ln>
            <a:solidFill>
              <a:srgbClr val="4D136A"/>
            </a:solidFill>
          </a:ln>
        </p:spPr>
        <p:txBody>
          <a:bodyPr wrap="square">
            <a:spAutoFit/>
          </a:bodyPr>
          <a:lstStyle/>
          <a:p>
            <a:pPr algn="ctr"/>
            <a:r>
              <a:rPr lang="en-US" sz="1600" b="1" i="0" u="none" strike="noStrike" noProof="0" dirty="0">
                <a:solidFill>
                  <a:schemeClr val="bg1"/>
                </a:solidFill>
              </a:rPr>
              <a:t>How does the teaching of the gurus move Sikhs from dark to light?</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4D136A"/>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17343" y="6944074"/>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D136A"/>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D136A"/>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4D136A"/>
                </a:solidFill>
              </a:rPr>
              <a:t>Based on work by Pam Hook (</a:t>
            </a:r>
            <a:r>
              <a:rPr lang="en-US" sz="800" spc="50" dirty="0" err="1">
                <a:ln w="9525" cmpd="sng">
                  <a:noFill/>
                  <a:prstDash val="solid"/>
                </a:ln>
                <a:solidFill>
                  <a:srgbClr val="4D136A"/>
                </a:solidFill>
              </a:rPr>
              <a:t>HookEd</a:t>
            </a:r>
            <a:r>
              <a:rPr lang="en-US" sz="800" spc="50" dirty="0">
                <a:ln w="9525" cmpd="sng">
                  <a:noFill/>
                  <a:prstDash val="solid"/>
                </a:ln>
                <a:solidFill>
                  <a:srgbClr val="4D136A"/>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910047" y="4619032"/>
            <a:ext cx="1657620" cy="369332"/>
          </a:xfrm>
          <a:prstGeom prst="rect">
            <a:avLst/>
          </a:prstGeom>
          <a:noFill/>
        </p:spPr>
        <p:txBody>
          <a:bodyPr wrap="square">
            <a:spAutoFit/>
          </a:bodyPr>
          <a:lstStyle/>
          <a:p>
            <a:pPr algn="ctr"/>
            <a:r>
              <a:rPr lang="en-US" dirty="0">
                <a:solidFill>
                  <a:srgbClr val="4D136A"/>
                </a:solidFill>
              </a:rPr>
              <a:t>Waheguru</a:t>
            </a:r>
          </a:p>
        </p:txBody>
      </p:sp>
      <p:sp>
        <p:nvSpPr>
          <p:cNvPr id="99" name="TextBox 98">
            <a:extLst>
              <a:ext uri="{FF2B5EF4-FFF2-40B4-BE49-F238E27FC236}">
                <a16:creationId xmlns:a16="http://schemas.microsoft.com/office/drawing/2014/main" id="{A4EB8B38-75AC-4500-A076-FCCB19BA2925}"/>
              </a:ext>
            </a:extLst>
          </p:cNvPr>
          <p:cNvSpPr txBox="1"/>
          <p:nvPr/>
        </p:nvSpPr>
        <p:spPr>
          <a:xfrm>
            <a:off x="2654189" y="5364025"/>
            <a:ext cx="1657620" cy="646331"/>
          </a:xfrm>
          <a:prstGeom prst="rect">
            <a:avLst/>
          </a:prstGeom>
          <a:noFill/>
        </p:spPr>
        <p:txBody>
          <a:bodyPr wrap="square">
            <a:spAutoFit/>
          </a:bodyPr>
          <a:lstStyle/>
          <a:p>
            <a:pPr algn="ctr"/>
            <a:r>
              <a:rPr lang="en-US" sz="1800" dirty="0">
                <a:solidFill>
                  <a:srgbClr val="4D136A"/>
                </a:solidFill>
              </a:rPr>
              <a:t>Guru </a:t>
            </a:r>
            <a:r>
              <a:rPr lang="en-US" sz="1800" dirty="0" err="1">
                <a:solidFill>
                  <a:srgbClr val="4D136A"/>
                </a:solidFill>
              </a:rPr>
              <a:t>Granth</a:t>
            </a:r>
            <a:r>
              <a:rPr lang="en-US" sz="1800" dirty="0">
                <a:solidFill>
                  <a:srgbClr val="4D136A"/>
                </a:solidFill>
              </a:rPr>
              <a:t> Sahib</a:t>
            </a:r>
          </a:p>
        </p:txBody>
      </p:sp>
      <p:sp>
        <p:nvSpPr>
          <p:cNvPr id="121" name="TextBox 120">
            <a:extLst>
              <a:ext uri="{FF2B5EF4-FFF2-40B4-BE49-F238E27FC236}">
                <a16:creationId xmlns:a16="http://schemas.microsoft.com/office/drawing/2014/main" id="{15B93B73-6B98-41EC-9109-899F84CB8E28}"/>
              </a:ext>
            </a:extLst>
          </p:cNvPr>
          <p:cNvSpPr txBox="1"/>
          <p:nvPr/>
        </p:nvSpPr>
        <p:spPr>
          <a:xfrm>
            <a:off x="2600189" y="2265365"/>
            <a:ext cx="1742505" cy="1754326"/>
          </a:xfrm>
          <a:prstGeom prst="rect">
            <a:avLst/>
          </a:prstGeom>
          <a:noFill/>
        </p:spPr>
        <p:txBody>
          <a:bodyPr wrap="square">
            <a:spAutoFit/>
          </a:bodyPr>
          <a:lstStyle/>
          <a:p>
            <a:pPr algn="ctr"/>
            <a:r>
              <a:rPr lang="en-US" dirty="0">
                <a:solidFill>
                  <a:srgbClr val="4D136A"/>
                </a:solidFill>
              </a:rPr>
              <a:t>Always remember God.</a:t>
            </a:r>
          </a:p>
          <a:p>
            <a:pPr algn="ctr"/>
            <a:r>
              <a:rPr lang="en-US" dirty="0">
                <a:solidFill>
                  <a:srgbClr val="4D136A"/>
                </a:solidFill>
              </a:rPr>
              <a:t>Work hard and be honest.</a:t>
            </a:r>
          </a:p>
          <a:p>
            <a:pPr algn="ctr"/>
            <a:r>
              <a:rPr lang="en-US" dirty="0">
                <a:solidFill>
                  <a:srgbClr val="4D136A"/>
                </a:solidFill>
              </a:rPr>
              <a:t>Share with the needy.</a:t>
            </a:r>
          </a:p>
        </p:txBody>
      </p:sp>
      <p:sp>
        <p:nvSpPr>
          <p:cNvPr id="192" name="TextBox 191">
            <a:extLst>
              <a:ext uri="{FF2B5EF4-FFF2-40B4-BE49-F238E27FC236}">
                <a16:creationId xmlns:a16="http://schemas.microsoft.com/office/drawing/2014/main" id="{018D5BBA-85C3-4906-B550-6B5B9077C50D}"/>
              </a:ext>
            </a:extLst>
          </p:cNvPr>
          <p:cNvSpPr txBox="1"/>
          <p:nvPr/>
        </p:nvSpPr>
        <p:spPr>
          <a:xfrm>
            <a:off x="4430843" y="4629414"/>
            <a:ext cx="1657620" cy="369332"/>
          </a:xfrm>
          <a:prstGeom prst="rect">
            <a:avLst/>
          </a:prstGeom>
          <a:noFill/>
        </p:spPr>
        <p:txBody>
          <a:bodyPr wrap="square">
            <a:spAutoFit/>
          </a:bodyPr>
          <a:lstStyle/>
          <a:p>
            <a:pPr algn="ctr"/>
            <a:r>
              <a:rPr lang="en-GB" sz="1800" dirty="0">
                <a:solidFill>
                  <a:srgbClr val="4D136A"/>
                </a:solidFill>
              </a:rPr>
              <a:t>Guru Nanak</a:t>
            </a:r>
          </a:p>
        </p:txBody>
      </p:sp>
      <p:sp>
        <p:nvSpPr>
          <p:cNvPr id="194" name="TextBox 193">
            <a:extLst>
              <a:ext uri="{FF2B5EF4-FFF2-40B4-BE49-F238E27FC236}">
                <a16:creationId xmlns:a16="http://schemas.microsoft.com/office/drawing/2014/main" id="{3A33671B-8685-4EED-9FF9-77DA021B621F}"/>
              </a:ext>
            </a:extLst>
          </p:cNvPr>
          <p:cNvSpPr txBox="1"/>
          <p:nvPr/>
        </p:nvSpPr>
        <p:spPr>
          <a:xfrm>
            <a:off x="2509696" y="6628215"/>
            <a:ext cx="1972689" cy="615553"/>
          </a:xfrm>
          <a:prstGeom prst="rect">
            <a:avLst/>
          </a:prstGeom>
          <a:noFill/>
        </p:spPr>
        <p:txBody>
          <a:bodyPr wrap="square" lIns="91440" tIns="45720" rIns="91440" bIns="45720" anchor="t">
            <a:spAutoFit/>
          </a:bodyPr>
          <a:lstStyle/>
          <a:p>
            <a:pPr algn="ctr"/>
            <a:r>
              <a:rPr lang="en-US" dirty="0" err="1">
                <a:solidFill>
                  <a:srgbClr val="4D136A"/>
                </a:solidFill>
              </a:rPr>
              <a:t>Mool</a:t>
            </a:r>
            <a:r>
              <a:rPr lang="en-US" dirty="0">
                <a:solidFill>
                  <a:srgbClr val="4D136A"/>
                </a:solidFill>
              </a:rPr>
              <a:t> Mantar</a:t>
            </a:r>
          </a:p>
          <a:p>
            <a:pPr algn="ctr"/>
            <a:r>
              <a:rPr lang="en-US" sz="1600" dirty="0">
                <a:solidFill>
                  <a:srgbClr val="4D136A"/>
                </a:solidFill>
                <a:cs typeface="Calibri" panose="020F0502020204030204"/>
              </a:rPr>
              <a:t>(Essential Teaching)</a:t>
            </a:r>
            <a:endParaRPr lang="en-GB" sz="1600" dirty="0">
              <a:solidFill>
                <a:srgbClr val="4D136A"/>
              </a:solidFill>
              <a:cs typeface="Calibri" panose="020F0502020204030204"/>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4D136A"/>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2">
            <a:duotone>
              <a:prstClr val="black"/>
              <a:srgbClr val="4D136A">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176" name="TextBox 175">
            <a:extLst>
              <a:ext uri="{FF2B5EF4-FFF2-40B4-BE49-F238E27FC236}">
                <a16:creationId xmlns:a16="http://schemas.microsoft.com/office/drawing/2014/main" id="{4D5F7841-8F46-4616-8A1B-BA4B765013E6}"/>
              </a:ext>
            </a:extLst>
          </p:cNvPr>
          <p:cNvSpPr txBox="1"/>
          <p:nvPr/>
        </p:nvSpPr>
        <p:spPr>
          <a:xfrm>
            <a:off x="877893" y="6562339"/>
            <a:ext cx="1657620" cy="369332"/>
          </a:xfrm>
          <a:prstGeom prst="rect">
            <a:avLst/>
          </a:prstGeom>
          <a:noFill/>
        </p:spPr>
        <p:txBody>
          <a:bodyPr wrap="square">
            <a:spAutoFit/>
          </a:bodyPr>
          <a:lstStyle/>
          <a:p>
            <a:pPr algn="ctr"/>
            <a:r>
              <a:rPr lang="en-US" dirty="0">
                <a:solidFill>
                  <a:srgbClr val="4D136A"/>
                </a:solidFill>
              </a:rPr>
              <a:t>Guru</a:t>
            </a:r>
          </a:p>
        </p:txBody>
      </p:sp>
      <p:sp>
        <p:nvSpPr>
          <p:cNvPr id="67" name="Freeform: Shape 66">
            <a:extLst>
              <a:ext uri="{FF2B5EF4-FFF2-40B4-BE49-F238E27FC236}">
                <a16:creationId xmlns:a16="http://schemas.microsoft.com/office/drawing/2014/main" id="{8F1C102F-6732-48A1-9FBA-D7CA0AFFF2B0}"/>
              </a:ext>
            </a:extLst>
          </p:cNvPr>
          <p:cNvSpPr/>
          <p:nvPr/>
        </p:nvSpPr>
        <p:spPr>
          <a:xfrm>
            <a:off x="4594670" y="5279522"/>
            <a:ext cx="1314923" cy="1157344"/>
          </a:xfrm>
          <a:custGeom>
            <a:avLst/>
            <a:gdLst/>
            <a:ahLst/>
            <a:cxnLst/>
            <a:rect l="l" t="t" r="r" b="b"/>
            <a:pathLst>
              <a:path w="1591534" h="1400806">
                <a:moveTo>
                  <a:pt x="710373" y="722520"/>
                </a:moveTo>
                <a:lnTo>
                  <a:pt x="893506" y="722520"/>
                </a:lnTo>
                <a:cubicBezTo>
                  <a:pt x="936635" y="722520"/>
                  <a:pt x="974456" y="731976"/>
                  <a:pt x="1006969" y="750886"/>
                </a:cubicBezTo>
                <a:cubicBezTo>
                  <a:pt x="1045785" y="773114"/>
                  <a:pt x="1065194" y="804300"/>
                  <a:pt x="1065194" y="844443"/>
                </a:cubicBezTo>
                <a:cubicBezTo>
                  <a:pt x="1065194" y="899516"/>
                  <a:pt x="1013936" y="927052"/>
                  <a:pt x="911422" y="927052"/>
                </a:cubicBezTo>
                <a:cubicBezTo>
                  <a:pt x="863316" y="927052"/>
                  <a:pt x="819855" y="904160"/>
                  <a:pt x="781039" y="858377"/>
                </a:cubicBezTo>
                <a:cubicBezTo>
                  <a:pt x="749190" y="820888"/>
                  <a:pt x="725634" y="775602"/>
                  <a:pt x="710373" y="722520"/>
                </a:cubicBezTo>
                <a:close/>
                <a:moveTo>
                  <a:pt x="691463" y="426920"/>
                </a:moveTo>
                <a:lnTo>
                  <a:pt x="1136357" y="426920"/>
                </a:lnTo>
                <a:lnTo>
                  <a:pt x="1136357" y="474196"/>
                </a:lnTo>
                <a:cubicBezTo>
                  <a:pt x="1136357" y="511353"/>
                  <a:pt x="1119768" y="549506"/>
                  <a:pt x="1086592" y="588654"/>
                </a:cubicBezTo>
                <a:cubicBezTo>
                  <a:pt x="1052089" y="629129"/>
                  <a:pt x="1016590" y="649367"/>
                  <a:pt x="980096" y="649367"/>
                </a:cubicBezTo>
                <a:lnTo>
                  <a:pt x="700420" y="649367"/>
                </a:lnTo>
                <a:cubicBezTo>
                  <a:pt x="688477" y="587659"/>
                  <a:pt x="685491" y="513510"/>
                  <a:pt x="691463" y="426920"/>
                </a:cubicBezTo>
                <a:close/>
                <a:moveTo>
                  <a:pt x="370482" y="421943"/>
                </a:moveTo>
                <a:cubicBezTo>
                  <a:pt x="396360" y="421943"/>
                  <a:pt x="409299" y="449646"/>
                  <a:pt x="409299" y="505050"/>
                </a:cubicBezTo>
                <a:lnTo>
                  <a:pt x="409299" y="531923"/>
                </a:lnTo>
                <a:cubicBezTo>
                  <a:pt x="393706" y="535904"/>
                  <a:pt x="380269" y="537894"/>
                  <a:pt x="368990" y="537894"/>
                </a:cubicBezTo>
                <a:cubicBezTo>
                  <a:pt x="329178" y="537894"/>
                  <a:pt x="309272" y="517325"/>
                  <a:pt x="309272" y="476187"/>
                </a:cubicBezTo>
                <a:cubicBezTo>
                  <a:pt x="309272" y="440025"/>
                  <a:pt x="329676" y="421943"/>
                  <a:pt x="370482" y="421943"/>
                </a:cubicBezTo>
                <a:close/>
                <a:moveTo>
                  <a:pt x="370482" y="342320"/>
                </a:moveTo>
                <a:cubicBezTo>
                  <a:pt x="331003" y="342320"/>
                  <a:pt x="298490" y="354844"/>
                  <a:pt x="272944" y="379892"/>
                </a:cubicBezTo>
                <a:cubicBezTo>
                  <a:pt x="247398" y="404941"/>
                  <a:pt x="234626" y="437039"/>
                  <a:pt x="234626" y="476187"/>
                </a:cubicBezTo>
                <a:cubicBezTo>
                  <a:pt x="234626" y="517657"/>
                  <a:pt x="246901" y="551248"/>
                  <a:pt x="271451" y="576960"/>
                </a:cubicBezTo>
                <a:cubicBezTo>
                  <a:pt x="296002" y="602671"/>
                  <a:pt x="329012" y="615527"/>
                  <a:pt x="370482" y="615527"/>
                </a:cubicBezTo>
                <a:cubicBezTo>
                  <a:pt x="383089" y="615527"/>
                  <a:pt x="395365" y="614200"/>
                  <a:pt x="407308" y="611546"/>
                </a:cubicBezTo>
                <a:cubicBezTo>
                  <a:pt x="405649" y="637423"/>
                  <a:pt x="400175" y="685031"/>
                  <a:pt x="390886" y="754370"/>
                </a:cubicBezTo>
                <a:cubicBezTo>
                  <a:pt x="382592" y="814087"/>
                  <a:pt x="378445" y="861695"/>
                  <a:pt x="378445" y="897193"/>
                </a:cubicBezTo>
                <a:cubicBezTo>
                  <a:pt x="378445" y="935678"/>
                  <a:pt x="390720" y="968191"/>
                  <a:pt x="415270" y="994732"/>
                </a:cubicBezTo>
                <a:cubicBezTo>
                  <a:pt x="439821" y="1021273"/>
                  <a:pt x="471338" y="1037031"/>
                  <a:pt x="509823" y="1042008"/>
                </a:cubicBezTo>
                <a:lnTo>
                  <a:pt x="509823" y="962882"/>
                </a:lnTo>
                <a:cubicBezTo>
                  <a:pt x="475319" y="959565"/>
                  <a:pt x="458068" y="937668"/>
                  <a:pt x="458068" y="897193"/>
                </a:cubicBezTo>
                <a:cubicBezTo>
                  <a:pt x="458068" y="857382"/>
                  <a:pt x="463127" y="798245"/>
                  <a:pt x="473246" y="719783"/>
                </a:cubicBezTo>
                <a:cubicBezTo>
                  <a:pt x="483365" y="641321"/>
                  <a:pt x="488424" y="582185"/>
                  <a:pt x="488424" y="542373"/>
                </a:cubicBezTo>
                <a:cubicBezTo>
                  <a:pt x="488424" y="482324"/>
                  <a:pt x="482950" y="438366"/>
                  <a:pt x="472002" y="410498"/>
                </a:cubicBezTo>
                <a:cubicBezTo>
                  <a:pt x="454418" y="365046"/>
                  <a:pt x="420579" y="342320"/>
                  <a:pt x="370482" y="342320"/>
                </a:cubicBezTo>
                <a:close/>
                <a:moveTo>
                  <a:pt x="931825" y="121366"/>
                </a:moveTo>
                <a:cubicBezTo>
                  <a:pt x="830637" y="121366"/>
                  <a:pt x="750683" y="155538"/>
                  <a:pt x="691961" y="223881"/>
                </a:cubicBezTo>
                <a:cubicBezTo>
                  <a:pt x="636888" y="288243"/>
                  <a:pt x="609352" y="372013"/>
                  <a:pt x="609352" y="475191"/>
                </a:cubicBezTo>
                <a:cubicBezTo>
                  <a:pt x="609352" y="609887"/>
                  <a:pt x="627599" y="722852"/>
                  <a:pt x="664092" y="814087"/>
                </a:cubicBezTo>
                <a:cubicBezTo>
                  <a:pt x="715516" y="942479"/>
                  <a:pt x="797959" y="1006675"/>
                  <a:pt x="911422" y="1006675"/>
                </a:cubicBezTo>
                <a:cubicBezTo>
                  <a:pt x="972466" y="1006675"/>
                  <a:pt x="1023391" y="995229"/>
                  <a:pt x="1064198" y="972338"/>
                </a:cubicBezTo>
                <a:cubicBezTo>
                  <a:pt x="1114626" y="943806"/>
                  <a:pt x="1139840" y="901175"/>
                  <a:pt x="1139840" y="844443"/>
                </a:cubicBezTo>
                <a:cubicBezTo>
                  <a:pt x="1139840" y="814253"/>
                  <a:pt x="1134864" y="788873"/>
                  <a:pt x="1124911" y="768304"/>
                </a:cubicBezTo>
                <a:cubicBezTo>
                  <a:pt x="1116617" y="751052"/>
                  <a:pt x="1101024" y="730649"/>
                  <a:pt x="1078132" y="707093"/>
                </a:cubicBezTo>
                <a:cubicBezTo>
                  <a:pt x="1170694" y="652353"/>
                  <a:pt x="1216975" y="574720"/>
                  <a:pt x="1216975" y="474196"/>
                </a:cubicBezTo>
                <a:lnTo>
                  <a:pt x="1216975" y="355259"/>
                </a:lnTo>
                <a:lnTo>
                  <a:pt x="704899" y="355259"/>
                </a:lnTo>
                <a:cubicBezTo>
                  <a:pt x="723146" y="310803"/>
                  <a:pt x="751346" y="274309"/>
                  <a:pt x="789499" y="245777"/>
                </a:cubicBezTo>
                <a:cubicBezTo>
                  <a:pt x="829642" y="215255"/>
                  <a:pt x="872937" y="199994"/>
                  <a:pt x="919384" y="199994"/>
                </a:cubicBezTo>
                <a:cubicBezTo>
                  <a:pt x="965831" y="199994"/>
                  <a:pt x="1008628" y="209615"/>
                  <a:pt x="1047776" y="228858"/>
                </a:cubicBezTo>
                <a:cubicBezTo>
                  <a:pt x="1092896" y="250754"/>
                  <a:pt x="1123418" y="281110"/>
                  <a:pt x="1139342" y="319926"/>
                </a:cubicBezTo>
                <a:lnTo>
                  <a:pt x="1216975" y="319926"/>
                </a:lnTo>
                <a:cubicBezTo>
                  <a:pt x="1223942" y="299025"/>
                  <a:pt x="1236300" y="282437"/>
                  <a:pt x="1254049" y="270162"/>
                </a:cubicBezTo>
                <a:cubicBezTo>
                  <a:pt x="1271799" y="257887"/>
                  <a:pt x="1291787" y="251749"/>
                  <a:pt x="1314016" y="251749"/>
                </a:cubicBezTo>
                <a:cubicBezTo>
                  <a:pt x="1350841" y="251749"/>
                  <a:pt x="1379373" y="274475"/>
                  <a:pt x="1399610" y="319926"/>
                </a:cubicBezTo>
                <a:lnTo>
                  <a:pt x="1468285" y="276631"/>
                </a:lnTo>
                <a:cubicBezTo>
                  <a:pt x="1440749" y="206961"/>
                  <a:pt x="1389326" y="172126"/>
                  <a:pt x="1314016" y="172126"/>
                </a:cubicBezTo>
                <a:cubicBezTo>
                  <a:pt x="1263256" y="172126"/>
                  <a:pt x="1218634" y="189046"/>
                  <a:pt x="1180149" y="222886"/>
                </a:cubicBezTo>
                <a:cubicBezTo>
                  <a:pt x="1156594" y="190373"/>
                  <a:pt x="1119271" y="164661"/>
                  <a:pt x="1068179" y="145751"/>
                </a:cubicBezTo>
                <a:cubicBezTo>
                  <a:pt x="1023391" y="129495"/>
                  <a:pt x="977940" y="121366"/>
                  <a:pt x="931825" y="121366"/>
                </a:cubicBezTo>
                <a:close/>
                <a:moveTo>
                  <a:pt x="201511" y="0"/>
                </a:moveTo>
                <a:lnTo>
                  <a:pt x="265256" y="0"/>
                </a:lnTo>
                <a:lnTo>
                  <a:pt x="663139" y="0"/>
                </a:lnTo>
                <a:lnTo>
                  <a:pt x="1390023" y="0"/>
                </a:lnTo>
                <a:cubicBezTo>
                  <a:pt x="1501314" y="0"/>
                  <a:pt x="1591534" y="90220"/>
                  <a:pt x="1591534" y="201511"/>
                </a:cubicBezTo>
                <a:lnTo>
                  <a:pt x="1591534" y="705273"/>
                </a:lnTo>
                <a:lnTo>
                  <a:pt x="1591534" y="1007529"/>
                </a:lnTo>
                <a:cubicBezTo>
                  <a:pt x="1591534" y="1118820"/>
                  <a:pt x="1501314" y="1209040"/>
                  <a:pt x="1390023" y="1209040"/>
                </a:cubicBezTo>
                <a:lnTo>
                  <a:pt x="663139" y="1209040"/>
                </a:lnTo>
                <a:lnTo>
                  <a:pt x="271166" y="1400806"/>
                </a:lnTo>
                <a:lnTo>
                  <a:pt x="265256" y="1209040"/>
                </a:lnTo>
                <a:lnTo>
                  <a:pt x="201511" y="1209040"/>
                </a:lnTo>
                <a:cubicBezTo>
                  <a:pt x="90220" y="1209040"/>
                  <a:pt x="0" y="1118820"/>
                  <a:pt x="0" y="1007529"/>
                </a:cubicBezTo>
                <a:lnTo>
                  <a:pt x="0" y="705273"/>
                </a:lnTo>
                <a:lnTo>
                  <a:pt x="0" y="201511"/>
                </a:lnTo>
                <a:cubicBezTo>
                  <a:pt x="0" y="90220"/>
                  <a:pt x="90220" y="0"/>
                  <a:pt x="201511" y="0"/>
                </a:cubicBezTo>
                <a:close/>
              </a:path>
            </a:pathLst>
          </a:cu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9" name="Group 68">
            <a:extLst>
              <a:ext uri="{FF2B5EF4-FFF2-40B4-BE49-F238E27FC236}">
                <a16:creationId xmlns:a16="http://schemas.microsoft.com/office/drawing/2014/main" id="{0B24CECD-8ABE-45F6-B7F2-0BC69F42171C}"/>
              </a:ext>
            </a:extLst>
          </p:cNvPr>
          <p:cNvGrpSpPr/>
          <p:nvPr/>
        </p:nvGrpSpPr>
        <p:grpSpPr>
          <a:xfrm>
            <a:off x="4607518" y="1342831"/>
            <a:ext cx="1243985" cy="1357890"/>
            <a:chOff x="51242" y="5037781"/>
            <a:chExt cx="459424" cy="501491"/>
          </a:xfrm>
        </p:grpSpPr>
        <p:grpSp>
          <p:nvGrpSpPr>
            <p:cNvPr id="72" name="Graphic 68" descr="User with solid fill">
              <a:extLst>
                <a:ext uri="{FF2B5EF4-FFF2-40B4-BE49-F238E27FC236}">
                  <a16:creationId xmlns:a16="http://schemas.microsoft.com/office/drawing/2014/main" id="{2A657B66-5F4D-45C2-9985-8688A06BC101}"/>
                </a:ext>
              </a:extLst>
            </p:cNvPr>
            <p:cNvGrpSpPr/>
            <p:nvPr/>
          </p:nvGrpSpPr>
          <p:grpSpPr>
            <a:xfrm>
              <a:off x="51242" y="5037781"/>
              <a:ext cx="459424" cy="488138"/>
              <a:chOff x="-106982" y="5416839"/>
              <a:chExt cx="609600" cy="647700"/>
            </a:xfrm>
            <a:solidFill>
              <a:srgbClr val="4D136A"/>
            </a:solidFill>
          </p:grpSpPr>
          <p:sp>
            <p:nvSpPr>
              <p:cNvPr id="77" name="Freeform: Shape 76">
                <a:extLst>
                  <a:ext uri="{FF2B5EF4-FFF2-40B4-BE49-F238E27FC236}">
                    <a16:creationId xmlns:a16="http://schemas.microsoft.com/office/drawing/2014/main" id="{026DC22E-688B-46BF-9E0A-3BEB343964D3}"/>
                  </a:ext>
                </a:extLst>
              </p:cNvPr>
              <p:cNvSpPr/>
              <p:nvPr/>
            </p:nvSpPr>
            <p:spPr>
              <a:xfrm>
                <a:off x="45418" y="5416839"/>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4D136A"/>
              </a:solidFill>
              <a:ln w="952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04364F78-6E3C-4693-BAC1-70A2F1FC50B9}"/>
                  </a:ext>
                </a:extLst>
              </p:cNvPr>
              <p:cNvSpPr/>
              <p:nvPr/>
            </p:nvSpPr>
            <p:spPr>
              <a:xfrm>
                <a:off x="-106982" y="5759739"/>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4D136A"/>
              </a:solidFill>
              <a:ln w="9525" cap="flat">
                <a:noFill/>
                <a:prstDash val="solid"/>
                <a:miter/>
              </a:ln>
            </p:spPr>
            <p:txBody>
              <a:bodyPr rtlCol="0" anchor="ctr"/>
              <a:lstStyle/>
              <a:p>
                <a:endParaRPr lang="en-GB"/>
              </a:p>
            </p:txBody>
          </p:sp>
        </p:grpSp>
        <p:pic>
          <p:nvPicPr>
            <p:cNvPr id="76" name="Picture 75" descr="Icon&#10;&#10;Description automatically generated">
              <a:extLst>
                <a:ext uri="{FF2B5EF4-FFF2-40B4-BE49-F238E27FC236}">
                  <a16:creationId xmlns:a16="http://schemas.microsoft.com/office/drawing/2014/main" id="{E9EDF3D6-F2CE-49E0-ACAB-C773210B0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50" y="5295097"/>
              <a:ext cx="244175" cy="244175"/>
            </a:xfrm>
            <a:prstGeom prst="rect">
              <a:avLst/>
            </a:prstGeom>
          </p:spPr>
        </p:pic>
      </p:grpSp>
      <p:pic>
        <p:nvPicPr>
          <p:cNvPr id="84" name="Picture 83" descr="Icon&#10;&#10;Description automatically generated">
            <a:extLst>
              <a:ext uri="{FF2B5EF4-FFF2-40B4-BE49-F238E27FC236}">
                <a16:creationId xmlns:a16="http://schemas.microsoft.com/office/drawing/2014/main" id="{B2EC68C7-A65E-481D-9C01-242BC0813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540" y="1194602"/>
            <a:ext cx="1733393" cy="1733393"/>
          </a:xfrm>
          <a:prstGeom prst="rect">
            <a:avLst/>
          </a:prstGeom>
        </p:spPr>
      </p:pic>
      <p:sp>
        <p:nvSpPr>
          <p:cNvPr id="85" name="Freeform: Shape 84">
            <a:extLst>
              <a:ext uri="{FF2B5EF4-FFF2-40B4-BE49-F238E27FC236}">
                <a16:creationId xmlns:a16="http://schemas.microsoft.com/office/drawing/2014/main" id="{4912C5D7-0758-4F3A-BE1B-9889B7236A73}"/>
              </a:ext>
            </a:extLst>
          </p:cNvPr>
          <p:cNvSpPr/>
          <p:nvPr/>
        </p:nvSpPr>
        <p:spPr>
          <a:xfrm>
            <a:off x="4747634" y="3257274"/>
            <a:ext cx="1057962" cy="1409850"/>
          </a:xfrm>
          <a:custGeom>
            <a:avLst/>
            <a:gdLst/>
            <a:ahLst/>
            <a:cxnLst/>
            <a:rect l="l" t="t" r="r" b="b"/>
            <a:pathLst>
              <a:path w="1266988" h="1688400">
                <a:moveTo>
                  <a:pt x="586171" y="1568352"/>
                </a:moveTo>
                <a:cubicBezTo>
                  <a:pt x="587676" y="1587490"/>
                  <a:pt x="603645" y="1602252"/>
                  <a:pt x="622842" y="1602251"/>
                </a:cubicBezTo>
                <a:cubicBezTo>
                  <a:pt x="642037" y="1602249"/>
                  <a:pt x="658002" y="1587488"/>
                  <a:pt x="659507" y="1568352"/>
                </a:cubicBezTo>
                <a:close/>
                <a:moveTo>
                  <a:pt x="572299" y="1511008"/>
                </a:moveTo>
                <a:cubicBezTo>
                  <a:pt x="562951" y="1511008"/>
                  <a:pt x="555372" y="1518586"/>
                  <a:pt x="555372" y="1527934"/>
                </a:cubicBezTo>
                <a:cubicBezTo>
                  <a:pt x="555372" y="1537283"/>
                  <a:pt x="562951" y="1544860"/>
                  <a:pt x="572299" y="1544860"/>
                </a:cubicBezTo>
                <a:lnTo>
                  <a:pt x="673379" y="1544860"/>
                </a:lnTo>
                <a:cubicBezTo>
                  <a:pt x="682727" y="1544860"/>
                  <a:pt x="690305" y="1537283"/>
                  <a:pt x="690305" y="1527934"/>
                </a:cubicBezTo>
                <a:cubicBezTo>
                  <a:pt x="690305" y="1518586"/>
                  <a:pt x="682727" y="1511008"/>
                  <a:pt x="673379" y="1511008"/>
                </a:cubicBezTo>
                <a:close/>
                <a:moveTo>
                  <a:pt x="484857" y="1442264"/>
                </a:moveTo>
                <a:cubicBezTo>
                  <a:pt x="484758" y="1442359"/>
                  <a:pt x="484663" y="1442455"/>
                  <a:pt x="484568" y="1442553"/>
                </a:cubicBezTo>
                <a:lnTo>
                  <a:pt x="484592" y="1442553"/>
                </a:lnTo>
                <a:lnTo>
                  <a:pt x="455521" y="1471624"/>
                </a:lnTo>
                <a:cubicBezTo>
                  <a:pt x="450743" y="1476014"/>
                  <a:pt x="450431" y="1483446"/>
                  <a:pt x="454821" y="1488221"/>
                </a:cubicBezTo>
                <a:cubicBezTo>
                  <a:pt x="459210" y="1492998"/>
                  <a:pt x="466641" y="1493311"/>
                  <a:pt x="471417" y="1488922"/>
                </a:cubicBezTo>
                <a:cubicBezTo>
                  <a:pt x="471656" y="1488701"/>
                  <a:pt x="471887" y="1488472"/>
                  <a:pt x="472106" y="1488233"/>
                </a:cubicBezTo>
                <a:lnTo>
                  <a:pt x="501178" y="1459161"/>
                </a:lnTo>
                <a:cubicBezTo>
                  <a:pt x="505843" y="1454654"/>
                  <a:pt x="505973" y="1447219"/>
                  <a:pt x="501466" y="1442553"/>
                </a:cubicBezTo>
                <a:cubicBezTo>
                  <a:pt x="496960" y="1437886"/>
                  <a:pt x="489523" y="1437758"/>
                  <a:pt x="484857" y="1442264"/>
                </a:cubicBezTo>
                <a:close/>
                <a:moveTo>
                  <a:pt x="746952" y="1439723"/>
                </a:moveTo>
                <a:cubicBezTo>
                  <a:pt x="742202" y="1444140"/>
                  <a:pt x="741930" y="1451572"/>
                  <a:pt x="746349" y="1456324"/>
                </a:cubicBezTo>
                <a:cubicBezTo>
                  <a:pt x="746545" y="1456535"/>
                  <a:pt x="746750" y="1456739"/>
                  <a:pt x="746961" y="1456935"/>
                </a:cubicBezTo>
                <a:lnTo>
                  <a:pt x="776027" y="1486001"/>
                </a:lnTo>
                <a:cubicBezTo>
                  <a:pt x="780692" y="1490508"/>
                  <a:pt x="788129" y="1490378"/>
                  <a:pt x="792636" y="1485712"/>
                </a:cubicBezTo>
                <a:cubicBezTo>
                  <a:pt x="797033" y="1481161"/>
                  <a:pt x="797033" y="1473944"/>
                  <a:pt x="792636" y="1469392"/>
                </a:cubicBezTo>
                <a:lnTo>
                  <a:pt x="763553" y="1440326"/>
                </a:lnTo>
                <a:cubicBezTo>
                  <a:pt x="759136" y="1435577"/>
                  <a:pt x="751703" y="1435306"/>
                  <a:pt x="746952" y="1439723"/>
                </a:cubicBezTo>
                <a:close/>
                <a:moveTo>
                  <a:pt x="400454" y="1315485"/>
                </a:moveTo>
                <a:cubicBezTo>
                  <a:pt x="393967" y="1315485"/>
                  <a:pt x="388708" y="1320744"/>
                  <a:pt x="388708" y="1327231"/>
                </a:cubicBezTo>
                <a:cubicBezTo>
                  <a:pt x="388708" y="1333718"/>
                  <a:pt x="393967" y="1338977"/>
                  <a:pt x="400454" y="1338977"/>
                </a:cubicBezTo>
                <a:lnTo>
                  <a:pt x="441565" y="1338977"/>
                </a:lnTo>
                <a:cubicBezTo>
                  <a:pt x="448052" y="1338977"/>
                  <a:pt x="453311" y="1333718"/>
                  <a:pt x="453311" y="1327231"/>
                </a:cubicBezTo>
                <a:cubicBezTo>
                  <a:pt x="453311" y="1320744"/>
                  <a:pt x="448052" y="1315485"/>
                  <a:pt x="441565" y="1315485"/>
                </a:cubicBezTo>
                <a:close/>
                <a:moveTo>
                  <a:pt x="804224" y="1315085"/>
                </a:moveTo>
                <a:cubicBezTo>
                  <a:pt x="797736" y="1315085"/>
                  <a:pt x="792477" y="1320344"/>
                  <a:pt x="792477" y="1326831"/>
                </a:cubicBezTo>
                <a:cubicBezTo>
                  <a:pt x="792477" y="1333319"/>
                  <a:pt x="797736" y="1338577"/>
                  <a:pt x="804224" y="1338577"/>
                </a:cubicBezTo>
                <a:lnTo>
                  <a:pt x="845334" y="1338577"/>
                </a:lnTo>
                <a:cubicBezTo>
                  <a:pt x="851821" y="1338577"/>
                  <a:pt x="857080" y="1333319"/>
                  <a:pt x="857080" y="1326831"/>
                </a:cubicBezTo>
                <a:cubicBezTo>
                  <a:pt x="857080" y="1320344"/>
                  <a:pt x="851821" y="1315085"/>
                  <a:pt x="845334" y="1315085"/>
                </a:cubicBezTo>
                <a:close/>
                <a:moveTo>
                  <a:pt x="622829" y="1216743"/>
                </a:moveTo>
                <a:cubicBezTo>
                  <a:pt x="684446" y="1217099"/>
                  <a:pt x="734523" y="1266553"/>
                  <a:pt x="735650" y="1328159"/>
                </a:cubicBezTo>
                <a:lnTo>
                  <a:pt x="735662" y="1332364"/>
                </a:lnTo>
                <a:cubicBezTo>
                  <a:pt x="735152" y="1345886"/>
                  <a:pt x="732421" y="1359230"/>
                  <a:pt x="727580" y="1371866"/>
                </a:cubicBezTo>
                <a:cubicBezTo>
                  <a:pt x="723105" y="1383253"/>
                  <a:pt x="716649" y="1393758"/>
                  <a:pt x="708511" y="1402893"/>
                </a:cubicBezTo>
                <a:cubicBezTo>
                  <a:pt x="695581" y="1418479"/>
                  <a:pt x="684507" y="1435515"/>
                  <a:pt x="675511" y="1453659"/>
                </a:cubicBezTo>
                <a:lnTo>
                  <a:pt x="570138" y="1453659"/>
                </a:lnTo>
                <a:cubicBezTo>
                  <a:pt x="561143" y="1435515"/>
                  <a:pt x="550069" y="1418478"/>
                  <a:pt x="537136" y="1402893"/>
                </a:cubicBezTo>
                <a:cubicBezTo>
                  <a:pt x="528998" y="1393759"/>
                  <a:pt x="522544" y="1383253"/>
                  <a:pt x="518073" y="1371866"/>
                </a:cubicBezTo>
                <a:cubicBezTo>
                  <a:pt x="513235" y="1359235"/>
                  <a:pt x="510509" y="1345892"/>
                  <a:pt x="510004" y="1332376"/>
                </a:cubicBezTo>
                <a:lnTo>
                  <a:pt x="510004" y="1328147"/>
                </a:lnTo>
                <a:cubicBezTo>
                  <a:pt x="511143" y="1266546"/>
                  <a:pt x="561218" y="1217102"/>
                  <a:pt x="622829" y="1216743"/>
                </a:cubicBezTo>
                <a:close/>
                <a:moveTo>
                  <a:pt x="622842" y="1182897"/>
                </a:moveTo>
                <a:cubicBezTo>
                  <a:pt x="542712" y="1183428"/>
                  <a:pt x="477624" y="1247760"/>
                  <a:pt x="476158" y="1327877"/>
                </a:cubicBezTo>
                <a:lnTo>
                  <a:pt x="476158" y="1332952"/>
                </a:lnTo>
                <a:cubicBezTo>
                  <a:pt x="476705" y="1350326"/>
                  <a:pt x="480157" y="1367487"/>
                  <a:pt x="486371" y="1383723"/>
                </a:cubicBezTo>
                <a:cubicBezTo>
                  <a:pt x="492317" y="1399044"/>
                  <a:pt x="500951" y="1413182"/>
                  <a:pt x="511865" y="1425469"/>
                </a:cubicBezTo>
                <a:cubicBezTo>
                  <a:pt x="525290" y="1440151"/>
                  <a:pt x="540014" y="1468624"/>
                  <a:pt x="546222" y="1481263"/>
                </a:cubicBezTo>
                <a:cubicBezTo>
                  <a:pt x="548125" y="1485097"/>
                  <a:pt x="552037" y="1487523"/>
                  <a:pt x="556318" y="1487523"/>
                </a:cubicBezTo>
                <a:lnTo>
                  <a:pt x="689347" y="1487523"/>
                </a:lnTo>
                <a:cubicBezTo>
                  <a:pt x="693629" y="1487521"/>
                  <a:pt x="697543" y="1485096"/>
                  <a:pt x="699449" y="1481263"/>
                </a:cubicBezTo>
                <a:cubicBezTo>
                  <a:pt x="705651" y="1468629"/>
                  <a:pt x="720375" y="1440151"/>
                  <a:pt x="733800" y="1425469"/>
                </a:cubicBezTo>
                <a:cubicBezTo>
                  <a:pt x="744715" y="1413182"/>
                  <a:pt x="753349" y="1399044"/>
                  <a:pt x="759294" y="1383723"/>
                </a:cubicBezTo>
                <a:cubicBezTo>
                  <a:pt x="765506" y="1367487"/>
                  <a:pt x="768958" y="1350326"/>
                  <a:pt x="769508" y="1332952"/>
                </a:cubicBezTo>
                <a:lnTo>
                  <a:pt x="769508" y="1327877"/>
                </a:lnTo>
                <a:cubicBezTo>
                  <a:pt x="768045" y="1247765"/>
                  <a:pt x="702965" y="1183434"/>
                  <a:pt x="622842" y="1182897"/>
                </a:cubicBezTo>
                <a:close/>
                <a:moveTo>
                  <a:pt x="791997" y="1168063"/>
                </a:moveTo>
                <a:cubicBezTo>
                  <a:pt x="787488" y="1163880"/>
                  <a:pt x="780515" y="1163884"/>
                  <a:pt x="776011" y="1168072"/>
                </a:cubicBezTo>
                <a:lnTo>
                  <a:pt x="746962" y="1197126"/>
                </a:lnTo>
                <a:cubicBezTo>
                  <a:pt x="742376" y="1201714"/>
                  <a:pt x="742377" y="1209150"/>
                  <a:pt x="746964" y="1213737"/>
                </a:cubicBezTo>
                <a:lnTo>
                  <a:pt x="755258" y="1217172"/>
                </a:lnTo>
                <a:lnTo>
                  <a:pt x="755248" y="1217176"/>
                </a:lnTo>
                <a:lnTo>
                  <a:pt x="755267" y="1217176"/>
                </a:lnTo>
                <a:lnTo>
                  <a:pt x="755258" y="1217172"/>
                </a:lnTo>
                <a:lnTo>
                  <a:pt x="763553" y="1213735"/>
                </a:lnTo>
                <a:lnTo>
                  <a:pt x="792619" y="1184663"/>
                </a:lnTo>
                <a:cubicBezTo>
                  <a:pt x="797032" y="1179908"/>
                  <a:pt x="796753" y="1172476"/>
                  <a:pt x="791997" y="1168063"/>
                </a:cubicBezTo>
                <a:close/>
                <a:moveTo>
                  <a:pt x="472106" y="1165829"/>
                </a:moveTo>
                <a:cubicBezTo>
                  <a:pt x="467440" y="1161322"/>
                  <a:pt x="460003" y="1161451"/>
                  <a:pt x="455496" y="1166117"/>
                </a:cubicBezTo>
                <a:cubicBezTo>
                  <a:pt x="451099" y="1170670"/>
                  <a:pt x="451099" y="1177887"/>
                  <a:pt x="455496" y="1182438"/>
                </a:cubicBezTo>
                <a:lnTo>
                  <a:pt x="484591" y="1211533"/>
                </a:lnTo>
                <a:cubicBezTo>
                  <a:pt x="489098" y="1216199"/>
                  <a:pt x="496535" y="1216329"/>
                  <a:pt x="501200" y="1211822"/>
                </a:cubicBezTo>
                <a:cubicBezTo>
                  <a:pt x="505866" y="1207315"/>
                  <a:pt x="505996" y="1199880"/>
                  <a:pt x="501489" y="1195213"/>
                </a:cubicBezTo>
                <a:cubicBezTo>
                  <a:pt x="501395" y="1195115"/>
                  <a:pt x="501298" y="1195018"/>
                  <a:pt x="501200" y="1194924"/>
                </a:cubicBezTo>
                <a:close/>
                <a:moveTo>
                  <a:pt x="623992" y="1095248"/>
                </a:moveTo>
                <a:cubicBezTo>
                  <a:pt x="617505" y="1095248"/>
                  <a:pt x="612246" y="1100507"/>
                  <a:pt x="612246" y="1106993"/>
                </a:cubicBezTo>
                <a:lnTo>
                  <a:pt x="612246" y="1148104"/>
                </a:lnTo>
                <a:cubicBezTo>
                  <a:pt x="612246" y="1154591"/>
                  <a:pt x="617505" y="1159850"/>
                  <a:pt x="623992" y="1159850"/>
                </a:cubicBezTo>
                <a:cubicBezTo>
                  <a:pt x="630480" y="1159850"/>
                  <a:pt x="635739" y="1154591"/>
                  <a:pt x="635739" y="1148104"/>
                </a:cubicBezTo>
                <a:lnTo>
                  <a:pt x="635739" y="1106993"/>
                </a:lnTo>
                <a:cubicBezTo>
                  <a:pt x="635739" y="1100507"/>
                  <a:pt x="630480" y="1095248"/>
                  <a:pt x="623992" y="1095248"/>
                </a:cubicBezTo>
                <a:close/>
                <a:moveTo>
                  <a:pt x="633494" y="1054907"/>
                </a:moveTo>
                <a:cubicBezTo>
                  <a:pt x="728518" y="1054907"/>
                  <a:pt x="815623" y="1070745"/>
                  <a:pt x="894810" y="1094500"/>
                </a:cubicBezTo>
                <a:cubicBezTo>
                  <a:pt x="1005671" y="1126176"/>
                  <a:pt x="1116533" y="1173687"/>
                  <a:pt x="1203638" y="1244955"/>
                </a:cubicBezTo>
                <a:cubicBezTo>
                  <a:pt x="1243232" y="1276630"/>
                  <a:pt x="1266988" y="1324142"/>
                  <a:pt x="1266988" y="1371654"/>
                </a:cubicBezTo>
                <a:lnTo>
                  <a:pt x="1266988" y="1688400"/>
                </a:lnTo>
                <a:lnTo>
                  <a:pt x="0" y="1688400"/>
                </a:lnTo>
                <a:lnTo>
                  <a:pt x="0" y="1371654"/>
                </a:lnTo>
                <a:cubicBezTo>
                  <a:pt x="0" y="1324142"/>
                  <a:pt x="23756" y="1276630"/>
                  <a:pt x="63349" y="1244955"/>
                </a:cubicBezTo>
                <a:cubicBezTo>
                  <a:pt x="150455" y="1181606"/>
                  <a:pt x="261317" y="1126176"/>
                  <a:pt x="372178" y="1094500"/>
                </a:cubicBezTo>
                <a:cubicBezTo>
                  <a:pt x="459283" y="1070745"/>
                  <a:pt x="546388" y="1054907"/>
                  <a:pt x="633494" y="1054907"/>
                </a:cubicBezTo>
                <a:close/>
                <a:moveTo>
                  <a:pt x="753777" y="482024"/>
                </a:moveTo>
                <a:cubicBezTo>
                  <a:pt x="746634" y="482024"/>
                  <a:pt x="740780" y="482272"/>
                  <a:pt x="736216" y="482769"/>
                </a:cubicBezTo>
                <a:cubicBezTo>
                  <a:pt x="731652" y="483265"/>
                  <a:pt x="727980" y="484108"/>
                  <a:pt x="725202" y="485299"/>
                </a:cubicBezTo>
                <a:cubicBezTo>
                  <a:pt x="722424" y="486489"/>
                  <a:pt x="720440" y="487878"/>
                  <a:pt x="719249" y="489466"/>
                </a:cubicBezTo>
                <a:cubicBezTo>
                  <a:pt x="718059" y="491053"/>
                  <a:pt x="717463" y="492839"/>
                  <a:pt x="717463" y="494824"/>
                </a:cubicBezTo>
                <a:lnTo>
                  <a:pt x="717463" y="675501"/>
                </a:lnTo>
                <a:cubicBezTo>
                  <a:pt x="717463" y="689193"/>
                  <a:pt x="717612" y="703580"/>
                  <a:pt x="717910" y="718661"/>
                </a:cubicBezTo>
                <a:cubicBezTo>
                  <a:pt x="718207" y="733742"/>
                  <a:pt x="718654" y="748228"/>
                  <a:pt x="719249" y="762119"/>
                </a:cubicBezTo>
                <a:lnTo>
                  <a:pt x="718952" y="762119"/>
                </a:lnTo>
                <a:cubicBezTo>
                  <a:pt x="715380" y="754181"/>
                  <a:pt x="711709" y="746244"/>
                  <a:pt x="707938" y="738306"/>
                </a:cubicBezTo>
                <a:cubicBezTo>
                  <a:pt x="704168" y="730369"/>
                  <a:pt x="700298" y="722283"/>
                  <a:pt x="696330" y="714047"/>
                </a:cubicBezTo>
                <a:cubicBezTo>
                  <a:pt x="692361" y="705812"/>
                  <a:pt x="688243" y="697577"/>
                  <a:pt x="683977" y="689342"/>
                </a:cubicBezTo>
                <a:cubicBezTo>
                  <a:pt x="679711" y="681107"/>
                  <a:pt x="675395" y="672723"/>
                  <a:pt x="671029" y="664190"/>
                </a:cubicBezTo>
                <a:lnTo>
                  <a:pt x="596020" y="523399"/>
                </a:lnTo>
                <a:cubicBezTo>
                  <a:pt x="592249" y="515660"/>
                  <a:pt x="588578" y="509161"/>
                  <a:pt x="585006" y="503902"/>
                </a:cubicBezTo>
                <a:cubicBezTo>
                  <a:pt x="581434" y="498644"/>
                  <a:pt x="577614" y="494526"/>
                  <a:pt x="573546" y="491549"/>
                </a:cubicBezTo>
                <a:cubicBezTo>
                  <a:pt x="569479" y="488573"/>
                  <a:pt x="564865" y="486440"/>
                  <a:pt x="559705" y="485150"/>
                </a:cubicBezTo>
                <a:cubicBezTo>
                  <a:pt x="554546" y="483860"/>
                  <a:pt x="548196" y="483215"/>
                  <a:pt x="540655" y="483215"/>
                </a:cubicBezTo>
                <a:lnTo>
                  <a:pt x="498686" y="483215"/>
                </a:lnTo>
                <a:cubicBezTo>
                  <a:pt x="490748" y="483215"/>
                  <a:pt x="484051" y="485547"/>
                  <a:pt x="478594" y="490210"/>
                </a:cubicBezTo>
                <a:cubicBezTo>
                  <a:pt x="473137" y="494873"/>
                  <a:pt x="470409" y="501868"/>
                  <a:pt x="470409" y="511195"/>
                </a:cubicBezTo>
                <a:lnTo>
                  <a:pt x="470409" y="857369"/>
                </a:lnTo>
                <a:cubicBezTo>
                  <a:pt x="470409" y="859353"/>
                  <a:pt x="470905" y="861139"/>
                  <a:pt x="471897" y="862727"/>
                </a:cubicBezTo>
                <a:cubicBezTo>
                  <a:pt x="472889" y="864314"/>
                  <a:pt x="474675" y="865654"/>
                  <a:pt x="477255" y="866745"/>
                </a:cubicBezTo>
                <a:cubicBezTo>
                  <a:pt x="479834" y="867836"/>
                  <a:pt x="483406" y="868680"/>
                  <a:pt x="487970" y="869275"/>
                </a:cubicBezTo>
                <a:cubicBezTo>
                  <a:pt x="492534" y="869871"/>
                  <a:pt x="498289" y="870168"/>
                  <a:pt x="505234" y="870168"/>
                </a:cubicBezTo>
                <a:cubicBezTo>
                  <a:pt x="512378" y="870168"/>
                  <a:pt x="518232" y="869871"/>
                  <a:pt x="522796" y="869275"/>
                </a:cubicBezTo>
                <a:cubicBezTo>
                  <a:pt x="527360" y="868680"/>
                  <a:pt x="530982" y="867836"/>
                  <a:pt x="533661" y="866745"/>
                </a:cubicBezTo>
                <a:cubicBezTo>
                  <a:pt x="536339" y="865654"/>
                  <a:pt x="538225" y="864314"/>
                  <a:pt x="539316" y="862727"/>
                </a:cubicBezTo>
                <a:cubicBezTo>
                  <a:pt x="540407" y="861139"/>
                  <a:pt x="540953" y="859353"/>
                  <a:pt x="540953" y="857369"/>
                </a:cubicBezTo>
                <a:lnTo>
                  <a:pt x="540953" y="655856"/>
                </a:lnTo>
                <a:cubicBezTo>
                  <a:pt x="540953" y="640774"/>
                  <a:pt x="540755" y="626140"/>
                  <a:pt x="540358" y="611951"/>
                </a:cubicBezTo>
                <a:cubicBezTo>
                  <a:pt x="539961" y="597763"/>
                  <a:pt x="539366" y="583525"/>
                  <a:pt x="538572" y="569238"/>
                </a:cubicBezTo>
                <a:lnTo>
                  <a:pt x="539167" y="569238"/>
                </a:lnTo>
                <a:cubicBezTo>
                  <a:pt x="543731" y="580946"/>
                  <a:pt x="548891" y="593001"/>
                  <a:pt x="554645" y="605403"/>
                </a:cubicBezTo>
                <a:cubicBezTo>
                  <a:pt x="560400" y="617805"/>
                  <a:pt x="566055" y="629364"/>
                  <a:pt x="571612" y="640080"/>
                </a:cubicBezTo>
                <a:lnTo>
                  <a:pt x="667457" y="820162"/>
                </a:lnTo>
                <a:cubicBezTo>
                  <a:pt x="672418" y="830084"/>
                  <a:pt x="676883" y="838170"/>
                  <a:pt x="680852" y="844421"/>
                </a:cubicBezTo>
                <a:cubicBezTo>
                  <a:pt x="684820" y="850672"/>
                  <a:pt x="688938" y="855633"/>
                  <a:pt x="693204" y="859304"/>
                </a:cubicBezTo>
                <a:cubicBezTo>
                  <a:pt x="697471" y="862975"/>
                  <a:pt x="702134" y="865505"/>
                  <a:pt x="707194" y="866894"/>
                </a:cubicBezTo>
                <a:cubicBezTo>
                  <a:pt x="712254" y="868283"/>
                  <a:pt x="718257" y="868978"/>
                  <a:pt x="725202" y="868978"/>
                </a:cubicBezTo>
                <a:lnTo>
                  <a:pt x="758540" y="868978"/>
                </a:lnTo>
                <a:cubicBezTo>
                  <a:pt x="762310" y="868978"/>
                  <a:pt x="766031" y="868432"/>
                  <a:pt x="769702" y="867340"/>
                </a:cubicBezTo>
                <a:cubicBezTo>
                  <a:pt x="773373" y="866249"/>
                  <a:pt x="776548" y="864513"/>
                  <a:pt x="779227" y="862131"/>
                </a:cubicBezTo>
                <a:cubicBezTo>
                  <a:pt x="781906" y="859750"/>
                  <a:pt x="784039" y="856774"/>
                  <a:pt x="785627" y="853202"/>
                </a:cubicBezTo>
                <a:cubicBezTo>
                  <a:pt x="787214" y="849630"/>
                  <a:pt x="788008" y="845562"/>
                  <a:pt x="788008" y="840998"/>
                </a:cubicBezTo>
                <a:lnTo>
                  <a:pt x="788008" y="494824"/>
                </a:lnTo>
                <a:cubicBezTo>
                  <a:pt x="788008" y="492839"/>
                  <a:pt x="787512" y="491053"/>
                  <a:pt x="786520" y="489466"/>
                </a:cubicBezTo>
                <a:cubicBezTo>
                  <a:pt x="785527" y="487878"/>
                  <a:pt x="783791" y="486489"/>
                  <a:pt x="781311" y="485299"/>
                </a:cubicBezTo>
                <a:cubicBezTo>
                  <a:pt x="778830" y="484108"/>
                  <a:pt x="775308" y="483265"/>
                  <a:pt x="770744" y="482769"/>
                </a:cubicBezTo>
                <a:cubicBezTo>
                  <a:pt x="766180" y="482272"/>
                  <a:pt x="760524" y="482024"/>
                  <a:pt x="753777" y="482024"/>
                </a:cubicBezTo>
                <a:close/>
                <a:moveTo>
                  <a:pt x="81112" y="313800"/>
                </a:moveTo>
                <a:cubicBezTo>
                  <a:pt x="91096" y="350885"/>
                  <a:pt x="118197" y="382265"/>
                  <a:pt x="153856" y="399382"/>
                </a:cubicBezTo>
                <a:cubicBezTo>
                  <a:pt x="118197" y="416498"/>
                  <a:pt x="92523" y="447878"/>
                  <a:pt x="81112" y="484964"/>
                </a:cubicBezTo>
                <a:cubicBezTo>
                  <a:pt x="71127" y="447878"/>
                  <a:pt x="44026" y="416498"/>
                  <a:pt x="8367" y="399382"/>
                </a:cubicBezTo>
                <a:cubicBezTo>
                  <a:pt x="44026" y="382265"/>
                  <a:pt x="71127" y="350885"/>
                  <a:pt x="81112" y="313800"/>
                </a:cubicBezTo>
                <a:close/>
                <a:moveTo>
                  <a:pt x="1163722" y="256745"/>
                </a:moveTo>
                <a:cubicBezTo>
                  <a:pt x="1172281" y="288125"/>
                  <a:pt x="1195102" y="313800"/>
                  <a:pt x="1223630" y="328063"/>
                </a:cubicBezTo>
                <a:cubicBezTo>
                  <a:pt x="1193676" y="342327"/>
                  <a:pt x="1172281" y="368001"/>
                  <a:pt x="1163722" y="399381"/>
                </a:cubicBezTo>
                <a:cubicBezTo>
                  <a:pt x="1155164" y="368001"/>
                  <a:pt x="1132342" y="342327"/>
                  <a:pt x="1103815" y="328063"/>
                </a:cubicBezTo>
                <a:cubicBezTo>
                  <a:pt x="1132342" y="313800"/>
                  <a:pt x="1155164" y="288125"/>
                  <a:pt x="1163722" y="256745"/>
                </a:cubicBezTo>
                <a:close/>
                <a:moveTo>
                  <a:pt x="433423" y="252466"/>
                </a:moveTo>
                <a:cubicBezTo>
                  <a:pt x="444834" y="249613"/>
                  <a:pt x="456245" y="256745"/>
                  <a:pt x="457671" y="268156"/>
                </a:cubicBezTo>
                <a:lnTo>
                  <a:pt x="482141" y="382350"/>
                </a:lnTo>
                <a:lnTo>
                  <a:pt x="510202" y="367119"/>
                </a:lnTo>
                <a:cubicBezTo>
                  <a:pt x="548097" y="351091"/>
                  <a:pt x="589761" y="342227"/>
                  <a:pt x="633495" y="342227"/>
                </a:cubicBezTo>
                <a:cubicBezTo>
                  <a:pt x="677228" y="342227"/>
                  <a:pt x="718891" y="351091"/>
                  <a:pt x="756786" y="367119"/>
                </a:cubicBezTo>
                <a:lnTo>
                  <a:pt x="769224" y="373870"/>
                </a:lnTo>
                <a:lnTo>
                  <a:pt x="785735" y="298110"/>
                </a:lnTo>
                <a:cubicBezTo>
                  <a:pt x="788588" y="286699"/>
                  <a:pt x="799999" y="279567"/>
                  <a:pt x="811410" y="282420"/>
                </a:cubicBezTo>
                <a:cubicBezTo>
                  <a:pt x="822821" y="285273"/>
                  <a:pt x="829953" y="296684"/>
                  <a:pt x="827100" y="308095"/>
                </a:cubicBezTo>
                <a:lnTo>
                  <a:pt x="808159" y="395003"/>
                </a:lnTo>
                <a:lnTo>
                  <a:pt x="810590" y="396323"/>
                </a:lnTo>
                <a:cubicBezTo>
                  <a:pt x="894845" y="453244"/>
                  <a:pt x="950241" y="549640"/>
                  <a:pt x="950241" y="658974"/>
                </a:cubicBezTo>
                <a:cubicBezTo>
                  <a:pt x="950241" y="833908"/>
                  <a:pt x="808428" y="975720"/>
                  <a:pt x="633495" y="975720"/>
                </a:cubicBezTo>
                <a:cubicBezTo>
                  <a:pt x="458560" y="975720"/>
                  <a:pt x="316747" y="833908"/>
                  <a:pt x="316747" y="658974"/>
                </a:cubicBezTo>
                <a:cubicBezTo>
                  <a:pt x="316747" y="571507"/>
                  <a:pt x="352200" y="492320"/>
                  <a:pt x="409520" y="435000"/>
                </a:cubicBezTo>
                <a:lnTo>
                  <a:pt x="443851" y="406675"/>
                </a:lnTo>
                <a:lnTo>
                  <a:pt x="416307" y="278141"/>
                </a:lnTo>
                <a:cubicBezTo>
                  <a:pt x="413454" y="266730"/>
                  <a:pt x="422012" y="255319"/>
                  <a:pt x="433423" y="252466"/>
                </a:cubicBezTo>
                <a:close/>
                <a:moveTo>
                  <a:pt x="233376" y="223762"/>
                </a:moveTo>
                <a:cubicBezTo>
                  <a:pt x="238368" y="224653"/>
                  <a:pt x="243004" y="227506"/>
                  <a:pt x="246570" y="232498"/>
                </a:cubicBezTo>
                <a:lnTo>
                  <a:pt x="343563" y="373708"/>
                </a:lnTo>
                <a:cubicBezTo>
                  <a:pt x="350695" y="383692"/>
                  <a:pt x="347842" y="396529"/>
                  <a:pt x="337857" y="403661"/>
                </a:cubicBezTo>
                <a:cubicBezTo>
                  <a:pt x="333578" y="405088"/>
                  <a:pt x="329299" y="406514"/>
                  <a:pt x="325020" y="406514"/>
                </a:cubicBezTo>
                <a:cubicBezTo>
                  <a:pt x="317888" y="406514"/>
                  <a:pt x="310756" y="403661"/>
                  <a:pt x="307904" y="397956"/>
                </a:cubicBezTo>
                <a:lnTo>
                  <a:pt x="210911" y="256746"/>
                </a:lnTo>
                <a:cubicBezTo>
                  <a:pt x="205205" y="246761"/>
                  <a:pt x="208058" y="233924"/>
                  <a:pt x="218043" y="226792"/>
                </a:cubicBezTo>
                <a:cubicBezTo>
                  <a:pt x="223035" y="223940"/>
                  <a:pt x="228384" y="222870"/>
                  <a:pt x="233376" y="223762"/>
                </a:cubicBezTo>
                <a:close/>
                <a:moveTo>
                  <a:pt x="1017877" y="222512"/>
                </a:moveTo>
                <a:cubicBezTo>
                  <a:pt x="1023226" y="221799"/>
                  <a:pt x="1028932" y="223225"/>
                  <a:pt x="1033924" y="226791"/>
                </a:cubicBezTo>
                <a:cubicBezTo>
                  <a:pt x="1042482" y="233923"/>
                  <a:pt x="1045334" y="245334"/>
                  <a:pt x="1039629" y="255319"/>
                </a:cubicBezTo>
                <a:lnTo>
                  <a:pt x="942636" y="396529"/>
                </a:lnTo>
                <a:cubicBezTo>
                  <a:pt x="938357" y="403661"/>
                  <a:pt x="931225" y="406513"/>
                  <a:pt x="924093" y="406513"/>
                </a:cubicBezTo>
                <a:cubicBezTo>
                  <a:pt x="912683" y="406513"/>
                  <a:pt x="902698" y="396529"/>
                  <a:pt x="902698" y="385118"/>
                </a:cubicBezTo>
                <a:cubicBezTo>
                  <a:pt x="902698" y="380839"/>
                  <a:pt x="904124" y="376560"/>
                  <a:pt x="906977" y="372281"/>
                </a:cubicBezTo>
                <a:lnTo>
                  <a:pt x="1003970" y="231070"/>
                </a:lnTo>
                <a:cubicBezTo>
                  <a:pt x="1007536" y="226078"/>
                  <a:pt x="1012528" y="223225"/>
                  <a:pt x="1017877" y="222512"/>
                </a:cubicBezTo>
                <a:close/>
                <a:moveTo>
                  <a:pt x="624556" y="149768"/>
                </a:moveTo>
                <a:cubicBezTo>
                  <a:pt x="635967" y="149768"/>
                  <a:pt x="645952" y="159753"/>
                  <a:pt x="645952" y="171163"/>
                </a:cubicBezTo>
                <a:lnTo>
                  <a:pt x="645952" y="285273"/>
                </a:lnTo>
                <a:cubicBezTo>
                  <a:pt x="645952" y="296684"/>
                  <a:pt x="635967" y="306668"/>
                  <a:pt x="624556" y="306668"/>
                </a:cubicBezTo>
                <a:cubicBezTo>
                  <a:pt x="613146" y="306668"/>
                  <a:pt x="603161" y="296684"/>
                  <a:pt x="603161" y="285273"/>
                </a:cubicBezTo>
                <a:lnTo>
                  <a:pt x="603161" y="171163"/>
                </a:lnTo>
                <a:cubicBezTo>
                  <a:pt x="603161" y="159753"/>
                  <a:pt x="613146" y="149768"/>
                  <a:pt x="624556" y="149768"/>
                </a:cubicBezTo>
                <a:close/>
                <a:moveTo>
                  <a:pt x="402044" y="114109"/>
                </a:moveTo>
                <a:cubicBezTo>
                  <a:pt x="413455" y="111256"/>
                  <a:pt x="424866" y="118388"/>
                  <a:pt x="427719" y="129799"/>
                </a:cubicBezTo>
                <a:cubicBezTo>
                  <a:pt x="427719" y="129799"/>
                  <a:pt x="427719" y="129799"/>
                  <a:pt x="427719" y="131225"/>
                </a:cubicBezTo>
                <a:lnTo>
                  <a:pt x="439130" y="186854"/>
                </a:lnTo>
                <a:cubicBezTo>
                  <a:pt x="441982" y="198265"/>
                  <a:pt x="434850" y="209675"/>
                  <a:pt x="423440" y="212528"/>
                </a:cubicBezTo>
                <a:cubicBezTo>
                  <a:pt x="422013" y="212528"/>
                  <a:pt x="420587" y="212528"/>
                  <a:pt x="419160" y="212528"/>
                </a:cubicBezTo>
                <a:cubicBezTo>
                  <a:pt x="409176" y="212528"/>
                  <a:pt x="400618" y="205396"/>
                  <a:pt x="397765" y="195412"/>
                </a:cubicBezTo>
                <a:lnTo>
                  <a:pt x="386354" y="139784"/>
                </a:lnTo>
                <a:cubicBezTo>
                  <a:pt x="383501" y="128373"/>
                  <a:pt x="390633" y="116962"/>
                  <a:pt x="402044" y="114109"/>
                </a:cubicBezTo>
                <a:close/>
                <a:moveTo>
                  <a:pt x="848495" y="112683"/>
                </a:moveTo>
                <a:cubicBezTo>
                  <a:pt x="859906" y="115536"/>
                  <a:pt x="867038" y="125520"/>
                  <a:pt x="865612" y="138357"/>
                </a:cubicBezTo>
                <a:cubicBezTo>
                  <a:pt x="865612" y="138357"/>
                  <a:pt x="865612" y="138357"/>
                  <a:pt x="865612" y="139784"/>
                </a:cubicBezTo>
                <a:lnTo>
                  <a:pt x="847069" y="223939"/>
                </a:lnTo>
                <a:cubicBezTo>
                  <a:pt x="842790" y="232497"/>
                  <a:pt x="834232" y="239629"/>
                  <a:pt x="824247" y="239629"/>
                </a:cubicBezTo>
                <a:cubicBezTo>
                  <a:pt x="822821" y="239629"/>
                  <a:pt x="821394" y="239629"/>
                  <a:pt x="819968" y="239629"/>
                </a:cubicBezTo>
                <a:cubicBezTo>
                  <a:pt x="808557" y="236777"/>
                  <a:pt x="801425" y="225366"/>
                  <a:pt x="804278" y="213955"/>
                </a:cubicBezTo>
                <a:lnTo>
                  <a:pt x="822821" y="129799"/>
                </a:lnTo>
                <a:cubicBezTo>
                  <a:pt x="825673" y="118388"/>
                  <a:pt x="835658" y="111256"/>
                  <a:pt x="848495" y="112683"/>
                </a:cubicBezTo>
                <a:close/>
                <a:moveTo>
                  <a:pt x="222321" y="28527"/>
                </a:moveTo>
                <a:cubicBezTo>
                  <a:pt x="230879" y="59907"/>
                  <a:pt x="253701" y="85582"/>
                  <a:pt x="282229" y="99845"/>
                </a:cubicBezTo>
                <a:cubicBezTo>
                  <a:pt x="252275" y="114109"/>
                  <a:pt x="230879" y="139783"/>
                  <a:pt x="222321" y="171163"/>
                </a:cubicBezTo>
                <a:cubicBezTo>
                  <a:pt x="213763" y="139783"/>
                  <a:pt x="190941" y="114109"/>
                  <a:pt x="162414" y="99845"/>
                </a:cubicBezTo>
                <a:cubicBezTo>
                  <a:pt x="190941" y="85582"/>
                  <a:pt x="213763" y="59907"/>
                  <a:pt x="222321" y="28527"/>
                </a:cubicBezTo>
                <a:close/>
                <a:moveTo>
                  <a:pt x="624556" y="7132"/>
                </a:moveTo>
                <a:cubicBezTo>
                  <a:pt x="635967" y="7132"/>
                  <a:pt x="645952" y="17117"/>
                  <a:pt x="645952" y="28527"/>
                </a:cubicBezTo>
                <a:lnTo>
                  <a:pt x="645952" y="85582"/>
                </a:lnTo>
                <a:cubicBezTo>
                  <a:pt x="645952" y="96993"/>
                  <a:pt x="635967" y="106978"/>
                  <a:pt x="624556" y="106978"/>
                </a:cubicBezTo>
                <a:cubicBezTo>
                  <a:pt x="613146" y="106978"/>
                  <a:pt x="603161" y="96993"/>
                  <a:pt x="603161" y="85582"/>
                </a:cubicBezTo>
                <a:lnTo>
                  <a:pt x="603161" y="28527"/>
                </a:lnTo>
                <a:cubicBezTo>
                  <a:pt x="603161" y="17117"/>
                  <a:pt x="613146" y="7132"/>
                  <a:pt x="624556" y="7132"/>
                </a:cubicBezTo>
                <a:close/>
                <a:moveTo>
                  <a:pt x="993985" y="0"/>
                </a:moveTo>
                <a:cubicBezTo>
                  <a:pt x="1003969" y="37085"/>
                  <a:pt x="1031070" y="68466"/>
                  <a:pt x="1066729" y="85582"/>
                </a:cubicBezTo>
                <a:cubicBezTo>
                  <a:pt x="1031070" y="102698"/>
                  <a:pt x="1005395" y="134078"/>
                  <a:pt x="993985" y="171164"/>
                </a:cubicBezTo>
                <a:cubicBezTo>
                  <a:pt x="984000" y="134078"/>
                  <a:pt x="956899" y="102698"/>
                  <a:pt x="921240" y="85582"/>
                </a:cubicBezTo>
                <a:cubicBezTo>
                  <a:pt x="956899" y="68466"/>
                  <a:pt x="984000" y="37085"/>
                  <a:pt x="993985" y="0"/>
                </a:cubicBezTo>
                <a:close/>
              </a:path>
            </a:pathLst>
          </a:custGeom>
          <a:solidFill>
            <a:srgbClr val="4D136A"/>
          </a:solidFill>
          <a:ln w="14188"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6C58B745-8810-434B-A7C0-A0A19C578F2F}"/>
              </a:ext>
            </a:extLst>
          </p:cNvPr>
          <p:cNvSpPr/>
          <p:nvPr/>
        </p:nvSpPr>
        <p:spPr>
          <a:xfrm>
            <a:off x="3064341" y="4174975"/>
            <a:ext cx="807532" cy="1222188"/>
          </a:xfrm>
          <a:custGeom>
            <a:avLst/>
            <a:gdLst>
              <a:gd name="connsiteX0" fmla="*/ 590949 w 1271766"/>
              <a:gd name="connsiteY0" fmla="*/ 1804752 h 1924800"/>
              <a:gd name="connsiteX1" fmla="*/ 627620 w 1271766"/>
              <a:gd name="connsiteY1" fmla="*/ 1838651 h 1924800"/>
              <a:gd name="connsiteX2" fmla="*/ 664285 w 1271766"/>
              <a:gd name="connsiteY2" fmla="*/ 1804752 h 1924800"/>
              <a:gd name="connsiteX3" fmla="*/ 577077 w 1271766"/>
              <a:gd name="connsiteY3" fmla="*/ 1747408 h 1924800"/>
              <a:gd name="connsiteX4" fmla="*/ 560150 w 1271766"/>
              <a:gd name="connsiteY4" fmla="*/ 1764334 h 1924800"/>
              <a:gd name="connsiteX5" fmla="*/ 577077 w 1271766"/>
              <a:gd name="connsiteY5" fmla="*/ 1781260 h 1924800"/>
              <a:gd name="connsiteX6" fmla="*/ 678157 w 1271766"/>
              <a:gd name="connsiteY6" fmla="*/ 1781260 h 1924800"/>
              <a:gd name="connsiteX7" fmla="*/ 695083 w 1271766"/>
              <a:gd name="connsiteY7" fmla="*/ 1764334 h 1924800"/>
              <a:gd name="connsiteX8" fmla="*/ 678157 w 1271766"/>
              <a:gd name="connsiteY8" fmla="*/ 1747408 h 1924800"/>
              <a:gd name="connsiteX9" fmla="*/ 489635 w 1271766"/>
              <a:gd name="connsiteY9" fmla="*/ 1678664 h 1924800"/>
              <a:gd name="connsiteX10" fmla="*/ 489346 w 1271766"/>
              <a:gd name="connsiteY10" fmla="*/ 1678953 h 1924800"/>
              <a:gd name="connsiteX11" fmla="*/ 489370 w 1271766"/>
              <a:gd name="connsiteY11" fmla="*/ 1678953 h 1924800"/>
              <a:gd name="connsiteX12" fmla="*/ 460299 w 1271766"/>
              <a:gd name="connsiteY12" fmla="*/ 1708024 h 1924800"/>
              <a:gd name="connsiteX13" fmla="*/ 459599 w 1271766"/>
              <a:gd name="connsiteY13" fmla="*/ 1724621 h 1924800"/>
              <a:gd name="connsiteX14" fmla="*/ 476195 w 1271766"/>
              <a:gd name="connsiteY14" fmla="*/ 1725322 h 1924800"/>
              <a:gd name="connsiteX15" fmla="*/ 476884 w 1271766"/>
              <a:gd name="connsiteY15" fmla="*/ 1724633 h 1924800"/>
              <a:gd name="connsiteX16" fmla="*/ 505956 w 1271766"/>
              <a:gd name="connsiteY16" fmla="*/ 1695561 h 1924800"/>
              <a:gd name="connsiteX17" fmla="*/ 506244 w 1271766"/>
              <a:gd name="connsiteY17" fmla="*/ 1678953 h 1924800"/>
              <a:gd name="connsiteX18" fmla="*/ 489635 w 1271766"/>
              <a:gd name="connsiteY18" fmla="*/ 1678664 h 1924800"/>
              <a:gd name="connsiteX19" fmla="*/ 751730 w 1271766"/>
              <a:gd name="connsiteY19" fmla="*/ 1676123 h 1924800"/>
              <a:gd name="connsiteX20" fmla="*/ 751127 w 1271766"/>
              <a:gd name="connsiteY20" fmla="*/ 1692724 h 1924800"/>
              <a:gd name="connsiteX21" fmla="*/ 751739 w 1271766"/>
              <a:gd name="connsiteY21" fmla="*/ 1693335 h 1924800"/>
              <a:gd name="connsiteX22" fmla="*/ 780805 w 1271766"/>
              <a:gd name="connsiteY22" fmla="*/ 1722401 h 1924800"/>
              <a:gd name="connsiteX23" fmla="*/ 797414 w 1271766"/>
              <a:gd name="connsiteY23" fmla="*/ 1722112 h 1924800"/>
              <a:gd name="connsiteX24" fmla="*/ 797414 w 1271766"/>
              <a:gd name="connsiteY24" fmla="*/ 1705792 h 1924800"/>
              <a:gd name="connsiteX25" fmla="*/ 768331 w 1271766"/>
              <a:gd name="connsiteY25" fmla="*/ 1676726 h 1924800"/>
              <a:gd name="connsiteX26" fmla="*/ 751730 w 1271766"/>
              <a:gd name="connsiteY26" fmla="*/ 1676123 h 1924800"/>
              <a:gd name="connsiteX27" fmla="*/ 405232 w 1271766"/>
              <a:gd name="connsiteY27" fmla="*/ 1551885 h 1924800"/>
              <a:gd name="connsiteX28" fmla="*/ 393486 w 1271766"/>
              <a:gd name="connsiteY28" fmla="*/ 1563631 h 1924800"/>
              <a:gd name="connsiteX29" fmla="*/ 405232 w 1271766"/>
              <a:gd name="connsiteY29" fmla="*/ 1575377 h 1924800"/>
              <a:gd name="connsiteX30" fmla="*/ 446343 w 1271766"/>
              <a:gd name="connsiteY30" fmla="*/ 1575377 h 1924800"/>
              <a:gd name="connsiteX31" fmla="*/ 458089 w 1271766"/>
              <a:gd name="connsiteY31" fmla="*/ 1563631 h 1924800"/>
              <a:gd name="connsiteX32" fmla="*/ 446343 w 1271766"/>
              <a:gd name="connsiteY32" fmla="*/ 1551885 h 1924800"/>
              <a:gd name="connsiteX33" fmla="*/ 809002 w 1271766"/>
              <a:gd name="connsiteY33" fmla="*/ 1551485 h 1924800"/>
              <a:gd name="connsiteX34" fmla="*/ 797256 w 1271766"/>
              <a:gd name="connsiteY34" fmla="*/ 1563231 h 1924800"/>
              <a:gd name="connsiteX35" fmla="*/ 809002 w 1271766"/>
              <a:gd name="connsiteY35" fmla="*/ 1574977 h 1924800"/>
              <a:gd name="connsiteX36" fmla="*/ 850112 w 1271766"/>
              <a:gd name="connsiteY36" fmla="*/ 1574977 h 1924800"/>
              <a:gd name="connsiteX37" fmla="*/ 861858 w 1271766"/>
              <a:gd name="connsiteY37" fmla="*/ 1563231 h 1924800"/>
              <a:gd name="connsiteX38" fmla="*/ 850112 w 1271766"/>
              <a:gd name="connsiteY38" fmla="*/ 1551485 h 1924800"/>
              <a:gd name="connsiteX39" fmla="*/ 627607 w 1271766"/>
              <a:gd name="connsiteY39" fmla="*/ 1453143 h 1924800"/>
              <a:gd name="connsiteX40" fmla="*/ 740428 w 1271766"/>
              <a:gd name="connsiteY40" fmla="*/ 1564559 h 1924800"/>
              <a:gd name="connsiteX41" fmla="*/ 740440 w 1271766"/>
              <a:gd name="connsiteY41" fmla="*/ 1568764 h 1924800"/>
              <a:gd name="connsiteX42" fmla="*/ 732358 w 1271766"/>
              <a:gd name="connsiteY42" fmla="*/ 1608266 h 1924800"/>
              <a:gd name="connsiteX43" fmla="*/ 713289 w 1271766"/>
              <a:gd name="connsiteY43" fmla="*/ 1639293 h 1924800"/>
              <a:gd name="connsiteX44" fmla="*/ 680289 w 1271766"/>
              <a:gd name="connsiteY44" fmla="*/ 1690059 h 1924800"/>
              <a:gd name="connsiteX45" fmla="*/ 574916 w 1271766"/>
              <a:gd name="connsiteY45" fmla="*/ 1690059 h 1924800"/>
              <a:gd name="connsiteX46" fmla="*/ 541915 w 1271766"/>
              <a:gd name="connsiteY46" fmla="*/ 1639293 h 1924800"/>
              <a:gd name="connsiteX47" fmla="*/ 522851 w 1271766"/>
              <a:gd name="connsiteY47" fmla="*/ 1608266 h 1924800"/>
              <a:gd name="connsiteX48" fmla="*/ 514782 w 1271766"/>
              <a:gd name="connsiteY48" fmla="*/ 1568776 h 1924800"/>
              <a:gd name="connsiteX49" fmla="*/ 514782 w 1271766"/>
              <a:gd name="connsiteY49" fmla="*/ 1564547 h 1924800"/>
              <a:gd name="connsiteX50" fmla="*/ 627607 w 1271766"/>
              <a:gd name="connsiteY50" fmla="*/ 1453143 h 1924800"/>
              <a:gd name="connsiteX51" fmla="*/ 627620 w 1271766"/>
              <a:gd name="connsiteY51" fmla="*/ 1419297 h 1924800"/>
              <a:gd name="connsiteX52" fmla="*/ 480936 w 1271766"/>
              <a:gd name="connsiteY52" fmla="*/ 1564277 h 1924800"/>
              <a:gd name="connsiteX53" fmla="*/ 480936 w 1271766"/>
              <a:gd name="connsiteY53" fmla="*/ 1569352 h 1924800"/>
              <a:gd name="connsiteX54" fmla="*/ 491149 w 1271766"/>
              <a:gd name="connsiteY54" fmla="*/ 1620123 h 1924800"/>
              <a:gd name="connsiteX55" fmla="*/ 516643 w 1271766"/>
              <a:gd name="connsiteY55" fmla="*/ 1661869 h 1924800"/>
              <a:gd name="connsiteX56" fmla="*/ 551000 w 1271766"/>
              <a:gd name="connsiteY56" fmla="*/ 1717663 h 1924800"/>
              <a:gd name="connsiteX57" fmla="*/ 561096 w 1271766"/>
              <a:gd name="connsiteY57" fmla="*/ 1723923 h 1924800"/>
              <a:gd name="connsiteX58" fmla="*/ 694125 w 1271766"/>
              <a:gd name="connsiteY58" fmla="*/ 1723923 h 1924800"/>
              <a:gd name="connsiteX59" fmla="*/ 704227 w 1271766"/>
              <a:gd name="connsiteY59" fmla="*/ 1717663 h 1924800"/>
              <a:gd name="connsiteX60" fmla="*/ 738578 w 1271766"/>
              <a:gd name="connsiteY60" fmla="*/ 1661869 h 1924800"/>
              <a:gd name="connsiteX61" fmla="*/ 764072 w 1271766"/>
              <a:gd name="connsiteY61" fmla="*/ 1620123 h 1924800"/>
              <a:gd name="connsiteX62" fmla="*/ 774286 w 1271766"/>
              <a:gd name="connsiteY62" fmla="*/ 1569352 h 1924800"/>
              <a:gd name="connsiteX63" fmla="*/ 774286 w 1271766"/>
              <a:gd name="connsiteY63" fmla="*/ 1564277 h 1924800"/>
              <a:gd name="connsiteX64" fmla="*/ 627620 w 1271766"/>
              <a:gd name="connsiteY64" fmla="*/ 1419297 h 1924800"/>
              <a:gd name="connsiteX65" fmla="*/ 796775 w 1271766"/>
              <a:gd name="connsiteY65" fmla="*/ 1404463 h 1924800"/>
              <a:gd name="connsiteX66" fmla="*/ 780789 w 1271766"/>
              <a:gd name="connsiteY66" fmla="*/ 1404472 h 1924800"/>
              <a:gd name="connsiteX67" fmla="*/ 751740 w 1271766"/>
              <a:gd name="connsiteY67" fmla="*/ 1433526 h 1924800"/>
              <a:gd name="connsiteX68" fmla="*/ 751742 w 1271766"/>
              <a:gd name="connsiteY68" fmla="*/ 1450137 h 1924800"/>
              <a:gd name="connsiteX69" fmla="*/ 760036 w 1271766"/>
              <a:gd name="connsiteY69" fmla="*/ 1453572 h 1924800"/>
              <a:gd name="connsiteX70" fmla="*/ 760026 w 1271766"/>
              <a:gd name="connsiteY70" fmla="*/ 1453576 h 1924800"/>
              <a:gd name="connsiteX71" fmla="*/ 760045 w 1271766"/>
              <a:gd name="connsiteY71" fmla="*/ 1453576 h 1924800"/>
              <a:gd name="connsiteX72" fmla="*/ 760036 w 1271766"/>
              <a:gd name="connsiteY72" fmla="*/ 1453572 h 1924800"/>
              <a:gd name="connsiteX73" fmla="*/ 768331 w 1271766"/>
              <a:gd name="connsiteY73" fmla="*/ 1450135 h 1924800"/>
              <a:gd name="connsiteX74" fmla="*/ 797397 w 1271766"/>
              <a:gd name="connsiteY74" fmla="*/ 1421063 h 1924800"/>
              <a:gd name="connsiteX75" fmla="*/ 796775 w 1271766"/>
              <a:gd name="connsiteY75" fmla="*/ 1404463 h 1924800"/>
              <a:gd name="connsiteX76" fmla="*/ 476884 w 1271766"/>
              <a:gd name="connsiteY76" fmla="*/ 1402229 h 1924800"/>
              <a:gd name="connsiteX77" fmla="*/ 460274 w 1271766"/>
              <a:gd name="connsiteY77" fmla="*/ 1402517 h 1924800"/>
              <a:gd name="connsiteX78" fmla="*/ 460274 w 1271766"/>
              <a:gd name="connsiteY78" fmla="*/ 1418838 h 1924800"/>
              <a:gd name="connsiteX79" fmla="*/ 489369 w 1271766"/>
              <a:gd name="connsiteY79" fmla="*/ 1447933 h 1924800"/>
              <a:gd name="connsiteX80" fmla="*/ 505978 w 1271766"/>
              <a:gd name="connsiteY80" fmla="*/ 1448222 h 1924800"/>
              <a:gd name="connsiteX81" fmla="*/ 506267 w 1271766"/>
              <a:gd name="connsiteY81" fmla="*/ 1431613 h 1924800"/>
              <a:gd name="connsiteX82" fmla="*/ 505978 w 1271766"/>
              <a:gd name="connsiteY82" fmla="*/ 1431324 h 1924800"/>
              <a:gd name="connsiteX83" fmla="*/ 628770 w 1271766"/>
              <a:gd name="connsiteY83" fmla="*/ 1331648 h 1924800"/>
              <a:gd name="connsiteX84" fmla="*/ 617024 w 1271766"/>
              <a:gd name="connsiteY84" fmla="*/ 1343393 h 1924800"/>
              <a:gd name="connsiteX85" fmla="*/ 617024 w 1271766"/>
              <a:gd name="connsiteY85" fmla="*/ 1384504 h 1924800"/>
              <a:gd name="connsiteX86" fmla="*/ 628770 w 1271766"/>
              <a:gd name="connsiteY86" fmla="*/ 1396250 h 1924800"/>
              <a:gd name="connsiteX87" fmla="*/ 640517 w 1271766"/>
              <a:gd name="connsiteY87" fmla="*/ 1384504 h 1924800"/>
              <a:gd name="connsiteX88" fmla="*/ 640517 w 1271766"/>
              <a:gd name="connsiteY88" fmla="*/ 1343393 h 1924800"/>
              <a:gd name="connsiteX89" fmla="*/ 628770 w 1271766"/>
              <a:gd name="connsiteY89" fmla="*/ 1331648 h 1924800"/>
              <a:gd name="connsiteX90" fmla="*/ 1094460 w 1271766"/>
              <a:gd name="connsiteY90" fmla="*/ 623321 h 1924800"/>
              <a:gd name="connsiteX91" fmla="*/ 1064507 w 1271766"/>
              <a:gd name="connsiteY91" fmla="*/ 624747 h 1924800"/>
              <a:gd name="connsiteX92" fmla="*/ 1100166 w 1271766"/>
              <a:gd name="connsiteY92" fmla="*/ 1032687 h 1924800"/>
              <a:gd name="connsiteX93" fmla="*/ 1073065 w 1271766"/>
              <a:gd name="connsiteY93" fmla="*/ 1035540 h 1924800"/>
              <a:gd name="connsiteX94" fmla="*/ 660845 w 1271766"/>
              <a:gd name="connsiteY94" fmla="*/ 1236657 h 1924800"/>
              <a:gd name="connsiteX95" fmla="*/ 1137251 w 1271766"/>
              <a:gd name="connsiteY95" fmla="*/ 1069773 h 1924800"/>
              <a:gd name="connsiteX96" fmla="*/ 153059 w 1271766"/>
              <a:gd name="connsiteY96" fmla="*/ 623321 h 1924800"/>
              <a:gd name="connsiteX97" fmla="*/ 110269 w 1271766"/>
              <a:gd name="connsiteY97" fmla="*/ 1069773 h 1924800"/>
              <a:gd name="connsiteX98" fmla="*/ 586674 w 1271766"/>
              <a:gd name="connsiteY98" fmla="*/ 1233805 h 1924800"/>
              <a:gd name="connsiteX99" fmla="*/ 174455 w 1271766"/>
              <a:gd name="connsiteY99" fmla="*/ 1035540 h 1924800"/>
              <a:gd name="connsiteX100" fmla="*/ 147354 w 1271766"/>
              <a:gd name="connsiteY100" fmla="*/ 1032687 h 1924800"/>
              <a:gd name="connsiteX101" fmla="*/ 183013 w 1271766"/>
              <a:gd name="connsiteY101" fmla="*/ 624747 h 1924800"/>
              <a:gd name="connsiteX102" fmla="*/ 153059 w 1271766"/>
              <a:gd name="connsiteY102" fmla="*/ 623321 h 1924800"/>
              <a:gd name="connsiteX103" fmla="*/ 247200 w 1271766"/>
              <a:gd name="connsiteY103" fmla="*/ 542018 h 1924800"/>
              <a:gd name="connsiteX104" fmla="*/ 208688 w 1271766"/>
              <a:gd name="connsiteY104" fmla="*/ 984191 h 1924800"/>
              <a:gd name="connsiteX105" fmla="*/ 595233 w 1271766"/>
              <a:gd name="connsiteY105" fmla="*/ 1165339 h 1924800"/>
              <a:gd name="connsiteX106" fmla="*/ 595233 w 1271766"/>
              <a:gd name="connsiteY106" fmla="*/ 677522 h 1924800"/>
              <a:gd name="connsiteX107" fmla="*/ 247200 w 1271766"/>
              <a:gd name="connsiteY107" fmla="*/ 542018 h 1924800"/>
              <a:gd name="connsiteX108" fmla="*/ 1000320 w 1271766"/>
              <a:gd name="connsiteY108" fmla="*/ 540591 h 1924800"/>
              <a:gd name="connsiteX109" fmla="*/ 652287 w 1271766"/>
              <a:gd name="connsiteY109" fmla="*/ 676096 h 1924800"/>
              <a:gd name="connsiteX110" fmla="*/ 652287 w 1271766"/>
              <a:gd name="connsiteY110" fmla="*/ 1163913 h 1924800"/>
              <a:gd name="connsiteX111" fmla="*/ 1038832 w 1271766"/>
              <a:gd name="connsiteY111" fmla="*/ 982765 h 1924800"/>
              <a:gd name="connsiteX112" fmla="*/ 327500 w 1271766"/>
              <a:gd name="connsiteY112" fmla="*/ 486546 h 1924800"/>
              <a:gd name="connsiteX113" fmla="*/ 623760 w 1271766"/>
              <a:gd name="connsiteY113" fmla="*/ 624747 h 1924800"/>
              <a:gd name="connsiteX114" fmla="*/ 1031700 w 1271766"/>
              <a:gd name="connsiteY114" fmla="*/ 487816 h 1924800"/>
              <a:gd name="connsiteX115" fmla="*/ 1053096 w 1271766"/>
              <a:gd name="connsiteY115" fmla="*/ 492095 h 1924800"/>
              <a:gd name="connsiteX116" fmla="*/ 1060227 w 1271766"/>
              <a:gd name="connsiteY116" fmla="*/ 569119 h 1924800"/>
              <a:gd name="connsiteX117" fmla="*/ 1122987 w 1271766"/>
              <a:gd name="connsiteY117" fmla="*/ 567692 h 1924800"/>
              <a:gd name="connsiteX118" fmla="*/ 1148662 w 1271766"/>
              <a:gd name="connsiteY118" fmla="*/ 569119 h 1924800"/>
              <a:gd name="connsiteX119" fmla="*/ 1155794 w 1271766"/>
              <a:gd name="connsiteY119" fmla="*/ 651848 h 1924800"/>
              <a:gd name="connsiteX120" fmla="*/ 1177189 w 1271766"/>
              <a:gd name="connsiteY120" fmla="*/ 651848 h 1924800"/>
              <a:gd name="connsiteX121" fmla="*/ 1205717 w 1271766"/>
              <a:gd name="connsiteY121" fmla="*/ 677522 h 1924800"/>
              <a:gd name="connsiteX122" fmla="*/ 1248508 w 1271766"/>
              <a:gd name="connsiteY122" fmla="*/ 1139665 h 1924800"/>
              <a:gd name="connsiteX123" fmla="*/ 1249934 w 1271766"/>
              <a:gd name="connsiteY123" fmla="*/ 1145370 h 1924800"/>
              <a:gd name="connsiteX124" fmla="*/ 1219980 w 1271766"/>
              <a:gd name="connsiteY124" fmla="*/ 1172471 h 1924800"/>
              <a:gd name="connsiteX125" fmla="*/ 769876 w 1271766"/>
              <a:gd name="connsiteY125" fmla="*/ 1262040 h 1924800"/>
              <a:gd name="connsiteX126" fmla="*/ 706217 w 1271766"/>
              <a:gd name="connsiteY126" fmla="*/ 1296723 h 1924800"/>
              <a:gd name="connsiteX127" fmla="*/ 774869 w 1271766"/>
              <a:gd name="connsiteY127" fmla="*/ 1302196 h 1924800"/>
              <a:gd name="connsiteX128" fmla="*/ 899588 w 1271766"/>
              <a:gd name="connsiteY128" fmla="*/ 1330900 h 1924800"/>
              <a:gd name="connsiteX129" fmla="*/ 1208416 w 1271766"/>
              <a:gd name="connsiteY129" fmla="*/ 1481355 h 1924800"/>
              <a:gd name="connsiteX130" fmla="*/ 1271766 w 1271766"/>
              <a:gd name="connsiteY130" fmla="*/ 1608054 h 1924800"/>
              <a:gd name="connsiteX131" fmla="*/ 1271766 w 1271766"/>
              <a:gd name="connsiteY131" fmla="*/ 1924800 h 1924800"/>
              <a:gd name="connsiteX132" fmla="*/ 4778 w 1271766"/>
              <a:gd name="connsiteY132" fmla="*/ 1924800 h 1924800"/>
              <a:gd name="connsiteX133" fmla="*/ 4778 w 1271766"/>
              <a:gd name="connsiteY133" fmla="*/ 1608054 h 1924800"/>
              <a:gd name="connsiteX134" fmla="*/ 68127 w 1271766"/>
              <a:gd name="connsiteY134" fmla="*/ 1481355 h 1924800"/>
              <a:gd name="connsiteX135" fmla="*/ 376956 w 1271766"/>
              <a:gd name="connsiteY135" fmla="*/ 1330900 h 1924800"/>
              <a:gd name="connsiteX136" fmla="*/ 507614 w 1271766"/>
              <a:gd name="connsiteY136" fmla="*/ 1302196 h 1924800"/>
              <a:gd name="connsiteX137" fmla="*/ 549352 w 1271766"/>
              <a:gd name="connsiteY137" fmla="*/ 1298717 h 1924800"/>
              <a:gd name="connsiteX138" fmla="*/ 482054 w 1271766"/>
              <a:gd name="connsiteY138" fmla="*/ 1260614 h 1924800"/>
              <a:gd name="connsiteX139" fmla="*/ 28966 w 1271766"/>
              <a:gd name="connsiteY139" fmla="*/ 1171045 h 1924800"/>
              <a:gd name="connsiteX140" fmla="*/ 24687 w 1271766"/>
              <a:gd name="connsiteY140" fmla="*/ 1171045 h 1924800"/>
              <a:gd name="connsiteX141" fmla="*/ 438 w 1271766"/>
              <a:gd name="connsiteY141" fmla="*/ 1139665 h 1924800"/>
              <a:gd name="connsiteX142" fmla="*/ 43229 w 1271766"/>
              <a:gd name="connsiteY142" fmla="*/ 677522 h 1924800"/>
              <a:gd name="connsiteX143" fmla="*/ 71757 w 1271766"/>
              <a:gd name="connsiteY143" fmla="*/ 651848 h 1924800"/>
              <a:gd name="connsiteX144" fmla="*/ 93152 w 1271766"/>
              <a:gd name="connsiteY144" fmla="*/ 651848 h 1924800"/>
              <a:gd name="connsiteX145" fmla="*/ 100284 w 1271766"/>
              <a:gd name="connsiteY145" fmla="*/ 569119 h 1924800"/>
              <a:gd name="connsiteX146" fmla="*/ 124532 w 1271766"/>
              <a:gd name="connsiteY146" fmla="*/ 567692 h 1924800"/>
              <a:gd name="connsiteX147" fmla="*/ 187292 w 1271766"/>
              <a:gd name="connsiteY147" fmla="*/ 569119 h 1924800"/>
              <a:gd name="connsiteX148" fmla="*/ 194424 w 1271766"/>
              <a:gd name="connsiteY148" fmla="*/ 492095 h 1924800"/>
              <a:gd name="connsiteX149" fmla="*/ 215820 w 1271766"/>
              <a:gd name="connsiteY149" fmla="*/ 487816 h 1924800"/>
              <a:gd name="connsiteX150" fmla="*/ 327500 w 1271766"/>
              <a:gd name="connsiteY150" fmla="*/ 486546 h 1924800"/>
              <a:gd name="connsiteX151" fmla="*/ 623759 w 1271766"/>
              <a:gd name="connsiteY151" fmla="*/ 349459 h 1924800"/>
              <a:gd name="connsiteX152" fmla="*/ 645155 w 1271766"/>
              <a:gd name="connsiteY152" fmla="*/ 370854 h 1924800"/>
              <a:gd name="connsiteX153" fmla="*/ 645155 w 1271766"/>
              <a:gd name="connsiteY153" fmla="*/ 513491 h 1924800"/>
              <a:gd name="connsiteX154" fmla="*/ 623759 w 1271766"/>
              <a:gd name="connsiteY154" fmla="*/ 534886 h 1924800"/>
              <a:gd name="connsiteX155" fmla="*/ 602364 w 1271766"/>
              <a:gd name="connsiteY155" fmla="*/ 513491 h 1924800"/>
              <a:gd name="connsiteX156" fmla="*/ 602364 w 1271766"/>
              <a:gd name="connsiteY156" fmla="*/ 370854 h 1924800"/>
              <a:gd name="connsiteX157" fmla="*/ 623759 w 1271766"/>
              <a:gd name="connsiteY157" fmla="*/ 349459 h 1924800"/>
              <a:gd name="connsiteX158" fmla="*/ 80315 w 1271766"/>
              <a:gd name="connsiteY158" fmla="*/ 313800 h 1924800"/>
              <a:gd name="connsiteX159" fmla="*/ 153059 w 1271766"/>
              <a:gd name="connsiteY159" fmla="*/ 399382 h 1924800"/>
              <a:gd name="connsiteX160" fmla="*/ 80315 w 1271766"/>
              <a:gd name="connsiteY160" fmla="*/ 484964 h 1924800"/>
              <a:gd name="connsiteX161" fmla="*/ 7570 w 1271766"/>
              <a:gd name="connsiteY161" fmla="*/ 399382 h 1924800"/>
              <a:gd name="connsiteX162" fmla="*/ 80315 w 1271766"/>
              <a:gd name="connsiteY162" fmla="*/ 313800 h 1924800"/>
              <a:gd name="connsiteX163" fmla="*/ 810613 w 1271766"/>
              <a:gd name="connsiteY163" fmla="*/ 282420 h 1924800"/>
              <a:gd name="connsiteX164" fmla="*/ 826303 w 1271766"/>
              <a:gd name="connsiteY164" fmla="*/ 308095 h 1924800"/>
              <a:gd name="connsiteX165" fmla="*/ 802055 w 1271766"/>
              <a:gd name="connsiteY165" fmla="*/ 419351 h 1924800"/>
              <a:gd name="connsiteX166" fmla="*/ 780659 w 1271766"/>
              <a:gd name="connsiteY166" fmla="*/ 435041 h 1924800"/>
              <a:gd name="connsiteX167" fmla="*/ 776380 w 1271766"/>
              <a:gd name="connsiteY167" fmla="*/ 435041 h 1924800"/>
              <a:gd name="connsiteX168" fmla="*/ 760690 w 1271766"/>
              <a:gd name="connsiteY168" fmla="*/ 409367 h 1924800"/>
              <a:gd name="connsiteX169" fmla="*/ 784938 w 1271766"/>
              <a:gd name="connsiteY169" fmla="*/ 298110 h 1924800"/>
              <a:gd name="connsiteX170" fmla="*/ 810613 w 1271766"/>
              <a:gd name="connsiteY170" fmla="*/ 282420 h 1924800"/>
              <a:gd name="connsiteX171" fmla="*/ 1162925 w 1271766"/>
              <a:gd name="connsiteY171" fmla="*/ 256745 h 1924800"/>
              <a:gd name="connsiteX172" fmla="*/ 1222833 w 1271766"/>
              <a:gd name="connsiteY172" fmla="*/ 328063 h 1924800"/>
              <a:gd name="connsiteX173" fmla="*/ 1162925 w 1271766"/>
              <a:gd name="connsiteY173" fmla="*/ 399381 h 1924800"/>
              <a:gd name="connsiteX174" fmla="*/ 1103018 w 1271766"/>
              <a:gd name="connsiteY174" fmla="*/ 328063 h 1924800"/>
              <a:gd name="connsiteX175" fmla="*/ 1162925 w 1271766"/>
              <a:gd name="connsiteY175" fmla="*/ 256745 h 1924800"/>
              <a:gd name="connsiteX176" fmla="*/ 432626 w 1271766"/>
              <a:gd name="connsiteY176" fmla="*/ 252466 h 1924800"/>
              <a:gd name="connsiteX177" fmla="*/ 456874 w 1271766"/>
              <a:gd name="connsiteY177" fmla="*/ 268156 h 1924800"/>
              <a:gd name="connsiteX178" fmla="*/ 486828 w 1271766"/>
              <a:gd name="connsiteY178" fmla="*/ 407940 h 1924800"/>
              <a:gd name="connsiteX179" fmla="*/ 471138 w 1271766"/>
              <a:gd name="connsiteY179" fmla="*/ 433614 h 1924800"/>
              <a:gd name="connsiteX180" fmla="*/ 466859 w 1271766"/>
              <a:gd name="connsiteY180" fmla="*/ 435041 h 1924800"/>
              <a:gd name="connsiteX181" fmla="*/ 445464 w 1271766"/>
              <a:gd name="connsiteY181" fmla="*/ 417924 h 1924800"/>
              <a:gd name="connsiteX182" fmla="*/ 415510 w 1271766"/>
              <a:gd name="connsiteY182" fmla="*/ 278141 h 1924800"/>
              <a:gd name="connsiteX183" fmla="*/ 432626 w 1271766"/>
              <a:gd name="connsiteY183" fmla="*/ 252466 h 1924800"/>
              <a:gd name="connsiteX184" fmla="*/ 232579 w 1271766"/>
              <a:gd name="connsiteY184" fmla="*/ 223761 h 1924800"/>
              <a:gd name="connsiteX185" fmla="*/ 245773 w 1271766"/>
              <a:gd name="connsiteY185" fmla="*/ 232498 h 1924800"/>
              <a:gd name="connsiteX186" fmla="*/ 342766 w 1271766"/>
              <a:gd name="connsiteY186" fmla="*/ 373708 h 1924800"/>
              <a:gd name="connsiteX187" fmla="*/ 337060 w 1271766"/>
              <a:gd name="connsiteY187" fmla="*/ 403661 h 1924800"/>
              <a:gd name="connsiteX188" fmla="*/ 324223 w 1271766"/>
              <a:gd name="connsiteY188" fmla="*/ 406514 h 1924800"/>
              <a:gd name="connsiteX189" fmla="*/ 307107 w 1271766"/>
              <a:gd name="connsiteY189" fmla="*/ 397956 h 1924800"/>
              <a:gd name="connsiteX190" fmla="*/ 210114 w 1271766"/>
              <a:gd name="connsiteY190" fmla="*/ 256746 h 1924800"/>
              <a:gd name="connsiteX191" fmla="*/ 217246 w 1271766"/>
              <a:gd name="connsiteY191" fmla="*/ 226792 h 1924800"/>
              <a:gd name="connsiteX192" fmla="*/ 232579 w 1271766"/>
              <a:gd name="connsiteY192" fmla="*/ 223761 h 1924800"/>
              <a:gd name="connsiteX193" fmla="*/ 1017080 w 1271766"/>
              <a:gd name="connsiteY193" fmla="*/ 222512 h 1924800"/>
              <a:gd name="connsiteX194" fmla="*/ 1033127 w 1271766"/>
              <a:gd name="connsiteY194" fmla="*/ 226791 h 1924800"/>
              <a:gd name="connsiteX195" fmla="*/ 1038832 w 1271766"/>
              <a:gd name="connsiteY195" fmla="*/ 255319 h 1924800"/>
              <a:gd name="connsiteX196" fmla="*/ 941839 w 1271766"/>
              <a:gd name="connsiteY196" fmla="*/ 396529 h 1924800"/>
              <a:gd name="connsiteX197" fmla="*/ 923296 w 1271766"/>
              <a:gd name="connsiteY197" fmla="*/ 406513 h 1924800"/>
              <a:gd name="connsiteX198" fmla="*/ 901901 w 1271766"/>
              <a:gd name="connsiteY198" fmla="*/ 385118 h 1924800"/>
              <a:gd name="connsiteX199" fmla="*/ 906180 w 1271766"/>
              <a:gd name="connsiteY199" fmla="*/ 372281 h 1924800"/>
              <a:gd name="connsiteX200" fmla="*/ 1003173 w 1271766"/>
              <a:gd name="connsiteY200" fmla="*/ 231070 h 1924800"/>
              <a:gd name="connsiteX201" fmla="*/ 1017080 w 1271766"/>
              <a:gd name="connsiteY201" fmla="*/ 222512 h 1924800"/>
              <a:gd name="connsiteX202" fmla="*/ 623759 w 1271766"/>
              <a:gd name="connsiteY202" fmla="*/ 149768 h 1924800"/>
              <a:gd name="connsiteX203" fmla="*/ 645155 w 1271766"/>
              <a:gd name="connsiteY203" fmla="*/ 171163 h 1924800"/>
              <a:gd name="connsiteX204" fmla="*/ 645155 w 1271766"/>
              <a:gd name="connsiteY204" fmla="*/ 285273 h 1924800"/>
              <a:gd name="connsiteX205" fmla="*/ 623759 w 1271766"/>
              <a:gd name="connsiteY205" fmla="*/ 306668 h 1924800"/>
              <a:gd name="connsiteX206" fmla="*/ 602364 w 1271766"/>
              <a:gd name="connsiteY206" fmla="*/ 285273 h 1924800"/>
              <a:gd name="connsiteX207" fmla="*/ 602364 w 1271766"/>
              <a:gd name="connsiteY207" fmla="*/ 171163 h 1924800"/>
              <a:gd name="connsiteX208" fmla="*/ 623759 w 1271766"/>
              <a:gd name="connsiteY208" fmla="*/ 149768 h 1924800"/>
              <a:gd name="connsiteX209" fmla="*/ 401247 w 1271766"/>
              <a:gd name="connsiteY209" fmla="*/ 114109 h 1924800"/>
              <a:gd name="connsiteX210" fmla="*/ 426922 w 1271766"/>
              <a:gd name="connsiteY210" fmla="*/ 129799 h 1924800"/>
              <a:gd name="connsiteX211" fmla="*/ 426922 w 1271766"/>
              <a:gd name="connsiteY211" fmla="*/ 131225 h 1924800"/>
              <a:gd name="connsiteX212" fmla="*/ 438333 w 1271766"/>
              <a:gd name="connsiteY212" fmla="*/ 186854 h 1924800"/>
              <a:gd name="connsiteX213" fmla="*/ 422643 w 1271766"/>
              <a:gd name="connsiteY213" fmla="*/ 212528 h 1924800"/>
              <a:gd name="connsiteX214" fmla="*/ 418363 w 1271766"/>
              <a:gd name="connsiteY214" fmla="*/ 212528 h 1924800"/>
              <a:gd name="connsiteX215" fmla="*/ 396968 w 1271766"/>
              <a:gd name="connsiteY215" fmla="*/ 195412 h 1924800"/>
              <a:gd name="connsiteX216" fmla="*/ 385557 w 1271766"/>
              <a:gd name="connsiteY216" fmla="*/ 139784 h 1924800"/>
              <a:gd name="connsiteX217" fmla="*/ 401247 w 1271766"/>
              <a:gd name="connsiteY217" fmla="*/ 114109 h 1924800"/>
              <a:gd name="connsiteX218" fmla="*/ 847698 w 1271766"/>
              <a:gd name="connsiteY218" fmla="*/ 112683 h 1924800"/>
              <a:gd name="connsiteX219" fmla="*/ 864815 w 1271766"/>
              <a:gd name="connsiteY219" fmla="*/ 138357 h 1924800"/>
              <a:gd name="connsiteX220" fmla="*/ 864815 w 1271766"/>
              <a:gd name="connsiteY220" fmla="*/ 139784 h 1924800"/>
              <a:gd name="connsiteX221" fmla="*/ 846272 w 1271766"/>
              <a:gd name="connsiteY221" fmla="*/ 223939 h 1924800"/>
              <a:gd name="connsiteX222" fmla="*/ 823450 w 1271766"/>
              <a:gd name="connsiteY222" fmla="*/ 239629 h 1924800"/>
              <a:gd name="connsiteX223" fmla="*/ 819171 w 1271766"/>
              <a:gd name="connsiteY223" fmla="*/ 239629 h 1924800"/>
              <a:gd name="connsiteX224" fmla="*/ 803481 w 1271766"/>
              <a:gd name="connsiteY224" fmla="*/ 213955 h 1924800"/>
              <a:gd name="connsiteX225" fmla="*/ 822024 w 1271766"/>
              <a:gd name="connsiteY225" fmla="*/ 129799 h 1924800"/>
              <a:gd name="connsiteX226" fmla="*/ 847698 w 1271766"/>
              <a:gd name="connsiteY226" fmla="*/ 112683 h 1924800"/>
              <a:gd name="connsiteX227" fmla="*/ 221524 w 1271766"/>
              <a:gd name="connsiteY227" fmla="*/ 28527 h 1924800"/>
              <a:gd name="connsiteX228" fmla="*/ 281432 w 1271766"/>
              <a:gd name="connsiteY228" fmla="*/ 99845 h 1924800"/>
              <a:gd name="connsiteX229" fmla="*/ 221524 w 1271766"/>
              <a:gd name="connsiteY229" fmla="*/ 171163 h 1924800"/>
              <a:gd name="connsiteX230" fmla="*/ 161617 w 1271766"/>
              <a:gd name="connsiteY230" fmla="*/ 99845 h 1924800"/>
              <a:gd name="connsiteX231" fmla="*/ 221524 w 1271766"/>
              <a:gd name="connsiteY231" fmla="*/ 28527 h 1924800"/>
              <a:gd name="connsiteX232" fmla="*/ 623759 w 1271766"/>
              <a:gd name="connsiteY232" fmla="*/ 7132 h 1924800"/>
              <a:gd name="connsiteX233" fmla="*/ 645155 w 1271766"/>
              <a:gd name="connsiteY233" fmla="*/ 28527 h 1924800"/>
              <a:gd name="connsiteX234" fmla="*/ 645155 w 1271766"/>
              <a:gd name="connsiteY234" fmla="*/ 85582 h 1924800"/>
              <a:gd name="connsiteX235" fmla="*/ 623759 w 1271766"/>
              <a:gd name="connsiteY235" fmla="*/ 106978 h 1924800"/>
              <a:gd name="connsiteX236" fmla="*/ 602364 w 1271766"/>
              <a:gd name="connsiteY236" fmla="*/ 85582 h 1924800"/>
              <a:gd name="connsiteX237" fmla="*/ 602364 w 1271766"/>
              <a:gd name="connsiteY237" fmla="*/ 28527 h 1924800"/>
              <a:gd name="connsiteX238" fmla="*/ 623759 w 1271766"/>
              <a:gd name="connsiteY238" fmla="*/ 7132 h 1924800"/>
              <a:gd name="connsiteX239" fmla="*/ 993188 w 1271766"/>
              <a:gd name="connsiteY239" fmla="*/ 0 h 1924800"/>
              <a:gd name="connsiteX240" fmla="*/ 1065932 w 1271766"/>
              <a:gd name="connsiteY240" fmla="*/ 85582 h 1924800"/>
              <a:gd name="connsiteX241" fmla="*/ 993188 w 1271766"/>
              <a:gd name="connsiteY241" fmla="*/ 171164 h 1924800"/>
              <a:gd name="connsiteX242" fmla="*/ 920443 w 1271766"/>
              <a:gd name="connsiteY242" fmla="*/ 85582 h 1924800"/>
              <a:gd name="connsiteX243" fmla="*/ 993188 w 1271766"/>
              <a:gd name="connsiteY243" fmla="*/ 0 h 19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271766" h="1924800">
                <a:moveTo>
                  <a:pt x="590949" y="1804752"/>
                </a:moveTo>
                <a:cubicBezTo>
                  <a:pt x="592454" y="1823890"/>
                  <a:pt x="608424" y="1838652"/>
                  <a:pt x="627620" y="1838651"/>
                </a:cubicBezTo>
                <a:cubicBezTo>
                  <a:pt x="646815" y="1838649"/>
                  <a:pt x="662780" y="1823888"/>
                  <a:pt x="664285" y="1804752"/>
                </a:cubicBezTo>
                <a:close/>
                <a:moveTo>
                  <a:pt x="577077" y="1747408"/>
                </a:moveTo>
                <a:cubicBezTo>
                  <a:pt x="567729" y="1747408"/>
                  <a:pt x="560150" y="1754986"/>
                  <a:pt x="560150" y="1764334"/>
                </a:cubicBezTo>
                <a:cubicBezTo>
                  <a:pt x="560150" y="1773683"/>
                  <a:pt x="567729" y="1781260"/>
                  <a:pt x="577077" y="1781260"/>
                </a:cubicBezTo>
                <a:lnTo>
                  <a:pt x="678157" y="1781260"/>
                </a:lnTo>
                <a:cubicBezTo>
                  <a:pt x="687505" y="1781260"/>
                  <a:pt x="695083" y="1773683"/>
                  <a:pt x="695083" y="1764334"/>
                </a:cubicBezTo>
                <a:cubicBezTo>
                  <a:pt x="695083" y="1754986"/>
                  <a:pt x="687505" y="1747408"/>
                  <a:pt x="678157" y="1747408"/>
                </a:cubicBezTo>
                <a:close/>
                <a:moveTo>
                  <a:pt x="489635" y="1678664"/>
                </a:moveTo>
                <a:cubicBezTo>
                  <a:pt x="489536" y="1678759"/>
                  <a:pt x="489441" y="1678855"/>
                  <a:pt x="489346" y="1678953"/>
                </a:cubicBezTo>
                <a:lnTo>
                  <a:pt x="489370" y="1678953"/>
                </a:lnTo>
                <a:lnTo>
                  <a:pt x="460299" y="1708024"/>
                </a:lnTo>
                <a:cubicBezTo>
                  <a:pt x="455522" y="1712414"/>
                  <a:pt x="455209" y="1719846"/>
                  <a:pt x="459599" y="1724621"/>
                </a:cubicBezTo>
                <a:cubicBezTo>
                  <a:pt x="463988" y="1729398"/>
                  <a:pt x="471419" y="1729711"/>
                  <a:pt x="476195" y="1725322"/>
                </a:cubicBezTo>
                <a:cubicBezTo>
                  <a:pt x="476434" y="1725101"/>
                  <a:pt x="476665" y="1724872"/>
                  <a:pt x="476884" y="1724633"/>
                </a:cubicBezTo>
                <a:lnTo>
                  <a:pt x="505956" y="1695561"/>
                </a:lnTo>
                <a:cubicBezTo>
                  <a:pt x="510621" y="1691054"/>
                  <a:pt x="510751" y="1683619"/>
                  <a:pt x="506244" y="1678953"/>
                </a:cubicBezTo>
                <a:cubicBezTo>
                  <a:pt x="501738" y="1674286"/>
                  <a:pt x="494301" y="1674158"/>
                  <a:pt x="489635" y="1678664"/>
                </a:cubicBezTo>
                <a:close/>
                <a:moveTo>
                  <a:pt x="751730" y="1676123"/>
                </a:moveTo>
                <a:cubicBezTo>
                  <a:pt x="746980" y="1680540"/>
                  <a:pt x="746708" y="1687972"/>
                  <a:pt x="751127" y="1692724"/>
                </a:cubicBezTo>
                <a:cubicBezTo>
                  <a:pt x="751323" y="1692935"/>
                  <a:pt x="751528" y="1693139"/>
                  <a:pt x="751739" y="1693335"/>
                </a:cubicBezTo>
                <a:lnTo>
                  <a:pt x="780805" y="1722401"/>
                </a:lnTo>
                <a:cubicBezTo>
                  <a:pt x="785470" y="1726908"/>
                  <a:pt x="792907" y="1726778"/>
                  <a:pt x="797414" y="1722112"/>
                </a:cubicBezTo>
                <a:cubicBezTo>
                  <a:pt x="801811" y="1717561"/>
                  <a:pt x="801811" y="1710344"/>
                  <a:pt x="797414" y="1705792"/>
                </a:cubicBezTo>
                <a:lnTo>
                  <a:pt x="768331" y="1676726"/>
                </a:lnTo>
                <a:cubicBezTo>
                  <a:pt x="763914" y="1671977"/>
                  <a:pt x="756481" y="1671706"/>
                  <a:pt x="751730" y="1676123"/>
                </a:cubicBezTo>
                <a:close/>
                <a:moveTo>
                  <a:pt x="405232" y="1551885"/>
                </a:moveTo>
                <a:cubicBezTo>
                  <a:pt x="398745" y="1551885"/>
                  <a:pt x="393486" y="1557144"/>
                  <a:pt x="393486" y="1563631"/>
                </a:cubicBezTo>
                <a:cubicBezTo>
                  <a:pt x="393486" y="1570118"/>
                  <a:pt x="398745" y="1575377"/>
                  <a:pt x="405232" y="1575377"/>
                </a:cubicBezTo>
                <a:lnTo>
                  <a:pt x="446343" y="1575377"/>
                </a:lnTo>
                <a:cubicBezTo>
                  <a:pt x="452830" y="1575377"/>
                  <a:pt x="458089" y="1570118"/>
                  <a:pt x="458089" y="1563631"/>
                </a:cubicBezTo>
                <a:cubicBezTo>
                  <a:pt x="458089" y="1557144"/>
                  <a:pt x="452830" y="1551885"/>
                  <a:pt x="446343" y="1551885"/>
                </a:cubicBezTo>
                <a:close/>
                <a:moveTo>
                  <a:pt x="809002" y="1551485"/>
                </a:moveTo>
                <a:cubicBezTo>
                  <a:pt x="802515" y="1551485"/>
                  <a:pt x="797256" y="1556744"/>
                  <a:pt x="797256" y="1563231"/>
                </a:cubicBezTo>
                <a:cubicBezTo>
                  <a:pt x="797256" y="1569719"/>
                  <a:pt x="802515" y="1574977"/>
                  <a:pt x="809002" y="1574977"/>
                </a:cubicBezTo>
                <a:lnTo>
                  <a:pt x="850112" y="1574977"/>
                </a:lnTo>
                <a:cubicBezTo>
                  <a:pt x="856599" y="1574977"/>
                  <a:pt x="861858" y="1569719"/>
                  <a:pt x="861858" y="1563231"/>
                </a:cubicBezTo>
                <a:cubicBezTo>
                  <a:pt x="861858" y="1556744"/>
                  <a:pt x="856599" y="1551485"/>
                  <a:pt x="850112" y="1551485"/>
                </a:cubicBezTo>
                <a:close/>
                <a:moveTo>
                  <a:pt x="627607" y="1453143"/>
                </a:moveTo>
                <a:cubicBezTo>
                  <a:pt x="689224" y="1453499"/>
                  <a:pt x="739301" y="1502953"/>
                  <a:pt x="740428" y="1564559"/>
                </a:cubicBezTo>
                <a:lnTo>
                  <a:pt x="740440" y="1568764"/>
                </a:lnTo>
                <a:cubicBezTo>
                  <a:pt x="739930" y="1582286"/>
                  <a:pt x="737199" y="1595630"/>
                  <a:pt x="732358" y="1608266"/>
                </a:cubicBezTo>
                <a:cubicBezTo>
                  <a:pt x="727883" y="1619653"/>
                  <a:pt x="721427" y="1630158"/>
                  <a:pt x="713289" y="1639293"/>
                </a:cubicBezTo>
                <a:cubicBezTo>
                  <a:pt x="700359" y="1654879"/>
                  <a:pt x="689285" y="1671915"/>
                  <a:pt x="680289" y="1690059"/>
                </a:cubicBezTo>
                <a:lnTo>
                  <a:pt x="574916" y="1690059"/>
                </a:lnTo>
                <a:cubicBezTo>
                  <a:pt x="565921" y="1671915"/>
                  <a:pt x="554847" y="1654878"/>
                  <a:pt x="541915" y="1639293"/>
                </a:cubicBezTo>
                <a:cubicBezTo>
                  <a:pt x="533776" y="1630159"/>
                  <a:pt x="527322" y="1619653"/>
                  <a:pt x="522851" y="1608266"/>
                </a:cubicBezTo>
                <a:cubicBezTo>
                  <a:pt x="518013" y="1595635"/>
                  <a:pt x="515287" y="1582292"/>
                  <a:pt x="514782" y="1568776"/>
                </a:cubicBezTo>
                <a:lnTo>
                  <a:pt x="514782" y="1564547"/>
                </a:lnTo>
                <a:cubicBezTo>
                  <a:pt x="515921" y="1502946"/>
                  <a:pt x="565996" y="1453502"/>
                  <a:pt x="627607" y="1453143"/>
                </a:cubicBezTo>
                <a:close/>
                <a:moveTo>
                  <a:pt x="627620" y="1419297"/>
                </a:moveTo>
                <a:cubicBezTo>
                  <a:pt x="547490" y="1419828"/>
                  <a:pt x="482402" y="1484160"/>
                  <a:pt x="480936" y="1564277"/>
                </a:cubicBezTo>
                <a:lnTo>
                  <a:pt x="480936" y="1569352"/>
                </a:lnTo>
                <a:cubicBezTo>
                  <a:pt x="481483" y="1586726"/>
                  <a:pt x="484935" y="1603887"/>
                  <a:pt x="491149" y="1620123"/>
                </a:cubicBezTo>
                <a:cubicBezTo>
                  <a:pt x="497095" y="1635444"/>
                  <a:pt x="505729" y="1649582"/>
                  <a:pt x="516643" y="1661869"/>
                </a:cubicBezTo>
                <a:cubicBezTo>
                  <a:pt x="530069" y="1676551"/>
                  <a:pt x="544792" y="1705024"/>
                  <a:pt x="551000" y="1717663"/>
                </a:cubicBezTo>
                <a:cubicBezTo>
                  <a:pt x="552903" y="1721497"/>
                  <a:pt x="556815" y="1723923"/>
                  <a:pt x="561096" y="1723923"/>
                </a:cubicBezTo>
                <a:lnTo>
                  <a:pt x="694125" y="1723923"/>
                </a:lnTo>
                <a:cubicBezTo>
                  <a:pt x="698407" y="1723921"/>
                  <a:pt x="702321" y="1721496"/>
                  <a:pt x="704227" y="1717663"/>
                </a:cubicBezTo>
                <a:cubicBezTo>
                  <a:pt x="710429" y="1705029"/>
                  <a:pt x="725153" y="1676551"/>
                  <a:pt x="738578" y="1661869"/>
                </a:cubicBezTo>
                <a:cubicBezTo>
                  <a:pt x="749493" y="1649582"/>
                  <a:pt x="758127" y="1635444"/>
                  <a:pt x="764072" y="1620123"/>
                </a:cubicBezTo>
                <a:cubicBezTo>
                  <a:pt x="770284" y="1603887"/>
                  <a:pt x="773736" y="1586726"/>
                  <a:pt x="774286" y="1569352"/>
                </a:cubicBezTo>
                <a:lnTo>
                  <a:pt x="774286" y="1564277"/>
                </a:lnTo>
                <a:cubicBezTo>
                  <a:pt x="772823" y="1484165"/>
                  <a:pt x="707744" y="1419834"/>
                  <a:pt x="627620" y="1419297"/>
                </a:cubicBezTo>
                <a:close/>
                <a:moveTo>
                  <a:pt x="796775" y="1404463"/>
                </a:moveTo>
                <a:cubicBezTo>
                  <a:pt x="792266" y="1400280"/>
                  <a:pt x="785293" y="1400284"/>
                  <a:pt x="780789" y="1404472"/>
                </a:cubicBezTo>
                <a:lnTo>
                  <a:pt x="751740" y="1433526"/>
                </a:lnTo>
                <a:cubicBezTo>
                  <a:pt x="747154" y="1438114"/>
                  <a:pt x="747155" y="1445550"/>
                  <a:pt x="751742" y="1450137"/>
                </a:cubicBezTo>
                <a:lnTo>
                  <a:pt x="760036" y="1453572"/>
                </a:lnTo>
                <a:lnTo>
                  <a:pt x="760026" y="1453576"/>
                </a:lnTo>
                <a:lnTo>
                  <a:pt x="760045" y="1453576"/>
                </a:lnTo>
                <a:lnTo>
                  <a:pt x="760036" y="1453572"/>
                </a:lnTo>
                <a:lnTo>
                  <a:pt x="768331" y="1450135"/>
                </a:lnTo>
                <a:lnTo>
                  <a:pt x="797397" y="1421063"/>
                </a:lnTo>
                <a:cubicBezTo>
                  <a:pt x="801810" y="1416308"/>
                  <a:pt x="801531" y="1408876"/>
                  <a:pt x="796775" y="1404463"/>
                </a:cubicBezTo>
                <a:close/>
                <a:moveTo>
                  <a:pt x="476884" y="1402229"/>
                </a:moveTo>
                <a:cubicBezTo>
                  <a:pt x="472218" y="1397722"/>
                  <a:pt x="464781" y="1397851"/>
                  <a:pt x="460274" y="1402517"/>
                </a:cubicBezTo>
                <a:cubicBezTo>
                  <a:pt x="455877" y="1407070"/>
                  <a:pt x="455877" y="1414287"/>
                  <a:pt x="460274" y="1418838"/>
                </a:cubicBezTo>
                <a:lnTo>
                  <a:pt x="489369" y="1447933"/>
                </a:lnTo>
                <a:cubicBezTo>
                  <a:pt x="493876" y="1452599"/>
                  <a:pt x="501313" y="1452729"/>
                  <a:pt x="505978" y="1448222"/>
                </a:cubicBezTo>
                <a:cubicBezTo>
                  <a:pt x="510644" y="1443715"/>
                  <a:pt x="510774" y="1436280"/>
                  <a:pt x="506267" y="1431613"/>
                </a:cubicBezTo>
                <a:cubicBezTo>
                  <a:pt x="506173" y="1431515"/>
                  <a:pt x="506076" y="1431418"/>
                  <a:pt x="505978" y="1431324"/>
                </a:cubicBezTo>
                <a:close/>
                <a:moveTo>
                  <a:pt x="628770" y="1331648"/>
                </a:moveTo>
                <a:cubicBezTo>
                  <a:pt x="622283" y="1331648"/>
                  <a:pt x="617024" y="1336907"/>
                  <a:pt x="617024" y="1343393"/>
                </a:cubicBezTo>
                <a:lnTo>
                  <a:pt x="617024" y="1384504"/>
                </a:lnTo>
                <a:cubicBezTo>
                  <a:pt x="617024" y="1390991"/>
                  <a:pt x="622283" y="1396250"/>
                  <a:pt x="628770" y="1396250"/>
                </a:cubicBezTo>
                <a:cubicBezTo>
                  <a:pt x="635258" y="1396250"/>
                  <a:pt x="640517" y="1390991"/>
                  <a:pt x="640517" y="1384504"/>
                </a:cubicBezTo>
                <a:lnTo>
                  <a:pt x="640517" y="1343393"/>
                </a:lnTo>
                <a:cubicBezTo>
                  <a:pt x="640517" y="1336907"/>
                  <a:pt x="635258" y="1331648"/>
                  <a:pt x="628770" y="1331648"/>
                </a:cubicBezTo>
                <a:close/>
                <a:moveTo>
                  <a:pt x="1094460" y="623321"/>
                </a:moveTo>
                <a:cubicBezTo>
                  <a:pt x="1085902" y="623321"/>
                  <a:pt x="1075917" y="623321"/>
                  <a:pt x="1064507" y="624747"/>
                </a:cubicBezTo>
                <a:lnTo>
                  <a:pt x="1100166" y="1032687"/>
                </a:lnTo>
                <a:lnTo>
                  <a:pt x="1073065" y="1035540"/>
                </a:lnTo>
                <a:cubicBezTo>
                  <a:pt x="1071638" y="1035540"/>
                  <a:pt x="832009" y="1068346"/>
                  <a:pt x="660845" y="1236657"/>
                </a:cubicBezTo>
                <a:cubicBezTo>
                  <a:pt x="847699" y="1092595"/>
                  <a:pt x="1055948" y="1072625"/>
                  <a:pt x="1137251" y="1069773"/>
                </a:cubicBezTo>
                <a:close/>
                <a:moveTo>
                  <a:pt x="153059" y="623321"/>
                </a:moveTo>
                <a:lnTo>
                  <a:pt x="110269" y="1069773"/>
                </a:lnTo>
                <a:cubicBezTo>
                  <a:pt x="191571" y="1072625"/>
                  <a:pt x="399821" y="1091168"/>
                  <a:pt x="586674" y="1233805"/>
                </a:cubicBezTo>
                <a:cubicBezTo>
                  <a:pt x="418363" y="1066920"/>
                  <a:pt x="177308" y="1035540"/>
                  <a:pt x="174455" y="1035540"/>
                </a:cubicBezTo>
                <a:lnTo>
                  <a:pt x="147354" y="1032687"/>
                </a:lnTo>
                <a:lnTo>
                  <a:pt x="183013" y="624747"/>
                </a:lnTo>
                <a:cubicBezTo>
                  <a:pt x="171602" y="624747"/>
                  <a:pt x="161618" y="623321"/>
                  <a:pt x="153059" y="623321"/>
                </a:cubicBezTo>
                <a:close/>
                <a:moveTo>
                  <a:pt x="247200" y="542018"/>
                </a:moveTo>
                <a:lnTo>
                  <a:pt x="208688" y="984191"/>
                </a:lnTo>
                <a:cubicBezTo>
                  <a:pt x="275727" y="997028"/>
                  <a:pt x="449743" y="1039819"/>
                  <a:pt x="595233" y="1165339"/>
                </a:cubicBezTo>
                <a:lnTo>
                  <a:pt x="595233" y="677522"/>
                </a:lnTo>
                <a:cubicBezTo>
                  <a:pt x="503945" y="583382"/>
                  <a:pt x="376999" y="534886"/>
                  <a:pt x="247200" y="542018"/>
                </a:cubicBezTo>
                <a:close/>
                <a:moveTo>
                  <a:pt x="1000320" y="540591"/>
                </a:moveTo>
                <a:cubicBezTo>
                  <a:pt x="870521" y="533460"/>
                  <a:pt x="743574" y="581956"/>
                  <a:pt x="652287" y="676096"/>
                </a:cubicBezTo>
                <a:lnTo>
                  <a:pt x="652287" y="1163913"/>
                </a:lnTo>
                <a:cubicBezTo>
                  <a:pt x="797776" y="1038393"/>
                  <a:pt x="971793" y="995602"/>
                  <a:pt x="1038832" y="982765"/>
                </a:cubicBezTo>
                <a:close/>
                <a:moveTo>
                  <a:pt x="327500" y="486546"/>
                </a:moveTo>
                <a:cubicBezTo>
                  <a:pt x="437887" y="497712"/>
                  <a:pt x="542457" y="545584"/>
                  <a:pt x="623760" y="624747"/>
                </a:cubicBezTo>
                <a:cubicBezTo>
                  <a:pt x="732163" y="519196"/>
                  <a:pt x="881932" y="469273"/>
                  <a:pt x="1031700" y="487816"/>
                </a:cubicBezTo>
                <a:lnTo>
                  <a:pt x="1053096" y="492095"/>
                </a:lnTo>
                <a:lnTo>
                  <a:pt x="1060227" y="569119"/>
                </a:lnTo>
                <a:cubicBezTo>
                  <a:pt x="1080197" y="567692"/>
                  <a:pt x="1101592" y="566266"/>
                  <a:pt x="1122987" y="567692"/>
                </a:cubicBezTo>
                <a:lnTo>
                  <a:pt x="1148662" y="569119"/>
                </a:lnTo>
                <a:lnTo>
                  <a:pt x="1155794" y="651848"/>
                </a:lnTo>
                <a:cubicBezTo>
                  <a:pt x="1162926" y="651848"/>
                  <a:pt x="1171484" y="651848"/>
                  <a:pt x="1177189" y="651848"/>
                </a:cubicBezTo>
                <a:cubicBezTo>
                  <a:pt x="1191453" y="651848"/>
                  <a:pt x="1204290" y="663259"/>
                  <a:pt x="1205717" y="677522"/>
                </a:cubicBezTo>
                <a:lnTo>
                  <a:pt x="1248508" y="1139665"/>
                </a:lnTo>
                <a:cubicBezTo>
                  <a:pt x="1248508" y="1141091"/>
                  <a:pt x="1248508" y="1141091"/>
                  <a:pt x="1249934" y="1145370"/>
                </a:cubicBezTo>
                <a:cubicBezTo>
                  <a:pt x="1248508" y="1161060"/>
                  <a:pt x="1235670" y="1172471"/>
                  <a:pt x="1219980" y="1172471"/>
                </a:cubicBezTo>
                <a:cubicBezTo>
                  <a:pt x="1146344" y="1169975"/>
                  <a:pt x="955858" y="1174032"/>
                  <a:pt x="769876" y="1262040"/>
                </a:cubicBezTo>
                <a:lnTo>
                  <a:pt x="706217" y="1296723"/>
                </a:lnTo>
                <a:lnTo>
                  <a:pt x="774869" y="1302196"/>
                </a:lnTo>
                <a:cubicBezTo>
                  <a:pt x="818422" y="1309125"/>
                  <a:pt x="859995" y="1319023"/>
                  <a:pt x="899588" y="1330900"/>
                </a:cubicBezTo>
                <a:cubicBezTo>
                  <a:pt x="1010450" y="1362576"/>
                  <a:pt x="1121311" y="1410087"/>
                  <a:pt x="1208416" y="1481355"/>
                </a:cubicBezTo>
                <a:cubicBezTo>
                  <a:pt x="1248010" y="1513030"/>
                  <a:pt x="1271766" y="1560542"/>
                  <a:pt x="1271766" y="1608054"/>
                </a:cubicBezTo>
                <a:lnTo>
                  <a:pt x="1271766" y="1924800"/>
                </a:lnTo>
                <a:lnTo>
                  <a:pt x="4778" y="1924800"/>
                </a:lnTo>
                <a:lnTo>
                  <a:pt x="4778" y="1608054"/>
                </a:lnTo>
                <a:cubicBezTo>
                  <a:pt x="4778" y="1560542"/>
                  <a:pt x="28534" y="1513030"/>
                  <a:pt x="68127" y="1481355"/>
                </a:cubicBezTo>
                <a:cubicBezTo>
                  <a:pt x="155233" y="1418006"/>
                  <a:pt x="266095" y="1362576"/>
                  <a:pt x="376956" y="1330900"/>
                </a:cubicBezTo>
                <a:cubicBezTo>
                  <a:pt x="420509" y="1319023"/>
                  <a:pt x="464061" y="1309125"/>
                  <a:pt x="507614" y="1302196"/>
                </a:cubicBezTo>
                <a:lnTo>
                  <a:pt x="549352" y="1298717"/>
                </a:lnTo>
                <a:lnTo>
                  <a:pt x="482054" y="1260614"/>
                </a:lnTo>
                <a:cubicBezTo>
                  <a:pt x="301357" y="1172605"/>
                  <a:pt x="105098" y="1168549"/>
                  <a:pt x="28966" y="1171045"/>
                </a:cubicBezTo>
                <a:cubicBezTo>
                  <a:pt x="27539" y="1171045"/>
                  <a:pt x="26113" y="1171045"/>
                  <a:pt x="24687" y="1171045"/>
                </a:cubicBezTo>
                <a:cubicBezTo>
                  <a:pt x="8997" y="1169618"/>
                  <a:pt x="-2414" y="1155355"/>
                  <a:pt x="438" y="1139665"/>
                </a:cubicBezTo>
                <a:lnTo>
                  <a:pt x="43229" y="677522"/>
                </a:lnTo>
                <a:cubicBezTo>
                  <a:pt x="44656" y="663259"/>
                  <a:pt x="57493" y="651848"/>
                  <a:pt x="71757" y="651848"/>
                </a:cubicBezTo>
                <a:cubicBezTo>
                  <a:pt x="77462" y="651848"/>
                  <a:pt x="84594" y="651848"/>
                  <a:pt x="93152" y="651848"/>
                </a:cubicBezTo>
                <a:lnTo>
                  <a:pt x="100284" y="569119"/>
                </a:lnTo>
                <a:lnTo>
                  <a:pt x="124532" y="567692"/>
                </a:lnTo>
                <a:cubicBezTo>
                  <a:pt x="145928" y="566266"/>
                  <a:pt x="165897" y="567692"/>
                  <a:pt x="187292" y="569119"/>
                </a:cubicBezTo>
                <a:lnTo>
                  <a:pt x="194424" y="492095"/>
                </a:lnTo>
                <a:lnTo>
                  <a:pt x="215820" y="487816"/>
                </a:lnTo>
                <a:cubicBezTo>
                  <a:pt x="253262" y="483180"/>
                  <a:pt x="290704" y="482823"/>
                  <a:pt x="327500" y="486546"/>
                </a:cubicBezTo>
                <a:close/>
                <a:moveTo>
                  <a:pt x="623759" y="349459"/>
                </a:moveTo>
                <a:cubicBezTo>
                  <a:pt x="635170" y="349459"/>
                  <a:pt x="645155" y="359444"/>
                  <a:pt x="645155" y="370854"/>
                </a:cubicBezTo>
                <a:lnTo>
                  <a:pt x="645155" y="513491"/>
                </a:lnTo>
                <a:cubicBezTo>
                  <a:pt x="645155" y="524902"/>
                  <a:pt x="635170" y="534886"/>
                  <a:pt x="623759" y="534886"/>
                </a:cubicBezTo>
                <a:cubicBezTo>
                  <a:pt x="612349" y="534886"/>
                  <a:pt x="602364" y="524902"/>
                  <a:pt x="602364" y="513491"/>
                </a:cubicBezTo>
                <a:lnTo>
                  <a:pt x="602364" y="370854"/>
                </a:lnTo>
                <a:cubicBezTo>
                  <a:pt x="602364" y="359444"/>
                  <a:pt x="612349" y="349459"/>
                  <a:pt x="623759" y="349459"/>
                </a:cubicBezTo>
                <a:close/>
                <a:moveTo>
                  <a:pt x="80315" y="313800"/>
                </a:moveTo>
                <a:cubicBezTo>
                  <a:pt x="90299" y="350885"/>
                  <a:pt x="117400" y="382265"/>
                  <a:pt x="153059" y="399382"/>
                </a:cubicBezTo>
                <a:cubicBezTo>
                  <a:pt x="117400" y="416498"/>
                  <a:pt x="91726" y="447878"/>
                  <a:pt x="80315" y="484964"/>
                </a:cubicBezTo>
                <a:cubicBezTo>
                  <a:pt x="70330" y="447878"/>
                  <a:pt x="43229" y="416498"/>
                  <a:pt x="7570" y="399382"/>
                </a:cubicBezTo>
                <a:cubicBezTo>
                  <a:pt x="43229" y="382265"/>
                  <a:pt x="70330" y="350885"/>
                  <a:pt x="80315" y="313800"/>
                </a:cubicBezTo>
                <a:close/>
                <a:moveTo>
                  <a:pt x="810613" y="282420"/>
                </a:moveTo>
                <a:cubicBezTo>
                  <a:pt x="822024" y="285273"/>
                  <a:pt x="829156" y="296684"/>
                  <a:pt x="826303" y="308095"/>
                </a:cubicBezTo>
                <a:lnTo>
                  <a:pt x="802055" y="419351"/>
                </a:lnTo>
                <a:cubicBezTo>
                  <a:pt x="799202" y="427909"/>
                  <a:pt x="790644" y="435041"/>
                  <a:pt x="780659" y="435041"/>
                </a:cubicBezTo>
                <a:cubicBezTo>
                  <a:pt x="779233" y="435041"/>
                  <a:pt x="777806" y="435041"/>
                  <a:pt x="776380" y="435041"/>
                </a:cubicBezTo>
                <a:cubicBezTo>
                  <a:pt x="764969" y="432188"/>
                  <a:pt x="757837" y="420777"/>
                  <a:pt x="760690" y="409367"/>
                </a:cubicBezTo>
                <a:lnTo>
                  <a:pt x="784938" y="298110"/>
                </a:lnTo>
                <a:cubicBezTo>
                  <a:pt x="787791" y="286699"/>
                  <a:pt x="799202" y="279567"/>
                  <a:pt x="810613" y="282420"/>
                </a:cubicBezTo>
                <a:close/>
                <a:moveTo>
                  <a:pt x="1162925" y="256745"/>
                </a:moveTo>
                <a:cubicBezTo>
                  <a:pt x="1171484" y="288125"/>
                  <a:pt x="1194305" y="313800"/>
                  <a:pt x="1222833" y="328063"/>
                </a:cubicBezTo>
                <a:cubicBezTo>
                  <a:pt x="1192879" y="342327"/>
                  <a:pt x="1171484" y="368001"/>
                  <a:pt x="1162925" y="399381"/>
                </a:cubicBezTo>
                <a:cubicBezTo>
                  <a:pt x="1154367" y="368001"/>
                  <a:pt x="1131545" y="342327"/>
                  <a:pt x="1103018" y="328063"/>
                </a:cubicBezTo>
                <a:cubicBezTo>
                  <a:pt x="1131545" y="313800"/>
                  <a:pt x="1154367" y="288125"/>
                  <a:pt x="1162925" y="256745"/>
                </a:cubicBezTo>
                <a:close/>
                <a:moveTo>
                  <a:pt x="432626" y="252466"/>
                </a:moveTo>
                <a:cubicBezTo>
                  <a:pt x="444037" y="249613"/>
                  <a:pt x="455448" y="256745"/>
                  <a:pt x="456874" y="268156"/>
                </a:cubicBezTo>
                <a:lnTo>
                  <a:pt x="486828" y="407940"/>
                </a:lnTo>
                <a:cubicBezTo>
                  <a:pt x="489681" y="419351"/>
                  <a:pt x="482549" y="430762"/>
                  <a:pt x="471138" y="433614"/>
                </a:cubicBezTo>
                <a:cubicBezTo>
                  <a:pt x="469712" y="435041"/>
                  <a:pt x="468285" y="435041"/>
                  <a:pt x="466859" y="435041"/>
                </a:cubicBezTo>
                <a:cubicBezTo>
                  <a:pt x="456874" y="435041"/>
                  <a:pt x="448316" y="427909"/>
                  <a:pt x="445464" y="417924"/>
                </a:cubicBezTo>
                <a:lnTo>
                  <a:pt x="415510" y="278141"/>
                </a:lnTo>
                <a:cubicBezTo>
                  <a:pt x="412657" y="266730"/>
                  <a:pt x="421215" y="255319"/>
                  <a:pt x="432626" y="252466"/>
                </a:cubicBezTo>
                <a:close/>
                <a:moveTo>
                  <a:pt x="232579" y="223761"/>
                </a:moveTo>
                <a:cubicBezTo>
                  <a:pt x="237571" y="224653"/>
                  <a:pt x="242207" y="227505"/>
                  <a:pt x="245773" y="232498"/>
                </a:cubicBezTo>
                <a:lnTo>
                  <a:pt x="342766" y="373708"/>
                </a:lnTo>
                <a:cubicBezTo>
                  <a:pt x="349898" y="383692"/>
                  <a:pt x="347045" y="396529"/>
                  <a:pt x="337060" y="403661"/>
                </a:cubicBezTo>
                <a:cubicBezTo>
                  <a:pt x="332781" y="405088"/>
                  <a:pt x="328502" y="406514"/>
                  <a:pt x="324223" y="406514"/>
                </a:cubicBezTo>
                <a:cubicBezTo>
                  <a:pt x="317091" y="406514"/>
                  <a:pt x="309959" y="403661"/>
                  <a:pt x="307107" y="397956"/>
                </a:cubicBezTo>
                <a:lnTo>
                  <a:pt x="210114" y="256746"/>
                </a:lnTo>
                <a:cubicBezTo>
                  <a:pt x="204408" y="246761"/>
                  <a:pt x="207261" y="233924"/>
                  <a:pt x="217246" y="226792"/>
                </a:cubicBezTo>
                <a:cubicBezTo>
                  <a:pt x="222238" y="223939"/>
                  <a:pt x="227587" y="222870"/>
                  <a:pt x="232579" y="223761"/>
                </a:cubicBezTo>
                <a:close/>
                <a:moveTo>
                  <a:pt x="1017080" y="222512"/>
                </a:moveTo>
                <a:cubicBezTo>
                  <a:pt x="1022429" y="221799"/>
                  <a:pt x="1028135" y="223225"/>
                  <a:pt x="1033127" y="226791"/>
                </a:cubicBezTo>
                <a:cubicBezTo>
                  <a:pt x="1041685" y="233923"/>
                  <a:pt x="1044537" y="245334"/>
                  <a:pt x="1038832" y="255319"/>
                </a:cubicBezTo>
                <a:lnTo>
                  <a:pt x="941839" y="396529"/>
                </a:lnTo>
                <a:cubicBezTo>
                  <a:pt x="937560" y="403661"/>
                  <a:pt x="930428" y="406513"/>
                  <a:pt x="923296" y="406513"/>
                </a:cubicBezTo>
                <a:cubicBezTo>
                  <a:pt x="911886" y="406513"/>
                  <a:pt x="901901" y="396529"/>
                  <a:pt x="901901" y="385118"/>
                </a:cubicBezTo>
                <a:cubicBezTo>
                  <a:pt x="901901" y="380839"/>
                  <a:pt x="903327" y="376560"/>
                  <a:pt x="906180" y="372281"/>
                </a:cubicBezTo>
                <a:lnTo>
                  <a:pt x="1003173" y="231070"/>
                </a:lnTo>
                <a:cubicBezTo>
                  <a:pt x="1006739" y="226078"/>
                  <a:pt x="1011731" y="223225"/>
                  <a:pt x="1017080" y="222512"/>
                </a:cubicBezTo>
                <a:close/>
                <a:moveTo>
                  <a:pt x="623759" y="149768"/>
                </a:moveTo>
                <a:cubicBezTo>
                  <a:pt x="635170" y="149768"/>
                  <a:pt x="645155" y="159753"/>
                  <a:pt x="645155" y="171163"/>
                </a:cubicBezTo>
                <a:lnTo>
                  <a:pt x="645155" y="285273"/>
                </a:lnTo>
                <a:cubicBezTo>
                  <a:pt x="645155" y="296684"/>
                  <a:pt x="635170" y="306668"/>
                  <a:pt x="623759" y="306668"/>
                </a:cubicBezTo>
                <a:cubicBezTo>
                  <a:pt x="612349" y="306668"/>
                  <a:pt x="602364" y="296684"/>
                  <a:pt x="602364" y="285273"/>
                </a:cubicBezTo>
                <a:lnTo>
                  <a:pt x="602364" y="171163"/>
                </a:lnTo>
                <a:cubicBezTo>
                  <a:pt x="602364" y="159753"/>
                  <a:pt x="612349" y="149768"/>
                  <a:pt x="623759" y="149768"/>
                </a:cubicBezTo>
                <a:close/>
                <a:moveTo>
                  <a:pt x="401247" y="114109"/>
                </a:moveTo>
                <a:cubicBezTo>
                  <a:pt x="412658" y="111256"/>
                  <a:pt x="424069" y="118388"/>
                  <a:pt x="426922" y="129799"/>
                </a:cubicBezTo>
                <a:cubicBezTo>
                  <a:pt x="426922" y="129799"/>
                  <a:pt x="426922" y="129799"/>
                  <a:pt x="426922" y="131225"/>
                </a:cubicBezTo>
                <a:lnTo>
                  <a:pt x="438333" y="186854"/>
                </a:lnTo>
                <a:cubicBezTo>
                  <a:pt x="441185" y="198265"/>
                  <a:pt x="434053" y="209675"/>
                  <a:pt x="422643" y="212528"/>
                </a:cubicBezTo>
                <a:cubicBezTo>
                  <a:pt x="421216" y="212528"/>
                  <a:pt x="419790" y="212528"/>
                  <a:pt x="418363" y="212528"/>
                </a:cubicBezTo>
                <a:cubicBezTo>
                  <a:pt x="408379" y="212528"/>
                  <a:pt x="399821" y="205396"/>
                  <a:pt x="396968" y="195412"/>
                </a:cubicBezTo>
                <a:lnTo>
                  <a:pt x="385557" y="139784"/>
                </a:lnTo>
                <a:cubicBezTo>
                  <a:pt x="382704" y="128373"/>
                  <a:pt x="389836" y="116962"/>
                  <a:pt x="401247" y="114109"/>
                </a:cubicBezTo>
                <a:close/>
                <a:moveTo>
                  <a:pt x="847698" y="112683"/>
                </a:moveTo>
                <a:cubicBezTo>
                  <a:pt x="859109" y="115536"/>
                  <a:pt x="866241" y="125520"/>
                  <a:pt x="864815" y="138357"/>
                </a:cubicBezTo>
                <a:cubicBezTo>
                  <a:pt x="864815" y="138357"/>
                  <a:pt x="864815" y="138357"/>
                  <a:pt x="864815" y="139784"/>
                </a:cubicBezTo>
                <a:lnTo>
                  <a:pt x="846272" y="223939"/>
                </a:lnTo>
                <a:cubicBezTo>
                  <a:pt x="841993" y="232497"/>
                  <a:pt x="833435" y="239629"/>
                  <a:pt x="823450" y="239629"/>
                </a:cubicBezTo>
                <a:cubicBezTo>
                  <a:pt x="822024" y="239629"/>
                  <a:pt x="820597" y="239629"/>
                  <a:pt x="819171" y="239629"/>
                </a:cubicBezTo>
                <a:cubicBezTo>
                  <a:pt x="807760" y="236777"/>
                  <a:pt x="800628" y="225366"/>
                  <a:pt x="803481" y="213955"/>
                </a:cubicBezTo>
                <a:lnTo>
                  <a:pt x="822024" y="129799"/>
                </a:lnTo>
                <a:cubicBezTo>
                  <a:pt x="824876" y="118388"/>
                  <a:pt x="834861" y="111256"/>
                  <a:pt x="847698" y="112683"/>
                </a:cubicBezTo>
                <a:close/>
                <a:moveTo>
                  <a:pt x="221524" y="28527"/>
                </a:moveTo>
                <a:cubicBezTo>
                  <a:pt x="230082" y="59907"/>
                  <a:pt x="252904" y="85582"/>
                  <a:pt x="281432" y="99845"/>
                </a:cubicBezTo>
                <a:cubicBezTo>
                  <a:pt x="251478" y="114109"/>
                  <a:pt x="230082" y="139783"/>
                  <a:pt x="221524" y="171163"/>
                </a:cubicBezTo>
                <a:cubicBezTo>
                  <a:pt x="212966" y="139783"/>
                  <a:pt x="190144" y="114109"/>
                  <a:pt x="161617" y="99845"/>
                </a:cubicBezTo>
                <a:cubicBezTo>
                  <a:pt x="190144" y="85582"/>
                  <a:pt x="212966" y="59907"/>
                  <a:pt x="221524" y="28527"/>
                </a:cubicBezTo>
                <a:close/>
                <a:moveTo>
                  <a:pt x="623759" y="7132"/>
                </a:moveTo>
                <a:cubicBezTo>
                  <a:pt x="635170" y="7132"/>
                  <a:pt x="645155" y="17117"/>
                  <a:pt x="645155" y="28527"/>
                </a:cubicBezTo>
                <a:lnTo>
                  <a:pt x="645155" y="85582"/>
                </a:lnTo>
                <a:cubicBezTo>
                  <a:pt x="645155" y="96993"/>
                  <a:pt x="635170" y="106978"/>
                  <a:pt x="623759" y="106978"/>
                </a:cubicBezTo>
                <a:cubicBezTo>
                  <a:pt x="612349" y="106978"/>
                  <a:pt x="602364" y="96993"/>
                  <a:pt x="602364" y="85582"/>
                </a:cubicBezTo>
                <a:lnTo>
                  <a:pt x="602364" y="28527"/>
                </a:lnTo>
                <a:cubicBezTo>
                  <a:pt x="602364" y="17117"/>
                  <a:pt x="612349" y="7132"/>
                  <a:pt x="623759" y="7132"/>
                </a:cubicBezTo>
                <a:close/>
                <a:moveTo>
                  <a:pt x="993188" y="0"/>
                </a:moveTo>
                <a:cubicBezTo>
                  <a:pt x="1003172" y="37085"/>
                  <a:pt x="1030273" y="68466"/>
                  <a:pt x="1065932" y="85582"/>
                </a:cubicBezTo>
                <a:cubicBezTo>
                  <a:pt x="1030273" y="102698"/>
                  <a:pt x="1004598" y="134078"/>
                  <a:pt x="993188" y="171164"/>
                </a:cubicBezTo>
                <a:cubicBezTo>
                  <a:pt x="983203" y="134078"/>
                  <a:pt x="956102" y="102698"/>
                  <a:pt x="920443" y="85582"/>
                </a:cubicBezTo>
                <a:cubicBezTo>
                  <a:pt x="956102" y="68466"/>
                  <a:pt x="983203" y="37085"/>
                  <a:pt x="993188" y="0"/>
                </a:cubicBezTo>
                <a:close/>
              </a:path>
            </a:pathLst>
          </a:custGeom>
          <a:solidFill>
            <a:srgbClr val="4D136A"/>
          </a:solidFill>
          <a:ln w="14188"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B43CAD32-972D-4B3A-B958-867416DD72E6}"/>
              </a:ext>
            </a:extLst>
          </p:cNvPr>
          <p:cNvSpPr/>
          <p:nvPr/>
        </p:nvSpPr>
        <p:spPr>
          <a:xfrm>
            <a:off x="951078" y="3662372"/>
            <a:ext cx="1541288" cy="800006"/>
          </a:xfrm>
          <a:custGeom>
            <a:avLst/>
            <a:gdLst/>
            <a:ahLst/>
            <a:cxnLst/>
            <a:rect l="l" t="t" r="r" b="b"/>
            <a:pathLst>
              <a:path w="1299200" h="674349">
                <a:moveTo>
                  <a:pt x="1020644" y="482871"/>
                </a:moveTo>
                <a:cubicBezTo>
                  <a:pt x="1014908" y="490099"/>
                  <a:pt x="1009401" y="497441"/>
                  <a:pt x="1004124" y="504898"/>
                </a:cubicBezTo>
                <a:cubicBezTo>
                  <a:pt x="1026724" y="521762"/>
                  <a:pt x="1053053" y="530194"/>
                  <a:pt x="1083110" y="530194"/>
                </a:cubicBezTo>
                <a:cubicBezTo>
                  <a:pt x="1113282" y="530194"/>
                  <a:pt x="1139610" y="521762"/>
                  <a:pt x="1162096" y="504898"/>
                </a:cubicBezTo>
                <a:cubicBezTo>
                  <a:pt x="1156818" y="497441"/>
                  <a:pt x="1151312" y="490099"/>
                  <a:pt x="1145576" y="482871"/>
                </a:cubicBezTo>
                <a:cubicBezTo>
                  <a:pt x="1140069" y="487001"/>
                  <a:pt x="1131408" y="491131"/>
                  <a:pt x="1119591" y="495261"/>
                </a:cubicBezTo>
                <a:cubicBezTo>
                  <a:pt x="1105710" y="500194"/>
                  <a:pt x="1093549" y="502661"/>
                  <a:pt x="1083110" y="502661"/>
                </a:cubicBezTo>
                <a:cubicBezTo>
                  <a:pt x="1072555" y="502661"/>
                  <a:pt x="1060854" y="500424"/>
                  <a:pt x="1048005" y="495950"/>
                </a:cubicBezTo>
                <a:cubicBezTo>
                  <a:pt x="1036648" y="492049"/>
                  <a:pt x="1027527" y="487690"/>
                  <a:pt x="1020644" y="482871"/>
                </a:cubicBezTo>
                <a:close/>
                <a:moveTo>
                  <a:pt x="1020644" y="429526"/>
                </a:moveTo>
                <a:cubicBezTo>
                  <a:pt x="1014908" y="436753"/>
                  <a:pt x="1009401" y="444095"/>
                  <a:pt x="1004124" y="451552"/>
                </a:cubicBezTo>
                <a:cubicBezTo>
                  <a:pt x="1026724" y="468416"/>
                  <a:pt x="1053053" y="476848"/>
                  <a:pt x="1083110" y="476848"/>
                </a:cubicBezTo>
                <a:cubicBezTo>
                  <a:pt x="1113282" y="476848"/>
                  <a:pt x="1139610" y="468416"/>
                  <a:pt x="1162096" y="451552"/>
                </a:cubicBezTo>
                <a:cubicBezTo>
                  <a:pt x="1156818" y="444095"/>
                  <a:pt x="1151312" y="436753"/>
                  <a:pt x="1145576" y="429526"/>
                </a:cubicBezTo>
                <a:cubicBezTo>
                  <a:pt x="1140069" y="433656"/>
                  <a:pt x="1131408" y="437786"/>
                  <a:pt x="1119591" y="441916"/>
                </a:cubicBezTo>
                <a:cubicBezTo>
                  <a:pt x="1105710" y="446849"/>
                  <a:pt x="1093549" y="449315"/>
                  <a:pt x="1083110" y="449315"/>
                </a:cubicBezTo>
                <a:cubicBezTo>
                  <a:pt x="1072555" y="449315"/>
                  <a:pt x="1060854" y="447078"/>
                  <a:pt x="1048005" y="442604"/>
                </a:cubicBezTo>
                <a:cubicBezTo>
                  <a:pt x="1036648" y="438703"/>
                  <a:pt x="1027527" y="434344"/>
                  <a:pt x="1020644" y="429526"/>
                </a:cubicBezTo>
                <a:close/>
                <a:moveTo>
                  <a:pt x="792044" y="429526"/>
                </a:moveTo>
                <a:cubicBezTo>
                  <a:pt x="786308" y="436753"/>
                  <a:pt x="780801" y="444095"/>
                  <a:pt x="775524" y="451552"/>
                </a:cubicBezTo>
                <a:cubicBezTo>
                  <a:pt x="798124" y="468416"/>
                  <a:pt x="824453" y="476848"/>
                  <a:pt x="854510" y="476848"/>
                </a:cubicBezTo>
                <a:cubicBezTo>
                  <a:pt x="884682" y="476848"/>
                  <a:pt x="911010" y="468416"/>
                  <a:pt x="933496" y="451552"/>
                </a:cubicBezTo>
                <a:cubicBezTo>
                  <a:pt x="928218" y="444095"/>
                  <a:pt x="922712" y="436753"/>
                  <a:pt x="916976" y="429526"/>
                </a:cubicBezTo>
                <a:cubicBezTo>
                  <a:pt x="911469" y="433656"/>
                  <a:pt x="902808" y="437786"/>
                  <a:pt x="890991" y="441916"/>
                </a:cubicBezTo>
                <a:cubicBezTo>
                  <a:pt x="877110" y="446849"/>
                  <a:pt x="864949" y="449315"/>
                  <a:pt x="854510" y="449315"/>
                </a:cubicBezTo>
                <a:cubicBezTo>
                  <a:pt x="843955" y="449315"/>
                  <a:pt x="832254" y="447078"/>
                  <a:pt x="819405" y="442604"/>
                </a:cubicBezTo>
                <a:cubicBezTo>
                  <a:pt x="808048" y="438703"/>
                  <a:pt x="798927" y="434344"/>
                  <a:pt x="792044" y="429526"/>
                </a:cubicBezTo>
                <a:close/>
                <a:moveTo>
                  <a:pt x="775612" y="299775"/>
                </a:moveTo>
                <a:lnTo>
                  <a:pt x="831711" y="299775"/>
                </a:lnTo>
                <a:lnTo>
                  <a:pt x="831711" y="349679"/>
                </a:lnTo>
                <a:cubicBezTo>
                  <a:pt x="831711" y="370100"/>
                  <a:pt x="826950" y="380310"/>
                  <a:pt x="817428" y="380310"/>
                </a:cubicBezTo>
                <a:cubicBezTo>
                  <a:pt x="804809" y="380310"/>
                  <a:pt x="790354" y="371878"/>
                  <a:pt x="774064" y="355014"/>
                </a:cubicBezTo>
                <a:cubicBezTo>
                  <a:pt x="757773" y="338150"/>
                  <a:pt x="749628" y="323236"/>
                  <a:pt x="749628" y="310273"/>
                </a:cubicBezTo>
                <a:cubicBezTo>
                  <a:pt x="749628" y="305110"/>
                  <a:pt x="752783" y="301898"/>
                  <a:pt x="759092" y="300636"/>
                </a:cubicBezTo>
                <a:cubicBezTo>
                  <a:pt x="761502" y="300062"/>
                  <a:pt x="767008" y="299775"/>
                  <a:pt x="775612" y="299775"/>
                </a:cubicBezTo>
                <a:close/>
                <a:moveTo>
                  <a:pt x="1036917" y="298227"/>
                </a:moveTo>
                <a:lnTo>
                  <a:pt x="1139823" y="298227"/>
                </a:lnTo>
                <a:lnTo>
                  <a:pt x="1139823" y="335741"/>
                </a:lnTo>
                <a:cubicBezTo>
                  <a:pt x="1139823" y="366027"/>
                  <a:pt x="1129498" y="381171"/>
                  <a:pt x="1108848" y="381171"/>
                </a:cubicBezTo>
                <a:cubicBezTo>
                  <a:pt x="1089460" y="381171"/>
                  <a:pt x="1068752" y="372566"/>
                  <a:pt x="1046726" y="355358"/>
                </a:cubicBezTo>
                <a:cubicBezTo>
                  <a:pt x="1026191" y="339297"/>
                  <a:pt x="1015923" y="325932"/>
                  <a:pt x="1015923" y="315263"/>
                </a:cubicBezTo>
                <a:cubicBezTo>
                  <a:pt x="1015923" y="309756"/>
                  <a:pt x="1016612" y="306028"/>
                  <a:pt x="1017988" y="304078"/>
                </a:cubicBezTo>
                <a:cubicBezTo>
                  <a:pt x="1020856" y="300177"/>
                  <a:pt x="1027166" y="298227"/>
                  <a:pt x="1036917" y="298227"/>
                </a:cubicBezTo>
                <a:close/>
                <a:moveTo>
                  <a:pt x="510159" y="92932"/>
                </a:moveTo>
                <a:cubicBezTo>
                  <a:pt x="484920" y="92932"/>
                  <a:pt x="465130" y="103315"/>
                  <a:pt x="450790" y="124079"/>
                </a:cubicBezTo>
                <a:cubicBezTo>
                  <a:pt x="440351" y="140370"/>
                  <a:pt x="435131" y="159184"/>
                  <a:pt x="435131" y="180522"/>
                </a:cubicBezTo>
                <a:lnTo>
                  <a:pt x="410667" y="180522"/>
                </a:lnTo>
                <a:lnTo>
                  <a:pt x="396240" y="180522"/>
                </a:lnTo>
                <a:lnTo>
                  <a:pt x="320310" y="180522"/>
                </a:lnTo>
                <a:lnTo>
                  <a:pt x="310515" y="180522"/>
                </a:lnTo>
                <a:lnTo>
                  <a:pt x="91440" y="180522"/>
                </a:lnTo>
                <a:lnTo>
                  <a:pt x="91440" y="205302"/>
                </a:lnTo>
                <a:lnTo>
                  <a:pt x="253198" y="205302"/>
                </a:lnTo>
                <a:lnTo>
                  <a:pt x="253198" y="236277"/>
                </a:lnTo>
                <a:lnTo>
                  <a:pt x="177309" y="236277"/>
                </a:lnTo>
                <a:cubicBezTo>
                  <a:pt x="132912" y="236277"/>
                  <a:pt x="110713" y="254002"/>
                  <a:pt x="110713" y="289451"/>
                </a:cubicBezTo>
                <a:cubicBezTo>
                  <a:pt x="110713" y="304594"/>
                  <a:pt x="117080" y="316984"/>
                  <a:pt x="129815" y="326620"/>
                </a:cubicBezTo>
                <a:cubicBezTo>
                  <a:pt x="140713" y="334995"/>
                  <a:pt x="153849" y="339813"/>
                  <a:pt x="169221" y="341075"/>
                </a:cubicBezTo>
                <a:cubicBezTo>
                  <a:pt x="168763" y="343140"/>
                  <a:pt x="168533" y="347098"/>
                  <a:pt x="168533" y="352949"/>
                </a:cubicBezTo>
                <a:cubicBezTo>
                  <a:pt x="168533" y="374517"/>
                  <a:pt x="183504" y="389889"/>
                  <a:pt x="213447" y="399067"/>
                </a:cubicBezTo>
                <a:cubicBezTo>
                  <a:pt x="232261" y="404803"/>
                  <a:pt x="254689" y="407671"/>
                  <a:pt x="280731" y="407671"/>
                </a:cubicBezTo>
                <a:lnTo>
                  <a:pt x="280731" y="380138"/>
                </a:lnTo>
                <a:cubicBezTo>
                  <a:pt x="263752" y="380138"/>
                  <a:pt x="248093" y="378819"/>
                  <a:pt x="233752" y="376180"/>
                </a:cubicBezTo>
                <a:cubicBezTo>
                  <a:pt x="208858" y="371706"/>
                  <a:pt x="196410" y="364020"/>
                  <a:pt x="196410" y="353121"/>
                </a:cubicBezTo>
                <a:cubicBezTo>
                  <a:pt x="196755" y="347844"/>
                  <a:pt x="197099" y="343829"/>
                  <a:pt x="197443" y="341075"/>
                </a:cubicBezTo>
                <a:lnTo>
                  <a:pt x="280731" y="341075"/>
                </a:lnTo>
                <a:lnTo>
                  <a:pt x="280731" y="314230"/>
                </a:lnTo>
                <a:lnTo>
                  <a:pt x="184193" y="314230"/>
                </a:lnTo>
                <a:cubicBezTo>
                  <a:pt x="153562" y="314230"/>
                  <a:pt x="138247" y="306257"/>
                  <a:pt x="138247" y="290311"/>
                </a:cubicBezTo>
                <a:cubicBezTo>
                  <a:pt x="138247" y="273906"/>
                  <a:pt x="149317" y="265703"/>
                  <a:pt x="171459" y="265703"/>
                </a:cubicBezTo>
                <a:lnTo>
                  <a:pt x="280731" y="265703"/>
                </a:lnTo>
                <a:lnTo>
                  <a:pt x="280731" y="205302"/>
                </a:lnTo>
                <a:lnTo>
                  <a:pt x="310515" y="205302"/>
                </a:lnTo>
                <a:lnTo>
                  <a:pt x="320310" y="205302"/>
                </a:lnTo>
                <a:lnTo>
                  <a:pt x="330477" y="205302"/>
                </a:lnTo>
                <a:lnTo>
                  <a:pt x="330477" y="302701"/>
                </a:lnTo>
                <a:lnTo>
                  <a:pt x="359731" y="302701"/>
                </a:lnTo>
                <a:lnTo>
                  <a:pt x="359731" y="205302"/>
                </a:lnTo>
                <a:lnTo>
                  <a:pt x="396240" y="205302"/>
                </a:lnTo>
                <a:lnTo>
                  <a:pt x="410667" y="205302"/>
                </a:lnTo>
                <a:lnTo>
                  <a:pt x="435131" y="205302"/>
                </a:lnTo>
                <a:lnTo>
                  <a:pt x="435131" y="407671"/>
                </a:lnTo>
                <a:lnTo>
                  <a:pt x="464385" y="407671"/>
                </a:lnTo>
                <a:lnTo>
                  <a:pt x="464385" y="205302"/>
                </a:lnTo>
                <a:lnTo>
                  <a:pt x="481965" y="205302"/>
                </a:lnTo>
                <a:lnTo>
                  <a:pt x="496392" y="205302"/>
                </a:lnTo>
                <a:lnTo>
                  <a:pt x="654048" y="205302"/>
                </a:lnTo>
                <a:lnTo>
                  <a:pt x="654048" y="335741"/>
                </a:lnTo>
                <a:cubicBezTo>
                  <a:pt x="654048" y="366027"/>
                  <a:pt x="643723" y="381171"/>
                  <a:pt x="623073" y="381171"/>
                </a:cubicBezTo>
                <a:cubicBezTo>
                  <a:pt x="603685" y="381171"/>
                  <a:pt x="582978" y="372566"/>
                  <a:pt x="560951" y="355358"/>
                </a:cubicBezTo>
                <a:cubicBezTo>
                  <a:pt x="540416" y="339297"/>
                  <a:pt x="530148" y="325932"/>
                  <a:pt x="530148" y="315263"/>
                </a:cubicBezTo>
                <a:cubicBezTo>
                  <a:pt x="530148" y="309756"/>
                  <a:pt x="530837" y="306028"/>
                  <a:pt x="532213" y="304078"/>
                </a:cubicBezTo>
                <a:cubicBezTo>
                  <a:pt x="535081" y="300177"/>
                  <a:pt x="541391" y="298227"/>
                  <a:pt x="551142" y="298227"/>
                </a:cubicBezTo>
                <a:lnTo>
                  <a:pt x="606725" y="298227"/>
                </a:lnTo>
                <a:lnTo>
                  <a:pt x="606725" y="270866"/>
                </a:lnTo>
                <a:lnTo>
                  <a:pt x="534794" y="270866"/>
                </a:lnTo>
                <a:cubicBezTo>
                  <a:pt x="524699" y="270866"/>
                  <a:pt x="516439" y="273619"/>
                  <a:pt x="510015" y="279126"/>
                </a:cubicBezTo>
                <a:cubicBezTo>
                  <a:pt x="501755" y="286238"/>
                  <a:pt x="497625" y="297137"/>
                  <a:pt x="497625" y="311821"/>
                </a:cubicBezTo>
                <a:cubicBezTo>
                  <a:pt x="497625" y="332012"/>
                  <a:pt x="511621" y="353121"/>
                  <a:pt x="539613" y="375148"/>
                </a:cubicBezTo>
                <a:cubicBezTo>
                  <a:pt x="567949" y="397518"/>
                  <a:pt x="595769" y="408704"/>
                  <a:pt x="623073" y="408704"/>
                </a:cubicBezTo>
                <a:cubicBezTo>
                  <a:pt x="662078" y="408704"/>
                  <a:pt x="681581" y="385587"/>
                  <a:pt x="681581" y="339354"/>
                </a:cubicBezTo>
                <a:lnTo>
                  <a:pt x="681581" y="205302"/>
                </a:lnTo>
                <a:lnTo>
                  <a:pt x="710565" y="205302"/>
                </a:lnTo>
                <a:lnTo>
                  <a:pt x="721160" y="205302"/>
                </a:lnTo>
                <a:lnTo>
                  <a:pt x="831711" y="205302"/>
                </a:lnTo>
                <a:lnTo>
                  <a:pt x="831711" y="272242"/>
                </a:lnTo>
                <a:lnTo>
                  <a:pt x="768729" y="272242"/>
                </a:lnTo>
                <a:cubicBezTo>
                  <a:pt x="754848" y="272242"/>
                  <a:pt x="744924" y="273676"/>
                  <a:pt x="738959" y="276544"/>
                </a:cubicBezTo>
                <a:cubicBezTo>
                  <a:pt x="727831" y="282051"/>
                  <a:pt x="722267" y="293294"/>
                  <a:pt x="722267" y="310273"/>
                </a:cubicBezTo>
                <a:cubicBezTo>
                  <a:pt x="722267" y="328399"/>
                  <a:pt x="732936" y="348934"/>
                  <a:pt x="754274" y="371878"/>
                </a:cubicBezTo>
                <a:cubicBezTo>
                  <a:pt x="776415" y="395740"/>
                  <a:pt x="797467" y="407671"/>
                  <a:pt x="817428" y="407671"/>
                </a:cubicBezTo>
                <a:cubicBezTo>
                  <a:pt x="845306" y="407671"/>
                  <a:pt x="859244" y="388914"/>
                  <a:pt x="859244" y="351400"/>
                </a:cubicBezTo>
                <a:lnTo>
                  <a:pt x="859244" y="205302"/>
                </a:lnTo>
                <a:lnTo>
                  <a:pt x="909492" y="205302"/>
                </a:lnTo>
                <a:lnTo>
                  <a:pt x="909492" y="407671"/>
                </a:lnTo>
                <a:lnTo>
                  <a:pt x="937026" y="407671"/>
                </a:lnTo>
                <a:lnTo>
                  <a:pt x="937026" y="205302"/>
                </a:lnTo>
                <a:lnTo>
                  <a:pt x="967740" y="205302"/>
                </a:lnTo>
                <a:lnTo>
                  <a:pt x="976605" y="205302"/>
                </a:lnTo>
                <a:lnTo>
                  <a:pt x="1139823" y="205302"/>
                </a:lnTo>
                <a:lnTo>
                  <a:pt x="1139823" y="270866"/>
                </a:lnTo>
                <a:lnTo>
                  <a:pt x="1020569" y="270866"/>
                </a:lnTo>
                <a:cubicBezTo>
                  <a:pt x="1010474" y="270866"/>
                  <a:pt x="1002214" y="273619"/>
                  <a:pt x="995790" y="279126"/>
                </a:cubicBezTo>
                <a:cubicBezTo>
                  <a:pt x="987530" y="286238"/>
                  <a:pt x="983400" y="297137"/>
                  <a:pt x="983400" y="311821"/>
                </a:cubicBezTo>
                <a:cubicBezTo>
                  <a:pt x="983400" y="332012"/>
                  <a:pt x="997396" y="353121"/>
                  <a:pt x="1025388" y="375148"/>
                </a:cubicBezTo>
                <a:cubicBezTo>
                  <a:pt x="1053724" y="397518"/>
                  <a:pt x="1081544" y="408704"/>
                  <a:pt x="1108848" y="408704"/>
                </a:cubicBezTo>
                <a:cubicBezTo>
                  <a:pt x="1147853" y="408704"/>
                  <a:pt x="1167356" y="385587"/>
                  <a:pt x="1167356" y="339354"/>
                </a:cubicBezTo>
                <a:lnTo>
                  <a:pt x="1167356" y="205302"/>
                </a:lnTo>
                <a:lnTo>
                  <a:pt x="1206935" y="205302"/>
                </a:lnTo>
                <a:lnTo>
                  <a:pt x="1206935" y="180522"/>
                </a:lnTo>
                <a:lnTo>
                  <a:pt x="976605" y="180522"/>
                </a:lnTo>
                <a:lnTo>
                  <a:pt x="967740" y="180522"/>
                </a:lnTo>
                <a:lnTo>
                  <a:pt x="721160" y="180522"/>
                </a:lnTo>
                <a:lnTo>
                  <a:pt x="710565" y="180522"/>
                </a:lnTo>
                <a:lnTo>
                  <a:pt x="496392" y="180522"/>
                </a:lnTo>
                <a:lnTo>
                  <a:pt x="481965" y="180522"/>
                </a:lnTo>
                <a:lnTo>
                  <a:pt x="464385" y="180522"/>
                </a:lnTo>
                <a:cubicBezTo>
                  <a:pt x="464385" y="166526"/>
                  <a:pt x="467540" y="153907"/>
                  <a:pt x="473849" y="142664"/>
                </a:cubicBezTo>
                <a:cubicBezTo>
                  <a:pt x="482224" y="127865"/>
                  <a:pt x="494327" y="120466"/>
                  <a:pt x="510159" y="120466"/>
                </a:cubicBezTo>
                <a:cubicBezTo>
                  <a:pt x="518533" y="120466"/>
                  <a:pt x="526220" y="123161"/>
                  <a:pt x="533218" y="128553"/>
                </a:cubicBezTo>
                <a:cubicBezTo>
                  <a:pt x="540789" y="134519"/>
                  <a:pt x="545264" y="142263"/>
                  <a:pt x="546640" y="151785"/>
                </a:cubicBezTo>
                <a:lnTo>
                  <a:pt x="574173" y="151785"/>
                </a:lnTo>
                <a:cubicBezTo>
                  <a:pt x="573370" y="136641"/>
                  <a:pt x="566516" y="123047"/>
                  <a:pt x="553610" y="111001"/>
                </a:cubicBezTo>
                <a:cubicBezTo>
                  <a:pt x="540703" y="98955"/>
                  <a:pt x="526220" y="92932"/>
                  <a:pt x="510159" y="92932"/>
                </a:cubicBezTo>
                <a:close/>
                <a:moveTo>
                  <a:pt x="99905" y="0"/>
                </a:moveTo>
                <a:lnTo>
                  <a:pt x="216533" y="0"/>
                </a:lnTo>
                <a:lnTo>
                  <a:pt x="541333" y="0"/>
                </a:lnTo>
                <a:lnTo>
                  <a:pt x="1199295" y="0"/>
                </a:lnTo>
                <a:cubicBezTo>
                  <a:pt x="1254471" y="0"/>
                  <a:pt x="1299200" y="44729"/>
                  <a:pt x="1299200" y="99905"/>
                </a:cubicBezTo>
                <a:lnTo>
                  <a:pt x="1299200" y="349662"/>
                </a:lnTo>
                <a:lnTo>
                  <a:pt x="1299200" y="499516"/>
                </a:lnTo>
                <a:cubicBezTo>
                  <a:pt x="1299200" y="554692"/>
                  <a:pt x="1254471" y="599421"/>
                  <a:pt x="1199295" y="599421"/>
                </a:cubicBezTo>
                <a:lnTo>
                  <a:pt x="541333" y="599421"/>
                </a:lnTo>
                <a:lnTo>
                  <a:pt x="165583" y="674349"/>
                </a:lnTo>
                <a:lnTo>
                  <a:pt x="216533" y="599421"/>
                </a:lnTo>
                <a:lnTo>
                  <a:pt x="99905" y="599421"/>
                </a:lnTo>
                <a:cubicBezTo>
                  <a:pt x="44729" y="599421"/>
                  <a:pt x="0" y="554692"/>
                  <a:pt x="0" y="499516"/>
                </a:cubicBezTo>
                <a:lnTo>
                  <a:pt x="0" y="349662"/>
                </a:lnTo>
                <a:lnTo>
                  <a:pt x="0" y="99905"/>
                </a:lnTo>
                <a:cubicBezTo>
                  <a:pt x="0" y="44729"/>
                  <a:pt x="44729" y="0"/>
                  <a:pt x="99905" y="0"/>
                </a:cubicBezTo>
                <a:close/>
              </a:path>
            </a:pathLst>
          </a:custGeom>
          <a:solidFill>
            <a:srgbClr val="4D13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88" name="Freeform: Shape 87">
            <a:extLst>
              <a:ext uri="{FF2B5EF4-FFF2-40B4-BE49-F238E27FC236}">
                <a16:creationId xmlns:a16="http://schemas.microsoft.com/office/drawing/2014/main" id="{21DB2342-EAE5-421E-A19E-79B8FEE4A885}"/>
              </a:ext>
            </a:extLst>
          </p:cNvPr>
          <p:cNvSpPr/>
          <p:nvPr/>
        </p:nvSpPr>
        <p:spPr>
          <a:xfrm>
            <a:off x="1260481" y="5307585"/>
            <a:ext cx="941510" cy="1254666"/>
          </a:xfrm>
          <a:custGeom>
            <a:avLst/>
            <a:gdLst>
              <a:gd name="connsiteX0" fmla="*/ 586171 w 1266988"/>
              <a:gd name="connsiteY0" fmla="*/ 1568352 h 1688400"/>
              <a:gd name="connsiteX1" fmla="*/ 622842 w 1266988"/>
              <a:gd name="connsiteY1" fmla="*/ 1602251 h 1688400"/>
              <a:gd name="connsiteX2" fmla="*/ 659507 w 1266988"/>
              <a:gd name="connsiteY2" fmla="*/ 1568352 h 1688400"/>
              <a:gd name="connsiteX3" fmla="*/ 572299 w 1266988"/>
              <a:gd name="connsiteY3" fmla="*/ 1511008 h 1688400"/>
              <a:gd name="connsiteX4" fmla="*/ 555372 w 1266988"/>
              <a:gd name="connsiteY4" fmla="*/ 1527934 h 1688400"/>
              <a:gd name="connsiteX5" fmla="*/ 572299 w 1266988"/>
              <a:gd name="connsiteY5" fmla="*/ 1544860 h 1688400"/>
              <a:gd name="connsiteX6" fmla="*/ 673379 w 1266988"/>
              <a:gd name="connsiteY6" fmla="*/ 1544860 h 1688400"/>
              <a:gd name="connsiteX7" fmla="*/ 690305 w 1266988"/>
              <a:gd name="connsiteY7" fmla="*/ 1527934 h 1688400"/>
              <a:gd name="connsiteX8" fmla="*/ 673379 w 1266988"/>
              <a:gd name="connsiteY8" fmla="*/ 1511008 h 1688400"/>
              <a:gd name="connsiteX9" fmla="*/ 484857 w 1266988"/>
              <a:gd name="connsiteY9" fmla="*/ 1442264 h 1688400"/>
              <a:gd name="connsiteX10" fmla="*/ 484568 w 1266988"/>
              <a:gd name="connsiteY10" fmla="*/ 1442553 h 1688400"/>
              <a:gd name="connsiteX11" fmla="*/ 484592 w 1266988"/>
              <a:gd name="connsiteY11" fmla="*/ 1442553 h 1688400"/>
              <a:gd name="connsiteX12" fmla="*/ 455521 w 1266988"/>
              <a:gd name="connsiteY12" fmla="*/ 1471624 h 1688400"/>
              <a:gd name="connsiteX13" fmla="*/ 454821 w 1266988"/>
              <a:gd name="connsiteY13" fmla="*/ 1488221 h 1688400"/>
              <a:gd name="connsiteX14" fmla="*/ 471417 w 1266988"/>
              <a:gd name="connsiteY14" fmla="*/ 1488922 h 1688400"/>
              <a:gd name="connsiteX15" fmla="*/ 472106 w 1266988"/>
              <a:gd name="connsiteY15" fmla="*/ 1488233 h 1688400"/>
              <a:gd name="connsiteX16" fmla="*/ 501178 w 1266988"/>
              <a:gd name="connsiteY16" fmla="*/ 1459161 h 1688400"/>
              <a:gd name="connsiteX17" fmla="*/ 501466 w 1266988"/>
              <a:gd name="connsiteY17" fmla="*/ 1442553 h 1688400"/>
              <a:gd name="connsiteX18" fmla="*/ 484857 w 1266988"/>
              <a:gd name="connsiteY18" fmla="*/ 1442264 h 1688400"/>
              <a:gd name="connsiteX19" fmla="*/ 746952 w 1266988"/>
              <a:gd name="connsiteY19" fmla="*/ 1439723 h 1688400"/>
              <a:gd name="connsiteX20" fmla="*/ 746349 w 1266988"/>
              <a:gd name="connsiteY20" fmla="*/ 1456324 h 1688400"/>
              <a:gd name="connsiteX21" fmla="*/ 746961 w 1266988"/>
              <a:gd name="connsiteY21" fmla="*/ 1456935 h 1688400"/>
              <a:gd name="connsiteX22" fmla="*/ 776027 w 1266988"/>
              <a:gd name="connsiteY22" fmla="*/ 1486001 h 1688400"/>
              <a:gd name="connsiteX23" fmla="*/ 792636 w 1266988"/>
              <a:gd name="connsiteY23" fmla="*/ 1485712 h 1688400"/>
              <a:gd name="connsiteX24" fmla="*/ 792636 w 1266988"/>
              <a:gd name="connsiteY24" fmla="*/ 1469392 h 1688400"/>
              <a:gd name="connsiteX25" fmla="*/ 763553 w 1266988"/>
              <a:gd name="connsiteY25" fmla="*/ 1440326 h 1688400"/>
              <a:gd name="connsiteX26" fmla="*/ 746952 w 1266988"/>
              <a:gd name="connsiteY26" fmla="*/ 1439723 h 1688400"/>
              <a:gd name="connsiteX27" fmla="*/ 400454 w 1266988"/>
              <a:gd name="connsiteY27" fmla="*/ 1315485 h 1688400"/>
              <a:gd name="connsiteX28" fmla="*/ 388708 w 1266988"/>
              <a:gd name="connsiteY28" fmla="*/ 1327231 h 1688400"/>
              <a:gd name="connsiteX29" fmla="*/ 400454 w 1266988"/>
              <a:gd name="connsiteY29" fmla="*/ 1338977 h 1688400"/>
              <a:gd name="connsiteX30" fmla="*/ 441565 w 1266988"/>
              <a:gd name="connsiteY30" fmla="*/ 1338977 h 1688400"/>
              <a:gd name="connsiteX31" fmla="*/ 453311 w 1266988"/>
              <a:gd name="connsiteY31" fmla="*/ 1327231 h 1688400"/>
              <a:gd name="connsiteX32" fmla="*/ 441565 w 1266988"/>
              <a:gd name="connsiteY32" fmla="*/ 1315485 h 1688400"/>
              <a:gd name="connsiteX33" fmla="*/ 804224 w 1266988"/>
              <a:gd name="connsiteY33" fmla="*/ 1315085 h 1688400"/>
              <a:gd name="connsiteX34" fmla="*/ 792477 w 1266988"/>
              <a:gd name="connsiteY34" fmla="*/ 1326831 h 1688400"/>
              <a:gd name="connsiteX35" fmla="*/ 804224 w 1266988"/>
              <a:gd name="connsiteY35" fmla="*/ 1338577 h 1688400"/>
              <a:gd name="connsiteX36" fmla="*/ 845334 w 1266988"/>
              <a:gd name="connsiteY36" fmla="*/ 1338577 h 1688400"/>
              <a:gd name="connsiteX37" fmla="*/ 857080 w 1266988"/>
              <a:gd name="connsiteY37" fmla="*/ 1326831 h 1688400"/>
              <a:gd name="connsiteX38" fmla="*/ 845334 w 1266988"/>
              <a:gd name="connsiteY38" fmla="*/ 1315085 h 1688400"/>
              <a:gd name="connsiteX39" fmla="*/ 622829 w 1266988"/>
              <a:gd name="connsiteY39" fmla="*/ 1216743 h 1688400"/>
              <a:gd name="connsiteX40" fmla="*/ 735650 w 1266988"/>
              <a:gd name="connsiteY40" fmla="*/ 1328159 h 1688400"/>
              <a:gd name="connsiteX41" fmla="*/ 735662 w 1266988"/>
              <a:gd name="connsiteY41" fmla="*/ 1332364 h 1688400"/>
              <a:gd name="connsiteX42" fmla="*/ 727580 w 1266988"/>
              <a:gd name="connsiteY42" fmla="*/ 1371866 h 1688400"/>
              <a:gd name="connsiteX43" fmla="*/ 708511 w 1266988"/>
              <a:gd name="connsiteY43" fmla="*/ 1402893 h 1688400"/>
              <a:gd name="connsiteX44" fmla="*/ 675511 w 1266988"/>
              <a:gd name="connsiteY44" fmla="*/ 1453659 h 1688400"/>
              <a:gd name="connsiteX45" fmla="*/ 570138 w 1266988"/>
              <a:gd name="connsiteY45" fmla="*/ 1453659 h 1688400"/>
              <a:gd name="connsiteX46" fmla="*/ 537136 w 1266988"/>
              <a:gd name="connsiteY46" fmla="*/ 1402893 h 1688400"/>
              <a:gd name="connsiteX47" fmla="*/ 518073 w 1266988"/>
              <a:gd name="connsiteY47" fmla="*/ 1371866 h 1688400"/>
              <a:gd name="connsiteX48" fmla="*/ 510004 w 1266988"/>
              <a:gd name="connsiteY48" fmla="*/ 1332376 h 1688400"/>
              <a:gd name="connsiteX49" fmla="*/ 510004 w 1266988"/>
              <a:gd name="connsiteY49" fmla="*/ 1328147 h 1688400"/>
              <a:gd name="connsiteX50" fmla="*/ 622829 w 1266988"/>
              <a:gd name="connsiteY50" fmla="*/ 1216743 h 1688400"/>
              <a:gd name="connsiteX51" fmla="*/ 622842 w 1266988"/>
              <a:gd name="connsiteY51" fmla="*/ 1182897 h 1688400"/>
              <a:gd name="connsiteX52" fmla="*/ 476158 w 1266988"/>
              <a:gd name="connsiteY52" fmla="*/ 1327877 h 1688400"/>
              <a:gd name="connsiteX53" fmla="*/ 476158 w 1266988"/>
              <a:gd name="connsiteY53" fmla="*/ 1332952 h 1688400"/>
              <a:gd name="connsiteX54" fmla="*/ 486371 w 1266988"/>
              <a:gd name="connsiteY54" fmla="*/ 1383723 h 1688400"/>
              <a:gd name="connsiteX55" fmla="*/ 511865 w 1266988"/>
              <a:gd name="connsiteY55" fmla="*/ 1425469 h 1688400"/>
              <a:gd name="connsiteX56" fmla="*/ 546222 w 1266988"/>
              <a:gd name="connsiteY56" fmla="*/ 1481263 h 1688400"/>
              <a:gd name="connsiteX57" fmla="*/ 556318 w 1266988"/>
              <a:gd name="connsiteY57" fmla="*/ 1487523 h 1688400"/>
              <a:gd name="connsiteX58" fmla="*/ 689347 w 1266988"/>
              <a:gd name="connsiteY58" fmla="*/ 1487523 h 1688400"/>
              <a:gd name="connsiteX59" fmla="*/ 699449 w 1266988"/>
              <a:gd name="connsiteY59" fmla="*/ 1481263 h 1688400"/>
              <a:gd name="connsiteX60" fmla="*/ 733800 w 1266988"/>
              <a:gd name="connsiteY60" fmla="*/ 1425469 h 1688400"/>
              <a:gd name="connsiteX61" fmla="*/ 759294 w 1266988"/>
              <a:gd name="connsiteY61" fmla="*/ 1383723 h 1688400"/>
              <a:gd name="connsiteX62" fmla="*/ 769508 w 1266988"/>
              <a:gd name="connsiteY62" fmla="*/ 1332952 h 1688400"/>
              <a:gd name="connsiteX63" fmla="*/ 769508 w 1266988"/>
              <a:gd name="connsiteY63" fmla="*/ 1327877 h 1688400"/>
              <a:gd name="connsiteX64" fmla="*/ 622842 w 1266988"/>
              <a:gd name="connsiteY64" fmla="*/ 1182897 h 1688400"/>
              <a:gd name="connsiteX65" fmla="*/ 791997 w 1266988"/>
              <a:gd name="connsiteY65" fmla="*/ 1168063 h 1688400"/>
              <a:gd name="connsiteX66" fmla="*/ 776011 w 1266988"/>
              <a:gd name="connsiteY66" fmla="*/ 1168072 h 1688400"/>
              <a:gd name="connsiteX67" fmla="*/ 746962 w 1266988"/>
              <a:gd name="connsiteY67" fmla="*/ 1197126 h 1688400"/>
              <a:gd name="connsiteX68" fmla="*/ 746964 w 1266988"/>
              <a:gd name="connsiteY68" fmla="*/ 1213737 h 1688400"/>
              <a:gd name="connsiteX69" fmla="*/ 755258 w 1266988"/>
              <a:gd name="connsiteY69" fmla="*/ 1217172 h 1688400"/>
              <a:gd name="connsiteX70" fmla="*/ 755248 w 1266988"/>
              <a:gd name="connsiteY70" fmla="*/ 1217176 h 1688400"/>
              <a:gd name="connsiteX71" fmla="*/ 755267 w 1266988"/>
              <a:gd name="connsiteY71" fmla="*/ 1217176 h 1688400"/>
              <a:gd name="connsiteX72" fmla="*/ 755258 w 1266988"/>
              <a:gd name="connsiteY72" fmla="*/ 1217172 h 1688400"/>
              <a:gd name="connsiteX73" fmla="*/ 763553 w 1266988"/>
              <a:gd name="connsiteY73" fmla="*/ 1213735 h 1688400"/>
              <a:gd name="connsiteX74" fmla="*/ 792619 w 1266988"/>
              <a:gd name="connsiteY74" fmla="*/ 1184663 h 1688400"/>
              <a:gd name="connsiteX75" fmla="*/ 791997 w 1266988"/>
              <a:gd name="connsiteY75" fmla="*/ 1168063 h 1688400"/>
              <a:gd name="connsiteX76" fmla="*/ 472106 w 1266988"/>
              <a:gd name="connsiteY76" fmla="*/ 1165829 h 1688400"/>
              <a:gd name="connsiteX77" fmla="*/ 455496 w 1266988"/>
              <a:gd name="connsiteY77" fmla="*/ 1166117 h 1688400"/>
              <a:gd name="connsiteX78" fmla="*/ 455496 w 1266988"/>
              <a:gd name="connsiteY78" fmla="*/ 1182438 h 1688400"/>
              <a:gd name="connsiteX79" fmla="*/ 484591 w 1266988"/>
              <a:gd name="connsiteY79" fmla="*/ 1211533 h 1688400"/>
              <a:gd name="connsiteX80" fmla="*/ 501200 w 1266988"/>
              <a:gd name="connsiteY80" fmla="*/ 1211822 h 1688400"/>
              <a:gd name="connsiteX81" fmla="*/ 501489 w 1266988"/>
              <a:gd name="connsiteY81" fmla="*/ 1195213 h 1688400"/>
              <a:gd name="connsiteX82" fmla="*/ 501200 w 1266988"/>
              <a:gd name="connsiteY82" fmla="*/ 1194924 h 1688400"/>
              <a:gd name="connsiteX83" fmla="*/ 623992 w 1266988"/>
              <a:gd name="connsiteY83" fmla="*/ 1095248 h 1688400"/>
              <a:gd name="connsiteX84" fmla="*/ 612246 w 1266988"/>
              <a:gd name="connsiteY84" fmla="*/ 1106993 h 1688400"/>
              <a:gd name="connsiteX85" fmla="*/ 612246 w 1266988"/>
              <a:gd name="connsiteY85" fmla="*/ 1148104 h 1688400"/>
              <a:gd name="connsiteX86" fmla="*/ 623992 w 1266988"/>
              <a:gd name="connsiteY86" fmla="*/ 1159850 h 1688400"/>
              <a:gd name="connsiteX87" fmla="*/ 635739 w 1266988"/>
              <a:gd name="connsiteY87" fmla="*/ 1148104 h 1688400"/>
              <a:gd name="connsiteX88" fmla="*/ 635739 w 1266988"/>
              <a:gd name="connsiteY88" fmla="*/ 1106993 h 1688400"/>
              <a:gd name="connsiteX89" fmla="*/ 623992 w 1266988"/>
              <a:gd name="connsiteY89" fmla="*/ 1095248 h 1688400"/>
              <a:gd name="connsiteX90" fmla="*/ 633494 w 1266988"/>
              <a:gd name="connsiteY90" fmla="*/ 1054907 h 1688400"/>
              <a:gd name="connsiteX91" fmla="*/ 894810 w 1266988"/>
              <a:gd name="connsiteY91" fmla="*/ 1094500 h 1688400"/>
              <a:gd name="connsiteX92" fmla="*/ 1203638 w 1266988"/>
              <a:gd name="connsiteY92" fmla="*/ 1244955 h 1688400"/>
              <a:gd name="connsiteX93" fmla="*/ 1266988 w 1266988"/>
              <a:gd name="connsiteY93" fmla="*/ 1371654 h 1688400"/>
              <a:gd name="connsiteX94" fmla="*/ 1266988 w 1266988"/>
              <a:gd name="connsiteY94" fmla="*/ 1688400 h 1688400"/>
              <a:gd name="connsiteX95" fmla="*/ 0 w 1266988"/>
              <a:gd name="connsiteY95" fmla="*/ 1688400 h 1688400"/>
              <a:gd name="connsiteX96" fmla="*/ 0 w 1266988"/>
              <a:gd name="connsiteY96" fmla="*/ 1371654 h 1688400"/>
              <a:gd name="connsiteX97" fmla="*/ 63349 w 1266988"/>
              <a:gd name="connsiteY97" fmla="*/ 1244955 h 1688400"/>
              <a:gd name="connsiteX98" fmla="*/ 372178 w 1266988"/>
              <a:gd name="connsiteY98" fmla="*/ 1094500 h 1688400"/>
              <a:gd name="connsiteX99" fmla="*/ 633494 w 1266988"/>
              <a:gd name="connsiteY99" fmla="*/ 1054907 h 1688400"/>
              <a:gd name="connsiteX100" fmla="*/ 81112 w 1266988"/>
              <a:gd name="connsiteY100" fmla="*/ 313800 h 1688400"/>
              <a:gd name="connsiteX101" fmla="*/ 153856 w 1266988"/>
              <a:gd name="connsiteY101" fmla="*/ 399382 h 1688400"/>
              <a:gd name="connsiteX102" fmla="*/ 81112 w 1266988"/>
              <a:gd name="connsiteY102" fmla="*/ 484964 h 1688400"/>
              <a:gd name="connsiteX103" fmla="*/ 8367 w 1266988"/>
              <a:gd name="connsiteY103" fmla="*/ 399382 h 1688400"/>
              <a:gd name="connsiteX104" fmla="*/ 81112 w 1266988"/>
              <a:gd name="connsiteY104" fmla="*/ 313800 h 1688400"/>
              <a:gd name="connsiteX105" fmla="*/ 1163722 w 1266988"/>
              <a:gd name="connsiteY105" fmla="*/ 256745 h 1688400"/>
              <a:gd name="connsiteX106" fmla="*/ 1223630 w 1266988"/>
              <a:gd name="connsiteY106" fmla="*/ 328063 h 1688400"/>
              <a:gd name="connsiteX107" fmla="*/ 1163722 w 1266988"/>
              <a:gd name="connsiteY107" fmla="*/ 399381 h 1688400"/>
              <a:gd name="connsiteX108" fmla="*/ 1103815 w 1266988"/>
              <a:gd name="connsiteY108" fmla="*/ 328063 h 1688400"/>
              <a:gd name="connsiteX109" fmla="*/ 1163722 w 1266988"/>
              <a:gd name="connsiteY109" fmla="*/ 256745 h 1688400"/>
              <a:gd name="connsiteX110" fmla="*/ 433423 w 1266988"/>
              <a:gd name="connsiteY110" fmla="*/ 252466 h 1688400"/>
              <a:gd name="connsiteX111" fmla="*/ 457671 w 1266988"/>
              <a:gd name="connsiteY111" fmla="*/ 268156 h 1688400"/>
              <a:gd name="connsiteX112" fmla="*/ 482141 w 1266988"/>
              <a:gd name="connsiteY112" fmla="*/ 382350 h 1688400"/>
              <a:gd name="connsiteX113" fmla="*/ 510202 w 1266988"/>
              <a:gd name="connsiteY113" fmla="*/ 367119 h 1688400"/>
              <a:gd name="connsiteX114" fmla="*/ 633495 w 1266988"/>
              <a:gd name="connsiteY114" fmla="*/ 342227 h 1688400"/>
              <a:gd name="connsiteX115" fmla="*/ 756786 w 1266988"/>
              <a:gd name="connsiteY115" fmla="*/ 367119 h 1688400"/>
              <a:gd name="connsiteX116" fmla="*/ 769224 w 1266988"/>
              <a:gd name="connsiteY116" fmla="*/ 373870 h 1688400"/>
              <a:gd name="connsiteX117" fmla="*/ 785735 w 1266988"/>
              <a:gd name="connsiteY117" fmla="*/ 298110 h 1688400"/>
              <a:gd name="connsiteX118" fmla="*/ 811410 w 1266988"/>
              <a:gd name="connsiteY118" fmla="*/ 282420 h 1688400"/>
              <a:gd name="connsiteX119" fmla="*/ 827100 w 1266988"/>
              <a:gd name="connsiteY119" fmla="*/ 308095 h 1688400"/>
              <a:gd name="connsiteX120" fmla="*/ 808159 w 1266988"/>
              <a:gd name="connsiteY120" fmla="*/ 395003 h 1688400"/>
              <a:gd name="connsiteX121" fmla="*/ 810590 w 1266988"/>
              <a:gd name="connsiteY121" fmla="*/ 396323 h 1688400"/>
              <a:gd name="connsiteX122" fmla="*/ 950241 w 1266988"/>
              <a:gd name="connsiteY122" fmla="*/ 658974 h 1688400"/>
              <a:gd name="connsiteX123" fmla="*/ 633495 w 1266988"/>
              <a:gd name="connsiteY123" fmla="*/ 975720 h 1688400"/>
              <a:gd name="connsiteX124" fmla="*/ 316747 w 1266988"/>
              <a:gd name="connsiteY124" fmla="*/ 658974 h 1688400"/>
              <a:gd name="connsiteX125" fmla="*/ 409520 w 1266988"/>
              <a:gd name="connsiteY125" fmla="*/ 435000 h 1688400"/>
              <a:gd name="connsiteX126" fmla="*/ 443851 w 1266988"/>
              <a:gd name="connsiteY126" fmla="*/ 406675 h 1688400"/>
              <a:gd name="connsiteX127" fmla="*/ 416307 w 1266988"/>
              <a:gd name="connsiteY127" fmla="*/ 278141 h 1688400"/>
              <a:gd name="connsiteX128" fmla="*/ 433423 w 1266988"/>
              <a:gd name="connsiteY128" fmla="*/ 252466 h 1688400"/>
              <a:gd name="connsiteX129" fmla="*/ 233376 w 1266988"/>
              <a:gd name="connsiteY129" fmla="*/ 223762 h 1688400"/>
              <a:gd name="connsiteX130" fmla="*/ 246570 w 1266988"/>
              <a:gd name="connsiteY130" fmla="*/ 232498 h 1688400"/>
              <a:gd name="connsiteX131" fmla="*/ 343563 w 1266988"/>
              <a:gd name="connsiteY131" fmla="*/ 373708 h 1688400"/>
              <a:gd name="connsiteX132" fmla="*/ 337857 w 1266988"/>
              <a:gd name="connsiteY132" fmla="*/ 403661 h 1688400"/>
              <a:gd name="connsiteX133" fmla="*/ 325020 w 1266988"/>
              <a:gd name="connsiteY133" fmla="*/ 406514 h 1688400"/>
              <a:gd name="connsiteX134" fmla="*/ 307904 w 1266988"/>
              <a:gd name="connsiteY134" fmla="*/ 397956 h 1688400"/>
              <a:gd name="connsiteX135" fmla="*/ 210911 w 1266988"/>
              <a:gd name="connsiteY135" fmla="*/ 256746 h 1688400"/>
              <a:gd name="connsiteX136" fmla="*/ 218043 w 1266988"/>
              <a:gd name="connsiteY136" fmla="*/ 226792 h 1688400"/>
              <a:gd name="connsiteX137" fmla="*/ 233376 w 1266988"/>
              <a:gd name="connsiteY137" fmla="*/ 223762 h 1688400"/>
              <a:gd name="connsiteX138" fmla="*/ 1017877 w 1266988"/>
              <a:gd name="connsiteY138" fmla="*/ 222512 h 1688400"/>
              <a:gd name="connsiteX139" fmla="*/ 1033924 w 1266988"/>
              <a:gd name="connsiteY139" fmla="*/ 226791 h 1688400"/>
              <a:gd name="connsiteX140" fmla="*/ 1039629 w 1266988"/>
              <a:gd name="connsiteY140" fmla="*/ 255319 h 1688400"/>
              <a:gd name="connsiteX141" fmla="*/ 942636 w 1266988"/>
              <a:gd name="connsiteY141" fmla="*/ 396529 h 1688400"/>
              <a:gd name="connsiteX142" fmla="*/ 924093 w 1266988"/>
              <a:gd name="connsiteY142" fmla="*/ 406513 h 1688400"/>
              <a:gd name="connsiteX143" fmla="*/ 902698 w 1266988"/>
              <a:gd name="connsiteY143" fmla="*/ 385118 h 1688400"/>
              <a:gd name="connsiteX144" fmla="*/ 906977 w 1266988"/>
              <a:gd name="connsiteY144" fmla="*/ 372281 h 1688400"/>
              <a:gd name="connsiteX145" fmla="*/ 1003970 w 1266988"/>
              <a:gd name="connsiteY145" fmla="*/ 231070 h 1688400"/>
              <a:gd name="connsiteX146" fmla="*/ 1017877 w 1266988"/>
              <a:gd name="connsiteY146" fmla="*/ 222512 h 1688400"/>
              <a:gd name="connsiteX147" fmla="*/ 624556 w 1266988"/>
              <a:gd name="connsiteY147" fmla="*/ 149768 h 1688400"/>
              <a:gd name="connsiteX148" fmla="*/ 645952 w 1266988"/>
              <a:gd name="connsiteY148" fmla="*/ 171163 h 1688400"/>
              <a:gd name="connsiteX149" fmla="*/ 645952 w 1266988"/>
              <a:gd name="connsiteY149" fmla="*/ 285273 h 1688400"/>
              <a:gd name="connsiteX150" fmla="*/ 624556 w 1266988"/>
              <a:gd name="connsiteY150" fmla="*/ 306668 h 1688400"/>
              <a:gd name="connsiteX151" fmla="*/ 603161 w 1266988"/>
              <a:gd name="connsiteY151" fmla="*/ 285273 h 1688400"/>
              <a:gd name="connsiteX152" fmla="*/ 603161 w 1266988"/>
              <a:gd name="connsiteY152" fmla="*/ 171163 h 1688400"/>
              <a:gd name="connsiteX153" fmla="*/ 624556 w 1266988"/>
              <a:gd name="connsiteY153" fmla="*/ 149768 h 1688400"/>
              <a:gd name="connsiteX154" fmla="*/ 402044 w 1266988"/>
              <a:gd name="connsiteY154" fmla="*/ 114109 h 1688400"/>
              <a:gd name="connsiteX155" fmla="*/ 427719 w 1266988"/>
              <a:gd name="connsiteY155" fmla="*/ 129799 h 1688400"/>
              <a:gd name="connsiteX156" fmla="*/ 427719 w 1266988"/>
              <a:gd name="connsiteY156" fmla="*/ 131225 h 1688400"/>
              <a:gd name="connsiteX157" fmla="*/ 439130 w 1266988"/>
              <a:gd name="connsiteY157" fmla="*/ 186854 h 1688400"/>
              <a:gd name="connsiteX158" fmla="*/ 423440 w 1266988"/>
              <a:gd name="connsiteY158" fmla="*/ 212528 h 1688400"/>
              <a:gd name="connsiteX159" fmla="*/ 419160 w 1266988"/>
              <a:gd name="connsiteY159" fmla="*/ 212528 h 1688400"/>
              <a:gd name="connsiteX160" fmla="*/ 397765 w 1266988"/>
              <a:gd name="connsiteY160" fmla="*/ 195412 h 1688400"/>
              <a:gd name="connsiteX161" fmla="*/ 386354 w 1266988"/>
              <a:gd name="connsiteY161" fmla="*/ 139784 h 1688400"/>
              <a:gd name="connsiteX162" fmla="*/ 402044 w 1266988"/>
              <a:gd name="connsiteY162" fmla="*/ 114109 h 1688400"/>
              <a:gd name="connsiteX163" fmla="*/ 848495 w 1266988"/>
              <a:gd name="connsiteY163" fmla="*/ 112683 h 1688400"/>
              <a:gd name="connsiteX164" fmla="*/ 865612 w 1266988"/>
              <a:gd name="connsiteY164" fmla="*/ 138357 h 1688400"/>
              <a:gd name="connsiteX165" fmla="*/ 865612 w 1266988"/>
              <a:gd name="connsiteY165" fmla="*/ 139784 h 1688400"/>
              <a:gd name="connsiteX166" fmla="*/ 847069 w 1266988"/>
              <a:gd name="connsiteY166" fmla="*/ 223939 h 1688400"/>
              <a:gd name="connsiteX167" fmla="*/ 824247 w 1266988"/>
              <a:gd name="connsiteY167" fmla="*/ 239629 h 1688400"/>
              <a:gd name="connsiteX168" fmla="*/ 819968 w 1266988"/>
              <a:gd name="connsiteY168" fmla="*/ 239629 h 1688400"/>
              <a:gd name="connsiteX169" fmla="*/ 804278 w 1266988"/>
              <a:gd name="connsiteY169" fmla="*/ 213955 h 1688400"/>
              <a:gd name="connsiteX170" fmla="*/ 822821 w 1266988"/>
              <a:gd name="connsiteY170" fmla="*/ 129799 h 1688400"/>
              <a:gd name="connsiteX171" fmla="*/ 848495 w 1266988"/>
              <a:gd name="connsiteY171" fmla="*/ 112683 h 1688400"/>
              <a:gd name="connsiteX172" fmla="*/ 222321 w 1266988"/>
              <a:gd name="connsiteY172" fmla="*/ 28527 h 1688400"/>
              <a:gd name="connsiteX173" fmla="*/ 282229 w 1266988"/>
              <a:gd name="connsiteY173" fmla="*/ 99845 h 1688400"/>
              <a:gd name="connsiteX174" fmla="*/ 222321 w 1266988"/>
              <a:gd name="connsiteY174" fmla="*/ 171163 h 1688400"/>
              <a:gd name="connsiteX175" fmla="*/ 162414 w 1266988"/>
              <a:gd name="connsiteY175" fmla="*/ 99845 h 1688400"/>
              <a:gd name="connsiteX176" fmla="*/ 222321 w 1266988"/>
              <a:gd name="connsiteY176" fmla="*/ 28527 h 1688400"/>
              <a:gd name="connsiteX177" fmla="*/ 624556 w 1266988"/>
              <a:gd name="connsiteY177" fmla="*/ 7132 h 1688400"/>
              <a:gd name="connsiteX178" fmla="*/ 645952 w 1266988"/>
              <a:gd name="connsiteY178" fmla="*/ 28527 h 1688400"/>
              <a:gd name="connsiteX179" fmla="*/ 645952 w 1266988"/>
              <a:gd name="connsiteY179" fmla="*/ 85582 h 1688400"/>
              <a:gd name="connsiteX180" fmla="*/ 624556 w 1266988"/>
              <a:gd name="connsiteY180" fmla="*/ 106978 h 1688400"/>
              <a:gd name="connsiteX181" fmla="*/ 603161 w 1266988"/>
              <a:gd name="connsiteY181" fmla="*/ 85582 h 1688400"/>
              <a:gd name="connsiteX182" fmla="*/ 603161 w 1266988"/>
              <a:gd name="connsiteY182" fmla="*/ 28527 h 1688400"/>
              <a:gd name="connsiteX183" fmla="*/ 624556 w 1266988"/>
              <a:gd name="connsiteY183" fmla="*/ 7132 h 1688400"/>
              <a:gd name="connsiteX184" fmla="*/ 993985 w 1266988"/>
              <a:gd name="connsiteY184" fmla="*/ 0 h 1688400"/>
              <a:gd name="connsiteX185" fmla="*/ 1066729 w 1266988"/>
              <a:gd name="connsiteY185" fmla="*/ 85582 h 1688400"/>
              <a:gd name="connsiteX186" fmla="*/ 993985 w 1266988"/>
              <a:gd name="connsiteY186" fmla="*/ 171164 h 1688400"/>
              <a:gd name="connsiteX187" fmla="*/ 921240 w 1266988"/>
              <a:gd name="connsiteY187" fmla="*/ 85582 h 1688400"/>
              <a:gd name="connsiteX188" fmla="*/ 993985 w 1266988"/>
              <a:gd name="connsiteY188" fmla="*/ 0 h 16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266988" h="1688400">
                <a:moveTo>
                  <a:pt x="586171" y="1568352"/>
                </a:moveTo>
                <a:cubicBezTo>
                  <a:pt x="587676" y="1587490"/>
                  <a:pt x="603645" y="1602252"/>
                  <a:pt x="622842" y="1602251"/>
                </a:cubicBezTo>
                <a:cubicBezTo>
                  <a:pt x="642037" y="1602249"/>
                  <a:pt x="658002" y="1587488"/>
                  <a:pt x="659507" y="1568352"/>
                </a:cubicBezTo>
                <a:close/>
                <a:moveTo>
                  <a:pt x="572299" y="1511008"/>
                </a:moveTo>
                <a:cubicBezTo>
                  <a:pt x="562951" y="1511008"/>
                  <a:pt x="555372" y="1518586"/>
                  <a:pt x="555372" y="1527934"/>
                </a:cubicBezTo>
                <a:cubicBezTo>
                  <a:pt x="555372" y="1537283"/>
                  <a:pt x="562951" y="1544860"/>
                  <a:pt x="572299" y="1544860"/>
                </a:cubicBezTo>
                <a:lnTo>
                  <a:pt x="673379" y="1544860"/>
                </a:lnTo>
                <a:cubicBezTo>
                  <a:pt x="682727" y="1544860"/>
                  <a:pt x="690305" y="1537283"/>
                  <a:pt x="690305" y="1527934"/>
                </a:cubicBezTo>
                <a:cubicBezTo>
                  <a:pt x="690305" y="1518586"/>
                  <a:pt x="682727" y="1511008"/>
                  <a:pt x="673379" y="1511008"/>
                </a:cubicBezTo>
                <a:close/>
                <a:moveTo>
                  <a:pt x="484857" y="1442264"/>
                </a:moveTo>
                <a:cubicBezTo>
                  <a:pt x="484758" y="1442359"/>
                  <a:pt x="484663" y="1442455"/>
                  <a:pt x="484568" y="1442553"/>
                </a:cubicBezTo>
                <a:lnTo>
                  <a:pt x="484592" y="1442553"/>
                </a:lnTo>
                <a:lnTo>
                  <a:pt x="455521" y="1471624"/>
                </a:lnTo>
                <a:cubicBezTo>
                  <a:pt x="450743" y="1476014"/>
                  <a:pt x="450431" y="1483446"/>
                  <a:pt x="454821" y="1488221"/>
                </a:cubicBezTo>
                <a:cubicBezTo>
                  <a:pt x="459210" y="1492998"/>
                  <a:pt x="466641" y="1493311"/>
                  <a:pt x="471417" y="1488922"/>
                </a:cubicBezTo>
                <a:cubicBezTo>
                  <a:pt x="471656" y="1488701"/>
                  <a:pt x="471887" y="1488472"/>
                  <a:pt x="472106" y="1488233"/>
                </a:cubicBezTo>
                <a:lnTo>
                  <a:pt x="501178" y="1459161"/>
                </a:lnTo>
                <a:cubicBezTo>
                  <a:pt x="505843" y="1454654"/>
                  <a:pt x="505973" y="1447219"/>
                  <a:pt x="501466" y="1442553"/>
                </a:cubicBezTo>
                <a:cubicBezTo>
                  <a:pt x="496960" y="1437886"/>
                  <a:pt x="489523" y="1437758"/>
                  <a:pt x="484857" y="1442264"/>
                </a:cubicBezTo>
                <a:close/>
                <a:moveTo>
                  <a:pt x="746952" y="1439723"/>
                </a:moveTo>
                <a:cubicBezTo>
                  <a:pt x="742202" y="1444140"/>
                  <a:pt x="741930" y="1451572"/>
                  <a:pt x="746349" y="1456324"/>
                </a:cubicBezTo>
                <a:cubicBezTo>
                  <a:pt x="746545" y="1456535"/>
                  <a:pt x="746750" y="1456739"/>
                  <a:pt x="746961" y="1456935"/>
                </a:cubicBezTo>
                <a:lnTo>
                  <a:pt x="776027" y="1486001"/>
                </a:lnTo>
                <a:cubicBezTo>
                  <a:pt x="780692" y="1490508"/>
                  <a:pt x="788129" y="1490378"/>
                  <a:pt x="792636" y="1485712"/>
                </a:cubicBezTo>
                <a:cubicBezTo>
                  <a:pt x="797033" y="1481161"/>
                  <a:pt x="797033" y="1473944"/>
                  <a:pt x="792636" y="1469392"/>
                </a:cubicBezTo>
                <a:lnTo>
                  <a:pt x="763553" y="1440326"/>
                </a:lnTo>
                <a:cubicBezTo>
                  <a:pt x="759136" y="1435577"/>
                  <a:pt x="751703" y="1435306"/>
                  <a:pt x="746952" y="1439723"/>
                </a:cubicBezTo>
                <a:close/>
                <a:moveTo>
                  <a:pt x="400454" y="1315485"/>
                </a:moveTo>
                <a:cubicBezTo>
                  <a:pt x="393967" y="1315485"/>
                  <a:pt x="388708" y="1320744"/>
                  <a:pt x="388708" y="1327231"/>
                </a:cubicBezTo>
                <a:cubicBezTo>
                  <a:pt x="388708" y="1333718"/>
                  <a:pt x="393967" y="1338977"/>
                  <a:pt x="400454" y="1338977"/>
                </a:cubicBezTo>
                <a:lnTo>
                  <a:pt x="441565" y="1338977"/>
                </a:lnTo>
                <a:cubicBezTo>
                  <a:pt x="448052" y="1338977"/>
                  <a:pt x="453311" y="1333718"/>
                  <a:pt x="453311" y="1327231"/>
                </a:cubicBezTo>
                <a:cubicBezTo>
                  <a:pt x="453311" y="1320744"/>
                  <a:pt x="448052" y="1315485"/>
                  <a:pt x="441565" y="1315485"/>
                </a:cubicBezTo>
                <a:close/>
                <a:moveTo>
                  <a:pt x="804224" y="1315085"/>
                </a:moveTo>
                <a:cubicBezTo>
                  <a:pt x="797736" y="1315085"/>
                  <a:pt x="792477" y="1320344"/>
                  <a:pt x="792477" y="1326831"/>
                </a:cubicBezTo>
                <a:cubicBezTo>
                  <a:pt x="792477" y="1333319"/>
                  <a:pt x="797736" y="1338577"/>
                  <a:pt x="804224" y="1338577"/>
                </a:cubicBezTo>
                <a:lnTo>
                  <a:pt x="845334" y="1338577"/>
                </a:lnTo>
                <a:cubicBezTo>
                  <a:pt x="851821" y="1338577"/>
                  <a:pt x="857080" y="1333319"/>
                  <a:pt x="857080" y="1326831"/>
                </a:cubicBezTo>
                <a:cubicBezTo>
                  <a:pt x="857080" y="1320344"/>
                  <a:pt x="851821" y="1315085"/>
                  <a:pt x="845334" y="1315085"/>
                </a:cubicBezTo>
                <a:close/>
                <a:moveTo>
                  <a:pt x="622829" y="1216743"/>
                </a:moveTo>
                <a:cubicBezTo>
                  <a:pt x="684446" y="1217099"/>
                  <a:pt x="734523" y="1266553"/>
                  <a:pt x="735650" y="1328159"/>
                </a:cubicBezTo>
                <a:lnTo>
                  <a:pt x="735662" y="1332364"/>
                </a:lnTo>
                <a:cubicBezTo>
                  <a:pt x="735152" y="1345886"/>
                  <a:pt x="732421" y="1359230"/>
                  <a:pt x="727580" y="1371866"/>
                </a:cubicBezTo>
                <a:cubicBezTo>
                  <a:pt x="723105" y="1383253"/>
                  <a:pt x="716649" y="1393758"/>
                  <a:pt x="708511" y="1402893"/>
                </a:cubicBezTo>
                <a:cubicBezTo>
                  <a:pt x="695581" y="1418479"/>
                  <a:pt x="684507" y="1435515"/>
                  <a:pt x="675511" y="1453659"/>
                </a:cubicBezTo>
                <a:lnTo>
                  <a:pt x="570138" y="1453659"/>
                </a:lnTo>
                <a:cubicBezTo>
                  <a:pt x="561143" y="1435515"/>
                  <a:pt x="550069" y="1418478"/>
                  <a:pt x="537136" y="1402893"/>
                </a:cubicBezTo>
                <a:cubicBezTo>
                  <a:pt x="528998" y="1393759"/>
                  <a:pt x="522544" y="1383253"/>
                  <a:pt x="518073" y="1371866"/>
                </a:cubicBezTo>
                <a:cubicBezTo>
                  <a:pt x="513235" y="1359235"/>
                  <a:pt x="510509" y="1345892"/>
                  <a:pt x="510004" y="1332376"/>
                </a:cubicBezTo>
                <a:lnTo>
                  <a:pt x="510004" y="1328147"/>
                </a:lnTo>
                <a:cubicBezTo>
                  <a:pt x="511143" y="1266546"/>
                  <a:pt x="561218" y="1217102"/>
                  <a:pt x="622829" y="1216743"/>
                </a:cubicBezTo>
                <a:close/>
                <a:moveTo>
                  <a:pt x="622842" y="1182897"/>
                </a:moveTo>
                <a:cubicBezTo>
                  <a:pt x="542712" y="1183428"/>
                  <a:pt x="477624" y="1247760"/>
                  <a:pt x="476158" y="1327877"/>
                </a:cubicBezTo>
                <a:lnTo>
                  <a:pt x="476158" y="1332952"/>
                </a:lnTo>
                <a:cubicBezTo>
                  <a:pt x="476705" y="1350326"/>
                  <a:pt x="480157" y="1367487"/>
                  <a:pt x="486371" y="1383723"/>
                </a:cubicBezTo>
                <a:cubicBezTo>
                  <a:pt x="492317" y="1399044"/>
                  <a:pt x="500951" y="1413182"/>
                  <a:pt x="511865" y="1425469"/>
                </a:cubicBezTo>
                <a:cubicBezTo>
                  <a:pt x="525290" y="1440151"/>
                  <a:pt x="540014" y="1468624"/>
                  <a:pt x="546222" y="1481263"/>
                </a:cubicBezTo>
                <a:cubicBezTo>
                  <a:pt x="548125" y="1485097"/>
                  <a:pt x="552037" y="1487523"/>
                  <a:pt x="556318" y="1487523"/>
                </a:cubicBezTo>
                <a:lnTo>
                  <a:pt x="689347" y="1487523"/>
                </a:lnTo>
                <a:cubicBezTo>
                  <a:pt x="693629" y="1487521"/>
                  <a:pt x="697543" y="1485096"/>
                  <a:pt x="699449" y="1481263"/>
                </a:cubicBezTo>
                <a:cubicBezTo>
                  <a:pt x="705651" y="1468629"/>
                  <a:pt x="720375" y="1440151"/>
                  <a:pt x="733800" y="1425469"/>
                </a:cubicBezTo>
                <a:cubicBezTo>
                  <a:pt x="744715" y="1413182"/>
                  <a:pt x="753349" y="1399044"/>
                  <a:pt x="759294" y="1383723"/>
                </a:cubicBezTo>
                <a:cubicBezTo>
                  <a:pt x="765506" y="1367487"/>
                  <a:pt x="768958" y="1350326"/>
                  <a:pt x="769508" y="1332952"/>
                </a:cubicBezTo>
                <a:lnTo>
                  <a:pt x="769508" y="1327877"/>
                </a:lnTo>
                <a:cubicBezTo>
                  <a:pt x="768045" y="1247765"/>
                  <a:pt x="702965" y="1183434"/>
                  <a:pt x="622842" y="1182897"/>
                </a:cubicBezTo>
                <a:close/>
                <a:moveTo>
                  <a:pt x="791997" y="1168063"/>
                </a:moveTo>
                <a:cubicBezTo>
                  <a:pt x="787488" y="1163880"/>
                  <a:pt x="780515" y="1163884"/>
                  <a:pt x="776011" y="1168072"/>
                </a:cubicBezTo>
                <a:lnTo>
                  <a:pt x="746962" y="1197126"/>
                </a:lnTo>
                <a:cubicBezTo>
                  <a:pt x="742376" y="1201714"/>
                  <a:pt x="742377" y="1209150"/>
                  <a:pt x="746964" y="1213737"/>
                </a:cubicBezTo>
                <a:lnTo>
                  <a:pt x="755258" y="1217172"/>
                </a:lnTo>
                <a:lnTo>
                  <a:pt x="755248" y="1217176"/>
                </a:lnTo>
                <a:lnTo>
                  <a:pt x="755267" y="1217176"/>
                </a:lnTo>
                <a:lnTo>
                  <a:pt x="755258" y="1217172"/>
                </a:lnTo>
                <a:lnTo>
                  <a:pt x="763553" y="1213735"/>
                </a:lnTo>
                <a:lnTo>
                  <a:pt x="792619" y="1184663"/>
                </a:lnTo>
                <a:cubicBezTo>
                  <a:pt x="797032" y="1179908"/>
                  <a:pt x="796753" y="1172476"/>
                  <a:pt x="791997" y="1168063"/>
                </a:cubicBezTo>
                <a:close/>
                <a:moveTo>
                  <a:pt x="472106" y="1165829"/>
                </a:moveTo>
                <a:cubicBezTo>
                  <a:pt x="467440" y="1161322"/>
                  <a:pt x="460003" y="1161451"/>
                  <a:pt x="455496" y="1166117"/>
                </a:cubicBezTo>
                <a:cubicBezTo>
                  <a:pt x="451099" y="1170670"/>
                  <a:pt x="451099" y="1177887"/>
                  <a:pt x="455496" y="1182438"/>
                </a:cubicBezTo>
                <a:lnTo>
                  <a:pt x="484591" y="1211533"/>
                </a:lnTo>
                <a:cubicBezTo>
                  <a:pt x="489098" y="1216199"/>
                  <a:pt x="496535" y="1216329"/>
                  <a:pt x="501200" y="1211822"/>
                </a:cubicBezTo>
                <a:cubicBezTo>
                  <a:pt x="505866" y="1207315"/>
                  <a:pt x="505996" y="1199880"/>
                  <a:pt x="501489" y="1195213"/>
                </a:cubicBezTo>
                <a:cubicBezTo>
                  <a:pt x="501395" y="1195115"/>
                  <a:pt x="501298" y="1195018"/>
                  <a:pt x="501200" y="1194924"/>
                </a:cubicBezTo>
                <a:close/>
                <a:moveTo>
                  <a:pt x="623992" y="1095248"/>
                </a:moveTo>
                <a:cubicBezTo>
                  <a:pt x="617505" y="1095248"/>
                  <a:pt x="612246" y="1100507"/>
                  <a:pt x="612246" y="1106993"/>
                </a:cubicBezTo>
                <a:lnTo>
                  <a:pt x="612246" y="1148104"/>
                </a:lnTo>
                <a:cubicBezTo>
                  <a:pt x="612246" y="1154591"/>
                  <a:pt x="617505" y="1159850"/>
                  <a:pt x="623992" y="1159850"/>
                </a:cubicBezTo>
                <a:cubicBezTo>
                  <a:pt x="630480" y="1159850"/>
                  <a:pt x="635739" y="1154591"/>
                  <a:pt x="635739" y="1148104"/>
                </a:cubicBezTo>
                <a:lnTo>
                  <a:pt x="635739" y="1106993"/>
                </a:lnTo>
                <a:cubicBezTo>
                  <a:pt x="635739" y="1100507"/>
                  <a:pt x="630480" y="1095248"/>
                  <a:pt x="623992" y="1095248"/>
                </a:cubicBezTo>
                <a:close/>
                <a:moveTo>
                  <a:pt x="633494" y="1054907"/>
                </a:moveTo>
                <a:cubicBezTo>
                  <a:pt x="728518" y="1054907"/>
                  <a:pt x="815623" y="1070745"/>
                  <a:pt x="894810" y="1094500"/>
                </a:cubicBezTo>
                <a:cubicBezTo>
                  <a:pt x="1005671" y="1126176"/>
                  <a:pt x="1116533" y="1173687"/>
                  <a:pt x="1203638" y="1244955"/>
                </a:cubicBezTo>
                <a:cubicBezTo>
                  <a:pt x="1243232" y="1276630"/>
                  <a:pt x="1266988" y="1324142"/>
                  <a:pt x="1266988" y="1371654"/>
                </a:cubicBezTo>
                <a:lnTo>
                  <a:pt x="1266988" y="1688400"/>
                </a:lnTo>
                <a:lnTo>
                  <a:pt x="0" y="1688400"/>
                </a:lnTo>
                <a:lnTo>
                  <a:pt x="0" y="1371654"/>
                </a:lnTo>
                <a:cubicBezTo>
                  <a:pt x="0" y="1324142"/>
                  <a:pt x="23756" y="1276630"/>
                  <a:pt x="63349" y="1244955"/>
                </a:cubicBezTo>
                <a:cubicBezTo>
                  <a:pt x="150455" y="1181606"/>
                  <a:pt x="261317" y="1126176"/>
                  <a:pt x="372178" y="1094500"/>
                </a:cubicBezTo>
                <a:cubicBezTo>
                  <a:pt x="459283" y="1070745"/>
                  <a:pt x="546388" y="1054907"/>
                  <a:pt x="633494" y="1054907"/>
                </a:cubicBezTo>
                <a:close/>
                <a:moveTo>
                  <a:pt x="81112" y="313800"/>
                </a:moveTo>
                <a:cubicBezTo>
                  <a:pt x="91096" y="350885"/>
                  <a:pt x="118197" y="382265"/>
                  <a:pt x="153856" y="399382"/>
                </a:cubicBezTo>
                <a:cubicBezTo>
                  <a:pt x="118197" y="416498"/>
                  <a:pt x="92523" y="447878"/>
                  <a:pt x="81112" y="484964"/>
                </a:cubicBezTo>
                <a:cubicBezTo>
                  <a:pt x="71127" y="447878"/>
                  <a:pt x="44026" y="416498"/>
                  <a:pt x="8367" y="399382"/>
                </a:cubicBezTo>
                <a:cubicBezTo>
                  <a:pt x="44026" y="382265"/>
                  <a:pt x="71127" y="350885"/>
                  <a:pt x="81112" y="313800"/>
                </a:cubicBezTo>
                <a:close/>
                <a:moveTo>
                  <a:pt x="1163722" y="256745"/>
                </a:moveTo>
                <a:cubicBezTo>
                  <a:pt x="1172281" y="288125"/>
                  <a:pt x="1195102" y="313800"/>
                  <a:pt x="1223630" y="328063"/>
                </a:cubicBezTo>
                <a:cubicBezTo>
                  <a:pt x="1193676" y="342327"/>
                  <a:pt x="1172281" y="368001"/>
                  <a:pt x="1163722" y="399381"/>
                </a:cubicBezTo>
                <a:cubicBezTo>
                  <a:pt x="1155164" y="368001"/>
                  <a:pt x="1132342" y="342327"/>
                  <a:pt x="1103815" y="328063"/>
                </a:cubicBezTo>
                <a:cubicBezTo>
                  <a:pt x="1132342" y="313800"/>
                  <a:pt x="1155164" y="288125"/>
                  <a:pt x="1163722" y="256745"/>
                </a:cubicBezTo>
                <a:close/>
                <a:moveTo>
                  <a:pt x="433423" y="252466"/>
                </a:moveTo>
                <a:cubicBezTo>
                  <a:pt x="444834" y="249613"/>
                  <a:pt x="456245" y="256745"/>
                  <a:pt x="457671" y="268156"/>
                </a:cubicBezTo>
                <a:lnTo>
                  <a:pt x="482141" y="382350"/>
                </a:lnTo>
                <a:lnTo>
                  <a:pt x="510202" y="367119"/>
                </a:lnTo>
                <a:cubicBezTo>
                  <a:pt x="548097" y="351091"/>
                  <a:pt x="589761" y="342227"/>
                  <a:pt x="633495" y="342227"/>
                </a:cubicBezTo>
                <a:cubicBezTo>
                  <a:pt x="677228" y="342227"/>
                  <a:pt x="718891" y="351091"/>
                  <a:pt x="756786" y="367119"/>
                </a:cubicBezTo>
                <a:lnTo>
                  <a:pt x="769224" y="373870"/>
                </a:lnTo>
                <a:lnTo>
                  <a:pt x="785735" y="298110"/>
                </a:lnTo>
                <a:cubicBezTo>
                  <a:pt x="788588" y="286699"/>
                  <a:pt x="799999" y="279567"/>
                  <a:pt x="811410" y="282420"/>
                </a:cubicBezTo>
                <a:cubicBezTo>
                  <a:pt x="822821" y="285273"/>
                  <a:pt x="829953" y="296684"/>
                  <a:pt x="827100" y="308095"/>
                </a:cubicBezTo>
                <a:lnTo>
                  <a:pt x="808159" y="395003"/>
                </a:lnTo>
                <a:lnTo>
                  <a:pt x="810590" y="396323"/>
                </a:lnTo>
                <a:cubicBezTo>
                  <a:pt x="894845" y="453244"/>
                  <a:pt x="950241" y="549640"/>
                  <a:pt x="950241" y="658974"/>
                </a:cubicBezTo>
                <a:cubicBezTo>
                  <a:pt x="950241" y="833908"/>
                  <a:pt x="808428" y="975720"/>
                  <a:pt x="633495" y="975720"/>
                </a:cubicBezTo>
                <a:cubicBezTo>
                  <a:pt x="458560" y="975720"/>
                  <a:pt x="316747" y="833908"/>
                  <a:pt x="316747" y="658974"/>
                </a:cubicBezTo>
                <a:cubicBezTo>
                  <a:pt x="316747" y="571507"/>
                  <a:pt x="352200" y="492320"/>
                  <a:pt x="409520" y="435000"/>
                </a:cubicBezTo>
                <a:lnTo>
                  <a:pt x="443851" y="406675"/>
                </a:lnTo>
                <a:lnTo>
                  <a:pt x="416307" y="278141"/>
                </a:lnTo>
                <a:cubicBezTo>
                  <a:pt x="413454" y="266730"/>
                  <a:pt x="422012" y="255319"/>
                  <a:pt x="433423" y="252466"/>
                </a:cubicBezTo>
                <a:close/>
                <a:moveTo>
                  <a:pt x="233376" y="223762"/>
                </a:moveTo>
                <a:cubicBezTo>
                  <a:pt x="238368" y="224653"/>
                  <a:pt x="243004" y="227506"/>
                  <a:pt x="246570" y="232498"/>
                </a:cubicBezTo>
                <a:lnTo>
                  <a:pt x="343563" y="373708"/>
                </a:lnTo>
                <a:cubicBezTo>
                  <a:pt x="350695" y="383692"/>
                  <a:pt x="347842" y="396529"/>
                  <a:pt x="337857" y="403661"/>
                </a:cubicBezTo>
                <a:cubicBezTo>
                  <a:pt x="333578" y="405088"/>
                  <a:pt x="329299" y="406514"/>
                  <a:pt x="325020" y="406514"/>
                </a:cubicBezTo>
                <a:cubicBezTo>
                  <a:pt x="317888" y="406514"/>
                  <a:pt x="310756" y="403661"/>
                  <a:pt x="307904" y="397956"/>
                </a:cubicBezTo>
                <a:lnTo>
                  <a:pt x="210911" y="256746"/>
                </a:lnTo>
                <a:cubicBezTo>
                  <a:pt x="205205" y="246761"/>
                  <a:pt x="208058" y="233924"/>
                  <a:pt x="218043" y="226792"/>
                </a:cubicBezTo>
                <a:cubicBezTo>
                  <a:pt x="223035" y="223940"/>
                  <a:pt x="228384" y="222870"/>
                  <a:pt x="233376" y="223762"/>
                </a:cubicBezTo>
                <a:close/>
                <a:moveTo>
                  <a:pt x="1017877" y="222512"/>
                </a:moveTo>
                <a:cubicBezTo>
                  <a:pt x="1023226" y="221799"/>
                  <a:pt x="1028932" y="223225"/>
                  <a:pt x="1033924" y="226791"/>
                </a:cubicBezTo>
                <a:cubicBezTo>
                  <a:pt x="1042482" y="233923"/>
                  <a:pt x="1045334" y="245334"/>
                  <a:pt x="1039629" y="255319"/>
                </a:cubicBezTo>
                <a:lnTo>
                  <a:pt x="942636" y="396529"/>
                </a:lnTo>
                <a:cubicBezTo>
                  <a:pt x="938357" y="403661"/>
                  <a:pt x="931225" y="406513"/>
                  <a:pt x="924093" y="406513"/>
                </a:cubicBezTo>
                <a:cubicBezTo>
                  <a:pt x="912683" y="406513"/>
                  <a:pt x="902698" y="396529"/>
                  <a:pt x="902698" y="385118"/>
                </a:cubicBezTo>
                <a:cubicBezTo>
                  <a:pt x="902698" y="380839"/>
                  <a:pt x="904124" y="376560"/>
                  <a:pt x="906977" y="372281"/>
                </a:cubicBezTo>
                <a:lnTo>
                  <a:pt x="1003970" y="231070"/>
                </a:lnTo>
                <a:cubicBezTo>
                  <a:pt x="1007536" y="226078"/>
                  <a:pt x="1012528" y="223225"/>
                  <a:pt x="1017877" y="222512"/>
                </a:cubicBezTo>
                <a:close/>
                <a:moveTo>
                  <a:pt x="624556" y="149768"/>
                </a:moveTo>
                <a:cubicBezTo>
                  <a:pt x="635967" y="149768"/>
                  <a:pt x="645952" y="159753"/>
                  <a:pt x="645952" y="171163"/>
                </a:cubicBezTo>
                <a:lnTo>
                  <a:pt x="645952" y="285273"/>
                </a:lnTo>
                <a:cubicBezTo>
                  <a:pt x="645952" y="296684"/>
                  <a:pt x="635967" y="306668"/>
                  <a:pt x="624556" y="306668"/>
                </a:cubicBezTo>
                <a:cubicBezTo>
                  <a:pt x="613146" y="306668"/>
                  <a:pt x="603161" y="296684"/>
                  <a:pt x="603161" y="285273"/>
                </a:cubicBezTo>
                <a:lnTo>
                  <a:pt x="603161" y="171163"/>
                </a:lnTo>
                <a:cubicBezTo>
                  <a:pt x="603161" y="159753"/>
                  <a:pt x="613146" y="149768"/>
                  <a:pt x="624556" y="149768"/>
                </a:cubicBezTo>
                <a:close/>
                <a:moveTo>
                  <a:pt x="402044" y="114109"/>
                </a:moveTo>
                <a:cubicBezTo>
                  <a:pt x="413455" y="111256"/>
                  <a:pt x="424866" y="118388"/>
                  <a:pt x="427719" y="129799"/>
                </a:cubicBezTo>
                <a:cubicBezTo>
                  <a:pt x="427719" y="129799"/>
                  <a:pt x="427719" y="129799"/>
                  <a:pt x="427719" y="131225"/>
                </a:cubicBezTo>
                <a:lnTo>
                  <a:pt x="439130" y="186854"/>
                </a:lnTo>
                <a:cubicBezTo>
                  <a:pt x="441982" y="198265"/>
                  <a:pt x="434850" y="209675"/>
                  <a:pt x="423440" y="212528"/>
                </a:cubicBezTo>
                <a:cubicBezTo>
                  <a:pt x="422013" y="212528"/>
                  <a:pt x="420587" y="212528"/>
                  <a:pt x="419160" y="212528"/>
                </a:cubicBezTo>
                <a:cubicBezTo>
                  <a:pt x="409176" y="212528"/>
                  <a:pt x="400618" y="205396"/>
                  <a:pt x="397765" y="195412"/>
                </a:cubicBezTo>
                <a:lnTo>
                  <a:pt x="386354" y="139784"/>
                </a:lnTo>
                <a:cubicBezTo>
                  <a:pt x="383501" y="128373"/>
                  <a:pt x="390633" y="116962"/>
                  <a:pt x="402044" y="114109"/>
                </a:cubicBezTo>
                <a:close/>
                <a:moveTo>
                  <a:pt x="848495" y="112683"/>
                </a:moveTo>
                <a:cubicBezTo>
                  <a:pt x="859906" y="115536"/>
                  <a:pt x="867038" y="125520"/>
                  <a:pt x="865612" y="138357"/>
                </a:cubicBezTo>
                <a:cubicBezTo>
                  <a:pt x="865612" y="138357"/>
                  <a:pt x="865612" y="138357"/>
                  <a:pt x="865612" y="139784"/>
                </a:cubicBezTo>
                <a:lnTo>
                  <a:pt x="847069" y="223939"/>
                </a:lnTo>
                <a:cubicBezTo>
                  <a:pt x="842790" y="232497"/>
                  <a:pt x="834232" y="239629"/>
                  <a:pt x="824247" y="239629"/>
                </a:cubicBezTo>
                <a:cubicBezTo>
                  <a:pt x="822821" y="239629"/>
                  <a:pt x="821394" y="239629"/>
                  <a:pt x="819968" y="239629"/>
                </a:cubicBezTo>
                <a:cubicBezTo>
                  <a:pt x="808557" y="236777"/>
                  <a:pt x="801425" y="225366"/>
                  <a:pt x="804278" y="213955"/>
                </a:cubicBezTo>
                <a:lnTo>
                  <a:pt x="822821" y="129799"/>
                </a:lnTo>
                <a:cubicBezTo>
                  <a:pt x="825673" y="118388"/>
                  <a:pt x="835658" y="111256"/>
                  <a:pt x="848495" y="112683"/>
                </a:cubicBezTo>
                <a:close/>
                <a:moveTo>
                  <a:pt x="222321" y="28527"/>
                </a:moveTo>
                <a:cubicBezTo>
                  <a:pt x="230879" y="59907"/>
                  <a:pt x="253701" y="85582"/>
                  <a:pt x="282229" y="99845"/>
                </a:cubicBezTo>
                <a:cubicBezTo>
                  <a:pt x="252275" y="114109"/>
                  <a:pt x="230879" y="139783"/>
                  <a:pt x="222321" y="171163"/>
                </a:cubicBezTo>
                <a:cubicBezTo>
                  <a:pt x="213763" y="139783"/>
                  <a:pt x="190941" y="114109"/>
                  <a:pt x="162414" y="99845"/>
                </a:cubicBezTo>
                <a:cubicBezTo>
                  <a:pt x="190941" y="85582"/>
                  <a:pt x="213763" y="59907"/>
                  <a:pt x="222321" y="28527"/>
                </a:cubicBezTo>
                <a:close/>
                <a:moveTo>
                  <a:pt x="624556" y="7132"/>
                </a:moveTo>
                <a:cubicBezTo>
                  <a:pt x="635967" y="7132"/>
                  <a:pt x="645952" y="17117"/>
                  <a:pt x="645952" y="28527"/>
                </a:cubicBezTo>
                <a:lnTo>
                  <a:pt x="645952" y="85582"/>
                </a:lnTo>
                <a:cubicBezTo>
                  <a:pt x="645952" y="96993"/>
                  <a:pt x="635967" y="106978"/>
                  <a:pt x="624556" y="106978"/>
                </a:cubicBezTo>
                <a:cubicBezTo>
                  <a:pt x="613146" y="106978"/>
                  <a:pt x="603161" y="96993"/>
                  <a:pt x="603161" y="85582"/>
                </a:cubicBezTo>
                <a:lnTo>
                  <a:pt x="603161" y="28527"/>
                </a:lnTo>
                <a:cubicBezTo>
                  <a:pt x="603161" y="17117"/>
                  <a:pt x="613146" y="7132"/>
                  <a:pt x="624556" y="7132"/>
                </a:cubicBezTo>
                <a:close/>
                <a:moveTo>
                  <a:pt x="993985" y="0"/>
                </a:moveTo>
                <a:cubicBezTo>
                  <a:pt x="1003969" y="37085"/>
                  <a:pt x="1031070" y="68466"/>
                  <a:pt x="1066729" y="85582"/>
                </a:cubicBezTo>
                <a:cubicBezTo>
                  <a:pt x="1031070" y="102698"/>
                  <a:pt x="1005395" y="134078"/>
                  <a:pt x="993985" y="171164"/>
                </a:cubicBezTo>
                <a:cubicBezTo>
                  <a:pt x="984000" y="134078"/>
                  <a:pt x="956899" y="102698"/>
                  <a:pt x="921240" y="85582"/>
                </a:cubicBezTo>
                <a:cubicBezTo>
                  <a:pt x="956899" y="68466"/>
                  <a:pt x="984000" y="37085"/>
                  <a:pt x="993985" y="0"/>
                </a:cubicBezTo>
                <a:close/>
              </a:path>
            </a:pathLst>
          </a:custGeom>
          <a:solidFill>
            <a:srgbClr val="4D136A"/>
          </a:solidFill>
          <a:ln w="14188" cap="flat">
            <a:noFill/>
            <a:prstDash val="solid"/>
            <a:miter/>
          </a:ln>
        </p:spPr>
        <p:txBody>
          <a:bodyPr rtlCol="0" anchor="ctr"/>
          <a:lstStyle/>
          <a:p>
            <a:endParaRPr lang="en-GB"/>
          </a:p>
        </p:txBody>
      </p:sp>
      <p:sp>
        <p:nvSpPr>
          <p:cNvPr id="89" name="TextBox 88">
            <a:extLst>
              <a:ext uri="{FF2B5EF4-FFF2-40B4-BE49-F238E27FC236}">
                <a16:creationId xmlns:a16="http://schemas.microsoft.com/office/drawing/2014/main" id="{788FF70C-3844-440A-A11B-1BA1A1D2E87C}"/>
              </a:ext>
            </a:extLst>
          </p:cNvPr>
          <p:cNvSpPr txBox="1"/>
          <p:nvPr/>
        </p:nvSpPr>
        <p:spPr>
          <a:xfrm>
            <a:off x="866267" y="2752653"/>
            <a:ext cx="1657620" cy="369332"/>
          </a:xfrm>
          <a:prstGeom prst="rect">
            <a:avLst/>
          </a:prstGeom>
          <a:noFill/>
        </p:spPr>
        <p:txBody>
          <a:bodyPr wrap="square">
            <a:spAutoFit/>
          </a:bodyPr>
          <a:lstStyle/>
          <a:p>
            <a:pPr algn="ctr"/>
            <a:r>
              <a:rPr lang="en-US" dirty="0" err="1">
                <a:solidFill>
                  <a:srgbClr val="4D136A"/>
                </a:solidFill>
              </a:rPr>
              <a:t>Sikhi</a:t>
            </a:r>
            <a:endParaRPr lang="en-US" dirty="0">
              <a:solidFill>
                <a:srgbClr val="4D136A"/>
              </a:solidFill>
            </a:endParaRPr>
          </a:p>
        </p:txBody>
      </p:sp>
      <p:sp>
        <p:nvSpPr>
          <p:cNvPr id="90" name="TextBox 89">
            <a:extLst>
              <a:ext uri="{FF2B5EF4-FFF2-40B4-BE49-F238E27FC236}">
                <a16:creationId xmlns:a16="http://schemas.microsoft.com/office/drawing/2014/main" id="{F9E5A134-7194-4D3A-A180-EA09960551F3}"/>
              </a:ext>
            </a:extLst>
          </p:cNvPr>
          <p:cNvSpPr txBox="1"/>
          <p:nvPr/>
        </p:nvSpPr>
        <p:spPr>
          <a:xfrm>
            <a:off x="4418996" y="2739185"/>
            <a:ext cx="1657620" cy="369332"/>
          </a:xfrm>
          <a:prstGeom prst="rect">
            <a:avLst/>
          </a:prstGeom>
          <a:noFill/>
        </p:spPr>
        <p:txBody>
          <a:bodyPr wrap="square">
            <a:spAutoFit/>
          </a:bodyPr>
          <a:lstStyle/>
          <a:p>
            <a:pPr algn="ctr"/>
            <a:r>
              <a:rPr lang="en-US" dirty="0">
                <a:solidFill>
                  <a:srgbClr val="4D136A"/>
                </a:solidFill>
              </a:rPr>
              <a:t>Sikh</a:t>
            </a:r>
          </a:p>
        </p:txBody>
      </p:sp>
      <p:sp>
        <p:nvSpPr>
          <p:cNvPr id="91" name="TextBox 90">
            <a:extLst>
              <a:ext uri="{FF2B5EF4-FFF2-40B4-BE49-F238E27FC236}">
                <a16:creationId xmlns:a16="http://schemas.microsoft.com/office/drawing/2014/main" id="{E55E1E5F-B37E-414A-B729-561ED938B6FA}"/>
              </a:ext>
            </a:extLst>
          </p:cNvPr>
          <p:cNvSpPr txBox="1"/>
          <p:nvPr/>
        </p:nvSpPr>
        <p:spPr>
          <a:xfrm>
            <a:off x="4447805" y="6553216"/>
            <a:ext cx="1657620" cy="369332"/>
          </a:xfrm>
          <a:prstGeom prst="rect">
            <a:avLst/>
          </a:prstGeom>
          <a:noFill/>
        </p:spPr>
        <p:txBody>
          <a:bodyPr wrap="square" lIns="91440" tIns="45720" rIns="91440" bIns="45720" anchor="t">
            <a:spAutoFit/>
          </a:bodyPr>
          <a:lstStyle/>
          <a:p>
            <a:pPr algn="ctr"/>
            <a:r>
              <a:rPr lang="en-US" dirty="0" err="1">
                <a:solidFill>
                  <a:srgbClr val="4D136A"/>
                </a:solidFill>
              </a:rPr>
              <a:t>Ik</a:t>
            </a:r>
            <a:r>
              <a:rPr lang="en-US" dirty="0">
                <a:solidFill>
                  <a:srgbClr val="4D136A"/>
                </a:solidFill>
              </a:rPr>
              <a:t> Onkar</a:t>
            </a:r>
            <a:endParaRPr lang="en-GB" sz="1600" dirty="0">
              <a:solidFill>
                <a:srgbClr val="4D136A"/>
              </a:solidFill>
              <a:cs typeface="Calibri" panose="020F0502020204030204"/>
            </a:endParaRPr>
          </a:p>
        </p:txBody>
      </p:sp>
      <p:sp>
        <p:nvSpPr>
          <p:cNvPr id="93" name="TextBox 92">
            <a:extLst>
              <a:ext uri="{FF2B5EF4-FFF2-40B4-BE49-F238E27FC236}">
                <a16:creationId xmlns:a16="http://schemas.microsoft.com/office/drawing/2014/main" id="{D8031368-6CE1-4C20-9099-361AB2C289C3}"/>
              </a:ext>
            </a:extLst>
          </p:cNvPr>
          <p:cNvSpPr txBox="1"/>
          <p:nvPr/>
        </p:nvSpPr>
        <p:spPr>
          <a:xfrm>
            <a:off x="887578" y="8493846"/>
            <a:ext cx="1657620" cy="369332"/>
          </a:xfrm>
          <a:prstGeom prst="rect">
            <a:avLst/>
          </a:prstGeom>
          <a:noFill/>
        </p:spPr>
        <p:txBody>
          <a:bodyPr wrap="square" lIns="91440" tIns="45720" rIns="91440" bIns="45720" anchor="t">
            <a:spAutoFit/>
          </a:bodyPr>
          <a:lstStyle/>
          <a:p>
            <a:pPr algn="ctr"/>
            <a:r>
              <a:rPr lang="en-US" dirty="0">
                <a:solidFill>
                  <a:srgbClr val="4D136A"/>
                </a:solidFill>
              </a:rPr>
              <a:t>Gurdwara</a:t>
            </a:r>
            <a:endParaRPr lang="en-GB" sz="1600" dirty="0">
              <a:solidFill>
                <a:srgbClr val="4D136A"/>
              </a:solidFill>
              <a:cs typeface="Calibri" panose="020F0502020204030204"/>
            </a:endParaRPr>
          </a:p>
        </p:txBody>
      </p:sp>
      <p:pic>
        <p:nvPicPr>
          <p:cNvPr id="10" name="Picture 9" descr="Icon&#10;&#10;Description automatically generated">
            <a:extLst>
              <a:ext uri="{FF2B5EF4-FFF2-40B4-BE49-F238E27FC236}">
                <a16:creationId xmlns:a16="http://schemas.microsoft.com/office/drawing/2014/main" id="{9A9B8208-57E3-4B47-AE44-01DF3DC739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925" y="7203052"/>
            <a:ext cx="1312266" cy="1312266"/>
          </a:xfrm>
          <a:prstGeom prst="rect">
            <a:avLst/>
          </a:prstGeom>
        </p:spPr>
      </p:pic>
    </p:spTree>
    <p:extLst>
      <p:ext uri="{BB962C8B-B14F-4D97-AF65-F5344CB8AC3E}">
        <p14:creationId xmlns:p14="http://schemas.microsoft.com/office/powerpoint/2010/main" val="28007612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a:off x="0" y="2946400"/>
            <a:ext cx="6858000" cy="1306110"/>
          </a:xfrm>
        </p:spPr>
        <p:txBody>
          <a:bodyPr>
            <a:noAutofit/>
          </a:bodyPr>
          <a:lstStyle/>
          <a:p>
            <a:r>
              <a:rPr lang="en-US" sz="8000" b="1" dirty="0"/>
              <a:t>Year 6</a:t>
            </a:r>
            <a:endParaRPr lang="en-GB" sz="8000" b="1" dirty="0"/>
          </a:p>
        </p:txBody>
      </p:sp>
      <p:pic>
        <p:nvPicPr>
          <p:cNvPr id="105" name="Picture 104" descr="A close up of a sign&#10;&#10;Description automatically generated">
            <a:extLst>
              <a:ext uri="{FF2B5EF4-FFF2-40B4-BE49-F238E27FC236}">
                <a16:creationId xmlns:a16="http://schemas.microsoft.com/office/drawing/2014/main" id="{F7217F87-0174-4B96-B48C-9376EC3BE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482" y="912464"/>
            <a:ext cx="2877035" cy="2033936"/>
          </a:xfrm>
          <a:prstGeom prst="rect">
            <a:avLst/>
          </a:prstGeom>
        </p:spPr>
      </p:pic>
      <p:grpSp>
        <p:nvGrpSpPr>
          <p:cNvPr id="3" name="Group 2">
            <a:extLst>
              <a:ext uri="{FF2B5EF4-FFF2-40B4-BE49-F238E27FC236}">
                <a16:creationId xmlns:a16="http://schemas.microsoft.com/office/drawing/2014/main" id="{056693BA-0BDB-40A6-A56C-B60F8EA98FA1}"/>
              </a:ext>
            </a:extLst>
          </p:cNvPr>
          <p:cNvGrpSpPr/>
          <p:nvPr/>
        </p:nvGrpSpPr>
        <p:grpSpPr>
          <a:xfrm>
            <a:off x="-935992" y="8775699"/>
            <a:ext cx="9514617" cy="3516727"/>
            <a:chOff x="1159789" y="8240859"/>
            <a:chExt cx="15649065" cy="5784099"/>
          </a:xfrm>
        </p:grpSpPr>
        <p:sp>
          <p:nvSpPr>
            <p:cNvPr id="119" name="Isosceles Triangle 118">
              <a:extLst>
                <a:ext uri="{FF2B5EF4-FFF2-40B4-BE49-F238E27FC236}">
                  <a16:creationId xmlns:a16="http://schemas.microsoft.com/office/drawing/2014/main" id="{6F8CFDE6-F4CF-4B27-9775-1AD05E1BDBEF}"/>
                </a:ext>
              </a:extLst>
            </p:cNvPr>
            <p:cNvSpPr/>
            <p:nvPr/>
          </p:nvSpPr>
          <p:spPr>
            <a:xfrm rot="17940000" flipH="1" flipV="1">
              <a:off x="10005850" y="8344941"/>
              <a:ext cx="2492757" cy="4651310"/>
            </a:xfrm>
            <a:prstGeom prst="triangle">
              <a:avLst/>
            </a:prstGeom>
            <a:solidFill>
              <a:srgbClr val="AFD510"/>
            </a:solidFill>
            <a:ln>
              <a:solidFill>
                <a:srgbClr val="AFD5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Isosceles Triangle 119">
              <a:extLst>
                <a:ext uri="{FF2B5EF4-FFF2-40B4-BE49-F238E27FC236}">
                  <a16:creationId xmlns:a16="http://schemas.microsoft.com/office/drawing/2014/main" id="{A4397B53-575D-4F5D-A7F3-A3B01F6B6BEB}"/>
                </a:ext>
              </a:extLst>
            </p:cNvPr>
            <p:cNvSpPr/>
            <p:nvPr/>
          </p:nvSpPr>
          <p:spPr>
            <a:xfrm rot="16802127" flipV="1">
              <a:off x="3755696" y="8065599"/>
              <a:ext cx="2492757" cy="4651310"/>
            </a:xfrm>
            <a:prstGeom prst="triangle">
              <a:avLst/>
            </a:prstGeom>
            <a:solidFill>
              <a:srgbClr val="B00067"/>
            </a:solidFill>
            <a:ln>
              <a:solidFill>
                <a:srgbClr val="B000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1" name="Isosceles Triangle 120">
              <a:extLst>
                <a:ext uri="{FF2B5EF4-FFF2-40B4-BE49-F238E27FC236}">
                  <a16:creationId xmlns:a16="http://schemas.microsoft.com/office/drawing/2014/main" id="{4C94FAC3-065E-4C18-A31A-E57B4EB91506}"/>
                </a:ext>
              </a:extLst>
            </p:cNvPr>
            <p:cNvSpPr/>
            <p:nvPr/>
          </p:nvSpPr>
          <p:spPr>
            <a:xfrm rot="19340737" flipH="1" flipV="1">
              <a:off x="5819163" y="9129945"/>
              <a:ext cx="2492757" cy="4651310"/>
            </a:xfrm>
            <a:prstGeom prst="triangle">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Isosceles Triangle 121">
              <a:extLst>
                <a:ext uri="{FF2B5EF4-FFF2-40B4-BE49-F238E27FC236}">
                  <a16:creationId xmlns:a16="http://schemas.microsoft.com/office/drawing/2014/main" id="{BB41784D-7C15-4A84-A6DA-A2DB5187F2F8}"/>
                </a:ext>
              </a:extLst>
            </p:cNvPr>
            <p:cNvSpPr/>
            <p:nvPr/>
          </p:nvSpPr>
          <p:spPr>
            <a:xfrm rot="10137648" flipV="1">
              <a:off x="8341161" y="8589587"/>
              <a:ext cx="2492757" cy="4651310"/>
            </a:xfrm>
            <a:prstGeom prst="triangl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Isosceles Triangle 122">
              <a:extLst>
                <a:ext uri="{FF2B5EF4-FFF2-40B4-BE49-F238E27FC236}">
                  <a16:creationId xmlns:a16="http://schemas.microsoft.com/office/drawing/2014/main" id="{4E3BD6FF-AAB1-4037-9D03-0140C4248F8E}"/>
                </a:ext>
              </a:extLst>
            </p:cNvPr>
            <p:cNvSpPr/>
            <p:nvPr/>
          </p:nvSpPr>
          <p:spPr>
            <a:xfrm rot="1817085" flipV="1">
              <a:off x="5777661" y="8855101"/>
              <a:ext cx="2492757" cy="4651310"/>
            </a:xfrm>
            <a:prstGeom prst="triangle">
              <a:avLst/>
            </a:pr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Isosceles Triangle 123">
              <a:extLst>
                <a:ext uri="{FF2B5EF4-FFF2-40B4-BE49-F238E27FC236}">
                  <a16:creationId xmlns:a16="http://schemas.microsoft.com/office/drawing/2014/main" id="{D14D18A1-19A6-4434-93B8-E4D14B1CDF4C}"/>
                </a:ext>
              </a:extLst>
            </p:cNvPr>
            <p:cNvSpPr/>
            <p:nvPr/>
          </p:nvSpPr>
          <p:spPr>
            <a:xfrm rot="14409240" flipH="1">
              <a:off x="2239065" y="8456760"/>
              <a:ext cx="2492757" cy="4651310"/>
            </a:xfrm>
            <a:prstGeom prst="triangle">
              <a:avLst/>
            </a:prstGeom>
            <a:solidFill>
              <a:srgbClr val="238E24"/>
            </a:solidFill>
            <a:ln>
              <a:solidFill>
                <a:srgbClr val="238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5" name="Isosceles Triangle 124">
              <a:extLst>
                <a:ext uri="{FF2B5EF4-FFF2-40B4-BE49-F238E27FC236}">
                  <a16:creationId xmlns:a16="http://schemas.microsoft.com/office/drawing/2014/main" id="{2902116C-A4A7-4EDD-88ED-18203FB162F5}"/>
                </a:ext>
              </a:extLst>
            </p:cNvPr>
            <p:cNvSpPr/>
            <p:nvPr/>
          </p:nvSpPr>
          <p:spPr>
            <a:xfrm>
              <a:off x="9894318" y="8240859"/>
              <a:ext cx="2492757" cy="4651310"/>
            </a:xfrm>
            <a:prstGeom prst="triangle">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Isosceles Triangle 125">
              <a:extLst>
                <a:ext uri="{FF2B5EF4-FFF2-40B4-BE49-F238E27FC236}">
                  <a16:creationId xmlns:a16="http://schemas.microsoft.com/office/drawing/2014/main" id="{25718241-AC58-446D-9D89-8101A969529B}"/>
                </a:ext>
              </a:extLst>
            </p:cNvPr>
            <p:cNvSpPr/>
            <p:nvPr/>
          </p:nvSpPr>
          <p:spPr>
            <a:xfrm rot="2171186" flipV="1">
              <a:off x="10072411" y="8985108"/>
              <a:ext cx="2492757" cy="4651310"/>
            </a:xfrm>
            <a:prstGeom prst="triangle">
              <a:avLst/>
            </a:prstGeom>
            <a:solidFill>
              <a:srgbClr val="DA0000"/>
            </a:solidFill>
            <a:ln>
              <a:solidFill>
                <a:srgbClr val="DA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 name="Isosceles Triangle 126">
              <a:extLst>
                <a:ext uri="{FF2B5EF4-FFF2-40B4-BE49-F238E27FC236}">
                  <a16:creationId xmlns:a16="http://schemas.microsoft.com/office/drawing/2014/main" id="{3F09E068-5287-45BD-ACB6-537CB1DF147F}"/>
                </a:ext>
              </a:extLst>
            </p:cNvPr>
            <p:cNvSpPr/>
            <p:nvPr/>
          </p:nvSpPr>
          <p:spPr>
            <a:xfrm rot="19809240" flipV="1">
              <a:off x="9576480" y="9373648"/>
              <a:ext cx="2492757" cy="4651310"/>
            </a:xfrm>
            <a:prstGeom prst="triangle">
              <a:avLst/>
            </a:prstGeom>
            <a:solidFill>
              <a:srgbClr val="60398A"/>
            </a:solidFill>
            <a:ln>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 name="Isosceles Triangle 133">
              <a:extLst>
                <a:ext uri="{FF2B5EF4-FFF2-40B4-BE49-F238E27FC236}">
                  <a16:creationId xmlns:a16="http://schemas.microsoft.com/office/drawing/2014/main" id="{76F69B6B-208D-4B5D-94E5-5F59FF14436A}"/>
                </a:ext>
              </a:extLst>
            </p:cNvPr>
            <p:cNvSpPr/>
            <p:nvPr/>
          </p:nvSpPr>
          <p:spPr>
            <a:xfrm rot="18017085" flipV="1">
              <a:off x="13236820" y="8380958"/>
              <a:ext cx="2492757" cy="4651310"/>
            </a:xfrm>
            <a:prstGeom prst="triangle">
              <a:avLst/>
            </a:pr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 name="Isosceles Triangle 134">
              <a:extLst>
                <a:ext uri="{FF2B5EF4-FFF2-40B4-BE49-F238E27FC236}">
                  <a16:creationId xmlns:a16="http://schemas.microsoft.com/office/drawing/2014/main" id="{EF21E1F0-3F19-4106-A70A-6A1BBCB1A16A}"/>
                </a:ext>
              </a:extLst>
            </p:cNvPr>
            <p:cNvSpPr/>
            <p:nvPr/>
          </p:nvSpPr>
          <p:spPr>
            <a:xfrm rot="11940000" flipV="1">
              <a:off x="2175473" y="8245548"/>
              <a:ext cx="2492757" cy="4651310"/>
            </a:xfrm>
            <a:prstGeom prst="triangl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grpSp>
      <p:pic>
        <p:nvPicPr>
          <p:cNvPr id="146" name="Graphic 145" descr="Speech">
            <a:extLst>
              <a:ext uri="{FF2B5EF4-FFF2-40B4-BE49-F238E27FC236}">
                <a16:creationId xmlns:a16="http://schemas.microsoft.com/office/drawing/2014/main" id="{A177B1F6-A749-4FF7-BF8A-114DF4A370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31442" y="5719296"/>
            <a:ext cx="4084591" cy="3686758"/>
          </a:xfrm>
          <a:prstGeom prst="rect">
            <a:avLst/>
          </a:prstGeom>
        </p:spPr>
      </p:pic>
      <p:sp>
        <p:nvSpPr>
          <p:cNvPr id="147" name="Rectangle 146">
            <a:extLst>
              <a:ext uri="{FF2B5EF4-FFF2-40B4-BE49-F238E27FC236}">
                <a16:creationId xmlns:a16="http://schemas.microsoft.com/office/drawing/2014/main" id="{A87ACC0D-94A9-4622-82E0-95ED78B60CC1}"/>
              </a:ext>
            </a:extLst>
          </p:cNvPr>
          <p:cNvSpPr/>
          <p:nvPr/>
        </p:nvSpPr>
        <p:spPr>
          <a:xfrm>
            <a:off x="3503906" y="6444103"/>
            <a:ext cx="2894374" cy="1754326"/>
          </a:xfrm>
          <a:prstGeom prst="rect">
            <a:avLst/>
          </a:prstGeom>
        </p:spPr>
        <p:txBody>
          <a:bodyPr wrap="square" anchor="t">
            <a:spAutoFit/>
          </a:bodyPr>
          <a:lstStyle/>
          <a:p>
            <a:pPr algn="ctr">
              <a:lnSpc>
                <a:spcPct val="90000"/>
              </a:lnSpc>
            </a:pPr>
            <a:r>
              <a:rPr lang="en-GB" sz="2400" b="1">
                <a:solidFill>
                  <a:schemeClr val="bg1"/>
                </a:solidFill>
                <a:latin typeface="Calibri"/>
                <a:cs typeface="Calibri"/>
              </a:rPr>
              <a:t>“Exploring religion and belief in the modern world; joyfully, creatively and confidently.”</a:t>
            </a:r>
          </a:p>
        </p:txBody>
      </p:sp>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4A57C5E-6DAD-4C7C-A958-A9B711774B6C}"/>
                  </a:ext>
                </a:extLst>
              </p:cNvPr>
              <p:cNvGraphicFramePr>
                <a:graphicFrameLocks noChangeAspect="1"/>
              </p:cNvGraphicFramePr>
              <p:nvPr>
                <p:extLst>
                  <p:ext uri="{D42A27DB-BD31-4B8C-83A1-F6EECF244321}">
                    <p14:modId xmlns:p14="http://schemas.microsoft.com/office/powerpoint/2010/main" val="1739140502"/>
                  </p:ext>
                </p:extLst>
              </p:nvPr>
            </p:nvGraphicFramePr>
            <p:xfrm>
              <a:off x="76942" y="4442978"/>
              <a:ext cx="1082106" cy="1563041"/>
            </p:xfrm>
            <a:graphic>
              <a:graphicData uri="http://schemas.microsoft.com/office/powerpoint/2016/slidezoom">
                <pslz:sldZm>
                  <pslz:sldZmObj sldId="256" cId="3561615969">
                    <pslz:zmPr id="{4C900663-3FF6-418A-B35D-BE99CD401253}" returnToParent="0" transitionDur="1000">
                      <p166:blipFill xmlns:p166="http://schemas.microsoft.com/office/powerpoint/2016/6/main">
                        <a:blip r:embed="rId5"/>
                        <a:stretch>
                          <a:fillRect/>
                        </a:stretch>
                      </p166:blipFill>
                      <p166:spPr xmlns:p166="http://schemas.microsoft.com/office/powerpoint/2016/6/main">
                        <a:xfrm>
                          <a:off x="0" y="0"/>
                          <a:ext cx="1082106" cy="1563041"/>
                        </a:xfrm>
                        <a:prstGeom prst="rect">
                          <a:avLst/>
                        </a:prstGeom>
                        <a:ln w="3175">
                          <a:solidFill>
                            <a:prstClr val="ltGray"/>
                          </a:solidFill>
                        </a:ln>
                      </p166:spPr>
                    </pslz:zmPr>
                  </pslz:sldZmObj>
                </pslz:sldZm>
              </a:graphicData>
            </a:graphic>
          </p:graphicFrame>
        </mc:Choice>
        <mc:Fallback xmlns="">
          <p:pic>
            <p:nvPicPr>
              <p:cNvPr id="5" name="Slide Zoom 4">
                <a:extLst>
                  <a:ext uri="{FF2B5EF4-FFF2-40B4-BE49-F238E27FC236}">
                    <a16:creationId xmlns:a16="http://schemas.microsoft.com/office/drawing/2014/main" id="{54A57C5E-6DAD-4C7C-A958-A9B711774B6C}"/>
                  </a:ext>
                </a:extLst>
              </p:cNvPr>
              <p:cNvPicPr>
                <a:picLocks noGrp="1" noRot="1" noChangeAspect="1" noMove="1" noResize="1" noEditPoints="1" noAdjustHandles="1" noChangeArrowheads="1" noChangeShapeType="1"/>
              </p:cNvPicPr>
              <p:nvPr/>
            </p:nvPicPr>
            <p:blipFill>
              <a:blip r:embed="rId6"/>
              <a:stretch>
                <a:fillRect/>
              </a:stretch>
            </p:blipFill>
            <p:spPr>
              <a:xfrm>
                <a:off x="76942" y="4442978"/>
                <a:ext cx="1082106" cy="156304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F34234B2-4B70-4339-BFDB-0F5BE80312E8}"/>
                  </a:ext>
                </a:extLst>
              </p:cNvPr>
              <p:cNvGraphicFramePr>
                <a:graphicFrameLocks noChangeAspect="1"/>
              </p:cNvGraphicFramePr>
              <p:nvPr>
                <p:extLst>
                  <p:ext uri="{D42A27DB-BD31-4B8C-83A1-F6EECF244321}">
                    <p14:modId xmlns:p14="http://schemas.microsoft.com/office/powerpoint/2010/main" val="4007038039"/>
                  </p:ext>
                </p:extLst>
              </p:nvPr>
            </p:nvGraphicFramePr>
            <p:xfrm>
              <a:off x="1198188" y="4442978"/>
              <a:ext cx="1082106" cy="1563041"/>
            </p:xfrm>
            <a:graphic>
              <a:graphicData uri="http://schemas.microsoft.com/office/powerpoint/2016/slidezoom">
                <pslz:sldZm>
                  <pslz:sldZmObj sldId="282" cId="3843840290">
                    <pslz:zmPr id="{1B36DDEA-8DEE-419E-A0AB-A44034E798B8}" returnToParent="0" transitionDur="1000">
                      <p166:blipFill xmlns:p166="http://schemas.microsoft.com/office/powerpoint/2016/6/main">
                        <a:blip r:embed="rId7"/>
                        <a:stretch>
                          <a:fillRect/>
                        </a:stretch>
                      </p166:blipFill>
                      <p166:spPr xmlns:p166="http://schemas.microsoft.com/office/powerpoint/2016/6/main">
                        <a:xfrm>
                          <a:off x="0" y="0"/>
                          <a:ext cx="1082106" cy="1563041"/>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F34234B2-4B70-4339-BFDB-0F5BE80312E8}"/>
                  </a:ext>
                </a:extLst>
              </p:cNvPr>
              <p:cNvPicPr>
                <a:picLocks noGrp="1" noRot="1" noChangeAspect="1" noMove="1" noResize="1" noEditPoints="1" noAdjustHandles="1" noChangeArrowheads="1" noChangeShapeType="1"/>
              </p:cNvPicPr>
              <p:nvPr/>
            </p:nvPicPr>
            <p:blipFill>
              <a:blip r:embed="rId8"/>
              <a:stretch>
                <a:fillRect/>
              </a:stretch>
            </p:blipFill>
            <p:spPr>
              <a:xfrm>
                <a:off x="1198188" y="4442978"/>
                <a:ext cx="1082106" cy="156304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1EFDB6F6-D9F4-48BF-A6E4-56A26B02EA6E}"/>
                  </a:ext>
                </a:extLst>
              </p:cNvPr>
              <p:cNvGraphicFramePr>
                <a:graphicFrameLocks noChangeAspect="1"/>
              </p:cNvGraphicFramePr>
              <p:nvPr>
                <p:extLst>
                  <p:ext uri="{D42A27DB-BD31-4B8C-83A1-F6EECF244321}">
                    <p14:modId xmlns:p14="http://schemas.microsoft.com/office/powerpoint/2010/main" val="2713981276"/>
                  </p:ext>
                </p:extLst>
              </p:nvPr>
            </p:nvGraphicFramePr>
            <p:xfrm>
              <a:off x="2313926" y="4449971"/>
              <a:ext cx="1082106" cy="1563041"/>
            </p:xfrm>
            <a:graphic>
              <a:graphicData uri="http://schemas.microsoft.com/office/powerpoint/2016/slidezoom">
                <pslz:sldZm>
                  <pslz:sldZmObj sldId="296" cId="3611266887">
                    <pslz:zmPr id="{C791EC05-C19A-4657-9011-49A819D1428C}" returnToParent="0" transitionDur="1000">
                      <p166:blipFill xmlns:p166="http://schemas.microsoft.com/office/powerpoint/2016/6/main">
                        <a:blip r:embed="rId9"/>
                        <a:stretch>
                          <a:fillRect/>
                        </a:stretch>
                      </p166:blipFill>
                      <p166:spPr xmlns:p166="http://schemas.microsoft.com/office/powerpoint/2016/6/main">
                        <a:xfrm>
                          <a:off x="0" y="0"/>
                          <a:ext cx="1082106" cy="1563041"/>
                        </a:xfrm>
                        <a:prstGeom prst="rect">
                          <a:avLst/>
                        </a:prstGeom>
                        <a:ln w="3175">
                          <a:solidFill>
                            <a:prstClr val="ltGray"/>
                          </a:solidFill>
                        </a:ln>
                      </p166:spPr>
                    </pslz:zmPr>
                  </pslz:sldZmObj>
                </pslz:sldZm>
              </a:graphicData>
            </a:graphic>
          </p:graphicFrame>
        </mc:Choice>
        <mc:Fallback xmlns="">
          <p:pic>
            <p:nvPicPr>
              <p:cNvPr id="9" name="Slide Zoom 8">
                <a:extLst>
                  <a:ext uri="{FF2B5EF4-FFF2-40B4-BE49-F238E27FC236}">
                    <a16:creationId xmlns:a16="http://schemas.microsoft.com/office/drawing/2014/main" id="{1EFDB6F6-D9F4-48BF-A6E4-56A26B02EA6E}"/>
                  </a:ext>
                </a:extLst>
              </p:cNvPr>
              <p:cNvPicPr>
                <a:picLocks noGrp="1" noRot="1" noChangeAspect="1" noMove="1" noResize="1" noEditPoints="1" noAdjustHandles="1" noChangeArrowheads="1" noChangeShapeType="1"/>
              </p:cNvPicPr>
              <p:nvPr/>
            </p:nvPicPr>
            <p:blipFill>
              <a:blip r:embed="rId10"/>
              <a:stretch>
                <a:fillRect/>
              </a:stretch>
            </p:blipFill>
            <p:spPr>
              <a:xfrm>
                <a:off x="2313926" y="4449971"/>
                <a:ext cx="1082106" cy="156304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FA4FB27F-0060-45CC-B6CD-51F1C96C4291}"/>
                  </a:ext>
                </a:extLst>
              </p:cNvPr>
              <p:cNvGraphicFramePr>
                <a:graphicFrameLocks noChangeAspect="1"/>
              </p:cNvGraphicFramePr>
              <p:nvPr>
                <p:extLst>
                  <p:ext uri="{D42A27DB-BD31-4B8C-83A1-F6EECF244321}">
                    <p14:modId xmlns:p14="http://schemas.microsoft.com/office/powerpoint/2010/main" val="1590913714"/>
                  </p:ext>
                </p:extLst>
              </p:nvPr>
            </p:nvGraphicFramePr>
            <p:xfrm>
              <a:off x="3425086" y="4442978"/>
              <a:ext cx="1082106" cy="1563041"/>
            </p:xfrm>
            <a:graphic>
              <a:graphicData uri="http://schemas.microsoft.com/office/powerpoint/2016/slidezoom">
                <pslz:sldZm>
                  <pslz:sldZmObj sldId="313" cId="2328153033">
                    <pslz:zmPr id="{F264CA71-8C86-49E2-8483-B11055A3B121}" returnToParent="0" transitionDur="1000">
                      <p166:blipFill xmlns:p166="http://schemas.microsoft.com/office/powerpoint/2016/6/main">
                        <a:blip r:embed="rId11"/>
                        <a:stretch>
                          <a:fillRect/>
                        </a:stretch>
                      </p166:blipFill>
                      <p166:spPr xmlns:p166="http://schemas.microsoft.com/office/powerpoint/2016/6/main">
                        <a:xfrm>
                          <a:off x="0" y="0"/>
                          <a:ext cx="1082106" cy="1563041"/>
                        </a:xfrm>
                        <a:prstGeom prst="rect">
                          <a:avLst/>
                        </a:prstGeom>
                        <a:ln w="3175">
                          <a:solidFill>
                            <a:prstClr val="ltGray"/>
                          </a:solidFill>
                        </a:ln>
                      </p166:spPr>
                    </pslz:zmPr>
                  </pslz:sldZmObj>
                </pslz:sldZm>
              </a:graphicData>
            </a:graphic>
          </p:graphicFrame>
        </mc:Choice>
        <mc:Fallback xmlns="">
          <p:pic>
            <p:nvPicPr>
              <p:cNvPr id="11" name="Slide Zoom 10">
                <a:extLst>
                  <a:ext uri="{FF2B5EF4-FFF2-40B4-BE49-F238E27FC236}">
                    <a16:creationId xmlns:a16="http://schemas.microsoft.com/office/drawing/2014/main" id="{FA4FB27F-0060-45CC-B6CD-51F1C96C4291}"/>
                  </a:ext>
                </a:extLst>
              </p:cNvPr>
              <p:cNvPicPr>
                <a:picLocks noGrp="1" noRot="1" noChangeAspect="1" noMove="1" noResize="1" noEditPoints="1" noAdjustHandles="1" noChangeArrowheads="1" noChangeShapeType="1"/>
              </p:cNvPicPr>
              <p:nvPr/>
            </p:nvPicPr>
            <p:blipFill>
              <a:blip r:embed="rId12"/>
              <a:stretch>
                <a:fillRect/>
              </a:stretch>
            </p:blipFill>
            <p:spPr>
              <a:xfrm>
                <a:off x="3425086" y="4442978"/>
                <a:ext cx="1082106" cy="156304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3" name="Slide Zoom 12">
                <a:extLst>
                  <a:ext uri="{FF2B5EF4-FFF2-40B4-BE49-F238E27FC236}">
                    <a16:creationId xmlns:a16="http://schemas.microsoft.com/office/drawing/2014/main" id="{0A7CD5C2-0E9F-4879-8E7A-FAB288488A1B}"/>
                  </a:ext>
                </a:extLst>
              </p:cNvPr>
              <p:cNvGraphicFramePr>
                <a:graphicFrameLocks noChangeAspect="1"/>
              </p:cNvGraphicFramePr>
              <p:nvPr>
                <p:extLst>
                  <p:ext uri="{D42A27DB-BD31-4B8C-83A1-F6EECF244321}">
                    <p14:modId xmlns:p14="http://schemas.microsoft.com/office/powerpoint/2010/main" val="3951760721"/>
                  </p:ext>
                </p:extLst>
              </p:nvPr>
            </p:nvGraphicFramePr>
            <p:xfrm>
              <a:off x="4546807" y="4442978"/>
              <a:ext cx="1082106" cy="1563041"/>
            </p:xfrm>
            <a:graphic>
              <a:graphicData uri="http://schemas.microsoft.com/office/powerpoint/2016/slidezoom">
                <pslz:sldZm>
                  <pslz:sldZmObj sldId="332" cId="3586024883">
                    <pslz:zmPr id="{CBF7B441-77AE-4636-8727-46B458D82D8D}" returnToParent="0" transitionDur="1000">
                      <p166:blipFill xmlns:p166="http://schemas.microsoft.com/office/powerpoint/2016/6/main">
                        <a:blip r:embed="rId13"/>
                        <a:stretch>
                          <a:fillRect/>
                        </a:stretch>
                      </p166:blipFill>
                      <p166:spPr xmlns:p166="http://schemas.microsoft.com/office/powerpoint/2016/6/main">
                        <a:xfrm>
                          <a:off x="0" y="0"/>
                          <a:ext cx="1082106" cy="1563041"/>
                        </a:xfrm>
                        <a:prstGeom prst="rect">
                          <a:avLst/>
                        </a:prstGeom>
                        <a:ln w="3175">
                          <a:solidFill>
                            <a:prstClr val="ltGray"/>
                          </a:solidFill>
                        </a:ln>
                      </p166:spPr>
                    </pslz:zmPr>
                  </pslz:sldZmObj>
                </pslz:sldZm>
              </a:graphicData>
            </a:graphic>
          </p:graphicFrame>
        </mc:Choice>
        <mc:Fallback xmlns="">
          <p:pic>
            <p:nvPicPr>
              <p:cNvPr id="13" name="Slide Zoom 12">
                <a:extLst>
                  <a:ext uri="{FF2B5EF4-FFF2-40B4-BE49-F238E27FC236}">
                    <a16:creationId xmlns:a16="http://schemas.microsoft.com/office/drawing/2014/main" id="{0A7CD5C2-0E9F-4879-8E7A-FAB288488A1B}"/>
                  </a:ext>
                </a:extLst>
              </p:cNvPr>
              <p:cNvPicPr>
                <a:picLocks noGrp="1" noRot="1" noChangeAspect="1" noMove="1" noResize="1" noEditPoints="1" noAdjustHandles="1" noChangeArrowheads="1" noChangeShapeType="1"/>
              </p:cNvPicPr>
              <p:nvPr/>
            </p:nvPicPr>
            <p:blipFill>
              <a:blip r:embed="rId14"/>
              <a:stretch>
                <a:fillRect/>
              </a:stretch>
            </p:blipFill>
            <p:spPr>
              <a:xfrm>
                <a:off x="4546807" y="4442978"/>
                <a:ext cx="1082106" cy="1563041"/>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05D91288-92EC-4A94-B4B5-8AFB2CE9BB27}"/>
                  </a:ext>
                </a:extLst>
              </p:cNvPr>
              <p:cNvGraphicFramePr>
                <a:graphicFrameLocks noChangeAspect="1"/>
              </p:cNvGraphicFramePr>
              <p:nvPr>
                <p:extLst>
                  <p:ext uri="{D42A27DB-BD31-4B8C-83A1-F6EECF244321}">
                    <p14:modId xmlns:p14="http://schemas.microsoft.com/office/powerpoint/2010/main" val="3042835934"/>
                  </p:ext>
                </p:extLst>
              </p:nvPr>
            </p:nvGraphicFramePr>
            <p:xfrm>
              <a:off x="5668528" y="4442978"/>
              <a:ext cx="1082106" cy="1563041"/>
            </p:xfrm>
            <a:graphic>
              <a:graphicData uri="http://schemas.microsoft.com/office/powerpoint/2016/slidezoom">
                <pslz:sldZm>
                  <pslz:sldZmObj sldId="334" cId="1457863968">
                    <pslz:zmPr id="{B15C93A2-7491-4ECB-8C42-D3F1C6B68C8B}" returnToParent="0" transitionDur="1000">
                      <p166:blipFill xmlns:p166="http://schemas.microsoft.com/office/powerpoint/2016/6/main">
                        <a:blip r:embed="rId15"/>
                        <a:stretch>
                          <a:fillRect/>
                        </a:stretch>
                      </p166:blipFill>
                      <p166:spPr xmlns:p166="http://schemas.microsoft.com/office/powerpoint/2016/6/main">
                        <a:xfrm>
                          <a:off x="0" y="0"/>
                          <a:ext cx="1082106" cy="1563041"/>
                        </a:xfrm>
                        <a:prstGeom prst="rect">
                          <a:avLst/>
                        </a:prstGeom>
                        <a:ln w="3175">
                          <a:solidFill>
                            <a:prstClr val="ltGray"/>
                          </a:solidFill>
                        </a:ln>
                      </p166:spPr>
                    </pslz:zmPr>
                  </pslz:sldZmObj>
                </pslz:sldZm>
              </a:graphicData>
            </a:graphic>
          </p:graphicFrame>
        </mc:Choice>
        <mc:Fallback xmlns="">
          <p:pic>
            <p:nvPicPr>
              <p:cNvPr id="15" name="Slide Zoom 14">
                <a:extLst>
                  <a:ext uri="{FF2B5EF4-FFF2-40B4-BE49-F238E27FC236}">
                    <a16:creationId xmlns:a16="http://schemas.microsoft.com/office/drawing/2014/main" id="{05D91288-92EC-4A94-B4B5-8AFB2CE9BB27}"/>
                  </a:ext>
                </a:extLst>
              </p:cNvPr>
              <p:cNvPicPr>
                <a:picLocks noGrp="1" noRot="1" noChangeAspect="1" noMove="1" noResize="1" noEditPoints="1" noAdjustHandles="1" noChangeArrowheads="1" noChangeShapeType="1"/>
              </p:cNvPicPr>
              <p:nvPr/>
            </p:nvPicPr>
            <p:blipFill>
              <a:blip r:embed="rId16"/>
              <a:stretch>
                <a:fillRect/>
              </a:stretch>
            </p:blipFill>
            <p:spPr>
              <a:xfrm>
                <a:off x="5668528" y="4442978"/>
                <a:ext cx="1082106" cy="1563041"/>
              </a:xfrm>
              <a:prstGeom prst="rect">
                <a:avLst/>
              </a:prstGeom>
              <a:ln w="3175">
                <a:solidFill>
                  <a:prstClr val="ltGray"/>
                </a:solidFill>
              </a:ln>
            </p:spPr>
          </p:pic>
        </mc:Fallback>
      </mc:AlternateContent>
    </p:spTree>
    <p:extLst>
      <p:ext uri="{BB962C8B-B14F-4D97-AF65-F5344CB8AC3E}">
        <p14:creationId xmlns:p14="http://schemas.microsoft.com/office/powerpoint/2010/main" val="12977607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00817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90244" y="698291"/>
            <a:ext cx="3647157" cy="3602040"/>
          </a:xfrm>
          <a:prstGeom prst="line">
            <a:avLst/>
          </a:prstGeom>
          <a:ln w="38100">
            <a:solidFill>
              <a:srgbClr val="00817D"/>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43462" y="4631579"/>
            <a:ext cx="9906001" cy="631018"/>
          </a:xfrm>
        </p:spPr>
        <p:txBody>
          <a:bodyPr>
            <a:noAutofit/>
          </a:bodyPr>
          <a:lstStyle/>
          <a:p>
            <a:r>
              <a:rPr lang="en-US" sz="2800"/>
              <a:t>Year 6  Creation and Science: Conflicting or Complementary?</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817D"/>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817D">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00817D"/>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a:stCxn id="36" idx="1"/>
          </p:cNvCxnSpPr>
          <p:nvPr/>
        </p:nvCxnSpPr>
        <p:spPr>
          <a:xfrm flipH="1">
            <a:off x="1204406" y="2462764"/>
            <a:ext cx="4483614" cy="4927"/>
          </a:xfrm>
          <a:prstGeom prst="line">
            <a:avLst/>
          </a:prstGeom>
          <a:ln w="38100">
            <a:solidFill>
              <a:srgbClr val="00817D"/>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672457" y="467421"/>
            <a:ext cx="2070468" cy="461665"/>
          </a:xfrm>
          <a:prstGeom prst="rect">
            <a:avLst/>
          </a:prstGeom>
          <a:solidFill>
            <a:schemeClr val="bg1"/>
          </a:solidFill>
          <a:ln w="28575">
            <a:solidFill>
              <a:srgbClr val="00817D"/>
            </a:solidFill>
          </a:ln>
        </p:spPr>
        <p:txBody>
          <a:bodyPr wrap="square" rtlCol="0">
            <a:spAutoFit/>
          </a:bodyPr>
          <a:lstStyle/>
          <a:p>
            <a:r>
              <a:rPr lang="en-US" sz="1200"/>
              <a:t>I outline clearly the account of creation as told in Genesis</a:t>
            </a:r>
            <a:endParaRPr lang="en-GB" sz="1200"/>
          </a:p>
        </p:txBody>
      </p:sp>
      <p:sp>
        <p:nvSpPr>
          <p:cNvPr id="36" name="TextBox 35">
            <a:extLst>
              <a:ext uri="{FF2B5EF4-FFF2-40B4-BE49-F238E27FC236}">
                <a16:creationId xmlns:a16="http://schemas.microsoft.com/office/drawing/2014/main" id="{80193BE4-A1F6-4586-B61C-789D25FE6738}"/>
              </a:ext>
            </a:extLst>
          </p:cNvPr>
          <p:cNvSpPr txBox="1"/>
          <p:nvPr/>
        </p:nvSpPr>
        <p:spPr>
          <a:xfrm>
            <a:off x="5688020" y="1954932"/>
            <a:ext cx="1107166" cy="1015663"/>
          </a:xfrm>
          <a:prstGeom prst="rect">
            <a:avLst/>
          </a:prstGeom>
          <a:solidFill>
            <a:schemeClr val="bg1"/>
          </a:solidFill>
          <a:ln w="28575">
            <a:solidFill>
              <a:srgbClr val="00817D"/>
            </a:solidFill>
          </a:ln>
        </p:spPr>
        <p:txBody>
          <a:bodyPr wrap="square" rtlCol="0">
            <a:spAutoFit/>
          </a:bodyPr>
          <a:lstStyle/>
          <a:p>
            <a:r>
              <a:rPr lang="en-US" sz="1200"/>
              <a:t>I know at least 2 different interpretations of the Genesis creation text.</a:t>
            </a:r>
            <a:endParaRPr lang="en-GB" sz="120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817D"/>
          </a:solidFill>
        </p:spPr>
        <p:txBody>
          <a:bodyPr wrap="square">
            <a:spAutoFit/>
          </a:bodyPr>
          <a:lstStyle/>
          <a:p>
            <a:pPr algn="ctr"/>
            <a:r>
              <a:rPr lang="en-GB" sz="1800" b="1" i="0" u="none" strike="noStrike" noProof="0">
                <a:solidFill>
                  <a:schemeClr val="bg1"/>
                </a:solidFill>
              </a:rPr>
              <a:t>Creation and Science: conflicting or complementary?</a:t>
            </a:r>
            <a:endParaRPr lang="en-GB" sz="180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00817D"/>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5153343" y="4078597"/>
            <a:ext cx="1587384" cy="646331"/>
          </a:xfrm>
          <a:prstGeom prst="rect">
            <a:avLst/>
          </a:prstGeom>
          <a:solidFill>
            <a:schemeClr val="bg1"/>
          </a:solidFill>
          <a:ln w="28575">
            <a:solidFill>
              <a:srgbClr val="00817D"/>
            </a:solidFill>
          </a:ln>
        </p:spPr>
        <p:txBody>
          <a:bodyPr wrap="square" rtlCol="0">
            <a:spAutoFit/>
          </a:bodyPr>
          <a:lstStyle/>
          <a:p>
            <a:r>
              <a:rPr lang="en-US" sz="1200"/>
              <a:t>I can outline the cosmological view of creation</a:t>
            </a:r>
            <a:endParaRPr lang="en-GB" sz="1200"/>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1808278" cy="461665"/>
          </a:xfrm>
          <a:prstGeom prst="rect">
            <a:avLst/>
          </a:prstGeom>
          <a:solidFill>
            <a:schemeClr val="bg1"/>
          </a:solidFill>
          <a:ln w="28575">
            <a:solidFill>
              <a:srgbClr val="00817D"/>
            </a:solidFill>
          </a:ln>
        </p:spPr>
        <p:txBody>
          <a:bodyPr wrap="square" rtlCol="0">
            <a:spAutoFit/>
          </a:bodyPr>
          <a:lstStyle/>
          <a:p>
            <a:r>
              <a:rPr lang="en-US" sz="1200"/>
              <a:t>I link Psalm 8 to Christian beliefs of Stewardship</a:t>
            </a:r>
            <a:endParaRPr lang="en-GB" sz="1200"/>
          </a:p>
        </p:txBody>
      </p:sp>
      <p:sp>
        <p:nvSpPr>
          <p:cNvPr id="42" name="TextBox 41">
            <a:extLst>
              <a:ext uri="{FF2B5EF4-FFF2-40B4-BE49-F238E27FC236}">
                <a16:creationId xmlns:a16="http://schemas.microsoft.com/office/drawing/2014/main" id="{FF42FDB5-8598-45C4-B50E-CFFBCBC3AA68}"/>
              </a:ext>
            </a:extLst>
          </p:cNvPr>
          <p:cNvSpPr txBox="1"/>
          <p:nvPr/>
        </p:nvSpPr>
        <p:spPr>
          <a:xfrm>
            <a:off x="132516" y="1965765"/>
            <a:ext cx="1137515" cy="1015663"/>
          </a:xfrm>
          <a:prstGeom prst="rect">
            <a:avLst/>
          </a:prstGeom>
          <a:solidFill>
            <a:schemeClr val="bg1"/>
          </a:solidFill>
          <a:ln w="28575">
            <a:solidFill>
              <a:srgbClr val="00817D"/>
            </a:solidFill>
          </a:ln>
        </p:spPr>
        <p:txBody>
          <a:bodyPr wrap="square" rtlCol="0">
            <a:spAutoFit/>
          </a:bodyPr>
          <a:lstStyle/>
          <a:p>
            <a:r>
              <a:rPr lang="en-US" sz="1200"/>
              <a:t>I understand the diversity of opinion about Creation within Christianity</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0" y="4145971"/>
            <a:ext cx="1959349" cy="461665"/>
          </a:xfrm>
          <a:prstGeom prst="rect">
            <a:avLst/>
          </a:prstGeom>
          <a:solidFill>
            <a:schemeClr val="bg1"/>
          </a:solidFill>
          <a:ln w="28575">
            <a:solidFill>
              <a:srgbClr val="00817D"/>
            </a:solidFill>
          </a:ln>
        </p:spPr>
        <p:txBody>
          <a:bodyPr wrap="square" rtlCol="0">
            <a:spAutoFit/>
          </a:bodyPr>
          <a:lstStyle/>
          <a:p>
            <a:r>
              <a:rPr lang="en-US" sz="1200"/>
              <a:t>I can name 2 examples of scientists who are Christians</a:t>
            </a:r>
          </a:p>
        </p:txBody>
      </p:sp>
      <p:grpSp>
        <p:nvGrpSpPr>
          <p:cNvPr id="3" name="Group 2">
            <a:extLst>
              <a:ext uri="{FF2B5EF4-FFF2-40B4-BE49-F238E27FC236}">
                <a16:creationId xmlns:a16="http://schemas.microsoft.com/office/drawing/2014/main" id="{CFAB6B72-F81E-4B85-95EA-606A7472F894}"/>
              </a:ext>
            </a:extLst>
          </p:cNvPr>
          <p:cNvGrpSpPr/>
          <p:nvPr/>
        </p:nvGrpSpPr>
        <p:grpSpPr>
          <a:xfrm>
            <a:off x="2893755" y="2114294"/>
            <a:ext cx="1026247" cy="793729"/>
            <a:chOff x="2893755" y="2114294"/>
            <a:chExt cx="1026247" cy="793729"/>
          </a:xfrm>
        </p:grpSpPr>
        <p:pic>
          <p:nvPicPr>
            <p:cNvPr id="47" name="Graphic 46" descr="Earth globe: Africa and Europe with solid fill">
              <a:extLst>
                <a:ext uri="{FF2B5EF4-FFF2-40B4-BE49-F238E27FC236}">
                  <a16:creationId xmlns:a16="http://schemas.microsoft.com/office/drawing/2014/main" id="{DF3C6DD5-5656-4F56-A507-0B78B56BA7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3755" y="2114294"/>
              <a:ext cx="793729" cy="793729"/>
            </a:xfrm>
            <a:prstGeom prst="rect">
              <a:avLst/>
            </a:prstGeom>
          </p:spPr>
        </p:pic>
        <p:pic>
          <p:nvPicPr>
            <p:cNvPr id="56" name="Graphic 55" descr="Paint brush with solid fill">
              <a:extLst>
                <a:ext uri="{FF2B5EF4-FFF2-40B4-BE49-F238E27FC236}">
                  <a16:creationId xmlns:a16="http://schemas.microsoft.com/office/drawing/2014/main" id="{45269DA6-A182-44F6-A12D-608328985CA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10661" flipH="1">
              <a:off x="3428462" y="2291891"/>
              <a:ext cx="491539" cy="491540"/>
            </a:xfrm>
            <a:prstGeom prst="rect">
              <a:avLst/>
            </a:prstGeom>
          </p:spPr>
        </p:pic>
      </p:grpSp>
      <p:grpSp>
        <p:nvGrpSpPr>
          <p:cNvPr id="126" name="Group 125">
            <a:extLst>
              <a:ext uri="{FF2B5EF4-FFF2-40B4-BE49-F238E27FC236}">
                <a16:creationId xmlns:a16="http://schemas.microsoft.com/office/drawing/2014/main" id="{82ED7D45-5838-4BF5-A794-35523901FBAA}"/>
              </a:ext>
            </a:extLst>
          </p:cNvPr>
          <p:cNvGrpSpPr/>
          <p:nvPr/>
        </p:nvGrpSpPr>
        <p:grpSpPr>
          <a:xfrm>
            <a:off x="46793" y="5055853"/>
            <a:ext cx="922938" cy="922938"/>
            <a:chOff x="62881" y="5498133"/>
            <a:chExt cx="1143910" cy="1143910"/>
          </a:xfrm>
        </p:grpSpPr>
        <p:grpSp>
          <p:nvGrpSpPr>
            <p:cNvPr id="97" name="Group 96">
              <a:extLst>
                <a:ext uri="{FF2B5EF4-FFF2-40B4-BE49-F238E27FC236}">
                  <a16:creationId xmlns:a16="http://schemas.microsoft.com/office/drawing/2014/main" id="{243A6E8B-DF77-4430-8344-2753F34E535F}"/>
                </a:ext>
              </a:extLst>
            </p:cNvPr>
            <p:cNvGrpSpPr/>
            <p:nvPr/>
          </p:nvGrpSpPr>
          <p:grpSpPr>
            <a:xfrm>
              <a:off x="91132" y="5559352"/>
              <a:ext cx="1052102" cy="1052102"/>
              <a:chOff x="-3339725" y="7163812"/>
              <a:chExt cx="1144734" cy="1144734"/>
            </a:xfrm>
          </p:grpSpPr>
          <p:sp>
            <p:nvSpPr>
              <p:cNvPr id="93" name="Partial Circle 92">
                <a:extLst>
                  <a:ext uri="{FF2B5EF4-FFF2-40B4-BE49-F238E27FC236}">
                    <a16:creationId xmlns:a16="http://schemas.microsoft.com/office/drawing/2014/main" id="{622C442C-5A0C-4075-A266-F215FBE790D3}"/>
                  </a:ext>
                </a:extLst>
              </p:cNvPr>
              <p:cNvSpPr/>
              <p:nvPr/>
            </p:nvSpPr>
            <p:spPr>
              <a:xfrm>
                <a:off x="-3339725" y="7163812"/>
                <a:ext cx="1144734" cy="1144734"/>
              </a:xfrm>
              <a:prstGeom prst="pie">
                <a:avLst>
                  <a:gd name="adj1" fmla="val 7636242"/>
                  <a:gd name="adj2" fmla="val 18516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4" name="Partial Circle 93">
                <a:extLst>
                  <a:ext uri="{FF2B5EF4-FFF2-40B4-BE49-F238E27FC236}">
                    <a16:creationId xmlns:a16="http://schemas.microsoft.com/office/drawing/2014/main" id="{D7E34DBF-1A62-41D9-822B-D64FFA33B044}"/>
                  </a:ext>
                </a:extLst>
              </p:cNvPr>
              <p:cNvSpPr/>
              <p:nvPr/>
            </p:nvSpPr>
            <p:spPr>
              <a:xfrm rot="10800000">
                <a:off x="-3339725" y="7163812"/>
                <a:ext cx="1144734" cy="1144734"/>
              </a:xfrm>
              <a:prstGeom prst="pie">
                <a:avLst>
                  <a:gd name="adj1" fmla="val 7636242"/>
                  <a:gd name="adj2" fmla="val 18516777"/>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96" name="Freeform: Shape 95">
              <a:extLst>
                <a:ext uri="{FF2B5EF4-FFF2-40B4-BE49-F238E27FC236}">
                  <a16:creationId xmlns:a16="http://schemas.microsoft.com/office/drawing/2014/main" id="{47EDEF5A-B5F3-47B7-B0A7-D00C09D3096B}"/>
                </a:ext>
              </a:extLst>
            </p:cNvPr>
            <p:cNvSpPr/>
            <p:nvPr/>
          </p:nvSpPr>
          <p:spPr>
            <a:xfrm>
              <a:off x="62881" y="5498133"/>
              <a:ext cx="1143910" cy="1143910"/>
            </a:xfrm>
            <a:custGeom>
              <a:avLst/>
              <a:gdLst>
                <a:gd name="connsiteX0" fmla="*/ 575170 w 1143910"/>
                <a:gd name="connsiteY0" fmla="*/ 122841 h 1143910"/>
                <a:gd name="connsiteX1" fmla="*/ 135906 w 1143910"/>
                <a:gd name="connsiteY1" fmla="*/ 562105 h 1143910"/>
                <a:gd name="connsiteX2" fmla="*/ 575170 w 1143910"/>
                <a:gd name="connsiteY2" fmla="*/ 1001369 h 1143910"/>
                <a:gd name="connsiteX3" fmla="*/ 1014434 w 1143910"/>
                <a:gd name="connsiteY3" fmla="*/ 562105 h 1143910"/>
                <a:gd name="connsiteX4" fmla="*/ 575170 w 1143910"/>
                <a:gd name="connsiteY4" fmla="*/ 122841 h 1143910"/>
                <a:gd name="connsiteX5" fmla="*/ 571955 w 1143910"/>
                <a:gd name="connsiteY5" fmla="*/ 0 h 1143910"/>
                <a:gd name="connsiteX6" fmla="*/ 1143910 w 1143910"/>
                <a:gd name="connsiteY6" fmla="*/ 571955 h 1143910"/>
                <a:gd name="connsiteX7" fmla="*/ 571955 w 1143910"/>
                <a:gd name="connsiteY7" fmla="*/ 1143910 h 1143910"/>
                <a:gd name="connsiteX8" fmla="*/ 0 w 1143910"/>
                <a:gd name="connsiteY8" fmla="*/ 571955 h 1143910"/>
                <a:gd name="connsiteX9" fmla="*/ 571955 w 1143910"/>
                <a:gd name="connsiteY9" fmla="*/ 0 h 11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910" h="1143910">
                  <a:moveTo>
                    <a:pt x="575170" y="122841"/>
                  </a:moveTo>
                  <a:cubicBezTo>
                    <a:pt x="332571" y="122841"/>
                    <a:pt x="135906" y="319506"/>
                    <a:pt x="135906" y="562105"/>
                  </a:cubicBezTo>
                  <a:cubicBezTo>
                    <a:pt x="135906" y="804704"/>
                    <a:pt x="332571" y="1001369"/>
                    <a:pt x="575170" y="1001369"/>
                  </a:cubicBezTo>
                  <a:cubicBezTo>
                    <a:pt x="817769" y="1001369"/>
                    <a:pt x="1014434" y="804704"/>
                    <a:pt x="1014434" y="562105"/>
                  </a:cubicBezTo>
                  <a:cubicBezTo>
                    <a:pt x="1014434" y="319506"/>
                    <a:pt x="817769" y="122841"/>
                    <a:pt x="575170" y="122841"/>
                  </a:cubicBezTo>
                  <a:close/>
                  <a:moveTo>
                    <a:pt x="571955" y="0"/>
                  </a:moveTo>
                  <a:cubicBezTo>
                    <a:pt x="887837" y="0"/>
                    <a:pt x="1143910" y="256073"/>
                    <a:pt x="1143910" y="571955"/>
                  </a:cubicBezTo>
                  <a:cubicBezTo>
                    <a:pt x="1143910" y="887837"/>
                    <a:pt x="887837" y="1143910"/>
                    <a:pt x="571955" y="1143910"/>
                  </a:cubicBezTo>
                  <a:cubicBezTo>
                    <a:pt x="256073" y="1143910"/>
                    <a:pt x="0" y="887837"/>
                    <a:pt x="0" y="571955"/>
                  </a:cubicBezTo>
                  <a:cubicBezTo>
                    <a:pt x="0" y="256073"/>
                    <a:pt x="256073" y="0"/>
                    <a:pt x="571955" y="0"/>
                  </a:cubicBez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118" name="Group 117">
            <a:extLst>
              <a:ext uri="{FF2B5EF4-FFF2-40B4-BE49-F238E27FC236}">
                <a16:creationId xmlns:a16="http://schemas.microsoft.com/office/drawing/2014/main" id="{6985FDAE-0A1E-4A87-AC5C-801A92B8989D}"/>
              </a:ext>
            </a:extLst>
          </p:cNvPr>
          <p:cNvGrpSpPr/>
          <p:nvPr/>
        </p:nvGrpSpPr>
        <p:grpSpPr>
          <a:xfrm>
            <a:off x="1987643" y="5039127"/>
            <a:ext cx="922937" cy="922937"/>
            <a:chOff x="54926" y="7969098"/>
            <a:chExt cx="1143909" cy="1143909"/>
          </a:xfrm>
        </p:grpSpPr>
        <p:sp>
          <p:nvSpPr>
            <p:cNvPr id="98" name="Oval 97">
              <a:extLst>
                <a:ext uri="{FF2B5EF4-FFF2-40B4-BE49-F238E27FC236}">
                  <a16:creationId xmlns:a16="http://schemas.microsoft.com/office/drawing/2014/main" id="{030066B9-C872-4DCD-BB43-89744DC46394}"/>
                </a:ext>
              </a:extLst>
            </p:cNvPr>
            <p:cNvSpPr/>
            <p:nvPr/>
          </p:nvSpPr>
          <p:spPr>
            <a:xfrm>
              <a:off x="54926" y="7969098"/>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Graphic 60" descr="Plant with solid fill">
              <a:extLst>
                <a:ext uri="{FF2B5EF4-FFF2-40B4-BE49-F238E27FC236}">
                  <a16:creationId xmlns:a16="http://schemas.microsoft.com/office/drawing/2014/main" id="{B987288A-C5E2-4D55-84D9-9E6AA9515A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649" y="8071587"/>
              <a:ext cx="914400" cy="914400"/>
            </a:xfrm>
            <a:prstGeom prst="rect">
              <a:avLst/>
            </a:prstGeom>
          </p:spPr>
        </p:pic>
      </p:grpSp>
      <p:grpSp>
        <p:nvGrpSpPr>
          <p:cNvPr id="117" name="Group 116">
            <a:extLst>
              <a:ext uri="{FF2B5EF4-FFF2-40B4-BE49-F238E27FC236}">
                <a16:creationId xmlns:a16="http://schemas.microsoft.com/office/drawing/2014/main" id="{5091BFC7-7677-41AC-8177-E18AE908C40F}"/>
              </a:ext>
            </a:extLst>
          </p:cNvPr>
          <p:cNvGrpSpPr/>
          <p:nvPr/>
        </p:nvGrpSpPr>
        <p:grpSpPr>
          <a:xfrm>
            <a:off x="2954570" y="5055853"/>
            <a:ext cx="922937" cy="922937"/>
            <a:chOff x="1693398" y="5509984"/>
            <a:chExt cx="1143909" cy="1143909"/>
          </a:xfrm>
        </p:grpSpPr>
        <p:sp>
          <p:nvSpPr>
            <p:cNvPr id="102" name="Oval 101">
              <a:extLst>
                <a:ext uri="{FF2B5EF4-FFF2-40B4-BE49-F238E27FC236}">
                  <a16:creationId xmlns:a16="http://schemas.microsoft.com/office/drawing/2014/main" id="{03447DCB-3B8C-4870-8AC6-DB162E7B9252}"/>
                </a:ext>
              </a:extLst>
            </p:cNvPr>
            <p:cNvSpPr/>
            <p:nvPr/>
          </p:nvSpPr>
          <p:spPr>
            <a:xfrm>
              <a:off x="1693398" y="5509984"/>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7" name="Graphic 66" descr="Constellation with solid fill">
              <a:extLst>
                <a:ext uri="{FF2B5EF4-FFF2-40B4-BE49-F238E27FC236}">
                  <a16:creationId xmlns:a16="http://schemas.microsoft.com/office/drawing/2014/main" id="{4089BBE9-E450-4E4B-91C7-DE8DEF15B4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78139" y="5599187"/>
              <a:ext cx="914400" cy="914400"/>
            </a:xfrm>
            <a:prstGeom prst="rect">
              <a:avLst/>
            </a:prstGeom>
          </p:spPr>
        </p:pic>
      </p:grpSp>
      <p:grpSp>
        <p:nvGrpSpPr>
          <p:cNvPr id="115" name="Group 114">
            <a:extLst>
              <a:ext uri="{FF2B5EF4-FFF2-40B4-BE49-F238E27FC236}">
                <a16:creationId xmlns:a16="http://schemas.microsoft.com/office/drawing/2014/main" id="{24DC6749-CDB1-4768-A128-EFB0EF6FD266}"/>
              </a:ext>
            </a:extLst>
          </p:cNvPr>
          <p:cNvGrpSpPr/>
          <p:nvPr/>
        </p:nvGrpSpPr>
        <p:grpSpPr>
          <a:xfrm>
            <a:off x="3918136" y="5048502"/>
            <a:ext cx="922937" cy="948586"/>
            <a:chOff x="1729495" y="6719963"/>
            <a:chExt cx="1143909" cy="1175698"/>
          </a:xfrm>
        </p:grpSpPr>
        <p:sp>
          <p:nvSpPr>
            <p:cNvPr id="103" name="Oval 102">
              <a:extLst>
                <a:ext uri="{FF2B5EF4-FFF2-40B4-BE49-F238E27FC236}">
                  <a16:creationId xmlns:a16="http://schemas.microsoft.com/office/drawing/2014/main" id="{F280362B-FF2D-4310-8531-6D0CC3F51ABF}"/>
                </a:ext>
              </a:extLst>
            </p:cNvPr>
            <p:cNvSpPr/>
            <p:nvPr/>
          </p:nvSpPr>
          <p:spPr>
            <a:xfrm>
              <a:off x="1729495" y="673399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Graphic 104" descr="Sparrow with solid fill">
              <a:extLst>
                <a:ext uri="{FF2B5EF4-FFF2-40B4-BE49-F238E27FC236}">
                  <a16:creationId xmlns:a16="http://schemas.microsoft.com/office/drawing/2014/main" id="{CC13F6D6-8502-4ABF-ADDE-B46F3675C5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18487" y="6719963"/>
              <a:ext cx="716307" cy="716307"/>
            </a:xfrm>
            <a:prstGeom prst="rect">
              <a:avLst/>
            </a:prstGeom>
          </p:spPr>
        </p:pic>
        <p:pic>
          <p:nvPicPr>
            <p:cNvPr id="107" name="Graphic 106" descr="Fish with solid fill">
              <a:extLst>
                <a:ext uri="{FF2B5EF4-FFF2-40B4-BE49-F238E27FC236}">
                  <a16:creationId xmlns:a16="http://schemas.microsoft.com/office/drawing/2014/main" id="{2FEC12F7-157E-45AB-AFDD-395D21EE5F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1213506">
              <a:off x="2007210" y="7179354"/>
              <a:ext cx="716307" cy="716307"/>
            </a:xfrm>
            <a:prstGeom prst="rect">
              <a:avLst/>
            </a:prstGeom>
          </p:spPr>
        </p:pic>
      </p:grpSp>
      <p:grpSp>
        <p:nvGrpSpPr>
          <p:cNvPr id="114" name="Group 113">
            <a:extLst>
              <a:ext uri="{FF2B5EF4-FFF2-40B4-BE49-F238E27FC236}">
                <a16:creationId xmlns:a16="http://schemas.microsoft.com/office/drawing/2014/main" id="{B030403D-53BA-466C-8E76-D78730D86CCD}"/>
              </a:ext>
            </a:extLst>
          </p:cNvPr>
          <p:cNvGrpSpPr/>
          <p:nvPr/>
        </p:nvGrpSpPr>
        <p:grpSpPr>
          <a:xfrm>
            <a:off x="4879546" y="5068210"/>
            <a:ext cx="922937" cy="922937"/>
            <a:chOff x="1764862" y="7976925"/>
            <a:chExt cx="1143909" cy="1143909"/>
          </a:xfrm>
        </p:grpSpPr>
        <p:sp>
          <p:nvSpPr>
            <p:cNvPr id="108" name="Oval 107">
              <a:extLst>
                <a:ext uri="{FF2B5EF4-FFF2-40B4-BE49-F238E27FC236}">
                  <a16:creationId xmlns:a16="http://schemas.microsoft.com/office/drawing/2014/main" id="{812149EA-24E7-42BA-AAB1-BF5E7D9E0752}"/>
                </a:ext>
              </a:extLst>
            </p:cNvPr>
            <p:cNvSpPr/>
            <p:nvPr/>
          </p:nvSpPr>
          <p:spPr>
            <a:xfrm>
              <a:off x="1764862" y="797692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0" name="Graphic 89" descr="User with solid fill">
              <a:extLst>
                <a:ext uri="{FF2B5EF4-FFF2-40B4-BE49-F238E27FC236}">
                  <a16:creationId xmlns:a16="http://schemas.microsoft.com/office/drawing/2014/main" id="{42633F73-5CC3-4EF5-8FB2-2E562AFF8D6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016033" y="8455758"/>
              <a:ext cx="634852" cy="634852"/>
            </a:xfrm>
            <a:prstGeom prst="rect">
              <a:avLst/>
            </a:prstGeom>
          </p:spPr>
        </p:pic>
        <p:pic>
          <p:nvPicPr>
            <p:cNvPr id="110" name="Graphic 109" descr="Penguin with solid fill">
              <a:extLst>
                <a:ext uri="{FF2B5EF4-FFF2-40B4-BE49-F238E27FC236}">
                  <a16:creationId xmlns:a16="http://schemas.microsoft.com/office/drawing/2014/main" id="{353E6D5C-4D03-4ED2-AA30-5B819D71534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2364535" y="8113059"/>
              <a:ext cx="438990" cy="438990"/>
            </a:xfrm>
            <a:prstGeom prst="rect">
              <a:avLst/>
            </a:prstGeom>
          </p:spPr>
        </p:pic>
        <p:pic>
          <p:nvPicPr>
            <p:cNvPr id="112" name="Graphic 111" descr="Elephant with solid fill">
              <a:extLst>
                <a:ext uri="{FF2B5EF4-FFF2-40B4-BE49-F238E27FC236}">
                  <a16:creationId xmlns:a16="http://schemas.microsoft.com/office/drawing/2014/main" id="{EB7FE1A0-BBBE-41C3-A3B6-6203F0C3730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909303" y="8125193"/>
              <a:ext cx="438990" cy="438990"/>
            </a:xfrm>
            <a:prstGeom prst="rect">
              <a:avLst/>
            </a:prstGeom>
          </p:spPr>
        </p:pic>
      </p:grpSp>
      <p:grpSp>
        <p:nvGrpSpPr>
          <p:cNvPr id="116" name="Group 115">
            <a:extLst>
              <a:ext uri="{FF2B5EF4-FFF2-40B4-BE49-F238E27FC236}">
                <a16:creationId xmlns:a16="http://schemas.microsoft.com/office/drawing/2014/main" id="{82770828-DEA0-4494-8C5E-70AE675FD788}"/>
              </a:ext>
            </a:extLst>
          </p:cNvPr>
          <p:cNvGrpSpPr/>
          <p:nvPr/>
        </p:nvGrpSpPr>
        <p:grpSpPr>
          <a:xfrm>
            <a:off x="5888270" y="5043990"/>
            <a:ext cx="922937" cy="922937"/>
            <a:chOff x="3048537" y="5522032"/>
            <a:chExt cx="1143909" cy="1143909"/>
          </a:xfrm>
        </p:grpSpPr>
        <p:sp>
          <p:nvSpPr>
            <p:cNvPr id="113" name="Oval 112">
              <a:extLst>
                <a:ext uri="{FF2B5EF4-FFF2-40B4-BE49-F238E27FC236}">
                  <a16:creationId xmlns:a16="http://schemas.microsoft.com/office/drawing/2014/main" id="{C349BF44-642A-492C-B3B1-6F7D5640A88C}"/>
                </a:ext>
              </a:extLst>
            </p:cNvPr>
            <p:cNvSpPr/>
            <p:nvPr/>
          </p:nvSpPr>
          <p:spPr>
            <a:xfrm>
              <a:off x="3048537" y="5522032"/>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Graphic 68" descr="Hammock with solid fill">
              <a:extLst>
                <a:ext uri="{FF2B5EF4-FFF2-40B4-BE49-F238E27FC236}">
                  <a16:creationId xmlns:a16="http://schemas.microsoft.com/office/drawing/2014/main" id="{635643B9-5AC0-42D7-973F-C03D9525FF6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184771" y="5610939"/>
              <a:ext cx="914400" cy="914400"/>
            </a:xfrm>
            <a:prstGeom prst="rect">
              <a:avLst/>
            </a:prstGeom>
          </p:spPr>
        </p:pic>
      </p:grpSp>
      <p:grpSp>
        <p:nvGrpSpPr>
          <p:cNvPr id="125" name="Group 124">
            <a:extLst>
              <a:ext uri="{FF2B5EF4-FFF2-40B4-BE49-F238E27FC236}">
                <a16:creationId xmlns:a16="http://schemas.microsoft.com/office/drawing/2014/main" id="{2D82C7B0-DF5C-46E1-8A05-81B813FB0B71}"/>
              </a:ext>
            </a:extLst>
          </p:cNvPr>
          <p:cNvGrpSpPr/>
          <p:nvPr/>
        </p:nvGrpSpPr>
        <p:grpSpPr>
          <a:xfrm>
            <a:off x="1026921" y="5043991"/>
            <a:ext cx="922937" cy="922937"/>
            <a:chOff x="41888" y="6717087"/>
            <a:chExt cx="1143909" cy="1143909"/>
          </a:xfrm>
        </p:grpSpPr>
        <p:sp>
          <p:nvSpPr>
            <p:cNvPr id="95" name="Oval 94">
              <a:extLst>
                <a:ext uri="{FF2B5EF4-FFF2-40B4-BE49-F238E27FC236}">
                  <a16:creationId xmlns:a16="http://schemas.microsoft.com/office/drawing/2014/main" id="{2AF8873B-1803-46C5-98BE-218AD1C24FED}"/>
                </a:ext>
              </a:extLst>
            </p:cNvPr>
            <p:cNvSpPr/>
            <p:nvPr/>
          </p:nvSpPr>
          <p:spPr>
            <a:xfrm>
              <a:off x="41888" y="6717087"/>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Graphic 62" descr="Waterfall scene with solid fill">
              <a:extLst>
                <a:ext uri="{FF2B5EF4-FFF2-40B4-BE49-F238E27FC236}">
                  <a16:creationId xmlns:a16="http://schemas.microsoft.com/office/drawing/2014/main" id="{C3811677-62B5-428B-87B7-F93CAB626D9E}"/>
                </a:ext>
              </a:extLst>
            </p:cNvPr>
            <p:cNvSpPr/>
            <p:nvPr/>
          </p:nvSpPr>
          <p:spPr>
            <a:xfrm flipH="1">
              <a:off x="143649" y="6976353"/>
              <a:ext cx="909356" cy="91812"/>
            </a:xfrm>
            <a:custGeom>
              <a:avLst/>
              <a:gdLst>
                <a:gd name="connsiteX0" fmla="*/ 3911960 w 4117853"/>
                <a:gd name="connsiteY0" fmla="*/ 64496 h 415754"/>
                <a:gd name="connsiteX1" fmla="*/ 3603369 w 4117853"/>
                <a:gd name="connsiteY1" fmla="*/ 0 h 415754"/>
                <a:gd name="connsiteX2" fmla="*/ 3603369 w 4117853"/>
                <a:gd name="connsiteY2" fmla="*/ 0 h 415754"/>
                <a:gd name="connsiteX3" fmla="*/ 3294283 w 4117853"/>
                <a:gd name="connsiteY3" fmla="*/ 64496 h 415754"/>
                <a:gd name="connsiteX4" fmla="*/ 3088390 w 4117853"/>
                <a:gd name="connsiteY4" fmla="*/ 114109 h 415754"/>
                <a:gd name="connsiteX5" fmla="*/ 3088390 w 4117853"/>
                <a:gd name="connsiteY5" fmla="*/ 114109 h 415754"/>
                <a:gd name="connsiteX6" fmla="*/ 2882497 w 4117853"/>
                <a:gd name="connsiteY6" fmla="*/ 64496 h 415754"/>
                <a:gd name="connsiteX7" fmla="*/ 2573906 w 4117853"/>
                <a:gd name="connsiteY7" fmla="*/ 0 h 415754"/>
                <a:gd name="connsiteX8" fmla="*/ 2573906 w 4117853"/>
                <a:gd name="connsiteY8" fmla="*/ 0 h 415754"/>
                <a:gd name="connsiteX9" fmla="*/ 2264819 w 4117853"/>
                <a:gd name="connsiteY9" fmla="*/ 64496 h 415754"/>
                <a:gd name="connsiteX10" fmla="*/ 2058927 w 4117853"/>
                <a:gd name="connsiteY10" fmla="*/ 114109 h 415754"/>
                <a:gd name="connsiteX11" fmla="*/ 1853034 w 4117853"/>
                <a:gd name="connsiteY11" fmla="*/ 64496 h 415754"/>
                <a:gd name="connsiteX12" fmla="*/ 1544443 w 4117853"/>
                <a:gd name="connsiteY12" fmla="*/ 0 h 415754"/>
                <a:gd name="connsiteX13" fmla="*/ 1544443 w 4117853"/>
                <a:gd name="connsiteY13" fmla="*/ 0 h 415754"/>
                <a:gd name="connsiteX14" fmla="*/ 1235356 w 4117853"/>
                <a:gd name="connsiteY14" fmla="*/ 64496 h 415754"/>
                <a:gd name="connsiteX15" fmla="*/ 1029463 w 4117853"/>
                <a:gd name="connsiteY15" fmla="*/ 114109 h 415754"/>
                <a:gd name="connsiteX16" fmla="*/ 823571 w 4117853"/>
                <a:gd name="connsiteY16" fmla="*/ 64496 h 415754"/>
                <a:gd name="connsiteX17" fmla="*/ 514980 w 4117853"/>
                <a:gd name="connsiteY17" fmla="*/ 0 h 415754"/>
                <a:gd name="connsiteX18" fmla="*/ 514980 w 4117853"/>
                <a:gd name="connsiteY18" fmla="*/ 0 h 415754"/>
                <a:gd name="connsiteX19" fmla="*/ 205893 w 4117853"/>
                <a:gd name="connsiteY19" fmla="*/ 64496 h 415754"/>
                <a:gd name="connsiteX20" fmla="*/ 0 w 4117853"/>
                <a:gd name="connsiteY20" fmla="*/ 114109 h 415754"/>
                <a:gd name="connsiteX21" fmla="*/ 0 w 4117853"/>
                <a:gd name="connsiteY21" fmla="*/ 415754 h 415754"/>
                <a:gd name="connsiteX22" fmla="*/ 308591 w 4117853"/>
                <a:gd name="connsiteY22" fmla="*/ 351258 h 415754"/>
                <a:gd name="connsiteX23" fmla="*/ 514980 w 4117853"/>
                <a:gd name="connsiteY23" fmla="*/ 301645 h 415754"/>
                <a:gd name="connsiteX24" fmla="*/ 720376 w 4117853"/>
                <a:gd name="connsiteY24" fmla="*/ 351258 h 415754"/>
                <a:gd name="connsiteX25" fmla="*/ 1029463 w 4117853"/>
                <a:gd name="connsiteY25" fmla="*/ 415754 h 415754"/>
                <a:gd name="connsiteX26" fmla="*/ 1029463 w 4117853"/>
                <a:gd name="connsiteY26" fmla="*/ 415754 h 415754"/>
                <a:gd name="connsiteX27" fmla="*/ 1339543 w 4117853"/>
                <a:gd name="connsiteY27" fmla="*/ 352746 h 415754"/>
                <a:gd name="connsiteX28" fmla="*/ 1545931 w 4117853"/>
                <a:gd name="connsiteY28" fmla="*/ 303134 h 415754"/>
                <a:gd name="connsiteX29" fmla="*/ 1751328 w 4117853"/>
                <a:gd name="connsiteY29" fmla="*/ 352746 h 415754"/>
                <a:gd name="connsiteX30" fmla="*/ 2058927 w 4117853"/>
                <a:gd name="connsiteY30" fmla="*/ 415754 h 415754"/>
                <a:gd name="connsiteX31" fmla="*/ 2367518 w 4117853"/>
                <a:gd name="connsiteY31" fmla="*/ 351258 h 415754"/>
                <a:gd name="connsiteX32" fmla="*/ 2573906 w 4117853"/>
                <a:gd name="connsiteY32" fmla="*/ 301645 h 415754"/>
                <a:gd name="connsiteX33" fmla="*/ 2779303 w 4117853"/>
                <a:gd name="connsiteY33" fmla="*/ 351258 h 415754"/>
                <a:gd name="connsiteX34" fmla="*/ 3088390 w 4117853"/>
                <a:gd name="connsiteY34" fmla="*/ 415754 h 415754"/>
                <a:gd name="connsiteX35" fmla="*/ 3088390 w 4117853"/>
                <a:gd name="connsiteY35" fmla="*/ 415754 h 415754"/>
                <a:gd name="connsiteX36" fmla="*/ 3396981 w 4117853"/>
                <a:gd name="connsiteY36" fmla="*/ 351258 h 415754"/>
                <a:gd name="connsiteX37" fmla="*/ 3603369 w 4117853"/>
                <a:gd name="connsiteY37" fmla="*/ 301645 h 415754"/>
                <a:gd name="connsiteX38" fmla="*/ 3808766 w 4117853"/>
                <a:gd name="connsiteY38" fmla="*/ 351258 h 415754"/>
                <a:gd name="connsiteX39" fmla="*/ 4117853 w 4117853"/>
                <a:gd name="connsiteY39" fmla="*/ 415754 h 415754"/>
                <a:gd name="connsiteX40" fmla="*/ 4117853 w 4117853"/>
                <a:gd name="connsiteY40" fmla="*/ 112124 h 415754"/>
                <a:gd name="connsiteX41" fmla="*/ 3911960 w 4117853"/>
                <a:gd name="connsiteY41" fmla="*/ 64496 h 4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5754">
                  <a:moveTo>
                    <a:pt x="3911960" y="64496"/>
                  </a:moveTo>
                  <a:cubicBezTo>
                    <a:pt x="3813603" y="25302"/>
                    <a:pt x="3709189" y="3478"/>
                    <a:pt x="3603369" y="0"/>
                  </a:cubicBezTo>
                  <a:lnTo>
                    <a:pt x="3603369" y="0"/>
                  </a:lnTo>
                  <a:cubicBezTo>
                    <a:pt x="3497382" y="3423"/>
                    <a:pt x="3392793" y="25248"/>
                    <a:pt x="3294283" y="64496"/>
                  </a:cubicBezTo>
                  <a:cubicBezTo>
                    <a:pt x="3228739" y="91912"/>
                    <a:pt x="3159227" y="108662"/>
                    <a:pt x="3088390" y="114109"/>
                  </a:cubicBezTo>
                  <a:lnTo>
                    <a:pt x="3088390" y="114109"/>
                  </a:lnTo>
                  <a:cubicBezTo>
                    <a:pt x="3017553" y="108662"/>
                    <a:pt x="2948040" y="91912"/>
                    <a:pt x="2882497" y="64496"/>
                  </a:cubicBezTo>
                  <a:cubicBezTo>
                    <a:pt x="2784140" y="25302"/>
                    <a:pt x="2679725" y="3478"/>
                    <a:pt x="2573906" y="0"/>
                  </a:cubicBezTo>
                  <a:lnTo>
                    <a:pt x="2573906" y="0"/>
                  </a:lnTo>
                  <a:cubicBezTo>
                    <a:pt x="2467919" y="3423"/>
                    <a:pt x="2363330" y="25248"/>
                    <a:pt x="2264819" y="64496"/>
                  </a:cubicBezTo>
                  <a:cubicBezTo>
                    <a:pt x="2199276" y="91912"/>
                    <a:pt x="2129764" y="108662"/>
                    <a:pt x="2058927" y="114109"/>
                  </a:cubicBezTo>
                  <a:cubicBezTo>
                    <a:pt x="1988090" y="108662"/>
                    <a:pt x="1918577" y="91912"/>
                    <a:pt x="1853034" y="64496"/>
                  </a:cubicBezTo>
                  <a:cubicBezTo>
                    <a:pt x="1754677" y="25302"/>
                    <a:pt x="1650262" y="3478"/>
                    <a:pt x="1544443" y="0"/>
                  </a:cubicBezTo>
                  <a:lnTo>
                    <a:pt x="1544443" y="0"/>
                  </a:lnTo>
                  <a:cubicBezTo>
                    <a:pt x="1438455" y="3423"/>
                    <a:pt x="1333867" y="25248"/>
                    <a:pt x="1235356" y="64496"/>
                  </a:cubicBezTo>
                  <a:cubicBezTo>
                    <a:pt x="1169813" y="91912"/>
                    <a:pt x="1100300" y="108662"/>
                    <a:pt x="1029463" y="114109"/>
                  </a:cubicBezTo>
                  <a:cubicBezTo>
                    <a:pt x="958626" y="108662"/>
                    <a:pt x="889114" y="91912"/>
                    <a:pt x="823571" y="64496"/>
                  </a:cubicBezTo>
                  <a:cubicBezTo>
                    <a:pt x="725214" y="25302"/>
                    <a:pt x="620799" y="3478"/>
                    <a:pt x="514980" y="0"/>
                  </a:cubicBezTo>
                  <a:lnTo>
                    <a:pt x="514980" y="0"/>
                  </a:lnTo>
                  <a:cubicBezTo>
                    <a:pt x="409052" y="3909"/>
                    <a:pt x="304548" y="25719"/>
                    <a:pt x="205893" y="64496"/>
                  </a:cubicBezTo>
                  <a:cubicBezTo>
                    <a:pt x="140348" y="91912"/>
                    <a:pt x="70838" y="108662"/>
                    <a:pt x="0" y="114109"/>
                  </a:cubicBezTo>
                  <a:lnTo>
                    <a:pt x="0" y="415754"/>
                  </a:lnTo>
                  <a:cubicBezTo>
                    <a:pt x="105762" y="411785"/>
                    <a:pt x="210095" y="389980"/>
                    <a:pt x="308591" y="351258"/>
                  </a:cubicBezTo>
                  <a:cubicBezTo>
                    <a:pt x="374328" y="323901"/>
                    <a:pt x="443994" y="307157"/>
                    <a:pt x="514980" y="301645"/>
                  </a:cubicBezTo>
                  <a:cubicBezTo>
                    <a:pt x="585648" y="307162"/>
                    <a:pt x="654982" y="323906"/>
                    <a:pt x="720376" y="351258"/>
                  </a:cubicBezTo>
                  <a:cubicBezTo>
                    <a:pt x="819046" y="389980"/>
                    <a:pt x="923540" y="411785"/>
                    <a:pt x="1029463" y="415754"/>
                  </a:cubicBezTo>
                  <a:lnTo>
                    <a:pt x="1029463" y="415754"/>
                  </a:lnTo>
                  <a:cubicBezTo>
                    <a:pt x="1135649" y="412490"/>
                    <a:pt x="1240506" y="391181"/>
                    <a:pt x="1339543" y="352746"/>
                  </a:cubicBezTo>
                  <a:cubicBezTo>
                    <a:pt x="1405279" y="325389"/>
                    <a:pt x="1474945" y="308645"/>
                    <a:pt x="1545931" y="303134"/>
                  </a:cubicBezTo>
                  <a:cubicBezTo>
                    <a:pt x="1616639" y="308402"/>
                    <a:pt x="1686013" y="325156"/>
                    <a:pt x="1751328" y="352746"/>
                  </a:cubicBezTo>
                  <a:cubicBezTo>
                    <a:pt x="1849616" y="390799"/>
                    <a:pt x="1953594" y="412098"/>
                    <a:pt x="2058927" y="415754"/>
                  </a:cubicBezTo>
                  <a:cubicBezTo>
                    <a:pt x="2164696" y="411845"/>
                    <a:pt x="2269036" y="390035"/>
                    <a:pt x="2367518" y="351258"/>
                  </a:cubicBezTo>
                  <a:cubicBezTo>
                    <a:pt x="2433254" y="323901"/>
                    <a:pt x="2502921" y="307157"/>
                    <a:pt x="2573906" y="301645"/>
                  </a:cubicBezTo>
                  <a:cubicBezTo>
                    <a:pt x="2644575" y="307162"/>
                    <a:pt x="2713908" y="323906"/>
                    <a:pt x="2779303" y="351258"/>
                  </a:cubicBezTo>
                  <a:cubicBezTo>
                    <a:pt x="2877972" y="389980"/>
                    <a:pt x="2982467" y="411785"/>
                    <a:pt x="3088390" y="415754"/>
                  </a:cubicBezTo>
                  <a:lnTo>
                    <a:pt x="3088390" y="415754"/>
                  </a:lnTo>
                  <a:cubicBezTo>
                    <a:pt x="3194159" y="411845"/>
                    <a:pt x="3298500" y="390035"/>
                    <a:pt x="3396981" y="351258"/>
                  </a:cubicBezTo>
                  <a:cubicBezTo>
                    <a:pt x="3462718" y="323901"/>
                    <a:pt x="3532384" y="307157"/>
                    <a:pt x="3603369" y="301645"/>
                  </a:cubicBezTo>
                  <a:cubicBezTo>
                    <a:pt x="3674078" y="306914"/>
                    <a:pt x="3743451" y="323668"/>
                    <a:pt x="3808766" y="351258"/>
                  </a:cubicBezTo>
                  <a:cubicBezTo>
                    <a:pt x="3907436" y="389980"/>
                    <a:pt x="4011930" y="411785"/>
                    <a:pt x="4117853" y="415754"/>
                  </a:cubicBezTo>
                  <a:lnTo>
                    <a:pt x="4117853" y="112124"/>
                  </a:lnTo>
                  <a:cubicBezTo>
                    <a:pt x="4047125" y="107312"/>
                    <a:pt x="3977618" y="91233"/>
                    <a:pt x="3911960" y="64496"/>
                  </a:cubicBezTo>
                  <a:close/>
                </a:path>
              </a:pathLst>
            </a:custGeom>
            <a:solidFill>
              <a:schemeClr val="bg1"/>
            </a:solidFill>
            <a:ln w="49609" cap="flat">
              <a:noFill/>
              <a:prstDash val="solid"/>
              <a:miter/>
            </a:ln>
          </p:spPr>
          <p:txBody>
            <a:bodyPr rtlCol="0" anchor="ctr"/>
            <a:lstStyle/>
            <a:p>
              <a:endParaRPr lang="en-GB"/>
            </a:p>
          </p:txBody>
        </p:sp>
        <p:sp>
          <p:nvSpPr>
            <p:cNvPr id="84" name="Graphic 62" descr="Waterfall scene with solid fill">
              <a:extLst>
                <a:ext uri="{FF2B5EF4-FFF2-40B4-BE49-F238E27FC236}">
                  <a16:creationId xmlns:a16="http://schemas.microsoft.com/office/drawing/2014/main" id="{C3811677-62B5-428B-87B7-F93CAB626D9E}"/>
                </a:ext>
              </a:extLst>
            </p:cNvPr>
            <p:cNvSpPr/>
            <p:nvPr/>
          </p:nvSpPr>
          <p:spPr>
            <a:xfrm flipH="1">
              <a:off x="158262" y="7483512"/>
              <a:ext cx="909356" cy="92579"/>
            </a:xfrm>
            <a:custGeom>
              <a:avLst/>
              <a:gdLst>
                <a:gd name="connsiteX0" fmla="*/ 3911960 w 4117853"/>
                <a:gd name="connsiteY0" fmla="*/ 64497 h 419227"/>
                <a:gd name="connsiteX1" fmla="*/ 3603369 w 4117853"/>
                <a:gd name="connsiteY1" fmla="*/ 0 h 419227"/>
                <a:gd name="connsiteX2" fmla="*/ 3603369 w 4117853"/>
                <a:gd name="connsiteY2" fmla="*/ 0 h 419227"/>
                <a:gd name="connsiteX3" fmla="*/ 3294283 w 4117853"/>
                <a:gd name="connsiteY3" fmla="*/ 64497 h 419227"/>
                <a:gd name="connsiteX4" fmla="*/ 3088390 w 4117853"/>
                <a:gd name="connsiteY4" fmla="*/ 114109 h 419227"/>
                <a:gd name="connsiteX5" fmla="*/ 3088390 w 4117853"/>
                <a:gd name="connsiteY5" fmla="*/ 114109 h 419227"/>
                <a:gd name="connsiteX6" fmla="*/ 2882497 w 4117853"/>
                <a:gd name="connsiteY6" fmla="*/ 64497 h 419227"/>
                <a:gd name="connsiteX7" fmla="*/ 2573906 w 4117853"/>
                <a:gd name="connsiteY7" fmla="*/ 0 h 419227"/>
                <a:gd name="connsiteX8" fmla="*/ 2573906 w 4117853"/>
                <a:gd name="connsiteY8" fmla="*/ 0 h 419227"/>
                <a:gd name="connsiteX9" fmla="*/ 2264819 w 4117853"/>
                <a:gd name="connsiteY9" fmla="*/ 64497 h 419227"/>
                <a:gd name="connsiteX10" fmla="*/ 2058927 w 4117853"/>
                <a:gd name="connsiteY10" fmla="*/ 114109 h 419227"/>
                <a:gd name="connsiteX11" fmla="*/ 1853034 w 4117853"/>
                <a:gd name="connsiteY11" fmla="*/ 64497 h 419227"/>
                <a:gd name="connsiteX12" fmla="*/ 1544443 w 4117853"/>
                <a:gd name="connsiteY12" fmla="*/ 0 h 419227"/>
                <a:gd name="connsiteX13" fmla="*/ 1544443 w 4117853"/>
                <a:gd name="connsiteY13" fmla="*/ 0 h 419227"/>
                <a:gd name="connsiteX14" fmla="*/ 1235356 w 4117853"/>
                <a:gd name="connsiteY14" fmla="*/ 64497 h 419227"/>
                <a:gd name="connsiteX15" fmla="*/ 1029463 w 4117853"/>
                <a:gd name="connsiteY15" fmla="*/ 114109 h 419227"/>
                <a:gd name="connsiteX16" fmla="*/ 823571 w 4117853"/>
                <a:gd name="connsiteY16" fmla="*/ 64497 h 419227"/>
                <a:gd name="connsiteX17" fmla="*/ 514980 w 4117853"/>
                <a:gd name="connsiteY17" fmla="*/ 0 h 419227"/>
                <a:gd name="connsiteX18" fmla="*/ 514980 w 4117853"/>
                <a:gd name="connsiteY18" fmla="*/ 0 h 419227"/>
                <a:gd name="connsiteX19" fmla="*/ 205893 w 4117853"/>
                <a:gd name="connsiteY19" fmla="*/ 64497 h 419227"/>
                <a:gd name="connsiteX20" fmla="*/ 0 w 4117853"/>
                <a:gd name="connsiteY20" fmla="*/ 114109 h 419227"/>
                <a:gd name="connsiteX21" fmla="*/ 0 w 4117853"/>
                <a:gd name="connsiteY21" fmla="*/ 419227 h 419227"/>
                <a:gd name="connsiteX22" fmla="*/ 308591 w 4117853"/>
                <a:gd name="connsiteY22" fmla="*/ 354731 h 419227"/>
                <a:gd name="connsiteX23" fmla="*/ 514980 w 4117853"/>
                <a:gd name="connsiteY23" fmla="*/ 305118 h 419227"/>
                <a:gd name="connsiteX24" fmla="*/ 720376 w 4117853"/>
                <a:gd name="connsiteY24" fmla="*/ 354731 h 419227"/>
                <a:gd name="connsiteX25" fmla="*/ 1029463 w 4117853"/>
                <a:gd name="connsiteY25" fmla="*/ 419227 h 419227"/>
                <a:gd name="connsiteX26" fmla="*/ 1029463 w 4117853"/>
                <a:gd name="connsiteY26" fmla="*/ 419227 h 419227"/>
                <a:gd name="connsiteX27" fmla="*/ 1339543 w 4117853"/>
                <a:gd name="connsiteY27" fmla="*/ 352746 h 419227"/>
                <a:gd name="connsiteX28" fmla="*/ 1545931 w 4117853"/>
                <a:gd name="connsiteY28" fmla="*/ 303134 h 419227"/>
                <a:gd name="connsiteX29" fmla="*/ 1751328 w 4117853"/>
                <a:gd name="connsiteY29" fmla="*/ 352746 h 419227"/>
                <a:gd name="connsiteX30" fmla="*/ 2060415 w 4117853"/>
                <a:gd name="connsiteY30" fmla="*/ 417739 h 419227"/>
                <a:gd name="connsiteX31" fmla="*/ 2369006 w 4117853"/>
                <a:gd name="connsiteY31" fmla="*/ 353242 h 419227"/>
                <a:gd name="connsiteX32" fmla="*/ 2575395 w 4117853"/>
                <a:gd name="connsiteY32" fmla="*/ 303630 h 419227"/>
                <a:gd name="connsiteX33" fmla="*/ 2780791 w 4117853"/>
                <a:gd name="connsiteY33" fmla="*/ 353242 h 419227"/>
                <a:gd name="connsiteX34" fmla="*/ 3089878 w 4117853"/>
                <a:gd name="connsiteY34" fmla="*/ 417739 h 419227"/>
                <a:gd name="connsiteX35" fmla="*/ 3089878 w 4117853"/>
                <a:gd name="connsiteY35" fmla="*/ 417739 h 419227"/>
                <a:gd name="connsiteX36" fmla="*/ 3398469 w 4117853"/>
                <a:gd name="connsiteY36" fmla="*/ 353242 h 419227"/>
                <a:gd name="connsiteX37" fmla="*/ 3604858 w 4117853"/>
                <a:gd name="connsiteY37" fmla="*/ 303630 h 419227"/>
                <a:gd name="connsiteX38" fmla="*/ 3810255 w 4117853"/>
                <a:gd name="connsiteY38" fmla="*/ 353242 h 419227"/>
                <a:gd name="connsiteX39" fmla="*/ 4117853 w 4117853"/>
                <a:gd name="connsiteY39" fmla="*/ 417243 h 419227"/>
                <a:gd name="connsiteX40" fmla="*/ 4117853 w 4117853"/>
                <a:gd name="connsiteY40" fmla="*/ 112125 h 419227"/>
                <a:gd name="connsiteX41" fmla="*/ 3911960 w 4117853"/>
                <a:gd name="connsiteY41" fmla="*/ 64497 h 4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9227">
                  <a:moveTo>
                    <a:pt x="3911960" y="64497"/>
                  </a:moveTo>
                  <a:cubicBezTo>
                    <a:pt x="3813603" y="25303"/>
                    <a:pt x="3709189" y="3478"/>
                    <a:pt x="3603369" y="0"/>
                  </a:cubicBezTo>
                  <a:lnTo>
                    <a:pt x="3603369" y="0"/>
                  </a:lnTo>
                  <a:cubicBezTo>
                    <a:pt x="3497382" y="3423"/>
                    <a:pt x="3392793" y="25248"/>
                    <a:pt x="3294283" y="64497"/>
                  </a:cubicBezTo>
                  <a:cubicBezTo>
                    <a:pt x="3228739" y="91912"/>
                    <a:pt x="3159227" y="108662"/>
                    <a:pt x="3088390" y="114109"/>
                  </a:cubicBezTo>
                  <a:lnTo>
                    <a:pt x="3088390" y="114109"/>
                  </a:lnTo>
                  <a:cubicBezTo>
                    <a:pt x="3017553" y="108662"/>
                    <a:pt x="2948040" y="91912"/>
                    <a:pt x="2882497" y="64497"/>
                  </a:cubicBezTo>
                  <a:cubicBezTo>
                    <a:pt x="2784140" y="25303"/>
                    <a:pt x="2679725" y="3478"/>
                    <a:pt x="2573906" y="0"/>
                  </a:cubicBezTo>
                  <a:lnTo>
                    <a:pt x="2573906" y="0"/>
                  </a:lnTo>
                  <a:cubicBezTo>
                    <a:pt x="2467919" y="3423"/>
                    <a:pt x="2363330" y="25248"/>
                    <a:pt x="2264819" y="64497"/>
                  </a:cubicBezTo>
                  <a:cubicBezTo>
                    <a:pt x="2199276" y="91912"/>
                    <a:pt x="2129764" y="108662"/>
                    <a:pt x="2058927" y="114109"/>
                  </a:cubicBezTo>
                  <a:cubicBezTo>
                    <a:pt x="1988090" y="108662"/>
                    <a:pt x="1918577" y="91912"/>
                    <a:pt x="1853034" y="64497"/>
                  </a:cubicBezTo>
                  <a:cubicBezTo>
                    <a:pt x="1754677" y="25303"/>
                    <a:pt x="1650262" y="3478"/>
                    <a:pt x="1544443" y="0"/>
                  </a:cubicBezTo>
                  <a:lnTo>
                    <a:pt x="1544443" y="0"/>
                  </a:lnTo>
                  <a:cubicBezTo>
                    <a:pt x="1438455" y="3423"/>
                    <a:pt x="1333867" y="25248"/>
                    <a:pt x="1235356" y="64497"/>
                  </a:cubicBezTo>
                  <a:cubicBezTo>
                    <a:pt x="1169813" y="91912"/>
                    <a:pt x="1100300" y="108662"/>
                    <a:pt x="1029463" y="114109"/>
                  </a:cubicBezTo>
                  <a:cubicBezTo>
                    <a:pt x="958626" y="108662"/>
                    <a:pt x="889114" y="91912"/>
                    <a:pt x="823571" y="64497"/>
                  </a:cubicBezTo>
                  <a:cubicBezTo>
                    <a:pt x="725214" y="25303"/>
                    <a:pt x="620799" y="3478"/>
                    <a:pt x="514980" y="0"/>
                  </a:cubicBezTo>
                  <a:lnTo>
                    <a:pt x="514980" y="0"/>
                  </a:lnTo>
                  <a:cubicBezTo>
                    <a:pt x="409052" y="3910"/>
                    <a:pt x="304548" y="25719"/>
                    <a:pt x="205893" y="64497"/>
                  </a:cubicBezTo>
                  <a:cubicBezTo>
                    <a:pt x="140348" y="91912"/>
                    <a:pt x="70838" y="108662"/>
                    <a:pt x="0" y="114109"/>
                  </a:cubicBezTo>
                  <a:lnTo>
                    <a:pt x="0" y="419227"/>
                  </a:lnTo>
                  <a:cubicBezTo>
                    <a:pt x="105762" y="415258"/>
                    <a:pt x="210095" y="393454"/>
                    <a:pt x="308591" y="354731"/>
                  </a:cubicBezTo>
                  <a:cubicBezTo>
                    <a:pt x="374328" y="327374"/>
                    <a:pt x="443994" y="310630"/>
                    <a:pt x="514980" y="305118"/>
                  </a:cubicBezTo>
                  <a:cubicBezTo>
                    <a:pt x="585648" y="310635"/>
                    <a:pt x="654982" y="327379"/>
                    <a:pt x="720376" y="354731"/>
                  </a:cubicBezTo>
                  <a:cubicBezTo>
                    <a:pt x="819046" y="393454"/>
                    <a:pt x="923540" y="415258"/>
                    <a:pt x="1029463" y="419227"/>
                  </a:cubicBezTo>
                  <a:lnTo>
                    <a:pt x="1029463" y="419227"/>
                  </a:lnTo>
                  <a:cubicBezTo>
                    <a:pt x="1135853" y="414851"/>
                    <a:pt x="1240714" y="392372"/>
                    <a:pt x="1339543" y="352746"/>
                  </a:cubicBezTo>
                  <a:cubicBezTo>
                    <a:pt x="1405279" y="325390"/>
                    <a:pt x="1474945" y="308645"/>
                    <a:pt x="1545931" y="303134"/>
                  </a:cubicBezTo>
                  <a:cubicBezTo>
                    <a:pt x="1616639" y="308402"/>
                    <a:pt x="1686013" y="325157"/>
                    <a:pt x="1751328" y="352746"/>
                  </a:cubicBezTo>
                  <a:cubicBezTo>
                    <a:pt x="1849968" y="391638"/>
                    <a:pt x="1954462" y="413611"/>
                    <a:pt x="2060415" y="417739"/>
                  </a:cubicBezTo>
                  <a:cubicBezTo>
                    <a:pt x="2166184" y="413829"/>
                    <a:pt x="2270525" y="392020"/>
                    <a:pt x="2369006" y="353242"/>
                  </a:cubicBezTo>
                  <a:cubicBezTo>
                    <a:pt x="2434743" y="325886"/>
                    <a:pt x="2504409" y="309142"/>
                    <a:pt x="2575395" y="303630"/>
                  </a:cubicBezTo>
                  <a:cubicBezTo>
                    <a:pt x="2646063" y="309147"/>
                    <a:pt x="2715397" y="325891"/>
                    <a:pt x="2780791" y="353242"/>
                  </a:cubicBezTo>
                  <a:cubicBezTo>
                    <a:pt x="2879461" y="391965"/>
                    <a:pt x="2983955" y="413770"/>
                    <a:pt x="3089878" y="417739"/>
                  </a:cubicBezTo>
                  <a:lnTo>
                    <a:pt x="3089878" y="417739"/>
                  </a:lnTo>
                  <a:cubicBezTo>
                    <a:pt x="3195648" y="413829"/>
                    <a:pt x="3299988" y="392020"/>
                    <a:pt x="3398469" y="353242"/>
                  </a:cubicBezTo>
                  <a:cubicBezTo>
                    <a:pt x="3464206" y="325886"/>
                    <a:pt x="3533867" y="309142"/>
                    <a:pt x="3604858" y="303630"/>
                  </a:cubicBezTo>
                  <a:cubicBezTo>
                    <a:pt x="3675566" y="308894"/>
                    <a:pt x="3744939" y="325653"/>
                    <a:pt x="3810255" y="353242"/>
                  </a:cubicBezTo>
                  <a:cubicBezTo>
                    <a:pt x="3908488" y="391633"/>
                    <a:pt x="4012461" y="413269"/>
                    <a:pt x="4117853" y="417243"/>
                  </a:cubicBezTo>
                  <a:lnTo>
                    <a:pt x="4117853" y="112125"/>
                  </a:lnTo>
                  <a:cubicBezTo>
                    <a:pt x="4047125" y="107312"/>
                    <a:pt x="3977618" y="91233"/>
                    <a:pt x="3911960" y="64497"/>
                  </a:cubicBezTo>
                  <a:close/>
                </a:path>
              </a:pathLst>
            </a:custGeom>
            <a:solidFill>
              <a:schemeClr val="bg1"/>
            </a:solidFill>
            <a:ln w="49609" cap="flat">
              <a:noFill/>
              <a:prstDash val="solid"/>
              <a:miter/>
            </a:ln>
          </p:spPr>
          <p:txBody>
            <a:bodyPr rtlCol="0" anchor="ctr"/>
            <a:lstStyle/>
            <a:p>
              <a:endParaRPr lang="en-GB"/>
            </a:p>
          </p:txBody>
        </p:sp>
        <p:cxnSp>
          <p:nvCxnSpPr>
            <p:cNvPr id="120" name="Straight Arrow Connector 119">
              <a:extLst>
                <a:ext uri="{FF2B5EF4-FFF2-40B4-BE49-F238E27FC236}">
                  <a16:creationId xmlns:a16="http://schemas.microsoft.com/office/drawing/2014/main" id="{C0AF1EA6-E547-4B4E-B9EB-AA01766FB027}"/>
                </a:ext>
              </a:extLst>
            </p:cNvPr>
            <p:cNvCxnSpPr>
              <a:cxnSpLocks/>
            </p:cNvCxnSpPr>
            <p:nvPr/>
          </p:nvCxnSpPr>
          <p:spPr>
            <a:xfrm>
              <a:off x="611579" y="7081417"/>
              <a:ext cx="0" cy="402095"/>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28" name="Table 128">
            <a:extLst>
              <a:ext uri="{FF2B5EF4-FFF2-40B4-BE49-F238E27FC236}">
                <a16:creationId xmlns:a16="http://schemas.microsoft.com/office/drawing/2014/main" id="{99C413CA-7EA5-4BF3-8FB1-F580314ABFB8}"/>
              </a:ext>
            </a:extLst>
          </p:cNvPr>
          <p:cNvGraphicFramePr>
            <a:graphicFrameLocks noGrp="1"/>
          </p:cNvGraphicFramePr>
          <p:nvPr>
            <p:extLst>
              <p:ext uri="{D42A27DB-BD31-4B8C-83A1-F6EECF244321}">
                <p14:modId xmlns:p14="http://schemas.microsoft.com/office/powerpoint/2010/main" val="888186803"/>
              </p:ext>
            </p:extLst>
          </p:nvPr>
        </p:nvGraphicFramePr>
        <p:xfrm>
          <a:off x="395294" y="6116190"/>
          <a:ext cx="6557875" cy="2971800"/>
        </p:xfrm>
        <a:graphic>
          <a:graphicData uri="http://schemas.openxmlformats.org/drawingml/2006/table">
            <a:tbl>
              <a:tblPr firstRow="1" bandRow="1">
                <a:tableStyleId>{5C22544A-7EE6-4342-B048-85BDC9FD1C3A}</a:tableStyleId>
              </a:tblPr>
              <a:tblGrid>
                <a:gridCol w="1416032">
                  <a:extLst>
                    <a:ext uri="{9D8B030D-6E8A-4147-A177-3AD203B41FA5}">
                      <a16:colId xmlns:a16="http://schemas.microsoft.com/office/drawing/2014/main" val="1987430199"/>
                    </a:ext>
                  </a:extLst>
                </a:gridCol>
                <a:gridCol w="5141843">
                  <a:extLst>
                    <a:ext uri="{9D8B030D-6E8A-4147-A177-3AD203B41FA5}">
                      <a16:colId xmlns:a16="http://schemas.microsoft.com/office/drawing/2014/main" val="895931594"/>
                    </a:ext>
                  </a:extLst>
                </a:gridCol>
              </a:tblGrid>
              <a:tr h="264945">
                <a:tc>
                  <a:txBody>
                    <a:bodyPr/>
                    <a:lstStyle/>
                    <a:p>
                      <a:r>
                        <a:rPr lang="en-US" b="1">
                          <a:solidFill>
                            <a:sysClr val="windowText" lastClr="000000"/>
                          </a:solidFill>
                        </a:rPr>
                        <a:t>controversy</a:t>
                      </a:r>
                      <a:endParaRPr lang="en-GB" b="1">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a public disagreement or heated discussion</a:t>
                      </a:r>
                      <a:endParaRPr lang="en-GB" b="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264945">
                <a:tc>
                  <a:txBody>
                    <a:bodyPr/>
                    <a:lstStyle/>
                    <a:p>
                      <a:r>
                        <a:rPr lang="en-US" b="1">
                          <a:solidFill>
                            <a:sysClr val="windowText" lastClr="000000"/>
                          </a:solidFill>
                        </a:rPr>
                        <a:t>interpretation</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explaining the meaning of something</a:t>
                      </a:r>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0">
                <a:tc>
                  <a:txBody>
                    <a:bodyPr/>
                    <a:lstStyle/>
                    <a:p>
                      <a:r>
                        <a:rPr lang="en-US" b="1">
                          <a:solidFill>
                            <a:sysClr val="windowText" lastClr="000000"/>
                          </a:solidFill>
                        </a:rPr>
                        <a:t>creation</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action of bringing something into existence</a:t>
                      </a:r>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0">
                <a:tc>
                  <a:txBody>
                    <a:bodyPr/>
                    <a:lstStyle/>
                    <a:p>
                      <a:r>
                        <a:rPr lang="en-US" b="1">
                          <a:solidFill>
                            <a:sysClr val="windowText" lastClr="000000"/>
                          </a:solidFill>
                        </a:rPr>
                        <a:t>cosmology</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the science behind the origin and development of the universe</a:t>
                      </a:r>
                      <a:endParaRPr lang="en-GB"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0">
                <a:tc>
                  <a:txBody>
                    <a:bodyPr/>
                    <a:lstStyle/>
                    <a:p>
                      <a:r>
                        <a:rPr lang="en-US" b="1">
                          <a:solidFill>
                            <a:sysClr val="windowText" lastClr="000000"/>
                          </a:solidFill>
                        </a:rPr>
                        <a:t>evolution</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a:solidFill>
                            <a:sysClr val="windowText" lastClr="000000"/>
                          </a:solidFill>
                        </a:rPr>
                        <a:t>the process of development for living organisms</a:t>
                      </a:r>
                      <a:endParaRPr lang="en-GB"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264945">
                <a:tc>
                  <a:txBody>
                    <a:bodyPr/>
                    <a:lstStyle/>
                    <a:p>
                      <a:r>
                        <a:rPr lang="en-US" b="1">
                          <a:solidFill>
                            <a:sysClr val="windowText" lastClr="000000"/>
                          </a:solidFill>
                        </a:rPr>
                        <a:t>Genesis</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the first book of the Bible (and the Torah)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264945">
                <a:tc>
                  <a:txBody>
                    <a:bodyPr/>
                    <a:lstStyle/>
                    <a:p>
                      <a:r>
                        <a:rPr lang="en-US" b="1">
                          <a:solidFill>
                            <a:sysClr val="windowText" lastClr="000000"/>
                          </a:solidFill>
                        </a:rPr>
                        <a:t>Psalms</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 book of the Bible (and Torah) with sacred songs and hymns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264945">
                <a:tc>
                  <a:txBody>
                    <a:bodyPr/>
                    <a:lstStyle/>
                    <a:p>
                      <a:r>
                        <a:rPr lang="en-US" b="1">
                          <a:solidFill>
                            <a:sysClr val="windowText" lastClr="000000"/>
                          </a:solidFill>
                        </a:rPr>
                        <a:t>conflict</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to be in disagreement with something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264945">
                <a:tc>
                  <a:txBody>
                    <a:bodyPr/>
                    <a:lstStyle/>
                    <a:p>
                      <a:r>
                        <a:rPr lang="en-US" b="1">
                          <a:solidFill>
                            <a:sysClr val="windowText" lastClr="000000"/>
                          </a:solidFill>
                        </a:rPr>
                        <a:t>complementary</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a:solidFill>
                            <a:sysClr val="windowText" lastClr="000000"/>
                          </a:solidFill>
                        </a:rPr>
                        <a:t>an idea or thinking that enhances another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264945">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bl>
          </a:graphicData>
        </a:graphic>
      </p:graphicFrame>
      <p:sp>
        <p:nvSpPr>
          <p:cNvPr id="131" name="TextBox 130">
            <a:extLst>
              <a:ext uri="{FF2B5EF4-FFF2-40B4-BE49-F238E27FC236}">
                <a16:creationId xmlns:a16="http://schemas.microsoft.com/office/drawing/2014/main" id="{DADD9FB6-68EA-4803-81FF-21AED6F35066}"/>
              </a:ext>
            </a:extLst>
          </p:cNvPr>
          <p:cNvSpPr txBox="1"/>
          <p:nvPr/>
        </p:nvSpPr>
        <p:spPr>
          <a:xfrm>
            <a:off x="2895868" y="419360"/>
            <a:ext cx="1049185" cy="461665"/>
          </a:xfrm>
          <a:prstGeom prst="rect">
            <a:avLst/>
          </a:prstGeom>
          <a:solidFill>
            <a:schemeClr val="bg1"/>
          </a:solidFill>
          <a:ln w="28575">
            <a:solidFill>
              <a:srgbClr val="00817D"/>
            </a:solidFill>
          </a:ln>
        </p:spPr>
        <p:txBody>
          <a:bodyPr wrap="square" rtlCol="0">
            <a:spAutoFit/>
          </a:bodyPr>
          <a:lstStyle/>
          <a:p>
            <a:pPr algn="ctr"/>
            <a:r>
              <a:rPr lang="en-US" sz="1200"/>
              <a:t>I can respond to Psalm 8</a:t>
            </a:r>
            <a:endParaRPr lang="en-GB" sz="1200"/>
          </a:p>
        </p:txBody>
      </p:sp>
      <p:pic>
        <p:nvPicPr>
          <p:cNvPr id="21" name="Graphic 20" descr="Idea with solid fill">
            <a:extLst>
              <a:ext uri="{FF2B5EF4-FFF2-40B4-BE49-F238E27FC236}">
                <a16:creationId xmlns:a16="http://schemas.microsoft.com/office/drawing/2014/main" id="{BD91F3FB-8D63-4DB4-B3E4-BE963CB020E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31601" y="6407160"/>
            <a:ext cx="318779" cy="318779"/>
          </a:xfrm>
          <a:prstGeom prst="rect">
            <a:avLst/>
          </a:prstGeom>
        </p:spPr>
      </p:pic>
      <p:sp>
        <p:nvSpPr>
          <p:cNvPr id="76" name="Freeform: Shape 75">
            <a:extLst>
              <a:ext uri="{FF2B5EF4-FFF2-40B4-BE49-F238E27FC236}">
                <a16:creationId xmlns:a16="http://schemas.microsoft.com/office/drawing/2014/main" id="{99E80EC2-8434-4D00-BF2F-15C0CD5550DC}"/>
              </a:ext>
            </a:extLst>
          </p:cNvPr>
          <p:cNvSpPr/>
          <p:nvPr/>
        </p:nvSpPr>
        <p:spPr>
          <a:xfrm>
            <a:off x="195839" y="7622895"/>
            <a:ext cx="199455" cy="241961"/>
          </a:xfrm>
          <a:custGeom>
            <a:avLst/>
            <a:gdLst/>
            <a:ahLst/>
            <a:cxnLst/>
            <a:rect l="l" t="t" r="r" b="b"/>
            <a:pathLst>
              <a:path w="1297651" h="1574200">
                <a:moveTo>
                  <a:pt x="1011172" y="749091"/>
                </a:moveTo>
                <a:cubicBezTo>
                  <a:pt x="1037093" y="749091"/>
                  <a:pt x="1056261" y="757345"/>
                  <a:pt x="1068675" y="773852"/>
                </a:cubicBezTo>
                <a:cubicBezTo>
                  <a:pt x="1081090" y="790360"/>
                  <a:pt x="1086888" y="813075"/>
                  <a:pt x="1086070" y="841997"/>
                </a:cubicBezTo>
                <a:lnTo>
                  <a:pt x="932181" y="841997"/>
                </a:lnTo>
                <a:cubicBezTo>
                  <a:pt x="932727" y="829173"/>
                  <a:pt x="934705" y="817099"/>
                  <a:pt x="938116" y="805776"/>
                </a:cubicBezTo>
                <a:cubicBezTo>
                  <a:pt x="941527" y="794452"/>
                  <a:pt x="946438" y="784630"/>
                  <a:pt x="952850" y="776308"/>
                </a:cubicBezTo>
                <a:cubicBezTo>
                  <a:pt x="959262" y="767986"/>
                  <a:pt x="967311" y="761369"/>
                  <a:pt x="976997" y="756458"/>
                </a:cubicBezTo>
                <a:cubicBezTo>
                  <a:pt x="986684" y="751547"/>
                  <a:pt x="998075" y="749091"/>
                  <a:pt x="1011172" y="749091"/>
                </a:cubicBezTo>
                <a:close/>
                <a:moveTo>
                  <a:pt x="1013628" y="676240"/>
                </a:moveTo>
                <a:cubicBezTo>
                  <a:pt x="984705" y="676240"/>
                  <a:pt x="958716" y="681014"/>
                  <a:pt x="935660" y="690564"/>
                </a:cubicBezTo>
                <a:cubicBezTo>
                  <a:pt x="912604" y="700114"/>
                  <a:pt x="893027" y="713961"/>
                  <a:pt x="876929" y="732106"/>
                </a:cubicBezTo>
                <a:cubicBezTo>
                  <a:pt x="860831" y="750250"/>
                  <a:pt x="848553" y="772351"/>
                  <a:pt x="840094" y="798409"/>
                </a:cubicBezTo>
                <a:cubicBezTo>
                  <a:pt x="831636" y="824466"/>
                  <a:pt x="827407" y="853729"/>
                  <a:pt x="827407" y="886199"/>
                </a:cubicBezTo>
                <a:cubicBezTo>
                  <a:pt x="827407" y="920305"/>
                  <a:pt x="831431" y="950046"/>
                  <a:pt x="839480" y="975421"/>
                </a:cubicBezTo>
                <a:cubicBezTo>
                  <a:pt x="847529" y="1000796"/>
                  <a:pt x="859739" y="1021806"/>
                  <a:pt x="876111" y="1038450"/>
                </a:cubicBezTo>
                <a:cubicBezTo>
                  <a:pt x="892482" y="1055094"/>
                  <a:pt x="912877" y="1067509"/>
                  <a:pt x="937297" y="1075694"/>
                </a:cubicBezTo>
                <a:cubicBezTo>
                  <a:pt x="961718" y="1083880"/>
                  <a:pt x="990162" y="1087973"/>
                  <a:pt x="1022632" y="1087973"/>
                </a:cubicBezTo>
                <a:cubicBezTo>
                  <a:pt x="1040640" y="1087973"/>
                  <a:pt x="1057557" y="1086813"/>
                  <a:pt x="1073382" y="1084494"/>
                </a:cubicBezTo>
                <a:cubicBezTo>
                  <a:pt x="1089208" y="1082175"/>
                  <a:pt x="1103259" y="1079446"/>
                  <a:pt x="1115538" y="1076308"/>
                </a:cubicBezTo>
                <a:cubicBezTo>
                  <a:pt x="1127816" y="1073170"/>
                  <a:pt x="1137912" y="1069964"/>
                  <a:pt x="1145824" y="1066690"/>
                </a:cubicBezTo>
                <a:cubicBezTo>
                  <a:pt x="1153737" y="1063416"/>
                  <a:pt x="1158580" y="1060824"/>
                  <a:pt x="1160354" y="1058914"/>
                </a:cubicBezTo>
                <a:cubicBezTo>
                  <a:pt x="1162127" y="1057004"/>
                  <a:pt x="1163560" y="1055026"/>
                  <a:pt x="1164651" y="1052979"/>
                </a:cubicBezTo>
                <a:cubicBezTo>
                  <a:pt x="1165743" y="1050933"/>
                  <a:pt x="1166561" y="1048409"/>
                  <a:pt x="1167107" y="1045408"/>
                </a:cubicBezTo>
                <a:cubicBezTo>
                  <a:pt x="1167652" y="1042406"/>
                  <a:pt x="1168062" y="1038791"/>
                  <a:pt x="1168335" y="1034562"/>
                </a:cubicBezTo>
                <a:cubicBezTo>
                  <a:pt x="1168607" y="1030333"/>
                  <a:pt x="1168744" y="1025217"/>
                  <a:pt x="1168744" y="1019214"/>
                </a:cubicBezTo>
                <a:cubicBezTo>
                  <a:pt x="1168744" y="1012393"/>
                  <a:pt x="1168539" y="1006731"/>
                  <a:pt x="1168130" y="1002229"/>
                </a:cubicBezTo>
                <a:cubicBezTo>
                  <a:pt x="1167721" y="997727"/>
                  <a:pt x="1166970" y="994248"/>
                  <a:pt x="1165879" y="991792"/>
                </a:cubicBezTo>
                <a:cubicBezTo>
                  <a:pt x="1164787" y="989337"/>
                  <a:pt x="1163423" y="987631"/>
                  <a:pt x="1161786" y="986676"/>
                </a:cubicBezTo>
                <a:cubicBezTo>
                  <a:pt x="1160149" y="985721"/>
                  <a:pt x="1158103" y="985244"/>
                  <a:pt x="1155647" y="985244"/>
                </a:cubicBezTo>
                <a:cubicBezTo>
                  <a:pt x="1151554" y="985244"/>
                  <a:pt x="1146234" y="986540"/>
                  <a:pt x="1139685" y="989132"/>
                </a:cubicBezTo>
                <a:cubicBezTo>
                  <a:pt x="1133137" y="991724"/>
                  <a:pt x="1124883" y="994589"/>
                  <a:pt x="1114924" y="997727"/>
                </a:cubicBezTo>
                <a:cubicBezTo>
                  <a:pt x="1104965" y="1000865"/>
                  <a:pt x="1093164" y="1003730"/>
                  <a:pt x="1079521" y="1006322"/>
                </a:cubicBezTo>
                <a:cubicBezTo>
                  <a:pt x="1065879" y="1008914"/>
                  <a:pt x="1050053" y="1010210"/>
                  <a:pt x="1032045" y="1010210"/>
                </a:cubicBezTo>
                <a:cubicBezTo>
                  <a:pt x="1014310" y="1010210"/>
                  <a:pt x="999098" y="1007891"/>
                  <a:pt x="986411" y="1003252"/>
                </a:cubicBezTo>
                <a:cubicBezTo>
                  <a:pt x="973723" y="998614"/>
                  <a:pt x="963355" y="991861"/>
                  <a:pt x="955306" y="982993"/>
                </a:cubicBezTo>
                <a:cubicBezTo>
                  <a:pt x="947257" y="974125"/>
                  <a:pt x="941390" y="963348"/>
                  <a:pt x="937707" y="950660"/>
                </a:cubicBezTo>
                <a:cubicBezTo>
                  <a:pt x="934023" y="937972"/>
                  <a:pt x="932181" y="923852"/>
                  <a:pt x="932181" y="908300"/>
                </a:cubicBezTo>
                <a:lnTo>
                  <a:pt x="1154419" y="908300"/>
                </a:lnTo>
                <a:cubicBezTo>
                  <a:pt x="1164242" y="908300"/>
                  <a:pt x="1171950" y="905298"/>
                  <a:pt x="1177543" y="899296"/>
                </a:cubicBezTo>
                <a:cubicBezTo>
                  <a:pt x="1183137" y="893293"/>
                  <a:pt x="1185933" y="884016"/>
                  <a:pt x="1185933" y="871465"/>
                </a:cubicBezTo>
                <a:lnTo>
                  <a:pt x="1185933" y="855094"/>
                </a:lnTo>
                <a:cubicBezTo>
                  <a:pt x="1185933" y="829446"/>
                  <a:pt x="1182659" y="805708"/>
                  <a:pt x="1176111" y="783879"/>
                </a:cubicBezTo>
                <a:cubicBezTo>
                  <a:pt x="1169562" y="762051"/>
                  <a:pt x="1159330" y="743156"/>
                  <a:pt x="1145415" y="727195"/>
                </a:cubicBezTo>
                <a:cubicBezTo>
                  <a:pt x="1131500" y="711233"/>
                  <a:pt x="1113696" y="698750"/>
                  <a:pt x="1092004" y="689746"/>
                </a:cubicBezTo>
                <a:cubicBezTo>
                  <a:pt x="1070313" y="680742"/>
                  <a:pt x="1044187" y="676240"/>
                  <a:pt x="1013628" y="676240"/>
                </a:cubicBezTo>
                <a:close/>
                <a:moveTo>
                  <a:pt x="569450" y="539950"/>
                </a:moveTo>
                <a:cubicBezTo>
                  <a:pt x="527704" y="539950"/>
                  <a:pt x="489846" y="546362"/>
                  <a:pt x="455876" y="559186"/>
                </a:cubicBezTo>
                <a:cubicBezTo>
                  <a:pt x="421906" y="572010"/>
                  <a:pt x="392915" y="590496"/>
                  <a:pt x="368905" y="614643"/>
                </a:cubicBezTo>
                <a:cubicBezTo>
                  <a:pt x="344894" y="638791"/>
                  <a:pt x="326340" y="668122"/>
                  <a:pt x="313243" y="702638"/>
                </a:cubicBezTo>
                <a:cubicBezTo>
                  <a:pt x="300146" y="737154"/>
                  <a:pt x="293598" y="776103"/>
                  <a:pt x="293598" y="819487"/>
                </a:cubicBezTo>
                <a:cubicBezTo>
                  <a:pt x="293598" y="861506"/>
                  <a:pt x="299737" y="899091"/>
                  <a:pt x="312015" y="932243"/>
                </a:cubicBezTo>
                <a:cubicBezTo>
                  <a:pt x="324293" y="965394"/>
                  <a:pt x="342029" y="993498"/>
                  <a:pt x="365221" y="1016554"/>
                </a:cubicBezTo>
                <a:cubicBezTo>
                  <a:pt x="388413" y="1039610"/>
                  <a:pt x="416722" y="1057209"/>
                  <a:pt x="450146" y="1069351"/>
                </a:cubicBezTo>
                <a:cubicBezTo>
                  <a:pt x="483570" y="1081492"/>
                  <a:pt x="521429" y="1087563"/>
                  <a:pt x="563721" y="1087563"/>
                </a:cubicBezTo>
                <a:cubicBezTo>
                  <a:pt x="578182" y="1087563"/>
                  <a:pt x="592575" y="1086881"/>
                  <a:pt x="606899" y="1085517"/>
                </a:cubicBezTo>
                <a:cubicBezTo>
                  <a:pt x="621224" y="1084153"/>
                  <a:pt x="635412" y="1082106"/>
                  <a:pt x="649464" y="1079378"/>
                </a:cubicBezTo>
                <a:cubicBezTo>
                  <a:pt x="663516" y="1076649"/>
                  <a:pt x="677090" y="1073375"/>
                  <a:pt x="690187" y="1069555"/>
                </a:cubicBezTo>
                <a:cubicBezTo>
                  <a:pt x="703284" y="1065735"/>
                  <a:pt x="714266" y="1062052"/>
                  <a:pt x="723134" y="1058505"/>
                </a:cubicBezTo>
                <a:cubicBezTo>
                  <a:pt x="732002" y="1054958"/>
                  <a:pt x="737868" y="1050114"/>
                  <a:pt x="740733" y="1043975"/>
                </a:cubicBezTo>
                <a:cubicBezTo>
                  <a:pt x="743598" y="1037836"/>
                  <a:pt x="745030" y="1030674"/>
                  <a:pt x="745030" y="1022488"/>
                </a:cubicBezTo>
                <a:lnTo>
                  <a:pt x="745030" y="811710"/>
                </a:lnTo>
                <a:cubicBezTo>
                  <a:pt x="745030" y="806253"/>
                  <a:pt x="744348" y="801410"/>
                  <a:pt x="742984" y="797181"/>
                </a:cubicBezTo>
                <a:cubicBezTo>
                  <a:pt x="741620" y="792952"/>
                  <a:pt x="739642" y="789337"/>
                  <a:pt x="737049" y="786335"/>
                </a:cubicBezTo>
                <a:cubicBezTo>
                  <a:pt x="734457" y="783334"/>
                  <a:pt x="731456" y="781083"/>
                  <a:pt x="728045" y="779582"/>
                </a:cubicBezTo>
                <a:cubicBezTo>
                  <a:pt x="724635" y="778081"/>
                  <a:pt x="720747" y="777331"/>
                  <a:pt x="716381" y="777331"/>
                </a:cubicBezTo>
                <a:lnTo>
                  <a:pt x="537527" y="777331"/>
                </a:lnTo>
                <a:cubicBezTo>
                  <a:pt x="535071" y="777331"/>
                  <a:pt x="532888" y="778081"/>
                  <a:pt x="530978" y="779582"/>
                </a:cubicBezTo>
                <a:cubicBezTo>
                  <a:pt x="529068" y="781083"/>
                  <a:pt x="527431" y="783402"/>
                  <a:pt x="526067" y="786540"/>
                </a:cubicBezTo>
                <a:cubicBezTo>
                  <a:pt x="524703" y="789678"/>
                  <a:pt x="523680" y="793839"/>
                  <a:pt x="522997" y="799023"/>
                </a:cubicBezTo>
                <a:cubicBezTo>
                  <a:pt x="522315" y="804207"/>
                  <a:pt x="521974" y="810619"/>
                  <a:pt x="521974" y="818259"/>
                </a:cubicBezTo>
                <a:cubicBezTo>
                  <a:pt x="521974" y="832993"/>
                  <a:pt x="523338" y="843429"/>
                  <a:pt x="526067" y="849568"/>
                </a:cubicBezTo>
                <a:cubicBezTo>
                  <a:pt x="528796" y="855708"/>
                  <a:pt x="532615" y="858777"/>
                  <a:pt x="537527" y="858777"/>
                </a:cubicBezTo>
                <a:lnTo>
                  <a:pt x="637800" y="858777"/>
                </a:lnTo>
                <a:lnTo>
                  <a:pt x="637800" y="981560"/>
                </a:lnTo>
                <a:cubicBezTo>
                  <a:pt x="627704" y="987017"/>
                  <a:pt x="616790" y="991110"/>
                  <a:pt x="605058" y="993839"/>
                </a:cubicBezTo>
                <a:cubicBezTo>
                  <a:pt x="593325" y="996567"/>
                  <a:pt x="581456" y="997932"/>
                  <a:pt x="569450" y="997932"/>
                </a:cubicBezTo>
                <a:cubicBezTo>
                  <a:pt x="544894" y="997932"/>
                  <a:pt x="522452" y="993975"/>
                  <a:pt x="502124" y="986063"/>
                </a:cubicBezTo>
                <a:cubicBezTo>
                  <a:pt x="481797" y="978150"/>
                  <a:pt x="464403" y="966417"/>
                  <a:pt x="449941" y="950865"/>
                </a:cubicBezTo>
                <a:cubicBezTo>
                  <a:pt x="435480" y="935312"/>
                  <a:pt x="424225" y="916008"/>
                  <a:pt x="416176" y="892952"/>
                </a:cubicBezTo>
                <a:cubicBezTo>
                  <a:pt x="408127" y="869896"/>
                  <a:pt x="404102" y="843225"/>
                  <a:pt x="404102" y="812938"/>
                </a:cubicBezTo>
                <a:cubicBezTo>
                  <a:pt x="404102" y="785380"/>
                  <a:pt x="408059" y="760210"/>
                  <a:pt x="415971" y="737426"/>
                </a:cubicBezTo>
                <a:cubicBezTo>
                  <a:pt x="423884" y="714643"/>
                  <a:pt x="435207" y="695134"/>
                  <a:pt x="449941" y="678900"/>
                </a:cubicBezTo>
                <a:cubicBezTo>
                  <a:pt x="464675" y="662665"/>
                  <a:pt x="482411" y="650114"/>
                  <a:pt x="503148" y="641246"/>
                </a:cubicBezTo>
                <a:cubicBezTo>
                  <a:pt x="523884" y="632379"/>
                  <a:pt x="547077" y="627945"/>
                  <a:pt x="572725" y="627945"/>
                </a:cubicBezTo>
                <a:cubicBezTo>
                  <a:pt x="596736" y="627945"/>
                  <a:pt x="617813" y="630400"/>
                  <a:pt x="635958" y="635312"/>
                </a:cubicBezTo>
                <a:cubicBezTo>
                  <a:pt x="654103" y="640223"/>
                  <a:pt x="669723" y="645544"/>
                  <a:pt x="682820" y="651274"/>
                </a:cubicBezTo>
                <a:cubicBezTo>
                  <a:pt x="695917" y="657003"/>
                  <a:pt x="706422" y="662324"/>
                  <a:pt x="714335" y="667235"/>
                </a:cubicBezTo>
                <a:cubicBezTo>
                  <a:pt x="722247" y="672147"/>
                  <a:pt x="727977" y="674602"/>
                  <a:pt x="731524" y="674602"/>
                </a:cubicBezTo>
                <a:cubicBezTo>
                  <a:pt x="733980" y="674602"/>
                  <a:pt x="736094" y="673920"/>
                  <a:pt x="737868" y="672556"/>
                </a:cubicBezTo>
                <a:cubicBezTo>
                  <a:pt x="739642" y="671192"/>
                  <a:pt x="741142" y="668804"/>
                  <a:pt x="742370" y="665394"/>
                </a:cubicBezTo>
                <a:cubicBezTo>
                  <a:pt x="743598" y="661983"/>
                  <a:pt x="744553" y="657413"/>
                  <a:pt x="745235" y="651683"/>
                </a:cubicBezTo>
                <a:cubicBezTo>
                  <a:pt x="745917" y="645953"/>
                  <a:pt x="746258" y="639132"/>
                  <a:pt x="746258" y="631219"/>
                </a:cubicBezTo>
                <a:cubicBezTo>
                  <a:pt x="746258" y="617576"/>
                  <a:pt x="745440" y="607276"/>
                  <a:pt x="743803" y="600319"/>
                </a:cubicBezTo>
                <a:cubicBezTo>
                  <a:pt x="742165" y="593361"/>
                  <a:pt x="739505" y="587972"/>
                  <a:pt x="735822" y="584152"/>
                </a:cubicBezTo>
                <a:cubicBezTo>
                  <a:pt x="732138" y="580332"/>
                  <a:pt x="725658" y="575830"/>
                  <a:pt x="716381" y="570646"/>
                </a:cubicBezTo>
                <a:cubicBezTo>
                  <a:pt x="707104" y="565462"/>
                  <a:pt x="695440" y="560619"/>
                  <a:pt x="681388" y="556117"/>
                </a:cubicBezTo>
                <a:cubicBezTo>
                  <a:pt x="667336" y="551615"/>
                  <a:pt x="650897" y="547795"/>
                  <a:pt x="632070" y="544657"/>
                </a:cubicBezTo>
                <a:cubicBezTo>
                  <a:pt x="613243" y="541519"/>
                  <a:pt x="592370" y="539950"/>
                  <a:pt x="569450" y="539950"/>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77" name="Freeform: Shape 76">
            <a:extLst>
              <a:ext uri="{FF2B5EF4-FFF2-40B4-BE49-F238E27FC236}">
                <a16:creationId xmlns:a16="http://schemas.microsoft.com/office/drawing/2014/main" id="{7F30B4F0-6E9C-4F2D-AA51-BF35D5CD5DB6}"/>
              </a:ext>
            </a:extLst>
          </p:cNvPr>
          <p:cNvSpPr/>
          <p:nvPr/>
        </p:nvSpPr>
        <p:spPr>
          <a:xfrm>
            <a:off x="199918" y="7896199"/>
            <a:ext cx="199455" cy="241961"/>
          </a:xfrm>
          <a:custGeom>
            <a:avLst/>
            <a:gdLst/>
            <a:ahLst/>
            <a:cxnLst/>
            <a:rect l="l" t="t" r="r" b="b"/>
            <a:pathLst>
              <a:path w="1297651" h="1574200">
                <a:moveTo>
                  <a:pt x="965113" y="676240"/>
                </a:moveTo>
                <a:cubicBezTo>
                  <a:pt x="942193" y="676240"/>
                  <a:pt x="921525" y="679104"/>
                  <a:pt x="903107" y="684834"/>
                </a:cubicBezTo>
                <a:cubicBezTo>
                  <a:pt x="884690" y="690564"/>
                  <a:pt x="869069" y="698613"/>
                  <a:pt x="856245" y="708982"/>
                </a:cubicBezTo>
                <a:cubicBezTo>
                  <a:pt x="843421" y="719350"/>
                  <a:pt x="833598" y="731833"/>
                  <a:pt x="826777" y="746431"/>
                </a:cubicBezTo>
                <a:cubicBezTo>
                  <a:pt x="819956" y="761028"/>
                  <a:pt x="816545" y="777058"/>
                  <a:pt x="816545" y="794521"/>
                </a:cubicBezTo>
                <a:cubicBezTo>
                  <a:pt x="816545" y="811710"/>
                  <a:pt x="819069" y="826444"/>
                  <a:pt x="824117" y="838723"/>
                </a:cubicBezTo>
                <a:cubicBezTo>
                  <a:pt x="829165" y="851001"/>
                  <a:pt x="835849" y="861506"/>
                  <a:pt x="844171" y="870237"/>
                </a:cubicBezTo>
                <a:cubicBezTo>
                  <a:pt x="852493" y="878968"/>
                  <a:pt x="861907" y="886335"/>
                  <a:pt x="872411" y="892338"/>
                </a:cubicBezTo>
                <a:cubicBezTo>
                  <a:pt x="882916" y="898341"/>
                  <a:pt x="893694" y="903661"/>
                  <a:pt x="904744" y="908300"/>
                </a:cubicBezTo>
                <a:cubicBezTo>
                  <a:pt x="915795" y="912938"/>
                  <a:pt x="926573" y="917168"/>
                  <a:pt x="937077" y="920987"/>
                </a:cubicBezTo>
                <a:cubicBezTo>
                  <a:pt x="947582" y="924807"/>
                  <a:pt x="956995" y="928900"/>
                  <a:pt x="965317" y="933266"/>
                </a:cubicBezTo>
                <a:cubicBezTo>
                  <a:pt x="973639" y="937631"/>
                  <a:pt x="980324" y="942747"/>
                  <a:pt x="985372" y="948614"/>
                </a:cubicBezTo>
                <a:cubicBezTo>
                  <a:pt x="990420" y="954480"/>
                  <a:pt x="992944" y="961506"/>
                  <a:pt x="992944" y="969691"/>
                </a:cubicBezTo>
                <a:cubicBezTo>
                  <a:pt x="992944" y="976786"/>
                  <a:pt x="991579" y="983061"/>
                  <a:pt x="988851" y="988518"/>
                </a:cubicBezTo>
                <a:cubicBezTo>
                  <a:pt x="986122" y="993975"/>
                  <a:pt x="982098" y="998477"/>
                  <a:pt x="976777" y="1002024"/>
                </a:cubicBezTo>
                <a:cubicBezTo>
                  <a:pt x="971457" y="1005571"/>
                  <a:pt x="965181" y="1008300"/>
                  <a:pt x="957950" y="1010210"/>
                </a:cubicBezTo>
                <a:cubicBezTo>
                  <a:pt x="950720" y="1012120"/>
                  <a:pt x="942466" y="1013075"/>
                  <a:pt x="933189" y="1013075"/>
                </a:cubicBezTo>
                <a:cubicBezTo>
                  <a:pt x="918455" y="1013075"/>
                  <a:pt x="905290" y="1011301"/>
                  <a:pt x="893694" y="1007754"/>
                </a:cubicBezTo>
                <a:cubicBezTo>
                  <a:pt x="882098" y="1004207"/>
                  <a:pt x="871934" y="1000387"/>
                  <a:pt x="863203" y="996295"/>
                </a:cubicBezTo>
                <a:cubicBezTo>
                  <a:pt x="854471" y="992202"/>
                  <a:pt x="847173" y="988450"/>
                  <a:pt x="841306" y="985039"/>
                </a:cubicBezTo>
                <a:cubicBezTo>
                  <a:pt x="835440" y="981629"/>
                  <a:pt x="831006" y="979923"/>
                  <a:pt x="828005" y="979923"/>
                </a:cubicBezTo>
                <a:cubicBezTo>
                  <a:pt x="825549" y="979923"/>
                  <a:pt x="823503" y="980401"/>
                  <a:pt x="821866" y="981356"/>
                </a:cubicBezTo>
                <a:cubicBezTo>
                  <a:pt x="820229" y="982311"/>
                  <a:pt x="818864" y="984221"/>
                  <a:pt x="817773" y="987086"/>
                </a:cubicBezTo>
                <a:cubicBezTo>
                  <a:pt x="816682" y="989951"/>
                  <a:pt x="815863" y="993771"/>
                  <a:pt x="815317" y="998546"/>
                </a:cubicBezTo>
                <a:cubicBezTo>
                  <a:pt x="814772" y="1003320"/>
                  <a:pt x="814499" y="1009664"/>
                  <a:pt x="814499" y="1017577"/>
                </a:cubicBezTo>
                <a:cubicBezTo>
                  <a:pt x="814499" y="1029582"/>
                  <a:pt x="815317" y="1038655"/>
                  <a:pt x="816954" y="1044794"/>
                </a:cubicBezTo>
                <a:cubicBezTo>
                  <a:pt x="818591" y="1050933"/>
                  <a:pt x="820911" y="1055435"/>
                  <a:pt x="823912" y="1058300"/>
                </a:cubicBezTo>
                <a:cubicBezTo>
                  <a:pt x="826913" y="1061165"/>
                  <a:pt x="831688" y="1064235"/>
                  <a:pt x="838237" y="1067509"/>
                </a:cubicBezTo>
                <a:cubicBezTo>
                  <a:pt x="844785" y="1070783"/>
                  <a:pt x="852971" y="1073989"/>
                  <a:pt x="862793" y="1077127"/>
                </a:cubicBezTo>
                <a:cubicBezTo>
                  <a:pt x="872616" y="1080265"/>
                  <a:pt x="883735" y="1082857"/>
                  <a:pt x="896150" y="1084903"/>
                </a:cubicBezTo>
                <a:cubicBezTo>
                  <a:pt x="908564" y="1086949"/>
                  <a:pt x="921593" y="1087973"/>
                  <a:pt x="935236" y="1087973"/>
                </a:cubicBezTo>
                <a:cubicBezTo>
                  <a:pt x="957882" y="1087973"/>
                  <a:pt x="978892" y="1085312"/>
                  <a:pt x="998264" y="1079992"/>
                </a:cubicBezTo>
                <a:cubicBezTo>
                  <a:pt x="1017637" y="1074671"/>
                  <a:pt x="1034417" y="1066690"/>
                  <a:pt x="1048605" y="1056049"/>
                </a:cubicBezTo>
                <a:cubicBezTo>
                  <a:pt x="1062794" y="1045408"/>
                  <a:pt x="1073776" y="1032174"/>
                  <a:pt x="1081552" y="1016349"/>
                </a:cubicBezTo>
                <a:cubicBezTo>
                  <a:pt x="1089328" y="1000524"/>
                  <a:pt x="1093217" y="982243"/>
                  <a:pt x="1093217" y="961506"/>
                </a:cubicBezTo>
                <a:cubicBezTo>
                  <a:pt x="1093217" y="944862"/>
                  <a:pt x="1090625" y="930469"/>
                  <a:pt x="1085440" y="918327"/>
                </a:cubicBezTo>
                <a:cubicBezTo>
                  <a:pt x="1080256" y="906185"/>
                  <a:pt x="1073435" y="895749"/>
                  <a:pt x="1064976" y="887017"/>
                </a:cubicBezTo>
                <a:cubicBezTo>
                  <a:pt x="1056518" y="878286"/>
                  <a:pt x="1046900" y="870919"/>
                  <a:pt x="1036122" y="864916"/>
                </a:cubicBezTo>
                <a:cubicBezTo>
                  <a:pt x="1025345" y="858914"/>
                  <a:pt x="1014431" y="853661"/>
                  <a:pt x="1003380" y="849159"/>
                </a:cubicBezTo>
                <a:cubicBezTo>
                  <a:pt x="992330" y="844657"/>
                  <a:pt x="981416" y="840496"/>
                  <a:pt x="970638" y="836676"/>
                </a:cubicBezTo>
                <a:cubicBezTo>
                  <a:pt x="959860" y="832856"/>
                  <a:pt x="950242" y="828764"/>
                  <a:pt x="941784" y="824398"/>
                </a:cubicBezTo>
                <a:cubicBezTo>
                  <a:pt x="933326" y="820032"/>
                  <a:pt x="926504" y="814985"/>
                  <a:pt x="921320" y="809255"/>
                </a:cubicBezTo>
                <a:cubicBezTo>
                  <a:pt x="916136" y="803525"/>
                  <a:pt x="913544" y="796431"/>
                  <a:pt x="913544" y="787972"/>
                </a:cubicBezTo>
                <a:cubicBezTo>
                  <a:pt x="913544" y="782515"/>
                  <a:pt x="914635" y="777399"/>
                  <a:pt x="916818" y="772624"/>
                </a:cubicBezTo>
                <a:cubicBezTo>
                  <a:pt x="919001" y="767849"/>
                  <a:pt x="922275" y="763689"/>
                  <a:pt x="926641" y="760141"/>
                </a:cubicBezTo>
                <a:cubicBezTo>
                  <a:pt x="931006" y="756594"/>
                  <a:pt x="936600" y="753866"/>
                  <a:pt x="943421" y="751956"/>
                </a:cubicBezTo>
                <a:cubicBezTo>
                  <a:pt x="950242" y="750046"/>
                  <a:pt x="958291" y="749091"/>
                  <a:pt x="967568" y="749091"/>
                </a:cubicBezTo>
                <a:cubicBezTo>
                  <a:pt x="980665" y="749091"/>
                  <a:pt x="992330" y="750523"/>
                  <a:pt x="1002562" y="753388"/>
                </a:cubicBezTo>
                <a:cubicBezTo>
                  <a:pt x="1012794" y="756253"/>
                  <a:pt x="1021798" y="759323"/>
                  <a:pt x="1029574" y="762597"/>
                </a:cubicBezTo>
                <a:cubicBezTo>
                  <a:pt x="1037350" y="765871"/>
                  <a:pt x="1043830" y="768941"/>
                  <a:pt x="1049015" y="771806"/>
                </a:cubicBezTo>
                <a:cubicBezTo>
                  <a:pt x="1054199" y="774671"/>
                  <a:pt x="1058019" y="776103"/>
                  <a:pt x="1060474" y="776103"/>
                </a:cubicBezTo>
                <a:cubicBezTo>
                  <a:pt x="1062657" y="776103"/>
                  <a:pt x="1064567" y="775626"/>
                  <a:pt x="1066204" y="774671"/>
                </a:cubicBezTo>
                <a:cubicBezTo>
                  <a:pt x="1067841" y="773716"/>
                  <a:pt x="1069137" y="771874"/>
                  <a:pt x="1070092" y="769146"/>
                </a:cubicBezTo>
                <a:cubicBezTo>
                  <a:pt x="1071047" y="766417"/>
                  <a:pt x="1071730" y="762734"/>
                  <a:pt x="1072139" y="758095"/>
                </a:cubicBezTo>
                <a:cubicBezTo>
                  <a:pt x="1072548" y="753457"/>
                  <a:pt x="1072753" y="747454"/>
                  <a:pt x="1072753" y="740087"/>
                </a:cubicBezTo>
                <a:cubicBezTo>
                  <a:pt x="1072753" y="733811"/>
                  <a:pt x="1072548" y="728559"/>
                  <a:pt x="1072139" y="724330"/>
                </a:cubicBezTo>
                <a:cubicBezTo>
                  <a:pt x="1071730" y="720101"/>
                  <a:pt x="1071252" y="716553"/>
                  <a:pt x="1070706" y="713688"/>
                </a:cubicBezTo>
                <a:cubicBezTo>
                  <a:pt x="1070161" y="710823"/>
                  <a:pt x="1069342" y="708368"/>
                  <a:pt x="1068251" y="706321"/>
                </a:cubicBezTo>
                <a:cubicBezTo>
                  <a:pt x="1067159" y="704275"/>
                  <a:pt x="1065317" y="702229"/>
                  <a:pt x="1062725" y="700182"/>
                </a:cubicBezTo>
                <a:cubicBezTo>
                  <a:pt x="1060133" y="698136"/>
                  <a:pt x="1055836" y="695680"/>
                  <a:pt x="1049833" y="692815"/>
                </a:cubicBezTo>
                <a:cubicBezTo>
                  <a:pt x="1043830" y="689950"/>
                  <a:pt x="1036463" y="687290"/>
                  <a:pt x="1027732" y="684834"/>
                </a:cubicBezTo>
                <a:cubicBezTo>
                  <a:pt x="1019001" y="682379"/>
                  <a:pt x="1009247" y="680332"/>
                  <a:pt x="998469" y="678695"/>
                </a:cubicBezTo>
                <a:cubicBezTo>
                  <a:pt x="987691" y="677058"/>
                  <a:pt x="976573" y="676240"/>
                  <a:pt x="965113" y="676240"/>
                </a:cubicBezTo>
                <a:close/>
                <a:moveTo>
                  <a:pt x="511820" y="632038"/>
                </a:moveTo>
                <a:lnTo>
                  <a:pt x="557659" y="632038"/>
                </a:lnTo>
                <a:cubicBezTo>
                  <a:pt x="568846" y="632038"/>
                  <a:pt x="579692" y="632788"/>
                  <a:pt x="590196" y="634289"/>
                </a:cubicBezTo>
                <a:cubicBezTo>
                  <a:pt x="600701" y="635789"/>
                  <a:pt x="610728" y="639405"/>
                  <a:pt x="620278" y="645134"/>
                </a:cubicBezTo>
                <a:cubicBezTo>
                  <a:pt x="629828" y="650864"/>
                  <a:pt x="637877" y="659732"/>
                  <a:pt x="644426" y="671737"/>
                </a:cubicBezTo>
                <a:cubicBezTo>
                  <a:pt x="650974" y="683743"/>
                  <a:pt x="654248" y="699023"/>
                  <a:pt x="654248" y="717577"/>
                </a:cubicBezTo>
                <a:cubicBezTo>
                  <a:pt x="654248" y="731219"/>
                  <a:pt x="652338" y="743839"/>
                  <a:pt x="648518" y="755435"/>
                </a:cubicBezTo>
                <a:cubicBezTo>
                  <a:pt x="644698" y="767031"/>
                  <a:pt x="639105" y="776990"/>
                  <a:pt x="631738" y="785312"/>
                </a:cubicBezTo>
                <a:cubicBezTo>
                  <a:pt x="624371" y="793634"/>
                  <a:pt x="614889" y="800114"/>
                  <a:pt x="603293" y="804753"/>
                </a:cubicBezTo>
                <a:cubicBezTo>
                  <a:pt x="591697" y="809391"/>
                  <a:pt x="577304" y="811710"/>
                  <a:pt x="560114" y="811710"/>
                </a:cubicBezTo>
                <a:lnTo>
                  <a:pt x="511820" y="811710"/>
                </a:lnTo>
                <a:close/>
                <a:moveTo>
                  <a:pt x="440606" y="548954"/>
                </a:moveTo>
                <a:cubicBezTo>
                  <a:pt x="429691" y="548954"/>
                  <a:pt x="420892" y="552160"/>
                  <a:pt x="414207" y="558572"/>
                </a:cubicBezTo>
                <a:cubicBezTo>
                  <a:pt x="407522" y="564984"/>
                  <a:pt x="404180" y="574602"/>
                  <a:pt x="404180" y="587426"/>
                </a:cubicBezTo>
                <a:lnTo>
                  <a:pt x="404180" y="1063825"/>
                </a:lnTo>
                <a:cubicBezTo>
                  <a:pt x="404180" y="1066554"/>
                  <a:pt x="404998" y="1069009"/>
                  <a:pt x="406636" y="1071192"/>
                </a:cubicBezTo>
                <a:cubicBezTo>
                  <a:pt x="408273" y="1073375"/>
                  <a:pt x="411138" y="1075149"/>
                  <a:pt x="415230" y="1076513"/>
                </a:cubicBezTo>
                <a:cubicBezTo>
                  <a:pt x="419323" y="1077877"/>
                  <a:pt x="424848" y="1078969"/>
                  <a:pt x="431806" y="1079787"/>
                </a:cubicBezTo>
                <a:cubicBezTo>
                  <a:pt x="438764" y="1080606"/>
                  <a:pt x="447427" y="1081015"/>
                  <a:pt x="457795" y="1081015"/>
                </a:cubicBezTo>
                <a:cubicBezTo>
                  <a:pt x="468436" y="1081015"/>
                  <a:pt x="477168" y="1080606"/>
                  <a:pt x="483989" y="1079787"/>
                </a:cubicBezTo>
                <a:cubicBezTo>
                  <a:pt x="490810" y="1078969"/>
                  <a:pt x="496267" y="1077877"/>
                  <a:pt x="500360" y="1076513"/>
                </a:cubicBezTo>
                <a:cubicBezTo>
                  <a:pt x="504453" y="1075149"/>
                  <a:pt x="507386" y="1073375"/>
                  <a:pt x="509159" y="1071192"/>
                </a:cubicBezTo>
                <a:cubicBezTo>
                  <a:pt x="510933" y="1069009"/>
                  <a:pt x="511820" y="1066554"/>
                  <a:pt x="511820" y="1063825"/>
                </a:cubicBezTo>
                <a:lnTo>
                  <a:pt x="511820" y="894794"/>
                </a:lnTo>
                <a:lnTo>
                  <a:pt x="556022" y="894794"/>
                </a:lnTo>
                <a:cubicBezTo>
                  <a:pt x="590947" y="894794"/>
                  <a:pt x="621301" y="890701"/>
                  <a:pt x="647086" y="882515"/>
                </a:cubicBezTo>
                <a:cubicBezTo>
                  <a:pt x="672870" y="874330"/>
                  <a:pt x="694630" y="862393"/>
                  <a:pt x="712366" y="846704"/>
                </a:cubicBezTo>
                <a:cubicBezTo>
                  <a:pt x="730101" y="831015"/>
                  <a:pt x="743607" y="811710"/>
                  <a:pt x="752884" y="788791"/>
                </a:cubicBezTo>
                <a:cubicBezTo>
                  <a:pt x="762161" y="765871"/>
                  <a:pt x="766800" y="739541"/>
                  <a:pt x="766800" y="709800"/>
                </a:cubicBezTo>
                <a:cubicBezTo>
                  <a:pt x="766800" y="688245"/>
                  <a:pt x="763798" y="668804"/>
                  <a:pt x="757795" y="651478"/>
                </a:cubicBezTo>
                <a:cubicBezTo>
                  <a:pt x="751793" y="634152"/>
                  <a:pt x="743061" y="619009"/>
                  <a:pt x="731602" y="606048"/>
                </a:cubicBezTo>
                <a:cubicBezTo>
                  <a:pt x="720142" y="593088"/>
                  <a:pt x="706295" y="582379"/>
                  <a:pt x="690060" y="573920"/>
                </a:cubicBezTo>
                <a:cubicBezTo>
                  <a:pt x="673825" y="565462"/>
                  <a:pt x="657795" y="559664"/>
                  <a:pt x="641970" y="556526"/>
                </a:cubicBezTo>
                <a:cubicBezTo>
                  <a:pt x="626145" y="553388"/>
                  <a:pt x="612570" y="551342"/>
                  <a:pt x="601247" y="550387"/>
                </a:cubicBezTo>
                <a:cubicBezTo>
                  <a:pt x="589924" y="549432"/>
                  <a:pt x="577986" y="548954"/>
                  <a:pt x="565435" y="54895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0" name="Graphic 29" descr="Fencing with solid fill">
            <a:extLst>
              <a:ext uri="{FF2B5EF4-FFF2-40B4-BE49-F238E27FC236}">
                <a16:creationId xmlns:a16="http://schemas.microsoft.com/office/drawing/2014/main" id="{37B97C0C-2667-44EC-81A7-7C966043E5C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90309" y="8206844"/>
            <a:ext cx="241961" cy="241961"/>
          </a:xfrm>
          <a:prstGeom prst="rect">
            <a:avLst/>
          </a:prstGeom>
        </p:spPr>
      </p:pic>
      <p:grpSp>
        <p:nvGrpSpPr>
          <p:cNvPr id="22" name="Group 21">
            <a:extLst>
              <a:ext uri="{FF2B5EF4-FFF2-40B4-BE49-F238E27FC236}">
                <a16:creationId xmlns:a16="http://schemas.microsoft.com/office/drawing/2014/main" id="{B9521E15-950A-48B0-A724-1A85F0239DB3}"/>
              </a:ext>
            </a:extLst>
          </p:cNvPr>
          <p:cNvGrpSpPr/>
          <p:nvPr/>
        </p:nvGrpSpPr>
        <p:grpSpPr>
          <a:xfrm>
            <a:off x="142299" y="6724567"/>
            <a:ext cx="342887" cy="265199"/>
            <a:chOff x="7575611" y="3582454"/>
            <a:chExt cx="1026247" cy="793729"/>
          </a:xfrm>
        </p:grpSpPr>
        <p:pic>
          <p:nvPicPr>
            <p:cNvPr id="70" name="Graphic 69" descr="Earth globe: Africa and Europe with solid fill">
              <a:extLst>
                <a:ext uri="{FF2B5EF4-FFF2-40B4-BE49-F238E27FC236}">
                  <a16:creationId xmlns:a16="http://schemas.microsoft.com/office/drawing/2014/main" id="{CD04E64D-762D-4CFD-850E-13F783AB84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75611" y="3582454"/>
              <a:ext cx="793729" cy="793729"/>
            </a:xfrm>
            <a:prstGeom prst="rect">
              <a:avLst/>
            </a:prstGeom>
          </p:spPr>
        </p:pic>
        <p:pic>
          <p:nvPicPr>
            <p:cNvPr id="71" name="Graphic 70" descr="Paint brush with solid fill">
              <a:extLst>
                <a:ext uri="{FF2B5EF4-FFF2-40B4-BE49-F238E27FC236}">
                  <a16:creationId xmlns:a16="http://schemas.microsoft.com/office/drawing/2014/main" id="{466BFE26-3B09-4AF9-B4A1-FB62229C57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10661" flipH="1">
              <a:off x="8110318" y="3760051"/>
              <a:ext cx="491539" cy="491540"/>
            </a:xfrm>
            <a:prstGeom prst="rect">
              <a:avLst/>
            </a:prstGeom>
          </p:spPr>
        </p:pic>
      </p:grpSp>
      <p:grpSp>
        <p:nvGrpSpPr>
          <p:cNvPr id="43" name="Group 42">
            <a:extLst>
              <a:ext uri="{FF2B5EF4-FFF2-40B4-BE49-F238E27FC236}">
                <a16:creationId xmlns:a16="http://schemas.microsoft.com/office/drawing/2014/main" id="{83DA7A76-9FD3-4291-9652-CD4DC70B40D8}"/>
              </a:ext>
            </a:extLst>
          </p:cNvPr>
          <p:cNvGrpSpPr/>
          <p:nvPr/>
        </p:nvGrpSpPr>
        <p:grpSpPr>
          <a:xfrm>
            <a:off x="96918" y="6957430"/>
            <a:ext cx="370167" cy="370167"/>
            <a:chOff x="7363770" y="3328313"/>
            <a:chExt cx="2197381" cy="2197381"/>
          </a:xfrm>
        </p:grpSpPr>
        <p:pic>
          <p:nvPicPr>
            <p:cNvPr id="32" name="Graphic 31" descr="Atom with solid fill">
              <a:extLst>
                <a:ext uri="{FF2B5EF4-FFF2-40B4-BE49-F238E27FC236}">
                  <a16:creationId xmlns:a16="http://schemas.microsoft.com/office/drawing/2014/main" id="{1896E540-60BF-4F08-8D61-DCD9044CF4A3}"/>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363770" y="3328313"/>
              <a:ext cx="2197381" cy="2197381"/>
            </a:xfrm>
            <a:prstGeom prst="rect">
              <a:avLst/>
            </a:prstGeom>
          </p:spPr>
        </p:pic>
        <p:grpSp>
          <p:nvGrpSpPr>
            <p:cNvPr id="37" name="Group 36">
              <a:extLst>
                <a:ext uri="{FF2B5EF4-FFF2-40B4-BE49-F238E27FC236}">
                  <a16:creationId xmlns:a16="http://schemas.microsoft.com/office/drawing/2014/main" id="{B1CF3295-51EC-49FD-9045-345252451968}"/>
                </a:ext>
              </a:extLst>
            </p:cNvPr>
            <p:cNvGrpSpPr/>
            <p:nvPr/>
          </p:nvGrpSpPr>
          <p:grpSpPr>
            <a:xfrm>
              <a:off x="7933266" y="3903150"/>
              <a:ext cx="1058371" cy="1058371"/>
              <a:chOff x="7318917" y="5643925"/>
              <a:chExt cx="1103452" cy="1103452"/>
            </a:xfrm>
          </p:grpSpPr>
          <p:sp>
            <p:nvSpPr>
              <p:cNvPr id="33" name="Oval 32">
                <a:extLst>
                  <a:ext uri="{FF2B5EF4-FFF2-40B4-BE49-F238E27FC236}">
                    <a16:creationId xmlns:a16="http://schemas.microsoft.com/office/drawing/2014/main" id="{A7E9449E-665F-418E-9235-346DCB8F76FE}"/>
                  </a:ext>
                </a:extLst>
              </p:cNvPr>
              <p:cNvSpPr/>
              <p:nvPr/>
            </p:nvSpPr>
            <p:spPr>
              <a:xfrm>
                <a:off x="7460879" y="5802249"/>
                <a:ext cx="791505" cy="7915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1" name="Graphic 80" descr="Earth globe: Africa and Europe with solid fill">
                <a:extLst>
                  <a:ext uri="{FF2B5EF4-FFF2-40B4-BE49-F238E27FC236}">
                    <a16:creationId xmlns:a16="http://schemas.microsoft.com/office/drawing/2014/main" id="{F7A6CDB3-516C-42C7-85F3-63A459C129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18917" y="5643925"/>
                <a:ext cx="1103452" cy="1103452"/>
              </a:xfrm>
              <a:prstGeom prst="rect">
                <a:avLst/>
              </a:prstGeom>
            </p:spPr>
          </p:pic>
        </p:grpSp>
      </p:grpSp>
      <p:pic>
        <p:nvPicPr>
          <p:cNvPr id="89" name="Graphic 88" descr="Fencing with solid fill">
            <a:extLst>
              <a:ext uri="{FF2B5EF4-FFF2-40B4-BE49-F238E27FC236}">
                <a16:creationId xmlns:a16="http://schemas.microsoft.com/office/drawing/2014/main" id="{789A63DF-F16F-46AB-B614-BBAA8EB40F8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54751" y="6158433"/>
            <a:ext cx="241961" cy="241961"/>
          </a:xfrm>
          <a:prstGeom prst="rect">
            <a:avLst/>
          </a:prstGeom>
        </p:spPr>
      </p:pic>
      <p:grpSp>
        <p:nvGrpSpPr>
          <p:cNvPr id="60" name="Group 59">
            <a:extLst>
              <a:ext uri="{FF2B5EF4-FFF2-40B4-BE49-F238E27FC236}">
                <a16:creationId xmlns:a16="http://schemas.microsoft.com/office/drawing/2014/main" id="{0D9AA330-8102-406D-B53C-1D234B653BBC}"/>
              </a:ext>
            </a:extLst>
          </p:cNvPr>
          <p:cNvGrpSpPr/>
          <p:nvPr/>
        </p:nvGrpSpPr>
        <p:grpSpPr>
          <a:xfrm>
            <a:off x="87742" y="7297056"/>
            <a:ext cx="398919" cy="248503"/>
            <a:chOff x="7108160" y="5475638"/>
            <a:chExt cx="2176803" cy="1356019"/>
          </a:xfrm>
        </p:grpSpPr>
        <p:pic>
          <p:nvPicPr>
            <p:cNvPr id="49" name="Graphic 48" descr="Gorilla with solid fill">
              <a:extLst>
                <a:ext uri="{FF2B5EF4-FFF2-40B4-BE49-F238E27FC236}">
                  <a16:creationId xmlns:a16="http://schemas.microsoft.com/office/drawing/2014/main" id="{13A2C315-D874-4381-AC72-22A93160E4F9}"/>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108160" y="6001183"/>
              <a:ext cx="746547" cy="746547"/>
            </a:xfrm>
            <a:prstGeom prst="rect">
              <a:avLst/>
            </a:prstGeom>
          </p:spPr>
        </p:pic>
        <p:pic>
          <p:nvPicPr>
            <p:cNvPr id="51" name="Graphic 50" descr="Crawl with solid fill">
              <a:extLst>
                <a:ext uri="{FF2B5EF4-FFF2-40B4-BE49-F238E27FC236}">
                  <a16:creationId xmlns:a16="http://schemas.microsoft.com/office/drawing/2014/main" id="{99B112B8-C15E-4194-A124-6B3A1FA895E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684549" y="5917257"/>
              <a:ext cx="914400" cy="914400"/>
            </a:xfrm>
            <a:prstGeom prst="rect">
              <a:avLst/>
            </a:prstGeom>
          </p:spPr>
        </p:pic>
        <p:pic>
          <p:nvPicPr>
            <p:cNvPr id="53" name="Graphic 52" descr="Walk with solid fill">
              <a:extLst>
                <a:ext uri="{FF2B5EF4-FFF2-40B4-BE49-F238E27FC236}">
                  <a16:creationId xmlns:a16="http://schemas.microsoft.com/office/drawing/2014/main" id="{889304DF-B769-47D2-A3E6-68F72C580D37}"/>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370563" y="5770085"/>
              <a:ext cx="914400" cy="914400"/>
            </a:xfrm>
            <a:prstGeom prst="rect">
              <a:avLst/>
            </a:prstGeom>
          </p:spPr>
        </p:pic>
        <p:pic>
          <p:nvPicPr>
            <p:cNvPr id="59" name="Graphic 58" descr="Arrow: Slight curve with solid fill">
              <a:extLst>
                <a:ext uri="{FF2B5EF4-FFF2-40B4-BE49-F238E27FC236}">
                  <a16:creationId xmlns:a16="http://schemas.microsoft.com/office/drawing/2014/main" id="{DFC8AB32-2663-4A06-A0F4-5A23D3BAC160}"/>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rot="20579804">
              <a:off x="7655435" y="5475638"/>
              <a:ext cx="914400" cy="914400"/>
            </a:xfrm>
            <a:prstGeom prst="rect">
              <a:avLst/>
            </a:prstGeom>
          </p:spPr>
        </p:pic>
      </p:grpSp>
      <p:pic>
        <p:nvPicPr>
          <p:cNvPr id="63" name="Graphic 62" descr="Rope Knot with solid fill">
            <a:extLst>
              <a:ext uri="{FF2B5EF4-FFF2-40B4-BE49-F238E27FC236}">
                <a16:creationId xmlns:a16="http://schemas.microsoft.com/office/drawing/2014/main" id="{8EDC8D53-F9D9-4F75-9DF7-D842D6EE5289}"/>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73375" y="8519457"/>
            <a:ext cx="268538" cy="268538"/>
          </a:xfrm>
          <a:prstGeom prst="rect">
            <a:avLst/>
          </a:prstGeom>
        </p:spPr>
      </p:pic>
      <p:cxnSp>
        <p:nvCxnSpPr>
          <p:cNvPr id="5" name="Straight Arrow Connector 4">
            <a:extLst>
              <a:ext uri="{FF2B5EF4-FFF2-40B4-BE49-F238E27FC236}">
                <a16:creationId xmlns:a16="http://schemas.microsoft.com/office/drawing/2014/main" id="{C6BFF460-15BF-42A2-B14E-6A1532AF8125}"/>
              </a:ext>
            </a:extLst>
          </p:cNvPr>
          <p:cNvCxnSpPr/>
          <p:nvPr/>
        </p:nvCxnSpPr>
        <p:spPr>
          <a:xfrm>
            <a:off x="6499860" y="6327495"/>
            <a:ext cx="0" cy="2590800"/>
          </a:xfrm>
          <a:prstGeom prst="straightConnector1">
            <a:avLst/>
          </a:prstGeom>
          <a:ln w="76200">
            <a:solidFill>
              <a:srgbClr val="00817D"/>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6159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6  Creation and Science: Conflicting or Complementary?</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00817D"/>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00817D"/>
          </a:solidFill>
          <a:ln>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2">
            <a:duotone>
              <a:prstClr val="black"/>
              <a:srgbClr val="00817D">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00817D"/>
          </a:solidFill>
        </p:spPr>
        <p:txBody>
          <a:bodyPr wrap="square">
            <a:spAutoFit/>
          </a:bodyPr>
          <a:lstStyle/>
          <a:p>
            <a:pPr algn="ctr"/>
            <a:r>
              <a:rPr lang="en-GB" sz="1800" b="1" i="0" u="none" strike="noStrike" noProof="0">
                <a:solidFill>
                  <a:schemeClr val="bg1"/>
                </a:solidFill>
              </a:rPr>
              <a:t>Creation and Science: conflicting or complementary?</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00817D"/>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817D"/>
                </a:solidFill>
              </a:rPr>
              <a:t>Complement</a:t>
            </a:r>
            <a:endParaRPr lang="en-GB" sz="2000">
              <a:solidFill>
                <a:srgbClr val="00817D"/>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817D"/>
                </a:solidFill>
              </a:rPr>
              <a:t>Genesis</a:t>
            </a:r>
            <a:endParaRPr lang="en-GB" sz="2000">
              <a:solidFill>
                <a:srgbClr val="00817D"/>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817D"/>
                </a:solidFill>
              </a:rPr>
              <a:t>Psalm 8</a:t>
            </a: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00817D"/>
                </a:solidFill>
              </a:rPr>
              <a:t>Conflict</a:t>
            </a:r>
            <a:endParaRPr lang="en-GB" sz="2000">
              <a:solidFill>
                <a:srgbClr val="00817D"/>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0081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126" name="Group 125">
            <a:extLst>
              <a:ext uri="{FF2B5EF4-FFF2-40B4-BE49-F238E27FC236}">
                <a16:creationId xmlns:a16="http://schemas.microsoft.com/office/drawing/2014/main" id="{82ED7D45-5838-4BF5-A794-35523901FBAA}"/>
              </a:ext>
            </a:extLst>
          </p:cNvPr>
          <p:cNvGrpSpPr/>
          <p:nvPr/>
        </p:nvGrpSpPr>
        <p:grpSpPr>
          <a:xfrm>
            <a:off x="2815392" y="2225011"/>
            <a:ext cx="559290" cy="559290"/>
            <a:chOff x="62881" y="5498133"/>
            <a:chExt cx="1143910" cy="1143910"/>
          </a:xfrm>
        </p:grpSpPr>
        <p:grpSp>
          <p:nvGrpSpPr>
            <p:cNvPr id="97" name="Group 96">
              <a:extLst>
                <a:ext uri="{FF2B5EF4-FFF2-40B4-BE49-F238E27FC236}">
                  <a16:creationId xmlns:a16="http://schemas.microsoft.com/office/drawing/2014/main" id="{243A6E8B-DF77-4430-8344-2753F34E535F}"/>
                </a:ext>
              </a:extLst>
            </p:cNvPr>
            <p:cNvGrpSpPr/>
            <p:nvPr/>
          </p:nvGrpSpPr>
          <p:grpSpPr>
            <a:xfrm>
              <a:off x="91132" y="5559352"/>
              <a:ext cx="1052102" cy="1052102"/>
              <a:chOff x="-3339725" y="7163812"/>
              <a:chExt cx="1144734" cy="1144734"/>
            </a:xfrm>
          </p:grpSpPr>
          <p:sp>
            <p:nvSpPr>
              <p:cNvPr id="93" name="Partial Circle 92">
                <a:extLst>
                  <a:ext uri="{FF2B5EF4-FFF2-40B4-BE49-F238E27FC236}">
                    <a16:creationId xmlns:a16="http://schemas.microsoft.com/office/drawing/2014/main" id="{622C442C-5A0C-4075-A266-F215FBE790D3}"/>
                  </a:ext>
                </a:extLst>
              </p:cNvPr>
              <p:cNvSpPr/>
              <p:nvPr/>
            </p:nvSpPr>
            <p:spPr>
              <a:xfrm>
                <a:off x="-3339725" y="7163812"/>
                <a:ext cx="1144734" cy="1144734"/>
              </a:xfrm>
              <a:prstGeom prst="pie">
                <a:avLst>
                  <a:gd name="adj1" fmla="val 7636242"/>
                  <a:gd name="adj2" fmla="val 185167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sp>
            <p:nvSpPr>
              <p:cNvPr id="94" name="Partial Circle 93">
                <a:extLst>
                  <a:ext uri="{FF2B5EF4-FFF2-40B4-BE49-F238E27FC236}">
                    <a16:creationId xmlns:a16="http://schemas.microsoft.com/office/drawing/2014/main" id="{D7E34DBF-1A62-41D9-822B-D64FFA33B044}"/>
                  </a:ext>
                </a:extLst>
              </p:cNvPr>
              <p:cNvSpPr/>
              <p:nvPr/>
            </p:nvSpPr>
            <p:spPr>
              <a:xfrm rot="10800000">
                <a:off x="-3339725" y="7163812"/>
                <a:ext cx="1144734" cy="1144734"/>
              </a:xfrm>
              <a:prstGeom prst="pie">
                <a:avLst>
                  <a:gd name="adj1" fmla="val 7636242"/>
                  <a:gd name="adj2" fmla="val 18516777"/>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solidFill>
                    <a:schemeClr val="tx1"/>
                  </a:solidFill>
                </a:endParaRPr>
              </a:p>
            </p:txBody>
          </p:sp>
        </p:grpSp>
        <p:sp>
          <p:nvSpPr>
            <p:cNvPr id="96" name="Freeform: Shape 95">
              <a:extLst>
                <a:ext uri="{FF2B5EF4-FFF2-40B4-BE49-F238E27FC236}">
                  <a16:creationId xmlns:a16="http://schemas.microsoft.com/office/drawing/2014/main" id="{47EDEF5A-B5F3-47B7-B0A7-D00C09D3096B}"/>
                </a:ext>
              </a:extLst>
            </p:cNvPr>
            <p:cNvSpPr/>
            <p:nvPr/>
          </p:nvSpPr>
          <p:spPr>
            <a:xfrm>
              <a:off x="62881" y="5498133"/>
              <a:ext cx="1143910" cy="1143910"/>
            </a:xfrm>
            <a:custGeom>
              <a:avLst/>
              <a:gdLst>
                <a:gd name="connsiteX0" fmla="*/ 575170 w 1143910"/>
                <a:gd name="connsiteY0" fmla="*/ 122841 h 1143910"/>
                <a:gd name="connsiteX1" fmla="*/ 135906 w 1143910"/>
                <a:gd name="connsiteY1" fmla="*/ 562105 h 1143910"/>
                <a:gd name="connsiteX2" fmla="*/ 575170 w 1143910"/>
                <a:gd name="connsiteY2" fmla="*/ 1001369 h 1143910"/>
                <a:gd name="connsiteX3" fmla="*/ 1014434 w 1143910"/>
                <a:gd name="connsiteY3" fmla="*/ 562105 h 1143910"/>
                <a:gd name="connsiteX4" fmla="*/ 575170 w 1143910"/>
                <a:gd name="connsiteY4" fmla="*/ 122841 h 1143910"/>
                <a:gd name="connsiteX5" fmla="*/ 571955 w 1143910"/>
                <a:gd name="connsiteY5" fmla="*/ 0 h 1143910"/>
                <a:gd name="connsiteX6" fmla="*/ 1143910 w 1143910"/>
                <a:gd name="connsiteY6" fmla="*/ 571955 h 1143910"/>
                <a:gd name="connsiteX7" fmla="*/ 571955 w 1143910"/>
                <a:gd name="connsiteY7" fmla="*/ 1143910 h 1143910"/>
                <a:gd name="connsiteX8" fmla="*/ 0 w 1143910"/>
                <a:gd name="connsiteY8" fmla="*/ 571955 h 1143910"/>
                <a:gd name="connsiteX9" fmla="*/ 571955 w 1143910"/>
                <a:gd name="connsiteY9" fmla="*/ 0 h 11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910" h="1143910">
                  <a:moveTo>
                    <a:pt x="575170" y="122841"/>
                  </a:moveTo>
                  <a:cubicBezTo>
                    <a:pt x="332571" y="122841"/>
                    <a:pt x="135906" y="319506"/>
                    <a:pt x="135906" y="562105"/>
                  </a:cubicBezTo>
                  <a:cubicBezTo>
                    <a:pt x="135906" y="804704"/>
                    <a:pt x="332571" y="1001369"/>
                    <a:pt x="575170" y="1001369"/>
                  </a:cubicBezTo>
                  <a:cubicBezTo>
                    <a:pt x="817769" y="1001369"/>
                    <a:pt x="1014434" y="804704"/>
                    <a:pt x="1014434" y="562105"/>
                  </a:cubicBezTo>
                  <a:cubicBezTo>
                    <a:pt x="1014434" y="319506"/>
                    <a:pt x="817769" y="122841"/>
                    <a:pt x="575170" y="122841"/>
                  </a:cubicBezTo>
                  <a:close/>
                  <a:moveTo>
                    <a:pt x="571955" y="0"/>
                  </a:moveTo>
                  <a:cubicBezTo>
                    <a:pt x="887837" y="0"/>
                    <a:pt x="1143910" y="256073"/>
                    <a:pt x="1143910" y="571955"/>
                  </a:cubicBezTo>
                  <a:cubicBezTo>
                    <a:pt x="1143910" y="887837"/>
                    <a:pt x="887837" y="1143910"/>
                    <a:pt x="571955" y="1143910"/>
                  </a:cubicBezTo>
                  <a:cubicBezTo>
                    <a:pt x="256073" y="1143910"/>
                    <a:pt x="0" y="887837"/>
                    <a:pt x="0" y="571955"/>
                  </a:cubicBezTo>
                  <a:cubicBezTo>
                    <a:pt x="0" y="256073"/>
                    <a:pt x="256073" y="0"/>
                    <a:pt x="571955" y="0"/>
                  </a:cubicBezTo>
                  <a:close/>
                </a:path>
              </a:pathLst>
            </a:cu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u="sng"/>
            </a:p>
          </p:txBody>
        </p:sp>
      </p:grpSp>
      <p:grpSp>
        <p:nvGrpSpPr>
          <p:cNvPr id="118" name="Group 117">
            <a:extLst>
              <a:ext uri="{FF2B5EF4-FFF2-40B4-BE49-F238E27FC236}">
                <a16:creationId xmlns:a16="http://schemas.microsoft.com/office/drawing/2014/main" id="{6985FDAE-0A1E-4A87-AC5C-801A92B8989D}"/>
              </a:ext>
            </a:extLst>
          </p:cNvPr>
          <p:cNvGrpSpPr/>
          <p:nvPr/>
        </p:nvGrpSpPr>
        <p:grpSpPr>
          <a:xfrm>
            <a:off x="2601652" y="2810578"/>
            <a:ext cx="559290" cy="559290"/>
            <a:chOff x="54926" y="7969098"/>
            <a:chExt cx="1143909" cy="1143909"/>
          </a:xfrm>
        </p:grpSpPr>
        <p:sp>
          <p:nvSpPr>
            <p:cNvPr id="98" name="Oval 97">
              <a:extLst>
                <a:ext uri="{FF2B5EF4-FFF2-40B4-BE49-F238E27FC236}">
                  <a16:creationId xmlns:a16="http://schemas.microsoft.com/office/drawing/2014/main" id="{030066B9-C872-4DCD-BB43-89744DC46394}"/>
                </a:ext>
              </a:extLst>
            </p:cNvPr>
            <p:cNvSpPr/>
            <p:nvPr/>
          </p:nvSpPr>
          <p:spPr>
            <a:xfrm>
              <a:off x="54926" y="7969098"/>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1" name="Graphic 60" descr="Plant with solid fill">
              <a:extLst>
                <a:ext uri="{FF2B5EF4-FFF2-40B4-BE49-F238E27FC236}">
                  <a16:creationId xmlns:a16="http://schemas.microsoft.com/office/drawing/2014/main" id="{B987288A-C5E2-4D55-84D9-9E6AA9515A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3649" y="8071587"/>
              <a:ext cx="914400" cy="914400"/>
            </a:xfrm>
            <a:prstGeom prst="rect">
              <a:avLst/>
            </a:prstGeom>
          </p:spPr>
        </p:pic>
      </p:grpSp>
      <p:grpSp>
        <p:nvGrpSpPr>
          <p:cNvPr id="117" name="Group 116">
            <a:extLst>
              <a:ext uri="{FF2B5EF4-FFF2-40B4-BE49-F238E27FC236}">
                <a16:creationId xmlns:a16="http://schemas.microsoft.com/office/drawing/2014/main" id="{5091BFC7-7677-41AC-8177-E18AE908C40F}"/>
              </a:ext>
            </a:extLst>
          </p:cNvPr>
          <p:cNvGrpSpPr/>
          <p:nvPr/>
        </p:nvGrpSpPr>
        <p:grpSpPr>
          <a:xfrm>
            <a:off x="3187600" y="2820714"/>
            <a:ext cx="559290" cy="559290"/>
            <a:chOff x="1693398" y="5509984"/>
            <a:chExt cx="1143909" cy="1143909"/>
          </a:xfrm>
        </p:grpSpPr>
        <p:sp>
          <p:nvSpPr>
            <p:cNvPr id="102" name="Oval 101">
              <a:extLst>
                <a:ext uri="{FF2B5EF4-FFF2-40B4-BE49-F238E27FC236}">
                  <a16:creationId xmlns:a16="http://schemas.microsoft.com/office/drawing/2014/main" id="{03447DCB-3B8C-4870-8AC6-DB162E7B9252}"/>
                </a:ext>
              </a:extLst>
            </p:cNvPr>
            <p:cNvSpPr/>
            <p:nvPr/>
          </p:nvSpPr>
          <p:spPr>
            <a:xfrm>
              <a:off x="1693398" y="5509984"/>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7" name="Graphic 66" descr="Constellation with solid fill">
              <a:extLst>
                <a:ext uri="{FF2B5EF4-FFF2-40B4-BE49-F238E27FC236}">
                  <a16:creationId xmlns:a16="http://schemas.microsoft.com/office/drawing/2014/main" id="{4089BBE9-E450-4E4B-91C7-DE8DEF15B4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78139" y="5599187"/>
              <a:ext cx="914400" cy="914400"/>
            </a:xfrm>
            <a:prstGeom prst="rect">
              <a:avLst/>
            </a:prstGeom>
          </p:spPr>
        </p:pic>
      </p:grpSp>
      <p:grpSp>
        <p:nvGrpSpPr>
          <p:cNvPr id="115" name="Group 114">
            <a:extLst>
              <a:ext uri="{FF2B5EF4-FFF2-40B4-BE49-F238E27FC236}">
                <a16:creationId xmlns:a16="http://schemas.microsoft.com/office/drawing/2014/main" id="{24DC6749-CDB1-4768-A128-EFB0EF6FD266}"/>
              </a:ext>
            </a:extLst>
          </p:cNvPr>
          <p:cNvGrpSpPr/>
          <p:nvPr/>
        </p:nvGrpSpPr>
        <p:grpSpPr>
          <a:xfrm>
            <a:off x="3771510" y="2816259"/>
            <a:ext cx="559290" cy="574833"/>
            <a:chOff x="1729495" y="6719963"/>
            <a:chExt cx="1143909" cy="1175698"/>
          </a:xfrm>
        </p:grpSpPr>
        <p:sp>
          <p:nvSpPr>
            <p:cNvPr id="103" name="Oval 102">
              <a:extLst>
                <a:ext uri="{FF2B5EF4-FFF2-40B4-BE49-F238E27FC236}">
                  <a16:creationId xmlns:a16="http://schemas.microsoft.com/office/drawing/2014/main" id="{F280362B-FF2D-4310-8531-6D0CC3F51ABF}"/>
                </a:ext>
              </a:extLst>
            </p:cNvPr>
            <p:cNvSpPr/>
            <p:nvPr/>
          </p:nvSpPr>
          <p:spPr>
            <a:xfrm>
              <a:off x="1729495" y="673399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105" name="Graphic 104" descr="Sparrow with solid fill">
              <a:extLst>
                <a:ext uri="{FF2B5EF4-FFF2-40B4-BE49-F238E27FC236}">
                  <a16:creationId xmlns:a16="http://schemas.microsoft.com/office/drawing/2014/main" id="{CC13F6D6-8502-4ABF-ADDE-B46F3675C5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18487" y="6719963"/>
              <a:ext cx="716307" cy="716307"/>
            </a:xfrm>
            <a:prstGeom prst="rect">
              <a:avLst/>
            </a:prstGeom>
          </p:spPr>
        </p:pic>
        <p:pic>
          <p:nvPicPr>
            <p:cNvPr id="107" name="Graphic 106" descr="Fish with solid fill">
              <a:extLst>
                <a:ext uri="{FF2B5EF4-FFF2-40B4-BE49-F238E27FC236}">
                  <a16:creationId xmlns:a16="http://schemas.microsoft.com/office/drawing/2014/main" id="{2FEC12F7-157E-45AB-AFDD-395D21EE5F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213506">
              <a:off x="2007210" y="7179354"/>
              <a:ext cx="716307" cy="716307"/>
            </a:xfrm>
            <a:prstGeom prst="rect">
              <a:avLst/>
            </a:prstGeom>
          </p:spPr>
        </p:pic>
      </p:grpSp>
      <p:grpSp>
        <p:nvGrpSpPr>
          <p:cNvPr id="114" name="Group 113">
            <a:extLst>
              <a:ext uri="{FF2B5EF4-FFF2-40B4-BE49-F238E27FC236}">
                <a16:creationId xmlns:a16="http://schemas.microsoft.com/office/drawing/2014/main" id="{B030403D-53BA-466C-8E76-D78730D86CCD}"/>
              </a:ext>
            </a:extLst>
          </p:cNvPr>
          <p:cNvGrpSpPr/>
          <p:nvPr/>
        </p:nvGrpSpPr>
        <p:grpSpPr>
          <a:xfrm>
            <a:off x="2815392" y="3370260"/>
            <a:ext cx="559290" cy="559290"/>
            <a:chOff x="1764862" y="7976925"/>
            <a:chExt cx="1143909" cy="1143909"/>
          </a:xfrm>
        </p:grpSpPr>
        <p:sp>
          <p:nvSpPr>
            <p:cNvPr id="108" name="Oval 107">
              <a:extLst>
                <a:ext uri="{FF2B5EF4-FFF2-40B4-BE49-F238E27FC236}">
                  <a16:creationId xmlns:a16="http://schemas.microsoft.com/office/drawing/2014/main" id="{812149EA-24E7-42BA-AAB1-BF5E7D9E0752}"/>
                </a:ext>
              </a:extLst>
            </p:cNvPr>
            <p:cNvSpPr/>
            <p:nvPr/>
          </p:nvSpPr>
          <p:spPr>
            <a:xfrm>
              <a:off x="1764862" y="7976925"/>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90" name="Graphic 89" descr="User with solid fill">
              <a:extLst>
                <a:ext uri="{FF2B5EF4-FFF2-40B4-BE49-F238E27FC236}">
                  <a16:creationId xmlns:a16="http://schemas.microsoft.com/office/drawing/2014/main" id="{42633F73-5CC3-4EF5-8FB2-2E562AFF8D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016033" y="8455758"/>
              <a:ext cx="634852" cy="634852"/>
            </a:xfrm>
            <a:prstGeom prst="rect">
              <a:avLst/>
            </a:prstGeom>
          </p:spPr>
        </p:pic>
        <p:pic>
          <p:nvPicPr>
            <p:cNvPr id="110" name="Graphic 109" descr="Penguin with solid fill">
              <a:extLst>
                <a:ext uri="{FF2B5EF4-FFF2-40B4-BE49-F238E27FC236}">
                  <a16:creationId xmlns:a16="http://schemas.microsoft.com/office/drawing/2014/main" id="{353E6D5C-4D03-4ED2-AA30-5B819D71534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2364535" y="8113059"/>
              <a:ext cx="438990" cy="438990"/>
            </a:xfrm>
            <a:prstGeom prst="rect">
              <a:avLst/>
            </a:prstGeom>
          </p:spPr>
        </p:pic>
        <p:pic>
          <p:nvPicPr>
            <p:cNvPr id="112" name="Graphic 111" descr="Elephant with solid fill">
              <a:extLst>
                <a:ext uri="{FF2B5EF4-FFF2-40B4-BE49-F238E27FC236}">
                  <a16:creationId xmlns:a16="http://schemas.microsoft.com/office/drawing/2014/main" id="{EB7FE1A0-BBBE-41C3-A3B6-6203F0C373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909303" y="8125193"/>
              <a:ext cx="438990" cy="438990"/>
            </a:xfrm>
            <a:prstGeom prst="rect">
              <a:avLst/>
            </a:prstGeom>
          </p:spPr>
        </p:pic>
      </p:grpSp>
      <p:grpSp>
        <p:nvGrpSpPr>
          <p:cNvPr id="116" name="Group 115">
            <a:extLst>
              <a:ext uri="{FF2B5EF4-FFF2-40B4-BE49-F238E27FC236}">
                <a16:creationId xmlns:a16="http://schemas.microsoft.com/office/drawing/2014/main" id="{82770828-DEA0-4494-8C5E-70AE675FD788}"/>
              </a:ext>
            </a:extLst>
          </p:cNvPr>
          <p:cNvGrpSpPr/>
          <p:nvPr/>
        </p:nvGrpSpPr>
        <p:grpSpPr>
          <a:xfrm>
            <a:off x="3426668" y="3355583"/>
            <a:ext cx="559290" cy="559290"/>
            <a:chOff x="3048537" y="5522032"/>
            <a:chExt cx="1143909" cy="1143909"/>
          </a:xfrm>
        </p:grpSpPr>
        <p:sp>
          <p:nvSpPr>
            <p:cNvPr id="113" name="Oval 112">
              <a:extLst>
                <a:ext uri="{FF2B5EF4-FFF2-40B4-BE49-F238E27FC236}">
                  <a16:creationId xmlns:a16="http://schemas.microsoft.com/office/drawing/2014/main" id="{C349BF44-642A-492C-B3B1-6F7D5640A88C}"/>
                </a:ext>
              </a:extLst>
            </p:cNvPr>
            <p:cNvSpPr/>
            <p:nvPr/>
          </p:nvSpPr>
          <p:spPr>
            <a:xfrm>
              <a:off x="3048537" y="5522032"/>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pic>
          <p:nvPicPr>
            <p:cNvPr id="69" name="Graphic 68" descr="Hammock with solid fill">
              <a:extLst>
                <a:ext uri="{FF2B5EF4-FFF2-40B4-BE49-F238E27FC236}">
                  <a16:creationId xmlns:a16="http://schemas.microsoft.com/office/drawing/2014/main" id="{635643B9-5AC0-42D7-973F-C03D9525FF6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184771" y="5610939"/>
              <a:ext cx="914400" cy="914400"/>
            </a:xfrm>
            <a:prstGeom prst="rect">
              <a:avLst/>
            </a:prstGeom>
          </p:spPr>
        </p:pic>
      </p:grpSp>
      <p:grpSp>
        <p:nvGrpSpPr>
          <p:cNvPr id="125" name="Group 124">
            <a:extLst>
              <a:ext uri="{FF2B5EF4-FFF2-40B4-BE49-F238E27FC236}">
                <a16:creationId xmlns:a16="http://schemas.microsoft.com/office/drawing/2014/main" id="{2D82C7B0-DF5C-46E1-8A05-81B813FB0B71}"/>
              </a:ext>
            </a:extLst>
          </p:cNvPr>
          <p:cNvGrpSpPr/>
          <p:nvPr/>
        </p:nvGrpSpPr>
        <p:grpSpPr>
          <a:xfrm>
            <a:off x="3409339" y="2217823"/>
            <a:ext cx="559290" cy="559290"/>
            <a:chOff x="41888" y="6717087"/>
            <a:chExt cx="1143909" cy="1143909"/>
          </a:xfrm>
        </p:grpSpPr>
        <p:sp>
          <p:nvSpPr>
            <p:cNvPr id="95" name="Oval 94">
              <a:extLst>
                <a:ext uri="{FF2B5EF4-FFF2-40B4-BE49-F238E27FC236}">
                  <a16:creationId xmlns:a16="http://schemas.microsoft.com/office/drawing/2014/main" id="{2AF8873B-1803-46C5-98BE-218AD1C24FED}"/>
                </a:ext>
              </a:extLst>
            </p:cNvPr>
            <p:cNvSpPr/>
            <p:nvPr/>
          </p:nvSpPr>
          <p:spPr>
            <a:xfrm>
              <a:off x="41888" y="6717087"/>
              <a:ext cx="1143909" cy="1143909"/>
            </a:xfrm>
            <a:prstGeom prst="ellipse">
              <a:avLst/>
            </a:prstGeom>
            <a:solidFill>
              <a:srgbClr val="008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u="sng"/>
            </a:p>
          </p:txBody>
        </p:sp>
        <p:sp>
          <p:nvSpPr>
            <p:cNvPr id="83" name="Graphic 62" descr="Waterfall scene with solid fill">
              <a:extLst>
                <a:ext uri="{FF2B5EF4-FFF2-40B4-BE49-F238E27FC236}">
                  <a16:creationId xmlns:a16="http://schemas.microsoft.com/office/drawing/2014/main" id="{C3811677-62B5-428B-87B7-F93CAB626D9E}"/>
                </a:ext>
              </a:extLst>
            </p:cNvPr>
            <p:cNvSpPr/>
            <p:nvPr/>
          </p:nvSpPr>
          <p:spPr>
            <a:xfrm flipH="1">
              <a:off x="143649" y="6976353"/>
              <a:ext cx="909356" cy="91812"/>
            </a:xfrm>
            <a:custGeom>
              <a:avLst/>
              <a:gdLst>
                <a:gd name="connsiteX0" fmla="*/ 3911960 w 4117853"/>
                <a:gd name="connsiteY0" fmla="*/ 64496 h 415754"/>
                <a:gd name="connsiteX1" fmla="*/ 3603369 w 4117853"/>
                <a:gd name="connsiteY1" fmla="*/ 0 h 415754"/>
                <a:gd name="connsiteX2" fmla="*/ 3603369 w 4117853"/>
                <a:gd name="connsiteY2" fmla="*/ 0 h 415754"/>
                <a:gd name="connsiteX3" fmla="*/ 3294283 w 4117853"/>
                <a:gd name="connsiteY3" fmla="*/ 64496 h 415754"/>
                <a:gd name="connsiteX4" fmla="*/ 3088390 w 4117853"/>
                <a:gd name="connsiteY4" fmla="*/ 114109 h 415754"/>
                <a:gd name="connsiteX5" fmla="*/ 3088390 w 4117853"/>
                <a:gd name="connsiteY5" fmla="*/ 114109 h 415754"/>
                <a:gd name="connsiteX6" fmla="*/ 2882497 w 4117853"/>
                <a:gd name="connsiteY6" fmla="*/ 64496 h 415754"/>
                <a:gd name="connsiteX7" fmla="*/ 2573906 w 4117853"/>
                <a:gd name="connsiteY7" fmla="*/ 0 h 415754"/>
                <a:gd name="connsiteX8" fmla="*/ 2573906 w 4117853"/>
                <a:gd name="connsiteY8" fmla="*/ 0 h 415754"/>
                <a:gd name="connsiteX9" fmla="*/ 2264819 w 4117853"/>
                <a:gd name="connsiteY9" fmla="*/ 64496 h 415754"/>
                <a:gd name="connsiteX10" fmla="*/ 2058927 w 4117853"/>
                <a:gd name="connsiteY10" fmla="*/ 114109 h 415754"/>
                <a:gd name="connsiteX11" fmla="*/ 1853034 w 4117853"/>
                <a:gd name="connsiteY11" fmla="*/ 64496 h 415754"/>
                <a:gd name="connsiteX12" fmla="*/ 1544443 w 4117853"/>
                <a:gd name="connsiteY12" fmla="*/ 0 h 415754"/>
                <a:gd name="connsiteX13" fmla="*/ 1544443 w 4117853"/>
                <a:gd name="connsiteY13" fmla="*/ 0 h 415754"/>
                <a:gd name="connsiteX14" fmla="*/ 1235356 w 4117853"/>
                <a:gd name="connsiteY14" fmla="*/ 64496 h 415754"/>
                <a:gd name="connsiteX15" fmla="*/ 1029463 w 4117853"/>
                <a:gd name="connsiteY15" fmla="*/ 114109 h 415754"/>
                <a:gd name="connsiteX16" fmla="*/ 823571 w 4117853"/>
                <a:gd name="connsiteY16" fmla="*/ 64496 h 415754"/>
                <a:gd name="connsiteX17" fmla="*/ 514980 w 4117853"/>
                <a:gd name="connsiteY17" fmla="*/ 0 h 415754"/>
                <a:gd name="connsiteX18" fmla="*/ 514980 w 4117853"/>
                <a:gd name="connsiteY18" fmla="*/ 0 h 415754"/>
                <a:gd name="connsiteX19" fmla="*/ 205893 w 4117853"/>
                <a:gd name="connsiteY19" fmla="*/ 64496 h 415754"/>
                <a:gd name="connsiteX20" fmla="*/ 0 w 4117853"/>
                <a:gd name="connsiteY20" fmla="*/ 114109 h 415754"/>
                <a:gd name="connsiteX21" fmla="*/ 0 w 4117853"/>
                <a:gd name="connsiteY21" fmla="*/ 415754 h 415754"/>
                <a:gd name="connsiteX22" fmla="*/ 308591 w 4117853"/>
                <a:gd name="connsiteY22" fmla="*/ 351258 h 415754"/>
                <a:gd name="connsiteX23" fmla="*/ 514980 w 4117853"/>
                <a:gd name="connsiteY23" fmla="*/ 301645 h 415754"/>
                <a:gd name="connsiteX24" fmla="*/ 720376 w 4117853"/>
                <a:gd name="connsiteY24" fmla="*/ 351258 h 415754"/>
                <a:gd name="connsiteX25" fmla="*/ 1029463 w 4117853"/>
                <a:gd name="connsiteY25" fmla="*/ 415754 h 415754"/>
                <a:gd name="connsiteX26" fmla="*/ 1029463 w 4117853"/>
                <a:gd name="connsiteY26" fmla="*/ 415754 h 415754"/>
                <a:gd name="connsiteX27" fmla="*/ 1339543 w 4117853"/>
                <a:gd name="connsiteY27" fmla="*/ 352746 h 415754"/>
                <a:gd name="connsiteX28" fmla="*/ 1545931 w 4117853"/>
                <a:gd name="connsiteY28" fmla="*/ 303134 h 415754"/>
                <a:gd name="connsiteX29" fmla="*/ 1751328 w 4117853"/>
                <a:gd name="connsiteY29" fmla="*/ 352746 h 415754"/>
                <a:gd name="connsiteX30" fmla="*/ 2058927 w 4117853"/>
                <a:gd name="connsiteY30" fmla="*/ 415754 h 415754"/>
                <a:gd name="connsiteX31" fmla="*/ 2367518 w 4117853"/>
                <a:gd name="connsiteY31" fmla="*/ 351258 h 415754"/>
                <a:gd name="connsiteX32" fmla="*/ 2573906 w 4117853"/>
                <a:gd name="connsiteY32" fmla="*/ 301645 h 415754"/>
                <a:gd name="connsiteX33" fmla="*/ 2779303 w 4117853"/>
                <a:gd name="connsiteY33" fmla="*/ 351258 h 415754"/>
                <a:gd name="connsiteX34" fmla="*/ 3088390 w 4117853"/>
                <a:gd name="connsiteY34" fmla="*/ 415754 h 415754"/>
                <a:gd name="connsiteX35" fmla="*/ 3088390 w 4117853"/>
                <a:gd name="connsiteY35" fmla="*/ 415754 h 415754"/>
                <a:gd name="connsiteX36" fmla="*/ 3396981 w 4117853"/>
                <a:gd name="connsiteY36" fmla="*/ 351258 h 415754"/>
                <a:gd name="connsiteX37" fmla="*/ 3603369 w 4117853"/>
                <a:gd name="connsiteY37" fmla="*/ 301645 h 415754"/>
                <a:gd name="connsiteX38" fmla="*/ 3808766 w 4117853"/>
                <a:gd name="connsiteY38" fmla="*/ 351258 h 415754"/>
                <a:gd name="connsiteX39" fmla="*/ 4117853 w 4117853"/>
                <a:gd name="connsiteY39" fmla="*/ 415754 h 415754"/>
                <a:gd name="connsiteX40" fmla="*/ 4117853 w 4117853"/>
                <a:gd name="connsiteY40" fmla="*/ 112124 h 415754"/>
                <a:gd name="connsiteX41" fmla="*/ 3911960 w 4117853"/>
                <a:gd name="connsiteY41" fmla="*/ 64496 h 41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5754">
                  <a:moveTo>
                    <a:pt x="3911960" y="64496"/>
                  </a:moveTo>
                  <a:cubicBezTo>
                    <a:pt x="3813603" y="25302"/>
                    <a:pt x="3709189" y="3478"/>
                    <a:pt x="3603369" y="0"/>
                  </a:cubicBezTo>
                  <a:lnTo>
                    <a:pt x="3603369" y="0"/>
                  </a:lnTo>
                  <a:cubicBezTo>
                    <a:pt x="3497382" y="3423"/>
                    <a:pt x="3392793" y="25248"/>
                    <a:pt x="3294283" y="64496"/>
                  </a:cubicBezTo>
                  <a:cubicBezTo>
                    <a:pt x="3228739" y="91912"/>
                    <a:pt x="3159227" y="108662"/>
                    <a:pt x="3088390" y="114109"/>
                  </a:cubicBezTo>
                  <a:lnTo>
                    <a:pt x="3088390" y="114109"/>
                  </a:lnTo>
                  <a:cubicBezTo>
                    <a:pt x="3017553" y="108662"/>
                    <a:pt x="2948040" y="91912"/>
                    <a:pt x="2882497" y="64496"/>
                  </a:cubicBezTo>
                  <a:cubicBezTo>
                    <a:pt x="2784140" y="25302"/>
                    <a:pt x="2679725" y="3478"/>
                    <a:pt x="2573906" y="0"/>
                  </a:cubicBezTo>
                  <a:lnTo>
                    <a:pt x="2573906" y="0"/>
                  </a:lnTo>
                  <a:cubicBezTo>
                    <a:pt x="2467919" y="3423"/>
                    <a:pt x="2363330" y="25248"/>
                    <a:pt x="2264819" y="64496"/>
                  </a:cubicBezTo>
                  <a:cubicBezTo>
                    <a:pt x="2199276" y="91912"/>
                    <a:pt x="2129764" y="108662"/>
                    <a:pt x="2058927" y="114109"/>
                  </a:cubicBezTo>
                  <a:cubicBezTo>
                    <a:pt x="1988090" y="108662"/>
                    <a:pt x="1918577" y="91912"/>
                    <a:pt x="1853034" y="64496"/>
                  </a:cubicBezTo>
                  <a:cubicBezTo>
                    <a:pt x="1754677" y="25302"/>
                    <a:pt x="1650262" y="3478"/>
                    <a:pt x="1544443" y="0"/>
                  </a:cubicBezTo>
                  <a:lnTo>
                    <a:pt x="1544443" y="0"/>
                  </a:lnTo>
                  <a:cubicBezTo>
                    <a:pt x="1438455" y="3423"/>
                    <a:pt x="1333867" y="25248"/>
                    <a:pt x="1235356" y="64496"/>
                  </a:cubicBezTo>
                  <a:cubicBezTo>
                    <a:pt x="1169813" y="91912"/>
                    <a:pt x="1100300" y="108662"/>
                    <a:pt x="1029463" y="114109"/>
                  </a:cubicBezTo>
                  <a:cubicBezTo>
                    <a:pt x="958626" y="108662"/>
                    <a:pt x="889114" y="91912"/>
                    <a:pt x="823571" y="64496"/>
                  </a:cubicBezTo>
                  <a:cubicBezTo>
                    <a:pt x="725214" y="25302"/>
                    <a:pt x="620799" y="3478"/>
                    <a:pt x="514980" y="0"/>
                  </a:cubicBezTo>
                  <a:lnTo>
                    <a:pt x="514980" y="0"/>
                  </a:lnTo>
                  <a:cubicBezTo>
                    <a:pt x="409052" y="3909"/>
                    <a:pt x="304548" y="25719"/>
                    <a:pt x="205893" y="64496"/>
                  </a:cubicBezTo>
                  <a:cubicBezTo>
                    <a:pt x="140348" y="91912"/>
                    <a:pt x="70838" y="108662"/>
                    <a:pt x="0" y="114109"/>
                  </a:cubicBezTo>
                  <a:lnTo>
                    <a:pt x="0" y="415754"/>
                  </a:lnTo>
                  <a:cubicBezTo>
                    <a:pt x="105762" y="411785"/>
                    <a:pt x="210095" y="389980"/>
                    <a:pt x="308591" y="351258"/>
                  </a:cubicBezTo>
                  <a:cubicBezTo>
                    <a:pt x="374328" y="323901"/>
                    <a:pt x="443994" y="307157"/>
                    <a:pt x="514980" y="301645"/>
                  </a:cubicBezTo>
                  <a:cubicBezTo>
                    <a:pt x="585648" y="307162"/>
                    <a:pt x="654982" y="323906"/>
                    <a:pt x="720376" y="351258"/>
                  </a:cubicBezTo>
                  <a:cubicBezTo>
                    <a:pt x="819046" y="389980"/>
                    <a:pt x="923540" y="411785"/>
                    <a:pt x="1029463" y="415754"/>
                  </a:cubicBezTo>
                  <a:lnTo>
                    <a:pt x="1029463" y="415754"/>
                  </a:lnTo>
                  <a:cubicBezTo>
                    <a:pt x="1135649" y="412490"/>
                    <a:pt x="1240506" y="391181"/>
                    <a:pt x="1339543" y="352746"/>
                  </a:cubicBezTo>
                  <a:cubicBezTo>
                    <a:pt x="1405279" y="325389"/>
                    <a:pt x="1474945" y="308645"/>
                    <a:pt x="1545931" y="303134"/>
                  </a:cubicBezTo>
                  <a:cubicBezTo>
                    <a:pt x="1616639" y="308402"/>
                    <a:pt x="1686013" y="325156"/>
                    <a:pt x="1751328" y="352746"/>
                  </a:cubicBezTo>
                  <a:cubicBezTo>
                    <a:pt x="1849616" y="390799"/>
                    <a:pt x="1953594" y="412098"/>
                    <a:pt x="2058927" y="415754"/>
                  </a:cubicBezTo>
                  <a:cubicBezTo>
                    <a:pt x="2164696" y="411845"/>
                    <a:pt x="2269036" y="390035"/>
                    <a:pt x="2367518" y="351258"/>
                  </a:cubicBezTo>
                  <a:cubicBezTo>
                    <a:pt x="2433254" y="323901"/>
                    <a:pt x="2502921" y="307157"/>
                    <a:pt x="2573906" y="301645"/>
                  </a:cubicBezTo>
                  <a:cubicBezTo>
                    <a:pt x="2644575" y="307162"/>
                    <a:pt x="2713908" y="323906"/>
                    <a:pt x="2779303" y="351258"/>
                  </a:cubicBezTo>
                  <a:cubicBezTo>
                    <a:pt x="2877972" y="389980"/>
                    <a:pt x="2982467" y="411785"/>
                    <a:pt x="3088390" y="415754"/>
                  </a:cubicBezTo>
                  <a:lnTo>
                    <a:pt x="3088390" y="415754"/>
                  </a:lnTo>
                  <a:cubicBezTo>
                    <a:pt x="3194159" y="411845"/>
                    <a:pt x="3298500" y="390035"/>
                    <a:pt x="3396981" y="351258"/>
                  </a:cubicBezTo>
                  <a:cubicBezTo>
                    <a:pt x="3462718" y="323901"/>
                    <a:pt x="3532384" y="307157"/>
                    <a:pt x="3603369" y="301645"/>
                  </a:cubicBezTo>
                  <a:cubicBezTo>
                    <a:pt x="3674078" y="306914"/>
                    <a:pt x="3743451" y="323668"/>
                    <a:pt x="3808766" y="351258"/>
                  </a:cubicBezTo>
                  <a:cubicBezTo>
                    <a:pt x="3907436" y="389980"/>
                    <a:pt x="4011930" y="411785"/>
                    <a:pt x="4117853" y="415754"/>
                  </a:cubicBezTo>
                  <a:lnTo>
                    <a:pt x="4117853" y="112124"/>
                  </a:lnTo>
                  <a:cubicBezTo>
                    <a:pt x="4047125" y="107312"/>
                    <a:pt x="3977618" y="91233"/>
                    <a:pt x="3911960" y="64496"/>
                  </a:cubicBezTo>
                  <a:close/>
                </a:path>
              </a:pathLst>
            </a:custGeom>
            <a:solidFill>
              <a:schemeClr val="bg1"/>
            </a:solidFill>
            <a:ln w="49609" cap="flat">
              <a:noFill/>
              <a:prstDash val="solid"/>
              <a:miter/>
            </a:ln>
          </p:spPr>
          <p:txBody>
            <a:bodyPr rtlCol="0" anchor="ctr"/>
            <a:lstStyle/>
            <a:p>
              <a:endParaRPr lang="en-GB" u="sng"/>
            </a:p>
          </p:txBody>
        </p:sp>
        <p:sp>
          <p:nvSpPr>
            <p:cNvPr id="84" name="Graphic 62" descr="Waterfall scene with solid fill">
              <a:extLst>
                <a:ext uri="{FF2B5EF4-FFF2-40B4-BE49-F238E27FC236}">
                  <a16:creationId xmlns:a16="http://schemas.microsoft.com/office/drawing/2014/main" id="{C3811677-62B5-428B-87B7-F93CAB626D9E}"/>
                </a:ext>
              </a:extLst>
            </p:cNvPr>
            <p:cNvSpPr/>
            <p:nvPr/>
          </p:nvSpPr>
          <p:spPr>
            <a:xfrm flipH="1">
              <a:off x="158262" y="7483512"/>
              <a:ext cx="909356" cy="92579"/>
            </a:xfrm>
            <a:custGeom>
              <a:avLst/>
              <a:gdLst>
                <a:gd name="connsiteX0" fmla="*/ 3911960 w 4117853"/>
                <a:gd name="connsiteY0" fmla="*/ 64497 h 419227"/>
                <a:gd name="connsiteX1" fmla="*/ 3603369 w 4117853"/>
                <a:gd name="connsiteY1" fmla="*/ 0 h 419227"/>
                <a:gd name="connsiteX2" fmla="*/ 3603369 w 4117853"/>
                <a:gd name="connsiteY2" fmla="*/ 0 h 419227"/>
                <a:gd name="connsiteX3" fmla="*/ 3294283 w 4117853"/>
                <a:gd name="connsiteY3" fmla="*/ 64497 h 419227"/>
                <a:gd name="connsiteX4" fmla="*/ 3088390 w 4117853"/>
                <a:gd name="connsiteY4" fmla="*/ 114109 h 419227"/>
                <a:gd name="connsiteX5" fmla="*/ 3088390 w 4117853"/>
                <a:gd name="connsiteY5" fmla="*/ 114109 h 419227"/>
                <a:gd name="connsiteX6" fmla="*/ 2882497 w 4117853"/>
                <a:gd name="connsiteY6" fmla="*/ 64497 h 419227"/>
                <a:gd name="connsiteX7" fmla="*/ 2573906 w 4117853"/>
                <a:gd name="connsiteY7" fmla="*/ 0 h 419227"/>
                <a:gd name="connsiteX8" fmla="*/ 2573906 w 4117853"/>
                <a:gd name="connsiteY8" fmla="*/ 0 h 419227"/>
                <a:gd name="connsiteX9" fmla="*/ 2264819 w 4117853"/>
                <a:gd name="connsiteY9" fmla="*/ 64497 h 419227"/>
                <a:gd name="connsiteX10" fmla="*/ 2058927 w 4117853"/>
                <a:gd name="connsiteY10" fmla="*/ 114109 h 419227"/>
                <a:gd name="connsiteX11" fmla="*/ 1853034 w 4117853"/>
                <a:gd name="connsiteY11" fmla="*/ 64497 h 419227"/>
                <a:gd name="connsiteX12" fmla="*/ 1544443 w 4117853"/>
                <a:gd name="connsiteY12" fmla="*/ 0 h 419227"/>
                <a:gd name="connsiteX13" fmla="*/ 1544443 w 4117853"/>
                <a:gd name="connsiteY13" fmla="*/ 0 h 419227"/>
                <a:gd name="connsiteX14" fmla="*/ 1235356 w 4117853"/>
                <a:gd name="connsiteY14" fmla="*/ 64497 h 419227"/>
                <a:gd name="connsiteX15" fmla="*/ 1029463 w 4117853"/>
                <a:gd name="connsiteY15" fmla="*/ 114109 h 419227"/>
                <a:gd name="connsiteX16" fmla="*/ 823571 w 4117853"/>
                <a:gd name="connsiteY16" fmla="*/ 64497 h 419227"/>
                <a:gd name="connsiteX17" fmla="*/ 514980 w 4117853"/>
                <a:gd name="connsiteY17" fmla="*/ 0 h 419227"/>
                <a:gd name="connsiteX18" fmla="*/ 514980 w 4117853"/>
                <a:gd name="connsiteY18" fmla="*/ 0 h 419227"/>
                <a:gd name="connsiteX19" fmla="*/ 205893 w 4117853"/>
                <a:gd name="connsiteY19" fmla="*/ 64497 h 419227"/>
                <a:gd name="connsiteX20" fmla="*/ 0 w 4117853"/>
                <a:gd name="connsiteY20" fmla="*/ 114109 h 419227"/>
                <a:gd name="connsiteX21" fmla="*/ 0 w 4117853"/>
                <a:gd name="connsiteY21" fmla="*/ 419227 h 419227"/>
                <a:gd name="connsiteX22" fmla="*/ 308591 w 4117853"/>
                <a:gd name="connsiteY22" fmla="*/ 354731 h 419227"/>
                <a:gd name="connsiteX23" fmla="*/ 514980 w 4117853"/>
                <a:gd name="connsiteY23" fmla="*/ 305118 h 419227"/>
                <a:gd name="connsiteX24" fmla="*/ 720376 w 4117853"/>
                <a:gd name="connsiteY24" fmla="*/ 354731 h 419227"/>
                <a:gd name="connsiteX25" fmla="*/ 1029463 w 4117853"/>
                <a:gd name="connsiteY25" fmla="*/ 419227 h 419227"/>
                <a:gd name="connsiteX26" fmla="*/ 1029463 w 4117853"/>
                <a:gd name="connsiteY26" fmla="*/ 419227 h 419227"/>
                <a:gd name="connsiteX27" fmla="*/ 1339543 w 4117853"/>
                <a:gd name="connsiteY27" fmla="*/ 352746 h 419227"/>
                <a:gd name="connsiteX28" fmla="*/ 1545931 w 4117853"/>
                <a:gd name="connsiteY28" fmla="*/ 303134 h 419227"/>
                <a:gd name="connsiteX29" fmla="*/ 1751328 w 4117853"/>
                <a:gd name="connsiteY29" fmla="*/ 352746 h 419227"/>
                <a:gd name="connsiteX30" fmla="*/ 2060415 w 4117853"/>
                <a:gd name="connsiteY30" fmla="*/ 417739 h 419227"/>
                <a:gd name="connsiteX31" fmla="*/ 2369006 w 4117853"/>
                <a:gd name="connsiteY31" fmla="*/ 353242 h 419227"/>
                <a:gd name="connsiteX32" fmla="*/ 2575395 w 4117853"/>
                <a:gd name="connsiteY32" fmla="*/ 303630 h 419227"/>
                <a:gd name="connsiteX33" fmla="*/ 2780791 w 4117853"/>
                <a:gd name="connsiteY33" fmla="*/ 353242 h 419227"/>
                <a:gd name="connsiteX34" fmla="*/ 3089878 w 4117853"/>
                <a:gd name="connsiteY34" fmla="*/ 417739 h 419227"/>
                <a:gd name="connsiteX35" fmla="*/ 3089878 w 4117853"/>
                <a:gd name="connsiteY35" fmla="*/ 417739 h 419227"/>
                <a:gd name="connsiteX36" fmla="*/ 3398469 w 4117853"/>
                <a:gd name="connsiteY36" fmla="*/ 353242 h 419227"/>
                <a:gd name="connsiteX37" fmla="*/ 3604858 w 4117853"/>
                <a:gd name="connsiteY37" fmla="*/ 303630 h 419227"/>
                <a:gd name="connsiteX38" fmla="*/ 3810255 w 4117853"/>
                <a:gd name="connsiteY38" fmla="*/ 353242 h 419227"/>
                <a:gd name="connsiteX39" fmla="*/ 4117853 w 4117853"/>
                <a:gd name="connsiteY39" fmla="*/ 417243 h 419227"/>
                <a:gd name="connsiteX40" fmla="*/ 4117853 w 4117853"/>
                <a:gd name="connsiteY40" fmla="*/ 112125 h 419227"/>
                <a:gd name="connsiteX41" fmla="*/ 3911960 w 4117853"/>
                <a:gd name="connsiteY41" fmla="*/ 64497 h 41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117853" h="419227">
                  <a:moveTo>
                    <a:pt x="3911960" y="64497"/>
                  </a:moveTo>
                  <a:cubicBezTo>
                    <a:pt x="3813603" y="25303"/>
                    <a:pt x="3709189" y="3478"/>
                    <a:pt x="3603369" y="0"/>
                  </a:cubicBezTo>
                  <a:lnTo>
                    <a:pt x="3603369" y="0"/>
                  </a:lnTo>
                  <a:cubicBezTo>
                    <a:pt x="3497382" y="3423"/>
                    <a:pt x="3392793" y="25248"/>
                    <a:pt x="3294283" y="64497"/>
                  </a:cubicBezTo>
                  <a:cubicBezTo>
                    <a:pt x="3228739" y="91912"/>
                    <a:pt x="3159227" y="108662"/>
                    <a:pt x="3088390" y="114109"/>
                  </a:cubicBezTo>
                  <a:lnTo>
                    <a:pt x="3088390" y="114109"/>
                  </a:lnTo>
                  <a:cubicBezTo>
                    <a:pt x="3017553" y="108662"/>
                    <a:pt x="2948040" y="91912"/>
                    <a:pt x="2882497" y="64497"/>
                  </a:cubicBezTo>
                  <a:cubicBezTo>
                    <a:pt x="2784140" y="25303"/>
                    <a:pt x="2679725" y="3478"/>
                    <a:pt x="2573906" y="0"/>
                  </a:cubicBezTo>
                  <a:lnTo>
                    <a:pt x="2573906" y="0"/>
                  </a:lnTo>
                  <a:cubicBezTo>
                    <a:pt x="2467919" y="3423"/>
                    <a:pt x="2363330" y="25248"/>
                    <a:pt x="2264819" y="64497"/>
                  </a:cubicBezTo>
                  <a:cubicBezTo>
                    <a:pt x="2199276" y="91912"/>
                    <a:pt x="2129764" y="108662"/>
                    <a:pt x="2058927" y="114109"/>
                  </a:cubicBezTo>
                  <a:cubicBezTo>
                    <a:pt x="1988090" y="108662"/>
                    <a:pt x="1918577" y="91912"/>
                    <a:pt x="1853034" y="64497"/>
                  </a:cubicBezTo>
                  <a:cubicBezTo>
                    <a:pt x="1754677" y="25303"/>
                    <a:pt x="1650262" y="3478"/>
                    <a:pt x="1544443" y="0"/>
                  </a:cubicBezTo>
                  <a:lnTo>
                    <a:pt x="1544443" y="0"/>
                  </a:lnTo>
                  <a:cubicBezTo>
                    <a:pt x="1438455" y="3423"/>
                    <a:pt x="1333867" y="25248"/>
                    <a:pt x="1235356" y="64497"/>
                  </a:cubicBezTo>
                  <a:cubicBezTo>
                    <a:pt x="1169813" y="91912"/>
                    <a:pt x="1100300" y="108662"/>
                    <a:pt x="1029463" y="114109"/>
                  </a:cubicBezTo>
                  <a:cubicBezTo>
                    <a:pt x="958626" y="108662"/>
                    <a:pt x="889114" y="91912"/>
                    <a:pt x="823571" y="64497"/>
                  </a:cubicBezTo>
                  <a:cubicBezTo>
                    <a:pt x="725214" y="25303"/>
                    <a:pt x="620799" y="3478"/>
                    <a:pt x="514980" y="0"/>
                  </a:cubicBezTo>
                  <a:lnTo>
                    <a:pt x="514980" y="0"/>
                  </a:lnTo>
                  <a:cubicBezTo>
                    <a:pt x="409052" y="3910"/>
                    <a:pt x="304548" y="25719"/>
                    <a:pt x="205893" y="64497"/>
                  </a:cubicBezTo>
                  <a:cubicBezTo>
                    <a:pt x="140348" y="91912"/>
                    <a:pt x="70838" y="108662"/>
                    <a:pt x="0" y="114109"/>
                  </a:cubicBezTo>
                  <a:lnTo>
                    <a:pt x="0" y="419227"/>
                  </a:lnTo>
                  <a:cubicBezTo>
                    <a:pt x="105762" y="415258"/>
                    <a:pt x="210095" y="393454"/>
                    <a:pt x="308591" y="354731"/>
                  </a:cubicBezTo>
                  <a:cubicBezTo>
                    <a:pt x="374328" y="327374"/>
                    <a:pt x="443994" y="310630"/>
                    <a:pt x="514980" y="305118"/>
                  </a:cubicBezTo>
                  <a:cubicBezTo>
                    <a:pt x="585648" y="310635"/>
                    <a:pt x="654982" y="327379"/>
                    <a:pt x="720376" y="354731"/>
                  </a:cubicBezTo>
                  <a:cubicBezTo>
                    <a:pt x="819046" y="393454"/>
                    <a:pt x="923540" y="415258"/>
                    <a:pt x="1029463" y="419227"/>
                  </a:cubicBezTo>
                  <a:lnTo>
                    <a:pt x="1029463" y="419227"/>
                  </a:lnTo>
                  <a:cubicBezTo>
                    <a:pt x="1135853" y="414851"/>
                    <a:pt x="1240714" y="392372"/>
                    <a:pt x="1339543" y="352746"/>
                  </a:cubicBezTo>
                  <a:cubicBezTo>
                    <a:pt x="1405279" y="325390"/>
                    <a:pt x="1474945" y="308645"/>
                    <a:pt x="1545931" y="303134"/>
                  </a:cubicBezTo>
                  <a:cubicBezTo>
                    <a:pt x="1616639" y="308402"/>
                    <a:pt x="1686013" y="325157"/>
                    <a:pt x="1751328" y="352746"/>
                  </a:cubicBezTo>
                  <a:cubicBezTo>
                    <a:pt x="1849968" y="391638"/>
                    <a:pt x="1954462" y="413611"/>
                    <a:pt x="2060415" y="417739"/>
                  </a:cubicBezTo>
                  <a:cubicBezTo>
                    <a:pt x="2166184" y="413829"/>
                    <a:pt x="2270525" y="392020"/>
                    <a:pt x="2369006" y="353242"/>
                  </a:cubicBezTo>
                  <a:cubicBezTo>
                    <a:pt x="2434743" y="325886"/>
                    <a:pt x="2504409" y="309142"/>
                    <a:pt x="2575395" y="303630"/>
                  </a:cubicBezTo>
                  <a:cubicBezTo>
                    <a:pt x="2646063" y="309147"/>
                    <a:pt x="2715397" y="325891"/>
                    <a:pt x="2780791" y="353242"/>
                  </a:cubicBezTo>
                  <a:cubicBezTo>
                    <a:pt x="2879461" y="391965"/>
                    <a:pt x="2983955" y="413770"/>
                    <a:pt x="3089878" y="417739"/>
                  </a:cubicBezTo>
                  <a:lnTo>
                    <a:pt x="3089878" y="417739"/>
                  </a:lnTo>
                  <a:cubicBezTo>
                    <a:pt x="3195648" y="413829"/>
                    <a:pt x="3299988" y="392020"/>
                    <a:pt x="3398469" y="353242"/>
                  </a:cubicBezTo>
                  <a:cubicBezTo>
                    <a:pt x="3464206" y="325886"/>
                    <a:pt x="3533867" y="309142"/>
                    <a:pt x="3604858" y="303630"/>
                  </a:cubicBezTo>
                  <a:cubicBezTo>
                    <a:pt x="3675566" y="308894"/>
                    <a:pt x="3744939" y="325653"/>
                    <a:pt x="3810255" y="353242"/>
                  </a:cubicBezTo>
                  <a:cubicBezTo>
                    <a:pt x="3908488" y="391633"/>
                    <a:pt x="4012461" y="413269"/>
                    <a:pt x="4117853" y="417243"/>
                  </a:cubicBezTo>
                  <a:lnTo>
                    <a:pt x="4117853" y="112125"/>
                  </a:lnTo>
                  <a:cubicBezTo>
                    <a:pt x="4047125" y="107312"/>
                    <a:pt x="3977618" y="91233"/>
                    <a:pt x="3911960" y="64497"/>
                  </a:cubicBezTo>
                  <a:close/>
                </a:path>
              </a:pathLst>
            </a:custGeom>
            <a:solidFill>
              <a:schemeClr val="bg1"/>
            </a:solidFill>
            <a:ln w="49609" cap="flat">
              <a:noFill/>
              <a:prstDash val="solid"/>
              <a:miter/>
            </a:ln>
          </p:spPr>
          <p:txBody>
            <a:bodyPr rtlCol="0" anchor="ctr"/>
            <a:lstStyle/>
            <a:p>
              <a:endParaRPr lang="en-GB" u="sng"/>
            </a:p>
          </p:txBody>
        </p:sp>
        <p:cxnSp>
          <p:nvCxnSpPr>
            <p:cNvPr id="120" name="Straight Arrow Connector 119">
              <a:extLst>
                <a:ext uri="{FF2B5EF4-FFF2-40B4-BE49-F238E27FC236}">
                  <a16:creationId xmlns:a16="http://schemas.microsoft.com/office/drawing/2014/main" id="{C0AF1EA6-E547-4B4E-B9EB-AA01766FB027}"/>
                </a:ext>
              </a:extLst>
            </p:cNvPr>
            <p:cNvCxnSpPr>
              <a:cxnSpLocks/>
            </p:cNvCxnSpPr>
            <p:nvPr/>
          </p:nvCxnSpPr>
          <p:spPr>
            <a:xfrm>
              <a:off x="611579" y="7081417"/>
              <a:ext cx="0" cy="402095"/>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E65D79F-B800-4EF9-A266-6913A8578E4C}"/>
              </a:ext>
            </a:extLst>
          </p:cNvPr>
          <p:cNvGrpSpPr/>
          <p:nvPr/>
        </p:nvGrpSpPr>
        <p:grpSpPr>
          <a:xfrm>
            <a:off x="2582822" y="6272119"/>
            <a:ext cx="1850236" cy="1850236"/>
            <a:chOff x="2582822" y="6272119"/>
            <a:chExt cx="1850236" cy="1850236"/>
          </a:xfrm>
        </p:grpSpPr>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00817D"/>
                </a:solidFill>
              </a:rPr>
              <a:t>Based on work by Pam Hook (</a:t>
            </a:r>
            <a:r>
              <a:rPr lang="en-US" sz="800" spc="50" err="1">
                <a:ln w="9525" cmpd="sng">
                  <a:noFill/>
                  <a:prstDash val="solid"/>
                </a:ln>
                <a:solidFill>
                  <a:srgbClr val="00817D"/>
                </a:solidFill>
              </a:rPr>
              <a:t>HookEd</a:t>
            </a:r>
            <a:r>
              <a:rPr lang="en-US" sz="800" spc="50">
                <a:ln w="9525" cmpd="sng">
                  <a:noFill/>
                  <a:prstDash val="solid"/>
                </a:ln>
                <a:solidFill>
                  <a:srgbClr val="00817D"/>
                </a:solidFill>
              </a:rPr>
              <a:t>) on Solo Taxonomy</a:t>
            </a:r>
          </a:p>
        </p:txBody>
      </p:sp>
      <p:grpSp>
        <p:nvGrpSpPr>
          <p:cNvPr id="86" name="Group 85">
            <a:extLst>
              <a:ext uri="{FF2B5EF4-FFF2-40B4-BE49-F238E27FC236}">
                <a16:creationId xmlns:a16="http://schemas.microsoft.com/office/drawing/2014/main" id="{ABAACD78-868A-403B-890C-53F088B617F1}"/>
              </a:ext>
            </a:extLst>
          </p:cNvPr>
          <p:cNvGrpSpPr/>
          <p:nvPr/>
        </p:nvGrpSpPr>
        <p:grpSpPr>
          <a:xfrm>
            <a:off x="4331694" y="3335803"/>
            <a:ext cx="1927118" cy="1490490"/>
            <a:chOff x="7575611" y="3582454"/>
            <a:chExt cx="1026247" cy="793729"/>
          </a:xfrm>
        </p:grpSpPr>
        <p:pic>
          <p:nvPicPr>
            <p:cNvPr id="87" name="Graphic 86" descr="Earth globe: Africa and Europe with solid fill">
              <a:extLst>
                <a:ext uri="{FF2B5EF4-FFF2-40B4-BE49-F238E27FC236}">
                  <a16:creationId xmlns:a16="http://schemas.microsoft.com/office/drawing/2014/main" id="{3236A444-EDA2-4A85-9844-501227FEEA4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575611" y="3582454"/>
              <a:ext cx="793729" cy="793729"/>
            </a:xfrm>
            <a:prstGeom prst="rect">
              <a:avLst/>
            </a:prstGeom>
          </p:spPr>
        </p:pic>
        <p:pic>
          <p:nvPicPr>
            <p:cNvPr id="88" name="Graphic 87" descr="Paint brush with solid fill">
              <a:extLst>
                <a:ext uri="{FF2B5EF4-FFF2-40B4-BE49-F238E27FC236}">
                  <a16:creationId xmlns:a16="http://schemas.microsoft.com/office/drawing/2014/main" id="{80BB461D-5B71-4D80-B5CA-94FCEE4AD61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rot="3610661" flipH="1">
              <a:off x="8110318" y="3760051"/>
              <a:ext cx="491539" cy="491540"/>
            </a:xfrm>
            <a:prstGeom prst="rect">
              <a:avLst/>
            </a:prstGeom>
          </p:spPr>
        </p:pic>
      </p:grpSp>
      <p:grpSp>
        <p:nvGrpSpPr>
          <p:cNvPr id="89" name="Group 88">
            <a:extLst>
              <a:ext uri="{FF2B5EF4-FFF2-40B4-BE49-F238E27FC236}">
                <a16:creationId xmlns:a16="http://schemas.microsoft.com/office/drawing/2014/main" id="{08465679-DE35-474A-9D71-F8DF5519E4D0}"/>
              </a:ext>
            </a:extLst>
          </p:cNvPr>
          <p:cNvGrpSpPr/>
          <p:nvPr/>
        </p:nvGrpSpPr>
        <p:grpSpPr>
          <a:xfrm>
            <a:off x="4542441" y="1227918"/>
            <a:ext cx="1361696" cy="1361696"/>
            <a:chOff x="7363770" y="3328313"/>
            <a:chExt cx="2197381" cy="2197381"/>
          </a:xfrm>
        </p:grpSpPr>
        <p:pic>
          <p:nvPicPr>
            <p:cNvPr id="91" name="Graphic 90" descr="Atom with solid fill">
              <a:extLst>
                <a:ext uri="{FF2B5EF4-FFF2-40B4-BE49-F238E27FC236}">
                  <a16:creationId xmlns:a16="http://schemas.microsoft.com/office/drawing/2014/main" id="{A0B7D1A6-CF58-4755-AE39-2FCB5EC0B78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363770" y="3328313"/>
              <a:ext cx="2197381" cy="2197381"/>
            </a:xfrm>
            <a:prstGeom prst="rect">
              <a:avLst/>
            </a:prstGeom>
          </p:spPr>
        </p:pic>
        <p:grpSp>
          <p:nvGrpSpPr>
            <p:cNvPr id="92" name="Group 91">
              <a:extLst>
                <a:ext uri="{FF2B5EF4-FFF2-40B4-BE49-F238E27FC236}">
                  <a16:creationId xmlns:a16="http://schemas.microsoft.com/office/drawing/2014/main" id="{272FE743-D609-4E80-8F19-8336773FE29E}"/>
                </a:ext>
              </a:extLst>
            </p:cNvPr>
            <p:cNvGrpSpPr/>
            <p:nvPr/>
          </p:nvGrpSpPr>
          <p:grpSpPr>
            <a:xfrm>
              <a:off x="7933266" y="3903150"/>
              <a:ext cx="1058371" cy="1058371"/>
              <a:chOff x="7318917" y="5643925"/>
              <a:chExt cx="1103452" cy="1103452"/>
            </a:xfrm>
          </p:grpSpPr>
          <p:sp>
            <p:nvSpPr>
              <p:cNvPr id="99" name="Oval 98">
                <a:extLst>
                  <a:ext uri="{FF2B5EF4-FFF2-40B4-BE49-F238E27FC236}">
                    <a16:creationId xmlns:a16="http://schemas.microsoft.com/office/drawing/2014/main" id="{0F2B2283-ABC2-46F7-93DF-F42329DDD248}"/>
                  </a:ext>
                </a:extLst>
              </p:cNvPr>
              <p:cNvSpPr/>
              <p:nvPr/>
            </p:nvSpPr>
            <p:spPr>
              <a:xfrm>
                <a:off x="7460879" y="5802249"/>
                <a:ext cx="791505" cy="79150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0" name="Graphic 99" descr="Earth globe: Africa and Europe with solid fill">
                <a:extLst>
                  <a:ext uri="{FF2B5EF4-FFF2-40B4-BE49-F238E27FC236}">
                    <a16:creationId xmlns:a16="http://schemas.microsoft.com/office/drawing/2014/main" id="{2A06179D-0B14-44AE-BFCE-3D712081F0B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318917" y="5643925"/>
                <a:ext cx="1103452" cy="1103452"/>
              </a:xfrm>
              <a:prstGeom prst="rect">
                <a:avLst/>
              </a:prstGeom>
            </p:spPr>
          </p:pic>
        </p:grpSp>
      </p:grpSp>
      <p:grpSp>
        <p:nvGrpSpPr>
          <p:cNvPr id="104" name="Group 103">
            <a:extLst>
              <a:ext uri="{FF2B5EF4-FFF2-40B4-BE49-F238E27FC236}">
                <a16:creationId xmlns:a16="http://schemas.microsoft.com/office/drawing/2014/main" id="{BC6B6E1B-7112-419A-BA2F-DE03029169C7}"/>
              </a:ext>
            </a:extLst>
          </p:cNvPr>
          <p:cNvGrpSpPr/>
          <p:nvPr/>
        </p:nvGrpSpPr>
        <p:grpSpPr>
          <a:xfrm>
            <a:off x="2653054" y="4352590"/>
            <a:ext cx="1661854" cy="1035237"/>
            <a:chOff x="7108160" y="5475638"/>
            <a:chExt cx="2176803" cy="1356019"/>
          </a:xfrm>
        </p:grpSpPr>
        <p:pic>
          <p:nvPicPr>
            <p:cNvPr id="106" name="Graphic 105" descr="Gorilla with solid fill">
              <a:extLst>
                <a:ext uri="{FF2B5EF4-FFF2-40B4-BE49-F238E27FC236}">
                  <a16:creationId xmlns:a16="http://schemas.microsoft.com/office/drawing/2014/main" id="{27EF55BC-B850-420E-A663-3F67E6971E5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108160" y="6001183"/>
              <a:ext cx="746547" cy="746547"/>
            </a:xfrm>
            <a:prstGeom prst="rect">
              <a:avLst/>
            </a:prstGeom>
          </p:spPr>
        </p:pic>
        <p:pic>
          <p:nvPicPr>
            <p:cNvPr id="109" name="Graphic 108" descr="Crawl with solid fill">
              <a:extLst>
                <a:ext uri="{FF2B5EF4-FFF2-40B4-BE49-F238E27FC236}">
                  <a16:creationId xmlns:a16="http://schemas.microsoft.com/office/drawing/2014/main" id="{7B7C6B63-B2D8-469D-938D-E06A2BBED49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684549" y="5917257"/>
              <a:ext cx="914400" cy="914400"/>
            </a:xfrm>
            <a:prstGeom prst="rect">
              <a:avLst/>
            </a:prstGeom>
          </p:spPr>
        </p:pic>
        <p:pic>
          <p:nvPicPr>
            <p:cNvPr id="111" name="Graphic 110" descr="Walk with solid fill">
              <a:extLst>
                <a:ext uri="{FF2B5EF4-FFF2-40B4-BE49-F238E27FC236}">
                  <a16:creationId xmlns:a16="http://schemas.microsoft.com/office/drawing/2014/main" id="{D20E7DDD-21F5-4239-8492-EDDAEFC6560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8370563" y="5770085"/>
              <a:ext cx="914400" cy="914400"/>
            </a:xfrm>
            <a:prstGeom prst="rect">
              <a:avLst/>
            </a:prstGeom>
          </p:spPr>
        </p:pic>
        <p:pic>
          <p:nvPicPr>
            <p:cNvPr id="119" name="Graphic 118" descr="Arrow: Slight curve with solid fill">
              <a:extLst>
                <a:ext uri="{FF2B5EF4-FFF2-40B4-BE49-F238E27FC236}">
                  <a16:creationId xmlns:a16="http://schemas.microsoft.com/office/drawing/2014/main" id="{722FE54E-F13A-4F9C-B460-AFED55B891CE}"/>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rot="20579804">
              <a:off x="7655435" y="5475638"/>
              <a:ext cx="914400" cy="914400"/>
            </a:xfrm>
            <a:prstGeom prst="rect">
              <a:avLst/>
            </a:prstGeom>
          </p:spPr>
        </p:pic>
      </p:grpSp>
      <p:sp>
        <p:nvSpPr>
          <p:cNvPr id="122" name="TextBox 121">
            <a:extLst>
              <a:ext uri="{FF2B5EF4-FFF2-40B4-BE49-F238E27FC236}">
                <a16:creationId xmlns:a16="http://schemas.microsoft.com/office/drawing/2014/main" id="{2D7ACA5E-EE0A-4AF5-AEE6-0BED8267F127}"/>
              </a:ext>
            </a:extLst>
          </p:cNvPr>
          <p:cNvSpPr txBox="1"/>
          <p:nvPr/>
        </p:nvSpPr>
        <p:spPr>
          <a:xfrm>
            <a:off x="2645030" y="5269062"/>
            <a:ext cx="1685769" cy="369332"/>
          </a:xfrm>
          <a:prstGeom prst="rect">
            <a:avLst/>
          </a:prstGeom>
          <a:noFill/>
        </p:spPr>
        <p:txBody>
          <a:bodyPr wrap="square">
            <a:spAutoFit/>
          </a:bodyPr>
          <a:lstStyle/>
          <a:p>
            <a:pPr algn="ctr"/>
            <a:r>
              <a:rPr lang="en-US" sz="1800">
                <a:solidFill>
                  <a:srgbClr val="00817D"/>
                </a:solidFill>
              </a:rPr>
              <a:t>Evolution</a:t>
            </a:r>
            <a:endParaRPr lang="en-GB" sz="1800">
              <a:solidFill>
                <a:srgbClr val="00817D"/>
              </a:solidFill>
            </a:endParaRPr>
          </a:p>
        </p:txBody>
      </p:sp>
      <p:sp>
        <p:nvSpPr>
          <p:cNvPr id="123" name="TextBox 122">
            <a:extLst>
              <a:ext uri="{FF2B5EF4-FFF2-40B4-BE49-F238E27FC236}">
                <a16:creationId xmlns:a16="http://schemas.microsoft.com/office/drawing/2014/main" id="{08D19AC1-EAD0-4BBF-ABEB-64AF8387A983}"/>
              </a:ext>
            </a:extLst>
          </p:cNvPr>
          <p:cNvSpPr txBox="1"/>
          <p:nvPr/>
        </p:nvSpPr>
        <p:spPr>
          <a:xfrm>
            <a:off x="4383235" y="2437249"/>
            <a:ext cx="1680108" cy="369332"/>
          </a:xfrm>
          <a:prstGeom prst="rect">
            <a:avLst/>
          </a:prstGeom>
          <a:noFill/>
        </p:spPr>
        <p:txBody>
          <a:bodyPr wrap="square">
            <a:spAutoFit/>
          </a:bodyPr>
          <a:lstStyle/>
          <a:p>
            <a:pPr algn="ctr"/>
            <a:r>
              <a:rPr lang="en-US" sz="1800">
                <a:solidFill>
                  <a:srgbClr val="00817D"/>
                </a:solidFill>
              </a:rPr>
              <a:t>Cosmology</a:t>
            </a:r>
            <a:endParaRPr lang="en-GB" sz="1800">
              <a:solidFill>
                <a:srgbClr val="00817D"/>
              </a:solidFill>
            </a:endParaRPr>
          </a:p>
        </p:txBody>
      </p:sp>
      <p:pic>
        <p:nvPicPr>
          <p:cNvPr id="129" name="Graphic 128" descr="Atom with solid fill">
            <a:extLst>
              <a:ext uri="{FF2B5EF4-FFF2-40B4-BE49-F238E27FC236}">
                <a16:creationId xmlns:a16="http://schemas.microsoft.com/office/drawing/2014/main" id="{6B218CF1-1D76-4C3B-B4F3-EADE2D5DEEF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28617" y="7078061"/>
            <a:ext cx="1361696" cy="1361696"/>
          </a:xfrm>
          <a:prstGeom prst="rect">
            <a:avLst/>
          </a:prstGeom>
        </p:spPr>
      </p:pic>
      <p:sp>
        <p:nvSpPr>
          <p:cNvPr id="134" name="TextBox 133">
            <a:extLst>
              <a:ext uri="{FF2B5EF4-FFF2-40B4-BE49-F238E27FC236}">
                <a16:creationId xmlns:a16="http://schemas.microsoft.com/office/drawing/2014/main" id="{20A0B1F5-A7EB-4746-B2BD-D7688C62BBD3}"/>
              </a:ext>
            </a:extLst>
          </p:cNvPr>
          <p:cNvSpPr txBox="1"/>
          <p:nvPr/>
        </p:nvSpPr>
        <p:spPr>
          <a:xfrm>
            <a:off x="604407" y="8367180"/>
            <a:ext cx="2243028" cy="369332"/>
          </a:xfrm>
          <a:prstGeom prst="rect">
            <a:avLst/>
          </a:prstGeom>
          <a:noFill/>
        </p:spPr>
        <p:txBody>
          <a:bodyPr wrap="square">
            <a:spAutoFit/>
          </a:bodyPr>
          <a:lstStyle/>
          <a:p>
            <a:pPr algn="ctr"/>
            <a:r>
              <a:rPr lang="en-US" sz="1800">
                <a:solidFill>
                  <a:srgbClr val="00817D"/>
                </a:solidFill>
              </a:rPr>
              <a:t>Science</a:t>
            </a:r>
            <a:endParaRPr lang="en-GB" sz="1800">
              <a:solidFill>
                <a:srgbClr val="00817D"/>
              </a:solidFill>
            </a:endParaRPr>
          </a:p>
        </p:txBody>
      </p:sp>
    </p:spTree>
    <p:extLst>
      <p:ext uri="{BB962C8B-B14F-4D97-AF65-F5344CB8AC3E}">
        <p14:creationId xmlns:p14="http://schemas.microsoft.com/office/powerpoint/2010/main" val="2408377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282">
            <a:extLst>
              <a:ext uri="{FF2B5EF4-FFF2-40B4-BE49-F238E27FC236}">
                <a16:creationId xmlns:a16="http://schemas.microsoft.com/office/drawing/2014/main" id="{807F5F17-71CA-493A-8CFC-F945A306DB1B}"/>
              </a:ext>
            </a:extLst>
          </p:cNvPr>
          <p:cNvSpPr/>
          <p:nvPr/>
        </p:nvSpPr>
        <p:spPr>
          <a:xfrm>
            <a:off x="4869324" y="538042"/>
            <a:ext cx="1889559" cy="1574304"/>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1" name="Graphic 160" descr="User with solid fill">
            <a:extLst>
              <a:ext uri="{FF2B5EF4-FFF2-40B4-BE49-F238E27FC236}">
                <a16:creationId xmlns:a16="http://schemas.microsoft.com/office/drawing/2014/main" id="{039238EF-A656-430E-98C0-9426083427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13134" y="1331149"/>
            <a:ext cx="914400" cy="914400"/>
          </a:xfrm>
          <a:prstGeom prst="rect">
            <a:avLst/>
          </a:prstGeom>
        </p:spPr>
      </p:pic>
      <p:sp>
        <p:nvSpPr>
          <p:cNvPr id="320" name="Rectangle 319">
            <a:extLst>
              <a:ext uri="{FF2B5EF4-FFF2-40B4-BE49-F238E27FC236}">
                <a16:creationId xmlns:a16="http://schemas.microsoft.com/office/drawing/2014/main" id="{2523B5A8-8D26-4CEB-A245-E352EEB6713D}"/>
              </a:ext>
            </a:extLst>
          </p:cNvPr>
          <p:cNvSpPr/>
          <p:nvPr/>
        </p:nvSpPr>
        <p:spPr>
          <a:xfrm>
            <a:off x="4876242" y="7383742"/>
            <a:ext cx="1889559" cy="1574304"/>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4" name="Rectangle 203">
            <a:extLst>
              <a:ext uri="{FF2B5EF4-FFF2-40B4-BE49-F238E27FC236}">
                <a16:creationId xmlns:a16="http://schemas.microsoft.com/office/drawing/2014/main" id="{CD001491-8F03-465E-B0C4-332B27C2093B}"/>
              </a:ext>
            </a:extLst>
          </p:cNvPr>
          <p:cNvSpPr/>
          <p:nvPr/>
        </p:nvSpPr>
        <p:spPr>
          <a:xfrm>
            <a:off x="4884793" y="5664664"/>
            <a:ext cx="1889559" cy="1574304"/>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1" name="Rectangle 280">
            <a:extLst>
              <a:ext uri="{FF2B5EF4-FFF2-40B4-BE49-F238E27FC236}">
                <a16:creationId xmlns:a16="http://schemas.microsoft.com/office/drawing/2014/main" id="{9F331403-B4B5-4EF8-9440-B8EA70173BB6}"/>
              </a:ext>
            </a:extLst>
          </p:cNvPr>
          <p:cNvSpPr/>
          <p:nvPr/>
        </p:nvSpPr>
        <p:spPr>
          <a:xfrm>
            <a:off x="4887585" y="3955745"/>
            <a:ext cx="1889559" cy="1574304"/>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2" name="Rectangle 281">
            <a:extLst>
              <a:ext uri="{FF2B5EF4-FFF2-40B4-BE49-F238E27FC236}">
                <a16:creationId xmlns:a16="http://schemas.microsoft.com/office/drawing/2014/main" id="{C3A92E2B-5196-4E38-BE48-7A8CCDE071C9}"/>
              </a:ext>
            </a:extLst>
          </p:cNvPr>
          <p:cNvSpPr/>
          <p:nvPr/>
        </p:nvSpPr>
        <p:spPr>
          <a:xfrm>
            <a:off x="4876926" y="2246825"/>
            <a:ext cx="1889559" cy="1574304"/>
          </a:xfrm>
          <a:prstGeom prst="rect">
            <a:avLst/>
          </a:prstGeom>
          <a:solidFill>
            <a:srgbClr val="FFE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1"/>
            <a:ext cx="9906001" cy="631018"/>
          </a:xfrm>
        </p:spPr>
        <p:txBody>
          <a:bodyPr>
            <a:noAutofit/>
          </a:bodyPr>
          <a:lstStyle/>
          <a:p>
            <a:r>
              <a:rPr lang="en-US" sz="2800" dirty="0"/>
              <a:t>Year 1: What is the good news that Jesus brings?</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6" name="Picture 15" descr="A close up of a sign&#10;&#10;Description automatically generated">
            <a:extLst>
              <a:ext uri="{FF2B5EF4-FFF2-40B4-BE49-F238E27FC236}">
                <a16:creationId xmlns:a16="http://schemas.microsoft.com/office/drawing/2014/main" id="{8ACB476A-B3AD-429E-991F-A746B1C3B5DB}"/>
              </a:ext>
            </a:extLst>
          </p:cNvPr>
          <p:cNvPicPr>
            <a:picLocks noChangeAspect="1"/>
          </p:cNvPicPr>
          <p:nvPr/>
        </p:nvPicPr>
        <p:blipFill>
          <a:blip r:embed="rId5">
            <a:duotone>
              <a:prstClr val="black"/>
              <a:srgbClr val="FFEB2C">
                <a:tint val="45000"/>
                <a:satMod val="400000"/>
              </a:srgb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EB2C"/>
          </a:solidFill>
          <a:ln>
            <a:solidFill>
              <a:srgbClr val="FFEB2C"/>
            </a:solidFill>
          </a:ln>
        </p:spPr>
        <p:txBody>
          <a:bodyPr wrap="square">
            <a:spAutoFit/>
          </a:bodyPr>
          <a:lstStyle/>
          <a:p>
            <a:pPr algn="ctr"/>
            <a:r>
              <a:rPr lang="en-US" sz="1800" b="1" i="0" u="none" strike="noStrike" noProof="0"/>
              <a:t>What is the good news that Jesus brings?</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1309145612"/>
              </p:ext>
            </p:extLst>
          </p:nvPr>
        </p:nvGraphicFramePr>
        <p:xfrm>
          <a:off x="518855" y="3907239"/>
          <a:ext cx="4333050" cy="5719524"/>
        </p:xfrm>
        <a:graphic>
          <a:graphicData uri="http://schemas.openxmlformats.org/drawingml/2006/table">
            <a:tbl>
              <a:tblPr firstRow="1" bandRow="1">
                <a:tableStyleId>{5C22544A-7EE6-4342-B048-85BDC9FD1C3A}</a:tableStyleId>
              </a:tblPr>
              <a:tblGrid>
                <a:gridCol w="1265675">
                  <a:extLst>
                    <a:ext uri="{9D8B030D-6E8A-4147-A177-3AD203B41FA5}">
                      <a16:colId xmlns:a16="http://schemas.microsoft.com/office/drawing/2014/main" val="1987430199"/>
                    </a:ext>
                  </a:extLst>
                </a:gridCol>
                <a:gridCol w="3067375">
                  <a:extLst>
                    <a:ext uri="{9D8B030D-6E8A-4147-A177-3AD203B41FA5}">
                      <a16:colId xmlns:a16="http://schemas.microsoft.com/office/drawing/2014/main" val="895931594"/>
                    </a:ext>
                  </a:extLst>
                </a:gridCol>
              </a:tblGrid>
              <a:tr h="579120">
                <a:tc>
                  <a:txBody>
                    <a:bodyPr/>
                    <a:lstStyle/>
                    <a:p>
                      <a:r>
                        <a:rPr lang="en-US" sz="1600" b="1" dirty="0">
                          <a:solidFill>
                            <a:sysClr val="windowText" lastClr="000000"/>
                          </a:solidFill>
                        </a:rPr>
                        <a:t>Christian</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a:solidFill>
                            <a:sysClr val="windowText" lastClr="000000"/>
                          </a:solidFill>
                        </a:rPr>
                        <a:t>a person who believes in Christianity</a:t>
                      </a:r>
                      <a:endParaRPr lang="en-GB" sz="160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444307">
                <a:tc>
                  <a:txBody>
                    <a:bodyPr/>
                    <a:lstStyle/>
                    <a:p>
                      <a:r>
                        <a:rPr lang="en-US" sz="1600" b="1">
                          <a:solidFill>
                            <a:sysClr val="windowText" lastClr="000000"/>
                          </a:solidFill>
                        </a:rPr>
                        <a:t>Jesus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the son of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457200">
                <a:tc>
                  <a:txBody>
                    <a:bodyPr/>
                    <a:lstStyle/>
                    <a:p>
                      <a:r>
                        <a:rPr lang="en-US" sz="1600" b="1" dirty="0">
                          <a:solidFill>
                            <a:sysClr val="windowText" lastClr="000000"/>
                          </a:solidFill>
                        </a:rPr>
                        <a:t>friendship</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People who like and know one another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402771">
                <a:tc>
                  <a:txBody>
                    <a:bodyPr/>
                    <a:lstStyle/>
                    <a:p>
                      <a:r>
                        <a:rPr lang="en-US" sz="1600" b="1">
                          <a:solidFill>
                            <a:sysClr val="windowText" lastClr="000000"/>
                          </a:solidFill>
                        </a:rPr>
                        <a:t>forgiveness</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ysClr val="windowText" lastClr="000000"/>
                          </a:solidFill>
                        </a:rPr>
                        <a:t>choosing to let go of anger or bad feelings towards someone who did something they shouldn’t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446315">
                <a:tc>
                  <a:txBody>
                    <a:bodyPr/>
                    <a:lstStyle/>
                    <a:p>
                      <a:r>
                        <a:rPr lang="en-US" sz="1600" b="1" dirty="0">
                          <a:solidFill>
                            <a:sysClr val="windowText" lastClr="000000"/>
                          </a:solidFill>
                        </a:rPr>
                        <a:t>Peace</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sense of calm, no conflict or quiet.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533400">
                <a:tc>
                  <a:txBody>
                    <a:bodyPr/>
                    <a:lstStyle/>
                    <a:p>
                      <a:r>
                        <a:rPr lang="en-US" sz="1600" b="1" dirty="0">
                          <a:solidFill>
                            <a:sysClr val="windowText" lastClr="000000"/>
                          </a:solidFill>
                        </a:rPr>
                        <a:t>Gospel</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Meaning “Good News”. What the books of Matthew, Mark, Luke and John from the Bible are called.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579120">
                <a:tc>
                  <a:txBody>
                    <a:bodyPr/>
                    <a:lstStyle/>
                    <a:p>
                      <a:r>
                        <a:rPr lang="en-US" sz="1600" b="1" dirty="0">
                          <a:solidFill>
                            <a:sysClr val="windowText" lastClr="000000"/>
                          </a:solidFill>
                        </a:rPr>
                        <a:t>Charity</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 group of people who helping out others (often by giving money)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r h="455023">
                <a:tc>
                  <a:txBody>
                    <a:bodyPr/>
                    <a:lstStyle/>
                    <a:p>
                      <a:r>
                        <a:rPr lang="en-US" sz="1600" b="1" dirty="0">
                          <a:solidFill>
                            <a:sysClr val="windowText" lastClr="000000"/>
                          </a:solidFill>
                        </a:rPr>
                        <a:t>disciples</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Jesus’ twelve special friends who followed him (sometimes called Apostles)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25011210"/>
                  </a:ext>
                </a:extLst>
              </a:tr>
              <a:tr h="489857">
                <a:tc>
                  <a:txBody>
                    <a:bodyPr/>
                    <a:lstStyle/>
                    <a:p>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sz="160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4042145"/>
                  </a:ext>
                </a:extLst>
              </a:tr>
            </a:tbl>
          </a:graphicData>
        </a:graphic>
      </p:graphicFrame>
      <p:pic>
        <p:nvPicPr>
          <p:cNvPr id="32" name="Graphic 31" descr="Speech with solid fill">
            <a:extLst>
              <a:ext uri="{FF2B5EF4-FFF2-40B4-BE49-F238E27FC236}">
                <a16:creationId xmlns:a16="http://schemas.microsoft.com/office/drawing/2014/main" id="{0105B62F-1B78-49EE-A5F9-ACE746E8F8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53245" y="5435984"/>
            <a:ext cx="2113399" cy="2113399"/>
          </a:xfrm>
          <a:prstGeom prst="rect">
            <a:avLst/>
          </a:prstGeom>
        </p:spPr>
      </p:pic>
      <p:sp>
        <p:nvSpPr>
          <p:cNvPr id="271" name="TextBox 270">
            <a:extLst>
              <a:ext uri="{FF2B5EF4-FFF2-40B4-BE49-F238E27FC236}">
                <a16:creationId xmlns:a16="http://schemas.microsoft.com/office/drawing/2014/main" id="{AD9733B4-E88E-45A8-AE60-22F0E86A9240}"/>
              </a:ext>
            </a:extLst>
          </p:cNvPr>
          <p:cNvSpPr txBox="1"/>
          <p:nvPr/>
        </p:nvSpPr>
        <p:spPr>
          <a:xfrm>
            <a:off x="153861" y="968722"/>
            <a:ext cx="4535535" cy="2769989"/>
          </a:xfrm>
          <a:prstGeom prst="rect">
            <a:avLst/>
          </a:prstGeom>
          <a:noFill/>
        </p:spPr>
        <p:txBody>
          <a:bodyPr wrap="square">
            <a:spAutoFit/>
          </a:bodyPr>
          <a:lstStyle/>
          <a:p>
            <a:pPr marL="180000" lvl="0" indent="-171450" algn="l">
              <a:lnSpc>
                <a:spcPct val="100000"/>
              </a:lnSpc>
              <a:spcBef>
                <a:spcPts val="0"/>
              </a:spcBef>
              <a:spcAft>
                <a:spcPts val="1200"/>
              </a:spcAft>
              <a:buFont typeface="Arial"/>
              <a:buChar char="•"/>
            </a:pPr>
            <a:r>
              <a:rPr lang="en-US" sz="1600" dirty="0"/>
              <a:t>Christians believe Jesus brings good news for all people.</a:t>
            </a:r>
          </a:p>
          <a:p>
            <a:pPr marL="180000" lvl="0" indent="-171450" algn="l">
              <a:lnSpc>
                <a:spcPct val="100000"/>
              </a:lnSpc>
              <a:spcBef>
                <a:spcPts val="0"/>
              </a:spcBef>
              <a:spcAft>
                <a:spcPts val="1200"/>
              </a:spcAft>
              <a:buFont typeface="Arial"/>
              <a:buChar char="•"/>
            </a:pPr>
            <a:r>
              <a:rPr lang="en-US" sz="1600" dirty="0"/>
              <a:t>For Christians, this good news includes being loved by God, and being forgiven for bad things.</a:t>
            </a:r>
          </a:p>
          <a:p>
            <a:pPr marL="180000" lvl="0" indent="-171450" algn="l">
              <a:lnSpc>
                <a:spcPct val="100000"/>
              </a:lnSpc>
              <a:spcBef>
                <a:spcPts val="0"/>
              </a:spcBef>
              <a:spcAft>
                <a:spcPts val="1200"/>
              </a:spcAft>
              <a:buFont typeface="Arial"/>
              <a:buChar char="•"/>
            </a:pPr>
            <a:r>
              <a:rPr lang="en-US" sz="1600" dirty="0"/>
              <a:t>Christians believe Jesus is a friend to the poor and friendless.</a:t>
            </a:r>
          </a:p>
          <a:p>
            <a:pPr marL="180000" lvl="0" indent="-171450" algn="l">
              <a:lnSpc>
                <a:spcPct val="100000"/>
              </a:lnSpc>
              <a:spcBef>
                <a:spcPts val="0"/>
              </a:spcBef>
              <a:spcAft>
                <a:spcPts val="1200"/>
              </a:spcAft>
              <a:buFont typeface="Arial"/>
              <a:buChar char="•"/>
            </a:pPr>
            <a:r>
              <a:rPr lang="en-US" sz="1600" dirty="0"/>
              <a:t>Christians believe Jesus’ teachings make people think hard about how to live and show them the right way.</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106229" y="363418"/>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dirty="0">
                <a:latin typeface="+mn-lt"/>
              </a:rPr>
              <a:t>Key knowledge:</a:t>
            </a:r>
            <a:endParaRPr lang="en-GB" sz="2800" dirty="0">
              <a:latin typeface="+mn-lt"/>
            </a:endParaRPr>
          </a:p>
        </p:txBody>
      </p:sp>
      <p:pic>
        <p:nvPicPr>
          <p:cNvPr id="154" name="Picture 153" descr="Icon&#10;&#10;Description automatically generated">
            <a:extLst>
              <a:ext uri="{FF2B5EF4-FFF2-40B4-BE49-F238E27FC236}">
                <a16:creationId xmlns:a16="http://schemas.microsoft.com/office/drawing/2014/main" id="{9ECAFA73-3433-4E9B-BE2F-62D115218852}"/>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1966" y="4389760"/>
            <a:ext cx="453737" cy="453737"/>
          </a:xfrm>
          <a:prstGeom prst="rect">
            <a:avLst/>
          </a:prstGeom>
        </p:spPr>
      </p:pic>
      <p:grpSp>
        <p:nvGrpSpPr>
          <p:cNvPr id="237" name="Graphic 141" descr="Man with solid fill">
            <a:extLst>
              <a:ext uri="{FF2B5EF4-FFF2-40B4-BE49-F238E27FC236}">
                <a16:creationId xmlns:a16="http://schemas.microsoft.com/office/drawing/2014/main" id="{F82964F6-8AD4-4F2B-B0D6-FE0231F21C26}"/>
              </a:ext>
            </a:extLst>
          </p:cNvPr>
          <p:cNvGrpSpPr/>
          <p:nvPr/>
        </p:nvGrpSpPr>
        <p:grpSpPr>
          <a:xfrm>
            <a:off x="6068884" y="2746772"/>
            <a:ext cx="522358" cy="1068461"/>
            <a:chOff x="4715812" y="7423682"/>
            <a:chExt cx="1206872" cy="2468602"/>
          </a:xfrm>
          <a:solidFill>
            <a:schemeClr val="tx1"/>
          </a:solidFill>
        </p:grpSpPr>
        <p:sp>
          <p:nvSpPr>
            <p:cNvPr id="253" name="Freeform: Shape 252">
              <a:extLst>
                <a:ext uri="{FF2B5EF4-FFF2-40B4-BE49-F238E27FC236}">
                  <a16:creationId xmlns:a16="http://schemas.microsoft.com/office/drawing/2014/main" id="{ADD12C2D-DF0E-499C-BDB7-894528C88129}"/>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254" name="Freeform: Shape 253">
              <a:extLst>
                <a:ext uri="{FF2B5EF4-FFF2-40B4-BE49-F238E27FC236}">
                  <a16:creationId xmlns:a16="http://schemas.microsoft.com/office/drawing/2014/main" id="{50D29DFA-CF55-412B-B74D-EC309B313E0E}"/>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sp>
        <p:nvSpPr>
          <p:cNvPr id="122" name="Freeform: Shape 121" descr="Coins with solid fill">
            <a:extLst>
              <a:ext uri="{FF2B5EF4-FFF2-40B4-BE49-F238E27FC236}">
                <a16:creationId xmlns:a16="http://schemas.microsoft.com/office/drawing/2014/main" id="{8998FEF0-7639-4965-B92E-5C9D334F1A34}"/>
              </a:ext>
            </a:extLst>
          </p:cNvPr>
          <p:cNvSpPr/>
          <p:nvPr/>
        </p:nvSpPr>
        <p:spPr>
          <a:xfrm rot="378834">
            <a:off x="32700" y="7619988"/>
            <a:ext cx="537601" cy="466222"/>
          </a:xfrm>
          <a:custGeom>
            <a:avLst/>
            <a:gdLst>
              <a:gd name="connsiteX0" fmla="*/ 1269600 w 2085447"/>
              <a:gd name="connsiteY0" fmla="*/ 1434761 h 1808554"/>
              <a:gd name="connsiteX1" fmla="*/ 1269600 w 2085447"/>
              <a:gd name="connsiteY1" fmla="*/ 1470956 h 1808554"/>
              <a:gd name="connsiteX2" fmla="*/ 1231500 w 2085447"/>
              <a:gd name="connsiteY2" fmla="*/ 1477624 h 1808554"/>
              <a:gd name="connsiteX3" fmla="*/ 1231500 w 2085447"/>
              <a:gd name="connsiteY3" fmla="*/ 1440476 h 1808554"/>
              <a:gd name="connsiteX4" fmla="*/ 1269600 w 2085447"/>
              <a:gd name="connsiteY4" fmla="*/ 1434761 h 1808554"/>
              <a:gd name="connsiteX5" fmla="*/ 1155300 w 2085447"/>
              <a:gd name="connsiteY5" fmla="*/ 1446191 h 1808554"/>
              <a:gd name="connsiteX6" fmla="*/ 1193400 w 2085447"/>
              <a:gd name="connsiteY6" fmla="*/ 1444286 h 1808554"/>
              <a:gd name="connsiteX7" fmla="*/ 1193400 w 2085447"/>
              <a:gd name="connsiteY7" fmla="*/ 1482386 h 1808554"/>
              <a:gd name="connsiteX8" fmla="*/ 1155300 w 2085447"/>
              <a:gd name="connsiteY8" fmla="*/ 1484291 h 1808554"/>
              <a:gd name="connsiteX9" fmla="*/ 1401997 w 2085447"/>
              <a:gd name="connsiteY9" fmla="*/ 1411319 h 1808554"/>
              <a:gd name="connsiteX10" fmla="*/ 1401997 w 2085447"/>
              <a:gd name="connsiteY10" fmla="*/ 1421283 h 1808554"/>
              <a:gd name="connsiteX11" fmla="*/ 1372834 w 2085447"/>
              <a:gd name="connsiteY11" fmla="*/ 1438334 h 1808554"/>
              <a:gd name="connsiteX12" fmla="*/ 1079100 w 2085447"/>
              <a:gd name="connsiteY12" fmla="*/ 1446191 h 1808554"/>
              <a:gd name="connsiteX13" fmla="*/ 1098150 w 2085447"/>
              <a:gd name="connsiteY13" fmla="*/ 1446191 h 1808554"/>
              <a:gd name="connsiteX14" fmla="*/ 1117200 w 2085447"/>
              <a:gd name="connsiteY14" fmla="*/ 1446191 h 1808554"/>
              <a:gd name="connsiteX15" fmla="*/ 1117200 w 2085447"/>
              <a:gd name="connsiteY15" fmla="*/ 1484291 h 1808554"/>
              <a:gd name="connsiteX16" fmla="*/ 1079100 w 2085447"/>
              <a:gd name="connsiteY16" fmla="*/ 1482386 h 1808554"/>
              <a:gd name="connsiteX17" fmla="*/ 1345800 w 2085447"/>
              <a:gd name="connsiteY17" fmla="*/ 1409996 h 1808554"/>
              <a:gd name="connsiteX18" fmla="*/ 1345800 w 2085447"/>
              <a:gd name="connsiteY18" fmla="*/ 1427141 h 1808554"/>
              <a:gd name="connsiteX19" fmla="*/ 1307700 w 2085447"/>
              <a:gd name="connsiteY19" fmla="*/ 1459526 h 1808554"/>
              <a:gd name="connsiteX20" fmla="*/ 1307700 w 2085447"/>
              <a:gd name="connsiteY20" fmla="*/ 1425236 h 1808554"/>
              <a:gd name="connsiteX21" fmla="*/ 1345800 w 2085447"/>
              <a:gd name="connsiteY21" fmla="*/ 1409996 h 1808554"/>
              <a:gd name="connsiteX22" fmla="*/ 1002900 w 2085447"/>
              <a:gd name="connsiteY22" fmla="*/ 1440476 h 1808554"/>
              <a:gd name="connsiteX23" fmla="*/ 1041000 w 2085447"/>
              <a:gd name="connsiteY23" fmla="*/ 1444286 h 1808554"/>
              <a:gd name="connsiteX24" fmla="*/ 1041000 w 2085447"/>
              <a:gd name="connsiteY24" fmla="*/ 1477624 h 1808554"/>
              <a:gd name="connsiteX25" fmla="*/ 1002900 w 2085447"/>
              <a:gd name="connsiteY25" fmla="*/ 1470956 h 1808554"/>
              <a:gd name="connsiteX26" fmla="*/ 926700 w 2085447"/>
              <a:gd name="connsiteY26" fmla="*/ 1425236 h 1808554"/>
              <a:gd name="connsiteX27" fmla="*/ 927652 w 2085447"/>
              <a:gd name="connsiteY27" fmla="*/ 1425236 h 1808554"/>
              <a:gd name="connsiteX28" fmla="*/ 935272 w 2085447"/>
              <a:gd name="connsiteY28" fmla="*/ 1427141 h 1808554"/>
              <a:gd name="connsiteX29" fmla="*/ 964800 w 2085447"/>
              <a:gd name="connsiteY29" fmla="*/ 1433809 h 1808554"/>
              <a:gd name="connsiteX30" fmla="*/ 964800 w 2085447"/>
              <a:gd name="connsiteY30" fmla="*/ 1459526 h 1808554"/>
              <a:gd name="connsiteX31" fmla="*/ 926700 w 2085447"/>
              <a:gd name="connsiteY31" fmla="*/ 1427141 h 1808554"/>
              <a:gd name="connsiteX32" fmla="*/ 1231500 w 2085447"/>
              <a:gd name="connsiteY32" fmla="*/ 1339511 h 1808554"/>
              <a:gd name="connsiteX33" fmla="*/ 1231500 w 2085447"/>
              <a:gd name="connsiteY33" fmla="*/ 1375706 h 1808554"/>
              <a:gd name="connsiteX34" fmla="*/ 1193400 w 2085447"/>
              <a:gd name="connsiteY34" fmla="*/ 1382374 h 1808554"/>
              <a:gd name="connsiteX35" fmla="*/ 1193400 w 2085447"/>
              <a:gd name="connsiteY35" fmla="*/ 1345226 h 1808554"/>
              <a:gd name="connsiteX36" fmla="*/ 1231500 w 2085447"/>
              <a:gd name="connsiteY36" fmla="*/ 1339511 h 1808554"/>
              <a:gd name="connsiteX37" fmla="*/ 1117200 w 2085447"/>
              <a:gd name="connsiteY37" fmla="*/ 1350941 h 1808554"/>
              <a:gd name="connsiteX38" fmla="*/ 1155300 w 2085447"/>
              <a:gd name="connsiteY38" fmla="*/ 1349036 h 1808554"/>
              <a:gd name="connsiteX39" fmla="*/ 1155300 w 2085447"/>
              <a:gd name="connsiteY39" fmla="*/ 1387136 h 1808554"/>
              <a:gd name="connsiteX40" fmla="*/ 1117200 w 2085447"/>
              <a:gd name="connsiteY40" fmla="*/ 1389041 h 1808554"/>
              <a:gd name="connsiteX41" fmla="*/ 1041000 w 2085447"/>
              <a:gd name="connsiteY41" fmla="*/ 1349036 h 1808554"/>
              <a:gd name="connsiteX42" fmla="*/ 1079100 w 2085447"/>
              <a:gd name="connsiteY42" fmla="*/ 1350941 h 1808554"/>
              <a:gd name="connsiteX43" fmla="*/ 1079100 w 2085447"/>
              <a:gd name="connsiteY43" fmla="*/ 1389041 h 1808554"/>
              <a:gd name="connsiteX44" fmla="*/ 1041000 w 2085447"/>
              <a:gd name="connsiteY44" fmla="*/ 1387136 h 1808554"/>
              <a:gd name="connsiteX45" fmla="*/ 1307700 w 2085447"/>
              <a:gd name="connsiteY45" fmla="*/ 1314746 h 1808554"/>
              <a:gd name="connsiteX46" fmla="*/ 1307700 w 2085447"/>
              <a:gd name="connsiteY46" fmla="*/ 1331891 h 1808554"/>
              <a:gd name="connsiteX47" fmla="*/ 1269600 w 2085447"/>
              <a:gd name="connsiteY47" fmla="*/ 1364276 h 1808554"/>
              <a:gd name="connsiteX48" fmla="*/ 1269600 w 2085447"/>
              <a:gd name="connsiteY48" fmla="*/ 1329986 h 1808554"/>
              <a:gd name="connsiteX49" fmla="*/ 1307700 w 2085447"/>
              <a:gd name="connsiteY49" fmla="*/ 1314746 h 1808554"/>
              <a:gd name="connsiteX50" fmla="*/ 964800 w 2085447"/>
              <a:gd name="connsiteY50" fmla="*/ 1338559 h 1808554"/>
              <a:gd name="connsiteX51" fmla="*/ 1002900 w 2085447"/>
              <a:gd name="connsiteY51" fmla="*/ 1344274 h 1808554"/>
              <a:gd name="connsiteX52" fmla="*/ 1002900 w 2085447"/>
              <a:gd name="connsiteY52" fmla="*/ 1382374 h 1808554"/>
              <a:gd name="connsiteX53" fmla="*/ 964800 w 2085447"/>
              <a:gd name="connsiteY53" fmla="*/ 1375706 h 1808554"/>
              <a:gd name="connsiteX54" fmla="*/ 812400 w 2085447"/>
              <a:gd name="connsiteY54" fmla="*/ 1329986 h 1808554"/>
              <a:gd name="connsiteX55" fmla="*/ 831450 w 2085447"/>
              <a:gd name="connsiteY55" fmla="*/ 1330939 h 1808554"/>
              <a:gd name="connsiteX56" fmla="*/ 831450 w 2085447"/>
              <a:gd name="connsiteY56" fmla="*/ 1331891 h 1808554"/>
              <a:gd name="connsiteX57" fmla="*/ 840975 w 2085447"/>
              <a:gd name="connsiteY57" fmla="*/ 1369039 h 1808554"/>
              <a:gd name="connsiteX58" fmla="*/ 812400 w 2085447"/>
              <a:gd name="connsiteY58" fmla="*/ 1367133 h 1808554"/>
              <a:gd name="connsiteX59" fmla="*/ 888600 w 2085447"/>
              <a:gd name="connsiteY59" fmla="*/ 1314746 h 1808554"/>
              <a:gd name="connsiteX60" fmla="*/ 926700 w 2085447"/>
              <a:gd name="connsiteY60" fmla="*/ 1329034 h 1808554"/>
              <a:gd name="connsiteX61" fmla="*/ 926700 w 2085447"/>
              <a:gd name="connsiteY61" fmla="*/ 1364276 h 1808554"/>
              <a:gd name="connsiteX62" fmla="*/ 888600 w 2085447"/>
              <a:gd name="connsiteY62" fmla="*/ 1331891 h 1808554"/>
              <a:gd name="connsiteX63" fmla="*/ 736200 w 2085447"/>
              <a:gd name="connsiteY63" fmla="*/ 1319509 h 1808554"/>
              <a:gd name="connsiteX64" fmla="*/ 774300 w 2085447"/>
              <a:gd name="connsiteY64" fmla="*/ 1325224 h 1808554"/>
              <a:gd name="connsiteX65" fmla="*/ 774300 w 2085447"/>
              <a:gd name="connsiteY65" fmla="*/ 1363324 h 1808554"/>
              <a:gd name="connsiteX66" fmla="*/ 736200 w 2085447"/>
              <a:gd name="connsiteY66" fmla="*/ 1356656 h 1808554"/>
              <a:gd name="connsiteX67" fmla="*/ 660000 w 2085447"/>
              <a:gd name="connsiteY67" fmla="*/ 1295696 h 1808554"/>
              <a:gd name="connsiteX68" fmla="*/ 698100 w 2085447"/>
              <a:gd name="connsiteY68" fmla="*/ 1309984 h 1808554"/>
              <a:gd name="connsiteX69" fmla="*/ 698100 w 2085447"/>
              <a:gd name="connsiteY69" fmla="*/ 1345226 h 1808554"/>
              <a:gd name="connsiteX70" fmla="*/ 660000 w 2085447"/>
              <a:gd name="connsiteY70" fmla="*/ 1312841 h 1808554"/>
              <a:gd name="connsiteX71" fmla="*/ 774300 w 2085447"/>
              <a:gd name="connsiteY71" fmla="*/ 1215686 h 1808554"/>
              <a:gd name="connsiteX72" fmla="*/ 812400 w 2085447"/>
              <a:gd name="connsiteY72" fmla="*/ 1221401 h 1808554"/>
              <a:gd name="connsiteX73" fmla="*/ 812400 w 2085447"/>
              <a:gd name="connsiteY73" fmla="*/ 1259501 h 1808554"/>
              <a:gd name="connsiteX74" fmla="*/ 774300 w 2085447"/>
              <a:gd name="connsiteY74" fmla="*/ 1252834 h 1808554"/>
              <a:gd name="connsiteX75" fmla="*/ 1016384 w 2085447"/>
              <a:gd name="connsiteY75" fmla="*/ 1184001 h 1808554"/>
              <a:gd name="connsiteX76" fmla="*/ 1098150 w 2085447"/>
              <a:gd name="connsiteY76" fmla="*/ 1179491 h 1808554"/>
              <a:gd name="connsiteX77" fmla="*/ 1307700 w 2085447"/>
              <a:gd name="connsiteY77" fmla="*/ 1236641 h 1808554"/>
              <a:gd name="connsiteX78" fmla="*/ 1098150 w 2085447"/>
              <a:gd name="connsiteY78" fmla="*/ 1293791 h 1808554"/>
              <a:gd name="connsiteX79" fmla="*/ 888600 w 2085447"/>
              <a:gd name="connsiteY79" fmla="*/ 1236641 h 1808554"/>
              <a:gd name="connsiteX80" fmla="*/ 1016384 w 2085447"/>
              <a:gd name="connsiteY80" fmla="*/ 1184001 h 1808554"/>
              <a:gd name="connsiteX81" fmla="*/ 698100 w 2085447"/>
              <a:gd name="connsiteY81" fmla="*/ 1190921 h 1808554"/>
              <a:gd name="connsiteX82" fmla="*/ 736200 w 2085447"/>
              <a:gd name="connsiteY82" fmla="*/ 1205209 h 1808554"/>
              <a:gd name="connsiteX83" fmla="*/ 736200 w 2085447"/>
              <a:gd name="connsiteY83" fmla="*/ 1240451 h 1808554"/>
              <a:gd name="connsiteX84" fmla="*/ 698100 w 2085447"/>
              <a:gd name="connsiteY84" fmla="*/ 1208066 h 1808554"/>
              <a:gd name="connsiteX85" fmla="*/ 1002900 w 2085447"/>
              <a:gd name="connsiteY85" fmla="*/ 1072811 h 1808554"/>
              <a:gd name="connsiteX86" fmla="*/ 1002900 w 2085447"/>
              <a:gd name="connsiteY86" fmla="*/ 1109006 h 1808554"/>
              <a:gd name="connsiteX87" fmla="*/ 964800 w 2085447"/>
              <a:gd name="connsiteY87" fmla="*/ 1115674 h 1808554"/>
              <a:gd name="connsiteX88" fmla="*/ 964800 w 2085447"/>
              <a:gd name="connsiteY88" fmla="*/ 1078526 h 1808554"/>
              <a:gd name="connsiteX89" fmla="*/ 1002900 w 2085447"/>
              <a:gd name="connsiteY89" fmla="*/ 1072811 h 1808554"/>
              <a:gd name="connsiteX90" fmla="*/ 888600 w 2085447"/>
              <a:gd name="connsiteY90" fmla="*/ 1084241 h 1808554"/>
              <a:gd name="connsiteX91" fmla="*/ 926700 w 2085447"/>
              <a:gd name="connsiteY91" fmla="*/ 1082336 h 1808554"/>
              <a:gd name="connsiteX92" fmla="*/ 926700 w 2085447"/>
              <a:gd name="connsiteY92" fmla="*/ 1120436 h 1808554"/>
              <a:gd name="connsiteX93" fmla="*/ 888600 w 2085447"/>
              <a:gd name="connsiteY93" fmla="*/ 1122341 h 1808554"/>
              <a:gd name="connsiteX94" fmla="*/ 812400 w 2085447"/>
              <a:gd name="connsiteY94" fmla="*/ 1082336 h 1808554"/>
              <a:gd name="connsiteX95" fmla="*/ 850500 w 2085447"/>
              <a:gd name="connsiteY95" fmla="*/ 1084241 h 1808554"/>
              <a:gd name="connsiteX96" fmla="*/ 850500 w 2085447"/>
              <a:gd name="connsiteY96" fmla="*/ 1122341 h 1808554"/>
              <a:gd name="connsiteX97" fmla="*/ 812400 w 2085447"/>
              <a:gd name="connsiteY97" fmla="*/ 1120436 h 1808554"/>
              <a:gd name="connsiteX98" fmla="*/ 1079100 w 2085447"/>
              <a:gd name="connsiteY98" fmla="*/ 1048046 h 1808554"/>
              <a:gd name="connsiteX99" fmla="*/ 1079100 w 2085447"/>
              <a:gd name="connsiteY99" fmla="*/ 1065191 h 1808554"/>
              <a:gd name="connsiteX100" fmla="*/ 1041000 w 2085447"/>
              <a:gd name="connsiteY100" fmla="*/ 1097576 h 1808554"/>
              <a:gd name="connsiteX101" fmla="*/ 1041000 w 2085447"/>
              <a:gd name="connsiteY101" fmla="*/ 1063286 h 1808554"/>
              <a:gd name="connsiteX102" fmla="*/ 1079100 w 2085447"/>
              <a:gd name="connsiteY102" fmla="*/ 1048046 h 1808554"/>
              <a:gd name="connsiteX103" fmla="*/ 736200 w 2085447"/>
              <a:gd name="connsiteY103" fmla="*/ 1072811 h 1808554"/>
              <a:gd name="connsiteX104" fmla="*/ 774300 w 2085447"/>
              <a:gd name="connsiteY104" fmla="*/ 1078526 h 1808554"/>
              <a:gd name="connsiteX105" fmla="*/ 774300 w 2085447"/>
              <a:gd name="connsiteY105" fmla="*/ 1116626 h 1808554"/>
              <a:gd name="connsiteX106" fmla="*/ 736200 w 2085447"/>
              <a:gd name="connsiteY106" fmla="*/ 1109959 h 1808554"/>
              <a:gd name="connsiteX107" fmla="*/ 660000 w 2085447"/>
              <a:gd name="connsiteY107" fmla="*/ 1048046 h 1808554"/>
              <a:gd name="connsiteX108" fmla="*/ 698100 w 2085447"/>
              <a:gd name="connsiteY108" fmla="*/ 1062334 h 1808554"/>
              <a:gd name="connsiteX109" fmla="*/ 698100 w 2085447"/>
              <a:gd name="connsiteY109" fmla="*/ 1097576 h 1808554"/>
              <a:gd name="connsiteX110" fmla="*/ 660000 w 2085447"/>
              <a:gd name="connsiteY110" fmla="*/ 1065191 h 1808554"/>
              <a:gd name="connsiteX111" fmla="*/ 125905 w 2085447"/>
              <a:gd name="connsiteY111" fmla="*/ 1065844 h 1808554"/>
              <a:gd name="connsiteX112" fmla="*/ 263341 w 2085447"/>
              <a:gd name="connsiteY112" fmla="*/ 1076661 h 1808554"/>
              <a:gd name="connsiteX113" fmla="*/ 274806 w 2085447"/>
              <a:gd name="connsiteY113" fmla="*/ 1214045 h 1808554"/>
              <a:gd name="connsiteX114" fmla="*/ 137370 w 2085447"/>
              <a:gd name="connsiteY114" fmla="*/ 1203229 h 1808554"/>
              <a:gd name="connsiteX115" fmla="*/ 125905 w 2085447"/>
              <a:gd name="connsiteY115" fmla="*/ 1065844 h 1808554"/>
              <a:gd name="connsiteX116" fmla="*/ 787783 w 2085447"/>
              <a:gd name="connsiteY116" fmla="*/ 917300 h 1808554"/>
              <a:gd name="connsiteX117" fmla="*/ 869550 w 2085447"/>
              <a:gd name="connsiteY117" fmla="*/ 912791 h 1808554"/>
              <a:gd name="connsiteX118" fmla="*/ 1079100 w 2085447"/>
              <a:gd name="connsiteY118" fmla="*/ 969941 h 1808554"/>
              <a:gd name="connsiteX119" fmla="*/ 869550 w 2085447"/>
              <a:gd name="connsiteY119" fmla="*/ 1027091 h 1808554"/>
              <a:gd name="connsiteX120" fmla="*/ 660000 w 2085447"/>
              <a:gd name="connsiteY120" fmla="*/ 969941 h 1808554"/>
              <a:gd name="connsiteX121" fmla="*/ 787783 w 2085447"/>
              <a:gd name="connsiteY121" fmla="*/ 917300 h 1808554"/>
              <a:gd name="connsiteX122" fmla="*/ 198438 w 2085447"/>
              <a:gd name="connsiteY122" fmla="*/ 851512 h 1808554"/>
              <a:gd name="connsiteX123" fmla="*/ 405262 w 2085447"/>
              <a:gd name="connsiteY123" fmla="*/ 889400 h 1808554"/>
              <a:gd name="connsiteX124" fmla="*/ 426380 w 2085447"/>
              <a:gd name="connsiteY124" fmla="*/ 920299 h 1808554"/>
              <a:gd name="connsiteX125" fmla="*/ 417747 w 2085447"/>
              <a:gd name="connsiteY125" fmla="*/ 933936 h 1808554"/>
              <a:gd name="connsiteX126" fmla="*/ 395482 w 2085447"/>
              <a:gd name="connsiteY126" fmla="*/ 941416 h 1808554"/>
              <a:gd name="connsiteX127" fmla="*/ 188657 w 2085447"/>
              <a:gd name="connsiteY127" fmla="*/ 903528 h 1808554"/>
              <a:gd name="connsiteX128" fmla="*/ 168773 w 2085447"/>
              <a:gd name="connsiteY128" fmla="*/ 871388 h 1808554"/>
              <a:gd name="connsiteX129" fmla="*/ 198438 w 2085447"/>
              <a:gd name="connsiteY129" fmla="*/ 851512 h 1808554"/>
              <a:gd name="connsiteX130" fmla="*/ 0 w 2085447"/>
              <a:gd name="connsiteY130" fmla="*/ 695999 h 1808554"/>
              <a:gd name="connsiteX131" fmla="*/ 113912 w 2085447"/>
              <a:gd name="connsiteY131" fmla="*/ 705635 h 1808554"/>
              <a:gd name="connsiteX132" fmla="*/ 124086 w 2085447"/>
              <a:gd name="connsiteY132" fmla="*/ 819501 h 1808554"/>
              <a:gd name="connsiteX133" fmla="*/ 10172 w 2085447"/>
              <a:gd name="connsiteY133" fmla="*/ 809866 h 1808554"/>
              <a:gd name="connsiteX134" fmla="*/ 0 w 2085447"/>
              <a:gd name="connsiteY134" fmla="*/ 695999 h 1808554"/>
              <a:gd name="connsiteX135" fmla="*/ 246127 w 2085447"/>
              <a:gd name="connsiteY135" fmla="*/ 601955 h 1808554"/>
              <a:gd name="connsiteX136" fmla="*/ 265942 w 2085447"/>
              <a:gd name="connsiteY136" fmla="*/ 605003 h 1808554"/>
              <a:gd name="connsiteX137" fmla="*/ 267182 w 2085447"/>
              <a:gd name="connsiteY137" fmla="*/ 606237 h 1808554"/>
              <a:gd name="connsiteX138" fmla="*/ 325455 w 2085447"/>
              <a:gd name="connsiteY138" fmla="*/ 644476 h 1808554"/>
              <a:gd name="connsiteX139" fmla="*/ 334205 w 2085447"/>
              <a:gd name="connsiteY139" fmla="*/ 680356 h 1808554"/>
              <a:gd name="connsiteX140" fmla="*/ 330500 w 2085447"/>
              <a:gd name="connsiteY140" fmla="*/ 684078 h 1808554"/>
              <a:gd name="connsiteX141" fmla="*/ 297084 w 2085447"/>
              <a:gd name="connsiteY141" fmla="*/ 687871 h 1808554"/>
              <a:gd name="connsiteX142" fmla="*/ 238812 w 2085447"/>
              <a:gd name="connsiteY142" fmla="*/ 649633 h 1808554"/>
              <a:gd name="connsiteX143" fmla="*/ 230062 w 2085447"/>
              <a:gd name="connsiteY143" fmla="*/ 613752 h 1808554"/>
              <a:gd name="connsiteX144" fmla="*/ 246127 w 2085447"/>
              <a:gd name="connsiteY144" fmla="*/ 601955 h 1808554"/>
              <a:gd name="connsiteX145" fmla="*/ 472295 w 2085447"/>
              <a:gd name="connsiteY145" fmla="*/ 443585 h 1808554"/>
              <a:gd name="connsiteX146" fmla="*/ 490882 w 2085447"/>
              <a:gd name="connsiteY146" fmla="*/ 450969 h 1808554"/>
              <a:gd name="connsiteX147" fmla="*/ 590149 w 2085447"/>
              <a:gd name="connsiteY147" fmla="*/ 549769 h 1808554"/>
              <a:gd name="connsiteX148" fmla="*/ 590237 w 2085447"/>
              <a:gd name="connsiteY148" fmla="*/ 586907 h 1808554"/>
              <a:gd name="connsiteX149" fmla="*/ 553099 w 2085447"/>
              <a:gd name="connsiteY149" fmla="*/ 586995 h 1808554"/>
              <a:gd name="connsiteX150" fmla="*/ 453832 w 2085447"/>
              <a:gd name="connsiteY150" fmla="*/ 488195 h 1808554"/>
              <a:gd name="connsiteX151" fmla="*/ 453744 w 2085447"/>
              <a:gd name="connsiteY151" fmla="*/ 451056 h 1808554"/>
              <a:gd name="connsiteX152" fmla="*/ 472295 w 2085447"/>
              <a:gd name="connsiteY152" fmla="*/ 443585 h 1808554"/>
              <a:gd name="connsiteX153" fmla="*/ 1314747 w 2085447"/>
              <a:gd name="connsiteY153" fmla="*/ 238541 h 1808554"/>
              <a:gd name="connsiteX154" fmla="*/ 1385471 w 2085447"/>
              <a:gd name="connsiteY154" fmla="*/ 271234 h 1808554"/>
              <a:gd name="connsiteX155" fmla="*/ 1379975 w 2085447"/>
              <a:gd name="connsiteY155" fmla="*/ 414972 h 1808554"/>
              <a:gd name="connsiteX156" fmla="*/ 1056633 w 2085447"/>
              <a:gd name="connsiteY156" fmla="*/ 714498 h 1808554"/>
              <a:gd name="connsiteX157" fmla="*/ 1055412 w 2085447"/>
              <a:gd name="connsiteY157" fmla="*/ 746439 h 1808554"/>
              <a:gd name="connsiteX158" fmla="*/ 1087354 w 2085447"/>
              <a:gd name="connsiteY158" fmla="*/ 747661 h 1808554"/>
              <a:gd name="connsiteX159" fmla="*/ 1576512 w 2085447"/>
              <a:gd name="connsiteY159" fmla="*/ 294532 h 1808554"/>
              <a:gd name="connsiteX160" fmla="*/ 1720251 w 2085447"/>
              <a:gd name="connsiteY160" fmla="*/ 300029 h 1808554"/>
              <a:gd name="connsiteX161" fmla="*/ 1714755 w 2085447"/>
              <a:gd name="connsiteY161" fmla="*/ 443767 h 1808554"/>
              <a:gd name="connsiteX162" fmla="*/ 1225597 w 2085447"/>
              <a:gd name="connsiteY162" fmla="*/ 896896 h 1808554"/>
              <a:gd name="connsiteX163" fmla="*/ 1224375 w 2085447"/>
              <a:gd name="connsiteY163" fmla="*/ 928838 h 1808554"/>
              <a:gd name="connsiteX164" fmla="*/ 1256317 w 2085447"/>
              <a:gd name="connsiteY164" fmla="*/ 930059 h 1808554"/>
              <a:gd name="connsiteX165" fmla="*/ 1846623 w 2085447"/>
              <a:gd name="connsiteY165" fmla="*/ 383233 h 1808554"/>
              <a:gd name="connsiteX166" fmla="*/ 1988703 w 2085447"/>
              <a:gd name="connsiteY166" fmla="*/ 390265 h 1808554"/>
              <a:gd name="connsiteX167" fmla="*/ 1984865 w 2085447"/>
              <a:gd name="connsiteY167" fmla="*/ 532467 h 1808554"/>
              <a:gd name="connsiteX168" fmla="*/ 1394559 w 2085447"/>
              <a:gd name="connsiteY168" fmla="*/ 1079294 h 1808554"/>
              <a:gd name="connsiteX169" fmla="*/ 1393338 w 2085447"/>
              <a:gd name="connsiteY169" fmla="*/ 1111235 h 1808554"/>
              <a:gd name="connsiteX170" fmla="*/ 1425280 w 2085447"/>
              <a:gd name="connsiteY170" fmla="*/ 1112457 h 1808554"/>
              <a:gd name="connsiteX171" fmla="*/ 1914438 w 2085447"/>
              <a:gd name="connsiteY171" fmla="*/ 659328 h 1808554"/>
              <a:gd name="connsiteX172" fmla="*/ 2058176 w 2085447"/>
              <a:gd name="connsiteY172" fmla="*/ 664825 h 1808554"/>
              <a:gd name="connsiteX173" fmla="*/ 2052680 w 2085447"/>
              <a:gd name="connsiteY173" fmla="*/ 808563 h 1808554"/>
              <a:gd name="connsiteX174" fmla="*/ 1563523 w 2085447"/>
              <a:gd name="connsiteY174" fmla="*/ 1261692 h 1808554"/>
              <a:gd name="connsiteX175" fmla="*/ 1401997 w 2085447"/>
              <a:gd name="connsiteY175" fmla="*/ 1411319 h 1808554"/>
              <a:gd name="connsiteX176" fmla="*/ 1401997 w 2085447"/>
              <a:gd name="connsiteY176" fmla="*/ 1331891 h 1808554"/>
              <a:gd name="connsiteX177" fmla="*/ 1364850 w 2085447"/>
              <a:gd name="connsiteY177" fmla="*/ 1265216 h 1808554"/>
              <a:gd name="connsiteX178" fmla="*/ 1364850 w 2085447"/>
              <a:gd name="connsiteY178" fmla="*/ 1236641 h 1808554"/>
              <a:gd name="connsiteX179" fmla="*/ 1261027 w 2085447"/>
              <a:gd name="connsiteY179" fmla="*/ 1141391 h 1808554"/>
              <a:gd name="connsiteX180" fmla="*/ 1172445 w 2085447"/>
              <a:gd name="connsiteY180" fmla="*/ 1126151 h 1808554"/>
              <a:gd name="connsiteX181" fmla="*/ 1173397 w 2085447"/>
              <a:gd name="connsiteY181" fmla="*/ 1112816 h 1808554"/>
              <a:gd name="connsiteX182" fmla="*/ 1135297 w 2085447"/>
              <a:gd name="connsiteY182" fmla="*/ 1046141 h 1808554"/>
              <a:gd name="connsiteX183" fmla="*/ 1135297 w 2085447"/>
              <a:gd name="connsiteY183" fmla="*/ 969941 h 1808554"/>
              <a:gd name="connsiteX184" fmla="*/ 1031475 w 2085447"/>
              <a:gd name="connsiteY184" fmla="*/ 874691 h 1808554"/>
              <a:gd name="connsiteX185" fmla="*/ 868597 w 2085447"/>
              <a:gd name="connsiteY185" fmla="*/ 855641 h 1808554"/>
              <a:gd name="connsiteX186" fmla="*/ 601897 w 2085447"/>
              <a:gd name="connsiteY186" fmla="*/ 969941 h 1808554"/>
              <a:gd name="connsiteX187" fmla="*/ 601897 w 2085447"/>
              <a:gd name="connsiteY187" fmla="*/ 1065191 h 1808554"/>
              <a:gd name="connsiteX188" fmla="*/ 639997 w 2085447"/>
              <a:gd name="connsiteY188" fmla="*/ 1131866 h 1808554"/>
              <a:gd name="connsiteX189" fmla="*/ 639997 w 2085447"/>
              <a:gd name="connsiteY189" fmla="*/ 1149964 h 1808554"/>
              <a:gd name="connsiteX190" fmla="*/ 601897 w 2085447"/>
              <a:gd name="connsiteY190" fmla="*/ 1217591 h 1808554"/>
              <a:gd name="connsiteX191" fmla="*/ 601897 w 2085447"/>
              <a:gd name="connsiteY191" fmla="*/ 1312841 h 1808554"/>
              <a:gd name="connsiteX192" fmla="*/ 705719 w 2085447"/>
              <a:gd name="connsiteY192" fmla="*/ 1408091 h 1808554"/>
              <a:gd name="connsiteX193" fmla="*/ 868597 w 2085447"/>
              <a:gd name="connsiteY193" fmla="*/ 1427141 h 1808554"/>
              <a:gd name="connsiteX194" fmla="*/ 972420 w 2085447"/>
              <a:gd name="connsiteY194" fmla="*/ 1522391 h 1808554"/>
              <a:gd name="connsiteX195" fmla="*/ 1135297 w 2085447"/>
              <a:gd name="connsiteY195" fmla="*/ 1541441 h 1808554"/>
              <a:gd name="connsiteX196" fmla="*/ 1401997 w 2085447"/>
              <a:gd name="connsiteY196" fmla="*/ 1427141 h 1808554"/>
              <a:gd name="connsiteX197" fmla="*/ 1401997 w 2085447"/>
              <a:gd name="connsiteY197" fmla="*/ 1421283 h 1808554"/>
              <a:gd name="connsiteX198" fmla="*/ 1742572 w 2085447"/>
              <a:gd name="connsiteY198" fmla="*/ 1222154 h 1808554"/>
              <a:gd name="connsiteX199" fmla="*/ 1897742 w 2085447"/>
              <a:gd name="connsiteY199" fmla="*/ 1263275 h 1808554"/>
              <a:gd name="connsiteX200" fmla="*/ 1856622 w 2085447"/>
              <a:gd name="connsiteY200" fmla="*/ 1418447 h 1808554"/>
              <a:gd name="connsiteX201" fmla="*/ 1316757 w 2085447"/>
              <a:gd name="connsiteY201" fmla="*/ 1733684 h 1808554"/>
              <a:gd name="connsiteX202" fmla="*/ 1241144 w 2085447"/>
              <a:gd name="connsiteY202" fmla="*/ 1745188 h 1808554"/>
              <a:gd name="connsiteX203" fmla="*/ 931238 w 2085447"/>
              <a:gd name="connsiteY203" fmla="*/ 1693353 h 1808554"/>
              <a:gd name="connsiteX204" fmla="*/ 806876 w 2085447"/>
              <a:gd name="connsiteY204" fmla="*/ 1808554 h 1808554"/>
              <a:gd name="connsiteX205" fmla="*/ 361427 w 2085447"/>
              <a:gd name="connsiteY205" fmla="*/ 1327687 h 1808554"/>
              <a:gd name="connsiteX206" fmla="*/ 444335 w 2085447"/>
              <a:gd name="connsiteY206" fmla="*/ 1250886 h 1808554"/>
              <a:gd name="connsiteX207" fmla="*/ 669668 w 2085447"/>
              <a:gd name="connsiteY207" fmla="*/ 795667 h 1808554"/>
              <a:gd name="connsiteX208" fmla="*/ 1241733 w 2085447"/>
              <a:gd name="connsiteY208" fmla="*/ 265738 h 1808554"/>
              <a:gd name="connsiteX209" fmla="*/ 1314747 w 2085447"/>
              <a:gd name="connsiteY209" fmla="*/ 238541 h 1808554"/>
              <a:gd name="connsiteX210" fmla="*/ 348210 w 2085447"/>
              <a:gd name="connsiteY210" fmla="*/ 320084 h 1808554"/>
              <a:gd name="connsiteX211" fmla="*/ 366797 w 2085447"/>
              <a:gd name="connsiteY211" fmla="*/ 327468 h 1808554"/>
              <a:gd name="connsiteX212" fmla="*/ 416431 w 2085447"/>
              <a:gd name="connsiteY212" fmla="*/ 376869 h 1808554"/>
              <a:gd name="connsiteX213" fmla="*/ 416518 w 2085447"/>
              <a:gd name="connsiteY213" fmla="*/ 414006 h 1808554"/>
              <a:gd name="connsiteX214" fmla="*/ 379380 w 2085447"/>
              <a:gd name="connsiteY214" fmla="*/ 414094 h 1808554"/>
              <a:gd name="connsiteX215" fmla="*/ 329746 w 2085447"/>
              <a:gd name="connsiteY215" fmla="*/ 364694 h 1808554"/>
              <a:gd name="connsiteX216" fmla="*/ 329659 w 2085447"/>
              <a:gd name="connsiteY216" fmla="*/ 327555 h 1808554"/>
              <a:gd name="connsiteX217" fmla="*/ 348210 w 2085447"/>
              <a:gd name="connsiteY217" fmla="*/ 320084 h 1808554"/>
              <a:gd name="connsiteX218" fmla="*/ 634867 w 2085447"/>
              <a:gd name="connsiteY218" fmla="*/ 220374 h 1808554"/>
              <a:gd name="connsiteX219" fmla="*/ 652533 w 2085447"/>
              <a:gd name="connsiteY219" fmla="*/ 231474 h 1808554"/>
              <a:gd name="connsiteX220" fmla="*/ 653774 w 2085447"/>
              <a:gd name="connsiteY220" fmla="*/ 232709 h 1808554"/>
              <a:gd name="connsiteX221" fmla="*/ 710930 w 2085447"/>
              <a:gd name="connsiteY221" fmla="*/ 321704 h 1808554"/>
              <a:gd name="connsiteX222" fmla="*/ 704820 w 2085447"/>
              <a:gd name="connsiteY222" fmla="*/ 355144 h 1808554"/>
              <a:gd name="connsiteX223" fmla="*/ 701115 w 2085447"/>
              <a:gd name="connsiteY223" fmla="*/ 358866 h 1808554"/>
              <a:gd name="connsiteX224" fmla="*/ 665194 w 2085447"/>
              <a:gd name="connsiteY224" fmla="*/ 350286 h 1808554"/>
              <a:gd name="connsiteX225" fmla="*/ 608038 w 2085447"/>
              <a:gd name="connsiteY225" fmla="*/ 261289 h 1808554"/>
              <a:gd name="connsiteX226" fmla="*/ 615378 w 2085447"/>
              <a:gd name="connsiteY226" fmla="*/ 224133 h 1808554"/>
              <a:gd name="connsiteX227" fmla="*/ 634867 w 2085447"/>
              <a:gd name="connsiteY227" fmla="*/ 220374 h 1808554"/>
              <a:gd name="connsiteX228" fmla="*/ 875196 w 2085447"/>
              <a:gd name="connsiteY228" fmla="*/ 161623 h 1808554"/>
              <a:gd name="connsiteX229" fmla="*/ 904953 w 2085447"/>
              <a:gd name="connsiteY229" fmla="*/ 181361 h 1808554"/>
              <a:gd name="connsiteX230" fmla="*/ 943817 w 2085447"/>
              <a:gd name="connsiteY230" fmla="*/ 388005 h 1808554"/>
              <a:gd name="connsiteX231" fmla="*/ 936449 w 2085447"/>
              <a:gd name="connsiteY231" fmla="*/ 412781 h 1808554"/>
              <a:gd name="connsiteX232" fmla="*/ 899311 w 2085447"/>
              <a:gd name="connsiteY232" fmla="*/ 412868 h 1808554"/>
              <a:gd name="connsiteX233" fmla="*/ 891848 w 2085447"/>
              <a:gd name="connsiteY233" fmla="*/ 398030 h 1808554"/>
              <a:gd name="connsiteX234" fmla="*/ 852984 w 2085447"/>
              <a:gd name="connsiteY234" fmla="*/ 191387 h 1808554"/>
              <a:gd name="connsiteX235" fmla="*/ 875196 w 2085447"/>
              <a:gd name="connsiteY235" fmla="*/ 161623 h 1808554"/>
              <a:gd name="connsiteX236" fmla="*/ 1013641 w 2085447"/>
              <a:gd name="connsiteY236" fmla="*/ 74642 h 1808554"/>
              <a:gd name="connsiteX237" fmla="*/ 1127554 w 2085447"/>
              <a:gd name="connsiteY237" fmla="*/ 84277 h 1808554"/>
              <a:gd name="connsiteX238" fmla="*/ 1137727 w 2085447"/>
              <a:gd name="connsiteY238" fmla="*/ 198144 h 1808554"/>
              <a:gd name="connsiteX239" fmla="*/ 1023814 w 2085447"/>
              <a:gd name="connsiteY239" fmla="*/ 188508 h 1808554"/>
              <a:gd name="connsiteX240" fmla="*/ 1013641 w 2085447"/>
              <a:gd name="connsiteY240" fmla="*/ 74642 h 1808554"/>
              <a:gd name="connsiteX241" fmla="*/ 643323 w 2085447"/>
              <a:gd name="connsiteY241" fmla="*/ 0 h 1808554"/>
              <a:gd name="connsiteX242" fmla="*/ 780758 w 2085447"/>
              <a:gd name="connsiteY242" fmla="*/ 10817 h 1808554"/>
              <a:gd name="connsiteX243" fmla="*/ 792224 w 2085447"/>
              <a:gd name="connsiteY243" fmla="*/ 148201 h 1808554"/>
              <a:gd name="connsiteX244" fmla="*/ 654788 w 2085447"/>
              <a:gd name="connsiteY244" fmla="*/ 137384 h 1808554"/>
              <a:gd name="connsiteX245" fmla="*/ 643323 w 2085447"/>
              <a:gd name="connsiteY245" fmla="*/ 0 h 180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2085447" h="1808554">
                <a:moveTo>
                  <a:pt x="1269600" y="1434761"/>
                </a:moveTo>
                <a:lnTo>
                  <a:pt x="1269600" y="1470956"/>
                </a:lnTo>
                <a:cubicBezTo>
                  <a:pt x="1258170" y="1473814"/>
                  <a:pt x="1244835" y="1475719"/>
                  <a:pt x="1231500" y="1477624"/>
                </a:cubicBezTo>
                <a:lnTo>
                  <a:pt x="1231500" y="1440476"/>
                </a:lnTo>
                <a:cubicBezTo>
                  <a:pt x="1243882" y="1438571"/>
                  <a:pt x="1257217" y="1436666"/>
                  <a:pt x="1269600" y="1434761"/>
                </a:cubicBezTo>
                <a:close/>
                <a:moveTo>
                  <a:pt x="1155300" y="1446191"/>
                </a:moveTo>
                <a:cubicBezTo>
                  <a:pt x="1166730" y="1446191"/>
                  <a:pt x="1180065" y="1445239"/>
                  <a:pt x="1193400" y="1444286"/>
                </a:cubicBezTo>
                <a:lnTo>
                  <a:pt x="1193400" y="1482386"/>
                </a:lnTo>
                <a:cubicBezTo>
                  <a:pt x="1181017" y="1483339"/>
                  <a:pt x="1168635" y="1484291"/>
                  <a:pt x="1155300" y="1484291"/>
                </a:cubicBezTo>
                <a:close/>
                <a:moveTo>
                  <a:pt x="1401997" y="1411319"/>
                </a:moveTo>
                <a:lnTo>
                  <a:pt x="1401997" y="1421283"/>
                </a:lnTo>
                <a:lnTo>
                  <a:pt x="1372834" y="1438334"/>
                </a:lnTo>
                <a:close/>
                <a:moveTo>
                  <a:pt x="1079100" y="1446191"/>
                </a:moveTo>
                <a:cubicBezTo>
                  <a:pt x="1085767" y="1446191"/>
                  <a:pt x="1091482" y="1446191"/>
                  <a:pt x="1098150" y="1446191"/>
                </a:cubicBezTo>
                <a:cubicBezTo>
                  <a:pt x="1103865" y="1446191"/>
                  <a:pt x="1110532" y="1446191"/>
                  <a:pt x="1117200" y="1446191"/>
                </a:cubicBezTo>
                <a:lnTo>
                  <a:pt x="1117200" y="1484291"/>
                </a:lnTo>
                <a:cubicBezTo>
                  <a:pt x="1103865" y="1484291"/>
                  <a:pt x="1091482" y="1483339"/>
                  <a:pt x="1079100" y="1482386"/>
                </a:cubicBezTo>
                <a:close/>
                <a:moveTo>
                  <a:pt x="1345800" y="1409996"/>
                </a:moveTo>
                <a:lnTo>
                  <a:pt x="1345800" y="1427141"/>
                </a:lnTo>
                <a:cubicBezTo>
                  <a:pt x="1345800" y="1439524"/>
                  <a:pt x="1331512" y="1450954"/>
                  <a:pt x="1307700" y="1459526"/>
                </a:cubicBezTo>
                <a:lnTo>
                  <a:pt x="1307700" y="1425236"/>
                </a:lnTo>
                <a:cubicBezTo>
                  <a:pt x="1321035" y="1421426"/>
                  <a:pt x="1334370" y="1415711"/>
                  <a:pt x="1345800" y="1409996"/>
                </a:cubicBezTo>
                <a:close/>
                <a:moveTo>
                  <a:pt x="1002900" y="1440476"/>
                </a:moveTo>
                <a:cubicBezTo>
                  <a:pt x="1015282" y="1442381"/>
                  <a:pt x="1027665" y="1443334"/>
                  <a:pt x="1041000" y="1444286"/>
                </a:cubicBezTo>
                <a:lnTo>
                  <a:pt x="1041000" y="1477624"/>
                </a:lnTo>
                <a:cubicBezTo>
                  <a:pt x="1027665" y="1475719"/>
                  <a:pt x="1014330" y="1473814"/>
                  <a:pt x="1002900" y="1470956"/>
                </a:cubicBezTo>
                <a:close/>
                <a:moveTo>
                  <a:pt x="926700" y="1425236"/>
                </a:moveTo>
                <a:cubicBezTo>
                  <a:pt x="926700" y="1425236"/>
                  <a:pt x="926700" y="1425236"/>
                  <a:pt x="927652" y="1425236"/>
                </a:cubicBezTo>
                <a:cubicBezTo>
                  <a:pt x="930510" y="1426189"/>
                  <a:pt x="932415" y="1427141"/>
                  <a:pt x="935272" y="1427141"/>
                </a:cubicBezTo>
                <a:cubicBezTo>
                  <a:pt x="944797" y="1429999"/>
                  <a:pt x="954322" y="1431904"/>
                  <a:pt x="964800" y="1433809"/>
                </a:cubicBezTo>
                <a:lnTo>
                  <a:pt x="964800" y="1459526"/>
                </a:lnTo>
                <a:cubicBezTo>
                  <a:pt x="940987" y="1450001"/>
                  <a:pt x="926700" y="1438571"/>
                  <a:pt x="926700" y="1427141"/>
                </a:cubicBezTo>
                <a:close/>
                <a:moveTo>
                  <a:pt x="1231500" y="1339511"/>
                </a:moveTo>
                <a:lnTo>
                  <a:pt x="1231500" y="1375706"/>
                </a:lnTo>
                <a:cubicBezTo>
                  <a:pt x="1220070" y="1378564"/>
                  <a:pt x="1206735" y="1380469"/>
                  <a:pt x="1193400" y="1382374"/>
                </a:cubicBezTo>
                <a:lnTo>
                  <a:pt x="1193400" y="1345226"/>
                </a:lnTo>
                <a:cubicBezTo>
                  <a:pt x="1205782" y="1343321"/>
                  <a:pt x="1219117" y="1341416"/>
                  <a:pt x="1231500" y="1339511"/>
                </a:cubicBezTo>
                <a:close/>
                <a:moveTo>
                  <a:pt x="1117200" y="1350941"/>
                </a:moveTo>
                <a:cubicBezTo>
                  <a:pt x="1128630" y="1350941"/>
                  <a:pt x="1141965" y="1349989"/>
                  <a:pt x="1155300" y="1349036"/>
                </a:cubicBezTo>
                <a:lnTo>
                  <a:pt x="1155300" y="1387136"/>
                </a:lnTo>
                <a:cubicBezTo>
                  <a:pt x="1142917" y="1388089"/>
                  <a:pt x="1130535" y="1388089"/>
                  <a:pt x="1117200" y="1389041"/>
                </a:cubicBezTo>
                <a:close/>
                <a:moveTo>
                  <a:pt x="1041000" y="1349036"/>
                </a:moveTo>
                <a:cubicBezTo>
                  <a:pt x="1053382" y="1349989"/>
                  <a:pt x="1065765" y="1350941"/>
                  <a:pt x="1079100" y="1350941"/>
                </a:cubicBezTo>
                <a:lnTo>
                  <a:pt x="1079100" y="1389041"/>
                </a:lnTo>
                <a:cubicBezTo>
                  <a:pt x="1065765" y="1389041"/>
                  <a:pt x="1053382" y="1388089"/>
                  <a:pt x="1041000" y="1387136"/>
                </a:cubicBezTo>
                <a:close/>
                <a:moveTo>
                  <a:pt x="1307700" y="1314746"/>
                </a:moveTo>
                <a:lnTo>
                  <a:pt x="1307700" y="1331891"/>
                </a:lnTo>
                <a:cubicBezTo>
                  <a:pt x="1307700" y="1344274"/>
                  <a:pt x="1293412" y="1355704"/>
                  <a:pt x="1269600" y="1364276"/>
                </a:cubicBezTo>
                <a:lnTo>
                  <a:pt x="1269600" y="1329986"/>
                </a:lnTo>
                <a:cubicBezTo>
                  <a:pt x="1282935" y="1326176"/>
                  <a:pt x="1296270" y="1320461"/>
                  <a:pt x="1307700" y="1314746"/>
                </a:cubicBezTo>
                <a:close/>
                <a:moveTo>
                  <a:pt x="964800" y="1338559"/>
                </a:moveTo>
                <a:cubicBezTo>
                  <a:pt x="977182" y="1340464"/>
                  <a:pt x="989565" y="1343321"/>
                  <a:pt x="1002900" y="1344274"/>
                </a:cubicBezTo>
                <a:lnTo>
                  <a:pt x="1002900" y="1382374"/>
                </a:lnTo>
                <a:cubicBezTo>
                  <a:pt x="989565" y="1380469"/>
                  <a:pt x="976230" y="1378564"/>
                  <a:pt x="964800" y="1375706"/>
                </a:cubicBezTo>
                <a:close/>
                <a:moveTo>
                  <a:pt x="812400" y="1329986"/>
                </a:moveTo>
                <a:cubicBezTo>
                  <a:pt x="819067" y="1329986"/>
                  <a:pt x="824782" y="1330939"/>
                  <a:pt x="831450" y="1330939"/>
                </a:cubicBezTo>
                <a:lnTo>
                  <a:pt x="831450" y="1331891"/>
                </a:lnTo>
                <a:cubicBezTo>
                  <a:pt x="831450" y="1345226"/>
                  <a:pt x="834307" y="1358561"/>
                  <a:pt x="840975" y="1369039"/>
                </a:cubicBezTo>
                <a:cubicBezTo>
                  <a:pt x="831450" y="1369039"/>
                  <a:pt x="821925" y="1368086"/>
                  <a:pt x="812400" y="1367133"/>
                </a:cubicBezTo>
                <a:close/>
                <a:moveTo>
                  <a:pt x="888600" y="1314746"/>
                </a:moveTo>
                <a:cubicBezTo>
                  <a:pt x="900030" y="1320461"/>
                  <a:pt x="912412" y="1325224"/>
                  <a:pt x="926700" y="1329034"/>
                </a:cubicBezTo>
                <a:lnTo>
                  <a:pt x="926700" y="1364276"/>
                </a:lnTo>
                <a:cubicBezTo>
                  <a:pt x="902887" y="1354751"/>
                  <a:pt x="888600" y="1343321"/>
                  <a:pt x="888600" y="1331891"/>
                </a:cubicBezTo>
                <a:close/>
                <a:moveTo>
                  <a:pt x="736200" y="1319509"/>
                </a:moveTo>
                <a:cubicBezTo>
                  <a:pt x="748582" y="1321414"/>
                  <a:pt x="760965" y="1324271"/>
                  <a:pt x="774300" y="1325224"/>
                </a:cubicBezTo>
                <a:lnTo>
                  <a:pt x="774300" y="1363324"/>
                </a:lnTo>
                <a:cubicBezTo>
                  <a:pt x="760965" y="1361419"/>
                  <a:pt x="747630" y="1359514"/>
                  <a:pt x="736200" y="1356656"/>
                </a:cubicBezTo>
                <a:close/>
                <a:moveTo>
                  <a:pt x="660000" y="1295696"/>
                </a:moveTo>
                <a:cubicBezTo>
                  <a:pt x="671430" y="1301411"/>
                  <a:pt x="683812" y="1306174"/>
                  <a:pt x="698100" y="1309984"/>
                </a:cubicBezTo>
                <a:lnTo>
                  <a:pt x="698100" y="1345226"/>
                </a:lnTo>
                <a:cubicBezTo>
                  <a:pt x="674287" y="1335701"/>
                  <a:pt x="660000" y="1324271"/>
                  <a:pt x="660000" y="1312841"/>
                </a:cubicBezTo>
                <a:close/>
                <a:moveTo>
                  <a:pt x="774300" y="1215686"/>
                </a:moveTo>
                <a:cubicBezTo>
                  <a:pt x="786682" y="1217591"/>
                  <a:pt x="799065" y="1220449"/>
                  <a:pt x="812400" y="1221401"/>
                </a:cubicBezTo>
                <a:lnTo>
                  <a:pt x="812400" y="1259501"/>
                </a:lnTo>
                <a:cubicBezTo>
                  <a:pt x="799065" y="1257596"/>
                  <a:pt x="785730" y="1255691"/>
                  <a:pt x="774300" y="1252834"/>
                </a:cubicBezTo>
                <a:close/>
                <a:moveTo>
                  <a:pt x="1016384" y="1184001"/>
                </a:moveTo>
                <a:cubicBezTo>
                  <a:pt x="1041477" y="1181099"/>
                  <a:pt x="1069099" y="1179491"/>
                  <a:pt x="1098150" y="1179491"/>
                </a:cubicBezTo>
                <a:cubicBezTo>
                  <a:pt x="1214355" y="1179491"/>
                  <a:pt x="1307700" y="1205209"/>
                  <a:pt x="1307700" y="1236641"/>
                </a:cubicBezTo>
                <a:cubicBezTo>
                  <a:pt x="1307700" y="1268074"/>
                  <a:pt x="1214355" y="1293791"/>
                  <a:pt x="1098150" y="1293791"/>
                </a:cubicBezTo>
                <a:cubicBezTo>
                  <a:pt x="981945" y="1293791"/>
                  <a:pt x="888600" y="1268074"/>
                  <a:pt x="888600" y="1236641"/>
                </a:cubicBezTo>
                <a:cubicBezTo>
                  <a:pt x="888600" y="1213067"/>
                  <a:pt x="941106" y="1192707"/>
                  <a:pt x="1016384" y="1184001"/>
                </a:cubicBezTo>
                <a:close/>
                <a:moveTo>
                  <a:pt x="698100" y="1190921"/>
                </a:moveTo>
                <a:cubicBezTo>
                  <a:pt x="709530" y="1196636"/>
                  <a:pt x="721912" y="1201399"/>
                  <a:pt x="736200" y="1205209"/>
                </a:cubicBezTo>
                <a:lnTo>
                  <a:pt x="736200" y="1240451"/>
                </a:lnTo>
                <a:cubicBezTo>
                  <a:pt x="712387" y="1231879"/>
                  <a:pt x="698100" y="1220449"/>
                  <a:pt x="698100" y="1208066"/>
                </a:cubicBezTo>
                <a:close/>
                <a:moveTo>
                  <a:pt x="1002900" y="1072811"/>
                </a:moveTo>
                <a:lnTo>
                  <a:pt x="1002900" y="1109006"/>
                </a:lnTo>
                <a:cubicBezTo>
                  <a:pt x="991470" y="1111864"/>
                  <a:pt x="978135" y="1113768"/>
                  <a:pt x="964800" y="1115674"/>
                </a:cubicBezTo>
                <a:lnTo>
                  <a:pt x="964800" y="1078526"/>
                </a:lnTo>
                <a:cubicBezTo>
                  <a:pt x="977182" y="1076621"/>
                  <a:pt x="990517" y="1074716"/>
                  <a:pt x="1002900" y="1072811"/>
                </a:cubicBezTo>
                <a:close/>
                <a:moveTo>
                  <a:pt x="888600" y="1084241"/>
                </a:moveTo>
                <a:cubicBezTo>
                  <a:pt x="900030" y="1084241"/>
                  <a:pt x="913365" y="1083289"/>
                  <a:pt x="926700" y="1082336"/>
                </a:cubicBezTo>
                <a:lnTo>
                  <a:pt x="926700" y="1120436"/>
                </a:lnTo>
                <a:cubicBezTo>
                  <a:pt x="914317" y="1121389"/>
                  <a:pt x="901935" y="1121389"/>
                  <a:pt x="888600" y="1122341"/>
                </a:cubicBezTo>
                <a:close/>
                <a:moveTo>
                  <a:pt x="812400" y="1082336"/>
                </a:moveTo>
                <a:cubicBezTo>
                  <a:pt x="824782" y="1083289"/>
                  <a:pt x="837164" y="1084241"/>
                  <a:pt x="850500" y="1084241"/>
                </a:cubicBezTo>
                <a:lnTo>
                  <a:pt x="850500" y="1122341"/>
                </a:lnTo>
                <a:cubicBezTo>
                  <a:pt x="837164" y="1121389"/>
                  <a:pt x="824782" y="1121389"/>
                  <a:pt x="812400" y="1120436"/>
                </a:cubicBezTo>
                <a:close/>
                <a:moveTo>
                  <a:pt x="1079100" y="1048046"/>
                </a:moveTo>
                <a:lnTo>
                  <a:pt x="1079100" y="1065191"/>
                </a:lnTo>
                <a:cubicBezTo>
                  <a:pt x="1079100" y="1077574"/>
                  <a:pt x="1064812" y="1089004"/>
                  <a:pt x="1041000" y="1097576"/>
                </a:cubicBezTo>
                <a:lnTo>
                  <a:pt x="1041000" y="1063286"/>
                </a:lnTo>
                <a:cubicBezTo>
                  <a:pt x="1054335" y="1059476"/>
                  <a:pt x="1067670" y="1053761"/>
                  <a:pt x="1079100" y="1048046"/>
                </a:cubicBezTo>
                <a:close/>
                <a:moveTo>
                  <a:pt x="736200" y="1072811"/>
                </a:moveTo>
                <a:cubicBezTo>
                  <a:pt x="748582" y="1074716"/>
                  <a:pt x="760965" y="1076621"/>
                  <a:pt x="774300" y="1078526"/>
                </a:cubicBezTo>
                <a:lnTo>
                  <a:pt x="774300" y="1116626"/>
                </a:lnTo>
                <a:cubicBezTo>
                  <a:pt x="760965" y="1114721"/>
                  <a:pt x="747630" y="1112816"/>
                  <a:pt x="736200" y="1109959"/>
                </a:cubicBezTo>
                <a:close/>
                <a:moveTo>
                  <a:pt x="660000" y="1048046"/>
                </a:moveTo>
                <a:cubicBezTo>
                  <a:pt x="671430" y="1053761"/>
                  <a:pt x="683812" y="1058524"/>
                  <a:pt x="698100" y="1062334"/>
                </a:cubicBezTo>
                <a:lnTo>
                  <a:pt x="698100" y="1097576"/>
                </a:lnTo>
                <a:cubicBezTo>
                  <a:pt x="674287" y="1088051"/>
                  <a:pt x="660000" y="1076621"/>
                  <a:pt x="660000" y="1065191"/>
                </a:cubicBezTo>
                <a:close/>
                <a:moveTo>
                  <a:pt x="125905" y="1065844"/>
                </a:moveTo>
                <a:cubicBezTo>
                  <a:pt x="166811" y="1089270"/>
                  <a:pt x="217575" y="1092863"/>
                  <a:pt x="263341" y="1076661"/>
                </a:cubicBezTo>
                <a:cubicBezTo>
                  <a:pt x="247356" y="1122503"/>
                  <a:pt x="252425" y="1172009"/>
                  <a:pt x="274806" y="1214045"/>
                </a:cubicBezTo>
                <a:cubicBezTo>
                  <a:pt x="233900" y="1190621"/>
                  <a:pt x="183135" y="1187027"/>
                  <a:pt x="137370" y="1203229"/>
                </a:cubicBezTo>
                <a:cubicBezTo>
                  <a:pt x="153355" y="1157387"/>
                  <a:pt x="149522" y="1106641"/>
                  <a:pt x="125905" y="1065844"/>
                </a:cubicBezTo>
                <a:close/>
                <a:moveTo>
                  <a:pt x="787783" y="917300"/>
                </a:moveTo>
                <a:cubicBezTo>
                  <a:pt x="812876" y="914398"/>
                  <a:pt x="840499" y="912791"/>
                  <a:pt x="869550" y="912791"/>
                </a:cubicBezTo>
                <a:cubicBezTo>
                  <a:pt x="985755" y="912791"/>
                  <a:pt x="1079100" y="938509"/>
                  <a:pt x="1079100" y="969941"/>
                </a:cubicBezTo>
                <a:cubicBezTo>
                  <a:pt x="1079100" y="1001374"/>
                  <a:pt x="985755" y="1027091"/>
                  <a:pt x="869550" y="1027091"/>
                </a:cubicBezTo>
                <a:cubicBezTo>
                  <a:pt x="753344" y="1027091"/>
                  <a:pt x="660000" y="1001374"/>
                  <a:pt x="660000" y="969941"/>
                </a:cubicBezTo>
                <a:cubicBezTo>
                  <a:pt x="660000" y="946367"/>
                  <a:pt x="712506" y="926007"/>
                  <a:pt x="787783" y="917300"/>
                </a:cubicBezTo>
                <a:close/>
                <a:moveTo>
                  <a:pt x="198438" y="851512"/>
                </a:moveTo>
                <a:lnTo>
                  <a:pt x="405262" y="889400"/>
                </a:lnTo>
                <a:cubicBezTo>
                  <a:pt x="420123" y="891840"/>
                  <a:pt x="428821" y="905438"/>
                  <a:pt x="426380" y="920299"/>
                </a:cubicBezTo>
                <a:cubicBezTo>
                  <a:pt x="423917" y="925256"/>
                  <a:pt x="421452" y="930214"/>
                  <a:pt x="417747" y="933936"/>
                </a:cubicBezTo>
                <a:cubicBezTo>
                  <a:pt x="411572" y="940141"/>
                  <a:pt x="402915" y="943875"/>
                  <a:pt x="395482" y="941416"/>
                </a:cubicBezTo>
                <a:lnTo>
                  <a:pt x="188657" y="903528"/>
                </a:lnTo>
                <a:cubicBezTo>
                  <a:pt x="175030" y="899847"/>
                  <a:pt x="166332" y="886250"/>
                  <a:pt x="168773" y="871388"/>
                </a:cubicBezTo>
                <a:cubicBezTo>
                  <a:pt x="172455" y="857763"/>
                  <a:pt x="183576" y="849072"/>
                  <a:pt x="198438" y="851512"/>
                </a:cubicBezTo>
                <a:close/>
                <a:moveTo>
                  <a:pt x="0" y="695999"/>
                </a:moveTo>
                <a:cubicBezTo>
                  <a:pt x="34708" y="715725"/>
                  <a:pt x="76803" y="718102"/>
                  <a:pt x="113912" y="705635"/>
                </a:cubicBezTo>
                <a:cubicBezTo>
                  <a:pt x="100386" y="744042"/>
                  <a:pt x="104196" y="784885"/>
                  <a:pt x="124086" y="819501"/>
                </a:cubicBezTo>
                <a:cubicBezTo>
                  <a:pt x="89376" y="799775"/>
                  <a:pt x="47281" y="797398"/>
                  <a:pt x="10172" y="809866"/>
                </a:cubicBezTo>
                <a:cubicBezTo>
                  <a:pt x="22464" y="772698"/>
                  <a:pt x="19888" y="730615"/>
                  <a:pt x="0" y="695999"/>
                </a:cubicBezTo>
                <a:close/>
                <a:moveTo>
                  <a:pt x="246127" y="601955"/>
                </a:moveTo>
                <a:cubicBezTo>
                  <a:pt x="252623" y="600392"/>
                  <a:pt x="259743" y="601304"/>
                  <a:pt x="265942" y="605003"/>
                </a:cubicBezTo>
                <a:cubicBezTo>
                  <a:pt x="265942" y="605003"/>
                  <a:pt x="265942" y="605003"/>
                  <a:pt x="267182" y="606237"/>
                </a:cubicBezTo>
                <a:lnTo>
                  <a:pt x="325455" y="644476"/>
                </a:lnTo>
                <a:cubicBezTo>
                  <a:pt x="337852" y="651875"/>
                  <a:pt x="341603" y="667958"/>
                  <a:pt x="334205" y="680356"/>
                </a:cubicBezTo>
                <a:cubicBezTo>
                  <a:pt x="332970" y="681597"/>
                  <a:pt x="331735" y="682837"/>
                  <a:pt x="330500" y="684078"/>
                </a:cubicBezTo>
                <a:cubicBezTo>
                  <a:pt x="321855" y="692764"/>
                  <a:pt x="308241" y="694034"/>
                  <a:pt x="297084" y="687871"/>
                </a:cubicBezTo>
                <a:lnTo>
                  <a:pt x="238812" y="649633"/>
                </a:lnTo>
                <a:cubicBezTo>
                  <a:pt x="226415" y="642234"/>
                  <a:pt x="222663" y="626150"/>
                  <a:pt x="230062" y="613752"/>
                </a:cubicBezTo>
                <a:cubicBezTo>
                  <a:pt x="233761" y="607554"/>
                  <a:pt x="239632" y="603517"/>
                  <a:pt x="246127" y="601955"/>
                </a:cubicBezTo>
                <a:close/>
                <a:moveTo>
                  <a:pt x="472295" y="443585"/>
                </a:moveTo>
                <a:cubicBezTo>
                  <a:pt x="479104" y="443569"/>
                  <a:pt x="485918" y="446029"/>
                  <a:pt x="490882" y="450969"/>
                </a:cubicBezTo>
                <a:lnTo>
                  <a:pt x="590149" y="549769"/>
                </a:lnTo>
                <a:cubicBezTo>
                  <a:pt x="600076" y="559650"/>
                  <a:pt x="600117" y="576981"/>
                  <a:pt x="590237" y="586907"/>
                </a:cubicBezTo>
                <a:cubicBezTo>
                  <a:pt x="580357" y="596834"/>
                  <a:pt x="563026" y="596875"/>
                  <a:pt x="553099" y="586995"/>
                </a:cubicBezTo>
                <a:lnTo>
                  <a:pt x="453832" y="488195"/>
                </a:lnTo>
                <a:cubicBezTo>
                  <a:pt x="443904" y="478314"/>
                  <a:pt x="443864" y="460983"/>
                  <a:pt x="453744" y="451056"/>
                </a:cubicBezTo>
                <a:cubicBezTo>
                  <a:pt x="458684" y="446093"/>
                  <a:pt x="465487" y="443601"/>
                  <a:pt x="472295" y="443585"/>
                </a:cubicBezTo>
                <a:close/>
                <a:moveTo>
                  <a:pt x="1314747" y="238541"/>
                </a:moveTo>
                <a:cubicBezTo>
                  <a:pt x="1340700" y="239533"/>
                  <a:pt x="1366270" y="250507"/>
                  <a:pt x="1385471" y="271234"/>
                </a:cubicBezTo>
                <a:cubicBezTo>
                  <a:pt x="1423871" y="312688"/>
                  <a:pt x="1421429" y="376572"/>
                  <a:pt x="1379975" y="414972"/>
                </a:cubicBezTo>
                <a:lnTo>
                  <a:pt x="1056633" y="714498"/>
                </a:lnTo>
                <a:cubicBezTo>
                  <a:pt x="1048343" y="722178"/>
                  <a:pt x="1047732" y="738149"/>
                  <a:pt x="1055412" y="746439"/>
                </a:cubicBezTo>
                <a:cubicBezTo>
                  <a:pt x="1063092" y="754730"/>
                  <a:pt x="1079063" y="755341"/>
                  <a:pt x="1087354" y="747661"/>
                </a:cubicBezTo>
                <a:lnTo>
                  <a:pt x="1576512" y="294532"/>
                </a:lnTo>
                <a:cubicBezTo>
                  <a:pt x="1617966" y="256132"/>
                  <a:pt x="1681850" y="258575"/>
                  <a:pt x="1720251" y="300029"/>
                </a:cubicBezTo>
                <a:cubicBezTo>
                  <a:pt x="1758651" y="341483"/>
                  <a:pt x="1756209" y="405367"/>
                  <a:pt x="1714755" y="443767"/>
                </a:cubicBezTo>
                <a:lnTo>
                  <a:pt x="1225597" y="896896"/>
                </a:lnTo>
                <a:cubicBezTo>
                  <a:pt x="1217306" y="904576"/>
                  <a:pt x="1216695" y="920547"/>
                  <a:pt x="1224375" y="928838"/>
                </a:cubicBezTo>
                <a:cubicBezTo>
                  <a:pt x="1232055" y="937129"/>
                  <a:pt x="1248026" y="937740"/>
                  <a:pt x="1256317" y="930059"/>
                </a:cubicBezTo>
                <a:lnTo>
                  <a:pt x="1846623" y="383233"/>
                </a:lnTo>
                <a:cubicBezTo>
                  <a:pt x="1886418" y="346369"/>
                  <a:pt x="1950302" y="348811"/>
                  <a:pt x="1988703" y="390265"/>
                </a:cubicBezTo>
                <a:cubicBezTo>
                  <a:pt x="2027103" y="431719"/>
                  <a:pt x="2024661" y="495603"/>
                  <a:pt x="1984865" y="532467"/>
                </a:cubicBezTo>
                <a:lnTo>
                  <a:pt x="1394559" y="1079294"/>
                </a:lnTo>
                <a:cubicBezTo>
                  <a:pt x="1386268" y="1086974"/>
                  <a:pt x="1385658" y="1102945"/>
                  <a:pt x="1393338" y="1111235"/>
                </a:cubicBezTo>
                <a:cubicBezTo>
                  <a:pt x="1401018" y="1119526"/>
                  <a:pt x="1416989" y="1120137"/>
                  <a:pt x="1425280" y="1112457"/>
                </a:cubicBezTo>
                <a:lnTo>
                  <a:pt x="1914438" y="659328"/>
                </a:lnTo>
                <a:cubicBezTo>
                  <a:pt x="1955892" y="620927"/>
                  <a:pt x="2019775" y="623370"/>
                  <a:pt x="2058176" y="664825"/>
                </a:cubicBezTo>
                <a:cubicBezTo>
                  <a:pt x="2096577" y="706279"/>
                  <a:pt x="2094134" y="770162"/>
                  <a:pt x="2052680" y="808563"/>
                </a:cubicBezTo>
                <a:lnTo>
                  <a:pt x="1563523" y="1261692"/>
                </a:lnTo>
                <a:lnTo>
                  <a:pt x="1401997" y="1411319"/>
                </a:lnTo>
                <a:lnTo>
                  <a:pt x="1401997" y="1331891"/>
                </a:lnTo>
                <a:cubicBezTo>
                  <a:pt x="1402950" y="1305221"/>
                  <a:pt x="1390567" y="1282361"/>
                  <a:pt x="1364850" y="1265216"/>
                </a:cubicBezTo>
                <a:lnTo>
                  <a:pt x="1364850" y="1236641"/>
                </a:lnTo>
                <a:cubicBezTo>
                  <a:pt x="1364850" y="1191874"/>
                  <a:pt x="1329607" y="1159489"/>
                  <a:pt x="1261027" y="1141391"/>
                </a:cubicBezTo>
                <a:cubicBezTo>
                  <a:pt x="1235310" y="1134724"/>
                  <a:pt x="1205782" y="1129009"/>
                  <a:pt x="1172445" y="1126151"/>
                </a:cubicBezTo>
                <a:cubicBezTo>
                  <a:pt x="1173397" y="1122341"/>
                  <a:pt x="1173397" y="1117579"/>
                  <a:pt x="1173397" y="1112816"/>
                </a:cubicBezTo>
                <a:cubicBezTo>
                  <a:pt x="1173397" y="1086146"/>
                  <a:pt x="1161015" y="1063286"/>
                  <a:pt x="1135297" y="1046141"/>
                </a:cubicBezTo>
                <a:lnTo>
                  <a:pt x="1135297" y="969941"/>
                </a:lnTo>
                <a:cubicBezTo>
                  <a:pt x="1135297" y="925173"/>
                  <a:pt x="1100055" y="892788"/>
                  <a:pt x="1031475" y="874691"/>
                </a:cubicBezTo>
                <a:cubicBezTo>
                  <a:pt x="986707" y="862308"/>
                  <a:pt x="929557" y="855641"/>
                  <a:pt x="868597" y="855641"/>
                </a:cubicBezTo>
                <a:cubicBezTo>
                  <a:pt x="788587" y="855641"/>
                  <a:pt x="601897" y="867071"/>
                  <a:pt x="601897" y="969941"/>
                </a:cubicBezTo>
                <a:lnTo>
                  <a:pt x="601897" y="1065191"/>
                </a:lnTo>
                <a:cubicBezTo>
                  <a:pt x="601897" y="1091861"/>
                  <a:pt x="614279" y="1114721"/>
                  <a:pt x="639997" y="1131866"/>
                </a:cubicBezTo>
                <a:lnTo>
                  <a:pt x="639997" y="1149964"/>
                </a:lnTo>
                <a:cubicBezTo>
                  <a:pt x="617137" y="1166156"/>
                  <a:pt x="601897" y="1188064"/>
                  <a:pt x="601897" y="1217591"/>
                </a:cubicBezTo>
                <a:lnTo>
                  <a:pt x="601897" y="1312841"/>
                </a:lnTo>
                <a:cubicBezTo>
                  <a:pt x="601897" y="1357608"/>
                  <a:pt x="637140" y="1389994"/>
                  <a:pt x="705719" y="1408091"/>
                </a:cubicBezTo>
                <a:cubicBezTo>
                  <a:pt x="750487" y="1420474"/>
                  <a:pt x="807637" y="1427141"/>
                  <a:pt x="868597" y="1427141"/>
                </a:cubicBezTo>
                <a:cubicBezTo>
                  <a:pt x="868597" y="1471909"/>
                  <a:pt x="903840" y="1504294"/>
                  <a:pt x="972420" y="1522391"/>
                </a:cubicBezTo>
                <a:cubicBezTo>
                  <a:pt x="1017187" y="1534774"/>
                  <a:pt x="1074337" y="1541441"/>
                  <a:pt x="1135297" y="1541441"/>
                </a:cubicBezTo>
                <a:cubicBezTo>
                  <a:pt x="1215307" y="1541441"/>
                  <a:pt x="1401997" y="1530011"/>
                  <a:pt x="1401997" y="1427141"/>
                </a:cubicBezTo>
                <a:lnTo>
                  <a:pt x="1401997" y="1421283"/>
                </a:lnTo>
                <a:lnTo>
                  <a:pt x="1742572" y="1222154"/>
                </a:lnTo>
                <a:cubicBezTo>
                  <a:pt x="1796558" y="1190631"/>
                  <a:pt x="1866219" y="1209288"/>
                  <a:pt x="1897742" y="1263275"/>
                </a:cubicBezTo>
                <a:cubicBezTo>
                  <a:pt x="1929266" y="1317262"/>
                  <a:pt x="1910608" y="1386922"/>
                  <a:pt x="1856622" y="1418447"/>
                </a:cubicBezTo>
                <a:lnTo>
                  <a:pt x="1316757" y="1733684"/>
                </a:lnTo>
                <a:cubicBezTo>
                  <a:pt x="1295568" y="1744070"/>
                  <a:pt x="1269770" y="1749481"/>
                  <a:pt x="1241144" y="1745188"/>
                </a:cubicBezTo>
                <a:lnTo>
                  <a:pt x="931238" y="1693353"/>
                </a:lnTo>
                <a:lnTo>
                  <a:pt x="806876" y="1808554"/>
                </a:lnTo>
                <a:lnTo>
                  <a:pt x="361427" y="1327687"/>
                </a:lnTo>
                <a:lnTo>
                  <a:pt x="444335" y="1250886"/>
                </a:lnTo>
                <a:cubicBezTo>
                  <a:pt x="562064" y="1141828"/>
                  <a:pt x="447473" y="1001495"/>
                  <a:pt x="669668" y="795667"/>
                </a:cubicBezTo>
                <a:cubicBezTo>
                  <a:pt x="677958" y="787987"/>
                  <a:pt x="1241733" y="265738"/>
                  <a:pt x="1241733" y="265738"/>
                </a:cubicBezTo>
                <a:cubicBezTo>
                  <a:pt x="1262460" y="246538"/>
                  <a:pt x="1288794" y="237549"/>
                  <a:pt x="1314747" y="238541"/>
                </a:cubicBezTo>
                <a:close/>
                <a:moveTo>
                  <a:pt x="348210" y="320084"/>
                </a:moveTo>
                <a:cubicBezTo>
                  <a:pt x="355019" y="320068"/>
                  <a:pt x="361833" y="322528"/>
                  <a:pt x="366797" y="327468"/>
                </a:cubicBezTo>
                <a:lnTo>
                  <a:pt x="416431" y="376869"/>
                </a:lnTo>
                <a:cubicBezTo>
                  <a:pt x="426358" y="386749"/>
                  <a:pt x="426398" y="404079"/>
                  <a:pt x="416518" y="414006"/>
                </a:cubicBezTo>
                <a:cubicBezTo>
                  <a:pt x="406638" y="423932"/>
                  <a:pt x="389308" y="423974"/>
                  <a:pt x="379380" y="414094"/>
                </a:cubicBezTo>
                <a:lnTo>
                  <a:pt x="329746" y="364694"/>
                </a:lnTo>
                <a:cubicBezTo>
                  <a:pt x="319820" y="354814"/>
                  <a:pt x="319778" y="337482"/>
                  <a:pt x="329659" y="327555"/>
                </a:cubicBezTo>
                <a:cubicBezTo>
                  <a:pt x="334599" y="322592"/>
                  <a:pt x="341401" y="320101"/>
                  <a:pt x="348210" y="320084"/>
                </a:cubicBezTo>
                <a:close/>
                <a:moveTo>
                  <a:pt x="634867" y="220374"/>
                </a:moveTo>
                <a:cubicBezTo>
                  <a:pt x="641369" y="221597"/>
                  <a:pt x="647567" y="225296"/>
                  <a:pt x="652533" y="231474"/>
                </a:cubicBezTo>
                <a:cubicBezTo>
                  <a:pt x="652533" y="231474"/>
                  <a:pt x="652533" y="231474"/>
                  <a:pt x="653774" y="232709"/>
                </a:cubicBezTo>
                <a:lnTo>
                  <a:pt x="710930" y="321704"/>
                </a:lnTo>
                <a:cubicBezTo>
                  <a:pt x="714670" y="332837"/>
                  <a:pt x="713465" y="346458"/>
                  <a:pt x="704820" y="355144"/>
                </a:cubicBezTo>
                <a:cubicBezTo>
                  <a:pt x="703584" y="356385"/>
                  <a:pt x="702349" y="357626"/>
                  <a:pt x="701115" y="358866"/>
                </a:cubicBezTo>
                <a:cubicBezTo>
                  <a:pt x="688753" y="366323"/>
                  <a:pt x="672651" y="362647"/>
                  <a:pt x="665194" y="350286"/>
                </a:cubicBezTo>
                <a:lnTo>
                  <a:pt x="608038" y="261289"/>
                </a:lnTo>
                <a:cubicBezTo>
                  <a:pt x="600582" y="248927"/>
                  <a:pt x="603022" y="234065"/>
                  <a:pt x="615378" y="224133"/>
                </a:cubicBezTo>
                <a:cubicBezTo>
                  <a:pt x="621559" y="220405"/>
                  <a:pt x="628365" y="219151"/>
                  <a:pt x="634867" y="220374"/>
                </a:cubicBezTo>
                <a:close/>
                <a:moveTo>
                  <a:pt x="875196" y="161623"/>
                </a:moveTo>
                <a:cubicBezTo>
                  <a:pt x="888810" y="160354"/>
                  <a:pt x="901207" y="167752"/>
                  <a:pt x="904953" y="181361"/>
                </a:cubicBezTo>
                <a:lnTo>
                  <a:pt x="943817" y="388005"/>
                </a:lnTo>
                <a:cubicBezTo>
                  <a:pt x="946317" y="397902"/>
                  <a:pt x="942624" y="406576"/>
                  <a:pt x="936449" y="412781"/>
                </a:cubicBezTo>
                <a:cubicBezTo>
                  <a:pt x="926569" y="422707"/>
                  <a:pt x="909238" y="422748"/>
                  <a:pt x="899311" y="412868"/>
                </a:cubicBezTo>
                <a:cubicBezTo>
                  <a:pt x="895588" y="409162"/>
                  <a:pt x="893101" y="404217"/>
                  <a:pt x="891848" y="398030"/>
                </a:cubicBezTo>
                <a:lnTo>
                  <a:pt x="852984" y="191387"/>
                </a:lnTo>
                <a:cubicBezTo>
                  <a:pt x="850472" y="176538"/>
                  <a:pt x="860347" y="164135"/>
                  <a:pt x="875196" y="161623"/>
                </a:cubicBezTo>
                <a:close/>
                <a:moveTo>
                  <a:pt x="1013641" y="74642"/>
                </a:moveTo>
                <a:cubicBezTo>
                  <a:pt x="1048349" y="94367"/>
                  <a:pt x="1090445" y="96744"/>
                  <a:pt x="1127554" y="84277"/>
                </a:cubicBezTo>
                <a:cubicBezTo>
                  <a:pt x="1114028" y="122684"/>
                  <a:pt x="1117837" y="163527"/>
                  <a:pt x="1137727" y="198144"/>
                </a:cubicBezTo>
                <a:cubicBezTo>
                  <a:pt x="1103018" y="178418"/>
                  <a:pt x="1060922" y="176041"/>
                  <a:pt x="1023814" y="188508"/>
                </a:cubicBezTo>
                <a:cubicBezTo>
                  <a:pt x="1036105" y="151340"/>
                  <a:pt x="1033530" y="109257"/>
                  <a:pt x="1013641" y="74642"/>
                </a:cubicBezTo>
                <a:close/>
                <a:moveTo>
                  <a:pt x="643323" y="0"/>
                </a:moveTo>
                <a:cubicBezTo>
                  <a:pt x="684229" y="23425"/>
                  <a:pt x="734993" y="27018"/>
                  <a:pt x="780758" y="10817"/>
                </a:cubicBezTo>
                <a:cubicBezTo>
                  <a:pt x="764773" y="56659"/>
                  <a:pt x="769843" y="106165"/>
                  <a:pt x="792224" y="148201"/>
                </a:cubicBezTo>
                <a:cubicBezTo>
                  <a:pt x="751318" y="124777"/>
                  <a:pt x="700553" y="121183"/>
                  <a:pt x="654788" y="137384"/>
                </a:cubicBezTo>
                <a:cubicBezTo>
                  <a:pt x="670773" y="91543"/>
                  <a:pt x="666940" y="40797"/>
                  <a:pt x="643323" y="0"/>
                </a:cubicBezTo>
                <a:close/>
              </a:path>
            </a:pathLst>
          </a:custGeom>
          <a:solidFill>
            <a:srgbClr val="000000"/>
          </a:solidFill>
          <a:ln w="9525" cap="flat">
            <a:noFill/>
            <a:prstDash val="solid"/>
            <a:miter/>
          </a:ln>
        </p:spPr>
        <p:txBody>
          <a:bodyPr rtlCol="0" anchor="ctr"/>
          <a:lstStyle/>
          <a:p>
            <a:endParaRPr lang="en-GB"/>
          </a:p>
        </p:txBody>
      </p:sp>
      <p:sp>
        <p:nvSpPr>
          <p:cNvPr id="141" name="Freeform: Shape 140" descr="Heart with solid fill">
            <a:extLst>
              <a:ext uri="{FF2B5EF4-FFF2-40B4-BE49-F238E27FC236}">
                <a16:creationId xmlns:a16="http://schemas.microsoft.com/office/drawing/2014/main" id="{9D3440F1-AB94-4DA4-AB68-11ADCD234AC8}"/>
              </a:ext>
            </a:extLst>
          </p:cNvPr>
          <p:cNvSpPr/>
          <p:nvPr/>
        </p:nvSpPr>
        <p:spPr>
          <a:xfrm>
            <a:off x="36189" y="6167958"/>
            <a:ext cx="531972" cy="504045"/>
          </a:xfrm>
          <a:custGeom>
            <a:avLst/>
            <a:gdLst>
              <a:gd name="connsiteX0" fmla="*/ 1371265 w 2002485"/>
              <a:gd name="connsiteY0" fmla="*/ 84121 h 1897360"/>
              <a:gd name="connsiteX1" fmla="*/ 1347229 w 2002485"/>
              <a:gd name="connsiteY1" fmla="*/ 89744 h 1897360"/>
              <a:gd name="connsiteX2" fmla="*/ 1107524 w 2002485"/>
              <a:gd name="connsiteY2" fmla="*/ 455369 h 1897360"/>
              <a:gd name="connsiteX3" fmla="*/ 1134450 w 2002485"/>
              <a:gd name="connsiteY3" fmla="*/ 461408 h 1897360"/>
              <a:gd name="connsiteX4" fmla="*/ 1394466 w 2002485"/>
              <a:gd name="connsiteY4" fmla="*/ 756698 h 1897360"/>
              <a:gd name="connsiteX5" fmla="*/ 1395042 w 2002485"/>
              <a:gd name="connsiteY5" fmla="*/ 801376 h 1897360"/>
              <a:gd name="connsiteX6" fmla="*/ 1356807 w 2002485"/>
              <a:gd name="connsiteY6" fmla="*/ 821437 h 1897360"/>
              <a:gd name="connsiteX7" fmla="*/ 1356980 w 2002485"/>
              <a:gd name="connsiteY7" fmla="*/ 777931 h 1897360"/>
              <a:gd name="connsiteX8" fmla="*/ 1125795 w 2002485"/>
              <a:gd name="connsiteY8" fmla="*/ 498932 h 1897360"/>
              <a:gd name="connsiteX9" fmla="*/ 738590 w 2002485"/>
              <a:gd name="connsiteY9" fmla="*/ 386418 h 1897360"/>
              <a:gd name="connsiteX10" fmla="*/ 506924 w 2002485"/>
              <a:gd name="connsiteY10" fmla="*/ 228320 h 1897360"/>
              <a:gd name="connsiteX11" fmla="*/ 466380 w 2002485"/>
              <a:gd name="connsiteY11" fmla="*/ 225587 h 1897360"/>
              <a:gd name="connsiteX12" fmla="*/ 456610 w 2002485"/>
              <a:gd name="connsiteY12" fmla="*/ 245380 h 1897360"/>
              <a:gd name="connsiteX13" fmla="*/ 512079 w 2002485"/>
              <a:gd name="connsiteY13" fmla="*/ 712173 h 1897360"/>
              <a:gd name="connsiteX14" fmla="*/ 884340 w 2002485"/>
              <a:gd name="connsiteY14" fmla="*/ 981439 h 1897360"/>
              <a:gd name="connsiteX15" fmla="*/ 1017223 w 2002485"/>
              <a:gd name="connsiteY15" fmla="*/ 1029887 h 1897360"/>
              <a:gd name="connsiteX16" fmla="*/ 895207 w 2002485"/>
              <a:gd name="connsiteY16" fmla="*/ 1112341 h 1897360"/>
              <a:gd name="connsiteX17" fmla="*/ 533620 w 2002485"/>
              <a:gd name="connsiteY17" fmla="*/ 1244666 h 1897360"/>
              <a:gd name="connsiteX18" fmla="*/ 518234 w 2002485"/>
              <a:gd name="connsiteY18" fmla="*/ 1259591 h 1897360"/>
              <a:gd name="connsiteX19" fmla="*/ 527292 w 2002485"/>
              <a:gd name="connsiteY19" fmla="*/ 1322157 h 1897360"/>
              <a:gd name="connsiteX20" fmla="*/ 591436 w 2002485"/>
              <a:gd name="connsiteY20" fmla="*/ 1361893 h 1897360"/>
              <a:gd name="connsiteX21" fmla="*/ 638967 w 2002485"/>
              <a:gd name="connsiteY21" fmla="*/ 1471316 h 1897360"/>
              <a:gd name="connsiteX22" fmla="*/ 662291 w 2002485"/>
              <a:gd name="connsiteY22" fmla="*/ 1476851 h 1897360"/>
              <a:gd name="connsiteX23" fmla="*/ 672216 w 2002485"/>
              <a:gd name="connsiteY23" fmla="*/ 1556630 h 1897360"/>
              <a:gd name="connsiteX24" fmla="*/ 733647 w 2002485"/>
              <a:gd name="connsiteY24" fmla="*/ 1588404 h 1897360"/>
              <a:gd name="connsiteX25" fmla="*/ 751092 w 2002485"/>
              <a:gd name="connsiteY25" fmla="*/ 1580499 h 1897360"/>
              <a:gd name="connsiteX26" fmla="*/ 1044458 w 2002485"/>
              <a:gd name="connsiteY26" fmla="*/ 1299693 h 1897360"/>
              <a:gd name="connsiteX27" fmla="*/ 1232444 w 2002485"/>
              <a:gd name="connsiteY27" fmla="*/ 1293576 h 1897360"/>
              <a:gd name="connsiteX28" fmla="*/ 1616957 w 2002485"/>
              <a:gd name="connsiteY28" fmla="*/ 1064527 h 1897360"/>
              <a:gd name="connsiteX29" fmla="*/ 1647249 w 2002485"/>
              <a:gd name="connsiteY29" fmla="*/ 823591 h 1897360"/>
              <a:gd name="connsiteX30" fmla="*/ 1736357 w 2002485"/>
              <a:gd name="connsiteY30" fmla="*/ 724347 h 1897360"/>
              <a:gd name="connsiteX31" fmla="*/ 1788768 w 2002485"/>
              <a:gd name="connsiteY31" fmla="*/ 720789 h 1897360"/>
              <a:gd name="connsiteX32" fmla="*/ 1837505 w 2002485"/>
              <a:gd name="connsiteY32" fmla="*/ 736579 h 1897360"/>
              <a:gd name="connsiteX33" fmla="*/ 1808328 w 2002485"/>
              <a:gd name="connsiteY33" fmla="*/ 689631 h 1897360"/>
              <a:gd name="connsiteX34" fmla="*/ 1768246 w 2002485"/>
              <a:gd name="connsiteY34" fmla="*/ 596426 h 1897360"/>
              <a:gd name="connsiteX35" fmla="*/ 1514482 w 2002485"/>
              <a:gd name="connsiteY35" fmla="*/ 674379 h 1897360"/>
              <a:gd name="connsiteX36" fmla="*/ 1472668 w 2002485"/>
              <a:gd name="connsiteY36" fmla="*/ 746254 h 1897360"/>
              <a:gd name="connsiteX37" fmla="*/ 1452262 w 2002485"/>
              <a:gd name="connsiteY37" fmla="*/ 764102 h 1897360"/>
              <a:gd name="connsiteX38" fmla="*/ 1442472 w 2002485"/>
              <a:gd name="connsiteY38" fmla="*/ 722116 h 1897360"/>
              <a:gd name="connsiteX39" fmla="*/ 1408622 w 2002485"/>
              <a:gd name="connsiteY39" fmla="*/ 600946 h 1897360"/>
              <a:gd name="connsiteX40" fmla="*/ 1380214 w 2002485"/>
              <a:gd name="connsiteY40" fmla="*/ 191680 h 1897360"/>
              <a:gd name="connsiteX41" fmla="*/ 1393388 w 2002485"/>
              <a:gd name="connsiteY41" fmla="*/ 118401 h 1897360"/>
              <a:gd name="connsiteX42" fmla="*/ 1371265 w 2002485"/>
              <a:gd name="connsiteY42" fmla="*/ 84121 h 1897360"/>
              <a:gd name="connsiteX43" fmla="*/ 521385 w 2002485"/>
              <a:gd name="connsiteY43" fmla="*/ 531 h 1897360"/>
              <a:gd name="connsiteX44" fmla="*/ 1001243 w 2002485"/>
              <a:gd name="connsiteY44" fmla="*/ 395495 h 1897360"/>
              <a:gd name="connsiteX45" fmla="*/ 2002485 w 2002485"/>
              <a:gd name="connsiteY45" fmla="*/ 513289 h 1897360"/>
              <a:gd name="connsiteX46" fmla="*/ 1001243 w 2002485"/>
              <a:gd name="connsiteY46" fmla="*/ 1897360 h 1897360"/>
              <a:gd name="connsiteX47" fmla="*/ 0 w 2002485"/>
              <a:gd name="connsiteY47" fmla="*/ 513289 h 1897360"/>
              <a:gd name="connsiteX48" fmla="*/ 521385 w 2002485"/>
              <a:gd name="connsiteY48" fmla="*/ 531 h 189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02485" h="1897360">
                <a:moveTo>
                  <a:pt x="1371265" y="84121"/>
                </a:moveTo>
                <a:cubicBezTo>
                  <a:pt x="1362815" y="82300"/>
                  <a:pt x="1353993" y="84363"/>
                  <a:pt x="1347229" y="89744"/>
                </a:cubicBezTo>
                <a:cubicBezTo>
                  <a:pt x="1227040" y="183583"/>
                  <a:pt x="1134393" y="301310"/>
                  <a:pt x="1107524" y="455369"/>
                </a:cubicBezTo>
                <a:cubicBezTo>
                  <a:pt x="1116140" y="457292"/>
                  <a:pt x="1125007" y="459216"/>
                  <a:pt x="1134450" y="461408"/>
                </a:cubicBezTo>
                <a:cubicBezTo>
                  <a:pt x="1296145" y="498740"/>
                  <a:pt x="1383541" y="597965"/>
                  <a:pt x="1394466" y="756698"/>
                </a:cubicBezTo>
                <a:cubicBezTo>
                  <a:pt x="1394466" y="756698"/>
                  <a:pt x="1395812" y="778566"/>
                  <a:pt x="1395042" y="801376"/>
                </a:cubicBezTo>
                <a:cubicBezTo>
                  <a:pt x="1381118" y="809704"/>
                  <a:pt x="1356807" y="821437"/>
                  <a:pt x="1356807" y="821437"/>
                </a:cubicBezTo>
                <a:cubicBezTo>
                  <a:pt x="1356807" y="821437"/>
                  <a:pt x="1357307" y="789567"/>
                  <a:pt x="1356980" y="777931"/>
                </a:cubicBezTo>
                <a:cubicBezTo>
                  <a:pt x="1352749" y="625796"/>
                  <a:pt x="1277143" y="533860"/>
                  <a:pt x="1125795" y="498932"/>
                </a:cubicBezTo>
                <a:cubicBezTo>
                  <a:pt x="941656" y="456446"/>
                  <a:pt x="907901" y="468621"/>
                  <a:pt x="738590" y="386418"/>
                </a:cubicBezTo>
                <a:cubicBezTo>
                  <a:pt x="670293" y="353259"/>
                  <a:pt x="574933" y="305042"/>
                  <a:pt x="506924" y="228320"/>
                </a:cubicBezTo>
                <a:cubicBezTo>
                  <a:pt x="496483" y="216368"/>
                  <a:pt x="478331" y="215145"/>
                  <a:pt x="466380" y="225587"/>
                </a:cubicBezTo>
                <a:cubicBezTo>
                  <a:pt x="460618" y="230620"/>
                  <a:pt x="457101" y="237744"/>
                  <a:pt x="456610" y="245380"/>
                </a:cubicBezTo>
                <a:cubicBezTo>
                  <a:pt x="447320" y="395688"/>
                  <a:pt x="451359" y="601331"/>
                  <a:pt x="512079" y="712173"/>
                </a:cubicBezTo>
                <a:cubicBezTo>
                  <a:pt x="614881" y="899890"/>
                  <a:pt x="726781" y="919238"/>
                  <a:pt x="884340" y="981439"/>
                </a:cubicBezTo>
                <a:cubicBezTo>
                  <a:pt x="929923" y="998441"/>
                  <a:pt x="965697" y="1010654"/>
                  <a:pt x="1017223" y="1029887"/>
                </a:cubicBezTo>
                <a:cubicBezTo>
                  <a:pt x="973910" y="1059488"/>
                  <a:pt x="933424" y="1089761"/>
                  <a:pt x="895207" y="1112341"/>
                </a:cubicBezTo>
                <a:cubicBezTo>
                  <a:pt x="782990" y="1176496"/>
                  <a:pt x="660741" y="1221234"/>
                  <a:pt x="533620" y="1244666"/>
                </a:cubicBezTo>
                <a:cubicBezTo>
                  <a:pt x="526042" y="1246259"/>
                  <a:pt x="520055" y="1252065"/>
                  <a:pt x="518234" y="1259591"/>
                </a:cubicBezTo>
                <a:cubicBezTo>
                  <a:pt x="512773" y="1280819"/>
                  <a:pt x="516035" y="1303349"/>
                  <a:pt x="527292" y="1322157"/>
                </a:cubicBezTo>
                <a:cubicBezTo>
                  <a:pt x="541217" y="1344770"/>
                  <a:pt x="564988" y="1359497"/>
                  <a:pt x="591436" y="1361893"/>
                </a:cubicBezTo>
                <a:cubicBezTo>
                  <a:pt x="574345" y="1405234"/>
                  <a:pt x="595625" y="1454224"/>
                  <a:pt x="638967" y="1471316"/>
                </a:cubicBezTo>
                <a:cubicBezTo>
                  <a:pt x="646439" y="1474262"/>
                  <a:pt x="654292" y="1476126"/>
                  <a:pt x="662291" y="1476851"/>
                </a:cubicBezTo>
                <a:cubicBezTo>
                  <a:pt x="651892" y="1503410"/>
                  <a:pt x="655627" y="1533428"/>
                  <a:pt x="672216" y="1556630"/>
                </a:cubicBezTo>
                <a:cubicBezTo>
                  <a:pt x="686812" y="1575993"/>
                  <a:pt x="709409" y="1587681"/>
                  <a:pt x="733647" y="1588404"/>
                </a:cubicBezTo>
                <a:cubicBezTo>
                  <a:pt x="740432" y="1588935"/>
                  <a:pt x="747016" y="1585950"/>
                  <a:pt x="751092" y="1580499"/>
                </a:cubicBezTo>
                <a:cubicBezTo>
                  <a:pt x="838180" y="1460887"/>
                  <a:pt x="892110" y="1304059"/>
                  <a:pt x="1044458" y="1299693"/>
                </a:cubicBezTo>
                <a:cubicBezTo>
                  <a:pt x="1107139" y="1297904"/>
                  <a:pt x="1169878" y="1292095"/>
                  <a:pt x="1232444" y="1293576"/>
                </a:cubicBezTo>
                <a:cubicBezTo>
                  <a:pt x="1397485" y="1297423"/>
                  <a:pt x="1553006" y="1212027"/>
                  <a:pt x="1616957" y="1064527"/>
                </a:cubicBezTo>
                <a:cubicBezTo>
                  <a:pt x="1651135" y="985670"/>
                  <a:pt x="1631843" y="908737"/>
                  <a:pt x="1647249" y="823591"/>
                </a:cubicBezTo>
                <a:cubicBezTo>
                  <a:pt x="1658982" y="758717"/>
                  <a:pt x="1677369" y="741465"/>
                  <a:pt x="1736357" y="724347"/>
                </a:cubicBezTo>
                <a:cubicBezTo>
                  <a:pt x="1753463" y="719973"/>
                  <a:pt x="1771227" y="718768"/>
                  <a:pt x="1788768" y="720789"/>
                </a:cubicBezTo>
                <a:lnTo>
                  <a:pt x="1837505" y="736579"/>
                </a:lnTo>
                <a:cubicBezTo>
                  <a:pt x="1837505" y="736579"/>
                  <a:pt x="1849372" y="722597"/>
                  <a:pt x="1808328" y="689631"/>
                </a:cubicBezTo>
                <a:cubicBezTo>
                  <a:pt x="1800250" y="656548"/>
                  <a:pt x="1786702" y="625045"/>
                  <a:pt x="1768246" y="596426"/>
                </a:cubicBezTo>
                <a:cubicBezTo>
                  <a:pt x="1695429" y="486931"/>
                  <a:pt x="1535177" y="545496"/>
                  <a:pt x="1514482" y="674379"/>
                </a:cubicBezTo>
                <a:cubicBezTo>
                  <a:pt x="1507235" y="701650"/>
                  <a:pt x="1492794" y="726474"/>
                  <a:pt x="1472668" y="746254"/>
                </a:cubicBezTo>
                <a:cubicBezTo>
                  <a:pt x="1466412" y="752801"/>
                  <a:pt x="1459584" y="758775"/>
                  <a:pt x="1452262" y="764102"/>
                </a:cubicBezTo>
                <a:cubicBezTo>
                  <a:pt x="1448165" y="741965"/>
                  <a:pt x="1442472" y="722116"/>
                  <a:pt x="1442472" y="722116"/>
                </a:cubicBezTo>
                <a:cubicBezTo>
                  <a:pt x="1430355" y="676860"/>
                  <a:pt x="1413622" y="618852"/>
                  <a:pt x="1408622" y="600946"/>
                </a:cubicBezTo>
                <a:cubicBezTo>
                  <a:pt x="1370451" y="468044"/>
                  <a:pt x="1360771" y="328581"/>
                  <a:pt x="1380214" y="191680"/>
                </a:cubicBezTo>
                <a:cubicBezTo>
                  <a:pt x="1383695" y="167485"/>
                  <a:pt x="1388311" y="143462"/>
                  <a:pt x="1393388" y="118401"/>
                </a:cubicBezTo>
                <a:cubicBezTo>
                  <a:pt x="1396745" y="102825"/>
                  <a:pt x="1386839" y="87478"/>
                  <a:pt x="1371265" y="84121"/>
                </a:cubicBezTo>
                <a:close/>
                <a:moveTo>
                  <a:pt x="521385" y="531"/>
                </a:moveTo>
                <a:cubicBezTo>
                  <a:pt x="686514" y="8986"/>
                  <a:pt x="862099" y="119417"/>
                  <a:pt x="1001243" y="395495"/>
                </a:cubicBezTo>
                <a:cubicBezTo>
                  <a:pt x="1372292" y="-340714"/>
                  <a:pt x="2002485" y="101012"/>
                  <a:pt x="2002485" y="513289"/>
                </a:cubicBezTo>
                <a:cubicBezTo>
                  <a:pt x="2002485" y="1131703"/>
                  <a:pt x="1001243" y="1897360"/>
                  <a:pt x="1001243" y="1897360"/>
                </a:cubicBezTo>
                <a:cubicBezTo>
                  <a:pt x="1001243" y="1897360"/>
                  <a:pt x="0" y="1131703"/>
                  <a:pt x="0" y="513289"/>
                </a:cubicBezTo>
                <a:cubicBezTo>
                  <a:pt x="0" y="255616"/>
                  <a:pt x="246169" y="-13561"/>
                  <a:pt x="521385" y="531"/>
                </a:cubicBezTo>
                <a:close/>
              </a:path>
            </a:pathLst>
          </a:custGeom>
          <a:solidFill>
            <a:srgbClr val="000000"/>
          </a:solidFill>
          <a:ln w="22027" cap="flat">
            <a:noFill/>
            <a:prstDash val="solid"/>
            <a:miter/>
          </a:ln>
        </p:spPr>
        <p:txBody>
          <a:bodyPr rtlCol="0" anchor="ctr"/>
          <a:lstStyle/>
          <a:p>
            <a:endParaRPr lang="en-GB"/>
          </a:p>
        </p:txBody>
      </p:sp>
      <p:sp>
        <p:nvSpPr>
          <p:cNvPr id="186" name="Freeform: Shape 185">
            <a:extLst>
              <a:ext uri="{FF2B5EF4-FFF2-40B4-BE49-F238E27FC236}">
                <a16:creationId xmlns:a16="http://schemas.microsoft.com/office/drawing/2014/main" id="{6422A6BB-765E-485B-91E3-648CED7D2395}"/>
              </a:ext>
            </a:extLst>
          </p:cNvPr>
          <p:cNvSpPr/>
          <p:nvPr/>
        </p:nvSpPr>
        <p:spPr>
          <a:xfrm>
            <a:off x="44427" y="4924522"/>
            <a:ext cx="549880" cy="389124"/>
          </a:xfrm>
          <a:custGeom>
            <a:avLst/>
            <a:gdLst>
              <a:gd name="connsiteX0" fmla="*/ 1911797 w 5187324"/>
              <a:gd name="connsiteY0" fmla="*/ 2480606 h 3670824"/>
              <a:gd name="connsiteX1" fmla="*/ 1962417 w 5187324"/>
              <a:gd name="connsiteY1" fmla="*/ 2496050 h 3670824"/>
              <a:gd name="connsiteX2" fmla="*/ 1972713 w 5187324"/>
              <a:gd name="connsiteY2" fmla="*/ 2592142 h 3670824"/>
              <a:gd name="connsiteX3" fmla="*/ 1969281 w 5187324"/>
              <a:gd name="connsiteY3" fmla="*/ 2595574 h 3670824"/>
              <a:gd name="connsiteX4" fmla="*/ 1471659 w 5187324"/>
              <a:gd name="connsiteY4" fmla="*/ 2825510 h 3670824"/>
              <a:gd name="connsiteX5" fmla="*/ 974036 w 5187324"/>
              <a:gd name="connsiteY5" fmla="*/ 2595574 h 3670824"/>
              <a:gd name="connsiteX6" fmla="*/ 984332 w 5187324"/>
              <a:gd name="connsiteY6" fmla="*/ 2499481 h 3670824"/>
              <a:gd name="connsiteX7" fmla="*/ 1076992 w 5187324"/>
              <a:gd name="connsiteY7" fmla="*/ 2506345 h 3670824"/>
              <a:gd name="connsiteX8" fmla="*/ 1807983 w 5187324"/>
              <a:gd name="connsiteY8" fmla="*/ 2564687 h 3670824"/>
              <a:gd name="connsiteX9" fmla="*/ 1866325 w 5187324"/>
              <a:gd name="connsiteY9" fmla="*/ 2506345 h 3670824"/>
              <a:gd name="connsiteX10" fmla="*/ 1911797 w 5187324"/>
              <a:gd name="connsiteY10" fmla="*/ 2480606 h 3670824"/>
              <a:gd name="connsiteX11" fmla="*/ 4120636 w 5187324"/>
              <a:gd name="connsiteY11" fmla="*/ 1788266 h 3670824"/>
              <a:gd name="connsiteX12" fmla="*/ 4171256 w 5187324"/>
              <a:gd name="connsiteY12" fmla="*/ 1803710 h 3670824"/>
              <a:gd name="connsiteX13" fmla="*/ 4181552 w 5187324"/>
              <a:gd name="connsiteY13" fmla="*/ 1899801 h 3670824"/>
              <a:gd name="connsiteX14" fmla="*/ 4178120 w 5187324"/>
              <a:gd name="connsiteY14" fmla="*/ 1903234 h 3670824"/>
              <a:gd name="connsiteX15" fmla="*/ 3680498 w 5187324"/>
              <a:gd name="connsiteY15" fmla="*/ 2133170 h 3670824"/>
              <a:gd name="connsiteX16" fmla="*/ 3182875 w 5187324"/>
              <a:gd name="connsiteY16" fmla="*/ 1903234 h 3670824"/>
              <a:gd name="connsiteX17" fmla="*/ 3193171 w 5187324"/>
              <a:gd name="connsiteY17" fmla="*/ 1807141 h 3670824"/>
              <a:gd name="connsiteX18" fmla="*/ 3285831 w 5187324"/>
              <a:gd name="connsiteY18" fmla="*/ 1814005 h 3670824"/>
              <a:gd name="connsiteX19" fmla="*/ 4016822 w 5187324"/>
              <a:gd name="connsiteY19" fmla="*/ 1872347 h 3670824"/>
              <a:gd name="connsiteX20" fmla="*/ 4075164 w 5187324"/>
              <a:gd name="connsiteY20" fmla="*/ 1814005 h 3670824"/>
              <a:gd name="connsiteX21" fmla="*/ 4120636 w 5187324"/>
              <a:gd name="connsiteY21" fmla="*/ 1788266 h 3670824"/>
              <a:gd name="connsiteX22" fmla="*/ 1972285 w 5187324"/>
              <a:gd name="connsiteY22" fmla="*/ 1761405 h 3670824"/>
              <a:gd name="connsiteX23" fmla="*/ 2041351 w 5187324"/>
              <a:gd name="connsiteY23" fmla="*/ 1768490 h 3670824"/>
              <a:gd name="connsiteX24" fmla="*/ 2305606 w 5187324"/>
              <a:gd name="connsiteY24" fmla="*/ 2032745 h 3670824"/>
              <a:gd name="connsiteX25" fmla="*/ 2250695 w 5187324"/>
              <a:gd name="connsiteY25" fmla="*/ 2115110 h 3670824"/>
              <a:gd name="connsiteX26" fmla="*/ 2236968 w 5187324"/>
              <a:gd name="connsiteY26" fmla="*/ 2115110 h 3670824"/>
              <a:gd name="connsiteX27" fmla="*/ 2168331 w 5187324"/>
              <a:gd name="connsiteY27" fmla="*/ 2060201 h 3670824"/>
              <a:gd name="connsiteX28" fmla="*/ 1924667 w 5187324"/>
              <a:gd name="connsiteY28" fmla="*/ 1902333 h 3670824"/>
              <a:gd name="connsiteX29" fmla="*/ 1766800 w 5187324"/>
              <a:gd name="connsiteY29" fmla="*/ 2060201 h 3670824"/>
              <a:gd name="connsiteX30" fmla="*/ 1684436 w 5187324"/>
              <a:gd name="connsiteY30" fmla="*/ 2111679 h 3670824"/>
              <a:gd name="connsiteX31" fmla="*/ 1632957 w 5187324"/>
              <a:gd name="connsiteY31" fmla="*/ 2032745 h 3670824"/>
              <a:gd name="connsiteX32" fmla="*/ 1972285 w 5187324"/>
              <a:gd name="connsiteY32" fmla="*/ 1761405 h 3670824"/>
              <a:gd name="connsiteX33" fmla="*/ 980471 w 5187324"/>
              <a:gd name="connsiteY33" fmla="*/ 1761405 h 3670824"/>
              <a:gd name="connsiteX34" fmla="*/ 1049537 w 5187324"/>
              <a:gd name="connsiteY34" fmla="*/ 1768490 h 3670824"/>
              <a:gd name="connsiteX35" fmla="*/ 1313792 w 5187324"/>
              <a:gd name="connsiteY35" fmla="*/ 2032745 h 3670824"/>
              <a:gd name="connsiteX36" fmla="*/ 1262314 w 5187324"/>
              <a:gd name="connsiteY36" fmla="*/ 2115110 h 3670824"/>
              <a:gd name="connsiteX37" fmla="*/ 1248587 w 5187324"/>
              <a:gd name="connsiteY37" fmla="*/ 2115110 h 3670824"/>
              <a:gd name="connsiteX38" fmla="*/ 1179948 w 5187324"/>
              <a:gd name="connsiteY38" fmla="*/ 2060201 h 3670824"/>
              <a:gd name="connsiteX39" fmla="*/ 936285 w 5187324"/>
              <a:gd name="connsiteY39" fmla="*/ 1902333 h 3670824"/>
              <a:gd name="connsiteX40" fmla="*/ 778418 w 5187324"/>
              <a:gd name="connsiteY40" fmla="*/ 2060201 h 3670824"/>
              <a:gd name="connsiteX41" fmla="*/ 692622 w 5187324"/>
              <a:gd name="connsiteY41" fmla="*/ 2115110 h 3670824"/>
              <a:gd name="connsiteX42" fmla="*/ 641143 w 5187324"/>
              <a:gd name="connsiteY42" fmla="*/ 2032745 h 3670824"/>
              <a:gd name="connsiteX43" fmla="*/ 980471 w 5187324"/>
              <a:gd name="connsiteY43" fmla="*/ 1761405 h 3670824"/>
              <a:gd name="connsiteX44" fmla="*/ 4181124 w 5187324"/>
              <a:gd name="connsiteY44" fmla="*/ 1069065 h 3670824"/>
              <a:gd name="connsiteX45" fmla="*/ 4250190 w 5187324"/>
              <a:gd name="connsiteY45" fmla="*/ 1076150 h 3670824"/>
              <a:gd name="connsiteX46" fmla="*/ 4514445 w 5187324"/>
              <a:gd name="connsiteY46" fmla="*/ 1340405 h 3670824"/>
              <a:gd name="connsiteX47" fmla="*/ 4459534 w 5187324"/>
              <a:gd name="connsiteY47" fmla="*/ 1422770 h 3670824"/>
              <a:gd name="connsiteX48" fmla="*/ 4445807 w 5187324"/>
              <a:gd name="connsiteY48" fmla="*/ 1422770 h 3670824"/>
              <a:gd name="connsiteX49" fmla="*/ 4377170 w 5187324"/>
              <a:gd name="connsiteY49" fmla="*/ 1367860 h 3670824"/>
              <a:gd name="connsiteX50" fmla="*/ 4133506 w 5187324"/>
              <a:gd name="connsiteY50" fmla="*/ 1209993 h 3670824"/>
              <a:gd name="connsiteX51" fmla="*/ 3975639 w 5187324"/>
              <a:gd name="connsiteY51" fmla="*/ 1367860 h 3670824"/>
              <a:gd name="connsiteX52" fmla="*/ 3893274 w 5187324"/>
              <a:gd name="connsiteY52" fmla="*/ 1419339 h 3670824"/>
              <a:gd name="connsiteX53" fmla="*/ 3841796 w 5187324"/>
              <a:gd name="connsiteY53" fmla="*/ 1340405 h 3670824"/>
              <a:gd name="connsiteX54" fmla="*/ 4181124 w 5187324"/>
              <a:gd name="connsiteY54" fmla="*/ 1069065 h 3670824"/>
              <a:gd name="connsiteX55" fmla="*/ 3189310 w 5187324"/>
              <a:gd name="connsiteY55" fmla="*/ 1069065 h 3670824"/>
              <a:gd name="connsiteX56" fmla="*/ 3258376 w 5187324"/>
              <a:gd name="connsiteY56" fmla="*/ 1076150 h 3670824"/>
              <a:gd name="connsiteX57" fmla="*/ 3522631 w 5187324"/>
              <a:gd name="connsiteY57" fmla="*/ 1340405 h 3670824"/>
              <a:gd name="connsiteX58" fmla="*/ 3471153 w 5187324"/>
              <a:gd name="connsiteY58" fmla="*/ 1422770 h 3670824"/>
              <a:gd name="connsiteX59" fmla="*/ 3457425 w 5187324"/>
              <a:gd name="connsiteY59" fmla="*/ 1422770 h 3670824"/>
              <a:gd name="connsiteX60" fmla="*/ 3388787 w 5187324"/>
              <a:gd name="connsiteY60" fmla="*/ 1367860 h 3670824"/>
              <a:gd name="connsiteX61" fmla="*/ 3145124 w 5187324"/>
              <a:gd name="connsiteY61" fmla="*/ 1209993 h 3670824"/>
              <a:gd name="connsiteX62" fmla="*/ 2987257 w 5187324"/>
              <a:gd name="connsiteY62" fmla="*/ 1367860 h 3670824"/>
              <a:gd name="connsiteX63" fmla="*/ 2901461 w 5187324"/>
              <a:gd name="connsiteY63" fmla="*/ 1422770 h 3670824"/>
              <a:gd name="connsiteX64" fmla="*/ 2849982 w 5187324"/>
              <a:gd name="connsiteY64" fmla="*/ 1340405 h 3670824"/>
              <a:gd name="connsiteX65" fmla="*/ 3189310 w 5187324"/>
              <a:gd name="connsiteY65" fmla="*/ 1069065 h 3670824"/>
              <a:gd name="connsiteX66" fmla="*/ 1489242 w 5187324"/>
              <a:gd name="connsiteY66" fmla="*/ 849102 h 3670824"/>
              <a:gd name="connsiteX67" fmla="*/ 156762 w 5187324"/>
              <a:gd name="connsiteY67" fmla="*/ 2181582 h 3670824"/>
              <a:gd name="connsiteX68" fmla="*/ 1489242 w 5187324"/>
              <a:gd name="connsiteY68" fmla="*/ 3514062 h 3670824"/>
              <a:gd name="connsiteX69" fmla="*/ 2821722 w 5187324"/>
              <a:gd name="connsiteY69" fmla="*/ 2181582 h 3670824"/>
              <a:gd name="connsiteX70" fmla="*/ 1489242 w 5187324"/>
              <a:gd name="connsiteY70" fmla="*/ 849102 h 3670824"/>
              <a:gd name="connsiteX71" fmla="*/ 3698082 w 5187324"/>
              <a:gd name="connsiteY71" fmla="*/ 156762 h 3670824"/>
              <a:gd name="connsiteX72" fmla="*/ 2504645 w 5187324"/>
              <a:gd name="connsiteY72" fmla="*/ 898377 h 3670824"/>
              <a:gd name="connsiteX73" fmla="*/ 2446967 w 5187324"/>
              <a:gd name="connsiteY73" fmla="*/ 1041525 h 3670824"/>
              <a:gd name="connsiteX74" fmla="*/ 2542489 w 5187324"/>
              <a:gd name="connsiteY74" fmla="*/ 1128335 h 3670824"/>
              <a:gd name="connsiteX75" fmla="*/ 2978484 w 5187324"/>
              <a:gd name="connsiteY75" fmla="*/ 2181582 h 3670824"/>
              <a:gd name="connsiteX76" fmla="*/ 2948249 w 5187324"/>
              <a:gd name="connsiteY76" fmla="*/ 2481865 h 3670824"/>
              <a:gd name="connsiteX77" fmla="*/ 2925226 w 5187324"/>
              <a:gd name="connsiteY77" fmla="*/ 2571488 h 3670824"/>
              <a:gd name="connsiteX78" fmla="*/ 2954418 w 5187324"/>
              <a:gd name="connsiteY78" fmla="*/ 2593353 h 3670824"/>
              <a:gd name="connsiteX79" fmla="*/ 3698082 w 5187324"/>
              <a:gd name="connsiteY79" fmla="*/ 2821722 h 3670824"/>
              <a:gd name="connsiteX80" fmla="*/ 5030562 w 5187324"/>
              <a:gd name="connsiteY80" fmla="*/ 1489242 h 3670824"/>
              <a:gd name="connsiteX81" fmla="*/ 3698082 w 5187324"/>
              <a:gd name="connsiteY81" fmla="*/ 156762 h 3670824"/>
              <a:gd name="connsiteX82" fmla="*/ 3698082 w 5187324"/>
              <a:gd name="connsiteY82" fmla="*/ 0 h 3670824"/>
              <a:gd name="connsiteX83" fmla="*/ 5187324 w 5187324"/>
              <a:gd name="connsiteY83" fmla="*/ 1489242 h 3670824"/>
              <a:gd name="connsiteX84" fmla="*/ 3698082 w 5187324"/>
              <a:gd name="connsiteY84" fmla="*/ 2978484 h 3670824"/>
              <a:gd name="connsiteX85" fmla="*/ 3052209 w 5187324"/>
              <a:gd name="connsiteY85" fmla="*/ 2831717 h 3670824"/>
              <a:gd name="connsiteX86" fmla="*/ 2873406 w 5187324"/>
              <a:gd name="connsiteY86" fmla="*/ 2728993 h 3670824"/>
              <a:gd name="connsiteX87" fmla="*/ 2861525 w 5187324"/>
              <a:gd name="connsiteY87" fmla="*/ 2761481 h 3670824"/>
              <a:gd name="connsiteX88" fmla="*/ 1489242 w 5187324"/>
              <a:gd name="connsiteY88" fmla="*/ 3670824 h 3670824"/>
              <a:gd name="connsiteX89" fmla="*/ 0 w 5187324"/>
              <a:gd name="connsiteY89" fmla="*/ 2181582 h 3670824"/>
              <a:gd name="connsiteX90" fmla="*/ 1489242 w 5187324"/>
              <a:gd name="connsiteY90" fmla="*/ 692340 h 3670824"/>
              <a:gd name="connsiteX91" fmla="*/ 2199333 w 5187324"/>
              <a:gd name="connsiteY91" fmla="*/ 871979 h 3670824"/>
              <a:gd name="connsiteX92" fmla="*/ 2316947 w 5187324"/>
              <a:gd name="connsiteY92" fmla="*/ 943402 h 3670824"/>
              <a:gd name="connsiteX93" fmla="*/ 2363542 w 5187324"/>
              <a:gd name="connsiteY93" fmla="*/ 827146 h 3670824"/>
              <a:gd name="connsiteX94" fmla="*/ 3698082 w 5187324"/>
              <a:gd name="connsiteY94" fmla="*/ 0 h 36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87324" h="3670824">
                <a:moveTo>
                  <a:pt x="1911797" y="2480606"/>
                </a:moveTo>
                <a:cubicBezTo>
                  <a:pt x="1928956" y="2478890"/>
                  <a:pt x="1946974" y="2484038"/>
                  <a:pt x="1962417" y="2496050"/>
                </a:cubicBezTo>
                <a:cubicBezTo>
                  <a:pt x="1993305" y="2520072"/>
                  <a:pt x="1996737" y="2561255"/>
                  <a:pt x="1972713" y="2592142"/>
                </a:cubicBezTo>
                <a:cubicBezTo>
                  <a:pt x="1972713" y="2592142"/>
                  <a:pt x="1969281" y="2595574"/>
                  <a:pt x="1969281" y="2595574"/>
                </a:cubicBezTo>
                <a:cubicBezTo>
                  <a:pt x="1845734" y="2739713"/>
                  <a:pt x="1663844" y="2825510"/>
                  <a:pt x="1471659" y="2825510"/>
                </a:cubicBezTo>
                <a:cubicBezTo>
                  <a:pt x="1279474" y="2825510"/>
                  <a:pt x="1097584" y="2739713"/>
                  <a:pt x="974036" y="2595574"/>
                </a:cubicBezTo>
                <a:cubicBezTo>
                  <a:pt x="950013" y="2564687"/>
                  <a:pt x="953445" y="2523504"/>
                  <a:pt x="984332" y="2499481"/>
                </a:cubicBezTo>
                <a:cubicBezTo>
                  <a:pt x="1011787" y="2475458"/>
                  <a:pt x="1052969" y="2478890"/>
                  <a:pt x="1076992" y="2506345"/>
                </a:cubicBezTo>
                <a:cubicBezTo>
                  <a:pt x="1262314" y="2722553"/>
                  <a:pt x="1588343" y="2750009"/>
                  <a:pt x="1807983" y="2564687"/>
                </a:cubicBezTo>
                <a:cubicBezTo>
                  <a:pt x="1828575" y="2547527"/>
                  <a:pt x="1849166" y="2526936"/>
                  <a:pt x="1866325" y="2506345"/>
                </a:cubicBezTo>
                <a:cubicBezTo>
                  <a:pt x="1878337" y="2490902"/>
                  <a:pt x="1894638" y="2482322"/>
                  <a:pt x="1911797" y="2480606"/>
                </a:cubicBezTo>
                <a:close/>
                <a:moveTo>
                  <a:pt x="4120636" y="1788266"/>
                </a:moveTo>
                <a:cubicBezTo>
                  <a:pt x="4137795" y="1786550"/>
                  <a:pt x="4155813" y="1791698"/>
                  <a:pt x="4171256" y="1803710"/>
                </a:cubicBezTo>
                <a:cubicBezTo>
                  <a:pt x="4202144" y="1827732"/>
                  <a:pt x="4205576" y="1868915"/>
                  <a:pt x="4181552" y="1899801"/>
                </a:cubicBezTo>
                <a:cubicBezTo>
                  <a:pt x="4181552" y="1899801"/>
                  <a:pt x="4178120" y="1903234"/>
                  <a:pt x="4178120" y="1903234"/>
                </a:cubicBezTo>
                <a:cubicBezTo>
                  <a:pt x="4054573" y="2047373"/>
                  <a:pt x="3872683" y="2133170"/>
                  <a:pt x="3680498" y="2133170"/>
                </a:cubicBezTo>
                <a:cubicBezTo>
                  <a:pt x="3488313" y="2133170"/>
                  <a:pt x="3306422" y="2047373"/>
                  <a:pt x="3182875" y="1903234"/>
                </a:cubicBezTo>
                <a:cubicBezTo>
                  <a:pt x="3158851" y="1872347"/>
                  <a:pt x="3162283" y="1831164"/>
                  <a:pt x="3193171" y="1807141"/>
                </a:cubicBezTo>
                <a:cubicBezTo>
                  <a:pt x="3220626" y="1783118"/>
                  <a:pt x="3261808" y="1786550"/>
                  <a:pt x="3285831" y="1814005"/>
                </a:cubicBezTo>
                <a:cubicBezTo>
                  <a:pt x="3471153" y="2030213"/>
                  <a:pt x="3797182" y="2057669"/>
                  <a:pt x="4016822" y="1872347"/>
                </a:cubicBezTo>
                <a:cubicBezTo>
                  <a:pt x="4037414" y="1855187"/>
                  <a:pt x="4058005" y="1834596"/>
                  <a:pt x="4075164" y="1814005"/>
                </a:cubicBezTo>
                <a:cubicBezTo>
                  <a:pt x="4087176" y="1798562"/>
                  <a:pt x="4103477" y="1789982"/>
                  <a:pt x="4120636" y="1788266"/>
                </a:cubicBezTo>
                <a:close/>
                <a:moveTo>
                  <a:pt x="1972285" y="1761405"/>
                </a:moveTo>
                <a:cubicBezTo>
                  <a:pt x="1995074" y="1761466"/>
                  <a:pt x="2018186" y="1763772"/>
                  <a:pt x="2041351" y="1768490"/>
                </a:cubicBezTo>
                <a:cubicBezTo>
                  <a:pt x="2175194" y="1795946"/>
                  <a:pt x="2278151" y="1898901"/>
                  <a:pt x="2305606" y="2032745"/>
                </a:cubicBezTo>
                <a:cubicBezTo>
                  <a:pt x="2312469" y="2070496"/>
                  <a:pt x="2288447" y="2108247"/>
                  <a:pt x="2250695" y="2115110"/>
                </a:cubicBezTo>
                <a:cubicBezTo>
                  <a:pt x="2247263" y="2115110"/>
                  <a:pt x="2240400" y="2115110"/>
                  <a:pt x="2236968" y="2115110"/>
                </a:cubicBezTo>
                <a:cubicBezTo>
                  <a:pt x="2206081" y="2115110"/>
                  <a:pt x="2175194" y="2091087"/>
                  <a:pt x="2168331" y="2060201"/>
                </a:cubicBezTo>
                <a:cubicBezTo>
                  <a:pt x="2144307" y="1950380"/>
                  <a:pt x="2034487" y="1878310"/>
                  <a:pt x="1924667" y="1902333"/>
                </a:cubicBezTo>
                <a:cubicBezTo>
                  <a:pt x="1845734" y="1919493"/>
                  <a:pt x="1783959" y="1981267"/>
                  <a:pt x="1766800" y="2060201"/>
                </a:cubicBezTo>
                <a:cubicBezTo>
                  <a:pt x="1756505" y="2097951"/>
                  <a:pt x="1722186" y="2118542"/>
                  <a:pt x="1684436" y="2111679"/>
                </a:cubicBezTo>
                <a:cubicBezTo>
                  <a:pt x="1650116" y="2104815"/>
                  <a:pt x="1626093" y="2067064"/>
                  <a:pt x="1632957" y="2032745"/>
                </a:cubicBezTo>
                <a:cubicBezTo>
                  <a:pt x="1668991" y="1870589"/>
                  <a:pt x="1812755" y="1760983"/>
                  <a:pt x="1972285" y="1761405"/>
                </a:cubicBezTo>
                <a:close/>
                <a:moveTo>
                  <a:pt x="980471" y="1761405"/>
                </a:moveTo>
                <a:cubicBezTo>
                  <a:pt x="1003260" y="1761466"/>
                  <a:pt x="1026372" y="1763772"/>
                  <a:pt x="1049537" y="1768490"/>
                </a:cubicBezTo>
                <a:cubicBezTo>
                  <a:pt x="1183380" y="1795946"/>
                  <a:pt x="1286337" y="1898901"/>
                  <a:pt x="1313792" y="2032745"/>
                </a:cubicBezTo>
                <a:cubicBezTo>
                  <a:pt x="1320656" y="2070496"/>
                  <a:pt x="1296633" y="2104815"/>
                  <a:pt x="1262314" y="2115110"/>
                </a:cubicBezTo>
                <a:cubicBezTo>
                  <a:pt x="1258882" y="2115110"/>
                  <a:pt x="1252018" y="2115110"/>
                  <a:pt x="1248587" y="2115110"/>
                </a:cubicBezTo>
                <a:cubicBezTo>
                  <a:pt x="1217699" y="2115110"/>
                  <a:pt x="1186812" y="2091087"/>
                  <a:pt x="1179948" y="2060201"/>
                </a:cubicBezTo>
                <a:cubicBezTo>
                  <a:pt x="1155925" y="1950380"/>
                  <a:pt x="1046105" y="1878310"/>
                  <a:pt x="936285" y="1902333"/>
                </a:cubicBezTo>
                <a:cubicBezTo>
                  <a:pt x="857352" y="1919493"/>
                  <a:pt x="795578" y="1981267"/>
                  <a:pt x="778418" y="2060201"/>
                </a:cubicBezTo>
                <a:cubicBezTo>
                  <a:pt x="764691" y="2097951"/>
                  <a:pt x="726940" y="2121974"/>
                  <a:pt x="692622" y="2115110"/>
                </a:cubicBezTo>
                <a:cubicBezTo>
                  <a:pt x="654871" y="2108247"/>
                  <a:pt x="630847" y="2070496"/>
                  <a:pt x="641143" y="2032745"/>
                </a:cubicBezTo>
                <a:cubicBezTo>
                  <a:pt x="677178" y="1870589"/>
                  <a:pt x="820943" y="1760983"/>
                  <a:pt x="980471" y="1761405"/>
                </a:cubicBezTo>
                <a:close/>
                <a:moveTo>
                  <a:pt x="4181124" y="1069065"/>
                </a:moveTo>
                <a:cubicBezTo>
                  <a:pt x="4203913" y="1069126"/>
                  <a:pt x="4227025" y="1071432"/>
                  <a:pt x="4250190" y="1076150"/>
                </a:cubicBezTo>
                <a:cubicBezTo>
                  <a:pt x="4384033" y="1103605"/>
                  <a:pt x="4486989" y="1206561"/>
                  <a:pt x="4514445" y="1340405"/>
                </a:cubicBezTo>
                <a:cubicBezTo>
                  <a:pt x="4521308" y="1378155"/>
                  <a:pt x="4497286" y="1415907"/>
                  <a:pt x="4459534" y="1422770"/>
                </a:cubicBezTo>
                <a:cubicBezTo>
                  <a:pt x="4456102" y="1422770"/>
                  <a:pt x="4449239" y="1422770"/>
                  <a:pt x="4445807" y="1422770"/>
                </a:cubicBezTo>
                <a:cubicBezTo>
                  <a:pt x="4414920" y="1422770"/>
                  <a:pt x="4384033" y="1398747"/>
                  <a:pt x="4377170" y="1367860"/>
                </a:cubicBezTo>
                <a:cubicBezTo>
                  <a:pt x="4353146" y="1258039"/>
                  <a:pt x="4243326" y="1185970"/>
                  <a:pt x="4133506" y="1209993"/>
                </a:cubicBezTo>
                <a:cubicBezTo>
                  <a:pt x="4054573" y="1227153"/>
                  <a:pt x="3992798" y="1288927"/>
                  <a:pt x="3975639" y="1367860"/>
                </a:cubicBezTo>
                <a:cubicBezTo>
                  <a:pt x="3965344" y="1405611"/>
                  <a:pt x="3931025" y="1426202"/>
                  <a:pt x="3893274" y="1419339"/>
                </a:cubicBezTo>
                <a:cubicBezTo>
                  <a:pt x="3858955" y="1412475"/>
                  <a:pt x="3834932" y="1374723"/>
                  <a:pt x="3841796" y="1340405"/>
                </a:cubicBezTo>
                <a:cubicBezTo>
                  <a:pt x="3877830" y="1178249"/>
                  <a:pt x="4021594" y="1068643"/>
                  <a:pt x="4181124" y="1069065"/>
                </a:cubicBezTo>
                <a:close/>
                <a:moveTo>
                  <a:pt x="3189310" y="1069065"/>
                </a:moveTo>
                <a:cubicBezTo>
                  <a:pt x="3212099" y="1069126"/>
                  <a:pt x="3235211" y="1071432"/>
                  <a:pt x="3258376" y="1076150"/>
                </a:cubicBezTo>
                <a:cubicBezTo>
                  <a:pt x="3392219" y="1103605"/>
                  <a:pt x="3495176" y="1206561"/>
                  <a:pt x="3522631" y="1340405"/>
                </a:cubicBezTo>
                <a:cubicBezTo>
                  <a:pt x="3529495" y="1378155"/>
                  <a:pt x="3505472" y="1412475"/>
                  <a:pt x="3471153" y="1422770"/>
                </a:cubicBezTo>
                <a:cubicBezTo>
                  <a:pt x="3467721" y="1422770"/>
                  <a:pt x="3460857" y="1422770"/>
                  <a:pt x="3457425" y="1422770"/>
                </a:cubicBezTo>
                <a:cubicBezTo>
                  <a:pt x="3426538" y="1422770"/>
                  <a:pt x="3395651" y="1398747"/>
                  <a:pt x="3388787" y="1367860"/>
                </a:cubicBezTo>
                <a:cubicBezTo>
                  <a:pt x="3364764" y="1258039"/>
                  <a:pt x="3254944" y="1185970"/>
                  <a:pt x="3145124" y="1209993"/>
                </a:cubicBezTo>
                <a:cubicBezTo>
                  <a:pt x="3066191" y="1227153"/>
                  <a:pt x="3004417" y="1288927"/>
                  <a:pt x="2987257" y="1367860"/>
                </a:cubicBezTo>
                <a:cubicBezTo>
                  <a:pt x="2973530" y="1405611"/>
                  <a:pt x="2935779" y="1429634"/>
                  <a:pt x="2901461" y="1422770"/>
                </a:cubicBezTo>
                <a:cubicBezTo>
                  <a:pt x="2863709" y="1415907"/>
                  <a:pt x="2839686" y="1378155"/>
                  <a:pt x="2849982" y="1340405"/>
                </a:cubicBezTo>
                <a:cubicBezTo>
                  <a:pt x="2886017" y="1178249"/>
                  <a:pt x="3029781" y="1068643"/>
                  <a:pt x="3189310" y="1069065"/>
                </a:cubicBezTo>
                <a:close/>
                <a:moveTo>
                  <a:pt x="1489242" y="849102"/>
                </a:moveTo>
                <a:cubicBezTo>
                  <a:pt x="756378" y="849102"/>
                  <a:pt x="156762" y="1448718"/>
                  <a:pt x="156762" y="2181582"/>
                </a:cubicBezTo>
                <a:cubicBezTo>
                  <a:pt x="156762" y="2914446"/>
                  <a:pt x="756378" y="3514062"/>
                  <a:pt x="1489242" y="3514062"/>
                </a:cubicBezTo>
                <a:cubicBezTo>
                  <a:pt x="2222106" y="3514062"/>
                  <a:pt x="2821722" y="2914446"/>
                  <a:pt x="2821722" y="2181582"/>
                </a:cubicBezTo>
                <a:cubicBezTo>
                  <a:pt x="2821722" y="1448718"/>
                  <a:pt x="2222106" y="849102"/>
                  <a:pt x="1489242" y="849102"/>
                </a:cubicBezTo>
                <a:close/>
                <a:moveTo>
                  <a:pt x="3698082" y="156762"/>
                </a:moveTo>
                <a:cubicBezTo>
                  <a:pt x="3177062" y="156762"/>
                  <a:pt x="2723389" y="459827"/>
                  <a:pt x="2504645" y="898377"/>
                </a:cubicBezTo>
                <a:lnTo>
                  <a:pt x="2446967" y="1041525"/>
                </a:lnTo>
                <a:lnTo>
                  <a:pt x="2542489" y="1128335"/>
                </a:lnTo>
                <a:cubicBezTo>
                  <a:pt x="2811924" y="1397770"/>
                  <a:pt x="2978484" y="1770081"/>
                  <a:pt x="2978484" y="2181582"/>
                </a:cubicBezTo>
                <a:cubicBezTo>
                  <a:pt x="2978484" y="2284458"/>
                  <a:pt x="2968074" y="2384884"/>
                  <a:pt x="2948249" y="2481865"/>
                </a:cubicBezTo>
                <a:lnTo>
                  <a:pt x="2925226" y="2571488"/>
                </a:lnTo>
                <a:lnTo>
                  <a:pt x="2954418" y="2593353"/>
                </a:lnTo>
                <a:cubicBezTo>
                  <a:pt x="3167172" y="2737401"/>
                  <a:pt x="3423258" y="2821722"/>
                  <a:pt x="3698082" y="2821722"/>
                </a:cubicBezTo>
                <a:cubicBezTo>
                  <a:pt x="4430946" y="2821722"/>
                  <a:pt x="5030562" y="2222106"/>
                  <a:pt x="5030562" y="1489242"/>
                </a:cubicBezTo>
                <a:cubicBezTo>
                  <a:pt x="5030562" y="756378"/>
                  <a:pt x="4430946" y="156762"/>
                  <a:pt x="3698082" y="156762"/>
                </a:cubicBezTo>
                <a:close/>
                <a:moveTo>
                  <a:pt x="3698082" y="0"/>
                </a:moveTo>
                <a:cubicBezTo>
                  <a:pt x="4521085" y="0"/>
                  <a:pt x="5187324" y="666240"/>
                  <a:pt x="5187324" y="1489242"/>
                </a:cubicBezTo>
                <a:cubicBezTo>
                  <a:pt x="5187324" y="2312245"/>
                  <a:pt x="4521085" y="2978484"/>
                  <a:pt x="3698082" y="2978484"/>
                </a:cubicBezTo>
                <a:cubicBezTo>
                  <a:pt x="3466613" y="2978484"/>
                  <a:pt x="3247543" y="2925784"/>
                  <a:pt x="3052209" y="2831717"/>
                </a:cubicBezTo>
                <a:lnTo>
                  <a:pt x="2873406" y="2728993"/>
                </a:lnTo>
                <a:lnTo>
                  <a:pt x="2861525" y="2761481"/>
                </a:lnTo>
                <a:cubicBezTo>
                  <a:pt x="2635567" y="3296065"/>
                  <a:pt x="2106494" y="3670824"/>
                  <a:pt x="1489242" y="3670824"/>
                </a:cubicBezTo>
                <a:cubicBezTo>
                  <a:pt x="666240" y="3670824"/>
                  <a:pt x="0" y="3004585"/>
                  <a:pt x="0" y="2181582"/>
                </a:cubicBezTo>
                <a:cubicBezTo>
                  <a:pt x="0" y="1358580"/>
                  <a:pt x="666240" y="692340"/>
                  <a:pt x="1489242" y="692340"/>
                </a:cubicBezTo>
                <a:cubicBezTo>
                  <a:pt x="1746431" y="692340"/>
                  <a:pt x="1988310" y="757402"/>
                  <a:pt x="2199333" y="871979"/>
                </a:cubicBezTo>
                <a:lnTo>
                  <a:pt x="2316947" y="943402"/>
                </a:lnTo>
                <a:lnTo>
                  <a:pt x="2363542" y="827146"/>
                </a:lnTo>
                <a:cubicBezTo>
                  <a:pt x="2607109" y="336739"/>
                  <a:pt x="3112979" y="0"/>
                  <a:pt x="3698082" y="0"/>
                </a:cubicBezTo>
                <a:close/>
              </a:path>
            </a:pathLst>
          </a:custGeom>
          <a:solidFill>
            <a:srgbClr val="000000"/>
          </a:solidFill>
          <a:ln w="36513" cap="flat">
            <a:noFill/>
            <a:prstDash val="solid"/>
            <a:miter/>
          </a:ln>
        </p:spPr>
        <p:txBody>
          <a:bodyPr rtlCol="0" anchor="ctr"/>
          <a:lstStyle/>
          <a:p>
            <a:endParaRPr lang="en-GB"/>
          </a:p>
        </p:txBody>
      </p:sp>
      <p:grpSp>
        <p:nvGrpSpPr>
          <p:cNvPr id="91" name="Group 90">
            <a:extLst>
              <a:ext uri="{FF2B5EF4-FFF2-40B4-BE49-F238E27FC236}">
                <a16:creationId xmlns:a16="http://schemas.microsoft.com/office/drawing/2014/main" id="{27E4D47B-B4C4-4D85-9842-7E5ABA8657CB}"/>
              </a:ext>
            </a:extLst>
          </p:cNvPr>
          <p:cNvGrpSpPr/>
          <p:nvPr/>
        </p:nvGrpSpPr>
        <p:grpSpPr>
          <a:xfrm>
            <a:off x="43653" y="5490753"/>
            <a:ext cx="516345" cy="356872"/>
            <a:chOff x="8140468" y="5589687"/>
            <a:chExt cx="3600324" cy="2488364"/>
          </a:xfrm>
        </p:grpSpPr>
        <p:sp>
          <p:nvSpPr>
            <p:cNvPr id="77" name="Freeform: Shape 76">
              <a:extLst>
                <a:ext uri="{FF2B5EF4-FFF2-40B4-BE49-F238E27FC236}">
                  <a16:creationId xmlns:a16="http://schemas.microsoft.com/office/drawing/2014/main" id="{1B73D985-E267-4549-90FC-0EA4692BE648}"/>
                </a:ext>
              </a:extLst>
            </p:cNvPr>
            <p:cNvSpPr/>
            <p:nvPr/>
          </p:nvSpPr>
          <p:spPr>
            <a:xfrm>
              <a:off x="8252366" y="5636152"/>
              <a:ext cx="2180266" cy="1962240"/>
            </a:xfrm>
            <a:custGeom>
              <a:avLst/>
              <a:gdLst>
                <a:gd name="connsiteX0" fmla="*/ 1482581 w 2180266"/>
                <a:gd name="connsiteY0" fmla="*/ 305237 h 1962240"/>
                <a:gd name="connsiteX1" fmla="*/ 2180267 w 2180266"/>
                <a:gd name="connsiteY1" fmla="*/ 305237 h 1962240"/>
                <a:gd name="connsiteX2" fmla="*/ 2180267 w 2180266"/>
                <a:gd name="connsiteY2" fmla="*/ 174421 h 1962240"/>
                <a:gd name="connsiteX3" fmla="*/ 2005845 w 2180266"/>
                <a:gd name="connsiteY3" fmla="*/ 0 h 1962240"/>
                <a:gd name="connsiteX4" fmla="*/ 174421 w 2180266"/>
                <a:gd name="connsiteY4" fmla="*/ 0 h 1962240"/>
                <a:gd name="connsiteX5" fmla="*/ 0 w 2180266"/>
                <a:gd name="connsiteY5" fmla="*/ 174421 h 1962240"/>
                <a:gd name="connsiteX6" fmla="*/ 0 w 2180266"/>
                <a:gd name="connsiteY6" fmla="*/ 1351765 h 1962240"/>
                <a:gd name="connsiteX7" fmla="*/ 174421 w 2180266"/>
                <a:gd name="connsiteY7" fmla="*/ 1526187 h 1962240"/>
                <a:gd name="connsiteX8" fmla="*/ 436053 w 2180266"/>
                <a:gd name="connsiteY8" fmla="*/ 1526187 h 1962240"/>
                <a:gd name="connsiteX9" fmla="*/ 436053 w 2180266"/>
                <a:gd name="connsiteY9" fmla="*/ 1962240 h 1962240"/>
                <a:gd name="connsiteX10" fmla="*/ 872107 w 2180266"/>
                <a:gd name="connsiteY10" fmla="*/ 1526187 h 1962240"/>
                <a:gd name="connsiteX11" fmla="*/ 1133739 w 2180266"/>
                <a:gd name="connsiteY11" fmla="*/ 1526187 h 1962240"/>
                <a:gd name="connsiteX12" fmla="*/ 1133739 w 2180266"/>
                <a:gd name="connsiteY12" fmla="*/ 654080 h 1962240"/>
                <a:gd name="connsiteX13" fmla="*/ 1482581 w 2180266"/>
                <a:gd name="connsiteY13" fmla="*/ 305237 h 19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0266" h="1962240">
                  <a:moveTo>
                    <a:pt x="1482581" y="305237"/>
                  </a:moveTo>
                  <a:lnTo>
                    <a:pt x="2180267" y="305237"/>
                  </a:lnTo>
                  <a:lnTo>
                    <a:pt x="2180267" y="174421"/>
                  </a:lnTo>
                  <a:cubicBezTo>
                    <a:pt x="2180267" y="78490"/>
                    <a:pt x="2101777" y="0"/>
                    <a:pt x="2005845" y="0"/>
                  </a:cubicBezTo>
                  <a:lnTo>
                    <a:pt x="174421" y="0"/>
                  </a:lnTo>
                  <a:cubicBezTo>
                    <a:pt x="78490" y="0"/>
                    <a:pt x="0" y="78490"/>
                    <a:pt x="0" y="174421"/>
                  </a:cubicBezTo>
                  <a:lnTo>
                    <a:pt x="0" y="1351765"/>
                  </a:lnTo>
                  <a:cubicBezTo>
                    <a:pt x="0" y="1447697"/>
                    <a:pt x="78490" y="1526187"/>
                    <a:pt x="174421" y="1526187"/>
                  </a:cubicBezTo>
                  <a:lnTo>
                    <a:pt x="436053" y="1526187"/>
                  </a:lnTo>
                  <a:lnTo>
                    <a:pt x="436053" y="1962240"/>
                  </a:lnTo>
                  <a:lnTo>
                    <a:pt x="872107" y="1526187"/>
                  </a:lnTo>
                  <a:lnTo>
                    <a:pt x="1133739" y="1526187"/>
                  </a:lnTo>
                  <a:lnTo>
                    <a:pt x="1133739" y="654080"/>
                  </a:lnTo>
                  <a:cubicBezTo>
                    <a:pt x="1133739" y="462217"/>
                    <a:pt x="1290718" y="305237"/>
                    <a:pt x="1482581" y="305237"/>
                  </a:cubicBezTo>
                  <a:close/>
                </a:path>
              </a:pathLst>
            </a:custGeom>
            <a:solidFill>
              <a:schemeClr val="tx1"/>
            </a:solidFill>
            <a:ln w="43557"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7DA3871F-2A6B-468F-B913-75272568CC92}"/>
                </a:ext>
              </a:extLst>
            </p:cNvPr>
            <p:cNvSpPr/>
            <p:nvPr/>
          </p:nvSpPr>
          <p:spPr>
            <a:xfrm>
              <a:off x="9560526" y="6115811"/>
              <a:ext cx="2180266" cy="1962240"/>
            </a:xfrm>
            <a:custGeom>
              <a:avLst/>
              <a:gdLst>
                <a:gd name="connsiteX0" fmla="*/ 2005845 w 2180266"/>
                <a:gd name="connsiteY0" fmla="*/ 0 h 1962240"/>
                <a:gd name="connsiteX1" fmla="*/ 174421 w 2180266"/>
                <a:gd name="connsiteY1" fmla="*/ 0 h 1962240"/>
                <a:gd name="connsiteX2" fmla="*/ 0 w 2180266"/>
                <a:gd name="connsiteY2" fmla="*/ 174421 h 1962240"/>
                <a:gd name="connsiteX3" fmla="*/ 0 w 2180266"/>
                <a:gd name="connsiteY3" fmla="*/ 1351765 h 1962240"/>
                <a:gd name="connsiteX4" fmla="*/ 174421 w 2180266"/>
                <a:gd name="connsiteY4" fmla="*/ 1526187 h 1962240"/>
                <a:gd name="connsiteX5" fmla="*/ 1308160 w 2180266"/>
                <a:gd name="connsiteY5" fmla="*/ 1526187 h 1962240"/>
                <a:gd name="connsiteX6" fmla="*/ 1744213 w 2180266"/>
                <a:gd name="connsiteY6" fmla="*/ 1962240 h 1962240"/>
                <a:gd name="connsiteX7" fmla="*/ 1744213 w 2180266"/>
                <a:gd name="connsiteY7" fmla="*/ 1526187 h 1962240"/>
                <a:gd name="connsiteX8" fmla="*/ 2005845 w 2180266"/>
                <a:gd name="connsiteY8" fmla="*/ 1526187 h 1962240"/>
                <a:gd name="connsiteX9" fmla="*/ 2180267 w 2180266"/>
                <a:gd name="connsiteY9" fmla="*/ 1351765 h 1962240"/>
                <a:gd name="connsiteX10" fmla="*/ 2180267 w 2180266"/>
                <a:gd name="connsiteY10" fmla="*/ 174421 h 1962240"/>
                <a:gd name="connsiteX11" fmla="*/ 2005845 w 2180266"/>
                <a:gd name="connsiteY11" fmla="*/ 0 h 19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266" h="1962240">
                  <a:moveTo>
                    <a:pt x="2005845" y="0"/>
                  </a:moveTo>
                  <a:lnTo>
                    <a:pt x="174421" y="0"/>
                  </a:lnTo>
                  <a:cubicBezTo>
                    <a:pt x="78490" y="0"/>
                    <a:pt x="0" y="78490"/>
                    <a:pt x="0" y="174421"/>
                  </a:cubicBezTo>
                  <a:lnTo>
                    <a:pt x="0" y="1351765"/>
                  </a:lnTo>
                  <a:cubicBezTo>
                    <a:pt x="0" y="1447697"/>
                    <a:pt x="78490" y="1526187"/>
                    <a:pt x="174421" y="1526187"/>
                  </a:cubicBezTo>
                  <a:lnTo>
                    <a:pt x="1308160" y="1526187"/>
                  </a:lnTo>
                  <a:lnTo>
                    <a:pt x="1744213" y="1962240"/>
                  </a:lnTo>
                  <a:lnTo>
                    <a:pt x="1744213" y="1526187"/>
                  </a:lnTo>
                  <a:lnTo>
                    <a:pt x="2005845" y="1526187"/>
                  </a:lnTo>
                  <a:cubicBezTo>
                    <a:pt x="2101777" y="1526187"/>
                    <a:pt x="2180267" y="1447697"/>
                    <a:pt x="2180267" y="1351765"/>
                  </a:cubicBezTo>
                  <a:lnTo>
                    <a:pt x="2180267" y="174421"/>
                  </a:lnTo>
                  <a:cubicBezTo>
                    <a:pt x="2180267" y="78490"/>
                    <a:pt x="2101777" y="0"/>
                    <a:pt x="2005845" y="0"/>
                  </a:cubicBezTo>
                  <a:close/>
                </a:path>
              </a:pathLst>
            </a:custGeom>
            <a:solidFill>
              <a:schemeClr val="tx1"/>
            </a:solidFill>
            <a:ln w="43557" cap="flat">
              <a:noFill/>
              <a:prstDash val="solid"/>
              <a:miter/>
            </a:ln>
          </p:spPr>
          <p:txBody>
            <a:bodyPr rtlCol="0" anchor="ctr"/>
            <a:lstStyle/>
            <a:p>
              <a:endParaRPr lang="en-GB"/>
            </a:p>
          </p:txBody>
        </p:sp>
        <p:pic>
          <p:nvPicPr>
            <p:cNvPr id="189" name="Picture 188" descr="Icon&#10;&#10;Description automatically generated">
              <a:extLst>
                <a:ext uri="{FF2B5EF4-FFF2-40B4-BE49-F238E27FC236}">
                  <a16:creationId xmlns:a16="http://schemas.microsoft.com/office/drawing/2014/main" id="{0E5A5E2D-EDA6-47B1-B61D-993610AF802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40468" y="5589687"/>
              <a:ext cx="1505018" cy="1505018"/>
            </a:xfrm>
            <a:prstGeom prst="rect">
              <a:avLst/>
            </a:prstGeom>
          </p:spPr>
        </p:pic>
        <p:pic>
          <p:nvPicPr>
            <p:cNvPr id="190" name="Graphic 189" descr="Grinning face outline with solid fill">
              <a:extLst>
                <a:ext uri="{FF2B5EF4-FFF2-40B4-BE49-F238E27FC236}">
                  <a16:creationId xmlns:a16="http://schemas.microsoft.com/office/drawing/2014/main" id="{0C28A0C9-B6FA-4214-9515-32CF0A3F02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782434" y="5944762"/>
              <a:ext cx="1824254" cy="1824254"/>
            </a:xfrm>
            <a:prstGeom prst="rect">
              <a:avLst/>
            </a:prstGeom>
          </p:spPr>
        </p:pic>
      </p:grpSp>
      <p:sp>
        <p:nvSpPr>
          <p:cNvPr id="213" name="Freeform: Shape 212">
            <a:extLst>
              <a:ext uri="{FF2B5EF4-FFF2-40B4-BE49-F238E27FC236}">
                <a16:creationId xmlns:a16="http://schemas.microsoft.com/office/drawing/2014/main" id="{24372E2D-9B93-4048-B8A6-4808A5585844}"/>
              </a:ext>
            </a:extLst>
          </p:cNvPr>
          <p:cNvSpPr/>
          <p:nvPr/>
        </p:nvSpPr>
        <p:spPr>
          <a:xfrm>
            <a:off x="108790" y="6880231"/>
            <a:ext cx="415168" cy="503647"/>
          </a:xfrm>
          <a:custGeom>
            <a:avLst/>
            <a:gdLst>
              <a:gd name="connsiteX0" fmla="*/ 341863 w 1297651"/>
              <a:gd name="connsiteY0" fmla="*/ 681300 h 1574200"/>
              <a:gd name="connsiteX1" fmla="*/ 341863 w 1297651"/>
              <a:gd name="connsiteY1" fmla="*/ 1125653 h 1574200"/>
              <a:gd name="connsiteX2" fmla="*/ 500560 w 1297651"/>
              <a:gd name="connsiteY2" fmla="*/ 1125653 h 1574200"/>
              <a:gd name="connsiteX3" fmla="*/ 542880 w 1297651"/>
              <a:gd name="connsiteY3" fmla="*/ 1083333 h 1574200"/>
              <a:gd name="connsiteX4" fmla="*/ 542880 w 1297651"/>
              <a:gd name="connsiteY4" fmla="*/ 723619 h 1574200"/>
              <a:gd name="connsiteX5" fmla="*/ 500560 w 1297651"/>
              <a:gd name="connsiteY5" fmla="*/ 681300 h 1574200"/>
              <a:gd name="connsiteX6" fmla="*/ 860275 w 1297651"/>
              <a:gd name="connsiteY6" fmla="*/ 416804 h 1574200"/>
              <a:gd name="connsiteX7" fmla="*/ 796796 w 1297651"/>
              <a:gd name="connsiteY7" fmla="*/ 480283 h 1574200"/>
              <a:gd name="connsiteX8" fmla="*/ 606359 w 1297651"/>
              <a:gd name="connsiteY8" fmla="*/ 734199 h 1574200"/>
              <a:gd name="connsiteX9" fmla="*/ 606359 w 1297651"/>
              <a:gd name="connsiteY9" fmla="*/ 1072753 h 1574200"/>
              <a:gd name="connsiteX10" fmla="*/ 828535 w 1297651"/>
              <a:gd name="connsiteY10" fmla="*/ 1157392 h 1574200"/>
              <a:gd name="connsiteX11" fmla="*/ 1018972 w 1297651"/>
              <a:gd name="connsiteY11" fmla="*/ 1157392 h 1574200"/>
              <a:gd name="connsiteX12" fmla="*/ 1082451 w 1297651"/>
              <a:gd name="connsiteY12" fmla="*/ 1093913 h 1574200"/>
              <a:gd name="connsiteX13" fmla="*/ 1065523 w 1297651"/>
              <a:gd name="connsiteY13" fmla="*/ 1051593 h 1574200"/>
              <a:gd name="connsiteX14" fmla="*/ 1071871 w 1297651"/>
              <a:gd name="connsiteY14" fmla="*/ 1051593 h 1574200"/>
              <a:gd name="connsiteX15" fmla="*/ 1135350 w 1297651"/>
              <a:gd name="connsiteY15" fmla="*/ 988114 h 1574200"/>
              <a:gd name="connsiteX16" fmla="*/ 1117364 w 1297651"/>
              <a:gd name="connsiteY16" fmla="*/ 943679 h 1574200"/>
              <a:gd name="connsiteX17" fmla="*/ 1167090 w 1297651"/>
              <a:gd name="connsiteY17" fmla="*/ 882316 h 1574200"/>
              <a:gd name="connsiteX18" fmla="*/ 1146988 w 1297651"/>
              <a:gd name="connsiteY18" fmla="*/ 835765 h 1574200"/>
              <a:gd name="connsiteX19" fmla="*/ 1188249 w 1297651"/>
              <a:gd name="connsiteY19" fmla="*/ 776518 h 1574200"/>
              <a:gd name="connsiteX20" fmla="*/ 1124770 w 1297651"/>
              <a:gd name="connsiteY20" fmla="*/ 713039 h 1574200"/>
              <a:gd name="connsiteX21" fmla="*/ 923754 w 1297651"/>
              <a:gd name="connsiteY21" fmla="*/ 713039 h 1574200"/>
              <a:gd name="connsiteX22" fmla="*/ 892014 w 1297651"/>
              <a:gd name="connsiteY22" fmla="*/ 682358 h 1574200"/>
              <a:gd name="connsiteX23" fmla="*/ 923754 w 1297651"/>
              <a:gd name="connsiteY23" fmla="*/ 480283 h 1574200"/>
              <a:gd name="connsiteX24" fmla="*/ 860275 w 1297651"/>
              <a:gd name="connsiteY24" fmla="*/ 416804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0"/>
                </a:moveTo>
                <a:lnTo>
                  <a:pt x="341863" y="1125653"/>
                </a:lnTo>
                <a:lnTo>
                  <a:pt x="500560" y="1125653"/>
                </a:lnTo>
                <a:cubicBezTo>
                  <a:pt x="523836" y="1125653"/>
                  <a:pt x="542880" y="1106609"/>
                  <a:pt x="542880" y="1083333"/>
                </a:cubicBezTo>
                <a:lnTo>
                  <a:pt x="542880" y="723619"/>
                </a:lnTo>
                <a:cubicBezTo>
                  <a:pt x="542880" y="700344"/>
                  <a:pt x="523836" y="681300"/>
                  <a:pt x="500560" y="681300"/>
                </a:cubicBezTo>
                <a:close/>
                <a:moveTo>
                  <a:pt x="860275" y="416804"/>
                </a:moveTo>
                <a:cubicBezTo>
                  <a:pt x="825361" y="416804"/>
                  <a:pt x="796796" y="445370"/>
                  <a:pt x="796796" y="480283"/>
                </a:cubicBezTo>
                <a:cubicBezTo>
                  <a:pt x="796796" y="641096"/>
                  <a:pt x="609533" y="732083"/>
                  <a:pt x="606359" y="734199"/>
                </a:cubicBezTo>
                <a:lnTo>
                  <a:pt x="606359" y="1072753"/>
                </a:lnTo>
                <a:cubicBezTo>
                  <a:pt x="681476" y="1072753"/>
                  <a:pt x="686766" y="1157392"/>
                  <a:pt x="828535" y="1157392"/>
                </a:cubicBezTo>
                <a:cubicBezTo>
                  <a:pt x="876145" y="1157392"/>
                  <a:pt x="1018972" y="1157392"/>
                  <a:pt x="1018972" y="1157392"/>
                </a:cubicBezTo>
                <a:cubicBezTo>
                  <a:pt x="1053886" y="1157392"/>
                  <a:pt x="1082451" y="1128826"/>
                  <a:pt x="1082451" y="1093913"/>
                </a:cubicBezTo>
                <a:cubicBezTo>
                  <a:pt x="1082451" y="1076985"/>
                  <a:pt x="1076103" y="1062173"/>
                  <a:pt x="1065523" y="1051593"/>
                </a:cubicBezTo>
                <a:cubicBezTo>
                  <a:pt x="1067639" y="1051593"/>
                  <a:pt x="1069755" y="1051593"/>
                  <a:pt x="1071871" y="1051593"/>
                </a:cubicBezTo>
                <a:cubicBezTo>
                  <a:pt x="1106785" y="1051593"/>
                  <a:pt x="1135350" y="1023028"/>
                  <a:pt x="1135350" y="988114"/>
                </a:cubicBezTo>
                <a:cubicBezTo>
                  <a:pt x="1135350" y="971187"/>
                  <a:pt x="1129002" y="955317"/>
                  <a:pt x="1117364" y="943679"/>
                </a:cubicBezTo>
                <a:cubicBezTo>
                  <a:pt x="1145930" y="937331"/>
                  <a:pt x="1167090" y="911940"/>
                  <a:pt x="1167090" y="882316"/>
                </a:cubicBezTo>
                <a:cubicBezTo>
                  <a:pt x="1167090" y="864331"/>
                  <a:pt x="1159684" y="847403"/>
                  <a:pt x="1146988" y="835765"/>
                </a:cubicBezTo>
                <a:cubicBezTo>
                  <a:pt x="1171322" y="827301"/>
                  <a:pt x="1188249" y="804026"/>
                  <a:pt x="1188249" y="776518"/>
                </a:cubicBezTo>
                <a:cubicBezTo>
                  <a:pt x="1188249" y="741605"/>
                  <a:pt x="1159684" y="713039"/>
                  <a:pt x="1124770" y="713039"/>
                </a:cubicBezTo>
                <a:lnTo>
                  <a:pt x="923754" y="713039"/>
                </a:lnTo>
                <a:cubicBezTo>
                  <a:pt x="906826" y="713039"/>
                  <a:pt x="893072" y="699285"/>
                  <a:pt x="892014" y="682358"/>
                </a:cubicBezTo>
                <a:cubicBezTo>
                  <a:pt x="893072" y="663314"/>
                  <a:pt x="923754" y="625227"/>
                  <a:pt x="923754" y="480283"/>
                </a:cubicBezTo>
                <a:cubicBezTo>
                  <a:pt x="923754" y="445370"/>
                  <a:pt x="895188" y="416804"/>
                  <a:pt x="860275" y="41680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139" name="Group 138">
            <a:extLst>
              <a:ext uri="{FF2B5EF4-FFF2-40B4-BE49-F238E27FC236}">
                <a16:creationId xmlns:a16="http://schemas.microsoft.com/office/drawing/2014/main" id="{A5B5335E-453E-48EC-B206-7BB56153F891}"/>
              </a:ext>
            </a:extLst>
          </p:cNvPr>
          <p:cNvGrpSpPr/>
          <p:nvPr/>
        </p:nvGrpSpPr>
        <p:grpSpPr>
          <a:xfrm>
            <a:off x="-6342" y="8313547"/>
            <a:ext cx="609007" cy="582382"/>
            <a:chOff x="7892249" y="4365235"/>
            <a:chExt cx="1953125" cy="1867737"/>
          </a:xfrm>
        </p:grpSpPr>
        <p:pic>
          <p:nvPicPr>
            <p:cNvPr id="109" name="Graphic 108" descr="Circle with left arrow with solid fill">
              <a:extLst>
                <a:ext uri="{FF2B5EF4-FFF2-40B4-BE49-F238E27FC236}">
                  <a16:creationId xmlns:a16="http://schemas.microsoft.com/office/drawing/2014/main" id="{3F2DA850-3ECE-498D-8111-C7CCBC3515B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0800000">
              <a:off x="7892249" y="5294375"/>
              <a:ext cx="914400" cy="914400"/>
            </a:xfrm>
            <a:prstGeom prst="rect">
              <a:avLst/>
            </a:prstGeom>
          </p:spPr>
        </p:pic>
        <p:sp>
          <p:nvSpPr>
            <p:cNvPr id="123" name="Freeform: Shape 122">
              <a:extLst>
                <a:ext uri="{FF2B5EF4-FFF2-40B4-BE49-F238E27FC236}">
                  <a16:creationId xmlns:a16="http://schemas.microsoft.com/office/drawing/2014/main" id="{30083C92-CFEC-473E-AE6F-D139A7512418}"/>
                </a:ext>
              </a:extLst>
            </p:cNvPr>
            <p:cNvSpPr/>
            <p:nvPr/>
          </p:nvSpPr>
          <p:spPr>
            <a:xfrm>
              <a:off x="8526971" y="4365235"/>
              <a:ext cx="878935" cy="878935"/>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a:p>
          </p:txBody>
        </p:sp>
        <p:sp>
          <p:nvSpPr>
            <p:cNvPr id="230" name="Freeform: Shape 229">
              <a:extLst>
                <a:ext uri="{FF2B5EF4-FFF2-40B4-BE49-F238E27FC236}">
                  <a16:creationId xmlns:a16="http://schemas.microsoft.com/office/drawing/2014/main" id="{CD92823B-21BE-49FA-B3BD-80880824988E}"/>
                </a:ext>
              </a:extLst>
            </p:cNvPr>
            <p:cNvSpPr/>
            <p:nvPr/>
          </p:nvSpPr>
          <p:spPr>
            <a:xfrm>
              <a:off x="8087503" y="5354036"/>
              <a:ext cx="1757871" cy="878936"/>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a:p>
          </p:txBody>
        </p:sp>
        <p:pic>
          <p:nvPicPr>
            <p:cNvPr id="246" name="Picture 245" descr="Icon&#10;&#10;Description automatically generated">
              <a:extLst>
                <a:ext uri="{FF2B5EF4-FFF2-40B4-BE49-F238E27FC236}">
                  <a16:creationId xmlns:a16="http://schemas.microsoft.com/office/drawing/2014/main" id="{F9696847-89E1-4F7F-876B-7E2B9CBDCC94}"/>
                </a:ext>
              </a:extLst>
            </p:cNvPr>
            <p:cNvPicPr>
              <a:picLocks noChangeAspect="1"/>
            </p:cNvPicPr>
            <p:nvPr/>
          </p:nvPicPr>
          <p:blipFill>
            <a:blip r:embed="rId16">
              <a:biLevel thresh="25000"/>
              <a:extLst>
                <a:ext uri="{28A0092B-C50C-407E-A947-70E740481C1C}">
                  <a14:useLocalDpi xmlns:a14="http://schemas.microsoft.com/office/drawing/2010/main" val="0"/>
                </a:ext>
              </a:extLst>
            </a:blip>
            <a:stretch>
              <a:fillRect/>
            </a:stretch>
          </p:blipFill>
          <p:spPr>
            <a:xfrm>
              <a:off x="8769332" y="5393364"/>
              <a:ext cx="815412" cy="815412"/>
            </a:xfrm>
            <a:prstGeom prst="rect">
              <a:avLst/>
            </a:prstGeom>
          </p:spPr>
        </p:pic>
      </p:grpSp>
      <p:sp>
        <p:nvSpPr>
          <p:cNvPr id="248" name="Freeform: Shape 247">
            <a:extLst>
              <a:ext uri="{FF2B5EF4-FFF2-40B4-BE49-F238E27FC236}">
                <a16:creationId xmlns:a16="http://schemas.microsoft.com/office/drawing/2014/main" id="{0D9F53C4-62D1-48A5-9E4A-93279925E406}"/>
              </a:ext>
            </a:extLst>
          </p:cNvPr>
          <p:cNvSpPr/>
          <p:nvPr/>
        </p:nvSpPr>
        <p:spPr>
          <a:xfrm rot="5400000">
            <a:off x="248897" y="4153849"/>
            <a:ext cx="155237" cy="120190"/>
          </a:xfrm>
          <a:custGeom>
            <a:avLst/>
            <a:gdLst>
              <a:gd name="connsiteX0" fmla="*/ 0 w 788922"/>
              <a:gd name="connsiteY0" fmla="*/ 376172 h 610811"/>
              <a:gd name="connsiteX1" fmla="*/ 0 w 788922"/>
              <a:gd name="connsiteY1" fmla="*/ 228012 h 610811"/>
              <a:gd name="connsiteX2" fmla="*/ 223327 w 788922"/>
              <a:gd name="connsiteY2" fmla="*/ 228012 h 610811"/>
              <a:gd name="connsiteX3" fmla="*/ 223327 w 788922"/>
              <a:gd name="connsiteY3" fmla="*/ 0 h 610811"/>
              <a:gd name="connsiteX4" fmla="*/ 362855 w 788922"/>
              <a:gd name="connsiteY4" fmla="*/ 0 h 610811"/>
              <a:gd name="connsiteX5" fmla="*/ 362855 w 788922"/>
              <a:gd name="connsiteY5" fmla="*/ 228012 h 610811"/>
              <a:gd name="connsiteX6" fmla="*/ 788922 w 788922"/>
              <a:gd name="connsiteY6" fmla="*/ 228012 h 610811"/>
              <a:gd name="connsiteX7" fmla="*/ 788922 w 788922"/>
              <a:gd name="connsiteY7" fmla="*/ 376172 h 610811"/>
              <a:gd name="connsiteX8" fmla="*/ 362855 w 788922"/>
              <a:gd name="connsiteY8" fmla="*/ 376172 h 610811"/>
              <a:gd name="connsiteX9" fmla="*/ 362855 w 788922"/>
              <a:gd name="connsiteY9" fmla="*/ 610811 h 610811"/>
              <a:gd name="connsiteX10" fmla="*/ 223327 w 788922"/>
              <a:gd name="connsiteY10" fmla="*/ 610811 h 610811"/>
              <a:gd name="connsiteX11" fmla="*/ 223327 w 788922"/>
              <a:gd name="connsiteY11" fmla="*/ 376172 h 61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8922" h="610811">
                <a:moveTo>
                  <a:pt x="0" y="376172"/>
                </a:moveTo>
                <a:lnTo>
                  <a:pt x="0" y="228012"/>
                </a:lnTo>
                <a:lnTo>
                  <a:pt x="223327" y="228012"/>
                </a:lnTo>
                <a:lnTo>
                  <a:pt x="223327" y="0"/>
                </a:lnTo>
                <a:lnTo>
                  <a:pt x="362855" y="0"/>
                </a:lnTo>
                <a:lnTo>
                  <a:pt x="362855" y="228012"/>
                </a:lnTo>
                <a:lnTo>
                  <a:pt x="788922" y="228012"/>
                </a:lnTo>
                <a:lnTo>
                  <a:pt x="788922" y="376172"/>
                </a:lnTo>
                <a:lnTo>
                  <a:pt x="362855" y="376172"/>
                </a:lnTo>
                <a:lnTo>
                  <a:pt x="362855" y="610811"/>
                </a:lnTo>
                <a:lnTo>
                  <a:pt x="223327" y="610811"/>
                </a:lnTo>
                <a:lnTo>
                  <a:pt x="223327" y="37617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52" name="Freeform: Shape 251">
            <a:extLst>
              <a:ext uri="{FF2B5EF4-FFF2-40B4-BE49-F238E27FC236}">
                <a16:creationId xmlns:a16="http://schemas.microsoft.com/office/drawing/2014/main" id="{063FD561-6561-4431-AAC1-4A8771485F7F}"/>
              </a:ext>
            </a:extLst>
          </p:cNvPr>
          <p:cNvSpPr/>
          <p:nvPr/>
        </p:nvSpPr>
        <p:spPr>
          <a:xfrm rot="5400000">
            <a:off x="248690" y="4153847"/>
            <a:ext cx="155237" cy="120190"/>
          </a:xfrm>
          <a:custGeom>
            <a:avLst/>
            <a:gdLst>
              <a:gd name="connsiteX0" fmla="*/ 0 w 788922"/>
              <a:gd name="connsiteY0" fmla="*/ 376172 h 610811"/>
              <a:gd name="connsiteX1" fmla="*/ 0 w 788922"/>
              <a:gd name="connsiteY1" fmla="*/ 228012 h 610811"/>
              <a:gd name="connsiteX2" fmla="*/ 223327 w 788922"/>
              <a:gd name="connsiteY2" fmla="*/ 228012 h 610811"/>
              <a:gd name="connsiteX3" fmla="*/ 223327 w 788922"/>
              <a:gd name="connsiteY3" fmla="*/ 0 h 610811"/>
              <a:gd name="connsiteX4" fmla="*/ 362855 w 788922"/>
              <a:gd name="connsiteY4" fmla="*/ 0 h 610811"/>
              <a:gd name="connsiteX5" fmla="*/ 362855 w 788922"/>
              <a:gd name="connsiteY5" fmla="*/ 228012 h 610811"/>
              <a:gd name="connsiteX6" fmla="*/ 788922 w 788922"/>
              <a:gd name="connsiteY6" fmla="*/ 228012 h 610811"/>
              <a:gd name="connsiteX7" fmla="*/ 788922 w 788922"/>
              <a:gd name="connsiteY7" fmla="*/ 376172 h 610811"/>
              <a:gd name="connsiteX8" fmla="*/ 362855 w 788922"/>
              <a:gd name="connsiteY8" fmla="*/ 376172 h 610811"/>
              <a:gd name="connsiteX9" fmla="*/ 362855 w 788922"/>
              <a:gd name="connsiteY9" fmla="*/ 610811 h 610811"/>
              <a:gd name="connsiteX10" fmla="*/ 223327 w 788922"/>
              <a:gd name="connsiteY10" fmla="*/ 610811 h 610811"/>
              <a:gd name="connsiteX11" fmla="*/ 223327 w 788922"/>
              <a:gd name="connsiteY11" fmla="*/ 376172 h 61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8922" h="610811">
                <a:moveTo>
                  <a:pt x="0" y="376172"/>
                </a:moveTo>
                <a:lnTo>
                  <a:pt x="0" y="228012"/>
                </a:lnTo>
                <a:lnTo>
                  <a:pt x="223327" y="228012"/>
                </a:lnTo>
                <a:lnTo>
                  <a:pt x="223327" y="0"/>
                </a:lnTo>
                <a:lnTo>
                  <a:pt x="362855" y="0"/>
                </a:lnTo>
                <a:lnTo>
                  <a:pt x="362855" y="228012"/>
                </a:lnTo>
                <a:lnTo>
                  <a:pt x="788922" y="228012"/>
                </a:lnTo>
                <a:lnTo>
                  <a:pt x="788922" y="376172"/>
                </a:lnTo>
                <a:lnTo>
                  <a:pt x="362855" y="376172"/>
                </a:lnTo>
                <a:lnTo>
                  <a:pt x="362855" y="610811"/>
                </a:lnTo>
                <a:lnTo>
                  <a:pt x="223327" y="610811"/>
                </a:lnTo>
                <a:lnTo>
                  <a:pt x="223327" y="37617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61" name="Freeform: Shape 260">
            <a:extLst>
              <a:ext uri="{FF2B5EF4-FFF2-40B4-BE49-F238E27FC236}">
                <a16:creationId xmlns:a16="http://schemas.microsoft.com/office/drawing/2014/main" id="{67946A73-EAB4-4703-9599-528AACC8D2DF}"/>
              </a:ext>
            </a:extLst>
          </p:cNvPr>
          <p:cNvSpPr/>
          <p:nvPr/>
        </p:nvSpPr>
        <p:spPr>
          <a:xfrm>
            <a:off x="127353" y="3903112"/>
            <a:ext cx="377375" cy="400961"/>
          </a:xfrm>
          <a:custGeom>
            <a:avLst/>
            <a:gdLst>
              <a:gd name="connsiteX0" fmla="*/ 170722 w 377375"/>
              <a:gd name="connsiteY0" fmla="*/ 228566 h 400961"/>
              <a:gd name="connsiteX1" fmla="*/ 170722 w 377375"/>
              <a:gd name="connsiteY1" fmla="*/ 272510 h 400961"/>
              <a:gd name="connsiteX2" fmla="*/ 124552 w 377375"/>
              <a:gd name="connsiteY2" fmla="*/ 272510 h 400961"/>
              <a:gd name="connsiteX3" fmla="*/ 124552 w 377375"/>
              <a:gd name="connsiteY3" fmla="*/ 299965 h 400961"/>
              <a:gd name="connsiteX4" fmla="*/ 124552 w 377375"/>
              <a:gd name="connsiteY4" fmla="*/ 299965 h 400961"/>
              <a:gd name="connsiteX5" fmla="*/ 124552 w 377375"/>
              <a:gd name="connsiteY5" fmla="*/ 299966 h 400961"/>
              <a:gd name="connsiteX6" fmla="*/ 170722 w 377375"/>
              <a:gd name="connsiteY6" fmla="*/ 299966 h 400961"/>
              <a:gd name="connsiteX7" fmla="*/ 170722 w 377375"/>
              <a:gd name="connsiteY7" fmla="*/ 383803 h 400961"/>
              <a:gd name="connsiteX8" fmla="*/ 170722 w 377375"/>
              <a:gd name="connsiteY8" fmla="*/ 383803 h 400961"/>
              <a:gd name="connsiteX9" fmla="*/ 170722 w 377375"/>
              <a:gd name="connsiteY9" fmla="*/ 383804 h 400961"/>
              <a:gd name="connsiteX10" fmla="*/ 199875 w 377375"/>
              <a:gd name="connsiteY10" fmla="*/ 383804 h 400961"/>
              <a:gd name="connsiteX11" fmla="*/ 199875 w 377375"/>
              <a:gd name="connsiteY11" fmla="*/ 383803 h 400961"/>
              <a:gd name="connsiteX12" fmla="*/ 199875 w 377375"/>
              <a:gd name="connsiteY12" fmla="*/ 383803 h 400961"/>
              <a:gd name="connsiteX13" fmla="*/ 199875 w 377375"/>
              <a:gd name="connsiteY13" fmla="*/ 299966 h 400961"/>
              <a:gd name="connsiteX14" fmla="*/ 244742 w 377375"/>
              <a:gd name="connsiteY14" fmla="*/ 299966 h 400961"/>
              <a:gd name="connsiteX15" fmla="*/ 244742 w 377375"/>
              <a:gd name="connsiteY15" fmla="*/ 272511 h 400961"/>
              <a:gd name="connsiteX16" fmla="*/ 244742 w 377375"/>
              <a:gd name="connsiteY16" fmla="*/ 272511 h 400961"/>
              <a:gd name="connsiteX17" fmla="*/ 244742 w 377375"/>
              <a:gd name="connsiteY17" fmla="*/ 272510 h 400961"/>
              <a:gd name="connsiteX18" fmla="*/ 199875 w 377375"/>
              <a:gd name="connsiteY18" fmla="*/ 272510 h 400961"/>
              <a:gd name="connsiteX19" fmla="*/ 199875 w 377375"/>
              <a:gd name="connsiteY19" fmla="*/ 228566 h 400961"/>
              <a:gd name="connsiteX20" fmla="*/ 188687 w 377375"/>
              <a:gd name="connsiteY20" fmla="*/ 212274 h 400961"/>
              <a:gd name="connsiteX21" fmla="*/ 266521 w 377375"/>
              <a:gd name="connsiteY21" fmla="*/ 224067 h 400961"/>
              <a:gd name="connsiteX22" fmla="*/ 358506 w 377375"/>
              <a:gd name="connsiteY22" fmla="*/ 268880 h 400961"/>
              <a:gd name="connsiteX23" fmla="*/ 377375 w 377375"/>
              <a:gd name="connsiteY23" fmla="*/ 306618 h 400961"/>
              <a:gd name="connsiteX24" fmla="*/ 377375 w 377375"/>
              <a:gd name="connsiteY24" fmla="*/ 400961 h 400961"/>
              <a:gd name="connsiteX25" fmla="*/ 0 w 377375"/>
              <a:gd name="connsiteY25" fmla="*/ 400961 h 400961"/>
              <a:gd name="connsiteX26" fmla="*/ 0 w 377375"/>
              <a:gd name="connsiteY26" fmla="*/ 306618 h 400961"/>
              <a:gd name="connsiteX27" fmla="*/ 18869 w 377375"/>
              <a:gd name="connsiteY27" fmla="*/ 268880 h 400961"/>
              <a:gd name="connsiteX28" fmla="*/ 110854 w 377375"/>
              <a:gd name="connsiteY28" fmla="*/ 224067 h 400961"/>
              <a:gd name="connsiteX29" fmla="*/ 188687 w 377375"/>
              <a:gd name="connsiteY29" fmla="*/ 212274 h 400961"/>
              <a:gd name="connsiteX30" fmla="*/ 188688 w 377375"/>
              <a:gd name="connsiteY30" fmla="*/ 0 h 400961"/>
              <a:gd name="connsiteX31" fmla="*/ 283031 w 377375"/>
              <a:gd name="connsiteY31" fmla="*/ 94344 h 400961"/>
              <a:gd name="connsiteX32" fmla="*/ 188688 w 377375"/>
              <a:gd name="connsiteY32" fmla="*/ 188687 h 400961"/>
              <a:gd name="connsiteX33" fmla="*/ 94344 w 377375"/>
              <a:gd name="connsiteY33" fmla="*/ 94344 h 400961"/>
              <a:gd name="connsiteX34" fmla="*/ 188688 w 377375"/>
              <a:gd name="connsiteY34" fmla="*/ 0 h 40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7375" h="400961">
                <a:moveTo>
                  <a:pt x="170722" y="228566"/>
                </a:moveTo>
                <a:lnTo>
                  <a:pt x="170722" y="272510"/>
                </a:lnTo>
                <a:lnTo>
                  <a:pt x="124552" y="272510"/>
                </a:lnTo>
                <a:lnTo>
                  <a:pt x="124552" y="299965"/>
                </a:lnTo>
                <a:lnTo>
                  <a:pt x="124552" y="299965"/>
                </a:lnTo>
                <a:lnTo>
                  <a:pt x="124552" y="299966"/>
                </a:lnTo>
                <a:lnTo>
                  <a:pt x="170722" y="299966"/>
                </a:lnTo>
                <a:lnTo>
                  <a:pt x="170722" y="383803"/>
                </a:lnTo>
                <a:lnTo>
                  <a:pt x="170722" y="383803"/>
                </a:lnTo>
                <a:lnTo>
                  <a:pt x="170722" y="383804"/>
                </a:lnTo>
                <a:lnTo>
                  <a:pt x="199875" y="383804"/>
                </a:lnTo>
                <a:lnTo>
                  <a:pt x="199875" y="383803"/>
                </a:lnTo>
                <a:lnTo>
                  <a:pt x="199875" y="383803"/>
                </a:lnTo>
                <a:lnTo>
                  <a:pt x="199875" y="299966"/>
                </a:lnTo>
                <a:lnTo>
                  <a:pt x="244742" y="299966"/>
                </a:lnTo>
                <a:lnTo>
                  <a:pt x="244742" y="272511"/>
                </a:lnTo>
                <a:lnTo>
                  <a:pt x="244742" y="272511"/>
                </a:lnTo>
                <a:lnTo>
                  <a:pt x="244742" y="272510"/>
                </a:lnTo>
                <a:lnTo>
                  <a:pt x="199875" y="272510"/>
                </a:lnTo>
                <a:lnTo>
                  <a:pt x="199875" y="228566"/>
                </a:lnTo>
                <a:close/>
                <a:moveTo>
                  <a:pt x="188687" y="212274"/>
                </a:moveTo>
                <a:cubicBezTo>
                  <a:pt x="216990" y="212274"/>
                  <a:pt x="242935" y="216991"/>
                  <a:pt x="266521" y="224067"/>
                </a:cubicBezTo>
                <a:cubicBezTo>
                  <a:pt x="299541" y="233501"/>
                  <a:pt x="332561" y="247653"/>
                  <a:pt x="358506" y="268880"/>
                </a:cubicBezTo>
                <a:cubicBezTo>
                  <a:pt x="370299" y="278315"/>
                  <a:pt x="377375" y="292466"/>
                  <a:pt x="377375" y="306618"/>
                </a:cubicBezTo>
                <a:lnTo>
                  <a:pt x="377375" y="400961"/>
                </a:lnTo>
                <a:lnTo>
                  <a:pt x="0" y="400961"/>
                </a:lnTo>
                <a:lnTo>
                  <a:pt x="0" y="306618"/>
                </a:lnTo>
                <a:cubicBezTo>
                  <a:pt x="0" y="292466"/>
                  <a:pt x="7076" y="278315"/>
                  <a:pt x="18869" y="268880"/>
                </a:cubicBezTo>
                <a:cubicBezTo>
                  <a:pt x="44813" y="250011"/>
                  <a:pt x="77834" y="233501"/>
                  <a:pt x="110854" y="224067"/>
                </a:cubicBezTo>
                <a:cubicBezTo>
                  <a:pt x="136798" y="216991"/>
                  <a:pt x="162743" y="212274"/>
                  <a:pt x="188687" y="212274"/>
                </a:cubicBezTo>
                <a:close/>
                <a:moveTo>
                  <a:pt x="188688" y="0"/>
                </a:moveTo>
                <a:cubicBezTo>
                  <a:pt x="240792" y="0"/>
                  <a:pt x="283031" y="42239"/>
                  <a:pt x="283031" y="94344"/>
                </a:cubicBezTo>
                <a:cubicBezTo>
                  <a:pt x="283031" y="146448"/>
                  <a:pt x="240792" y="188687"/>
                  <a:pt x="188688" y="188687"/>
                </a:cubicBezTo>
                <a:cubicBezTo>
                  <a:pt x="136583" y="188687"/>
                  <a:pt x="94344" y="146448"/>
                  <a:pt x="94344" y="94344"/>
                </a:cubicBezTo>
                <a:cubicBezTo>
                  <a:pt x="94344" y="42239"/>
                  <a:pt x="136583" y="0"/>
                  <a:pt x="188688" y="0"/>
                </a:cubicBezTo>
                <a:close/>
              </a:path>
            </a:pathLst>
          </a:custGeom>
          <a:solidFill>
            <a:schemeClr val="tx1"/>
          </a:solidFill>
          <a:ln w="5854" cap="flat">
            <a:noFill/>
            <a:prstDash val="solid"/>
            <a:miter/>
          </a:ln>
        </p:spPr>
        <p:txBody>
          <a:bodyPr rtlCol="0" anchor="ctr"/>
          <a:lstStyle/>
          <a:p>
            <a:endParaRPr lang="en-GB"/>
          </a:p>
        </p:txBody>
      </p:sp>
      <p:sp>
        <p:nvSpPr>
          <p:cNvPr id="165" name="Freeform: Shape 164">
            <a:extLst>
              <a:ext uri="{FF2B5EF4-FFF2-40B4-BE49-F238E27FC236}">
                <a16:creationId xmlns:a16="http://schemas.microsoft.com/office/drawing/2014/main" id="{47AAEAF1-41CD-485C-8DDB-13C0991846DC}"/>
              </a:ext>
            </a:extLst>
          </p:cNvPr>
          <p:cNvSpPr/>
          <p:nvPr/>
        </p:nvSpPr>
        <p:spPr>
          <a:xfrm>
            <a:off x="5434506" y="528238"/>
            <a:ext cx="1275456" cy="866656"/>
          </a:xfrm>
          <a:custGeom>
            <a:avLst/>
            <a:gdLst>
              <a:gd name="connsiteX0" fmla="*/ 1111936 w 1275456"/>
              <a:gd name="connsiteY0" fmla="*/ 294336 h 866656"/>
              <a:gd name="connsiteX1" fmla="*/ 1074326 w 1275456"/>
              <a:gd name="connsiteY1" fmla="*/ 299242 h 866656"/>
              <a:gd name="connsiteX2" fmla="*/ 1079232 w 1275456"/>
              <a:gd name="connsiteY2" fmla="*/ 261632 h 866656"/>
              <a:gd name="connsiteX3" fmla="*/ 915712 w 1275456"/>
              <a:gd name="connsiteY3" fmla="*/ 98112 h 866656"/>
              <a:gd name="connsiteX4" fmla="*/ 814330 w 1275456"/>
              <a:gd name="connsiteY4" fmla="*/ 132451 h 866656"/>
              <a:gd name="connsiteX5" fmla="*/ 654080 w 1275456"/>
              <a:gd name="connsiteY5" fmla="*/ 0 h 866656"/>
              <a:gd name="connsiteX6" fmla="*/ 495466 w 1275456"/>
              <a:gd name="connsiteY6" fmla="*/ 122640 h 866656"/>
              <a:gd name="connsiteX7" fmla="*/ 359744 w 1275456"/>
              <a:gd name="connsiteY7" fmla="*/ 49056 h 866656"/>
              <a:gd name="connsiteX8" fmla="*/ 196224 w 1275456"/>
              <a:gd name="connsiteY8" fmla="*/ 212576 h 866656"/>
              <a:gd name="connsiteX9" fmla="*/ 201130 w 1275456"/>
              <a:gd name="connsiteY9" fmla="*/ 250186 h 866656"/>
              <a:gd name="connsiteX10" fmla="*/ 163520 w 1275456"/>
              <a:gd name="connsiteY10" fmla="*/ 245280 h 866656"/>
              <a:gd name="connsiteX11" fmla="*/ 0 w 1275456"/>
              <a:gd name="connsiteY11" fmla="*/ 408800 h 866656"/>
              <a:gd name="connsiteX12" fmla="*/ 163520 w 1275456"/>
              <a:gd name="connsiteY12" fmla="*/ 572320 h 866656"/>
              <a:gd name="connsiteX13" fmla="*/ 165155 w 1275456"/>
              <a:gd name="connsiteY13" fmla="*/ 572320 h 866656"/>
              <a:gd name="connsiteX14" fmla="*/ 327040 w 1275456"/>
              <a:gd name="connsiteY14" fmla="*/ 719488 h 866656"/>
              <a:gd name="connsiteX15" fmla="*/ 426787 w 1275456"/>
              <a:gd name="connsiteY15" fmla="*/ 685149 h 866656"/>
              <a:gd name="connsiteX16" fmla="*/ 425152 w 1275456"/>
              <a:gd name="connsiteY16" fmla="*/ 703136 h 866656"/>
              <a:gd name="connsiteX17" fmla="*/ 588672 w 1275456"/>
              <a:gd name="connsiteY17" fmla="*/ 866656 h 866656"/>
              <a:gd name="connsiteX18" fmla="*/ 752192 w 1275456"/>
              <a:gd name="connsiteY18" fmla="*/ 717853 h 866656"/>
              <a:gd name="connsiteX19" fmla="*/ 883008 w 1275456"/>
              <a:gd name="connsiteY19" fmla="*/ 784896 h 866656"/>
              <a:gd name="connsiteX20" fmla="*/ 1046528 w 1275456"/>
              <a:gd name="connsiteY20" fmla="*/ 621376 h 866656"/>
              <a:gd name="connsiteX21" fmla="*/ 1046528 w 1275456"/>
              <a:gd name="connsiteY21" fmla="*/ 606659 h 866656"/>
              <a:gd name="connsiteX22" fmla="*/ 1111936 w 1275456"/>
              <a:gd name="connsiteY22" fmla="*/ 621376 h 866656"/>
              <a:gd name="connsiteX23" fmla="*/ 1275456 w 1275456"/>
              <a:gd name="connsiteY23" fmla="*/ 457856 h 866656"/>
              <a:gd name="connsiteX24" fmla="*/ 1111936 w 1275456"/>
              <a:gd name="connsiteY24" fmla="*/ 294336 h 86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75456" h="866656">
                <a:moveTo>
                  <a:pt x="1111936" y="294336"/>
                </a:moveTo>
                <a:cubicBezTo>
                  <a:pt x="1098854" y="294336"/>
                  <a:pt x="1087408" y="295971"/>
                  <a:pt x="1074326" y="299242"/>
                </a:cubicBezTo>
                <a:cubicBezTo>
                  <a:pt x="1077597" y="287795"/>
                  <a:pt x="1079232" y="274714"/>
                  <a:pt x="1079232" y="261632"/>
                </a:cubicBezTo>
                <a:cubicBezTo>
                  <a:pt x="1079232" y="171696"/>
                  <a:pt x="1005648" y="98112"/>
                  <a:pt x="915712" y="98112"/>
                </a:cubicBezTo>
                <a:cubicBezTo>
                  <a:pt x="878102" y="98112"/>
                  <a:pt x="842128" y="111194"/>
                  <a:pt x="814330" y="132451"/>
                </a:cubicBezTo>
                <a:cubicBezTo>
                  <a:pt x="801248" y="57232"/>
                  <a:pt x="734205" y="0"/>
                  <a:pt x="654080" y="0"/>
                </a:cubicBezTo>
                <a:cubicBezTo>
                  <a:pt x="578861" y="0"/>
                  <a:pt x="515088" y="52326"/>
                  <a:pt x="495466" y="122640"/>
                </a:cubicBezTo>
                <a:cubicBezTo>
                  <a:pt x="466032" y="78490"/>
                  <a:pt x="416976" y="49056"/>
                  <a:pt x="359744" y="49056"/>
                </a:cubicBezTo>
                <a:cubicBezTo>
                  <a:pt x="269808" y="49056"/>
                  <a:pt x="196224" y="122640"/>
                  <a:pt x="196224" y="212576"/>
                </a:cubicBezTo>
                <a:cubicBezTo>
                  <a:pt x="196224" y="225658"/>
                  <a:pt x="197859" y="237104"/>
                  <a:pt x="201130" y="250186"/>
                </a:cubicBezTo>
                <a:cubicBezTo>
                  <a:pt x="188048" y="246915"/>
                  <a:pt x="176602" y="245280"/>
                  <a:pt x="163520" y="245280"/>
                </a:cubicBezTo>
                <a:cubicBezTo>
                  <a:pt x="73584" y="245280"/>
                  <a:pt x="0" y="318864"/>
                  <a:pt x="0" y="408800"/>
                </a:cubicBezTo>
                <a:cubicBezTo>
                  <a:pt x="0" y="498736"/>
                  <a:pt x="73584" y="572320"/>
                  <a:pt x="163520" y="572320"/>
                </a:cubicBezTo>
                <a:cubicBezTo>
                  <a:pt x="163520" y="572320"/>
                  <a:pt x="163520" y="572320"/>
                  <a:pt x="165155" y="572320"/>
                </a:cubicBezTo>
                <a:cubicBezTo>
                  <a:pt x="173331" y="655715"/>
                  <a:pt x="243645" y="719488"/>
                  <a:pt x="327040" y="719488"/>
                </a:cubicBezTo>
                <a:cubicBezTo>
                  <a:pt x="364650" y="719488"/>
                  <a:pt x="398989" y="706406"/>
                  <a:pt x="426787" y="685149"/>
                </a:cubicBezTo>
                <a:cubicBezTo>
                  <a:pt x="426787" y="690054"/>
                  <a:pt x="425152" y="696595"/>
                  <a:pt x="425152" y="703136"/>
                </a:cubicBezTo>
                <a:cubicBezTo>
                  <a:pt x="425152" y="793072"/>
                  <a:pt x="498736" y="866656"/>
                  <a:pt x="588672" y="866656"/>
                </a:cubicBezTo>
                <a:cubicBezTo>
                  <a:pt x="673702" y="866656"/>
                  <a:pt x="744016" y="801248"/>
                  <a:pt x="752192" y="717853"/>
                </a:cubicBezTo>
                <a:cubicBezTo>
                  <a:pt x="781626" y="758733"/>
                  <a:pt x="829046" y="784896"/>
                  <a:pt x="883008" y="784896"/>
                </a:cubicBezTo>
                <a:cubicBezTo>
                  <a:pt x="972944" y="784896"/>
                  <a:pt x="1046528" y="711312"/>
                  <a:pt x="1046528" y="621376"/>
                </a:cubicBezTo>
                <a:cubicBezTo>
                  <a:pt x="1046528" y="616470"/>
                  <a:pt x="1046528" y="611565"/>
                  <a:pt x="1046528" y="606659"/>
                </a:cubicBezTo>
                <a:cubicBezTo>
                  <a:pt x="1066150" y="614835"/>
                  <a:pt x="1089043" y="621376"/>
                  <a:pt x="1111936" y="621376"/>
                </a:cubicBezTo>
                <a:cubicBezTo>
                  <a:pt x="1201872" y="621376"/>
                  <a:pt x="1275456" y="547792"/>
                  <a:pt x="1275456" y="457856"/>
                </a:cubicBezTo>
                <a:cubicBezTo>
                  <a:pt x="1275456" y="367920"/>
                  <a:pt x="1201872" y="294336"/>
                  <a:pt x="1111936" y="294336"/>
                </a:cubicBezTo>
                <a:close/>
              </a:path>
            </a:pathLst>
          </a:custGeom>
          <a:solidFill>
            <a:srgbClr val="000000"/>
          </a:solidFill>
          <a:ln w="16272" cap="flat">
            <a:noFill/>
            <a:prstDash val="solid"/>
            <a:miter/>
          </a:ln>
        </p:spPr>
        <p:txBody>
          <a:bodyPr rtlCol="0" anchor="ctr"/>
          <a:lstStyle/>
          <a:p>
            <a:endParaRPr lang="en-GB"/>
          </a:p>
        </p:txBody>
      </p:sp>
      <p:grpSp>
        <p:nvGrpSpPr>
          <p:cNvPr id="169" name="Group 168">
            <a:extLst>
              <a:ext uri="{FF2B5EF4-FFF2-40B4-BE49-F238E27FC236}">
                <a16:creationId xmlns:a16="http://schemas.microsoft.com/office/drawing/2014/main" id="{EE0A4BB9-0A53-4C3D-A28B-DD643BA464D8}"/>
              </a:ext>
            </a:extLst>
          </p:cNvPr>
          <p:cNvGrpSpPr/>
          <p:nvPr/>
        </p:nvGrpSpPr>
        <p:grpSpPr>
          <a:xfrm rot="428413">
            <a:off x="5452937" y="1253442"/>
            <a:ext cx="367920" cy="343392"/>
            <a:chOff x="5492608" y="3060168"/>
            <a:chExt cx="367920" cy="343392"/>
          </a:xfrm>
        </p:grpSpPr>
        <p:sp>
          <p:nvSpPr>
            <p:cNvPr id="166" name="Freeform: Shape 165">
              <a:extLst>
                <a:ext uri="{FF2B5EF4-FFF2-40B4-BE49-F238E27FC236}">
                  <a16:creationId xmlns:a16="http://schemas.microsoft.com/office/drawing/2014/main" id="{D749AECC-872F-44C8-B585-45F0B8C83338}"/>
                </a:ext>
              </a:extLst>
            </p:cNvPr>
            <p:cNvSpPr/>
            <p:nvPr/>
          </p:nvSpPr>
          <p:spPr>
            <a:xfrm>
              <a:off x="5664304" y="3060168"/>
              <a:ext cx="196224" cy="196224"/>
            </a:xfrm>
            <a:custGeom>
              <a:avLst/>
              <a:gdLst>
                <a:gd name="connsiteX0" fmla="*/ 196224 w 196224"/>
                <a:gd name="connsiteY0" fmla="*/ 98112 h 196224"/>
                <a:gd name="connsiteX1" fmla="*/ 98112 w 196224"/>
                <a:gd name="connsiteY1" fmla="*/ 196224 h 196224"/>
                <a:gd name="connsiteX2" fmla="*/ 0 w 196224"/>
                <a:gd name="connsiteY2" fmla="*/ 98112 h 196224"/>
                <a:gd name="connsiteX3" fmla="*/ 98112 w 196224"/>
                <a:gd name="connsiteY3" fmla="*/ 0 h 196224"/>
                <a:gd name="connsiteX4" fmla="*/ 196224 w 196224"/>
                <a:gd name="connsiteY4" fmla="*/ 98112 h 19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224" h="196224">
                  <a:moveTo>
                    <a:pt x="196224" y="98112"/>
                  </a:moveTo>
                  <a:cubicBezTo>
                    <a:pt x="196224" y="152298"/>
                    <a:pt x="152298" y="196224"/>
                    <a:pt x="98112" y="196224"/>
                  </a:cubicBezTo>
                  <a:cubicBezTo>
                    <a:pt x="43926" y="196224"/>
                    <a:pt x="0" y="152298"/>
                    <a:pt x="0" y="98112"/>
                  </a:cubicBezTo>
                  <a:cubicBezTo>
                    <a:pt x="0" y="43926"/>
                    <a:pt x="43926" y="0"/>
                    <a:pt x="98112" y="0"/>
                  </a:cubicBezTo>
                  <a:cubicBezTo>
                    <a:pt x="152298" y="0"/>
                    <a:pt x="196224" y="43926"/>
                    <a:pt x="196224" y="98112"/>
                  </a:cubicBezTo>
                  <a:close/>
                </a:path>
              </a:pathLst>
            </a:custGeom>
            <a:solidFill>
              <a:srgbClr val="000000"/>
            </a:solidFill>
            <a:ln w="16272"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A3DE799E-A774-4FDF-B3D4-3D4C98A36848}"/>
                </a:ext>
              </a:extLst>
            </p:cNvPr>
            <p:cNvSpPr/>
            <p:nvPr/>
          </p:nvSpPr>
          <p:spPr>
            <a:xfrm>
              <a:off x="5492608" y="3256392"/>
              <a:ext cx="147168" cy="147168"/>
            </a:xfrm>
            <a:custGeom>
              <a:avLst/>
              <a:gdLst>
                <a:gd name="connsiteX0" fmla="*/ 147168 w 147168"/>
                <a:gd name="connsiteY0" fmla="*/ 73584 h 147168"/>
                <a:gd name="connsiteX1" fmla="*/ 73584 w 147168"/>
                <a:gd name="connsiteY1" fmla="*/ 147168 h 147168"/>
                <a:gd name="connsiteX2" fmla="*/ 0 w 147168"/>
                <a:gd name="connsiteY2" fmla="*/ 73584 h 147168"/>
                <a:gd name="connsiteX3" fmla="*/ 73584 w 147168"/>
                <a:gd name="connsiteY3" fmla="*/ 0 h 147168"/>
                <a:gd name="connsiteX4" fmla="*/ 147168 w 147168"/>
                <a:gd name="connsiteY4" fmla="*/ 73584 h 14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68" h="147168">
                  <a:moveTo>
                    <a:pt x="147168" y="73584"/>
                  </a:moveTo>
                  <a:cubicBezTo>
                    <a:pt x="147168" y="114223"/>
                    <a:pt x="114223" y="147168"/>
                    <a:pt x="73584" y="147168"/>
                  </a:cubicBezTo>
                  <a:cubicBezTo>
                    <a:pt x="32945" y="147168"/>
                    <a:pt x="0" y="114223"/>
                    <a:pt x="0" y="73584"/>
                  </a:cubicBezTo>
                  <a:cubicBezTo>
                    <a:pt x="0" y="32945"/>
                    <a:pt x="32945" y="0"/>
                    <a:pt x="73584" y="0"/>
                  </a:cubicBezTo>
                  <a:cubicBezTo>
                    <a:pt x="114223" y="0"/>
                    <a:pt x="147168" y="32945"/>
                    <a:pt x="147168" y="73584"/>
                  </a:cubicBezTo>
                  <a:close/>
                </a:path>
              </a:pathLst>
            </a:custGeom>
            <a:solidFill>
              <a:srgbClr val="000000"/>
            </a:solidFill>
            <a:ln w="16272" cap="flat">
              <a:noFill/>
              <a:prstDash val="solid"/>
              <a:miter/>
            </a:ln>
          </p:spPr>
          <p:txBody>
            <a:bodyPr rtlCol="0" anchor="ctr"/>
            <a:lstStyle/>
            <a:p>
              <a:endParaRPr lang="en-GB"/>
            </a:p>
          </p:txBody>
        </p:sp>
      </p:grpSp>
      <p:pic>
        <p:nvPicPr>
          <p:cNvPr id="159" name="Graphic 158" descr="Speech with solid fill">
            <a:extLst>
              <a:ext uri="{FF2B5EF4-FFF2-40B4-BE49-F238E27FC236}">
                <a16:creationId xmlns:a16="http://schemas.microsoft.com/office/drawing/2014/main" id="{0FC2D131-408C-45AF-BF70-919C831B05E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783630" y="2068142"/>
            <a:ext cx="1412861" cy="1412861"/>
          </a:xfrm>
          <a:prstGeom prst="rect">
            <a:avLst/>
          </a:prstGeom>
        </p:spPr>
      </p:pic>
      <p:sp>
        <p:nvSpPr>
          <p:cNvPr id="140" name="Freeform: Shape 139" descr="Heart with solid fill">
            <a:extLst>
              <a:ext uri="{FF2B5EF4-FFF2-40B4-BE49-F238E27FC236}">
                <a16:creationId xmlns:a16="http://schemas.microsoft.com/office/drawing/2014/main" id="{43B3A78F-D7FC-40FA-BC86-BB4CBDBAFF39}"/>
              </a:ext>
            </a:extLst>
          </p:cNvPr>
          <p:cNvSpPr/>
          <p:nvPr/>
        </p:nvSpPr>
        <p:spPr>
          <a:xfrm>
            <a:off x="5729256" y="693103"/>
            <a:ext cx="626333" cy="593452"/>
          </a:xfrm>
          <a:custGeom>
            <a:avLst/>
            <a:gdLst>
              <a:gd name="connsiteX0" fmla="*/ 1055888 w 2002485"/>
              <a:gd name="connsiteY0" fmla="*/ 1288782 h 1897360"/>
              <a:gd name="connsiteX1" fmla="*/ 1083549 w 2002485"/>
              <a:gd name="connsiteY1" fmla="*/ 1288782 h 1897360"/>
              <a:gd name="connsiteX2" fmla="*/ 1111209 w 2002485"/>
              <a:gd name="connsiteY2" fmla="*/ 1288782 h 1897360"/>
              <a:gd name="connsiteX3" fmla="*/ 1111209 w 2002485"/>
              <a:gd name="connsiteY3" fmla="*/ 1344103 h 1897360"/>
              <a:gd name="connsiteX4" fmla="*/ 1055888 w 2002485"/>
              <a:gd name="connsiteY4" fmla="*/ 1341337 h 1897360"/>
              <a:gd name="connsiteX5" fmla="*/ 1221852 w 2002485"/>
              <a:gd name="connsiteY5" fmla="*/ 1286016 h 1897360"/>
              <a:gd name="connsiteX6" fmla="*/ 1221852 w 2002485"/>
              <a:gd name="connsiteY6" fmla="*/ 1341337 h 1897360"/>
              <a:gd name="connsiteX7" fmla="*/ 1166531 w 2002485"/>
              <a:gd name="connsiteY7" fmla="*/ 1344103 h 1897360"/>
              <a:gd name="connsiteX8" fmla="*/ 1166531 w 2002485"/>
              <a:gd name="connsiteY8" fmla="*/ 1288782 h 1897360"/>
              <a:gd name="connsiteX9" fmla="*/ 1221852 w 2002485"/>
              <a:gd name="connsiteY9" fmla="*/ 1286016 h 1897360"/>
              <a:gd name="connsiteX10" fmla="*/ 945246 w 2002485"/>
              <a:gd name="connsiteY10" fmla="*/ 1280484 h 1897360"/>
              <a:gd name="connsiteX11" fmla="*/ 1000567 w 2002485"/>
              <a:gd name="connsiteY11" fmla="*/ 1286016 h 1897360"/>
              <a:gd name="connsiteX12" fmla="*/ 1000567 w 2002485"/>
              <a:gd name="connsiteY12" fmla="*/ 1334422 h 1897360"/>
              <a:gd name="connsiteX13" fmla="*/ 945246 w 2002485"/>
              <a:gd name="connsiteY13" fmla="*/ 1324741 h 1897360"/>
              <a:gd name="connsiteX14" fmla="*/ 1332495 w 2002485"/>
              <a:gd name="connsiteY14" fmla="*/ 1272186 h 1897360"/>
              <a:gd name="connsiteX15" fmla="*/ 1332495 w 2002485"/>
              <a:gd name="connsiteY15" fmla="*/ 1324741 h 1897360"/>
              <a:gd name="connsiteX16" fmla="*/ 1277173 w 2002485"/>
              <a:gd name="connsiteY16" fmla="*/ 1334422 h 1897360"/>
              <a:gd name="connsiteX17" fmla="*/ 1277173 w 2002485"/>
              <a:gd name="connsiteY17" fmla="*/ 1280484 h 1897360"/>
              <a:gd name="connsiteX18" fmla="*/ 1332495 w 2002485"/>
              <a:gd name="connsiteY18" fmla="*/ 1272186 h 1897360"/>
              <a:gd name="connsiteX19" fmla="*/ 834603 w 2002485"/>
              <a:gd name="connsiteY19" fmla="*/ 1258355 h 1897360"/>
              <a:gd name="connsiteX20" fmla="*/ 835986 w 2002485"/>
              <a:gd name="connsiteY20" fmla="*/ 1258355 h 1897360"/>
              <a:gd name="connsiteX21" fmla="*/ 847050 w 2002485"/>
              <a:gd name="connsiteY21" fmla="*/ 1261121 h 1897360"/>
              <a:gd name="connsiteX22" fmla="*/ 889924 w 2002485"/>
              <a:gd name="connsiteY22" fmla="*/ 1270803 h 1897360"/>
              <a:gd name="connsiteX23" fmla="*/ 889924 w 2002485"/>
              <a:gd name="connsiteY23" fmla="*/ 1308145 h 1897360"/>
              <a:gd name="connsiteX24" fmla="*/ 834603 w 2002485"/>
              <a:gd name="connsiteY24" fmla="*/ 1261121 h 1897360"/>
              <a:gd name="connsiteX25" fmla="*/ 1443137 w 2002485"/>
              <a:gd name="connsiteY25" fmla="*/ 1236227 h 1897360"/>
              <a:gd name="connsiteX26" fmla="*/ 1443137 w 2002485"/>
              <a:gd name="connsiteY26" fmla="*/ 1261121 h 1897360"/>
              <a:gd name="connsiteX27" fmla="*/ 1387816 w 2002485"/>
              <a:gd name="connsiteY27" fmla="*/ 1308145 h 1897360"/>
              <a:gd name="connsiteX28" fmla="*/ 1387816 w 2002485"/>
              <a:gd name="connsiteY28" fmla="*/ 1258355 h 1897360"/>
              <a:gd name="connsiteX29" fmla="*/ 1443137 w 2002485"/>
              <a:gd name="connsiteY29" fmla="*/ 1236227 h 1897360"/>
              <a:gd name="connsiteX30" fmla="*/ 1166531 w 2002485"/>
              <a:gd name="connsiteY30" fmla="*/ 1147713 h 1897360"/>
              <a:gd name="connsiteX31" fmla="*/ 1166531 w 2002485"/>
              <a:gd name="connsiteY31" fmla="*/ 1203034 h 1897360"/>
              <a:gd name="connsiteX32" fmla="*/ 1111209 w 2002485"/>
              <a:gd name="connsiteY32" fmla="*/ 1205800 h 1897360"/>
              <a:gd name="connsiteX33" fmla="*/ 1111209 w 2002485"/>
              <a:gd name="connsiteY33" fmla="*/ 1150479 h 1897360"/>
              <a:gd name="connsiteX34" fmla="*/ 1166531 w 2002485"/>
              <a:gd name="connsiteY34" fmla="*/ 1147713 h 1897360"/>
              <a:gd name="connsiteX35" fmla="*/ 1000567 w 2002485"/>
              <a:gd name="connsiteY35" fmla="*/ 1147713 h 1897360"/>
              <a:gd name="connsiteX36" fmla="*/ 1055888 w 2002485"/>
              <a:gd name="connsiteY36" fmla="*/ 1150479 h 1897360"/>
              <a:gd name="connsiteX37" fmla="*/ 1055888 w 2002485"/>
              <a:gd name="connsiteY37" fmla="*/ 1205800 h 1897360"/>
              <a:gd name="connsiteX38" fmla="*/ 1000567 w 2002485"/>
              <a:gd name="connsiteY38" fmla="*/ 1203034 h 1897360"/>
              <a:gd name="connsiteX39" fmla="*/ 1277173 w 2002485"/>
              <a:gd name="connsiteY39" fmla="*/ 1133882 h 1897360"/>
              <a:gd name="connsiteX40" fmla="*/ 1277173 w 2002485"/>
              <a:gd name="connsiteY40" fmla="*/ 1186438 h 1897360"/>
              <a:gd name="connsiteX41" fmla="*/ 1221852 w 2002485"/>
              <a:gd name="connsiteY41" fmla="*/ 1196119 h 1897360"/>
              <a:gd name="connsiteX42" fmla="*/ 1221852 w 2002485"/>
              <a:gd name="connsiteY42" fmla="*/ 1142181 h 1897360"/>
              <a:gd name="connsiteX43" fmla="*/ 1277173 w 2002485"/>
              <a:gd name="connsiteY43" fmla="*/ 1133882 h 1897360"/>
              <a:gd name="connsiteX44" fmla="*/ 889924 w 2002485"/>
              <a:gd name="connsiteY44" fmla="*/ 1132499 h 1897360"/>
              <a:gd name="connsiteX45" fmla="*/ 945246 w 2002485"/>
              <a:gd name="connsiteY45" fmla="*/ 1140798 h 1897360"/>
              <a:gd name="connsiteX46" fmla="*/ 945246 w 2002485"/>
              <a:gd name="connsiteY46" fmla="*/ 1196119 h 1897360"/>
              <a:gd name="connsiteX47" fmla="*/ 889924 w 2002485"/>
              <a:gd name="connsiteY47" fmla="*/ 1186438 h 1897360"/>
              <a:gd name="connsiteX48" fmla="*/ 668639 w 2002485"/>
              <a:gd name="connsiteY48" fmla="*/ 1120052 h 1897360"/>
              <a:gd name="connsiteX49" fmla="*/ 696300 w 2002485"/>
              <a:gd name="connsiteY49" fmla="*/ 1121435 h 1897360"/>
              <a:gd name="connsiteX50" fmla="*/ 696300 w 2002485"/>
              <a:gd name="connsiteY50" fmla="*/ 1122818 h 1897360"/>
              <a:gd name="connsiteX51" fmla="*/ 710130 w 2002485"/>
              <a:gd name="connsiteY51" fmla="*/ 1176756 h 1897360"/>
              <a:gd name="connsiteX52" fmla="*/ 668639 w 2002485"/>
              <a:gd name="connsiteY52" fmla="*/ 1173990 h 1897360"/>
              <a:gd name="connsiteX53" fmla="*/ 557997 w 2002485"/>
              <a:gd name="connsiteY53" fmla="*/ 1104839 h 1897360"/>
              <a:gd name="connsiteX54" fmla="*/ 613318 w 2002485"/>
              <a:gd name="connsiteY54" fmla="*/ 1113137 h 1897360"/>
              <a:gd name="connsiteX55" fmla="*/ 613318 w 2002485"/>
              <a:gd name="connsiteY55" fmla="*/ 1168458 h 1897360"/>
              <a:gd name="connsiteX56" fmla="*/ 557997 w 2002485"/>
              <a:gd name="connsiteY56" fmla="*/ 1158777 h 1897360"/>
              <a:gd name="connsiteX57" fmla="*/ 1387816 w 2002485"/>
              <a:gd name="connsiteY57" fmla="*/ 1097924 h 1897360"/>
              <a:gd name="connsiteX58" fmla="*/ 1387816 w 2002485"/>
              <a:gd name="connsiteY58" fmla="*/ 1122818 h 1897360"/>
              <a:gd name="connsiteX59" fmla="*/ 1332495 w 2002485"/>
              <a:gd name="connsiteY59" fmla="*/ 1169841 h 1897360"/>
              <a:gd name="connsiteX60" fmla="*/ 1332495 w 2002485"/>
              <a:gd name="connsiteY60" fmla="*/ 1120052 h 1897360"/>
              <a:gd name="connsiteX61" fmla="*/ 1387816 w 2002485"/>
              <a:gd name="connsiteY61" fmla="*/ 1097924 h 1897360"/>
              <a:gd name="connsiteX62" fmla="*/ 779282 w 2002485"/>
              <a:gd name="connsiteY62" fmla="*/ 1097924 h 1897360"/>
              <a:gd name="connsiteX63" fmla="*/ 834603 w 2002485"/>
              <a:gd name="connsiteY63" fmla="*/ 1118669 h 1897360"/>
              <a:gd name="connsiteX64" fmla="*/ 834603 w 2002485"/>
              <a:gd name="connsiteY64" fmla="*/ 1169841 h 1897360"/>
              <a:gd name="connsiteX65" fmla="*/ 779282 w 2002485"/>
              <a:gd name="connsiteY65" fmla="*/ 1122818 h 1897360"/>
              <a:gd name="connsiteX66" fmla="*/ 447354 w 2002485"/>
              <a:gd name="connsiteY66" fmla="*/ 1070263 h 1897360"/>
              <a:gd name="connsiteX67" fmla="*/ 502675 w 2002485"/>
              <a:gd name="connsiteY67" fmla="*/ 1091008 h 1897360"/>
              <a:gd name="connsiteX68" fmla="*/ 502675 w 2002485"/>
              <a:gd name="connsiteY68" fmla="*/ 1142181 h 1897360"/>
              <a:gd name="connsiteX69" fmla="*/ 447354 w 2002485"/>
              <a:gd name="connsiteY69" fmla="*/ 1095158 h 1897360"/>
              <a:gd name="connsiteX70" fmla="*/ 613318 w 2002485"/>
              <a:gd name="connsiteY70" fmla="*/ 954088 h 1897360"/>
              <a:gd name="connsiteX71" fmla="*/ 668639 w 2002485"/>
              <a:gd name="connsiteY71" fmla="*/ 962386 h 1897360"/>
              <a:gd name="connsiteX72" fmla="*/ 668639 w 2002485"/>
              <a:gd name="connsiteY72" fmla="*/ 1017708 h 1897360"/>
              <a:gd name="connsiteX73" fmla="*/ 613318 w 2002485"/>
              <a:gd name="connsiteY73" fmla="*/ 1008027 h 1897360"/>
              <a:gd name="connsiteX74" fmla="*/ 502675 w 2002485"/>
              <a:gd name="connsiteY74" fmla="*/ 918129 h 1897360"/>
              <a:gd name="connsiteX75" fmla="*/ 557997 w 2002485"/>
              <a:gd name="connsiteY75" fmla="*/ 938875 h 1897360"/>
              <a:gd name="connsiteX76" fmla="*/ 557997 w 2002485"/>
              <a:gd name="connsiteY76" fmla="*/ 990047 h 1897360"/>
              <a:gd name="connsiteX77" fmla="*/ 502675 w 2002485"/>
              <a:gd name="connsiteY77" fmla="*/ 943024 h 1897360"/>
              <a:gd name="connsiteX78" fmla="*/ 1083549 w 2002485"/>
              <a:gd name="connsiteY78" fmla="*/ 901533 h 1897360"/>
              <a:gd name="connsiteX79" fmla="*/ 1387816 w 2002485"/>
              <a:gd name="connsiteY79" fmla="*/ 984515 h 1897360"/>
              <a:gd name="connsiteX80" fmla="*/ 1083549 w 2002485"/>
              <a:gd name="connsiteY80" fmla="*/ 1067497 h 1897360"/>
              <a:gd name="connsiteX81" fmla="*/ 779282 w 2002485"/>
              <a:gd name="connsiteY81" fmla="*/ 984515 h 1897360"/>
              <a:gd name="connsiteX82" fmla="*/ 1083549 w 2002485"/>
              <a:gd name="connsiteY82" fmla="*/ 901533 h 1897360"/>
              <a:gd name="connsiteX83" fmla="*/ 834603 w 2002485"/>
              <a:gd name="connsiteY83" fmla="*/ 760464 h 1897360"/>
              <a:gd name="connsiteX84" fmla="*/ 834603 w 2002485"/>
              <a:gd name="connsiteY84" fmla="*/ 815785 h 1897360"/>
              <a:gd name="connsiteX85" fmla="*/ 779282 w 2002485"/>
              <a:gd name="connsiteY85" fmla="*/ 818551 h 1897360"/>
              <a:gd name="connsiteX86" fmla="*/ 779282 w 2002485"/>
              <a:gd name="connsiteY86" fmla="*/ 763230 h 1897360"/>
              <a:gd name="connsiteX87" fmla="*/ 834603 w 2002485"/>
              <a:gd name="connsiteY87" fmla="*/ 760464 h 1897360"/>
              <a:gd name="connsiteX88" fmla="*/ 668639 w 2002485"/>
              <a:gd name="connsiteY88" fmla="*/ 760464 h 1897360"/>
              <a:gd name="connsiteX89" fmla="*/ 723960 w 2002485"/>
              <a:gd name="connsiteY89" fmla="*/ 763230 h 1897360"/>
              <a:gd name="connsiteX90" fmla="*/ 723960 w 2002485"/>
              <a:gd name="connsiteY90" fmla="*/ 818551 h 1897360"/>
              <a:gd name="connsiteX91" fmla="*/ 668639 w 2002485"/>
              <a:gd name="connsiteY91" fmla="*/ 815785 h 1897360"/>
              <a:gd name="connsiteX92" fmla="*/ 945246 w 2002485"/>
              <a:gd name="connsiteY92" fmla="*/ 746633 h 1897360"/>
              <a:gd name="connsiteX93" fmla="*/ 945246 w 2002485"/>
              <a:gd name="connsiteY93" fmla="*/ 799189 h 1897360"/>
              <a:gd name="connsiteX94" fmla="*/ 889924 w 2002485"/>
              <a:gd name="connsiteY94" fmla="*/ 808870 h 1897360"/>
              <a:gd name="connsiteX95" fmla="*/ 889924 w 2002485"/>
              <a:gd name="connsiteY95" fmla="*/ 754932 h 1897360"/>
              <a:gd name="connsiteX96" fmla="*/ 945246 w 2002485"/>
              <a:gd name="connsiteY96" fmla="*/ 746633 h 1897360"/>
              <a:gd name="connsiteX97" fmla="*/ 557997 w 2002485"/>
              <a:gd name="connsiteY97" fmla="*/ 746633 h 1897360"/>
              <a:gd name="connsiteX98" fmla="*/ 613318 w 2002485"/>
              <a:gd name="connsiteY98" fmla="*/ 754932 h 1897360"/>
              <a:gd name="connsiteX99" fmla="*/ 613318 w 2002485"/>
              <a:gd name="connsiteY99" fmla="*/ 810253 h 1897360"/>
              <a:gd name="connsiteX100" fmla="*/ 557997 w 2002485"/>
              <a:gd name="connsiteY100" fmla="*/ 800572 h 1897360"/>
              <a:gd name="connsiteX101" fmla="*/ 1055888 w 2002485"/>
              <a:gd name="connsiteY101" fmla="*/ 710675 h 1897360"/>
              <a:gd name="connsiteX102" fmla="*/ 1055888 w 2002485"/>
              <a:gd name="connsiteY102" fmla="*/ 735569 h 1897360"/>
              <a:gd name="connsiteX103" fmla="*/ 1000567 w 2002485"/>
              <a:gd name="connsiteY103" fmla="*/ 782592 h 1897360"/>
              <a:gd name="connsiteX104" fmla="*/ 1000567 w 2002485"/>
              <a:gd name="connsiteY104" fmla="*/ 732803 h 1897360"/>
              <a:gd name="connsiteX105" fmla="*/ 1055888 w 2002485"/>
              <a:gd name="connsiteY105" fmla="*/ 710675 h 1897360"/>
              <a:gd name="connsiteX106" fmla="*/ 447354 w 2002485"/>
              <a:gd name="connsiteY106" fmla="*/ 710675 h 1897360"/>
              <a:gd name="connsiteX107" fmla="*/ 502675 w 2002485"/>
              <a:gd name="connsiteY107" fmla="*/ 731420 h 1897360"/>
              <a:gd name="connsiteX108" fmla="*/ 502675 w 2002485"/>
              <a:gd name="connsiteY108" fmla="*/ 782592 h 1897360"/>
              <a:gd name="connsiteX109" fmla="*/ 447354 w 2002485"/>
              <a:gd name="connsiteY109" fmla="*/ 735569 h 1897360"/>
              <a:gd name="connsiteX110" fmla="*/ 751621 w 2002485"/>
              <a:gd name="connsiteY110" fmla="*/ 514284 h 1897360"/>
              <a:gd name="connsiteX111" fmla="*/ 1055888 w 2002485"/>
              <a:gd name="connsiteY111" fmla="*/ 597266 h 1897360"/>
              <a:gd name="connsiteX112" fmla="*/ 751621 w 2002485"/>
              <a:gd name="connsiteY112" fmla="*/ 680248 h 1897360"/>
              <a:gd name="connsiteX113" fmla="*/ 447354 w 2002485"/>
              <a:gd name="connsiteY113" fmla="*/ 597266 h 1897360"/>
              <a:gd name="connsiteX114" fmla="*/ 751621 w 2002485"/>
              <a:gd name="connsiteY114" fmla="*/ 514284 h 1897360"/>
              <a:gd name="connsiteX115" fmla="*/ 750238 w 2002485"/>
              <a:gd name="connsiteY115" fmla="*/ 431302 h 1897360"/>
              <a:gd name="connsiteX116" fmla="*/ 362989 w 2002485"/>
              <a:gd name="connsiteY116" fmla="*/ 597266 h 1897360"/>
              <a:gd name="connsiteX117" fmla="*/ 362989 w 2002485"/>
              <a:gd name="connsiteY117" fmla="*/ 735569 h 1897360"/>
              <a:gd name="connsiteX118" fmla="*/ 418310 w 2002485"/>
              <a:gd name="connsiteY118" fmla="*/ 832381 h 1897360"/>
              <a:gd name="connsiteX119" fmla="*/ 418310 w 2002485"/>
              <a:gd name="connsiteY119" fmla="*/ 858659 h 1897360"/>
              <a:gd name="connsiteX120" fmla="*/ 362989 w 2002485"/>
              <a:gd name="connsiteY120" fmla="*/ 956854 h 1897360"/>
              <a:gd name="connsiteX121" fmla="*/ 362989 w 2002485"/>
              <a:gd name="connsiteY121" fmla="*/ 1095158 h 1897360"/>
              <a:gd name="connsiteX122" fmla="*/ 513740 w 2002485"/>
              <a:gd name="connsiteY122" fmla="*/ 1233461 h 1897360"/>
              <a:gd name="connsiteX123" fmla="*/ 750238 w 2002485"/>
              <a:gd name="connsiteY123" fmla="*/ 1261121 h 1897360"/>
              <a:gd name="connsiteX124" fmla="*/ 900989 w 2002485"/>
              <a:gd name="connsiteY124" fmla="*/ 1399425 h 1897360"/>
              <a:gd name="connsiteX125" fmla="*/ 1137487 w 2002485"/>
              <a:gd name="connsiteY125" fmla="*/ 1427085 h 1897360"/>
              <a:gd name="connsiteX126" fmla="*/ 1524736 w 2002485"/>
              <a:gd name="connsiteY126" fmla="*/ 1261121 h 1897360"/>
              <a:gd name="connsiteX127" fmla="*/ 1524736 w 2002485"/>
              <a:gd name="connsiteY127" fmla="*/ 1122818 h 1897360"/>
              <a:gd name="connsiteX128" fmla="*/ 1470798 w 2002485"/>
              <a:gd name="connsiteY128" fmla="*/ 1026006 h 1897360"/>
              <a:gd name="connsiteX129" fmla="*/ 1470798 w 2002485"/>
              <a:gd name="connsiteY129" fmla="*/ 984515 h 1897360"/>
              <a:gd name="connsiteX130" fmla="*/ 1320047 w 2002485"/>
              <a:gd name="connsiteY130" fmla="*/ 846212 h 1897360"/>
              <a:gd name="connsiteX131" fmla="*/ 1191425 w 2002485"/>
              <a:gd name="connsiteY131" fmla="*/ 824083 h 1897360"/>
              <a:gd name="connsiteX132" fmla="*/ 1192808 w 2002485"/>
              <a:gd name="connsiteY132" fmla="*/ 804721 h 1897360"/>
              <a:gd name="connsiteX133" fmla="*/ 1137487 w 2002485"/>
              <a:gd name="connsiteY133" fmla="*/ 707908 h 1897360"/>
              <a:gd name="connsiteX134" fmla="*/ 1137487 w 2002485"/>
              <a:gd name="connsiteY134" fmla="*/ 597266 h 1897360"/>
              <a:gd name="connsiteX135" fmla="*/ 986737 w 2002485"/>
              <a:gd name="connsiteY135" fmla="*/ 458963 h 1897360"/>
              <a:gd name="connsiteX136" fmla="*/ 750238 w 2002485"/>
              <a:gd name="connsiteY136" fmla="*/ 431302 h 1897360"/>
              <a:gd name="connsiteX137" fmla="*/ 521385 w 2002485"/>
              <a:gd name="connsiteY137" fmla="*/ 531 h 1897360"/>
              <a:gd name="connsiteX138" fmla="*/ 1001243 w 2002485"/>
              <a:gd name="connsiteY138" fmla="*/ 395495 h 1897360"/>
              <a:gd name="connsiteX139" fmla="*/ 2002485 w 2002485"/>
              <a:gd name="connsiteY139" fmla="*/ 513289 h 1897360"/>
              <a:gd name="connsiteX140" fmla="*/ 1001243 w 2002485"/>
              <a:gd name="connsiteY140" fmla="*/ 1897360 h 1897360"/>
              <a:gd name="connsiteX141" fmla="*/ 0 w 2002485"/>
              <a:gd name="connsiteY141" fmla="*/ 513289 h 1897360"/>
              <a:gd name="connsiteX142" fmla="*/ 521385 w 2002485"/>
              <a:gd name="connsiteY142" fmla="*/ 531 h 189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2002485" h="1897360">
                <a:moveTo>
                  <a:pt x="1055888" y="1288782"/>
                </a:moveTo>
                <a:cubicBezTo>
                  <a:pt x="1065569" y="1288782"/>
                  <a:pt x="1073868" y="1288782"/>
                  <a:pt x="1083549" y="1288782"/>
                </a:cubicBezTo>
                <a:cubicBezTo>
                  <a:pt x="1091847" y="1288782"/>
                  <a:pt x="1101528" y="1288782"/>
                  <a:pt x="1111209" y="1288782"/>
                </a:cubicBezTo>
                <a:lnTo>
                  <a:pt x="1111209" y="1344103"/>
                </a:lnTo>
                <a:cubicBezTo>
                  <a:pt x="1091847" y="1344103"/>
                  <a:pt x="1073868" y="1342720"/>
                  <a:pt x="1055888" y="1341337"/>
                </a:cubicBezTo>
                <a:close/>
                <a:moveTo>
                  <a:pt x="1221852" y="1286016"/>
                </a:moveTo>
                <a:lnTo>
                  <a:pt x="1221852" y="1341337"/>
                </a:lnTo>
                <a:cubicBezTo>
                  <a:pt x="1203873" y="1342720"/>
                  <a:pt x="1185893" y="1344103"/>
                  <a:pt x="1166531" y="1344103"/>
                </a:cubicBezTo>
                <a:lnTo>
                  <a:pt x="1166531" y="1288782"/>
                </a:lnTo>
                <a:cubicBezTo>
                  <a:pt x="1183127" y="1288782"/>
                  <a:pt x="1202490" y="1287399"/>
                  <a:pt x="1221852" y="1286016"/>
                </a:cubicBezTo>
                <a:close/>
                <a:moveTo>
                  <a:pt x="945246" y="1280484"/>
                </a:moveTo>
                <a:cubicBezTo>
                  <a:pt x="963225" y="1283250"/>
                  <a:pt x="981204" y="1284633"/>
                  <a:pt x="1000567" y="1286016"/>
                </a:cubicBezTo>
                <a:lnTo>
                  <a:pt x="1000567" y="1334422"/>
                </a:lnTo>
                <a:cubicBezTo>
                  <a:pt x="981204" y="1331656"/>
                  <a:pt x="961842" y="1328890"/>
                  <a:pt x="945246" y="1324741"/>
                </a:cubicBezTo>
                <a:close/>
                <a:moveTo>
                  <a:pt x="1332495" y="1272186"/>
                </a:moveTo>
                <a:lnTo>
                  <a:pt x="1332495" y="1324741"/>
                </a:lnTo>
                <a:cubicBezTo>
                  <a:pt x="1315898" y="1328890"/>
                  <a:pt x="1296536" y="1331656"/>
                  <a:pt x="1277173" y="1334422"/>
                </a:cubicBezTo>
                <a:lnTo>
                  <a:pt x="1277173" y="1280484"/>
                </a:lnTo>
                <a:cubicBezTo>
                  <a:pt x="1295153" y="1277718"/>
                  <a:pt x="1314515" y="1274952"/>
                  <a:pt x="1332495" y="1272186"/>
                </a:cubicBezTo>
                <a:close/>
                <a:moveTo>
                  <a:pt x="834603" y="1258355"/>
                </a:moveTo>
                <a:cubicBezTo>
                  <a:pt x="834603" y="1258355"/>
                  <a:pt x="834603" y="1258355"/>
                  <a:pt x="835986" y="1258355"/>
                </a:cubicBezTo>
                <a:cubicBezTo>
                  <a:pt x="840135" y="1259738"/>
                  <a:pt x="842901" y="1261121"/>
                  <a:pt x="847050" y="1261121"/>
                </a:cubicBezTo>
                <a:cubicBezTo>
                  <a:pt x="860881" y="1265271"/>
                  <a:pt x="874711" y="1268037"/>
                  <a:pt x="889924" y="1270803"/>
                </a:cubicBezTo>
                <a:lnTo>
                  <a:pt x="889924" y="1308145"/>
                </a:lnTo>
                <a:cubicBezTo>
                  <a:pt x="855349" y="1294314"/>
                  <a:pt x="834603" y="1277718"/>
                  <a:pt x="834603" y="1261121"/>
                </a:cubicBezTo>
                <a:close/>
                <a:moveTo>
                  <a:pt x="1443137" y="1236227"/>
                </a:moveTo>
                <a:lnTo>
                  <a:pt x="1443137" y="1261121"/>
                </a:lnTo>
                <a:cubicBezTo>
                  <a:pt x="1443137" y="1279101"/>
                  <a:pt x="1422392" y="1295697"/>
                  <a:pt x="1387816" y="1308145"/>
                </a:cubicBezTo>
                <a:lnTo>
                  <a:pt x="1387816" y="1258355"/>
                </a:lnTo>
                <a:cubicBezTo>
                  <a:pt x="1407178" y="1252823"/>
                  <a:pt x="1426541" y="1244525"/>
                  <a:pt x="1443137" y="1236227"/>
                </a:cubicBezTo>
                <a:close/>
                <a:moveTo>
                  <a:pt x="1166531" y="1147713"/>
                </a:moveTo>
                <a:lnTo>
                  <a:pt x="1166531" y="1203034"/>
                </a:lnTo>
                <a:cubicBezTo>
                  <a:pt x="1148551" y="1204417"/>
                  <a:pt x="1130572" y="1204417"/>
                  <a:pt x="1111209" y="1205800"/>
                </a:cubicBezTo>
                <a:lnTo>
                  <a:pt x="1111209" y="1150479"/>
                </a:lnTo>
                <a:cubicBezTo>
                  <a:pt x="1127806" y="1150479"/>
                  <a:pt x="1147168" y="1149096"/>
                  <a:pt x="1166531" y="1147713"/>
                </a:cubicBezTo>
                <a:close/>
                <a:moveTo>
                  <a:pt x="1000567" y="1147713"/>
                </a:moveTo>
                <a:cubicBezTo>
                  <a:pt x="1018546" y="1149096"/>
                  <a:pt x="1036526" y="1150479"/>
                  <a:pt x="1055888" y="1150479"/>
                </a:cubicBezTo>
                <a:lnTo>
                  <a:pt x="1055888" y="1205800"/>
                </a:lnTo>
                <a:cubicBezTo>
                  <a:pt x="1036526" y="1205800"/>
                  <a:pt x="1018546" y="1204417"/>
                  <a:pt x="1000567" y="1203034"/>
                </a:cubicBezTo>
                <a:close/>
                <a:moveTo>
                  <a:pt x="1277173" y="1133882"/>
                </a:moveTo>
                <a:lnTo>
                  <a:pt x="1277173" y="1186438"/>
                </a:lnTo>
                <a:cubicBezTo>
                  <a:pt x="1260577" y="1190587"/>
                  <a:pt x="1241215" y="1193353"/>
                  <a:pt x="1221852" y="1196119"/>
                </a:cubicBezTo>
                <a:lnTo>
                  <a:pt x="1221852" y="1142181"/>
                </a:lnTo>
                <a:cubicBezTo>
                  <a:pt x="1239832" y="1139415"/>
                  <a:pt x="1259194" y="1136649"/>
                  <a:pt x="1277173" y="1133882"/>
                </a:cubicBezTo>
                <a:close/>
                <a:moveTo>
                  <a:pt x="889924" y="1132499"/>
                </a:moveTo>
                <a:cubicBezTo>
                  <a:pt x="907904" y="1135265"/>
                  <a:pt x="925883" y="1139415"/>
                  <a:pt x="945246" y="1140798"/>
                </a:cubicBezTo>
                <a:lnTo>
                  <a:pt x="945246" y="1196119"/>
                </a:lnTo>
                <a:cubicBezTo>
                  <a:pt x="925883" y="1193353"/>
                  <a:pt x="906521" y="1190587"/>
                  <a:pt x="889924" y="1186438"/>
                </a:cubicBezTo>
                <a:close/>
                <a:moveTo>
                  <a:pt x="668639" y="1120052"/>
                </a:moveTo>
                <a:cubicBezTo>
                  <a:pt x="678320" y="1120052"/>
                  <a:pt x="686619" y="1121435"/>
                  <a:pt x="696300" y="1121435"/>
                </a:cubicBezTo>
                <a:lnTo>
                  <a:pt x="696300" y="1122818"/>
                </a:lnTo>
                <a:cubicBezTo>
                  <a:pt x="696300" y="1142181"/>
                  <a:pt x="700449" y="1161543"/>
                  <a:pt x="710130" y="1176756"/>
                </a:cubicBezTo>
                <a:cubicBezTo>
                  <a:pt x="696300" y="1176756"/>
                  <a:pt x="682469" y="1175373"/>
                  <a:pt x="668639" y="1173990"/>
                </a:cubicBezTo>
                <a:close/>
                <a:moveTo>
                  <a:pt x="557997" y="1104839"/>
                </a:moveTo>
                <a:cubicBezTo>
                  <a:pt x="575976" y="1107605"/>
                  <a:pt x="593955" y="1111754"/>
                  <a:pt x="613318" y="1113137"/>
                </a:cubicBezTo>
                <a:lnTo>
                  <a:pt x="613318" y="1168458"/>
                </a:lnTo>
                <a:cubicBezTo>
                  <a:pt x="593955" y="1165692"/>
                  <a:pt x="574593" y="1162926"/>
                  <a:pt x="557997" y="1158777"/>
                </a:cubicBezTo>
                <a:close/>
                <a:moveTo>
                  <a:pt x="1387816" y="1097924"/>
                </a:moveTo>
                <a:lnTo>
                  <a:pt x="1387816" y="1122818"/>
                </a:lnTo>
                <a:cubicBezTo>
                  <a:pt x="1387816" y="1140798"/>
                  <a:pt x="1367070" y="1157394"/>
                  <a:pt x="1332495" y="1169841"/>
                </a:cubicBezTo>
                <a:lnTo>
                  <a:pt x="1332495" y="1120052"/>
                </a:lnTo>
                <a:cubicBezTo>
                  <a:pt x="1351857" y="1114520"/>
                  <a:pt x="1371220" y="1106222"/>
                  <a:pt x="1387816" y="1097924"/>
                </a:cubicBezTo>
                <a:close/>
                <a:moveTo>
                  <a:pt x="779282" y="1097924"/>
                </a:moveTo>
                <a:cubicBezTo>
                  <a:pt x="795878" y="1106222"/>
                  <a:pt x="813858" y="1113137"/>
                  <a:pt x="834603" y="1118669"/>
                </a:cubicBezTo>
                <a:lnTo>
                  <a:pt x="834603" y="1169841"/>
                </a:lnTo>
                <a:cubicBezTo>
                  <a:pt x="800027" y="1156011"/>
                  <a:pt x="779282" y="1139415"/>
                  <a:pt x="779282" y="1122818"/>
                </a:cubicBezTo>
                <a:close/>
                <a:moveTo>
                  <a:pt x="447354" y="1070263"/>
                </a:moveTo>
                <a:cubicBezTo>
                  <a:pt x="463950" y="1078561"/>
                  <a:pt x="481930" y="1085476"/>
                  <a:pt x="502675" y="1091008"/>
                </a:cubicBezTo>
                <a:lnTo>
                  <a:pt x="502675" y="1142181"/>
                </a:lnTo>
                <a:cubicBezTo>
                  <a:pt x="468099" y="1128350"/>
                  <a:pt x="447354" y="1111754"/>
                  <a:pt x="447354" y="1095158"/>
                </a:cubicBezTo>
                <a:close/>
                <a:moveTo>
                  <a:pt x="613318" y="954088"/>
                </a:moveTo>
                <a:cubicBezTo>
                  <a:pt x="631297" y="956854"/>
                  <a:pt x="649277" y="961003"/>
                  <a:pt x="668639" y="962386"/>
                </a:cubicBezTo>
                <a:lnTo>
                  <a:pt x="668639" y="1017708"/>
                </a:lnTo>
                <a:cubicBezTo>
                  <a:pt x="649277" y="1014942"/>
                  <a:pt x="629914" y="1012176"/>
                  <a:pt x="613318" y="1008027"/>
                </a:cubicBezTo>
                <a:close/>
                <a:moveTo>
                  <a:pt x="502675" y="918129"/>
                </a:moveTo>
                <a:cubicBezTo>
                  <a:pt x="519272" y="926428"/>
                  <a:pt x="537251" y="933343"/>
                  <a:pt x="557997" y="938875"/>
                </a:cubicBezTo>
                <a:lnTo>
                  <a:pt x="557997" y="990047"/>
                </a:lnTo>
                <a:cubicBezTo>
                  <a:pt x="523421" y="977600"/>
                  <a:pt x="502675" y="961003"/>
                  <a:pt x="502675" y="943024"/>
                </a:cubicBezTo>
                <a:close/>
                <a:moveTo>
                  <a:pt x="1083549" y="901533"/>
                </a:moveTo>
                <a:cubicBezTo>
                  <a:pt x="1252279" y="901533"/>
                  <a:pt x="1387816" y="938875"/>
                  <a:pt x="1387816" y="984515"/>
                </a:cubicBezTo>
                <a:cubicBezTo>
                  <a:pt x="1387816" y="1030155"/>
                  <a:pt x="1252279" y="1067497"/>
                  <a:pt x="1083549" y="1067497"/>
                </a:cubicBezTo>
                <a:cubicBezTo>
                  <a:pt x="914819" y="1067497"/>
                  <a:pt x="779282" y="1030155"/>
                  <a:pt x="779282" y="984515"/>
                </a:cubicBezTo>
                <a:cubicBezTo>
                  <a:pt x="779282" y="938875"/>
                  <a:pt x="914819" y="901533"/>
                  <a:pt x="1083549" y="901533"/>
                </a:cubicBezTo>
                <a:close/>
                <a:moveTo>
                  <a:pt x="834603" y="760464"/>
                </a:moveTo>
                <a:lnTo>
                  <a:pt x="834603" y="815785"/>
                </a:lnTo>
                <a:cubicBezTo>
                  <a:pt x="816624" y="817168"/>
                  <a:pt x="798644" y="817168"/>
                  <a:pt x="779282" y="818551"/>
                </a:cubicBezTo>
                <a:lnTo>
                  <a:pt x="779282" y="763230"/>
                </a:lnTo>
                <a:cubicBezTo>
                  <a:pt x="795878" y="763230"/>
                  <a:pt x="815241" y="761847"/>
                  <a:pt x="834603" y="760464"/>
                </a:cubicBezTo>
                <a:close/>
                <a:moveTo>
                  <a:pt x="668639" y="760464"/>
                </a:moveTo>
                <a:cubicBezTo>
                  <a:pt x="686619" y="761847"/>
                  <a:pt x="704598" y="763230"/>
                  <a:pt x="723960" y="763230"/>
                </a:cubicBezTo>
                <a:lnTo>
                  <a:pt x="723960" y="818551"/>
                </a:lnTo>
                <a:cubicBezTo>
                  <a:pt x="704598" y="817168"/>
                  <a:pt x="686619" y="817168"/>
                  <a:pt x="668639" y="815785"/>
                </a:cubicBezTo>
                <a:close/>
                <a:moveTo>
                  <a:pt x="945246" y="746633"/>
                </a:moveTo>
                <a:lnTo>
                  <a:pt x="945246" y="799189"/>
                </a:lnTo>
                <a:cubicBezTo>
                  <a:pt x="928649" y="803338"/>
                  <a:pt x="909287" y="806104"/>
                  <a:pt x="889924" y="808870"/>
                </a:cubicBezTo>
                <a:lnTo>
                  <a:pt x="889924" y="754932"/>
                </a:lnTo>
                <a:cubicBezTo>
                  <a:pt x="907904" y="752166"/>
                  <a:pt x="927266" y="749399"/>
                  <a:pt x="945246" y="746633"/>
                </a:cubicBezTo>
                <a:close/>
                <a:moveTo>
                  <a:pt x="557997" y="746633"/>
                </a:moveTo>
                <a:cubicBezTo>
                  <a:pt x="575976" y="749399"/>
                  <a:pt x="593955" y="752166"/>
                  <a:pt x="613318" y="754932"/>
                </a:cubicBezTo>
                <a:lnTo>
                  <a:pt x="613318" y="810253"/>
                </a:lnTo>
                <a:cubicBezTo>
                  <a:pt x="593955" y="807487"/>
                  <a:pt x="574593" y="804721"/>
                  <a:pt x="557997" y="800572"/>
                </a:cubicBezTo>
                <a:close/>
                <a:moveTo>
                  <a:pt x="1055888" y="710675"/>
                </a:moveTo>
                <a:lnTo>
                  <a:pt x="1055888" y="735569"/>
                </a:lnTo>
                <a:cubicBezTo>
                  <a:pt x="1055888" y="753549"/>
                  <a:pt x="1035143" y="770145"/>
                  <a:pt x="1000567" y="782592"/>
                </a:cubicBezTo>
                <a:lnTo>
                  <a:pt x="1000567" y="732803"/>
                </a:lnTo>
                <a:cubicBezTo>
                  <a:pt x="1019929" y="727271"/>
                  <a:pt x="1039292" y="718973"/>
                  <a:pt x="1055888" y="710675"/>
                </a:cubicBezTo>
                <a:close/>
                <a:moveTo>
                  <a:pt x="447354" y="710675"/>
                </a:moveTo>
                <a:cubicBezTo>
                  <a:pt x="463950" y="718973"/>
                  <a:pt x="481930" y="725888"/>
                  <a:pt x="502675" y="731420"/>
                </a:cubicBezTo>
                <a:lnTo>
                  <a:pt x="502675" y="782592"/>
                </a:lnTo>
                <a:cubicBezTo>
                  <a:pt x="468099" y="768762"/>
                  <a:pt x="447354" y="752166"/>
                  <a:pt x="447354" y="735569"/>
                </a:cubicBezTo>
                <a:close/>
                <a:moveTo>
                  <a:pt x="751621" y="514284"/>
                </a:moveTo>
                <a:cubicBezTo>
                  <a:pt x="920351" y="514284"/>
                  <a:pt x="1055888" y="551626"/>
                  <a:pt x="1055888" y="597266"/>
                </a:cubicBezTo>
                <a:cubicBezTo>
                  <a:pt x="1055888" y="642906"/>
                  <a:pt x="920351" y="680248"/>
                  <a:pt x="751621" y="680248"/>
                </a:cubicBezTo>
                <a:cubicBezTo>
                  <a:pt x="582891" y="680248"/>
                  <a:pt x="447354" y="642906"/>
                  <a:pt x="447354" y="597266"/>
                </a:cubicBezTo>
                <a:cubicBezTo>
                  <a:pt x="447354" y="551626"/>
                  <a:pt x="582891" y="514284"/>
                  <a:pt x="751621" y="514284"/>
                </a:cubicBezTo>
                <a:close/>
                <a:moveTo>
                  <a:pt x="750238" y="431302"/>
                </a:moveTo>
                <a:cubicBezTo>
                  <a:pt x="634063" y="431302"/>
                  <a:pt x="362989" y="447898"/>
                  <a:pt x="362989" y="597266"/>
                </a:cubicBezTo>
                <a:lnTo>
                  <a:pt x="362989" y="735569"/>
                </a:lnTo>
                <a:cubicBezTo>
                  <a:pt x="362989" y="774294"/>
                  <a:pt x="380968" y="807487"/>
                  <a:pt x="418310" y="832381"/>
                </a:cubicBezTo>
                <a:lnTo>
                  <a:pt x="418310" y="858659"/>
                </a:lnTo>
                <a:cubicBezTo>
                  <a:pt x="385118" y="882171"/>
                  <a:pt x="362989" y="913980"/>
                  <a:pt x="362989" y="956854"/>
                </a:cubicBezTo>
                <a:lnTo>
                  <a:pt x="362989" y="1095158"/>
                </a:lnTo>
                <a:cubicBezTo>
                  <a:pt x="362989" y="1160160"/>
                  <a:pt x="414161" y="1207183"/>
                  <a:pt x="513740" y="1233461"/>
                </a:cubicBezTo>
                <a:cubicBezTo>
                  <a:pt x="578742" y="1251440"/>
                  <a:pt x="661724" y="1261121"/>
                  <a:pt x="750238" y="1261121"/>
                </a:cubicBezTo>
                <a:cubicBezTo>
                  <a:pt x="750238" y="1326124"/>
                  <a:pt x="801410" y="1373147"/>
                  <a:pt x="900989" y="1399425"/>
                </a:cubicBezTo>
                <a:cubicBezTo>
                  <a:pt x="965991" y="1417404"/>
                  <a:pt x="1048973" y="1427085"/>
                  <a:pt x="1137487" y="1427085"/>
                </a:cubicBezTo>
                <a:cubicBezTo>
                  <a:pt x="1253662" y="1427085"/>
                  <a:pt x="1524736" y="1410489"/>
                  <a:pt x="1524736" y="1261121"/>
                </a:cubicBezTo>
                <a:lnTo>
                  <a:pt x="1524736" y="1122818"/>
                </a:lnTo>
                <a:cubicBezTo>
                  <a:pt x="1526119" y="1084093"/>
                  <a:pt x="1508140" y="1050900"/>
                  <a:pt x="1470798" y="1026006"/>
                </a:cubicBezTo>
                <a:lnTo>
                  <a:pt x="1470798" y="984515"/>
                </a:lnTo>
                <a:cubicBezTo>
                  <a:pt x="1470798" y="919512"/>
                  <a:pt x="1419626" y="872489"/>
                  <a:pt x="1320047" y="846212"/>
                </a:cubicBezTo>
                <a:cubicBezTo>
                  <a:pt x="1282706" y="836530"/>
                  <a:pt x="1239832" y="828232"/>
                  <a:pt x="1191425" y="824083"/>
                </a:cubicBezTo>
                <a:cubicBezTo>
                  <a:pt x="1192808" y="818551"/>
                  <a:pt x="1192808" y="811636"/>
                  <a:pt x="1192808" y="804721"/>
                </a:cubicBezTo>
                <a:cubicBezTo>
                  <a:pt x="1192808" y="765996"/>
                  <a:pt x="1174829" y="732803"/>
                  <a:pt x="1137487" y="707908"/>
                </a:cubicBezTo>
                <a:lnTo>
                  <a:pt x="1137487" y="597266"/>
                </a:lnTo>
                <a:cubicBezTo>
                  <a:pt x="1137487" y="532263"/>
                  <a:pt x="1086315" y="485240"/>
                  <a:pt x="986737" y="458963"/>
                </a:cubicBezTo>
                <a:cubicBezTo>
                  <a:pt x="921734" y="440983"/>
                  <a:pt x="838752" y="431302"/>
                  <a:pt x="750238" y="431302"/>
                </a:cubicBezTo>
                <a:close/>
                <a:moveTo>
                  <a:pt x="521385" y="531"/>
                </a:moveTo>
                <a:cubicBezTo>
                  <a:pt x="686514" y="8986"/>
                  <a:pt x="862099" y="119417"/>
                  <a:pt x="1001243" y="395495"/>
                </a:cubicBezTo>
                <a:cubicBezTo>
                  <a:pt x="1372292" y="-340714"/>
                  <a:pt x="2002485" y="101012"/>
                  <a:pt x="2002485" y="513289"/>
                </a:cubicBezTo>
                <a:cubicBezTo>
                  <a:pt x="2002485" y="1131703"/>
                  <a:pt x="1001243" y="1897360"/>
                  <a:pt x="1001243" y="1897360"/>
                </a:cubicBezTo>
                <a:cubicBezTo>
                  <a:pt x="1001243" y="1897360"/>
                  <a:pt x="0" y="1131703"/>
                  <a:pt x="0" y="513289"/>
                </a:cubicBezTo>
                <a:cubicBezTo>
                  <a:pt x="0" y="255616"/>
                  <a:pt x="246170" y="-13561"/>
                  <a:pt x="521385" y="531"/>
                </a:cubicBezTo>
                <a:close/>
              </a:path>
            </a:pathLst>
          </a:custGeom>
          <a:solidFill>
            <a:srgbClr val="FFEB2C"/>
          </a:solidFill>
          <a:ln w="22027" cap="flat">
            <a:noFill/>
            <a:prstDash val="solid"/>
            <a:miter/>
          </a:ln>
        </p:spPr>
        <p:txBody>
          <a:bodyPr rtlCol="0" anchor="ctr"/>
          <a:lstStyle/>
          <a:p>
            <a:endParaRPr lang="en-GB"/>
          </a:p>
        </p:txBody>
      </p:sp>
      <p:pic>
        <p:nvPicPr>
          <p:cNvPr id="296" name="Picture 295" descr="Icon&#10;&#10;Description automatically generated">
            <a:extLst>
              <a:ext uri="{FF2B5EF4-FFF2-40B4-BE49-F238E27FC236}">
                <a16:creationId xmlns:a16="http://schemas.microsoft.com/office/drawing/2014/main" id="{CD95356E-C565-49C5-9C85-B07236B1F4E3}"/>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103194" y="2287520"/>
            <a:ext cx="453737" cy="453737"/>
          </a:xfrm>
          <a:prstGeom prst="rect">
            <a:avLst/>
          </a:prstGeom>
        </p:spPr>
      </p:pic>
      <p:pic>
        <p:nvPicPr>
          <p:cNvPr id="194" name="Graphic 193" descr="Circle with left arrow with solid fill">
            <a:extLst>
              <a:ext uri="{FF2B5EF4-FFF2-40B4-BE49-F238E27FC236}">
                <a16:creationId xmlns:a16="http://schemas.microsoft.com/office/drawing/2014/main" id="{DC9A9424-93DC-4E1E-9D78-CC1DD878D0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5119974" y="2285275"/>
            <a:ext cx="750722" cy="750722"/>
          </a:xfrm>
          <a:prstGeom prst="rect">
            <a:avLst/>
          </a:prstGeom>
        </p:spPr>
      </p:pic>
      <p:pic>
        <p:nvPicPr>
          <p:cNvPr id="299" name="Graphic 298" descr="User with solid fill">
            <a:extLst>
              <a:ext uri="{FF2B5EF4-FFF2-40B4-BE49-F238E27FC236}">
                <a16:creationId xmlns:a16="http://schemas.microsoft.com/office/drawing/2014/main" id="{AFCAF667-B907-4FD4-897C-6CBD0F08A8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0234" y="8175112"/>
            <a:ext cx="914400" cy="914400"/>
          </a:xfrm>
          <a:prstGeom prst="rect">
            <a:avLst/>
          </a:prstGeom>
        </p:spPr>
      </p:pic>
      <p:pic>
        <p:nvPicPr>
          <p:cNvPr id="301" name="Graphic 300" descr="Circle with left arrow with solid fill">
            <a:extLst>
              <a:ext uri="{FF2B5EF4-FFF2-40B4-BE49-F238E27FC236}">
                <a16:creationId xmlns:a16="http://schemas.microsoft.com/office/drawing/2014/main" id="{B43BCAF5-B2E3-4C96-BD6C-9BCCBA2CFFF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0800000">
            <a:off x="4894766" y="8627621"/>
            <a:ext cx="323874" cy="323874"/>
          </a:xfrm>
          <a:prstGeom prst="rect">
            <a:avLst/>
          </a:prstGeom>
        </p:spPr>
      </p:pic>
      <p:sp>
        <p:nvSpPr>
          <p:cNvPr id="302" name="Freeform: Shape 301">
            <a:extLst>
              <a:ext uri="{FF2B5EF4-FFF2-40B4-BE49-F238E27FC236}">
                <a16:creationId xmlns:a16="http://schemas.microsoft.com/office/drawing/2014/main" id="{D69675CD-38AD-49F0-90E0-6A64CCA04216}"/>
              </a:ext>
            </a:extLst>
          </p:cNvPr>
          <p:cNvSpPr/>
          <p:nvPr/>
        </p:nvSpPr>
        <p:spPr>
          <a:xfrm>
            <a:off x="5119580" y="8298526"/>
            <a:ext cx="311313" cy="311313"/>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a:p>
        </p:txBody>
      </p:sp>
      <p:sp>
        <p:nvSpPr>
          <p:cNvPr id="303" name="Freeform: Shape 302">
            <a:extLst>
              <a:ext uri="{FF2B5EF4-FFF2-40B4-BE49-F238E27FC236}">
                <a16:creationId xmlns:a16="http://schemas.microsoft.com/office/drawing/2014/main" id="{8B9B2A29-11B7-401A-8E5A-6BACDAA3AF42}"/>
              </a:ext>
            </a:extLst>
          </p:cNvPr>
          <p:cNvSpPr/>
          <p:nvPr/>
        </p:nvSpPr>
        <p:spPr>
          <a:xfrm>
            <a:off x="4963924" y="8648753"/>
            <a:ext cx="622626" cy="311313"/>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a:p>
        </p:txBody>
      </p:sp>
      <p:pic>
        <p:nvPicPr>
          <p:cNvPr id="305" name="Picture 304" descr="Icon&#10;&#10;Description automatically generated">
            <a:extLst>
              <a:ext uri="{FF2B5EF4-FFF2-40B4-BE49-F238E27FC236}">
                <a16:creationId xmlns:a16="http://schemas.microsoft.com/office/drawing/2014/main" id="{72CC286A-641E-499B-952A-A1ABAA7F969A}"/>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110565" y="7853099"/>
            <a:ext cx="453737" cy="453737"/>
          </a:xfrm>
          <a:prstGeom prst="rect">
            <a:avLst/>
          </a:prstGeom>
        </p:spPr>
      </p:pic>
      <p:sp>
        <p:nvSpPr>
          <p:cNvPr id="279" name="TextBox 278">
            <a:extLst>
              <a:ext uri="{FF2B5EF4-FFF2-40B4-BE49-F238E27FC236}">
                <a16:creationId xmlns:a16="http://schemas.microsoft.com/office/drawing/2014/main" id="{D4AB29E6-D965-4900-868E-320FDE66A964}"/>
              </a:ext>
            </a:extLst>
          </p:cNvPr>
          <p:cNvSpPr txBox="1"/>
          <p:nvPr/>
        </p:nvSpPr>
        <p:spPr>
          <a:xfrm>
            <a:off x="4964570" y="5905293"/>
            <a:ext cx="1705175" cy="911660"/>
          </a:xfrm>
          <a:prstGeom prst="rect">
            <a:avLst/>
          </a:prstGeom>
          <a:noFill/>
        </p:spPr>
        <p:txBody>
          <a:bodyPr wrap="square">
            <a:spAutoFit/>
          </a:bodyPr>
          <a:lstStyle/>
          <a:p>
            <a:pPr algn="ctr">
              <a:lnSpc>
                <a:spcPct val="80000"/>
              </a:lnSpc>
            </a:pPr>
            <a:r>
              <a:rPr lang="en-US" sz="2200" b="1" dirty="0">
                <a:solidFill>
                  <a:srgbClr val="FFEB2C"/>
                </a:solidFill>
              </a:rPr>
              <a:t>“Oh no,</a:t>
            </a:r>
            <a:br>
              <a:rPr lang="en-US" sz="2200" b="1" dirty="0">
                <a:solidFill>
                  <a:srgbClr val="FFEB2C"/>
                </a:solidFill>
              </a:rPr>
            </a:br>
            <a:r>
              <a:rPr lang="en-US" sz="2200" b="1" dirty="0">
                <a:solidFill>
                  <a:srgbClr val="FFEB2C"/>
                </a:solidFill>
              </a:rPr>
              <a:t> Jesus, </a:t>
            </a:r>
            <a:br>
              <a:rPr lang="en-US" sz="2200" b="1" dirty="0">
                <a:solidFill>
                  <a:srgbClr val="FFEB2C"/>
                </a:solidFill>
              </a:rPr>
            </a:br>
            <a:r>
              <a:rPr lang="en-US" sz="2200" b="1" dirty="0">
                <a:solidFill>
                  <a:srgbClr val="FFEB2C"/>
                </a:solidFill>
              </a:rPr>
              <a:t>not him.”</a:t>
            </a:r>
          </a:p>
        </p:txBody>
      </p:sp>
      <p:pic>
        <p:nvPicPr>
          <p:cNvPr id="314" name="Graphic 313" descr="User with solid fill">
            <a:extLst>
              <a:ext uri="{FF2B5EF4-FFF2-40B4-BE49-F238E27FC236}">
                <a16:creationId xmlns:a16="http://schemas.microsoft.com/office/drawing/2014/main" id="{9D36E9D4-3C38-4532-8169-EB62639E65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47878" y="4748575"/>
            <a:ext cx="914400" cy="914400"/>
          </a:xfrm>
          <a:prstGeom prst="rect">
            <a:avLst/>
          </a:prstGeom>
        </p:spPr>
      </p:pic>
      <p:sp>
        <p:nvSpPr>
          <p:cNvPr id="334" name="Freeform: Shape 333" descr="Speech with solid fill">
            <a:extLst>
              <a:ext uri="{FF2B5EF4-FFF2-40B4-BE49-F238E27FC236}">
                <a16:creationId xmlns:a16="http://schemas.microsoft.com/office/drawing/2014/main" id="{4579D6B1-8C51-4FBF-A3A7-5A5C219FA9FE}"/>
              </a:ext>
            </a:extLst>
          </p:cNvPr>
          <p:cNvSpPr/>
          <p:nvPr/>
        </p:nvSpPr>
        <p:spPr>
          <a:xfrm>
            <a:off x="5240493" y="7513364"/>
            <a:ext cx="826166" cy="753269"/>
          </a:xfrm>
          <a:custGeom>
            <a:avLst/>
            <a:gdLst>
              <a:gd name="connsiteX0" fmla="*/ 606590 w 1496991"/>
              <a:gd name="connsiteY0" fmla="*/ 657044 h 1364904"/>
              <a:gd name="connsiteX1" fmla="*/ 596886 w 1496991"/>
              <a:gd name="connsiteY1" fmla="*/ 662537 h 1364904"/>
              <a:gd name="connsiteX2" fmla="*/ 584436 w 1496991"/>
              <a:gd name="connsiteY2" fmla="*/ 674987 h 1364904"/>
              <a:gd name="connsiteX3" fmla="*/ 428444 w 1496991"/>
              <a:gd name="connsiteY3" fmla="*/ 662537 h 1364904"/>
              <a:gd name="connsiteX4" fmla="*/ 408670 w 1496991"/>
              <a:gd name="connsiteY4" fmla="*/ 661072 h 1364904"/>
              <a:gd name="connsiteX5" fmla="*/ 406473 w 1496991"/>
              <a:gd name="connsiteY5" fmla="*/ 681578 h 1364904"/>
              <a:gd name="connsiteX6" fmla="*/ 512665 w 1496991"/>
              <a:gd name="connsiteY6" fmla="*/ 730646 h 1364904"/>
              <a:gd name="connsiteX7" fmla="*/ 618857 w 1496991"/>
              <a:gd name="connsiteY7" fmla="*/ 681578 h 1364904"/>
              <a:gd name="connsiteX8" fmla="*/ 619590 w 1496991"/>
              <a:gd name="connsiteY8" fmla="*/ 680846 h 1364904"/>
              <a:gd name="connsiteX9" fmla="*/ 617392 w 1496991"/>
              <a:gd name="connsiteY9" fmla="*/ 660340 h 1364904"/>
              <a:gd name="connsiteX10" fmla="*/ 606590 w 1496991"/>
              <a:gd name="connsiteY10" fmla="*/ 657044 h 1364904"/>
              <a:gd name="connsiteX11" fmla="*/ 1077953 w 1496991"/>
              <a:gd name="connsiteY11" fmla="*/ 509300 h 1364904"/>
              <a:gd name="connsiteX12" fmla="*/ 1068250 w 1496991"/>
              <a:gd name="connsiteY12" fmla="*/ 514793 h 1364904"/>
              <a:gd name="connsiteX13" fmla="*/ 1055799 w 1496991"/>
              <a:gd name="connsiteY13" fmla="*/ 527243 h 1364904"/>
              <a:gd name="connsiteX14" fmla="*/ 899807 w 1496991"/>
              <a:gd name="connsiteY14" fmla="*/ 514793 h 1364904"/>
              <a:gd name="connsiteX15" fmla="*/ 880033 w 1496991"/>
              <a:gd name="connsiteY15" fmla="*/ 513328 h 1364904"/>
              <a:gd name="connsiteX16" fmla="*/ 877836 w 1496991"/>
              <a:gd name="connsiteY16" fmla="*/ 533834 h 1364904"/>
              <a:gd name="connsiteX17" fmla="*/ 984028 w 1496991"/>
              <a:gd name="connsiteY17" fmla="*/ 582902 h 1364904"/>
              <a:gd name="connsiteX18" fmla="*/ 1090220 w 1496991"/>
              <a:gd name="connsiteY18" fmla="*/ 533834 h 1364904"/>
              <a:gd name="connsiteX19" fmla="*/ 1090953 w 1496991"/>
              <a:gd name="connsiteY19" fmla="*/ 533101 h 1364904"/>
              <a:gd name="connsiteX20" fmla="*/ 1088755 w 1496991"/>
              <a:gd name="connsiteY20" fmla="*/ 512596 h 1364904"/>
              <a:gd name="connsiteX21" fmla="*/ 1077953 w 1496991"/>
              <a:gd name="connsiteY21" fmla="*/ 509300 h 1364904"/>
              <a:gd name="connsiteX22" fmla="*/ 619498 w 1496991"/>
              <a:gd name="connsiteY22" fmla="*/ 503568 h 1364904"/>
              <a:gd name="connsiteX23" fmla="*/ 547086 w 1496991"/>
              <a:gd name="connsiteY23" fmla="*/ 561471 h 1364904"/>
              <a:gd name="connsiteX24" fmla="*/ 558072 w 1496991"/>
              <a:gd name="connsiteY24" fmla="*/ 578316 h 1364904"/>
              <a:gd name="connsiteX25" fmla="*/ 575648 w 1496991"/>
              <a:gd name="connsiteY25" fmla="*/ 567330 h 1364904"/>
              <a:gd name="connsiteX26" fmla="*/ 609337 w 1496991"/>
              <a:gd name="connsiteY26" fmla="*/ 533642 h 1364904"/>
              <a:gd name="connsiteX27" fmla="*/ 661334 w 1496991"/>
              <a:gd name="connsiteY27" fmla="*/ 567330 h 1364904"/>
              <a:gd name="connsiteX28" fmla="*/ 675981 w 1496991"/>
              <a:gd name="connsiteY28" fmla="*/ 579048 h 1364904"/>
              <a:gd name="connsiteX29" fmla="*/ 678911 w 1496991"/>
              <a:gd name="connsiteY29" fmla="*/ 579048 h 1364904"/>
              <a:gd name="connsiteX30" fmla="*/ 690628 w 1496991"/>
              <a:gd name="connsiteY30" fmla="*/ 561471 h 1364904"/>
              <a:gd name="connsiteX31" fmla="*/ 634237 w 1496991"/>
              <a:gd name="connsiteY31" fmla="*/ 505080 h 1364904"/>
              <a:gd name="connsiteX32" fmla="*/ 619498 w 1496991"/>
              <a:gd name="connsiteY32" fmla="*/ 503568 h 1364904"/>
              <a:gd name="connsiteX33" fmla="*/ 407846 w 1496991"/>
              <a:gd name="connsiteY33" fmla="*/ 503568 h 1364904"/>
              <a:gd name="connsiteX34" fmla="*/ 335434 w 1496991"/>
              <a:gd name="connsiteY34" fmla="*/ 561471 h 1364904"/>
              <a:gd name="connsiteX35" fmla="*/ 346420 w 1496991"/>
              <a:gd name="connsiteY35" fmla="*/ 579048 h 1364904"/>
              <a:gd name="connsiteX36" fmla="*/ 364729 w 1496991"/>
              <a:gd name="connsiteY36" fmla="*/ 567330 h 1364904"/>
              <a:gd name="connsiteX37" fmla="*/ 398417 w 1496991"/>
              <a:gd name="connsiteY37" fmla="*/ 533642 h 1364904"/>
              <a:gd name="connsiteX38" fmla="*/ 450415 w 1496991"/>
              <a:gd name="connsiteY38" fmla="*/ 567330 h 1364904"/>
              <a:gd name="connsiteX39" fmla="*/ 465062 w 1496991"/>
              <a:gd name="connsiteY39" fmla="*/ 579048 h 1364904"/>
              <a:gd name="connsiteX40" fmla="*/ 467991 w 1496991"/>
              <a:gd name="connsiteY40" fmla="*/ 579048 h 1364904"/>
              <a:gd name="connsiteX41" fmla="*/ 478977 w 1496991"/>
              <a:gd name="connsiteY41" fmla="*/ 561471 h 1364904"/>
              <a:gd name="connsiteX42" fmla="*/ 422585 w 1496991"/>
              <a:gd name="connsiteY42" fmla="*/ 505080 h 1364904"/>
              <a:gd name="connsiteX43" fmla="*/ 407846 w 1496991"/>
              <a:gd name="connsiteY43" fmla="*/ 503568 h 1364904"/>
              <a:gd name="connsiteX44" fmla="*/ 1090861 w 1496991"/>
              <a:gd name="connsiteY44" fmla="*/ 355823 h 1364904"/>
              <a:gd name="connsiteX45" fmla="*/ 1018449 w 1496991"/>
              <a:gd name="connsiteY45" fmla="*/ 413727 h 1364904"/>
              <a:gd name="connsiteX46" fmla="*/ 1029434 w 1496991"/>
              <a:gd name="connsiteY46" fmla="*/ 430571 h 1364904"/>
              <a:gd name="connsiteX47" fmla="*/ 1047011 w 1496991"/>
              <a:gd name="connsiteY47" fmla="*/ 419586 h 1364904"/>
              <a:gd name="connsiteX48" fmla="*/ 1080700 w 1496991"/>
              <a:gd name="connsiteY48" fmla="*/ 385897 h 1364904"/>
              <a:gd name="connsiteX49" fmla="*/ 1132697 w 1496991"/>
              <a:gd name="connsiteY49" fmla="*/ 419586 h 1364904"/>
              <a:gd name="connsiteX50" fmla="*/ 1147344 w 1496991"/>
              <a:gd name="connsiteY50" fmla="*/ 431303 h 1364904"/>
              <a:gd name="connsiteX51" fmla="*/ 1150274 w 1496991"/>
              <a:gd name="connsiteY51" fmla="*/ 431303 h 1364904"/>
              <a:gd name="connsiteX52" fmla="*/ 1161992 w 1496991"/>
              <a:gd name="connsiteY52" fmla="*/ 413727 h 1364904"/>
              <a:gd name="connsiteX53" fmla="*/ 1105600 w 1496991"/>
              <a:gd name="connsiteY53" fmla="*/ 357335 h 1364904"/>
              <a:gd name="connsiteX54" fmla="*/ 1090861 w 1496991"/>
              <a:gd name="connsiteY54" fmla="*/ 355823 h 1364904"/>
              <a:gd name="connsiteX55" fmla="*/ 879210 w 1496991"/>
              <a:gd name="connsiteY55" fmla="*/ 355823 h 1364904"/>
              <a:gd name="connsiteX56" fmla="*/ 806797 w 1496991"/>
              <a:gd name="connsiteY56" fmla="*/ 413727 h 1364904"/>
              <a:gd name="connsiteX57" fmla="*/ 817783 w 1496991"/>
              <a:gd name="connsiteY57" fmla="*/ 431303 h 1364904"/>
              <a:gd name="connsiteX58" fmla="*/ 836092 w 1496991"/>
              <a:gd name="connsiteY58" fmla="*/ 419586 h 1364904"/>
              <a:gd name="connsiteX59" fmla="*/ 869780 w 1496991"/>
              <a:gd name="connsiteY59" fmla="*/ 385897 h 1364904"/>
              <a:gd name="connsiteX60" fmla="*/ 921778 w 1496991"/>
              <a:gd name="connsiteY60" fmla="*/ 419586 h 1364904"/>
              <a:gd name="connsiteX61" fmla="*/ 936425 w 1496991"/>
              <a:gd name="connsiteY61" fmla="*/ 431303 h 1364904"/>
              <a:gd name="connsiteX62" fmla="*/ 939354 w 1496991"/>
              <a:gd name="connsiteY62" fmla="*/ 431303 h 1364904"/>
              <a:gd name="connsiteX63" fmla="*/ 950340 w 1496991"/>
              <a:gd name="connsiteY63" fmla="*/ 413727 h 1364904"/>
              <a:gd name="connsiteX64" fmla="*/ 893948 w 1496991"/>
              <a:gd name="connsiteY64" fmla="*/ 357335 h 1364904"/>
              <a:gd name="connsiteX65" fmla="*/ 879210 w 1496991"/>
              <a:gd name="connsiteY65" fmla="*/ 355823 h 1364904"/>
              <a:gd name="connsiteX66" fmla="*/ 516417 w 1496991"/>
              <a:gd name="connsiteY66" fmla="*/ 308883 h 1364904"/>
              <a:gd name="connsiteX67" fmla="*/ 800767 w 1496991"/>
              <a:gd name="connsiteY67" fmla="*/ 593233 h 1364904"/>
              <a:gd name="connsiteX68" fmla="*/ 516417 w 1496991"/>
              <a:gd name="connsiteY68" fmla="*/ 877582 h 1364904"/>
              <a:gd name="connsiteX69" fmla="*/ 232068 w 1496991"/>
              <a:gd name="connsiteY69" fmla="*/ 593233 h 1364904"/>
              <a:gd name="connsiteX70" fmla="*/ 516417 w 1496991"/>
              <a:gd name="connsiteY70" fmla="*/ 308883 h 1364904"/>
              <a:gd name="connsiteX71" fmla="*/ 987781 w 1496991"/>
              <a:gd name="connsiteY71" fmla="*/ 161139 h 1364904"/>
              <a:gd name="connsiteX72" fmla="*/ 1272130 w 1496991"/>
              <a:gd name="connsiteY72" fmla="*/ 445489 h 1364904"/>
              <a:gd name="connsiteX73" fmla="*/ 987781 w 1496991"/>
              <a:gd name="connsiteY73" fmla="*/ 729838 h 1364904"/>
              <a:gd name="connsiteX74" fmla="*/ 829084 w 1496991"/>
              <a:gd name="connsiteY74" fmla="*/ 681104 h 1364904"/>
              <a:gd name="connsiteX75" fmla="*/ 822854 w 1496991"/>
              <a:gd name="connsiteY75" fmla="*/ 676438 h 1364904"/>
              <a:gd name="connsiteX76" fmla="*/ 827767 w 1496991"/>
              <a:gd name="connsiteY76" fmla="*/ 657313 h 1364904"/>
              <a:gd name="connsiteX77" fmla="*/ 834220 w 1496991"/>
              <a:gd name="connsiteY77" fmla="*/ 593233 h 1364904"/>
              <a:gd name="connsiteX78" fmla="*/ 741179 w 1496991"/>
              <a:gd name="connsiteY78" fmla="*/ 368471 h 1364904"/>
              <a:gd name="connsiteX79" fmla="*/ 720795 w 1496991"/>
              <a:gd name="connsiteY79" fmla="*/ 349946 h 1364904"/>
              <a:gd name="connsiteX80" fmla="*/ 733103 w 1496991"/>
              <a:gd name="connsiteY80" fmla="*/ 319399 h 1364904"/>
              <a:gd name="connsiteX81" fmla="*/ 987781 w 1496991"/>
              <a:gd name="connsiteY81" fmla="*/ 161139 h 1364904"/>
              <a:gd name="connsiteX82" fmla="*/ 987781 w 1496991"/>
              <a:gd name="connsiteY82" fmla="*/ 127686 h 1364904"/>
              <a:gd name="connsiteX83" fmla="*/ 702992 w 1496991"/>
              <a:gd name="connsiteY83" fmla="*/ 304198 h 1364904"/>
              <a:gd name="connsiteX84" fmla="*/ 693049 w 1496991"/>
              <a:gd name="connsiteY84" fmla="*/ 329007 h 1364904"/>
              <a:gd name="connsiteX85" fmla="*/ 667950 w 1496991"/>
              <a:gd name="connsiteY85" fmla="*/ 313765 h 1364904"/>
              <a:gd name="connsiteX86" fmla="*/ 516417 w 1496991"/>
              <a:gd name="connsiteY86" fmla="*/ 275431 h 1364904"/>
              <a:gd name="connsiteX87" fmla="*/ 198615 w 1496991"/>
              <a:gd name="connsiteY87" fmla="*/ 593233 h 1364904"/>
              <a:gd name="connsiteX88" fmla="*/ 516417 w 1496991"/>
              <a:gd name="connsiteY88" fmla="*/ 911035 h 1364904"/>
              <a:gd name="connsiteX89" fmla="*/ 809261 w 1496991"/>
              <a:gd name="connsiteY89" fmla="*/ 716983 h 1364904"/>
              <a:gd name="connsiteX90" fmla="*/ 811796 w 1496991"/>
              <a:gd name="connsiteY90" fmla="*/ 710050 h 1364904"/>
              <a:gd name="connsiteX91" fmla="*/ 849952 w 1496991"/>
              <a:gd name="connsiteY91" fmla="*/ 731971 h 1364904"/>
              <a:gd name="connsiteX92" fmla="*/ 987781 w 1496991"/>
              <a:gd name="connsiteY92" fmla="*/ 763291 h 1364904"/>
              <a:gd name="connsiteX93" fmla="*/ 1305583 w 1496991"/>
              <a:gd name="connsiteY93" fmla="*/ 445489 h 1364904"/>
              <a:gd name="connsiteX94" fmla="*/ 987781 w 1496991"/>
              <a:gd name="connsiteY94" fmla="*/ 127686 h 1364904"/>
              <a:gd name="connsiteX95" fmla="*/ 74850 w 1496991"/>
              <a:gd name="connsiteY95" fmla="*/ 0 h 1364904"/>
              <a:gd name="connsiteX96" fmla="*/ 1422141 w 1496991"/>
              <a:gd name="connsiteY96" fmla="*/ 0 h 1364904"/>
              <a:gd name="connsiteX97" fmla="*/ 1496991 w 1496991"/>
              <a:gd name="connsiteY97" fmla="*/ 77051 h 1364904"/>
              <a:gd name="connsiteX98" fmla="*/ 1496991 w 1496991"/>
              <a:gd name="connsiteY98" fmla="*/ 986253 h 1364904"/>
              <a:gd name="connsiteX99" fmla="*/ 1422141 w 1496991"/>
              <a:gd name="connsiteY99" fmla="*/ 1061102 h 1364904"/>
              <a:gd name="connsiteX100" fmla="*/ 1197593 w 1496991"/>
              <a:gd name="connsiteY100" fmla="*/ 1061102 h 1364904"/>
              <a:gd name="connsiteX101" fmla="*/ 1197593 w 1496991"/>
              <a:gd name="connsiteY101" fmla="*/ 1364904 h 1364904"/>
              <a:gd name="connsiteX102" fmla="*/ 898195 w 1496991"/>
              <a:gd name="connsiteY102" fmla="*/ 1058901 h 1364904"/>
              <a:gd name="connsiteX103" fmla="*/ 74850 w 1496991"/>
              <a:gd name="connsiteY103" fmla="*/ 1058901 h 1364904"/>
              <a:gd name="connsiteX104" fmla="*/ 0 w 1496991"/>
              <a:gd name="connsiteY104" fmla="*/ 984051 h 1364904"/>
              <a:gd name="connsiteX105" fmla="*/ 0 w 1496991"/>
              <a:gd name="connsiteY105" fmla="*/ 74850 h 1364904"/>
              <a:gd name="connsiteX106" fmla="*/ 74850 w 1496991"/>
              <a:gd name="connsiteY106" fmla="*/ 0 h 136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496991" h="1364904">
                <a:moveTo>
                  <a:pt x="606590" y="657044"/>
                </a:moveTo>
                <a:cubicBezTo>
                  <a:pt x="602928" y="657410"/>
                  <a:pt x="599450" y="659241"/>
                  <a:pt x="596886" y="662537"/>
                </a:cubicBezTo>
                <a:cubicBezTo>
                  <a:pt x="593225" y="666931"/>
                  <a:pt x="588831" y="671325"/>
                  <a:pt x="584436" y="674987"/>
                </a:cubicBezTo>
                <a:cubicBezTo>
                  <a:pt x="537566" y="714535"/>
                  <a:pt x="467991" y="708675"/>
                  <a:pt x="428444" y="662537"/>
                </a:cubicBezTo>
                <a:cubicBezTo>
                  <a:pt x="423317" y="656678"/>
                  <a:pt x="414529" y="655946"/>
                  <a:pt x="408670" y="661072"/>
                </a:cubicBezTo>
                <a:cubicBezTo>
                  <a:pt x="402079" y="666199"/>
                  <a:pt x="401347" y="674987"/>
                  <a:pt x="406473" y="681578"/>
                </a:cubicBezTo>
                <a:cubicBezTo>
                  <a:pt x="432838" y="712337"/>
                  <a:pt x="471653" y="730646"/>
                  <a:pt x="512665" y="730646"/>
                </a:cubicBezTo>
                <a:cubicBezTo>
                  <a:pt x="553677" y="730646"/>
                  <a:pt x="592492" y="712337"/>
                  <a:pt x="618857" y="681578"/>
                </a:cubicBezTo>
                <a:cubicBezTo>
                  <a:pt x="618857" y="681578"/>
                  <a:pt x="619590" y="680846"/>
                  <a:pt x="619590" y="680846"/>
                </a:cubicBezTo>
                <a:cubicBezTo>
                  <a:pt x="624716" y="674255"/>
                  <a:pt x="623984" y="665466"/>
                  <a:pt x="617392" y="660340"/>
                </a:cubicBezTo>
                <a:cubicBezTo>
                  <a:pt x="614097" y="657777"/>
                  <a:pt x="610252" y="656678"/>
                  <a:pt x="606590" y="657044"/>
                </a:cubicBezTo>
                <a:close/>
                <a:moveTo>
                  <a:pt x="1077953" y="509300"/>
                </a:moveTo>
                <a:cubicBezTo>
                  <a:pt x="1074292" y="509666"/>
                  <a:pt x="1070813" y="511497"/>
                  <a:pt x="1068250" y="514793"/>
                </a:cubicBezTo>
                <a:cubicBezTo>
                  <a:pt x="1064588" y="519187"/>
                  <a:pt x="1060194" y="523581"/>
                  <a:pt x="1055799" y="527243"/>
                </a:cubicBezTo>
                <a:cubicBezTo>
                  <a:pt x="1008929" y="566790"/>
                  <a:pt x="939354" y="560931"/>
                  <a:pt x="899807" y="514793"/>
                </a:cubicBezTo>
                <a:cubicBezTo>
                  <a:pt x="894680" y="508934"/>
                  <a:pt x="885892" y="508201"/>
                  <a:pt x="880033" y="513328"/>
                </a:cubicBezTo>
                <a:cubicBezTo>
                  <a:pt x="873442" y="518454"/>
                  <a:pt x="872710" y="527243"/>
                  <a:pt x="877836" y="533834"/>
                </a:cubicBezTo>
                <a:cubicBezTo>
                  <a:pt x="904201" y="564593"/>
                  <a:pt x="943016" y="582902"/>
                  <a:pt x="984028" y="582902"/>
                </a:cubicBezTo>
                <a:cubicBezTo>
                  <a:pt x="1025040" y="582902"/>
                  <a:pt x="1063855" y="564593"/>
                  <a:pt x="1090220" y="533834"/>
                </a:cubicBezTo>
                <a:cubicBezTo>
                  <a:pt x="1090220" y="533834"/>
                  <a:pt x="1090953" y="533101"/>
                  <a:pt x="1090953" y="533101"/>
                </a:cubicBezTo>
                <a:cubicBezTo>
                  <a:pt x="1096079" y="526510"/>
                  <a:pt x="1095347" y="517722"/>
                  <a:pt x="1088755" y="512596"/>
                </a:cubicBezTo>
                <a:cubicBezTo>
                  <a:pt x="1085460" y="510032"/>
                  <a:pt x="1081615" y="508934"/>
                  <a:pt x="1077953" y="509300"/>
                </a:cubicBezTo>
                <a:close/>
                <a:moveTo>
                  <a:pt x="619498" y="503568"/>
                </a:moveTo>
                <a:cubicBezTo>
                  <a:pt x="585455" y="503478"/>
                  <a:pt x="554776" y="526867"/>
                  <a:pt x="547086" y="561471"/>
                </a:cubicBezTo>
                <a:cubicBezTo>
                  <a:pt x="545621" y="568795"/>
                  <a:pt x="550748" y="576851"/>
                  <a:pt x="558072" y="578316"/>
                </a:cubicBezTo>
                <a:cubicBezTo>
                  <a:pt x="566127" y="579780"/>
                  <a:pt x="573451" y="575386"/>
                  <a:pt x="575648" y="567330"/>
                </a:cubicBezTo>
                <a:cubicBezTo>
                  <a:pt x="579310" y="550486"/>
                  <a:pt x="592492" y="537304"/>
                  <a:pt x="609337" y="533642"/>
                </a:cubicBezTo>
                <a:cubicBezTo>
                  <a:pt x="632772" y="528515"/>
                  <a:pt x="656207" y="543895"/>
                  <a:pt x="661334" y="567330"/>
                </a:cubicBezTo>
                <a:cubicBezTo>
                  <a:pt x="662799" y="573921"/>
                  <a:pt x="669390" y="579048"/>
                  <a:pt x="675981" y="579048"/>
                </a:cubicBezTo>
                <a:cubicBezTo>
                  <a:pt x="676714" y="579048"/>
                  <a:pt x="678178" y="579048"/>
                  <a:pt x="678911" y="579048"/>
                </a:cubicBezTo>
                <a:cubicBezTo>
                  <a:pt x="686967" y="577583"/>
                  <a:pt x="692093" y="569527"/>
                  <a:pt x="690628" y="561471"/>
                </a:cubicBezTo>
                <a:cubicBezTo>
                  <a:pt x="684770" y="532909"/>
                  <a:pt x="662799" y="510939"/>
                  <a:pt x="634237" y="505080"/>
                </a:cubicBezTo>
                <a:cubicBezTo>
                  <a:pt x="629293" y="504073"/>
                  <a:pt x="624361" y="503581"/>
                  <a:pt x="619498" y="503568"/>
                </a:cubicBezTo>
                <a:close/>
                <a:moveTo>
                  <a:pt x="407846" y="503568"/>
                </a:moveTo>
                <a:cubicBezTo>
                  <a:pt x="373803" y="503478"/>
                  <a:pt x="343124" y="526867"/>
                  <a:pt x="335434" y="561471"/>
                </a:cubicBezTo>
                <a:cubicBezTo>
                  <a:pt x="333237" y="569527"/>
                  <a:pt x="338364" y="577583"/>
                  <a:pt x="346420" y="579048"/>
                </a:cubicBezTo>
                <a:cubicBezTo>
                  <a:pt x="353743" y="580513"/>
                  <a:pt x="361799" y="575386"/>
                  <a:pt x="364729" y="567330"/>
                </a:cubicBezTo>
                <a:cubicBezTo>
                  <a:pt x="368391" y="550486"/>
                  <a:pt x="381573" y="537304"/>
                  <a:pt x="398417" y="533642"/>
                </a:cubicBezTo>
                <a:cubicBezTo>
                  <a:pt x="421853" y="528515"/>
                  <a:pt x="445288" y="543895"/>
                  <a:pt x="450415" y="567330"/>
                </a:cubicBezTo>
                <a:cubicBezTo>
                  <a:pt x="451879" y="573921"/>
                  <a:pt x="458471" y="579048"/>
                  <a:pt x="465062" y="579048"/>
                </a:cubicBezTo>
                <a:cubicBezTo>
                  <a:pt x="465794" y="579048"/>
                  <a:pt x="467259" y="579048"/>
                  <a:pt x="467991" y="579048"/>
                </a:cubicBezTo>
                <a:cubicBezTo>
                  <a:pt x="475315" y="576851"/>
                  <a:pt x="480441" y="569527"/>
                  <a:pt x="478977" y="561471"/>
                </a:cubicBezTo>
                <a:cubicBezTo>
                  <a:pt x="473118" y="532909"/>
                  <a:pt x="451147" y="510939"/>
                  <a:pt x="422585" y="505080"/>
                </a:cubicBezTo>
                <a:cubicBezTo>
                  <a:pt x="417642" y="504073"/>
                  <a:pt x="412710" y="503581"/>
                  <a:pt x="407846" y="503568"/>
                </a:cubicBezTo>
                <a:close/>
                <a:moveTo>
                  <a:pt x="1090861" y="355823"/>
                </a:moveTo>
                <a:cubicBezTo>
                  <a:pt x="1056818" y="355733"/>
                  <a:pt x="1026139" y="379123"/>
                  <a:pt x="1018449" y="413727"/>
                </a:cubicBezTo>
                <a:cubicBezTo>
                  <a:pt x="1016984" y="421050"/>
                  <a:pt x="1022111" y="429107"/>
                  <a:pt x="1029434" y="430571"/>
                </a:cubicBezTo>
                <a:cubicBezTo>
                  <a:pt x="1037490" y="432036"/>
                  <a:pt x="1044814" y="427642"/>
                  <a:pt x="1047011" y="419586"/>
                </a:cubicBezTo>
                <a:cubicBezTo>
                  <a:pt x="1050673" y="402742"/>
                  <a:pt x="1063855" y="389559"/>
                  <a:pt x="1080700" y="385897"/>
                </a:cubicBezTo>
                <a:cubicBezTo>
                  <a:pt x="1104135" y="380771"/>
                  <a:pt x="1127570" y="396150"/>
                  <a:pt x="1132697" y="419586"/>
                </a:cubicBezTo>
                <a:cubicBezTo>
                  <a:pt x="1134162" y="426177"/>
                  <a:pt x="1140753" y="431303"/>
                  <a:pt x="1147344" y="431303"/>
                </a:cubicBezTo>
                <a:cubicBezTo>
                  <a:pt x="1148077" y="431303"/>
                  <a:pt x="1149541" y="431303"/>
                  <a:pt x="1150274" y="431303"/>
                </a:cubicBezTo>
                <a:cubicBezTo>
                  <a:pt x="1158330" y="429839"/>
                  <a:pt x="1163456" y="421783"/>
                  <a:pt x="1161992" y="413727"/>
                </a:cubicBezTo>
                <a:cubicBezTo>
                  <a:pt x="1156132" y="385165"/>
                  <a:pt x="1134162" y="363194"/>
                  <a:pt x="1105600" y="357335"/>
                </a:cubicBezTo>
                <a:cubicBezTo>
                  <a:pt x="1100656" y="356328"/>
                  <a:pt x="1095724" y="355836"/>
                  <a:pt x="1090861" y="355823"/>
                </a:cubicBezTo>
                <a:close/>
                <a:moveTo>
                  <a:pt x="879210" y="355823"/>
                </a:moveTo>
                <a:cubicBezTo>
                  <a:pt x="845166" y="355733"/>
                  <a:pt x="814487" y="379123"/>
                  <a:pt x="806797" y="413727"/>
                </a:cubicBezTo>
                <a:cubicBezTo>
                  <a:pt x="804600" y="421783"/>
                  <a:pt x="809727" y="429839"/>
                  <a:pt x="817783" y="431303"/>
                </a:cubicBezTo>
                <a:cubicBezTo>
                  <a:pt x="825106" y="432768"/>
                  <a:pt x="833162" y="427642"/>
                  <a:pt x="836092" y="419586"/>
                </a:cubicBezTo>
                <a:cubicBezTo>
                  <a:pt x="839754" y="402742"/>
                  <a:pt x="852936" y="389559"/>
                  <a:pt x="869780" y="385897"/>
                </a:cubicBezTo>
                <a:cubicBezTo>
                  <a:pt x="893216" y="380771"/>
                  <a:pt x="916651" y="396150"/>
                  <a:pt x="921778" y="419586"/>
                </a:cubicBezTo>
                <a:cubicBezTo>
                  <a:pt x="923242" y="426177"/>
                  <a:pt x="929834" y="431303"/>
                  <a:pt x="936425" y="431303"/>
                </a:cubicBezTo>
                <a:cubicBezTo>
                  <a:pt x="937157" y="431303"/>
                  <a:pt x="938622" y="431303"/>
                  <a:pt x="939354" y="431303"/>
                </a:cubicBezTo>
                <a:cubicBezTo>
                  <a:pt x="946678" y="429107"/>
                  <a:pt x="951804" y="421783"/>
                  <a:pt x="950340" y="413727"/>
                </a:cubicBezTo>
                <a:cubicBezTo>
                  <a:pt x="944481" y="385165"/>
                  <a:pt x="922510" y="363194"/>
                  <a:pt x="893948" y="357335"/>
                </a:cubicBezTo>
                <a:cubicBezTo>
                  <a:pt x="889005" y="356328"/>
                  <a:pt x="884073" y="355836"/>
                  <a:pt x="879210" y="355823"/>
                </a:cubicBezTo>
                <a:close/>
                <a:moveTo>
                  <a:pt x="516417" y="308883"/>
                </a:moveTo>
                <a:cubicBezTo>
                  <a:pt x="672810" y="308883"/>
                  <a:pt x="800767" y="436841"/>
                  <a:pt x="800767" y="593233"/>
                </a:cubicBezTo>
                <a:cubicBezTo>
                  <a:pt x="800767" y="749625"/>
                  <a:pt x="672810" y="877582"/>
                  <a:pt x="516417" y="877582"/>
                </a:cubicBezTo>
                <a:cubicBezTo>
                  <a:pt x="360025" y="877582"/>
                  <a:pt x="232068" y="749625"/>
                  <a:pt x="232068" y="593233"/>
                </a:cubicBezTo>
                <a:cubicBezTo>
                  <a:pt x="232068" y="436841"/>
                  <a:pt x="360025" y="308883"/>
                  <a:pt x="516417" y="308883"/>
                </a:cubicBezTo>
                <a:close/>
                <a:moveTo>
                  <a:pt x="987781" y="161139"/>
                </a:moveTo>
                <a:cubicBezTo>
                  <a:pt x="1144173" y="161139"/>
                  <a:pt x="1272130" y="289096"/>
                  <a:pt x="1272130" y="445489"/>
                </a:cubicBezTo>
                <a:cubicBezTo>
                  <a:pt x="1272130" y="601881"/>
                  <a:pt x="1144173" y="729838"/>
                  <a:pt x="987781" y="729838"/>
                </a:cubicBezTo>
                <a:cubicBezTo>
                  <a:pt x="929134" y="729838"/>
                  <a:pt x="874485" y="711844"/>
                  <a:pt x="829084" y="681104"/>
                </a:cubicBezTo>
                <a:lnTo>
                  <a:pt x="822854" y="676438"/>
                </a:lnTo>
                <a:lnTo>
                  <a:pt x="827767" y="657313"/>
                </a:lnTo>
                <a:cubicBezTo>
                  <a:pt x="831998" y="636617"/>
                  <a:pt x="834220" y="615187"/>
                  <a:pt x="834220" y="593233"/>
                </a:cubicBezTo>
                <a:cubicBezTo>
                  <a:pt x="834220" y="505419"/>
                  <a:pt x="798676" y="425969"/>
                  <a:pt x="741179" y="368471"/>
                </a:cubicBezTo>
                <a:lnTo>
                  <a:pt x="720795" y="349946"/>
                </a:lnTo>
                <a:lnTo>
                  <a:pt x="733103" y="319399"/>
                </a:lnTo>
                <a:cubicBezTo>
                  <a:pt x="779783" y="225813"/>
                  <a:pt x="876596" y="161139"/>
                  <a:pt x="987781" y="161139"/>
                </a:cubicBezTo>
                <a:close/>
                <a:moveTo>
                  <a:pt x="987781" y="127686"/>
                </a:moveTo>
                <a:cubicBezTo>
                  <a:pt x="862921" y="127686"/>
                  <a:pt x="754969" y="199546"/>
                  <a:pt x="702992" y="304198"/>
                </a:cubicBezTo>
                <a:lnTo>
                  <a:pt x="693049" y="329007"/>
                </a:lnTo>
                <a:lnTo>
                  <a:pt x="667950" y="313765"/>
                </a:lnTo>
                <a:cubicBezTo>
                  <a:pt x="622918" y="289315"/>
                  <a:pt x="571301" y="275431"/>
                  <a:pt x="516417" y="275431"/>
                </a:cubicBezTo>
                <a:cubicBezTo>
                  <a:pt x="340790" y="275431"/>
                  <a:pt x="198615" y="417605"/>
                  <a:pt x="198615" y="593233"/>
                </a:cubicBezTo>
                <a:cubicBezTo>
                  <a:pt x="198615" y="768861"/>
                  <a:pt x="340790" y="911035"/>
                  <a:pt x="516417" y="911035"/>
                </a:cubicBezTo>
                <a:cubicBezTo>
                  <a:pt x="648138" y="911035"/>
                  <a:pt x="761042" y="831062"/>
                  <a:pt x="809261" y="716983"/>
                </a:cubicBezTo>
                <a:lnTo>
                  <a:pt x="811796" y="710050"/>
                </a:lnTo>
                <a:lnTo>
                  <a:pt x="849952" y="731971"/>
                </a:lnTo>
                <a:cubicBezTo>
                  <a:pt x="891636" y="752045"/>
                  <a:pt x="938386" y="763291"/>
                  <a:pt x="987781" y="763291"/>
                </a:cubicBezTo>
                <a:cubicBezTo>
                  <a:pt x="1163408" y="763291"/>
                  <a:pt x="1305583" y="621116"/>
                  <a:pt x="1305583" y="445489"/>
                </a:cubicBezTo>
                <a:cubicBezTo>
                  <a:pt x="1305583" y="269861"/>
                  <a:pt x="1163408" y="127686"/>
                  <a:pt x="987781" y="127686"/>
                </a:cubicBezTo>
                <a:close/>
                <a:moveTo>
                  <a:pt x="74850" y="0"/>
                </a:moveTo>
                <a:lnTo>
                  <a:pt x="1422141" y="0"/>
                </a:lnTo>
                <a:cubicBezTo>
                  <a:pt x="1463969" y="0"/>
                  <a:pt x="1496991" y="35223"/>
                  <a:pt x="1496991" y="77051"/>
                </a:cubicBezTo>
                <a:lnTo>
                  <a:pt x="1496991" y="986253"/>
                </a:lnTo>
                <a:cubicBezTo>
                  <a:pt x="1496991" y="1025879"/>
                  <a:pt x="1463969" y="1061102"/>
                  <a:pt x="1422141" y="1061102"/>
                </a:cubicBezTo>
                <a:lnTo>
                  <a:pt x="1197593" y="1061102"/>
                </a:lnTo>
                <a:lnTo>
                  <a:pt x="1197593" y="1364904"/>
                </a:lnTo>
                <a:lnTo>
                  <a:pt x="898195" y="1058901"/>
                </a:lnTo>
                <a:lnTo>
                  <a:pt x="74850" y="1058901"/>
                </a:lnTo>
                <a:cubicBezTo>
                  <a:pt x="33022" y="1058901"/>
                  <a:pt x="0" y="1025879"/>
                  <a:pt x="0" y="984051"/>
                </a:cubicBezTo>
                <a:lnTo>
                  <a:pt x="0" y="74850"/>
                </a:lnTo>
                <a:cubicBezTo>
                  <a:pt x="0" y="35223"/>
                  <a:pt x="33022" y="0"/>
                  <a:pt x="74850" y="0"/>
                </a:cubicBezTo>
                <a:close/>
              </a:path>
            </a:pathLst>
          </a:custGeom>
          <a:solidFill>
            <a:schemeClr val="tx1"/>
          </a:solidFill>
          <a:ln w="21927" cap="flat">
            <a:noFill/>
            <a:prstDash val="solid"/>
            <a:miter/>
          </a:ln>
        </p:spPr>
        <p:txBody>
          <a:bodyPr rtlCol="0" anchor="ctr"/>
          <a:lstStyle/>
          <a:p>
            <a:endParaRPr lang="en-GB"/>
          </a:p>
        </p:txBody>
      </p:sp>
      <p:pic>
        <p:nvPicPr>
          <p:cNvPr id="206" name="Picture 205" descr="A picture containing text, clipart, vector graphics&#10;&#10;Description automatically generated">
            <a:extLst>
              <a:ext uri="{FF2B5EF4-FFF2-40B4-BE49-F238E27FC236}">
                <a16:creationId xmlns:a16="http://schemas.microsoft.com/office/drawing/2014/main" id="{78510844-7951-4AF3-9C8F-7214ADBC1B4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4416492">
            <a:off x="5182551" y="8716900"/>
            <a:ext cx="285630" cy="261637"/>
          </a:xfrm>
          <a:prstGeom prst="rect">
            <a:avLst/>
          </a:prstGeom>
        </p:spPr>
      </p:pic>
      <p:sp>
        <p:nvSpPr>
          <p:cNvPr id="336" name="Freeform: Shape 335">
            <a:extLst>
              <a:ext uri="{FF2B5EF4-FFF2-40B4-BE49-F238E27FC236}">
                <a16:creationId xmlns:a16="http://schemas.microsoft.com/office/drawing/2014/main" id="{F9DB3ACD-3248-42DF-BBC8-3404069F57E1}"/>
              </a:ext>
            </a:extLst>
          </p:cNvPr>
          <p:cNvSpPr/>
          <p:nvPr/>
        </p:nvSpPr>
        <p:spPr>
          <a:xfrm rot="5400000">
            <a:off x="5247275" y="8826762"/>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339" name="Graphic 338" descr="Speech with solid fill">
            <a:extLst>
              <a:ext uri="{FF2B5EF4-FFF2-40B4-BE49-F238E27FC236}">
                <a16:creationId xmlns:a16="http://schemas.microsoft.com/office/drawing/2014/main" id="{5B815FBE-E74B-4FC8-877D-DC0F02408A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flipH="1">
            <a:off x="5140948" y="3815210"/>
            <a:ext cx="1412861" cy="1412861"/>
          </a:xfrm>
          <a:prstGeom prst="rect">
            <a:avLst/>
          </a:prstGeom>
        </p:spPr>
      </p:pic>
      <p:pic>
        <p:nvPicPr>
          <p:cNvPr id="311" name="Graphic 310" descr="Circle with left arrow with solid fill">
            <a:extLst>
              <a:ext uri="{FF2B5EF4-FFF2-40B4-BE49-F238E27FC236}">
                <a16:creationId xmlns:a16="http://schemas.microsoft.com/office/drawing/2014/main" id="{567C3529-B20C-4694-B2A3-F246CFC8D7F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flipH="1">
            <a:off x="5818974" y="4128956"/>
            <a:ext cx="542366" cy="542366"/>
          </a:xfrm>
          <a:prstGeom prst="rect">
            <a:avLst/>
          </a:prstGeom>
        </p:spPr>
      </p:pic>
      <p:pic>
        <p:nvPicPr>
          <p:cNvPr id="210" name="Graphic 209" descr="Checkmark with solid fill">
            <a:extLst>
              <a:ext uri="{FF2B5EF4-FFF2-40B4-BE49-F238E27FC236}">
                <a16:creationId xmlns:a16="http://schemas.microsoft.com/office/drawing/2014/main" id="{96C61AA0-6EA7-4A95-93F8-F3925C55EAB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372736" y="4155336"/>
            <a:ext cx="473451" cy="473451"/>
          </a:xfrm>
          <a:prstGeom prst="rect">
            <a:avLst/>
          </a:prstGeom>
        </p:spPr>
      </p:pic>
    </p:spTree>
    <p:extLst>
      <p:ext uri="{BB962C8B-B14F-4D97-AF65-F5344CB8AC3E}">
        <p14:creationId xmlns:p14="http://schemas.microsoft.com/office/powerpoint/2010/main" val="19136758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FC73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FC73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a:t>Year 6:What kind of king is Jesus?</a:t>
            </a:r>
            <a:endParaRPr lang="en-GB" sz="280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FC7300"/>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FC73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a:off x="1173835" y="2538609"/>
            <a:ext cx="4573408" cy="0"/>
          </a:xfrm>
          <a:prstGeom prst="line">
            <a:avLst/>
          </a:prstGeom>
          <a:ln w="38100">
            <a:solidFill>
              <a:srgbClr val="FC7300"/>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646331"/>
          </a:xfrm>
          <a:prstGeom prst="rect">
            <a:avLst/>
          </a:prstGeom>
          <a:solidFill>
            <a:schemeClr val="bg1"/>
          </a:solidFill>
          <a:ln w="28575">
            <a:solidFill>
              <a:srgbClr val="FC7300"/>
            </a:solidFill>
          </a:ln>
        </p:spPr>
        <p:txBody>
          <a:bodyPr wrap="square" rtlCol="0">
            <a:spAutoFit/>
          </a:bodyPr>
          <a:lstStyle/>
          <a:p>
            <a:r>
              <a:rPr lang="en-US" sz="1200"/>
              <a:t>I explain how parables were used by Jesus to talk about the Kingdom of God</a:t>
            </a:r>
            <a:endParaRPr lang="en-GB" sz="1200"/>
          </a:p>
        </p:txBody>
      </p:sp>
      <p:sp>
        <p:nvSpPr>
          <p:cNvPr id="36" name="TextBox 35">
            <a:extLst>
              <a:ext uri="{FF2B5EF4-FFF2-40B4-BE49-F238E27FC236}">
                <a16:creationId xmlns:a16="http://schemas.microsoft.com/office/drawing/2014/main" id="{80193BE4-A1F6-4586-B61C-789D25FE6738}"/>
              </a:ext>
            </a:extLst>
          </p:cNvPr>
          <p:cNvSpPr txBox="1"/>
          <p:nvPr/>
        </p:nvSpPr>
        <p:spPr>
          <a:xfrm>
            <a:off x="5630991" y="1956611"/>
            <a:ext cx="1158072" cy="1015663"/>
          </a:xfrm>
          <a:prstGeom prst="rect">
            <a:avLst/>
          </a:prstGeom>
          <a:solidFill>
            <a:schemeClr val="bg1"/>
          </a:solidFill>
          <a:ln w="28575">
            <a:solidFill>
              <a:srgbClr val="FC7300"/>
            </a:solidFill>
          </a:ln>
        </p:spPr>
        <p:txBody>
          <a:bodyPr wrap="square" rtlCol="0">
            <a:spAutoFit/>
          </a:bodyPr>
          <a:lstStyle/>
          <a:p>
            <a:r>
              <a:rPr lang="en-US" sz="1200"/>
              <a:t>I weigh up different meanings and interpretations of parables</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C7300"/>
          </a:solidFill>
        </p:spPr>
        <p:txBody>
          <a:bodyPr wrap="square">
            <a:spAutoFit/>
          </a:bodyPr>
          <a:lstStyle/>
          <a:p>
            <a:pPr algn="ctr"/>
            <a:r>
              <a:rPr lang="en-GB" sz="1800" b="1" i="0" u="none" strike="noStrike" noProof="0">
                <a:solidFill>
                  <a:schemeClr val="bg1"/>
                </a:solidFill>
              </a:rPr>
              <a:t>What </a:t>
            </a:r>
            <a:r>
              <a:rPr lang="en-GB" b="1">
                <a:solidFill>
                  <a:schemeClr val="bg1"/>
                </a:solidFill>
              </a:rPr>
              <a:t>kind of king is Jesus</a:t>
            </a:r>
            <a:r>
              <a:rPr lang="en-GB" sz="1800" b="1" i="0" u="none" strike="noStrike" noProof="0">
                <a:solidFill>
                  <a:schemeClr val="bg1"/>
                </a:solidFill>
              </a:rPr>
              <a:t>?</a:t>
            </a:r>
            <a:endParaRPr lang="en-GB" sz="180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FC7300"/>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4944129" y="4308544"/>
            <a:ext cx="1796598" cy="646331"/>
          </a:xfrm>
          <a:prstGeom prst="rect">
            <a:avLst/>
          </a:prstGeom>
          <a:solidFill>
            <a:schemeClr val="bg1"/>
          </a:solidFill>
          <a:ln w="28575">
            <a:solidFill>
              <a:srgbClr val="FC7300"/>
            </a:solidFill>
          </a:ln>
        </p:spPr>
        <p:txBody>
          <a:bodyPr wrap="square" rtlCol="0">
            <a:spAutoFit/>
          </a:bodyPr>
          <a:lstStyle/>
          <a:p>
            <a:r>
              <a:rPr lang="en-US" sz="1200"/>
              <a:t>I explain the place of God’s Kingdom within the ‘big story’ of the Bible</a:t>
            </a:r>
          </a:p>
        </p:txBody>
      </p:sp>
      <p:sp>
        <p:nvSpPr>
          <p:cNvPr id="41" name="TextBox 40">
            <a:extLst>
              <a:ext uri="{FF2B5EF4-FFF2-40B4-BE49-F238E27FC236}">
                <a16:creationId xmlns:a16="http://schemas.microsoft.com/office/drawing/2014/main" id="{98CAEBAA-B5EC-4FBE-A45E-F40AC7350DAD}"/>
              </a:ext>
            </a:extLst>
          </p:cNvPr>
          <p:cNvSpPr txBox="1"/>
          <p:nvPr/>
        </p:nvSpPr>
        <p:spPr>
          <a:xfrm>
            <a:off x="141580" y="467421"/>
            <a:ext cx="2047508" cy="830997"/>
          </a:xfrm>
          <a:prstGeom prst="rect">
            <a:avLst/>
          </a:prstGeom>
          <a:solidFill>
            <a:schemeClr val="bg1"/>
          </a:solidFill>
          <a:ln w="28575">
            <a:solidFill>
              <a:srgbClr val="FC7300"/>
            </a:solidFill>
          </a:ln>
        </p:spPr>
        <p:txBody>
          <a:bodyPr wrap="square" rtlCol="0">
            <a:spAutoFit/>
          </a:bodyPr>
          <a:lstStyle/>
          <a:p>
            <a:r>
              <a:rPr lang="en-US" sz="1200"/>
              <a:t>I make connections between beliefs about the Kingdom of God and the actions of many Christians</a:t>
            </a:r>
          </a:p>
        </p:txBody>
      </p:sp>
      <p:sp>
        <p:nvSpPr>
          <p:cNvPr id="42" name="TextBox 41">
            <a:extLst>
              <a:ext uri="{FF2B5EF4-FFF2-40B4-BE49-F238E27FC236}">
                <a16:creationId xmlns:a16="http://schemas.microsoft.com/office/drawing/2014/main" id="{FF42FDB5-8598-45C4-B50E-CFFBCBC3AA68}"/>
              </a:ext>
            </a:extLst>
          </p:cNvPr>
          <p:cNvSpPr txBox="1"/>
          <p:nvPr/>
        </p:nvSpPr>
        <p:spPr>
          <a:xfrm>
            <a:off x="67750" y="1953514"/>
            <a:ext cx="1129463" cy="1200329"/>
          </a:xfrm>
          <a:prstGeom prst="rect">
            <a:avLst/>
          </a:prstGeom>
          <a:solidFill>
            <a:schemeClr val="bg1"/>
          </a:solidFill>
          <a:ln w="28575">
            <a:solidFill>
              <a:srgbClr val="FC7300"/>
            </a:solidFill>
          </a:ln>
        </p:spPr>
        <p:txBody>
          <a:bodyPr wrap="square" rtlCol="0">
            <a:spAutoFit/>
          </a:bodyPr>
          <a:lstStyle/>
          <a:p>
            <a:r>
              <a:rPr lang="en-US" sz="1200"/>
              <a:t>I reflect on whether the world could or should learn from Christian ideas</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970419" cy="461665"/>
          </a:xfrm>
          <a:prstGeom prst="rect">
            <a:avLst/>
          </a:prstGeom>
          <a:solidFill>
            <a:schemeClr val="bg1"/>
          </a:solidFill>
          <a:ln w="28575">
            <a:solidFill>
              <a:srgbClr val="FC7300"/>
            </a:solidFill>
          </a:ln>
        </p:spPr>
        <p:txBody>
          <a:bodyPr wrap="square" rtlCol="0">
            <a:spAutoFit/>
          </a:bodyPr>
          <a:lstStyle/>
          <a:p>
            <a:r>
              <a:rPr lang="en-US" sz="1200"/>
              <a:t>I explain the concept of the Kingdom of God</a:t>
            </a:r>
            <a:endParaRPr lang="en-GB" sz="1200"/>
          </a:p>
        </p:txBody>
      </p:sp>
      <p:sp>
        <p:nvSpPr>
          <p:cNvPr id="131" name="TextBox 130">
            <a:extLst>
              <a:ext uri="{FF2B5EF4-FFF2-40B4-BE49-F238E27FC236}">
                <a16:creationId xmlns:a16="http://schemas.microsoft.com/office/drawing/2014/main" id="{DADD9FB6-68EA-4803-81FF-21AED6F35066}"/>
              </a:ext>
            </a:extLst>
          </p:cNvPr>
          <p:cNvSpPr txBox="1"/>
          <p:nvPr/>
        </p:nvSpPr>
        <p:spPr>
          <a:xfrm>
            <a:off x="2473227" y="430443"/>
            <a:ext cx="1932528" cy="646331"/>
          </a:xfrm>
          <a:prstGeom prst="rect">
            <a:avLst/>
          </a:prstGeom>
          <a:solidFill>
            <a:schemeClr val="bg1"/>
          </a:solidFill>
          <a:ln w="28575">
            <a:solidFill>
              <a:srgbClr val="FC7300"/>
            </a:solidFill>
          </a:ln>
        </p:spPr>
        <p:txBody>
          <a:bodyPr wrap="square" rtlCol="0">
            <a:spAutoFit/>
          </a:bodyPr>
          <a:lstStyle/>
          <a:p>
            <a:pPr algn="ctr"/>
            <a:r>
              <a:rPr lang="en-US" sz="1200"/>
              <a:t>I express my own thoughts on courageous advocacy and social justice</a:t>
            </a:r>
            <a:endParaRPr lang="en-GB" sz="1200"/>
          </a:p>
        </p:txBody>
      </p:sp>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2">
            <a:duotone>
              <a:prstClr val="black"/>
              <a:srgbClr val="FC7300">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117" name="Table 128">
            <a:extLst>
              <a:ext uri="{FF2B5EF4-FFF2-40B4-BE49-F238E27FC236}">
                <a16:creationId xmlns:a16="http://schemas.microsoft.com/office/drawing/2014/main" id="{E8F3DDB2-B892-4F61-A3FF-4F8E626B90DC}"/>
              </a:ext>
            </a:extLst>
          </p:cNvPr>
          <p:cNvGraphicFramePr>
            <a:graphicFrameLocks noGrp="1"/>
          </p:cNvGraphicFramePr>
          <p:nvPr>
            <p:extLst>
              <p:ext uri="{D42A27DB-BD31-4B8C-83A1-F6EECF244321}">
                <p14:modId xmlns:p14="http://schemas.microsoft.com/office/powerpoint/2010/main" val="1780618508"/>
              </p:ext>
            </p:extLst>
          </p:nvPr>
        </p:nvGraphicFramePr>
        <p:xfrm>
          <a:off x="569524" y="6305615"/>
          <a:ext cx="6260737" cy="2909880"/>
        </p:xfrm>
        <a:graphic>
          <a:graphicData uri="http://schemas.openxmlformats.org/drawingml/2006/table">
            <a:tbl>
              <a:tblPr firstRow="1" bandRow="1">
                <a:tableStyleId>{5C22544A-7EE6-4342-B048-85BDC9FD1C3A}</a:tableStyleId>
              </a:tblPr>
              <a:tblGrid>
                <a:gridCol w="1333343">
                  <a:extLst>
                    <a:ext uri="{9D8B030D-6E8A-4147-A177-3AD203B41FA5}">
                      <a16:colId xmlns:a16="http://schemas.microsoft.com/office/drawing/2014/main" val="1987430199"/>
                    </a:ext>
                  </a:extLst>
                </a:gridCol>
                <a:gridCol w="4927394">
                  <a:extLst>
                    <a:ext uri="{9D8B030D-6E8A-4147-A177-3AD203B41FA5}">
                      <a16:colId xmlns:a16="http://schemas.microsoft.com/office/drawing/2014/main" val="895931594"/>
                    </a:ext>
                  </a:extLst>
                </a:gridCol>
              </a:tblGrid>
              <a:tr h="377889">
                <a:tc>
                  <a:txBody>
                    <a:bodyPr/>
                    <a:lstStyle/>
                    <a:p>
                      <a:r>
                        <a:rPr lang="en-US" b="1">
                          <a:solidFill>
                            <a:sysClr val="windowText" lastClr="000000"/>
                          </a:solidFill>
                        </a:rPr>
                        <a:t>Trinity</a:t>
                      </a:r>
                      <a:endParaRPr lang="en-GB" b="1">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350" b="0">
                          <a:solidFill>
                            <a:sysClr val="windowText" lastClr="000000"/>
                          </a:solidFill>
                        </a:rPr>
                        <a:t>The Christian belief there is one God; Father, Son and Holy Spirit</a:t>
                      </a:r>
                      <a:endParaRPr lang="en-GB" sz="1350" b="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387578">
                <a:tc>
                  <a:txBody>
                    <a:bodyPr/>
                    <a:lstStyle/>
                    <a:p>
                      <a:r>
                        <a:rPr lang="en-US" b="1">
                          <a:solidFill>
                            <a:sysClr val="windowText" lastClr="000000"/>
                          </a:solidFill>
                        </a:rPr>
                        <a:t>Kingdom of God</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b="0">
                          <a:solidFill>
                            <a:sysClr val="windowText" lastClr="000000"/>
                          </a:solidFill>
                        </a:rPr>
                        <a:t>Where God rules — not a geographical territory, but in human hearts and minds, lives and communities.</a:t>
                      </a:r>
                      <a:endParaRPr lang="en-GB" sz="1350" b="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574131">
                <a:tc>
                  <a:txBody>
                    <a:bodyPr/>
                    <a:lstStyle/>
                    <a:p>
                      <a:r>
                        <a:rPr lang="en-US" b="1">
                          <a:solidFill>
                            <a:sysClr val="windowText" lastClr="000000"/>
                          </a:solidFill>
                        </a:rPr>
                        <a:t>Church</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350">
                          <a:solidFill>
                            <a:sysClr val="windowText" lastClr="000000"/>
                          </a:solidFill>
                        </a:rPr>
                        <a:t>a biblical word for assembly or gathering, regularly used to refer to the building where these meetings take place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377889">
                <a:tc>
                  <a:txBody>
                    <a:bodyPr/>
                    <a:lstStyle/>
                    <a:p>
                      <a:r>
                        <a:rPr lang="en-US" b="1">
                          <a:solidFill>
                            <a:sysClr val="windowText" lastClr="000000"/>
                          </a:solidFill>
                        </a:rPr>
                        <a:t>parable</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dirty="0">
                          <a:solidFill>
                            <a:sysClr val="windowText" lastClr="000000"/>
                          </a:solidFill>
                        </a:rPr>
                        <a:t>a story with a moral or spiritual meaning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574131">
                <a:tc>
                  <a:txBody>
                    <a:bodyPr/>
                    <a:lstStyle/>
                    <a:p>
                      <a:r>
                        <a:rPr lang="en-US" b="1">
                          <a:solidFill>
                            <a:sysClr val="windowText" lastClr="000000"/>
                          </a:solidFill>
                        </a:rPr>
                        <a:t>courageous advocacy</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a:solidFill>
                            <a:sysClr val="windowText" lastClr="000000"/>
                          </a:solidFill>
                        </a:rPr>
                        <a:t>the act of speaking out against an issue of injustice, often on behalf of those whose voice is not heard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9743404"/>
                  </a:ext>
                </a:extLst>
              </a:tr>
              <a:tr h="387578">
                <a:tc>
                  <a:txBody>
                    <a:bodyPr/>
                    <a:lstStyle/>
                    <a:p>
                      <a:r>
                        <a:rPr lang="en-US" b="1">
                          <a:solidFill>
                            <a:sysClr val="windowText" lastClr="000000"/>
                          </a:solidFill>
                        </a:rPr>
                        <a:t>social justice</a:t>
                      </a:r>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dirty="0">
                          <a:solidFill>
                            <a:sysClr val="windowText" lastClr="000000"/>
                          </a:solidFill>
                        </a:rPr>
                        <a:t>creating a fair and equal society in which each individual matters, they have rights, and decisions made are fair and honest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bl>
          </a:graphicData>
        </a:graphic>
      </p:graphicFrame>
      <p:pic>
        <p:nvPicPr>
          <p:cNvPr id="64" name="Graphic 63" descr="Storytelling with solid fill">
            <a:extLst>
              <a:ext uri="{FF2B5EF4-FFF2-40B4-BE49-F238E27FC236}">
                <a16:creationId xmlns:a16="http://schemas.microsoft.com/office/drawing/2014/main" id="{E922FC87-AEAB-45BF-9598-02B69E1063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663" y="7543041"/>
            <a:ext cx="451810" cy="451810"/>
          </a:xfrm>
          <a:prstGeom prst="rect">
            <a:avLst/>
          </a:prstGeom>
        </p:spPr>
      </p:pic>
      <p:sp>
        <p:nvSpPr>
          <p:cNvPr id="5" name="Rectangle 4">
            <a:extLst>
              <a:ext uri="{FF2B5EF4-FFF2-40B4-BE49-F238E27FC236}">
                <a16:creationId xmlns:a16="http://schemas.microsoft.com/office/drawing/2014/main" id="{3DC71DF9-2964-4EF2-BA72-6E8342FAECD5}"/>
              </a:ext>
            </a:extLst>
          </p:cNvPr>
          <p:cNvSpPr/>
          <p:nvPr/>
        </p:nvSpPr>
        <p:spPr>
          <a:xfrm>
            <a:off x="4639006" y="5037096"/>
            <a:ext cx="2166204" cy="942846"/>
          </a:xfrm>
          <a:prstGeom prst="rect">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2CAEE555-E808-4EC3-AD57-1E9D5A0EC290}"/>
              </a:ext>
            </a:extLst>
          </p:cNvPr>
          <p:cNvSpPr/>
          <p:nvPr/>
        </p:nvSpPr>
        <p:spPr>
          <a:xfrm>
            <a:off x="52223" y="5037096"/>
            <a:ext cx="2166204" cy="942846"/>
          </a:xfrm>
          <a:prstGeom prst="rect">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Rectangle 168">
            <a:extLst>
              <a:ext uri="{FF2B5EF4-FFF2-40B4-BE49-F238E27FC236}">
                <a16:creationId xmlns:a16="http://schemas.microsoft.com/office/drawing/2014/main" id="{08121146-615C-43F0-BB2E-7C7DA3973BED}"/>
              </a:ext>
            </a:extLst>
          </p:cNvPr>
          <p:cNvSpPr/>
          <p:nvPr/>
        </p:nvSpPr>
        <p:spPr>
          <a:xfrm>
            <a:off x="2345614" y="5037096"/>
            <a:ext cx="2166204" cy="942846"/>
          </a:xfrm>
          <a:prstGeom prst="rect">
            <a:avLst/>
          </a:pr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descr="Meeting with solid fill">
            <a:extLst>
              <a:ext uri="{FF2B5EF4-FFF2-40B4-BE49-F238E27FC236}">
                <a16:creationId xmlns:a16="http://schemas.microsoft.com/office/drawing/2014/main" id="{5811E973-8B54-49CD-A4E2-A8C9B35061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130" y="4868904"/>
            <a:ext cx="1297718" cy="1297718"/>
          </a:xfrm>
          <a:prstGeom prst="rect">
            <a:avLst/>
          </a:prstGeom>
        </p:spPr>
      </p:pic>
      <p:pic>
        <p:nvPicPr>
          <p:cNvPr id="12" name="Graphic 11" descr="Harvest basket with solid fill">
            <a:extLst>
              <a:ext uri="{FF2B5EF4-FFF2-40B4-BE49-F238E27FC236}">
                <a16:creationId xmlns:a16="http://schemas.microsoft.com/office/drawing/2014/main" id="{70C26B3F-EB3F-400F-9506-E4F52266CD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25857" y="5523588"/>
            <a:ext cx="380419" cy="380419"/>
          </a:xfrm>
          <a:prstGeom prst="rect">
            <a:avLst/>
          </a:prstGeom>
        </p:spPr>
      </p:pic>
      <p:pic>
        <p:nvPicPr>
          <p:cNvPr id="10" name="Graphic 9" descr="Cooked turkey with solid fill">
            <a:extLst>
              <a:ext uri="{FF2B5EF4-FFF2-40B4-BE49-F238E27FC236}">
                <a16:creationId xmlns:a16="http://schemas.microsoft.com/office/drawing/2014/main" id="{262BF6CC-3AF9-46BD-A6FA-29639095B55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3238" y="5524519"/>
            <a:ext cx="380420" cy="380420"/>
          </a:xfrm>
          <a:prstGeom prst="rect">
            <a:avLst/>
          </a:prstGeom>
        </p:spPr>
      </p:pic>
      <p:pic>
        <p:nvPicPr>
          <p:cNvPr id="17" name="Graphic 16" descr="Confused person with solid fill">
            <a:extLst>
              <a:ext uri="{FF2B5EF4-FFF2-40B4-BE49-F238E27FC236}">
                <a16:creationId xmlns:a16="http://schemas.microsoft.com/office/drawing/2014/main" id="{678DFCDF-C758-44AB-8067-BEBE1176C1A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78" y="5053441"/>
            <a:ext cx="914400" cy="914400"/>
          </a:xfrm>
          <a:prstGeom prst="rect">
            <a:avLst/>
          </a:prstGeom>
        </p:spPr>
      </p:pic>
      <p:pic>
        <p:nvPicPr>
          <p:cNvPr id="20" name="Graphic 19" descr="Close with solid fill">
            <a:extLst>
              <a:ext uri="{FF2B5EF4-FFF2-40B4-BE49-F238E27FC236}">
                <a16:creationId xmlns:a16="http://schemas.microsoft.com/office/drawing/2014/main" id="{7B173A17-2A4E-4D95-8491-985B03AFACB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62857" y="5147478"/>
            <a:ext cx="216398" cy="216398"/>
          </a:xfrm>
          <a:prstGeom prst="rect">
            <a:avLst/>
          </a:prstGeom>
        </p:spPr>
      </p:pic>
      <p:pic>
        <p:nvPicPr>
          <p:cNvPr id="22" name="Graphic 21" descr="Checkmark with solid fill">
            <a:extLst>
              <a:ext uri="{FF2B5EF4-FFF2-40B4-BE49-F238E27FC236}">
                <a16:creationId xmlns:a16="http://schemas.microsoft.com/office/drawing/2014/main" id="{BA4731BB-E180-4984-A771-C3C545F8A4A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3967" y="5144077"/>
            <a:ext cx="216398" cy="216398"/>
          </a:xfrm>
          <a:prstGeom prst="rect">
            <a:avLst/>
          </a:prstGeom>
        </p:spPr>
      </p:pic>
      <p:pic>
        <p:nvPicPr>
          <p:cNvPr id="24" name="Graphic 23" descr="Sling with solid fill">
            <a:extLst>
              <a:ext uri="{FF2B5EF4-FFF2-40B4-BE49-F238E27FC236}">
                <a16:creationId xmlns:a16="http://schemas.microsoft.com/office/drawing/2014/main" id="{BD7F713E-74DE-48D7-A37E-E59DF8AAC5B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45614" y="5450903"/>
            <a:ext cx="575667" cy="575667"/>
          </a:xfrm>
          <a:prstGeom prst="rect">
            <a:avLst/>
          </a:prstGeom>
        </p:spPr>
      </p:pic>
      <p:pic>
        <p:nvPicPr>
          <p:cNvPr id="30" name="Graphic 29" descr="Grapes with solid fill">
            <a:extLst>
              <a:ext uri="{FF2B5EF4-FFF2-40B4-BE49-F238E27FC236}">
                <a16:creationId xmlns:a16="http://schemas.microsoft.com/office/drawing/2014/main" id="{14108E62-43F6-4EF2-9CE3-8D423881114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246121" y="5021466"/>
            <a:ext cx="520312" cy="520312"/>
          </a:xfrm>
          <a:prstGeom prst="rect">
            <a:avLst/>
          </a:prstGeom>
        </p:spPr>
      </p:pic>
      <p:pic>
        <p:nvPicPr>
          <p:cNvPr id="170" name="Graphic 169" descr="Grapes with solid fill">
            <a:extLst>
              <a:ext uri="{FF2B5EF4-FFF2-40B4-BE49-F238E27FC236}">
                <a16:creationId xmlns:a16="http://schemas.microsoft.com/office/drawing/2014/main" id="{2B1040E0-61B4-4899-AAC5-5EED4B48DDF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665969" y="5158925"/>
            <a:ext cx="520312" cy="520312"/>
          </a:xfrm>
          <a:prstGeom prst="rect">
            <a:avLst/>
          </a:prstGeom>
        </p:spPr>
      </p:pic>
      <p:pic>
        <p:nvPicPr>
          <p:cNvPr id="171" name="Graphic 170" descr="Grapes with solid fill">
            <a:extLst>
              <a:ext uri="{FF2B5EF4-FFF2-40B4-BE49-F238E27FC236}">
                <a16:creationId xmlns:a16="http://schemas.microsoft.com/office/drawing/2014/main" id="{253147A3-C035-4DB2-B979-D9A3790D21D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005153" y="4997451"/>
            <a:ext cx="520312" cy="520312"/>
          </a:xfrm>
          <a:prstGeom prst="rect">
            <a:avLst/>
          </a:prstGeom>
        </p:spPr>
      </p:pic>
      <p:pic>
        <p:nvPicPr>
          <p:cNvPr id="52" name="Graphic 51" descr="Leaf with solid fill">
            <a:extLst>
              <a:ext uri="{FF2B5EF4-FFF2-40B4-BE49-F238E27FC236}">
                <a16:creationId xmlns:a16="http://schemas.microsoft.com/office/drawing/2014/main" id="{FC5394C0-850F-4695-8D62-E99008A51CD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5400000">
            <a:off x="3479580" y="4975163"/>
            <a:ext cx="306459" cy="306459"/>
          </a:xfrm>
          <a:prstGeom prst="rect">
            <a:avLst/>
          </a:prstGeom>
        </p:spPr>
      </p:pic>
      <p:pic>
        <p:nvPicPr>
          <p:cNvPr id="178" name="Graphic 177" descr="Leaf with solid fill">
            <a:extLst>
              <a:ext uri="{FF2B5EF4-FFF2-40B4-BE49-F238E27FC236}">
                <a16:creationId xmlns:a16="http://schemas.microsoft.com/office/drawing/2014/main" id="{948CCAB2-87E2-4306-8EFA-9430BC26D98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5400000">
            <a:off x="3846662" y="5033788"/>
            <a:ext cx="306459" cy="306459"/>
          </a:xfrm>
          <a:prstGeom prst="rect">
            <a:avLst/>
          </a:prstGeom>
        </p:spPr>
      </p:pic>
      <p:pic>
        <p:nvPicPr>
          <p:cNvPr id="179" name="Graphic 178" descr="Leaf with solid fill">
            <a:extLst>
              <a:ext uri="{FF2B5EF4-FFF2-40B4-BE49-F238E27FC236}">
                <a16:creationId xmlns:a16="http://schemas.microsoft.com/office/drawing/2014/main" id="{8774D69C-0359-437F-B652-746E349C598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5400000">
            <a:off x="4265309" y="4966503"/>
            <a:ext cx="306459" cy="306459"/>
          </a:xfrm>
          <a:prstGeom prst="rect">
            <a:avLst/>
          </a:prstGeom>
        </p:spPr>
      </p:pic>
      <p:pic>
        <p:nvPicPr>
          <p:cNvPr id="180" name="Graphic 179" descr="Leaf with solid fill">
            <a:extLst>
              <a:ext uri="{FF2B5EF4-FFF2-40B4-BE49-F238E27FC236}">
                <a16:creationId xmlns:a16="http://schemas.microsoft.com/office/drawing/2014/main" id="{2BC34054-942A-4451-87BD-B5C62913765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rot="16200000" flipH="1">
            <a:off x="3581178" y="4940653"/>
            <a:ext cx="400234" cy="400234"/>
          </a:xfrm>
          <a:prstGeom prst="rect">
            <a:avLst/>
          </a:prstGeom>
        </p:spPr>
      </p:pic>
      <p:pic>
        <p:nvPicPr>
          <p:cNvPr id="182" name="Graphic 181" descr="Man with solid fill">
            <a:extLst>
              <a:ext uri="{FF2B5EF4-FFF2-40B4-BE49-F238E27FC236}">
                <a16:creationId xmlns:a16="http://schemas.microsoft.com/office/drawing/2014/main" id="{2797B16B-46E8-47F1-B0FA-9113152481D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923684" y="5529855"/>
            <a:ext cx="542422" cy="542422"/>
          </a:xfrm>
          <a:prstGeom prst="rect">
            <a:avLst/>
          </a:prstGeom>
        </p:spPr>
      </p:pic>
      <p:pic>
        <p:nvPicPr>
          <p:cNvPr id="183" name="Graphic 182" descr="Thought bubble with solid fill">
            <a:extLst>
              <a:ext uri="{FF2B5EF4-FFF2-40B4-BE49-F238E27FC236}">
                <a16:creationId xmlns:a16="http://schemas.microsoft.com/office/drawing/2014/main" id="{D53BA99B-F979-492F-A4BF-681D93FA158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645024" y="4949647"/>
            <a:ext cx="688152" cy="675691"/>
          </a:xfrm>
          <a:prstGeom prst="rect">
            <a:avLst/>
          </a:prstGeom>
        </p:spPr>
      </p:pic>
      <p:grpSp>
        <p:nvGrpSpPr>
          <p:cNvPr id="53" name="Group 52">
            <a:extLst>
              <a:ext uri="{FF2B5EF4-FFF2-40B4-BE49-F238E27FC236}">
                <a16:creationId xmlns:a16="http://schemas.microsoft.com/office/drawing/2014/main" id="{63E33A02-F593-4978-8244-EB2B207A55D3}"/>
              </a:ext>
            </a:extLst>
          </p:cNvPr>
          <p:cNvGrpSpPr/>
          <p:nvPr/>
        </p:nvGrpSpPr>
        <p:grpSpPr>
          <a:xfrm>
            <a:off x="2819589" y="5037030"/>
            <a:ext cx="338753" cy="336078"/>
            <a:chOff x="2787919" y="5039678"/>
            <a:chExt cx="395824" cy="392699"/>
          </a:xfrm>
        </p:grpSpPr>
        <p:pic>
          <p:nvPicPr>
            <p:cNvPr id="185" name="Graphic 184" descr="Money with solid fill">
              <a:extLst>
                <a:ext uri="{FF2B5EF4-FFF2-40B4-BE49-F238E27FC236}">
                  <a16:creationId xmlns:a16="http://schemas.microsoft.com/office/drawing/2014/main" id="{F8715AD0-AF81-4E71-BDAA-E5EE1386CE9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rot="20795878">
              <a:off x="2787919" y="5039678"/>
              <a:ext cx="359097" cy="359097"/>
            </a:xfrm>
            <a:prstGeom prst="rect">
              <a:avLst/>
            </a:prstGeom>
          </p:spPr>
        </p:pic>
        <p:pic>
          <p:nvPicPr>
            <p:cNvPr id="186" name="Graphic 185" descr="Close with solid fill">
              <a:extLst>
                <a:ext uri="{FF2B5EF4-FFF2-40B4-BE49-F238E27FC236}">
                  <a16:creationId xmlns:a16="http://schemas.microsoft.com/office/drawing/2014/main" id="{0C5B5E22-1A35-4EB8-BF46-BE03B71F5F6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798800" y="5059174"/>
              <a:ext cx="384943" cy="373203"/>
            </a:xfrm>
            <a:prstGeom prst="rect">
              <a:avLst/>
            </a:prstGeom>
          </p:spPr>
        </p:pic>
      </p:grpSp>
      <p:pic>
        <p:nvPicPr>
          <p:cNvPr id="188" name="Graphic 187" descr="Man with solid fill">
            <a:extLst>
              <a:ext uri="{FF2B5EF4-FFF2-40B4-BE49-F238E27FC236}">
                <a16:creationId xmlns:a16="http://schemas.microsoft.com/office/drawing/2014/main" id="{0781F23E-67C9-4F9D-BFAD-D47AAF86ADA2}"/>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592523" y="5725939"/>
            <a:ext cx="542422" cy="542422"/>
          </a:xfrm>
          <a:prstGeom prst="rect">
            <a:avLst/>
          </a:prstGeom>
        </p:spPr>
      </p:pic>
      <p:pic>
        <p:nvPicPr>
          <p:cNvPr id="189" name="Graphic 188" descr="Man with solid fill">
            <a:extLst>
              <a:ext uri="{FF2B5EF4-FFF2-40B4-BE49-F238E27FC236}">
                <a16:creationId xmlns:a16="http://schemas.microsoft.com/office/drawing/2014/main" id="{996A3798-7ED3-4200-BCD2-F0F116EDB9F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254074" y="5625338"/>
            <a:ext cx="542422" cy="542422"/>
          </a:xfrm>
          <a:prstGeom prst="rect">
            <a:avLst/>
          </a:prstGeom>
        </p:spPr>
      </p:pic>
      <p:pic>
        <p:nvPicPr>
          <p:cNvPr id="191" name="Graphic 190" descr="Man with solid fill">
            <a:extLst>
              <a:ext uri="{FF2B5EF4-FFF2-40B4-BE49-F238E27FC236}">
                <a16:creationId xmlns:a16="http://schemas.microsoft.com/office/drawing/2014/main" id="{1174E2E0-7746-492D-8712-B6D53C0C225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245443" y="5450646"/>
            <a:ext cx="914400" cy="914400"/>
          </a:xfrm>
          <a:prstGeom prst="rect">
            <a:avLst/>
          </a:prstGeom>
        </p:spPr>
      </p:pic>
      <p:grpSp>
        <p:nvGrpSpPr>
          <p:cNvPr id="54" name="Group 53">
            <a:extLst>
              <a:ext uri="{FF2B5EF4-FFF2-40B4-BE49-F238E27FC236}">
                <a16:creationId xmlns:a16="http://schemas.microsoft.com/office/drawing/2014/main" id="{BFC361D7-97AC-4E3A-AC3C-EB46C63A80FA}"/>
              </a:ext>
            </a:extLst>
          </p:cNvPr>
          <p:cNvGrpSpPr/>
          <p:nvPr/>
        </p:nvGrpSpPr>
        <p:grpSpPr>
          <a:xfrm flipH="1">
            <a:off x="4944129" y="5073062"/>
            <a:ext cx="686862" cy="686862"/>
            <a:chOff x="7019182" y="2039405"/>
            <a:chExt cx="1874725" cy="1874725"/>
          </a:xfrm>
        </p:grpSpPr>
        <p:pic>
          <p:nvPicPr>
            <p:cNvPr id="197" name="Graphic 196" descr="Chat with solid fill">
              <a:extLst>
                <a:ext uri="{FF2B5EF4-FFF2-40B4-BE49-F238E27FC236}">
                  <a16:creationId xmlns:a16="http://schemas.microsoft.com/office/drawing/2014/main" id="{2A436F9E-1489-4F5F-9C4E-EE3FD052A957}"/>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019182" y="2039405"/>
              <a:ext cx="1874725" cy="1874725"/>
            </a:xfrm>
            <a:prstGeom prst="rect">
              <a:avLst/>
            </a:prstGeom>
          </p:spPr>
        </p:pic>
        <p:pic>
          <p:nvPicPr>
            <p:cNvPr id="198" name="Picture 197" descr="Icon&#10;&#10;Description automatically generated">
              <a:extLst>
                <a:ext uri="{FF2B5EF4-FFF2-40B4-BE49-F238E27FC236}">
                  <a16:creationId xmlns:a16="http://schemas.microsoft.com/office/drawing/2014/main" id="{A8007545-7A88-4DD5-AFCB-BE3D2A329F55}"/>
                </a:ext>
              </a:extLst>
            </p:cNvPr>
            <p:cNvPicPr>
              <a:picLocks noChangeAspect="1"/>
            </p:cNvPicPr>
            <p:nvPr/>
          </p:nvPicPr>
          <p:blipFill>
            <a:blip r:embed="rId33">
              <a:duotone>
                <a:prstClr val="black"/>
                <a:srgbClr val="FC7300">
                  <a:tint val="45000"/>
                  <a:satMod val="400000"/>
                </a:srgbClr>
              </a:duotone>
              <a:extLst>
                <a:ext uri="{BEBA8EAE-BF5A-486C-A8C5-ECC9F3942E4B}">
                  <a14:imgProps xmlns:a14="http://schemas.microsoft.com/office/drawing/2010/main">
                    <a14:imgLayer r:embed="rId3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25296" y="2409164"/>
              <a:ext cx="674013" cy="674013"/>
            </a:xfrm>
            <a:prstGeom prst="rect">
              <a:avLst/>
            </a:prstGeom>
          </p:spPr>
        </p:pic>
        <p:pic>
          <p:nvPicPr>
            <p:cNvPr id="199" name="Graphic 198" descr="Grinning face outline with solid fill">
              <a:extLst>
                <a:ext uri="{FF2B5EF4-FFF2-40B4-BE49-F238E27FC236}">
                  <a16:creationId xmlns:a16="http://schemas.microsoft.com/office/drawing/2014/main" id="{2C594224-0DCE-42A1-B559-12E32D1128F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860641" y="2568181"/>
              <a:ext cx="816981" cy="816981"/>
            </a:xfrm>
            <a:prstGeom prst="rect">
              <a:avLst/>
            </a:prstGeom>
          </p:spPr>
        </p:pic>
      </p:grpSp>
      <p:pic>
        <p:nvPicPr>
          <p:cNvPr id="201" name="Graphic 200" descr="Chat with solid fill">
            <a:extLst>
              <a:ext uri="{FF2B5EF4-FFF2-40B4-BE49-F238E27FC236}">
                <a16:creationId xmlns:a16="http://schemas.microsoft.com/office/drawing/2014/main" id="{825E9231-C4B2-42E5-AAA1-11C98DE6664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flipH="1">
            <a:off x="5843582" y="5095064"/>
            <a:ext cx="686862" cy="686862"/>
          </a:xfrm>
          <a:prstGeom prst="rect">
            <a:avLst/>
          </a:prstGeom>
        </p:spPr>
      </p:pic>
      <p:pic>
        <p:nvPicPr>
          <p:cNvPr id="202" name="Picture 201" descr="Icon&#10;&#10;Description automatically generated">
            <a:extLst>
              <a:ext uri="{FF2B5EF4-FFF2-40B4-BE49-F238E27FC236}">
                <a16:creationId xmlns:a16="http://schemas.microsoft.com/office/drawing/2014/main" id="{9B3C1B54-6EA7-448F-B882-36CACF3283F6}"/>
              </a:ext>
            </a:extLst>
          </p:cNvPr>
          <p:cNvPicPr>
            <a:picLocks noChangeAspect="1"/>
          </p:cNvPicPr>
          <p:nvPr/>
        </p:nvPicPr>
        <p:blipFill>
          <a:blip r:embed="rId33">
            <a:duotone>
              <a:prstClr val="black"/>
              <a:srgbClr val="FC7300">
                <a:tint val="45000"/>
                <a:satMod val="400000"/>
              </a:srgbClr>
            </a:duotone>
            <a:extLst>
              <a:ext uri="{BEBA8EAE-BF5A-486C-A8C5-ECC9F3942E4B}">
                <a14:imgProps xmlns:a14="http://schemas.microsoft.com/office/drawing/2010/main">
                  <a14:imgLayer r:embed="rId34">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6244621" y="5230536"/>
            <a:ext cx="246945" cy="246945"/>
          </a:xfrm>
          <a:prstGeom prst="rect">
            <a:avLst/>
          </a:prstGeom>
        </p:spPr>
      </p:pic>
      <p:pic>
        <p:nvPicPr>
          <p:cNvPr id="204" name="Graphic 203" descr="Close with solid fill">
            <a:extLst>
              <a:ext uri="{FF2B5EF4-FFF2-40B4-BE49-F238E27FC236}">
                <a16:creationId xmlns:a16="http://schemas.microsoft.com/office/drawing/2014/main" id="{9D32086C-1C45-49C6-98ED-D8CA57B2ECD8}"/>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968368" y="5330296"/>
            <a:ext cx="216398" cy="216398"/>
          </a:xfrm>
          <a:prstGeom prst="rect">
            <a:avLst/>
          </a:prstGeom>
        </p:spPr>
      </p:pic>
      <p:sp>
        <p:nvSpPr>
          <p:cNvPr id="230" name="Freeform: Shape 229">
            <a:extLst>
              <a:ext uri="{FF2B5EF4-FFF2-40B4-BE49-F238E27FC236}">
                <a16:creationId xmlns:a16="http://schemas.microsoft.com/office/drawing/2014/main" id="{BFA6146D-045A-4613-BFBB-66C7C8653F4A}"/>
              </a:ext>
            </a:extLst>
          </p:cNvPr>
          <p:cNvSpPr/>
          <p:nvPr/>
        </p:nvSpPr>
        <p:spPr>
          <a:xfrm>
            <a:off x="3495313" y="2151495"/>
            <a:ext cx="341312" cy="205674"/>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rgbClr val="FC7300"/>
          </a:solidFill>
          <a:ln w="9525" cap="flat">
            <a:noFill/>
            <a:prstDash val="solid"/>
            <a:miter/>
          </a:ln>
        </p:spPr>
        <p:txBody>
          <a:bodyPr rtlCol="0" anchor="ctr"/>
          <a:lstStyle/>
          <a:p>
            <a:endParaRPr lang="en-GB"/>
          </a:p>
        </p:txBody>
      </p:sp>
      <p:pic>
        <p:nvPicPr>
          <p:cNvPr id="58" name="Graphic 57" descr="User Crown Male with solid fill">
            <a:extLst>
              <a:ext uri="{FF2B5EF4-FFF2-40B4-BE49-F238E27FC236}">
                <a16:creationId xmlns:a16="http://schemas.microsoft.com/office/drawing/2014/main" id="{513BA4C4-9B9C-4506-AD0D-B17427E163F2}"/>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596081" y="5525999"/>
            <a:ext cx="542423" cy="542423"/>
          </a:xfrm>
          <a:prstGeom prst="rect">
            <a:avLst/>
          </a:prstGeom>
        </p:spPr>
      </p:pic>
      <p:pic>
        <p:nvPicPr>
          <p:cNvPr id="205" name="Graphic 204" descr="Man with solid fill">
            <a:extLst>
              <a:ext uri="{FF2B5EF4-FFF2-40B4-BE49-F238E27FC236}">
                <a16:creationId xmlns:a16="http://schemas.microsoft.com/office/drawing/2014/main" id="{E898F806-FCFB-40C2-8E8D-0DAE50695F2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057588" y="5543407"/>
            <a:ext cx="914400" cy="914400"/>
          </a:xfrm>
          <a:prstGeom prst="rect">
            <a:avLst/>
          </a:prstGeom>
        </p:spPr>
      </p:pic>
      <p:sp>
        <p:nvSpPr>
          <p:cNvPr id="207" name="TextBox 206">
            <a:extLst>
              <a:ext uri="{FF2B5EF4-FFF2-40B4-BE49-F238E27FC236}">
                <a16:creationId xmlns:a16="http://schemas.microsoft.com/office/drawing/2014/main" id="{A046E7E9-B26A-41AA-A582-1EACA63863DB}"/>
              </a:ext>
            </a:extLst>
          </p:cNvPr>
          <p:cNvSpPr txBox="1"/>
          <p:nvPr/>
        </p:nvSpPr>
        <p:spPr>
          <a:xfrm>
            <a:off x="2320691" y="5914665"/>
            <a:ext cx="2179066" cy="276999"/>
          </a:xfrm>
          <a:prstGeom prst="rect">
            <a:avLst/>
          </a:prstGeom>
          <a:noFill/>
        </p:spPr>
        <p:txBody>
          <a:bodyPr wrap="square">
            <a:spAutoFit/>
          </a:bodyPr>
          <a:lstStyle/>
          <a:p>
            <a:pPr algn="ctr"/>
            <a:r>
              <a:rPr lang="en-US" sz="1200" b="1" dirty="0">
                <a:solidFill>
                  <a:srgbClr val="FC7300"/>
                </a:solidFill>
              </a:rPr>
              <a:t>The tenants in the vineyard</a:t>
            </a:r>
            <a:endParaRPr lang="en-GB" sz="1200" b="1" dirty="0">
              <a:solidFill>
                <a:srgbClr val="FC7300"/>
              </a:solidFill>
            </a:endParaRPr>
          </a:p>
        </p:txBody>
      </p:sp>
      <p:sp>
        <p:nvSpPr>
          <p:cNvPr id="208" name="TextBox 207">
            <a:extLst>
              <a:ext uri="{FF2B5EF4-FFF2-40B4-BE49-F238E27FC236}">
                <a16:creationId xmlns:a16="http://schemas.microsoft.com/office/drawing/2014/main" id="{D22F1BB3-0E47-47A0-83B9-C3909758E27C}"/>
              </a:ext>
            </a:extLst>
          </p:cNvPr>
          <p:cNvSpPr txBox="1"/>
          <p:nvPr/>
        </p:nvSpPr>
        <p:spPr>
          <a:xfrm>
            <a:off x="44850" y="5915193"/>
            <a:ext cx="2179066" cy="276999"/>
          </a:xfrm>
          <a:prstGeom prst="rect">
            <a:avLst/>
          </a:prstGeom>
          <a:noFill/>
        </p:spPr>
        <p:txBody>
          <a:bodyPr wrap="square">
            <a:spAutoFit/>
          </a:bodyPr>
          <a:lstStyle/>
          <a:p>
            <a:pPr algn="ctr"/>
            <a:r>
              <a:rPr lang="en-US" sz="1200" b="1" dirty="0">
                <a:solidFill>
                  <a:srgbClr val="FC7300"/>
                </a:solidFill>
              </a:rPr>
              <a:t>The Feast</a:t>
            </a:r>
            <a:endParaRPr lang="en-GB" sz="1200" b="1" dirty="0">
              <a:solidFill>
                <a:srgbClr val="FC7300"/>
              </a:solidFill>
            </a:endParaRPr>
          </a:p>
        </p:txBody>
      </p:sp>
      <p:grpSp>
        <p:nvGrpSpPr>
          <p:cNvPr id="211" name="Group 210">
            <a:extLst>
              <a:ext uri="{FF2B5EF4-FFF2-40B4-BE49-F238E27FC236}">
                <a16:creationId xmlns:a16="http://schemas.microsoft.com/office/drawing/2014/main" id="{74154786-E840-4320-B563-D332DAD771E0}"/>
              </a:ext>
            </a:extLst>
          </p:cNvPr>
          <p:cNvGrpSpPr/>
          <p:nvPr/>
        </p:nvGrpSpPr>
        <p:grpSpPr>
          <a:xfrm>
            <a:off x="77277" y="6132651"/>
            <a:ext cx="492247" cy="450898"/>
            <a:chOff x="-5418541" y="3949618"/>
            <a:chExt cx="2022441" cy="1852556"/>
          </a:xfrm>
        </p:grpSpPr>
        <p:pic>
          <p:nvPicPr>
            <p:cNvPr id="212" name="Picture 211" descr="Icon&#10;&#10;Description automatically generated">
              <a:extLst>
                <a:ext uri="{FF2B5EF4-FFF2-40B4-BE49-F238E27FC236}">
                  <a16:creationId xmlns:a16="http://schemas.microsoft.com/office/drawing/2014/main" id="{8F02334A-126E-40C2-9DBA-B380B5A9D80E}"/>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213" name="Graphic 212" descr="Crown with solid fill">
              <a:extLst>
                <a:ext uri="{FF2B5EF4-FFF2-40B4-BE49-F238E27FC236}">
                  <a16:creationId xmlns:a16="http://schemas.microsoft.com/office/drawing/2014/main" id="{52AB5AF1-7008-4FFA-BEDB-9F79E4B98C76}"/>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746215" y="4302035"/>
              <a:ext cx="687670" cy="687670"/>
            </a:xfrm>
            <a:prstGeom prst="rect">
              <a:avLst/>
            </a:prstGeom>
          </p:spPr>
        </p:pic>
        <p:sp>
          <p:nvSpPr>
            <p:cNvPr id="214" name="Graphic 96" descr="Dove with solid fill">
              <a:extLst>
                <a:ext uri="{FF2B5EF4-FFF2-40B4-BE49-F238E27FC236}">
                  <a16:creationId xmlns:a16="http://schemas.microsoft.com/office/drawing/2014/main" id="{FE11EA10-E38C-4FB2-9AE0-E19F6D837722}"/>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215" name="Group 214">
              <a:extLst>
                <a:ext uri="{FF2B5EF4-FFF2-40B4-BE49-F238E27FC236}">
                  <a16:creationId xmlns:a16="http://schemas.microsoft.com/office/drawing/2014/main" id="{46CC98FF-4746-435A-B20F-B2885C973A2E}"/>
                </a:ext>
              </a:extLst>
            </p:cNvPr>
            <p:cNvGrpSpPr/>
            <p:nvPr/>
          </p:nvGrpSpPr>
          <p:grpSpPr>
            <a:xfrm>
              <a:off x="-5115546" y="5108639"/>
              <a:ext cx="413278" cy="533790"/>
              <a:chOff x="2925169" y="7231616"/>
              <a:chExt cx="497122" cy="534157"/>
            </a:xfrm>
            <a:solidFill>
              <a:schemeClr val="bg1"/>
            </a:solidFill>
          </p:grpSpPr>
          <p:sp>
            <p:nvSpPr>
              <p:cNvPr id="216" name="Rectangle 215">
                <a:extLst>
                  <a:ext uri="{FF2B5EF4-FFF2-40B4-BE49-F238E27FC236}">
                    <a16:creationId xmlns:a16="http://schemas.microsoft.com/office/drawing/2014/main" id="{9F98376F-8C98-4553-8CC9-2F47975C0F4F}"/>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Rectangle 216">
                <a:extLst>
                  <a:ext uri="{FF2B5EF4-FFF2-40B4-BE49-F238E27FC236}">
                    <a16:creationId xmlns:a16="http://schemas.microsoft.com/office/drawing/2014/main" id="{FE21F686-2997-4F90-A2CC-83940DAFCBCA}"/>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18" name="Group 217">
            <a:extLst>
              <a:ext uri="{FF2B5EF4-FFF2-40B4-BE49-F238E27FC236}">
                <a16:creationId xmlns:a16="http://schemas.microsoft.com/office/drawing/2014/main" id="{914EF69D-5E6F-4DDE-A215-BCA5DD441A30}"/>
              </a:ext>
            </a:extLst>
          </p:cNvPr>
          <p:cNvGrpSpPr/>
          <p:nvPr/>
        </p:nvGrpSpPr>
        <p:grpSpPr>
          <a:xfrm>
            <a:off x="3371424" y="2324635"/>
            <a:ext cx="589090" cy="539606"/>
            <a:chOff x="-5418541" y="3949618"/>
            <a:chExt cx="2022441" cy="1852556"/>
          </a:xfrm>
        </p:grpSpPr>
        <p:pic>
          <p:nvPicPr>
            <p:cNvPr id="219" name="Picture 218" descr="Icon&#10;&#10;Description automatically generated">
              <a:extLst>
                <a:ext uri="{FF2B5EF4-FFF2-40B4-BE49-F238E27FC236}">
                  <a16:creationId xmlns:a16="http://schemas.microsoft.com/office/drawing/2014/main" id="{C7532866-0B92-47FA-A59D-B2C0EE97B3E8}"/>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220" name="Graphic 219" descr="Crown with solid fill">
              <a:extLst>
                <a:ext uri="{FF2B5EF4-FFF2-40B4-BE49-F238E27FC236}">
                  <a16:creationId xmlns:a16="http://schemas.microsoft.com/office/drawing/2014/main" id="{6CC69180-F7F0-44DD-91D4-37610BDEF208}"/>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746215" y="4302035"/>
              <a:ext cx="687670" cy="687670"/>
            </a:xfrm>
            <a:prstGeom prst="rect">
              <a:avLst/>
            </a:prstGeom>
          </p:spPr>
        </p:pic>
        <p:sp>
          <p:nvSpPr>
            <p:cNvPr id="221" name="Graphic 96" descr="Dove with solid fill">
              <a:extLst>
                <a:ext uri="{FF2B5EF4-FFF2-40B4-BE49-F238E27FC236}">
                  <a16:creationId xmlns:a16="http://schemas.microsoft.com/office/drawing/2014/main" id="{457EEB84-EAD4-4FA2-BCC7-6CA05F1FA37D}"/>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222" name="Group 221">
              <a:extLst>
                <a:ext uri="{FF2B5EF4-FFF2-40B4-BE49-F238E27FC236}">
                  <a16:creationId xmlns:a16="http://schemas.microsoft.com/office/drawing/2014/main" id="{94B65D0E-E7C1-4C64-B197-52EA4302E6E0}"/>
                </a:ext>
              </a:extLst>
            </p:cNvPr>
            <p:cNvGrpSpPr/>
            <p:nvPr/>
          </p:nvGrpSpPr>
          <p:grpSpPr>
            <a:xfrm>
              <a:off x="-5115546" y="5108639"/>
              <a:ext cx="413278" cy="533790"/>
              <a:chOff x="2925169" y="7231616"/>
              <a:chExt cx="497122" cy="534157"/>
            </a:xfrm>
            <a:solidFill>
              <a:schemeClr val="bg1"/>
            </a:solidFill>
          </p:grpSpPr>
          <p:sp>
            <p:nvSpPr>
              <p:cNvPr id="223" name="Rectangle 222">
                <a:extLst>
                  <a:ext uri="{FF2B5EF4-FFF2-40B4-BE49-F238E27FC236}">
                    <a16:creationId xmlns:a16="http://schemas.microsoft.com/office/drawing/2014/main" id="{DC1A7AB6-0360-4658-A2F2-02ED0B48794B}"/>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4" name="Rectangle 223">
                <a:extLst>
                  <a:ext uri="{FF2B5EF4-FFF2-40B4-BE49-F238E27FC236}">
                    <a16:creationId xmlns:a16="http://schemas.microsoft.com/office/drawing/2014/main" id="{79E380AF-3ACD-48F1-AA2C-FC7934672489}"/>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26" name="Graphic 225" descr="Earth globe: Africa and Europe with solid fill">
            <a:extLst>
              <a:ext uri="{FF2B5EF4-FFF2-40B4-BE49-F238E27FC236}">
                <a16:creationId xmlns:a16="http://schemas.microsoft.com/office/drawing/2014/main" id="{23326551-BBC5-4CC5-8A85-4D73027334DE}"/>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2841600" y="2091517"/>
            <a:ext cx="771047" cy="771048"/>
          </a:xfrm>
          <a:prstGeom prst="rect">
            <a:avLst/>
          </a:prstGeom>
        </p:spPr>
      </p:pic>
      <p:grpSp>
        <p:nvGrpSpPr>
          <p:cNvPr id="243" name="Group 242">
            <a:extLst>
              <a:ext uri="{FF2B5EF4-FFF2-40B4-BE49-F238E27FC236}">
                <a16:creationId xmlns:a16="http://schemas.microsoft.com/office/drawing/2014/main" id="{B090BBCE-5FCB-4456-94F0-62D501254E6E}"/>
              </a:ext>
            </a:extLst>
          </p:cNvPr>
          <p:cNvGrpSpPr/>
          <p:nvPr/>
        </p:nvGrpSpPr>
        <p:grpSpPr>
          <a:xfrm>
            <a:off x="2838347" y="2090379"/>
            <a:ext cx="1118914" cy="772724"/>
            <a:chOff x="2838347" y="2090379"/>
            <a:chExt cx="1118914" cy="772724"/>
          </a:xfrm>
        </p:grpSpPr>
        <p:sp>
          <p:nvSpPr>
            <p:cNvPr id="234" name="Freeform: Shape 233">
              <a:extLst>
                <a:ext uri="{FF2B5EF4-FFF2-40B4-BE49-F238E27FC236}">
                  <a16:creationId xmlns:a16="http://schemas.microsoft.com/office/drawing/2014/main" id="{583D20B8-6FCE-43DF-886A-3DD272341525}"/>
                </a:ext>
              </a:extLst>
            </p:cNvPr>
            <p:cNvSpPr/>
            <p:nvPr/>
          </p:nvSpPr>
          <p:spPr>
            <a:xfrm>
              <a:off x="3492060" y="2150357"/>
              <a:ext cx="341312" cy="205674"/>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rgbClr val="FC7300"/>
            </a:solidFill>
            <a:ln w="9525" cap="flat">
              <a:noFill/>
              <a:prstDash val="solid"/>
              <a:miter/>
            </a:ln>
          </p:spPr>
          <p:txBody>
            <a:bodyPr rtlCol="0" anchor="ctr"/>
            <a:lstStyle/>
            <a:p>
              <a:endParaRPr lang="en-GB"/>
            </a:p>
          </p:txBody>
        </p:sp>
        <p:grpSp>
          <p:nvGrpSpPr>
            <p:cNvPr id="235" name="Group 234">
              <a:extLst>
                <a:ext uri="{FF2B5EF4-FFF2-40B4-BE49-F238E27FC236}">
                  <a16:creationId xmlns:a16="http://schemas.microsoft.com/office/drawing/2014/main" id="{FBBB3482-7B13-437F-BAD3-5511AC79B97E}"/>
                </a:ext>
              </a:extLst>
            </p:cNvPr>
            <p:cNvGrpSpPr/>
            <p:nvPr/>
          </p:nvGrpSpPr>
          <p:grpSpPr>
            <a:xfrm>
              <a:off x="3368171" y="2323497"/>
              <a:ext cx="589090" cy="539606"/>
              <a:chOff x="-5418541" y="3949618"/>
              <a:chExt cx="2022441" cy="1852556"/>
            </a:xfrm>
          </p:grpSpPr>
          <p:pic>
            <p:nvPicPr>
              <p:cNvPr id="236" name="Picture 235" descr="Icon&#10;&#10;Description automatically generated">
                <a:extLst>
                  <a:ext uri="{FF2B5EF4-FFF2-40B4-BE49-F238E27FC236}">
                    <a16:creationId xmlns:a16="http://schemas.microsoft.com/office/drawing/2014/main" id="{3500108D-8E4B-4AC7-8818-56006376A133}"/>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237" name="Graphic 236" descr="Crown with solid fill">
                <a:extLst>
                  <a:ext uri="{FF2B5EF4-FFF2-40B4-BE49-F238E27FC236}">
                    <a16:creationId xmlns:a16="http://schemas.microsoft.com/office/drawing/2014/main" id="{DFB9BB50-DABD-45FB-BA62-7BB27F441094}"/>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746215" y="4302035"/>
                <a:ext cx="687670" cy="687670"/>
              </a:xfrm>
              <a:prstGeom prst="rect">
                <a:avLst/>
              </a:prstGeom>
            </p:spPr>
          </p:pic>
          <p:sp>
            <p:nvSpPr>
              <p:cNvPr id="238" name="Graphic 96" descr="Dove with solid fill">
                <a:extLst>
                  <a:ext uri="{FF2B5EF4-FFF2-40B4-BE49-F238E27FC236}">
                    <a16:creationId xmlns:a16="http://schemas.microsoft.com/office/drawing/2014/main" id="{C4AB186D-6C3C-4A79-8344-B34CE3B245F0}"/>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239" name="Group 238">
                <a:extLst>
                  <a:ext uri="{FF2B5EF4-FFF2-40B4-BE49-F238E27FC236}">
                    <a16:creationId xmlns:a16="http://schemas.microsoft.com/office/drawing/2014/main" id="{5D3C4E95-7938-4712-896C-C19CFFBF9F23}"/>
                  </a:ext>
                </a:extLst>
              </p:cNvPr>
              <p:cNvGrpSpPr/>
              <p:nvPr/>
            </p:nvGrpSpPr>
            <p:grpSpPr>
              <a:xfrm>
                <a:off x="-5115546" y="5108639"/>
                <a:ext cx="413278" cy="533790"/>
                <a:chOff x="2925169" y="7231616"/>
                <a:chExt cx="497122" cy="534157"/>
              </a:xfrm>
              <a:solidFill>
                <a:schemeClr val="bg1"/>
              </a:solidFill>
            </p:grpSpPr>
            <p:sp>
              <p:nvSpPr>
                <p:cNvPr id="240" name="Rectangle 239">
                  <a:extLst>
                    <a:ext uri="{FF2B5EF4-FFF2-40B4-BE49-F238E27FC236}">
                      <a16:creationId xmlns:a16="http://schemas.microsoft.com/office/drawing/2014/main" id="{85590060-72BF-41E2-ACBB-1EC17C082A47}"/>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Rectangle 240">
                  <a:extLst>
                    <a:ext uri="{FF2B5EF4-FFF2-40B4-BE49-F238E27FC236}">
                      <a16:creationId xmlns:a16="http://schemas.microsoft.com/office/drawing/2014/main" id="{75A77ED2-045F-45BB-A7B9-5E926C142CE7}"/>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42" name="Graphic 241" descr="Earth globe: Africa and Europe with solid fill">
              <a:extLst>
                <a:ext uri="{FF2B5EF4-FFF2-40B4-BE49-F238E27FC236}">
                  <a16:creationId xmlns:a16="http://schemas.microsoft.com/office/drawing/2014/main" id="{1C924CBC-C6CE-4CF7-B834-715169285F7A}"/>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2838347" y="2090379"/>
              <a:ext cx="771047" cy="771048"/>
            </a:xfrm>
            <a:prstGeom prst="rect">
              <a:avLst/>
            </a:prstGeom>
          </p:spPr>
        </p:pic>
      </p:grpSp>
      <p:grpSp>
        <p:nvGrpSpPr>
          <p:cNvPr id="244" name="Group 243">
            <a:extLst>
              <a:ext uri="{FF2B5EF4-FFF2-40B4-BE49-F238E27FC236}">
                <a16:creationId xmlns:a16="http://schemas.microsoft.com/office/drawing/2014/main" id="{3E7B1199-6AB2-4F3A-AE4E-F678491C95B7}"/>
              </a:ext>
            </a:extLst>
          </p:cNvPr>
          <p:cNvGrpSpPr/>
          <p:nvPr/>
        </p:nvGrpSpPr>
        <p:grpSpPr>
          <a:xfrm>
            <a:off x="754" y="6643961"/>
            <a:ext cx="619221" cy="427635"/>
            <a:chOff x="2838347" y="2090379"/>
            <a:chExt cx="1118914" cy="772724"/>
          </a:xfrm>
        </p:grpSpPr>
        <p:sp>
          <p:nvSpPr>
            <p:cNvPr id="245" name="Freeform: Shape 244">
              <a:extLst>
                <a:ext uri="{FF2B5EF4-FFF2-40B4-BE49-F238E27FC236}">
                  <a16:creationId xmlns:a16="http://schemas.microsoft.com/office/drawing/2014/main" id="{24E2701B-2776-41D0-90BF-D642E29E4C19}"/>
                </a:ext>
              </a:extLst>
            </p:cNvPr>
            <p:cNvSpPr/>
            <p:nvPr/>
          </p:nvSpPr>
          <p:spPr>
            <a:xfrm>
              <a:off x="3492060" y="2150357"/>
              <a:ext cx="341312" cy="205674"/>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rgbClr val="FC7300"/>
            </a:solidFill>
            <a:ln w="9525" cap="flat">
              <a:noFill/>
              <a:prstDash val="solid"/>
              <a:miter/>
            </a:ln>
          </p:spPr>
          <p:txBody>
            <a:bodyPr rtlCol="0" anchor="ctr"/>
            <a:lstStyle/>
            <a:p>
              <a:endParaRPr lang="en-GB"/>
            </a:p>
          </p:txBody>
        </p:sp>
        <p:grpSp>
          <p:nvGrpSpPr>
            <p:cNvPr id="246" name="Group 245">
              <a:extLst>
                <a:ext uri="{FF2B5EF4-FFF2-40B4-BE49-F238E27FC236}">
                  <a16:creationId xmlns:a16="http://schemas.microsoft.com/office/drawing/2014/main" id="{422613EC-4E9C-4A0D-8CD5-A8C5A2339F84}"/>
                </a:ext>
              </a:extLst>
            </p:cNvPr>
            <p:cNvGrpSpPr/>
            <p:nvPr/>
          </p:nvGrpSpPr>
          <p:grpSpPr>
            <a:xfrm>
              <a:off x="3368171" y="2323497"/>
              <a:ext cx="589090" cy="539606"/>
              <a:chOff x="-5418541" y="3949618"/>
              <a:chExt cx="2022441" cy="1852556"/>
            </a:xfrm>
          </p:grpSpPr>
          <p:pic>
            <p:nvPicPr>
              <p:cNvPr id="248" name="Picture 247" descr="Icon&#10;&#10;Description automatically generated">
                <a:extLst>
                  <a:ext uri="{FF2B5EF4-FFF2-40B4-BE49-F238E27FC236}">
                    <a16:creationId xmlns:a16="http://schemas.microsoft.com/office/drawing/2014/main" id="{3F66A47E-B8B6-4A8D-825C-3520D25F82E5}"/>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249" name="Graphic 248" descr="Crown with solid fill">
                <a:extLst>
                  <a:ext uri="{FF2B5EF4-FFF2-40B4-BE49-F238E27FC236}">
                    <a16:creationId xmlns:a16="http://schemas.microsoft.com/office/drawing/2014/main" id="{4E5C158C-2308-4B38-8473-73B989F732AD}"/>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746215" y="4302035"/>
                <a:ext cx="687670" cy="687670"/>
              </a:xfrm>
              <a:prstGeom prst="rect">
                <a:avLst/>
              </a:prstGeom>
            </p:spPr>
          </p:pic>
          <p:sp>
            <p:nvSpPr>
              <p:cNvPr id="250" name="Graphic 96" descr="Dove with solid fill">
                <a:extLst>
                  <a:ext uri="{FF2B5EF4-FFF2-40B4-BE49-F238E27FC236}">
                    <a16:creationId xmlns:a16="http://schemas.microsoft.com/office/drawing/2014/main" id="{C9F6BDB7-53D1-4949-9E2D-E9C2941C6B85}"/>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251" name="Group 250">
                <a:extLst>
                  <a:ext uri="{FF2B5EF4-FFF2-40B4-BE49-F238E27FC236}">
                    <a16:creationId xmlns:a16="http://schemas.microsoft.com/office/drawing/2014/main" id="{7F251C47-B92F-4CAD-B617-82C674ED64EB}"/>
                  </a:ext>
                </a:extLst>
              </p:cNvPr>
              <p:cNvGrpSpPr/>
              <p:nvPr/>
            </p:nvGrpSpPr>
            <p:grpSpPr>
              <a:xfrm>
                <a:off x="-5115546" y="5108639"/>
                <a:ext cx="413278" cy="533790"/>
                <a:chOff x="2925169" y="7231616"/>
                <a:chExt cx="497122" cy="534157"/>
              </a:xfrm>
              <a:solidFill>
                <a:schemeClr val="bg1"/>
              </a:solidFill>
            </p:grpSpPr>
            <p:sp>
              <p:nvSpPr>
                <p:cNvPr id="252" name="Rectangle 251">
                  <a:extLst>
                    <a:ext uri="{FF2B5EF4-FFF2-40B4-BE49-F238E27FC236}">
                      <a16:creationId xmlns:a16="http://schemas.microsoft.com/office/drawing/2014/main" id="{55D015AF-D826-4A26-B5A3-797B497BFE8E}"/>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3" name="Rectangle 252">
                  <a:extLst>
                    <a:ext uri="{FF2B5EF4-FFF2-40B4-BE49-F238E27FC236}">
                      <a16:creationId xmlns:a16="http://schemas.microsoft.com/office/drawing/2014/main" id="{218D1AF5-1A0D-4B74-9988-037E00EF1E8B}"/>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247" name="Graphic 246" descr="Earth globe: Africa and Europe with solid fill">
              <a:extLst>
                <a:ext uri="{FF2B5EF4-FFF2-40B4-BE49-F238E27FC236}">
                  <a16:creationId xmlns:a16="http://schemas.microsoft.com/office/drawing/2014/main" id="{92BB156F-FF2B-4357-B6F7-1D980E80A1B7}"/>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2838347" y="2090379"/>
              <a:ext cx="771047" cy="771048"/>
            </a:xfrm>
            <a:prstGeom prst="rect">
              <a:avLst/>
            </a:prstGeom>
          </p:spPr>
        </p:pic>
      </p:grpSp>
      <p:grpSp>
        <p:nvGrpSpPr>
          <p:cNvPr id="277" name="Group 276">
            <a:extLst>
              <a:ext uri="{FF2B5EF4-FFF2-40B4-BE49-F238E27FC236}">
                <a16:creationId xmlns:a16="http://schemas.microsoft.com/office/drawing/2014/main" id="{BE6DB4C7-5A34-47F4-8E7B-0869DA5161BB}"/>
              </a:ext>
            </a:extLst>
          </p:cNvPr>
          <p:cNvGrpSpPr/>
          <p:nvPr/>
        </p:nvGrpSpPr>
        <p:grpSpPr>
          <a:xfrm>
            <a:off x="72249" y="8560669"/>
            <a:ext cx="458710" cy="447147"/>
            <a:chOff x="7425058" y="5347229"/>
            <a:chExt cx="1757688" cy="1713382"/>
          </a:xfrm>
        </p:grpSpPr>
        <p:sp>
          <p:nvSpPr>
            <p:cNvPr id="276" name="Freeform: Shape 275">
              <a:extLst>
                <a:ext uri="{FF2B5EF4-FFF2-40B4-BE49-F238E27FC236}">
                  <a16:creationId xmlns:a16="http://schemas.microsoft.com/office/drawing/2014/main" id="{D18F69DF-DAEB-4A04-A1B4-A15ED79B24D8}"/>
                </a:ext>
              </a:extLst>
            </p:cNvPr>
            <p:cNvSpPr/>
            <p:nvPr/>
          </p:nvSpPr>
          <p:spPr>
            <a:xfrm>
              <a:off x="7484380" y="5851265"/>
              <a:ext cx="1632452" cy="978514"/>
            </a:xfrm>
            <a:custGeom>
              <a:avLst/>
              <a:gdLst>
                <a:gd name="connsiteX0" fmla="*/ 885435 w 1632452"/>
                <a:gd name="connsiteY0" fmla="*/ 567512 h 978514"/>
                <a:gd name="connsiteX1" fmla="*/ 885435 w 1632452"/>
                <a:gd name="connsiteY1" fmla="*/ 978514 h 978514"/>
                <a:gd name="connsiteX2" fmla="*/ 751411 w 1632452"/>
                <a:gd name="connsiteY2" fmla="*/ 978514 h 978514"/>
                <a:gd name="connsiteX3" fmla="*/ 751411 w 1632452"/>
                <a:gd name="connsiteY3" fmla="*/ 567955 h 978514"/>
                <a:gd name="connsiteX4" fmla="*/ 816226 w 1632452"/>
                <a:gd name="connsiteY4" fmla="*/ 574489 h 978514"/>
                <a:gd name="connsiteX5" fmla="*/ 1270786 w 1632452"/>
                <a:gd name="connsiteY5" fmla="*/ 0 h 978514"/>
                <a:gd name="connsiteX6" fmla="*/ 1500626 w 1632452"/>
                <a:gd name="connsiteY6" fmla="*/ 0 h 978514"/>
                <a:gd name="connsiteX7" fmla="*/ 1566539 w 1632452"/>
                <a:gd name="connsiteY7" fmla="*/ 65913 h 978514"/>
                <a:gd name="connsiteX8" fmla="*/ 1500626 w 1632452"/>
                <a:gd name="connsiteY8" fmla="*/ 131827 h 978514"/>
                <a:gd name="connsiteX9" fmla="*/ 1472063 w 1632452"/>
                <a:gd name="connsiteY9" fmla="*/ 131827 h 978514"/>
                <a:gd name="connsiteX10" fmla="*/ 1632452 w 1632452"/>
                <a:gd name="connsiteY10" fmla="*/ 768988 h 978514"/>
                <a:gd name="connsiteX11" fmla="*/ 1542371 w 1632452"/>
                <a:gd name="connsiteY11" fmla="*/ 768988 h 978514"/>
                <a:gd name="connsiteX12" fmla="*/ 1419333 w 1632452"/>
                <a:gd name="connsiteY12" fmla="*/ 268047 h 978514"/>
                <a:gd name="connsiteX13" fmla="*/ 1322660 w 1632452"/>
                <a:gd name="connsiteY13" fmla="*/ 768988 h 978514"/>
                <a:gd name="connsiteX14" fmla="*/ 1232578 w 1632452"/>
                <a:gd name="connsiteY14" fmla="*/ 768988 h 978514"/>
                <a:gd name="connsiteX15" fmla="*/ 1355617 w 1632452"/>
                <a:gd name="connsiteY15" fmla="*/ 131827 h 978514"/>
                <a:gd name="connsiteX16" fmla="*/ 1281569 w 1632452"/>
                <a:gd name="connsiteY16" fmla="*/ 131827 h 978514"/>
                <a:gd name="connsiteX17" fmla="*/ 1284112 w 1632452"/>
                <a:gd name="connsiteY17" fmla="*/ 106603 h 978514"/>
                <a:gd name="connsiteX18" fmla="*/ 1274606 w 1632452"/>
                <a:gd name="connsiteY18" fmla="*/ 12308 h 978514"/>
                <a:gd name="connsiteX19" fmla="*/ 138418 w 1632452"/>
                <a:gd name="connsiteY19" fmla="*/ 0 h 978514"/>
                <a:gd name="connsiteX20" fmla="*/ 361667 w 1632452"/>
                <a:gd name="connsiteY20" fmla="*/ 0 h 978514"/>
                <a:gd name="connsiteX21" fmla="*/ 357846 w 1632452"/>
                <a:gd name="connsiteY21" fmla="*/ 12308 h 978514"/>
                <a:gd name="connsiteX22" fmla="*/ 348340 w 1632452"/>
                <a:gd name="connsiteY22" fmla="*/ 106603 h 978514"/>
                <a:gd name="connsiteX23" fmla="*/ 350883 w 1632452"/>
                <a:gd name="connsiteY23" fmla="*/ 131827 h 978514"/>
                <a:gd name="connsiteX24" fmla="*/ 241682 w 1632452"/>
                <a:gd name="connsiteY24" fmla="*/ 131827 h 978514"/>
                <a:gd name="connsiteX25" fmla="*/ 402071 w 1632452"/>
                <a:gd name="connsiteY25" fmla="*/ 768988 h 978514"/>
                <a:gd name="connsiteX26" fmla="*/ 311990 w 1632452"/>
                <a:gd name="connsiteY26" fmla="*/ 768988 h 978514"/>
                <a:gd name="connsiteX27" fmla="*/ 186754 w 1632452"/>
                <a:gd name="connsiteY27" fmla="*/ 268047 h 978514"/>
                <a:gd name="connsiteX28" fmla="*/ 90081 w 1632452"/>
                <a:gd name="connsiteY28" fmla="*/ 768988 h 978514"/>
                <a:gd name="connsiteX29" fmla="*/ 0 w 1632452"/>
                <a:gd name="connsiteY29" fmla="*/ 768988 h 978514"/>
                <a:gd name="connsiteX30" fmla="*/ 125235 w 1632452"/>
                <a:gd name="connsiteY30" fmla="*/ 129629 h 978514"/>
                <a:gd name="connsiteX31" fmla="*/ 72505 w 1632452"/>
                <a:gd name="connsiteY31" fmla="*/ 65913 h 978514"/>
                <a:gd name="connsiteX32" fmla="*/ 138418 w 1632452"/>
                <a:gd name="connsiteY32" fmla="*/ 0 h 97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32452" h="978514">
                  <a:moveTo>
                    <a:pt x="885435" y="567512"/>
                  </a:moveTo>
                  <a:lnTo>
                    <a:pt x="885435" y="978514"/>
                  </a:lnTo>
                  <a:lnTo>
                    <a:pt x="751411" y="978514"/>
                  </a:lnTo>
                  <a:lnTo>
                    <a:pt x="751411" y="567955"/>
                  </a:lnTo>
                  <a:lnTo>
                    <a:pt x="816226" y="574489"/>
                  </a:lnTo>
                  <a:close/>
                  <a:moveTo>
                    <a:pt x="1270786" y="0"/>
                  </a:moveTo>
                  <a:lnTo>
                    <a:pt x="1500626" y="0"/>
                  </a:lnTo>
                  <a:cubicBezTo>
                    <a:pt x="1537977" y="0"/>
                    <a:pt x="1566539" y="28562"/>
                    <a:pt x="1566539" y="65913"/>
                  </a:cubicBezTo>
                  <a:cubicBezTo>
                    <a:pt x="1566539" y="103264"/>
                    <a:pt x="1537977" y="131827"/>
                    <a:pt x="1500626" y="131827"/>
                  </a:cubicBezTo>
                  <a:lnTo>
                    <a:pt x="1472063" y="131827"/>
                  </a:lnTo>
                  <a:lnTo>
                    <a:pt x="1632452" y="768988"/>
                  </a:lnTo>
                  <a:lnTo>
                    <a:pt x="1542371" y="768988"/>
                  </a:lnTo>
                  <a:lnTo>
                    <a:pt x="1419333" y="268047"/>
                  </a:lnTo>
                  <a:lnTo>
                    <a:pt x="1322660" y="768988"/>
                  </a:lnTo>
                  <a:lnTo>
                    <a:pt x="1232578" y="768988"/>
                  </a:lnTo>
                  <a:lnTo>
                    <a:pt x="1355617" y="131827"/>
                  </a:lnTo>
                  <a:lnTo>
                    <a:pt x="1281569" y="131827"/>
                  </a:lnTo>
                  <a:lnTo>
                    <a:pt x="1284112" y="106603"/>
                  </a:lnTo>
                  <a:cubicBezTo>
                    <a:pt x="1284112" y="74303"/>
                    <a:pt x="1280839" y="42766"/>
                    <a:pt x="1274606" y="12308"/>
                  </a:cubicBezTo>
                  <a:close/>
                  <a:moveTo>
                    <a:pt x="138418" y="0"/>
                  </a:moveTo>
                  <a:lnTo>
                    <a:pt x="361667" y="0"/>
                  </a:lnTo>
                  <a:lnTo>
                    <a:pt x="357846" y="12308"/>
                  </a:lnTo>
                  <a:cubicBezTo>
                    <a:pt x="351613" y="42766"/>
                    <a:pt x="348340" y="74303"/>
                    <a:pt x="348340" y="106603"/>
                  </a:cubicBezTo>
                  <a:lnTo>
                    <a:pt x="350883" y="131827"/>
                  </a:lnTo>
                  <a:lnTo>
                    <a:pt x="241682" y="131827"/>
                  </a:lnTo>
                  <a:lnTo>
                    <a:pt x="402071" y="768988"/>
                  </a:lnTo>
                  <a:lnTo>
                    <a:pt x="311990" y="768988"/>
                  </a:lnTo>
                  <a:lnTo>
                    <a:pt x="186754" y="268047"/>
                  </a:lnTo>
                  <a:lnTo>
                    <a:pt x="90081" y="768988"/>
                  </a:lnTo>
                  <a:lnTo>
                    <a:pt x="0" y="768988"/>
                  </a:lnTo>
                  <a:lnTo>
                    <a:pt x="125235" y="129629"/>
                  </a:lnTo>
                  <a:cubicBezTo>
                    <a:pt x="94476" y="125235"/>
                    <a:pt x="72505" y="96673"/>
                    <a:pt x="72505" y="65913"/>
                  </a:cubicBezTo>
                  <a:cubicBezTo>
                    <a:pt x="72505" y="28562"/>
                    <a:pt x="101067" y="0"/>
                    <a:pt x="138418" y="0"/>
                  </a:cubicBezTo>
                  <a:close/>
                </a:path>
              </a:pathLst>
            </a:custGeom>
            <a:solidFill>
              <a:srgbClr val="FC7300"/>
            </a:solidFill>
            <a:ln w="21927" cap="flat">
              <a:noFill/>
              <a:prstDash val="solid"/>
              <a:miter/>
            </a:ln>
          </p:spPr>
          <p:txBody>
            <a:bodyPr rtlCol="0" anchor="ctr"/>
            <a:lstStyle/>
            <a:p>
              <a:endParaRPr lang="en-GB"/>
            </a:p>
          </p:txBody>
        </p:sp>
        <p:sp>
          <p:nvSpPr>
            <p:cNvPr id="258" name="Freeform: Shape 257">
              <a:extLst>
                <a:ext uri="{FF2B5EF4-FFF2-40B4-BE49-F238E27FC236}">
                  <a16:creationId xmlns:a16="http://schemas.microsoft.com/office/drawing/2014/main" id="{F39041A5-1892-4101-86AD-A2F2DCC2BA4A}"/>
                </a:ext>
              </a:extLst>
            </p:cNvPr>
            <p:cNvSpPr/>
            <p:nvPr/>
          </p:nvSpPr>
          <p:spPr>
            <a:xfrm>
              <a:off x="7425058" y="6686167"/>
              <a:ext cx="527306" cy="131826"/>
            </a:xfrm>
            <a:custGeom>
              <a:avLst/>
              <a:gdLst>
                <a:gd name="connsiteX0" fmla="*/ 527306 w 527306"/>
                <a:gd name="connsiteY0" fmla="*/ 0 h 131826"/>
                <a:gd name="connsiteX1" fmla="*/ 0 w 527306"/>
                <a:gd name="connsiteY1" fmla="*/ 0 h 131826"/>
                <a:gd name="connsiteX2" fmla="*/ 263653 w 527306"/>
                <a:gd name="connsiteY2" fmla="*/ 131827 h 131826"/>
                <a:gd name="connsiteX3" fmla="*/ 527306 w 527306"/>
                <a:gd name="connsiteY3" fmla="*/ 0 h 131826"/>
              </a:gdLst>
              <a:ahLst/>
              <a:cxnLst>
                <a:cxn ang="0">
                  <a:pos x="connsiteX0" y="connsiteY0"/>
                </a:cxn>
                <a:cxn ang="0">
                  <a:pos x="connsiteX1" y="connsiteY1"/>
                </a:cxn>
                <a:cxn ang="0">
                  <a:pos x="connsiteX2" y="connsiteY2"/>
                </a:cxn>
                <a:cxn ang="0">
                  <a:pos x="connsiteX3" y="connsiteY3"/>
                </a:cxn>
              </a:cxnLst>
              <a:rect l="l" t="t" r="r" b="b"/>
              <a:pathLst>
                <a:path w="527306" h="131826">
                  <a:moveTo>
                    <a:pt x="527306" y="0"/>
                  </a:moveTo>
                  <a:lnTo>
                    <a:pt x="0" y="0"/>
                  </a:lnTo>
                  <a:cubicBezTo>
                    <a:pt x="0" y="72505"/>
                    <a:pt x="118644" y="131827"/>
                    <a:pt x="263653" y="131827"/>
                  </a:cubicBezTo>
                  <a:cubicBezTo>
                    <a:pt x="408662" y="131827"/>
                    <a:pt x="527306" y="72505"/>
                    <a:pt x="527306" y="0"/>
                  </a:cubicBezTo>
                  <a:close/>
                </a:path>
              </a:pathLst>
            </a:custGeom>
            <a:solidFill>
              <a:srgbClr val="FC7300"/>
            </a:solidFill>
            <a:ln w="21927" cap="flat">
              <a:noFill/>
              <a:prstDash val="solid"/>
              <a:miter/>
            </a:ln>
          </p:spPr>
          <p:txBody>
            <a:bodyPr rtlCol="0" anchor="ctr"/>
            <a:lstStyle/>
            <a:p>
              <a:endParaRPr lang="en-GB"/>
            </a:p>
          </p:txBody>
        </p:sp>
        <p:sp>
          <p:nvSpPr>
            <p:cNvPr id="259" name="Freeform: Shape 258">
              <a:extLst>
                <a:ext uri="{FF2B5EF4-FFF2-40B4-BE49-F238E27FC236}">
                  <a16:creationId xmlns:a16="http://schemas.microsoft.com/office/drawing/2014/main" id="{999DF8D0-4BAC-4266-97F4-F8EE715443B6}"/>
                </a:ext>
              </a:extLst>
            </p:cNvPr>
            <p:cNvSpPr/>
            <p:nvPr/>
          </p:nvSpPr>
          <p:spPr>
            <a:xfrm>
              <a:off x="8655440" y="6686167"/>
              <a:ext cx="527306" cy="131826"/>
            </a:xfrm>
            <a:custGeom>
              <a:avLst/>
              <a:gdLst>
                <a:gd name="connsiteX0" fmla="*/ 0 w 527306"/>
                <a:gd name="connsiteY0" fmla="*/ 0 h 131826"/>
                <a:gd name="connsiteX1" fmla="*/ 263653 w 527306"/>
                <a:gd name="connsiteY1" fmla="*/ 131827 h 131826"/>
                <a:gd name="connsiteX2" fmla="*/ 527306 w 527306"/>
                <a:gd name="connsiteY2" fmla="*/ 0 h 131826"/>
                <a:gd name="connsiteX3" fmla="*/ 0 w 527306"/>
                <a:gd name="connsiteY3" fmla="*/ 0 h 131826"/>
              </a:gdLst>
              <a:ahLst/>
              <a:cxnLst>
                <a:cxn ang="0">
                  <a:pos x="connsiteX0" y="connsiteY0"/>
                </a:cxn>
                <a:cxn ang="0">
                  <a:pos x="connsiteX1" y="connsiteY1"/>
                </a:cxn>
                <a:cxn ang="0">
                  <a:pos x="connsiteX2" y="connsiteY2"/>
                </a:cxn>
                <a:cxn ang="0">
                  <a:pos x="connsiteX3" y="connsiteY3"/>
                </a:cxn>
              </a:cxnLst>
              <a:rect l="l" t="t" r="r" b="b"/>
              <a:pathLst>
                <a:path w="527306" h="131826">
                  <a:moveTo>
                    <a:pt x="0" y="0"/>
                  </a:moveTo>
                  <a:cubicBezTo>
                    <a:pt x="0" y="72505"/>
                    <a:pt x="118644" y="131827"/>
                    <a:pt x="263653" y="131827"/>
                  </a:cubicBezTo>
                  <a:cubicBezTo>
                    <a:pt x="408662" y="131827"/>
                    <a:pt x="527306" y="72505"/>
                    <a:pt x="527306" y="0"/>
                  </a:cubicBezTo>
                  <a:lnTo>
                    <a:pt x="0" y="0"/>
                  </a:lnTo>
                  <a:close/>
                </a:path>
              </a:pathLst>
            </a:custGeom>
            <a:solidFill>
              <a:srgbClr val="FC7300"/>
            </a:solidFill>
            <a:ln w="21927" cap="flat">
              <a:noFill/>
              <a:prstDash val="solid"/>
              <a:miter/>
            </a:ln>
          </p:spPr>
          <p:txBody>
            <a:bodyPr rtlCol="0" anchor="ctr"/>
            <a:lstStyle/>
            <a:p>
              <a:endParaRPr lang="en-GB"/>
            </a:p>
          </p:txBody>
        </p:sp>
        <p:pic>
          <p:nvPicPr>
            <p:cNvPr id="263" name="Graphic 262" descr="Earth globe: Africa and Europe with solid fill">
              <a:extLst>
                <a:ext uri="{FF2B5EF4-FFF2-40B4-BE49-F238E27FC236}">
                  <a16:creationId xmlns:a16="http://schemas.microsoft.com/office/drawing/2014/main" id="{DAE4914D-5FEC-4F5D-A897-E2F77DC9A60B}"/>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7699001" y="5347229"/>
              <a:ext cx="1216398" cy="1216399"/>
            </a:xfrm>
            <a:prstGeom prst="rect">
              <a:avLst/>
            </a:prstGeom>
          </p:spPr>
        </p:pic>
        <p:sp>
          <p:nvSpPr>
            <p:cNvPr id="274" name="Freeform: Shape 273">
              <a:extLst>
                <a:ext uri="{FF2B5EF4-FFF2-40B4-BE49-F238E27FC236}">
                  <a16:creationId xmlns:a16="http://schemas.microsoft.com/office/drawing/2014/main" id="{0902366E-8B8A-4A0D-ADD6-30545034AA29}"/>
                </a:ext>
              </a:extLst>
            </p:cNvPr>
            <p:cNvSpPr/>
            <p:nvPr/>
          </p:nvSpPr>
          <p:spPr>
            <a:xfrm>
              <a:off x="7779894" y="6598946"/>
              <a:ext cx="1054612" cy="461665"/>
            </a:xfrm>
            <a:custGeom>
              <a:avLst/>
              <a:gdLst>
                <a:gd name="connsiteX0" fmla="*/ 459195 w 1054612"/>
                <a:gd name="connsiteY0" fmla="*/ 0 h 461665"/>
                <a:gd name="connsiteX1" fmla="*/ 593219 w 1054612"/>
                <a:gd name="connsiteY1" fmla="*/ 0 h 461665"/>
                <a:gd name="connsiteX2" fmla="*/ 593219 w 1054612"/>
                <a:gd name="connsiteY2" fmla="*/ 241954 h 461665"/>
                <a:gd name="connsiteX3" fmla="*/ 747017 w 1054612"/>
                <a:gd name="connsiteY3" fmla="*/ 241954 h 461665"/>
                <a:gd name="connsiteX4" fmla="*/ 790959 w 1054612"/>
                <a:gd name="connsiteY4" fmla="*/ 285896 h 461665"/>
                <a:gd name="connsiteX5" fmla="*/ 790959 w 1054612"/>
                <a:gd name="connsiteY5" fmla="*/ 329838 h 461665"/>
                <a:gd name="connsiteX6" fmla="*/ 1054612 w 1054612"/>
                <a:gd name="connsiteY6" fmla="*/ 329838 h 461665"/>
                <a:gd name="connsiteX7" fmla="*/ 1054612 w 1054612"/>
                <a:gd name="connsiteY7" fmla="*/ 461665 h 461665"/>
                <a:gd name="connsiteX8" fmla="*/ 0 w 1054612"/>
                <a:gd name="connsiteY8" fmla="*/ 461665 h 461665"/>
                <a:gd name="connsiteX9" fmla="*/ 0 w 1054612"/>
                <a:gd name="connsiteY9" fmla="*/ 329838 h 461665"/>
                <a:gd name="connsiteX10" fmla="*/ 261456 w 1054612"/>
                <a:gd name="connsiteY10" fmla="*/ 329838 h 461665"/>
                <a:gd name="connsiteX11" fmla="*/ 261456 w 1054612"/>
                <a:gd name="connsiteY11" fmla="*/ 285896 h 461665"/>
                <a:gd name="connsiteX12" fmla="*/ 305398 w 1054612"/>
                <a:gd name="connsiteY12" fmla="*/ 241954 h 461665"/>
                <a:gd name="connsiteX13" fmla="*/ 459195 w 1054612"/>
                <a:gd name="connsiteY13" fmla="*/ 241954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4612" h="461665">
                  <a:moveTo>
                    <a:pt x="459195" y="0"/>
                  </a:moveTo>
                  <a:lnTo>
                    <a:pt x="593219" y="0"/>
                  </a:lnTo>
                  <a:lnTo>
                    <a:pt x="593219" y="241954"/>
                  </a:lnTo>
                  <a:lnTo>
                    <a:pt x="747017" y="241954"/>
                  </a:lnTo>
                  <a:cubicBezTo>
                    <a:pt x="771185" y="241954"/>
                    <a:pt x="790959" y="261728"/>
                    <a:pt x="790959" y="285896"/>
                  </a:cubicBezTo>
                  <a:lnTo>
                    <a:pt x="790959" y="329838"/>
                  </a:lnTo>
                  <a:lnTo>
                    <a:pt x="1054612" y="329838"/>
                  </a:lnTo>
                  <a:lnTo>
                    <a:pt x="1054612" y="461665"/>
                  </a:lnTo>
                  <a:lnTo>
                    <a:pt x="0" y="461665"/>
                  </a:lnTo>
                  <a:lnTo>
                    <a:pt x="0" y="329838"/>
                  </a:lnTo>
                  <a:lnTo>
                    <a:pt x="261456" y="329838"/>
                  </a:lnTo>
                  <a:lnTo>
                    <a:pt x="261456" y="285896"/>
                  </a:lnTo>
                  <a:cubicBezTo>
                    <a:pt x="261456" y="261728"/>
                    <a:pt x="281230" y="241954"/>
                    <a:pt x="305398" y="241954"/>
                  </a:cubicBezTo>
                  <a:lnTo>
                    <a:pt x="459195" y="241954"/>
                  </a:lnTo>
                  <a:close/>
                </a:path>
              </a:pathLst>
            </a:custGeom>
            <a:solidFill>
              <a:srgbClr val="FC7300"/>
            </a:solidFill>
            <a:ln w="21927" cap="flat">
              <a:noFill/>
              <a:prstDash val="solid"/>
              <a:miter/>
            </a:ln>
          </p:spPr>
          <p:txBody>
            <a:bodyPr rtlCol="0" anchor="ctr"/>
            <a:lstStyle/>
            <a:p>
              <a:endParaRPr lang="en-GB"/>
            </a:p>
          </p:txBody>
        </p:sp>
      </p:grpSp>
      <p:pic>
        <p:nvPicPr>
          <p:cNvPr id="278" name="Graphic 277" descr="Man with solid fill">
            <a:extLst>
              <a:ext uri="{FF2B5EF4-FFF2-40B4-BE49-F238E27FC236}">
                <a16:creationId xmlns:a16="http://schemas.microsoft.com/office/drawing/2014/main" id="{DCCE16AB-73B5-4F63-9F85-01F5D9617AAD}"/>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5245443" y="5450343"/>
            <a:ext cx="914400" cy="914400"/>
          </a:xfrm>
          <a:prstGeom prst="rect">
            <a:avLst/>
          </a:prstGeom>
        </p:spPr>
      </p:pic>
      <p:pic>
        <p:nvPicPr>
          <p:cNvPr id="279" name="Picture 278" descr="Icon&#10;&#10;Description automatically generated">
            <a:extLst>
              <a:ext uri="{FF2B5EF4-FFF2-40B4-BE49-F238E27FC236}">
                <a16:creationId xmlns:a16="http://schemas.microsoft.com/office/drawing/2014/main" id="{6D85F480-D954-4EC8-B2FA-D55368AFA23E}"/>
              </a:ext>
            </a:extLst>
          </p:cNvPr>
          <p:cNvPicPr>
            <a:picLocks noChangeAspect="1"/>
          </p:cNvPicPr>
          <p:nvPr/>
        </p:nvPicPr>
        <p:blipFill>
          <a:blip r:embed="rId33">
            <a:duotone>
              <a:prstClr val="black"/>
              <a:srgbClr val="FC7300">
                <a:tint val="45000"/>
                <a:satMod val="400000"/>
              </a:srgbClr>
            </a:duotone>
            <a:extLst>
              <a:ext uri="{BEBA8EAE-BF5A-486C-A8C5-ECC9F3942E4B}">
                <a14:imgProps xmlns:a14="http://schemas.microsoft.com/office/drawing/2010/main">
                  <a14:imgLayer r:embed="rId34">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6244621" y="5230233"/>
            <a:ext cx="246945" cy="246945"/>
          </a:xfrm>
          <a:prstGeom prst="rect">
            <a:avLst/>
          </a:prstGeom>
        </p:spPr>
      </p:pic>
      <p:pic>
        <p:nvPicPr>
          <p:cNvPr id="280" name="Graphic 279" descr="Close with solid fill">
            <a:extLst>
              <a:ext uri="{FF2B5EF4-FFF2-40B4-BE49-F238E27FC236}">
                <a16:creationId xmlns:a16="http://schemas.microsoft.com/office/drawing/2014/main" id="{DB3CDE8F-2FB9-46CB-82C8-9BCF9B0B5DC2}"/>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968368" y="5329993"/>
            <a:ext cx="216398" cy="216398"/>
          </a:xfrm>
          <a:prstGeom prst="rect">
            <a:avLst/>
          </a:prstGeom>
        </p:spPr>
      </p:pic>
      <p:pic>
        <p:nvPicPr>
          <p:cNvPr id="281" name="Graphic 280" descr="User Crown Male with solid fill">
            <a:extLst>
              <a:ext uri="{FF2B5EF4-FFF2-40B4-BE49-F238E27FC236}">
                <a16:creationId xmlns:a16="http://schemas.microsoft.com/office/drawing/2014/main" id="{FAE673A7-371B-4DBB-9C4B-B7D90F314473}"/>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4596081" y="5525696"/>
            <a:ext cx="542423" cy="542423"/>
          </a:xfrm>
          <a:prstGeom prst="rect">
            <a:avLst/>
          </a:prstGeom>
        </p:spPr>
      </p:pic>
      <p:pic>
        <p:nvPicPr>
          <p:cNvPr id="282" name="Graphic 281" descr="Man with solid fill">
            <a:extLst>
              <a:ext uri="{FF2B5EF4-FFF2-40B4-BE49-F238E27FC236}">
                <a16:creationId xmlns:a16="http://schemas.microsoft.com/office/drawing/2014/main" id="{2F2AF500-ACAD-4DF2-8DC1-F30CECAE784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057588" y="5543104"/>
            <a:ext cx="914400" cy="914400"/>
          </a:xfrm>
          <a:prstGeom prst="rect">
            <a:avLst/>
          </a:prstGeom>
        </p:spPr>
      </p:pic>
      <p:sp>
        <p:nvSpPr>
          <p:cNvPr id="206" name="TextBox 205">
            <a:extLst>
              <a:ext uri="{FF2B5EF4-FFF2-40B4-BE49-F238E27FC236}">
                <a16:creationId xmlns:a16="http://schemas.microsoft.com/office/drawing/2014/main" id="{11433FC5-162F-41E9-9261-17AABBE86E72}"/>
              </a:ext>
            </a:extLst>
          </p:cNvPr>
          <p:cNvSpPr txBox="1"/>
          <p:nvPr/>
        </p:nvSpPr>
        <p:spPr>
          <a:xfrm>
            <a:off x="4615950" y="5924366"/>
            <a:ext cx="2179066" cy="276999"/>
          </a:xfrm>
          <a:prstGeom prst="rect">
            <a:avLst/>
          </a:prstGeom>
          <a:noFill/>
        </p:spPr>
        <p:txBody>
          <a:bodyPr wrap="square">
            <a:spAutoFit/>
          </a:bodyPr>
          <a:lstStyle/>
          <a:p>
            <a:pPr algn="ctr"/>
            <a:r>
              <a:rPr lang="en-US" sz="1200" b="1" dirty="0">
                <a:solidFill>
                  <a:srgbClr val="FC7300"/>
                </a:solidFill>
              </a:rPr>
              <a:t>The unforgiving servant </a:t>
            </a:r>
            <a:endParaRPr lang="en-GB" sz="1200" b="1" dirty="0">
              <a:solidFill>
                <a:srgbClr val="FC7300"/>
              </a:solidFill>
            </a:endParaRPr>
          </a:p>
        </p:txBody>
      </p:sp>
      <p:grpSp>
        <p:nvGrpSpPr>
          <p:cNvPr id="284" name="Group 283">
            <a:extLst>
              <a:ext uri="{FF2B5EF4-FFF2-40B4-BE49-F238E27FC236}">
                <a16:creationId xmlns:a16="http://schemas.microsoft.com/office/drawing/2014/main" id="{B239F306-D505-4EDC-B4F9-92EACB4B2C16}"/>
              </a:ext>
            </a:extLst>
          </p:cNvPr>
          <p:cNvGrpSpPr/>
          <p:nvPr/>
        </p:nvGrpSpPr>
        <p:grpSpPr>
          <a:xfrm>
            <a:off x="190487" y="7106037"/>
            <a:ext cx="212300" cy="425623"/>
            <a:chOff x="-2374067" y="4487882"/>
            <a:chExt cx="413278" cy="828548"/>
          </a:xfrm>
        </p:grpSpPr>
        <p:grpSp>
          <p:nvGrpSpPr>
            <p:cNvPr id="285" name="Group 284">
              <a:extLst>
                <a:ext uri="{FF2B5EF4-FFF2-40B4-BE49-F238E27FC236}">
                  <a16:creationId xmlns:a16="http://schemas.microsoft.com/office/drawing/2014/main" id="{9078D6D5-F11F-4DE6-860A-E27766CBEBED}"/>
                </a:ext>
              </a:extLst>
            </p:cNvPr>
            <p:cNvGrpSpPr/>
            <p:nvPr/>
          </p:nvGrpSpPr>
          <p:grpSpPr>
            <a:xfrm>
              <a:off x="-2374067" y="4487882"/>
              <a:ext cx="413278" cy="533790"/>
              <a:chOff x="2925169" y="7231616"/>
              <a:chExt cx="497122" cy="534157"/>
            </a:xfrm>
            <a:solidFill>
              <a:srgbClr val="FC7300"/>
            </a:solidFill>
          </p:grpSpPr>
          <p:sp>
            <p:nvSpPr>
              <p:cNvPr id="287" name="Rectangle 286">
                <a:extLst>
                  <a:ext uri="{FF2B5EF4-FFF2-40B4-BE49-F238E27FC236}">
                    <a16:creationId xmlns:a16="http://schemas.microsoft.com/office/drawing/2014/main" id="{075BB21E-B35D-4DBE-8164-4DE45C8FAEA3}"/>
                  </a:ext>
                </a:extLst>
              </p:cNvPr>
              <p:cNvSpPr/>
              <p:nvPr/>
            </p:nvSpPr>
            <p:spPr>
              <a:xfrm>
                <a:off x="3116135" y="7231616"/>
                <a:ext cx="120584" cy="5341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288" name="Rectangle 287">
                <a:extLst>
                  <a:ext uri="{FF2B5EF4-FFF2-40B4-BE49-F238E27FC236}">
                    <a16:creationId xmlns:a16="http://schemas.microsoft.com/office/drawing/2014/main" id="{DB26B886-A322-4E5D-B0DC-E235706FC756}"/>
                  </a:ext>
                </a:extLst>
              </p:cNvPr>
              <p:cNvSpPr/>
              <p:nvPr/>
            </p:nvSpPr>
            <p:spPr>
              <a:xfrm rot="5400000">
                <a:off x="3114636" y="7193357"/>
                <a:ext cx="118187" cy="497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286" name="Rectangle 285">
              <a:extLst>
                <a:ext uri="{FF2B5EF4-FFF2-40B4-BE49-F238E27FC236}">
                  <a16:creationId xmlns:a16="http://schemas.microsoft.com/office/drawing/2014/main" id="{BAFC2844-4D70-4428-ABAE-A9506CFAAE19}"/>
                </a:ext>
              </a:extLst>
            </p:cNvPr>
            <p:cNvSpPr/>
            <p:nvPr/>
          </p:nvSpPr>
          <p:spPr>
            <a:xfrm>
              <a:off x="-2374067" y="4953000"/>
              <a:ext cx="413278" cy="363430"/>
            </a:xfrm>
            <a:prstGeom prst="rect">
              <a:avLst/>
            </a:prstGeom>
            <a:solidFill>
              <a:srgbClr val="FC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27" name="Group 326">
            <a:extLst>
              <a:ext uri="{FF2B5EF4-FFF2-40B4-BE49-F238E27FC236}">
                <a16:creationId xmlns:a16="http://schemas.microsoft.com/office/drawing/2014/main" id="{484F3F21-23BB-41D8-ACA3-D7227211DC70}"/>
              </a:ext>
            </a:extLst>
          </p:cNvPr>
          <p:cNvGrpSpPr/>
          <p:nvPr/>
        </p:nvGrpSpPr>
        <p:grpSpPr>
          <a:xfrm>
            <a:off x="13912" y="8002037"/>
            <a:ext cx="539645" cy="528513"/>
            <a:chOff x="7561185" y="3232631"/>
            <a:chExt cx="2735359" cy="2678937"/>
          </a:xfrm>
        </p:grpSpPr>
        <p:sp>
          <p:nvSpPr>
            <p:cNvPr id="292" name="Freeform: Shape 291">
              <a:extLst>
                <a:ext uri="{FF2B5EF4-FFF2-40B4-BE49-F238E27FC236}">
                  <a16:creationId xmlns:a16="http://schemas.microsoft.com/office/drawing/2014/main" id="{9C88CC54-46D6-469F-835D-847C0B945C86}"/>
                </a:ext>
              </a:extLst>
            </p:cNvPr>
            <p:cNvSpPr/>
            <p:nvPr/>
          </p:nvSpPr>
          <p:spPr>
            <a:xfrm rot="5400000">
              <a:off x="8016463" y="3631487"/>
              <a:ext cx="2167156" cy="2393006"/>
            </a:xfrm>
            <a:custGeom>
              <a:avLst/>
              <a:gdLst>
                <a:gd name="connsiteX0" fmla="*/ 2167157 w 2167156"/>
                <a:gd name="connsiteY0" fmla="*/ 1724989 h 2393006"/>
                <a:gd name="connsiteX1" fmla="*/ 1845870 w 2167156"/>
                <a:gd name="connsiteY1" fmla="*/ 1403707 h 2393006"/>
                <a:gd name="connsiteX2" fmla="*/ 1896102 w 2167156"/>
                <a:gd name="connsiteY2" fmla="*/ 1011897 h 2393006"/>
                <a:gd name="connsiteX3" fmla="*/ 1878020 w 2167156"/>
                <a:gd name="connsiteY3" fmla="*/ 917454 h 2393006"/>
                <a:gd name="connsiteX4" fmla="*/ 1456069 w 2167156"/>
                <a:gd name="connsiteY4" fmla="*/ 254390 h 2393006"/>
                <a:gd name="connsiteX5" fmla="*/ 1259106 w 2167156"/>
                <a:gd name="connsiteY5" fmla="*/ 210415 h 2393006"/>
                <a:gd name="connsiteX6" fmla="*/ 1214956 w 2167156"/>
                <a:gd name="connsiteY6" fmla="*/ 407096 h 2393006"/>
                <a:gd name="connsiteX7" fmla="*/ 1504292 w 2167156"/>
                <a:gd name="connsiteY7" fmla="*/ 861197 h 2393006"/>
                <a:gd name="connsiteX8" fmla="*/ 1273225 w 2167156"/>
                <a:gd name="connsiteY8" fmla="*/ 630131 h 2393006"/>
                <a:gd name="connsiteX9" fmla="*/ 680483 w 2167156"/>
                <a:gd name="connsiteY9" fmla="*/ 37394 h 2393006"/>
                <a:gd name="connsiteX10" fmla="*/ 499649 w 2167156"/>
                <a:gd name="connsiteY10" fmla="*/ 37510 h 2393006"/>
                <a:gd name="connsiteX11" fmla="*/ 499646 w 2167156"/>
                <a:gd name="connsiteY11" fmla="*/ 218225 h 2393006"/>
                <a:gd name="connsiteX12" fmla="*/ 1092389 w 2167156"/>
                <a:gd name="connsiteY12" fmla="*/ 810962 h 2393006"/>
                <a:gd name="connsiteX13" fmla="*/ 1092511 w 2167156"/>
                <a:gd name="connsiteY13" fmla="*/ 851152 h 2393006"/>
                <a:gd name="connsiteX14" fmla="*/ 1052323 w 2167156"/>
                <a:gd name="connsiteY14" fmla="*/ 851275 h 2393006"/>
                <a:gd name="connsiteX15" fmla="*/ 1052201 w 2167156"/>
                <a:gd name="connsiteY15" fmla="*/ 851152 h 2393006"/>
                <a:gd name="connsiteX16" fmla="*/ 336894 w 2167156"/>
                <a:gd name="connsiteY16" fmla="*/ 135846 h 2393006"/>
                <a:gd name="connsiteX17" fmla="*/ 156060 w 2167156"/>
                <a:gd name="connsiteY17" fmla="*/ 139900 h 2393006"/>
                <a:gd name="connsiteX18" fmla="*/ 156058 w 2167156"/>
                <a:gd name="connsiteY18" fmla="*/ 316679 h 2393006"/>
                <a:gd name="connsiteX19" fmla="*/ 710503 w 2167156"/>
                <a:gd name="connsiteY19" fmla="*/ 871122 h 2393006"/>
                <a:gd name="connsiteX20" fmla="*/ 645393 w 2167156"/>
                <a:gd name="connsiteY20" fmla="*/ 886387 h 2393006"/>
                <a:gd name="connsiteX21" fmla="*/ 238440 w 2167156"/>
                <a:gd name="connsiteY21" fmla="*/ 479437 h 2393006"/>
                <a:gd name="connsiteX22" fmla="*/ 57606 w 2167156"/>
                <a:gd name="connsiteY22" fmla="*/ 479317 h 2393006"/>
                <a:gd name="connsiteX23" fmla="*/ 57487 w 2167156"/>
                <a:gd name="connsiteY23" fmla="*/ 660151 h 2393006"/>
                <a:gd name="connsiteX24" fmla="*/ 57603 w 2167156"/>
                <a:gd name="connsiteY24" fmla="*/ 660271 h 2393006"/>
                <a:gd name="connsiteX25" fmla="*/ 401925 w 2167156"/>
                <a:gd name="connsiteY25" fmla="*/ 1004596 h 2393006"/>
                <a:gd name="connsiteX26" fmla="*/ 356941 w 2167156"/>
                <a:gd name="connsiteY26" fmla="*/ 1039981 h 2393006"/>
                <a:gd name="connsiteX27" fmla="*/ 218348 w 2167156"/>
                <a:gd name="connsiteY27" fmla="*/ 901387 h 2393006"/>
                <a:gd name="connsiteX28" fmla="*/ 37514 w 2167156"/>
                <a:gd name="connsiteY28" fmla="*/ 901268 h 2393006"/>
                <a:gd name="connsiteX29" fmla="*/ 37391 w 2167156"/>
                <a:gd name="connsiteY29" fmla="*/ 1082102 h 2393006"/>
                <a:gd name="connsiteX30" fmla="*/ 37511 w 2167156"/>
                <a:gd name="connsiteY30" fmla="*/ 1082219 h 2393006"/>
                <a:gd name="connsiteX31" fmla="*/ 191474 w 2167156"/>
                <a:gd name="connsiteY31" fmla="*/ 1236182 h 2393006"/>
                <a:gd name="connsiteX32" fmla="*/ 462842 w 2167156"/>
                <a:gd name="connsiteY32" fmla="*/ 2286707 h 2393006"/>
                <a:gd name="connsiteX33" fmla="*/ 1419404 w 2167156"/>
                <a:gd name="connsiteY33" fmla="*/ 2142629 h 2393006"/>
                <a:gd name="connsiteX34" fmla="*/ 1584462 w 2167156"/>
                <a:gd name="connsiteY34" fmla="*/ 2307684 h 2393006"/>
                <a:gd name="connsiteX35" fmla="*/ 852773 w 2167156"/>
                <a:gd name="connsiteY35" fmla="*/ 2279252 h 2393006"/>
                <a:gd name="connsiteX36" fmla="*/ 198855 w 2167156"/>
                <a:gd name="connsiteY36" fmla="*/ 1625334 h 2393006"/>
                <a:gd name="connsiteX37" fmla="*/ 852773 w 2167156"/>
                <a:gd name="connsiteY37" fmla="*/ 971416 h 2393006"/>
                <a:gd name="connsiteX38" fmla="*/ 1506691 w 2167156"/>
                <a:gd name="connsiteY38" fmla="*/ 1625334 h 2393006"/>
                <a:gd name="connsiteX39" fmla="*/ 852773 w 2167156"/>
                <a:gd name="connsiteY39" fmla="*/ 2279252 h 23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67156" h="2393006">
                  <a:moveTo>
                    <a:pt x="2167157" y="1724989"/>
                  </a:moveTo>
                  <a:lnTo>
                    <a:pt x="1845870" y="1403707"/>
                  </a:lnTo>
                  <a:lnTo>
                    <a:pt x="1896102" y="1011897"/>
                  </a:lnTo>
                  <a:cubicBezTo>
                    <a:pt x="1899892" y="979309"/>
                    <a:pt x="1893580" y="946340"/>
                    <a:pt x="1878020" y="917454"/>
                  </a:cubicBezTo>
                  <a:lnTo>
                    <a:pt x="1456069" y="254390"/>
                  </a:lnTo>
                  <a:cubicBezTo>
                    <a:pt x="1413823" y="187855"/>
                    <a:pt x="1325638" y="168169"/>
                    <a:pt x="1259106" y="210415"/>
                  </a:cubicBezTo>
                  <a:cubicBezTo>
                    <a:pt x="1192685" y="252593"/>
                    <a:pt x="1172934" y="340573"/>
                    <a:pt x="1214956" y="407096"/>
                  </a:cubicBezTo>
                  <a:lnTo>
                    <a:pt x="1504292" y="861197"/>
                  </a:lnTo>
                  <a:lnTo>
                    <a:pt x="1273225" y="630131"/>
                  </a:lnTo>
                  <a:lnTo>
                    <a:pt x="680483" y="37394"/>
                  </a:lnTo>
                  <a:cubicBezTo>
                    <a:pt x="630515" y="-12510"/>
                    <a:pt x="549551" y="-12458"/>
                    <a:pt x="499649" y="37510"/>
                  </a:cubicBezTo>
                  <a:cubicBezTo>
                    <a:pt x="449792" y="87432"/>
                    <a:pt x="449789" y="168303"/>
                    <a:pt x="499646" y="218225"/>
                  </a:cubicBezTo>
                  <a:lnTo>
                    <a:pt x="1092389" y="810962"/>
                  </a:lnTo>
                  <a:cubicBezTo>
                    <a:pt x="1103519" y="822027"/>
                    <a:pt x="1103573" y="840019"/>
                    <a:pt x="1092511" y="851152"/>
                  </a:cubicBezTo>
                  <a:cubicBezTo>
                    <a:pt x="1081448" y="862283"/>
                    <a:pt x="1063454" y="862337"/>
                    <a:pt x="1052323" y="851275"/>
                  </a:cubicBezTo>
                  <a:cubicBezTo>
                    <a:pt x="1052284" y="851235"/>
                    <a:pt x="1052241" y="851192"/>
                    <a:pt x="1052201" y="851152"/>
                  </a:cubicBezTo>
                  <a:lnTo>
                    <a:pt x="336894" y="135846"/>
                  </a:lnTo>
                  <a:cubicBezTo>
                    <a:pt x="285838" y="87030"/>
                    <a:pt x="204877" y="88845"/>
                    <a:pt x="156060" y="139900"/>
                  </a:cubicBezTo>
                  <a:cubicBezTo>
                    <a:pt x="108785" y="189345"/>
                    <a:pt x="108782" y="267235"/>
                    <a:pt x="156058" y="316679"/>
                  </a:cubicBezTo>
                  <a:lnTo>
                    <a:pt x="710503" y="871122"/>
                  </a:lnTo>
                  <a:cubicBezTo>
                    <a:pt x="688446" y="875273"/>
                    <a:pt x="666745" y="880363"/>
                    <a:pt x="645393" y="886387"/>
                  </a:cubicBezTo>
                  <a:lnTo>
                    <a:pt x="238440" y="479437"/>
                  </a:lnTo>
                  <a:cubicBezTo>
                    <a:pt x="188537" y="429469"/>
                    <a:pt x="107574" y="429415"/>
                    <a:pt x="57606" y="479317"/>
                  </a:cubicBezTo>
                  <a:cubicBezTo>
                    <a:pt x="7635" y="529220"/>
                    <a:pt x="7584" y="610183"/>
                    <a:pt x="57487" y="660151"/>
                  </a:cubicBezTo>
                  <a:cubicBezTo>
                    <a:pt x="57526" y="660191"/>
                    <a:pt x="57563" y="660231"/>
                    <a:pt x="57603" y="660271"/>
                  </a:cubicBezTo>
                  <a:lnTo>
                    <a:pt x="401925" y="1004596"/>
                  </a:lnTo>
                  <a:cubicBezTo>
                    <a:pt x="386484" y="1015840"/>
                    <a:pt x="371489" y="1027636"/>
                    <a:pt x="356941" y="1039981"/>
                  </a:cubicBezTo>
                  <a:lnTo>
                    <a:pt x="218348" y="901387"/>
                  </a:lnTo>
                  <a:cubicBezTo>
                    <a:pt x="168445" y="851417"/>
                    <a:pt x="87481" y="851366"/>
                    <a:pt x="37514" y="901268"/>
                  </a:cubicBezTo>
                  <a:cubicBezTo>
                    <a:pt x="-12457" y="951170"/>
                    <a:pt x="-12511" y="1032131"/>
                    <a:pt x="37391" y="1082102"/>
                  </a:cubicBezTo>
                  <a:cubicBezTo>
                    <a:pt x="37431" y="1082142"/>
                    <a:pt x="37471" y="1082179"/>
                    <a:pt x="37511" y="1082219"/>
                  </a:cubicBezTo>
                  <a:cubicBezTo>
                    <a:pt x="37511" y="1082219"/>
                    <a:pt x="101967" y="1146675"/>
                    <a:pt x="191474" y="1236182"/>
                  </a:cubicBezTo>
                  <a:cubicBezTo>
                    <a:pt x="-23682" y="1601213"/>
                    <a:pt x="97811" y="2071548"/>
                    <a:pt x="462842" y="2286707"/>
                  </a:cubicBezTo>
                  <a:cubicBezTo>
                    <a:pt x="775622" y="2471069"/>
                    <a:pt x="1174808" y="2410943"/>
                    <a:pt x="1419404" y="2142629"/>
                  </a:cubicBezTo>
                  <a:lnTo>
                    <a:pt x="1584462" y="2307684"/>
                  </a:lnTo>
                  <a:close/>
                  <a:moveTo>
                    <a:pt x="852773" y="2279252"/>
                  </a:moveTo>
                  <a:cubicBezTo>
                    <a:pt x="491626" y="2279252"/>
                    <a:pt x="198855" y="1986485"/>
                    <a:pt x="198855" y="1625334"/>
                  </a:cubicBezTo>
                  <a:cubicBezTo>
                    <a:pt x="198855" y="1264187"/>
                    <a:pt x="491626" y="971416"/>
                    <a:pt x="852773" y="971416"/>
                  </a:cubicBezTo>
                  <a:cubicBezTo>
                    <a:pt x="1213924" y="971416"/>
                    <a:pt x="1506691" y="1264187"/>
                    <a:pt x="1506691" y="1625334"/>
                  </a:cubicBezTo>
                  <a:cubicBezTo>
                    <a:pt x="1506282" y="1986314"/>
                    <a:pt x="1213753" y="2278843"/>
                    <a:pt x="852773" y="2279252"/>
                  </a:cubicBezTo>
                  <a:close/>
                </a:path>
              </a:pathLst>
            </a:custGeom>
            <a:solidFill>
              <a:srgbClr val="FC7300"/>
            </a:solidFill>
            <a:ln w="28377" cap="flat">
              <a:noFill/>
              <a:prstDash val="solid"/>
              <a:miter/>
            </a:ln>
          </p:spPr>
          <p:txBody>
            <a:bodyPr rtlCol="0" anchor="ctr"/>
            <a:lstStyle/>
            <a:p>
              <a:endParaRPr lang="en-GB"/>
            </a:p>
          </p:txBody>
        </p:sp>
        <p:pic>
          <p:nvPicPr>
            <p:cNvPr id="302" name="Graphic 301" descr="Earth globe: Africa and Europe with solid fill">
              <a:extLst>
                <a:ext uri="{FF2B5EF4-FFF2-40B4-BE49-F238E27FC236}">
                  <a16:creationId xmlns:a16="http://schemas.microsoft.com/office/drawing/2014/main" id="{21935659-A45B-45BA-A357-A678A442B1C5}"/>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7723376" y="3667585"/>
              <a:ext cx="1829741" cy="1829743"/>
            </a:xfrm>
            <a:prstGeom prst="rect">
              <a:avLst/>
            </a:prstGeom>
          </p:spPr>
        </p:pic>
        <p:sp>
          <p:nvSpPr>
            <p:cNvPr id="312" name="Freeform: Shape 311">
              <a:extLst>
                <a:ext uri="{FF2B5EF4-FFF2-40B4-BE49-F238E27FC236}">
                  <a16:creationId xmlns:a16="http://schemas.microsoft.com/office/drawing/2014/main" id="{911FC500-F3CF-49E2-8BFD-E9DF19367CDD}"/>
                </a:ext>
              </a:extLst>
            </p:cNvPr>
            <p:cNvSpPr/>
            <p:nvPr/>
          </p:nvSpPr>
          <p:spPr>
            <a:xfrm rot="19941242">
              <a:off x="8473834" y="3232631"/>
              <a:ext cx="199938" cy="235221"/>
            </a:xfrm>
            <a:custGeom>
              <a:avLst/>
              <a:gdLst>
                <a:gd name="connsiteX0" fmla="*/ 71290 w 142579"/>
                <a:gd name="connsiteY0" fmla="*/ 0 h 167740"/>
                <a:gd name="connsiteX1" fmla="*/ 71290 w 142579"/>
                <a:gd name="connsiteY1" fmla="*/ 0 h 167740"/>
                <a:gd name="connsiteX2" fmla="*/ 142579 w 142579"/>
                <a:gd name="connsiteY2" fmla="*/ 83870 h 167740"/>
                <a:gd name="connsiteX3" fmla="*/ 142579 w 142579"/>
                <a:gd name="connsiteY3" fmla="*/ 83870 h 167740"/>
                <a:gd name="connsiteX4" fmla="*/ 71290 w 142579"/>
                <a:gd name="connsiteY4" fmla="*/ 167740 h 167740"/>
                <a:gd name="connsiteX5" fmla="*/ 71290 w 142579"/>
                <a:gd name="connsiteY5" fmla="*/ 167740 h 167740"/>
                <a:gd name="connsiteX6" fmla="*/ 0 w 142579"/>
                <a:gd name="connsiteY6" fmla="*/ 83870 h 167740"/>
                <a:gd name="connsiteX7" fmla="*/ 0 w 142579"/>
                <a:gd name="connsiteY7" fmla="*/ 83870 h 167740"/>
                <a:gd name="connsiteX8" fmla="*/ 71290 w 142579"/>
                <a:gd name="connsiteY8" fmla="*/ 0 h 16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79" h="167740">
                  <a:moveTo>
                    <a:pt x="71290" y="0"/>
                  </a:moveTo>
                  <a:lnTo>
                    <a:pt x="71290" y="0"/>
                  </a:lnTo>
                  <a:cubicBezTo>
                    <a:pt x="81074" y="36344"/>
                    <a:pt x="107633" y="67096"/>
                    <a:pt x="142579" y="83870"/>
                  </a:cubicBezTo>
                  <a:lnTo>
                    <a:pt x="142579" y="83870"/>
                  </a:lnTo>
                  <a:cubicBezTo>
                    <a:pt x="107633" y="100644"/>
                    <a:pt x="82472" y="131397"/>
                    <a:pt x="71290" y="167740"/>
                  </a:cubicBezTo>
                  <a:lnTo>
                    <a:pt x="71290" y="167740"/>
                  </a:lnTo>
                  <a:cubicBezTo>
                    <a:pt x="61505" y="131397"/>
                    <a:pt x="34946" y="100644"/>
                    <a:pt x="0" y="83870"/>
                  </a:cubicBezTo>
                  <a:lnTo>
                    <a:pt x="0" y="83870"/>
                  </a:lnTo>
                  <a:cubicBezTo>
                    <a:pt x="34946" y="67096"/>
                    <a:pt x="61505" y="36344"/>
                    <a:pt x="71290" y="0"/>
                  </a:cubicBezTo>
                  <a:close/>
                </a:path>
              </a:pathLst>
            </a:custGeom>
            <a:solidFill>
              <a:srgbClr val="FC7300"/>
            </a:solidFill>
            <a:ln w="13891" cap="flat">
              <a:noFill/>
              <a:prstDash val="solid"/>
              <a:miter/>
            </a:ln>
          </p:spPr>
          <p:txBody>
            <a:bodyPr rtlCol="0" anchor="ctr"/>
            <a:lstStyle/>
            <a:p>
              <a:endParaRPr lang="en-GB"/>
            </a:p>
          </p:txBody>
        </p:sp>
        <p:sp>
          <p:nvSpPr>
            <p:cNvPr id="313" name="Freeform: Shape 312">
              <a:extLst>
                <a:ext uri="{FF2B5EF4-FFF2-40B4-BE49-F238E27FC236}">
                  <a16:creationId xmlns:a16="http://schemas.microsoft.com/office/drawing/2014/main" id="{90460BBD-7492-4E84-9389-A26665300185}"/>
                </a:ext>
              </a:extLst>
            </p:cNvPr>
            <p:cNvSpPr/>
            <p:nvPr/>
          </p:nvSpPr>
          <p:spPr>
            <a:xfrm rot="19941242">
              <a:off x="7562644" y="4196740"/>
              <a:ext cx="199938" cy="235221"/>
            </a:xfrm>
            <a:custGeom>
              <a:avLst/>
              <a:gdLst>
                <a:gd name="connsiteX0" fmla="*/ 71290 w 142579"/>
                <a:gd name="connsiteY0" fmla="*/ 0 h 167740"/>
                <a:gd name="connsiteX1" fmla="*/ 71290 w 142579"/>
                <a:gd name="connsiteY1" fmla="*/ 0 h 167740"/>
                <a:gd name="connsiteX2" fmla="*/ 142579 w 142579"/>
                <a:gd name="connsiteY2" fmla="*/ 83870 h 167740"/>
                <a:gd name="connsiteX3" fmla="*/ 142579 w 142579"/>
                <a:gd name="connsiteY3" fmla="*/ 83870 h 167740"/>
                <a:gd name="connsiteX4" fmla="*/ 71290 w 142579"/>
                <a:gd name="connsiteY4" fmla="*/ 167740 h 167740"/>
                <a:gd name="connsiteX5" fmla="*/ 71290 w 142579"/>
                <a:gd name="connsiteY5" fmla="*/ 167740 h 167740"/>
                <a:gd name="connsiteX6" fmla="*/ 0 w 142579"/>
                <a:gd name="connsiteY6" fmla="*/ 83870 h 167740"/>
                <a:gd name="connsiteX7" fmla="*/ 0 w 142579"/>
                <a:gd name="connsiteY7" fmla="*/ 83870 h 167740"/>
                <a:gd name="connsiteX8" fmla="*/ 71290 w 142579"/>
                <a:gd name="connsiteY8" fmla="*/ 0 h 16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79" h="167740">
                  <a:moveTo>
                    <a:pt x="71290" y="0"/>
                  </a:moveTo>
                  <a:lnTo>
                    <a:pt x="71290" y="0"/>
                  </a:lnTo>
                  <a:cubicBezTo>
                    <a:pt x="81074" y="36344"/>
                    <a:pt x="107633" y="67096"/>
                    <a:pt x="142579" y="83870"/>
                  </a:cubicBezTo>
                  <a:lnTo>
                    <a:pt x="142579" y="83870"/>
                  </a:lnTo>
                  <a:cubicBezTo>
                    <a:pt x="107633" y="100644"/>
                    <a:pt x="82472" y="131397"/>
                    <a:pt x="71290" y="167740"/>
                  </a:cubicBezTo>
                  <a:lnTo>
                    <a:pt x="71290" y="167740"/>
                  </a:lnTo>
                  <a:cubicBezTo>
                    <a:pt x="61505" y="131397"/>
                    <a:pt x="34946" y="100644"/>
                    <a:pt x="0" y="83870"/>
                  </a:cubicBezTo>
                  <a:lnTo>
                    <a:pt x="0" y="83870"/>
                  </a:lnTo>
                  <a:cubicBezTo>
                    <a:pt x="34946" y="67096"/>
                    <a:pt x="61505" y="36344"/>
                    <a:pt x="71290" y="0"/>
                  </a:cubicBezTo>
                  <a:close/>
                </a:path>
              </a:pathLst>
            </a:custGeom>
            <a:solidFill>
              <a:srgbClr val="FC7300"/>
            </a:solidFill>
            <a:ln w="13891" cap="flat">
              <a:noFill/>
              <a:prstDash val="solid"/>
              <a:miter/>
            </a:ln>
          </p:spPr>
          <p:txBody>
            <a:bodyPr rtlCol="0" anchor="ctr"/>
            <a:lstStyle/>
            <a:p>
              <a:endParaRPr lang="en-GB"/>
            </a:p>
          </p:txBody>
        </p:sp>
        <p:sp>
          <p:nvSpPr>
            <p:cNvPr id="314" name="Freeform: Shape 313">
              <a:extLst>
                <a:ext uri="{FF2B5EF4-FFF2-40B4-BE49-F238E27FC236}">
                  <a16:creationId xmlns:a16="http://schemas.microsoft.com/office/drawing/2014/main" id="{1BF1CBED-0EBD-4507-B17B-16A8669FF621}"/>
                </a:ext>
              </a:extLst>
            </p:cNvPr>
            <p:cNvSpPr/>
            <p:nvPr/>
          </p:nvSpPr>
          <p:spPr>
            <a:xfrm rot="19941242">
              <a:off x="7561185" y="3761656"/>
              <a:ext cx="164655" cy="196017"/>
            </a:xfrm>
            <a:custGeom>
              <a:avLst/>
              <a:gdLst>
                <a:gd name="connsiteX0" fmla="*/ 58709 w 117418"/>
                <a:gd name="connsiteY0" fmla="*/ 0 h 139783"/>
                <a:gd name="connsiteX1" fmla="*/ 58709 w 117418"/>
                <a:gd name="connsiteY1" fmla="*/ 0 h 139783"/>
                <a:gd name="connsiteX2" fmla="*/ 117418 w 117418"/>
                <a:gd name="connsiteY2" fmla="*/ 69892 h 139783"/>
                <a:gd name="connsiteX3" fmla="*/ 117418 w 117418"/>
                <a:gd name="connsiteY3" fmla="*/ 69892 h 139783"/>
                <a:gd name="connsiteX4" fmla="*/ 58709 w 117418"/>
                <a:gd name="connsiteY4" fmla="*/ 139784 h 139783"/>
                <a:gd name="connsiteX5" fmla="*/ 58709 w 117418"/>
                <a:gd name="connsiteY5" fmla="*/ 139784 h 139783"/>
                <a:gd name="connsiteX6" fmla="*/ 0 w 117418"/>
                <a:gd name="connsiteY6" fmla="*/ 69892 h 139783"/>
                <a:gd name="connsiteX7" fmla="*/ 0 w 117418"/>
                <a:gd name="connsiteY7" fmla="*/ 69892 h 139783"/>
                <a:gd name="connsiteX8" fmla="*/ 58709 w 117418"/>
                <a:gd name="connsiteY8" fmla="*/ 0 h 1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8" h="139783">
                  <a:moveTo>
                    <a:pt x="58709" y="0"/>
                  </a:moveTo>
                  <a:lnTo>
                    <a:pt x="58709" y="0"/>
                  </a:lnTo>
                  <a:cubicBezTo>
                    <a:pt x="67096" y="30752"/>
                    <a:pt x="89461" y="55913"/>
                    <a:pt x="117418" y="69892"/>
                  </a:cubicBezTo>
                  <a:lnTo>
                    <a:pt x="117418" y="69892"/>
                  </a:lnTo>
                  <a:cubicBezTo>
                    <a:pt x="88064" y="83870"/>
                    <a:pt x="67096" y="109031"/>
                    <a:pt x="58709" y="139784"/>
                  </a:cubicBezTo>
                  <a:lnTo>
                    <a:pt x="58709" y="139784"/>
                  </a:lnTo>
                  <a:cubicBezTo>
                    <a:pt x="50322" y="109031"/>
                    <a:pt x="27957" y="83870"/>
                    <a:pt x="0" y="69892"/>
                  </a:cubicBezTo>
                  <a:lnTo>
                    <a:pt x="0" y="69892"/>
                  </a:lnTo>
                  <a:cubicBezTo>
                    <a:pt x="27957" y="55913"/>
                    <a:pt x="50322" y="30752"/>
                    <a:pt x="58709" y="0"/>
                  </a:cubicBezTo>
                  <a:close/>
                </a:path>
              </a:pathLst>
            </a:custGeom>
            <a:solidFill>
              <a:srgbClr val="FC7300"/>
            </a:solidFill>
            <a:ln w="13891" cap="flat">
              <a:noFill/>
              <a:prstDash val="solid"/>
              <a:miter/>
            </a:ln>
          </p:spPr>
          <p:txBody>
            <a:bodyPr rtlCol="0" anchor="ctr"/>
            <a:lstStyle/>
            <a:p>
              <a:endParaRPr lang="en-GB"/>
            </a:p>
          </p:txBody>
        </p:sp>
        <p:sp>
          <p:nvSpPr>
            <p:cNvPr id="315" name="Freeform: Shape 314">
              <a:extLst>
                <a:ext uri="{FF2B5EF4-FFF2-40B4-BE49-F238E27FC236}">
                  <a16:creationId xmlns:a16="http://schemas.microsoft.com/office/drawing/2014/main" id="{E5251C4E-4CEC-446B-AE71-0148476AB7E2}"/>
                </a:ext>
              </a:extLst>
            </p:cNvPr>
            <p:cNvSpPr/>
            <p:nvPr/>
          </p:nvSpPr>
          <p:spPr>
            <a:xfrm rot="19941242">
              <a:off x="8852727" y="3439185"/>
              <a:ext cx="164655" cy="196017"/>
            </a:xfrm>
            <a:custGeom>
              <a:avLst/>
              <a:gdLst>
                <a:gd name="connsiteX0" fmla="*/ 58709 w 117418"/>
                <a:gd name="connsiteY0" fmla="*/ 0 h 139783"/>
                <a:gd name="connsiteX1" fmla="*/ 58709 w 117418"/>
                <a:gd name="connsiteY1" fmla="*/ 0 h 139783"/>
                <a:gd name="connsiteX2" fmla="*/ 117418 w 117418"/>
                <a:gd name="connsiteY2" fmla="*/ 69892 h 139783"/>
                <a:gd name="connsiteX3" fmla="*/ 117418 w 117418"/>
                <a:gd name="connsiteY3" fmla="*/ 69892 h 139783"/>
                <a:gd name="connsiteX4" fmla="*/ 58709 w 117418"/>
                <a:gd name="connsiteY4" fmla="*/ 139784 h 139783"/>
                <a:gd name="connsiteX5" fmla="*/ 58709 w 117418"/>
                <a:gd name="connsiteY5" fmla="*/ 139784 h 139783"/>
                <a:gd name="connsiteX6" fmla="*/ 0 w 117418"/>
                <a:gd name="connsiteY6" fmla="*/ 69892 h 139783"/>
                <a:gd name="connsiteX7" fmla="*/ 0 w 117418"/>
                <a:gd name="connsiteY7" fmla="*/ 69892 h 139783"/>
                <a:gd name="connsiteX8" fmla="*/ 58709 w 117418"/>
                <a:gd name="connsiteY8" fmla="*/ 0 h 1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8" h="139783">
                  <a:moveTo>
                    <a:pt x="58709" y="0"/>
                  </a:moveTo>
                  <a:lnTo>
                    <a:pt x="58709" y="0"/>
                  </a:lnTo>
                  <a:cubicBezTo>
                    <a:pt x="67096" y="30752"/>
                    <a:pt x="89461" y="55913"/>
                    <a:pt x="117418" y="69892"/>
                  </a:cubicBezTo>
                  <a:lnTo>
                    <a:pt x="117418" y="69892"/>
                  </a:lnTo>
                  <a:cubicBezTo>
                    <a:pt x="88064" y="83870"/>
                    <a:pt x="67096" y="109031"/>
                    <a:pt x="58709" y="139784"/>
                  </a:cubicBezTo>
                  <a:lnTo>
                    <a:pt x="58709" y="139784"/>
                  </a:lnTo>
                  <a:cubicBezTo>
                    <a:pt x="50322" y="109031"/>
                    <a:pt x="27957" y="83870"/>
                    <a:pt x="0" y="69892"/>
                  </a:cubicBezTo>
                  <a:lnTo>
                    <a:pt x="0" y="69892"/>
                  </a:lnTo>
                  <a:cubicBezTo>
                    <a:pt x="27957" y="55913"/>
                    <a:pt x="50322" y="30752"/>
                    <a:pt x="58709" y="0"/>
                  </a:cubicBezTo>
                  <a:close/>
                </a:path>
              </a:pathLst>
            </a:custGeom>
            <a:solidFill>
              <a:srgbClr val="FC7300"/>
            </a:solidFill>
            <a:ln w="13891" cap="flat">
              <a:noFill/>
              <a:prstDash val="solid"/>
              <a:miter/>
            </a:ln>
          </p:spPr>
          <p:txBody>
            <a:bodyPr rtlCol="0" anchor="ctr"/>
            <a:lstStyle/>
            <a:p>
              <a:endParaRPr lang="en-GB"/>
            </a:p>
          </p:txBody>
        </p:sp>
        <p:sp>
          <p:nvSpPr>
            <p:cNvPr id="317" name="Freeform: Shape 316">
              <a:extLst>
                <a:ext uri="{FF2B5EF4-FFF2-40B4-BE49-F238E27FC236}">
                  <a16:creationId xmlns:a16="http://schemas.microsoft.com/office/drawing/2014/main" id="{E4D323C0-B08A-4A87-9D61-673853C9C60C}"/>
                </a:ext>
              </a:extLst>
            </p:cNvPr>
            <p:cNvSpPr/>
            <p:nvPr/>
          </p:nvSpPr>
          <p:spPr>
            <a:xfrm rot="19941242">
              <a:off x="8185629" y="3651641"/>
              <a:ext cx="58805" cy="215618"/>
            </a:xfrm>
            <a:custGeom>
              <a:avLst/>
              <a:gdLst>
                <a:gd name="connsiteX0" fmla="*/ 20968 w 41935"/>
                <a:gd name="connsiteY0" fmla="*/ 153762 h 153761"/>
                <a:gd name="connsiteX1" fmla="*/ 0 w 41935"/>
                <a:gd name="connsiteY1" fmla="*/ 132794 h 153761"/>
                <a:gd name="connsiteX2" fmla="*/ 0 w 41935"/>
                <a:gd name="connsiteY2" fmla="*/ 20968 h 153761"/>
                <a:gd name="connsiteX3" fmla="*/ 20968 w 41935"/>
                <a:gd name="connsiteY3" fmla="*/ 0 h 153761"/>
                <a:gd name="connsiteX4" fmla="*/ 41935 w 41935"/>
                <a:gd name="connsiteY4" fmla="*/ 20968 h 153761"/>
                <a:gd name="connsiteX5" fmla="*/ 41935 w 41935"/>
                <a:gd name="connsiteY5" fmla="*/ 132794 h 153761"/>
                <a:gd name="connsiteX6" fmla="*/ 20968 w 41935"/>
                <a:gd name="connsiteY6" fmla="*/ 153762 h 15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5" h="153761">
                  <a:moveTo>
                    <a:pt x="20968" y="153762"/>
                  </a:moveTo>
                  <a:cubicBezTo>
                    <a:pt x="9785" y="153762"/>
                    <a:pt x="0" y="143977"/>
                    <a:pt x="0" y="132794"/>
                  </a:cubicBezTo>
                  <a:lnTo>
                    <a:pt x="0" y="20968"/>
                  </a:lnTo>
                  <a:cubicBezTo>
                    <a:pt x="0" y="9785"/>
                    <a:pt x="9785" y="0"/>
                    <a:pt x="20968" y="0"/>
                  </a:cubicBezTo>
                  <a:cubicBezTo>
                    <a:pt x="32150" y="0"/>
                    <a:pt x="41935" y="9785"/>
                    <a:pt x="41935" y="20968"/>
                  </a:cubicBezTo>
                  <a:lnTo>
                    <a:pt x="41935" y="132794"/>
                  </a:lnTo>
                  <a:cubicBezTo>
                    <a:pt x="41935" y="143977"/>
                    <a:pt x="32150" y="153762"/>
                    <a:pt x="20968" y="153762"/>
                  </a:cubicBezTo>
                  <a:close/>
                </a:path>
              </a:pathLst>
            </a:custGeom>
            <a:solidFill>
              <a:srgbClr val="FC7300"/>
            </a:solidFill>
            <a:ln w="13891" cap="flat">
              <a:noFill/>
              <a:prstDash val="solid"/>
              <a:miter/>
            </a:ln>
          </p:spPr>
          <p:txBody>
            <a:bodyPr rtlCol="0" anchor="ctr"/>
            <a:lstStyle/>
            <a:p>
              <a:endParaRPr lang="en-GB"/>
            </a:p>
          </p:txBody>
        </p:sp>
        <p:sp>
          <p:nvSpPr>
            <p:cNvPr id="318" name="Freeform: Shape 317">
              <a:extLst>
                <a:ext uri="{FF2B5EF4-FFF2-40B4-BE49-F238E27FC236}">
                  <a16:creationId xmlns:a16="http://schemas.microsoft.com/office/drawing/2014/main" id="{1C4C0966-229A-4CFF-97C6-134ED6216CF3}"/>
                </a:ext>
              </a:extLst>
            </p:cNvPr>
            <p:cNvSpPr/>
            <p:nvPr/>
          </p:nvSpPr>
          <p:spPr>
            <a:xfrm rot="19941242">
              <a:off x="8076485" y="3482477"/>
              <a:ext cx="58805" cy="137212"/>
            </a:xfrm>
            <a:custGeom>
              <a:avLst/>
              <a:gdLst>
                <a:gd name="connsiteX0" fmla="*/ 20968 w 41935"/>
                <a:gd name="connsiteY0" fmla="*/ 97848 h 97848"/>
                <a:gd name="connsiteX1" fmla="*/ 0 w 41935"/>
                <a:gd name="connsiteY1" fmla="*/ 76881 h 97848"/>
                <a:gd name="connsiteX2" fmla="*/ 0 w 41935"/>
                <a:gd name="connsiteY2" fmla="*/ 20968 h 97848"/>
                <a:gd name="connsiteX3" fmla="*/ 20968 w 41935"/>
                <a:gd name="connsiteY3" fmla="*/ 0 h 97848"/>
                <a:gd name="connsiteX4" fmla="*/ 41935 w 41935"/>
                <a:gd name="connsiteY4" fmla="*/ 20968 h 97848"/>
                <a:gd name="connsiteX5" fmla="*/ 41935 w 41935"/>
                <a:gd name="connsiteY5" fmla="*/ 76881 h 97848"/>
                <a:gd name="connsiteX6" fmla="*/ 20968 w 41935"/>
                <a:gd name="connsiteY6" fmla="*/ 97848 h 9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5" h="97848">
                  <a:moveTo>
                    <a:pt x="20968" y="97848"/>
                  </a:moveTo>
                  <a:cubicBezTo>
                    <a:pt x="9785" y="97848"/>
                    <a:pt x="0" y="88064"/>
                    <a:pt x="0" y="76881"/>
                  </a:cubicBezTo>
                  <a:lnTo>
                    <a:pt x="0" y="20968"/>
                  </a:lnTo>
                  <a:cubicBezTo>
                    <a:pt x="0" y="9785"/>
                    <a:pt x="9785" y="0"/>
                    <a:pt x="20968" y="0"/>
                  </a:cubicBezTo>
                  <a:cubicBezTo>
                    <a:pt x="32150" y="0"/>
                    <a:pt x="41935" y="9785"/>
                    <a:pt x="41935" y="20968"/>
                  </a:cubicBezTo>
                  <a:lnTo>
                    <a:pt x="41935" y="76881"/>
                  </a:lnTo>
                  <a:cubicBezTo>
                    <a:pt x="41935" y="88064"/>
                    <a:pt x="32150" y="97848"/>
                    <a:pt x="20968" y="97848"/>
                  </a:cubicBezTo>
                  <a:close/>
                </a:path>
              </a:pathLst>
            </a:custGeom>
            <a:solidFill>
              <a:srgbClr val="FC7300"/>
            </a:solidFill>
            <a:ln w="13891" cap="flat">
              <a:noFill/>
              <a:prstDash val="solid"/>
              <a:miter/>
            </a:ln>
          </p:spPr>
          <p:txBody>
            <a:bodyPr rtlCol="0" anchor="ctr"/>
            <a:lstStyle/>
            <a:p>
              <a:endParaRPr lang="en-GB"/>
            </a:p>
          </p:txBody>
        </p:sp>
        <p:sp>
          <p:nvSpPr>
            <p:cNvPr id="320" name="Freeform: Shape 319">
              <a:extLst>
                <a:ext uri="{FF2B5EF4-FFF2-40B4-BE49-F238E27FC236}">
                  <a16:creationId xmlns:a16="http://schemas.microsoft.com/office/drawing/2014/main" id="{34418208-8AD9-4EBE-8A4B-191678D9CE5A}"/>
                </a:ext>
              </a:extLst>
            </p:cNvPr>
            <p:cNvSpPr/>
            <p:nvPr/>
          </p:nvSpPr>
          <p:spPr>
            <a:xfrm rot="19941242">
              <a:off x="8394920" y="3474597"/>
              <a:ext cx="85400" cy="174704"/>
            </a:xfrm>
            <a:custGeom>
              <a:avLst/>
              <a:gdLst>
                <a:gd name="connsiteX0" fmla="*/ 20186 w 60900"/>
                <a:gd name="connsiteY0" fmla="*/ 124585 h 124584"/>
                <a:gd name="connsiteX1" fmla="*/ 15993 w 60900"/>
                <a:gd name="connsiteY1" fmla="*/ 124585 h 124584"/>
                <a:gd name="connsiteX2" fmla="*/ 616 w 60900"/>
                <a:gd name="connsiteY2" fmla="*/ 99424 h 124584"/>
                <a:gd name="connsiteX3" fmla="*/ 616 w 60900"/>
                <a:gd name="connsiteY3" fmla="*/ 99424 h 124584"/>
                <a:gd name="connsiteX4" fmla="*/ 18788 w 60900"/>
                <a:gd name="connsiteY4" fmla="*/ 16951 h 124584"/>
                <a:gd name="connsiteX5" fmla="*/ 43949 w 60900"/>
                <a:gd name="connsiteY5" fmla="*/ 177 h 124584"/>
                <a:gd name="connsiteX6" fmla="*/ 60723 w 60900"/>
                <a:gd name="connsiteY6" fmla="*/ 25338 h 124584"/>
                <a:gd name="connsiteX7" fmla="*/ 60723 w 60900"/>
                <a:gd name="connsiteY7" fmla="*/ 26736 h 124584"/>
                <a:gd name="connsiteX8" fmla="*/ 42552 w 60900"/>
                <a:gd name="connsiteY8" fmla="*/ 109208 h 124584"/>
                <a:gd name="connsiteX9" fmla="*/ 20186 w 60900"/>
                <a:gd name="connsiteY9" fmla="*/ 124585 h 12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00" h="124584">
                  <a:moveTo>
                    <a:pt x="20186" y="124585"/>
                  </a:moveTo>
                  <a:cubicBezTo>
                    <a:pt x="18788" y="124585"/>
                    <a:pt x="17390" y="124585"/>
                    <a:pt x="15993" y="124585"/>
                  </a:cubicBezTo>
                  <a:cubicBezTo>
                    <a:pt x="4810" y="121789"/>
                    <a:pt x="-2179" y="110606"/>
                    <a:pt x="616" y="99424"/>
                  </a:cubicBezTo>
                  <a:lnTo>
                    <a:pt x="616" y="99424"/>
                  </a:lnTo>
                  <a:lnTo>
                    <a:pt x="18788" y="16951"/>
                  </a:lnTo>
                  <a:cubicBezTo>
                    <a:pt x="21584" y="5769"/>
                    <a:pt x="31369" y="-1221"/>
                    <a:pt x="43949" y="177"/>
                  </a:cubicBezTo>
                  <a:cubicBezTo>
                    <a:pt x="55132" y="2973"/>
                    <a:pt x="62121" y="12758"/>
                    <a:pt x="60723" y="25338"/>
                  </a:cubicBezTo>
                  <a:cubicBezTo>
                    <a:pt x="60723" y="25338"/>
                    <a:pt x="60723" y="25338"/>
                    <a:pt x="60723" y="26736"/>
                  </a:cubicBezTo>
                  <a:lnTo>
                    <a:pt x="42552" y="109208"/>
                  </a:lnTo>
                  <a:cubicBezTo>
                    <a:pt x="38358" y="117595"/>
                    <a:pt x="29971" y="124585"/>
                    <a:pt x="20186" y="124585"/>
                  </a:cubicBezTo>
                  <a:close/>
                </a:path>
              </a:pathLst>
            </a:custGeom>
            <a:solidFill>
              <a:srgbClr val="FC7300"/>
            </a:solidFill>
            <a:ln w="13891" cap="flat">
              <a:noFill/>
              <a:prstDash val="solid"/>
              <a:miter/>
            </a:ln>
          </p:spPr>
          <p:txBody>
            <a:bodyPr rtlCol="0" anchor="ctr"/>
            <a:lstStyle/>
            <a:p>
              <a:endParaRPr lang="en-GB"/>
            </a:p>
          </p:txBody>
        </p:sp>
        <p:sp>
          <p:nvSpPr>
            <p:cNvPr id="321" name="Freeform: Shape 320">
              <a:extLst>
                <a:ext uri="{FF2B5EF4-FFF2-40B4-BE49-F238E27FC236}">
                  <a16:creationId xmlns:a16="http://schemas.microsoft.com/office/drawing/2014/main" id="{57DEEAA3-563C-47C0-90F9-989B780F2FB9}"/>
                </a:ext>
              </a:extLst>
            </p:cNvPr>
            <p:cNvSpPr/>
            <p:nvPr/>
          </p:nvSpPr>
          <p:spPr>
            <a:xfrm rot="19941242">
              <a:off x="8597623" y="3515876"/>
              <a:ext cx="192256" cy="253107"/>
            </a:xfrm>
            <a:custGeom>
              <a:avLst/>
              <a:gdLst>
                <a:gd name="connsiteX0" fmla="*/ 20968 w 137101"/>
                <a:gd name="connsiteY0" fmla="*/ 180496 h 180495"/>
                <a:gd name="connsiteX1" fmla="*/ 0 w 137101"/>
                <a:gd name="connsiteY1" fmla="*/ 159528 h 180495"/>
                <a:gd name="connsiteX2" fmla="*/ 4194 w 137101"/>
                <a:gd name="connsiteY2" fmla="*/ 146947 h 180495"/>
                <a:gd name="connsiteX3" fmla="*/ 99246 w 137101"/>
                <a:gd name="connsiteY3" fmla="*/ 8562 h 180495"/>
                <a:gd name="connsiteX4" fmla="*/ 128601 w 137101"/>
                <a:gd name="connsiteY4" fmla="*/ 4368 h 180495"/>
                <a:gd name="connsiteX5" fmla="*/ 134192 w 137101"/>
                <a:gd name="connsiteY5" fmla="*/ 32325 h 180495"/>
                <a:gd name="connsiteX6" fmla="*/ 39139 w 137101"/>
                <a:gd name="connsiteY6" fmla="*/ 170711 h 180495"/>
                <a:gd name="connsiteX7" fmla="*/ 20968 w 137101"/>
                <a:gd name="connsiteY7" fmla="*/ 180496 h 18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01" h="180495">
                  <a:moveTo>
                    <a:pt x="20968" y="180496"/>
                  </a:moveTo>
                  <a:cubicBezTo>
                    <a:pt x="9785" y="180496"/>
                    <a:pt x="0" y="170711"/>
                    <a:pt x="0" y="159528"/>
                  </a:cubicBezTo>
                  <a:cubicBezTo>
                    <a:pt x="0" y="155334"/>
                    <a:pt x="1398" y="151141"/>
                    <a:pt x="4194" y="146947"/>
                  </a:cubicBezTo>
                  <a:lnTo>
                    <a:pt x="99246" y="8562"/>
                  </a:lnTo>
                  <a:cubicBezTo>
                    <a:pt x="106235" y="-1223"/>
                    <a:pt x="118816" y="-2621"/>
                    <a:pt x="128601" y="4368"/>
                  </a:cubicBezTo>
                  <a:cubicBezTo>
                    <a:pt x="136988" y="11357"/>
                    <a:pt x="139784" y="22540"/>
                    <a:pt x="134192" y="32325"/>
                  </a:cubicBezTo>
                  <a:lnTo>
                    <a:pt x="39139" y="170711"/>
                  </a:lnTo>
                  <a:cubicBezTo>
                    <a:pt x="34946" y="177700"/>
                    <a:pt x="27957" y="180496"/>
                    <a:pt x="20968" y="180496"/>
                  </a:cubicBezTo>
                  <a:close/>
                </a:path>
              </a:pathLst>
            </a:custGeom>
            <a:solidFill>
              <a:srgbClr val="FC7300"/>
            </a:solidFill>
            <a:ln w="13891" cap="flat">
              <a:noFill/>
              <a:prstDash val="solid"/>
              <a:miter/>
            </a:ln>
          </p:spPr>
          <p:txBody>
            <a:bodyPr rtlCol="0" anchor="ctr"/>
            <a:lstStyle/>
            <a:p>
              <a:endParaRPr lang="en-GB"/>
            </a:p>
          </p:txBody>
        </p:sp>
        <p:sp>
          <p:nvSpPr>
            <p:cNvPr id="323" name="Freeform: Shape 322">
              <a:extLst>
                <a:ext uri="{FF2B5EF4-FFF2-40B4-BE49-F238E27FC236}">
                  <a16:creationId xmlns:a16="http://schemas.microsoft.com/office/drawing/2014/main" id="{D5635A9E-077E-407F-A5EC-31D1909BD2FE}"/>
                </a:ext>
              </a:extLst>
            </p:cNvPr>
            <p:cNvSpPr/>
            <p:nvPr/>
          </p:nvSpPr>
          <p:spPr>
            <a:xfrm rot="19941242">
              <a:off x="7878467" y="3747070"/>
              <a:ext cx="74254" cy="136117"/>
            </a:xfrm>
            <a:custGeom>
              <a:avLst/>
              <a:gdLst>
                <a:gd name="connsiteX0" fmla="*/ 32767 w 52952"/>
                <a:gd name="connsiteY0" fmla="*/ 97067 h 97067"/>
                <a:gd name="connsiteX1" fmla="*/ 11799 w 52952"/>
                <a:gd name="connsiteY1" fmla="*/ 80293 h 97067"/>
                <a:gd name="connsiteX2" fmla="*/ 616 w 52952"/>
                <a:gd name="connsiteY2" fmla="*/ 25778 h 97067"/>
                <a:gd name="connsiteX3" fmla="*/ 15993 w 52952"/>
                <a:gd name="connsiteY3" fmla="*/ 616 h 97067"/>
                <a:gd name="connsiteX4" fmla="*/ 41154 w 52952"/>
                <a:gd name="connsiteY4" fmla="*/ 15993 h 97067"/>
                <a:gd name="connsiteX5" fmla="*/ 41154 w 52952"/>
                <a:gd name="connsiteY5" fmla="*/ 17390 h 97067"/>
                <a:gd name="connsiteX6" fmla="*/ 52336 w 52952"/>
                <a:gd name="connsiteY6" fmla="*/ 71906 h 97067"/>
                <a:gd name="connsiteX7" fmla="*/ 36960 w 52952"/>
                <a:gd name="connsiteY7" fmla="*/ 97067 h 97067"/>
                <a:gd name="connsiteX8" fmla="*/ 36960 w 52952"/>
                <a:gd name="connsiteY8" fmla="*/ 97067 h 97067"/>
                <a:gd name="connsiteX9" fmla="*/ 32767 w 52952"/>
                <a:gd name="connsiteY9" fmla="*/ 97067 h 97067"/>
                <a:gd name="connsiteX10" fmla="*/ 32767 w 52952"/>
                <a:gd name="connsiteY10" fmla="*/ 97067 h 9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52" h="97067">
                  <a:moveTo>
                    <a:pt x="32767" y="97067"/>
                  </a:moveTo>
                  <a:cubicBezTo>
                    <a:pt x="22982" y="97067"/>
                    <a:pt x="14595" y="90078"/>
                    <a:pt x="11799" y="80293"/>
                  </a:cubicBezTo>
                  <a:lnTo>
                    <a:pt x="616" y="25778"/>
                  </a:lnTo>
                  <a:cubicBezTo>
                    <a:pt x="-2179" y="14595"/>
                    <a:pt x="4810" y="3412"/>
                    <a:pt x="15993" y="616"/>
                  </a:cubicBezTo>
                  <a:cubicBezTo>
                    <a:pt x="27175" y="-2179"/>
                    <a:pt x="38358" y="4810"/>
                    <a:pt x="41154" y="15993"/>
                  </a:cubicBezTo>
                  <a:cubicBezTo>
                    <a:pt x="41154" y="15993"/>
                    <a:pt x="41154" y="15993"/>
                    <a:pt x="41154" y="17390"/>
                  </a:cubicBezTo>
                  <a:lnTo>
                    <a:pt x="52336" y="71906"/>
                  </a:lnTo>
                  <a:cubicBezTo>
                    <a:pt x="55132" y="83089"/>
                    <a:pt x="48143" y="94271"/>
                    <a:pt x="36960" y="97067"/>
                  </a:cubicBezTo>
                  <a:lnTo>
                    <a:pt x="36960" y="97067"/>
                  </a:lnTo>
                  <a:cubicBezTo>
                    <a:pt x="35562" y="97067"/>
                    <a:pt x="34165" y="97067"/>
                    <a:pt x="32767" y="97067"/>
                  </a:cubicBezTo>
                  <a:lnTo>
                    <a:pt x="32767" y="97067"/>
                  </a:lnTo>
                  <a:close/>
                </a:path>
              </a:pathLst>
            </a:custGeom>
            <a:solidFill>
              <a:srgbClr val="FC7300"/>
            </a:solidFill>
            <a:ln w="13891" cap="flat">
              <a:noFill/>
              <a:prstDash val="solid"/>
              <a:miter/>
            </a:ln>
          </p:spPr>
          <p:txBody>
            <a:bodyPr rtlCol="0" anchor="ctr"/>
            <a:lstStyle/>
            <a:p>
              <a:endParaRPr lang="en-GB"/>
            </a:p>
          </p:txBody>
        </p:sp>
        <p:sp>
          <p:nvSpPr>
            <p:cNvPr id="324" name="Freeform: Shape 323">
              <a:extLst>
                <a:ext uri="{FF2B5EF4-FFF2-40B4-BE49-F238E27FC236}">
                  <a16:creationId xmlns:a16="http://schemas.microsoft.com/office/drawing/2014/main" id="{2F3F0D50-6475-4137-ADBA-0A1F26DCCEAD}"/>
                </a:ext>
              </a:extLst>
            </p:cNvPr>
            <p:cNvSpPr/>
            <p:nvPr/>
          </p:nvSpPr>
          <p:spPr>
            <a:xfrm rot="19941242">
              <a:off x="7752322" y="3960428"/>
              <a:ext cx="191736" cy="251568"/>
            </a:xfrm>
            <a:custGeom>
              <a:avLst/>
              <a:gdLst>
                <a:gd name="connsiteX0" fmla="*/ 114677 w 136730"/>
                <a:gd name="connsiteY0" fmla="*/ 179398 h 179397"/>
                <a:gd name="connsiteX1" fmla="*/ 97903 w 136730"/>
                <a:gd name="connsiteY1" fmla="*/ 171011 h 179397"/>
                <a:gd name="connsiteX2" fmla="*/ 2850 w 136730"/>
                <a:gd name="connsiteY2" fmla="*/ 32625 h 179397"/>
                <a:gd name="connsiteX3" fmla="*/ 9839 w 136730"/>
                <a:gd name="connsiteY3" fmla="*/ 3270 h 179397"/>
                <a:gd name="connsiteX4" fmla="*/ 37796 w 136730"/>
                <a:gd name="connsiteY4" fmla="*/ 8862 h 179397"/>
                <a:gd name="connsiteX5" fmla="*/ 132848 w 136730"/>
                <a:gd name="connsiteY5" fmla="*/ 147247 h 179397"/>
                <a:gd name="connsiteX6" fmla="*/ 127257 w 136730"/>
                <a:gd name="connsiteY6" fmla="*/ 176602 h 179397"/>
                <a:gd name="connsiteX7" fmla="*/ 114677 w 136730"/>
                <a:gd name="connsiteY7" fmla="*/ 179398 h 17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30" h="179397">
                  <a:moveTo>
                    <a:pt x="114677" y="179398"/>
                  </a:moveTo>
                  <a:cubicBezTo>
                    <a:pt x="107687" y="179398"/>
                    <a:pt x="100698" y="176602"/>
                    <a:pt x="97903" y="171011"/>
                  </a:cubicBezTo>
                  <a:lnTo>
                    <a:pt x="2850" y="32625"/>
                  </a:lnTo>
                  <a:cubicBezTo>
                    <a:pt x="-2742" y="22840"/>
                    <a:pt x="54" y="10259"/>
                    <a:pt x="9839" y="3270"/>
                  </a:cubicBezTo>
                  <a:cubicBezTo>
                    <a:pt x="19624" y="-2321"/>
                    <a:pt x="30806" y="-923"/>
                    <a:pt x="37796" y="8862"/>
                  </a:cubicBezTo>
                  <a:lnTo>
                    <a:pt x="132848" y="147247"/>
                  </a:lnTo>
                  <a:cubicBezTo>
                    <a:pt x="139838" y="157032"/>
                    <a:pt x="137042" y="169613"/>
                    <a:pt x="127257" y="176602"/>
                  </a:cubicBezTo>
                  <a:cubicBezTo>
                    <a:pt x="123064" y="178000"/>
                    <a:pt x="118870" y="179398"/>
                    <a:pt x="114677" y="179398"/>
                  </a:cubicBezTo>
                  <a:close/>
                </a:path>
              </a:pathLst>
            </a:custGeom>
            <a:solidFill>
              <a:srgbClr val="FC7300"/>
            </a:solidFill>
            <a:ln w="13891" cap="flat">
              <a:noFill/>
              <a:prstDash val="solid"/>
              <a:miter/>
            </a:ln>
          </p:spPr>
          <p:txBody>
            <a:bodyPr rtlCol="0" anchor="ctr"/>
            <a:lstStyle/>
            <a:p>
              <a:endParaRPr lang="en-GB"/>
            </a:p>
          </p:txBody>
        </p:sp>
      </p:grpSp>
    </p:spTree>
    <p:extLst>
      <p:ext uri="{BB962C8B-B14F-4D97-AF65-F5344CB8AC3E}">
        <p14:creationId xmlns:p14="http://schemas.microsoft.com/office/powerpoint/2010/main" val="3843840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a:extLst>
              <a:ext uri="{FF2B5EF4-FFF2-40B4-BE49-F238E27FC236}">
                <a16:creationId xmlns:a16="http://schemas.microsoft.com/office/drawing/2014/main" id="{6E376BAB-2F3B-401F-933E-C3C5C38028DE}"/>
              </a:ext>
            </a:extLst>
          </p:cNvPr>
          <p:cNvSpPr/>
          <p:nvPr/>
        </p:nvSpPr>
        <p:spPr>
          <a:xfrm>
            <a:off x="77272" y="9695573"/>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FC7300"/>
                </a:solidFill>
              </a:rPr>
              <a:t>“Exploring religion and belief in the modern world – joyfully, creatively and confidently.”</a:t>
            </a:r>
          </a:p>
        </p:txBody>
      </p:sp>
      <p:sp>
        <p:nvSpPr>
          <p:cNvPr id="201" name="Freeform: Shape 200">
            <a:extLst>
              <a:ext uri="{FF2B5EF4-FFF2-40B4-BE49-F238E27FC236}">
                <a16:creationId xmlns:a16="http://schemas.microsoft.com/office/drawing/2014/main" id="{1749E265-1910-4374-8D5E-AEE34D7AC5A9}"/>
              </a:ext>
            </a:extLst>
          </p:cNvPr>
          <p:cNvSpPr/>
          <p:nvPr/>
        </p:nvSpPr>
        <p:spPr>
          <a:xfrm>
            <a:off x="1103787" y="9015516"/>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C7300"/>
          </a:solidFill>
          <a:ln>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02" name="Picture 201" descr="A close up of a sign&#10;&#10;Description automatically generated">
            <a:extLst>
              <a:ext uri="{FF2B5EF4-FFF2-40B4-BE49-F238E27FC236}">
                <a16:creationId xmlns:a16="http://schemas.microsoft.com/office/drawing/2014/main" id="{2DA53F28-A8ED-4752-BE19-01A68135828E}"/>
              </a:ext>
            </a:extLst>
          </p:cNvPr>
          <p:cNvPicPr>
            <a:picLocks noChangeAspect="1"/>
          </p:cNvPicPr>
          <p:nvPr/>
        </p:nvPicPr>
        <p:blipFill>
          <a:blip r:embed="rId2">
            <a:duotone>
              <a:prstClr val="black"/>
              <a:srgbClr val="FC7300">
                <a:tint val="45000"/>
                <a:satMod val="400000"/>
              </a:srgbClr>
            </a:duotone>
            <a:extLst>
              <a:ext uri="{28A0092B-C50C-407E-A947-70E740481C1C}">
                <a14:useLocalDpi xmlns:a14="http://schemas.microsoft.com/office/drawing/2010/main" val="0"/>
              </a:ext>
            </a:extLst>
          </a:blip>
          <a:stretch>
            <a:fillRect/>
          </a:stretch>
        </p:blipFill>
        <p:spPr>
          <a:xfrm>
            <a:off x="-52215" y="9004629"/>
            <a:ext cx="1226045" cy="870903"/>
          </a:xfrm>
          <a:prstGeom prst="rect">
            <a:avLst/>
          </a:prstGeom>
        </p:spPr>
      </p:pic>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6 What kind of king is Jesus?</a:t>
            </a:r>
            <a:endParaRPr lang="en-GB" sz="280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C7300"/>
          </a:solidFill>
        </p:spPr>
        <p:txBody>
          <a:bodyPr wrap="square">
            <a:spAutoFit/>
          </a:bodyPr>
          <a:lstStyle/>
          <a:p>
            <a:pPr algn="ctr"/>
            <a:r>
              <a:rPr lang="en-GB" sz="1800" b="1" i="0" u="none" strike="noStrike" noProof="0">
                <a:solidFill>
                  <a:schemeClr val="bg1"/>
                </a:solidFill>
              </a:rPr>
              <a:t>What kind of king is Jesus?</a:t>
            </a:r>
            <a:endParaRPr lang="en-GB" sz="180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a:ln w="9525" cmpd="sng">
                  <a:noFill/>
                  <a:prstDash val="solid"/>
                </a:ln>
                <a:solidFill>
                  <a:srgbClr val="FC730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rgbClr val="FC7300"/>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rgbClr val="FC7300"/>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rgbClr val="FC7300"/>
          </a:solidFill>
          <a:ln w="57150">
            <a:solidFill>
              <a:srgbClr val="FC7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91289"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a:ln w="9525" cmpd="sng">
                  <a:noFill/>
                  <a:prstDash val="solid"/>
                </a:ln>
                <a:solidFill>
                  <a:srgbClr val="FC7300"/>
                </a:solidFill>
              </a:rPr>
              <a:t>Based on work by Pam Hook (</a:t>
            </a:r>
            <a:r>
              <a:rPr lang="en-US" sz="800" spc="50" err="1">
                <a:ln w="9525" cmpd="sng">
                  <a:noFill/>
                  <a:prstDash val="solid"/>
                </a:ln>
                <a:solidFill>
                  <a:srgbClr val="FC7300"/>
                </a:solidFill>
              </a:rPr>
              <a:t>HookEd</a:t>
            </a:r>
            <a:r>
              <a:rPr lang="en-US" sz="800" spc="50">
                <a:ln w="9525" cmpd="sng">
                  <a:noFill/>
                  <a:prstDash val="solid"/>
                </a:ln>
                <a:solidFill>
                  <a:srgbClr val="FC7300"/>
                </a:solidFill>
              </a:rPr>
              <a:t>) on Solo Taxonomy</a:t>
            </a:r>
          </a:p>
        </p:txBody>
      </p:sp>
      <p:sp>
        <p:nvSpPr>
          <p:cNvPr id="99" name="TextBox 98">
            <a:extLst>
              <a:ext uri="{FF2B5EF4-FFF2-40B4-BE49-F238E27FC236}">
                <a16:creationId xmlns:a16="http://schemas.microsoft.com/office/drawing/2014/main" id="{A4EB8B38-75AC-4500-A076-FCCB19BA2925}"/>
              </a:ext>
            </a:extLst>
          </p:cNvPr>
          <p:cNvSpPr txBox="1"/>
          <p:nvPr/>
        </p:nvSpPr>
        <p:spPr>
          <a:xfrm>
            <a:off x="2613501" y="5413120"/>
            <a:ext cx="1752743" cy="369332"/>
          </a:xfrm>
          <a:prstGeom prst="rect">
            <a:avLst/>
          </a:prstGeom>
          <a:noFill/>
        </p:spPr>
        <p:txBody>
          <a:bodyPr wrap="square">
            <a:spAutoFit/>
          </a:bodyPr>
          <a:lstStyle/>
          <a:p>
            <a:pPr algn="ctr"/>
            <a:r>
              <a:rPr lang="en-US" sz="1800">
                <a:solidFill>
                  <a:srgbClr val="FC7300"/>
                </a:solidFill>
              </a:rPr>
              <a:t>Kingdom of God</a:t>
            </a:r>
            <a:endParaRPr lang="en-GB" sz="1800">
              <a:solidFill>
                <a:srgbClr val="FC7300"/>
              </a:solidFill>
            </a:endParaRPr>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a:solidFill>
                  <a:srgbClr val="FC7300"/>
                </a:solidFill>
              </a:rPr>
              <a:t>Social Justice</a:t>
            </a:r>
            <a:endParaRPr lang="en-GB" sz="1800">
              <a:solidFill>
                <a:srgbClr val="FC7300"/>
              </a:solidFill>
            </a:endParaRPr>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a:solidFill>
                  <a:srgbClr val="FC7300"/>
                </a:solidFill>
              </a:rPr>
              <a:t>Trinity</a:t>
            </a:r>
            <a:endParaRPr lang="en-GB" sz="1800">
              <a:solidFill>
                <a:srgbClr val="FC7300"/>
              </a:solidFill>
            </a:endParaRPr>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a:solidFill>
                  <a:srgbClr val="FC7300"/>
                </a:solidFill>
              </a:rPr>
              <a:t>Christian</a:t>
            </a:r>
            <a:endParaRPr lang="en-GB" sz="1800">
              <a:solidFill>
                <a:srgbClr val="FC7300"/>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695574"/>
            <a:ext cx="6858000" cy="246221"/>
          </a:xfrm>
          <a:prstGeom prst="rect">
            <a:avLst/>
          </a:prstGeom>
          <a:noFill/>
        </p:spPr>
        <p:txBody>
          <a:bodyPr wrap="square" lIns="91440" tIns="45720" rIns="91440" bIns="45720">
            <a:spAutoFit/>
          </a:bodyPr>
          <a:lstStyle/>
          <a:p>
            <a:pPr algn="r"/>
            <a:r>
              <a:rPr lang="en-US" sz="1000" b="1" i="1" spc="50">
                <a:ln w="9525" cmpd="sng">
                  <a:noFill/>
                  <a:prstDash val="solid"/>
                </a:ln>
                <a:solidFill>
                  <a:srgbClr val="FC7300"/>
                </a:solidFill>
              </a:rPr>
              <a:t>“Exploring religion and belief in the modern world – joyfully, creatively and confidently.”</a:t>
            </a:r>
          </a:p>
        </p:txBody>
      </p:sp>
      <p:sp>
        <p:nvSpPr>
          <p:cNvPr id="58" name="TextBox 57">
            <a:extLst>
              <a:ext uri="{FF2B5EF4-FFF2-40B4-BE49-F238E27FC236}">
                <a16:creationId xmlns:a16="http://schemas.microsoft.com/office/drawing/2014/main" id="{80677F1E-41F8-4DCC-96BA-58C217289009}"/>
              </a:ext>
            </a:extLst>
          </p:cNvPr>
          <p:cNvSpPr txBox="1"/>
          <p:nvPr/>
        </p:nvSpPr>
        <p:spPr>
          <a:xfrm>
            <a:off x="4426179" y="4562219"/>
            <a:ext cx="1657620" cy="369332"/>
          </a:xfrm>
          <a:prstGeom prst="rect">
            <a:avLst/>
          </a:prstGeom>
          <a:noFill/>
        </p:spPr>
        <p:txBody>
          <a:bodyPr wrap="square">
            <a:spAutoFit/>
          </a:bodyPr>
          <a:lstStyle/>
          <a:p>
            <a:pPr algn="ctr"/>
            <a:r>
              <a:rPr lang="en-US" sz="1800">
                <a:solidFill>
                  <a:srgbClr val="FC7300"/>
                </a:solidFill>
              </a:rPr>
              <a:t>Parable</a:t>
            </a:r>
            <a:endParaRPr lang="en-GB" sz="1800">
              <a:solidFill>
                <a:srgbClr val="FC7300"/>
              </a:solidFill>
            </a:endParaRPr>
          </a:p>
        </p:txBody>
      </p:sp>
      <p:pic>
        <p:nvPicPr>
          <p:cNvPr id="56" name="Graphic 55" descr="Storytelling with solid fill">
            <a:extLst>
              <a:ext uri="{FF2B5EF4-FFF2-40B4-BE49-F238E27FC236}">
                <a16:creationId xmlns:a16="http://schemas.microsoft.com/office/drawing/2014/main" id="{78CE912B-416C-4CED-A451-E5758FAFEB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76531" y="3247650"/>
            <a:ext cx="1341922" cy="1341922"/>
          </a:xfrm>
          <a:prstGeom prst="rect">
            <a:avLst/>
          </a:prstGeom>
        </p:spPr>
      </p:pic>
      <p:grpSp>
        <p:nvGrpSpPr>
          <p:cNvPr id="57" name="Group 56">
            <a:extLst>
              <a:ext uri="{FF2B5EF4-FFF2-40B4-BE49-F238E27FC236}">
                <a16:creationId xmlns:a16="http://schemas.microsoft.com/office/drawing/2014/main" id="{3BC53F03-E37E-475F-B6CB-F57790FCB1E7}"/>
              </a:ext>
            </a:extLst>
          </p:cNvPr>
          <p:cNvGrpSpPr/>
          <p:nvPr/>
        </p:nvGrpSpPr>
        <p:grpSpPr>
          <a:xfrm>
            <a:off x="2528847" y="4192866"/>
            <a:ext cx="1789227" cy="1235643"/>
            <a:chOff x="2838347" y="2090379"/>
            <a:chExt cx="1118914" cy="772724"/>
          </a:xfrm>
        </p:grpSpPr>
        <p:sp>
          <p:nvSpPr>
            <p:cNvPr id="94" name="Freeform: Shape 93">
              <a:extLst>
                <a:ext uri="{FF2B5EF4-FFF2-40B4-BE49-F238E27FC236}">
                  <a16:creationId xmlns:a16="http://schemas.microsoft.com/office/drawing/2014/main" id="{8F3550C0-5EF6-4ED7-902F-10C5CA23A996}"/>
                </a:ext>
              </a:extLst>
            </p:cNvPr>
            <p:cNvSpPr/>
            <p:nvPr/>
          </p:nvSpPr>
          <p:spPr>
            <a:xfrm>
              <a:off x="3492060" y="2150357"/>
              <a:ext cx="341312" cy="205674"/>
            </a:xfrm>
            <a:custGeom>
              <a:avLst/>
              <a:gdLst>
                <a:gd name="connsiteX0" fmla="*/ 295275 w 590550"/>
                <a:gd name="connsiteY0" fmla="*/ 0 h 457200"/>
                <a:gd name="connsiteX1" fmla="*/ 160020 w 590550"/>
                <a:gd name="connsiteY1" fmla="*/ 226695 h 457200"/>
                <a:gd name="connsiteX2" fmla="*/ 0 w 590550"/>
                <a:gd name="connsiteY2" fmla="*/ 152400 h 457200"/>
                <a:gd name="connsiteX3" fmla="*/ 57150 w 590550"/>
                <a:gd name="connsiteY3" fmla="*/ 400050 h 457200"/>
                <a:gd name="connsiteX4" fmla="*/ 57150 w 590550"/>
                <a:gd name="connsiteY4" fmla="*/ 457200 h 457200"/>
                <a:gd name="connsiteX5" fmla="*/ 533400 w 590550"/>
                <a:gd name="connsiteY5" fmla="*/ 457200 h 457200"/>
                <a:gd name="connsiteX6" fmla="*/ 533400 w 590550"/>
                <a:gd name="connsiteY6" fmla="*/ 400050 h 457200"/>
                <a:gd name="connsiteX7" fmla="*/ 590550 w 590550"/>
                <a:gd name="connsiteY7" fmla="*/ 152400 h 457200"/>
                <a:gd name="connsiteX8" fmla="*/ 430530 w 590550"/>
                <a:gd name="connsiteY8" fmla="*/ 22669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0550" h="457200">
                  <a:moveTo>
                    <a:pt x="295275" y="0"/>
                  </a:moveTo>
                  <a:lnTo>
                    <a:pt x="160020" y="226695"/>
                  </a:lnTo>
                  <a:lnTo>
                    <a:pt x="0" y="152400"/>
                  </a:lnTo>
                  <a:lnTo>
                    <a:pt x="57150" y="400050"/>
                  </a:lnTo>
                  <a:lnTo>
                    <a:pt x="57150" y="457200"/>
                  </a:lnTo>
                  <a:lnTo>
                    <a:pt x="533400" y="457200"/>
                  </a:lnTo>
                  <a:lnTo>
                    <a:pt x="533400" y="400050"/>
                  </a:lnTo>
                  <a:lnTo>
                    <a:pt x="590550" y="152400"/>
                  </a:lnTo>
                  <a:lnTo>
                    <a:pt x="430530" y="226695"/>
                  </a:lnTo>
                  <a:close/>
                </a:path>
              </a:pathLst>
            </a:custGeom>
            <a:solidFill>
              <a:srgbClr val="FC7300"/>
            </a:solidFill>
            <a:ln w="9525" cap="flat">
              <a:noFill/>
              <a:prstDash val="solid"/>
              <a:miter/>
            </a:ln>
          </p:spPr>
          <p:txBody>
            <a:bodyPr rtlCol="0" anchor="ctr"/>
            <a:lstStyle/>
            <a:p>
              <a:endParaRPr lang="en-GB"/>
            </a:p>
          </p:txBody>
        </p:sp>
        <p:grpSp>
          <p:nvGrpSpPr>
            <p:cNvPr id="95" name="Group 94">
              <a:extLst>
                <a:ext uri="{FF2B5EF4-FFF2-40B4-BE49-F238E27FC236}">
                  <a16:creationId xmlns:a16="http://schemas.microsoft.com/office/drawing/2014/main" id="{0A48B1B9-031B-4598-B750-1DE7394C7ED8}"/>
                </a:ext>
              </a:extLst>
            </p:cNvPr>
            <p:cNvGrpSpPr/>
            <p:nvPr/>
          </p:nvGrpSpPr>
          <p:grpSpPr>
            <a:xfrm>
              <a:off x="3368171" y="2323497"/>
              <a:ext cx="589090" cy="539606"/>
              <a:chOff x="-5418541" y="3949618"/>
              <a:chExt cx="2022441" cy="1852556"/>
            </a:xfrm>
          </p:grpSpPr>
          <p:pic>
            <p:nvPicPr>
              <p:cNvPr id="98" name="Picture 97" descr="Icon&#10;&#10;Description automatically generated">
                <a:extLst>
                  <a:ext uri="{FF2B5EF4-FFF2-40B4-BE49-F238E27FC236}">
                    <a16:creationId xmlns:a16="http://schemas.microsoft.com/office/drawing/2014/main" id="{5049DBB1-6B59-4B8D-989A-7F0DF1D6A5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101" name="Graphic 100" descr="Crown with solid fill">
                <a:extLst>
                  <a:ext uri="{FF2B5EF4-FFF2-40B4-BE49-F238E27FC236}">
                    <a16:creationId xmlns:a16="http://schemas.microsoft.com/office/drawing/2014/main" id="{06828D82-5A22-4432-ACC0-2B9C798EAF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46215" y="4302035"/>
                <a:ext cx="687670" cy="687670"/>
              </a:xfrm>
              <a:prstGeom prst="rect">
                <a:avLst/>
              </a:prstGeom>
            </p:spPr>
          </p:pic>
          <p:sp>
            <p:nvSpPr>
              <p:cNvPr id="102" name="Graphic 96" descr="Dove with solid fill">
                <a:extLst>
                  <a:ext uri="{FF2B5EF4-FFF2-40B4-BE49-F238E27FC236}">
                    <a16:creationId xmlns:a16="http://schemas.microsoft.com/office/drawing/2014/main" id="{34ADDD92-CD10-4EAA-9DEA-E7EBA3DD36A2}"/>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03" name="Group 102">
                <a:extLst>
                  <a:ext uri="{FF2B5EF4-FFF2-40B4-BE49-F238E27FC236}">
                    <a16:creationId xmlns:a16="http://schemas.microsoft.com/office/drawing/2014/main" id="{9534875F-45CD-4600-91A9-0D89D0148767}"/>
                  </a:ext>
                </a:extLst>
              </p:cNvPr>
              <p:cNvGrpSpPr/>
              <p:nvPr/>
            </p:nvGrpSpPr>
            <p:grpSpPr>
              <a:xfrm>
                <a:off x="-5115546" y="5108639"/>
                <a:ext cx="413278" cy="533790"/>
                <a:chOff x="2925169" y="7231616"/>
                <a:chExt cx="497122" cy="534157"/>
              </a:xfrm>
              <a:solidFill>
                <a:schemeClr val="bg1"/>
              </a:solidFill>
            </p:grpSpPr>
            <p:sp>
              <p:nvSpPr>
                <p:cNvPr id="104" name="Rectangle 103">
                  <a:extLst>
                    <a:ext uri="{FF2B5EF4-FFF2-40B4-BE49-F238E27FC236}">
                      <a16:creationId xmlns:a16="http://schemas.microsoft.com/office/drawing/2014/main" id="{733CD975-7A39-4E6C-B345-8F1EAB19F6E1}"/>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F236F5EE-F852-40DD-88DC-5C8AA2064B73}"/>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96" name="Graphic 95" descr="Earth globe: Africa and Europe with solid fill">
              <a:extLst>
                <a:ext uri="{FF2B5EF4-FFF2-40B4-BE49-F238E27FC236}">
                  <a16:creationId xmlns:a16="http://schemas.microsoft.com/office/drawing/2014/main" id="{639EBDC1-45A4-430B-8E80-7FE7F7CD6F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38347" y="2090379"/>
              <a:ext cx="771047" cy="771048"/>
            </a:xfrm>
            <a:prstGeom prst="rect">
              <a:avLst/>
            </a:prstGeom>
          </p:spPr>
        </p:pic>
      </p:grpSp>
      <p:grpSp>
        <p:nvGrpSpPr>
          <p:cNvPr id="106" name="Group 105">
            <a:extLst>
              <a:ext uri="{FF2B5EF4-FFF2-40B4-BE49-F238E27FC236}">
                <a16:creationId xmlns:a16="http://schemas.microsoft.com/office/drawing/2014/main" id="{53283B5F-56B5-4834-8932-5A3C759BD44F}"/>
              </a:ext>
            </a:extLst>
          </p:cNvPr>
          <p:cNvGrpSpPr/>
          <p:nvPr/>
        </p:nvGrpSpPr>
        <p:grpSpPr>
          <a:xfrm>
            <a:off x="2698614" y="2217362"/>
            <a:ext cx="1475040" cy="1437858"/>
            <a:chOff x="7425058" y="5347229"/>
            <a:chExt cx="1757688" cy="1713382"/>
          </a:xfrm>
        </p:grpSpPr>
        <p:sp>
          <p:nvSpPr>
            <p:cNvPr id="107" name="Freeform: Shape 106">
              <a:extLst>
                <a:ext uri="{FF2B5EF4-FFF2-40B4-BE49-F238E27FC236}">
                  <a16:creationId xmlns:a16="http://schemas.microsoft.com/office/drawing/2014/main" id="{0F001258-FC44-4A05-A745-D1B95699CCDF}"/>
                </a:ext>
              </a:extLst>
            </p:cNvPr>
            <p:cNvSpPr/>
            <p:nvPr/>
          </p:nvSpPr>
          <p:spPr>
            <a:xfrm>
              <a:off x="7484380" y="5851265"/>
              <a:ext cx="1632452" cy="978514"/>
            </a:xfrm>
            <a:custGeom>
              <a:avLst/>
              <a:gdLst>
                <a:gd name="connsiteX0" fmla="*/ 885435 w 1632452"/>
                <a:gd name="connsiteY0" fmla="*/ 567512 h 978514"/>
                <a:gd name="connsiteX1" fmla="*/ 885435 w 1632452"/>
                <a:gd name="connsiteY1" fmla="*/ 978514 h 978514"/>
                <a:gd name="connsiteX2" fmla="*/ 751411 w 1632452"/>
                <a:gd name="connsiteY2" fmla="*/ 978514 h 978514"/>
                <a:gd name="connsiteX3" fmla="*/ 751411 w 1632452"/>
                <a:gd name="connsiteY3" fmla="*/ 567955 h 978514"/>
                <a:gd name="connsiteX4" fmla="*/ 816226 w 1632452"/>
                <a:gd name="connsiteY4" fmla="*/ 574489 h 978514"/>
                <a:gd name="connsiteX5" fmla="*/ 1270786 w 1632452"/>
                <a:gd name="connsiteY5" fmla="*/ 0 h 978514"/>
                <a:gd name="connsiteX6" fmla="*/ 1500626 w 1632452"/>
                <a:gd name="connsiteY6" fmla="*/ 0 h 978514"/>
                <a:gd name="connsiteX7" fmla="*/ 1566539 w 1632452"/>
                <a:gd name="connsiteY7" fmla="*/ 65913 h 978514"/>
                <a:gd name="connsiteX8" fmla="*/ 1500626 w 1632452"/>
                <a:gd name="connsiteY8" fmla="*/ 131827 h 978514"/>
                <a:gd name="connsiteX9" fmla="*/ 1472063 w 1632452"/>
                <a:gd name="connsiteY9" fmla="*/ 131827 h 978514"/>
                <a:gd name="connsiteX10" fmla="*/ 1632452 w 1632452"/>
                <a:gd name="connsiteY10" fmla="*/ 768988 h 978514"/>
                <a:gd name="connsiteX11" fmla="*/ 1542371 w 1632452"/>
                <a:gd name="connsiteY11" fmla="*/ 768988 h 978514"/>
                <a:gd name="connsiteX12" fmla="*/ 1419333 w 1632452"/>
                <a:gd name="connsiteY12" fmla="*/ 268047 h 978514"/>
                <a:gd name="connsiteX13" fmla="*/ 1322660 w 1632452"/>
                <a:gd name="connsiteY13" fmla="*/ 768988 h 978514"/>
                <a:gd name="connsiteX14" fmla="*/ 1232578 w 1632452"/>
                <a:gd name="connsiteY14" fmla="*/ 768988 h 978514"/>
                <a:gd name="connsiteX15" fmla="*/ 1355617 w 1632452"/>
                <a:gd name="connsiteY15" fmla="*/ 131827 h 978514"/>
                <a:gd name="connsiteX16" fmla="*/ 1281569 w 1632452"/>
                <a:gd name="connsiteY16" fmla="*/ 131827 h 978514"/>
                <a:gd name="connsiteX17" fmla="*/ 1284112 w 1632452"/>
                <a:gd name="connsiteY17" fmla="*/ 106603 h 978514"/>
                <a:gd name="connsiteX18" fmla="*/ 1274606 w 1632452"/>
                <a:gd name="connsiteY18" fmla="*/ 12308 h 978514"/>
                <a:gd name="connsiteX19" fmla="*/ 138418 w 1632452"/>
                <a:gd name="connsiteY19" fmla="*/ 0 h 978514"/>
                <a:gd name="connsiteX20" fmla="*/ 361667 w 1632452"/>
                <a:gd name="connsiteY20" fmla="*/ 0 h 978514"/>
                <a:gd name="connsiteX21" fmla="*/ 357846 w 1632452"/>
                <a:gd name="connsiteY21" fmla="*/ 12308 h 978514"/>
                <a:gd name="connsiteX22" fmla="*/ 348340 w 1632452"/>
                <a:gd name="connsiteY22" fmla="*/ 106603 h 978514"/>
                <a:gd name="connsiteX23" fmla="*/ 350883 w 1632452"/>
                <a:gd name="connsiteY23" fmla="*/ 131827 h 978514"/>
                <a:gd name="connsiteX24" fmla="*/ 241682 w 1632452"/>
                <a:gd name="connsiteY24" fmla="*/ 131827 h 978514"/>
                <a:gd name="connsiteX25" fmla="*/ 402071 w 1632452"/>
                <a:gd name="connsiteY25" fmla="*/ 768988 h 978514"/>
                <a:gd name="connsiteX26" fmla="*/ 311990 w 1632452"/>
                <a:gd name="connsiteY26" fmla="*/ 768988 h 978514"/>
                <a:gd name="connsiteX27" fmla="*/ 186754 w 1632452"/>
                <a:gd name="connsiteY27" fmla="*/ 268047 h 978514"/>
                <a:gd name="connsiteX28" fmla="*/ 90081 w 1632452"/>
                <a:gd name="connsiteY28" fmla="*/ 768988 h 978514"/>
                <a:gd name="connsiteX29" fmla="*/ 0 w 1632452"/>
                <a:gd name="connsiteY29" fmla="*/ 768988 h 978514"/>
                <a:gd name="connsiteX30" fmla="*/ 125235 w 1632452"/>
                <a:gd name="connsiteY30" fmla="*/ 129629 h 978514"/>
                <a:gd name="connsiteX31" fmla="*/ 72505 w 1632452"/>
                <a:gd name="connsiteY31" fmla="*/ 65913 h 978514"/>
                <a:gd name="connsiteX32" fmla="*/ 138418 w 1632452"/>
                <a:gd name="connsiteY32" fmla="*/ 0 h 97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32452" h="978514">
                  <a:moveTo>
                    <a:pt x="885435" y="567512"/>
                  </a:moveTo>
                  <a:lnTo>
                    <a:pt x="885435" y="978514"/>
                  </a:lnTo>
                  <a:lnTo>
                    <a:pt x="751411" y="978514"/>
                  </a:lnTo>
                  <a:lnTo>
                    <a:pt x="751411" y="567955"/>
                  </a:lnTo>
                  <a:lnTo>
                    <a:pt x="816226" y="574489"/>
                  </a:lnTo>
                  <a:close/>
                  <a:moveTo>
                    <a:pt x="1270786" y="0"/>
                  </a:moveTo>
                  <a:lnTo>
                    <a:pt x="1500626" y="0"/>
                  </a:lnTo>
                  <a:cubicBezTo>
                    <a:pt x="1537977" y="0"/>
                    <a:pt x="1566539" y="28562"/>
                    <a:pt x="1566539" y="65913"/>
                  </a:cubicBezTo>
                  <a:cubicBezTo>
                    <a:pt x="1566539" y="103264"/>
                    <a:pt x="1537977" y="131827"/>
                    <a:pt x="1500626" y="131827"/>
                  </a:cubicBezTo>
                  <a:lnTo>
                    <a:pt x="1472063" y="131827"/>
                  </a:lnTo>
                  <a:lnTo>
                    <a:pt x="1632452" y="768988"/>
                  </a:lnTo>
                  <a:lnTo>
                    <a:pt x="1542371" y="768988"/>
                  </a:lnTo>
                  <a:lnTo>
                    <a:pt x="1419333" y="268047"/>
                  </a:lnTo>
                  <a:lnTo>
                    <a:pt x="1322660" y="768988"/>
                  </a:lnTo>
                  <a:lnTo>
                    <a:pt x="1232578" y="768988"/>
                  </a:lnTo>
                  <a:lnTo>
                    <a:pt x="1355617" y="131827"/>
                  </a:lnTo>
                  <a:lnTo>
                    <a:pt x="1281569" y="131827"/>
                  </a:lnTo>
                  <a:lnTo>
                    <a:pt x="1284112" y="106603"/>
                  </a:lnTo>
                  <a:cubicBezTo>
                    <a:pt x="1284112" y="74303"/>
                    <a:pt x="1280839" y="42766"/>
                    <a:pt x="1274606" y="12308"/>
                  </a:cubicBezTo>
                  <a:close/>
                  <a:moveTo>
                    <a:pt x="138418" y="0"/>
                  </a:moveTo>
                  <a:lnTo>
                    <a:pt x="361667" y="0"/>
                  </a:lnTo>
                  <a:lnTo>
                    <a:pt x="357846" y="12308"/>
                  </a:lnTo>
                  <a:cubicBezTo>
                    <a:pt x="351613" y="42766"/>
                    <a:pt x="348340" y="74303"/>
                    <a:pt x="348340" y="106603"/>
                  </a:cubicBezTo>
                  <a:lnTo>
                    <a:pt x="350883" y="131827"/>
                  </a:lnTo>
                  <a:lnTo>
                    <a:pt x="241682" y="131827"/>
                  </a:lnTo>
                  <a:lnTo>
                    <a:pt x="402071" y="768988"/>
                  </a:lnTo>
                  <a:lnTo>
                    <a:pt x="311990" y="768988"/>
                  </a:lnTo>
                  <a:lnTo>
                    <a:pt x="186754" y="268047"/>
                  </a:lnTo>
                  <a:lnTo>
                    <a:pt x="90081" y="768988"/>
                  </a:lnTo>
                  <a:lnTo>
                    <a:pt x="0" y="768988"/>
                  </a:lnTo>
                  <a:lnTo>
                    <a:pt x="125235" y="129629"/>
                  </a:lnTo>
                  <a:cubicBezTo>
                    <a:pt x="94476" y="125235"/>
                    <a:pt x="72505" y="96673"/>
                    <a:pt x="72505" y="65913"/>
                  </a:cubicBezTo>
                  <a:cubicBezTo>
                    <a:pt x="72505" y="28562"/>
                    <a:pt x="101067" y="0"/>
                    <a:pt x="138418" y="0"/>
                  </a:cubicBezTo>
                  <a:close/>
                </a:path>
              </a:pathLst>
            </a:custGeom>
            <a:solidFill>
              <a:srgbClr val="FC7300"/>
            </a:solidFill>
            <a:ln w="21927"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B87D72D2-C20F-4632-8740-C16AC0736680}"/>
                </a:ext>
              </a:extLst>
            </p:cNvPr>
            <p:cNvSpPr/>
            <p:nvPr/>
          </p:nvSpPr>
          <p:spPr>
            <a:xfrm>
              <a:off x="7425058" y="6686167"/>
              <a:ext cx="527306" cy="131826"/>
            </a:xfrm>
            <a:custGeom>
              <a:avLst/>
              <a:gdLst>
                <a:gd name="connsiteX0" fmla="*/ 527306 w 527306"/>
                <a:gd name="connsiteY0" fmla="*/ 0 h 131826"/>
                <a:gd name="connsiteX1" fmla="*/ 0 w 527306"/>
                <a:gd name="connsiteY1" fmla="*/ 0 h 131826"/>
                <a:gd name="connsiteX2" fmla="*/ 263653 w 527306"/>
                <a:gd name="connsiteY2" fmla="*/ 131827 h 131826"/>
                <a:gd name="connsiteX3" fmla="*/ 527306 w 527306"/>
                <a:gd name="connsiteY3" fmla="*/ 0 h 131826"/>
              </a:gdLst>
              <a:ahLst/>
              <a:cxnLst>
                <a:cxn ang="0">
                  <a:pos x="connsiteX0" y="connsiteY0"/>
                </a:cxn>
                <a:cxn ang="0">
                  <a:pos x="connsiteX1" y="connsiteY1"/>
                </a:cxn>
                <a:cxn ang="0">
                  <a:pos x="connsiteX2" y="connsiteY2"/>
                </a:cxn>
                <a:cxn ang="0">
                  <a:pos x="connsiteX3" y="connsiteY3"/>
                </a:cxn>
              </a:cxnLst>
              <a:rect l="l" t="t" r="r" b="b"/>
              <a:pathLst>
                <a:path w="527306" h="131826">
                  <a:moveTo>
                    <a:pt x="527306" y="0"/>
                  </a:moveTo>
                  <a:lnTo>
                    <a:pt x="0" y="0"/>
                  </a:lnTo>
                  <a:cubicBezTo>
                    <a:pt x="0" y="72505"/>
                    <a:pt x="118644" y="131827"/>
                    <a:pt x="263653" y="131827"/>
                  </a:cubicBezTo>
                  <a:cubicBezTo>
                    <a:pt x="408662" y="131827"/>
                    <a:pt x="527306" y="72505"/>
                    <a:pt x="527306" y="0"/>
                  </a:cubicBezTo>
                  <a:close/>
                </a:path>
              </a:pathLst>
            </a:custGeom>
            <a:solidFill>
              <a:srgbClr val="FC7300"/>
            </a:solidFill>
            <a:ln w="21927" cap="flat">
              <a:noFill/>
              <a:prstDash val="solid"/>
              <a:miter/>
            </a:ln>
          </p:spPr>
          <p:txBody>
            <a:bodyPr rtlCol="0" anchor="ctr"/>
            <a:lstStyle/>
            <a:p>
              <a:endParaRPr lang="en-GB"/>
            </a:p>
          </p:txBody>
        </p:sp>
        <p:sp>
          <p:nvSpPr>
            <p:cNvPr id="109" name="Freeform: Shape 108">
              <a:extLst>
                <a:ext uri="{FF2B5EF4-FFF2-40B4-BE49-F238E27FC236}">
                  <a16:creationId xmlns:a16="http://schemas.microsoft.com/office/drawing/2014/main" id="{EE93CB01-B736-4070-98FF-D8812887044E}"/>
                </a:ext>
              </a:extLst>
            </p:cNvPr>
            <p:cNvSpPr/>
            <p:nvPr/>
          </p:nvSpPr>
          <p:spPr>
            <a:xfrm>
              <a:off x="8655440" y="6686167"/>
              <a:ext cx="527306" cy="131826"/>
            </a:xfrm>
            <a:custGeom>
              <a:avLst/>
              <a:gdLst>
                <a:gd name="connsiteX0" fmla="*/ 0 w 527306"/>
                <a:gd name="connsiteY0" fmla="*/ 0 h 131826"/>
                <a:gd name="connsiteX1" fmla="*/ 263653 w 527306"/>
                <a:gd name="connsiteY1" fmla="*/ 131827 h 131826"/>
                <a:gd name="connsiteX2" fmla="*/ 527306 w 527306"/>
                <a:gd name="connsiteY2" fmla="*/ 0 h 131826"/>
                <a:gd name="connsiteX3" fmla="*/ 0 w 527306"/>
                <a:gd name="connsiteY3" fmla="*/ 0 h 131826"/>
              </a:gdLst>
              <a:ahLst/>
              <a:cxnLst>
                <a:cxn ang="0">
                  <a:pos x="connsiteX0" y="connsiteY0"/>
                </a:cxn>
                <a:cxn ang="0">
                  <a:pos x="connsiteX1" y="connsiteY1"/>
                </a:cxn>
                <a:cxn ang="0">
                  <a:pos x="connsiteX2" y="connsiteY2"/>
                </a:cxn>
                <a:cxn ang="0">
                  <a:pos x="connsiteX3" y="connsiteY3"/>
                </a:cxn>
              </a:cxnLst>
              <a:rect l="l" t="t" r="r" b="b"/>
              <a:pathLst>
                <a:path w="527306" h="131826">
                  <a:moveTo>
                    <a:pt x="0" y="0"/>
                  </a:moveTo>
                  <a:cubicBezTo>
                    <a:pt x="0" y="72505"/>
                    <a:pt x="118644" y="131827"/>
                    <a:pt x="263653" y="131827"/>
                  </a:cubicBezTo>
                  <a:cubicBezTo>
                    <a:pt x="408662" y="131827"/>
                    <a:pt x="527306" y="72505"/>
                    <a:pt x="527306" y="0"/>
                  </a:cubicBezTo>
                  <a:lnTo>
                    <a:pt x="0" y="0"/>
                  </a:lnTo>
                  <a:close/>
                </a:path>
              </a:pathLst>
            </a:custGeom>
            <a:solidFill>
              <a:srgbClr val="FC7300"/>
            </a:solidFill>
            <a:ln w="21927" cap="flat">
              <a:noFill/>
              <a:prstDash val="solid"/>
              <a:miter/>
            </a:ln>
          </p:spPr>
          <p:txBody>
            <a:bodyPr rtlCol="0" anchor="ctr"/>
            <a:lstStyle/>
            <a:p>
              <a:endParaRPr lang="en-GB"/>
            </a:p>
          </p:txBody>
        </p:sp>
        <p:pic>
          <p:nvPicPr>
            <p:cNvPr id="110" name="Graphic 109" descr="Earth globe: Africa and Europe with solid fill">
              <a:extLst>
                <a:ext uri="{FF2B5EF4-FFF2-40B4-BE49-F238E27FC236}">
                  <a16:creationId xmlns:a16="http://schemas.microsoft.com/office/drawing/2014/main" id="{C880D724-3CEF-4724-9BE5-D75BD76B2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99001" y="5347229"/>
              <a:ext cx="1216398" cy="1216399"/>
            </a:xfrm>
            <a:prstGeom prst="rect">
              <a:avLst/>
            </a:prstGeom>
          </p:spPr>
        </p:pic>
        <p:sp>
          <p:nvSpPr>
            <p:cNvPr id="111" name="Freeform: Shape 110">
              <a:extLst>
                <a:ext uri="{FF2B5EF4-FFF2-40B4-BE49-F238E27FC236}">
                  <a16:creationId xmlns:a16="http://schemas.microsoft.com/office/drawing/2014/main" id="{6E798C24-AEB4-41DF-9067-3909EFEDE879}"/>
                </a:ext>
              </a:extLst>
            </p:cNvPr>
            <p:cNvSpPr/>
            <p:nvPr/>
          </p:nvSpPr>
          <p:spPr>
            <a:xfrm>
              <a:off x="7779894" y="6598946"/>
              <a:ext cx="1054612" cy="461665"/>
            </a:xfrm>
            <a:custGeom>
              <a:avLst/>
              <a:gdLst>
                <a:gd name="connsiteX0" fmla="*/ 459195 w 1054612"/>
                <a:gd name="connsiteY0" fmla="*/ 0 h 461665"/>
                <a:gd name="connsiteX1" fmla="*/ 593219 w 1054612"/>
                <a:gd name="connsiteY1" fmla="*/ 0 h 461665"/>
                <a:gd name="connsiteX2" fmla="*/ 593219 w 1054612"/>
                <a:gd name="connsiteY2" fmla="*/ 241954 h 461665"/>
                <a:gd name="connsiteX3" fmla="*/ 747017 w 1054612"/>
                <a:gd name="connsiteY3" fmla="*/ 241954 h 461665"/>
                <a:gd name="connsiteX4" fmla="*/ 790959 w 1054612"/>
                <a:gd name="connsiteY4" fmla="*/ 285896 h 461665"/>
                <a:gd name="connsiteX5" fmla="*/ 790959 w 1054612"/>
                <a:gd name="connsiteY5" fmla="*/ 329838 h 461665"/>
                <a:gd name="connsiteX6" fmla="*/ 1054612 w 1054612"/>
                <a:gd name="connsiteY6" fmla="*/ 329838 h 461665"/>
                <a:gd name="connsiteX7" fmla="*/ 1054612 w 1054612"/>
                <a:gd name="connsiteY7" fmla="*/ 461665 h 461665"/>
                <a:gd name="connsiteX8" fmla="*/ 0 w 1054612"/>
                <a:gd name="connsiteY8" fmla="*/ 461665 h 461665"/>
                <a:gd name="connsiteX9" fmla="*/ 0 w 1054612"/>
                <a:gd name="connsiteY9" fmla="*/ 329838 h 461665"/>
                <a:gd name="connsiteX10" fmla="*/ 261456 w 1054612"/>
                <a:gd name="connsiteY10" fmla="*/ 329838 h 461665"/>
                <a:gd name="connsiteX11" fmla="*/ 261456 w 1054612"/>
                <a:gd name="connsiteY11" fmla="*/ 285896 h 461665"/>
                <a:gd name="connsiteX12" fmla="*/ 305398 w 1054612"/>
                <a:gd name="connsiteY12" fmla="*/ 241954 h 461665"/>
                <a:gd name="connsiteX13" fmla="*/ 459195 w 1054612"/>
                <a:gd name="connsiteY13" fmla="*/ 241954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4612" h="461665">
                  <a:moveTo>
                    <a:pt x="459195" y="0"/>
                  </a:moveTo>
                  <a:lnTo>
                    <a:pt x="593219" y="0"/>
                  </a:lnTo>
                  <a:lnTo>
                    <a:pt x="593219" y="241954"/>
                  </a:lnTo>
                  <a:lnTo>
                    <a:pt x="747017" y="241954"/>
                  </a:lnTo>
                  <a:cubicBezTo>
                    <a:pt x="771185" y="241954"/>
                    <a:pt x="790959" y="261728"/>
                    <a:pt x="790959" y="285896"/>
                  </a:cubicBezTo>
                  <a:lnTo>
                    <a:pt x="790959" y="329838"/>
                  </a:lnTo>
                  <a:lnTo>
                    <a:pt x="1054612" y="329838"/>
                  </a:lnTo>
                  <a:lnTo>
                    <a:pt x="1054612" y="461665"/>
                  </a:lnTo>
                  <a:lnTo>
                    <a:pt x="0" y="461665"/>
                  </a:lnTo>
                  <a:lnTo>
                    <a:pt x="0" y="329838"/>
                  </a:lnTo>
                  <a:lnTo>
                    <a:pt x="261456" y="329838"/>
                  </a:lnTo>
                  <a:lnTo>
                    <a:pt x="261456" y="285896"/>
                  </a:lnTo>
                  <a:cubicBezTo>
                    <a:pt x="261456" y="261728"/>
                    <a:pt x="281230" y="241954"/>
                    <a:pt x="305398" y="241954"/>
                  </a:cubicBezTo>
                  <a:lnTo>
                    <a:pt x="459195" y="241954"/>
                  </a:lnTo>
                  <a:close/>
                </a:path>
              </a:pathLst>
            </a:custGeom>
            <a:solidFill>
              <a:srgbClr val="FC7300"/>
            </a:solidFill>
            <a:ln w="21927" cap="flat">
              <a:noFill/>
              <a:prstDash val="solid"/>
              <a:miter/>
            </a:ln>
          </p:spPr>
          <p:txBody>
            <a:bodyPr rtlCol="0" anchor="ctr"/>
            <a:lstStyle/>
            <a:p>
              <a:endParaRPr lang="en-GB"/>
            </a:p>
          </p:txBody>
        </p:sp>
      </p:grpSp>
      <p:grpSp>
        <p:nvGrpSpPr>
          <p:cNvPr id="114" name="Group 113">
            <a:extLst>
              <a:ext uri="{FF2B5EF4-FFF2-40B4-BE49-F238E27FC236}">
                <a16:creationId xmlns:a16="http://schemas.microsoft.com/office/drawing/2014/main" id="{BE3DEB56-3346-454A-B5CF-83407DB2024D}"/>
              </a:ext>
            </a:extLst>
          </p:cNvPr>
          <p:cNvGrpSpPr/>
          <p:nvPr/>
        </p:nvGrpSpPr>
        <p:grpSpPr>
          <a:xfrm flipH="1">
            <a:off x="4493841" y="5304858"/>
            <a:ext cx="686862" cy="686862"/>
            <a:chOff x="7019182" y="2039405"/>
            <a:chExt cx="1874725" cy="1874725"/>
          </a:xfrm>
        </p:grpSpPr>
        <p:pic>
          <p:nvPicPr>
            <p:cNvPr id="115" name="Graphic 114" descr="Chat with solid fill">
              <a:extLst>
                <a:ext uri="{FF2B5EF4-FFF2-40B4-BE49-F238E27FC236}">
                  <a16:creationId xmlns:a16="http://schemas.microsoft.com/office/drawing/2014/main" id="{7007E0D1-404F-4ADB-98D0-6E8178BE08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019182" y="2039405"/>
              <a:ext cx="1874725" cy="1874725"/>
            </a:xfrm>
            <a:prstGeom prst="rect">
              <a:avLst/>
            </a:prstGeom>
          </p:spPr>
        </p:pic>
        <p:pic>
          <p:nvPicPr>
            <p:cNvPr id="116" name="Picture 115" descr="Icon&#10;&#10;Description automatically generated">
              <a:extLst>
                <a:ext uri="{FF2B5EF4-FFF2-40B4-BE49-F238E27FC236}">
                  <a16:creationId xmlns:a16="http://schemas.microsoft.com/office/drawing/2014/main" id="{36BF737E-A58D-480E-9F51-A9E1E5E92A6D}"/>
                </a:ext>
              </a:extLst>
            </p:cNvPr>
            <p:cNvPicPr>
              <a:picLocks noChangeAspect="1"/>
            </p:cNvPicPr>
            <p:nvPr/>
          </p:nvPicPr>
          <p:blipFill>
            <a:blip r:embed="rId14">
              <a:duotone>
                <a:prstClr val="black"/>
                <a:srgbClr val="FC7300">
                  <a:tint val="45000"/>
                  <a:satMod val="400000"/>
                </a:srgbClr>
              </a:duotone>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125296" y="2409164"/>
              <a:ext cx="674013" cy="674013"/>
            </a:xfrm>
            <a:prstGeom prst="rect">
              <a:avLst/>
            </a:prstGeom>
          </p:spPr>
        </p:pic>
        <p:pic>
          <p:nvPicPr>
            <p:cNvPr id="117" name="Graphic 116" descr="Grinning face outline with solid fill">
              <a:extLst>
                <a:ext uri="{FF2B5EF4-FFF2-40B4-BE49-F238E27FC236}">
                  <a16:creationId xmlns:a16="http://schemas.microsoft.com/office/drawing/2014/main" id="{F8DCF880-38CB-41F7-9B9C-9E2ED58630A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860641" y="2568181"/>
              <a:ext cx="816981" cy="816981"/>
            </a:xfrm>
            <a:prstGeom prst="rect">
              <a:avLst/>
            </a:prstGeom>
          </p:spPr>
        </p:pic>
      </p:grpSp>
      <p:pic>
        <p:nvPicPr>
          <p:cNvPr id="118" name="Graphic 117" descr="Chat with solid fill">
            <a:extLst>
              <a:ext uri="{FF2B5EF4-FFF2-40B4-BE49-F238E27FC236}">
                <a16:creationId xmlns:a16="http://schemas.microsoft.com/office/drawing/2014/main" id="{3EAC80BF-BF8D-4906-8039-6D6D95436B3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flipH="1">
            <a:off x="5393294" y="5326860"/>
            <a:ext cx="686862" cy="686862"/>
          </a:xfrm>
          <a:prstGeom prst="rect">
            <a:avLst/>
          </a:prstGeom>
        </p:spPr>
      </p:pic>
      <p:pic>
        <p:nvPicPr>
          <p:cNvPr id="119" name="Picture 118" descr="Icon&#10;&#10;Description automatically generated">
            <a:extLst>
              <a:ext uri="{FF2B5EF4-FFF2-40B4-BE49-F238E27FC236}">
                <a16:creationId xmlns:a16="http://schemas.microsoft.com/office/drawing/2014/main" id="{611AAC4A-653B-4EC2-81B1-FF0D9186906A}"/>
              </a:ext>
            </a:extLst>
          </p:cNvPr>
          <p:cNvPicPr>
            <a:picLocks noChangeAspect="1"/>
          </p:cNvPicPr>
          <p:nvPr/>
        </p:nvPicPr>
        <p:blipFill>
          <a:blip r:embed="rId14">
            <a:duotone>
              <a:prstClr val="black"/>
              <a:srgbClr val="FC7300">
                <a:tint val="45000"/>
                <a:satMod val="400000"/>
              </a:srgbClr>
            </a:duotone>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794333" y="5462332"/>
            <a:ext cx="246945" cy="246945"/>
          </a:xfrm>
          <a:prstGeom prst="rect">
            <a:avLst/>
          </a:prstGeom>
        </p:spPr>
      </p:pic>
      <p:pic>
        <p:nvPicPr>
          <p:cNvPr id="120" name="Graphic 119" descr="Close with solid fill">
            <a:extLst>
              <a:ext uri="{FF2B5EF4-FFF2-40B4-BE49-F238E27FC236}">
                <a16:creationId xmlns:a16="http://schemas.microsoft.com/office/drawing/2014/main" id="{03B75AB5-EAFD-4400-AE24-9A3FB00D3FB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18080" y="5562092"/>
            <a:ext cx="216398" cy="216398"/>
          </a:xfrm>
          <a:prstGeom prst="rect">
            <a:avLst/>
          </a:prstGeom>
        </p:spPr>
      </p:pic>
      <p:pic>
        <p:nvPicPr>
          <p:cNvPr id="122" name="Graphic 121" descr="User Crown Male with solid fill">
            <a:extLst>
              <a:ext uri="{FF2B5EF4-FFF2-40B4-BE49-F238E27FC236}">
                <a16:creationId xmlns:a16="http://schemas.microsoft.com/office/drawing/2014/main" id="{5F302C14-A35E-4876-BDA7-2D9B9844C42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171194" y="5757795"/>
            <a:ext cx="542423" cy="542423"/>
          </a:xfrm>
          <a:prstGeom prst="rect">
            <a:avLst/>
          </a:prstGeom>
        </p:spPr>
      </p:pic>
      <p:sp>
        <p:nvSpPr>
          <p:cNvPr id="4" name="Freeform: Shape 3">
            <a:extLst>
              <a:ext uri="{FF2B5EF4-FFF2-40B4-BE49-F238E27FC236}">
                <a16:creationId xmlns:a16="http://schemas.microsoft.com/office/drawing/2014/main" id="{CF89D7AA-63D4-4393-A6E3-B9BF2212DD5C}"/>
              </a:ext>
            </a:extLst>
          </p:cNvPr>
          <p:cNvSpPr/>
          <p:nvPr/>
        </p:nvSpPr>
        <p:spPr>
          <a:xfrm>
            <a:off x="5176155" y="5710714"/>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chemeClr val="bg1"/>
          </a:solidFill>
          <a:ln w="9525" cap="flat">
            <a:noFill/>
            <a:prstDash val="solid"/>
            <a:miter/>
          </a:ln>
        </p:spPr>
        <p:txBody>
          <a:bodyPr rtlCol="0" anchor="ctr"/>
          <a:lstStyle/>
          <a:p>
            <a:endParaRPr lang="en-GB"/>
          </a:p>
        </p:txBody>
      </p:sp>
      <p:sp>
        <p:nvSpPr>
          <p:cNvPr id="137" name="Freeform: Shape 136">
            <a:extLst>
              <a:ext uri="{FF2B5EF4-FFF2-40B4-BE49-F238E27FC236}">
                <a16:creationId xmlns:a16="http://schemas.microsoft.com/office/drawing/2014/main" id="{8AF02E13-EE50-4B90-AA5E-46CE7C66A07A}"/>
              </a:ext>
            </a:extLst>
          </p:cNvPr>
          <p:cNvSpPr/>
          <p:nvPr/>
        </p:nvSpPr>
        <p:spPr>
          <a:xfrm>
            <a:off x="5042805" y="5882164"/>
            <a:ext cx="419100" cy="335310"/>
          </a:xfrm>
          <a:custGeom>
            <a:avLst/>
            <a:gdLst>
              <a:gd name="connsiteX0" fmla="*/ 209550 w 419100"/>
              <a:gd name="connsiteY0" fmla="*/ 0 h 335310"/>
              <a:gd name="connsiteX1" fmla="*/ 272415 w 419100"/>
              <a:gd name="connsiteY1" fmla="*/ 7620 h 335310"/>
              <a:gd name="connsiteX2" fmla="*/ 352425 w 419100"/>
              <a:gd name="connsiteY2" fmla="*/ 49530 h 335310"/>
              <a:gd name="connsiteX3" fmla="*/ 363855 w 419100"/>
              <a:gd name="connsiteY3" fmla="*/ 70485 h 335310"/>
              <a:gd name="connsiteX4" fmla="*/ 417195 w 419100"/>
              <a:gd name="connsiteY4" fmla="*/ 297180 h 335310"/>
              <a:gd name="connsiteX5" fmla="*/ 419100 w 419100"/>
              <a:gd name="connsiteY5" fmla="*/ 306705 h 335310"/>
              <a:gd name="connsiteX6" fmla="*/ 407908 w 419100"/>
              <a:gd name="connsiteY6" fmla="*/ 333613 h 335310"/>
              <a:gd name="connsiteX7" fmla="*/ 403829 w 419100"/>
              <a:gd name="connsiteY7" fmla="*/ 335310 h 335310"/>
              <a:gd name="connsiteX8" fmla="*/ 357298 w 419100"/>
              <a:gd name="connsiteY8" fmla="*/ 335310 h 335310"/>
              <a:gd name="connsiteX9" fmla="*/ 344805 w 419100"/>
              <a:gd name="connsiteY9" fmla="*/ 316230 h 335310"/>
              <a:gd name="connsiteX10" fmla="*/ 304800 w 419100"/>
              <a:gd name="connsiteY10" fmla="*/ 150495 h 335310"/>
              <a:gd name="connsiteX11" fmla="*/ 304800 w 419100"/>
              <a:gd name="connsiteY11" fmla="*/ 335310 h 335310"/>
              <a:gd name="connsiteX12" fmla="*/ 114300 w 419100"/>
              <a:gd name="connsiteY12" fmla="*/ 335310 h 335310"/>
              <a:gd name="connsiteX13" fmla="*/ 114300 w 419100"/>
              <a:gd name="connsiteY13" fmla="*/ 152400 h 335310"/>
              <a:gd name="connsiteX14" fmla="*/ 74295 w 419100"/>
              <a:gd name="connsiteY14" fmla="*/ 318135 h 335310"/>
              <a:gd name="connsiteX15" fmla="*/ 63050 w 419100"/>
              <a:gd name="connsiteY15" fmla="*/ 335310 h 335310"/>
              <a:gd name="connsiteX16" fmla="*/ 11106 w 419100"/>
              <a:gd name="connsiteY16" fmla="*/ 335310 h 335310"/>
              <a:gd name="connsiteX17" fmla="*/ 0 w 419100"/>
              <a:gd name="connsiteY17" fmla="*/ 308610 h 335310"/>
              <a:gd name="connsiteX18" fmla="*/ 1905 w 419100"/>
              <a:gd name="connsiteY18" fmla="*/ 299085 h 335310"/>
              <a:gd name="connsiteX19" fmla="*/ 55245 w 419100"/>
              <a:gd name="connsiteY19" fmla="*/ 72390 h 335310"/>
              <a:gd name="connsiteX20" fmla="*/ 66675 w 419100"/>
              <a:gd name="connsiteY20" fmla="*/ 51435 h 335310"/>
              <a:gd name="connsiteX21" fmla="*/ 146685 w 419100"/>
              <a:gd name="connsiteY21" fmla="*/ 9525 h 335310"/>
              <a:gd name="connsiteX22" fmla="*/ 209550 w 419100"/>
              <a:gd name="connsiteY22" fmla="*/ 0 h 33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9100" h="335310">
                <a:moveTo>
                  <a:pt x="209550" y="0"/>
                </a:moveTo>
                <a:cubicBezTo>
                  <a:pt x="230505" y="0"/>
                  <a:pt x="251460" y="3810"/>
                  <a:pt x="272415" y="7620"/>
                </a:cubicBezTo>
                <a:cubicBezTo>
                  <a:pt x="302895" y="17145"/>
                  <a:pt x="329565" y="30480"/>
                  <a:pt x="352425" y="49530"/>
                </a:cubicBezTo>
                <a:cubicBezTo>
                  <a:pt x="358140" y="55245"/>
                  <a:pt x="361950" y="62865"/>
                  <a:pt x="363855" y="70485"/>
                </a:cubicBezTo>
                <a:lnTo>
                  <a:pt x="417195" y="297180"/>
                </a:lnTo>
                <a:cubicBezTo>
                  <a:pt x="417195" y="299085"/>
                  <a:pt x="419100" y="302895"/>
                  <a:pt x="419100" y="306705"/>
                </a:cubicBezTo>
                <a:cubicBezTo>
                  <a:pt x="419100" y="317183"/>
                  <a:pt x="414814" y="326708"/>
                  <a:pt x="407908" y="333613"/>
                </a:cubicBezTo>
                <a:lnTo>
                  <a:pt x="403829" y="335310"/>
                </a:lnTo>
                <a:lnTo>
                  <a:pt x="357298" y="335310"/>
                </a:lnTo>
                <a:lnTo>
                  <a:pt x="344805" y="316230"/>
                </a:lnTo>
                <a:lnTo>
                  <a:pt x="304800" y="150495"/>
                </a:lnTo>
                <a:lnTo>
                  <a:pt x="304800" y="335310"/>
                </a:lnTo>
                <a:lnTo>
                  <a:pt x="114300" y="335310"/>
                </a:lnTo>
                <a:lnTo>
                  <a:pt x="114300" y="152400"/>
                </a:lnTo>
                <a:lnTo>
                  <a:pt x="74295" y="318135"/>
                </a:lnTo>
                <a:lnTo>
                  <a:pt x="63050" y="335310"/>
                </a:lnTo>
                <a:lnTo>
                  <a:pt x="11106" y="335310"/>
                </a:lnTo>
                <a:lnTo>
                  <a:pt x="0" y="308610"/>
                </a:lnTo>
                <a:cubicBezTo>
                  <a:pt x="0" y="304800"/>
                  <a:pt x="1905" y="300990"/>
                  <a:pt x="1905" y="299085"/>
                </a:cubicBezTo>
                <a:lnTo>
                  <a:pt x="55245" y="72390"/>
                </a:lnTo>
                <a:cubicBezTo>
                  <a:pt x="57150" y="64770"/>
                  <a:pt x="60960" y="57150"/>
                  <a:pt x="66675" y="51435"/>
                </a:cubicBezTo>
                <a:cubicBezTo>
                  <a:pt x="89535" y="32385"/>
                  <a:pt x="116205" y="17145"/>
                  <a:pt x="146685" y="9525"/>
                </a:cubicBezTo>
                <a:cubicBezTo>
                  <a:pt x="167640" y="3810"/>
                  <a:pt x="188595" y="0"/>
                  <a:pt x="209550" y="0"/>
                </a:cubicBezTo>
                <a:close/>
              </a:path>
            </a:pathLst>
          </a:custGeom>
          <a:solidFill>
            <a:schemeClr val="bg1"/>
          </a:solidFill>
          <a:ln w="9525" cap="flat">
            <a:noFill/>
            <a:prstDash val="solid"/>
            <a:miter/>
          </a:ln>
        </p:spPr>
        <p:txBody>
          <a:bodyPr rtlCol="0" anchor="ctr"/>
          <a:lstStyle/>
          <a:p>
            <a:endParaRPr lang="en-GB"/>
          </a:p>
        </p:txBody>
      </p:sp>
      <p:pic>
        <p:nvPicPr>
          <p:cNvPr id="129" name="Picture 128" descr="Icon&#10;&#10;Description automatically generated">
            <a:extLst>
              <a:ext uri="{FF2B5EF4-FFF2-40B4-BE49-F238E27FC236}">
                <a16:creationId xmlns:a16="http://schemas.microsoft.com/office/drawing/2014/main" id="{65B3F46E-A4E1-4221-A93B-4CCB1D816D55}"/>
              </a:ext>
            </a:extLst>
          </p:cNvPr>
          <p:cNvPicPr>
            <a:picLocks noChangeAspect="1"/>
          </p:cNvPicPr>
          <p:nvPr/>
        </p:nvPicPr>
        <p:blipFill>
          <a:blip r:embed="rId14">
            <a:duotone>
              <a:prstClr val="black"/>
              <a:srgbClr val="FC7300">
                <a:tint val="45000"/>
                <a:satMod val="400000"/>
              </a:srgbClr>
            </a:duotone>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tretch>
            <a:fillRect/>
          </a:stretch>
        </p:blipFill>
        <p:spPr>
          <a:xfrm flipH="1">
            <a:off x="5794333" y="5462029"/>
            <a:ext cx="246945" cy="246945"/>
          </a:xfrm>
          <a:prstGeom prst="rect">
            <a:avLst/>
          </a:prstGeom>
        </p:spPr>
      </p:pic>
      <p:pic>
        <p:nvPicPr>
          <p:cNvPr id="130" name="Graphic 129" descr="Close with solid fill">
            <a:extLst>
              <a:ext uri="{FF2B5EF4-FFF2-40B4-BE49-F238E27FC236}">
                <a16:creationId xmlns:a16="http://schemas.microsoft.com/office/drawing/2014/main" id="{B1A43A67-88B9-43B8-B71B-9693B860307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18080" y="5561789"/>
            <a:ext cx="216398" cy="216398"/>
          </a:xfrm>
          <a:prstGeom prst="rect">
            <a:avLst/>
          </a:prstGeom>
        </p:spPr>
      </p:pic>
      <p:sp>
        <p:nvSpPr>
          <p:cNvPr id="8" name="Freeform: Shape 7">
            <a:extLst>
              <a:ext uri="{FF2B5EF4-FFF2-40B4-BE49-F238E27FC236}">
                <a16:creationId xmlns:a16="http://schemas.microsoft.com/office/drawing/2014/main" id="{0FF30E77-6864-4AAE-9B6A-E95E2259C444}"/>
              </a:ext>
            </a:extLst>
          </p:cNvPr>
          <p:cNvSpPr/>
          <p:nvPr/>
        </p:nvSpPr>
        <p:spPr>
          <a:xfrm>
            <a:off x="5988300" y="5803475"/>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solidFill>
            <a:schemeClr val="bg1"/>
          </a:solidFill>
          <a:ln w="9525" cap="flat">
            <a:noFill/>
            <a:prstDash val="solid"/>
            <a:miter/>
          </a:ln>
        </p:spPr>
        <p:txBody>
          <a:bodyPr rtlCol="0" anchor="ctr"/>
          <a:lstStyle/>
          <a:p>
            <a:endParaRPr lang="en-GB"/>
          </a:p>
        </p:txBody>
      </p:sp>
      <p:sp>
        <p:nvSpPr>
          <p:cNvPr id="138" name="Freeform: Shape 137">
            <a:extLst>
              <a:ext uri="{FF2B5EF4-FFF2-40B4-BE49-F238E27FC236}">
                <a16:creationId xmlns:a16="http://schemas.microsoft.com/office/drawing/2014/main" id="{133767CB-6F92-48FC-846F-8022B37588A7}"/>
              </a:ext>
            </a:extLst>
          </p:cNvPr>
          <p:cNvSpPr/>
          <p:nvPr/>
        </p:nvSpPr>
        <p:spPr>
          <a:xfrm>
            <a:off x="5870159" y="5974926"/>
            <a:ext cx="389133" cy="242549"/>
          </a:xfrm>
          <a:custGeom>
            <a:avLst/>
            <a:gdLst>
              <a:gd name="connsiteX0" fmla="*/ 194342 w 389133"/>
              <a:gd name="connsiteY0" fmla="*/ 0 h 242549"/>
              <a:gd name="connsiteX1" fmla="*/ 257207 w 389133"/>
              <a:gd name="connsiteY1" fmla="*/ 7620 h 242549"/>
              <a:gd name="connsiteX2" fmla="*/ 337217 w 389133"/>
              <a:gd name="connsiteY2" fmla="*/ 49530 h 242549"/>
              <a:gd name="connsiteX3" fmla="*/ 348647 w 389133"/>
              <a:gd name="connsiteY3" fmla="*/ 70485 h 242549"/>
              <a:gd name="connsiteX4" fmla="*/ 389133 w 389133"/>
              <a:gd name="connsiteY4" fmla="*/ 242549 h 242549"/>
              <a:gd name="connsiteX5" fmla="*/ 311812 w 389133"/>
              <a:gd name="connsiteY5" fmla="*/ 242549 h 242549"/>
              <a:gd name="connsiteX6" fmla="*/ 289592 w 389133"/>
              <a:gd name="connsiteY6" fmla="*/ 150495 h 242549"/>
              <a:gd name="connsiteX7" fmla="*/ 289592 w 389133"/>
              <a:gd name="connsiteY7" fmla="*/ 242549 h 242549"/>
              <a:gd name="connsiteX8" fmla="*/ 99092 w 389133"/>
              <a:gd name="connsiteY8" fmla="*/ 242549 h 242549"/>
              <a:gd name="connsiteX9" fmla="*/ 99092 w 389133"/>
              <a:gd name="connsiteY9" fmla="*/ 152400 h 242549"/>
              <a:gd name="connsiteX10" fmla="*/ 77332 w 389133"/>
              <a:gd name="connsiteY10" fmla="*/ 242549 h 242549"/>
              <a:gd name="connsiteX11" fmla="*/ 0 w 389133"/>
              <a:gd name="connsiteY11" fmla="*/ 242549 h 242549"/>
              <a:gd name="connsiteX12" fmla="*/ 40037 w 389133"/>
              <a:gd name="connsiteY12" fmla="*/ 72390 h 242549"/>
              <a:gd name="connsiteX13" fmla="*/ 51467 w 389133"/>
              <a:gd name="connsiteY13" fmla="*/ 51435 h 242549"/>
              <a:gd name="connsiteX14" fmla="*/ 131477 w 389133"/>
              <a:gd name="connsiteY14" fmla="*/ 9525 h 242549"/>
              <a:gd name="connsiteX15" fmla="*/ 194342 w 389133"/>
              <a:gd name="connsiteY15" fmla="*/ 0 h 24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9133" h="242549">
                <a:moveTo>
                  <a:pt x="194342" y="0"/>
                </a:moveTo>
                <a:cubicBezTo>
                  <a:pt x="215297" y="0"/>
                  <a:pt x="236252" y="3810"/>
                  <a:pt x="257207" y="7620"/>
                </a:cubicBezTo>
                <a:cubicBezTo>
                  <a:pt x="287687" y="17145"/>
                  <a:pt x="314357" y="30480"/>
                  <a:pt x="337217" y="49530"/>
                </a:cubicBezTo>
                <a:cubicBezTo>
                  <a:pt x="342932" y="55245"/>
                  <a:pt x="346742" y="62865"/>
                  <a:pt x="348647" y="70485"/>
                </a:cubicBezTo>
                <a:lnTo>
                  <a:pt x="389133" y="242549"/>
                </a:lnTo>
                <a:lnTo>
                  <a:pt x="311812" y="242549"/>
                </a:lnTo>
                <a:lnTo>
                  <a:pt x="289592" y="150495"/>
                </a:lnTo>
                <a:lnTo>
                  <a:pt x="289592" y="242549"/>
                </a:lnTo>
                <a:lnTo>
                  <a:pt x="99092" y="242549"/>
                </a:lnTo>
                <a:lnTo>
                  <a:pt x="99092" y="152400"/>
                </a:lnTo>
                <a:lnTo>
                  <a:pt x="77332" y="242549"/>
                </a:lnTo>
                <a:lnTo>
                  <a:pt x="0" y="242549"/>
                </a:lnTo>
                <a:lnTo>
                  <a:pt x="40037" y="72390"/>
                </a:lnTo>
                <a:cubicBezTo>
                  <a:pt x="41942" y="64770"/>
                  <a:pt x="45752" y="57150"/>
                  <a:pt x="51467" y="51435"/>
                </a:cubicBezTo>
                <a:cubicBezTo>
                  <a:pt x="74327" y="32385"/>
                  <a:pt x="100997" y="17145"/>
                  <a:pt x="131477" y="9525"/>
                </a:cubicBezTo>
                <a:cubicBezTo>
                  <a:pt x="152432" y="3810"/>
                  <a:pt x="173387" y="0"/>
                  <a:pt x="194342" y="0"/>
                </a:cubicBezTo>
                <a:close/>
              </a:path>
            </a:pathLst>
          </a:custGeom>
          <a:solidFill>
            <a:schemeClr val="bg1"/>
          </a:solidFill>
          <a:ln w="9525" cap="flat">
            <a:noFill/>
            <a:prstDash val="solid"/>
            <a:miter/>
          </a:ln>
        </p:spPr>
        <p:txBody>
          <a:bodyPr rtlCol="0" anchor="ctr"/>
          <a:lstStyle/>
          <a:p>
            <a:endParaRPr lang="en-GB"/>
          </a:p>
        </p:txBody>
      </p:sp>
      <p:sp>
        <p:nvSpPr>
          <p:cNvPr id="139" name="TextBox 138">
            <a:extLst>
              <a:ext uri="{FF2B5EF4-FFF2-40B4-BE49-F238E27FC236}">
                <a16:creationId xmlns:a16="http://schemas.microsoft.com/office/drawing/2014/main" id="{CCA557FA-0E29-4C1D-B2D0-09697F44684A}"/>
              </a:ext>
            </a:extLst>
          </p:cNvPr>
          <p:cNvSpPr txBox="1"/>
          <p:nvPr/>
        </p:nvSpPr>
        <p:spPr>
          <a:xfrm>
            <a:off x="4595051" y="6332118"/>
            <a:ext cx="1289544" cy="470762"/>
          </a:xfrm>
          <a:prstGeom prst="rect">
            <a:avLst/>
          </a:prstGeom>
          <a:noFill/>
        </p:spPr>
        <p:txBody>
          <a:bodyPr wrap="square">
            <a:spAutoFit/>
          </a:bodyPr>
          <a:lstStyle/>
          <a:p>
            <a:pPr algn="ctr"/>
            <a:r>
              <a:rPr lang="en-US" sz="1200" b="1">
                <a:solidFill>
                  <a:schemeClr val="bg1"/>
                </a:solidFill>
              </a:rPr>
              <a:t>The unforgiving servant </a:t>
            </a:r>
            <a:endParaRPr lang="en-GB" sz="1200" b="1">
              <a:solidFill>
                <a:schemeClr val="bg1"/>
              </a:solidFill>
            </a:endParaRPr>
          </a:p>
        </p:txBody>
      </p:sp>
      <p:pic>
        <p:nvPicPr>
          <p:cNvPr id="141" name="Graphic 140" descr="Sling with solid fill">
            <a:extLst>
              <a:ext uri="{FF2B5EF4-FFF2-40B4-BE49-F238E27FC236}">
                <a16:creationId xmlns:a16="http://schemas.microsoft.com/office/drawing/2014/main" id="{4E8AB542-9C1D-4C56-9302-27EE450A0E4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71676" y="3955864"/>
            <a:ext cx="575667" cy="575667"/>
          </a:xfrm>
          <a:prstGeom prst="rect">
            <a:avLst/>
          </a:prstGeom>
        </p:spPr>
      </p:pic>
      <p:pic>
        <p:nvPicPr>
          <p:cNvPr id="142" name="Graphic 141" descr="Grapes with solid fill">
            <a:extLst>
              <a:ext uri="{FF2B5EF4-FFF2-40B4-BE49-F238E27FC236}">
                <a16:creationId xmlns:a16="http://schemas.microsoft.com/office/drawing/2014/main" id="{18117A99-AC13-4ABF-8049-A945C105778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562114" y="3543361"/>
            <a:ext cx="520312" cy="520312"/>
          </a:xfrm>
          <a:prstGeom prst="rect">
            <a:avLst/>
          </a:prstGeom>
        </p:spPr>
      </p:pic>
      <p:pic>
        <p:nvPicPr>
          <p:cNvPr id="143" name="Graphic 142" descr="Grapes with solid fill">
            <a:extLst>
              <a:ext uri="{FF2B5EF4-FFF2-40B4-BE49-F238E27FC236}">
                <a16:creationId xmlns:a16="http://schemas.microsoft.com/office/drawing/2014/main" id="{64BBFEC0-1FD0-4F55-8EC3-875D3B3A965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981962" y="3680820"/>
            <a:ext cx="520312" cy="520312"/>
          </a:xfrm>
          <a:prstGeom prst="rect">
            <a:avLst/>
          </a:prstGeom>
        </p:spPr>
      </p:pic>
      <p:pic>
        <p:nvPicPr>
          <p:cNvPr id="144" name="Graphic 143" descr="Grapes with solid fill">
            <a:extLst>
              <a:ext uri="{FF2B5EF4-FFF2-40B4-BE49-F238E27FC236}">
                <a16:creationId xmlns:a16="http://schemas.microsoft.com/office/drawing/2014/main" id="{F3D20734-928C-483D-822C-9A2DC267288B}"/>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2321146" y="3519346"/>
            <a:ext cx="520312" cy="520312"/>
          </a:xfrm>
          <a:prstGeom prst="rect">
            <a:avLst/>
          </a:prstGeom>
        </p:spPr>
      </p:pic>
      <p:pic>
        <p:nvPicPr>
          <p:cNvPr id="145" name="Graphic 144" descr="Leaf with solid fill">
            <a:extLst>
              <a:ext uri="{FF2B5EF4-FFF2-40B4-BE49-F238E27FC236}">
                <a16:creationId xmlns:a16="http://schemas.microsoft.com/office/drawing/2014/main" id="{129C6A8B-DE4A-487F-BEBB-0D0B30B11DE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5400000">
            <a:off x="1795573" y="3497058"/>
            <a:ext cx="306459" cy="306459"/>
          </a:xfrm>
          <a:prstGeom prst="rect">
            <a:avLst/>
          </a:prstGeom>
        </p:spPr>
      </p:pic>
      <p:pic>
        <p:nvPicPr>
          <p:cNvPr id="146" name="Graphic 145" descr="Leaf with solid fill">
            <a:extLst>
              <a:ext uri="{FF2B5EF4-FFF2-40B4-BE49-F238E27FC236}">
                <a16:creationId xmlns:a16="http://schemas.microsoft.com/office/drawing/2014/main" id="{94F0D330-A079-4128-97FC-EF20AA7F6B2F}"/>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5400000">
            <a:off x="2162655" y="3555683"/>
            <a:ext cx="306459" cy="306459"/>
          </a:xfrm>
          <a:prstGeom prst="rect">
            <a:avLst/>
          </a:prstGeom>
        </p:spPr>
      </p:pic>
      <p:pic>
        <p:nvPicPr>
          <p:cNvPr id="147" name="Graphic 146" descr="Leaf with solid fill">
            <a:extLst>
              <a:ext uri="{FF2B5EF4-FFF2-40B4-BE49-F238E27FC236}">
                <a16:creationId xmlns:a16="http://schemas.microsoft.com/office/drawing/2014/main" id="{5F66F4F9-21B5-4A9C-8529-316364E51446}"/>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5400000">
            <a:off x="2581302" y="3488398"/>
            <a:ext cx="306459" cy="306459"/>
          </a:xfrm>
          <a:prstGeom prst="rect">
            <a:avLst/>
          </a:prstGeom>
        </p:spPr>
      </p:pic>
      <p:pic>
        <p:nvPicPr>
          <p:cNvPr id="148" name="Graphic 147" descr="Leaf with solid fill">
            <a:extLst>
              <a:ext uri="{FF2B5EF4-FFF2-40B4-BE49-F238E27FC236}">
                <a16:creationId xmlns:a16="http://schemas.microsoft.com/office/drawing/2014/main" id="{83A84118-09FF-4186-BC41-6CF31D7443B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rot="16200000" flipH="1">
            <a:off x="1897171" y="3462548"/>
            <a:ext cx="400234" cy="400234"/>
          </a:xfrm>
          <a:prstGeom prst="rect">
            <a:avLst/>
          </a:prstGeom>
        </p:spPr>
      </p:pic>
      <p:sp>
        <p:nvSpPr>
          <p:cNvPr id="17" name="Freeform: Shape 16">
            <a:extLst>
              <a:ext uri="{FF2B5EF4-FFF2-40B4-BE49-F238E27FC236}">
                <a16:creationId xmlns:a16="http://schemas.microsoft.com/office/drawing/2014/main" id="{4711FD0B-C9FD-4504-9114-AF724011A785}"/>
              </a:ext>
            </a:extLst>
          </p:cNvPr>
          <p:cNvSpPr/>
          <p:nvPr/>
        </p:nvSpPr>
        <p:spPr>
          <a:xfrm>
            <a:off x="2465686" y="4068700"/>
            <a:ext cx="90403" cy="90403"/>
          </a:xfrm>
          <a:custGeom>
            <a:avLst/>
            <a:gdLst>
              <a:gd name="connsiteX0" fmla="*/ 90404 w 90403"/>
              <a:gd name="connsiteY0" fmla="*/ 45202 h 90403"/>
              <a:gd name="connsiteX1" fmla="*/ 45202 w 90403"/>
              <a:gd name="connsiteY1" fmla="*/ 90404 h 90403"/>
              <a:gd name="connsiteX2" fmla="*/ 0 w 90403"/>
              <a:gd name="connsiteY2" fmla="*/ 45202 h 90403"/>
              <a:gd name="connsiteX3" fmla="*/ 45202 w 90403"/>
              <a:gd name="connsiteY3" fmla="*/ 0 h 90403"/>
              <a:gd name="connsiteX4" fmla="*/ 90404 w 90403"/>
              <a:gd name="connsiteY4" fmla="*/ 45202 h 9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03" h="90403">
                <a:moveTo>
                  <a:pt x="90404" y="45202"/>
                </a:moveTo>
                <a:cubicBezTo>
                  <a:pt x="90404" y="70166"/>
                  <a:pt x="70166" y="90404"/>
                  <a:pt x="45202" y="90404"/>
                </a:cubicBezTo>
                <a:cubicBezTo>
                  <a:pt x="20238" y="90404"/>
                  <a:pt x="0" y="70166"/>
                  <a:pt x="0" y="45202"/>
                </a:cubicBezTo>
                <a:cubicBezTo>
                  <a:pt x="0" y="20238"/>
                  <a:pt x="20238" y="0"/>
                  <a:pt x="45202" y="0"/>
                </a:cubicBezTo>
                <a:cubicBezTo>
                  <a:pt x="70166" y="0"/>
                  <a:pt x="90404" y="20238"/>
                  <a:pt x="90404" y="45202"/>
                </a:cubicBezTo>
                <a:close/>
              </a:path>
            </a:pathLst>
          </a:custGeom>
          <a:solidFill>
            <a:schemeClr val="bg1"/>
          </a:solidFill>
          <a:ln w="5556" cap="flat">
            <a:noFill/>
            <a:prstDash val="solid"/>
            <a:miter/>
          </a:ln>
        </p:spPr>
        <p:txBody>
          <a:bodyPr rtlCol="0" anchor="ctr"/>
          <a:lstStyle/>
          <a:p>
            <a:endParaRPr lang="en-GB"/>
          </a:p>
        </p:txBody>
      </p:sp>
      <p:sp>
        <p:nvSpPr>
          <p:cNvPr id="159" name="Freeform: Shape 158">
            <a:extLst>
              <a:ext uri="{FF2B5EF4-FFF2-40B4-BE49-F238E27FC236}">
                <a16:creationId xmlns:a16="http://schemas.microsoft.com/office/drawing/2014/main" id="{736465BD-7164-4045-9A9E-B09B2019177C}"/>
              </a:ext>
            </a:extLst>
          </p:cNvPr>
          <p:cNvSpPr/>
          <p:nvPr/>
        </p:nvSpPr>
        <p:spPr>
          <a:xfrm>
            <a:off x="2386582" y="4170404"/>
            <a:ext cx="248610" cy="338430"/>
          </a:xfrm>
          <a:custGeom>
            <a:avLst/>
            <a:gdLst>
              <a:gd name="connsiteX0" fmla="*/ 124305 w 248610"/>
              <a:gd name="connsiteY0" fmla="*/ 0 h 338430"/>
              <a:gd name="connsiteX1" fmla="*/ 161597 w 248610"/>
              <a:gd name="connsiteY1" fmla="*/ 4520 h 338430"/>
              <a:gd name="connsiteX2" fmla="*/ 209058 w 248610"/>
              <a:gd name="connsiteY2" fmla="*/ 29381 h 338430"/>
              <a:gd name="connsiteX3" fmla="*/ 215839 w 248610"/>
              <a:gd name="connsiteY3" fmla="*/ 41812 h 338430"/>
              <a:gd name="connsiteX4" fmla="*/ 247480 w 248610"/>
              <a:gd name="connsiteY4" fmla="*/ 176287 h 338430"/>
              <a:gd name="connsiteX5" fmla="*/ 248610 w 248610"/>
              <a:gd name="connsiteY5" fmla="*/ 181937 h 338430"/>
              <a:gd name="connsiteX6" fmla="*/ 226009 w 248610"/>
              <a:gd name="connsiteY6" fmla="*/ 204538 h 338430"/>
              <a:gd name="connsiteX7" fmla="*/ 204538 w 248610"/>
              <a:gd name="connsiteY7" fmla="*/ 187588 h 338430"/>
              <a:gd name="connsiteX8" fmla="*/ 180807 w 248610"/>
              <a:gd name="connsiteY8" fmla="*/ 89274 h 338430"/>
              <a:gd name="connsiteX9" fmla="*/ 180807 w 248610"/>
              <a:gd name="connsiteY9" fmla="*/ 338430 h 338430"/>
              <a:gd name="connsiteX10" fmla="*/ 135606 w 248610"/>
              <a:gd name="connsiteY10" fmla="*/ 338430 h 338430"/>
              <a:gd name="connsiteX11" fmla="*/ 135606 w 248610"/>
              <a:gd name="connsiteY11" fmla="*/ 203408 h 338430"/>
              <a:gd name="connsiteX12" fmla="*/ 113005 w 248610"/>
              <a:gd name="connsiteY12" fmla="*/ 203408 h 338430"/>
              <a:gd name="connsiteX13" fmla="*/ 113005 w 248610"/>
              <a:gd name="connsiteY13" fmla="*/ 338430 h 338430"/>
              <a:gd name="connsiteX14" fmla="*/ 67803 w 248610"/>
              <a:gd name="connsiteY14" fmla="*/ 338430 h 338430"/>
              <a:gd name="connsiteX15" fmla="*/ 67803 w 248610"/>
              <a:gd name="connsiteY15" fmla="*/ 90404 h 338430"/>
              <a:gd name="connsiteX16" fmla="*/ 44072 w 248610"/>
              <a:gd name="connsiteY16" fmla="*/ 188718 h 338430"/>
              <a:gd name="connsiteX17" fmla="*/ 22601 w 248610"/>
              <a:gd name="connsiteY17" fmla="*/ 205668 h 338430"/>
              <a:gd name="connsiteX18" fmla="*/ 0 w 248610"/>
              <a:gd name="connsiteY18" fmla="*/ 183067 h 338430"/>
              <a:gd name="connsiteX19" fmla="*/ 1130 w 248610"/>
              <a:gd name="connsiteY19" fmla="*/ 177417 h 338430"/>
              <a:gd name="connsiteX20" fmla="*/ 32771 w 248610"/>
              <a:gd name="connsiteY20" fmla="*/ 42942 h 338430"/>
              <a:gd name="connsiteX21" fmla="*/ 39552 w 248610"/>
              <a:gd name="connsiteY21" fmla="*/ 30511 h 338430"/>
              <a:gd name="connsiteX22" fmla="*/ 87014 w 248610"/>
              <a:gd name="connsiteY22" fmla="*/ 5650 h 338430"/>
              <a:gd name="connsiteX23" fmla="*/ 124305 w 248610"/>
              <a:gd name="connsiteY23" fmla="*/ 0 h 33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8610" h="338430">
                <a:moveTo>
                  <a:pt x="124305" y="0"/>
                </a:moveTo>
                <a:cubicBezTo>
                  <a:pt x="136736" y="0"/>
                  <a:pt x="149166" y="2260"/>
                  <a:pt x="161597" y="4520"/>
                </a:cubicBezTo>
                <a:cubicBezTo>
                  <a:pt x="179677" y="10170"/>
                  <a:pt x="195498" y="18081"/>
                  <a:pt x="209058" y="29381"/>
                </a:cubicBezTo>
                <a:cubicBezTo>
                  <a:pt x="212449" y="32771"/>
                  <a:pt x="214709" y="37292"/>
                  <a:pt x="215839" y="41812"/>
                </a:cubicBezTo>
                <a:lnTo>
                  <a:pt x="247480" y="176287"/>
                </a:lnTo>
                <a:cubicBezTo>
                  <a:pt x="247480" y="177417"/>
                  <a:pt x="248610" y="179677"/>
                  <a:pt x="248610" y="181937"/>
                </a:cubicBezTo>
                <a:cubicBezTo>
                  <a:pt x="248610" y="194368"/>
                  <a:pt x="238440" y="204538"/>
                  <a:pt x="226009" y="204538"/>
                </a:cubicBezTo>
                <a:cubicBezTo>
                  <a:pt x="215839" y="204538"/>
                  <a:pt x="206798" y="196628"/>
                  <a:pt x="204538" y="187588"/>
                </a:cubicBezTo>
                <a:lnTo>
                  <a:pt x="180807" y="89274"/>
                </a:lnTo>
                <a:lnTo>
                  <a:pt x="180807" y="338430"/>
                </a:lnTo>
                <a:lnTo>
                  <a:pt x="135606" y="338430"/>
                </a:lnTo>
                <a:lnTo>
                  <a:pt x="135606" y="203408"/>
                </a:lnTo>
                <a:lnTo>
                  <a:pt x="113005" y="203408"/>
                </a:lnTo>
                <a:lnTo>
                  <a:pt x="113005" y="338430"/>
                </a:lnTo>
                <a:lnTo>
                  <a:pt x="67803" y="338430"/>
                </a:lnTo>
                <a:lnTo>
                  <a:pt x="67803" y="90404"/>
                </a:lnTo>
                <a:lnTo>
                  <a:pt x="44072" y="188718"/>
                </a:lnTo>
                <a:cubicBezTo>
                  <a:pt x="41812" y="197758"/>
                  <a:pt x="32771" y="205668"/>
                  <a:pt x="22601" y="205668"/>
                </a:cubicBezTo>
                <a:cubicBezTo>
                  <a:pt x="10170" y="205668"/>
                  <a:pt x="0" y="195498"/>
                  <a:pt x="0" y="183067"/>
                </a:cubicBezTo>
                <a:cubicBezTo>
                  <a:pt x="0" y="180807"/>
                  <a:pt x="1130" y="178547"/>
                  <a:pt x="1130" y="177417"/>
                </a:cubicBezTo>
                <a:lnTo>
                  <a:pt x="32771" y="42942"/>
                </a:lnTo>
                <a:cubicBezTo>
                  <a:pt x="33901" y="38422"/>
                  <a:pt x="36161" y="33901"/>
                  <a:pt x="39552" y="30511"/>
                </a:cubicBezTo>
                <a:cubicBezTo>
                  <a:pt x="53112" y="19211"/>
                  <a:pt x="68933" y="10170"/>
                  <a:pt x="87014" y="5650"/>
                </a:cubicBezTo>
                <a:cubicBezTo>
                  <a:pt x="99444" y="2260"/>
                  <a:pt x="111875" y="0"/>
                  <a:pt x="124305" y="0"/>
                </a:cubicBezTo>
                <a:close/>
              </a:path>
            </a:pathLst>
          </a:custGeom>
          <a:solidFill>
            <a:schemeClr val="bg1"/>
          </a:solidFill>
          <a:ln w="5556" cap="flat">
            <a:noFill/>
            <a:prstDash val="solid"/>
            <a:miter/>
          </a:ln>
        </p:spPr>
        <p:txBody>
          <a:bodyPr rtlCol="0" anchor="ctr"/>
          <a:lstStyle/>
          <a:p>
            <a:endParaRPr lang="en-GB"/>
          </a:p>
        </p:txBody>
      </p:sp>
      <p:pic>
        <p:nvPicPr>
          <p:cNvPr id="150" name="Graphic 149" descr="Thought bubble with solid fill">
            <a:extLst>
              <a:ext uri="{FF2B5EF4-FFF2-40B4-BE49-F238E27FC236}">
                <a16:creationId xmlns:a16="http://schemas.microsoft.com/office/drawing/2014/main" id="{CF27D798-9994-4C60-B71C-7ED604A76EE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61017" y="3471542"/>
            <a:ext cx="688152" cy="675691"/>
          </a:xfrm>
          <a:prstGeom prst="rect">
            <a:avLst/>
          </a:prstGeom>
        </p:spPr>
      </p:pic>
      <p:grpSp>
        <p:nvGrpSpPr>
          <p:cNvPr id="151" name="Group 150">
            <a:extLst>
              <a:ext uri="{FF2B5EF4-FFF2-40B4-BE49-F238E27FC236}">
                <a16:creationId xmlns:a16="http://schemas.microsoft.com/office/drawing/2014/main" id="{46476087-A8C2-4C92-97CF-86A8E24310D8}"/>
              </a:ext>
            </a:extLst>
          </p:cNvPr>
          <p:cNvGrpSpPr/>
          <p:nvPr/>
        </p:nvGrpSpPr>
        <p:grpSpPr>
          <a:xfrm>
            <a:off x="1135582" y="3558925"/>
            <a:ext cx="338753" cy="336078"/>
            <a:chOff x="2787919" y="5039678"/>
            <a:chExt cx="395824" cy="392699"/>
          </a:xfrm>
        </p:grpSpPr>
        <p:pic>
          <p:nvPicPr>
            <p:cNvPr id="152" name="Graphic 151" descr="Money with solid fill">
              <a:extLst>
                <a:ext uri="{FF2B5EF4-FFF2-40B4-BE49-F238E27FC236}">
                  <a16:creationId xmlns:a16="http://schemas.microsoft.com/office/drawing/2014/main" id="{77390428-B5BA-4C0E-AD94-01316A626D3D}"/>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rot="20795878">
              <a:off x="2787919" y="5039678"/>
              <a:ext cx="359097" cy="359097"/>
            </a:xfrm>
            <a:prstGeom prst="rect">
              <a:avLst/>
            </a:prstGeom>
          </p:spPr>
        </p:pic>
        <p:pic>
          <p:nvPicPr>
            <p:cNvPr id="153" name="Graphic 152" descr="Close with solid fill">
              <a:extLst>
                <a:ext uri="{FF2B5EF4-FFF2-40B4-BE49-F238E27FC236}">
                  <a16:creationId xmlns:a16="http://schemas.microsoft.com/office/drawing/2014/main" id="{BDE983DB-E201-48F0-B70D-2C0B0E002B6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2798800" y="5059174"/>
              <a:ext cx="384943" cy="373203"/>
            </a:xfrm>
            <a:prstGeom prst="rect">
              <a:avLst/>
            </a:prstGeom>
          </p:spPr>
        </p:pic>
      </p:grpSp>
      <p:sp>
        <p:nvSpPr>
          <p:cNvPr id="14" name="Freeform: Shape 13">
            <a:extLst>
              <a:ext uri="{FF2B5EF4-FFF2-40B4-BE49-F238E27FC236}">
                <a16:creationId xmlns:a16="http://schemas.microsoft.com/office/drawing/2014/main" id="{A7FE35CA-8C66-46F8-A98F-AEED6233C3B8}"/>
              </a:ext>
            </a:extLst>
          </p:cNvPr>
          <p:cNvSpPr/>
          <p:nvPr/>
        </p:nvSpPr>
        <p:spPr>
          <a:xfrm>
            <a:off x="2134525" y="4264784"/>
            <a:ext cx="90403" cy="90403"/>
          </a:xfrm>
          <a:custGeom>
            <a:avLst/>
            <a:gdLst>
              <a:gd name="connsiteX0" fmla="*/ 90404 w 90403"/>
              <a:gd name="connsiteY0" fmla="*/ 45202 h 90403"/>
              <a:gd name="connsiteX1" fmla="*/ 45202 w 90403"/>
              <a:gd name="connsiteY1" fmla="*/ 90404 h 90403"/>
              <a:gd name="connsiteX2" fmla="*/ 0 w 90403"/>
              <a:gd name="connsiteY2" fmla="*/ 45202 h 90403"/>
              <a:gd name="connsiteX3" fmla="*/ 45202 w 90403"/>
              <a:gd name="connsiteY3" fmla="*/ 0 h 90403"/>
              <a:gd name="connsiteX4" fmla="*/ 90404 w 90403"/>
              <a:gd name="connsiteY4" fmla="*/ 45202 h 9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03" h="90403">
                <a:moveTo>
                  <a:pt x="90404" y="45202"/>
                </a:moveTo>
                <a:cubicBezTo>
                  <a:pt x="90404" y="70166"/>
                  <a:pt x="70166" y="90404"/>
                  <a:pt x="45202" y="90404"/>
                </a:cubicBezTo>
                <a:cubicBezTo>
                  <a:pt x="20238" y="90404"/>
                  <a:pt x="0" y="70166"/>
                  <a:pt x="0" y="45202"/>
                </a:cubicBezTo>
                <a:cubicBezTo>
                  <a:pt x="0" y="20238"/>
                  <a:pt x="20238" y="0"/>
                  <a:pt x="45202" y="0"/>
                </a:cubicBezTo>
                <a:cubicBezTo>
                  <a:pt x="70166" y="0"/>
                  <a:pt x="90404" y="20238"/>
                  <a:pt x="90404" y="45202"/>
                </a:cubicBezTo>
                <a:close/>
              </a:path>
            </a:pathLst>
          </a:custGeom>
          <a:solidFill>
            <a:schemeClr val="bg1"/>
          </a:solidFill>
          <a:ln w="5556"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24D9344B-1FE2-4895-A316-F37F1A693AD1}"/>
              </a:ext>
            </a:extLst>
          </p:cNvPr>
          <p:cNvSpPr/>
          <p:nvPr/>
        </p:nvSpPr>
        <p:spPr>
          <a:xfrm>
            <a:off x="2064803" y="4366488"/>
            <a:ext cx="230112" cy="142346"/>
          </a:xfrm>
          <a:custGeom>
            <a:avLst/>
            <a:gdLst>
              <a:gd name="connsiteX0" fmla="*/ 114923 w 230112"/>
              <a:gd name="connsiteY0" fmla="*/ 0 h 142346"/>
              <a:gd name="connsiteX1" fmla="*/ 152215 w 230112"/>
              <a:gd name="connsiteY1" fmla="*/ 4520 h 142346"/>
              <a:gd name="connsiteX2" fmla="*/ 199676 w 230112"/>
              <a:gd name="connsiteY2" fmla="*/ 29381 h 142346"/>
              <a:gd name="connsiteX3" fmla="*/ 206457 w 230112"/>
              <a:gd name="connsiteY3" fmla="*/ 41812 h 142346"/>
              <a:gd name="connsiteX4" fmla="*/ 230112 w 230112"/>
              <a:gd name="connsiteY4" fmla="*/ 142346 h 142346"/>
              <a:gd name="connsiteX5" fmla="*/ 184236 w 230112"/>
              <a:gd name="connsiteY5" fmla="*/ 142346 h 142346"/>
              <a:gd name="connsiteX6" fmla="*/ 171425 w 230112"/>
              <a:gd name="connsiteY6" fmla="*/ 89274 h 142346"/>
              <a:gd name="connsiteX7" fmla="*/ 171425 w 230112"/>
              <a:gd name="connsiteY7" fmla="*/ 142346 h 142346"/>
              <a:gd name="connsiteX8" fmla="*/ 58421 w 230112"/>
              <a:gd name="connsiteY8" fmla="*/ 142346 h 142346"/>
              <a:gd name="connsiteX9" fmla="*/ 58421 w 230112"/>
              <a:gd name="connsiteY9" fmla="*/ 90404 h 142346"/>
              <a:gd name="connsiteX10" fmla="*/ 45883 w 230112"/>
              <a:gd name="connsiteY10" fmla="*/ 142346 h 142346"/>
              <a:gd name="connsiteX11" fmla="*/ 0 w 230112"/>
              <a:gd name="connsiteY11" fmla="*/ 142346 h 142346"/>
              <a:gd name="connsiteX12" fmla="*/ 23389 w 230112"/>
              <a:gd name="connsiteY12" fmla="*/ 42942 h 142346"/>
              <a:gd name="connsiteX13" fmla="*/ 30170 w 230112"/>
              <a:gd name="connsiteY13" fmla="*/ 30511 h 142346"/>
              <a:gd name="connsiteX14" fmla="*/ 77632 w 230112"/>
              <a:gd name="connsiteY14" fmla="*/ 5650 h 142346"/>
              <a:gd name="connsiteX15" fmla="*/ 114923 w 230112"/>
              <a:gd name="connsiteY15" fmla="*/ 0 h 14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112" h="142346">
                <a:moveTo>
                  <a:pt x="114923" y="0"/>
                </a:moveTo>
                <a:cubicBezTo>
                  <a:pt x="127354" y="0"/>
                  <a:pt x="139784" y="2260"/>
                  <a:pt x="152215" y="4520"/>
                </a:cubicBezTo>
                <a:cubicBezTo>
                  <a:pt x="170295" y="10170"/>
                  <a:pt x="186116" y="18081"/>
                  <a:pt x="199676" y="29381"/>
                </a:cubicBezTo>
                <a:cubicBezTo>
                  <a:pt x="203067" y="32771"/>
                  <a:pt x="205327" y="37292"/>
                  <a:pt x="206457" y="41812"/>
                </a:cubicBezTo>
                <a:lnTo>
                  <a:pt x="230112" y="142346"/>
                </a:lnTo>
                <a:lnTo>
                  <a:pt x="184236" y="142346"/>
                </a:lnTo>
                <a:lnTo>
                  <a:pt x="171425" y="89274"/>
                </a:lnTo>
                <a:lnTo>
                  <a:pt x="171425" y="142346"/>
                </a:lnTo>
                <a:lnTo>
                  <a:pt x="58421" y="142346"/>
                </a:lnTo>
                <a:lnTo>
                  <a:pt x="58421" y="90404"/>
                </a:lnTo>
                <a:lnTo>
                  <a:pt x="45883" y="142346"/>
                </a:lnTo>
                <a:lnTo>
                  <a:pt x="0" y="142346"/>
                </a:lnTo>
                <a:lnTo>
                  <a:pt x="23389" y="42942"/>
                </a:lnTo>
                <a:cubicBezTo>
                  <a:pt x="24519" y="38422"/>
                  <a:pt x="26779" y="33901"/>
                  <a:pt x="30170" y="30511"/>
                </a:cubicBezTo>
                <a:cubicBezTo>
                  <a:pt x="43730" y="19211"/>
                  <a:pt x="59551" y="10170"/>
                  <a:pt x="77632" y="5650"/>
                </a:cubicBezTo>
                <a:cubicBezTo>
                  <a:pt x="90062" y="2260"/>
                  <a:pt x="102493" y="0"/>
                  <a:pt x="114923" y="0"/>
                </a:cubicBezTo>
                <a:close/>
              </a:path>
            </a:pathLst>
          </a:custGeom>
          <a:solidFill>
            <a:schemeClr val="bg1"/>
          </a:solidFill>
          <a:ln w="5556"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6AAB04B9-880A-4CFA-A7C8-BDBF92D4132D}"/>
              </a:ext>
            </a:extLst>
          </p:cNvPr>
          <p:cNvSpPr/>
          <p:nvPr/>
        </p:nvSpPr>
        <p:spPr>
          <a:xfrm>
            <a:off x="1796076" y="4164183"/>
            <a:ext cx="90403" cy="90403"/>
          </a:xfrm>
          <a:custGeom>
            <a:avLst/>
            <a:gdLst>
              <a:gd name="connsiteX0" fmla="*/ 90404 w 90403"/>
              <a:gd name="connsiteY0" fmla="*/ 45202 h 90403"/>
              <a:gd name="connsiteX1" fmla="*/ 45202 w 90403"/>
              <a:gd name="connsiteY1" fmla="*/ 90404 h 90403"/>
              <a:gd name="connsiteX2" fmla="*/ 0 w 90403"/>
              <a:gd name="connsiteY2" fmla="*/ 45202 h 90403"/>
              <a:gd name="connsiteX3" fmla="*/ 45202 w 90403"/>
              <a:gd name="connsiteY3" fmla="*/ 0 h 90403"/>
              <a:gd name="connsiteX4" fmla="*/ 90404 w 90403"/>
              <a:gd name="connsiteY4" fmla="*/ 45202 h 90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03" h="90403">
                <a:moveTo>
                  <a:pt x="90404" y="45202"/>
                </a:moveTo>
                <a:cubicBezTo>
                  <a:pt x="90404" y="70166"/>
                  <a:pt x="70166" y="90404"/>
                  <a:pt x="45202" y="90404"/>
                </a:cubicBezTo>
                <a:cubicBezTo>
                  <a:pt x="20238" y="90404"/>
                  <a:pt x="0" y="70166"/>
                  <a:pt x="0" y="45202"/>
                </a:cubicBezTo>
                <a:cubicBezTo>
                  <a:pt x="0" y="20238"/>
                  <a:pt x="20238" y="0"/>
                  <a:pt x="45202" y="0"/>
                </a:cubicBezTo>
                <a:cubicBezTo>
                  <a:pt x="70166" y="0"/>
                  <a:pt x="90404" y="20238"/>
                  <a:pt x="90404" y="45202"/>
                </a:cubicBezTo>
                <a:close/>
              </a:path>
            </a:pathLst>
          </a:custGeom>
          <a:solidFill>
            <a:schemeClr val="bg1"/>
          </a:solidFill>
          <a:ln w="5556" cap="flat">
            <a:noFill/>
            <a:prstDash val="solid"/>
            <a:miter/>
          </a:ln>
        </p:spPr>
        <p:txBody>
          <a:bodyPr rtlCol="0" anchor="ctr"/>
          <a:lstStyle/>
          <a:p>
            <a:endParaRPr lang="en-GB"/>
          </a:p>
        </p:txBody>
      </p:sp>
      <p:sp>
        <p:nvSpPr>
          <p:cNvPr id="162" name="Freeform: Shape 161">
            <a:extLst>
              <a:ext uri="{FF2B5EF4-FFF2-40B4-BE49-F238E27FC236}">
                <a16:creationId xmlns:a16="http://schemas.microsoft.com/office/drawing/2014/main" id="{FC0B1CE9-34FA-45D9-843E-90539F57D665}"/>
              </a:ext>
            </a:extLst>
          </p:cNvPr>
          <p:cNvSpPr/>
          <p:nvPr/>
        </p:nvSpPr>
        <p:spPr>
          <a:xfrm>
            <a:off x="1716972" y="4265888"/>
            <a:ext cx="248610" cy="249333"/>
          </a:xfrm>
          <a:custGeom>
            <a:avLst/>
            <a:gdLst>
              <a:gd name="connsiteX0" fmla="*/ 124305 w 248610"/>
              <a:gd name="connsiteY0" fmla="*/ 0 h 249333"/>
              <a:gd name="connsiteX1" fmla="*/ 161597 w 248610"/>
              <a:gd name="connsiteY1" fmla="*/ 4520 h 249333"/>
              <a:gd name="connsiteX2" fmla="*/ 209058 w 248610"/>
              <a:gd name="connsiteY2" fmla="*/ 29381 h 249333"/>
              <a:gd name="connsiteX3" fmla="*/ 215839 w 248610"/>
              <a:gd name="connsiteY3" fmla="*/ 41812 h 249333"/>
              <a:gd name="connsiteX4" fmla="*/ 247480 w 248610"/>
              <a:gd name="connsiteY4" fmla="*/ 176287 h 249333"/>
              <a:gd name="connsiteX5" fmla="*/ 248610 w 248610"/>
              <a:gd name="connsiteY5" fmla="*/ 181937 h 249333"/>
              <a:gd name="connsiteX6" fmla="*/ 226009 w 248610"/>
              <a:gd name="connsiteY6" fmla="*/ 204538 h 249333"/>
              <a:gd name="connsiteX7" fmla="*/ 204538 w 248610"/>
              <a:gd name="connsiteY7" fmla="*/ 187588 h 249333"/>
              <a:gd name="connsiteX8" fmla="*/ 180807 w 248610"/>
              <a:gd name="connsiteY8" fmla="*/ 89274 h 249333"/>
              <a:gd name="connsiteX9" fmla="*/ 180807 w 248610"/>
              <a:gd name="connsiteY9" fmla="*/ 249333 h 249333"/>
              <a:gd name="connsiteX10" fmla="*/ 135606 w 248610"/>
              <a:gd name="connsiteY10" fmla="*/ 249333 h 249333"/>
              <a:gd name="connsiteX11" fmla="*/ 135606 w 248610"/>
              <a:gd name="connsiteY11" fmla="*/ 203408 h 249333"/>
              <a:gd name="connsiteX12" fmla="*/ 113005 w 248610"/>
              <a:gd name="connsiteY12" fmla="*/ 203408 h 249333"/>
              <a:gd name="connsiteX13" fmla="*/ 113005 w 248610"/>
              <a:gd name="connsiteY13" fmla="*/ 249333 h 249333"/>
              <a:gd name="connsiteX14" fmla="*/ 67803 w 248610"/>
              <a:gd name="connsiteY14" fmla="*/ 249333 h 249333"/>
              <a:gd name="connsiteX15" fmla="*/ 67803 w 248610"/>
              <a:gd name="connsiteY15" fmla="*/ 90404 h 249333"/>
              <a:gd name="connsiteX16" fmla="*/ 44072 w 248610"/>
              <a:gd name="connsiteY16" fmla="*/ 188718 h 249333"/>
              <a:gd name="connsiteX17" fmla="*/ 22601 w 248610"/>
              <a:gd name="connsiteY17" fmla="*/ 205668 h 249333"/>
              <a:gd name="connsiteX18" fmla="*/ 0 w 248610"/>
              <a:gd name="connsiteY18" fmla="*/ 183067 h 249333"/>
              <a:gd name="connsiteX19" fmla="*/ 1130 w 248610"/>
              <a:gd name="connsiteY19" fmla="*/ 177417 h 249333"/>
              <a:gd name="connsiteX20" fmla="*/ 32771 w 248610"/>
              <a:gd name="connsiteY20" fmla="*/ 42942 h 249333"/>
              <a:gd name="connsiteX21" fmla="*/ 39552 w 248610"/>
              <a:gd name="connsiteY21" fmla="*/ 30511 h 249333"/>
              <a:gd name="connsiteX22" fmla="*/ 87014 w 248610"/>
              <a:gd name="connsiteY22" fmla="*/ 5650 h 249333"/>
              <a:gd name="connsiteX23" fmla="*/ 124305 w 248610"/>
              <a:gd name="connsiteY23" fmla="*/ 0 h 24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8610" h="249333">
                <a:moveTo>
                  <a:pt x="124305" y="0"/>
                </a:moveTo>
                <a:cubicBezTo>
                  <a:pt x="136736" y="0"/>
                  <a:pt x="149166" y="2260"/>
                  <a:pt x="161597" y="4520"/>
                </a:cubicBezTo>
                <a:cubicBezTo>
                  <a:pt x="179677" y="10170"/>
                  <a:pt x="195498" y="18081"/>
                  <a:pt x="209058" y="29381"/>
                </a:cubicBezTo>
                <a:cubicBezTo>
                  <a:pt x="212449" y="32771"/>
                  <a:pt x="214709" y="37292"/>
                  <a:pt x="215839" y="41812"/>
                </a:cubicBezTo>
                <a:lnTo>
                  <a:pt x="247480" y="176287"/>
                </a:lnTo>
                <a:cubicBezTo>
                  <a:pt x="247480" y="177417"/>
                  <a:pt x="248610" y="179677"/>
                  <a:pt x="248610" y="181937"/>
                </a:cubicBezTo>
                <a:cubicBezTo>
                  <a:pt x="248610" y="194368"/>
                  <a:pt x="238440" y="204538"/>
                  <a:pt x="226009" y="204538"/>
                </a:cubicBezTo>
                <a:cubicBezTo>
                  <a:pt x="215839" y="204538"/>
                  <a:pt x="206798" y="196628"/>
                  <a:pt x="204538" y="187588"/>
                </a:cubicBezTo>
                <a:lnTo>
                  <a:pt x="180807" y="89274"/>
                </a:lnTo>
                <a:lnTo>
                  <a:pt x="180807" y="249333"/>
                </a:lnTo>
                <a:lnTo>
                  <a:pt x="135606" y="249333"/>
                </a:lnTo>
                <a:lnTo>
                  <a:pt x="135606" y="203408"/>
                </a:lnTo>
                <a:lnTo>
                  <a:pt x="113005" y="203408"/>
                </a:lnTo>
                <a:lnTo>
                  <a:pt x="113005" y="249333"/>
                </a:lnTo>
                <a:lnTo>
                  <a:pt x="67803" y="249333"/>
                </a:lnTo>
                <a:lnTo>
                  <a:pt x="67803" y="90404"/>
                </a:lnTo>
                <a:lnTo>
                  <a:pt x="44072" y="188718"/>
                </a:lnTo>
                <a:cubicBezTo>
                  <a:pt x="41812" y="197758"/>
                  <a:pt x="32771" y="205668"/>
                  <a:pt x="22601" y="205668"/>
                </a:cubicBezTo>
                <a:cubicBezTo>
                  <a:pt x="10170" y="205668"/>
                  <a:pt x="0" y="195498"/>
                  <a:pt x="0" y="183067"/>
                </a:cubicBezTo>
                <a:cubicBezTo>
                  <a:pt x="0" y="180807"/>
                  <a:pt x="1130" y="178547"/>
                  <a:pt x="1130" y="177417"/>
                </a:cubicBezTo>
                <a:lnTo>
                  <a:pt x="32771" y="42942"/>
                </a:lnTo>
                <a:cubicBezTo>
                  <a:pt x="33901" y="38422"/>
                  <a:pt x="36161" y="33901"/>
                  <a:pt x="39552" y="30511"/>
                </a:cubicBezTo>
                <a:cubicBezTo>
                  <a:pt x="53112" y="19211"/>
                  <a:pt x="68933" y="10170"/>
                  <a:pt x="87014" y="5650"/>
                </a:cubicBezTo>
                <a:cubicBezTo>
                  <a:pt x="99444" y="2260"/>
                  <a:pt x="111875" y="0"/>
                  <a:pt x="124305" y="0"/>
                </a:cubicBezTo>
                <a:close/>
              </a:path>
            </a:pathLst>
          </a:custGeom>
          <a:solidFill>
            <a:schemeClr val="bg1"/>
          </a:solidFill>
          <a:ln w="5556" cap="flat">
            <a:noFill/>
            <a:prstDash val="solid"/>
            <a:miter/>
          </a:ln>
        </p:spPr>
        <p:txBody>
          <a:bodyPr rtlCol="0" anchor="ctr"/>
          <a:lstStyle/>
          <a:p>
            <a:endParaRPr lang="en-GB"/>
          </a:p>
        </p:txBody>
      </p:sp>
      <p:sp>
        <p:nvSpPr>
          <p:cNvPr id="156" name="TextBox 155">
            <a:extLst>
              <a:ext uri="{FF2B5EF4-FFF2-40B4-BE49-F238E27FC236}">
                <a16:creationId xmlns:a16="http://schemas.microsoft.com/office/drawing/2014/main" id="{239A9AE2-6BAC-43FE-8CCC-0BDED750F67B}"/>
              </a:ext>
            </a:extLst>
          </p:cNvPr>
          <p:cNvSpPr txBox="1"/>
          <p:nvPr/>
        </p:nvSpPr>
        <p:spPr>
          <a:xfrm>
            <a:off x="600590" y="4546518"/>
            <a:ext cx="2179066" cy="461665"/>
          </a:xfrm>
          <a:prstGeom prst="rect">
            <a:avLst/>
          </a:prstGeom>
          <a:noFill/>
        </p:spPr>
        <p:txBody>
          <a:bodyPr wrap="square">
            <a:spAutoFit/>
          </a:bodyPr>
          <a:lstStyle/>
          <a:p>
            <a:pPr algn="ctr"/>
            <a:r>
              <a:rPr lang="en-US" sz="1200" b="1">
                <a:solidFill>
                  <a:schemeClr val="bg1"/>
                </a:solidFill>
              </a:rPr>
              <a:t>The tenants</a:t>
            </a:r>
            <a:br>
              <a:rPr lang="en-US" sz="1200" b="1">
                <a:solidFill>
                  <a:schemeClr val="bg1"/>
                </a:solidFill>
              </a:rPr>
            </a:br>
            <a:r>
              <a:rPr lang="en-US" sz="1200" b="1">
                <a:solidFill>
                  <a:schemeClr val="bg1"/>
                </a:solidFill>
              </a:rPr>
              <a:t> in the vineyard</a:t>
            </a:r>
            <a:endParaRPr lang="en-GB" sz="1200" b="1">
              <a:solidFill>
                <a:schemeClr val="bg1"/>
              </a:solidFill>
            </a:endParaRPr>
          </a:p>
        </p:txBody>
      </p:sp>
      <p:pic>
        <p:nvPicPr>
          <p:cNvPr id="164" name="Graphic 163" descr="Meeting with solid fill">
            <a:extLst>
              <a:ext uri="{FF2B5EF4-FFF2-40B4-BE49-F238E27FC236}">
                <a16:creationId xmlns:a16="http://schemas.microsoft.com/office/drawing/2014/main" id="{664450D9-2385-433A-945B-C5297809546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973103" y="1366440"/>
            <a:ext cx="1297718" cy="1297718"/>
          </a:xfrm>
          <a:prstGeom prst="rect">
            <a:avLst/>
          </a:prstGeom>
        </p:spPr>
      </p:pic>
      <p:pic>
        <p:nvPicPr>
          <p:cNvPr id="165" name="Graphic 164" descr="Harvest basket with solid fill">
            <a:extLst>
              <a:ext uri="{FF2B5EF4-FFF2-40B4-BE49-F238E27FC236}">
                <a16:creationId xmlns:a16="http://schemas.microsoft.com/office/drawing/2014/main" id="{3EA54A3D-85C5-46C5-9317-56B07BC0E0F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5655830" y="2021124"/>
            <a:ext cx="380419" cy="380419"/>
          </a:xfrm>
          <a:prstGeom prst="rect">
            <a:avLst/>
          </a:prstGeom>
        </p:spPr>
      </p:pic>
      <p:pic>
        <p:nvPicPr>
          <p:cNvPr id="166" name="Graphic 165" descr="Cooked turkey with solid fill">
            <a:extLst>
              <a:ext uri="{FF2B5EF4-FFF2-40B4-BE49-F238E27FC236}">
                <a16:creationId xmlns:a16="http://schemas.microsoft.com/office/drawing/2014/main" id="{5B394535-C39C-4B43-88BD-1991B3AFE32F}"/>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5243211" y="2022055"/>
            <a:ext cx="380420" cy="380420"/>
          </a:xfrm>
          <a:prstGeom prst="rect">
            <a:avLst/>
          </a:prstGeom>
        </p:spPr>
      </p:pic>
      <p:pic>
        <p:nvPicPr>
          <p:cNvPr id="167" name="Graphic 166" descr="Confused person with solid fill">
            <a:extLst>
              <a:ext uri="{FF2B5EF4-FFF2-40B4-BE49-F238E27FC236}">
                <a16:creationId xmlns:a16="http://schemas.microsoft.com/office/drawing/2014/main" id="{86151DA3-B388-4AAD-9348-05774CBB9962}"/>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4137851" y="1813447"/>
            <a:ext cx="914400" cy="914400"/>
          </a:xfrm>
          <a:prstGeom prst="rect">
            <a:avLst/>
          </a:prstGeom>
        </p:spPr>
      </p:pic>
      <p:pic>
        <p:nvPicPr>
          <p:cNvPr id="168" name="Graphic 167" descr="Close with solid fill">
            <a:extLst>
              <a:ext uri="{FF2B5EF4-FFF2-40B4-BE49-F238E27FC236}">
                <a16:creationId xmlns:a16="http://schemas.microsoft.com/office/drawing/2014/main" id="{2D19B1BB-533D-4115-A97A-54D26C8C51E4}"/>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792830" y="1907484"/>
            <a:ext cx="216398" cy="216398"/>
          </a:xfrm>
          <a:prstGeom prst="rect">
            <a:avLst/>
          </a:prstGeom>
        </p:spPr>
      </p:pic>
      <p:pic>
        <p:nvPicPr>
          <p:cNvPr id="169" name="Graphic 168" descr="Checkmark with solid fill">
            <a:extLst>
              <a:ext uri="{FF2B5EF4-FFF2-40B4-BE49-F238E27FC236}">
                <a16:creationId xmlns:a16="http://schemas.microsoft.com/office/drawing/2014/main" id="{FB3C998E-3E07-43C6-B7D2-5B03608DE628}"/>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4223940" y="1904083"/>
            <a:ext cx="216398" cy="216398"/>
          </a:xfrm>
          <a:prstGeom prst="rect">
            <a:avLst/>
          </a:prstGeom>
        </p:spPr>
      </p:pic>
      <p:sp>
        <p:nvSpPr>
          <p:cNvPr id="170" name="TextBox 169">
            <a:extLst>
              <a:ext uri="{FF2B5EF4-FFF2-40B4-BE49-F238E27FC236}">
                <a16:creationId xmlns:a16="http://schemas.microsoft.com/office/drawing/2014/main" id="{33E43241-E2EC-4E6D-8E3A-06225D26BF9D}"/>
              </a:ext>
            </a:extLst>
          </p:cNvPr>
          <p:cNvSpPr txBox="1"/>
          <p:nvPr/>
        </p:nvSpPr>
        <p:spPr>
          <a:xfrm>
            <a:off x="4343888" y="2485734"/>
            <a:ext cx="1736268" cy="276999"/>
          </a:xfrm>
          <a:prstGeom prst="rect">
            <a:avLst/>
          </a:prstGeom>
          <a:noFill/>
        </p:spPr>
        <p:txBody>
          <a:bodyPr wrap="square">
            <a:spAutoFit/>
          </a:bodyPr>
          <a:lstStyle/>
          <a:p>
            <a:pPr algn="ctr"/>
            <a:r>
              <a:rPr lang="en-US" sz="1200" b="1">
                <a:solidFill>
                  <a:schemeClr val="bg1"/>
                </a:solidFill>
              </a:rPr>
              <a:t>The Feast</a:t>
            </a:r>
            <a:endParaRPr lang="en-GB" sz="1200" b="1">
              <a:solidFill>
                <a:schemeClr val="bg1"/>
              </a:solidFill>
            </a:endParaRPr>
          </a:p>
        </p:txBody>
      </p:sp>
      <p:grpSp>
        <p:nvGrpSpPr>
          <p:cNvPr id="171" name="Group 170">
            <a:extLst>
              <a:ext uri="{FF2B5EF4-FFF2-40B4-BE49-F238E27FC236}">
                <a16:creationId xmlns:a16="http://schemas.microsoft.com/office/drawing/2014/main" id="{73A87331-AF10-48A8-9D0E-D064F5E32A8F}"/>
              </a:ext>
            </a:extLst>
          </p:cNvPr>
          <p:cNvGrpSpPr/>
          <p:nvPr/>
        </p:nvGrpSpPr>
        <p:grpSpPr>
          <a:xfrm>
            <a:off x="959256" y="1284383"/>
            <a:ext cx="1531514" cy="1402866"/>
            <a:chOff x="-5418541" y="3949618"/>
            <a:chExt cx="2022441" cy="1852556"/>
          </a:xfrm>
        </p:grpSpPr>
        <p:pic>
          <p:nvPicPr>
            <p:cNvPr id="172" name="Picture 171" descr="Icon&#10;&#10;Description automatically generated">
              <a:extLst>
                <a:ext uri="{FF2B5EF4-FFF2-40B4-BE49-F238E27FC236}">
                  <a16:creationId xmlns:a16="http://schemas.microsoft.com/office/drawing/2014/main" id="{880D690C-B79D-476F-B954-D2C4E4EBD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541" y="3949618"/>
              <a:ext cx="2022441" cy="1852556"/>
            </a:xfrm>
            <a:prstGeom prst="rect">
              <a:avLst/>
            </a:prstGeom>
          </p:spPr>
        </p:pic>
        <p:pic>
          <p:nvPicPr>
            <p:cNvPr id="173" name="Graphic 172" descr="Crown with solid fill">
              <a:extLst>
                <a:ext uri="{FF2B5EF4-FFF2-40B4-BE49-F238E27FC236}">
                  <a16:creationId xmlns:a16="http://schemas.microsoft.com/office/drawing/2014/main" id="{371E66D4-3135-47B1-8410-556F85A234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746215" y="4302035"/>
              <a:ext cx="687670" cy="687670"/>
            </a:xfrm>
            <a:prstGeom prst="rect">
              <a:avLst/>
            </a:prstGeom>
          </p:spPr>
        </p:pic>
        <p:sp>
          <p:nvSpPr>
            <p:cNvPr id="174" name="Graphic 96" descr="Dove with solid fill">
              <a:extLst>
                <a:ext uri="{FF2B5EF4-FFF2-40B4-BE49-F238E27FC236}">
                  <a16:creationId xmlns:a16="http://schemas.microsoft.com/office/drawing/2014/main" id="{DA532557-F8AF-480F-9CC4-0811CFEB1BFA}"/>
                </a:ext>
              </a:extLst>
            </p:cNvPr>
            <p:cNvSpPr/>
            <p:nvPr/>
          </p:nvSpPr>
          <p:spPr>
            <a:xfrm>
              <a:off x="-4187498" y="5096686"/>
              <a:ext cx="536941" cy="582922"/>
            </a:xfrm>
            <a:custGeom>
              <a:avLst/>
              <a:gdLst>
                <a:gd name="connsiteX0" fmla="*/ 671294 w 686532"/>
                <a:gd name="connsiteY0" fmla="*/ 300190 h 745323"/>
                <a:gd name="connsiteX1" fmla="*/ 651444 w 686532"/>
                <a:gd name="connsiteY1" fmla="*/ 254032 h 745323"/>
                <a:gd name="connsiteX2" fmla="*/ 525772 w 686532"/>
                <a:gd name="connsiteY2" fmla="*/ 292637 h 745323"/>
                <a:gd name="connsiteX3" fmla="*/ 505064 w 686532"/>
                <a:gd name="connsiteY3" fmla="*/ 328232 h 745323"/>
                <a:gd name="connsiteX4" fmla="*/ 494958 w 686532"/>
                <a:gd name="connsiteY4" fmla="*/ 337071 h 745323"/>
                <a:gd name="connsiteX5" fmla="*/ 490110 w 686532"/>
                <a:gd name="connsiteY5" fmla="*/ 316278 h 745323"/>
                <a:gd name="connsiteX6" fmla="*/ 473346 w 686532"/>
                <a:gd name="connsiteY6" fmla="*/ 256270 h 745323"/>
                <a:gd name="connsiteX7" fmla="*/ 459277 w 686532"/>
                <a:gd name="connsiteY7" fmla="*/ 53588 h 745323"/>
                <a:gd name="connsiteX8" fmla="*/ 465802 w 686532"/>
                <a:gd name="connsiteY8" fmla="*/ 17298 h 745323"/>
                <a:gd name="connsiteX9" fmla="*/ 454845 w 686532"/>
                <a:gd name="connsiteY9" fmla="*/ 321 h 745323"/>
                <a:gd name="connsiteX10" fmla="*/ 442942 w 686532"/>
                <a:gd name="connsiteY10" fmla="*/ 3105 h 745323"/>
                <a:gd name="connsiteX11" fmla="*/ 324232 w 686532"/>
                <a:gd name="connsiteY11" fmla="*/ 184176 h 745323"/>
                <a:gd name="connsiteX12" fmla="*/ 337567 w 686532"/>
                <a:gd name="connsiteY12" fmla="*/ 187166 h 745323"/>
                <a:gd name="connsiteX13" fmla="*/ 466335 w 686532"/>
                <a:gd name="connsiteY13" fmla="*/ 333404 h 745323"/>
                <a:gd name="connsiteX14" fmla="*/ 466621 w 686532"/>
                <a:gd name="connsiteY14" fmla="*/ 355530 h 745323"/>
                <a:gd name="connsiteX15" fmla="*/ 447686 w 686532"/>
                <a:gd name="connsiteY15" fmla="*/ 365465 h 745323"/>
                <a:gd name="connsiteX16" fmla="*/ 447771 w 686532"/>
                <a:gd name="connsiteY16" fmla="*/ 343919 h 745323"/>
                <a:gd name="connsiteX17" fmla="*/ 333281 w 686532"/>
                <a:gd name="connsiteY17" fmla="*/ 205750 h 745323"/>
                <a:gd name="connsiteX18" fmla="*/ 141523 w 686532"/>
                <a:gd name="connsiteY18" fmla="*/ 150028 h 745323"/>
                <a:gd name="connsiteX19" fmla="*/ 26795 w 686532"/>
                <a:gd name="connsiteY19" fmla="*/ 71733 h 745323"/>
                <a:gd name="connsiteX20" fmla="*/ 6716 w 686532"/>
                <a:gd name="connsiteY20" fmla="*/ 70379 h 745323"/>
                <a:gd name="connsiteX21" fmla="*/ 1877 w 686532"/>
                <a:gd name="connsiteY21" fmla="*/ 80182 h 745323"/>
                <a:gd name="connsiteX22" fmla="*/ 29348 w 686532"/>
                <a:gd name="connsiteY22" fmla="*/ 311353 h 745323"/>
                <a:gd name="connsiteX23" fmla="*/ 213704 w 686532"/>
                <a:gd name="connsiteY23" fmla="*/ 444703 h 745323"/>
                <a:gd name="connsiteX24" fmla="*/ 279512 w 686532"/>
                <a:gd name="connsiteY24" fmla="*/ 468697 h 745323"/>
                <a:gd name="connsiteX25" fmla="*/ 219086 w 686532"/>
                <a:gd name="connsiteY25" fmla="*/ 509531 h 745323"/>
                <a:gd name="connsiteX26" fmla="*/ 40016 w 686532"/>
                <a:gd name="connsiteY26" fmla="*/ 575063 h 745323"/>
                <a:gd name="connsiteX27" fmla="*/ 32396 w 686532"/>
                <a:gd name="connsiteY27" fmla="*/ 582454 h 745323"/>
                <a:gd name="connsiteX28" fmla="*/ 36882 w 686532"/>
                <a:gd name="connsiteY28" fmla="*/ 613439 h 745323"/>
                <a:gd name="connsiteX29" fmla="*/ 68648 w 686532"/>
                <a:gd name="connsiteY29" fmla="*/ 633117 h 745323"/>
                <a:gd name="connsiteX30" fmla="*/ 92187 w 686532"/>
                <a:gd name="connsiteY30" fmla="*/ 687307 h 745323"/>
                <a:gd name="connsiteX31" fmla="*/ 103738 w 686532"/>
                <a:gd name="connsiteY31" fmla="*/ 690048 h 745323"/>
                <a:gd name="connsiteX32" fmla="*/ 108653 w 686532"/>
                <a:gd name="connsiteY32" fmla="*/ 729558 h 745323"/>
                <a:gd name="connsiteX33" fmla="*/ 139076 w 686532"/>
                <a:gd name="connsiteY33" fmla="*/ 745293 h 745323"/>
                <a:gd name="connsiteX34" fmla="*/ 147715 w 686532"/>
                <a:gd name="connsiteY34" fmla="*/ 741379 h 745323"/>
                <a:gd name="connsiteX35" fmla="*/ 293000 w 686532"/>
                <a:gd name="connsiteY35" fmla="*/ 602314 h 745323"/>
                <a:gd name="connsiteX36" fmla="*/ 386097 w 686532"/>
                <a:gd name="connsiteY36" fmla="*/ 599285 h 745323"/>
                <a:gd name="connsiteX37" fmla="*/ 576521 w 686532"/>
                <a:gd name="connsiteY37" fmla="*/ 485851 h 745323"/>
                <a:gd name="connsiteX38" fmla="*/ 591523 w 686532"/>
                <a:gd name="connsiteY38" fmla="*/ 366532 h 745323"/>
                <a:gd name="connsiteX39" fmla="*/ 635652 w 686532"/>
                <a:gd name="connsiteY39" fmla="*/ 317383 h 745323"/>
                <a:gd name="connsiteX40" fmla="*/ 661608 w 686532"/>
                <a:gd name="connsiteY40" fmla="*/ 315621 h 745323"/>
                <a:gd name="connsiteX41" fmla="*/ 685744 w 686532"/>
                <a:gd name="connsiteY41" fmla="*/ 323441 h 745323"/>
                <a:gd name="connsiteX42" fmla="*/ 671294 w 686532"/>
                <a:gd name="connsiteY42" fmla="*/ 300190 h 74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86532" h="745323">
                  <a:moveTo>
                    <a:pt x="671294" y="300190"/>
                  </a:moveTo>
                  <a:cubicBezTo>
                    <a:pt x="667294" y="283806"/>
                    <a:pt x="660585" y="268205"/>
                    <a:pt x="651444" y="254032"/>
                  </a:cubicBezTo>
                  <a:cubicBezTo>
                    <a:pt x="615383" y="199806"/>
                    <a:pt x="536020" y="228810"/>
                    <a:pt x="525772" y="292637"/>
                  </a:cubicBezTo>
                  <a:cubicBezTo>
                    <a:pt x="522182" y="306142"/>
                    <a:pt x="515031" y="318436"/>
                    <a:pt x="505064" y="328232"/>
                  </a:cubicBezTo>
                  <a:cubicBezTo>
                    <a:pt x="501966" y="331474"/>
                    <a:pt x="498584" y="334432"/>
                    <a:pt x="494958" y="337071"/>
                  </a:cubicBezTo>
                  <a:cubicBezTo>
                    <a:pt x="492929" y="326108"/>
                    <a:pt x="490110" y="316278"/>
                    <a:pt x="490110" y="316278"/>
                  </a:cubicBezTo>
                  <a:cubicBezTo>
                    <a:pt x="484109" y="293865"/>
                    <a:pt x="475822" y="265138"/>
                    <a:pt x="473346" y="256270"/>
                  </a:cubicBezTo>
                  <a:cubicBezTo>
                    <a:pt x="454443" y="190453"/>
                    <a:pt x="449649" y="121386"/>
                    <a:pt x="459277" y="53588"/>
                  </a:cubicBezTo>
                  <a:cubicBezTo>
                    <a:pt x="461001" y="41605"/>
                    <a:pt x="463287" y="29709"/>
                    <a:pt x="465802" y="17298"/>
                  </a:cubicBezTo>
                  <a:cubicBezTo>
                    <a:pt x="467464" y="9584"/>
                    <a:pt x="462559" y="1983"/>
                    <a:pt x="454845" y="321"/>
                  </a:cubicBezTo>
                  <a:cubicBezTo>
                    <a:pt x="450661" y="-581"/>
                    <a:pt x="446292" y="441"/>
                    <a:pt x="442942" y="3105"/>
                  </a:cubicBezTo>
                  <a:cubicBezTo>
                    <a:pt x="383420" y="49578"/>
                    <a:pt x="337538" y="107880"/>
                    <a:pt x="324232" y="184176"/>
                  </a:cubicBezTo>
                  <a:cubicBezTo>
                    <a:pt x="328499" y="185128"/>
                    <a:pt x="332890" y="186081"/>
                    <a:pt x="337567" y="187166"/>
                  </a:cubicBezTo>
                  <a:cubicBezTo>
                    <a:pt x="417644" y="205654"/>
                    <a:pt x="460925" y="254794"/>
                    <a:pt x="466335" y="333404"/>
                  </a:cubicBezTo>
                  <a:cubicBezTo>
                    <a:pt x="466335" y="333404"/>
                    <a:pt x="467002" y="344234"/>
                    <a:pt x="466621" y="355530"/>
                  </a:cubicBezTo>
                  <a:cubicBezTo>
                    <a:pt x="459725" y="359655"/>
                    <a:pt x="447686" y="365465"/>
                    <a:pt x="447686" y="365465"/>
                  </a:cubicBezTo>
                  <a:cubicBezTo>
                    <a:pt x="447686" y="365465"/>
                    <a:pt x="447933" y="349682"/>
                    <a:pt x="447771" y="343919"/>
                  </a:cubicBezTo>
                  <a:cubicBezTo>
                    <a:pt x="445676" y="268577"/>
                    <a:pt x="408233" y="223047"/>
                    <a:pt x="333281" y="205750"/>
                  </a:cubicBezTo>
                  <a:cubicBezTo>
                    <a:pt x="242088" y="184709"/>
                    <a:pt x="225372" y="190738"/>
                    <a:pt x="141523" y="150028"/>
                  </a:cubicBezTo>
                  <a:cubicBezTo>
                    <a:pt x="107700" y="133607"/>
                    <a:pt x="60475" y="109728"/>
                    <a:pt x="26795" y="71733"/>
                  </a:cubicBezTo>
                  <a:cubicBezTo>
                    <a:pt x="21624" y="65814"/>
                    <a:pt x="12634" y="65208"/>
                    <a:pt x="6716" y="70379"/>
                  </a:cubicBezTo>
                  <a:cubicBezTo>
                    <a:pt x="3862" y="72872"/>
                    <a:pt x="2121" y="76400"/>
                    <a:pt x="1877" y="80182"/>
                  </a:cubicBezTo>
                  <a:cubicBezTo>
                    <a:pt x="-2723" y="154619"/>
                    <a:pt x="-723" y="256461"/>
                    <a:pt x="29348" y="311353"/>
                  </a:cubicBezTo>
                  <a:cubicBezTo>
                    <a:pt x="80259" y="404317"/>
                    <a:pt x="135675" y="413900"/>
                    <a:pt x="213704" y="444703"/>
                  </a:cubicBezTo>
                  <a:cubicBezTo>
                    <a:pt x="236278" y="453123"/>
                    <a:pt x="253995" y="459172"/>
                    <a:pt x="279512" y="468697"/>
                  </a:cubicBezTo>
                  <a:cubicBezTo>
                    <a:pt x="258062" y="483356"/>
                    <a:pt x="238012" y="498348"/>
                    <a:pt x="219086" y="509531"/>
                  </a:cubicBezTo>
                  <a:cubicBezTo>
                    <a:pt x="163512" y="541302"/>
                    <a:pt x="102970" y="563458"/>
                    <a:pt x="40016" y="575063"/>
                  </a:cubicBezTo>
                  <a:cubicBezTo>
                    <a:pt x="36263" y="575851"/>
                    <a:pt x="33298" y="578727"/>
                    <a:pt x="32396" y="582454"/>
                  </a:cubicBezTo>
                  <a:cubicBezTo>
                    <a:pt x="29691" y="592967"/>
                    <a:pt x="31307" y="604124"/>
                    <a:pt x="36882" y="613439"/>
                  </a:cubicBezTo>
                  <a:cubicBezTo>
                    <a:pt x="43778" y="624637"/>
                    <a:pt x="55550" y="631931"/>
                    <a:pt x="68648" y="633117"/>
                  </a:cubicBezTo>
                  <a:cubicBezTo>
                    <a:pt x="60184" y="654581"/>
                    <a:pt x="70722" y="678843"/>
                    <a:pt x="92187" y="687307"/>
                  </a:cubicBezTo>
                  <a:cubicBezTo>
                    <a:pt x="95887" y="688766"/>
                    <a:pt x="99776" y="689689"/>
                    <a:pt x="103738" y="690048"/>
                  </a:cubicBezTo>
                  <a:cubicBezTo>
                    <a:pt x="98588" y="703201"/>
                    <a:pt x="100437" y="718067"/>
                    <a:pt x="108653" y="729558"/>
                  </a:cubicBezTo>
                  <a:cubicBezTo>
                    <a:pt x="115881" y="739147"/>
                    <a:pt x="127072" y="744935"/>
                    <a:pt x="139076" y="745293"/>
                  </a:cubicBezTo>
                  <a:cubicBezTo>
                    <a:pt x="142436" y="745556"/>
                    <a:pt x="145696" y="744078"/>
                    <a:pt x="147715" y="741379"/>
                  </a:cubicBezTo>
                  <a:cubicBezTo>
                    <a:pt x="190844" y="682143"/>
                    <a:pt x="217552" y="604476"/>
                    <a:pt x="293000" y="602314"/>
                  </a:cubicBezTo>
                  <a:cubicBezTo>
                    <a:pt x="324042" y="601428"/>
                    <a:pt x="355112" y="598551"/>
                    <a:pt x="386097" y="599285"/>
                  </a:cubicBezTo>
                  <a:cubicBezTo>
                    <a:pt x="467831" y="601190"/>
                    <a:pt x="544850" y="558899"/>
                    <a:pt x="576521" y="485851"/>
                  </a:cubicBezTo>
                  <a:cubicBezTo>
                    <a:pt x="593447" y="446799"/>
                    <a:pt x="583893" y="408699"/>
                    <a:pt x="591523" y="366532"/>
                  </a:cubicBezTo>
                  <a:cubicBezTo>
                    <a:pt x="597333" y="334404"/>
                    <a:pt x="606439" y="325860"/>
                    <a:pt x="635652" y="317383"/>
                  </a:cubicBezTo>
                  <a:cubicBezTo>
                    <a:pt x="644123" y="315217"/>
                    <a:pt x="652921" y="314619"/>
                    <a:pt x="661608" y="315621"/>
                  </a:cubicBezTo>
                  <a:lnTo>
                    <a:pt x="685744" y="323441"/>
                  </a:lnTo>
                  <a:cubicBezTo>
                    <a:pt x="685744" y="323441"/>
                    <a:pt x="691621" y="316516"/>
                    <a:pt x="671294" y="300190"/>
                  </a:cubicBezTo>
                  <a:close/>
                </a:path>
              </a:pathLst>
            </a:custGeom>
            <a:solidFill>
              <a:schemeClr val="bg1"/>
            </a:solidFill>
            <a:ln w="9525" cap="flat">
              <a:noFill/>
              <a:prstDash val="solid"/>
              <a:miter/>
            </a:ln>
          </p:spPr>
          <p:txBody>
            <a:bodyPr rtlCol="0" anchor="ctr"/>
            <a:lstStyle/>
            <a:p>
              <a:endParaRPr lang="en-GB"/>
            </a:p>
          </p:txBody>
        </p:sp>
        <p:grpSp>
          <p:nvGrpSpPr>
            <p:cNvPr id="175" name="Group 174">
              <a:extLst>
                <a:ext uri="{FF2B5EF4-FFF2-40B4-BE49-F238E27FC236}">
                  <a16:creationId xmlns:a16="http://schemas.microsoft.com/office/drawing/2014/main" id="{C8B06522-B977-4A0D-8E5B-3534649C155A}"/>
                </a:ext>
              </a:extLst>
            </p:cNvPr>
            <p:cNvGrpSpPr/>
            <p:nvPr/>
          </p:nvGrpSpPr>
          <p:grpSpPr>
            <a:xfrm>
              <a:off x="-5115546" y="5108639"/>
              <a:ext cx="413278" cy="533790"/>
              <a:chOff x="2925169" y="7231616"/>
              <a:chExt cx="497122" cy="534157"/>
            </a:xfrm>
            <a:solidFill>
              <a:schemeClr val="bg1"/>
            </a:solidFill>
          </p:grpSpPr>
          <p:sp>
            <p:nvSpPr>
              <p:cNvPr id="176" name="Rectangle 175">
                <a:extLst>
                  <a:ext uri="{FF2B5EF4-FFF2-40B4-BE49-F238E27FC236}">
                    <a16:creationId xmlns:a16="http://schemas.microsoft.com/office/drawing/2014/main" id="{D3CAD3E1-AFFF-43DB-98D5-0BCFB2C98664}"/>
                  </a:ext>
                </a:extLst>
              </p:cNvPr>
              <p:cNvSpPr/>
              <p:nvPr/>
            </p:nvSpPr>
            <p:spPr>
              <a:xfrm>
                <a:off x="3116135" y="7231616"/>
                <a:ext cx="120584" cy="534157"/>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A2580BCB-380F-4AF5-B426-B4BD964BA2AB}"/>
                  </a:ext>
                </a:extLst>
              </p:cNvPr>
              <p:cNvSpPr/>
              <p:nvPr/>
            </p:nvSpPr>
            <p:spPr>
              <a:xfrm rot="5400000">
                <a:off x="3114636" y="7193357"/>
                <a:ext cx="118187" cy="497122"/>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2" name="Group 21">
            <a:extLst>
              <a:ext uri="{FF2B5EF4-FFF2-40B4-BE49-F238E27FC236}">
                <a16:creationId xmlns:a16="http://schemas.microsoft.com/office/drawing/2014/main" id="{9940F990-05E5-4195-80E7-84B467001ADB}"/>
              </a:ext>
            </a:extLst>
          </p:cNvPr>
          <p:cNvGrpSpPr/>
          <p:nvPr/>
        </p:nvGrpSpPr>
        <p:grpSpPr>
          <a:xfrm>
            <a:off x="1402289" y="5194349"/>
            <a:ext cx="657857" cy="1318885"/>
            <a:chOff x="-2374067" y="4487882"/>
            <a:chExt cx="413278" cy="828548"/>
          </a:xfrm>
        </p:grpSpPr>
        <p:grpSp>
          <p:nvGrpSpPr>
            <p:cNvPr id="179" name="Group 178">
              <a:extLst>
                <a:ext uri="{FF2B5EF4-FFF2-40B4-BE49-F238E27FC236}">
                  <a16:creationId xmlns:a16="http://schemas.microsoft.com/office/drawing/2014/main" id="{372EEB8F-120E-40C4-829D-36704C57B584}"/>
                </a:ext>
              </a:extLst>
            </p:cNvPr>
            <p:cNvGrpSpPr/>
            <p:nvPr/>
          </p:nvGrpSpPr>
          <p:grpSpPr>
            <a:xfrm>
              <a:off x="-2374067" y="4487882"/>
              <a:ext cx="413278" cy="533790"/>
              <a:chOff x="2925169" y="7231616"/>
              <a:chExt cx="497122" cy="534157"/>
            </a:xfrm>
            <a:solidFill>
              <a:srgbClr val="FC7300"/>
            </a:solidFill>
          </p:grpSpPr>
          <p:sp>
            <p:nvSpPr>
              <p:cNvPr id="180" name="Rectangle 179">
                <a:extLst>
                  <a:ext uri="{FF2B5EF4-FFF2-40B4-BE49-F238E27FC236}">
                    <a16:creationId xmlns:a16="http://schemas.microsoft.com/office/drawing/2014/main" id="{C9592ED5-91FD-45AA-88A4-CC041E3545E0}"/>
                  </a:ext>
                </a:extLst>
              </p:cNvPr>
              <p:cNvSpPr/>
              <p:nvPr/>
            </p:nvSpPr>
            <p:spPr>
              <a:xfrm>
                <a:off x="3116135" y="7231616"/>
                <a:ext cx="120584" cy="5341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181" name="Rectangle 180">
                <a:extLst>
                  <a:ext uri="{FF2B5EF4-FFF2-40B4-BE49-F238E27FC236}">
                    <a16:creationId xmlns:a16="http://schemas.microsoft.com/office/drawing/2014/main" id="{A7A4536B-E858-498E-A391-96428728CEB6}"/>
                  </a:ext>
                </a:extLst>
              </p:cNvPr>
              <p:cNvSpPr/>
              <p:nvPr/>
            </p:nvSpPr>
            <p:spPr>
              <a:xfrm rot="5400000">
                <a:off x="3114636" y="7193357"/>
                <a:ext cx="118187" cy="497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21" name="Rectangle 20">
              <a:extLst>
                <a:ext uri="{FF2B5EF4-FFF2-40B4-BE49-F238E27FC236}">
                  <a16:creationId xmlns:a16="http://schemas.microsoft.com/office/drawing/2014/main" id="{21759EC5-0ED1-4217-8585-0BA124D1744C}"/>
                </a:ext>
              </a:extLst>
            </p:cNvPr>
            <p:cNvSpPr/>
            <p:nvPr/>
          </p:nvSpPr>
          <p:spPr>
            <a:xfrm>
              <a:off x="-2374067" y="4953000"/>
              <a:ext cx="413278" cy="363430"/>
            </a:xfrm>
            <a:prstGeom prst="rect">
              <a:avLst/>
            </a:prstGeom>
            <a:solidFill>
              <a:srgbClr val="FC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2" name="TextBox 181">
            <a:extLst>
              <a:ext uri="{FF2B5EF4-FFF2-40B4-BE49-F238E27FC236}">
                <a16:creationId xmlns:a16="http://schemas.microsoft.com/office/drawing/2014/main" id="{BD9F5372-601E-4B3F-A9D3-90D9C50B3A28}"/>
              </a:ext>
            </a:extLst>
          </p:cNvPr>
          <p:cNvSpPr txBox="1"/>
          <p:nvPr/>
        </p:nvSpPr>
        <p:spPr>
          <a:xfrm>
            <a:off x="853040" y="6497387"/>
            <a:ext cx="1752743" cy="369332"/>
          </a:xfrm>
          <a:prstGeom prst="rect">
            <a:avLst/>
          </a:prstGeom>
          <a:noFill/>
        </p:spPr>
        <p:txBody>
          <a:bodyPr wrap="square">
            <a:spAutoFit/>
          </a:bodyPr>
          <a:lstStyle/>
          <a:p>
            <a:pPr algn="ctr"/>
            <a:r>
              <a:rPr lang="en-US" sz="1800">
                <a:solidFill>
                  <a:srgbClr val="FC7300"/>
                </a:solidFill>
              </a:rPr>
              <a:t>Church</a:t>
            </a:r>
            <a:endParaRPr lang="en-GB" sz="1800">
              <a:solidFill>
                <a:srgbClr val="FC7300"/>
              </a:solidFill>
            </a:endParaRPr>
          </a:p>
        </p:txBody>
      </p:sp>
      <p:grpSp>
        <p:nvGrpSpPr>
          <p:cNvPr id="183" name="Group 182">
            <a:extLst>
              <a:ext uri="{FF2B5EF4-FFF2-40B4-BE49-F238E27FC236}">
                <a16:creationId xmlns:a16="http://schemas.microsoft.com/office/drawing/2014/main" id="{274917B4-93EF-498E-ACC0-A6A00C686184}"/>
              </a:ext>
            </a:extLst>
          </p:cNvPr>
          <p:cNvGrpSpPr/>
          <p:nvPr/>
        </p:nvGrpSpPr>
        <p:grpSpPr>
          <a:xfrm>
            <a:off x="1042017" y="7041071"/>
            <a:ext cx="1352542" cy="1324641"/>
            <a:chOff x="7561185" y="3232631"/>
            <a:chExt cx="2735359" cy="2678937"/>
          </a:xfrm>
        </p:grpSpPr>
        <p:sp>
          <p:nvSpPr>
            <p:cNvPr id="184" name="Freeform: Shape 183">
              <a:extLst>
                <a:ext uri="{FF2B5EF4-FFF2-40B4-BE49-F238E27FC236}">
                  <a16:creationId xmlns:a16="http://schemas.microsoft.com/office/drawing/2014/main" id="{F4A33AB2-5358-4483-A687-FDE983ADFB90}"/>
                </a:ext>
              </a:extLst>
            </p:cNvPr>
            <p:cNvSpPr/>
            <p:nvPr/>
          </p:nvSpPr>
          <p:spPr>
            <a:xfrm rot="5400000">
              <a:off x="8016463" y="3631487"/>
              <a:ext cx="2167156" cy="2393006"/>
            </a:xfrm>
            <a:custGeom>
              <a:avLst/>
              <a:gdLst>
                <a:gd name="connsiteX0" fmla="*/ 2167157 w 2167156"/>
                <a:gd name="connsiteY0" fmla="*/ 1724989 h 2393006"/>
                <a:gd name="connsiteX1" fmla="*/ 1845870 w 2167156"/>
                <a:gd name="connsiteY1" fmla="*/ 1403707 h 2393006"/>
                <a:gd name="connsiteX2" fmla="*/ 1896102 w 2167156"/>
                <a:gd name="connsiteY2" fmla="*/ 1011897 h 2393006"/>
                <a:gd name="connsiteX3" fmla="*/ 1878020 w 2167156"/>
                <a:gd name="connsiteY3" fmla="*/ 917454 h 2393006"/>
                <a:gd name="connsiteX4" fmla="*/ 1456069 w 2167156"/>
                <a:gd name="connsiteY4" fmla="*/ 254390 h 2393006"/>
                <a:gd name="connsiteX5" fmla="*/ 1259106 w 2167156"/>
                <a:gd name="connsiteY5" fmla="*/ 210415 h 2393006"/>
                <a:gd name="connsiteX6" fmla="*/ 1214956 w 2167156"/>
                <a:gd name="connsiteY6" fmla="*/ 407096 h 2393006"/>
                <a:gd name="connsiteX7" fmla="*/ 1504292 w 2167156"/>
                <a:gd name="connsiteY7" fmla="*/ 861197 h 2393006"/>
                <a:gd name="connsiteX8" fmla="*/ 1273225 w 2167156"/>
                <a:gd name="connsiteY8" fmla="*/ 630131 h 2393006"/>
                <a:gd name="connsiteX9" fmla="*/ 680483 w 2167156"/>
                <a:gd name="connsiteY9" fmla="*/ 37394 h 2393006"/>
                <a:gd name="connsiteX10" fmla="*/ 499649 w 2167156"/>
                <a:gd name="connsiteY10" fmla="*/ 37510 h 2393006"/>
                <a:gd name="connsiteX11" fmla="*/ 499646 w 2167156"/>
                <a:gd name="connsiteY11" fmla="*/ 218225 h 2393006"/>
                <a:gd name="connsiteX12" fmla="*/ 1092389 w 2167156"/>
                <a:gd name="connsiteY12" fmla="*/ 810962 h 2393006"/>
                <a:gd name="connsiteX13" fmla="*/ 1092511 w 2167156"/>
                <a:gd name="connsiteY13" fmla="*/ 851152 h 2393006"/>
                <a:gd name="connsiteX14" fmla="*/ 1052323 w 2167156"/>
                <a:gd name="connsiteY14" fmla="*/ 851275 h 2393006"/>
                <a:gd name="connsiteX15" fmla="*/ 1052201 w 2167156"/>
                <a:gd name="connsiteY15" fmla="*/ 851152 h 2393006"/>
                <a:gd name="connsiteX16" fmla="*/ 336894 w 2167156"/>
                <a:gd name="connsiteY16" fmla="*/ 135846 h 2393006"/>
                <a:gd name="connsiteX17" fmla="*/ 156060 w 2167156"/>
                <a:gd name="connsiteY17" fmla="*/ 139900 h 2393006"/>
                <a:gd name="connsiteX18" fmla="*/ 156058 w 2167156"/>
                <a:gd name="connsiteY18" fmla="*/ 316679 h 2393006"/>
                <a:gd name="connsiteX19" fmla="*/ 710503 w 2167156"/>
                <a:gd name="connsiteY19" fmla="*/ 871122 h 2393006"/>
                <a:gd name="connsiteX20" fmla="*/ 645393 w 2167156"/>
                <a:gd name="connsiteY20" fmla="*/ 886387 h 2393006"/>
                <a:gd name="connsiteX21" fmla="*/ 238440 w 2167156"/>
                <a:gd name="connsiteY21" fmla="*/ 479437 h 2393006"/>
                <a:gd name="connsiteX22" fmla="*/ 57606 w 2167156"/>
                <a:gd name="connsiteY22" fmla="*/ 479317 h 2393006"/>
                <a:gd name="connsiteX23" fmla="*/ 57487 w 2167156"/>
                <a:gd name="connsiteY23" fmla="*/ 660151 h 2393006"/>
                <a:gd name="connsiteX24" fmla="*/ 57603 w 2167156"/>
                <a:gd name="connsiteY24" fmla="*/ 660271 h 2393006"/>
                <a:gd name="connsiteX25" fmla="*/ 401925 w 2167156"/>
                <a:gd name="connsiteY25" fmla="*/ 1004596 h 2393006"/>
                <a:gd name="connsiteX26" fmla="*/ 356941 w 2167156"/>
                <a:gd name="connsiteY26" fmla="*/ 1039981 h 2393006"/>
                <a:gd name="connsiteX27" fmla="*/ 218348 w 2167156"/>
                <a:gd name="connsiteY27" fmla="*/ 901387 h 2393006"/>
                <a:gd name="connsiteX28" fmla="*/ 37514 w 2167156"/>
                <a:gd name="connsiteY28" fmla="*/ 901268 h 2393006"/>
                <a:gd name="connsiteX29" fmla="*/ 37391 w 2167156"/>
                <a:gd name="connsiteY29" fmla="*/ 1082102 h 2393006"/>
                <a:gd name="connsiteX30" fmla="*/ 37511 w 2167156"/>
                <a:gd name="connsiteY30" fmla="*/ 1082219 h 2393006"/>
                <a:gd name="connsiteX31" fmla="*/ 191474 w 2167156"/>
                <a:gd name="connsiteY31" fmla="*/ 1236182 h 2393006"/>
                <a:gd name="connsiteX32" fmla="*/ 462842 w 2167156"/>
                <a:gd name="connsiteY32" fmla="*/ 2286707 h 2393006"/>
                <a:gd name="connsiteX33" fmla="*/ 1419404 w 2167156"/>
                <a:gd name="connsiteY33" fmla="*/ 2142629 h 2393006"/>
                <a:gd name="connsiteX34" fmla="*/ 1584462 w 2167156"/>
                <a:gd name="connsiteY34" fmla="*/ 2307684 h 2393006"/>
                <a:gd name="connsiteX35" fmla="*/ 852773 w 2167156"/>
                <a:gd name="connsiteY35" fmla="*/ 2279252 h 2393006"/>
                <a:gd name="connsiteX36" fmla="*/ 198855 w 2167156"/>
                <a:gd name="connsiteY36" fmla="*/ 1625334 h 2393006"/>
                <a:gd name="connsiteX37" fmla="*/ 852773 w 2167156"/>
                <a:gd name="connsiteY37" fmla="*/ 971416 h 2393006"/>
                <a:gd name="connsiteX38" fmla="*/ 1506691 w 2167156"/>
                <a:gd name="connsiteY38" fmla="*/ 1625334 h 2393006"/>
                <a:gd name="connsiteX39" fmla="*/ 852773 w 2167156"/>
                <a:gd name="connsiteY39" fmla="*/ 2279252 h 239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67156" h="2393006">
                  <a:moveTo>
                    <a:pt x="2167157" y="1724989"/>
                  </a:moveTo>
                  <a:lnTo>
                    <a:pt x="1845870" y="1403707"/>
                  </a:lnTo>
                  <a:lnTo>
                    <a:pt x="1896102" y="1011897"/>
                  </a:lnTo>
                  <a:cubicBezTo>
                    <a:pt x="1899892" y="979309"/>
                    <a:pt x="1893580" y="946340"/>
                    <a:pt x="1878020" y="917454"/>
                  </a:cubicBezTo>
                  <a:lnTo>
                    <a:pt x="1456069" y="254390"/>
                  </a:lnTo>
                  <a:cubicBezTo>
                    <a:pt x="1413823" y="187855"/>
                    <a:pt x="1325638" y="168169"/>
                    <a:pt x="1259106" y="210415"/>
                  </a:cubicBezTo>
                  <a:cubicBezTo>
                    <a:pt x="1192685" y="252593"/>
                    <a:pt x="1172934" y="340573"/>
                    <a:pt x="1214956" y="407096"/>
                  </a:cubicBezTo>
                  <a:lnTo>
                    <a:pt x="1504292" y="861197"/>
                  </a:lnTo>
                  <a:lnTo>
                    <a:pt x="1273225" y="630131"/>
                  </a:lnTo>
                  <a:lnTo>
                    <a:pt x="680483" y="37394"/>
                  </a:lnTo>
                  <a:cubicBezTo>
                    <a:pt x="630515" y="-12510"/>
                    <a:pt x="549551" y="-12458"/>
                    <a:pt x="499649" y="37510"/>
                  </a:cubicBezTo>
                  <a:cubicBezTo>
                    <a:pt x="449792" y="87432"/>
                    <a:pt x="449789" y="168303"/>
                    <a:pt x="499646" y="218225"/>
                  </a:cubicBezTo>
                  <a:lnTo>
                    <a:pt x="1092389" y="810962"/>
                  </a:lnTo>
                  <a:cubicBezTo>
                    <a:pt x="1103519" y="822027"/>
                    <a:pt x="1103573" y="840019"/>
                    <a:pt x="1092511" y="851152"/>
                  </a:cubicBezTo>
                  <a:cubicBezTo>
                    <a:pt x="1081448" y="862283"/>
                    <a:pt x="1063454" y="862337"/>
                    <a:pt x="1052323" y="851275"/>
                  </a:cubicBezTo>
                  <a:cubicBezTo>
                    <a:pt x="1052284" y="851235"/>
                    <a:pt x="1052241" y="851192"/>
                    <a:pt x="1052201" y="851152"/>
                  </a:cubicBezTo>
                  <a:lnTo>
                    <a:pt x="336894" y="135846"/>
                  </a:lnTo>
                  <a:cubicBezTo>
                    <a:pt x="285838" y="87030"/>
                    <a:pt x="204877" y="88845"/>
                    <a:pt x="156060" y="139900"/>
                  </a:cubicBezTo>
                  <a:cubicBezTo>
                    <a:pt x="108785" y="189345"/>
                    <a:pt x="108782" y="267235"/>
                    <a:pt x="156058" y="316679"/>
                  </a:cubicBezTo>
                  <a:lnTo>
                    <a:pt x="710503" y="871122"/>
                  </a:lnTo>
                  <a:cubicBezTo>
                    <a:pt x="688446" y="875273"/>
                    <a:pt x="666745" y="880363"/>
                    <a:pt x="645393" y="886387"/>
                  </a:cubicBezTo>
                  <a:lnTo>
                    <a:pt x="238440" y="479437"/>
                  </a:lnTo>
                  <a:cubicBezTo>
                    <a:pt x="188537" y="429469"/>
                    <a:pt x="107574" y="429415"/>
                    <a:pt x="57606" y="479317"/>
                  </a:cubicBezTo>
                  <a:cubicBezTo>
                    <a:pt x="7635" y="529220"/>
                    <a:pt x="7584" y="610183"/>
                    <a:pt x="57487" y="660151"/>
                  </a:cubicBezTo>
                  <a:cubicBezTo>
                    <a:pt x="57526" y="660191"/>
                    <a:pt x="57563" y="660231"/>
                    <a:pt x="57603" y="660271"/>
                  </a:cubicBezTo>
                  <a:lnTo>
                    <a:pt x="401925" y="1004596"/>
                  </a:lnTo>
                  <a:cubicBezTo>
                    <a:pt x="386484" y="1015840"/>
                    <a:pt x="371489" y="1027636"/>
                    <a:pt x="356941" y="1039981"/>
                  </a:cubicBezTo>
                  <a:lnTo>
                    <a:pt x="218348" y="901387"/>
                  </a:lnTo>
                  <a:cubicBezTo>
                    <a:pt x="168445" y="851417"/>
                    <a:pt x="87481" y="851366"/>
                    <a:pt x="37514" y="901268"/>
                  </a:cubicBezTo>
                  <a:cubicBezTo>
                    <a:pt x="-12457" y="951170"/>
                    <a:pt x="-12511" y="1032131"/>
                    <a:pt x="37391" y="1082102"/>
                  </a:cubicBezTo>
                  <a:cubicBezTo>
                    <a:pt x="37431" y="1082142"/>
                    <a:pt x="37471" y="1082179"/>
                    <a:pt x="37511" y="1082219"/>
                  </a:cubicBezTo>
                  <a:cubicBezTo>
                    <a:pt x="37511" y="1082219"/>
                    <a:pt x="101967" y="1146675"/>
                    <a:pt x="191474" y="1236182"/>
                  </a:cubicBezTo>
                  <a:cubicBezTo>
                    <a:pt x="-23682" y="1601213"/>
                    <a:pt x="97811" y="2071548"/>
                    <a:pt x="462842" y="2286707"/>
                  </a:cubicBezTo>
                  <a:cubicBezTo>
                    <a:pt x="775622" y="2471069"/>
                    <a:pt x="1174808" y="2410943"/>
                    <a:pt x="1419404" y="2142629"/>
                  </a:cubicBezTo>
                  <a:lnTo>
                    <a:pt x="1584462" y="2307684"/>
                  </a:lnTo>
                  <a:close/>
                  <a:moveTo>
                    <a:pt x="852773" y="2279252"/>
                  </a:moveTo>
                  <a:cubicBezTo>
                    <a:pt x="491626" y="2279252"/>
                    <a:pt x="198855" y="1986485"/>
                    <a:pt x="198855" y="1625334"/>
                  </a:cubicBezTo>
                  <a:cubicBezTo>
                    <a:pt x="198855" y="1264187"/>
                    <a:pt x="491626" y="971416"/>
                    <a:pt x="852773" y="971416"/>
                  </a:cubicBezTo>
                  <a:cubicBezTo>
                    <a:pt x="1213924" y="971416"/>
                    <a:pt x="1506691" y="1264187"/>
                    <a:pt x="1506691" y="1625334"/>
                  </a:cubicBezTo>
                  <a:cubicBezTo>
                    <a:pt x="1506282" y="1986314"/>
                    <a:pt x="1213753" y="2278843"/>
                    <a:pt x="852773" y="2279252"/>
                  </a:cubicBezTo>
                  <a:close/>
                </a:path>
              </a:pathLst>
            </a:custGeom>
            <a:solidFill>
              <a:srgbClr val="FC7300"/>
            </a:solidFill>
            <a:ln w="28377" cap="flat">
              <a:noFill/>
              <a:prstDash val="solid"/>
              <a:miter/>
            </a:ln>
          </p:spPr>
          <p:txBody>
            <a:bodyPr rtlCol="0" anchor="ctr"/>
            <a:lstStyle/>
            <a:p>
              <a:endParaRPr lang="en-GB"/>
            </a:p>
          </p:txBody>
        </p:sp>
        <p:pic>
          <p:nvPicPr>
            <p:cNvPr id="185" name="Graphic 184" descr="Earth globe: Africa and Europe with solid fill">
              <a:extLst>
                <a:ext uri="{FF2B5EF4-FFF2-40B4-BE49-F238E27FC236}">
                  <a16:creationId xmlns:a16="http://schemas.microsoft.com/office/drawing/2014/main" id="{3B604C81-A531-4142-8598-0EB6616690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23376" y="3667585"/>
              <a:ext cx="1829741" cy="1829743"/>
            </a:xfrm>
            <a:prstGeom prst="rect">
              <a:avLst/>
            </a:prstGeom>
          </p:spPr>
        </p:pic>
        <p:sp>
          <p:nvSpPr>
            <p:cNvPr id="186" name="Freeform: Shape 185">
              <a:extLst>
                <a:ext uri="{FF2B5EF4-FFF2-40B4-BE49-F238E27FC236}">
                  <a16:creationId xmlns:a16="http://schemas.microsoft.com/office/drawing/2014/main" id="{C03780AE-B425-45D7-9A5B-14E6CDE03A6F}"/>
                </a:ext>
              </a:extLst>
            </p:cNvPr>
            <p:cNvSpPr/>
            <p:nvPr/>
          </p:nvSpPr>
          <p:spPr>
            <a:xfrm rot="19941242">
              <a:off x="8473834" y="3232631"/>
              <a:ext cx="199938" cy="235221"/>
            </a:xfrm>
            <a:custGeom>
              <a:avLst/>
              <a:gdLst>
                <a:gd name="connsiteX0" fmla="*/ 71290 w 142579"/>
                <a:gd name="connsiteY0" fmla="*/ 0 h 167740"/>
                <a:gd name="connsiteX1" fmla="*/ 71290 w 142579"/>
                <a:gd name="connsiteY1" fmla="*/ 0 h 167740"/>
                <a:gd name="connsiteX2" fmla="*/ 142579 w 142579"/>
                <a:gd name="connsiteY2" fmla="*/ 83870 h 167740"/>
                <a:gd name="connsiteX3" fmla="*/ 142579 w 142579"/>
                <a:gd name="connsiteY3" fmla="*/ 83870 h 167740"/>
                <a:gd name="connsiteX4" fmla="*/ 71290 w 142579"/>
                <a:gd name="connsiteY4" fmla="*/ 167740 h 167740"/>
                <a:gd name="connsiteX5" fmla="*/ 71290 w 142579"/>
                <a:gd name="connsiteY5" fmla="*/ 167740 h 167740"/>
                <a:gd name="connsiteX6" fmla="*/ 0 w 142579"/>
                <a:gd name="connsiteY6" fmla="*/ 83870 h 167740"/>
                <a:gd name="connsiteX7" fmla="*/ 0 w 142579"/>
                <a:gd name="connsiteY7" fmla="*/ 83870 h 167740"/>
                <a:gd name="connsiteX8" fmla="*/ 71290 w 142579"/>
                <a:gd name="connsiteY8" fmla="*/ 0 h 16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79" h="167740">
                  <a:moveTo>
                    <a:pt x="71290" y="0"/>
                  </a:moveTo>
                  <a:lnTo>
                    <a:pt x="71290" y="0"/>
                  </a:lnTo>
                  <a:cubicBezTo>
                    <a:pt x="81074" y="36344"/>
                    <a:pt x="107633" y="67096"/>
                    <a:pt x="142579" y="83870"/>
                  </a:cubicBezTo>
                  <a:lnTo>
                    <a:pt x="142579" y="83870"/>
                  </a:lnTo>
                  <a:cubicBezTo>
                    <a:pt x="107633" y="100644"/>
                    <a:pt x="82472" y="131397"/>
                    <a:pt x="71290" y="167740"/>
                  </a:cubicBezTo>
                  <a:lnTo>
                    <a:pt x="71290" y="167740"/>
                  </a:lnTo>
                  <a:cubicBezTo>
                    <a:pt x="61505" y="131397"/>
                    <a:pt x="34946" y="100644"/>
                    <a:pt x="0" y="83870"/>
                  </a:cubicBezTo>
                  <a:lnTo>
                    <a:pt x="0" y="83870"/>
                  </a:lnTo>
                  <a:cubicBezTo>
                    <a:pt x="34946" y="67096"/>
                    <a:pt x="61505" y="36344"/>
                    <a:pt x="71290" y="0"/>
                  </a:cubicBezTo>
                  <a:close/>
                </a:path>
              </a:pathLst>
            </a:custGeom>
            <a:solidFill>
              <a:srgbClr val="FC7300"/>
            </a:solidFill>
            <a:ln w="13891" cap="flat">
              <a:noFill/>
              <a:prstDash val="solid"/>
              <a:miter/>
            </a:ln>
          </p:spPr>
          <p:txBody>
            <a:bodyPr rtlCol="0" anchor="ctr"/>
            <a:lstStyle/>
            <a:p>
              <a:endParaRPr lang="en-GB"/>
            </a:p>
          </p:txBody>
        </p:sp>
        <p:sp>
          <p:nvSpPr>
            <p:cNvPr id="187" name="Freeform: Shape 186">
              <a:extLst>
                <a:ext uri="{FF2B5EF4-FFF2-40B4-BE49-F238E27FC236}">
                  <a16:creationId xmlns:a16="http://schemas.microsoft.com/office/drawing/2014/main" id="{3A096101-679B-4F85-8451-AEE99F5B1B55}"/>
                </a:ext>
              </a:extLst>
            </p:cNvPr>
            <p:cNvSpPr/>
            <p:nvPr/>
          </p:nvSpPr>
          <p:spPr>
            <a:xfrm rot="19941242">
              <a:off x="7562644" y="4196740"/>
              <a:ext cx="199938" cy="235221"/>
            </a:xfrm>
            <a:custGeom>
              <a:avLst/>
              <a:gdLst>
                <a:gd name="connsiteX0" fmla="*/ 71290 w 142579"/>
                <a:gd name="connsiteY0" fmla="*/ 0 h 167740"/>
                <a:gd name="connsiteX1" fmla="*/ 71290 w 142579"/>
                <a:gd name="connsiteY1" fmla="*/ 0 h 167740"/>
                <a:gd name="connsiteX2" fmla="*/ 142579 w 142579"/>
                <a:gd name="connsiteY2" fmla="*/ 83870 h 167740"/>
                <a:gd name="connsiteX3" fmla="*/ 142579 w 142579"/>
                <a:gd name="connsiteY3" fmla="*/ 83870 h 167740"/>
                <a:gd name="connsiteX4" fmla="*/ 71290 w 142579"/>
                <a:gd name="connsiteY4" fmla="*/ 167740 h 167740"/>
                <a:gd name="connsiteX5" fmla="*/ 71290 w 142579"/>
                <a:gd name="connsiteY5" fmla="*/ 167740 h 167740"/>
                <a:gd name="connsiteX6" fmla="*/ 0 w 142579"/>
                <a:gd name="connsiteY6" fmla="*/ 83870 h 167740"/>
                <a:gd name="connsiteX7" fmla="*/ 0 w 142579"/>
                <a:gd name="connsiteY7" fmla="*/ 83870 h 167740"/>
                <a:gd name="connsiteX8" fmla="*/ 71290 w 142579"/>
                <a:gd name="connsiteY8" fmla="*/ 0 h 16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2579" h="167740">
                  <a:moveTo>
                    <a:pt x="71290" y="0"/>
                  </a:moveTo>
                  <a:lnTo>
                    <a:pt x="71290" y="0"/>
                  </a:lnTo>
                  <a:cubicBezTo>
                    <a:pt x="81074" y="36344"/>
                    <a:pt x="107633" y="67096"/>
                    <a:pt x="142579" y="83870"/>
                  </a:cubicBezTo>
                  <a:lnTo>
                    <a:pt x="142579" y="83870"/>
                  </a:lnTo>
                  <a:cubicBezTo>
                    <a:pt x="107633" y="100644"/>
                    <a:pt x="82472" y="131397"/>
                    <a:pt x="71290" y="167740"/>
                  </a:cubicBezTo>
                  <a:lnTo>
                    <a:pt x="71290" y="167740"/>
                  </a:lnTo>
                  <a:cubicBezTo>
                    <a:pt x="61505" y="131397"/>
                    <a:pt x="34946" y="100644"/>
                    <a:pt x="0" y="83870"/>
                  </a:cubicBezTo>
                  <a:lnTo>
                    <a:pt x="0" y="83870"/>
                  </a:lnTo>
                  <a:cubicBezTo>
                    <a:pt x="34946" y="67096"/>
                    <a:pt x="61505" y="36344"/>
                    <a:pt x="71290" y="0"/>
                  </a:cubicBezTo>
                  <a:close/>
                </a:path>
              </a:pathLst>
            </a:custGeom>
            <a:solidFill>
              <a:srgbClr val="FC7300"/>
            </a:solidFill>
            <a:ln w="13891" cap="flat">
              <a:no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C6B5C6E8-1FDE-46DC-B70C-CFE3323653A5}"/>
                </a:ext>
              </a:extLst>
            </p:cNvPr>
            <p:cNvSpPr/>
            <p:nvPr/>
          </p:nvSpPr>
          <p:spPr>
            <a:xfrm rot="19941242">
              <a:off x="7561185" y="3761656"/>
              <a:ext cx="164655" cy="196017"/>
            </a:xfrm>
            <a:custGeom>
              <a:avLst/>
              <a:gdLst>
                <a:gd name="connsiteX0" fmla="*/ 58709 w 117418"/>
                <a:gd name="connsiteY0" fmla="*/ 0 h 139783"/>
                <a:gd name="connsiteX1" fmla="*/ 58709 w 117418"/>
                <a:gd name="connsiteY1" fmla="*/ 0 h 139783"/>
                <a:gd name="connsiteX2" fmla="*/ 117418 w 117418"/>
                <a:gd name="connsiteY2" fmla="*/ 69892 h 139783"/>
                <a:gd name="connsiteX3" fmla="*/ 117418 w 117418"/>
                <a:gd name="connsiteY3" fmla="*/ 69892 h 139783"/>
                <a:gd name="connsiteX4" fmla="*/ 58709 w 117418"/>
                <a:gd name="connsiteY4" fmla="*/ 139784 h 139783"/>
                <a:gd name="connsiteX5" fmla="*/ 58709 w 117418"/>
                <a:gd name="connsiteY5" fmla="*/ 139784 h 139783"/>
                <a:gd name="connsiteX6" fmla="*/ 0 w 117418"/>
                <a:gd name="connsiteY6" fmla="*/ 69892 h 139783"/>
                <a:gd name="connsiteX7" fmla="*/ 0 w 117418"/>
                <a:gd name="connsiteY7" fmla="*/ 69892 h 139783"/>
                <a:gd name="connsiteX8" fmla="*/ 58709 w 117418"/>
                <a:gd name="connsiteY8" fmla="*/ 0 h 1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8" h="139783">
                  <a:moveTo>
                    <a:pt x="58709" y="0"/>
                  </a:moveTo>
                  <a:lnTo>
                    <a:pt x="58709" y="0"/>
                  </a:lnTo>
                  <a:cubicBezTo>
                    <a:pt x="67096" y="30752"/>
                    <a:pt x="89461" y="55913"/>
                    <a:pt x="117418" y="69892"/>
                  </a:cubicBezTo>
                  <a:lnTo>
                    <a:pt x="117418" y="69892"/>
                  </a:lnTo>
                  <a:cubicBezTo>
                    <a:pt x="88064" y="83870"/>
                    <a:pt x="67096" y="109031"/>
                    <a:pt x="58709" y="139784"/>
                  </a:cubicBezTo>
                  <a:lnTo>
                    <a:pt x="58709" y="139784"/>
                  </a:lnTo>
                  <a:cubicBezTo>
                    <a:pt x="50322" y="109031"/>
                    <a:pt x="27957" y="83870"/>
                    <a:pt x="0" y="69892"/>
                  </a:cubicBezTo>
                  <a:lnTo>
                    <a:pt x="0" y="69892"/>
                  </a:lnTo>
                  <a:cubicBezTo>
                    <a:pt x="27957" y="55913"/>
                    <a:pt x="50322" y="30752"/>
                    <a:pt x="58709" y="0"/>
                  </a:cubicBezTo>
                  <a:close/>
                </a:path>
              </a:pathLst>
            </a:custGeom>
            <a:solidFill>
              <a:srgbClr val="FC7300"/>
            </a:solidFill>
            <a:ln w="13891"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D1DEE0C9-A270-40E0-B8FC-CB4C533C4F2E}"/>
                </a:ext>
              </a:extLst>
            </p:cNvPr>
            <p:cNvSpPr/>
            <p:nvPr/>
          </p:nvSpPr>
          <p:spPr>
            <a:xfrm rot="19941242">
              <a:off x="8852727" y="3439185"/>
              <a:ext cx="164655" cy="196017"/>
            </a:xfrm>
            <a:custGeom>
              <a:avLst/>
              <a:gdLst>
                <a:gd name="connsiteX0" fmla="*/ 58709 w 117418"/>
                <a:gd name="connsiteY0" fmla="*/ 0 h 139783"/>
                <a:gd name="connsiteX1" fmla="*/ 58709 w 117418"/>
                <a:gd name="connsiteY1" fmla="*/ 0 h 139783"/>
                <a:gd name="connsiteX2" fmla="*/ 117418 w 117418"/>
                <a:gd name="connsiteY2" fmla="*/ 69892 h 139783"/>
                <a:gd name="connsiteX3" fmla="*/ 117418 w 117418"/>
                <a:gd name="connsiteY3" fmla="*/ 69892 h 139783"/>
                <a:gd name="connsiteX4" fmla="*/ 58709 w 117418"/>
                <a:gd name="connsiteY4" fmla="*/ 139784 h 139783"/>
                <a:gd name="connsiteX5" fmla="*/ 58709 w 117418"/>
                <a:gd name="connsiteY5" fmla="*/ 139784 h 139783"/>
                <a:gd name="connsiteX6" fmla="*/ 0 w 117418"/>
                <a:gd name="connsiteY6" fmla="*/ 69892 h 139783"/>
                <a:gd name="connsiteX7" fmla="*/ 0 w 117418"/>
                <a:gd name="connsiteY7" fmla="*/ 69892 h 139783"/>
                <a:gd name="connsiteX8" fmla="*/ 58709 w 117418"/>
                <a:gd name="connsiteY8" fmla="*/ 0 h 139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8" h="139783">
                  <a:moveTo>
                    <a:pt x="58709" y="0"/>
                  </a:moveTo>
                  <a:lnTo>
                    <a:pt x="58709" y="0"/>
                  </a:lnTo>
                  <a:cubicBezTo>
                    <a:pt x="67096" y="30752"/>
                    <a:pt x="89461" y="55913"/>
                    <a:pt x="117418" y="69892"/>
                  </a:cubicBezTo>
                  <a:lnTo>
                    <a:pt x="117418" y="69892"/>
                  </a:lnTo>
                  <a:cubicBezTo>
                    <a:pt x="88064" y="83870"/>
                    <a:pt x="67096" y="109031"/>
                    <a:pt x="58709" y="139784"/>
                  </a:cubicBezTo>
                  <a:lnTo>
                    <a:pt x="58709" y="139784"/>
                  </a:lnTo>
                  <a:cubicBezTo>
                    <a:pt x="50322" y="109031"/>
                    <a:pt x="27957" y="83870"/>
                    <a:pt x="0" y="69892"/>
                  </a:cubicBezTo>
                  <a:lnTo>
                    <a:pt x="0" y="69892"/>
                  </a:lnTo>
                  <a:cubicBezTo>
                    <a:pt x="27957" y="55913"/>
                    <a:pt x="50322" y="30752"/>
                    <a:pt x="58709" y="0"/>
                  </a:cubicBezTo>
                  <a:close/>
                </a:path>
              </a:pathLst>
            </a:custGeom>
            <a:solidFill>
              <a:srgbClr val="FC7300"/>
            </a:solidFill>
            <a:ln w="13891" cap="flat">
              <a:noFill/>
              <a:prstDash val="solid"/>
              <a:miter/>
            </a:ln>
          </p:spPr>
          <p:txBody>
            <a:bodyPr rtlCol="0" anchor="ctr"/>
            <a:lstStyle/>
            <a:p>
              <a:endParaRPr lang="en-GB"/>
            </a:p>
          </p:txBody>
        </p:sp>
        <p:sp>
          <p:nvSpPr>
            <p:cNvPr id="190" name="Freeform: Shape 189">
              <a:extLst>
                <a:ext uri="{FF2B5EF4-FFF2-40B4-BE49-F238E27FC236}">
                  <a16:creationId xmlns:a16="http://schemas.microsoft.com/office/drawing/2014/main" id="{E656A0D3-F8C9-44AB-91EB-01C355030AAC}"/>
                </a:ext>
              </a:extLst>
            </p:cNvPr>
            <p:cNvSpPr/>
            <p:nvPr/>
          </p:nvSpPr>
          <p:spPr>
            <a:xfrm rot="19941242">
              <a:off x="8185629" y="3651641"/>
              <a:ext cx="58805" cy="215618"/>
            </a:xfrm>
            <a:custGeom>
              <a:avLst/>
              <a:gdLst>
                <a:gd name="connsiteX0" fmla="*/ 20968 w 41935"/>
                <a:gd name="connsiteY0" fmla="*/ 153762 h 153761"/>
                <a:gd name="connsiteX1" fmla="*/ 0 w 41935"/>
                <a:gd name="connsiteY1" fmla="*/ 132794 h 153761"/>
                <a:gd name="connsiteX2" fmla="*/ 0 w 41935"/>
                <a:gd name="connsiteY2" fmla="*/ 20968 h 153761"/>
                <a:gd name="connsiteX3" fmla="*/ 20968 w 41935"/>
                <a:gd name="connsiteY3" fmla="*/ 0 h 153761"/>
                <a:gd name="connsiteX4" fmla="*/ 41935 w 41935"/>
                <a:gd name="connsiteY4" fmla="*/ 20968 h 153761"/>
                <a:gd name="connsiteX5" fmla="*/ 41935 w 41935"/>
                <a:gd name="connsiteY5" fmla="*/ 132794 h 153761"/>
                <a:gd name="connsiteX6" fmla="*/ 20968 w 41935"/>
                <a:gd name="connsiteY6" fmla="*/ 153762 h 15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5" h="153761">
                  <a:moveTo>
                    <a:pt x="20968" y="153762"/>
                  </a:moveTo>
                  <a:cubicBezTo>
                    <a:pt x="9785" y="153762"/>
                    <a:pt x="0" y="143977"/>
                    <a:pt x="0" y="132794"/>
                  </a:cubicBezTo>
                  <a:lnTo>
                    <a:pt x="0" y="20968"/>
                  </a:lnTo>
                  <a:cubicBezTo>
                    <a:pt x="0" y="9785"/>
                    <a:pt x="9785" y="0"/>
                    <a:pt x="20968" y="0"/>
                  </a:cubicBezTo>
                  <a:cubicBezTo>
                    <a:pt x="32150" y="0"/>
                    <a:pt x="41935" y="9785"/>
                    <a:pt x="41935" y="20968"/>
                  </a:cubicBezTo>
                  <a:lnTo>
                    <a:pt x="41935" y="132794"/>
                  </a:lnTo>
                  <a:cubicBezTo>
                    <a:pt x="41935" y="143977"/>
                    <a:pt x="32150" y="153762"/>
                    <a:pt x="20968" y="153762"/>
                  </a:cubicBezTo>
                  <a:close/>
                </a:path>
              </a:pathLst>
            </a:custGeom>
            <a:solidFill>
              <a:srgbClr val="FC7300"/>
            </a:solidFill>
            <a:ln w="13891" cap="flat">
              <a:noFill/>
              <a:prstDash val="solid"/>
              <a:miter/>
            </a:ln>
          </p:spPr>
          <p:txBody>
            <a:bodyPr rtlCol="0" anchor="ctr"/>
            <a:lstStyle/>
            <a:p>
              <a:endParaRPr lang="en-GB"/>
            </a:p>
          </p:txBody>
        </p:sp>
        <p:sp>
          <p:nvSpPr>
            <p:cNvPr id="191" name="Freeform: Shape 190">
              <a:extLst>
                <a:ext uri="{FF2B5EF4-FFF2-40B4-BE49-F238E27FC236}">
                  <a16:creationId xmlns:a16="http://schemas.microsoft.com/office/drawing/2014/main" id="{4DED8C5F-0EB1-4791-BC10-A58402998AAA}"/>
                </a:ext>
              </a:extLst>
            </p:cNvPr>
            <p:cNvSpPr/>
            <p:nvPr/>
          </p:nvSpPr>
          <p:spPr>
            <a:xfrm rot="19941242">
              <a:off x="8076485" y="3482477"/>
              <a:ext cx="58805" cy="137212"/>
            </a:xfrm>
            <a:custGeom>
              <a:avLst/>
              <a:gdLst>
                <a:gd name="connsiteX0" fmla="*/ 20968 w 41935"/>
                <a:gd name="connsiteY0" fmla="*/ 97848 h 97848"/>
                <a:gd name="connsiteX1" fmla="*/ 0 w 41935"/>
                <a:gd name="connsiteY1" fmla="*/ 76881 h 97848"/>
                <a:gd name="connsiteX2" fmla="*/ 0 w 41935"/>
                <a:gd name="connsiteY2" fmla="*/ 20968 h 97848"/>
                <a:gd name="connsiteX3" fmla="*/ 20968 w 41935"/>
                <a:gd name="connsiteY3" fmla="*/ 0 h 97848"/>
                <a:gd name="connsiteX4" fmla="*/ 41935 w 41935"/>
                <a:gd name="connsiteY4" fmla="*/ 20968 h 97848"/>
                <a:gd name="connsiteX5" fmla="*/ 41935 w 41935"/>
                <a:gd name="connsiteY5" fmla="*/ 76881 h 97848"/>
                <a:gd name="connsiteX6" fmla="*/ 20968 w 41935"/>
                <a:gd name="connsiteY6" fmla="*/ 97848 h 9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35" h="97848">
                  <a:moveTo>
                    <a:pt x="20968" y="97848"/>
                  </a:moveTo>
                  <a:cubicBezTo>
                    <a:pt x="9785" y="97848"/>
                    <a:pt x="0" y="88064"/>
                    <a:pt x="0" y="76881"/>
                  </a:cubicBezTo>
                  <a:lnTo>
                    <a:pt x="0" y="20968"/>
                  </a:lnTo>
                  <a:cubicBezTo>
                    <a:pt x="0" y="9785"/>
                    <a:pt x="9785" y="0"/>
                    <a:pt x="20968" y="0"/>
                  </a:cubicBezTo>
                  <a:cubicBezTo>
                    <a:pt x="32150" y="0"/>
                    <a:pt x="41935" y="9785"/>
                    <a:pt x="41935" y="20968"/>
                  </a:cubicBezTo>
                  <a:lnTo>
                    <a:pt x="41935" y="76881"/>
                  </a:lnTo>
                  <a:cubicBezTo>
                    <a:pt x="41935" y="88064"/>
                    <a:pt x="32150" y="97848"/>
                    <a:pt x="20968" y="97848"/>
                  </a:cubicBezTo>
                  <a:close/>
                </a:path>
              </a:pathLst>
            </a:custGeom>
            <a:solidFill>
              <a:srgbClr val="FC7300"/>
            </a:solidFill>
            <a:ln w="13891" cap="flat">
              <a:noFill/>
              <a:prstDash val="solid"/>
              <a:miter/>
            </a:ln>
          </p:spPr>
          <p:txBody>
            <a:bodyPr rtlCol="0" anchor="ctr"/>
            <a:lstStyle/>
            <a:p>
              <a:endParaRPr lang="en-GB"/>
            </a:p>
          </p:txBody>
        </p:sp>
        <p:sp>
          <p:nvSpPr>
            <p:cNvPr id="193" name="Freeform: Shape 192">
              <a:extLst>
                <a:ext uri="{FF2B5EF4-FFF2-40B4-BE49-F238E27FC236}">
                  <a16:creationId xmlns:a16="http://schemas.microsoft.com/office/drawing/2014/main" id="{D160AB2B-47EB-48B5-B9CC-33841BDD46C9}"/>
                </a:ext>
              </a:extLst>
            </p:cNvPr>
            <p:cNvSpPr/>
            <p:nvPr/>
          </p:nvSpPr>
          <p:spPr>
            <a:xfrm rot="19941242">
              <a:off x="8394920" y="3474597"/>
              <a:ext cx="85400" cy="174704"/>
            </a:xfrm>
            <a:custGeom>
              <a:avLst/>
              <a:gdLst>
                <a:gd name="connsiteX0" fmla="*/ 20186 w 60900"/>
                <a:gd name="connsiteY0" fmla="*/ 124585 h 124584"/>
                <a:gd name="connsiteX1" fmla="*/ 15993 w 60900"/>
                <a:gd name="connsiteY1" fmla="*/ 124585 h 124584"/>
                <a:gd name="connsiteX2" fmla="*/ 616 w 60900"/>
                <a:gd name="connsiteY2" fmla="*/ 99424 h 124584"/>
                <a:gd name="connsiteX3" fmla="*/ 616 w 60900"/>
                <a:gd name="connsiteY3" fmla="*/ 99424 h 124584"/>
                <a:gd name="connsiteX4" fmla="*/ 18788 w 60900"/>
                <a:gd name="connsiteY4" fmla="*/ 16951 h 124584"/>
                <a:gd name="connsiteX5" fmla="*/ 43949 w 60900"/>
                <a:gd name="connsiteY5" fmla="*/ 177 h 124584"/>
                <a:gd name="connsiteX6" fmla="*/ 60723 w 60900"/>
                <a:gd name="connsiteY6" fmla="*/ 25338 h 124584"/>
                <a:gd name="connsiteX7" fmla="*/ 60723 w 60900"/>
                <a:gd name="connsiteY7" fmla="*/ 26736 h 124584"/>
                <a:gd name="connsiteX8" fmla="*/ 42552 w 60900"/>
                <a:gd name="connsiteY8" fmla="*/ 109208 h 124584"/>
                <a:gd name="connsiteX9" fmla="*/ 20186 w 60900"/>
                <a:gd name="connsiteY9" fmla="*/ 124585 h 124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00" h="124584">
                  <a:moveTo>
                    <a:pt x="20186" y="124585"/>
                  </a:moveTo>
                  <a:cubicBezTo>
                    <a:pt x="18788" y="124585"/>
                    <a:pt x="17390" y="124585"/>
                    <a:pt x="15993" y="124585"/>
                  </a:cubicBezTo>
                  <a:cubicBezTo>
                    <a:pt x="4810" y="121789"/>
                    <a:pt x="-2179" y="110606"/>
                    <a:pt x="616" y="99424"/>
                  </a:cubicBezTo>
                  <a:lnTo>
                    <a:pt x="616" y="99424"/>
                  </a:lnTo>
                  <a:lnTo>
                    <a:pt x="18788" y="16951"/>
                  </a:lnTo>
                  <a:cubicBezTo>
                    <a:pt x="21584" y="5769"/>
                    <a:pt x="31369" y="-1221"/>
                    <a:pt x="43949" y="177"/>
                  </a:cubicBezTo>
                  <a:cubicBezTo>
                    <a:pt x="55132" y="2973"/>
                    <a:pt x="62121" y="12758"/>
                    <a:pt x="60723" y="25338"/>
                  </a:cubicBezTo>
                  <a:cubicBezTo>
                    <a:pt x="60723" y="25338"/>
                    <a:pt x="60723" y="25338"/>
                    <a:pt x="60723" y="26736"/>
                  </a:cubicBezTo>
                  <a:lnTo>
                    <a:pt x="42552" y="109208"/>
                  </a:lnTo>
                  <a:cubicBezTo>
                    <a:pt x="38358" y="117595"/>
                    <a:pt x="29971" y="124585"/>
                    <a:pt x="20186" y="124585"/>
                  </a:cubicBezTo>
                  <a:close/>
                </a:path>
              </a:pathLst>
            </a:custGeom>
            <a:solidFill>
              <a:srgbClr val="FC7300"/>
            </a:solidFill>
            <a:ln w="13891" cap="flat">
              <a:noFill/>
              <a:prstDash val="solid"/>
              <a:miter/>
            </a:ln>
          </p:spPr>
          <p:txBody>
            <a:bodyPr rtlCol="0" anchor="ctr"/>
            <a:lstStyle/>
            <a:p>
              <a:endParaRPr lang="en-GB"/>
            </a:p>
          </p:txBody>
        </p:sp>
        <p:sp>
          <p:nvSpPr>
            <p:cNvPr id="196" name="Freeform: Shape 195">
              <a:extLst>
                <a:ext uri="{FF2B5EF4-FFF2-40B4-BE49-F238E27FC236}">
                  <a16:creationId xmlns:a16="http://schemas.microsoft.com/office/drawing/2014/main" id="{43E38172-EA62-4FAF-9D9A-D671444C4B8F}"/>
                </a:ext>
              </a:extLst>
            </p:cNvPr>
            <p:cNvSpPr/>
            <p:nvPr/>
          </p:nvSpPr>
          <p:spPr>
            <a:xfrm rot="19941242">
              <a:off x="8597623" y="3515876"/>
              <a:ext cx="192256" cy="253107"/>
            </a:xfrm>
            <a:custGeom>
              <a:avLst/>
              <a:gdLst>
                <a:gd name="connsiteX0" fmla="*/ 20968 w 137101"/>
                <a:gd name="connsiteY0" fmla="*/ 180496 h 180495"/>
                <a:gd name="connsiteX1" fmla="*/ 0 w 137101"/>
                <a:gd name="connsiteY1" fmla="*/ 159528 h 180495"/>
                <a:gd name="connsiteX2" fmla="*/ 4194 w 137101"/>
                <a:gd name="connsiteY2" fmla="*/ 146947 h 180495"/>
                <a:gd name="connsiteX3" fmla="*/ 99246 w 137101"/>
                <a:gd name="connsiteY3" fmla="*/ 8562 h 180495"/>
                <a:gd name="connsiteX4" fmla="*/ 128601 w 137101"/>
                <a:gd name="connsiteY4" fmla="*/ 4368 h 180495"/>
                <a:gd name="connsiteX5" fmla="*/ 134192 w 137101"/>
                <a:gd name="connsiteY5" fmla="*/ 32325 h 180495"/>
                <a:gd name="connsiteX6" fmla="*/ 39139 w 137101"/>
                <a:gd name="connsiteY6" fmla="*/ 170711 h 180495"/>
                <a:gd name="connsiteX7" fmla="*/ 20968 w 137101"/>
                <a:gd name="connsiteY7" fmla="*/ 180496 h 18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101" h="180495">
                  <a:moveTo>
                    <a:pt x="20968" y="180496"/>
                  </a:moveTo>
                  <a:cubicBezTo>
                    <a:pt x="9785" y="180496"/>
                    <a:pt x="0" y="170711"/>
                    <a:pt x="0" y="159528"/>
                  </a:cubicBezTo>
                  <a:cubicBezTo>
                    <a:pt x="0" y="155334"/>
                    <a:pt x="1398" y="151141"/>
                    <a:pt x="4194" y="146947"/>
                  </a:cubicBezTo>
                  <a:lnTo>
                    <a:pt x="99246" y="8562"/>
                  </a:lnTo>
                  <a:cubicBezTo>
                    <a:pt x="106235" y="-1223"/>
                    <a:pt x="118816" y="-2621"/>
                    <a:pt x="128601" y="4368"/>
                  </a:cubicBezTo>
                  <a:cubicBezTo>
                    <a:pt x="136988" y="11357"/>
                    <a:pt x="139784" y="22540"/>
                    <a:pt x="134192" y="32325"/>
                  </a:cubicBezTo>
                  <a:lnTo>
                    <a:pt x="39139" y="170711"/>
                  </a:lnTo>
                  <a:cubicBezTo>
                    <a:pt x="34946" y="177700"/>
                    <a:pt x="27957" y="180496"/>
                    <a:pt x="20968" y="180496"/>
                  </a:cubicBezTo>
                  <a:close/>
                </a:path>
              </a:pathLst>
            </a:custGeom>
            <a:solidFill>
              <a:srgbClr val="FC7300"/>
            </a:solidFill>
            <a:ln w="13891" cap="flat">
              <a:noFill/>
              <a:prstDash val="solid"/>
              <a:miter/>
            </a:ln>
          </p:spPr>
          <p:txBody>
            <a:bodyPr rtlCol="0" anchor="ctr"/>
            <a:lstStyle/>
            <a:p>
              <a:endParaRPr lang="en-GB"/>
            </a:p>
          </p:txBody>
        </p:sp>
        <p:sp>
          <p:nvSpPr>
            <p:cNvPr id="197" name="Freeform: Shape 196">
              <a:extLst>
                <a:ext uri="{FF2B5EF4-FFF2-40B4-BE49-F238E27FC236}">
                  <a16:creationId xmlns:a16="http://schemas.microsoft.com/office/drawing/2014/main" id="{3E0C4D2C-A52D-4CD0-98B4-405B5E902E1E}"/>
                </a:ext>
              </a:extLst>
            </p:cNvPr>
            <p:cNvSpPr/>
            <p:nvPr/>
          </p:nvSpPr>
          <p:spPr>
            <a:xfrm rot="19941242">
              <a:off x="7878467" y="3747070"/>
              <a:ext cx="74254" cy="136117"/>
            </a:xfrm>
            <a:custGeom>
              <a:avLst/>
              <a:gdLst>
                <a:gd name="connsiteX0" fmla="*/ 32767 w 52952"/>
                <a:gd name="connsiteY0" fmla="*/ 97067 h 97067"/>
                <a:gd name="connsiteX1" fmla="*/ 11799 w 52952"/>
                <a:gd name="connsiteY1" fmla="*/ 80293 h 97067"/>
                <a:gd name="connsiteX2" fmla="*/ 616 w 52952"/>
                <a:gd name="connsiteY2" fmla="*/ 25778 h 97067"/>
                <a:gd name="connsiteX3" fmla="*/ 15993 w 52952"/>
                <a:gd name="connsiteY3" fmla="*/ 616 h 97067"/>
                <a:gd name="connsiteX4" fmla="*/ 41154 w 52952"/>
                <a:gd name="connsiteY4" fmla="*/ 15993 h 97067"/>
                <a:gd name="connsiteX5" fmla="*/ 41154 w 52952"/>
                <a:gd name="connsiteY5" fmla="*/ 17390 h 97067"/>
                <a:gd name="connsiteX6" fmla="*/ 52336 w 52952"/>
                <a:gd name="connsiteY6" fmla="*/ 71906 h 97067"/>
                <a:gd name="connsiteX7" fmla="*/ 36960 w 52952"/>
                <a:gd name="connsiteY7" fmla="*/ 97067 h 97067"/>
                <a:gd name="connsiteX8" fmla="*/ 36960 w 52952"/>
                <a:gd name="connsiteY8" fmla="*/ 97067 h 97067"/>
                <a:gd name="connsiteX9" fmla="*/ 32767 w 52952"/>
                <a:gd name="connsiteY9" fmla="*/ 97067 h 97067"/>
                <a:gd name="connsiteX10" fmla="*/ 32767 w 52952"/>
                <a:gd name="connsiteY10" fmla="*/ 97067 h 9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52" h="97067">
                  <a:moveTo>
                    <a:pt x="32767" y="97067"/>
                  </a:moveTo>
                  <a:cubicBezTo>
                    <a:pt x="22982" y="97067"/>
                    <a:pt x="14595" y="90078"/>
                    <a:pt x="11799" y="80293"/>
                  </a:cubicBezTo>
                  <a:lnTo>
                    <a:pt x="616" y="25778"/>
                  </a:lnTo>
                  <a:cubicBezTo>
                    <a:pt x="-2179" y="14595"/>
                    <a:pt x="4810" y="3412"/>
                    <a:pt x="15993" y="616"/>
                  </a:cubicBezTo>
                  <a:cubicBezTo>
                    <a:pt x="27175" y="-2179"/>
                    <a:pt x="38358" y="4810"/>
                    <a:pt x="41154" y="15993"/>
                  </a:cubicBezTo>
                  <a:cubicBezTo>
                    <a:pt x="41154" y="15993"/>
                    <a:pt x="41154" y="15993"/>
                    <a:pt x="41154" y="17390"/>
                  </a:cubicBezTo>
                  <a:lnTo>
                    <a:pt x="52336" y="71906"/>
                  </a:lnTo>
                  <a:cubicBezTo>
                    <a:pt x="55132" y="83089"/>
                    <a:pt x="48143" y="94271"/>
                    <a:pt x="36960" y="97067"/>
                  </a:cubicBezTo>
                  <a:lnTo>
                    <a:pt x="36960" y="97067"/>
                  </a:lnTo>
                  <a:cubicBezTo>
                    <a:pt x="35562" y="97067"/>
                    <a:pt x="34165" y="97067"/>
                    <a:pt x="32767" y="97067"/>
                  </a:cubicBezTo>
                  <a:lnTo>
                    <a:pt x="32767" y="97067"/>
                  </a:lnTo>
                  <a:close/>
                </a:path>
              </a:pathLst>
            </a:custGeom>
            <a:solidFill>
              <a:srgbClr val="FC7300"/>
            </a:solidFill>
            <a:ln w="13891" cap="flat">
              <a:noFill/>
              <a:prstDash val="solid"/>
              <a:miter/>
            </a:ln>
          </p:spPr>
          <p:txBody>
            <a:bodyPr rtlCol="0" anchor="ctr"/>
            <a:lstStyle/>
            <a:p>
              <a:endParaRPr lang="en-GB"/>
            </a:p>
          </p:txBody>
        </p:sp>
        <p:sp>
          <p:nvSpPr>
            <p:cNvPr id="198" name="Freeform: Shape 197">
              <a:extLst>
                <a:ext uri="{FF2B5EF4-FFF2-40B4-BE49-F238E27FC236}">
                  <a16:creationId xmlns:a16="http://schemas.microsoft.com/office/drawing/2014/main" id="{244A46D1-F99F-41AE-A2B9-1B4C30C8C7E4}"/>
                </a:ext>
              </a:extLst>
            </p:cNvPr>
            <p:cNvSpPr/>
            <p:nvPr/>
          </p:nvSpPr>
          <p:spPr>
            <a:xfrm rot="19941242">
              <a:off x="7752322" y="3960428"/>
              <a:ext cx="191736" cy="251568"/>
            </a:xfrm>
            <a:custGeom>
              <a:avLst/>
              <a:gdLst>
                <a:gd name="connsiteX0" fmla="*/ 114677 w 136730"/>
                <a:gd name="connsiteY0" fmla="*/ 179398 h 179397"/>
                <a:gd name="connsiteX1" fmla="*/ 97903 w 136730"/>
                <a:gd name="connsiteY1" fmla="*/ 171011 h 179397"/>
                <a:gd name="connsiteX2" fmla="*/ 2850 w 136730"/>
                <a:gd name="connsiteY2" fmla="*/ 32625 h 179397"/>
                <a:gd name="connsiteX3" fmla="*/ 9839 w 136730"/>
                <a:gd name="connsiteY3" fmla="*/ 3270 h 179397"/>
                <a:gd name="connsiteX4" fmla="*/ 37796 w 136730"/>
                <a:gd name="connsiteY4" fmla="*/ 8862 h 179397"/>
                <a:gd name="connsiteX5" fmla="*/ 132848 w 136730"/>
                <a:gd name="connsiteY5" fmla="*/ 147247 h 179397"/>
                <a:gd name="connsiteX6" fmla="*/ 127257 w 136730"/>
                <a:gd name="connsiteY6" fmla="*/ 176602 h 179397"/>
                <a:gd name="connsiteX7" fmla="*/ 114677 w 136730"/>
                <a:gd name="connsiteY7" fmla="*/ 179398 h 17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730" h="179397">
                  <a:moveTo>
                    <a:pt x="114677" y="179398"/>
                  </a:moveTo>
                  <a:cubicBezTo>
                    <a:pt x="107687" y="179398"/>
                    <a:pt x="100698" y="176602"/>
                    <a:pt x="97903" y="171011"/>
                  </a:cubicBezTo>
                  <a:lnTo>
                    <a:pt x="2850" y="32625"/>
                  </a:lnTo>
                  <a:cubicBezTo>
                    <a:pt x="-2742" y="22840"/>
                    <a:pt x="54" y="10259"/>
                    <a:pt x="9839" y="3270"/>
                  </a:cubicBezTo>
                  <a:cubicBezTo>
                    <a:pt x="19624" y="-2321"/>
                    <a:pt x="30806" y="-923"/>
                    <a:pt x="37796" y="8862"/>
                  </a:cubicBezTo>
                  <a:lnTo>
                    <a:pt x="132848" y="147247"/>
                  </a:lnTo>
                  <a:cubicBezTo>
                    <a:pt x="139838" y="157032"/>
                    <a:pt x="137042" y="169613"/>
                    <a:pt x="127257" y="176602"/>
                  </a:cubicBezTo>
                  <a:cubicBezTo>
                    <a:pt x="123064" y="178000"/>
                    <a:pt x="118870" y="179398"/>
                    <a:pt x="114677" y="179398"/>
                  </a:cubicBezTo>
                  <a:close/>
                </a:path>
              </a:pathLst>
            </a:custGeom>
            <a:solidFill>
              <a:srgbClr val="FC7300"/>
            </a:solidFill>
            <a:ln w="13891" cap="flat">
              <a:noFill/>
              <a:prstDash val="solid"/>
              <a:miter/>
            </a:ln>
          </p:spPr>
          <p:txBody>
            <a:bodyPr rtlCol="0" anchor="ctr"/>
            <a:lstStyle/>
            <a:p>
              <a:endParaRPr lang="en-GB"/>
            </a:p>
          </p:txBody>
        </p:sp>
      </p:grpSp>
      <p:sp>
        <p:nvSpPr>
          <p:cNvPr id="199" name="TextBox 198">
            <a:extLst>
              <a:ext uri="{FF2B5EF4-FFF2-40B4-BE49-F238E27FC236}">
                <a16:creationId xmlns:a16="http://schemas.microsoft.com/office/drawing/2014/main" id="{2B750750-97A1-4538-BA81-66041A1BD1DD}"/>
              </a:ext>
            </a:extLst>
          </p:cNvPr>
          <p:cNvSpPr txBox="1"/>
          <p:nvPr/>
        </p:nvSpPr>
        <p:spPr>
          <a:xfrm>
            <a:off x="901450" y="8306968"/>
            <a:ext cx="1752743" cy="590931"/>
          </a:xfrm>
          <a:prstGeom prst="rect">
            <a:avLst/>
          </a:prstGeom>
          <a:noFill/>
        </p:spPr>
        <p:txBody>
          <a:bodyPr wrap="square">
            <a:spAutoFit/>
          </a:bodyPr>
          <a:lstStyle/>
          <a:p>
            <a:pPr algn="ctr">
              <a:lnSpc>
                <a:spcPct val="90000"/>
              </a:lnSpc>
            </a:pPr>
            <a:r>
              <a:rPr lang="en-US" sz="1800">
                <a:solidFill>
                  <a:srgbClr val="FC7300"/>
                </a:solidFill>
              </a:rPr>
              <a:t>courageous advocacy</a:t>
            </a:r>
            <a:endParaRPr lang="en-GB" sz="1800">
              <a:solidFill>
                <a:srgbClr val="FC7300"/>
              </a:solidFill>
            </a:endParaRPr>
          </a:p>
        </p:txBody>
      </p:sp>
    </p:spTree>
    <p:extLst>
      <p:ext uri="{BB962C8B-B14F-4D97-AF65-F5344CB8AC3E}">
        <p14:creationId xmlns:p14="http://schemas.microsoft.com/office/powerpoint/2010/main" val="23719195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FFEB2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FFEB2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6: What would Jesus do?</a:t>
            </a:r>
            <a:endParaRPr lang="en-GB" sz="2800" dirty="0"/>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FFEB2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a:off x="1303376" y="2550222"/>
            <a:ext cx="4271485" cy="25959"/>
          </a:xfrm>
          <a:prstGeom prst="line">
            <a:avLst/>
          </a:prstGeom>
          <a:ln w="38100">
            <a:solidFill>
              <a:srgbClr val="FFEB2C"/>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rgbClr val="FFEB2C"/>
          </a:solidFill>
          <a:ln w="38100">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7" y="467421"/>
            <a:ext cx="1948604" cy="461665"/>
          </a:xfrm>
          <a:prstGeom prst="rect">
            <a:avLst/>
          </a:prstGeom>
          <a:solidFill>
            <a:schemeClr val="bg1"/>
          </a:solidFill>
          <a:ln w="28575">
            <a:solidFill>
              <a:srgbClr val="FFEB2C"/>
            </a:solidFill>
          </a:ln>
        </p:spPr>
        <p:txBody>
          <a:bodyPr wrap="square" rtlCol="0">
            <a:spAutoFit/>
          </a:bodyPr>
          <a:lstStyle/>
          <a:p>
            <a:r>
              <a:rPr lang="en-US" sz="1200" dirty="0"/>
              <a:t>I can identify features of Gospel texts</a:t>
            </a:r>
          </a:p>
        </p:txBody>
      </p:sp>
      <p:sp>
        <p:nvSpPr>
          <p:cNvPr id="36" name="TextBox 35">
            <a:extLst>
              <a:ext uri="{FF2B5EF4-FFF2-40B4-BE49-F238E27FC236}">
                <a16:creationId xmlns:a16="http://schemas.microsoft.com/office/drawing/2014/main" id="{80193BE4-A1F6-4586-B61C-789D25FE6738}"/>
              </a:ext>
            </a:extLst>
          </p:cNvPr>
          <p:cNvSpPr txBox="1"/>
          <p:nvPr/>
        </p:nvSpPr>
        <p:spPr>
          <a:xfrm>
            <a:off x="5574861" y="2134723"/>
            <a:ext cx="1260096" cy="830997"/>
          </a:xfrm>
          <a:prstGeom prst="rect">
            <a:avLst/>
          </a:prstGeom>
          <a:solidFill>
            <a:schemeClr val="bg1"/>
          </a:solidFill>
          <a:ln w="28575">
            <a:solidFill>
              <a:srgbClr val="FFEB2C"/>
            </a:solidFill>
          </a:ln>
        </p:spPr>
        <p:txBody>
          <a:bodyPr wrap="square" rtlCol="0">
            <a:spAutoFit/>
          </a:bodyPr>
          <a:lstStyle/>
          <a:p>
            <a:pPr algn="ctr"/>
            <a:r>
              <a:rPr lang="en-US" sz="1200" dirty="0"/>
              <a:t>I can outline Jesus’ teaching in the Sermon on the Mount</a:t>
            </a:r>
            <a:endParaRPr lang="en-GB" sz="12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EB2C"/>
          </a:solidFill>
        </p:spPr>
        <p:txBody>
          <a:bodyPr wrap="square">
            <a:spAutoFit/>
          </a:bodyPr>
          <a:lstStyle/>
          <a:p>
            <a:pPr algn="ctr"/>
            <a:r>
              <a:rPr lang="en-GB" sz="1800" b="1" i="0" u="none" strike="noStrike" noProof="0" dirty="0">
                <a:solidFill>
                  <a:sysClr val="windowText" lastClr="000000"/>
                </a:solidFill>
              </a:rPr>
              <a:t>What would Jesus do?</a:t>
            </a:r>
            <a:endParaRPr lang="en-GB" sz="1800" dirty="0">
              <a:solidFill>
                <a:sysClr val="windowText" lastClr="000000"/>
              </a:solidFill>
            </a:endParaRPr>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FFEB2C"/>
            </a:solidFill>
          </a:ln>
        </p:spPr>
        <p:txBody>
          <a:bodyPr wrap="square" rtlCol="0">
            <a:spAutoFit/>
          </a:bodyPr>
          <a:lstStyle/>
          <a:p>
            <a:r>
              <a:rPr lang="en-US" sz="1200" dirty="0"/>
              <a:t>I make connections with other faiths and worldviews</a:t>
            </a:r>
            <a:endParaRPr lang="en-GB" sz="1200" dirty="0"/>
          </a:p>
        </p:txBody>
      </p:sp>
      <p:sp>
        <p:nvSpPr>
          <p:cNvPr id="40" name="TextBox 39">
            <a:extLst>
              <a:ext uri="{FF2B5EF4-FFF2-40B4-BE49-F238E27FC236}">
                <a16:creationId xmlns:a16="http://schemas.microsoft.com/office/drawing/2014/main" id="{3D0D8843-7B68-4602-9950-3EF8561C8E9C}"/>
              </a:ext>
            </a:extLst>
          </p:cNvPr>
          <p:cNvSpPr txBox="1"/>
          <p:nvPr/>
        </p:nvSpPr>
        <p:spPr>
          <a:xfrm>
            <a:off x="5087101" y="4096497"/>
            <a:ext cx="1663123" cy="646331"/>
          </a:xfrm>
          <a:prstGeom prst="rect">
            <a:avLst/>
          </a:prstGeom>
          <a:solidFill>
            <a:schemeClr val="bg1"/>
          </a:solidFill>
          <a:ln w="28575">
            <a:solidFill>
              <a:srgbClr val="FFEB2C"/>
            </a:solidFill>
          </a:ln>
        </p:spPr>
        <p:txBody>
          <a:bodyPr wrap="square" rtlCol="0">
            <a:spAutoFit/>
          </a:bodyPr>
          <a:lstStyle/>
          <a:p>
            <a:r>
              <a:rPr lang="en-US" sz="1200" dirty="0"/>
              <a:t>I can make connections between Gospel texts and how Christians live</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141579" y="467421"/>
            <a:ext cx="2087389" cy="646331"/>
          </a:xfrm>
          <a:prstGeom prst="rect">
            <a:avLst/>
          </a:prstGeom>
          <a:solidFill>
            <a:schemeClr val="bg1"/>
          </a:solidFill>
          <a:ln w="28575">
            <a:solidFill>
              <a:srgbClr val="FFEB2C"/>
            </a:solidFill>
          </a:ln>
        </p:spPr>
        <p:txBody>
          <a:bodyPr wrap="square" rtlCol="0">
            <a:spAutoFit/>
          </a:bodyPr>
          <a:lstStyle/>
          <a:p>
            <a:r>
              <a:rPr lang="en-US" sz="1200" dirty="0"/>
              <a:t>I reflect on biblical ideas, teaching, beliefs and how they relate to our own community</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073634"/>
            <a:ext cx="1209799" cy="1015663"/>
          </a:xfrm>
          <a:prstGeom prst="rect">
            <a:avLst/>
          </a:prstGeom>
          <a:solidFill>
            <a:schemeClr val="bg1"/>
          </a:solidFill>
          <a:ln w="28575">
            <a:solidFill>
              <a:srgbClr val="FFEB2C"/>
            </a:solidFill>
          </a:ln>
        </p:spPr>
        <p:txBody>
          <a:bodyPr wrap="square" rtlCol="0">
            <a:spAutoFit/>
          </a:bodyPr>
          <a:lstStyle/>
          <a:p>
            <a:r>
              <a:rPr lang="en-US" sz="1200" dirty="0"/>
              <a:t>I reflect on what Jesus’ actions towards others might mean for Christians.</a:t>
            </a:r>
          </a:p>
        </p:txBody>
      </p:sp>
      <p:sp>
        <p:nvSpPr>
          <p:cNvPr id="45" name="TextBox 44">
            <a:extLst>
              <a:ext uri="{FF2B5EF4-FFF2-40B4-BE49-F238E27FC236}">
                <a16:creationId xmlns:a16="http://schemas.microsoft.com/office/drawing/2014/main" id="{FAE58973-458D-493D-A969-02060B6B5AE8}"/>
              </a:ext>
            </a:extLst>
          </p:cNvPr>
          <p:cNvSpPr txBox="1"/>
          <p:nvPr/>
        </p:nvSpPr>
        <p:spPr>
          <a:xfrm>
            <a:off x="110381" y="4285671"/>
            <a:ext cx="1594275" cy="646331"/>
          </a:xfrm>
          <a:prstGeom prst="rect">
            <a:avLst/>
          </a:prstGeom>
          <a:solidFill>
            <a:schemeClr val="bg1"/>
          </a:solidFill>
          <a:ln w="28575">
            <a:solidFill>
              <a:srgbClr val="FFEB2C"/>
            </a:solidFill>
          </a:ln>
        </p:spPr>
        <p:txBody>
          <a:bodyPr wrap="square" rtlCol="0">
            <a:spAutoFit/>
          </a:bodyPr>
          <a:lstStyle/>
          <a:p>
            <a:r>
              <a:rPr lang="en-US" sz="1200" dirty="0"/>
              <a:t>I explore interpretations of the Jesus’ healing miracles</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804294" y="419806"/>
            <a:ext cx="1281002" cy="646331"/>
          </a:xfrm>
          <a:prstGeom prst="rect">
            <a:avLst/>
          </a:prstGeom>
          <a:solidFill>
            <a:schemeClr val="bg1"/>
          </a:solidFill>
          <a:ln w="28575">
            <a:solidFill>
              <a:srgbClr val="FFEB2C"/>
            </a:solidFill>
          </a:ln>
        </p:spPr>
        <p:txBody>
          <a:bodyPr wrap="square" rtlCol="0">
            <a:spAutoFit/>
          </a:bodyPr>
          <a:lstStyle/>
          <a:p>
            <a:pPr algn="ctr"/>
            <a:r>
              <a:rPr lang="en-US" sz="1200" dirty="0"/>
              <a:t>I understand the meanings of the word “gospel”</a:t>
            </a:r>
            <a:endParaRPr lang="en-GB" sz="1200" dirty="0"/>
          </a:p>
        </p:txBody>
      </p:sp>
      <p:graphicFrame>
        <p:nvGraphicFramePr>
          <p:cNvPr id="117" name="Table 128">
            <a:extLst>
              <a:ext uri="{FF2B5EF4-FFF2-40B4-BE49-F238E27FC236}">
                <a16:creationId xmlns:a16="http://schemas.microsoft.com/office/drawing/2014/main" id="{E8F3DDB2-B892-4F61-A3FF-4F8E626B90DC}"/>
              </a:ext>
            </a:extLst>
          </p:cNvPr>
          <p:cNvGraphicFramePr>
            <a:graphicFrameLocks noGrp="1"/>
          </p:cNvGraphicFramePr>
          <p:nvPr>
            <p:extLst>
              <p:ext uri="{D42A27DB-BD31-4B8C-83A1-F6EECF244321}">
                <p14:modId xmlns:p14="http://schemas.microsoft.com/office/powerpoint/2010/main" val="2216304599"/>
              </p:ext>
            </p:extLst>
          </p:nvPr>
        </p:nvGraphicFramePr>
        <p:xfrm>
          <a:off x="653803" y="5023169"/>
          <a:ext cx="6157419" cy="4568171"/>
        </p:xfrm>
        <a:graphic>
          <a:graphicData uri="http://schemas.openxmlformats.org/drawingml/2006/table">
            <a:tbl>
              <a:tblPr firstRow="1" bandRow="1">
                <a:tableStyleId>{5C22544A-7EE6-4342-B048-85BDC9FD1C3A}</a:tableStyleId>
              </a:tblPr>
              <a:tblGrid>
                <a:gridCol w="1311339">
                  <a:extLst>
                    <a:ext uri="{9D8B030D-6E8A-4147-A177-3AD203B41FA5}">
                      <a16:colId xmlns:a16="http://schemas.microsoft.com/office/drawing/2014/main" val="1987430199"/>
                    </a:ext>
                  </a:extLst>
                </a:gridCol>
                <a:gridCol w="4846080">
                  <a:extLst>
                    <a:ext uri="{9D8B030D-6E8A-4147-A177-3AD203B41FA5}">
                      <a16:colId xmlns:a16="http://schemas.microsoft.com/office/drawing/2014/main" val="895931594"/>
                    </a:ext>
                  </a:extLst>
                </a:gridCol>
              </a:tblGrid>
              <a:tr h="331018">
                <a:tc>
                  <a:txBody>
                    <a:bodyPr/>
                    <a:lstStyle/>
                    <a:p>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b="0"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504329">
                <a:tc>
                  <a:txBody>
                    <a:bodyPr/>
                    <a:lstStyle/>
                    <a:p>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GB"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31018">
                <a:tc>
                  <a:txBody>
                    <a:bodyPr/>
                    <a:lstStyle/>
                    <a:p>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40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339506">
                <a:tc>
                  <a:txBody>
                    <a:bodyPr/>
                    <a:lstStyle/>
                    <a:p>
                      <a:r>
                        <a:rPr lang="en-US" b="1">
                          <a:solidFill>
                            <a:sysClr val="windowText" lastClr="000000"/>
                          </a:solidFill>
                        </a:rPr>
                        <a:t>disciples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b="0" dirty="0">
                          <a:solidFill>
                            <a:sysClr val="windowText" lastClr="000000"/>
                          </a:solidFill>
                        </a:rPr>
                        <a:t>Jesus’ twelve special friends who followed him and his teaching (sometimes called Apostles)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31018">
                <a:tc>
                  <a:txBody>
                    <a:bodyPr/>
                    <a:lstStyle/>
                    <a:p>
                      <a:r>
                        <a:rPr lang="en-US" b="1">
                          <a:solidFill>
                            <a:sysClr val="windowText" lastClr="000000"/>
                          </a:solidFill>
                        </a:rPr>
                        <a:t>Gospel</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meaning “Good News”. A record of Jesus’ life/teaching, often used to describe the first 4 books of the New Testament.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560185">
                <a:tc>
                  <a:txBody>
                    <a:bodyPr/>
                    <a:lstStyle/>
                    <a:p>
                      <a:r>
                        <a:rPr lang="en-US" b="1" dirty="0">
                          <a:solidFill>
                            <a:sysClr val="windowText" lastClr="000000"/>
                          </a:solidFill>
                        </a:rPr>
                        <a:t>synoptic</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gospels of Matthew, Mark and Luke have many of the same stories, share sequencing and wording. They are referred to as the synoptic gospels.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31018">
                <a:tc>
                  <a:txBody>
                    <a:bodyPr/>
                    <a:lstStyle/>
                    <a:p>
                      <a:r>
                        <a:rPr lang="en-US" b="1" dirty="0">
                          <a:solidFill>
                            <a:sysClr val="windowText" lastClr="000000"/>
                          </a:solidFill>
                        </a:rPr>
                        <a:t>parables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50" dirty="0">
                          <a:solidFill>
                            <a:sysClr val="windowText" lastClr="000000"/>
                          </a:solidFill>
                        </a:rPr>
                        <a:t>a story with a moral or spiritual meaning.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331018">
                <a:tc>
                  <a:txBody>
                    <a:bodyPr/>
                    <a:lstStyle/>
                    <a:p>
                      <a:r>
                        <a:rPr lang="en-US" b="1" dirty="0">
                          <a:solidFill>
                            <a:sysClr val="windowText" lastClr="000000"/>
                          </a:solidFill>
                        </a:rPr>
                        <a:t>interpretation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0" dirty="0">
                          <a:solidFill>
                            <a:sysClr val="windowText" lastClr="000000"/>
                          </a:solidFill>
                        </a:rPr>
                        <a:t>explaining the meaning of something</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339506">
                <a:tc>
                  <a:txBody>
                    <a:bodyPr/>
                    <a:lstStyle/>
                    <a:p>
                      <a:r>
                        <a:rPr lang="en-US" b="1" dirty="0">
                          <a:solidFill>
                            <a:sysClr val="windowText" lastClr="000000"/>
                          </a:solidFill>
                        </a:rPr>
                        <a:t>healing</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400" dirty="0">
                          <a:solidFill>
                            <a:sysClr val="windowText" lastClr="000000"/>
                          </a:solidFill>
                        </a:rPr>
                        <a:t>becoming better/healthy again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59743404"/>
                  </a:ext>
                </a:extLst>
              </a:tr>
              <a:tr h="339506">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331018">
                <a:tc>
                  <a:txBody>
                    <a:bodyPr/>
                    <a:lstStyle/>
                    <a:p>
                      <a:endParaRPr lang="en-GB"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n-US"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69750393"/>
                  </a:ext>
                </a:extLst>
              </a:tr>
            </a:tbl>
          </a:graphicData>
        </a:graphic>
      </p:graphicFrame>
      <p:sp>
        <p:nvSpPr>
          <p:cNvPr id="130" name="Freeform: Shape 129">
            <a:extLst>
              <a:ext uri="{FF2B5EF4-FFF2-40B4-BE49-F238E27FC236}">
                <a16:creationId xmlns:a16="http://schemas.microsoft.com/office/drawing/2014/main" id="{E0D3D020-D9CD-4059-821D-77B792032428}"/>
              </a:ext>
            </a:extLst>
          </p:cNvPr>
          <p:cNvSpPr/>
          <p:nvPr/>
        </p:nvSpPr>
        <p:spPr>
          <a:xfrm>
            <a:off x="182424" y="6768353"/>
            <a:ext cx="288120" cy="349523"/>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5" name="Rectangle 64">
            <a:extLst>
              <a:ext uri="{FF2B5EF4-FFF2-40B4-BE49-F238E27FC236}">
                <a16:creationId xmlns:a16="http://schemas.microsoft.com/office/drawing/2014/main" id="{90597B86-67AF-40EA-8D6C-D7EBF32D818F}"/>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rPr>
              <a:t>“Exploring religion and belief in the modern world – joyfully, creatively and confidently.”</a:t>
            </a:r>
          </a:p>
        </p:txBody>
      </p:sp>
      <p:sp>
        <p:nvSpPr>
          <p:cNvPr id="66" name="Freeform: Shape 65">
            <a:extLst>
              <a:ext uri="{FF2B5EF4-FFF2-40B4-BE49-F238E27FC236}">
                <a16:creationId xmlns:a16="http://schemas.microsoft.com/office/drawing/2014/main" id="{0E5262E6-8688-4CF4-B8D9-26C01428C85D}"/>
              </a:ext>
            </a:extLst>
          </p:cNvPr>
          <p:cNvSpPr/>
          <p:nvPr/>
        </p:nvSpPr>
        <p:spPr>
          <a:xfrm>
            <a:off x="1105726" y="904543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7" name="Picture 66" descr="A close up of a sign&#10;&#10;Description automatically generated">
            <a:extLst>
              <a:ext uri="{FF2B5EF4-FFF2-40B4-BE49-F238E27FC236}">
                <a16:creationId xmlns:a16="http://schemas.microsoft.com/office/drawing/2014/main" id="{9F804C87-D267-4EDD-B7EA-4BDA7BDFEB5A}"/>
              </a:ext>
            </a:extLst>
          </p:cNvPr>
          <p:cNvPicPr>
            <a:picLocks noChangeAspect="1"/>
          </p:cNvPicPr>
          <p:nvPr/>
        </p:nvPicPr>
        <p:blipFill>
          <a:blip r:embed="rId3">
            <a:duotone>
              <a:prstClr val="black"/>
              <a:srgbClr val="FFEB2C">
                <a:tint val="45000"/>
                <a:satMod val="400000"/>
              </a:srgb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68" name="Freeform: Shape 67">
            <a:extLst>
              <a:ext uri="{FF2B5EF4-FFF2-40B4-BE49-F238E27FC236}">
                <a16:creationId xmlns:a16="http://schemas.microsoft.com/office/drawing/2014/main" id="{7C84BFE6-EE51-4149-9420-CB913B8D2085}"/>
              </a:ext>
            </a:extLst>
          </p:cNvPr>
          <p:cNvSpPr/>
          <p:nvPr/>
        </p:nvSpPr>
        <p:spPr>
          <a:xfrm>
            <a:off x="3117685" y="2158668"/>
            <a:ext cx="581987" cy="706018"/>
          </a:xfrm>
          <a:custGeom>
            <a:avLst/>
            <a:gdLst>
              <a:gd name="connsiteX0" fmla="*/ 341863 w 1297651"/>
              <a:gd name="connsiteY0" fmla="*/ 681300 h 1574200"/>
              <a:gd name="connsiteX1" fmla="*/ 341863 w 1297651"/>
              <a:gd name="connsiteY1" fmla="*/ 1125653 h 1574200"/>
              <a:gd name="connsiteX2" fmla="*/ 500560 w 1297651"/>
              <a:gd name="connsiteY2" fmla="*/ 1125653 h 1574200"/>
              <a:gd name="connsiteX3" fmla="*/ 542880 w 1297651"/>
              <a:gd name="connsiteY3" fmla="*/ 1083333 h 1574200"/>
              <a:gd name="connsiteX4" fmla="*/ 542880 w 1297651"/>
              <a:gd name="connsiteY4" fmla="*/ 723619 h 1574200"/>
              <a:gd name="connsiteX5" fmla="*/ 500560 w 1297651"/>
              <a:gd name="connsiteY5" fmla="*/ 681300 h 1574200"/>
              <a:gd name="connsiteX6" fmla="*/ 860275 w 1297651"/>
              <a:gd name="connsiteY6" fmla="*/ 416804 h 1574200"/>
              <a:gd name="connsiteX7" fmla="*/ 796796 w 1297651"/>
              <a:gd name="connsiteY7" fmla="*/ 480283 h 1574200"/>
              <a:gd name="connsiteX8" fmla="*/ 606359 w 1297651"/>
              <a:gd name="connsiteY8" fmla="*/ 734199 h 1574200"/>
              <a:gd name="connsiteX9" fmla="*/ 606359 w 1297651"/>
              <a:gd name="connsiteY9" fmla="*/ 1072753 h 1574200"/>
              <a:gd name="connsiteX10" fmla="*/ 828535 w 1297651"/>
              <a:gd name="connsiteY10" fmla="*/ 1157392 h 1574200"/>
              <a:gd name="connsiteX11" fmla="*/ 1018972 w 1297651"/>
              <a:gd name="connsiteY11" fmla="*/ 1157392 h 1574200"/>
              <a:gd name="connsiteX12" fmla="*/ 1082451 w 1297651"/>
              <a:gd name="connsiteY12" fmla="*/ 1093913 h 1574200"/>
              <a:gd name="connsiteX13" fmla="*/ 1065523 w 1297651"/>
              <a:gd name="connsiteY13" fmla="*/ 1051593 h 1574200"/>
              <a:gd name="connsiteX14" fmla="*/ 1071871 w 1297651"/>
              <a:gd name="connsiteY14" fmla="*/ 1051593 h 1574200"/>
              <a:gd name="connsiteX15" fmla="*/ 1135350 w 1297651"/>
              <a:gd name="connsiteY15" fmla="*/ 988114 h 1574200"/>
              <a:gd name="connsiteX16" fmla="*/ 1117364 w 1297651"/>
              <a:gd name="connsiteY16" fmla="*/ 943679 h 1574200"/>
              <a:gd name="connsiteX17" fmla="*/ 1167090 w 1297651"/>
              <a:gd name="connsiteY17" fmla="*/ 882316 h 1574200"/>
              <a:gd name="connsiteX18" fmla="*/ 1146988 w 1297651"/>
              <a:gd name="connsiteY18" fmla="*/ 835765 h 1574200"/>
              <a:gd name="connsiteX19" fmla="*/ 1188249 w 1297651"/>
              <a:gd name="connsiteY19" fmla="*/ 776518 h 1574200"/>
              <a:gd name="connsiteX20" fmla="*/ 1124770 w 1297651"/>
              <a:gd name="connsiteY20" fmla="*/ 713039 h 1574200"/>
              <a:gd name="connsiteX21" fmla="*/ 923754 w 1297651"/>
              <a:gd name="connsiteY21" fmla="*/ 713039 h 1574200"/>
              <a:gd name="connsiteX22" fmla="*/ 892014 w 1297651"/>
              <a:gd name="connsiteY22" fmla="*/ 682358 h 1574200"/>
              <a:gd name="connsiteX23" fmla="*/ 923754 w 1297651"/>
              <a:gd name="connsiteY23" fmla="*/ 480283 h 1574200"/>
              <a:gd name="connsiteX24" fmla="*/ 860275 w 1297651"/>
              <a:gd name="connsiteY24" fmla="*/ 416804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0"/>
                </a:moveTo>
                <a:lnTo>
                  <a:pt x="341863" y="1125653"/>
                </a:lnTo>
                <a:lnTo>
                  <a:pt x="500560" y="1125653"/>
                </a:lnTo>
                <a:cubicBezTo>
                  <a:pt x="523836" y="1125653"/>
                  <a:pt x="542880" y="1106609"/>
                  <a:pt x="542880" y="1083333"/>
                </a:cubicBezTo>
                <a:lnTo>
                  <a:pt x="542880" y="723619"/>
                </a:lnTo>
                <a:cubicBezTo>
                  <a:pt x="542880" y="700344"/>
                  <a:pt x="523836" y="681300"/>
                  <a:pt x="500560" y="681300"/>
                </a:cubicBezTo>
                <a:close/>
                <a:moveTo>
                  <a:pt x="860275" y="416804"/>
                </a:moveTo>
                <a:cubicBezTo>
                  <a:pt x="825361" y="416804"/>
                  <a:pt x="796796" y="445370"/>
                  <a:pt x="796796" y="480283"/>
                </a:cubicBezTo>
                <a:cubicBezTo>
                  <a:pt x="796796" y="641096"/>
                  <a:pt x="609533" y="732083"/>
                  <a:pt x="606359" y="734199"/>
                </a:cubicBezTo>
                <a:lnTo>
                  <a:pt x="606359" y="1072753"/>
                </a:lnTo>
                <a:cubicBezTo>
                  <a:pt x="681476" y="1072753"/>
                  <a:pt x="686766" y="1157392"/>
                  <a:pt x="828535" y="1157392"/>
                </a:cubicBezTo>
                <a:cubicBezTo>
                  <a:pt x="876145" y="1157392"/>
                  <a:pt x="1018972" y="1157392"/>
                  <a:pt x="1018972" y="1157392"/>
                </a:cubicBezTo>
                <a:cubicBezTo>
                  <a:pt x="1053886" y="1157392"/>
                  <a:pt x="1082451" y="1128826"/>
                  <a:pt x="1082451" y="1093913"/>
                </a:cubicBezTo>
                <a:cubicBezTo>
                  <a:pt x="1082451" y="1076985"/>
                  <a:pt x="1076103" y="1062173"/>
                  <a:pt x="1065523" y="1051593"/>
                </a:cubicBezTo>
                <a:cubicBezTo>
                  <a:pt x="1067639" y="1051593"/>
                  <a:pt x="1069755" y="1051593"/>
                  <a:pt x="1071871" y="1051593"/>
                </a:cubicBezTo>
                <a:cubicBezTo>
                  <a:pt x="1106785" y="1051593"/>
                  <a:pt x="1135350" y="1023028"/>
                  <a:pt x="1135350" y="988114"/>
                </a:cubicBezTo>
                <a:cubicBezTo>
                  <a:pt x="1135350" y="971187"/>
                  <a:pt x="1129002" y="955317"/>
                  <a:pt x="1117364" y="943679"/>
                </a:cubicBezTo>
                <a:cubicBezTo>
                  <a:pt x="1145930" y="937331"/>
                  <a:pt x="1167090" y="911940"/>
                  <a:pt x="1167090" y="882316"/>
                </a:cubicBezTo>
                <a:cubicBezTo>
                  <a:pt x="1167090" y="864331"/>
                  <a:pt x="1159684" y="847403"/>
                  <a:pt x="1146988" y="835765"/>
                </a:cubicBezTo>
                <a:cubicBezTo>
                  <a:pt x="1171322" y="827301"/>
                  <a:pt x="1188249" y="804026"/>
                  <a:pt x="1188249" y="776518"/>
                </a:cubicBezTo>
                <a:cubicBezTo>
                  <a:pt x="1188249" y="741605"/>
                  <a:pt x="1159684" y="713039"/>
                  <a:pt x="1124770" y="713039"/>
                </a:cubicBezTo>
                <a:lnTo>
                  <a:pt x="923754" y="713039"/>
                </a:lnTo>
                <a:cubicBezTo>
                  <a:pt x="906826" y="713039"/>
                  <a:pt x="893072" y="699285"/>
                  <a:pt x="892014" y="682358"/>
                </a:cubicBezTo>
                <a:cubicBezTo>
                  <a:pt x="893072" y="663314"/>
                  <a:pt x="923754" y="625227"/>
                  <a:pt x="923754" y="480283"/>
                </a:cubicBezTo>
                <a:cubicBezTo>
                  <a:pt x="923754" y="445370"/>
                  <a:pt x="895188" y="416804"/>
                  <a:pt x="860275" y="41680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288" name="Group 287">
            <a:extLst>
              <a:ext uri="{FF2B5EF4-FFF2-40B4-BE49-F238E27FC236}">
                <a16:creationId xmlns:a16="http://schemas.microsoft.com/office/drawing/2014/main" id="{6ABC05FE-AE80-4C9B-B787-8BA30F64F1AF}"/>
              </a:ext>
            </a:extLst>
          </p:cNvPr>
          <p:cNvGrpSpPr/>
          <p:nvPr/>
        </p:nvGrpSpPr>
        <p:grpSpPr>
          <a:xfrm>
            <a:off x="46778" y="6177941"/>
            <a:ext cx="523905" cy="501000"/>
            <a:chOff x="7892249" y="4365235"/>
            <a:chExt cx="1953125" cy="1867737"/>
          </a:xfrm>
        </p:grpSpPr>
        <p:pic>
          <p:nvPicPr>
            <p:cNvPr id="289" name="Graphic 288" descr="Circle with left arrow with solid fill">
              <a:extLst>
                <a:ext uri="{FF2B5EF4-FFF2-40B4-BE49-F238E27FC236}">
                  <a16:creationId xmlns:a16="http://schemas.microsoft.com/office/drawing/2014/main" id="{FC8DBE73-1D81-4690-A39B-22C30E6712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7892249" y="5294375"/>
              <a:ext cx="914400" cy="914400"/>
            </a:xfrm>
            <a:prstGeom prst="rect">
              <a:avLst/>
            </a:prstGeom>
          </p:spPr>
        </p:pic>
        <p:sp>
          <p:nvSpPr>
            <p:cNvPr id="290" name="Freeform: Shape 289">
              <a:extLst>
                <a:ext uri="{FF2B5EF4-FFF2-40B4-BE49-F238E27FC236}">
                  <a16:creationId xmlns:a16="http://schemas.microsoft.com/office/drawing/2014/main" id="{23BB90A2-4EA3-4F25-A8B4-B38D0B094D85}"/>
                </a:ext>
              </a:extLst>
            </p:cNvPr>
            <p:cNvSpPr/>
            <p:nvPr/>
          </p:nvSpPr>
          <p:spPr>
            <a:xfrm>
              <a:off x="8526971" y="4365235"/>
              <a:ext cx="878935" cy="878935"/>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a:p>
          </p:txBody>
        </p:sp>
        <p:sp>
          <p:nvSpPr>
            <p:cNvPr id="291" name="Freeform: Shape 290">
              <a:extLst>
                <a:ext uri="{FF2B5EF4-FFF2-40B4-BE49-F238E27FC236}">
                  <a16:creationId xmlns:a16="http://schemas.microsoft.com/office/drawing/2014/main" id="{0C25C2F7-DF08-4229-B066-97881779DFDB}"/>
                </a:ext>
              </a:extLst>
            </p:cNvPr>
            <p:cNvSpPr/>
            <p:nvPr/>
          </p:nvSpPr>
          <p:spPr>
            <a:xfrm>
              <a:off x="8087503" y="5354036"/>
              <a:ext cx="1757871" cy="878936"/>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a:p>
          </p:txBody>
        </p:sp>
        <p:pic>
          <p:nvPicPr>
            <p:cNvPr id="292" name="Picture 291" descr="Icon&#10;&#10;Description automatically generated">
              <a:extLst>
                <a:ext uri="{FF2B5EF4-FFF2-40B4-BE49-F238E27FC236}">
                  <a16:creationId xmlns:a16="http://schemas.microsoft.com/office/drawing/2014/main" id="{46F8EB50-C15D-44A3-AF27-9E77694D6B9E}"/>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8769332" y="5393364"/>
              <a:ext cx="815412" cy="815412"/>
            </a:xfrm>
            <a:prstGeom prst="rect">
              <a:avLst/>
            </a:prstGeom>
          </p:spPr>
        </p:pic>
      </p:grpSp>
      <p:sp>
        <p:nvSpPr>
          <p:cNvPr id="306" name="Freeform: Shape 305">
            <a:extLst>
              <a:ext uri="{FF2B5EF4-FFF2-40B4-BE49-F238E27FC236}">
                <a16:creationId xmlns:a16="http://schemas.microsoft.com/office/drawing/2014/main" id="{E1F6AC11-C6AA-495E-9FBF-BD53A09955C2}"/>
              </a:ext>
            </a:extLst>
          </p:cNvPr>
          <p:cNvSpPr/>
          <p:nvPr/>
        </p:nvSpPr>
        <p:spPr>
          <a:xfrm>
            <a:off x="5902" y="7243260"/>
            <a:ext cx="688596" cy="287224"/>
          </a:xfrm>
          <a:custGeom>
            <a:avLst/>
            <a:gdLst>
              <a:gd name="connsiteX0" fmla="*/ 744224 w 2623656"/>
              <a:gd name="connsiteY0" fmla="*/ 416184 h 1094368"/>
              <a:gd name="connsiteX1" fmla="*/ 728575 w 2623656"/>
              <a:gd name="connsiteY1" fmla="*/ 416830 h 1094368"/>
              <a:gd name="connsiteX2" fmla="*/ 718487 w 2623656"/>
              <a:gd name="connsiteY2" fmla="*/ 418899 h 1094368"/>
              <a:gd name="connsiteX3" fmla="*/ 713314 w 2623656"/>
              <a:gd name="connsiteY3" fmla="*/ 422391 h 1094368"/>
              <a:gd name="connsiteX4" fmla="*/ 711891 w 2623656"/>
              <a:gd name="connsiteY4" fmla="*/ 427048 h 1094368"/>
              <a:gd name="connsiteX5" fmla="*/ 711891 w 2623656"/>
              <a:gd name="connsiteY5" fmla="*/ 478521 h 1094368"/>
              <a:gd name="connsiteX6" fmla="*/ 684473 w 2623656"/>
              <a:gd name="connsiteY6" fmla="*/ 478521 h 1094368"/>
              <a:gd name="connsiteX7" fmla="*/ 679947 w 2623656"/>
              <a:gd name="connsiteY7" fmla="*/ 479814 h 1094368"/>
              <a:gd name="connsiteX8" fmla="*/ 676714 w 2623656"/>
              <a:gd name="connsiteY8" fmla="*/ 484082 h 1094368"/>
              <a:gd name="connsiteX9" fmla="*/ 674773 w 2623656"/>
              <a:gd name="connsiteY9" fmla="*/ 492229 h 1094368"/>
              <a:gd name="connsiteX10" fmla="*/ 674127 w 2623656"/>
              <a:gd name="connsiteY10" fmla="*/ 504904 h 1094368"/>
              <a:gd name="connsiteX11" fmla="*/ 676714 w 2623656"/>
              <a:gd name="connsiteY11" fmla="*/ 525208 h 1094368"/>
              <a:gd name="connsiteX12" fmla="*/ 684215 w 2623656"/>
              <a:gd name="connsiteY12" fmla="*/ 531287 h 1094368"/>
              <a:gd name="connsiteX13" fmla="*/ 711891 w 2623656"/>
              <a:gd name="connsiteY13" fmla="*/ 531287 h 1094368"/>
              <a:gd name="connsiteX14" fmla="*/ 711891 w 2623656"/>
              <a:gd name="connsiteY14" fmla="*/ 649494 h 1094368"/>
              <a:gd name="connsiteX15" fmla="*/ 716289 w 2623656"/>
              <a:gd name="connsiteY15" fmla="*/ 686224 h 1094368"/>
              <a:gd name="connsiteX16" fmla="*/ 729997 w 2623656"/>
              <a:gd name="connsiteY16" fmla="*/ 711961 h 1094368"/>
              <a:gd name="connsiteX17" fmla="*/ 753536 w 2623656"/>
              <a:gd name="connsiteY17" fmla="*/ 727092 h 1094368"/>
              <a:gd name="connsiteX18" fmla="*/ 787161 w 2623656"/>
              <a:gd name="connsiteY18" fmla="*/ 732006 h 1094368"/>
              <a:gd name="connsiteX19" fmla="*/ 801517 w 2623656"/>
              <a:gd name="connsiteY19" fmla="*/ 731231 h 1094368"/>
              <a:gd name="connsiteX20" fmla="*/ 814708 w 2623656"/>
              <a:gd name="connsiteY20" fmla="*/ 729032 h 1094368"/>
              <a:gd name="connsiteX21" fmla="*/ 825313 w 2623656"/>
              <a:gd name="connsiteY21" fmla="*/ 725670 h 1094368"/>
              <a:gd name="connsiteX22" fmla="*/ 832168 w 2623656"/>
              <a:gd name="connsiteY22" fmla="*/ 721273 h 1094368"/>
              <a:gd name="connsiteX23" fmla="*/ 835918 w 2623656"/>
              <a:gd name="connsiteY23" fmla="*/ 712736 h 1094368"/>
              <a:gd name="connsiteX24" fmla="*/ 837341 w 2623656"/>
              <a:gd name="connsiteY24" fmla="*/ 695277 h 1094368"/>
              <a:gd name="connsiteX25" fmla="*/ 836694 w 2623656"/>
              <a:gd name="connsiteY25" fmla="*/ 683379 h 1094368"/>
              <a:gd name="connsiteX26" fmla="*/ 835272 w 2623656"/>
              <a:gd name="connsiteY26" fmla="*/ 676007 h 1094368"/>
              <a:gd name="connsiteX27" fmla="*/ 833073 w 2623656"/>
              <a:gd name="connsiteY27" fmla="*/ 672386 h 1094368"/>
              <a:gd name="connsiteX28" fmla="*/ 830099 w 2623656"/>
              <a:gd name="connsiteY28" fmla="*/ 671480 h 1094368"/>
              <a:gd name="connsiteX29" fmla="*/ 826089 w 2623656"/>
              <a:gd name="connsiteY29" fmla="*/ 672386 h 1094368"/>
              <a:gd name="connsiteX30" fmla="*/ 820658 w 2623656"/>
              <a:gd name="connsiteY30" fmla="*/ 674455 h 1094368"/>
              <a:gd name="connsiteX31" fmla="*/ 813286 w 2623656"/>
              <a:gd name="connsiteY31" fmla="*/ 676524 h 1094368"/>
              <a:gd name="connsiteX32" fmla="*/ 803974 w 2623656"/>
              <a:gd name="connsiteY32" fmla="*/ 677430 h 1094368"/>
              <a:gd name="connsiteX33" fmla="*/ 782764 w 2623656"/>
              <a:gd name="connsiteY33" fmla="*/ 667988 h 1094368"/>
              <a:gd name="connsiteX34" fmla="*/ 776815 w 2623656"/>
              <a:gd name="connsiteY34" fmla="*/ 639665 h 1094368"/>
              <a:gd name="connsiteX35" fmla="*/ 776815 w 2623656"/>
              <a:gd name="connsiteY35" fmla="*/ 531287 h 1094368"/>
              <a:gd name="connsiteX36" fmla="*/ 827253 w 2623656"/>
              <a:gd name="connsiteY36" fmla="*/ 531287 h 1094368"/>
              <a:gd name="connsiteX37" fmla="*/ 834755 w 2623656"/>
              <a:gd name="connsiteY37" fmla="*/ 525208 h 1094368"/>
              <a:gd name="connsiteX38" fmla="*/ 837341 w 2623656"/>
              <a:gd name="connsiteY38" fmla="*/ 504904 h 1094368"/>
              <a:gd name="connsiteX39" fmla="*/ 836694 w 2623656"/>
              <a:gd name="connsiteY39" fmla="*/ 492229 h 1094368"/>
              <a:gd name="connsiteX40" fmla="*/ 834755 w 2623656"/>
              <a:gd name="connsiteY40" fmla="*/ 484082 h 1094368"/>
              <a:gd name="connsiteX41" fmla="*/ 831521 w 2623656"/>
              <a:gd name="connsiteY41" fmla="*/ 479814 h 1094368"/>
              <a:gd name="connsiteX42" fmla="*/ 826995 w 2623656"/>
              <a:gd name="connsiteY42" fmla="*/ 478521 h 1094368"/>
              <a:gd name="connsiteX43" fmla="*/ 776815 w 2623656"/>
              <a:gd name="connsiteY43" fmla="*/ 478521 h 1094368"/>
              <a:gd name="connsiteX44" fmla="*/ 776815 w 2623656"/>
              <a:gd name="connsiteY44" fmla="*/ 427048 h 1094368"/>
              <a:gd name="connsiteX45" fmla="*/ 775263 w 2623656"/>
              <a:gd name="connsiteY45" fmla="*/ 422391 h 1094368"/>
              <a:gd name="connsiteX46" fmla="*/ 770089 w 2623656"/>
              <a:gd name="connsiteY46" fmla="*/ 418899 h 1094368"/>
              <a:gd name="connsiteX47" fmla="*/ 760132 w 2623656"/>
              <a:gd name="connsiteY47" fmla="*/ 416830 h 1094368"/>
              <a:gd name="connsiteX48" fmla="*/ 744224 w 2623656"/>
              <a:gd name="connsiteY48" fmla="*/ 416184 h 1094368"/>
              <a:gd name="connsiteX49" fmla="*/ 266739 w 2623656"/>
              <a:gd name="connsiteY49" fmla="*/ 392128 h 1094368"/>
              <a:gd name="connsiteX50" fmla="*/ 248115 w 2623656"/>
              <a:gd name="connsiteY50" fmla="*/ 399112 h 1094368"/>
              <a:gd name="connsiteX51" fmla="*/ 241132 w 2623656"/>
              <a:gd name="connsiteY51" fmla="*/ 419287 h 1094368"/>
              <a:gd name="connsiteX52" fmla="*/ 241132 w 2623656"/>
              <a:gd name="connsiteY52" fmla="*/ 717522 h 1094368"/>
              <a:gd name="connsiteX53" fmla="*/ 242554 w 2623656"/>
              <a:gd name="connsiteY53" fmla="*/ 722178 h 1094368"/>
              <a:gd name="connsiteX54" fmla="*/ 247727 w 2623656"/>
              <a:gd name="connsiteY54" fmla="*/ 725540 h 1094368"/>
              <a:gd name="connsiteX55" fmla="*/ 257686 w 2623656"/>
              <a:gd name="connsiteY55" fmla="*/ 727609 h 1094368"/>
              <a:gd name="connsiteX56" fmla="*/ 273205 w 2623656"/>
              <a:gd name="connsiteY56" fmla="*/ 728385 h 1094368"/>
              <a:gd name="connsiteX57" fmla="*/ 288854 w 2623656"/>
              <a:gd name="connsiteY57" fmla="*/ 727609 h 1094368"/>
              <a:gd name="connsiteX58" fmla="*/ 298812 w 2623656"/>
              <a:gd name="connsiteY58" fmla="*/ 725540 h 1094368"/>
              <a:gd name="connsiteX59" fmla="*/ 304115 w 2623656"/>
              <a:gd name="connsiteY59" fmla="*/ 722178 h 1094368"/>
              <a:gd name="connsiteX60" fmla="*/ 305538 w 2623656"/>
              <a:gd name="connsiteY60" fmla="*/ 717522 h 1094368"/>
              <a:gd name="connsiteX61" fmla="*/ 305538 w 2623656"/>
              <a:gd name="connsiteY61" fmla="*/ 445153 h 1094368"/>
              <a:gd name="connsiteX62" fmla="*/ 306055 w 2623656"/>
              <a:gd name="connsiteY62" fmla="*/ 445153 h 1094368"/>
              <a:gd name="connsiteX63" fmla="*/ 399690 w 2623656"/>
              <a:gd name="connsiteY63" fmla="*/ 717263 h 1094368"/>
              <a:gd name="connsiteX64" fmla="*/ 402793 w 2623656"/>
              <a:gd name="connsiteY64" fmla="*/ 722178 h 1094368"/>
              <a:gd name="connsiteX65" fmla="*/ 409131 w 2623656"/>
              <a:gd name="connsiteY65" fmla="*/ 725670 h 1094368"/>
              <a:gd name="connsiteX66" fmla="*/ 419348 w 2623656"/>
              <a:gd name="connsiteY66" fmla="*/ 727739 h 1094368"/>
              <a:gd name="connsiteX67" fmla="*/ 434350 w 2623656"/>
              <a:gd name="connsiteY67" fmla="*/ 728385 h 1094368"/>
              <a:gd name="connsiteX68" fmla="*/ 449352 w 2623656"/>
              <a:gd name="connsiteY68" fmla="*/ 727997 h 1094368"/>
              <a:gd name="connsiteX69" fmla="*/ 459569 w 2623656"/>
              <a:gd name="connsiteY69" fmla="*/ 726316 h 1094368"/>
              <a:gd name="connsiteX70" fmla="*/ 465907 w 2623656"/>
              <a:gd name="connsiteY70" fmla="*/ 722824 h 1094368"/>
              <a:gd name="connsiteX71" fmla="*/ 469269 w 2623656"/>
              <a:gd name="connsiteY71" fmla="*/ 717263 h 1094368"/>
              <a:gd name="connsiteX72" fmla="*/ 566266 w 2623656"/>
              <a:gd name="connsiteY72" fmla="*/ 445153 h 1094368"/>
              <a:gd name="connsiteX73" fmla="*/ 566783 w 2623656"/>
              <a:gd name="connsiteY73" fmla="*/ 445153 h 1094368"/>
              <a:gd name="connsiteX74" fmla="*/ 566783 w 2623656"/>
              <a:gd name="connsiteY74" fmla="*/ 717522 h 1094368"/>
              <a:gd name="connsiteX75" fmla="*/ 568335 w 2623656"/>
              <a:gd name="connsiteY75" fmla="*/ 722178 h 1094368"/>
              <a:gd name="connsiteX76" fmla="*/ 573509 w 2623656"/>
              <a:gd name="connsiteY76" fmla="*/ 725540 h 1094368"/>
              <a:gd name="connsiteX77" fmla="*/ 583338 w 2623656"/>
              <a:gd name="connsiteY77" fmla="*/ 727609 h 1094368"/>
              <a:gd name="connsiteX78" fmla="*/ 598857 w 2623656"/>
              <a:gd name="connsiteY78" fmla="*/ 728385 h 1094368"/>
              <a:gd name="connsiteX79" fmla="*/ 614635 w 2623656"/>
              <a:gd name="connsiteY79" fmla="*/ 727609 h 1094368"/>
              <a:gd name="connsiteX80" fmla="*/ 624594 w 2623656"/>
              <a:gd name="connsiteY80" fmla="*/ 725540 h 1094368"/>
              <a:gd name="connsiteX81" fmla="*/ 629767 w 2623656"/>
              <a:gd name="connsiteY81" fmla="*/ 722178 h 1094368"/>
              <a:gd name="connsiteX82" fmla="*/ 631190 w 2623656"/>
              <a:gd name="connsiteY82" fmla="*/ 717522 h 1094368"/>
              <a:gd name="connsiteX83" fmla="*/ 631190 w 2623656"/>
              <a:gd name="connsiteY83" fmla="*/ 419287 h 1094368"/>
              <a:gd name="connsiteX84" fmla="*/ 629508 w 2623656"/>
              <a:gd name="connsiteY84" fmla="*/ 407777 h 1094368"/>
              <a:gd name="connsiteX85" fmla="*/ 624594 w 2623656"/>
              <a:gd name="connsiteY85" fmla="*/ 399241 h 1094368"/>
              <a:gd name="connsiteX86" fmla="*/ 616316 w 2623656"/>
              <a:gd name="connsiteY86" fmla="*/ 393939 h 1094368"/>
              <a:gd name="connsiteX87" fmla="*/ 604289 w 2623656"/>
              <a:gd name="connsiteY87" fmla="*/ 392128 h 1094368"/>
              <a:gd name="connsiteX88" fmla="*/ 558507 w 2623656"/>
              <a:gd name="connsiteY88" fmla="*/ 392128 h 1094368"/>
              <a:gd name="connsiteX89" fmla="*/ 541693 w 2623656"/>
              <a:gd name="connsiteY89" fmla="*/ 394069 h 1094368"/>
              <a:gd name="connsiteX90" fmla="*/ 529149 w 2623656"/>
              <a:gd name="connsiteY90" fmla="*/ 400664 h 1094368"/>
              <a:gd name="connsiteX91" fmla="*/ 519837 w 2623656"/>
              <a:gd name="connsiteY91" fmla="*/ 412821 h 1094368"/>
              <a:gd name="connsiteX92" fmla="*/ 512465 w 2623656"/>
              <a:gd name="connsiteY92" fmla="*/ 431186 h 1094368"/>
              <a:gd name="connsiteX93" fmla="*/ 437454 w 2623656"/>
              <a:gd name="connsiteY93" fmla="*/ 630095 h 1094368"/>
              <a:gd name="connsiteX94" fmla="*/ 436419 w 2623656"/>
              <a:gd name="connsiteY94" fmla="*/ 630095 h 1094368"/>
              <a:gd name="connsiteX95" fmla="*/ 363995 w 2623656"/>
              <a:gd name="connsiteY95" fmla="*/ 430669 h 1094368"/>
              <a:gd name="connsiteX96" fmla="*/ 356752 w 2623656"/>
              <a:gd name="connsiteY96" fmla="*/ 412433 h 1094368"/>
              <a:gd name="connsiteX97" fmla="*/ 346406 w 2623656"/>
              <a:gd name="connsiteY97" fmla="*/ 400535 h 1094368"/>
              <a:gd name="connsiteX98" fmla="*/ 331662 w 2623656"/>
              <a:gd name="connsiteY98" fmla="*/ 394069 h 1094368"/>
              <a:gd name="connsiteX99" fmla="*/ 311228 w 2623656"/>
              <a:gd name="connsiteY99" fmla="*/ 392128 h 1094368"/>
              <a:gd name="connsiteX100" fmla="*/ 1077767 w 2623656"/>
              <a:gd name="connsiteY100" fmla="*/ 387849 h 1094368"/>
              <a:gd name="connsiteX101" fmla="*/ 1059144 w 2623656"/>
              <a:gd name="connsiteY101" fmla="*/ 394833 h 1094368"/>
              <a:gd name="connsiteX102" fmla="*/ 1052160 w 2623656"/>
              <a:gd name="connsiteY102" fmla="*/ 415008 h 1094368"/>
              <a:gd name="connsiteX103" fmla="*/ 1052160 w 2623656"/>
              <a:gd name="connsiteY103" fmla="*/ 713243 h 1094368"/>
              <a:gd name="connsiteX104" fmla="*/ 1053582 w 2623656"/>
              <a:gd name="connsiteY104" fmla="*/ 717899 h 1094368"/>
              <a:gd name="connsiteX105" fmla="*/ 1058756 w 2623656"/>
              <a:gd name="connsiteY105" fmla="*/ 721261 h 1094368"/>
              <a:gd name="connsiteX106" fmla="*/ 1068714 w 2623656"/>
              <a:gd name="connsiteY106" fmla="*/ 723330 h 1094368"/>
              <a:gd name="connsiteX107" fmla="*/ 1084234 w 2623656"/>
              <a:gd name="connsiteY107" fmla="*/ 724107 h 1094368"/>
              <a:gd name="connsiteX108" fmla="*/ 1099883 w 2623656"/>
              <a:gd name="connsiteY108" fmla="*/ 723330 h 1094368"/>
              <a:gd name="connsiteX109" fmla="*/ 1109841 w 2623656"/>
              <a:gd name="connsiteY109" fmla="*/ 721261 h 1094368"/>
              <a:gd name="connsiteX110" fmla="*/ 1115143 w 2623656"/>
              <a:gd name="connsiteY110" fmla="*/ 717899 h 1094368"/>
              <a:gd name="connsiteX111" fmla="*/ 1116566 w 2623656"/>
              <a:gd name="connsiteY111" fmla="*/ 713243 h 1094368"/>
              <a:gd name="connsiteX112" fmla="*/ 1116566 w 2623656"/>
              <a:gd name="connsiteY112" fmla="*/ 440875 h 1094368"/>
              <a:gd name="connsiteX113" fmla="*/ 1117084 w 2623656"/>
              <a:gd name="connsiteY113" fmla="*/ 440875 h 1094368"/>
              <a:gd name="connsiteX114" fmla="*/ 1210718 w 2623656"/>
              <a:gd name="connsiteY114" fmla="*/ 712984 h 1094368"/>
              <a:gd name="connsiteX115" fmla="*/ 1213822 w 2623656"/>
              <a:gd name="connsiteY115" fmla="*/ 717899 h 1094368"/>
              <a:gd name="connsiteX116" fmla="*/ 1220159 w 2623656"/>
              <a:gd name="connsiteY116" fmla="*/ 721391 h 1094368"/>
              <a:gd name="connsiteX117" fmla="*/ 1230376 w 2623656"/>
              <a:gd name="connsiteY117" fmla="*/ 723459 h 1094368"/>
              <a:gd name="connsiteX118" fmla="*/ 1245379 w 2623656"/>
              <a:gd name="connsiteY118" fmla="*/ 724107 h 1094368"/>
              <a:gd name="connsiteX119" fmla="*/ 1260381 w 2623656"/>
              <a:gd name="connsiteY119" fmla="*/ 723718 h 1094368"/>
              <a:gd name="connsiteX120" fmla="*/ 1270597 w 2623656"/>
              <a:gd name="connsiteY120" fmla="*/ 722037 h 1094368"/>
              <a:gd name="connsiteX121" fmla="*/ 1276935 w 2623656"/>
              <a:gd name="connsiteY121" fmla="*/ 718545 h 1094368"/>
              <a:gd name="connsiteX122" fmla="*/ 1280297 w 2623656"/>
              <a:gd name="connsiteY122" fmla="*/ 712984 h 1094368"/>
              <a:gd name="connsiteX123" fmla="*/ 1377294 w 2623656"/>
              <a:gd name="connsiteY123" fmla="*/ 440875 h 1094368"/>
              <a:gd name="connsiteX124" fmla="*/ 1377812 w 2623656"/>
              <a:gd name="connsiteY124" fmla="*/ 440875 h 1094368"/>
              <a:gd name="connsiteX125" fmla="*/ 1377812 w 2623656"/>
              <a:gd name="connsiteY125" fmla="*/ 713243 h 1094368"/>
              <a:gd name="connsiteX126" fmla="*/ 1379364 w 2623656"/>
              <a:gd name="connsiteY126" fmla="*/ 717899 h 1094368"/>
              <a:gd name="connsiteX127" fmla="*/ 1384537 w 2623656"/>
              <a:gd name="connsiteY127" fmla="*/ 721261 h 1094368"/>
              <a:gd name="connsiteX128" fmla="*/ 1394366 w 2623656"/>
              <a:gd name="connsiteY128" fmla="*/ 723330 h 1094368"/>
              <a:gd name="connsiteX129" fmla="*/ 1409886 w 2623656"/>
              <a:gd name="connsiteY129" fmla="*/ 724107 h 1094368"/>
              <a:gd name="connsiteX130" fmla="*/ 1425664 w 2623656"/>
              <a:gd name="connsiteY130" fmla="*/ 723330 h 1094368"/>
              <a:gd name="connsiteX131" fmla="*/ 1435622 w 2623656"/>
              <a:gd name="connsiteY131" fmla="*/ 721261 h 1094368"/>
              <a:gd name="connsiteX132" fmla="*/ 1440796 w 2623656"/>
              <a:gd name="connsiteY132" fmla="*/ 717899 h 1094368"/>
              <a:gd name="connsiteX133" fmla="*/ 1442218 w 2623656"/>
              <a:gd name="connsiteY133" fmla="*/ 713243 h 1094368"/>
              <a:gd name="connsiteX134" fmla="*/ 1442218 w 2623656"/>
              <a:gd name="connsiteY134" fmla="*/ 415008 h 1094368"/>
              <a:gd name="connsiteX135" fmla="*/ 1440537 w 2623656"/>
              <a:gd name="connsiteY135" fmla="*/ 403498 h 1094368"/>
              <a:gd name="connsiteX136" fmla="*/ 1435622 w 2623656"/>
              <a:gd name="connsiteY136" fmla="*/ 394962 h 1094368"/>
              <a:gd name="connsiteX137" fmla="*/ 1427345 w 2623656"/>
              <a:gd name="connsiteY137" fmla="*/ 389660 h 1094368"/>
              <a:gd name="connsiteX138" fmla="*/ 1415318 w 2623656"/>
              <a:gd name="connsiteY138" fmla="*/ 387849 h 1094368"/>
              <a:gd name="connsiteX139" fmla="*/ 1369535 w 2623656"/>
              <a:gd name="connsiteY139" fmla="*/ 387849 h 1094368"/>
              <a:gd name="connsiteX140" fmla="*/ 1352722 w 2623656"/>
              <a:gd name="connsiteY140" fmla="*/ 389789 h 1094368"/>
              <a:gd name="connsiteX141" fmla="*/ 1340177 w 2623656"/>
              <a:gd name="connsiteY141" fmla="*/ 396385 h 1094368"/>
              <a:gd name="connsiteX142" fmla="*/ 1330865 w 2623656"/>
              <a:gd name="connsiteY142" fmla="*/ 408542 h 1094368"/>
              <a:gd name="connsiteX143" fmla="*/ 1323494 w 2623656"/>
              <a:gd name="connsiteY143" fmla="*/ 426907 h 1094368"/>
              <a:gd name="connsiteX144" fmla="*/ 1248482 w 2623656"/>
              <a:gd name="connsiteY144" fmla="*/ 625816 h 1094368"/>
              <a:gd name="connsiteX145" fmla="*/ 1247448 w 2623656"/>
              <a:gd name="connsiteY145" fmla="*/ 625816 h 1094368"/>
              <a:gd name="connsiteX146" fmla="*/ 1175023 w 2623656"/>
              <a:gd name="connsiteY146" fmla="*/ 426390 h 1094368"/>
              <a:gd name="connsiteX147" fmla="*/ 1167780 w 2623656"/>
              <a:gd name="connsiteY147" fmla="*/ 408154 h 1094368"/>
              <a:gd name="connsiteX148" fmla="*/ 1157435 w 2623656"/>
              <a:gd name="connsiteY148" fmla="*/ 396255 h 1094368"/>
              <a:gd name="connsiteX149" fmla="*/ 1142691 w 2623656"/>
              <a:gd name="connsiteY149" fmla="*/ 389789 h 1094368"/>
              <a:gd name="connsiteX150" fmla="*/ 1122257 w 2623656"/>
              <a:gd name="connsiteY150" fmla="*/ 387849 h 1094368"/>
              <a:gd name="connsiteX151" fmla="*/ 2086188 w 2623656"/>
              <a:gd name="connsiteY151" fmla="*/ 386297 h 1094368"/>
              <a:gd name="connsiteX152" fmla="*/ 2069763 w 2623656"/>
              <a:gd name="connsiteY152" fmla="*/ 387073 h 1094368"/>
              <a:gd name="connsiteX153" fmla="*/ 2059288 w 2623656"/>
              <a:gd name="connsiteY153" fmla="*/ 389143 h 1094368"/>
              <a:gd name="connsiteX154" fmla="*/ 2053726 w 2623656"/>
              <a:gd name="connsiteY154" fmla="*/ 392505 h 1094368"/>
              <a:gd name="connsiteX155" fmla="*/ 2052045 w 2623656"/>
              <a:gd name="connsiteY155" fmla="*/ 397161 h 1094368"/>
              <a:gd name="connsiteX156" fmla="*/ 2052045 w 2623656"/>
              <a:gd name="connsiteY156" fmla="*/ 701085 h 1094368"/>
              <a:gd name="connsiteX157" fmla="*/ 2057865 w 2623656"/>
              <a:gd name="connsiteY157" fmla="*/ 717511 h 1094368"/>
              <a:gd name="connsiteX158" fmla="*/ 2072220 w 2623656"/>
              <a:gd name="connsiteY158" fmla="*/ 722554 h 1094368"/>
              <a:gd name="connsiteX159" fmla="*/ 2225605 w 2623656"/>
              <a:gd name="connsiteY159" fmla="*/ 722554 h 1094368"/>
              <a:gd name="connsiteX160" fmla="*/ 2230132 w 2623656"/>
              <a:gd name="connsiteY160" fmla="*/ 721003 h 1094368"/>
              <a:gd name="connsiteX161" fmla="*/ 2233365 w 2623656"/>
              <a:gd name="connsiteY161" fmla="*/ 715958 h 1094368"/>
              <a:gd name="connsiteX162" fmla="*/ 2235305 w 2623656"/>
              <a:gd name="connsiteY162" fmla="*/ 707164 h 1094368"/>
              <a:gd name="connsiteX163" fmla="*/ 2235952 w 2623656"/>
              <a:gd name="connsiteY163" fmla="*/ 694102 h 1094368"/>
              <a:gd name="connsiteX164" fmla="*/ 2235305 w 2623656"/>
              <a:gd name="connsiteY164" fmla="*/ 681040 h 1094368"/>
              <a:gd name="connsiteX165" fmla="*/ 2233365 w 2623656"/>
              <a:gd name="connsiteY165" fmla="*/ 672504 h 1094368"/>
              <a:gd name="connsiteX166" fmla="*/ 2230132 w 2623656"/>
              <a:gd name="connsiteY166" fmla="*/ 667848 h 1094368"/>
              <a:gd name="connsiteX167" fmla="*/ 2225605 w 2623656"/>
              <a:gd name="connsiteY167" fmla="*/ 666425 h 1094368"/>
              <a:gd name="connsiteX168" fmla="*/ 2120331 w 2623656"/>
              <a:gd name="connsiteY168" fmla="*/ 666425 h 1094368"/>
              <a:gd name="connsiteX169" fmla="*/ 2120331 w 2623656"/>
              <a:gd name="connsiteY169" fmla="*/ 397161 h 1094368"/>
              <a:gd name="connsiteX170" fmla="*/ 2118650 w 2623656"/>
              <a:gd name="connsiteY170" fmla="*/ 392505 h 1094368"/>
              <a:gd name="connsiteX171" fmla="*/ 2113089 w 2623656"/>
              <a:gd name="connsiteY171" fmla="*/ 389143 h 1094368"/>
              <a:gd name="connsiteX172" fmla="*/ 2102742 w 2623656"/>
              <a:gd name="connsiteY172" fmla="*/ 387073 h 1094368"/>
              <a:gd name="connsiteX173" fmla="*/ 2086188 w 2623656"/>
              <a:gd name="connsiteY173" fmla="*/ 386297 h 1094368"/>
              <a:gd name="connsiteX174" fmla="*/ 2305893 w 2623656"/>
              <a:gd name="connsiteY174" fmla="*/ 362500 h 1094368"/>
              <a:gd name="connsiteX175" fmla="*/ 2290115 w 2623656"/>
              <a:gd name="connsiteY175" fmla="*/ 363276 h 1094368"/>
              <a:gd name="connsiteX176" fmla="*/ 2280157 w 2623656"/>
              <a:gd name="connsiteY176" fmla="*/ 365475 h 1094368"/>
              <a:gd name="connsiteX177" fmla="*/ 2274854 w 2623656"/>
              <a:gd name="connsiteY177" fmla="*/ 368967 h 1094368"/>
              <a:gd name="connsiteX178" fmla="*/ 2273302 w 2623656"/>
              <a:gd name="connsiteY178" fmla="*/ 373623 h 1094368"/>
              <a:gd name="connsiteX179" fmla="*/ 2273302 w 2623656"/>
              <a:gd name="connsiteY179" fmla="*/ 713760 h 1094368"/>
              <a:gd name="connsiteX180" fmla="*/ 2274854 w 2623656"/>
              <a:gd name="connsiteY180" fmla="*/ 718286 h 1094368"/>
              <a:gd name="connsiteX181" fmla="*/ 2280157 w 2623656"/>
              <a:gd name="connsiteY181" fmla="*/ 721520 h 1094368"/>
              <a:gd name="connsiteX182" fmla="*/ 2290115 w 2623656"/>
              <a:gd name="connsiteY182" fmla="*/ 723459 h 1094368"/>
              <a:gd name="connsiteX183" fmla="*/ 2305893 w 2623656"/>
              <a:gd name="connsiteY183" fmla="*/ 724107 h 1094368"/>
              <a:gd name="connsiteX184" fmla="*/ 2321671 w 2623656"/>
              <a:gd name="connsiteY184" fmla="*/ 723459 h 1094368"/>
              <a:gd name="connsiteX185" fmla="*/ 2331630 w 2623656"/>
              <a:gd name="connsiteY185" fmla="*/ 721520 h 1094368"/>
              <a:gd name="connsiteX186" fmla="*/ 2336932 w 2623656"/>
              <a:gd name="connsiteY186" fmla="*/ 718286 h 1094368"/>
              <a:gd name="connsiteX187" fmla="*/ 2338485 w 2623656"/>
              <a:gd name="connsiteY187" fmla="*/ 713760 h 1094368"/>
              <a:gd name="connsiteX188" fmla="*/ 2338485 w 2623656"/>
              <a:gd name="connsiteY188" fmla="*/ 591673 h 1094368"/>
              <a:gd name="connsiteX189" fmla="*/ 2415306 w 2623656"/>
              <a:gd name="connsiteY189" fmla="*/ 713243 h 1094368"/>
              <a:gd name="connsiteX190" fmla="*/ 2419445 w 2623656"/>
              <a:gd name="connsiteY190" fmla="*/ 718674 h 1094368"/>
              <a:gd name="connsiteX191" fmla="*/ 2426040 w 2623656"/>
              <a:gd name="connsiteY191" fmla="*/ 721908 h 1094368"/>
              <a:gd name="connsiteX192" fmla="*/ 2436904 w 2623656"/>
              <a:gd name="connsiteY192" fmla="*/ 723589 h 1094368"/>
              <a:gd name="connsiteX193" fmla="*/ 2454105 w 2623656"/>
              <a:gd name="connsiteY193" fmla="*/ 724107 h 1094368"/>
              <a:gd name="connsiteX194" fmla="*/ 2470918 w 2623656"/>
              <a:gd name="connsiteY194" fmla="*/ 723459 h 1094368"/>
              <a:gd name="connsiteX195" fmla="*/ 2481135 w 2623656"/>
              <a:gd name="connsiteY195" fmla="*/ 721649 h 1094368"/>
              <a:gd name="connsiteX196" fmla="*/ 2486308 w 2623656"/>
              <a:gd name="connsiteY196" fmla="*/ 718545 h 1094368"/>
              <a:gd name="connsiteX197" fmla="*/ 2487731 w 2623656"/>
              <a:gd name="connsiteY197" fmla="*/ 714019 h 1094368"/>
              <a:gd name="connsiteX198" fmla="*/ 2486308 w 2623656"/>
              <a:gd name="connsiteY198" fmla="*/ 707164 h 1094368"/>
              <a:gd name="connsiteX199" fmla="*/ 2481782 w 2623656"/>
              <a:gd name="connsiteY199" fmla="*/ 698241 h 1094368"/>
              <a:gd name="connsiteX200" fmla="*/ 2403666 w 2623656"/>
              <a:gd name="connsiteY200" fmla="*/ 577447 h 1094368"/>
              <a:gd name="connsiteX201" fmla="*/ 2471177 w 2623656"/>
              <a:gd name="connsiteY201" fmla="*/ 500883 h 1094368"/>
              <a:gd name="connsiteX202" fmla="*/ 2476996 w 2623656"/>
              <a:gd name="connsiteY202" fmla="*/ 491571 h 1094368"/>
              <a:gd name="connsiteX203" fmla="*/ 2478936 w 2623656"/>
              <a:gd name="connsiteY203" fmla="*/ 483294 h 1094368"/>
              <a:gd name="connsiteX204" fmla="*/ 2477384 w 2623656"/>
              <a:gd name="connsiteY204" fmla="*/ 478509 h 1094368"/>
              <a:gd name="connsiteX205" fmla="*/ 2471823 w 2623656"/>
              <a:gd name="connsiteY205" fmla="*/ 475276 h 1094368"/>
              <a:gd name="connsiteX206" fmla="*/ 2461218 w 2623656"/>
              <a:gd name="connsiteY206" fmla="*/ 473336 h 1094368"/>
              <a:gd name="connsiteX207" fmla="*/ 2445052 w 2623656"/>
              <a:gd name="connsiteY207" fmla="*/ 472689 h 1094368"/>
              <a:gd name="connsiteX208" fmla="*/ 2428886 w 2623656"/>
              <a:gd name="connsiteY208" fmla="*/ 473336 h 1094368"/>
              <a:gd name="connsiteX209" fmla="*/ 2418281 w 2623656"/>
              <a:gd name="connsiteY209" fmla="*/ 475276 h 1094368"/>
              <a:gd name="connsiteX210" fmla="*/ 2411427 w 2623656"/>
              <a:gd name="connsiteY210" fmla="*/ 478897 h 1094368"/>
              <a:gd name="connsiteX211" fmla="*/ 2406770 w 2623656"/>
              <a:gd name="connsiteY211" fmla="*/ 484329 h 1094368"/>
              <a:gd name="connsiteX212" fmla="*/ 2338485 w 2623656"/>
              <a:gd name="connsiteY212" fmla="*/ 576153 h 1094368"/>
              <a:gd name="connsiteX213" fmla="*/ 2338485 w 2623656"/>
              <a:gd name="connsiteY213" fmla="*/ 373623 h 1094368"/>
              <a:gd name="connsiteX214" fmla="*/ 2336932 w 2623656"/>
              <a:gd name="connsiteY214" fmla="*/ 368967 h 1094368"/>
              <a:gd name="connsiteX215" fmla="*/ 2331630 w 2623656"/>
              <a:gd name="connsiteY215" fmla="*/ 365475 h 1094368"/>
              <a:gd name="connsiteX216" fmla="*/ 2321671 w 2623656"/>
              <a:gd name="connsiteY216" fmla="*/ 363276 h 1094368"/>
              <a:gd name="connsiteX217" fmla="*/ 2305893 w 2623656"/>
              <a:gd name="connsiteY217" fmla="*/ 362500 h 1094368"/>
              <a:gd name="connsiteX218" fmla="*/ 1544389 w 2623656"/>
              <a:gd name="connsiteY218" fmla="*/ 362500 h 1094368"/>
              <a:gd name="connsiteX219" fmla="*/ 1528611 w 2623656"/>
              <a:gd name="connsiteY219" fmla="*/ 363276 h 1094368"/>
              <a:gd name="connsiteX220" fmla="*/ 1518652 w 2623656"/>
              <a:gd name="connsiteY220" fmla="*/ 365475 h 1094368"/>
              <a:gd name="connsiteX221" fmla="*/ 1513349 w 2623656"/>
              <a:gd name="connsiteY221" fmla="*/ 368967 h 1094368"/>
              <a:gd name="connsiteX222" fmla="*/ 1511797 w 2623656"/>
              <a:gd name="connsiteY222" fmla="*/ 373623 h 1094368"/>
              <a:gd name="connsiteX223" fmla="*/ 1511797 w 2623656"/>
              <a:gd name="connsiteY223" fmla="*/ 713760 h 1094368"/>
              <a:gd name="connsiteX224" fmla="*/ 1513349 w 2623656"/>
              <a:gd name="connsiteY224" fmla="*/ 718286 h 1094368"/>
              <a:gd name="connsiteX225" fmla="*/ 1518652 w 2623656"/>
              <a:gd name="connsiteY225" fmla="*/ 721520 h 1094368"/>
              <a:gd name="connsiteX226" fmla="*/ 1528611 w 2623656"/>
              <a:gd name="connsiteY226" fmla="*/ 723459 h 1094368"/>
              <a:gd name="connsiteX227" fmla="*/ 1544389 w 2623656"/>
              <a:gd name="connsiteY227" fmla="*/ 724107 h 1094368"/>
              <a:gd name="connsiteX228" fmla="*/ 1560167 w 2623656"/>
              <a:gd name="connsiteY228" fmla="*/ 723459 h 1094368"/>
              <a:gd name="connsiteX229" fmla="*/ 1570125 w 2623656"/>
              <a:gd name="connsiteY229" fmla="*/ 721520 h 1094368"/>
              <a:gd name="connsiteX230" fmla="*/ 1575427 w 2623656"/>
              <a:gd name="connsiteY230" fmla="*/ 718286 h 1094368"/>
              <a:gd name="connsiteX231" fmla="*/ 1576980 w 2623656"/>
              <a:gd name="connsiteY231" fmla="*/ 713760 h 1094368"/>
              <a:gd name="connsiteX232" fmla="*/ 1576980 w 2623656"/>
              <a:gd name="connsiteY232" fmla="*/ 591673 h 1094368"/>
              <a:gd name="connsiteX233" fmla="*/ 1653802 w 2623656"/>
              <a:gd name="connsiteY233" fmla="*/ 713243 h 1094368"/>
              <a:gd name="connsiteX234" fmla="*/ 1657940 w 2623656"/>
              <a:gd name="connsiteY234" fmla="*/ 718674 h 1094368"/>
              <a:gd name="connsiteX235" fmla="*/ 1664535 w 2623656"/>
              <a:gd name="connsiteY235" fmla="*/ 721908 h 1094368"/>
              <a:gd name="connsiteX236" fmla="*/ 1675399 w 2623656"/>
              <a:gd name="connsiteY236" fmla="*/ 723589 h 1094368"/>
              <a:gd name="connsiteX237" fmla="*/ 1692600 w 2623656"/>
              <a:gd name="connsiteY237" fmla="*/ 724107 h 1094368"/>
              <a:gd name="connsiteX238" fmla="*/ 1709413 w 2623656"/>
              <a:gd name="connsiteY238" fmla="*/ 723459 h 1094368"/>
              <a:gd name="connsiteX239" fmla="*/ 1719630 w 2623656"/>
              <a:gd name="connsiteY239" fmla="*/ 721649 h 1094368"/>
              <a:gd name="connsiteX240" fmla="*/ 1721543 w 2623656"/>
              <a:gd name="connsiteY240" fmla="*/ 720501 h 1094368"/>
              <a:gd name="connsiteX241" fmla="*/ 1721543 w 2623656"/>
              <a:gd name="connsiteY241" fmla="*/ 700736 h 1094368"/>
              <a:gd name="connsiteX242" fmla="*/ 1720277 w 2623656"/>
              <a:gd name="connsiteY242" fmla="*/ 698241 h 1094368"/>
              <a:gd name="connsiteX243" fmla="*/ 1642161 w 2623656"/>
              <a:gd name="connsiteY243" fmla="*/ 577447 h 1094368"/>
              <a:gd name="connsiteX244" fmla="*/ 1709672 w 2623656"/>
              <a:gd name="connsiteY244" fmla="*/ 500883 h 1094368"/>
              <a:gd name="connsiteX245" fmla="*/ 1715491 w 2623656"/>
              <a:gd name="connsiteY245" fmla="*/ 491571 h 1094368"/>
              <a:gd name="connsiteX246" fmla="*/ 1717432 w 2623656"/>
              <a:gd name="connsiteY246" fmla="*/ 483294 h 1094368"/>
              <a:gd name="connsiteX247" fmla="*/ 1715879 w 2623656"/>
              <a:gd name="connsiteY247" fmla="*/ 478509 h 1094368"/>
              <a:gd name="connsiteX248" fmla="*/ 1710319 w 2623656"/>
              <a:gd name="connsiteY248" fmla="*/ 475276 h 1094368"/>
              <a:gd name="connsiteX249" fmla="*/ 1699713 w 2623656"/>
              <a:gd name="connsiteY249" fmla="*/ 473336 h 1094368"/>
              <a:gd name="connsiteX250" fmla="*/ 1683547 w 2623656"/>
              <a:gd name="connsiteY250" fmla="*/ 472689 h 1094368"/>
              <a:gd name="connsiteX251" fmla="*/ 1667381 w 2623656"/>
              <a:gd name="connsiteY251" fmla="*/ 473336 h 1094368"/>
              <a:gd name="connsiteX252" fmla="*/ 1656776 w 2623656"/>
              <a:gd name="connsiteY252" fmla="*/ 475276 h 1094368"/>
              <a:gd name="connsiteX253" fmla="*/ 1649921 w 2623656"/>
              <a:gd name="connsiteY253" fmla="*/ 478897 h 1094368"/>
              <a:gd name="connsiteX254" fmla="*/ 1645265 w 2623656"/>
              <a:gd name="connsiteY254" fmla="*/ 484329 h 1094368"/>
              <a:gd name="connsiteX255" fmla="*/ 1576980 w 2623656"/>
              <a:gd name="connsiteY255" fmla="*/ 576153 h 1094368"/>
              <a:gd name="connsiteX256" fmla="*/ 1576980 w 2623656"/>
              <a:gd name="connsiteY256" fmla="*/ 373623 h 1094368"/>
              <a:gd name="connsiteX257" fmla="*/ 1575427 w 2623656"/>
              <a:gd name="connsiteY257" fmla="*/ 368967 h 1094368"/>
              <a:gd name="connsiteX258" fmla="*/ 1570125 w 2623656"/>
              <a:gd name="connsiteY258" fmla="*/ 365475 h 1094368"/>
              <a:gd name="connsiteX259" fmla="*/ 1560167 w 2623656"/>
              <a:gd name="connsiteY259" fmla="*/ 363276 h 1094368"/>
              <a:gd name="connsiteX260" fmla="*/ 1544389 w 2623656"/>
              <a:gd name="connsiteY260" fmla="*/ 362500 h 1094368"/>
              <a:gd name="connsiteX261" fmla="*/ 0 w 2623656"/>
              <a:gd name="connsiteY261" fmla="*/ 1 h 1094368"/>
              <a:gd name="connsiteX262" fmla="*/ 88732 w 2623656"/>
              <a:gd name="connsiteY262" fmla="*/ 1 h 1094368"/>
              <a:gd name="connsiteX263" fmla="*/ 88732 w 2623656"/>
              <a:gd name="connsiteY263" fmla="*/ 1094368 h 1094368"/>
              <a:gd name="connsiteX264" fmla="*/ 0 w 2623656"/>
              <a:gd name="connsiteY264" fmla="*/ 1094368 h 1094368"/>
              <a:gd name="connsiteX265" fmla="*/ 1869431 w 2623656"/>
              <a:gd name="connsiteY265" fmla="*/ 0 h 1094368"/>
              <a:gd name="connsiteX266" fmla="*/ 2564502 w 2623656"/>
              <a:gd name="connsiteY266" fmla="*/ 0 h 1094368"/>
              <a:gd name="connsiteX267" fmla="*/ 2623656 w 2623656"/>
              <a:gd name="connsiteY267" fmla="*/ 59155 h 1094368"/>
              <a:gd name="connsiteX268" fmla="*/ 2623656 w 2623656"/>
              <a:gd name="connsiteY268" fmla="*/ 1035212 h 1094368"/>
              <a:gd name="connsiteX269" fmla="*/ 2564502 w 2623656"/>
              <a:gd name="connsiteY269" fmla="*/ 1094367 h 1094368"/>
              <a:gd name="connsiteX270" fmla="*/ 1869431 w 2623656"/>
              <a:gd name="connsiteY270" fmla="*/ 1094367 h 1094368"/>
              <a:gd name="connsiteX271" fmla="*/ 988713 w 2623656"/>
              <a:gd name="connsiteY271" fmla="*/ 0 h 1094368"/>
              <a:gd name="connsiteX272" fmla="*/ 1683784 w 2623656"/>
              <a:gd name="connsiteY272" fmla="*/ 0 h 1094368"/>
              <a:gd name="connsiteX273" fmla="*/ 1706753 w 2623656"/>
              <a:gd name="connsiteY273" fmla="*/ 4668 h 1094368"/>
              <a:gd name="connsiteX274" fmla="*/ 1721543 w 2623656"/>
              <a:gd name="connsiteY274" fmla="*/ 14661 h 1094368"/>
              <a:gd name="connsiteX275" fmla="*/ 1721543 w 2623656"/>
              <a:gd name="connsiteY275" fmla="*/ 0 h 1094368"/>
              <a:gd name="connsiteX276" fmla="*/ 1810276 w 2623656"/>
              <a:gd name="connsiteY276" fmla="*/ 0 h 1094368"/>
              <a:gd name="connsiteX277" fmla="*/ 1810276 w 2623656"/>
              <a:gd name="connsiteY277" fmla="*/ 1094367 h 1094368"/>
              <a:gd name="connsiteX278" fmla="*/ 1721543 w 2623656"/>
              <a:gd name="connsiteY278" fmla="*/ 1094367 h 1094368"/>
              <a:gd name="connsiteX279" fmla="*/ 1721543 w 2623656"/>
              <a:gd name="connsiteY279" fmla="*/ 1079706 h 1094368"/>
              <a:gd name="connsiteX280" fmla="*/ 1706753 w 2623656"/>
              <a:gd name="connsiteY280" fmla="*/ 1089700 h 1094368"/>
              <a:gd name="connsiteX281" fmla="*/ 1683784 w 2623656"/>
              <a:gd name="connsiteY281" fmla="*/ 1094367 h 1094368"/>
              <a:gd name="connsiteX282" fmla="*/ 988713 w 2623656"/>
              <a:gd name="connsiteY282" fmla="*/ 1094367 h 1094368"/>
              <a:gd name="connsiteX283" fmla="*/ 840826 w 2623656"/>
              <a:gd name="connsiteY283" fmla="*/ 0 h 1094368"/>
              <a:gd name="connsiteX284" fmla="*/ 929558 w 2623656"/>
              <a:gd name="connsiteY284" fmla="*/ 0 h 1094368"/>
              <a:gd name="connsiteX285" fmla="*/ 929558 w 2623656"/>
              <a:gd name="connsiteY285" fmla="*/ 1094367 h 1094368"/>
              <a:gd name="connsiteX286" fmla="*/ 842963 w 2623656"/>
              <a:gd name="connsiteY286" fmla="*/ 1094367 h 1094368"/>
              <a:gd name="connsiteX287" fmla="*/ 842958 w 2623656"/>
              <a:gd name="connsiteY287" fmla="*/ 1094368 h 1094368"/>
              <a:gd name="connsiteX288" fmla="*/ 147887 w 2623656"/>
              <a:gd name="connsiteY288" fmla="*/ 1094368 h 1094368"/>
              <a:gd name="connsiteX289" fmla="*/ 147887 w 2623656"/>
              <a:gd name="connsiteY289" fmla="*/ 1 h 1094368"/>
              <a:gd name="connsiteX290" fmla="*/ 840826 w 2623656"/>
              <a:gd name="connsiteY290" fmla="*/ 1 h 10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2623656" h="1094368">
                <a:moveTo>
                  <a:pt x="744224" y="416184"/>
                </a:moveTo>
                <a:cubicBezTo>
                  <a:pt x="738016" y="416184"/>
                  <a:pt x="732800" y="416399"/>
                  <a:pt x="728575" y="416830"/>
                </a:cubicBezTo>
                <a:cubicBezTo>
                  <a:pt x="724350" y="417262"/>
                  <a:pt x="720988" y="417951"/>
                  <a:pt x="718487" y="418899"/>
                </a:cubicBezTo>
                <a:cubicBezTo>
                  <a:pt x="715987" y="419848"/>
                  <a:pt x="714262" y="421012"/>
                  <a:pt x="713314" y="422391"/>
                </a:cubicBezTo>
                <a:cubicBezTo>
                  <a:pt x="712366" y="423771"/>
                  <a:pt x="711891" y="425323"/>
                  <a:pt x="711891" y="427048"/>
                </a:cubicBezTo>
                <a:lnTo>
                  <a:pt x="711891" y="478521"/>
                </a:lnTo>
                <a:lnTo>
                  <a:pt x="684473" y="478521"/>
                </a:lnTo>
                <a:cubicBezTo>
                  <a:pt x="682749" y="478521"/>
                  <a:pt x="681240" y="478952"/>
                  <a:pt x="679947" y="479814"/>
                </a:cubicBezTo>
                <a:cubicBezTo>
                  <a:pt x="678653" y="480676"/>
                  <a:pt x="677576" y="482099"/>
                  <a:pt x="676714" y="484082"/>
                </a:cubicBezTo>
                <a:cubicBezTo>
                  <a:pt x="675852" y="486065"/>
                  <a:pt x="675204" y="488780"/>
                  <a:pt x="674773" y="492229"/>
                </a:cubicBezTo>
                <a:cubicBezTo>
                  <a:pt x="674342" y="495678"/>
                  <a:pt x="674127" y="499903"/>
                  <a:pt x="674127" y="504904"/>
                </a:cubicBezTo>
                <a:cubicBezTo>
                  <a:pt x="674127" y="514388"/>
                  <a:pt x="674989" y="521156"/>
                  <a:pt x="676714" y="525208"/>
                </a:cubicBezTo>
                <a:cubicBezTo>
                  <a:pt x="678438" y="529261"/>
                  <a:pt x="680938" y="531287"/>
                  <a:pt x="684215" y="531287"/>
                </a:cubicBezTo>
                <a:lnTo>
                  <a:pt x="711891" y="531287"/>
                </a:lnTo>
                <a:lnTo>
                  <a:pt x="711891" y="649494"/>
                </a:lnTo>
                <a:cubicBezTo>
                  <a:pt x="711891" y="663634"/>
                  <a:pt x="713357" y="675877"/>
                  <a:pt x="716289" y="686224"/>
                </a:cubicBezTo>
                <a:cubicBezTo>
                  <a:pt x="719220" y="696570"/>
                  <a:pt x="723790" y="705149"/>
                  <a:pt x="729997" y="711961"/>
                </a:cubicBezTo>
                <a:cubicBezTo>
                  <a:pt x="736205" y="718772"/>
                  <a:pt x="744051" y="723816"/>
                  <a:pt x="753536" y="727092"/>
                </a:cubicBezTo>
                <a:cubicBezTo>
                  <a:pt x="763019" y="730368"/>
                  <a:pt x="774228" y="732006"/>
                  <a:pt x="787161" y="732006"/>
                </a:cubicBezTo>
                <a:cubicBezTo>
                  <a:pt x="791989" y="732006"/>
                  <a:pt x="796775" y="731748"/>
                  <a:pt x="801517" y="731231"/>
                </a:cubicBezTo>
                <a:cubicBezTo>
                  <a:pt x="806259" y="730713"/>
                  <a:pt x="810656" y="729981"/>
                  <a:pt x="814708" y="729032"/>
                </a:cubicBezTo>
                <a:cubicBezTo>
                  <a:pt x="818761" y="728083"/>
                  <a:pt x="822295" y="726963"/>
                  <a:pt x="825313" y="725670"/>
                </a:cubicBezTo>
                <a:cubicBezTo>
                  <a:pt x="828331" y="724376"/>
                  <a:pt x="830616" y="722910"/>
                  <a:pt x="832168" y="721273"/>
                </a:cubicBezTo>
                <a:cubicBezTo>
                  <a:pt x="833720" y="719634"/>
                  <a:pt x="834970" y="716789"/>
                  <a:pt x="835918" y="712736"/>
                </a:cubicBezTo>
                <a:cubicBezTo>
                  <a:pt x="836867" y="708684"/>
                  <a:pt x="837341" y="702864"/>
                  <a:pt x="837341" y="695277"/>
                </a:cubicBezTo>
                <a:cubicBezTo>
                  <a:pt x="837341" y="690449"/>
                  <a:pt x="837126" y="686483"/>
                  <a:pt x="836694" y="683379"/>
                </a:cubicBezTo>
                <a:cubicBezTo>
                  <a:pt x="836263" y="680275"/>
                  <a:pt x="835789" y="677818"/>
                  <a:pt x="835272" y="676007"/>
                </a:cubicBezTo>
                <a:cubicBezTo>
                  <a:pt x="834755" y="674196"/>
                  <a:pt x="834022" y="672989"/>
                  <a:pt x="833073" y="672386"/>
                </a:cubicBezTo>
                <a:cubicBezTo>
                  <a:pt x="832125" y="671782"/>
                  <a:pt x="831133" y="671480"/>
                  <a:pt x="830099" y="671480"/>
                </a:cubicBezTo>
                <a:cubicBezTo>
                  <a:pt x="828891" y="671480"/>
                  <a:pt x="827555" y="671782"/>
                  <a:pt x="826089" y="672386"/>
                </a:cubicBezTo>
                <a:cubicBezTo>
                  <a:pt x="824624" y="672989"/>
                  <a:pt x="822813" y="673679"/>
                  <a:pt x="820658" y="674455"/>
                </a:cubicBezTo>
                <a:cubicBezTo>
                  <a:pt x="818502" y="675231"/>
                  <a:pt x="816045" y="675921"/>
                  <a:pt x="813286" y="676524"/>
                </a:cubicBezTo>
                <a:cubicBezTo>
                  <a:pt x="810527" y="677128"/>
                  <a:pt x="807423" y="677430"/>
                  <a:pt x="803974" y="677430"/>
                </a:cubicBezTo>
                <a:cubicBezTo>
                  <a:pt x="793800" y="677430"/>
                  <a:pt x="786730" y="674283"/>
                  <a:pt x="782764" y="667988"/>
                </a:cubicBezTo>
                <a:cubicBezTo>
                  <a:pt x="778798" y="661694"/>
                  <a:pt x="776815" y="652254"/>
                  <a:pt x="776815" y="639665"/>
                </a:cubicBezTo>
                <a:lnTo>
                  <a:pt x="776815" y="531287"/>
                </a:lnTo>
                <a:lnTo>
                  <a:pt x="827253" y="531287"/>
                </a:lnTo>
                <a:cubicBezTo>
                  <a:pt x="830530" y="531287"/>
                  <a:pt x="833030" y="529261"/>
                  <a:pt x="834755" y="525208"/>
                </a:cubicBezTo>
                <a:cubicBezTo>
                  <a:pt x="836479" y="521156"/>
                  <a:pt x="837341" y="514388"/>
                  <a:pt x="837341" y="504904"/>
                </a:cubicBezTo>
                <a:cubicBezTo>
                  <a:pt x="837341" y="499903"/>
                  <a:pt x="837126" y="495678"/>
                  <a:pt x="836694" y="492229"/>
                </a:cubicBezTo>
                <a:cubicBezTo>
                  <a:pt x="836263" y="488780"/>
                  <a:pt x="835617" y="486065"/>
                  <a:pt x="834755" y="484082"/>
                </a:cubicBezTo>
                <a:cubicBezTo>
                  <a:pt x="833893" y="482099"/>
                  <a:pt x="832814" y="480676"/>
                  <a:pt x="831521" y="479814"/>
                </a:cubicBezTo>
                <a:cubicBezTo>
                  <a:pt x="830228" y="478952"/>
                  <a:pt x="828719" y="478521"/>
                  <a:pt x="826995" y="478521"/>
                </a:cubicBezTo>
                <a:lnTo>
                  <a:pt x="776815" y="478521"/>
                </a:lnTo>
                <a:lnTo>
                  <a:pt x="776815" y="427048"/>
                </a:lnTo>
                <a:cubicBezTo>
                  <a:pt x="776815" y="425323"/>
                  <a:pt x="776297" y="423771"/>
                  <a:pt x="775263" y="422391"/>
                </a:cubicBezTo>
                <a:cubicBezTo>
                  <a:pt x="774228" y="421012"/>
                  <a:pt x="772504" y="419848"/>
                  <a:pt x="770089" y="418899"/>
                </a:cubicBezTo>
                <a:cubicBezTo>
                  <a:pt x="767676" y="417951"/>
                  <a:pt x="764356" y="417262"/>
                  <a:pt x="760132" y="416830"/>
                </a:cubicBezTo>
                <a:cubicBezTo>
                  <a:pt x="755906" y="416399"/>
                  <a:pt x="750604" y="416184"/>
                  <a:pt x="744224" y="416184"/>
                </a:cubicBezTo>
                <a:close/>
                <a:moveTo>
                  <a:pt x="266739" y="392128"/>
                </a:moveTo>
                <a:cubicBezTo>
                  <a:pt x="258979" y="392128"/>
                  <a:pt x="252771" y="394457"/>
                  <a:pt x="248115" y="399112"/>
                </a:cubicBezTo>
                <a:cubicBezTo>
                  <a:pt x="243459" y="403768"/>
                  <a:pt x="241132" y="410493"/>
                  <a:pt x="241132" y="419287"/>
                </a:cubicBezTo>
                <a:lnTo>
                  <a:pt x="241132" y="717522"/>
                </a:lnTo>
                <a:cubicBezTo>
                  <a:pt x="241132" y="719246"/>
                  <a:pt x="241606" y="720798"/>
                  <a:pt x="242554" y="722178"/>
                </a:cubicBezTo>
                <a:cubicBezTo>
                  <a:pt x="243502" y="723557"/>
                  <a:pt x="245227" y="724678"/>
                  <a:pt x="247727" y="725540"/>
                </a:cubicBezTo>
                <a:cubicBezTo>
                  <a:pt x="250228" y="726402"/>
                  <a:pt x="253547" y="727092"/>
                  <a:pt x="257686" y="727609"/>
                </a:cubicBezTo>
                <a:cubicBezTo>
                  <a:pt x="261824" y="728127"/>
                  <a:pt x="266998" y="728385"/>
                  <a:pt x="273205" y="728385"/>
                </a:cubicBezTo>
                <a:cubicBezTo>
                  <a:pt x="279586" y="728385"/>
                  <a:pt x="284802" y="728127"/>
                  <a:pt x="288854" y="727609"/>
                </a:cubicBezTo>
                <a:cubicBezTo>
                  <a:pt x="292907" y="727092"/>
                  <a:pt x="296226" y="726402"/>
                  <a:pt x="298812" y="725540"/>
                </a:cubicBezTo>
                <a:cubicBezTo>
                  <a:pt x="301399" y="724678"/>
                  <a:pt x="303166" y="723557"/>
                  <a:pt x="304115" y="722178"/>
                </a:cubicBezTo>
                <a:cubicBezTo>
                  <a:pt x="305063" y="720798"/>
                  <a:pt x="305538" y="719246"/>
                  <a:pt x="305538" y="717522"/>
                </a:cubicBezTo>
                <a:lnTo>
                  <a:pt x="305538" y="445153"/>
                </a:lnTo>
                <a:lnTo>
                  <a:pt x="306055" y="445153"/>
                </a:lnTo>
                <a:lnTo>
                  <a:pt x="399690" y="717263"/>
                </a:lnTo>
                <a:cubicBezTo>
                  <a:pt x="400207" y="719160"/>
                  <a:pt x="401242" y="720798"/>
                  <a:pt x="402793" y="722178"/>
                </a:cubicBezTo>
                <a:cubicBezTo>
                  <a:pt x="404346" y="723557"/>
                  <a:pt x="406458" y="724721"/>
                  <a:pt x="409131" y="725670"/>
                </a:cubicBezTo>
                <a:cubicBezTo>
                  <a:pt x="411804" y="726618"/>
                  <a:pt x="415209" y="727308"/>
                  <a:pt x="419348" y="727739"/>
                </a:cubicBezTo>
                <a:cubicBezTo>
                  <a:pt x="423486" y="728170"/>
                  <a:pt x="428487" y="728385"/>
                  <a:pt x="434350" y="728385"/>
                </a:cubicBezTo>
                <a:cubicBezTo>
                  <a:pt x="440213" y="728385"/>
                  <a:pt x="445214" y="728256"/>
                  <a:pt x="449352" y="727997"/>
                </a:cubicBezTo>
                <a:cubicBezTo>
                  <a:pt x="453491" y="727739"/>
                  <a:pt x="456896" y="727178"/>
                  <a:pt x="459569" y="726316"/>
                </a:cubicBezTo>
                <a:cubicBezTo>
                  <a:pt x="462242" y="725454"/>
                  <a:pt x="464354" y="724290"/>
                  <a:pt x="465907" y="722824"/>
                </a:cubicBezTo>
                <a:cubicBezTo>
                  <a:pt x="467458" y="721359"/>
                  <a:pt x="468579" y="719505"/>
                  <a:pt x="469269" y="717263"/>
                </a:cubicBezTo>
                <a:lnTo>
                  <a:pt x="566266" y="445153"/>
                </a:lnTo>
                <a:lnTo>
                  <a:pt x="566783" y="445153"/>
                </a:lnTo>
                <a:lnTo>
                  <a:pt x="566783" y="717522"/>
                </a:lnTo>
                <a:cubicBezTo>
                  <a:pt x="566783" y="719246"/>
                  <a:pt x="567301" y="720798"/>
                  <a:pt x="568335" y="722178"/>
                </a:cubicBezTo>
                <a:cubicBezTo>
                  <a:pt x="569370" y="723557"/>
                  <a:pt x="571094" y="724678"/>
                  <a:pt x="573509" y="725540"/>
                </a:cubicBezTo>
                <a:cubicBezTo>
                  <a:pt x="575923" y="726402"/>
                  <a:pt x="579199" y="727092"/>
                  <a:pt x="583338" y="727609"/>
                </a:cubicBezTo>
                <a:cubicBezTo>
                  <a:pt x="587476" y="728127"/>
                  <a:pt x="592649" y="728385"/>
                  <a:pt x="598857" y="728385"/>
                </a:cubicBezTo>
                <a:cubicBezTo>
                  <a:pt x="605237" y="728385"/>
                  <a:pt x="610497" y="728127"/>
                  <a:pt x="614635" y="727609"/>
                </a:cubicBezTo>
                <a:cubicBezTo>
                  <a:pt x="618774" y="727092"/>
                  <a:pt x="622093" y="726402"/>
                  <a:pt x="624594" y="725540"/>
                </a:cubicBezTo>
                <a:cubicBezTo>
                  <a:pt x="627094" y="724678"/>
                  <a:pt x="628819" y="723557"/>
                  <a:pt x="629767" y="722178"/>
                </a:cubicBezTo>
                <a:cubicBezTo>
                  <a:pt x="630715" y="720798"/>
                  <a:pt x="631190" y="719246"/>
                  <a:pt x="631190" y="717522"/>
                </a:cubicBezTo>
                <a:lnTo>
                  <a:pt x="631190" y="419287"/>
                </a:lnTo>
                <a:cubicBezTo>
                  <a:pt x="631190" y="414976"/>
                  <a:pt x="630629" y="411140"/>
                  <a:pt x="629508" y="407777"/>
                </a:cubicBezTo>
                <a:cubicBezTo>
                  <a:pt x="628388" y="404414"/>
                  <a:pt x="626749" y="401570"/>
                  <a:pt x="624594" y="399241"/>
                </a:cubicBezTo>
                <a:cubicBezTo>
                  <a:pt x="622438" y="396913"/>
                  <a:pt x="619679" y="395146"/>
                  <a:pt x="616316" y="393939"/>
                </a:cubicBezTo>
                <a:cubicBezTo>
                  <a:pt x="612954" y="392732"/>
                  <a:pt x="608945" y="392128"/>
                  <a:pt x="604289" y="392128"/>
                </a:cubicBezTo>
                <a:lnTo>
                  <a:pt x="558507" y="392128"/>
                </a:lnTo>
                <a:cubicBezTo>
                  <a:pt x="552126" y="392128"/>
                  <a:pt x="546521" y="392775"/>
                  <a:pt x="541693" y="394069"/>
                </a:cubicBezTo>
                <a:cubicBezTo>
                  <a:pt x="536865" y="395362"/>
                  <a:pt x="532684" y="397561"/>
                  <a:pt x="529149" y="400664"/>
                </a:cubicBezTo>
                <a:cubicBezTo>
                  <a:pt x="525614" y="403768"/>
                  <a:pt x="522510" y="407820"/>
                  <a:pt x="519837" y="412821"/>
                </a:cubicBezTo>
                <a:cubicBezTo>
                  <a:pt x="517164" y="417822"/>
                  <a:pt x="514707" y="423944"/>
                  <a:pt x="512465" y="431186"/>
                </a:cubicBezTo>
                <a:lnTo>
                  <a:pt x="437454" y="630095"/>
                </a:lnTo>
                <a:lnTo>
                  <a:pt x="436419" y="630095"/>
                </a:lnTo>
                <a:lnTo>
                  <a:pt x="363995" y="430669"/>
                </a:lnTo>
                <a:cubicBezTo>
                  <a:pt x="361925" y="423426"/>
                  <a:pt x="359511" y="417348"/>
                  <a:pt x="356752" y="412433"/>
                </a:cubicBezTo>
                <a:cubicBezTo>
                  <a:pt x="353993" y="407518"/>
                  <a:pt x="350544" y="403552"/>
                  <a:pt x="346406" y="400535"/>
                </a:cubicBezTo>
                <a:cubicBezTo>
                  <a:pt x="342267" y="397517"/>
                  <a:pt x="337353" y="395362"/>
                  <a:pt x="331662" y="394069"/>
                </a:cubicBezTo>
                <a:cubicBezTo>
                  <a:pt x="325972" y="392775"/>
                  <a:pt x="319161" y="392128"/>
                  <a:pt x="311228" y="392128"/>
                </a:cubicBezTo>
                <a:close/>
                <a:moveTo>
                  <a:pt x="1077767" y="387849"/>
                </a:moveTo>
                <a:cubicBezTo>
                  <a:pt x="1070008" y="387849"/>
                  <a:pt x="1063799" y="390177"/>
                  <a:pt x="1059144" y="394833"/>
                </a:cubicBezTo>
                <a:cubicBezTo>
                  <a:pt x="1054488" y="399489"/>
                  <a:pt x="1052160" y="406214"/>
                  <a:pt x="1052160" y="415008"/>
                </a:cubicBezTo>
                <a:lnTo>
                  <a:pt x="1052160" y="713243"/>
                </a:lnTo>
                <a:cubicBezTo>
                  <a:pt x="1052160" y="714967"/>
                  <a:pt x="1052634" y="716519"/>
                  <a:pt x="1053582" y="717899"/>
                </a:cubicBezTo>
                <a:cubicBezTo>
                  <a:pt x="1054531" y="719278"/>
                  <a:pt x="1056255" y="720399"/>
                  <a:pt x="1058756" y="721261"/>
                </a:cubicBezTo>
                <a:cubicBezTo>
                  <a:pt x="1061256" y="722123"/>
                  <a:pt x="1064575" y="722813"/>
                  <a:pt x="1068714" y="723330"/>
                </a:cubicBezTo>
                <a:cubicBezTo>
                  <a:pt x="1072853" y="723847"/>
                  <a:pt x="1078026" y="724107"/>
                  <a:pt x="1084234" y="724107"/>
                </a:cubicBezTo>
                <a:cubicBezTo>
                  <a:pt x="1090614" y="724107"/>
                  <a:pt x="1095830" y="723847"/>
                  <a:pt x="1099883" y="723330"/>
                </a:cubicBezTo>
                <a:cubicBezTo>
                  <a:pt x="1103935" y="722813"/>
                  <a:pt x="1107254" y="722123"/>
                  <a:pt x="1109841" y="721261"/>
                </a:cubicBezTo>
                <a:cubicBezTo>
                  <a:pt x="1112427" y="720399"/>
                  <a:pt x="1114195" y="719278"/>
                  <a:pt x="1115143" y="717899"/>
                </a:cubicBezTo>
                <a:cubicBezTo>
                  <a:pt x="1116092" y="716519"/>
                  <a:pt x="1116566" y="714967"/>
                  <a:pt x="1116566" y="713243"/>
                </a:cubicBezTo>
                <a:lnTo>
                  <a:pt x="1116566" y="440875"/>
                </a:lnTo>
                <a:lnTo>
                  <a:pt x="1117084" y="440875"/>
                </a:lnTo>
                <a:lnTo>
                  <a:pt x="1210718" y="712984"/>
                </a:lnTo>
                <a:cubicBezTo>
                  <a:pt x="1211235" y="714881"/>
                  <a:pt x="1212270" y="716519"/>
                  <a:pt x="1213822" y="717899"/>
                </a:cubicBezTo>
                <a:cubicBezTo>
                  <a:pt x="1215374" y="719278"/>
                  <a:pt x="1217486" y="720442"/>
                  <a:pt x="1220159" y="721391"/>
                </a:cubicBezTo>
                <a:cubicBezTo>
                  <a:pt x="1222832" y="722339"/>
                  <a:pt x="1226237" y="723028"/>
                  <a:pt x="1230376" y="723459"/>
                </a:cubicBezTo>
                <a:cubicBezTo>
                  <a:pt x="1234515" y="723890"/>
                  <a:pt x="1239515" y="724107"/>
                  <a:pt x="1245379" y="724107"/>
                </a:cubicBezTo>
                <a:cubicBezTo>
                  <a:pt x="1251241" y="724107"/>
                  <a:pt x="1256242" y="723977"/>
                  <a:pt x="1260381" y="723718"/>
                </a:cubicBezTo>
                <a:cubicBezTo>
                  <a:pt x="1264519" y="723459"/>
                  <a:pt x="1267925" y="722899"/>
                  <a:pt x="1270597" y="722037"/>
                </a:cubicBezTo>
                <a:cubicBezTo>
                  <a:pt x="1273270" y="721175"/>
                  <a:pt x="1275383" y="720011"/>
                  <a:pt x="1276935" y="718545"/>
                </a:cubicBezTo>
                <a:cubicBezTo>
                  <a:pt x="1278487" y="717080"/>
                  <a:pt x="1279608" y="715226"/>
                  <a:pt x="1280297" y="712984"/>
                </a:cubicBezTo>
                <a:lnTo>
                  <a:pt x="1377294" y="440875"/>
                </a:lnTo>
                <a:lnTo>
                  <a:pt x="1377812" y="440875"/>
                </a:lnTo>
                <a:lnTo>
                  <a:pt x="1377812" y="713243"/>
                </a:lnTo>
                <a:cubicBezTo>
                  <a:pt x="1377812" y="714967"/>
                  <a:pt x="1378329" y="716519"/>
                  <a:pt x="1379364" y="717899"/>
                </a:cubicBezTo>
                <a:cubicBezTo>
                  <a:pt x="1380398" y="719278"/>
                  <a:pt x="1382123" y="720399"/>
                  <a:pt x="1384537" y="721261"/>
                </a:cubicBezTo>
                <a:cubicBezTo>
                  <a:pt x="1386951" y="722123"/>
                  <a:pt x="1390228" y="722813"/>
                  <a:pt x="1394366" y="723330"/>
                </a:cubicBezTo>
                <a:cubicBezTo>
                  <a:pt x="1398505" y="723847"/>
                  <a:pt x="1403678" y="724107"/>
                  <a:pt x="1409886" y="724107"/>
                </a:cubicBezTo>
                <a:cubicBezTo>
                  <a:pt x="1416266" y="724107"/>
                  <a:pt x="1421525" y="723847"/>
                  <a:pt x="1425664" y="723330"/>
                </a:cubicBezTo>
                <a:cubicBezTo>
                  <a:pt x="1429803" y="722813"/>
                  <a:pt x="1433122" y="722123"/>
                  <a:pt x="1435622" y="721261"/>
                </a:cubicBezTo>
                <a:cubicBezTo>
                  <a:pt x="1438123" y="720399"/>
                  <a:pt x="1439847" y="719278"/>
                  <a:pt x="1440796" y="717899"/>
                </a:cubicBezTo>
                <a:cubicBezTo>
                  <a:pt x="1441744" y="716519"/>
                  <a:pt x="1442218" y="714967"/>
                  <a:pt x="1442218" y="713243"/>
                </a:cubicBezTo>
                <a:lnTo>
                  <a:pt x="1442218" y="415008"/>
                </a:lnTo>
                <a:cubicBezTo>
                  <a:pt x="1442218" y="410697"/>
                  <a:pt x="1441658" y="406860"/>
                  <a:pt x="1440537" y="403498"/>
                </a:cubicBezTo>
                <a:cubicBezTo>
                  <a:pt x="1439416" y="400135"/>
                  <a:pt x="1437778" y="397290"/>
                  <a:pt x="1435622" y="394962"/>
                </a:cubicBezTo>
                <a:cubicBezTo>
                  <a:pt x="1433467" y="392634"/>
                  <a:pt x="1430708" y="390867"/>
                  <a:pt x="1427345" y="389660"/>
                </a:cubicBezTo>
                <a:cubicBezTo>
                  <a:pt x="1423983" y="388453"/>
                  <a:pt x="1419973" y="387849"/>
                  <a:pt x="1415318" y="387849"/>
                </a:cubicBezTo>
                <a:lnTo>
                  <a:pt x="1369535" y="387849"/>
                </a:lnTo>
                <a:cubicBezTo>
                  <a:pt x="1363155" y="387849"/>
                  <a:pt x="1357550" y="388496"/>
                  <a:pt x="1352722" y="389789"/>
                </a:cubicBezTo>
                <a:cubicBezTo>
                  <a:pt x="1347893" y="391082"/>
                  <a:pt x="1343712" y="393281"/>
                  <a:pt x="1340177" y="396385"/>
                </a:cubicBezTo>
                <a:cubicBezTo>
                  <a:pt x="1336642" y="399489"/>
                  <a:pt x="1333538" y="403541"/>
                  <a:pt x="1330865" y="408542"/>
                </a:cubicBezTo>
                <a:cubicBezTo>
                  <a:pt x="1328192" y="413543"/>
                  <a:pt x="1325735" y="419664"/>
                  <a:pt x="1323494" y="426907"/>
                </a:cubicBezTo>
                <a:lnTo>
                  <a:pt x="1248482" y="625816"/>
                </a:lnTo>
                <a:lnTo>
                  <a:pt x="1247448" y="625816"/>
                </a:lnTo>
                <a:lnTo>
                  <a:pt x="1175023" y="426390"/>
                </a:lnTo>
                <a:cubicBezTo>
                  <a:pt x="1172954" y="419147"/>
                  <a:pt x="1170540" y="413069"/>
                  <a:pt x="1167780" y="408154"/>
                </a:cubicBezTo>
                <a:cubicBezTo>
                  <a:pt x="1165022" y="403239"/>
                  <a:pt x="1161573" y="399273"/>
                  <a:pt x="1157435" y="396255"/>
                </a:cubicBezTo>
                <a:cubicBezTo>
                  <a:pt x="1153296" y="393238"/>
                  <a:pt x="1148381" y="391082"/>
                  <a:pt x="1142691" y="389789"/>
                </a:cubicBezTo>
                <a:cubicBezTo>
                  <a:pt x="1137000" y="388496"/>
                  <a:pt x="1130189" y="387849"/>
                  <a:pt x="1122257" y="387849"/>
                </a:cubicBezTo>
                <a:close/>
                <a:moveTo>
                  <a:pt x="2086188" y="386297"/>
                </a:moveTo>
                <a:cubicBezTo>
                  <a:pt x="2079636" y="386297"/>
                  <a:pt x="2074160" y="386556"/>
                  <a:pt x="2069763" y="387073"/>
                </a:cubicBezTo>
                <a:cubicBezTo>
                  <a:pt x="2065366" y="387591"/>
                  <a:pt x="2061874" y="388280"/>
                  <a:pt x="2059288" y="389143"/>
                </a:cubicBezTo>
                <a:cubicBezTo>
                  <a:pt x="2056701" y="390005"/>
                  <a:pt x="2054847" y="391126"/>
                  <a:pt x="2053726" y="392505"/>
                </a:cubicBezTo>
                <a:cubicBezTo>
                  <a:pt x="2052605" y="393885"/>
                  <a:pt x="2052045" y="395436"/>
                  <a:pt x="2052045" y="397161"/>
                </a:cubicBezTo>
                <a:lnTo>
                  <a:pt x="2052045" y="701085"/>
                </a:lnTo>
                <a:cubicBezTo>
                  <a:pt x="2052045" y="708673"/>
                  <a:pt x="2053985" y="714148"/>
                  <a:pt x="2057865" y="717511"/>
                </a:cubicBezTo>
                <a:cubicBezTo>
                  <a:pt x="2061745" y="720873"/>
                  <a:pt x="2066530" y="722554"/>
                  <a:pt x="2072220" y="722554"/>
                </a:cubicBezTo>
                <a:lnTo>
                  <a:pt x="2225605" y="722554"/>
                </a:lnTo>
                <a:cubicBezTo>
                  <a:pt x="2227330" y="722554"/>
                  <a:pt x="2228839" y="722037"/>
                  <a:pt x="2230132" y="721003"/>
                </a:cubicBezTo>
                <a:cubicBezTo>
                  <a:pt x="2231425" y="719967"/>
                  <a:pt x="2232503" y="718286"/>
                  <a:pt x="2233365" y="715958"/>
                </a:cubicBezTo>
                <a:cubicBezTo>
                  <a:pt x="2234227" y="713631"/>
                  <a:pt x="2234874" y="710699"/>
                  <a:pt x="2235305" y="707164"/>
                </a:cubicBezTo>
                <a:cubicBezTo>
                  <a:pt x="2235736" y="703629"/>
                  <a:pt x="2235952" y="699275"/>
                  <a:pt x="2235952" y="694102"/>
                </a:cubicBezTo>
                <a:cubicBezTo>
                  <a:pt x="2235952" y="688929"/>
                  <a:pt x="2235736" y="684575"/>
                  <a:pt x="2235305" y="681040"/>
                </a:cubicBezTo>
                <a:cubicBezTo>
                  <a:pt x="2234874" y="677505"/>
                  <a:pt x="2234227" y="674659"/>
                  <a:pt x="2233365" y="672504"/>
                </a:cubicBezTo>
                <a:cubicBezTo>
                  <a:pt x="2232503" y="670348"/>
                  <a:pt x="2231425" y="668797"/>
                  <a:pt x="2230132" y="667848"/>
                </a:cubicBezTo>
                <a:cubicBezTo>
                  <a:pt x="2228839" y="666899"/>
                  <a:pt x="2227330" y="666425"/>
                  <a:pt x="2225605" y="666425"/>
                </a:cubicBezTo>
                <a:lnTo>
                  <a:pt x="2120331" y="666425"/>
                </a:lnTo>
                <a:lnTo>
                  <a:pt x="2120331" y="397161"/>
                </a:lnTo>
                <a:cubicBezTo>
                  <a:pt x="2120331" y="395436"/>
                  <a:pt x="2119770" y="393885"/>
                  <a:pt x="2118650" y="392505"/>
                </a:cubicBezTo>
                <a:cubicBezTo>
                  <a:pt x="2117529" y="391126"/>
                  <a:pt x="2115675" y="390005"/>
                  <a:pt x="2113089" y="389143"/>
                </a:cubicBezTo>
                <a:cubicBezTo>
                  <a:pt x="2110502" y="388280"/>
                  <a:pt x="2107053" y="387591"/>
                  <a:pt x="2102742" y="387073"/>
                </a:cubicBezTo>
                <a:cubicBezTo>
                  <a:pt x="2098432" y="386556"/>
                  <a:pt x="2092913" y="386297"/>
                  <a:pt x="2086188" y="386297"/>
                </a:cubicBezTo>
                <a:close/>
                <a:moveTo>
                  <a:pt x="2305893" y="362500"/>
                </a:moveTo>
                <a:cubicBezTo>
                  <a:pt x="2299513" y="362500"/>
                  <a:pt x="2294254" y="362759"/>
                  <a:pt x="2290115" y="363276"/>
                </a:cubicBezTo>
                <a:cubicBezTo>
                  <a:pt x="2285976" y="363794"/>
                  <a:pt x="2282657" y="364527"/>
                  <a:pt x="2280157" y="365475"/>
                </a:cubicBezTo>
                <a:cubicBezTo>
                  <a:pt x="2277656" y="366423"/>
                  <a:pt x="2275889" y="367588"/>
                  <a:pt x="2274854" y="368967"/>
                </a:cubicBezTo>
                <a:cubicBezTo>
                  <a:pt x="2273819" y="370346"/>
                  <a:pt x="2273302" y="371899"/>
                  <a:pt x="2273302" y="373623"/>
                </a:cubicBezTo>
                <a:lnTo>
                  <a:pt x="2273302" y="713760"/>
                </a:lnTo>
                <a:cubicBezTo>
                  <a:pt x="2273302" y="715484"/>
                  <a:pt x="2273819" y="716993"/>
                  <a:pt x="2274854" y="718286"/>
                </a:cubicBezTo>
                <a:cubicBezTo>
                  <a:pt x="2275889" y="719580"/>
                  <a:pt x="2277656" y="720658"/>
                  <a:pt x="2280157" y="721520"/>
                </a:cubicBezTo>
                <a:cubicBezTo>
                  <a:pt x="2282657" y="722382"/>
                  <a:pt x="2285976" y="723028"/>
                  <a:pt x="2290115" y="723459"/>
                </a:cubicBezTo>
                <a:cubicBezTo>
                  <a:pt x="2294254" y="723891"/>
                  <a:pt x="2299513" y="724107"/>
                  <a:pt x="2305893" y="724107"/>
                </a:cubicBezTo>
                <a:cubicBezTo>
                  <a:pt x="2312274" y="724107"/>
                  <a:pt x="2317533" y="723891"/>
                  <a:pt x="2321671" y="723459"/>
                </a:cubicBezTo>
                <a:cubicBezTo>
                  <a:pt x="2325810" y="723028"/>
                  <a:pt x="2329129" y="722382"/>
                  <a:pt x="2331630" y="721520"/>
                </a:cubicBezTo>
                <a:cubicBezTo>
                  <a:pt x="2334130" y="720658"/>
                  <a:pt x="2335898" y="719580"/>
                  <a:pt x="2336932" y="718286"/>
                </a:cubicBezTo>
                <a:cubicBezTo>
                  <a:pt x="2337967" y="716993"/>
                  <a:pt x="2338485" y="715484"/>
                  <a:pt x="2338485" y="713760"/>
                </a:cubicBezTo>
                <a:lnTo>
                  <a:pt x="2338485" y="591673"/>
                </a:lnTo>
                <a:lnTo>
                  <a:pt x="2415306" y="713243"/>
                </a:lnTo>
                <a:cubicBezTo>
                  <a:pt x="2416513" y="715484"/>
                  <a:pt x="2417893" y="717295"/>
                  <a:pt x="2419445" y="718674"/>
                </a:cubicBezTo>
                <a:cubicBezTo>
                  <a:pt x="2420997" y="720054"/>
                  <a:pt x="2423195" y="721132"/>
                  <a:pt x="2426040" y="721908"/>
                </a:cubicBezTo>
                <a:cubicBezTo>
                  <a:pt x="2428886" y="722684"/>
                  <a:pt x="2432507" y="723244"/>
                  <a:pt x="2436904" y="723589"/>
                </a:cubicBezTo>
                <a:cubicBezTo>
                  <a:pt x="2441302" y="723934"/>
                  <a:pt x="2447035" y="724107"/>
                  <a:pt x="2454105" y="724107"/>
                </a:cubicBezTo>
                <a:cubicBezTo>
                  <a:pt x="2461003" y="724107"/>
                  <a:pt x="2466607" y="723891"/>
                  <a:pt x="2470918" y="723459"/>
                </a:cubicBezTo>
                <a:cubicBezTo>
                  <a:pt x="2475229" y="723028"/>
                  <a:pt x="2478635" y="722425"/>
                  <a:pt x="2481135" y="721649"/>
                </a:cubicBezTo>
                <a:cubicBezTo>
                  <a:pt x="2483635" y="720873"/>
                  <a:pt x="2485360" y="719838"/>
                  <a:pt x="2486308" y="718545"/>
                </a:cubicBezTo>
                <a:cubicBezTo>
                  <a:pt x="2487256" y="717252"/>
                  <a:pt x="2487731" y="715743"/>
                  <a:pt x="2487731" y="714019"/>
                </a:cubicBezTo>
                <a:cubicBezTo>
                  <a:pt x="2487731" y="711949"/>
                  <a:pt x="2487256" y="709665"/>
                  <a:pt x="2486308" y="707164"/>
                </a:cubicBezTo>
                <a:cubicBezTo>
                  <a:pt x="2485360" y="704664"/>
                  <a:pt x="2483851" y="701689"/>
                  <a:pt x="2481782" y="698241"/>
                </a:cubicBezTo>
                <a:lnTo>
                  <a:pt x="2403666" y="577447"/>
                </a:lnTo>
                <a:lnTo>
                  <a:pt x="2471177" y="500883"/>
                </a:lnTo>
                <a:cubicBezTo>
                  <a:pt x="2473763" y="497607"/>
                  <a:pt x="2475703" y="494503"/>
                  <a:pt x="2476996" y="491571"/>
                </a:cubicBezTo>
                <a:cubicBezTo>
                  <a:pt x="2478290" y="488640"/>
                  <a:pt x="2478936" y="485881"/>
                  <a:pt x="2478936" y="483294"/>
                </a:cubicBezTo>
                <a:cubicBezTo>
                  <a:pt x="2478936" y="481398"/>
                  <a:pt x="2478419" y="479803"/>
                  <a:pt x="2477384" y="478509"/>
                </a:cubicBezTo>
                <a:cubicBezTo>
                  <a:pt x="2476350" y="477216"/>
                  <a:pt x="2474496" y="476138"/>
                  <a:pt x="2471823" y="475276"/>
                </a:cubicBezTo>
                <a:cubicBezTo>
                  <a:pt x="2469150" y="474414"/>
                  <a:pt x="2465615" y="473768"/>
                  <a:pt x="2461218" y="473336"/>
                </a:cubicBezTo>
                <a:cubicBezTo>
                  <a:pt x="2456821" y="472905"/>
                  <a:pt x="2451432" y="472689"/>
                  <a:pt x="2445052" y="472689"/>
                </a:cubicBezTo>
                <a:cubicBezTo>
                  <a:pt x="2438499" y="472689"/>
                  <a:pt x="2433110" y="472905"/>
                  <a:pt x="2428886" y="473336"/>
                </a:cubicBezTo>
                <a:cubicBezTo>
                  <a:pt x="2424661" y="473768"/>
                  <a:pt x="2421126" y="474414"/>
                  <a:pt x="2418281" y="475276"/>
                </a:cubicBezTo>
                <a:cubicBezTo>
                  <a:pt x="2415436" y="476138"/>
                  <a:pt x="2413151" y="477345"/>
                  <a:pt x="2411427" y="478897"/>
                </a:cubicBezTo>
                <a:cubicBezTo>
                  <a:pt x="2409702" y="480449"/>
                  <a:pt x="2408150" y="482260"/>
                  <a:pt x="2406770" y="484329"/>
                </a:cubicBezTo>
                <a:lnTo>
                  <a:pt x="2338485" y="576153"/>
                </a:lnTo>
                <a:lnTo>
                  <a:pt x="2338485" y="373623"/>
                </a:lnTo>
                <a:cubicBezTo>
                  <a:pt x="2338485" y="371899"/>
                  <a:pt x="2337967" y="370346"/>
                  <a:pt x="2336932" y="368967"/>
                </a:cubicBezTo>
                <a:cubicBezTo>
                  <a:pt x="2335898" y="367588"/>
                  <a:pt x="2334130" y="366423"/>
                  <a:pt x="2331630" y="365475"/>
                </a:cubicBezTo>
                <a:cubicBezTo>
                  <a:pt x="2329129" y="364527"/>
                  <a:pt x="2325810" y="363794"/>
                  <a:pt x="2321671" y="363276"/>
                </a:cubicBezTo>
                <a:cubicBezTo>
                  <a:pt x="2317533" y="362759"/>
                  <a:pt x="2312274" y="362500"/>
                  <a:pt x="2305893" y="362500"/>
                </a:cubicBezTo>
                <a:close/>
                <a:moveTo>
                  <a:pt x="1544389" y="362500"/>
                </a:moveTo>
                <a:cubicBezTo>
                  <a:pt x="1538008" y="362500"/>
                  <a:pt x="1532749" y="362759"/>
                  <a:pt x="1528611" y="363276"/>
                </a:cubicBezTo>
                <a:cubicBezTo>
                  <a:pt x="1524471" y="363794"/>
                  <a:pt x="1521152" y="364527"/>
                  <a:pt x="1518652" y="365475"/>
                </a:cubicBezTo>
                <a:cubicBezTo>
                  <a:pt x="1516151" y="366423"/>
                  <a:pt x="1514384" y="367588"/>
                  <a:pt x="1513349" y="368967"/>
                </a:cubicBezTo>
                <a:cubicBezTo>
                  <a:pt x="1512315" y="370346"/>
                  <a:pt x="1511797" y="371899"/>
                  <a:pt x="1511797" y="373623"/>
                </a:cubicBezTo>
                <a:lnTo>
                  <a:pt x="1511797" y="713760"/>
                </a:lnTo>
                <a:cubicBezTo>
                  <a:pt x="1511797" y="715484"/>
                  <a:pt x="1512315" y="716993"/>
                  <a:pt x="1513349" y="718286"/>
                </a:cubicBezTo>
                <a:cubicBezTo>
                  <a:pt x="1514384" y="719580"/>
                  <a:pt x="1516151" y="720658"/>
                  <a:pt x="1518652" y="721520"/>
                </a:cubicBezTo>
                <a:cubicBezTo>
                  <a:pt x="1521152" y="722382"/>
                  <a:pt x="1524471" y="723028"/>
                  <a:pt x="1528611" y="723459"/>
                </a:cubicBezTo>
                <a:cubicBezTo>
                  <a:pt x="1532749" y="723890"/>
                  <a:pt x="1538008" y="724107"/>
                  <a:pt x="1544389" y="724107"/>
                </a:cubicBezTo>
                <a:cubicBezTo>
                  <a:pt x="1550769" y="724107"/>
                  <a:pt x="1556028" y="723890"/>
                  <a:pt x="1560167" y="723459"/>
                </a:cubicBezTo>
                <a:cubicBezTo>
                  <a:pt x="1564305" y="723028"/>
                  <a:pt x="1567625" y="722382"/>
                  <a:pt x="1570125" y="721520"/>
                </a:cubicBezTo>
                <a:cubicBezTo>
                  <a:pt x="1572626" y="720658"/>
                  <a:pt x="1574393" y="719580"/>
                  <a:pt x="1575427" y="718286"/>
                </a:cubicBezTo>
                <a:cubicBezTo>
                  <a:pt x="1576463" y="716993"/>
                  <a:pt x="1576980" y="715484"/>
                  <a:pt x="1576980" y="713760"/>
                </a:cubicBezTo>
                <a:lnTo>
                  <a:pt x="1576980" y="591673"/>
                </a:lnTo>
                <a:lnTo>
                  <a:pt x="1653802" y="713243"/>
                </a:lnTo>
                <a:cubicBezTo>
                  <a:pt x="1655009" y="715484"/>
                  <a:pt x="1656388" y="717295"/>
                  <a:pt x="1657940" y="718674"/>
                </a:cubicBezTo>
                <a:cubicBezTo>
                  <a:pt x="1659492" y="720054"/>
                  <a:pt x="1661691" y="721132"/>
                  <a:pt x="1664535" y="721908"/>
                </a:cubicBezTo>
                <a:cubicBezTo>
                  <a:pt x="1667381" y="722684"/>
                  <a:pt x="1671002" y="723244"/>
                  <a:pt x="1675399" y="723589"/>
                </a:cubicBezTo>
                <a:cubicBezTo>
                  <a:pt x="1679797" y="723934"/>
                  <a:pt x="1685530" y="724107"/>
                  <a:pt x="1692600" y="724107"/>
                </a:cubicBezTo>
                <a:cubicBezTo>
                  <a:pt x="1699498" y="724107"/>
                  <a:pt x="1705102" y="723890"/>
                  <a:pt x="1709413" y="723459"/>
                </a:cubicBezTo>
                <a:cubicBezTo>
                  <a:pt x="1713724" y="723028"/>
                  <a:pt x="1717130" y="722425"/>
                  <a:pt x="1719630" y="721649"/>
                </a:cubicBezTo>
                <a:lnTo>
                  <a:pt x="1721543" y="720501"/>
                </a:lnTo>
                <a:lnTo>
                  <a:pt x="1721543" y="700736"/>
                </a:lnTo>
                <a:lnTo>
                  <a:pt x="1720277" y="698241"/>
                </a:lnTo>
                <a:lnTo>
                  <a:pt x="1642161" y="577447"/>
                </a:lnTo>
                <a:lnTo>
                  <a:pt x="1709672" y="500883"/>
                </a:lnTo>
                <a:cubicBezTo>
                  <a:pt x="1712258" y="497607"/>
                  <a:pt x="1714198" y="494503"/>
                  <a:pt x="1715491" y="491571"/>
                </a:cubicBezTo>
                <a:cubicBezTo>
                  <a:pt x="1716785" y="488640"/>
                  <a:pt x="1717432" y="485881"/>
                  <a:pt x="1717432" y="483294"/>
                </a:cubicBezTo>
                <a:cubicBezTo>
                  <a:pt x="1717432" y="481398"/>
                  <a:pt x="1716914" y="479803"/>
                  <a:pt x="1715879" y="478509"/>
                </a:cubicBezTo>
                <a:cubicBezTo>
                  <a:pt x="1714845" y="477216"/>
                  <a:pt x="1712992" y="476138"/>
                  <a:pt x="1710319" y="475276"/>
                </a:cubicBezTo>
                <a:cubicBezTo>
                  <a:pt x="1707646" y="474414"/>
                  <a:pt x="1704111" y="473767"/>
                  <a:pt x="1699713" y="473336"/>
                </a:cubicBezTo>
                <a:cubicBezTo>
                  <a:pt x="1695316" y="472905"/>
                  <a:pt x="1689927" y="472689"/>
                  <a:pt x="1683547" y="472689"/>
                </a:cubicBezTo>
                <a:cubicBezTo>
                  <a:pt x="1676995" y="472689"/>
                  <a:pt x="1671605" y="472905"/>
                  <a:pt x="1667381" y="473336"/>
                </a:cubicBezTo>
                <a:cubicBezTo>
                  <a:pt x="1663156" y="473767"/>
                  <a:pt x="1659621" y="474414"/>
                  <a:pt x="1656776" y="475276"/>
                </a:cubicBezTo>
                <a:cubicBezTo>
                  <a:pt x="1653931" y="476138"/>
                  <a:pt x="1651646" y="477345"/>
                  <a:pt x="1649921" y="478897"/>
                </a:cubicBezTo>
                <a:cubicBezTo>
                  <a:pt x="1648197" y="480449"/>
                  <a:pt x="1646645" y="482260"/>
                  <a:pt x="1645265" y="484329"/>
                </a:cubicBezTo>
                <a:lnTo>
                  <a:pt x="1576980" y="576153"/>
                </a:lnTo>
                <a:lnTo>
                  <a:pt x="1576980" y="373623"/>
                </a:lnTo>
                <a:cubicBezTo>
                  <a:pt x="1576980" y="371899"/>
                  <a:pt x="1576463" y="370346"/>
                  <a:pt x="1575427" y="368967"/>
                </a:cubicBezTo>
                <a:cubicBezTo>
                  <a:pt x="1574393" y="367588"/>
                  <a:pt x="1572626" y="366423"/>
                  <a:pt x="1570125" y="365475"/>
                </a:cubicBezTo>
                <a:cubicBezTo>
                  <a:pt x="1567625" y="364527"/>
                  <a:pt x="1564305" y="363794"/>
                  <a:pt x="1560167" y="363276"/>
                </a:cubicBezTo>
                <a:cubicBezTo>
                  <a:pt x="1556028" y="362759"/>
                  <a:pt x="1550769" y="362500"/>
                  <a:pt x="1544389" y="362500"/>
                </a:cubicBezTo>
                <a:close/>
                <a:moveTo>
                  <a:pt x="0" y="1"/>
                </a:moveTo>
                <a:lnTo>
                  <a:pt x="88732" y="1"/>
                </a:lnTo>
                <a:lnTo>
                  <a:pt x="88732" y="1094368"/>
                </a:lnTo>
                <a:lnTo>
                  <a:pt x="0" y="1094368"/>
                </a:lnTo>
                <a:close/>
                <a:moveTo>
                  <a:pt x="1869431" y="0"/>
                </a:moveTo>
                <a:lnTo>
                  <a:pt x="2564502" y="0"/>
                </a:lnTo>
                <a:cubicBezTo>
                  <a:pt x="2597037" y="0"/>
                  <a:pt x="2623656" y="26620"/>
                  <a:pt x="2623656" y="59155"/>
                </a:cubicBezTo>
                <a:lnTo>
                  <a:pt x="2623656" y="1035212"/>
                </a:lnTo>
                <a:cubicBezTo>
                  <a:pt x="2623656" y="1067747"/>
                  <a:pt x="2597037" y="1094367"/>
                  <a:pt x="2564502" y="1094367"/>
                </a:cubicBezTo>
                <a:lnTo>
                  <a:pt x="1869431" y="1094367"/>
                </a:lnTo>
                <a:close/>
                <a:moveTo>
                  <a:pt x="988713" y="0"/>
                </a:moveTo>
                <a:lnTo>
                  <a:pt x="1683784" y="0"/>
                </a:lnTo>
                <a:cubicBezTo>
                  <a:pt x="1691918" y="0"/>
                  <a:pt x="1699682" y="1664"/>
                  <a:pt x="1706753" y="4668"/>
                </a:cubicBezTo>
                <a:lnTo>
                  <a:pt x="1721543" y="14661"/>
                </a:lnTo>
                <a:lnTo>
                  <a:pt x="1721543" y="0"/>
                </a:lnTo>
                <a:lnTo>
                  <a:pt x="1810276" y="0"/>
                </a:lnTo>
                <a:lnTo>
                  <a:pt x="1810276" y="1094367"/>
                </a:lnTo>
                <a:lnTo>
                  <a:pt x="1721543" y="1094367"/>
                </a:lnTo>
                <a:lnTo>
                  <a:pt x="1721543" y="1079706"/>
                </a:lnTo>
                <a:lnTo>
                  <a:pt x="1706753" y="1089700"/>
                </a:lnTo>
                <a:cubicBezTo>
                  <a:pt x="1699682" y="1092704"/>
                  <a:pt x="1691918" y="1094367"/>
                  <a:pt x="1683784" y="1094367"/>
                </a:cubicBezTo>
                <a:lnTo>
                  <a:pt x="988713" y="1094367"/>
                </a:lnTo>
                <a:close/>
                <a:moveTo>
                  <a:pt x="840826" y="0"/>
                </a:moveTo>
                <a:lnTo>
                  <a:pt x="929558" y="0"/>
                </a:lnTo>
                <a:lnTo>
                  <a:pt x="929558" y="1094367"/>
                </a:lnTo>
                <a:lnTo>
                  <a:pt x="842963" y="1094367"/>
                </a:lnTo>
                <a:lnTo>
                  <a:pt x="842958" y="1094368"/>
                </a:lnTo>
                <a:lnTo>
                  <a:pt x="147887" y="1094368"/>
                </a:lnTo>
                <a:lnTo>
                  <a:pt x="147887" y="1"/>
                </a:lnTo>
                <a:lnTo>
                  <a:pt x="840826" y="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2" name="Rectangle 121">
            <a:extLst>
              <a:ext uri="{FF2B5EF4-FFF2-40B4-BE49-F238E27FC236}">
                <a16:creationId xmlns:a16="http://schemas.microsoft.com/office/drawing/2014/main" id="{751440A3-4238-49A3-96B7-B76170EB951D}"/>
              </a:ext>
            </a:extLst>
          </p:cNvPr>
          <p:cNvSpPr/>
          <p:nvPr/>
        </p:nvSpPr>
        <p:spPr>
          <a:xfrm>
            <a:off x="4639006" y="5037096"/>
            <a:ext cx="2166204" cy="942846"/>
          </a:xfrm>
          <a:prstGeom prst="rect">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3" name="Rectangle 122">
            <a:extLst>
              <a:ext uri="{FF2B5EF4-FFF2-40B4-BE49-F238E27FC236}">
                <a16:creationId xmlns:a16="http://schemas.microsoft.com/office/drawing/2014/main" id="{2426CAAD-202B-4235-A688-9164D0929379}"/>
              </a:ext>
            </a:extLst>
          </p:cNvPr>
          <p:cNvSpPr/>
          <p:nvPr/>
        </p:nvSpPr>
        <p:spPr>
          <a:xfrm>
            <a:off x="52223" y="5037096"/>
            <a:ext cx="2166204" cy="942846"/>
          </a:xfrm>
          <a:prstGeom prst="rect">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a:extLst>
              <a:ext uri="{FF2B5EF4-FFF2-40B4-BE49-F238E27FC236}">
                <a16:creationId xmlns:a16="http://schemas.microsoft.com/office/drawing/2014/main" id="{8A4D3AED-420E-4263-B6C0-F0E2923AE85A}"/>
              </a:ext>
            </a:extLst>
          </p:cNvPr>
          <p:cNvSpPr/>
          <p:nvPr/>
        </p:nvSpPr>
        <p:spPr>
          <a:xfrm>
            <a:off x="2345614" y="5037096"/>
            <a:ext cx="2166204" cy="942846"/>
          </a:xfrm>
          <a:prstGeom prst="rect">
            <a:avLst/>
          </a:pr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Graphic 6" descr="Cabin with solid fill">
            <a:extLst>
              <a:ext uri="{FF2B5EF4-FFF2-40B4-BE49-F238E27FC236}">
                <a16:creationId xmlns:a16="http://schemas.microsoft.com/office/drawing/2014/main" id="{917851F0-4074-45CD-809B-4B5B68DF322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25925" y="5254781"/>
            <a:ext cx="409357" cy="409357"/>
          </a:xfrm>
          <a:prstGeom prst="rect">
            <a:avLst/>
          </a:prstGeom>
        </p:spPr>
      </p:pic>
      <p:sp>
        <p:nvSpPr>
          <p:cNvPr id="220" name="Freeform: Shape 219">
            <a:extLst>
              <a:ext uri="{FF2B5EF4-FFF2-40B4-BE49-F238E27FC236}">
                <a16:creationId xmlns:a16="http://schemas.microsoft.com/office/drawing/2014/main" id="{98FE9CF7-0653-4345-AAFF-0F6344089229}"/>
              </a:ext>
            </a:extLst>
          </p:cNvPr>
          <p:cNvSpPr/>
          <p:nvPr/>
        </p:nvSpPr>
        <p:spPr>
          <a:xfrm>
            <a:off x="3828251" y="5575133"/>
            <a:ext cx="700518" cy="406146"/>
          </a:xfrm>
          <a:custGeom>
            <a:avLst/>
            <a:gdLst>
              <a:gd name="connsiteX0" fmla="*/ 513617 w 1339207"/>
              <a:gd name="connsiteY0" fmla="*/ 1170 h 776444"/>
              <a:gd name="connsiteX1" fmla="*/ 748497 w 1339207"/>
              <a:gd name="connsiteY1" fmla="*/ 87110 h 776444"/>
              <a:gd name="connsiteX2" fmla="*/ 993173 w 1339207"/>
              <a:gd name="connsiteY2" fmla="*/ 24133 h 776444"/>
              <a:gd name="connsiteX3" fmla="*/ 1230619 w 1339207"/>
              <a:gd name="connsiteY3" fmla="*/ 196197 h 776444"/>
              <a:gd name="connsiteX4" fmla="*/ 1265031 w 1339207"/>
              <a:gd name="connsiteY4" fmla="*/ 257797 h 776444"/>
              <a:gd name="connsiteX5" fmla="*/ 1339207 w 1339207"/>
              <a:gd name="connsiteY5" fmla="*/ 776444 h 776444"/>
              <a:gd name="connsiteX6" fmla="*/ 0 w 1339207"/>
              <a:gd name="connsiteY6" fmla="*/ 776444 h 776444"/>
              <a:gd name="connsiteX7" fmla="*/ 94312 w 1339207"/>
              <a:gd name="connsiteY7" fmla="*/ 247471 h 776444"/>
              <a:gd name="connsiteX8" fmla="*/ 141113 w 1339207"/>
              <a:gd name="connsiteY8" fmla="*/ 178646 h 776444"/>
              <a:gd name="connsiteX9" fmla="*/ 494533 w 1339207"/>
              <a:gd name="connsiteY9" fmla="*/ 1766 h 776444"/>
              <a:gd name="connsiteX10" fmla="*/ 513617 w 1339207"/>
              <a:gd name="connsiteY10" fmla="*/ 1170 h 7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207" h="776444">
                <a:moveTo>
                  <a:pt x="513617" y="1170"/>
                </a:moveTo>
                <a:cubicBezTo>
                  <a:pt x="572084" y="12735"/>
                  <a:pt x="718386" y="105777"/>
                  <a:pt x="748497" y="87110"/>
                </a:cubicBezTo>
                <a:cubicBezTo>
                  <a:pt x="748497" y="87110"/>
                  <a:pt x="968052" y="5549"/>
                  <a:pt x="993173" y="24133"/>
                </a:cubicBezTo>
                <a:lnTo>
                  <a:pt x="1230619" y="196197"/>
                </a:lnTo>
                <a:cubicBezTo>
                  <a:pt x="1249742" y="211407"/>
                  <a:pt x="1262109" y="233536"/>
                  <a:pt x="1265031" y="257797"/>
                </a:cubicBezTo>
                <a:lnTo>
                  <a:pt x="1339207" y="776444"/>
                </a:lnTo>
                <a:lnTo>
                  <a:pt x="0" y="776444"/>
                </a:lnTo>
                <a:lnTo>
                  <a:pt x="94312" y="247471"/>
                </a:lnTo>
                <a:cubicBezTo>
                  <a:pt x="97701" y="218247"/>
                  <a:pt x="115183" y="192537"/>
                  <a:pt x="141113" y="178646"/>
                </a:cubicBezTo>
                <a:lnTo>
                  <a:pt x="494533" y="1766"/>
                </a:lnTo>
                <a:cubicBezTo>
                  <a:pt x="498705" y="-472"/>
                  <a:pt x="505265" y="-482"/>
                  <a:pt x="513617" y="1170"/>
                </a:cubicBezTo>
                <a:close/>
              </a:path>
            </a:pathLst>
          </a:custGeom>
          <a:solidFill>
            <a:srgbClr val="000000"/>
          </a:solidFill>
          <a:ln w="9525" cap="flat">
            <a:noFill/>
            <a:prstDash val="solid"/>
            <a:miter/>
          </a:ln>
        </p:spPr>
        <p:txBody>
          <a:bodyPr rtlCol="0" anchor="ctr"/>
          <a:lstStyle/>
          <a:p>
            <a:endParaRPr lang="en-GB"/>
          </a:p>
        </p:txBody>
      </p:sp>
      <p:sp>
        <p:nvSpPr>
          <p:cNvPr id="158" name="Freeform: Shape 157">
            <a:extLst>
              <a:ext uri="{FF2B5EF4-FFF2-40B4-BE49-F238E27FC236}">
                <a16:creationId xmlns:a16="http://schemas.microsoft.com/office/drawing/2014/main" id="{C45893D7-49B8-4870-A7FC-D187E6E82C1A}"/>
              </a:ext>
            </a:extLst>
          </p:cNvPr>
          <p:cNvSpPr/>
          <p:nvPr/>
        </p:nvSpPr>
        <p:spPr>
          <a:xfrm rot="16200000" flipH="1">
            <a:off x="79314" y="4982177"/>
            <a:ext cx="981373" cy="1027111"/>
          </a:xfrm>
          <a:custGeom>
            <a:avLst/>
            <a:gdLst>
              <a:gd name="connsiteX0" fmla="*/ 781 w 5409665"/>
              <a:gd name="connsiteY0" fmla="*/ 251100 h 5661789"/>
              <a:gd name="connsiteX1" fmla="*/ 6633 w 5409665"/>
              <a:gd name="connsiteY1" fmla="*/ 161127 h 5661789"/>
              <a:gd name="connsiteX2" fmla="*/ 87450 w 5409665"/>
              <a:gd name="connsiteY2" fmla="*/ 0 h 5661789"/>
              <a:gd name="connsiteX3" fmla="*/ 5409665 w 5409665"/>
              <a:gd name="connsiteY3" fmla="*/ 0 h 5661789"/>
              <a:gd name="connsiteX4" fmla="*/ 5409665 w 5409665"/>
              <a:gd name="connsiteY4" fmla="*/ 5661789 h 5661789"/>
              <a:gd name="connsiteX5" fmla="*/ 5068718 w 5409665"/>
              <a:gd name="connsiteY5" fmla="*/ 5525412 h 5661789"/>
              <a:gd name="connsiteX6" fmla="*/ 5000527 w 5409665"/>
              <a:gd name="connsiteY6" fmla="*/ 4979896 h 5661789"/>
              <a:gd name="connsiteX7" fmla="*/ 4659578 w 5409665"/>
              <a:gd name="connsiteY7" fmla="*/ 4093434 h 5661789"/>
              <a:gd name="connsiteX8" fmla="*/ 4045870 w 5409665"/>
              <a:gd name="connsiteY8" fmla="*/ 3547918 h 5661789"/>
              <a:gd name="connsiteX9" fmla="*/ 4182249 w 5409665"/>
              <a:gd name="connsiteY9" fmla="*/ 3013981 h 5661789"/>
              <a:gd name="connsiteX10" fmla="*/ 3841302 w 5409665"/>
              <a:gd name="connsiteY10" fmla="*/ 2184118 h 5661789"/>
              <a:gd name="connsiteX11" fmla="*/ 2477507 w 5409665"/>
              <a:gd name="connsiteY11" fmla="*/ 1638601 h 5661789"/>
              <a:gd name="connsiteX12" fmla="*/ 2189063 w 5409665"/>
              <a:gd name="connsiteY12" fmla="*/ 1554037 h 5661789"/>
              <a:gd name="connsiteX13" fmla="*/ 2211493 w 5409665"/>
              <a:gd name="connsiteY13" fmla="*/ 1577881 h 5661789"/>
              <a:gd name="connsiteX14" fmla="*/ 2140008 w 5409665"/>
              <a:gd name="connsiteY14" fmla="*/ 1553610 h 5661789"/>
              <a:gd name="connsiteX15" fmla="*/ 2127647 w 5409665"/>
              <a:gd name="connsiteY15" fmla="*/ 1551809 h 5661789"/>
              <a:gd name="connsiteX16" fmla="*/ 2094641 w 5409665"/>
              <a:gd name="connsiteY16" fmla="*/ 1532662 h 5661789"/>
              <a:gd name="connsiteX17" fmla="*/ 2030682 w 5409665"/>
              <a:gd name="connsiteY17" fmla="*/ 1520612 h 5661789"/>
              <a:gd name="connsiteX18" fmla="*/ 2058140 w 5409665"/>
              <a:gd name="connsiteY18" fmla="*/ 1512447 h 5661789"/>
              <a:gd name="connsiteX19" fmla="*/ 1178487 w 5409665"/>
              <a:gd name="connsiteY19" fmla="*/ 1091037 h 5661789"/>
              <a:gd name="connsiteX20" fmla="*/ 837538 w 5409665"/>
              <a:gd name="connsiteY20" fmla="*/ 613699 h 5661789"/>
              <a:gd name="connsiteX21" fmla="*/ 360208 w 5409665"/>
              <a:gd name="connsiteY21" fmla="*/ 613699 h 5661789"/>
              <a:gd name="connsiteX22" fmla="*/ 19259 w 5409665"/>
              <a:gd name="connsiteY22" fmla="*/ 340941 h 5661789"/>
              <a:gd name="connsiteX23" fmla="*/ 781 w 5409665"/>
              <a:gd name="connsiteY23" fmla="*/ 251100 h 566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9665" h="5661789">
                <a:moveTo>
                  <a:pt x="781" y="251100"/>
                </a:moveTo>
                <a:cubicBezTo>
                  <a:pt x="-1271" y="220865"/>
                  <a:pt x="733" y="190607"/>
                  <a:pt x="6633" y="161127"/>
                </a:cubicBezTo>
                <a:cubicBezTo>
                  <a:pt x="18424" y="102163"/>
                  <a:pt x="45794" y="46328"/>
                  <a:pt x="87450" y="0"/>
                </a:cubicBezTo>
                <a:lnTo>
                  <a:pt x="5409665" y="0"/>
                </a:lnTo>
                <a:lnTo>
                  <a:pt x="5409665" y="5661789"/>
                </a:lnTo>
                <a:cubicBezTo>
                  <a:pt x="5283438" y="5658196"/>
                  <a:pt x="5162606" y="5609860"/>
                  <a:pt x="5068718" y="5525412"/>
                </a:cubicBezTo>
                <a:cubicBezTo>
                  <a:pt x="4932339" y="5389031"/>
                  <a:pt x="4996432" y="5184471"/>
                  <a:pt x="5000527" y="4979896"/>
                </a:cubicBezTo>
                <a:cubicBezTo>
                  <a:pt x="5005984" y="4707133"/>
                  <a:pt x="4914604" y="4319813"/>
                  <a:pt x="4659578" y="4093434"/>
                </a:cubicBezTo>
                <a:cubicBezTo>
                  <a:pt x="4404546" y="3867036"/>
                  <a:pt x="4137242" y="3740893"/>
                  <a:pt x="4045870" y="3547918"/>
                </a:cubicBezTo>
                <a:cubicBezTo>
                  <a:pt x="3964722" y="3373348"/>
                  <a:pt x="4177477" y="3318797"/>
                  <a:pt x="4182249" y="3013981"/>
                </a:cubicBezTo>
                <a:cubicBezTo>
                  <a:pt x="4190434" y="2545521"/>
                  <a:pt x="3932674" y="2315717"/>
                  <a:pt x="3841302" y="2184118"/>
                </a:cubicBezTo>
                <a:cubicBezTo>
                  <a:pt x="3561041" y="1779749"/>
                  <a:pt x="3071435" y="1808381"/>
                  <a:pt x="2477507" y="1638601"/>
                </a:cubicBezTo>
                <a:cubicBezTo>
                  <a:pt x="2373858" y="1608592"/>
                  <a:pt x="2278394" y="1581316"/>
                  <a:pt x="2189063" y="1554037"/>
                </a:cubicBezTo>
                <a:lnTo>
                  <a:pt x="2211493" y="1577881"/>
                </a:lnTo>
                <a:lnTo>
                  <a:pt x="2140008" y="1553610"/>
                </a:lnTo>
                <a:lnTo>
                  <a:pt x="2127647" y="1551809"/>
                </a:lnTo>
                <a:lnTo>
                  <a:pt x="2094641" y="1532662"/>
                </a:lnTo>
                <a:lnTo>
                  <a:pt x="2030682" y="1520612"/>
                </a:lnTo>
                <a:lnTo>
                  <a:pt x="2058140" y="1512447"/>
                </a:lnTo>
                <a:cubicBezTo>
                  <a:pt x="1743220" y="1422683"/>
                  <a:pt x="1445788" y="1280194"/>
                  <a:pt x="1178487" y="1091037"/>
                </a:cubicBezTo>
                <a:cubicBezTo>
                  <a:pt x="978693" y="947155"/>
                  <a:pt x="1019608" y="733040"/>
                  <a:pt x="837538" y="613699"/>
                </a:cubicBezTo>
                <a:cubicBezTo>
                  <a:pt x="710028" y="529825"/>
                  <a:pt x="496587" y="681894"/>
                  <a:pt x="360208" y="613699"/>
                </a:cubicBezTo>
                <a:cubicBezTo>
                  <a:pt x="223829" y="545517"/>
                  <a:pt x="80634" y="523698"/>
                  <a:pt x="19259" y="340941"/>
                </a:cubicBezTo>
                <a:cubicBezTo>
                  <a:pt x="8940" y="311549"/>
                  <a:pt x="2835" y="281335"/>
                  <a:pt x="781" y="251100"/>
                </a:cubicBezTo>
                <a:close/>
              </a:path>
            </a:pathLst>
          </a:custGeom>
          <a:solidFill>
            <a:srgbClr val="000000"/>
          </a:solidFill>
          <a:ln w="9525" cap="flat">
            <a:noFill/>
            <a:prstDash val="solid"/>
            <a:miter/>
          </a:ln>
        </p:spPr>
        <p:txBody>
          <a:bodyPr rtlCol="0" anchor="ctr"/>
          <a:lstStyle/>
          <a:p>
            <a:endParaRPr lang="en-GB"/>
          </a:p>
        </p:txBody>
      </p:sp>
      <p:sp>
        <p:nvSpPr>
          <p:cNvPr id="102" name="Freeform: Shape 101">
            <a:extLst>
              <a:ext uri="{FF2B5EF4-FFF2-40B4-BE49-F238E27FC236}">
                <a16:creationId xmlns:a16="http://schemas.microsoft.com/office/drawing/2014/main" id="{74B61096-9B37-4544-909F-A4E7F13BC453}"/>
              </a:ext>
            </a:extLst>
          </p:cNvPr>
          <p:cNvSpPr/>
          <p:nvPr/>
        </p:nvSpPr>
        <p:spPr>
          <a:xfrm>
            <a:off x="522067" y="5377931"/>
            <a:ext cx="122224" cy="122224"/>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chemeClr val="tx1"/>
          </a:solidFill>
          <a:ln w="27384" cap="flat">
            <a:noFill/>
            <a:prstDash val="solid"/>
            <a:miter/>
          </a:ln>
        </p:spPr>
        <p:txBody>
          <a:bodyPr rtlCol="0" anchor="ctr"/>
          <a:lstStyle/>
          <a:p>
            <a:endParaRPr lang="en-GB"/>
          </a:p>
        </p:txBody>
      </p:sp>
      <p:sp>
        <p:nvSpPr>
          <p:cNvPr id="160" name="Freeform: Shape 159">
            <a:extLst>
              <a:ext uri="{FF2B5EF4-FFF2-40B4-BE49-F238E27FC236}">
                <a16:creationId xmlns:a16="http://schemas.microsoft.com/office/drawing/2014/main" id="{04CFD858-A622-4E6C-8966-48F663F887FB}"/>
              </a:ext>
            </a:extLst>
          </p:cNvPr>
          <p:cNvSpPr/>
          <p:nvPr/>
        </p:nvSpPr>
        <p:spPr>
          <a:xfrm>
            <a:off x="415121" y="5515434"/>
            <a:ext cx="336117" cy="388963"/>
          </a:xfrm>
          <a:custGeom>
            <a:avLst/>
            <a:gdLst>
              <a:gd name="connsiteX0" fmla="*/ 168059 w 336117"/>
              <a:gd name="connsiteY0" fmla="*/ 0 h 388963"/>
              <a:gd name="connsiteX1" fmla="*/ 218476 w 336117"/>
              <a:gd name="connsiteY1" fmla="*/ 6111 h 388963"/>
              <a:gd name="connsiteX2" fmla="*/ 282644 w 336117"/>
              <a:gd name="connsiteY2" fmla="*/ 39723 h 388963"/>
              <a:gd name="connsiteX3" fmla="*/ 291811 w 336117"/>
              <a:gd name="connsiteY3" fmla="*/ 56529 h 388963"/>
              <a:gd name="connsiteX4" fmla="*/ 334589 w 336117"/>
              <a:gd name="connsiteY4" fmla="*/ 238338 h 388963"/>
              <a:gd name="connsiteX5" fmla="*/ 336117 w 336117"/>
              <a:gd name="connsiteY5" fmla="*/ 245977 h 388963"/>
              <a:gd name="connsiteX6" fmla="*/ 305561 w 336117"/>
              <a:gd name="connsiteY6" fmla="*/ 276534 h 388963"/>
              <a:gd name="connsiteX7" fmla="*/ 276533 w 336117"/>
              <a:gd name="connsiteY7" fmla="*/ 253616 h 388963"/>
              <a:gd name="connsiteX8" fmla="*/ 244449 w 336117"/>
              <a:gd name="connsiteY8" fmla="*/ 120697 h 388963"/>
              <a:gd name="connsiteX9" fmla="*/ 244449 w 336117"/>
              <a:gd name="connsiteY9" fmla="*/ 388963 h 388963"/>
              <a:gd name="connsiteX10" fmla="*/ 183337 w 336117"/>
              <a:gd name="connsiteY10" fmla="*/ 388963 h 388963"/>
              <a:gd name="connsiteX11" fmla="*/ 183337 w 336117"/>
              <a:gd name="connsiteY11" fmla="*/ 275006 h 388963"/>
              <a:gd name="connsiteX12" fmla="*/ 152780 w 336117"/>
              <a:gd name="connsiteY12" fmla="*/ 275006 h 388963"/>
              <a:gd name="connsiteX13" fmla="*/ 152780 w 336117"/>
              <a:gd name="connsiteY13" fmla="*/ 388963 h 388963"/>
              <a:gd name="connsiteX14" fmla="*/ 91668 w 336117"/>
              <a:gd name="connsiteY14" fmla="*/ 388963 h 388963"/>
              <a:gd name="connsiteX15" fmla="*/ 91668 w 336117"/>
              <a:gd name="connsiteY15" fmla="*/ 122225 h 388963"/>
              <a:gd name="connsiteX16" fmla="*/ 59585 w 336117"/>
              <a:gd name="connsiteY16" fmla="*/ 255144 h 388963"/>
              <a:gd name="connsiteX17" fmla="*/ 30556 w 336117"/>
              <a:gd name="connsiteY17" fmla="*/ 278061 h 388963"/>
              <a:gd name="connsiteX18" fmla="*/ 0 w 336117"/>
              <a:gd name="connsiteY18" fmla="*/ 247505 h 388963"/>
              <a:gd name="connsiteX19" fmla="*/ 1528 w 336117"/>
              <a:gd name="connsiteY19" fmla="*/ 239866 h 388963"/>
              <a:gd name="connsiteX20" fmla="*/ 44306 w 336117"/>
              <a:gd name="connsiteY20" fmla="*/ 58057 h 388963"/>
              <a:gd name="connsiteX21" fmla="*/ 53473 w 336117"/>
              <a:gd name="connsiteY21" fmla="*/ 41251 h 388963"/>
              <a:gd name="connsiteX22" fmla="*/ 117641 w 336117"/>
              <a:gd name="connsiteY22" fmla="*/ 7639 h 388963"/>
              <a:gd name="connsiteX23" fmla="*/ 168059 w 336117"/>
              <a:gd name="connsiteY23" fmla="*/ 0 h 3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117" h="388963">
                <a:moveTo>
                  <a:pt x="168059" y="0"/>
                </a:moveTo>
                <a:cubicBezTo>
                  <a:pt x="184865" y="0"/>
                  <a:pt x="201670" y="3056"/>
                  <a:pt x="218476" y="6111"/>
                </a:cubicBezTo>
                <a:cubicBezTo>
                  <a:pt x="242921" y="13751"/>
                  <a:pt x="264310" y="24445"/>
                  <a:pt x="282644" y="39723"/>
                </a:cubicBezTo>
                <a:cubicBezTo>
                  <a:pt x="287227" y="44307"/>
                  <a:pt x="290283" y="50418"/>
                  <a:pt x="291811" y="56529"/>
                </a:cubicBezTo>
                <a:lnTo>
                  <a:pt x="334589" y="238338"/>
                </a:lnTo>
                <a:cubicBezTo>
                  <a:pt x="334589" y="239866"/>
                  <a:pt x="336117" y="242922"/>
                  <a:pt x="336117" y="245977"/>
                </a:cubicBezTo>
                <a:cubicBezTo>
                  <a:pt x="336117" y="262783"/>
                  <a:pt x="322367" y="276534"/>
                  <a:pt x="305561" y="276534"/>
                </a:cubicBezTo>
                <a:cubicBezTo>
                  <a:pt x="291811" y="276534"/>
                  <a:pt x="279588" y="265839"/>
                  <a:pt x="276533" y="253616"/>
                </a:cubicBezTo>
                <a:lnTo>
                  <a:pt x="244449" y="120697"/>
                </a:lnTo>
                <a:lnTo>
                  <a:pt x="244449" y="388963"/>
                </a:lnTo>
                <a:lnTo>
                  <a:pt x="183337" y="388963"/>
                </a:lnTo>
                <a:lnTo>
                  <a:pt x="183337" y="275006"/>
                </a:lnTo>
                <a:lnTo>
                  <a:pt x="152780" y="275006"/>
                </a:lnTo>
                <a:lnTo>
                  <a:pt x="152780" y="388963"/>
                </a:lnTo>
                <a:lnTo>
                  <a:pt x="91668" y="388963"/>
                </a:lnTo>
                <a:lnTo>
                  <a:pt x="91668" y="122225"/>
                </a:lnTo>
                <a:lnTo>
                  <a:pt x="59585" y="255144"/>
                </a:lnTo>
                <a:cubicBezTo>
                  <a:pt x="56529" y="267367"/>
                  <a:pt x="44306" y="278061"/>
                  <a:pt x="30556" y="278061"/>
                </a:cubicBezTo>
                <a:cubicBezTo>
                  <a:pt x="13750" y="278061"/>
                  <a:pt x="0" y="264311"/>
                  <a:pt x="0" y="247505"/>
                </a:cubicBezTo>
                <a:cubicBezTo>
                  <a:pt x="0" y="244449"/>
                  <a:pt x="1528" y="241394"/>
                  <a:pt x="1528" y="239866"/>
                </a:cubicBezTo>
                <a:lnTo>
                  <a:pt x="44306" y="58057"/>
                </a:lnTo>
                <a:cubicBezTo>
                  <a:pt x="45834" y="51946"/>
                  <a:pt x="48890" y="45835"/>
                  <a:pt x="53473" y="41251"/>
                </a:cubicBezTo>
                <a:cubicBezTo>
                  <a:pt x="71807" y="25973"/>
                  <a:pt x="93196" y="13751"/>
                  <a:pt x="117641" y="7639"/>
                </a:cubicBezTo>
                <a:cubicBezTo>
                  <a:pt x="134447" y="3056"/>
                  <a:pt x="151253" y="0"/>
                  <a:pt x="168059" y="0"/>
                </a:cubicBezTo>
                <a:close/>
              </a:path>
            </a:pathLst>
          </a:custGeom>
          <a:solidFill>
            <a:schemeClr val="tx1"/>
          </a:solidFill>
          <a:ln w="27384" cap="flat">
            <a:noFill/>
            <a:prstDash val="solid"/>
            <a:miter/>
          </a:ln>
        </p:spPr>
        <p:txBody>
          <a:bodyPr wrap="square" rtlCol="0" anchor="ctr">
            <a:noAutofit/>
          </a:bodyPr>
          <a:lstStyle/>
          <a:p>
            <a:endParaRPr lang="en-GB"/>
          </a:p>
        </p:txBody>
      </p:sp>
      <p:pic>
        <p:nvPicPr>
          <p:cNvPr id="105" name="Picture 104" descr="Icon&#10;&#10;Description automatically generated">
            <a:extLst>
              <a:ext uri="{FF2B5EF4-FFF2-40B4-BE49-F238E27FC236}">
                <a16:creationId xmlns:a16="http://schemas.microsoft.com/office/drawing/2014/main" id="{5A25C1F1-054C-4BC0-B648-78DE65DD3D7E}"/>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37198" y="5082420"/>
            <a:ext cx="291962" cy="291962"/>
          </a:xfrm>
          <a:prstGeom prst="rect">
            <a:avLst/>
          </a:prstGeom>
        </p:spPr>
      </p:pic>
      <p:sp>
        <p:nvSpPr>
          <p:cNvPr id="176" name="Freeform: Shape 175" descr="Speech with solid fill">
            <a:extLst>
              <a:ext uri="{FF2B5EF4-FFF2-40B4-BE49-F238E27FC236}">
                <a16:creationId xmlns:a16="http://schemas.microsoft.com/office/drawing/2014/main" id="{5D7D6778-C2D2-4F86-9989-F6862B66EEF8}"/>
              </a:ext>
            </a:extLst>
          </p:cNvPr>
          <p:cNvSpPr/>
          <p:nvPr/>
        </p:nvSpPr>
        <p:spPr>
          <a:xfrm flipH="1">
            <a:off x="802606" y="5069439"/>
            <a:ext cx="556247" cy="507166"/>
          </a:xfrm>
          <a:custGeom>
            <a:avLst/>
            <a:gdLst>
              <a:gd name="connsiteX0" fmla="*/ 516290 w 647700"/>
              <a:gd name="connsiteY0" fmla="*/ 160200 h 590550"/>
              <a:gd name="connsiteX1" fmla="*/ 516290 w 647700"/>
              <a:gd name="connsiteY1" fmla="*/ 373262 h 590550"/>
              <a:gd name="connsiteX2" fmla="*/ 440197 w 647700"/>
              <a:gd name="connsiteY2" fmla="*/ 373262 h 590550"/>
              <a:gd name="connsiteX3" fmla="*/ 419905 w 647700"/>
              <a:gd name="connsiteY3" fmla="*/ 352970 h 590550"/>
              <a:gd name="connsiteX4" fmla="*/ 419905 w 647700"/>
              <a:gd name="connsiteY4" fmla="*/ 180492 h 590550"/>
              <a:gd name="connsiteX5" fmla="*/ 440197 w 647700"/>
              <a:gd name="connsiteY5" fmla="*/ 160200 h 590550"/>
              <a:gd name="connsiteX6" fmla="*/ 267718 w 647700"/>
              <a:gd name="connsiteY6" fmla="*/ 33377 h 590550"/>
              <a:gd name="connsiteX7" fmla="*/ 298156 w 647700"/>
              <a:gd name="connsiteY7" fmla="*/ 63814 h 590550"/>
              <a:gd name="connsiteX8" fmla="*/ 389468 w 647700"/>
              <a:gd name="connsiteY8" fmla="*/ 185564 h 590550"/>
              <a:gd name="connsiteX9" fmla="*/ 389468 w 647700"/>
              <a:gd name="connsiteY9" fmla="*/ 347897 h 590550"/>
              <a:gd name="connsiteX10" fmla="*/ 282937 w 647700"/>
              <a:gd name="connsiteY10" fmla="*/ 388480 h 590550"/>
              <a:gd name="connsiteX11" fmla="*/ 191625 w 647700"/>
              <a:gd name="connsiteY11" fmla="*/ 388480 h 590550"/>
              <a:gd name="connsiteX12" fmla="*/ 161188 w 647700"/>
              <a:gd name="connsiteY12" fmla="*/ 358042 h 590550"/>
              <a:gd name="connsiteX13" fmla="*/ 169304 w 647700"/>
              <a:gd name="connsiteY13" fmla="*/ 337751 h 590550"/>
              <a:gd name="connsiteX14" fmla="*/ 166261 w 647700"/>
              <a:gd name="connsiteY14" fmla="*/ 337751 h 590550"/>
              <a:gd name="connsiteX15" fmla="*/ 135823 w 647700"/>
              <a:gd name="connsiteY15" fmla="*/ 307313 h 590550"/>
              <a:gd name="connsiteX16" fmla="*/ 144447 w 647700"/>
              <a:gd name="connsiteY16" fmla="*/ 286007 h 590550"/>
              <a:gd name="connsiteX17" fmla="*/ 120605 w 647700"/>
              <a:gd name="connsiteY17" fmla="*/ 256584 h 590550"/>
              <a:gd name="connsiteX18" fmla="*/ 130243 w 647700"/>
              <a:gd name="connsiteY18" fmla="*/ 234264 h 590550"/>
              <a:gd name="connsiteX19" fmla="*/ 110459 w 647700"/>
              <a:gd name="connsiteY19" fmla="*/ 205855 h 590550"/>
              <a:gd name="connsiteX20" fmla="*/ 140896 w 647700"/>
              <a:gd name="connsiteY20" fmla="*/ 175418 h 590550"/>
              <a:gd name="connsiteX21" fmla="*/ 237281 w 647700"/>
              <a:gd name="connsiteY21" fmla="*/ 175418 h 590550"/>
              <a:gd name="connsiteX22" fmla="*/ 252500 w 647700"/>
              <a:gd name="connsiteY22" fmla="*/ 160707 h 590550"/>
              <a:gd name="connsiteX23" fmla="*/ 237281 w 647700"/>
              <a:gd name="connsiteY23" fmla="*/ 63814 h 590550"/>
              <a:gd name="connsiteX24" fmla="*/ 267718 w 647700"/>
              <a:gd name="connsiteY24" fmla="*/ 33377 h 590550"/>
              <a:gd name="connsiteX25" fmla="*/ 615315 w 647700"/>
              <a:gd name="connsiteY25" fmla="*/ 0 h 590550"/>
              <a:gd name="connsiteX26" fmla="*/ 32385 w 647700"/>
              <a:gd name="connsiteY26" fmla="*/ 0 h 590550"/>
              <a:gd name="connsiteX27" fmla="*/ 0 w 647700"/>
              <a:gd name="connsiteY27" fmla="*/ 32385 h 590550"/>
              <a:gd name="connsiteX28" fmla="*/ 0 w 647700"/>
              <a:gd name="connsiteY28" fmla="*/ 425768 h 590550"/>
              <a:gd name="connsiteX29" fmla="*/ 32385 w 647700"/>
              <a:gd name="connsiteY29" fmla="*/ 458153 h 590550"/>
              <a:gd name="connsiteX30" fmla="*/ 388620 w 647700"/>
              <a:gd name="connsiteY30" fmla="*/ 458153 h 590550"/>
              <a:gd name="connsiteX31" fmla="*/ 518160 w 647700"/>
              <a:gd name="connsiteY31" fmla="*/ 590550 h 590550"/>
              <a:gd name="connsiteX32" fmla="*/ 518160 w 647700"/>
              <a:gd name="connsiteY32" fmla="*/ 459105 h 590550"/>
              <a:gd name="connsiteX33" fmla="*/ 615315 w 647700"/>
              <a:gd name="connsiteY33" fmla="*/ 459105 h 590550"/>
              <a:gd name="connsiteX34" fmla="*/ 647700 w 647700"/>
              <a:gd name="connsiteY34" fmla="*/ 426720 h 590550"/>
              <a:gd name="connsiteX35" fmla="*/ 647700 w 647700"/>
              <a:gd name="connsiteY35" fmla="*/ 33338 h 590550"/>
              <a:gd name="connsiteX36" fmla="*/ 615315 w 647700"/>
              <a:gd name="connsiteY3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7700" h="590550">
                <a:moveTo>
                  <a:pt x="516290" y="160200"/>
                </a:moveTo>
                <a:lnTo>
                  <a:pt x="516290" y="373262"/>
                </a:lnTo>
                <a:lnTo>
                  <a:pt x="440197" y="373262"/>
                </a:lnTo>
                <a:cubicBezTo>
                  <a:pt x="429036" y="373262"/>
                  <a:pt x="419905" y="364130"/>
                  <a:pt x="419905" y="352970"/>
                </a:cubicBezTo>
                <a:lnTo>
                  <a:pt x="419905" y="180492"/>
                </a:lnTo>
                <a:cubicBezTo>
                  <a:pt x="419905" y="169331"/>
                  <a:pt x="429036" y="160200"/>
                  <a:pt x="440197" y="160200"/>
                </a:cubicBezTo>
                <a:close/>
                <a:moveTo>
                  <a:pt x="267718" y="33377"/>
                </a:moveTo>
                <a:cubicBezTo>
                  <a:pt x="284459" y="33377"/>
                  <a:pt x="298156" y="47074"/>
                  <a:pt x="298156" y="63814"/>
                </a:cubicBezTo>
                <a:cubicBezTo>
                  <a:pt x="298156" y="140922"/>
                  <a:pt x="387946" y="184549"/>
                  <a:pt x="389468" y="185564"/>
                </a:cubicBezTo>
                <a:lnTo>
                  <a:pt x="389468" y="347897"/>
                </a:lnTo>
                <a:cubicBezTo>
                  <a:pt x="353450" y="347897"/>
                  <a:pt x="350914" y="388480"/>
                  <a:pt x="282937" y="388480"/>
                </a:cubicBezTo>
                <a:cubicBezTo>
                  <a:pt x="260109" y="388480"/>
                  <a:pt x="191625" y="388480"/>
                  <a:pt x="191625" y="388480"/>
                </a:cubicBezTo>
                <a:cubicBezTo>
                  <a:pt x="174884" y="388480"/>
                  <a:pt x="161188" y="374783"/>
                  <a:pt x="161188" y="358042"/>
                </a:cubicBezTo>
                <a:cubicBezTo>
                  <a:pt x="161188" y="349926"/>
                  <a:pt x="164231" y="342824"/>
                  <a:pt x="169304" y="337751"/>
                </a:cubicBezTo>
                <a:cubicBezTo>
                  <a:pt x="168290" y="337751"/>
                  <a:pt x="167275" y="337751"/>
                  <a:pt x="166261" y="337751"/>
                </a:cubicBezTo>
                <a:cubicBezTo>
                  <a:pt x="149520" y="337751"/>
                  <a:pt x="135823" y="324054"/>
                  <a:pt x="135823" y="307313"/>
                </a:cubicBezTo>
                <a:cubicBezTo>
                  <a:pt x="135823" y="299197"/>
                  <a:pt x="138867" y="291587"/>
                  <a:pt x="144447" y="286007"/>
                </a:cubicBezTo>
                <a:cubicBezTo>
                  <a:pt x="130750" y="282963"/>
                  <a:pt x="120605" y="270789"/>
                  <a:pt x="120605" y="256584"/>
                </a:cubicBezTo>
                <a:cubicBezTo>
                  <a:pt x="120605" y="247960"/>
                  <a:pt x="124156" y="239844"/>
                  <a:pt x="130243" y="234264"/>
                </a:cubicBezTo>
                <a:cubicBezTo>
                  <a:pt x="118575" y="230205"/>
                  <a:pt x="110459" y="219045"/>
                  <a:pt x="110459" y="205855"/>
                </a:cubicBezTo>
                <a:cubicBezTo>
                  <a:pt x="110459" y="189115"/>
                  <a:pt x="124156" y="175418"/>
                  <a:pt x="140896" y="175418"/>
                </a:cubicBezTo>
                <a:lnTo>
                  <a:pt x="237281" y="175418"/>
                </a:lnTo>
                <a:cubicBezTo>
                  <a:pt x="245398" y="175418"/>
                  <a:pt x="251993" y="168823"/>
                  <a:pt x="252500" y="160707"/>
                </a:cubicBezTo>
                <a:cubicBezTo>
                  <a:pt x="251993" y="151575"/>
                  <a:pt x="237281" y="133313"/>
                  <a:pt x="237281" y="63814"/>
                </a:cubicBezTo>
                <a:cubicBezTo>
                  <a:pt x="237281" y="47074"/>
                  <a:pt x="250978" y="33377"/>
                  <a:pt x="267718" y="33377"/>
                </a:cubicBezTo>
                <a:close/>
                <a:moveTo>
                  <a:pt x="615315" y="0"/>
                </a:moveTo>
                <a:lnTo>
                  <a:pt x="32385" y="0"/>
                </a:lnTo>
                <a:cubicBezTo>
                  <a:pt x="14288" y="0"/>
                  <a:pt x="0" y="15240"/>
                  <a:pt x="0" y="32385"/>
                </a:cubicBezTo>
                <a:lnTo>
                  <a:pt x="0" y="425768"/>
                </a:lnTo>
                <a:cubicBezTo>
                  <a:pt x="0" y="443865"/>
                  <a:pt x="14288" y="458153"/>
                  <a:pt x="32385" y="458153"/>
                </a:cubicBezTo>
                <a:lnTo>
                  <a:pt x="388620" y="458153"/>
                </a:lnTo>
                <a:lnTo>
                  <a:pt x="518160" y="590550"/>
                </a:lnTo>
                <a:lnTo>
                  <a:pt x="518160" y="459105"/>
                </a:lnTo>
                <a:lnTo>
                  <a:pt x="615315" y="459105"/>
                </a:lnTo>
                <a:cubicBezTo>
                  <a:pt x="633413" y="459105"/>
                  <a:pt x="647700" y="443865"/>
                  <a:pt x="647700" y="426720"/>
                </a:cubicBezTo>
                <a:lnTo>
                  <a:pt x="647700" y="33338"/>
                </a:lnTo>
                <a:cubicBezTo>
                  <a:pt x="647700" y="15240"/>
                  <a:pt x="633413" y="0"/>
                  <a:pt x="615315" y="0"/>
                </a:cubicBezTo>
                <a:close/>
              </a:path>
            </a:pathLst>
          </a:custGeom>
          <a:solidFill>
            <a:srgbClr val="000000"/>
          </a:solidFill>
          <a:ln w="9525" cap="flat">
            <a:noFill/>
            <a:prstDash val="solid"/>
            <a:miter/>
          </a:ln>
        </p:spPr>
        <p:txBody>
          <a:bodyPr rtlCol="0" anchor="ctr"/>
          <a:lstStyle/>
          <a:p>
            <a:endParaRPr lang="en-GB"/>
          </a:p>
        </p:txBody>
      </p:sp>
      <p:grpSp>
        <p:nvGrpSpPr>
          <p:cNvPr id="254" name="Group 253">
            <a:extLst>
              <a:ext uri="{FF2B5EF4-FFF2-40B4-BE49-F238E27FC236}">
                <a16:creationId xmlns:a16="http://schemas.microsoft.com/office/drawing/2014/main" id="{942EDE9A-6C78-4ADC-A345-4DCB656A3E27}"/>
              </a:ext>
            </a:extLst>
          </p:cNvPr>
          <p:cNvGrpSpPr/>
          <p:nvPr/>
        </p:nvGrpSpPr>
        <p:grpSpPr>
          <a:xfrm>
            <a:off x="1547693" y="5454556"/>
            <a:ext cx="681770" cy="557946"/>
            <a:chOff x="5376859" y="5381949"/>
            <a:chExt cx="925370" cy="757304"/>
          </a:xfrm>
        </p:grpSpPr>
        <p:grpSp>
          <p:nvGrpSpPr>
            <p:cNvPr id="255" name="Group 254">
              <a:extLst>
                <a:ext uri="{FF2B5EF4-FFF2-40B4-BE49-F238E27FC236}">
                  <a16:creationId xmlns:a16="http://schemas.microsoft.com/office/drawing/2014/main" id="{B00A5DF4-FA03-4E34-8470-9B52CC2F8040}"/>
                </a:ext>
              </a:extLst>
            </p:cNvPr>
            <p:cNvGrpSpPr/>
            <p:nvPr/>
          </p:nvGrpSpPr>
          <p:grpSpPr>
            <a:xfrm>
              <a:off x="5376859" y="5649087"/>
              <a:ext cx="485518" cy="490166"/>
              <a:chOff x="4615992" y="5137618"/>
              <a:chExt cx="1233718" cy="1245528"/>
            </a:xfrm>
          </p:grpSpPr>
          <p:pic>
            <p:nvPicPr>
              <p:cNvPr id="265" name="Graphic 264" descr="Circle with left arrow with solid fill">
                <a:extLst>
                  <a:ext uri="{FF2B5EF4-FFF2-40B4-BE49-F238E27FC236}">
                    <a16:creationId xmlns:a16="http://schemas.microsoft.com/office/drawing/2014/main" id="{65AD4386-15A9-434B-90E8-E0843FA19A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4615992" y="5724522"/>
                <a:ext cx="577593" cy="577593"/>
              </a:xfrm>
              <a:prstGeom prst="rect">
                <a:avLst/>
              </a:prstGeom>
            </p:spPr>
          </p:pic>
          <p:sp>
            <p:nvSpPr>
              <p:cNvPr id="266" name="Freeform: Shape 265">
                <a:extLst>
                  <a:ext uri="{FF2B5EF4-FFF2-40B4-BE49-F238E27FC236}">
                    <a16:creationId xmlns:a16="http://schemas.microsoft.com/office/drawing/2014/main" id="{99A6611C-CFC5-40B3-9577-E66A19498BF6}"/>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267" name="Freeform: Shape 266">
                <a:extLst>
                  <a:ext uri="{FF2B5EF4-FFF2-40B4-BE49-F238E27FC236}">
                    <a16:creationId xmlns:a16="http://schemas.microsoft.com/office/drawing/2014/main" id="{17D4E088-EA45-4B49-A946-4F764AF37023}"/>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268" name="Group 267">
                <a:extLst>
                  <a:ext uri="{FF2B5EF4-FFF2-40B4-BE49-F238E27FC236}">
                    <a16:creationId xmlns:a16="http://schemas.microsoft.com/office/drawing/2014/main" id="{5F42A005-A325-42FB-ACB6-14DD09B06DF2}"/>
                  </a:ext>
                </a:extLst>
              </p:cNvPr>
              <p:cNvGrpSpPr/>
              <p:nvPr/>
            </p:nvGrpSpPr>
            <p:grpSpPr>
              <a:xfrm>
                <a:off x="5188901" y="5870159"/>
                <a:ext cx="469896" cy="512987"/>
                <a:chOff x="5240697" y="5844766"/>
                <a:chExt cx="261637" cy="285630"/>
              </a:xfrm>
            </p:grpSpPr>
            <p:pic>
              <p:nvPicPr>
                <p:cNvPr id="269" name="Picture 268" descr="A picture containing text, clipart, vector graphics&#10;&#10;Description automatically generated">
                  <a:extLst>
                    <a:ext uri="{FF2B5EF4-FFF2-40B4-BE49-F238E27FC236}">
                      <a16:creationId xmlns:a16="http://schemas.microsoft.com/office/drawing/2014/main" id="{DA6F3C51-9EFF-405C-94E8-E0C3B4A09A7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270" name="Freeform: Shape 269">
                  <a:extLst>
                    <a:ext uri="{FF2B5EF4-FFF2-40B4-BE49-F238E27FC236}">
                      <a16:creationId xmlns:a16="http://schemas.microsoft.com/office/drawing/2014/main" id="{055E1F23-A875-4720-A516-F3CD6C5A6AAD}"/>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grpSp>
          <p:nvGrpSpPr>
            <p:cNvPr id="256" name="Group 255">
              <a:extLst>
                <a:ext uri="{FF2B5EF4-FFF2-40B4-BE49-F238E27FC236}">
                  <a16:creationId xmlns:a16="http://schemas.microsoft.com/office/drawing/2014/main" id="{4B3B34C1-ADF9-4701-BA03-EE9E08AC9BD8}"/>
                </a:ext>
              </a:extLst>
            </p:cNvPr>
            <p:cNvGrpSpPr/>
            <p:nvPr/>
          </p:nvGrpSpPr>
          <p:grpSpPr>
            <a:xfrm>
              <a:off x="5816046" y="5647594"/>
              <a:ext cx="485518" cy="490166"/>
              <a:chOff x="4615992" y="5137618"/>
              <a:chExt cx="1233718" cy="1245528"/>
            </a:xfrm>
          </p:grpSpPr>
          <p:pic>
            <p:nvPicPr>
              <p:cNvPr id="259" name="Graphic 258" descr="Circle with left arrow with solid fill">
                <a:extLst>
                  <a:ext uri="{FF2B5EF4-FFF2-40B4-BE49-F238E27FC236}">
                    <a16:creationId xmlns:a16="http://schemas.microsoft.com/office/drawing/2014/main" id="{C4D2F1A4-335A-47FD-8DE0-0785D086F7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4615992" y="5724522"/>
                <a:ext cx="577593" cy="577593"/>
              </a:xfrm>
              <a:prstGeom prst="rect">
                <a:avLst/>
              </a:prstGeom>
            </p:spPr>
          </p:pic>
          <p:sp>
            <p:nvSpPr>
              <p:cNvPr id="260" name="Freeform: Shape 259">
                <a:extLst>
                  <a:ext uri="{FF2B5EF4-FFF2-40B4-BE49-F238E27FC236}">
                    <a16:creationId xmlns:a16="http://schemas.microsoft.com/office/drawing/2014/main" id="{30B84541-0616-46A7-AC42-AF7883BCB79C}"/>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sz="1050"/>
              </a:p>
            </p:txBody>
          </p:sp>
          <p:sp>
            <p:nvSpPr>
              <p:cNvPr id="261" name="Freeform: Shape 260">
                <a:extLst>
                  <a:ext uri="{FF2B5EF4-FFF2-40B4-BE49-F238E27FC236}">
                    <a16:creationId xmlns:a16="http://schemas.microsoft.com/office/drawing/2014/main" id="{317CED76-BA7C-4019-A8EC-FEBE43A39651}"/>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sz="1050"/>
              </a:p>
            </p:txBody>
          </p:sp>
          <p:grpSp>
            <p:nvGrpSpPr>
              <p:cNvPr id="262" name="Group 261">
                <a:extLst>
                  <a:ext uri="{FF2B5EF4-FFF2-40B4-BE49-F238E27FC236}">
                    <a16:creationId xmlns:a16="http://schemas.microsoft.com/office/drawing/2014/main" id="{DA7141DA-2D2B-4DC6-B0C0-6507C1B9C781}"/>
                  </a:ext>
                </a:extLst>
              </p:cNvPr>
              <p:cNvGrpSpPr/>
              <p:nvPr/>
            </p:nvGrpSpPr>
            <p:grpSpPr>
              <a:xfrm>
                <a:off x="5188901" y="5870159"/>
                <a:ext cx="469896" cy="512987"/>
                <a:chOff x="5240697" y="5844766"/>
                <a:chExt cx="261637" cy="285630"/>
              </a:xfrm>
            </p:grpSpPr>
            <p:pic>
              <p:nvPicPr>
                <p:cNvPr id="263" name="Picture 262" descr="A picture containing text, clipart, vector graphics&#10;&#10;Description automatically generated">
                  <a:extLst>
                    <a:ext uri="{FF2B5EF4-FFF2-40B4-BE49-F238E27FC236}">
                      <a16:creationId xmlns:a16="http://schemas.microsoft.com/office/drawing/2014/main" id="{027E01E4-2BFD-494D-9DAE-3F376DBF3B2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264" name="Freeform: Shape 263">
                  <a:extLst>
                    <a:ext uri="{FF2B5EF4-FFF2-40B4-BE49-F238E27FC236}">
                      <a16:creationId xmlns:a16="http://schemas.microsoft.com/office/drawing/2014/main" id="{2D0E30C4-5920-4F8A-994E-4F05151EE8E3}"/>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1050"/>
                </a:p>
              </p:txBody>
            </p:sp>
          </p:grpSp>
        </p:grpSp>
        <p:sp>
          <p:nvSpPr>
            <p:cNvPr id="257" name="TextBox 256">
              <a:extLst>
                <a:ext uri="{FF2B5EF4-FFF2-40B4-BE49-F238E27FC236}">
                  <a16:creationId xmlns:a16="http://schemas.microsoft.com/office/drawing/2014/main" id="{6FB0645F-A973-42BE-A9CB-A0EFABF73EB2}"/>
                </a:ext>
              </a:extLst>
            </p:cNvPr>
            <p:cNvSpPr txBox="1"/>
            <p:nvPr/>
          </p:nvSpPr>
          <p:spPr>
            <a:xfrm>
              <a:off x="5451560" y="5381949"/>
              <a:ext cx="433345" cy="344642"/>
            </a:xfrm>
            <a:prstGeom prst="rect">
              <a:avLst/>
            </a:prstGeom>
            <a:noFill/>
          </p:spPr>
          <p:txBody>
            <a:bodyPr wrap="square">
              <a:spAutoFit/>
            </a:bodyPr>
            <a:lstStyle/>
            <a:p>
              <a:endParaRPr lang="en-GB" sz="1050" b="1" dirty="0"/>
            </a:p>
          </p:txBody>
        </p:sp>
        <p:sp>
          <p:nvSpPr>
            <p:cNvPr id="258" name="TextBox 257">
              <a:extLst>
                <a:ext uri="{FF2B5EF4-FFF2-40B4-BE49-F238E27FC236}">
                  <a16:creationId xmlns:a16="http://schemas.microsoft.com/office/drawing/2014/main" id="{99238466-AF19-4015-A206-5E141E30C3B7}"/>
                </a:ext>
              </a:extLst>
            </p:cNvPr>
            <p:cNvSpPr txBox="1"/>
            <p:nvPr/>
          </p:nvSpPr>
          <p:spPr>
            <a:xfrm>
              <a:off x="5868884" y="5381949"/>
              <a:ext cx="433345" cy="344642"/>
            </a:xfrm>
            <a:prstGeom prst="rect">
              <a:avLst/>
            </a:prstGeom>
            <a:noFill/>
          </p:spPr>
          <p:txBody>
            <a:bodyPr wrap="square">
              <a:spAutoFit/>
            </a:bodyPr>
            <a:lstStyle/>
            <a:p>
              <a:pPr algn="ctr"/>
              <a:endParaRPr lang="en-GB" sz="1050" b="1" dirty="0"/>
            </a:p>
          </p:txBody>
        </p:sp>
      </p:grpSp>
      <p:pic>
        <p:nvPicPr>
          <p:cNvPr id="62" name="Graphic 61" descr="User with solid fill">
            <a:extLst>
              <a:ext uri="{FF2B5EF4-FFF2-40B4-BE49-F238E27FC236}">
                <a16:creationId xmlns:a16="http://schemas.microsoft.com/office/drawing/2014/main" id="{54F09558-B370-4904-A427-4FC72C677A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94745" y="5589311"/>
            <a:ext cx="471276" cy="471276"/>
          </a:xfrm>
          <a:prstGeom prst="rect">
            <a:avLst/>
          </a:prstGeom>
        </p:spPr>
      </p:pic>
      <p:sp>
        <p:nvSpPr>
          <p:cNvPr id="185" name="TextBox 184">
            <a:extLst>
              <a:ext uri="{FF2B5EF4-FFF2-40B4-BE49-F238E27FC236}">
                <a16:creationId xmlns:a16="http://schemas.microsoft.com/office/drawing/2014/main" id="{0FAA9BCA-D6CB-412D-B4E4-D5EC5D8EDBDD}"/>
              </a:ext>
            </a:extLst>
          </p:cNvPr>
          <p:cNvSpPr txBox="1"/>
          <p:nvPr/>
        </p:nvSpPr>
        <p:spPr>
          <a:xfrm>
            <a:off x="53663" y="5934147"/>
            <a:ext cx="2179066" cy="276999"/>
          </a:xfrm>
          <a:prstGeom prst="rect">
            <a:avLst/>
          </a:prstGeom>
          <a:noFill/>
        </p:spPr>
        <p:txBody>
          <a:bodyPr wrap="square">
            <a:spAutoFit/>
          </a:bodyPr>
          <a:lstStyle/>
          <a:p>
            <a:pPr algn="ctr"/>
            <a:r>
              <a:rPr lang="en-US" sz="1200" b="1" dirty="0">
                <a:solidFill>
                  <a:srgbClr val="FFEB2C"/>
                </a:solidFill>
              </a:rPr>
              <a:t>Sermon on the mount</a:t>
            </a:r>
            <a:endParaRPr lang="en-GB" sz="1200" b="1" dirty="0">
              <a:solidFill>
                <a:srgbClr val="FFEB2C"/>
              </a:solidFill>
            </a:endParaRPr>
          </a:p>
        </p:txBody>
      </p:sp>
      <p:sp>
        <p:nvSpPr>
          <p:cNvPr id="186" name="TextBox 185">
            <a:extLst>
              <a:ext uri="{FF2B5EF4-FFF2-40B4-BE49-F238E27FC236}">
                <a16:creationId xmlns:a16="http://schemas.microsoft.com/office/drawing/2014/main" id="{6E3ACD0A-02C1-4320-BD5F-2F0E33D6E06C}"/>
              </a:ext>
            </a:extLst>
          </p:cNvPr>
          <p:cNvSpPr txBox="1"/>
          <p:nvPr/>
        </p:nvSpPr>
        <p:spPr>
          <a:xfrm>
            <a:off x="2349665" y="5925893"/>
            <a:ext cx="2179066" cy="276999"/>
          </a:xfrm>
          <a:prstGeom prst="rect">
            <a:avLst/>
          </a:prstGeom>
          <a:noFill/>
        </p:spPr>
        <p:txBody>
          <a:bodyPr wrap="square">
            <a:spAutoFit/>
          </a:bodyPr>
          <a:lstStyle/>
          <a:p>
            <a:pPr algn="ctr"/>
            <a:r>
              <a:rPr lang="en-US" sz="1200" b="1" dirty="0">
                <a:solidFill>
                  <a:srgbClr val="FFEB2C"/>
                </a:solidFill>
              </a:rPr>
              <a:t>Wise and Foolish Builder</a:t>
            </a:r>
            <a:endParaRPr lang="en-GB" sz="1200" b="1" dirty="0">
              <a:solidFill>
                <a:srgbClr val="FFEB2C"/>
              </a:solidFill>
            </a:endParaRPr>
          </a:p>
        </p:txBody>
      </p:sp>
      <p:sp>
        <p:nvSpPr>
          <p:cNvPr id="187" name="TextBox 186">
            <a:extLst>
              <a:ext uri="{FF2B5EF4-FFF2-40B4-BE49-F238E27FC236}">
                <a16:creationId xmlns:a16="http://schemas.microsoft.com/office/drawing/2014/main" id="{6470605C-4CA2-451C-BB98-7B29A69C113D}"/>
              </a:ext>
            </a:extLst>
          </p:cNvPr>
          <p:cNvSpPr txBox="1"/>
          <p:nvPr/>
        </p:nvSpPr>
        <p:spPr>
          <a:xfrm>
            <a:off x="4615950" y="5924366"/>
            <a:ext cx="2179066" cy="276999"/>
          </a:xfrm>
          <a:prstGeom prst="rect">
            <a:avLst/>
          </a:prstGeom>
          <a:noFill/>
        </p:spPr>
        <p:txBody>
          <a:bodyPr wrap="square">
            <a:spAutoFit/>
          </a:bodyPr>
          <a:lstStyle/>
          <a:p>
            <a:pPr algn="ctr"/>
            <a:r>
              <a:rPr lang="en-US" sz="1200" b="1" dirty="0">
                <a:solidFill>
                  <a:srgbClr val="FFEB2C"/>
                </a:solidFill>
              </a:rPr>
              <a:t>Centurion’s servant </a:t>
            </a:r>
            <a:endParaRPr lang="en-GB" sz="1200" b="1" dirty="0">
              <a:solidFill>
                <a:srgbClr val="FFEB2C"/>
              </a:solidFill>
            </a:endParaRPr>
          </a:p>
        </p:txBody>
      </p:sp>
      <p:pic>
        <p:nvPicPr>
          <p:cNvPr id="188" name="Graphic 187" descr="Storytelling with solid fill">
            <a:extLst>
              <a:ext uri="{FF2B5EF4-FFF2-40B4-BE49-F238E27FC236}">
                <a16:creationId xmlns:a16="http://schemas.microsoft.com/office/drawing/2014/main" id="{E3C31244-E6F8-4D41-8E85-DC557F4CF61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580" y="7716351"/>
            <a:ext cx="463386" cy="463386"/>
          </a:xfrm>
          <a:prstGeom prst="rect">
            <a:avLst/>
          </a:prstGeom>
        </p:spPr>
      </p:pic>
      <p:pic>
        <p:nvPicPr>
          <p:cNvPr id="221" name="Graphic 220" descr="Cabin with solid fill">
            <a:extLst>
              <a:ext uri="{FF2B5EF4-FFF2-40B4-BE49-F238E27FC236}">
                <a16:creationId xmlns:a16="http://schemas.microsoft.com/office/drawing/2014/main" id="{EA40E56F-F853-4B6A-B0DE-2F9A976E5A4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11577" y="5581514"/>
            <a:ext cx="409357" cy="409357"/>
          </a:xfrm>
          <a:prstGeom prst="rect">
            <a:avLst/>
          </a:prstGeom>
        </p:spPr>
      </p:pic>
      <p:pic>
        <p:nvPicPr>
          <p:cNvPr id="83" name="Graphic 82" descr="Close with solid fill">
            <a:extLst>
              <a:ext uri="{FF2B5EF4-FFF2-40B4-BE49-F238E27FC236}">
                <a16:creationId xmlns:a16="http://schemas.microsoft.com/office/drawing/2014/main" id="{65550006-65AC-4179-97B5-135180CFFE1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577004" y="5067737"/>
            <a:ext cx="313539" cy="313539"/>
          </a:xfrm>
          <a:prstGeom prst="rect">
            <a:avLst/>
          </a:prstGeom>
        </p:spPr>
      </p:pic>
      <p:pic>
        <p:nvPicPr>
          <p:cNvPr id="85" name="Graphic 84" descr="Checkmark with solid fill">
            <a:extLst>
              <a:ext uri="{FF2B5EF4-FFF2-40B4-BE49-F238E27FC236}">
                <a16:creationId xmlns:a16="http://schemas.microsoft.com/office/drawing/2014/main" id="{0F0C00A4-0AC1-4F4B-B4E9-5E5254EE8C8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98148" y="5053718"/>
            <a:ext cx="313539" cy="313539"/>
          </a:xfrm>
          <a:prstGeom prst="rect">
            <a:avLst/>
          </a:prstGeom>
        </p:spPr>
      </p:pic>
      <p:pic>
        <p:nvPicPr>
          <p:cNvPr id="87" name="Graphic 86" descr="Cloud With Lightning And Rain with solid fill">
            <a:extLst>
              <a:ext uri="{FF2B5EF4-FFF2-40B4-BE49-F238E27FC236}">
                <a16:creationId xmlns:a16="http://schemas.microsoft.com/office/drawing/2014/main" id="{67ECB9A4-D3C4-45BA-9347-3A19B7504F4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089494" y="4948509"/>
            <a:ext cx="706534" cy="706534"/>
          </a:xfrm>
          <a:prstGeom prst="rect">
            <a:avLst/>
          </a:prstGeom>
        </p:spPr>
      </p:pic>
      <p:pic>
        <p:nvPicPr>
          <p:cNvPr id="89" name="Graphic 88" descr="Soldier female with solid fill">
            <a:extLst>
              <a:ext uri="{FF2B5EF4-FFF2-40B4-BE49-F238E27FC236}">
                <a16:creationId xmlns:a16="http://schemas.microsoft.com/office/drawing/2014/main" id="{94A156E9-4B82-4654-9EFC-E6C52796354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064103" y="5421879"/>
            <a:ext cx="613004" cy="613004"/>
          </a:xfrm>
          <a:prstGeom prst="rect">
            <a:avLst/>
          </a:prstGeom>
        </p:spPr>
      </p:pic>
      <p:pic>
        <p:nvPicPr>
          <p:cNvPr id="235" name="Picture 234" descr="Icon&#10;&#10;Description automatically generated">
            <a:extLst>
              <a:ext uri="{FF2B5EF4-FFF2-40B4-BE49-F238E27FC236}">
                <a16:creationId xmlns:a16="http://schemas.microsoft.com/office/drawing/2014/main" id="{A7A06F66-9139-4BEB-A48D-FBE055C2ED39}"/>
              </a:ext>
            </a:extLst>
          </p:cNvPr>
          <p:cNvPicPr>
            <a:picLocks noChangeAspect="1"/>
          </p:cNvPicPr>
          <p:nvPr/>
        </p:nvPicPr>
        <p:blipFill>
          <a:blip r:embed="rId10">
            <a:biLevel thresh="7500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747807" y="5059612"/>
            <a:ext cx="484676" cy="484677"/>
          </a:xfrm>
          <a:prstGeom prst="rect">
            <a:avLst/>
          </a:prstGeom>
        </p:spPr>
      </p:pic>
      <p:grpSp>
        <p:nvGrpSpPr>
          <p:cNvPr id="111" name="Group 110">
            <a:extLst>
              <a:ext uri="{FF2B5EF4-FFF2-40B4-BE49-F238E27FC236}">
                <a16:creationId xmlns:a16="http://schemas.microsoft.com/office/drawing/2014/main" id="{74A9B9BD-B49A-4F8B-8DB1-4D19FB5E43E9}"/>
              </a:ext>
            </a:extLst>
          </p:cNvPr>
          <p:cNvGrpSpPr/>
          <p:nvPr/>
        </p:nvGrpSpPr>
        <p:grpSpPr>
          <a:xfrm>
            <a:off x="5302351" y="5047152"/>
            <a:ext cx="827063" cy="640209"/>
            <a:chOff x="8381445" y="7385795"/>
            <a:chExt cx="2774092" cy="2147357"/>
          </a:xfrm>
        </p:grpSpPr>
        <p:sp>
          <p:nvSpPr>
            <p:cNvPr id="278" name="Freeform: Shape 277">
              <a:extLst>
                <a:ext uri="{FF2B5EF4-FFF2-40B4-BE49-F238E27FC236}">
                  <a16:creationId xmlns:a16="http://schemas.microsoft.com/office/drawing/2014/main" id="{EC4BF0A0-B320-48F5-A373-2ED1D558E50F}"/>
                </a:ext>
              </a:extLst>
            </p:cNvPr>
            <p:cNvSpPr/>
            <p:nvPr/>
          </p:nvSpPr>
          <p:spPr>
            <a:xfrm>
              <a:off x="8816033" y="7895500"/>
              <a:ext cx="1462190" cy="1315971"/>
            </a:xfrm>
            <a:custGeom>
              <a:avLst/>
              <a:gdLst>
                <a:gd name="connsiteX0" fmla="*/ 638110 w 1462190"/>
                <a:gd name="connsiteY0" fmla="*/ 228483 h 1315971"/>
                <a:gd name="connsiteX1" fmla="*/ 304914 w 1462190"/>
                <a:gd name="connsiteY1" fmla="*/ 543458 h 1315971"/>
                <a:gd name="connsiteX2" fmla="*/ 144823 w 1462190"/>
                <a:gd name="connsiteY2" fmla="*/ 379463 h 1315971"/>
                <a:gd name="connsiteX3" fmla="*/ 89507 w 1462190"/>
                <a:gd name="connsiteY3" fmla="*/ 432176 h 1315971"/>
                <a:gd name="connsiteX4" fmla="*/ 302310 w 1462190"/>
                <a:gd name="connsiteY4" fmla="*/ 650836 h 1315971"/>
                <a:gd name="connsiteX5" fmla="*/ 358277 w 1462190"/>
                <a:gd name="connsiteY5" fmla="*/ 598774 h 1315971"/>
                <a:gd name="connsiteX6" fmla="*/ 690823 w 1462190"/>
                <a:gd name="connsiteY6" fmla="*/ 283148 h 1315971"/>
                <a:gd name="connsiteX7" fmla="*/ 116975 w 1462190"/>
                <a:gd name="connsiteY7" fmla="*/ 0 h 1315971"/>
                <a:gd name="connsiteX8" fmla="*/ 1345215 w 1462190"/>
                <a:gd name="connsiteY8" fmla="*/ 0 h 1315971"/>
                <a:gd name="connsiteX9" fmla="*/ 1462190 w 1462190"/>
                <a:gd name="connsiteY9" fmla="*/ 116975 h 1315971"/>
                <a:gd name="connsiteX10" fmla="*/ 1462190 w 1462190"/>
                <a:gd name="connsiteY10" fmla="*/ 204707 h 1315971"/>
                <a:gd name="connsiteX11" fmla="*/ 994289 w 1462190"/>
                <a:gd name="connsiteY11" fmla="*/ 204707 h 1315971"/>
                <a:gd name="connsiteX12" fmla="*/ 760339 w 1462190"/>
                <a:gd name="connsiteY12" fmla="*/ 438657 h 1315971"/>
                <a:gd name="connsiteX13" fmla="*/ 760339 w 1462190"/>
                <a:gd name="connsiteY13" fmla="*/ 1023533 h 1315971"/>
                <a:gd name="connsiteX14" fmla="*/ 584876 w 1462190"/>
                <a:gd name="connsiteY14" fmla="*/ 1023533 h 1315971"/>
                <a:gd name="connsiteX15" fmla="*/ 292438 w 1462190"/>
                <a:gd name="connsiteY15" fmla="*/ 1315971 h 1315971"/>
                <a:gd name="connsiteX16" fmla="*/ 292438 w 1462190"/>
                <a:gd name="connsiteY16" fmla="*/ 1023533 h 1315971"/>
                <a:gd name="connsiteX17" fmla="*/ 116975 w 1462190"/>
                <a:gd name="connsiteY17" fmla="*/ 1023533 h 1315971"/>
                <a:gd name="connsiteX18" fmla="*/ 0 w 1462190"/>
                <a:gd name="connsiteY18" fmla="*/ 906558 h 1315971"/>
                <a:gd name="connsiteX19" fmla="*/ 0 w 1462190"/>
                <a:gd name="connsiteY19" fmla="*/ 116975 h 1315971"/>
                <a:gd name="connsiteX20" fmla="*/ 116975 w 1462190"/>
                <a:gd name="connsiteY20" fmla="*/ 0 h 131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2190" h="1315971">
                  <a:moveTo>
                    <a:pt x="638110" y="228483"/>
                  </a:moveTo>
                  <a:lnTo>
                    <a:pt x="304914" y="543458"/>
                  </a:lnTo>
                  <a:lnTo>
                    <a:pt x="144823" y="379463"/>
                  </a:lnTo>
                  <a:lnTo>
                    <a:pt x="89507" y="432176"/>
                  </a:lnTo>
                  <a:lnTo>
                    <a:pt x="302310" y="650836"/>
                  </a:lnTo>
                  <a:lnTo>
                    <a:pt x="358277" y="598774"/>
                  </a:lnTo>
                  <a:lnTo>
                    <a:pt x="690823" y="283148"/>
                  </a:lnTo>
                  <a:close/>
                  <a:moveTo>
                    <a:pt x="116975" y="0"/>
                  </a:moveTo>
                  <a:lnTo>
                    <a:pt x="1345215" y="0"/>
                  </a:lnTo>
                  <a:cubicBezTo>
                    <a:pt x="1409551" y="0"/>
                    <a:pt x="1462190" y="52639"/>
                    <a:pt x="1462190" y="116975"/>
                  </a:cubicBezTo>
                  <a:lnTo>
                    <a:pt x="1462190" y="204707"/>
                  </a:lnTo>
                  <a:lnTo>
                    <a:pt x="994289" y="204707"/>
                  </a:lnTo>
                  <a:cubicBezTo>
                    <a:pt x="865617" y="204707"/>
                    <a:pt x="760339" y="309984"/>
                    <a:pt x="760339" y="438657"/>
                  </a:cubicBezTo>
                  <a:lnTo>
                    <a:pt x="760339" y="1023533"/>
                  </a:lnTo>
                  <a:lnTo>
                    <a:pt x="584876" y="1023533"/>
                  </a:lnTo>
                  <a:lnTo>
                    <a:pt x="292438" y="1315971"/>
                  </a:lnTo>
                  <a:lnTo>
                    <a:pt x="292438" y="1023533"/>
                  </a:lnTo>
                  <a:lnTo>
                    <a:pt x="116975" y="1023533"/>
                  </a:lnTo>
                  <a:cubicBezTo>
                    <a:pt x="52639" y="1023533"/>
                    <a:pt x="0" y="970894"/>
                    <a:pt x="0" y="906558"/>
                  </a:cubicBezTo>
                  <a:lnTo>
                    <a:pt x="0" y="116975"/>
                  </a:lnTo>
                  <a:cubicBezTo>
                    <a:pt x="0" y="52639"/>
                    <a:pt x="52639" y="0"/>
                    <a:pt x="116975" y="0"/>
                  </a:cubicBezTo>
                  <a:close/>
                </a:path>
              </a:pathLst>
            </a:custGeom>
            <a:solidFill>
              <a:srgbClr val="000000"/>
            </a:solidFill>
            <a:ln w="29170" cap="flat">
              <a:noFill/>
              <a:prstDash val="solid"/>
              <a:miter/>
            </a:ln>
          </p:spPr>
          <p:txBody>
            <a:bodyPr rtlCol="0" anchor="ctr"/>
            <a:lstStyle/>
            <a:p>
              <a:endParaRPr lang="en-GB"/>
            </a:p>
          </p:txBody>
        </p:sp>
        <p:sp>
          <p:nvSpPr>
            <p:cNvPr id="231" name="Freeform: Shape 230">
              <a:extLst>
                <a:ext uri="{FF2B5EF4-FFF2-40B4-BE49-F238E27FC236}">
                  <a16:creationId xmlns:a16="http://schemas.microsoft.com/office/drawing/2014/main" id="{269E9785-3112-415A-9A1B-A50B9846488F}"/>
                </a:ext>
              </a:extLst>
            </p:cNvPr>
            <p:cNvSpPr/>
            <p:nvPr/>
          </p:nvSpPr>
          <p:spPr>
            <a:xfrm>
              <a:off x="9693347" y="8217181"/>
              <a:ext cx="1462190" cy="1315971"/>
            </a:xfrm>
            <a:custGeom>
              <a:avLst/>
              <a:gdLst>
                <a:gd name="connsiteX0" fmla="*/ 695485 w 1462190"/>
                <a:gd name="connsiteY0" fmla="*/ 255285 h 1315971"/>
                <a:gd name="connsiteX1" fmla="*/ 654894 w 1462190"/>
                <a:gd name="connsiteY1" fmla="*/ 295876 h 1315971"/>
                <a:gd name="connsiteX2" fmla="*/ 654894 w 1462190"/>
                <a:gd name="connsiteY2" fmla="*/ 417649 h 1315971"/>
                <a:gd name="connsiteX3" fmla="*/ 533121 w 1462190"/>
                <a:gd name="connsiteY3" fmla="*/ 417649 h 1315971"/>
                <a:gd name="connsiteX4" fmla="*/ 492530 w 1462190"/>
                <a:gd name="connsiteY4" fmla="*/ 458240 h 1315971"/>
                <a:gd name="connsiteX5" fmla="*/ 492530 w 1462190"/>
                <a:gd name="connsiteY5" fmla="*/ 539421 h 1315971"/>
                <a:gd name="connsiteX6" fmla="*/ 533121 w 1462190"/>
                <a:gd name="connsiteY6" fmla="*/ 580012 h 1315971"/>
                <a:gd name="connsiteX7" fmla="*/ 654894 w 1462190"/>
                <a:gd name="connsiteY7" fmla="*/ 580012 h 1315971"/>
                <a:gd name="connsiteX8" fmla="*/ 654894 w 1462190"/>
                <a:gd name="connsiteY8" fmla="*/ 701785 h 1315971"/>
                <a:gd name="connsiteX9" fmla="*/ 695485 w 1462190"/>
                <a:gd name="connsiteY9" fmla="*/ 742376 h 1315971"/>
                <a:gd name="connsiteX10" fmla="*/ 776666 w 1462190"/>
                <a:gd name="connsiteY10" fmla="*/ 742376 h 1315971"/>
                <a:gd name="connsiteX11" fmla="*/ 817257 w 1462190"/>
                <a:gd name="connsiteY11" fmla="*/ 701785 h 1315971"/>
                <a:gd name="connsiteX12" fmla="*/ 817257 w 1462190"/>
                <a:gd name="connsiteY12" fmla="*/ 580012 h 1315971"/>
                <a:gd name="connsiteX13" fmla="*/ 939030 w 1462190"/>
                <a:gd name="connsiteY13" fmla="*/ 580012 h 1315971"/>
                <a:gd name="connsiteX14" fmla="*/ 979621 w 1462190"/>
                <a:gd name="connsiteY14" fmla="*/ 539421 h 1315971"/>
                <a:gd name="connsiteX15" fmla="*/ 979621 w 1462190"/>
                <a:gd name="connsiteY15" fmla="*/ 458240 h 1315971"/>
                <a:gd name="connsiteX16" fmla="*/ 939030 w 1462190"/>
                <a:gd name="connsiteY16" fmla="*/ 417649 h 1315971"/>
                <a:gd name="connsiteX17" fmla="*/ 817257 w 1462190"/>
                <a:gd name="connsiteY17" fmla="*/ 417649 h 1315971"/>
                <a:gd name="connsiteX18" fmla="*/ 817257 w 1462190"/>
                <a:gd name="connsiteY18" fmla="*/ 295876 h 1315971"/>
                <a:gd name="connsiteX19" fmla="*/ 776666 w 1462190"/>
                <a:gd name="connsiteY19" fmla="*/ 255285 h 1315971"/>
                <a:gd name="connsiteX20" fmla="*/ 744795 w 1462190"/>
                <a:gd name="connsiteY20" fmla="*/ 165385 h 1315971"/>
                <a:gd name="connsiteX21" fmla="*/ 1069523 w 1462190"/>
                <a:gd name="connsiteY21" fmla="*/ 490112 h 1315971"/>
                <a:gd name="connsiteX22" fmla="*/ 744795 w 1462190"/>
                <a:gd name="connsiteY22" fmla="*/ 814840 h 1315971"/>
                <a:gd name="connsiteX23" fmla="*/ 420067 w 1462190"/>
                <a:gd name="connsiteY23" fmla="*/ 490112 h 1315971"/>
                <a:gd name="connsiteX24" fmla="*/ 744795 w 1462190"/>
                <a:gd name="connsiteY24" fmla="*/ 165385 h 1315971"/>
                <a:gd name="connsiteX25" fmla="*/ 744795 w 1462190"/>
                <a:gd name="connsiteY25" fmla="*/ 104498 h 1315971"/>
                <a:gd name="connsiteX26" fmla="*/ 359181 w 1462190"/>
                <a:gd name="connsiteY26" fmla="*/ 490112 h 1315971"/>
                <a:gd name="connsiteX27" fmla="*/ 744795 w 1462190"/>
                <a:gd name="connsiteY27" fmla="*/ 875726 h 1315971"/>
                <a:gd name="connsiteX28" fmla="*/ 1130409 w 1462190"/>
                <a:gd name="connsiteY28" fmla="*/ 490112 h 1315971"/>
                <a:gd name="connsiteX29" fmla="*/ 744795 w 1462190"/>
                <a:gd name="connsiteY29" fmla="*/ 104498 h 1315971"/>
                <a:gd name="connsiteX30" fmla="*/ 116975 w 1462190"/>
                <a:gd name="connsiteY30" fmla="*/ 0 h 1315971"/>
                <a:gd name="connsiteX31" fmla="*/ 1345215 w 1462190"/>
                <a:gd name="connsiteY31" fmla="*/ 0 h 1315971"/>
                <a:gd name="connsiteX32" fmla="*/ 1462190 w 1462190"/>
                <a:gd name="connsiteY32" fmla="*/ 116975 h 1315971"/>
                <a:gd name="connsiteX33" fmla="*/ 1462190 w 1462190"/>
                <a:gd name="connsiteY33" fmla="*/ 906558 h 1315971"/>
                <a:gd name="connsiteX34" fmla="*/ 1345215 w 1462190"/>
                <a:gd name="connsiteY34" fmla="*/ 1023533 h 1315971"/>
                <a:gd name="connsiteX35" fmla="*/ 1169752 w 1462190"/>
                <a:gd name="connsiteY35" fmla="*/ 1023533 h 1315971"/>
                <a:gd name="connsiteX36" fmla="*/ 1169752 w 1462190"/>
                <a:gd name="connsiteY36" fmla="*/ 1315971 h 1315971"/>
                <a:gd name="connsiteX37" fmla="*/ 877314 w 1462190"/>
                <a:gd name="connsiteY37" fmla="*/ 1023533 h 1315971"/>
                <a:gd name="connsiteX38" fmla="*/ 116975 w 1462190"/>
                <a:gd name="connsiteY38" fmla="*/ 1023533 h 1315971"/>
                <a:gd name="connsiteX39" fmla="*/ 0 w 1462190"/>
                <a:gd name="connsiteY39" fmla="*/ 906558 h 1315971"/>
                <a:gd name="connsiteX40" fmla="*/ 0 w 1462190"/>
                <a:gd name="connsiteY40" fmla="*/ 116975 h 1315971"/>
                <a:gd name="connsiteX41" fmla="*/ 116975 w 1462190"/>
                <a:gd name="connsiteY41" fmla="*/ 0 h 131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62190" h="1315971">
                  <a:moveTo>
                    <a:pt x="695485" y="255285"/>
                  </a:moveTo>
                  <a:cubicBezTo>
                    <a:pt x="673160" y="255285"/>
                    <a:pt x="654894" y="273551"/>
                    <a:pt x="654894" y="295876"/>
                  </a:cubicBezTo>
                  <a:lnTo>
                    <a:pt x="654894" y="417649"/>
                  </a:lnTo>
                  <a:lnTo>
                    <a:pt x="533121" y="417649"/>
                  </a:lnTo>
                  <a:cubicBezTo>
                    <a:pt x="510796" y="417649"/>
                    <a:pt x="492530" y="435915"/>
                    <a:pt x="492530" y="458240"/>
                  </a:cubicBezTo>
                  <a:lnTo>
                    <a:pt x="492530" y="539421"/>
                  </a:lnTo>
                  <a:cubicBezTo>
                    <a:pt x="492530" y="561746"/>
                    <a:pt x="510796" y="580012"/>
                    <a:pt x="533121" y="580012"/>
                  </a:cubicBezTo>
                  <a:lnTo>
                    <a:pt x="654894" y="580012"/>
                  </a:lnTo>
                  <a:lnTo>
                    <a:pt x="654894" y="701785"/>
                  </a:lnTo>
                  <a:cubicBezTo>
                    <a:pt x="654894" y="724110"/>
                    <a:pt x="673160" y="742376"/>
                    <a:pt x="695485" y="742376"/>
                  </a:cubicBezTo>
                  <a:lnTo>
                    <a:pt x="776666" y="742376"/>
                  </a:lnTo>
                  <a:cubicBezTo>
                    <a:pt x="798991" y="742376"/>
                    <a:pt x="817257" y="724110"/>
                    <a:pt x="817257" y="701785"/>
                  </a:cubicBezTo>
                  <a:lnTo>
                    <a:pt x="817257" y="580012"/>
                  </a:lnTo>
                  <a:lnTo>
                    <a:pt x="939030" y="580012"/>
                  </a:lnTo>
                  <a:cubicBezTo>
                    <a:pt x="961355" y="580012"/>
                    <a:pt x="979621" y="561746"/>
                    <a:pt x="979621" y="539421"/>
                  </a:cubicBezTo>
                  <a:lnTo>
                    <a:pt x="979621" y="458240"/>
                  </a:lnTo>
                  <a:cubicBezTo>
                    <a:pt x="979621" y="435915"/>
                    <a:pt x="961355" y="417649"/>
                    <a:pt x="939030" y="417649"/>
                  </a:cubicBezTo>
                  <a:lnTo>
                    <a:pt x="817257" y="417649"/>
                  </a:lnTo>
                  <a:lnTo>
                    <a:pt x="817257" y="295876"/>
                  </a:lnTo>
                  <a:cubicBezTo>
                    <a:pt x="817257" y="273551"/>
                    <a:pt x="798991" y="255285"/>
                    <a:pt x="776666" y="255285"/>
                  </a:cubicBezTo>
                  <a:close/>
                  <a:moveTo>
                    <a:pt x="744795" y="165385"/>
                  </a:moveTo>
                  <a:cubicBezTo>
                    <a:pt x="924411" y="165385"/>
                    <a:pt x="1069523" y="310498"/>
                    <a:pt x="1069523" y="490112"/>
                  </a:cubicBezTo>
                  <a:cubicBezTo>
                    <a:pt x="1069523" y="669727"/>
                    <a:pt x="924411" y="814840"/>
                    <a:pt x="744795" y="814840"/>
                  </a:cubicBezTo>
                  <a:cubicBezTo>
                    <a:pt x="565181" y="814840"/>
                    <a:pt x="420067" y="669727"/>
                    <a:pt x="420067" y="490112"/>
                  </a:cubicBezTo>
                  <a:cubicBezTo>
                    <a:pt x="420067" y="310498"/>
                    <a:pt x="565181" y="165385"/>
                    <a:pt x="744795" y="165385"/>
                  </a:cubicBezTo>
                  <a:close/>
                  <a:moveTo>
                    <a:pt x="744795" y="104498"/>
                  </a:moveTo>
                  <a:cubicBezTo>
                    <a:pt x="531693" y="104498"/>
                    <a:pt x="359181" y="277010"/>
                    <a:pt x="359181" y="490112"/>
                  </a:cubicBezTo>
                  <a:cubicBezTo>
                    <a:pt x="359181" y="703215"/>
                    <a:pt x="531693" y="875726"/>
                    <a:pt x="744795" y="875726"/>
                  </a:cubicBezTo>
                  <a:cubicBezTo>
                    <a:pt x="957897" y="875726"/>
                    <a:pt x="1130409" y="703215"/>
                    <a:pt x="1130409" y="490112"/>
                  </a:cubicBezTo>
                  <a:cubicBezTo>
                    <a:pt x="1130409" y="277010"/>
                    <a:pt x="957897" y="104498"/>
                    <a:pt x="744795" y="104498"/>
                  </a:cubicBezTo>
                  <a:close/>
                  <a:moveTo>
                    <a:pt x="116975" y="0"/>
                  </a:moveTo>
                  <a:lnTo>
                    <a:pt x="1345215" y="0"/>
                  </a:lnTo>
                  <a:cubicBezTo>
                    <a:pt x="1409551" y="0"/>
                    <a:pt x="1462190" y="52639"/>
                    <a:pt x="1462190" y="116975"/>
                  </a:cubicBezTo>
                  <a:lnTo>
                    <a:pt x="1462190" y="906558"/>
                  </a:lnTo>
                  <a:cubicBezTo>
                    <a:pt x="1462190" y="970894"/>
                    <a:pt x="1409551" y="1023533"/>
                    <a:pt x="1345215" y="1023533"/>
                  </a:cubicBezTo>
                  <a:lnTo>
                    <a:pt x="1169752" y="1023533"/>
                  </a:lnTo>
                  <a:lnTo>
                    <a:pt x="1169752" y="1315971"/>
                  </a:lnTo>
                  <a:lnTo>
                    <a:pt x="877314" y="1023533"/>
                  </a:lnTo>
                  <a:lnTo>
                    <a:pt x="116975" y="1023533"/>
                  </a:lnTo>
                  <a:cubicBezTo>
                    <a:pt x="52639" y="1023533"/>
                    <a:pt x="0" y="970894"/>
                    <a:pt x="0" y="906558"/>
                  </a:cubicBezTo>
                  <a:lnTo>
                    <a:pt x="0" y="116975"/>
                  </a:lnTo>
                  <a:cubicBezTo>
                    <a:pt x="0" y="52639"/>
                    <a:pt x="52639" y="0"/>
                    <a:pt x="116975" y="0"/>
                  </a:cubicBezTo>
                  <a:close/>
                </a:path>
              </a:pathLst>
            </a:custGeom>
            <a:solidFill>
              <a:srgbClr val="000000"/>
            </a:solidFill>
            <a:ln w="29170" cap="flat">
              <a:noFill/>
              <a:prstDash val="solid"/>
              <a:miter/>
            </a:ln>
          </p:spPr>
          <p:txBody>
            <a:bodyPr rtlCol="0" anchor="ctr"/>
            <a:lstStyle/>
            <a:p>
              <a:endParaRPr lang="en-GB"/>
            </a:p>
          </p:txBody>
        </p:sp>
        <p:sp>
          <p:nvSpPr>
            <p:cNvPr id="229" name="Freeform: Shape 228">
              <a:extLst>
                <a:ext uri="{FF2B5EF4-FFF2-40B4-BE49-F238E27FC236}">
                  <a16:creationId xmlns:a16="http://schemas.microsoft.com/office/drawing/2014/main" id="{A48C8A2D-015C-4DBE-B696-DCD2B1E9AA1E}"/>
                </a:ext>
              </a:extLst>
            </p:cNvPr>
            <p:cNvSpPr/>
            <p:nvPr/>
          </p:nvSpPr>
          <p:spPr>
            <a:xfrm rot="270116" flipH="1">
              <a:off x="8381445" y="7385795"/>
              <a:ext cx="1411202" cy="1786911"/>
            </a:xfrm>
            <a:custGeom>
              <a:avLst/>
              <a:gdLst>
                <a:gd name="connsiteX0" fmla="*/ 164141 w 1768264"/>
                <a:gd name="connsiteY0" fmla="*/ 305027 h 2239035"/>
                <a:gd name="connsiteX1" fmla="*/ 129071 w 1768264"/>
                <a:gd name="connsiteY1" fmla="*/ 134052 h 2239035"/>
                <a:gd name="connsiteX2" fmla="*/ 129072 w 1768264"/>
                <a:gd name="connsiteY2" fmla="*/ 129668 h 2239035"/>
                <a:gd name="connsiteX3" fmla="*/ 50157 w 1768264"/>
                <a:gd name="connsiteY3" fmla="*/ 81443 h 2239035"/>
                <a:gd name="connsiteX4" fmla="*/ 1935 w 1768264"/>
                <a:gd name="connsiteY4" fmla="*/ 160358 h 2239035"/>
                <a:gd name="connsiteX5" fmla="*/ 37004 w 1768264"/>
                <a:gd name="connsiteY5" fmla="*/ 331334 h 2239035"/>
                <a:gd name="connsiteX6" fmla="*/ 102766 w 1768264"/>
                <a:gd name="connsiteY6" fmla="*/ 383941 h 2239035"/>
                <a:gd name="connsiteX7" fmla="*/ 115919 w 1768264"/>
                <a:gd name="connsiteY7" fmla="*/ 383942 h 2239035"/>
                <a:gd name="connsiteX8" fmla="*/ 164141 w 1768264"/>
                <a:gd name="connsiteY8" fmla="*/ 305027 h 2239035"/>
                <a:gd name="connsiteX9" fmla="*/ 680903 w 1768264"/>
                <a:gd name="connsiteY9" fmla="*/ 267254 h 2239035"/>
                <a:gd name="connsiteX10" fmla="*/ 578300 w 1768264"/>
                <a:gd name="connsiteY10" fmla="*/ 0 h 2239035"/>
                <a:gd name="connsiteX11" fmla="*/ 332768 w 1768264"/>
                <a:gd name="connsiteY11" fmla="*/ 147191 h 2239035"/>
                <a:gd name="connsiteX12" fmla="*/ 435369 w 1768264"/>
                <a:gd name="connsiteY12" fmla="*/ 414447 h 2239035"/>
                <a:gd name="connsiteX13" fmla="*/ 680903 w 1768264"/>
                <a:gd name="connsiteY13" fmla="*/ 267254 h 2239035"/>
                <a:gd name="connsiteX14" fmla="*/ 1239141 w 1768264"/>
                <a:gd name="connsiteY14" fmla="*/ 1236482 h 2239035"/>
                <a:gd name="connsiteX15" fmla="*/ 1233367 w 1768264"/>
                <a:gd name="connsiteY15" fmla="*/ 1192588 h 2239035"/>
                <a:gd name="connsiteX16" fmla="*/ 1237760 w 1768264"/>
                <a:gd name="connsiteY16" fmla="*/ 1242483 h 2239035"/>
                <a:gd name="connsiteX17" fmla="*/ 1172303 w 1768264"/>
                <a:gd name="connsiteY17" fmla="*/ 194171 h 2239035"/>
                <a:gd name="connsiteX18" fmla="*/ 1151903 w 1768264"/>
                <a:gd name="connsiteY18" fmla="*/ 146070 h 2239035"/>
                <a:gd name="connsiteX19" fmla="*/ 1057120 w 1768264"/>
                <a:gd name="connsiteY19" fmla="*/ 149410 h 2239035"/>
                <a:gd name="connsiteX20" fmla="*/ 1053561 w 1768264"/>
                <a:gd name="connsiteY20" fmla="*/ 151969 h 2239035"/>
                <a:gd name="connsiteX21" fmla="*/ 876794 w 1768264"/>
                <a:gd name="connsiteY21" fmla="*/ 349208 h 2239035"/>
                <a:gd name="connsiteX22" fmla="*/ 878573 w 1768264"/>
                <a:gd name="connsiteY22" fmla="*/ 434314 h 2239035"/>
                <a:gd name="connsiteX23" fmla="*/ 886250 w 1768264"/>
                <a:gd name="connsiteY23" fmla="*/ 444994 h 2239035"/>
                <a:gd name="connsiteX24" fmla="*/ 978474 w 1768264"/>
                <a:gd name="connsiteY24" fmla="*/ 438092 h 2239035"/>
                <a:gd name="connsiteX25" fmla="*/ 1155241 w 1768264"/>
                <a:gd name="connsiteY25" fmla="*/ 240854 h 2239035"/>
                <a:gd name="connsiteX26" fmla="*/ 1172303 w 1768264"/>
                <a:gd name="connsiteY26" fmla="*/ 194171 h 2239035"/>
                <a:gd name="connsiteX27" fmla="*/ 1469420 w 1768264"/>
                <a:gd name="connsiteY27" fmla="*/ 2160647 h 2239035"/>
                <a:gd name="connsiteX28" fmla="*/ 1441373 w 1768264"/>
                <a:gd name="connsiteY28" fmla="*/ 2119012 h 2239035"/>
                <a:gd name="connsiteX29" fmla="*/ 1437252 w 1768264"/>
                <a:gd name="connsiteY29" fmla="*/ 2117518 h 2239035"/>
                <a:gd name="connsiteX30" fmla="*/ 1288447 w 1768264"/>
                <a:gd name="connsiteY30" fmla="*/ 2026304 h 2239035"/>
                <a:gd name="connsiteX31" fmla="*/ 1197826 w 1768264"/>
                <a:gd name="connsiteY31" fmla="*/ 2044763 h 2239035"/>
                <a:gd name="connsiteX32" fmla="*/ 1193347 w 1768264"/>
                <a:gd name="connsiteY32" fmla="*/ 2057128 h 2239035"/>
                <a:gd name="connsiteX33" fmla="*/ 1220408 w 1768264"/>
                <a:gd name="connsiteY33" fmla="*/ 2136877 h 2239035"/>
                <a:gd name="connsiteX34" fmla="*/ 1369211 w 1768264"/>
                <a:gd name="connsiteY34" fmla="*/ 2228092 h 2239035"/>
                <a:gd name="connsiteX35" fmla="*/ 1459832 w 1768264"/>
                <a:gd name="connsiteY35" fmla="*/ 2209633 h 2239035"/>
                <a:gd name="connsiteX36" fmla="*/ 1469420 w 1768264"/>
                <a:gd name="connsiteY36" fmla="*/ 2160647 h 2239035"/>
                <a:gd name="connsiteX37" fmla="*/ 1666150 w 1768264"/>
                <a:gd name="connsiteY37" fmla="*/ 1398490 h 2239035"/>
                <a:gd name="connsiteX38" fmla="*/ 1612369 w 1768264"/>
                <a:gd name="connsiteY38" fmla="*/ 1350002 h 2239035"/>
                <a:gd name="connsiteX39" fmla="*/ 1608003 w 1768264"/>
                <a:gd name="connsiteY39" fmla="*/ 1350385 h 2239035"/>
                <a:gd name="connsiteX40" fmla="*/ 1434608 w 1768264"/>
                <a:gd name="connsiteY40" fmla="*/ 1330447 h 2239035"/>
                <a:gd name="connsiteX41" fmla="*/ 1360229 w 1768264"/>
                <a:gd name="connsiteY41" fmla="*/ 1385406 h 2239035"/>
                <a:gd name="connsiteX42" fmla="*/ 1361382 w 1768264"/>
                <a:gd name="connsiteY42" fmla="*/ 1398507 h 2239035"/>
                <a:gd name="connsiteX43" fmla="*/ 1419556 w 1768264"/>
                <a:gd name="connsiteY43" fmla="*/ 1459402 h 2239035"/>
                <a:gd name="connsiteX44" fmla="*/ 1592948 w 1768264"/>
                <a:gd name="connsiteY44" fmla="*/ 1479340 h 2239035"/>
                <a:gd name="connsiteX45" fmla="*/ 1667329 w 1768264"/>
                <a:gd name="connsiteY45" fmla="*/ 1424381 h 2239035"/>
                <a:gd name="connsiteX46" fmla="*/ 1666150 w 1768264"/>
                <a:gd name="connsiteY46" fmla="*/ 1398490 h 2239035"/>
                <a:gd name="connsiteX47" fmla="*/ 1643184 w 1768264"/>
                <a:gd name="connsiteY47" fmla="*/ 993247 h 2239035"/>
                <a:gd name="connsiteX48" fmla="*/ 1453064 w 1768264"/>
                <a:gd name="connsiteY48" fmla="*/ 899597 h 2239035"/>
                <a:gd name="connsiteX49" fmla="*/ 1328001 w 1768264"/>
                <a:gd name="connsiteY49" fmla="*/ 1070700 h 2239035"/>
                <a:gd name="connsiteX50" fmla="*/ 1518125 w 1768264"/>
                <a:gd name="connsiteY50" fmla="*/ 1164348 h 2239035"/>
                <a:gd name="connsiteX51" fmla="*/ 1643184 w 1768264"/>
                <a:gd name="connsiteY51" fmla="*/ 993247 h 2239035"/>
                <a:gd name="connsiteX52" fmla="*/ 1768264 w 1768264"/>
                <a:gd name="connsiteY52" fmla="*/ 1780604 h 2239035"/>
                <a:gd name="connsiteX53" fmla="*/ 1486623 w 1768264"/>
                <a:gd name="connsiteY53" fmla="*/ 1580954 h 2239035"/>
                <a:gd name="connsiteX54" fmla="*/ 1244211 w 1768264"/>
                <a:gd name="connsiteY54" fmla="*/ 1826752 h 2239035"/>
                <a:gd name="connsiteX55" fmla="*/ 1525849 w 1768264"/>
                <a:gd name="connsiteY55" fmla="*/ 2026399 h 2239035"/>
                <a:gd name="connsiteX56" fmla="*/ 1768264 w 1768264"/>
                <a:gd name="connsiteY56" fmla="*/ 1780604 h 2239035"/>
                <a:gd name="connsiteX57" fmla="*/ 1671373 w 1768264"/>
                <a:gd name="connsiteY57" fmla="*/ 540402 h 2239035"/>
                <a:gd name="connsiteX58" fmla="*/ 1389732 w 1768264"/>
                <a:gd name="connsiteY58" fmla="*/ 340751 h 2239035"/>
                <a:gd name="connsiteX59" fmla="*/ 1225783 w 1768264"/>
                <a:gd name="connsiteY59" fmla="*/ 545188 h 2239035"/>
                <a:gd name="connsiteX60" fmla="*/ 1178549 w 1768264"/>
                <a:gd name="connsiteY60" fmla="*/ 570088 h 2239035"/>
                <a:gd name="connsiteX61" fmla="*/ 1180881 w 1768264"/>
                <a:gd name="connsiteY61" fmla="*/ 596567 h 2239035"/>
                <a:gd name="connsiteX62" fmla="*/ 1231641 w 1768264"/>
                <a:gd name="connsiteY62" fmla="*/ 611719 h 2239035"/>
                <a:gd name="connsiteX63" fmla="*/ 1428958 w 1768264"/>
                <a:gd name="connsiteY63" fmla="*/ 786196 h 2239035"/>
                <a:gd name="connsiteX64" fmla="*/ 1671373 w 1768264"/>
                <a:gd name="connsiteY64" fmla="*/ 540402 h 22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68264" h="2239035">
                  <a:moveTo>
                    <a:pt x="164141" y="305027"/>
                  </a:moveTo>
                  <a:lnTo>
                    <a:pt x="129071" y="134052"/>
                  </a:lnTo>
                  <a:cubicBezTo>
                    <a:pt x="129072" y="129668"/>
                    <a:pt x="129072" y="129668"/>
                    <a:pt x="129072" y="129668"/>
                  </a:cubicBezTo>
                  <a:cubicBezTo>
                    <a:pt x="120302" y="94596"/>
                    <a:pt x="85230" y="72677"/>
                    <a:pt x="50157" y="81443"/>
                  </a:cubicBezTo>
                  <a:cubicBezTo>
                    <a:pt x="15085" y="90213"/>
                    <a:pt x="-6835" y="125285"/>
                    <a:pt x="1935" y="160358"/>
                  </a:cubicBezTo>
                  <a:lnTo>
                    <a:pt x="37004" y="331334"/>
                  </a:lnTo>
                  <a:cubicBezTo>
                    <a:pt x="45774" y="362022"/>
                    <a:pt x="72076" y="383942"/>
                    <a:pt x="102766" y="383941"/>
                  </a:cubicBezTo>
                  <a:cubicBezTo>
                    <a:pt x="107150" y="383941"/>
                    <a:pt x="111535" y="383942"/>
                    <a:pt x="115919" y="383942"/>
                  </a:cubicBezTo>
                  <a:cubicBezTo>
                    <a:pt x="150991" y="375174"/>
                    <a:pt x="172911" y="340101"/>
                    <a:pt x="164141" y="305027"/>
                  </a:cubicBezTo>
                  <a:close/>
                  <a:moveTo>
                    <a:pt x="680903" y="267254"/>
                  </a:moveTo>
                  <a:cubicBezTo>
                    <a:pt x="612303" y="197223"/>
                    <a:pt x="571723" y="99756"/>
                    <a:pt x="578300" y="0"/>
                  </a:cubicBezTo>
                  <a:cubicBezTo>
                    <a:pt x="521989" y="82604"/>
                    <a:pt x="429948" y="134333"/>
                    <a:pt x="332768" y="147191"/>
                  </a:cubicBezTo>
                  <a:cubicBezTo>
                    <a:pt x="405507" y="218653"/>
                    <a:pt x="441949" y="314691"/>
                    <a:pt x="435369" y="414447"/>
                  </a:cubicBezTo>
                  <a:cubicBezTo>
                    <a:pt x="491680" y="331843"/>
                    <a:pt x="583718" y="280114"/>
                    <a:pt x="680903" y="267254"/>
                  </a:cubicBezTo>
                  <a:close/>
                  <a:moveTo>
                    <a:pt x="1239141" y="1236482"/>
                  </a:moveTo>
                  <a:lnTo>
                    <a:pt x="1233367" y="1192588"/>
                  </a:lnTo>
                  <a:lnTo>
                    <a:pt x="1237760" y="1242483"/>
                  </a:lnTo>
                  <a:close/>
                  <a:moveTo>
                    <a:pt x="1172303" y="194171"/>
                  </a:moveTo>
                  <a:cubicBezTo>
                    <a:pt x="1171872" y="177607"/>
                    <a:pt x="1165196" y="160809"/>
                    <a:pt x="1151903" y="146070"/>
                  </a:cubicBezTo>
                  <a:cubicBezTo>
                    <a:pt x="1124315" y="122709"/>
                    <a:pt x="1086599" y="122824"/>
                    <a:pt x="1057120" y="149410"/>
                  </a:cubicBezTo>
                  <a:cubicBezTo>
                    <a:pt x="1057120" y="149410"/>
                    <a:pt x="1057120" y="149410"/>
                    <a:pt x="1053561" y="151969"/>
                  </a:cubicBezTo>
                  <a:lnTo>
                    <a:pt x="876794" y="349208"/>
                  </a:lnTo>
                  <a:cubicBezTo>
                    <a:pt x="863108" y="375241"/>
                    <a:pt x="860662" y="409392"/>
                    <a:pt x="878573" y="434314"/>
                  </a:cubicBezTo>
                  <a:cubicBezTo>
                    <a:pt x="881132" y="437874"/>
                    <a:pt x="883691" y="441435"/>
                    <a:pt x="886250" y="444994"/>
                  </a:cubicBezTo>
                  <a:cubicBezTo>
                    <a:pt x="913839" y="468354"/>
                    <a:pt x="955114" y="465683"/>
                    <a:pt x="978474" y="438092"/>
                  </a:cubicBezTo>
                  <a:lnTo>
                    <a:pt x="1155241" y="240854"/>
                  </a:lnTo>
                  <a:cubicBezTo>
                    <a:pt x="1166923" y="227058"/>
                    <a:pt x="1172734" y="210733"/>
                    <a:pt x="1172303" y="194171"/>
                  </a:cubicBezTo>
                  <a:close/>
                  <a:moveTo>
                    <a:pt x="1469420" y="2160647"/>
                  </a:moveTo>
                  <a:cubicBezTo>
                    <a:pt x="1466029" y="2144265"/>
                    <a:pt x="1456367" y="2129107"/>
                    <a:pt x="1441373" y="2119012"/>
                  </a:cubicBezTo>
                  <a:cubicBezTo>
                    <a:pt x="1441373" y="2119012"/>
                    <a:pt x="1441373" y="2119012"/>
                    <a:pt x="1437252" y="2117518"/>
                  </a:cubicBezTo>
                  <a:lnTo>
                    <a:pt x="1288447" y="2026304"/>
                  </a:lnTo>
                  <a:cubicBezTo>
                    <a:pt x="1258458" y="2006112"/>
                    <a:pt x="1218016" y="2014775"/>
                    <a:pt x="1197826" y="2044763"/>
                  </a:cubicBezTo>
                  <a:cubicBezTo>
                    <a:pt x="1196332" y="2048884"/>
                    <a:pt x="1194841" y="2053007"/>
                    <a:pt x="1193347" y="2057128"/>
                  </a:cubicBezTo>
                  <a:cubicBezTo>
                    <a:pt x="1182893" y="2085983"/>
                    <a:pt x="1194541" y="2118181"/>
                    <a:pt x="1220408" y="2136877"/>
                  </a:cubicBezTo>
                  <a:lnTo>
                    <a:pt x="1369211" y="2228092"/>
                  </a:lnTo>
                  <a:cubicBezTo>
                    <a:pt x="1399202" y="2248282"/>
                    <a:pt x="1439642" y="2239620"/>
                    <a:pt x="1459832" y="2209633"/>
                  </a:cubicBezTo>
                  <a:cubicBezTo>
                    <a:pt x="1469929" y="2194638"/>
                    <a:pt x="1472810" y="2177030"/>
                    <a:pt x="1469420" y="2160647"/>
                  </a:cubicBezTo>
                  <a:close/>
                  <a:moveTo>
                    <a:pt x="1666150" y="1398490"/>
                  </a:moveTo>
                  <a:cubicBezTo>
                    <a:pt x="1659856" y="1373875"/>
                    <a:pt x="1639148" y="1354244"/>
                    <a:pt x="1612369" y="1350002"/>
                  </a:cubicBezTo>
                  <a:cubicBezTo>
                    <a:pt x="1612369" y="1350002"/>
                    <a:pt x="1612369" y="1350002"/>
                    <a:pt x="1608003" y="1350385"/>
                  </a:cubicBezTo>
                  <a:lnTo>
                    <a:pt x="1434608" y="1330447"/>
                  </a:lnTo>
                  <a:cubicBezTo>
                    <a:pt x="1398899" y="1324790"/>
                    <a:pt x="1365886" y="1349702"/>
                    <a:pt x="1360229" y="1385406"/>
                  </a:cubicBezTo>
                  <a:cubicBezTo>
                    <a:pt x="1360613" y="1389774"/>
                    <a:pt x="1360998" y="1394142"/>
                    <a:pt x="1361382" y="1398507"/>
                  </a:cubicBezTo>
                  <a:cubicBezTo>
                    <a:pt x="1364075" y="1429080"/>
                    <a:pt x="1388217" y="1453359"/>
                    <a:pt x="1419556" y="1459402"/>
                  </a:cubicBezTo>
                  <a:lnTo>
                    <a:pt x="1592948" y="1479340"/>
                  </a:lnTo>
                  <a:cubicBezTo>
                    <a:pt x="1628658" y="1484997"/>
                    <a:pt x="1661671" y="1460085"/>
                    <a:pt x="1667329" y="1424381"/>
                  </a:cubicBezTo>
                  <a:cubicBezTo>
                    <a:pt x="1668744" y="1415453"/>
                    <a:pt x="1668247" y="1406695"/>
                    <a:pt x="1666150" y="1398490"/>
                  </a:cubicBezTo>
                  <a:close/>
                  <a:moveTo>
                    <a:pt x="1643184" y="993247"/>
                  </a:moveTo>
                  <a:cubicBezTo>
                    <a:pt x="1569195" y="991377"/>
                    <a:pt x="1500071" y="954887"/>
                    <a:pt x="1453064" y="899597"/>
                  </a:cubicBezTo>
                  <a:cubicBezTo>
                    <a:pt x="1437809" y="973529"/>
                    <a:pt x="1392696" y="1034749"/>
                    <a:pt x="1328001" y="1070700"/>
                  </a:cubicBezTo>
                  <a:cubicBezTo>
                    <a:pt x="1401990" y="1072570"/>
                    <a:pt x="1471114" y="1109056"/>
                    <a:pt x="1518125" y="1164348"/>
                  </a:cubicBezTo>
                  <a:cubicBezTo>
                    <a:pt x="1534152" y="1093565"/>
                    <a:pt x="1578491" y="1029196"/>
                    <a:pt x="1643184" y="993247"/>
                  </a:cubicBezTo>
                  <a:close/>
                  <a:moveTo>
                    <a:pt x="1768264" y="1780604"/>
                  </a:moveTo>
                  <a:cubicBezTo>
                    <a:pt x="1652027" y="1760030"/>
                    <a:pt x="1548646" y="1685518"/>
                    <a:pt x="1486623" y="1580954"/>
                  </a:cubicBezTo>
                  <a:cubicBezTo>
                    <a:pt x="1443833" y="1694747"/>
                    <a:pt x="1354678" y="1781813"/>
                    <a:pt x="1244211" y="1826752"/>
                  </a:cubicBezTo>
                  <a:cubicBezTo>
                    <a:pt x="1360446" y="1847323"/>
                    <a:pt x="1463831" y="1921835"/>
                    <a:pt x="1525849" y="2026399"/>
                  </a:cubicBezTo>
                  <a:cubicBezTo>
                    <a:pt x="1568642" y="1912606"/>
                    <a:pt x="1657410" y="1821172"/>
                    <a:pt x="1768264" y="1780604"/>
                  </a:cubicBezTo>
                  <a:close/>
                  <a:moveTo>
                    <a:pt x="1671373" y="540402"/>
                  </a:moveTo>
                  <a:cubicBezTo>
                    <a:pt x="1555136" y="519828"/>
                    <a:pt x="1451753" y="445315"/>
                    <a:pt x="1389732" y="340751"/>
                  </a:cubicBezTo>
                  <a:cubicBezTo>
                    <a:pt x="1357640" y="426097"/>
                    <a:pt x="1299467" y="496408"/>
                    <a:pt x="1225783" y="545188"/>
                  </a:cubicBezTo>
                  <a:lnTo>
                    <a:pt x="1178549" y="570088"/>
                  </a:lnTo>
                  <a:lnTo>
                    <a:pt x="1180881" y="596567"/>
                  </a:lnTo>
                  <a:lnTo>
                    <a:pt x="1231641" y="611719"/>
                  </a:lnTo>
                  <a:cubicBezTo>
                    <a:pt x="1312661" y="646255"/>
                    <a:pt x="1382444" y="707775"/>
                    <a:pt x="1428958" y="786196"/>
                  </a:cubicBezTo>
                  <a:cubicBezTo>
                    <a:pt x="1471752" y="672403"/>
                    <a:pt x="1560520" y="580969"/>
                    <a:pt x="1671373" y="540402"/>
                  </a:cubicBezTo>
                  <a:close/>
                </a:path>
              </a:pathLst>
            </a:custGeom>
            <a:solidFill>
              <a:schemeClr val="tx1"/>
            </a:solidFill>
            <a:ln w="12799" cap="flat">
              <a:noFill/>
              <a:prstDash val="solid"/>
              <a:miter/>
            </a:ln>
          </p:spPr>
          <p:txBody>
            <a:bodyPr wrap="square" rtlCol="0" anchor="ctr">
              <a:noAutofit/>
            </a:bodyPr>
            <a:lstStyle/>
            <a:p>
              <a:endParaRPr lang="en-GB"/>
            </a:p>
          </p:txBody>
        </p:sp>
      </p:grpSp>
      <p:pic>
        <p:nvPicPr>
          <p:cNvPr id="279" name="Graphic 278" descr="User with solid fill">
            <a:extLst>
              <a:ext uri="{FF2B5EF4-FFF2-40B4-BE49-F238E27FC236}">
                <a16:creationId xmlns:a16="http://schemas.microsoft.com/office/drawing/2014/main" id="{F659D67D-19C1-45B3-BD51-31418AE6AA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91116" y="5474393"/>
            <a:ext cx="607713" cy="607713"/>
          </a:xfrm>
          <a:prstGeom prst="rect">
            <a:avLst/>
          </a:prstGeom>
        </p:spPr>
      </p:pic>
      <p:pic>
        <p:nvPicPr>
          <p:cNvPr id="280" name="Graphic 279" descr="Idea with solid fill">
            <a:extLst>
              <a:ext uri="{FF2B5EF4-FFF2-40B4-BE49-F238E27FC236}">
                <a16:creationId xmlns:a16="http://schemas.microsoft.com/office/drawing/2014/main" id="{EA2BB705-9EF8-4247-B1C2-8D45849F3C2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31804" y="8249473"/>
            <a:ext cx="318779" cy="318779"/>
          </a:xfrm>
          <a:prstGeom prst="rect">
            <a:avLst/>
          </a:prstGeom>
        </p:spPr>
      </p:pic>
      <p:pic>
        <p:nvPicPr>
          <p:cNvPr id="118" name="Graphic 117" descr="Medical with solid fill">
            <a:extLst>
              <a:ext uri="{FF2B5EF4-FFF2-40B4-BE49-F238E27FC236}">
                <a16:creationId xmlns:a16="http://schemas.microsoft.com/office/drawing/2014/main" id="{57AFD09D-190C-4B72-8FC8-9F013D54A9B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47926" y="8579827"/>
            <a:ext cx="463386" cy="463386"/>
          </a:xfrm>
          <a:prstGeom prst="rect">
            <a:avLst/>
          </a:prstGeom>
        </p:spPr>
      </p:pic>
    </p:spTree>
    <p:extLst>
      <p:ext uri="{BB962C8B-B14F-4D97-AF65-F5344CB8AC3E}">
        <p14:creationId xmlns:p14="http://schemas.microsoft.com/office/powerpoint/2010/main" val="36112668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6 What would Jesus do?</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EB2C"/>
          </a:solidFill>
          <a:ln>
            <a:solidFill>
              <a:srgbClr val="FFEB2C"/>
            </a:solidFill>
          </a:ln>
        </p:spPr>
        <p:txBody>
          <a:bodyPr wrap="square">
            <a:spAutoFit/>
          </a:bodyPr>
          <a:lstStyle/>
          <a:p>
            <a:pPr algn="ctr"/>
            <a:r>
              <a:rPr lang="en-US" sz="1800" b="1" i="0" u="none" strike="noStrike" noProof="0" dirty="0">
                <a:solidFill>
                  <a:sysClr val="windowText" lastClr="000000"/>
                </a:solidFill>
              </a:rPr>
              <a:t>What would Jesus do?</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ysClr val="windowText" lastClr="00000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a:solidFill>
            <a:srgbClr val="FFEB2C"/>
          </a:solidFill>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rPr>
              <a:t>Based on work by Pam Hook (</a:t>
            </a:r>
            <a:r>
              <a:rPr lang="en-US" sz="800" spc="50" dirty="0" err="1">
                <a:ln w="9525" cmpd="sng">
                  <a:noFill/>
                  <a:prstDash val="solid"/>
                </a:ln>
              </a:rPr>
              <a:t>HookEd</a:t>
            </a:r>
            <a:r>
              <a:rPr lang="en-US" sz="800" spc="50" dirty="0">
                <a:ln w="9525" cmpd="sng">
                  <a:noFill/>
                  <a:prstDash val="solid"/>
                </a:ln>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dirty="0"/>
              <a:t>interpretation</a:t>
            </a:r>
            <a:endParaRPr lang="en-GB" sz="1800" dirty="0"/>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dirty="0"/>
              <a:t>parable</a:t>
            </a:r>
            <a:endParaRPr lang="en-GB" sz="1800" dirty="0"/>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dirty="0"/>
              <a:t>healing</a:t>
            </a:r>
            <a:endParaRPr lang="en-GB" sz="1800" dirty="0"/>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t>Christian</a:t>
            </a:r>
            <a:endParaRPr lang="en-GB" sz="1800" dirty="0"/>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dirty="0"/>
              <a:t>Jesus</a:t>
            </a:r>
            <a:endParaRPr lang="en-GB" sz="1800" dirty="0"/>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5726" y="904543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4">
            <a:duotone>
              <a:prstClr val="black"/>
              <a:srgbClr val="FFEB2C">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pic>
        <p:nvPicPr>
          <p:cNvPr id="116" name="Picture 115" descr="Icon&#10;&#10;Description automatically generated">
            <a:extLst>
              <a:ext uri="{FF2B5EF4-FFF2-40B4-BE49-F238E27FC236}">
                <a16:creationId xmlns:a16="http://schemas.microsoft.com/office/drawing/2014/main" id="{0463001A-13B0-44E0-A2CF-7475CE0A20F4}"/>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552578" y="1347877"/>
            <a:ext cx="1386558" cy="1386558"/>
          </a:xfrm>
          <a:prstGeom prst="rect">
            <a:avLst/>
          </a:prstGeom>
        </p:spPr>
      </p:pic>
      <p:sp>
        <p:nvSpPr>
          <p:cNvPr id="118" name="Freeform: Shape 117">
            <a:extLst>
              <a:ext uri="{FF2B5EF4-FFF2-40B4-BE49-F238E27FC236}">
                <a16:creationId xmlns:a16="http://schemas.microsoft.com/office/drawing/2014/main" id="{F69583A3-6730-4C26-8DC8-498AE90A4C8E}"/>
              </a:ext>
            </a:extLst>
          </p:cNvPr>
          <p:cNvSpPr/>
          <p:nvPr/>
        </p:nvSpPr>
        <p:spPr>
          <a:xfrm>
            <a:off x="1262677" y="7168699"/>
            <a:ext cx="955817" cy="1159517"/>
          </a:xfrm>
          <a:custGeom>
            <a:avLst/>
            <a:gdLst>
              <a:gd name="connsiteX0" fmla="*/ 341863 w 1297651"/>
              <a:gd name="connsiteY0" fmla="*/ 681300 h 1574200"/>
              <a:gd name="connsiteX1" fmla="*/ 341863 w 1297651"/>
              <a:gd name="connsiteY1" fmla="*/ 1125653 h 1574200"/>
              <a:gd name="connsiteX2" fmla="*/ 500560 w 1297651"/>
              <a:gd name="connsiteY2" fmla="*/ 1125653 h 1574200"/>
              <a:gd name="connsiteX3" fmla="*/ 542880 w 1297651"/>
              <a:gd name="connsiteY3" fmla="*/ 1083333 h 1574200"/>
              <a:gd name="connsiteX4" fmla="*/ 542880 w 1297651"/>
              <a:gd name="connsiteY4" fmla="*/ 723619 h 1574200"/>
              <a:gd name="connsiteX5" fmla="*/ 500560 w 1297651"/>
              <a:gd name="connsiteY5" fmla="*/ 681300 h 1574200"/>
              <a:gd name="connsiteX6" fmla="*/ 860275 w 1297651"/>
              <a:gd name="connsiteY6" fmla="*/ 416804 h 1574200"/>
              <a:gd name="connsiteX7" fmla="*/ 796796 w 1297651"/>
              <a:gd name="connsiteY7" fmla="*/ 480283 h 1574200"/>
              <a:gd name="connsiteX8" fmla="*/ 606359 w 1297651"/>
              <a:gd name="connsiteY8" fmla="*/ 734199 h 1574200"/>
              <a:gd name="connsiteX9" fmla="*/ 606359 w 1297651"/>
              <a:gd name="connsiteY9" fmla="*/ 1072753 h 1574200"/>
              <a:gd name="connsiteX10" fmla="*/ 828535 w 1297651"/>
              <a:gd name="connsiteY10" fmla="*/ 1157392 h 1574200"/>
              <a:gd name="connsiteX11" fmla="*/ 1018972 w 1297651"/>
              <a:gd name="connsiteY11" fmla="*/ 1157392 h 1574200"/>
              <a:gd name="connsiteX12" fmla="*/ 1082451 w 1297651"/>
              <a:gd name="connsiteY12" fmla="*/ 1093913 h 1574200"/>
              <a:gd name="connsiteX13" fmla="*/ 1065523 w 1297651"/>
              <a:gd name="connsiteY13" fmla="*/ 1051593 h 1574200"/>
              <a:gd name="connsiteX14" fmla="*/ 1071871 w 1297651"/>
              <a:gd name="connsiteY14" fmla="*/ 1051593 h 1574200"/>
              <a:gd name="connsiteX15" fmla="*/ 1135350 w 1297651"/>
              <a:gd name="connsiteY15" fmla="*/ 988114 h 1574200"/>
              <a:gd name="connsiteX16" fmla="*/ 1117364 w 1297651"/>
              <a:gd name="connsiteY16" fmla="*/ 943679 h 1574200"/>
              <a:gd name="connsiteX17" fmla="*/ 1167090 w 1297651"/>
              <a:gd name="connsiteY17" fmla="*/ 882316 h 1574200"/>
              <a:gd name="connsiteX18" fmla="*/ 1146988 w 1297651"/>
              <a:gd name="connsiteY18" fmla="*/ 835765 h 1574200"/>
              <a:gd name="connsiteX19" fmla="*/ 1188249 w 1297651"/>
              <a:gd name="connsiteY19" fmla="*/ 776518 h 1574200"/>
              <a:gd name="connsiteX20" fmla="*/ 1124770 w 1297651"/>
              <a:gd name="connsiteY20" fmla="*/ 713039 h 1574200"/>
              <a:gd name="connsiteX21" fmla="*/ 923754 w 1297651"/>
              <a:gd name="connsiteY21" fmla="*/ 713039 h 1574200"/>
              <a:gd name="connsiteX22" fmla="*/ 892014 w 1297651"/>
              <a:gd name="connsiteY22" fmla="*/ 682358 h 1574200"/>
              <a:gd name="connsiteX23" fmla="*/ 923754 w 1297651"/>
              <a:gd name="connsiteY23" fmla="*/ 480283 h 1574200"/>
              <a:gd name="connsiteX24" fmla="*/ 860275 w 1297651"/>
              <a:gd name="connsiteY24" fmla="*/ 416804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0"/>
                </a:moveTo>
                <a:lnTo>
                  <a:pt x="341863" y="1125653"/>
                </a:lnTo>
                <a:lnTo>
                  <a:pt x="500560" y="1125653"/>
                </a:lnTo>
                <a:cubicBezTo>
                  <a:pt x="523836" y="1125653"/>
                  <a:pt x="542880" y="1106609"/>
                  <a:pt x="542880" y="1083333"/>
                </a:cubicBezTo>
                <a:lnTo>
                  <a:pt x="542880" y="723619"/>
                </a:lnTo>
                <a:cubicBezTo>
                  <a:pt x="542880" y="700344"/>
                  <a:pt x="523836" y="681300"/>
                  <a:pt x="500560" y="681300"/>
                </a:cubicBezTo>
                <a:close/>
                <a:moveTo>
                  <a:pt x="860275" y="416804"/>
                </a:moveTo>
                <a:cubicBezTo>
                  <a:pt x="825361" y="416804"/>
                  <a:pt x="796796" y="445370"/>
                  <a:pt x="796796" y="480283"/>
                </a:cubicBezTo>
                <a:cubicBezTo>
                  <a:pt x="796796" y="641096"/>
                  <a:pt x="609533" y="732083"/>
                  <a:pt x="606359" y="734199"/>
                </a:cubicBezTo>
                <a:lnTo>
                  <a:pt x="606359" y="1072753"/>
                </a:lnTo>
                <a:cubicBezTo>
                  <a:pt x="681476" y="1072753"/>
                  <a:pt x="686766" y="1157392"/>
                  <a:pt x="828535" y="1157392"/>
                </a:cubicBezTo>
                <a:cubicBezTo>
                  <a:pt x="876145" y="1157392"/>
                  <a:pt x="1018972" y="1157392"/>
                  <a:pt x="1018972" y="1157392"/>
                </a:cubicBezTo>
                <a:cubicBezTo>
                  <a:pt x="1053886" y="1157392"/>
                  <a:pt x="1082451" y="1128826"/>
                  <a:pt x="1082451" y="1093913"/>
                </a:cubicBezTo>
                <a:cubicBezTo>
                  <a:pt x="1082451" y="1076985"/>
                  <a:pt x="1076103" y="1062173"/>
                  <a:pt x="1065523" y="1051593"/>
                </a:cubicBezTo>
                <a:cubicBezTo>
                  <a:pt x="1067639" y="1051593"/>
                  <a:pt x="1069755" y="1051593"/>
                  <a:pt x="1071871" y="1051593"/>
                </a:cubicBezTo>
                <a:cubicBezTo>
                  <a:pt x="1106785" y="1051593"/>
                  <a:pt x="1135350" y="1023028"/>
                  <a:pt x="1135350" y="988114"/>
                </a:cubicBezTo>
                <a:cubicBezTo>
                  <a:pt x="1135350" y="971187"/>
                  <a:pt x="1129002" y="955317"/>
                  <a:pt x="1117364" y="943679"/>
                </a:cubicBezTo>
                <a:cubicBezTo>
                  <a:pt x="1145930" y="937331"/>
                  <a:pt x="1167090" y="911940"/>
                  <a:pt x="1167090" y="882316"/>
                </a:cubicBezTo>
                <a:cubicBezTo>
                  <a:pt x="1167090" y="864331"/>
                  <a:pt x="1159684" y="847403"/>
                  <a:pt x="1146988" y="835765"/>
                </a:cubicBezTo>
                <a:cubicBezTo>
                  <a:pt x="1171322" y="827301"/>
                  <a:pt x="1188249" y="804026"/>
                  <a:pt x="1188249" y="776518"/>
                </a:cubicBezTo>
                <a:cubicBezTo>
                  <a:pt x="1188249" y="741605"/>
                  <a:pt x="1159684" y="713039"/>
                  <a:pt x="1124770" y="713039"/>
                </a:cubicBezTo>
                <a:lnTo>
                  <a:pt x="923754" y="713039"/>
                </a:lnTo>
                <a:cubicBezTo>
                  <a:pt x="906826" y="713039"/>
                  <a:pt x="893072" y="699285"/>
                  <a:pt x="892014" y="682358"/>
                </a:cubicBezTo>
                <a:cubicBezTo>
                  <a:pt x="893072" y="663314"/>
                  <a:pt x="923754" y="625227"/>
                  <a:pt x="923754" y="480283"/>
                </a:cubicBezTo>
                <a:cubicBezTo>
                  <a:pt x="923754" y="445370"/>
                  <a:pt x="895188" y="416804"/>
                  <a:pt x="860275" y="41680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28" name="TextBox 127">
            <a:extLst>
              <a:ext uri="{FF2B5EF4-FFF2-40B4-BE49-F238E27FC236}">
                <a16:creationId xmlns:a16="http://schemas.microsoft.com/office/drawing/2014/main" id="{04AF516E-D3A2-4402-8866-674B18437E2A}"/>
              </a:ext>
            </a:extLst>
          </p:cNvPr>
          <p:cNvSpPr txBox="1"/>
          <p:nvPr/>
        </p:nvSpPr>
        <p:spPr>
          <a:xfrm>
            <a:off x="877840" y="8412074"/>
            <a:ext cx="1657620" cy="369332"/>
          </a:xfrm>
          <a:prstGeom prst="rect">
            <a:avLst/>
          </a:prstGeom>
          <a:noFill/>
        </p:spPr>
        <p:txBody>
          <a:bodyPr wrap="square">
            <a:spAutoFit/>
          </a:bodyPr>
          <a:lstStyle/>
          <a:p>
            <a:pPr algn="ctr"/>
            <a:r>
              <a:rPr lang="en-US" dirty="0"/>
              <a:t>gospel</a:t>
            </a:r>
            <a:endParaRPr lang="en-GB" sz="1800" dirty="0"/>
          </a:p>
        </p:txBody>
      </p:sp>
      <p:sp>
        <p:nvSpPr>
          <p:cNvPr id="67" name="TextBox 66">
            <a:extLst>
              <a:ext uri="{FF2B5EF4-FFF2-40B4-BE49-F238E27FC236}">
                <a16:creationId xmlns:a16="http://schemas.microsoft.com/office/drawing/2014/main" id="{B5020C1B-EF44-49F6-AB10-0ECEDD623357}"/>
              </a:ext>
            </a:extLst>
          </p:cNvPr>
          <p:cNvSpPr txBox="1"/>
          <p:nvPr/>
        </p:nvSpPr>
        <p:spPr>
          <a:xfrm>
            <a:off x="4464529" y="4570568"/>
            <a:ext cx="1657620" cy="369332"/>
          </a:xfrm>
          <a:prstGeom prst="rect">
            <a:avLst/>
          </a:prstGeom>
          <a:noFill/>
        </p:spPr>
        <p:txBody>
          <a:bodyPr wrap="square">
            <a:spAutoFit/>
          </a:bodyPr>
          <a:lstStyle/>
          <a:p>
            <a:pPr algn="ctr"/>
            <a:r>
              <a:rPr lang="en-US" sz="1800" dirty="0"/>
              <a:t>disciple</a:t>
            </a:r>
            <a:endParaRPr lang="en-GB" sz="1800" dirty="0"/>
          </a:p>
        </p:txBody>
      </p:sp>
      <p:pic>
        <p:nvPicPr>
          <p:cNvPr id="91" name="Graphic 90" descr="Circle with left arrow with solid fill">
            <a:extLst>
              <a:ext uri="{FF2B5EF4-FFF2-40B4-BE49-F238E27FC236}">
                <a16:creationId xmlns:a16="http://schemas.microsoft.com/office/drawing/2014/main" id="{2C3BE146-FF6B-4328-857A-4D91B18976F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4577230" y="3914251"/>
            <a:ext cx="609586" cy="609586"/>
          </a:xfrm>
          <a:prstGeom prst="rect">
            <a:avLst/>
          </a:prstGeom>
        </p:spPr>
      </p:pic>
      <p:sp>
        <p:nvSpPr>
          <p:cNvPr id="93" name="Freeform: Shape 92">
            <a:extLst>
              <a:ext uri="{FF2B5EF4-FFF2-40B4-BE49-F238E27FC236}">
                <a16:creationId xmlns:a16="http://schemas.microsoft.com/office/drawing/2014/main" id="{3CFD51E6-4227-4A0F-B878-14244FB5ED8F}"/>
              </a:ext>
            </a:extLst>
          </p:cNvPr>
          <p:cNvSpPr/>
          <p:nvPr/>
        </p:nvSpPr>
        <p:spPr>
          <a:xfrm>
            <a:off x="5000368" y="3294838"/>
            <a:ext cx="585943" cy="585943"/>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B00014CF-1325-4103-B2CC-22D2F1E1BD40}"/>
              </a:ext>
            </a:extLst>
          </p:cNvPr>
          <p:cNvSpPr/>
          <p:nvPr/>
        </p:nvSpPr>
        <p:spPr>
          <a:xfrm>
            <a:off x="4707396" y="3954023"/>
            <a:ext cx="1171887" cy="585944"/>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a:p>
        </p:txBody>
      </p:sp>
      <p:grpSp>
        <p:nvGrpSpPr>
          <p:cNvPr id="95" name="Group 94">
            <a:extLst>
              <a:ext uri="{FF2B5EF4-FFF2-40B4-BE49-F238E27FC236}">
                <a16:creationId xmlns:a16="http://schemas.microsoft.com/office/drawing/2014/main" id="{BF2A563D-0B5B-4DAA-887B-82D04826A915}"/>
              </a:ext>
            </a:extLst>
          </p:cNvPr>
          <p:cNvGrpSpPr/>
          <p:nvPr/>
        </p:nvGrpSpPr>
        <p:grpSpPr>
          <a:xfrm>
            <a:off x="5181872" y="4067955"/>
            <a:ext cx="495923" cy="541401"/>
            <a:chOff x="5240697" y="5844766"/>
            <a:chExt cx="261637" cy="285630"/>
          </a:xfrm>
        </p:grpSpPr>
        <p:pic>
          <p:nvPicPr>
            <p:cNvPr id="96" name="Picture 95" descr="A picture containing text, clipart, vector graphics&#10;&#10;Description automatically generated">
              <a:extLst>
                <a:ext uri="{FF2B5EF4-FFF2-40B4-BE49-F238E27FC236}">
                  <a16:creationId xmlns:a16="http://schemas.microsoft.com/office/drawing/2014/main" id="{7252238F-98A7-4DDF-BE3C-910DEBF8A5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97" name="Freeform: Shape 96">
              <a:extLst>
                <a:ext uri="{FF2B5EF4-FFF2-40B4-BE49-F238E27FC236}">
                  <a16:creationId xmlns:a16="http://schemas.microsoft.com/office/drawing/2014/main" id="{5AABD9B2-43EB-4582-9610-253D33E1D9BD}"/>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3" name="Group 2">
            <a:extLst>
              <a:ext uri="{FF2B5EF4-FFF2-40B4-BE49-F238E27FC236}">
                <a16:creationId xmlns:a16="http://schemas.microsoft.com/office/drawing/2014/main" id="{EB63DA0D-89D2-493E-8F53-3D8EA1B94AF0}"/>
              </a:ext>
            </a:extLst>
          </p:cNvPr>
          <p:cNvGrpSpPr/>
          <p:nvPr/>
        </p:nvGrpSpPr>
        <p:grpSpPr>
          <a:xfrm>
            <a:off x="914930" y="1503232"/>
            <a:ext cx="1701901" cy="1282394"/>
            <a:chOff x="56445" y="5005046"/>
            <a:chExt cx="1302408" cy="981373"/>
          </a:xfrm>
        </p:grpSpPr>
        <p:sp>
          <p:nvSpPr>
            <p:cNvPr id="106" name="Freeform: Shape 105">
              <a:extLst>
                <a:ext uri="{FF2B5EF4-FFF2-40B4-BE49-F238E27FC236}">
                  <a16:creationId xmlns:a16="http://schemas.microsoft.com/office/drawing/2014/main" id="{8D1BE2A4-5A13-4B8B-B0B7-9A3255644E44}"/>
                </a:ext>
              </a:extLst>
            </p:cNvPr>
            <p:cNvSpPr/>
            <p:nvPr/>
          </p:nvSpPr>
          <p:spPr>
            <a:xfrm rot="16200000" flipH="1">
              <a:off x="79314" y="4982177"/>
              <a:ext cx="981373" cy="1027111"/>
            </a:xfrm>
            <a:custGeom>
              <a:avLst/>
              <a:gdLst>
                <a:gd name="connsiteX0" fmla="*/ 781 w 5409665"/>
                <a:gd name="connsiteY0" fmla="*/ 251100 h 5661789"/>
                <a:gd name="connsiteX1" fmla="*/ 6633 w 5409665"/>
                <a:gd name="connsiteY1" fmla="*/ 161127 h 5661789"/>
                <a:gd name="connsiteX2" fmla="*/ 87450 w 5409665"/>
                <a:gd name="connsiteY2" fmla="*/ 0 h 5661789"/>
                <a:gd name="connsiteX3" fmla="*/ 5409665 w 5409665"/>
                <a:gd name="connsiteY3" fmla="*/ 0 h 5661789"/>
                <a:gd name="connsiteX4" fmla="*/ 5409665 w 5409665"/>
                <a:gd name="connsiteY4" fmla="*/ 5661789 h 5661789"/>
                <a:gd name="connsiteX5" fmla="*/ 5068718 w 5409665"/>
                <a:gd name="connsiteY5" fmla="*/ 5525412 h 5661789"/>
                <a:gd name="connsiteX6" fmla="*/ 5000527 w 5409665"/>
                <a:gd name="connsiteY6" fmla="*/ 4979896 h 5661789"/>
                <a:gd name="connsiteX7" fmla="*/ 4659578 w 5409665"/>
                <a:gd name="connsiteY7" fmla="*/ 4093434 h 5661789"/>
                <a:gd name="connsiteX8" fmla="*/ 4045870 w 5409665"/>
                <a:gd name="connsiteY8" fmla="*/ 3547918 h 5661789"/>
                <a:gd name="connsiteX9" fmla="*/ 4182249 w 5409665"/>
                <a:gd name="connsiteY9" fmla="*/ 3013981 h 5661789"/>
                <a:gd name="connsiteX10" fmla="*/ 3841302 w 5409665"/>
                <a:gd name="connsiteY10" fmla="*/ 2184118 h 5661789"/>
                <a:gd name="connsiteX11" fmla="*/ 2477507 w 5409665"/>
                <a:gd name="connsiteY11" fmla="*/ 1638601 h 5661789"/>
                <a:gd name="connsiteX12" fmla="*/ 2189063 w 5409665"/>
                <a:gd name="connsiteY12" fmla="*/ 1554037 h 5661789"/>
                <a:gd name="connsiteX13" fmla="*/ 2211493 w 5409665"/>
                <a:gd name="connsiteY13" fmla="*/ 1577881 h 5661789"/>
                <a:gd name="connsiteX14" fmla="*/ 2140008 w 5409665"/>
                <a:gd name="connsiteY14" fmla="*/ 1553610 h 5661789"/>
                <a:gd name="connsiteX15" fmla="*/ 2127647 w 5409665"/>
                <a:gd name="connsiteY15" fmla="*/ 1551809 h 5661789"/>
                <a:gd name="connsiteX16" fmla="*/ 2094641 w 5409665"/>
                <a:gd name="connsiteY16" fmla="*/ 1532662 h 5661789"/>
                <a:gd name="connsiteX17" fmla="*/ 2030682 w 5409665"/>
                <a:gd name="connsiteY17" fmla="*/ 1520612 h 5661789"/>
                <a:gd name="connsiteX18" fmla="*/ 2058140 w 5409665"/>
                <a:gd name="connsiteY18" fmla="*/ 1512447 h 5661789"/>
                <a:gd name="connsiteX19" fmla="*/ 1178487 w 5409665"/>
                <a:gd name="connsiteY19" fmla="*/ 1091037 h 5661789"/>
                <a:gd name="connsiteX20" fmla="*/ 837538 w 5409665"/>
                <a:gd name="connsiteY20" fmla="*/ 613699 h 5661789"/>
                <a:gd name="connsiteX21" fmla="*/ 360208 w 5409665"/>
                <a:gd name="connsiteY21" fmla="*/ 613699 h 5661789"/>
                <a:gd name="connsiteX22" fmla="*/ 19259 w 5409665"/>
                <a:gd name="connsiteY22" fmla="*/ 340941 h 5661789"/>
                <a:gd name="connsiteX23" fmla="*/ 781 w 5409665"/>
                <a:gd name="connsiteY23" fmla="*/ 251100 h 566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09665" h="5661789">
                  <a:moveTo>
                    <a:pt x="781" y="251100"/>
                  </a:moveTo>
                  <a:cubicBezTo>
                    <a:pt x="-1271" y="220865"/>
                    <a:pt x="733" y="190607"/>
                    <a:pt x="6633" y="161127"/>
                  </a:cubicBezTo>
                  <a:cubicBezTo>
                    <a:pt x="18424" y="102163"/>
                    <a:pt x="45794" y="46328"/>
                    <a:pt x="87450" y="0"/>
                  </a:cubicBezTo>
                  <a:lnTo>
                    <a:pt x="5409665" y="0"/>
                  </a:lnTo>
                  <a:lnTo>
                    <a:pt x="5409665" y="5661789"/>
                  </a:lnTo>
                  <a:cubicBezTo>
                    <a:pt x="5283438" y="5658196"/>
                    <a:pt x="5162606" y="5609860"/>
                    <a:pt x="5068718" y="5525412"/>
                  </a:cubicBezTo>
                  <a:cubicBezTo>
                    <a:pt x="4932339" y="5389031"/>
                    <a:pt x="4996432" y="5184471"/>
                    <a:pt x="5000527" y="4979896"/>
                  </a:cubicBezTo>
                  <a:cubicBezTo>
                    <a:pt x="5005984" y="4707133"/>
                    <a:pt x="4914604" y="4319813"/>
                    <a:pt x="4659578" y="4093434"/>
                  </a:cubicBezTo>
                  <a:cubicBezTo>
                    <a:pt x="4404546" y="3867036"/>
                    <a:pt x="4137242" y="3740893"/>
                    <a:pt x="4045870" y="3547918"/>
                  </a:cubicBezTo>
                  <a:cubicBezTo>
                    <a:pt x="3964722" y="3373348"/>
                    <a:pt x="4177477" y="3318797"/>
                    <a:pt x="4182249" y="3013981"/>
                  </a:cubicBezTo>
                  <a:cubicBezTo>
                    <a:pt x="4190434" y="2545521"/>
                    <a:pt x="3932674" y="2315717"/>
                    <a:pt x="3841302" y="2184118"/>
                  </a:cubicBezTo>
                  <a:cubicBezTo>
                    <a:pt x="3561041" y="1779749"/>
                    <a:pt x="3071435" y="1808381"/>
                    <a:pt x="2477507" y="1638601"/>
                  </a:cubicBezTo>
                  <a:cubicBezTo>
                    <a:pt x="2373858" y="1608592"/>
                    <a:pt x="2278394" y="1581316"/>
                    <a:pt x="2189063" y="1554037"/>
                  </a:cubicBezTo>
                  <a:lnTo>
                    <a:pt x="2211493" y="1577881"/>
                  </a:lnTo>
                  <a:lnTo>
                    <a:pt x="2140008" y="1553610"/>
                  </a:lnTo>
                  <a:lnTo>
                    <a:pt x="2127647" y="1551809"/>
                  </a:lnTo>
                  <a:lnTo>
                    <a:pt x="2094641" y="1532662"/>
                  </a:lnTo>
                  <a:lnTo>
                    <a:pt x="2030682" y="1520612"/>
                  </a:lnTo>
                  <a:lnTo>
                    <a:pt x="2058140" y="1512447"/>
                  </a:lnTo>
                  <a:cubicBezTo>
                    <a:pt x="1743220" y="1422683"/>
                    <a:pt x="1445788" y="1280194"/>
                    <a:pt x="1178487" y="1091037"/>
                  </a:cubicBezTo>
                  <a:cubicBezTo>
                    <a:pt x="978693" y="947155"/>
                    <a:pt x="1019608" y="733040"/>
                    <a:pt x="837538" y="613699"/>
                  </a:cubicBezTo>
                  <a:cubicBezTo>
                    <a:pt x="710028" y="529825"/>
                    <a:pt x="496587" y="681894"/>
                    <a:pt x="360208" y="613699"/>
                  </a:cubicBezTo>
                  <a:cubicBezTo>
                    <a:pt x="223829" y="545517"/>
                    <a:pt x="80634" y="523698"/>
                    <a:pt x="19259" y="340941"/>
                  </a:cubicBezTo>
                  <a:cubicBezTo>
                    <a:pt x="8940" y="311549"/>
                    <a:pt x="2835" y="281335"/>
                    <a:pt x="781" y="251100"/>
                  </a:cubicBezTo>
                  <a:close/>
                </a:path>
              </a:pathLst>
            </a:custGeom>
            <a:solidFill>
              <a:srgbClr val="000000"/>
            </a:solidFill>
            <a:ln w="9525" cap="flat">
              <a:noFill/>
              <a:prstDash val="solid"/>
              <a:miter/>
            </a:ln>
          </p:spPr>
          <p:txBody>
            <a:bodyPr rtlCol="0" anchor="ctr"/>
            <a:lstStyle/>
            <a:p>
              <a:endParaRPr lang="en-GB"/>
            </a:p>
          </p:txBody>
        </p:sp>
        <p:sp>
          <p:nvSpPr>
            <p:cNvPr id="107" name="Freeform: Shape 106">
              <a:extLst>
                <a:ext uri="{FF2B5EF4-FFF2-40B4-BE49-F238E27FC236}">
                  <a16:creationId xmlns:a16="http://schemas.microsoft.com/office/drawing/2014/main" id="{17C0EF5D-B7D6-4A6F-8166-74664D4BCEAC}"/>
                </a:ext>
              </a:extLst>
            </p:cNvPr>
            <p:cNvSpPr/>
            <p:nvPr/>
          </p:nvSpPr>
          <p:spPr>
            <a:xfrm>
              <a:off x="522067" y="5377931"/>
              <a:ext cx="122224" cy="122224"/>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chemeClr val="tx1"/>
            </a:solidFill>
            <a:ln w="27384" cap="flat">
              <a:noFill/>
              <a:prstDash val="solid"/>
              <a:miter/>
            </a:ln>
          </p:spPr>
          <p:txBody>
            <a:bodyPr rtlCol="0" anchor="ctr"/>
            <a:lstStyle/>
            <a:p>
              <a:endParaRPr lang="en-GB"/>
            </a:p>
          </p:txBody>
        </p:sp>
        <p:sp>
          <p:nvSpPr>
            <p:cNvPr id="108" name="Freeform: Shape 107">
              <a:extLst>
                <a:ext uri="{FF2B5EF4-FFF2-40B4-BE49-F238E27FC236}">
                  <a16:creationId xmlns:a16="http://schemas.microsoft.com/office/drawing/2014/main" id="{668F9F80-4697-4DF3-8476-D40C86C40102}"/>
                </a:ext>
              </a:extLst>
            </p:cNvPr>
            <p:cNvSpPr/>
            <p:nvPr/>
          </p:nvSpPr>
          <p:spPr>
            <a:xfrm>
              <a:off x="415121" y="5515434"/>
              <a:ext cx="336117" cy="388963"/>
            </a:xfrm>
            <a:custGeom>
              <a:avLst/>
              <a:gdLst>
                <a:gd name="connsiteX0" fmla="*/ 168059 w 336117"/>
                <a:gd name="connsiteY0" fmla="*/ 0 h 388963"/>
                <a:gd name="connsiteX1" fmla="*/ 218476 w 336117"/>
                <a:gd name="connsiteY1" fmla="*/ 6111 h 388963"/>
                <a:gd name="connsiteX2" fmla="*/ 282644 w 336117"/>
                <a:gd name="connsiteY2" fmla="*/ 39723 h 388963"/>
                <a:gd name="connsiteX3" fmla="*/ 291811 w 336117"/>
                <a:gd name="connsiteY3" fmla="*/ 56529 h 388963"/>
                <a:gd name="connsiteX4" fmla="*/ 334589 w 336117"/>
                <a:gd name="connsiteY4" fmla="*/ 238338 h 388963"/>
                <a:gd name="connsiteX5" fmla="*/ 336117 w 336117"/>
                <a:gd name="connsiteY5" fmla="*/ 245977 h 388963"/>
                <a:gd name="connsiteX6" fmla="*/ 305561 w 336117"/>
                <a:gd name="connsiteY6" fmla="*/ 276534 h 388963"/>
                <a:gd name="connsiteX7" fmla="*/ 276533 w 336117"/>
                <a:gd name="connsiteY7" fmla="*/ 253616 h 388963"/>
                <a:gd name="connsiteX8" fmla="*/ 244449 w 336117"/>
                <a:gd name="connsiteY8" fmla="*/ 120697 h 388963"/>
                <a:gd name="connsiteX9" fmla="*/ 244449 w 336117"/>
                <a:gd name="connsiteY9" fmla="*/ 388963 h 388963"/>
                <a:gd name="connsiteX10" fmla="*/ 183337 w 336117"/>
                <a:gd name="connsiteY10" fmla="*/ 388963 h 388963"/>
                <a:gd name="connsiteX11" fmla="*/ 183337 w 336117"/>
                <a:gd name="connsiteY11" fmla="*/ 275006 h 388963"/>
                <a:gd name="connsiteX12" fmla="*/ 152780 w 336117"/>
                <a:gd name="connsiteY12" fmla="*/ 275006 h 388963"/>
                <a:gd name="connsiteX13" fmla="*/ 152780 w 336117"/>
                <a:gd name="connsiteY13" fmla="*/ 388963 h 388963"/>
                <a:gd name="connsiteX14" fmla="*/ 91668 w 336117"/>
                <a:gd name="connsiteY14" fmla="*/ 388963 h 388963"/>
                <a:gd name="connsiteX15" fmla="*/ 91668 w 336117"/>
                <a:gd name="connsiteY15" fmla="*/ 122225 h 388963"/>
                <a:gd name="connsiteX16" fmla="*/ 59585 w 336117"/>
                <a:gd name="connsiteY16" fmla="*/ 255144 h 388963"/>
                <a:gd name="connsiteX17" fmla="*/ 30556 w 336117"/>
                <a:gd name="connsiteY17" fmla="*/ 278061 h 388963"/>
                <a:gd name="connsiteX18" fmla="*/ 0 w 336117"/>
                <a:gd name="connsiteY18" fmla="*/ 247505 h 388963"/>
                <a:gd name="connsiteX19" fmla="*/ 1528 w 336117"/>
                <a:gd name="connsiteY19" fmla="*/ 239866 h 388963"/>
                <a:gd name="connsiteX20" fmla="*/ 44306 w 336117"/>
                <a:gd name="connsiteY20" fmla="*/ 58057 h 388963"/>
                <a:gd name="connsiteX21" fmla="*/ 53473 w 336117"/>
                <a:gd name="connsiteY21" fmla="*/ 41251 h 388963"/>
                <a:gd name="connsiteX22" fmla="*/ 117641 w 336117"/>
                <a:gd name="connsiteY22" fmla="*/ 7639 h 388963"/>
                <a:gd name="connsiteX23" fmla="*/ 168059 w 336117"/>
                <a:gd name="connsiteY23" fmla="*/ 0 h 38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6117" h="388963">
                  <a:moveTo>
                    <a:pt x="168059" y="0"/>
                  </a:moveTo>
                  <a:cubicBezTo>
                    <a:pt x="184865" y="0"/>
                    <a:pt x="201670" y="3056"/>
                    <a:pt x="218476" y="6111"/>
                  </a:cubicBezTo>
                  <a:cubicBezTo>
                    <a:pt x="242921" y="13751"/>
                    <a:pt x="264310" y="24445"/>
                    <a:pt x="282644" y="39723"/>
                  </a:cubicBezTo>
                  <a:cubicBezTo>
                    <a:pt x="287227" y="44307"/>
                    <a:pt x="290283" y="50418"/>
                    <a:pt x="291811" y="56529"/>
                  </a:cubicBezTo>
                  <a:lnTo>
                    <a:pt x="334589" y="238338"/>
                  </a:lnTo>
                  <a:cubicBezTo>
                    <a:pt x="334589" y="239866"/>
                    <a:pt x="336117" y="242922"/>
                    <a:pt x="336117" y="245977"/>
                  </a:cubicBezTo>
                  <a:cubicBezTo>
                    <a:pt x="336117" y="262783"/>
                    <a:pt x="322367" y="276534"/>
                    <a:pt x="305561" y="276534"/>
                  </a:cubicBezTo>
                  <a:cubicBezTo>
                    <a:pt x="291811" y="276534"/>
                    <a:pt x="279588" y="265839"/>
                    <a:pt x="276533" y="253616"/>
                  </a:cubicBezTo>
                  <a:lnTo>
                    <a:pt x="244449" y="120697"/>
                  </a:lnTo>
                  <a:lnTo>
                    <a:pt x="244449" y="388963"/>
                  </a:lnTo>
                  <a:lnTo>
                    <a:pt x="183337" y="388963"/>
                  </a:lnTo>
                  <a:lnTo>
                    <a:pt x="183337" y="275006"/>
                  </a:lnTo>
                  <a:lnTo>
                    <a:pt x="152780" y="275006"/>
                  </a:lnTo>
                  <a:lnTo>
                    <a:pt x="152780" y="388963"/>
                  </a:lnTo>
                  <a:lnTo>
                    <a:pt x="91668" y="388963"/>
                  </a:lnTo>
                  <a:lnTo>
                    <a:pt x="91668" y="122225"/>
                  </a:lnTo>
                  <a:lnTo>
                    <a:pt x="59585" y="255144"/>
                  </a:lnTo>
                  <a:cubicBezTo>
                    <a:pt x="56529" y="267367"/>
                    <a:pt x="44306" y="278061"/>
                    <a:pt x="30556" y="278061"/>
                  </a:cubicBezTo>
                  <a:cubicBezTo>
                    <a:pt x="13750" y="278061"/>
                    <a:pt x="0" y="264311"/>
                    <a:pt x="0" y="247505"/>
                  </a:cubicBezTo>
                  <a:cubicBezTo>
                    <a:pt x="0" y="244449"/>
                    <a:pt x="1528" y="241394"/>
                    <a:pt x="1528" y="239866"/>
                  </a:cubicBezTo>
                  <a:lnTo>
                    <a:pt x="44306" y="58057"/>
                  </a:lnTo>
                  <a:cubicBezTo>
                    <a:pt x="45834" y="51946"/>
                    <a:pt x="48890" y="45835"/>
                    <a:pt x="53473" y="41251"/>
                  </a:cubicBezTo>
                  <a:cubicBezTo>
                    <a:pt x="71807" y="25973"/>
                    <a:pt x="93196" y="13751"/>
                    <a:pt x="117641" y="7639"/>
                  </a:cubicBezTo>
                  <a:cubicBezTo>
                    <a:pt x="134447" y="3056"/>
                    <a:pt x="151253" y="0"/>
                    <a:pt x="168059" y="0"/>
                  </a:cubicBezTo>
                  <a:close/>
                </a:path>
              </a:pathLst>
            </a:custGeom>
            <a:solidFill>
              <a:schemeClr val="tx1"/>
            </a:solidFill>
            <a:ln w="27384" cap="flat">
              <a:noFill/>
              <a:prstDash val="solid"/>
              <a:miter/>
            </a:ln>
          </p:spPr>
          <p:txBody>
            <a:bodyPr wrap="square" rtlCol="0" anchor="ctr">
              <a:noAutofit/>
            </a:bodyPr>
            <a:lstStyle/>
            <a:p>
              <a:endParaRPr lang="en-GB"/>
            </a:p>
          </p:txBody>
        </p:sp>
        <p:pic>
          <p:nvPicPr>
            <p:cNvPr id="109" name="Picture 108" descr="Icon&#10;&#10;Description automatically generated">
              <a:extLst>
                <a:ext uri="{FF2B5EF4-FFF2-40B4-BE49-F238E27FC236}">
                  <a16:creationId xmlns:a16="http://schemas.microsoft.com/office/drawing/2014/main" id="{0419ED0A-F2FE-4506-83E1-99C77B2AEA69}"/>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37198" y="5082420"/>
              <a:ext cx="291962" cy="291962"/>
            </a:xfrm>
            <a:prstGeom prst="rect">
              <a:avLst/>
            </a:prstGeom>
          </p:spPr>
        </p:pic>
        <p:sp>
          <p:nvSpPr>
            <p:cNvPr id="110" name="Freeform: Shape 109" descr="Speech with solid fill">
              <a:extLst>
                <a:ext uri="{FF2B5EF4-FFF2-40B4-BE49-F238E27FC236}">
                  <a16:creationId xmlns:a16="http://schemas.microsoft.com/office/drawing/2014/main" id="{0C2DF64A-11C3-4837-BA0B-AED882946CDF}"/>
                </a:ext>
              </a:extLst>
            </p:cNvPr>
            <p:cNvSpPr/>
            <p:nvPr/>
          </p:nvSpPr>
          <p:spPr>
            <a:xfrm flipH="1">
              <a:off x="802606" y="5069439"/>
              <a:ext cx="556247" cy="507166"/>
            </a:xfrm>
            <a:custGeom>
              <a:avLst/>
              <a:gdLst>
                <a:gd name="connsiteX0" fmla="*/ 516290 w 647700"/>
                <a:gd name="connsiteY0" fmla="*/ 160200 h 590550"/>
                <a:gd name="connsiteX1" fmla="*/ 516290 w 647700"/>
                <a:gd name="connsiteY1" fmla="*/ 373262 h 590550"/>
                <a:gd name="connsiteX2" fmla="*/ 440197 w 647700"/>
                <a:gd name="connsiteY2" fmla="*/ 373262 h 590550"/>
                <a:gd name="connsiteX3" fmla="*/ 419905 w 647700"/>
                <a:gd name="connsiteY3" fmla="*/ 352970 h 590550"/>
                <a:gd name="connsiteX4" fmla="*/ 419905 w 647700"/>
                <a:gd name="connsiteY4" fmla="*/ 180492 h 590550"/>
                <a:gd name="connsiteX5" fmla="*/ 440197 w 647700"/>
                <a:gd name="connsiteY5" fmla="*/ 160200 h 590550"/>
                <a:gd name="connsiteX6" fmla="*/ 267718 w 647700"/>
                <a:gd name="connsiteY6" fmla="*/ 33377 h 590550"/>
                <a:gd name="connsiteX7" fmla="*/ 298156 w 647700"/>
                <a:gd name="connsiteY7" fmla="*/ 63814 h 590550"/>
                <a:gd name="connsiteX8" fmla="*/ 389468 w 647700"/>
                <a:gd name="connsiteY8" fmla="*/ 185564 h 590550"/>
                <a:gd name="connsiteX9" fmla="*/ 389468 w 647700"/>
                <a:gd name="connsiteY9" fmla="*/ 347897 h 590550"/>
                <a:gd name="connsiteX10" fmla="*/ 282937 w 647700"/>
                <a:gd name="connsiteY10" fmla="*/ 388480 h 590550"/>
                <a:gd name="connsiteX11" fmla="*/ 191625 w 647700"/>
                <a:gd name="connsiteY11" fmla="*/ 388480 h 590550"/>
                <a:gd name="connsiteX12" fmla="*/ 161188 w 647700"/>
                <a:gd name="connsiteY12" fmla="*/ 358042 h 590550"/>
                <a:gd name="connsiteX13" fmla="*/ 169304 w 647700"/>
                <a:gd name="connsiteY13" fmla="*/ 337751 h 590550"/>
                <a:gd name="connsiteX14" fmla="*/ 166261 w 647700"/>
                <a:gd name="connsiteY14" fmla="*/ 337751 h 590550"/>
                <a:gd name="connsiteX15" fmla="*/ 135823 w 647700"/>
                <a:gd name="connsiteY15" fmla="*/ 307313 h 590550"/>
                <a:gd name="connsiteX16" fmla="*/ 144447 w 647700"/>
                <a:gd name="connsiteY16" fmla="*/ 286007 h 590550"/>
                <a:gd name="connsiteX17" fmla="*/ 120605 w 647700"/>
                <a:gd name="connsiteY17" fmla="*/ 256584 h 590550"/>
                <a:gd name="connsiteX18" fmla="*/ 130243 w 647700"/>
                <a:gd name="connsiteY18" fmla="*/ 234264 h 590550"/>
                <a:gd name="connsiteX19" fmla="*/ 110459 w 647700"/>
                <a:gd name="connsiteY19" fmla="*/ 205855 h 590550"/>
                <a:gd name="connsiteX20" fmla="*/ 140896 w 647700"/>
                <a:gd name="connsiteY20" fmla="*/ 175418 h 590550"/>
                <a:gd name="connsiteX21" fmla="*/ 237281 w 647700"/>
                <a:gd name="connsiteY21" fmla="*/ 175418 h 590550"/>
                <a:gd name="connsiteX22" fmla="*/ 252500 w 647700"/>
                <a:gd name="connsiteY22" fmla="*/ 160707 h 590550"/>
                <a:gd name="connsiteX23" fmla="*/ 237281 w 647700"/>
                <a:gd name="connsiteY23" fmla="*/ 63814 h 590550"/>
                <a:gd name="connsiteX24" fmla="*/ 267718 w 647700"/>
                <a:gd name="connsiteY24" fmla="*/ 33377 h 590550"/>
                <a:gd name="connsiteX25" fmla="*/ 615315 w 647700"/>
                <a:gd name="connsiteY25" fmla="*/ 0 h 590550"/>
                <a:gd name="connsiteX26" fmla="*/ 32385 w 647700"/>
                <a:gd name="connsiteY26" fmla="*/ 0 h 590550"/>
                <a:gd name="connsiteX27" fmla="*/ 0 w 647700"/>
                <a:gd name="connsiteY27" fmla="*/ 32385 h 590550"/>
                <a:gd name="connsiteX28" fmla="*/ 0 w 647700"/>
                <a:gd name="connsiteY28" fmla="*/ 425768 h 590550"/>
                <a:gd name="connsiteX29" fmla="*/ 32385 w 647700"/>
                <a:gd name="connsiteY29" fmla="*/ 458153 h 590550"/>
                <a:gd name="connsiteX30" fmla="*/ 388620 w 647700"/>
                <a:gd name="connsiteY30" fmla="*/ 458153 h 590550"/>
                <a:gd name="connsiteX31" fmla="*/ 518160 w 647700"/>
                <a:gd name="connsiteY31" fmla="*/ 590550 h 590550"/>
                <a:gd name="connsiteX32" fmla="*/ 518160 w 647700"/>
                <a:gd name="connsiteY32" fmla="*/ 459105 h 590550"/>
                <a:gd name="connsiteX33" fmla="*/ 615315 w 647700"/>
                <a:gd name="connsiteY33" fmla="*/ 459105 h 590550"/>
                <a:gd name="connsiteX34" fmla="*/ 647700 w 647700"/>
                <a:gd name="connsiteY34" fmla="*/ 426720 h 590550"/>
                <a:gd name="connsiteX35" fmla="*/ 647700 w 647700"/>
                <a:gd name="connsiteY35" fmla="*/ 33338 h 590550"/>
                <a:gd name="connsiteX36" fmla="*/ 615315 w 647700"/>
                <a:gd name="connsiteY36"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7700" h="590550">
                  <a:moveTo>
                    <a:pt x="516290" y="160200"/>
                  </a:moveTo>
                  <a:lnTo>
                    <a:pt x="516290" y="373262"/>
                  </a:lnTo>
                  <a:lnTo>
                    <a:pt x="440197" y="373262"/>
                  </a:lnTo>
                  <a:cubicBezTo>
                    <a:pt x="429036" y="373262"/>
                    <a:pt x="419905" y="364130"/>
                    <a:pt x="419905" y="352970"/>
                  </a:cubicBezTo>
                  <a:lnTo>
                    <a:pt x="419905" y="180492"/>
                  </a:lnTo>
                  <a:cubicBezTo>
                    <a:pt x="419905" y="169331"/>
                    <a:pt x="429036" y="160200"/>
                    <a:pt x="440197" y="160200"/>
                  </a:cubicBezTo>
                  <a:close/>
                  <a:moveTo>
                    <a:pt x="267718" y="33377"/>
                  </a:moveTo>
                  <a:cubicBezTo>
                    <a:pt x="284459" y="33377"/>
                    <a:pt x="298156" y="47074"/>
                    <a:pt x="298156" y="63814"/>
                  </a:cubicBezTo>
                  <a:cubicBezTo>
                    <a:pt x="298156" y="140922"/>
                    <a:pt x="387946" y="184549"/>
                    <a:pt x="389468" y="185564"/>
                  </a:cubicBezTo>
                  <a:lnTo>
                    <a:pt x="389468" y="347897"/>
                  </a:lnTo>
                  <a:cubicBezTo>
                    <a:pt x="353450" y="347897"/>
                    <a:pt x="350914" y="388480"/>
                    <a:pt x="282937" y="388480"/>
                  </a:cubicBezTo>
                  <a:cubicBezTo>
                    <a:pt x="260109" y="388480"/>
                    <a:pt x="191625" y="388480"/>
                    <a:pt x="191625" y="388480"/>
                  </a:cubicBezTo>
                  <a:cubicBezTo>
                    <a:pt x="174884" y="388480"/>
                    <a:pt x="161188" y="374783"/>
                    <a:pt x="161188" y="358042"/>
                  </a:cubicBezTo>
                  <a:cubicBezTo>
                    <a:pt x="161188" y="349926"/>
                    <a:pt x="164231" y="342824"/>
                    <a:pt x="169304" y="337751"/>
                  </a:cubicBezTo>
                  <a:cubicBezTo>
                    <a:pt x="168290" y="337751"/>
                    <a:pt x="167275" y="337751"/>
                    <a:pt x="166261" y="337751"/>
                  </a:cubicBezTo>
                  <a:cubicBezTo>
                    <a:pt x="149520" y="337751"/>
                    <a:pt x="135823" y="324054"/>
                    <a:pt x="135823" y="307313"/>
                  </a:cubicBezTo>
                  <a:cubicBezTo>
                    <a:pt x="135823" y="299197"/>
                    <a:pt x="138867" y="291587"/>
                    <a:pt x="144447" y="286007"/>
                  </a:cubicBezTo>
                  <a:cubicBezTo>
                    <a:pt x="130750" y="282963"/>
                    <a:pt x="120605" y="270789"/>
                    <a:pt x="120605" y="256584"/>
                  </a:cubicBezTo>
                  <a:cubicBezTo>
                    <a:pt x="120605" y="247960"/>
                    <a:pt x="124156" y="239844"/>
                    <a:pt x="130243" y="234264"/>
                  </a:cubicBezTo>
                  <a:cubicBezTo>
                    <a:pt x="118575" y="230205"/>
                    <a:pt x="110459" y="219045"/>
                    <a:pt x="110459" y="205855"/>
                  </a:cubicBezTo>
                  <a:cubicBezTo>
                    <a:pt x="110459" y="189115"/>
                    <a:pt x="124156" y="175418"/>
                    <a:pt x="140896" y="175418"/>
                  </a:cubicBezTo>
                  <a:lnTo>
                    <a:pt x="237281" y="175418"/>
                  </a:lnTo>
                  <a:cubicBezTo>
                    <a:pt x="245398" y="175418"/>
                    <a:pt x="251993" y="168823"/>
                    <a:pt x="252500" y="160707"/>
                  </a:cubicBezTo>
                  <a:cubicBezTo>
                    <a:pt x="251993" y="151575"/>
                    <a:pt x="237281" y="133313"/>
                    <a:pt x="237281" y="63814"/>
                  </a:cubicBezTo>
                  <a:cubicBezTo>
                    <a:pt x="237281" y="47074"/>
                    <a:pt x="250978" y="33377"/>
                    <a:pt x="267718" y="33377"/>
                  </a:cubicBezTo>
                  <a:close/>
                  <a:moveTo>
                    <a:pt x="615315" y="0"/>
                  </a:moveTo>
                  <a:lnTo>
                    <a:pt x="32385" y="0"/>
                  </a:lnTo>
                  <a:cubicBezTo>
                    <a:pt x="14288" y="0"/>
                    <a:pt x="0" y="15240"/>
                    <a:pt x="0" y="32385"/>
                  </a:cubicBezTo>
                  <a:lnTo>
                    <a:pt x="0" y="425768"/>
                  </a:lnTo>
                  <a:cubicBezTo>
                    <a:pt x="0" y="443865"/>
                    <a:pt x="14288" y="458153"/>
                    <a:pt x="32385" y="458153"/>
                  </a:cubicBezTo>
                  <a:lnTo>
                    <a:pt x="388620" y="458153"/>
                  </a:lnTo>
                  <a:lnTo>
                    <a:pt x="518160" y="590550"/>
                  </a:lnTo>
                  <a:lnTo>
                    <a:pt x="518160" y="459105"/>
                  </a:lnTo>
                  <a:lnTo>
                    <a:pt x="615315" y="459105"/>
                  </a:lnTo>
                  <a:cubicBezTo>
                    <a:pt x="633413" y="459105"/>
                    <a:pt x="647700" y="443865"/>
                    <a:pt x="647700" y="426720"/>
                  </a:cubicBezTo>
                  <a:lnTo>
                    <a:pt x="647700" y="33338"/>
                  </a:lnTo>
                  <a:cubicBezTo>
                    <a:pt x="647700" y="15240"/>
                    <a:pt x="633413" y="0"/>
                    <a:pt x="615315" y="0"/>
                  </a:cubicBezTo>
                  <a:close/>
                </a:path>
              </a:pathLst>
            </a:custGeom>
            <a:solidFill>
              <a:srgbClr val="000000"/>
            </a:solidFill>
            <a:ln w="9525" cap="flat">
              <a:noFill/>
              <a:prstDash val="solid"/>
              <a:miter/>
            </a:ln>
          </p:spPr>
          <p:txBody>
            <a:bodyPr rtlCol="0" anchor="ctr"/>
            <a:lstStyle/>
            <a:p>
              <a:endParaRPr lang="en-GB"/>
            </a:p>
          </p:txBody>
        </p:sp>
      </p:grpSp>
      <p:sp>
        <p:nvSpPr>
          <p:cNvPr id="4" name="Isosceles Triangle 3">
            <a:extLst>
              <a:ext uri="{FF2B5EF4-FFF2-40B4-BE49-F238E27FC236}">
                <a16:creationId xmlns:a16="http://schemas.microsoft.com/office/drawing/2014/main" id="{2A8337E5-EEC3-47F0-B44D-E61AD99E7588}"/>
              </a:ext>
            </a:extLst>
          </p:cNvPr>
          <p:cNvSpPr/>
          <p:nvPr/>
        </p:nvSpPr>
        <p:spPr>
          <a:xfrm rot="16200000">
            <a:off x="75450" y="1975007"/>
            <a:ext cx="1432663" cy="38151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rapezoid 6">
            <a:extLst>
              <a:ext uri="{FF2B5EF4-FFF2-40B4-BE49-F238E27FC236}">
                <a16:creationId xmlns:a16="http://schemas.microsoft.com/office/drawing/2014/main" id="{42EBD1A5-3DA0-4F0F-BBB5-2E9741AEE486}"/>
              </a:ext>
            </a:extLst>
          </p:cNvPr>
          <p:cNvSpPr/>
          <p:nvPr/>
        </p:nvSpPr>
        <p:spPr>
          <a:xfrm rot="10800000">
            <a:off x="913803" y="2715917"/>
            <a:ext cx="1621656" cy="420561"/>
          </a:xfrm>
          <a:prstGeom prst="trapezoid">
            <a:avLst>
              <a:gd name="adj" fmla="val 52522"/>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 name="Graphic 111" descr="Cabin with solid fill">
            <a:extLst>
              <a:ext uri="{FF2B5EF4-FFF2-40B4-BE49-F238E27FC236}">
                <a16:creationId xmlns:a16="http://schemas.microsoft.com/office/drawing/2014/main" id="{F275F7C7-AFAC-493C-9447-C4B60CBA410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79889" y="5941906"/>
            <a:ext cx="567962" cy="567962"/>
          </a:xfrm>
          <a:prstGeom prst="rect">
            <a:avLst/>
          </a:prstGeom>
        </p:spPr>
      </p:pic>
      <p:sp>
        <p:nvSpPr>
          <p:cNvPr id="113" name="Freeform: Shape 112">
            <a:extLst>
              <a:ext uri="{FF2B5EF4-FFF2-40B4-BE49-F238E27FC236}">
                <a16:creationId xmlns:a16="http://schemas.microsoft.com/office/drawing/2014/main" id="{2381E033-CF24-455E-A6EE-12890FDA1D75}"/>
              </a:ext>
            </a:extLst>
          </p:cNvPr>
          <p:cNvSpPr/>
          <p:nvPr/>
        </p:nvSpPr>
        <p:spPr>
          <a:xfrm>
            <a:off x="1405627" y="6386378"/>
            <a:ext cx="971933" cy="563507"/>
          </a:xfrm>
          <a:custGeom>
            <a:avLst/>
            <a:gdLst>
              <a:gd name="connsiteX0" fmla="*/ 513617 w 1339207"/>
              <a:gd name="connsiteY0" fmla="*/ 1170 h 776444"/>
              <a:gd name="connsiteX1" fmla="*/ 748497 w 1339207"/>
              <a:gd name="connsiteY1" fmla="*/ 87110 h 776444"/>
              <a:gd name="connsiteX2" fmla="*/ 993173 w 1339207"/>
              <a:gd name="connsiteY2" fmla="*/ 24133 h 776444"/>
              <a:gd name="connsiteX3" fmla="*/ 1230619 w 1339207"/>
              <a:gd name="connsiteY3" fmla="*/ 196197 h 776444"/>
              <a:gd name="connsiteX4" fmla="*/ 1265031 w 1339207"/>
              <a:gd name="connsiteY4" fmla="*/ 257797 h 776444"/>
              <a:gd name="connsiteX5" fmla="*/ 1339207 w 1339207"/>
              <a:gd name="connsiteY5" fmla="*/ 776444 h 776444"/>
              <a:gd name="connsiteX6" fmla="*/ 0 w 1339207"/>
              <a:gd name="connsiteY6" fmla="*/ 776444 h 776444"/>
              <a:gd name="connsiteX7" fmla="*/ 94312 w 1339207"/>
              <a:gd name="connsiteY7" fmla="*/ 247471 h 776444"/>
              <a:gd name="connsiteX8" fmla="*/ 141113 w 1339207"/>
              <a:gd name="connsiteY8" fmla="*/ 178646 h 776444"/>
              <a:gd name="connsiteX9" fmla="*/ 494533 w 1339207"/>
              <a:gd name="connsiteY9" fmla="*/ 1766 h 776444"/>
              <a:gd name="connsiteX10" fmla="*/ 513617 w 1339207"/>
              <a:gd name="connsiteY10" fmla="*/ 1170 h 77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9207" h="776444">
                <a:moveTo>
                  <a:pt x="513617" y="1170"/>
                </a:moveTo>
                <a:cubicBezTo>
                  <a:pt x="572084" y="12735"/>
                  <a:pt x="718386" y="105777"/>
                  <a:pt x="748497" y="87110"/>
                </a:cubicBezTo>
                <a:cubicBezTo>
                  <a:pt x="748497" y="87110"/>
                  <a:pt x="968052" y="5549"/>
                  <a:pt x="993173" y="24133"/>
                </a:cubicBezTo>
                <a:lnTo>
                  <a:pt x="1230619" y="196197"/>
                </a:lnTo>
                <a:cubicBezTo>
                  <a:pt x="1249742" y="211407"/>
                  <a:pt x="1262109" y="233536"/>
                  <a:pt x="1265031" y="257797"/>
                </a:cubicBezTo>
                <a:lnTo>
                  <a:pt x="1339207" y="776444"/>
                </a:lnTo>
                <a:lnTo>
                  <a:pt x="0" y="776444"/>
                </a:lnTo>
                <a:lnTo>
                  <a:pt x="94312" y="247471"/>
                </a:lnTo>
                <a:cubicBezTo>
                  <a:pt x="97701" y="218247"/>
                  <a:pt x="115183" y="192537"/>
                  <a:pt x="141113" y="178646"/>
                </a:cubicBezTo>
                <a:lnTo>
                  <a:pt x="494533" y="1766"/>
                </a:lnTo>
                <a:cubicBezTo>
                  <a:pt x="498705" y="-472"/>
                  <a:pt x="505265" y="-482"/>
                  <a:pt x="513617" y="1170"/>
                </a:cubicBezTo>
                <a:close/>
              </a:path>
            </a:pathLst>
          </a:custGeom>
          <a:solidFill>
            <a:srgbClr val="000000"/>
          </a:solidFill>
          <a:ln w="9525" cap="flat">
            <a:noFill/>
            <a:prstDash val="solid"/>
            <a:miter/>
          </a:ln>
        </p:spPr>
        <p:txBody>
          <a:bodyPr rtlCol="0" anchor="ctr"/>
          <a:lstStyle/>
          <a:p>
            <a:endParaRPr lang="en-GB"/>
          </a:p>
        </p:txBody>
      </p:sp>
      <p:pic>
        <p:nvPicPr>
          <p:cNvPr id="114" name="Graphic 113" descr="Checkmark with solid fill">
            <a:extLst>
              <a:ext uri="{FF2B5EF4-FFF2-40B4-BE49-F238E27FC236}">
                <a16:creationId xmlns:a16="http://schemas.microsoft.com/office/drawing/2014/main" id="{4CBA5D55-5BC8-4567-B7A0-F824BA32E3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502605" y="5662941"/>
            <a:ext cx="435019" cy="435019"/>
          </a:xfrm>
          <a:prstGeom prst="rect">
            <a:avLst/>
          </a:prstGeom>
        </p:spPr>
      </p:pic>
      <p:pic>
        <p:nvPicPr>
          <p:cNvPr id="119" name="Graphic 118" descr="Cloud With Lightning And Rain with solid fill">
            <a:extLst>
              <a:ext uri="{FF2B5EF4-FFF2-40B4-BE49-F238E27FC236}">
                <a16:creationId xmlns:a16="http://schemas.microsoft.com/office/drawing/2014/main" id="{E4C7E6AD-2234-48C8-939B-3553BCBD615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67930" y="4972724"/>
            <a:ext cx="980280" cy="980280"/>
          </a:xfrm>
          <a:prstGeom prst="rect">
            <a:avLst/>
          </a:prstGeom>
        </p:spPr>
      </p:pic>
      <p:grpSp>
        <p:nvGrpSpPr>
          <p:cNvPr id="9" name="Group 8">
            <a:extLst>
              <a:ext uri="{FF2B5EF4-FFF2-40B4-BE49-F238E27FC236}">
                <a16:creationId xmlns:a16="http://schemas.microsoft.com/office/drawing/2014/main" id="{D9FF911C-C204-4123-9337-20A93C2AC37D}"/>
              </a:ext>
            </a:extLst>
          </p:cNvPr>
          <p:cNvGrpSpPr/>
          <p:nvPr/>
        </p:nvGrpSpPr>
        <p:grpSpPr>
          <a:xfrm>
            <a:off x="4348062" y="5409339"/>
            <a:ext cx="1870265" cy="1343743"/>
            <a:chOff x="4533246" y="5477414"/>
            <a:chExt cx="1374756" cy="987731"/>
          </a:xfrm>
        </p:grpSpPr>
        <p:pic>
          <p:nvPicPr>
            <p:cNvPr id="144" name="Graphic 143" descr="Soldier female with solid fill">
              <a:extLst>
                <a:ext uri="{FF2B5EF4-FFF2-40B4-BE49-F238E27FC236}">
                  <a16:creationId xmlns:a16="http://schemas.microsoft.com/office/drawing/2014/main" id="{00A351DE-0270-4692-9E70-D1A1164CE63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294998" y="5852141"/>
              <a:ext cx="613004" cy="613004"/>
            </a:xfrm>
            <a:prstGeom prst="rect">
              <a:avLst/>
            </a:prstGeom>
          </p:spPr>
        </p:pic>
        <p:grpSp>
          <p:nvGrpSpPr>
            <p:cNvPr id="149" name="Group 148">
              <a:extLst>
                <a:ext uri="{FF2B5EF4-FFF2-40B4-BE49-F238E27FC236}">
                  <a16:creationId xmlns:a16="http://schemas.microsoft.com/office/drawing/2014/main" id="{0263AE14-3DF5-4B60-9273-83A647D8DD71}"/>
                </a:ext>
              </a:extLst>
            </p:cNvPr>
            <p:cNvGrpSpPr/>
            <p:nvPr/>
          </p:nvGrpSpPr>
          <p:grpSpPr>
            <a:xfrm>
              <a:off x="4533246" y="5477414"/>
              <a:ext cx="827063" cy="640209"/>
              <a:chOff x="8381445" y="7385795"/>
              <a:chExt cx="2774092" cy="2147357"/>
            </a:xfrm>
          </p:grpSpPr>
          <p:sp>
            <p:nvSpPr>
              <p:cNvPr id="150" name="Freeform: Shape 149">
                <a:extLst>
                  <a:ext uri="{FF2B5EF4-FFF2-40B4-BE49-F238E27FC236}">
                    <a16:creationId xmlns:a16="http://schemas.microsoft.com/office/drawing/2014/main" id="{406EC5FD-A492-470D-BD6C-BB197EF09F1D}"/>
                  </a:ext>
                </a:extLst>
              </p:cNvPr>
              <p:cNvSpPr/>
              <p:nvPr/>
            </p:nvSpPr>
            <p:spPr>
              <a:xfrm>
                <a:off x="8816033" y="7895500"/>
                <a:ext cx="1462190" cy="1315971"/>
              </a:xfrm>
              <a:custGeom>
                <a:avLst/>
                <a:gdLst>
                  <a:gd name="connsiteX0" fmla="*/ 638110 w 1462190"/>
                  <a:gd name="connsiteY0" fmla="*/ 228483 h 1315971"/>
                  <a:gd name="connsiteX1" fmla="*/ 304914 w 1462190"/>
                  <a:gd name="connsiteY1" fmla="*/ 543458 h 1315971"/>
                  <a:gd name="connsiteX2" fmla="*/ 144823 w 1462190"/>
                  <a:gd name="connsiteY2" fmla="*/ 379463 h 1315971"/>
                  <a:gd name="connsiteX3" fmla="*/ 89507 w 1462190"/>
                  <a:gd name="connsiteY3" fmla="*/ 432176 h 1315971"/>
                  <a:gd name="connsiteX4" fmla="*/ 302310 w 1462190"/>
                  <a:gd name="connsiteY4" fmla="*/ 650836 h 1315971"/>
                  <a:gd name="connsiteX5" fmla="*/ 358277 w 1462190"/>
                  <a:gd name="connsiteY5" fmla="*/ 598774 h 1315971"/>
                  <a:gd name="connsiteX6" fmla="*/ 690823 w 1462190"/>
                  <a:gd name="connsiteY6" fmla="*/ 283148 h 1315971"/>
                  <a:gd name="connsiteX7" fmla="*/ 116975 w 1462190"/>
                  <a:gd name="connsiteY7" fmla="*/ 0 h 1315971"/>
                  <a:gd name="connsiteX8" fmla="*/ 1345215 w 1462190"/>
                  <a:gd name="connsiteY8" fmla="*/ 0 h 1315971"/>
                  <a:gd name="connsiteX9" fmla="*/ 1462190 w 1462190"/>
                  <a:gd name="connsiteY9" fmla="*/ 116975 h 1315971"/>
                  <a:gd name="connsiteX10" fmla="*/ 1462190 w 1462190"/>
                  <a:gd name="connsiteY10" fmla="*/ 204707 h 1315971"/>
                  <a:gd name="connsiteX11" fmla="*/ 994289 w 1462190"/>
                  <a:gd name="connsiteY11" fmla="*/ 204707 h 1315971"/>
                  <a:gd name="connsiteX12" fmla="*/ 760339 w 1462190"/>
                  <a:gd name="connsiteY12" fmla="*/ 438657 h 1315971"/>
                  <a:gd name="connsiteX13" fmla="*/ 760339 w 1462190"/>
                  <a:gd name="connsiteY13" fmla="*/ 1023533 h 1315971"/>
                  <a:gd name="connsiteX14" fmla="*/ 584876 w 1462190"/>
                  <a:gd name="connsiteY14" fmla="*/ 1023533 h 1315971"/>
                  <a:gd name="connsiteX15" fmla="*/ 292438 w 1462190"/>
                  <a:gd name="connsiteY15" fmla="*/ 1315971 h 1315971"/>
                  <a:gd name="connsiteX16" fmla="*/ 292438 w 1462190"/>
                  <a:gd name="connsiteY16" fmla="*/ 1023533 h 1315971"/>
                  <a:gd name="connsiteX17" fmla="*/ 116975 w 1462190"/>
                  <a:gd name="connsiteY17" fmla="*/ 1023533 h 1315971"/>
                  <a:gd name="connsiteX18" fmla="*/ 0 w 1462190"/>
                  <a:gd name="connsiteY18" fmla="*/ 906558 h 1315971"/>
                  <a:gd name="connsiteX19" fmla="*/ 0 w 1462190"/>
                  <a:gd name="connsiteY19" fmla="*/ 116975 h 1315971"/>
                  <a:gd name="connsiteX20" fmla="*/ 116975 w 1462190"/>
                  <a:gd name="connsiteY20" fmla="*/ 0 h 131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2190" h="1315971">
                    <a:moveTo>
                      <a:pt x="638110" y="228483"/>
                    </a:moveTo>
                    <a:lnTo>
                      <a:pt x="304914" y="543458"/>
                    </a:lnTo>
                    <a:lnTo>
                      <a:pt x="144823" y="379463"/>
                    </a:lnTo>
                    <a:lnTo>
                      <a:pt x="89507" y="432176"/>
                    </a:lnTo>
                    <a:lnTo>
                      <a:pt x="302310" y="650836"/>
                    </a:lnTo>
                    <a:lnTo>
                      <a:pt x="358277" y="598774"/>
                    </a:lnTo>
                    <a:lnTo>
                      <a:pt x="690823" y="283148"/>
                    </a:lnTo>
                    <a:close/>
                    <a:moveTo>
                      <a:pt x="116975" y="0"/>
                    </a:moveTo>
                    <a:lnTo>
                      <a:pt x="1345215" y="0"/>
                    </a:lnTo>
                    <a:cubicBezTo>
                      <a:pt x="1409551" y="0"/>
                      <a:pt x="1462190" y="52639"/>
                      <a:pt x="1462190" y="116975"/>
                    </a:cubicBezTo>
                    <a:lnTo>
                      <a:pt x="1462190" y="204707"/>
                    </a:lnTo>
                    <a:lnTo>
                      <a:pt x="994289" y="204707"/>
                    </a:lnTo>
                    <a:cubicBezTo>
                      <a:pt x="865617" y="204707"/>
                      <a:pt x="760339" y="309984"/>
                      <a:pt x="760339" y="438657"/>
                    </a:cubicBezTo>
                    <a:lnTo>
                      <a:pt x="760339" y="1023533"/>
                    </a:lnTo>
                    <a:lnTo>
                      <a:pt x="584876" y="1023533"/>
                    </a:lnTo>
                    <a:lnTo>
                      <a:pt x="292438" y="1315971"/>
                    </a:lnTo>
                    <a:lnTo>
                      <a:pt x="292438" y="1023533"/>
                    </a:lnTo>
                    <a:lnTo>
                      <a:pt x="116975" y="1023533"/>
                    </a:lnTo>
                    <a:cubicBezTo>
                      <a:pt x="52639" y="1023533"/>
                      <a:pt x="0" y="970894"/>
                      <a:pt x="0" y="906558"/>
                    </a:cubicBezTo>
                    <a:lnTo>
                      <a:pt x="0" y="116975"/>
                    </a:lnTo>
                    <a:cubicBezTo>
                      <a:pt x="0" y="52639"/>
                      <a:pt x="52639" y="0"/>
                      <a:pt x="116975" y="0"/>
                    </a:cubicBezTo>
                    <a:close/>
                  </a:path>
                </a:pathLst>
              </a:custGeom>
              <a:solidFill>
                <a:srgbClr val="000000"/>
              </a:solidFill>
              <a:ln w="29170" cap="flat">
                <a:noFill/>
                <a:prstDash val="solid"/>
                <a:miter/>
              </a:ln>
            </p:spPr>
            <p:txBody>
              <a:bodyPr rtlCol="0" anchor="ctr"/>
              <a:lstStyle/>
              <a:p>
                <a:endParaRPr lang="en-GB"/>
              </a:p>
            </p:txBody>
          </p:sp>
          <p:sp>
            <p:nvSpPr>
              <p:cNvPr id="151" name="Freeform: Shape 150">
                <a:extLst>
                  <a:ext uri="{FF2B5EF4-FFF2-40B4-BE49-F238E27FC236}">
                    <a16:creationId xmlns:a16="http://schemas.microsoft.com/office/drawing/2014/main" id="{73DC9603-E1B3-49A5-B72B-2920B8025CF4}"/>
                  </a:ext>
                </a:extLst>
              </p:cNvPr>
              <p:cNvSpPr/>
              <p:nvPr/>
            </p:nvSpPr>
            <p:spPr>
              <a:xfrm>
                <a:off x="9693347" y="8217181"/>
                <a:ext cx="1462190" cy="1315971"/>
              </a:xfrm>
              <a:custGeom>
                <a:avLst/>
                <a:gdLst>
                  <a:gd name="connsiteX0" fmla="*/ 695485 w 1462190"/>
                  <a:gd name="connsiteY0" fmla="*/ 255285 h 1315971"/>
                  <a:gd name="connsiteX1" fmla="*/ 654894 w 1462190"/>
                  <a:gd name="connsiteY1" fmla="*/ 295876 h 1315971"/>
                  <a:gd name="connsiteX2" fmla="*/ 654894 w 1462190"/>
                  <a:gd name="connsiteY2" fmla="*/ 417649 h 1315971"/>
                  <a:gd name="connsiteX3" fmla="*/ 533121 w 1462190"/>
                  <a:gd name="connsiteY3" fmla="*/ 417649 h 1315971"/>
                  <a:gd name="connsiteX4" fmla="*/ 492530 w 1462190"/>
                  <a:gd name="connsiteY4" fmla="*/ 458240 h 1315971"/>
                  <a:gd name="connsiteX5" fmla="*/ 492530 w 1462190"/>
                  <a:gd name="connsiteY5" fmla="*/ 539421 h 1315971"/>
                  <a:gd name="connsiteX6" fmla="*/ 533121 w 1462190"/>
                  <a:gd name="connsiteY6" fmla="*/ 580012 h 1315971"/>
                  <a:gd name="connsiteX7" fmla="*/ 654894 w 1462190"/>
                  <a:gd name="connsiteY7" fmla="*/ 580012 h 1315971"/>
                  <a:gd name="connsiteX8" fmla="*/ 654894 w 1462190"/>
                  <a:gd name="connsiteY8" fmla="*/ 701785 h 1315971"/>
                  <a:gd name="connsiteX9" fmla="*/ 695485 w 1462190"/>
                  <a:gd name="connsiteY9" fmla="*/ 742376 h 1315971"/>
                  <a:gd name="connsiteX10" fmla="*/ 776666 w 1462190"/>
                  <a:gd name="connsiteY10" fmla="*/ 742376 h 1315971"/>
                  <a:gd name="connsiteX11" fmla="*/ 817257 w 1462190"/>
                  <a:gd name="connsiteY11" fmla="*/ 701785 h 1315971"/>
                  <a:gd name="connsiteX12" fmla="*/ 817257 w 1462190"/>
                  <a:gd name="connsiteY12" fmla="*/ 580012 h 1315971"/>
                  <a:gd name="connsiteX13" fmla="*/ 939030 w 1462190"/>
                  <a:gd name="connsiteY13" fmla="*/ 580012 h 1315971"/>
                  <a:gd name="connsiteX14" fmla="*/ 979621 w 1462190"/>
                  <a:gd name="connsiteY14" fmla="*/ 539421 h 1315971"/>
                  <a:gd name="connsiteX15" fmla="*/ 979621 w 1462190"/>
                  <a:gd name="connsiteY15" fmla="*/ 458240 h 1315971"/>
                  <a:gd name="connsiteX16" fmla="*/ 939030 w 1462190"/>
                  <a:gd name="connsiteY16" fmla="*/ 417649 h 1315971"/>
                  <a:gd name="connsiteX17" fmla="*/ 817257 w 1462190"/>
                  <a:gd name="connsiteY17" fmla="*/ 417649 h 1315971"/>
                  <a:gd name="connsiteX18" fmla="*/ 817257 w 1462190"/>
                  <a:gd name="connsiteY18" fmla="*/ 295876 h 1315971"/>
                  <a:gd name="connsiteX19" fmla="*/ 776666 w 1462190"/>
                  <a:gd name="connsiteY19" fmla="*/ 255285 h 1315971"/>
                  <a:gd name="connsiteX20" fmla="*/ 744795 w 1462190"/>
                  <a:gd name="connsiteY20" fmla="*/ 165385 h 1315971"/>
                  <a:gd name="connsiteX21" fmla="*/ 1069523 w 1462190"/>
                  <a:gd name="connsiteY21" fmla="*/ 490112 h 1315971"/>
                  <a:gd name="connsiteX22" fmla="*/ 744795 w 1462190"/>
                  <a:gd name="connsiteY22" fmla="*/ 814840 h 1315971"/>
                  <a:gd name="connsiteX23" fmla="*/ 420067 w 1462190"/>
                  <a:gd name="connsiteY23" fmla="*/ 490112 h 1315971"/>
                  <a:gd name="connsiteX24" fmla="*/ 744795 w 1462190"/>
                  <a:gd name="connsiteY24" fmla="*/ 165385 h 1315971"/>
                  <a:gd name="connsiteX25" fmla="*/ 744795 w 1462190"/>
                  <a:gd name="connsiteY25" fmla="*/ 104498 h 1315971"/>
                  <a:gd name="connsiteX26" fmla="*/ 359181 w 1462190"/>
                  <a:gd name="connsiteY26" fmla="*/ 490112 h 1315971"/>
                  <a:gd name="connsiteX27" fmla="*/ 744795 w 1462190"/>
                  <a:gd name="connsiteY27" fmla="*/ 875726 h 1315971"/>
                  <a:gd name="connsiteX28" fmla="*/ 1130409 w 1462190"/>
                  <a:gd name="connsiteY28" fmla="*/ 490112 h 1315971"/>
                  <a:gd name="connsiteX29" fmla="*/ 744795 w 1462190"/>
                  <a:gd name="connsiteY29" fmla="*/ 104498 h 1315971"/>
                  <a:gd name="connsiteX30" fmla="*/ 116975 w 1462190"/>
                  <a:gd name="connsiteY30" fmla="*/ 0 h 1315971"/>
                  <a:gd name="connsiteX31" fmla="*/ 1345215 w 1462190"/>
                  <a:gd name="connsiteY31" fmla="*/ 0 h 1315971"/>
                  <a:gd name="connsiteX32" fmla="*/ 1462190 w 1462190"/>
                  <a:gd name="connsiteY32" fmla="*/ 116975 h 1315971"/>
                  <a:gd name="connsiteX33" fmla="*/ 1462190 w 1462190"/>
                  <a:gd name="connsiteY33" fmla="*/ 906558 h 1315971"/>
                  <a:gd name="connsiteX34" fmla="*/ 1345215 w 1462190"/>
                  <a:gd name="connsiteY34" fmla="*/ 1023533 h 1315971"/>
                  <a:gd name="connsiteX35" fmla="*/ 1169752 w 1462190"/>
                  <a:gd name="connsiteY35" fmla="*/ 1023533 h 1315971"/>
                  <a:gd name="connsiteX36" fmla="*/ 1169752 w 1462190"/>
                  <a:gd name="connsiteY36" fmla="*/ 1315971 h 1315971"/>
                  <a:gd name="connsiteX37" fmla="*/ 877314 w 1462190"/>
                  <a:gd name="connsiteY37" fmla="*/ 1023533 h 1315971"/>
                  <a:gd name="connsiteX38" fmla="*/ 116975 w 1462190"/>
                  <a:gd name="connsiteY38" fmla="*/ 1023533 h 1315971"/>
                  <a:gd name="connsiteX39" fmla="*/ 0 w 1462190"/>
                  <a:gd name="connsiteY39" fmla="*/ 906558 h 1315971"/>
                  <a:gd name="connsiteX40" fmla="*/ 0 w 1462190"/>
                  <a:gd name="connsiteY40" fmla="*/ 116975 h 1315971"/>
                  <a:gd name="connsiteX41" fmla="*/ 116975 w 1462190"/>
                  <a:gd name="connsiteY41" fmla="*/ 0 h 131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62190" h="1315971">
                    <a:moveTo>
                      <a:pt x="695485" y="255285"/>
                    </a:moveTo>
                    <a:cubicBezTo>
                      <a:pt x="673160" y="255285"/>
                      <a:pt x="654894" y="273551"/>
                      <a:pt x="654894" y="295876"/>
                    </a:cubicBezTo>
                    <a:lnTo>
                      <a:pt x="654894" y="417649"/>
                    </a:lnTo>
                    <a:lnTo>
                      <a:pt x="533121" y="417649"/>
                    </a:lnTo>
                    <a:cubicBezTo>
                      <a:pt x="510796" y="417649"/>
                      <a:pt x="492530" y="435915"/>
                      <a:pt x="492530" y="458240"/>
                    </a:cubicBezTo>
                    <a:lnTo>
                      <a:pt x="492530" y="539421"/>
                    </a:lnTo>
                    <a:cubicBezTo>
                      <a:pt x="492530" y="561746"/>
                      <a:pt x="510796" y="580012"/>
                      <a:pt x="533121" y="580012"/>
                    </a:cubicBezTo>
                    <a:lnTo>
                      <a:pt x="654894" y="580012"/>
                    </a:lnTo>
                    <a:lnTo>
                      <a:pt x="654894" y="701785"/>
                    </a:lnTo>
                    <a:cubicBezTo>
                      <a:pt x="654894" y="724110"/>
                      <a:pt x="673160" y="742376"/>
                      <a:pt x="695485" y="742376"/>
                    </a:cubicBezTo>
                    <a:lnTo>
                      <a:pt x="776666" y="742376"/>
                    </a:lnTo>
                    <a:cubicBezTo>
                      <a:pt x="798991" y="742376"/>
                      <a:pt x="817257" y="724110"/>
                      <a:pt x="817257" y="701785"/>
                    </a:cubicBezTo>
                    <a:lnTo>
                      <a:pt x="817257" y="580012"/>
                    </a:lnTo>
                    <a:lnTo>
                      <a:pt x="939030" y="580012"/>
                    </a:lnTo>
                    <a:cubicBezTo>
                      <a:pt x="961355" y="580012"/>
                      <a:pt x="979621" y="561746"/>
                      <a:pt x="979621" y="539421"/>
                    </a:cubicBezTo>
                    <a:lnTo>
                      <a:pt x="979621" y="458240"/>
                    </a:lnTo>
                    <a:cubicBezTo>
                      <a:pt x="979621" y="435915"/>
                      <a:pt x="961355" y="417649"/>
                      <a:pt x="939030" y="417649"/>
                    </a:cubicBezTo>
                    <a:lnTo>
                      <a:pt x="817257" y="417649"/>
                    </a:lnTo>
                    <a:lnTo>
                      <a:pt x="817257" y="295876"/>
                    </a:lnTo>
                    <a:cubicBezTo>
                      <a:pt x="817257" y="273551"/>
                      <a:pt x="798991" y="255285"/>
                      <a:pt x="776666" y="255285"/>
                    </a:cubicBezTo>
                    <a:close/>
                    <a:moveTo>
                      <a:pt x="744795" y="165385"/>
                    </a:moveTo>
                    <a:cubicBezTo>
                      <a:pt x="924411" y="165385"/>
                      <a:pt x="1069523" y="310498"/>
                      <a:pt x="1069523" y="490112"/>
                    </a:cubicBezTo>
                    <a:cubicBezTo>
                      <a:pt x="1069523" y="669727"/>
                      <a:pt x="924411" y="814840"/>
                      <a:pt x="744795" y="814840"/>
                    </a:cubicBezTo>
                    <a:cubicBezTo>
                      <a:pt x="565181" y="814840"/>
                      <a:pt x="420067" y="669727"/>
                      <a:pt x="420067" y="490112"/>
                    </a:cubicBezTo>
                    <a:cubicBezTo>
                      <a:pt x="420067" y="310498"/>
                      <a:pt x="565181" y="165385"/>
                      <a:pt x="744795" y="165385"/>
                    </a:cubicBezTo>
                    <a:close/>
                    <a:moveTo>
                      <a:pt x="744795" y="104498"/>
                    </a:moveTo>
                    <a:cubicBezTo>
                      <a:pt x="531693" y="104498"/>
                      <a:pt x="359181" y="277010"/>
                      <a:pt x="359181" y="490112"/>
                    </a:cubicBezTo>
                    <a:cubicBezTo>
                      <a:pt x="359181" y="703215"/>
                      <a:pt x="531693" y="875726"/>
                      <a:pt x="744795" y="875726"/>
                    </a:cubicBezTo>
                    <a:cubicBezTo>
                      <a:pt x="957897" y="875726"/>
                      <a:pt x="1130409" y="703215"/>
                      <a:pt x="1130409" y="490112"/>
                    </a:cubicBezTo>
                    <a:cubicBezTo>
                      <a:pt x="1130409" y="277010"/>
                      <a:pt x="957897" y="104498"/>
                      <a:pt x="744795" y="104498"/>
                    </a:cubicBezTo>
                    <a:close/>
                    <a:moveTo>
                      <a:pt x="116975" y="0"/>
                    </a:moveTo>
                    <a:lnTo>
                      <a:pt x="1345215" y="0"/>
                    </a:lnTo>
                    <a:cubicBezTo>
                      <a:pt x="1409551" y="0"/>
                      <a:pt x="1462190" y="52639"/>
                      <a:pt x="1462190" y="116975"/>
                    </a:cubicBezTo>
                    <a:lnTo>
                      <a:pt x="1462190" y="906558"/>
                    </a:lnTo>
                    <a:cubicBezTo>
                      <a:pt x="1462190" y="970894"/>
                      <a:pt x="1409551" y="1023533"/>
                      <a:pt x="1345215" y="1023533"/>
                    </a:cubicBezTo>
                    <a:lnTo>
                      <a:pt x="1169752" y="1023533"/>
                    </a:lnTo>
                    <a:lnTo>
                      <a:pt x="1169752" y="1315971"/>
                    </a:lnTo>
                    <a:lnTo>
                      <a:pt x="877314" y="1023533"/>
                    </a:lnTo>
                    <a:lnTo>
                      <a:pt x="116975" y="1023533"/>
                    </a:lnTo>
                    <a:cubicBezTo>
                      <a:pt x="52639" y="1023533"/>
                      <a:pt x="0" y="970894"/>
                      <a:pt x="0" y="906558"/>
                    </a:cubicBezTo>
                    <a:lnTo>
                      <a:pt x="0" y="116975"/>
                    </a:lnTo>
                    <a:cubicBezTo>
                      <a:pt x="0" y="52639"/>
                      <a:pt x="52639" y="0"/>
                      <a:pt x="116975" y="0"/>
                    </a:cubicBezTo>
                    <a:close/>
                  </a:path>
                </a:pathLst>
              </a:custGeom>
              <a:solidFill>
                <a:srgbClr val="000000"/>
              </a:solidFill>
              <a:ln w="29170" cap="flat">
                <a:noFill/>
                <a:prstDash val="solid"/>
                <a:miter/>
              </a:ln>
            </p:spPr>
            <p:txBody>
              <a:bodyPr rtlCol="0" anchor="ctr"/>
              <a:lstStyle/>
              <a:p>
                <a:endParaRPr lang="en-GB"/>
              </a:p>
            </p:txBody>
          </p:sp>
          <p:sp>
            <p:nvSpPr>
              <p:cNvPr id="173" name="Freeform: Shape 172">
                <a:extLst>
                  <a:ext uri="{FF2B5EF4-FFF2-40B4-BE49-F238E27FC236}">
                    <a16:creationId xmlns:a16="http://schemas.microsoft.com/office/drawing/2014/main" id="{34E471A7-875E-4CF4-BEBE-CDCBE48DE75D}"/>
                  </a:ext>
                </a:extLst>
              </p:cNvPr>
              <p:cNvSpPr/>
              <p:nvPr/>
            </p:nvSpPr>
            <p:spPr>
              <a:xfrm rot="270116" flipH="1">
                <a:off x="8381445" y="7385795"/>
                <a:ext cx="1411202" cy="1786911"/>
              </a:xfrm>
              <a:custGeom>
                <a:avLst/>
                <a:gdLst>
                  <a:gd name="connsiteX0" fmla="*/ 164141 w 1768264"/>
                  <a:gd name="connsiteY0" fmla="*/ 305027 h 2239035"/>
                  <a:gd name="connsiteX1" fmla="*/ 129071 w 1768264"/>
                  <a:gd name="connsiteY1" fmla="*/ 134052 h 2239035"/>
                  <a:gd name="connsiteX2" fmla="*/ 129072 w 1768264"/>
                  <a:gd name="connsiteY2" fmla="*/ 129668 h 2239035"/>
                  <a:gd name="connsiteX3" fmla="*/ 50157 w 1768264"/>
                  <a:gd name="connsiteY3" fmla="*/ 81443 h 2239035"/>
                  <a:gd name="connsiteX4" fmla="*/ 1935 w 1768264"/>
                  <a:gd name="connsiteY4" fmla="*/ 160358 h 2239035"/>
                  <a:gd name="connsiteX5" fmla="*/ 37004 w 1768264"/>
                  <a:gd name="connsiteY5" fmla="*/ 331334 h 2239035"/>
                  <a:gd name="connsiteX6" fmla="*/ 102766 w 1768264"/>
                  <a:gd name="connsiteY6" fmla="*/ 383941 h 2239035"/>
                  <a:gd name="connsiteX7" fmla="*/ 115919 w 1768264"/>
                  <a:gd name="connsiteY7" fmla="*/ 383942 h 2239035"/>
                  <a:gd name="connsiteX8" fmla="*/ 164141 w 1768264"/>
                  <a:gd name="connsiteY8" fmla="*/ 305027 h 2239035"/>
                  <a:gd name="connsiteX9" fmla="*/ 680903 w 1768264"/>
                  <a:gd name="connsiteY9" fmla="*/ 267254 h 2239035"/>
                  <a:gd name="connsiteX10" fmla="*/ 578300 w 1768264"/>
                  <a:gd name="connsiteY10" fmla="*/ 0 h 2239035"/>
                  <a:gd name="connsiteX11" fmla="*/ 332768 w 1768264"/>
                  <a:gd name="connsiteY11" fmla="*/ 147191 h 2239035"/>
                  <a:gd name="connsiteX12" fmla="*/ 435369 w 1768264"/>
                  <a:gd name="connsiteY12" fmla="*/ 414447 h 2239035"/>
                  <a:gd name="connsiteX13" fmla="*/ 680903 w 1768264"/>
                  <a:gd name="connsiteY13" fmla="*/ 267254 h 2239035"/>
                  <a:gd name="connsiteX14" fmla="*/ 1239141 w 1768264"/>
                  <a:gd name="connsiteY14" fmla="*/ 1236482 h 2239035"/>
                  <a:gd name="connsiteX15" fmla="*/ 1233367 w 1768264"/>
                  <a:gd name="connsiteY15" fmla="*/ 1192588 h 2239035"/>
                  <a:gd name="connsiteX16" fmla="*/ 1237760 w 1768264"/>
                  <a:gd name="connsiteY16" fmla="*/ 1242483 h 2239035"/>
                  <a:gd name="connsiteX17" fmla="*/ 1172303 w 1768264"/>
                  <a:gd name="connsiteY17" fmla="*/ 194171 h 2239035"/>
                  <a:gd name="connsiteX18" fmla="*/ 1151903 w 1768264"/>
                  <a:gd name="connsiteY18" fmla="*/ 146070 h 2239035"/>
                  <a:gd name="connsiteX19" fmla="*/ 1057120 w 1768264"/>
                  <a:gd name="connsiteY19" fmla="*/ 149410 h 2239035"/>
                  <a:gd name="connsiteX20" fmla="*/ 1053561 w 1768264"/>
                  <a:gd name="connsiteY20" fmla="*/ 151969 h 2239035"/>
                  <a:gd name="connsiteX21" fmla="*/ 876794 w 1768264"/>
                  <a:gd name="connsiteY21" fmla="*/ 349208 h 2239035"/>
                  <a:gd name="connsiteX22" fmla="*/ 878573 w 1768264"/>
                  <a:gd name="connsiteY22" fmla="*/ 434314 h 2239035"/>
                  <a:gd name="connsiteX23" fmla="*/ 886250 w 1768264"/>
                  <a:gd name="connsiteY23" fmla="*/ 444994 h 2239035"/>
                  <a:gd name="connsiteX24" fmla="*/ 978474 w 1768264"/>
                  <a:gd name="connsiteY24" fmla="*/ 438092 h 2239035"/>
                  <a:gd name="connsiteX25" fmla="*/ 1155241 w 1768264"/>
                  <a:gd name="connsiteY25" fmla="*/ 240854 h 2239035"/>
                  <a:gd name="connsiteX26" fmla="*/ 1172303 w 1768264"/>
                  <a:gd name="connsiteY26" fmla="*/ 194171 h 2239035"/>
                  <a:gd name="connsiteX27" fmla="*/ 1469420 w 1768264"/>
                  <a:gd name="connsiteY27" fmla="*/ 2160647 h 2239035"/>
                  <a:gd name="connsiteX28" fmla="*/ 1441373 w 1768264"/>
                  <a:gd name="connsiteY28" fmla="*/ 2119012 h 2239035"/>
                  <a:gd name="connsiteX29" fmla="*/ 1437252 w 1768264"/>
                  <a:gd name="connsiteY29" fmla="*/ 2117518 h 2239035"/>
                  <a:gd name="connsiteX30" fmla="*/ 1288447 w 1768264"/>
                  <a:gd name="connsiteY30" fmla="*/ 2026304 h 2239035"/>
                  <a:gd name="connsiteX31" fmla="*/ 1197826 w 1768264"/>
                  <a:gd name="connsiteY31" fmla="*/ 2044763 h 2239035"/>
                  <a:gd name="connsiteX32" fmla="*/ 1193347 w 1768264"/>
                  <a:gd name="connsiteY32" fmla="*/ 2057128 h 2239035"/>
                  <a:gd name="connsiteX33" fmla="*/ 1220408 w 1768264"/>
                  <a:gd name="connsiteY33" fmla="*/ 2136877 h 2239035"/>
                  <a:gd name="connsiteX34" fmla="*/ 1369211 w 1768264"/>
                  <a:gd name="connsiteY34" fmla="*/ 2228092 h 2239035"/>
                  <a:gd name="connsiteX35" fmla="*/ 1459832 w 1768264"/>
                  <a:gd name="connsiteY35" fmla="*/ 2209633 h 2239035"/>
                  <a:gd name="connsiteX36" fmla="*/ 1469420 w 1768264"/>
                  <a:gd name="connsiteY36" fmla="*/ 2160647 h 2239035"/>
                  <a:gd name="connsiteX37" fmla="*/ 1666150 w 1768264"/>
                  <a:gd name="connsiteY37" fmla="*/ 1398490 h 2239035"/>
                  <a:gd name="connsiteX38" fmla="*/ 1612369 w 1768264"/>
                  <a:gd name="connsiteY38" fmla="*/ 1350002 h 2239035"/>
                  <a:gd name="connsiteX39" fmla="*/ 1608003 w 1768264"/>
                  <a:gd name="connsiteY39" fmla="*/ 1350385 h 2239035"/>
                  <a:gd name="connsiteX40" fmla="*/ 1434608 w 1768264"/>
                  <a:gd name="connsiteY40" fmla="*/ 1330447 h 2239035"/>
                  <a:gd name="connsiteX41" fmla="*/ 1360229 w 1768264"/>
                  <a:gd name="connsiteY41" fmla="*/ 1385406 h 2239035"/>
                  <a:gd name="connsiteX42" fmla="*/ 1361382 w 1768264"/>
                  <a:gd name="connsiteY42" fmla="*/ 1398507 h 2239035"/>
                  <a:gd name="connsiteX43" fmla="*/ 1419556 w 1768264"/>
                  <a:gd name="connsiteY43" fmla="*/ 1459402 h 2239035"/>
                  <a:gd name="connsiteX44" fmla="*/ 1592948 w 1768264"/>
                  <a:gd name="connsiteY44" fmla="*/ 1479340 h 2239035"/>
                  <a:gd name="connsiteX45" fmla="*/ 1667329 w 1768264"/>
                  <a:gd name="connsiteY45" fmla="*/ 1424381 h 2239035"/>
                  <a:gd name="connsiteX46" fmla="*/ 1666150 w 1768264"/>
                  <a:gd name="connsiteY46" fmla="*/ 1398490 h 2239035"/>
                  <a:gd name="connsiteX47" fmla="*/ 1643184 w 1768264"/>
                  <a:gd name="connsiteY47" fmla="*/ 993247 h 2239035"/>
                  <a:gd name="connsiteX48" fmla="*/ 1453064 w 1768264"/>
                  <a:gd name="connsiteY48" fmla="*/ 899597 h 2239035"/>
                  <a:gd name="connsiteX49" fmla="*/ 1328001 w 1768264"/>
                  <a:gd name="connsiteY49" fmla="*/ 1070700 h 2239035"/>
                  <a:gd name="connsiteX50" fmla="*/ 1518125 w 1768264"/>
                  <a:gd name="connsiteY50" fmla="*/ 1164348 h 2239035"/>
                  <a:gd name="connsiteX51" fmla="*/ 1643184 w 1768264"/>
                  <a:gd name="connsiteY51" fmla="*/ 993247 h 2239035"/>
                  <a:gd name="connsiteX52" fmla="*/ 1768264 w 1768264"/>
                  <a:gd name="connsiteY52" fmla="*/ 1780604 h 2239035"/>
                  <a:gd name="connsiteX53" fmla="*/ 1486623 w 1768264"/>
                  <a:gd name="connsiteY53" fmla="*/ 1580954 h 2239035"/>
                  <a:gd name="connsiteX54" fmla="*/ 1244211 w 1768264"/>
                  <a:gd name="connsiteY54" fmla="*/ 1826752 h 2239035"/>
                  <a:gd name="connsiteX55" fmla="*/ 1525849 w 1768264"/>
                  <a:gd name="connsiteY55" fmla="*/ 2026399 h 2239035"/>
                  <a:gd name="connsiteX56" fmla="*/ 1768264 w 1768264"/>
                  <a:gd name="connsiteY56" fmla="*/ 1780604 h 2239035"/>
                  <a:gd name="connsiteX57" fmla="*/ 1671373 w 1768264"/>
                  <a:gd name="connsiteY57" fmla="*/ 540402 h 2239035"/>
                  <a:gd name="connsiteX58" fmla="*/ 1389732 w 1768264"/>
                  <a:gd name="connsiteY58" fmla="*/ 340751 h 2239035"/>
                  <a:gd name="connsiteX59" fmla="*/ 1225783 w 1768264"/>
                  <a:gd name="connsiteY59" fmla="*/ 545188 h 2239035"/>
                  <a:gd name="connsiteX60" fmla="*/ 1178549 w 1768264"/>
                  <a:gd name="connsiteY60" fmla="*/ 570088 h 2239035"/>
                  <a:gd name="connsiteX61" fmla="*/ 1180881 w 1768264"/>
                  <a:gd name="connsiteY61" fmla="*/ 596567 h 2239035"/>
                  <a:gd name="connsiteX62" fmla="*/ 1231641 w 1768264"/>
                  <a:gd name="connsiteY62" fmla="*/ 611719 h 2239035"/>
                  <a:gd name="connsiteX63" fmla="*/ 1428958 w 1768264"/>
                  <a:gd name="connsiteY63" fmla="*/ 786196 h 2239035"/>
                  <a:gd name="connsiteX64" fmla="*/ 1671373 w 1768264"/>
                  <a:gd name="connsiteY64" fmla="*/ 540402 h 223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68264" h="2239035">
                    <a:moveTo>
                      <a:pt x="164141" y="305027"/>
                    </a:moveTo>
                    <a:lnTo>
                      <a:pt x="129071" y="134052"/>
                    </a:lnTo>
                    <a:cubicBezTo>
                      <a:pt x="129072" y="129668"/>
                      <a:pt x="129072" y="129668"/>
                      <a:pt x="129072" y="129668"/>
                    </a:cubicBezTo>
                    <a:cubicBezTo>
                      <a:pt x="120302" y="94596"/>
                      <a:pt x="85230" y="72677"/>
                      <a:pt x="50157" y="81443"/>
                    </a:cubicBezTo>
                    <a:cubicBezTo>
                      <a:pt x="15085" y="90213"/>
                      <a:pt x="-6835" y="125285"/>
                      <a:pt x="1935" y="160358"/>
                    </a:cubicBezTo>
                    <a:lnTo>
                      <a:pt x="37004" y="331334"/>
                    </a:lnTo>
                    <a:cubicBezTo>
                      <a:pt x="45774" y="362022"/>
                      <a:pt x="72076" y="383942"/>
                      <a:pt x="102766" y="383941"/>
                    </a:cubicBezTo>
                    <a:cubicBezTo>
                      <a:pt x="107150" y="383941"/>
                      <a:pt x="111535" y="383942"/>
                      <a:pt x="115919" y="383942"/>
                    </a:cubicBezTo>
                    <a:cubicBezTo>
                      <a:pt x="150991" y="375174"/>
                      <a:pt x="172911" y="340101"/>
                      <a:pt x="164141" y="305027"/>
                    </a:cubicBezTo>
                    <a:close/>
                    <a:moveTo>
                      <a:pt x="680903" y="267254"/>
                    </a:moveTo>
                    <a:cubicBezTo>
                      <a:pt x="612303" y="197223"/>
                      <a:pt x="571723" y="99756"/>
                      <a:pt x="578300" y="0"/>
                    </a:cubicBezTo>
                    <a:cubicBezTo>
                      <a:pt x="521989" y="82604"/>
                      <a:pt x="429948" y="134333"/>
                      <a:pt x="332768" y="147191"/>
                    </a:cubicBezTo>
                    <a:cubicBezTo>
                      <a:pt x="405507" y="218653"/>
                      <a:pt x="441949" y="314691"/>
                      <a:pt x="435369" y="414447"/>
                    </a:cubicBezTo>
                    <a:cubicBezTo>
                      <a:pt x="491680" y="331843"/>
                      <a:pt x="583718" y="280114"/>
                      <a:pt x="680903" y="267254"/>
                    </a:cubicBezTo>
                    <a:close/>
                    <a:moveTo>
                      <a:pt x="1239141" y="1236482"/>
                    </a:moveTo>
                    <a:lnTo>
                      <a:pt x="1233367" y="1192588"/>
                    </a:lnTo>
                    <a:lnTo>
                      <a:pt x="1237760" y="1242483"/>
                    </a:lnTo>
                    <a:close/>
                    <a:moveTo>
                      <a:pt x="1172303" y="194171"/>
                    </a:moveTo>
                    <a:cubicBezTo>
                      <a:pt x="1171872" y="177607"/>
                      <a:pt x="1165196" y="160809"/>
                      <a:pt x="1151903" y="146070"/>
                    </a:cubicBezTo>
                    <a:cubicBezTo>
                      <a:pt x="1124315" y="122709"/>
                      <a:pt x="1086599" y="122824"/>
                      <a:pt x="1057120" y="149410"/>
                    </a:cubicBezTo>
                    <a:cubicBezTo>
                      <a:pt x="1057120" y="149410"/>
                      <a:pt x="1057120" y="149410"/>
                      <a:pt x="1053561" y="151969"/>
                    </a:cubicBezTo>
                    <a:lnTo>
                      <a:pt x="876794" y="349208"/>
                    </a:lnTo>
                    <a:cubicBezTo>
                      <a:pt x="863108" y="375241"/>
                      <a:pt x="860662" y="409392"/>
                      <a:pt x="878573" y="434314"/>
                    </a:cubicBezTo>
                    <a:cubicBezTo>
                      <a:pt x="881132" y="437874"/>
                      <a:pt x="883691" y="441435"/>
                      <a:pt x="886250" y="444994"/>
                    </a:cubicBezTo>
                    <a:cubicBezTo>
                      <a:pt x="913839" y="468354"/>
                      <a:pt x="955114" y="465683"/>
                      <a:pt x="978474" y="438092"/>
                    </a:cubicBezTo>
                    <a:lnTo>
                      <a:pt x="1155241" y="240854"/>
                    </a:lnTo>
                    <a:cubicBezTo>
                      <a:pt x="1166923" y="227058"/>
                      <a:pt x="1172734" y="210733"/>
                      <a:pt x="1172303" y="194171"/>
                    </a:cubicBezTo>
                    <a:close/>
                    <a:moveTo>
                      <a:pt x="1469420" y="2160647"/>
                    </a:moveTo>
                    <a:cubicBezTo>
                      <a:pt x="1466029" y="2144265"/>
                      <a:pt x="1456367" y="2129107"/>
                      <a:pt x="1441373" y="2119012"/>
                    </a:cubicBezTo>
                    <a:cubicBezTo>
                      <a:pt x="1441373" y="2119012"/>
                      <a:pt x="1441373" y="2119012"/>
                      <a:pt x="1437252" y="2117518"/>
                    </a:cubicBezTo>
                    <a:lnTo>
                      <a:pt x="1288447" y="2026304"/>
                    </a:lnTo>
                    <a:cubicBezTo>
                      <a:pt x="1258458" y="2006112"/>
                      <a:pt x="1218016" y="2014775"/>
                      <a:pt x="1197826" y="2044763"/>
                    </a:cubicBezTo>
                    <a:cubicBezTo>
                      <a:pt x="1196332" y="2048884"/>
                      <a:pt x="1194841" y="2053007"/>
                      <a:pt x="1193347" y="2057128"/>
                    </a:cubicBezTo>
                    <a:cubicBezTo>
                      <a:pt x="1182893" y="2085983"/>
                      <a:pt x="1194541" y="2118181"/>
                      <a:pt x="1220408" y="2136877"/>
                    </a:cubicBezTo>
                    <a:lnTo>
                      <a:pt x="1369211" y="2228092"/>
                    </a:lnTo>
                    <a:cubicBezTo>
                      <a:pt x="1399202" y="2248282"/>
                      <a:pt x="1439642" y="2239620"/>
                      <a:pt x="1459832" y="2209633"/>
                    </a:cubicBezTo>
                    <a:cubicBezTo>
                      <a:pt x="1469929" y="2194638"/>
                      <a:pt x="1472810" y="2177030"/>
                      <a:pt x="1469420" y="2160647"/>
                    </a:cubicBezTo>
                    <a:close/>
                    <a:moveTo>
                      <a:pt x="1666150" y="1398490"/>
                    </a:moveTo>
                    <a:cubicBezTo>
                      <a:pt x="1659856" y="1373875"/>
                      <a:pt x="1639148" y="1354244"/>
                      <a:pt x="1612369" y="1350002"/>
                    </a:cubicBezTo>
                    <a:cubicBezTo>
                      <a:pt x="1612369" y="1350002"/>
                      <a:pt x="1612369" y="1350002"/>
                      <a:pt x="1608003" y="1350385"/>
                    </a:cubicBezTo>
                    <a:lnTo>
                      <a:pt x="1434608" y="1330447"/>
                    </a:lnTo>
                    <a:cubicBezTo>
                      <a:pt x="1398899" y="1324790"/>
                      <a:pt x="1365886" y="1349702"/>
                      <a:pt x="1360229" y="1385406"/>
                    </a:cubicBezTo>
                    <a:cubicBezTo>
                      <a:pt x="1360613" y="1389774"/>
                      <a:pt x="1360998" y="1394142"/>
                      <a:pt x="1361382" y="1398507"/>
                    </a:cubicBezTo>
                    <a:cubicBezTo>
                      <a:pt x="1364075" y="1429080"/>
                      <a:pt x="1388217" y="1453359"/>
                      <a:pt x="1419556" y="1459402"/>
                    </a:cubicBezTo>
                    <a:lnTo>
                      <a:pt x="1592948" y="1479340"/>
                    </a:lnTo>
                    <a:cubicBezTo>
                      <a:pt x="1628658" y="1484997"/>
                      <a:pt x="1661671" y="1460085"/>
                      <a:pt x="1667329" y="1424381"/>
                    </a:cubicBezTo>
                    <a:cubicBezTo>
                      <a:pt x="1668744" y="1415453"/>
                      <a:pt x="1668247" y="1406695"/>
                      <a:pt x="1666150" y="1398490"/>
                    </a:cubicBezTo>
                    <a:close/>
                    <a:moveTo>
                      <a:pt x="1643184" y="993247"/>
                    </a:moveTo>
                    <a:cubicBezTo>
                      <a:pt x="1569195" y="991377"/>
                      <a:pt x="1500071" y="954887"/>
                      <a:pt x="1453064" y="899597"/>
                    </a:cubicBezTo>
                    <a:cubicBezTo>
                      <a:pt x="1437809" y="973529"/>
                      <a:pt x="1392696" y="1034749"/>
                      <a:pt x="1328001" y="1070700"/>
                    </a:cubicBezTo>
                    <a:cubicBezTo>
                      <a:pt x="1401990" y="1072570"/>
                      <a:pt x="1471114" y="1109056"/>
                      <a:pt x="1518125" y="1164348"/>
                    </a:cubicBezTo>
                    <a:cubicBezTo>
                      <a:pt x="1534152" y="1093565"/>
                      <a:pt x="1578491" y="1029196"/>
                      <a:pt x="1643184" y="993247"/>
                    </a:cubicBezTo>
                    <a:close/>
                    <a:moveTo>
                      <a:pt x="1768264" y="1780604"/>
                    </a:moveTo>
                    <a:cubicBezTo>
                      <a:pt x="1652027" y="1760030"/>
                      <a:pt x="1548646" y="1685518"/>
                      <a:pt x="1486623" y="1580954"/>
                    </a:cubicBezTo>
                    <a:cubicBezTo>
                      <a:pt x="1443833" y="1694747"/>
                      <a:pt x="1354678" y="1781813"/>
                      <a:pt x="1244211" y="1826752"/>
                    </a:cubicBezTo>
                    <a:cubicBezTo>
                      <a:pt x="1360446" y="1847323"/>
                      <a:pt x="1463831" y="1921835"/>
                      <a:pt x="1525849" y="2026399"/>
                    </a:cubicBezTo>
                    <a:cubicBezTo>
                      <a:pt x="1568642" y="1912606"/>
                      <a:pt x="1657410" y="1821172"/>
                      <a:pt x="1768264" y="1780604"/>
                    </a:cubicBezTo>
                    <a:close/>
                    <a:moveTo>
                      <a:pt x="1671373" y="540402"/>
                    </a:moveTo>
                    <a:cubicBezTo>
                      <a:pt x="1555136" y="519828"/>
                      <a:pt x="1451753" y="445315"/>
                      <a:pt x="1389732" y="340751"/>
                    </a:cubicBezTo>
                    <a:cubicBezTo>
                      <a:pt x="1357640" y="426097"/>
                      <a:pt x="1299467" y="496408"/>
                      <a:pt x="1225783" y="545188"/>
                    </a:cubicBezTo>
                    <a:lnTo>
                      <a:pt x="1178549" y="570088"/>
                    </a:lnTo>
                    <a:lnTo>
                      <a:pt x="1180881" y="596567"/>
                    </a:lnTo>
                    <a:lnTo>
                      <a:pt x="1231641" y="611719"/>
                    </a:lnTo>
                    <a:cubicBezTo>
                      <a:pt x="1312661" y="646255"/>
                      <a:pt x="1382444" y="707775"/>
                      <a:pt x="1428958" y="786196"/>
                    </a:cubicBezTo>
                    <a:cubicBezTo>
                      <a:pt x="1471752" y="672403"/>
                      <a:pt x="1560520" y="580969"/>
                      <a:pt x="1671373" y="540402"/>
                    </a:cubicBezTo>
                    <a:close/>
                  </a:path>
                </a:pathLst>
              </a:custGeom>
              <a:solidFill>
                <a:schemeClr val="tx1"/>
              </a:solidFill>
              <a:ln w="12799" cap="flat">
                <a:noFill/>
                <a:prstDash val="solid"/>
                <a:miter/>
              </a:ln>
            </p:spPr>
            <p:txBody>
              <a:bodyPr wrap="square" rtlCol="0" anchor="ctr">
                <a:noAutofit/>
              </a:bodyPr>
              <a:lstStyle/>
              <a:p>
                <a:endParaRPr lang="en-GB"/>
              </a:p>
            </p:txBody>
          </p:sp>
        </p:grpSp>
      </p:grpSp>
      <p:pic>
        <p:nvPicPr>
          <p:cNvPr id="174" name="Graphic 173" descr="Storytelling with solid fill">
            <a:extLst>
              <a:ext uri="{FF2B5EF4-FFF2-40B4-BE49-F238E27FC236}">
                <a16:creationId xmlns:a16="http://schemas.microsoft.com/office/drawing/2014/main" id="{C0427618-7FC1-49C1-BFEC-EB656A85816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852751" y="4232224"/>
            <a:ext cx="1299604" cy="1299604"/>
          </a:xfrm>
          <a:prstGeom prst="rect">
            <a:avLst/>
          </a:prstGeom>
        </p:spPr>
      </p:pic>
      <p:pic>
        <p:nvPicPr>
          <p:cNvPr id="175" name="Graphic 174" descr="Medical with solid fill">
            <a:extLst>
              <a:ext uri="{FF2B5EF4-FFF2-40B4-BE49-F238E27FC236}">
                <a16:creationId xmlns:a16="http://schemas.microsoft.com/office/drawing/2014/main" id="{6B3E2E29-58DB-41F0-A4EB-F5C822547FC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835636" y="2399450"/>
            <a:ext cx="1240328" cy="1240328"/>
          </a:xfrm>
          <a:prstGeom prst="rect">
            <a:avLst/>
          </a:prstGeom>
        </p:spPr>
      </p:pic>
      <p:pic>
        <p:nvPicPr>
          <p:cNvPr id="176" name="Graphic 175" descr="Idea with solid fill">
            <a:extLst>
              <a:ext uri="{FF2B5EF4-FFF2-40B4-BE49-F238E27FC236}">
                <a16:creationId xmlns:a16="http://schemas.microsoft.com/office/drawing/2014/main" id="{94660A4B-DF8A-4B07-9352-CF5052AF2F30}"/>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27135" y="3304579"/>
            <a:ext cx="1337874" cy="1337874"/>
          </a:xfrm>
          <a:prstGeom prst="rect">
            <a:avLst/>
          </a:prstGeom>
        </p:spPr>
      </p:pic>
    </p:spTree>
    <p:extLst>
      <p:ext uri="{BB962C8B-B14F-4D97-AF65-F5344CB8AC3E}">
        <p14:creationId xmlns:p14="http://schemas.microsoft.com/office/powerpoint/2010/main" val="15223621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2"/>
            <a:ext cx="9906001" cy="631018"/>
          </a:xfrm>
        </p:spPr>
        <p:txBody>
          <a:bodyPr>
            <a:noAutofit/>
          </a:bodyPr>
          <a:lstStyle/>
          <a:p>
            <a:r>
              <a:rPr lang="en-US" sz="2800" dirty="0"/>
              <a:t>Year 6: What difference does the resurrection of Jesus make for Christians?</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FFCA2C"/>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844427" y="467421"/>
            <a:ext cx="1948604" cy="461665"/>
          </a:xfrm>
          <a:prstGeom prst="rect">
            <a:avLst/>
          </a:prstGeom>
          <a:solidFill>
            <a:schemeClr val="bg1"/>
          </a:solidFill>
          <a:ln w="28575">
            <a:solidFill>
              <a:srgbClr val="FFCA2C"/>
            </a:solidFill>
          </a:ln>
        </p:spPr>
        <p:txBody>
          <a:bodyPr wrap="square" rtlCol="0">
            <a:spAutoFit/>
          </a:bodyPr>
          <a:lstStyle/>
          <a:p>
            <a:pPr algn="ctr"/>
            <a:r>
              <a:rPr lang="en-US" sz="1200" dirty="0"/>
              <a:t>I know where Salvation fits in the Bible’s ‘big story’.</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266041" y="2128556"/>
            <a:ext cx="1530770" cy="1200329"/>
          </a:xfrm>
          <a:prstGeom prst="rect">
            <a:avLst/>
          </a:prstGeom>
          <a:solidFill>
            <a:schemeClr val="bg1"/>
          </a:solidFill>
          <a:ln w="28575">
            <a:solidFill>
              <a:srgbClr val="FFCA2C"/>
            </a:solidFill>
          </a:ln>
        </p:spPr>
        <p:txBody>
          <a:bodyPr wrap="square" rtlCol="0">
            <a:spAutoFit/>
          </a:bodyPr>
          <a:lstStyle/>
          <a:p>
            <a:r>
              <a:rPr lang="en-US" sz="1200" dirty="0"/>
              <a:t>I can link events from Holy Week to the concepts of salvation, resurrection, sacrifice, incarnation and hope</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What difference does the resurrection of Jesus make for Christians?</a:t>
            </a:r>
            <a:endParaRPr lang="en-GB" sz="18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351625"/>
            <a:ext cx="1959349" cy="461665"/>
          </a:xfrm>
          <a:prstGeom prst="rect">
            <a:avLst/>
          </a:prstGeom>
          <a:solidFill>
            <a:schemeClr val="bg1"/>
          </a:solidFill>
          <a:ln w="28575">
            <a:solidFill>
              <a:srgbClr val="FFCA2C"/>
            </a:solidFill>
          </a:ln>
        </p:spPr>
        <p:txBody>
          <a:bodyPr wrap="square" rtlCol="0">
            <a:spAutoFit/>
          </a:bodyPr>
          <a:lstStyle/>
          <a:p>
            <a:r>
              <a:rPr lang="en-US" sz="1200"/>
              <a:t>I make connections with other faiths and worldviews</a:t>
            </a:r>
            <a:endParaRPr lang="en-GB" sz="1200"/>
          </a:p>
        </p:txBody>
      </p:sp>
      <p:sp>
        <p:nvSpPr>
          <p:cNvPr id="40" name="TextBox 39">
            <a:extLst>
              <a:ext uri="{FF2B5EF4-FFF2-40B4-BE49-F238E27FC236}">
                <a16:creationId xmlns:a16="http://schemas.microsoft.com/office/drawing/2014/main" id="{3D0D8843-7B68-4602-9950-3EF8561C8E9C}"/>
              </a:ext>
            </a:extLst>
          </p:cNvPr>
          <p:cNvSpPr txBox="1"/>
          <p:nvPr/>
        </p:nvSpPr>
        <p:spPr>
          <a:xfrm>
            <a:off x="4999495" y="4160298"/>
            <a:ext cx="1778250" cy="646331"/>
          </a:xfrm>
          <a:prstGeom prst="rect">
            <a:avLst/>
          </a:prstGeom>
          <a:solidFill>
            <a:schemeClr val="bg1"/>
          </a:solidFill>
          <a:ln w="28575">
            <a:solidFill>
              <a:srgbClr val="FFCA2C"/>
            </a:solidFill>
          </a:ln>
        </p:spPr>
        <p:txBody>
          <a:bodyPr wrap="square" rtlCol="0">
            <a:spAutoFit/>
          </a:bodyPr>
          <a:lstStyle/>
          <a:p>
            <a:r>
              <a:rPr lang="en-US" sz="1200" dirty="0"/>
              <a:t>I express my own ideas about what the Holy Week stories might mean</a:t>
            </a:r>
            <a:endParaRPr lang="en-GB" sz="12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81619" y="467421"/>
            <a:ext cx="2061973" cy="646331"/>
          </a:xfrm>
          <a:prstGeom prst="rect">
            <a:avLst/>
          </a:prstGeom>
          <a:solidFill>
            <a:schemeClr val="bg1"/>
          </a:solidFill>
          <a:ln w="28575">
            <a:solidFill>
              <a:srgbClr val="FFCA2C"/>
            </a:solidFill>
          </a:ln>
        </p:spPr>
        <p:txBody>
          <a:bodyPr wrap="square" rtlCol="0">
            <a:spAutoFit/>
          </a:bodyPr>
          <a:lstStyle/>
          <a:p>
            <a:r>
              <a:rPr lang="en-US" sz="1200" dirty="0"/>
              <a:t>I make connections between the resurrection and how Christians live their lives today</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2011589"/>
            <a:ext cx="1342816" cy="1015663"/>
          </a:xfrm>
          <a:prstGeom prst="rect">
            <a:avLst/>
          </a:prstGeom>
          <a:solidFill>
            <a:schemeClr val="bg1"/>
          </a:solidFill>
          <a:ln w="28575">
            <a:solidFill>
              <a:srgbClr val="FFCA2C"/>
            </a:solidFill>
          </a:ln>
        </p:spPr>
        <p:txBody>
          <a:bodyPr wrap="square" rtlCol="0">
            <a:spAutoFit/>
          </a:bodyPr>
          <a:lstStyle/>
          <a:p>
            <a:r>
              <a:rPr lang="en-US" sz="1200" dirty="0"/>
              <a:t>I reflect on how Christian belief in the resurrection impacts Christian worship</a:t>
            </a:r>
          </a:p>
        </p:txBody>
      </p:sp>
      <p:sp>
        <p:nvSpPr>
          <p:cNvPr id="45" name="TextBox 44">
            <a:extLst>
              <a:ext uri="{FF2B5EF4-FFF2-40B4-BE49-F238E27FC236}">
                <a16:creationId xmlns:a16="http://schemas.microsoft.com/office/drawing/2014/main" id="{FAE58973-458D-493D-A969-02060B6B5AE8}"/>
              </a:ext>
            </a:extLst>
          </p:cNvPr>
          <p:cNvSpPr txBox="1"/>
          <p:nvPr/>
        </p:nvSpPr>
        <p:spPr>
          <a:xfrm>
            <a:off x="49790" y="4150626"/>
            <a:ext cx="2023070" cy="646331"/>
          </a:xfrm>
          <a:prstGeom prst="rect">
            <a:avLst/>
          </a:prstGeom>
          <a:solidFill>
            <a:schemeClr val="bg1"/>
          </a:solidFill>
          <a:ln w="28575">
            <a:solidFill>
              <a:srgbClr val="FFCA2C"/>
            </a:solidFill>
          </a:ln>
        </p:spPr>
        <p:txBody>
          <a:bodyPr wrap="square" rtlCol="0">
            <a:spAutoFit/>
          </a:bodyPr>
          <a:lstStyle/>
          <a:p>
            <a:r>
              <a:rPr lang="en-US" sz="1200" dirty="0"/>
              <a:t>I understand how Christians interpret the resurrection accounts in the Bible</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582719" y="419806"/>
            <a:ext cx="1759757" cy="646331"/>
          </a:xfrm>
          <a:prstGeom prst="rect">
            <a:avLst/>
          </a:prstGeom>
          <a:solidFill>
            <a:schemeClr val="bg1"/>
          </a:solidFill>
          <a:ln w="28575">
            <a:solidFill>
              <a:srgbClr val="FFCA2C"/>
            </a:solidFill>
          </a:ln>
        </p:spPr>
        <p:txBody>
          <a:bodyPr wrap="square" rtlCol="0">
            <a:spAutoFit/>
          </a:bodyPr>
          <a:lstStyle/>
          <a:p>
            <a:pPr algn="ctr"/>
            <a:r>
              <a:rPr lang="en-US" sz="1200" dirty="0"/>
              <a:t>I can suggest reasons Christians call the day Jesus died ‘Good Friday’</a:t>
            </a:r>
            <a:endParaRPr lang="en-GB" sz="1200" dirty="0"/>
          </a:p>
        </p:txBody>
      </p:sp>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1656897149"/>
              </p:ext>
            </p:extLst>
          </p:nvPr>
        </p:nvGraphicFramePr>
        <p:xfrm>
          <a:off x="646520" y="5790695"/>
          <a:ext cx="6219879" cy="3249622"/>
        </p:xfrm>
        <a:graphic>
          <a:graphicData uri="http://schemas.openxmlformats.org/drawingml/2006/table">
            <a:tbl>
              <a:tblPr firstRow="1" bandRow="1">
                <a:tableStyleId>{5C22544A-7EE6-4342-B048-85BDC9FD1C3A}</a:tableStyleId>
              </a:tblPr>
              <a:tblGrid>
                <a:gridCol w="1504831">
                  <a:extLst>
                    <a:ext uri="{9D8B030D-6E8A-4147-A177-3AD203B41FA5}">
                      <a16:colId xmlns:a16="http://schemas.microsoft.com/office/drawing/2014/main" val="1987430199"/>
                    </a:ext>
                  </a:extLst>
                </a:gridCol>
                <a:gridCol w="4715048">
                  <a:extLst>
                    <a:ext uri="{9D8B030D-6E8A-4147-A177-3AD203B41FA5}">
                      <a16:colId xmlns:a16="http://schemas.microsoft.com/office/drawing/2014/main" val="895931594"/>
                    </a:ext>
                  </a:extLst>
                </a:gridCol>
              </a:tblGrid>
              <a:tr h="343456">
                <a:tc>
                  <a:txBody>
                    <a:bodyPr/>
                    <a:lstStyle/>
                    <a:p>
                      <a:r>
                        <a:rPr lang="en-US" b="1" dirty="0">
                          <a:solidFill>
                            <a:sysClr val="windowText" lastClr="000000"/>
                          </a:solidFill>
                        </a:rPr>
                        <a:t>salvation</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being rescued by God from sin and its consequences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581233">
                <a:tc>
                  <a:txBody>
                    <a:bodyPr/>
                    <a:lstStyle/>
                    <a:p>
                      <a:r>
                        <a:rPr lang="en-US" b="1" dirty="0">
                          <a:solidFill>
                            <a:sysClr val="windowText" lastClr="000000"/>
                          </a:solidFill>
                        </a:rPr>
                        <a:t>Gospel</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record of Jesus’ life/teaching, the first 4 books of the New Testament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343456">
                <a:tc>
                  <a:txBody>
                    <a:bodyPr/>
                    <a:lstStyle/>
                    <a:p>
                      <a:r>
                        <a:rPr lang="en-US" b="1" dirty="0">
                          <a:solidFill>
                            <a:sysClr val="windowText" lastClr="000000"/>
                          </a:solidFill>
                        </a:rPr>
                        <a:t>sacrifice</a:t>
                      </a:r>
                      <a:endParaRPr lang="en-GB"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giving up someone/something for someone/something else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82743363"/>
                  </a:ext>
                </a:extLst>
              </a:tr>
              <a:tr h="352263">
                <a:tc>
                  <a:txBody>
                    <a:bodyPr/>
                    <a:lstStyle/>
                    <a:p>
                      <a:r>
                        <a:rPr lang="en-US" b="1" dirty="0">
                          <a:solidFill>
                            <a:sysClr val="windowText" lastClr="000000"/>
                          </a:solidFill>
                        </a:rPr>
                        <a:t>resurrection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Jesus coming back from the dead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598846">
                <a:tc>
                  <a:txBody>
                    <a:bodyPr/>
                    <a:lstStyle/>
                    <a:p>
                      <a:r>
                        <a:rPr lang="en-US" b="1" dirty="0">
                          <a:solidFill>
                            <a:sysClr val="windowText" lastClr="000000"/>
                          </a:solidFill>
                        </a:rPr>
                        <a:t>heaven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400" dirty="0">
                          <a:solidFill>
                            <a:sysClr val="windowText" lastClr="000000"/>
                          </a:solidFill>
                        </a:rPr>
                        <a:t>Where Christians believe they will be when they die, with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343456">
                <a:tc>
                  <a:txBody>
                    <a:bodyPr/>
                    <a:lstStyle/>
                    <a:p>
                      <a:r>
                        <a:rPr lang="en-US" b="1" dirty="0">
                          <a:solidFill>
                            <a:sysClr val="windowText" lastClr="000000"/>
                          </a:solidFill>
                        </a:rPr>
                        <a:t>Holy Communion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service of Christian worship with bread and wine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43456">
                <a:tc>
                  <a:txBody>
                    <a:bodyPr/>
                    <a:lstStyle/>
                    <a:p>
                      <a:r>
                        <a:rPr lang="en-US" b="1" dirty="0">
                          <a:solidFill>
                            <a:sysClr val="windowText" lastClr="000000"/>
                          </a:solidFill>
                        </a:rPr>
                        <a:t>interpretation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way of explaining the meaning of something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343456">
                <a:tc>
                  <a:txBody>
                    <a:bodyPr/>
                    <a:lstStyle/>
                    <a:p>
                      <a:r>
                        <a:rPr lang="en-US" b="1" dirty="0">
                          <a:solidFill>
                            <a:sysClr val="windowText" lastClr="000000"/>
                          </a:solidFill>
                        </a:rPr>
                        <a:t>worship</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showing God </a:t>
                      </a:r>
                      <a:r>
                        <a:rPr lang="en-US" dirty="0" err="1">
                          <a:solidFill>
                            <a:sysClr val="windowText" lastClr="000000"/>
                          </a:solidFill>
                        </a:rPr>
                        <a:t>honour</a:t>
                      </a:r>
                      <a:r>
                        <a:rPr lang="en-US" dirty="0">
                          <a:solidFill>
                            <a:sysClr val="windowText" lastClr="000000"/>
                          </a:solidFill>
                        </a:rPr>
                        <a:t>/respect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bl>
          </a:graphicData>
        </a:graphic>
      </p:graphicFrame>
      <p:sp>
        <p:nvSpPr>
          <p:cNvPr id="372" name="Freeform: Shape 371">
            <a:extLst>
              <a:ext uri="{FF2B5EF4-FFF2-40B4-BE49-F238E27FC236}">
                <a16:creationId xmlns:a16="http://schemas.microsoft.com/office/drawing/2014/main" id="{8E4A9D81-D130-47EF-8B44-1180FDE66BF8}"/>
              </a:ext>
            </a:extLst>
          </p:cNvPr>
          <p:cNvSpPr/>
          <p:nvPr/>
        </p:nvSpPr>
        <p:spPr>
          <a:xfrm>
            <a:off x="188827" y="6134504"/>
            <a:ext cx="301717" cy="366018"/>
          </a:xfrm>
          <a:custGeom>
            <a:avLst/>
            <a:gdLst>
              <a:gd name="connsiteX0" fmla="*/ 341863 w 1297651"/>
              <a:gd name="connsiteY0" fmla="*/ 681301 h 1574200"/>
              <a:gd name="connsiteX1" fmla="*/ 341863 w 1297651"/>
              <a:gd name="connsiteY1" fmla="*/ 1125654 h 1574200"/>
              <a:gd name="connsiteX2" fmla="*/ 500560 w 1297651"/>
              <a:gd name="connsiteY2" fmla="*/ 1125654 h 1574200"/>
              <a:gd name="connsiteX3" fmla="*/ 542880 w 1297651"/>
              <a:gd name="connsiteY3" fmla="*/ 1083334 h 1574200"/>
              <a:gd name="connsiteX4" fmla="*/ 542880 w 1297651"/>
              <a:gd name="connsiteY4" fmla="*/ 723620 h 1574200"/>
              <a:gd name="connsiteX5" fmla="*/ 500560 w 1297651"/>
              <a:gd name="connsiteY5" fmla="*/ 681301 h 1574200"/>
              <a:gd name="connsiteX6" fmla="*/ 860275 w 1297651"/>
              <a:gd name="connsiteY6" fmla="*/ 416805 h 1574200"/>
              <a:gd name="connsiteX7" fmla="*/ 796796 w 1297651"/>
              <a:gd name="connsiteY7" fmla="*/ 480284 h 1574200"/>
              <a:gd name="connsiteX8" fmla="*/ 606359 w 1297651"/>
              <a:gd name="connsiteY8" fmla="*/ 734200 h 1574200"/>
              <a:gd name="connsiteX9" fmla="*/ 606359 w 1297651"/>
              <a:gd name="connsiteY9" fmla="*/ 1072754 h 1574200"/>
              <a:gd name="connsiteX10" fmla="*/ 828535 w 1297651"/>
              <a:gd name="connsiteY10" fmla="*/ 1157393 h 1574200"/>
              <a:gd name="connsiteX11" fmla="*/ 1018972 w 1297651"/>
              <a:gd name="connsiteY11" fmla="*/ 1157393 h 1574200"/>
              <a:gd name="connsiteX12" fmla="*/ 1082451 w 1297651"/>
              <a:gd name="connsiteY12" fmla="*/ 1093914 h 1574200"/>
              <a:gd name="connsiteX13" fmla="*/ 1065523 w 1297651"/>
              <a:gd name="connsiteY13" fmla="*/ 1051594 h 1574200"/>
              <a:gd name="connsiteX14" fmla="*/ 1071871 w 1297651"/>
              <a:gd name="connsiteY14" fmla="*/ 1051594 h 1574200"/>
              <a:gd name="connsiteX15" fmla="*/ 1135350 w 1297651"/>
              <a:gd name="connsiteY15" fmla="*/ 988115 h 1574200"/>
              <a:gd name="connsiteX16" fmla="*/ 1117364 w 1297651"/>
              <a:gd name="connsiteY16" fmla="*/ 943680 h 1574200"/>
              <a:gd name="connsiteX17" fmla="*/ 1167090 w 1297651"/>
              <a:gd name="connsiteY17" fmla="*/ 882317 h 1574200"/>
              <a:gd name="connsiteX18" fmla="*/ 1146988 w 1297651"/>
              <a:gd name="connsiteY18" fmla="*/ 835766 h 1574200"/>
              <a:gd name="connsiteX19" fmla="*/ 1188249 w 1297651"/>
              <a:gd name="connsiteY19" fmla="*/ 776519 h 1574200"/>
              <a:gd name="connsiteX20" fmla="*/ 1124770 w 1297651"/>
              <a:gd name="connsiteY20" fmla="*/ 713040 h 1574200"/>
              <a:gd name="connsiteX21" fmla="*/ 923754 w 1297651"/>
              <a:gd name="connsiteY21" fmla="*/ 713040 h 1574200"/>
              <a:gd name="connsiteX22" fmla="*/ 892014 w 1297651"/>
              <a:gd name="connsiteY22" fmla="*/ 682359 h 1574200"/>
              <a:gd name="connsiteX23" fmla="*/ 923754 w 1297651"/>
              <a:gd name="connsiteY23" fmla="*/ 480284 h 1574200"/>
              <a:gd name="connsiteX24" fmla="*/ 860275 w 1297651"/>
              <a:gd name="connsiteY24" fmla="*/ 416805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1"/>
                </a:moveTo>
                <a:lnTo>
                  <a:pt x="341863" y="1125654"/>
                </a:lnTo>
                <a:lnTo>
                  <a:pt x="500560" y="1125654"/>
                </a:lnTo>
                <a:cubicBezTo>
                  <a:pt x="523836" y="1125654"/>
                  <a:pt x="542880" y="1106610"/>
                  <a:pt x="542880" y="1083334"/>
                </a:cubicBezTo>
                <a:lnTo>
                  <a:pt x="542880" y="723620"/>
                </a:lnTo>
                <a:cubicBezTo>
                  <a:pt x="542880" y="700345"/>
                  <a:pt x="523836" y="681301"/>
                  <a:pt x="500560" y="681301"/>
                </a:cubicBezTo>
                <a:close/>
                <a:moveTo>
                  <a:pt x="860275" y="416805"/>
                </a:moveTo>
                <a:cubicBezTo>
                  <a:pt x="825361" y="416805"/>
                  <a:pt x="796796" y="445371"/>
                  <a:pt x="796796" y="480284"/>
                </a:cubicBezTo>
                <a:cubicBezTo>
                  <a:pt x="796796" y="641097"/>
                  <a:pt x="609533" y="732084"/>
                  <a:pt x="606359" y="734200"/>
                </a:cubicBezTo>
                <a:lnTo>
                  <a:pt x="606359" y="1072754"/>
                </a:lnTo>
                <a:cubicBezTo>
                  <a:pt x="681476" y="1072754"/>
                  <a:pt x="686766" y="1157393"/>
                  <a:pt x="828535" y="1157393"/>
                </a:cubicBezTo>
                <a:cubicBezTo>
                  <a:pt x="876145" y="1157393"/>
                  <a:pt x="1018972" y="1157393"/>
                  <a:pt x="1018972" y="1157393"/>
                </a:cubicBezTo>
                <a:cubicBezTo>
                  <a:pt x="1053886" y="1157393"/>
                  <a:pt x="1082451" y="1128827"/>
                  <a:pt x="1082451" y="1093914"/>
                </a:cubicBezTo>
                <a:cubicBezTo>
                  <a:pt x="1082451" y="1076986"/>
                  <a:pt x="1076103" y="1062174"/>
                  <a:pt x="1065523" y="1051594"/>
                </a:cubicBezTo>
                <a:cubicBezTo>
                  <a:pt x="1067639" y="1051594"/>
                  <a:pt x="1069755" y="1051594"/>
                  <a:pt x="1071871" y="1051594"/>
                </a:cubicBezTo>
                <a:cubicBezTo>
                  <a:pt x="1106785" y="1051594"/>
                  <a:pt x="1135350" y="1023029"/>
                  <a:pt x="1135350" y="988115"/>
                </a:cubicBezTo>
                <a:cubicBezTo>
                  <a:pt x="1135350" y="971188"/>
                  <a:pt x="1129002" y="955318"/>
                  <a:pt x="1117364" y="943680"/>
                </a:cubicBezTo>
                <a:cubicBezTo>
                  <a:pt x="1145930" y="937332"/>
                  <a:pt x="1167090" y="911941"/>
                  <a:pt x="1167090" y="882317"/>
                </a:cubicBezTo>
                <a:cubicBezTo>
                  <a:pt x="1167090" y="864332"/>
                  <a:pt x="1159684" y="847404"/>
                  <a:pt x="1146988" y="835766"/>
                </a:cubicBezTo>
                <a:cubicBezTo>
                  <a:pt x="1171322" y="827302"/>
                  <a:pt x="1188249" y="804027"/>
                  <a:pt x="1188249" y="776519"/>
                </a:cubicBezTo>
                <a:cubicBezTo>
                  <a:pt x="1188249" y="741606"/>
                  <a:pt x="1159684" y="713040"/>
                  <a:pt x="1124770" y="713040"/>
                </a:cubicBezTo>
                <a:lnTo>
                  <a:pt x="923754" y="713040"/>
                </a:lnTo>
                <a:cubicBezTo>
                  <a:pt x="906826" y="713040"/>
                  <a:pt x="893072" y="699286"/>
                  <a:pt x="892014" y="682359"/>
                </a:cubicBezTo>
                <a:cubicBezTo>
                  <a:pt x="893072" y="663315"/>
                  <a:pt x="923754" y="625228"/>
                  <a:pt x="923754" y="480284"/>
                </a:cubicBezTo>
                <a:cubicBezTo>
                  <a:pt x="923754" y="445371"/>
                  <a:pt x="895188" y="416805"/>
                  <a:pt x="860275" y="416805"/>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7" name="Graphic 162" descr="Life ring with solid fill">
            <a:extLst>
              <a:ext uri="{FF2B5EF4-FFF2-40B4-BE49-F238E27FC236}">
                <a16:creationId xmlns:a16="http://schemas.microsoft.com/office/drawing/2014/main" id="{58662A93-A282-43B6-97D6-2B9E3B13D330}"/>
              </a:ext>
            </a:extLst>
          </p:cNvPr>
          <p:cNvSpPr/>
          <p:nvPr/>
        </p:nvSpPr>
        <p:spPr>
          <a:xfrm>
            <a:off x="3103880" y="2169442"/>
            <a:ext cx="682340" cy="68234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pic>
        <p:nvPicPr>
          <p:cNvPr id="118" name="Picture 117" descr="A close up of a sign&#10;&#10;Description automatically generated">
            <a:extLst>
              <a:ext uri="{FF2B5EF4-FFF2-40B4-BE49-F238E27FC236}">
                <a16:creationId xmlns:a16="http://schemas.microsoft.com/office/drawing/2014/main" id="{3C36C223-6D6D-4E71-83AF-51A0245851CA}"/>
              </a:ext>
            </a:extLst>
          </p:cNvPr>
          <p:cNvPicPr>
            <a:picLocks noChangeAspect="1"/>
          </p:cNvPicPr>
          <p:nvPr/>
        </p:nvPicPr>
        <p:blipFill>
          <a:blip r:embed="rId2">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382" name="Freeform: Shape 381">
            <a:extLst>
              <a:ext uri="{FF2B5EF4-FFF2-40B4-BE49-F238E27FC236}">
                <a16:creationId xmlns:a16="http://schemas.microsoft.com/office/drawing/2014/main" id="{6CB8C611-052C-4A05-9BA1-BBEA86DB7D54}"/>
              </a:ext>
            </a:extLst>
          </p:cNvPr>
          <p:cNvSpPr/>
          <p:nvPr/>
        </p:nvSpPr>
        <p:spPr>
          <a:xfrm>
            <a:off x="986973" y="4858041"/>
            <a:ext cx="922938" cy="922938"/>
          </a:xfrm>
          <a:custGeom>
            <a:avLst/>
            <a:gdLst>
              <a:gd name="connsiteX0" fmla="*/ 265512 w 922938"/>
              <a:gd name="connsiteY0" fmla="*/ 727043 h 922938"/>
              <a:gd name="connsiteX1" fmla="*/ 270923 w 922938"/>
              <a:gd name="connsiteY1" fmla="*/ 727043 h 922938"/>
              <a:gd name="connsiteX2" fmla="*/ 276335 w 922938"/>
              <a:gd name="connsiteY2" fmla="*/ 727043 h 922938"/>
              <a:gd name="connsiteX3" fmla="*/ 276335 w 922938"/>
              <a:gd name="connsiteY3" fmla="*/ 737866 h 922938"/>
              <a:gd name="connsiteX4" fmla="*/ 265512 w 922938"/>
              <a:gd name="connsiteY4" fmla="*/ 737325 h 922938"/>
              <a:gd name="connsiteX5" fmla="*/ 297980 w 922938"/>
              <a:gd name="connsiteY5" fmla="*/ 726502 h 922938"/>
              <a:gd name="connsiteX6" fmla="*/ 297980 w 922938"/>
              <a:gd name="connsiteY6" fmla="*/ 737325 h 922938"/>
              <a:gd name="connsiteX7" fmla="*/ 287157 w 922938"/>
              <a:gd name="connsiteY7" fmla="*/ 737866 h 922938"/>
              <a:gd name="connsiteX8" fmla="*/ 287157 w 922938"/>
              <a:gd name="connsiteY8" fmla="*/ 727043 h 922938"/>
              <a:gd name="connsiteX9" fmla="*/ 297980 w 922938"/>
              <a:gd name="connsiteY9" fmla="*/ 726502 h 922938"/>
              <a:gd name="connsiteX10" fmla="*/ 243867 w 922938"/>
              <a:gd name="connsiteY10" fmla="*/ 725420 h 922938"/>
              <a:gd name="connsiteX11" fmla="*/ 254689 w 922938"/>
              <a:gd name="connsiteY11" fmla="*/ 726502 h 922938"/>
              <a:gd name="connsiteX12" fmla="*/ 254689 w 922938"/>
              <a:gd name="connsiteY12" fmla="*/ 735972 h 922938"/>
              <a:gd name="connsiteX13" fmla="*/ 243867 w 922938"/>
              <a:gd name="connsiteY13" fmla="*/ 734078 h 922938"/>
              <a:gd name="connsiteX14" fmla="*/ 319625 w 922938"/>
              <a:gd name="connsiteY14" fmla="*/ 723797 h 922938"/>
              <a:gd name="connsiteX15" fmla="*/ 319625 w 922938"/>
              <a:gd name="connsiteY15" fmla="*/ 734078 h 922938"/>
              <a:gd name="connsiteX16" fmla="*/ 308803 w 922938"/>
              <a:gd name="connsiteY16" fmla="*/ 735972 h 922938"/>
              <a:gd name="connsiteX17" fmla="*/ 308803 w 922938"/>
              <a:gd name="connsiteY17" fmla="*/ 725420 h 922938"/>
              <a:gd name="connsiteX18" fmla="*/ 319625 w 922938"/>
              <a:gd name="connsiteY18" fmla="*/ 723797 h 922938"/>
              <a:gd name="connsiteX19" fmla="*/ 222221 w 922938"/>
              <a:gd name="connsiteY19" fmla="*/ 721091 h 922938"/>
              <a:gd name="connsiteX20" fmla="*/ 222492 w 922938"/>
              <a:gd name="connsiteY20" fmla="*/ 721091 h 922938"/>
              <a:gd name="connsiteX21" fmla="*/ 224656 w 922938"/>
              <a:gd name="connsiteY21" fmla="*/ 721632 h 922938"/>
              <a:gd name="connsiteX22" fmla="*/ 233044 w 922938"/>
              <a:gd name="connsiteY22" fmla="*/ 723526 h 922938"/>
              <a:gd name="connsiteX23" fmla="*/ 233044 w 922938"/>
              <a:gd name="connsiteY23" fmla="*/ 730831 h 922938"/>
              <a:gd name="connsiteX24" fmla="*/ 222221 w 922938"/>
              <a:gd name="connsiteY24" fmla="*/ 721632 h 922938"/>
              <a:gd name="connsiteX25" fmla="*/ 341271 w 922938"/>
              <a:gd name="connsiteY25" fmla="*/ 716762 h 922938"/>
              <a:gd name="connsiteX26" fmla="*/ 341271 w 922938"/>
              <a:gd name="connsiteY26" fmla="*/ 721632 h 922938"/>
              <a:gd name="connsiteX27" fmla="*/ 330448 w 922938"/>
              <a:gd name="connsiteY27" fmla="*/ 730831 h 922938"/>
              <a:gd name="connsiteX28" fmla="*/ 330448 w 922938"/>
              <a:gd name="connsiteY28" fmla="*/ 721091 h 922938"/>
              <a:gd name="connsiteX29" fmla="*/ 341271 w 922938"/>
              <a:gd name="connsiteY29" fmla="*/ 716762 h 922938"/>
              <a:gd name="connsiteX30" fmla="*/ 287157 w 922938"/>
              <a:gd name="connsiteY30" fmla="*/ 699446 h 922938"/>
              <a:gd name="connsiteX31" fmla="*/ 287157 w 922938"/>
              <a:gd name="connsiteY31" fmla="*/ 710268 h 922938"/>
              <a:gd name="connsiteX32" fmla="*/ 276335 w 922938"/>
              <a:gd name="connsiteY32" fmla="*/ 710809 h 922938"/>
              <a:gd name="connsiteX33" fmla="*/ 276335 w 922938"/>
              <a:gd name="connsiteY33" fmla="*/ 699987 h 922938"/>
              <a:gd name="connsiteX34" fmla="*/ 287157 w 922938"/>
              <a:gd name="connsiteY34" fmla="*/ 699446 h 922938"/>
              <a:gd name="connsiteX35" fmla="*/ 254689 w 922938"/>
              <a:gd name="connsiteY35" fmla="*/ 699446 h 922938"/>
              <a:gd name="connsiteX36" fmla="*/ 265512 w 922938"/>
              <a:gd name="connsiteY36" fmla="*/ 699987 h 922938"/>
              <a:gd name="connsiteX37" fmla="*/ 265512 w 922938"/>
              <a:gd name="connsiteY37" fmla="*/ 710809 h 922938"/>
              <a:gd name="connsiteX38" fmla="*/ 254689 w 922938"/>
              <a:gd name="connsiteY38" fmla="*/ 710268 h 922938"/>
              <a:gd name="connsiteX39" fmla="*/ 308803 w 922938"/>
              <a:gd name="connsiteY39" fmla="*/ 696740 h 922938"/>
              <a:gd name="connsiteX40" fmla="*/ 308803 w 922938"/>
              <a:gd name="connsiteY40" fmla="*/ 707021 h 922938"/>
              <a:gd name="connsiteX41" fmla="*/ 297980 w 922938"/>
              <a:gd name="connsiteY41" fmla="*/ 708915 h 922938"/>
              <a:gd name="connsiteX42" fmla="*/ 297980 w 922938"/>
              <a:gd name="connsiteY42" fmla="*/ 698363 h 922938"/>
              <a:gd name="connsiteX43" fmla="*/ 308803 w 922938"/>
              <a:gd name="connsiteY43" fmla="*/ 696740 h 922938"/>
              <a:gd name="connsiteX44" fmla="*/ 233044 w 922938"/>
              <a:gd name="connsiteY44" fmla="*/ 696469 h 922938"/>
              <a:gd name="connsiteX45" fmla="*/ 243867 w 922938"/>
              <a:gd name="connsiteY45" fmla="*/ 698093 h 922938"/>
              <a:gd name="connsiteX46" fmla="*/ 243867 w 922938"/>
              <a:gd name="connsiteY46" fmla="*/ 708915 h 922938"/>
              <a:gd name="connsiteX47" fmla="*/ 233044 w 922938"/>
              <a:gd name="connsiteY47" fmla="*/ 707021 h 922938"/>
              <a:gd name="connsiteX48" fmla="*/ 189753 w 922938"/>
              <a:gd name="connsiteY48" fmla="*/ 694034 h 922938"/>
              <a:gd name="connsiteX49" fmla="*/ 195165 w 922938"/>
              <a:gd name="connsiteY49" fmla="*/ 694305 h 922938"/>
              <a:gd name="connsiteX50" fmla="*/ 195165 w 922938"/>
              <a:gd name="connsiteY50" fmla="*/ 694575 h 922938"/>
              <a:gd name="connsiteX51" fmla="*/ 197870 w 922938"/>
              <a:gd name="connsiteY51" fmla="*/ 705127 h 922938"/>
              <a:gd name="connsiteX52" fmla="*/ 189753 w 922938"/>
              <a:gd name="connsiteY52" fmla="*/ 704586 h 922938"/>
              <a:gd name="connsiteX53" fmla="*/ 168108 w 922938"/>
              <a:gd name="connsiteY53" fmla="*/ 691058 h 922938"/>
              <a:gd name="connsiteX54" fmla="*/ 178931 w 922938"/>
              <a:gd name="connsiteY54" fmla="*/ 692681 h 922938"/>
              <a:gd name="connsiteX55" fmla="*/ 178931 w 922938"/>
              <a:gd name="connsiteY55" fmla="*/ 703504 h 922938"/>
              <a:gd name="connsiteX56" fmla="*/ 168108 w 922938"/>
              <a:gd name="connsiteY56" fmla="*/ 701610 h 922938"/>
              <a:gd name="connsiteX57" fmla="*/ 330448 w 922938"/>
              <a:gd name="connsiteY57" fmla="*/ 689705 h 922938"/>
              <a:gd name="connsiteX58" fmla="*/ 330448 w 922938"/>
              <a:gd name="connsiteY58" fmla="*/ 694575 h 922938"/>
              <a:gd name="connsiteX59" fmla="*/ 319625 w 922938"/>
              <a:gd name="connsiteY59" fmla="*/ 703775 h 922938"/>
              <a:gd name="connsiteX60" fmla="*/ 319625 w 922938"/>
              <a:gd name="connsiteY60" fmla="*/ 694034 h 922938"/>
              <a:gd name="connsiteX61" fmla="*/ 330448 w 922938"/>
              <a:gd name="connsiteY61" fmla="*/ 689705 h 922938"/>
              <a:gd name="connsiteX62" fmla="*/ 211399 w 922938"/>
              <a:gd name="connsiteY62" fmla="*/ 689705 h 922938"/>
              <a:gd name="connsiteX63" fmla="*/ 222221 w 922938"/>
              <a:gd name="connsiteY63" fmla="*/ 693764 h 922938"/>
              <a:gd name="connsiteX64" fmla="*/ 222221 w 922938"/>
              <a:gd name="connsiteY64" fmla="*/ 703775 h 922938"/>
              <a:gd name="connsiteX65" fmla="*/ 211399 w 922938"/>
              <a:gd name="connsiteY65" fmla="*/ 694575 h 922938"/>
              <a:gd name="connsiteX66" fmla="*/ 146463 w 922938"/>
              <a:gd name="connsiteY66" fmla="*/ 684294 h 922938"/>
              <a:gd name="connsiteX67" fmla="*/ 157285 w 922938"/>
              <a:gd name="connsiteY67" fmla="*/ 688352 h 922938"/>
              <a:gd name="connsiteX68" fmla="*/ 157285 w 922938"/>
              <a:gd name="connsiteY68" fmla="*/ 698363 h 922938"/>
              <a:gd name="connsiteX69" fmla="*/ 146463 w 922938"/>
              <a:gd name="connsiteY69" fmla="*/ 689164 h 922938"/>
              <a:gd name="connsiteX70" fmla="*/ 178931 w 922938"/>
              <a:gd name="connsiteY70" fmla="*/ 661566 h 922938"/>
              <a:gd name="connsiteX71" fmla="*/ 189753 w 922938"/>
              <a:gd name="connsiteY71" fmla="*/ 663190 h 922938"/>
              <a:gd name="connsiteX72" fmla="*/ 189753 w 922938"/>
              <a:gd name="connsiteY72" fmla="*/ 674012 h 922938"/>
              <a:gd name="connsiteX73" fmla="*/ 178931 w 922938"/>
              <a:gd name="connsiteY73" fmla="*/ 672118 h 922938"/>
              <a:gd name="connsiteX74" fmla="*/ 157285 w 922938"/>
              <a:gd name="connsiteY74" fmla="*/ 654531 h 922938"/>
              <a:gd name="connsiteX75" fmla="*/ 168108 w 922938"/>
              <a:gd name="connsiteY75" fmla="*/ 658590 h 922938"/>
              <a:gd name="connsiteX76" fmla="*/ 168108 w 922938"/>
              <a:gd name="connsiteY76" fmla="*/ 668601 h 922938"/>
              <a:gd name="connsiteX77" fmla="*/ 157285 w 922938"/>
              <a:gd name="connsiteY77" fmla="*/ 659402 h 922938"/>
              <a:gd name="connsiteX78" fmla="*/ 270923 w 922938"/>
              <a:gd name="connsiteY78" fmla="*/ 651285 h 922938"/>
              <a:gd name="connsiteX79" fmla="*/ 330448 w 922938"/>
              <a:gd name="connsiteY79" fmla="*/ 667519 h 922938"/>
              <a:gd name="connsiteX80" fmla="*/ 270923 w 922938"/>
              <a:gd name="connsiteY80" fmla="*/ 683753 h 922938"/>
              <a:gd name="connsiteX81" fmla="*/ 211399 w 922938"/>
              <a:gd name="connsiteY81" fmla="*/ 667519 h 922938"/>
              <a:gd name="connsiteX82" fmla="*/ 270923 w 922938"/>
              <a:gd name="connsiteY82" fmla="*/ 651285 h 922938"/>
              <a:gd name="connsiteX83" fmla="*/ 222221 w 922938"/>
              <a:gd name="connsiteY83" fmla="*/ 623687 h 922938"/>
              <a:gd name="connsiteX84" fmla="*/ 222221 w 922938"/>
              <a:gd name="connsiteY84" fmla="*/ 634510 h 922938"/>
              <a:gd name="connsiteX85" fmla="*/ 211399 w 922938"/>
              <a:gd name="connsiteY85" fmla="*/ 635051 h 922938"/>
              <a:gd name="connsiteX86" fmla="*/ 211399 w 922938"/>
              <a:gd name="connsiteY86" fmla="*/ 624228 h 922938"/>
              <a:gd name="connsiteX87" fmla="*/ 222221 w 922938"/>
              <a:gd name="connsiteY87" fmla="*/ 623687 h 922938"/>
              <a:gd name="connsiteX88" fmla="*/ 189753 w 922938"/>
              <a:gd name="connsiteY88" fmla="*/ 623687 h 922938"/>
              <a:gd name="connsiteX89" fmla="*/ 200576 w 922938"/>
              <a:gd name="connsiteY89" fmla="*/ 624228 h 922938"/>
              <a:gd name="connsiteX90" fmla="*/ 200576 w 922938"/>
              <a:gd name="connsiteY90" fmla="*/ 635051 h 922938"/>
              <a:gd name="connsiteX91" fmla="*/ 189753 w 922938"/>
              <a:gd name="connsiteY91" fmla="*/ 634510 h 922938"/>
              <a:gd name="connsiteX92" fmla="*/ 243867 w 922938"/>
              <a:gd name="connsiteY92" fmla="*/ 620981 h 922938"/>
              <a:gd name="connsiteX93" fmla="*/ 243867 w 922938"/>
              <a:gd name="connsiteY93" fmla="*/ 631263 h 922938"/>
              <a:gd name="connsiteX94" fmla="*/ 233044 w 922938"/>
              <a:gd name="connsiteY94" fmla="*/ 633157 h 922938"/>
              <a:gd name="connsiteX95" fmla="*/ 233044 w 922938"/>
              <a:gd name="connsiteY95" fmla="*/ 622605 h 922938"/>
              <a:gd name="connsiteX96" fmla="*/ 243867 w 922938"/>
              <a:gd name="connsiteY96" fmla="*/ 620981 h 922938"/>
              <a:gd name="connsiteX97" fmla="*/ 168108 w 922938"/>
              <a:gd name="connsiteY97" fmla="*/ 620981 h 922938"/>
              <a:gd name="connsiteX98" fmla="*/ 178931 w 922938"/>
              <a:gd name="connsiteY98" fmla="*/ 622605 h 922938"/>
              <a:gd name="connsiteX99" fmla="*/ 178931 w 922938"/>
              <a:gd name="connsiteY99" fmla="*/ 633427 h 922938"/>
              <a:gd name="connsiteX100" fmla="*/ 168108 w 922938"/>
              <a:gd name="connsiteY100" fmla="*/ 631533 h 922938"/>
              <a:gd name="connsiteX101" fmla="*/ 265512 w 922938"/>
              <a:gd name="connsiteY101" fmla="*/ 613946 h 922938"/>
              <a:gd name="connsiteX102" fmla="*/ 265512 w 922938"/>
              <a:gd name="connsiteY102" fmla="*/ 618817 h 922938"/>
              <a:gd name="connsiteX103" fmla="*/ 254689 w 922938"/>
              <a:gd name="connsiteY103" fmla="*/ 628016 h 922938"/>
              <a:gd name="connsiteX104" fmla="*/ 254689 w 922938"/>
              <a:gd name="connsiteY104" fmla="*/ 618276 h 922938"/>
              <a:gd name="connsiteX105" fmla="*/ 265512 w 922938"/>
              <a:gd name="connsiteY105" fmla="*/ 613946 h 922938"/>
              <a:gd name="connsiteX106" fmla="*/ 146463 w 922938"/>
              <a:gd name="connsiteY106" fmla="*/ 613946 h 922938"/>
              <a:gd name="connsiteX107" fmla="*/ 157285 w 922938"/>
              <a:gd name="connsiteY107" fmla="*/ 618005 h 922938"/>
              <a:gd name="connsiteX108" fmla="*/ 157285 w 922938"/>
              <a:gd name="connsiteY108" fmla="*/ 628016 h 922938"/>
              <a:gd name="connsiteX109" fmla="*/ 146463 w 922938"/>
              <a:gd name="connsiteY109" fmla="*/ 618817 h 922938"/>
              <a:gd name="connsiteX110" fmla="*/ 205987 w 922938"/>
              <a:gd name="connsiteY110" fmla="*/ 575526 h 922938"/>
              <a:gd name="connsiteX111" fmla="*/ 265512 w 922938"/>
              <a:gd name="connsiteY111" fmla="*/ 591760 h 922938"/>
              <a:gd name="connsiteX112" fmla="*/ 205987 w 922938"/>
              <a:gd name="connsiteY112" fmla="*/ 607994 h 922938"/>
              <a:gd name="connsiteX113" fmla="*/ 146463 w 922938"/>
              <a:gd name="connsiteY113" fmla="*/ 591760 h 922938"/>
              <a:gd name="connsiteX114" fmla="*/ 205987 w 922938"/>
              <a:gd name="connsiteY114" fmla="*/ 575526 h 922938"/>
              <a:gd name="connsiteX115" fmla="*/ 205717 w 922938"/>
              <a:gd name="connsiteY115" fmla="*/ 559292 h 922938"/>
              <a:gd name="connsiteX116" fmla="*/ 129958 w 922938"/>
              <a:gd name="connsiteY116" fmla="*/ 591760 h 922938"/>
              <a:gd name="connsiteX117" fmla="*/ 129958 w 922938"/>
              <a:gd name="connsiteY117" fmla="*/ 618817 h 922938"/>
              <a:gd name="connsiteX118" fmla="*/ 140781 w 922938"/>
              <a:gd name="connsiteY118" fmla="*/ 637756 h 922938"/>
              <a:gd name="connsiteX119" fmla="*/ 140781 w 922938"/>
              <a:gd name="connsiteY119" fmla="*/ 642897 h 922938"/>
              <a:gd name="connsiteX120" fmla="*/ 129958 w 922938"/>
              <a:gd name="connsiteY120" fmla="*/ 662107 h 922938"/>
              <a:gd name="connsiteX121" fmla="*/ 129958 w 922938"/>
              <a:gd name="connsiteY121" fmla="*/ 689164 h 922938"/>
              <a:gd name="connsiteX122" fmla="*/ 159450 w 922938"/>
              <a:gd name="connsiteY122" fmla="*/ 716221 h 922938"/>
              <a:gd name="connsiteX123" fmla="*/ 205717 w 922938"/>
              <a:gd name="connsiteY123" fmla="*/ 721632 h 922938"/>
              <a:gd name="connsiteX124" fmla="*/ 235208 w 922938"/>
              <a:gd name="connsiteY124" fmla="*/ 748689 h 922938"/>
              <a:gd name="connsiteX125" fmla="*/ 281475 w 922938"/>
              <a:gd name="connsiteY125" fmla="*/ 754100 h 922938"/>
              <a:gd name="connsiteX126" fmla="*/ 357234 w 922938"/>
              <a:gd name="connsiteY126" fmla="*/ 721632 h 922938"/>
              <a:gd name="connsiteX127" fmla="*/ 357234 w 922938"/>
              <a:gd name="connsiteY127" fmla="*/ 694575 h 922938"/>
              <a:gd name="connsiteX128" fmla="*/ 346682 w 922938"/>
              <a:gd name="connsiteY128" fmla="*/ 675636 h 922938"/>
              <a:gd name="connsiteX129" fmla="*/ 346682 w 922938"/>
              <a:gd name="connsiteY129" fmla="*/ 667519 h 922938"/>
              <a:gd name="connsiteX130" fmla="*/ 317190 w 922938"/>
              <a:gd name="connsiteY130" fmla="*/ 640462 h 922938"/>
              <a:gd name="connsiteX131" fmla="*/ 292027 w 922938"/>
              <a:gd name="connsiteY131" fmla="*/ 636133 h 922938"/>
              <a:gd name="connsiteX132" fmla="*/ 292298 w 922938"/>
              <a:gd name="connsiteY132" fmla="*/ 632345 h 922938"/>
              <a:gd name="connsiteX133" fmla="*/ 281475 w 922938"/>
              <a:gd name="connsiteY133" fmla="*/ 613405 h 922938"/>
              <a:gd name="connsiteX134" fmla="*/ 281475 w 922938"/>
              <a:gd name="connsiteY134" fmla="*/ 591760 h 922938"/>
              <a:gd name="connsiteX135" fmla="*/ 251984 w 922938"/>
              <a:gd name="connsiteY135" fmla="*/ 564703 h 922938"/>
              <a:gd name="connsiteX136" fmla="*/ 205717 w 922938"/>
              <a:gd name="connsiteY136" fmla="*/ 559292 h 922938"/>
              <a:gd name="connsiteX137" fmla="*/ 530147 w 922938"/>
              <a:gd name="connsiteY137" fmla="*/ 468898 h 922938"/>
              <a:gd name="connsiteX138" fmla="*/ 500308 w 922938"/>
              <a:gd name="connsiteY138" fmla="*/ 483468 h 922938"/>
              <a:gd name="connsiteX139" fmla="*/ 383251 w 922938"/>
              <a:gd name="connsiteY139" fmla="*/ 823936 h 922938"/>
              <a:gd name="connsiteX140" fmla="*/ 397821 w 922938"/>
              <a:gd name="connsiteY140" fmla="*/ 853774 h 922938"/>
              <a:gd name="connsiteX141" fmla="*/ 427660 w 922938"/>
              <a:gd name="connsiteY141" fmla="*/ 839204 h 922938"/>
              <a:gd name="connsiteX142" fmla="*/ 476009 w 922938"/>
              <a:gd name="connsiteY142" fmla="*/ 698576 h 922938"/>
              <a:gd name="connsiteX143" fmla="*/ 661046 w 922938"/>
              <a:gd name="connsiteY143" fmla="*/ 762194 h 922938"/>
              <a:gd name="connsiteX144" fmla="*/ 645778 w 922938"/>
              <a:gd name="connsiteY144" fmla="*/ 806603 h 922938"/>
              <a:gd name="connsiteX145" fmla="*/ 690186 w 922938"/>
              <a:gd name="connsiteY145" fmla="*/ 821871 h 922938"/>
              <a:gd name="connsiteX146" fmla="*/ 735991 w 922938"/>
              <a:gd name="connsiteY146" fmla="*/ 688645 h 922938"/>
              <a:gd name="connsiteX147" fmla="*/ 691583 w 922938"/>
              <a:gd name="connsiteY147" fmla="*/ 673377 h 922938"/>
              <a:gd name="connsiteX148" fmla="*/ 676314 w 922938"/>
              <a:gd name="connsiteY148" fmla="*/ 717785 h 922938"/>
              <a:gd name="connsiteX149" fmla="*/ 491278 w 922938"/>
              <a:gd name="connsiteY149" fmla="*/ 654167 h 922938"/>
              <a:gd name="connsiteX150" fmla="*/ 544717 w 922938"/>
              <a:gd name="connsiteY150" fmla="*/ 498736 h 922938"/>
              <a:gd name="connsiteX151" fmla="*/ 530147 w 922938"/>
              <a:gd name="connsiteY151" fmla="*/ 468898 h 922938"/>
              <a:gd name="connsiteX152" fmla="*/ 394892 w 922938"/>
              <a:gd name="connsiteY152" fmla="*/ 133714 h 922938"/>
              <a:gd name="connsiteX153" fmla="*/ 497509 w 922938"/>
              <a:gd name="connsiteY153" fmla="*/ 236331 h 922938"/>
              <a:gd name="connsiteX154" fmla="*/ 600126 w 922938"/>
              <a:gd name="connsiteY154" fmla="*/ 133714 h 922938"/>
              <a:gd name="connsiteX155" fmla="*/ 632552 w 922938"/>
              <a:gd name="connsiteY155" fmla="*/ 166140 h 922938"/>
              <a:gd name="connsiteX156" fmla="*/ 529934 w 922938"/>
              <a:gd name="connsiteY156" fmla="*/ 268757 h 922938"/>
              <a:gd name="connsiteX157" fmla="*/ 632552 w 922938"/>
              <a:gd name="connsiteY157" fmla="*/ 371374 h 922938"/>
              <a:gd name="connsiteX158" fmla="*/ 600126 w 922938"/>
              <a:gd name="connsiteY158" fmla="*/ 403800 h 922938"/>
              <a:gd name="connsiteX159" fmla="*/ 497509 w 922938"/>
              <a:gd name="connsiteY159" fmla="*/ 301182 h 922938"/>
              <a:gd name="connsiteX160" fmla="*/ 394892 w 922938"/>
              <a:gd name="connsiteY160" fmla="*/ 403800 h 922938"/>
              <a:gd name="connsiteX161" fmla="*/ 362466 w 922938"/>
              <a:gd name="connsiteY161" fmla="*/ 371374 h 922938"/>
              <a:gd name="connsiteX162" fmla="*/ 465083 w 922938"/>
              <a:gd name="connsiteY162" fmla="*/ 268757 h 922938"/>
              <a:gd name="connsiteX163" fmla="*/ 362466 w 922938"/>
              <a:gd name="connsiteY163" fmla="*/ 166140 h 922938"/>
              <a:gd name="connsiteX164" fmla="*/ 294426 w 922938"/>
              <a:gd name="connsiteY164" fmla="*/ 99642 h 922938"/>
              <a:gd name="connsiteX165" fmla="*/ 270953 w 922938"/>
              <a:gd name="connsiteY165" fmla="*/ 123115 h 922938"/>
              <a:gd name="connsiteX166" fmla="*/ 270953 w 922938"/>
              <a:gd name="connsiteY166" fmla="*/ 408245 h 922938"/>
              <a:gd name="connsiteX167" fmla="*/ 294426 w 922938"/>
              <a:gd name="connsiteY167" fmla="*/ 431718 h 922938"/>
              <a:gd name="connsiteX168" fmla="*/ 552630 w 922938"/>
              <a:gd name="connsiteY168" fmla="*/ 431718 h 922938"/>
              <a:gd name="connsiteX169" fmla="*/ 646522 w 922938"/>
              <a:gd name="connsiteY169" fmla="*/ 527681 h 922938"/>
              <a:gd name="connsiteX170" fmla="*/ 646522 w 922938"/>
              <a:gd name="connsiteY170" fmla="*/ 432408 h 922938"/>
              <a:gd name="connsiteX171" fmla="*/ 716941 w 922938"/>
              <a:gd name="connsiteY171" fmla="*/ 432408 h 922938"/>
              <a:gd name="connsiteX172" fmla="*/ 740414 w 922938"/>
              <a:gd name="connsiteY172" fmla="*/ 408935 h 922938"/>
              <a:gd name="connsiteX173" fmla="*/ 740414 w 922938"/>
              <a:gd name="connsiteY173" fmla="*/ 123806 h 922938"/>
              <a:gd name="connsiteX174" fmla="*/ 716941 w 922938"/>
              <a:gd name="connsiteY174" fmla="*/ 99642 h 922938"/>
              <a:gd name="connsiteX175" fmla="*/ 461469 w 922938"/>
              <a:gd name="connsiteY175" fmla="*/ 0 h 922938"/>
              <a:gd name="connsiteX176" fmla="*/ 922938 w 922938"/>
              <a:gd name="connsiteY176" fmla="*/ 461469 h 922938"/>
              <a:gd name="connsiteX177" fmla="*/ 461469 w 922938"/>
              <a:gd name="connsiteY177" fmla="*/ 922938 h 922938"/>
              <a:gd name="connsiteX178" fmla="*/ 0 w 922938"/>
              <a:gd name="connsiteY178" fmla="*/ 461469 h 922938"/>
              <a:gd name="connsiteX179" fmla="*/ 461469 w 922938"/>
              <a:gd name="connsiteY179"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922938" h="922938">
                <a:moveTo>
                  <a:pt x="265512" y="727043"/>
                </a:moveTo>
                <a:cubicBezTo>
                  <a:pt x="267406" y="727043"/>
                  <a:pt x="269029" y="727043"/>
                  <a:pt x="270923" y="727043"/>
                </a:cubicBezTo>
                <a:cubicBezTo>
                  <a:pt x="272547" y="727043"/>
                  <a:pt x="274441" y="727043"/>
                  <a:pt x="276335" y="727043"/>
                </a:cubicBezTo>
                <a:lnTo>
                  <a:pt x="276335" y="737866"/>
                </a:lnTo>
                <a:cubicBezTo>
                  <a:pt x="272547" y="737866"/>
                  <a:pt x="269029" y="737595"/>
                  <a:pt x="265512" y="737325"/>
                </a:cubicBezTo>
                <a:close/>
                <a:moveTo>
                  <a:pt x="297980" y="726502"/>
                </a:moveTo>
                <a:lnTo>
                  <a:pt x="297980" y="737325"/>
                </a:lnTo>
                <a:cubicBezTo>
                  <a:pt x="294463" y="737595"/>
                  <a:pt x="290945" y="737866"/>
                  <a:pt x="287157" y="737866"/>
                </a:cubicBezTo>
                <a:lnTo>
                  <a:pt x="287157" y="727043"/>
                </a:lnTo>
                <a:cubicBezTo>
                  <a:pt x="290404" y="727043"/>
                  <a:pt x="294192" y="726773"/>
                  <a:pt x="297980" y="726502"/>
                </a:cubicBezTo>
                <a:close/>
                <a:moveTo>
                  <a:pt x="243867" y="725420"/>
                </a:moveTo>
                <a:cubicBezTo>
                  <a:pt x="247384" y="725961"/>
                  <a:pt x="250901" y="726232"/>
                  <a:pt x="254689" y="726502"/>
                </a:cubicBezTo>
                <a:lnTo>
                  <a:pt x="254689" y="735972"/>
                </a:lnTo>
                <a:cubicBezTo>
                  <a:pt x="250901" y="735431"/>
                  <a:pt x="247113" y="734890"/>
                  <a:pt x="243867" y="734078"/>
                </a:cubicBezTo>
                <a:close/>
                <a:moveTo>
                  <a:pt x="319625" y="723797"/>
                </a:moveTo>
                <a:lnTo>
                  <a:pt x="319625" y="734078"/>
                </a:lnTo>
                <a:cubicBezTo>
                  <a:pt x="316378" y="734890"/>
                  <a:pt x="312591" y="735431"/>
                  <a:pt x="308803" y="735972"/>
                </a:cubicBezTo>
                <a:lnTo>
                  <a:pt x="308803" y="725420"/>
                </a:lnTo>
                <a:cubicBezTo>
                  <a:pt x="312320" y="724879"/>
                  <a:pt x="316108" y="724338"/>
                  <a:pt x="319625" y="723797"/>
                </a:cubicBezTo>
                <a:close/>
                <a:moveTo>
                  <a:pt x="222221" y="721091"/>
                </a:moveTo>
                <a:cubicBezTo>
                  <a:pt x="222221" y="721091"/>
                  <a:pt x="222221" y="721091"/>
                  <a:pt x="222492" y="721091"/>
                </a:cubicBezTo>
                <a:cubicBezTo>
                  <a:pt x="223304" y="721361"/>
                  <a:pt x="223845" y="721632"/>
                  <a:pt x="224656" y="721632"/>
                </a:cubicBezTo>
                <a:cubicBezTo>
                  <a:pt x="227362" y="722444"/>
                  <a:pt x="230068" y="722985"/>
                  <a:pt x="233044" y="723526"/>
                </a:cubicBezTo>
                <a:lnTo>
                  <a:pt x="233044" y="730831"/>
                </a:lnTo>
                <a:cubicBezTo>
                  <a:pt x="226280" y="728126"/>
                  <a:pt x="222221" y="724879"/>
                  <a:pt x="222221" y="721632"/>
                </a:cubicBezTo>
                <a:close/>
                <a:moveTo>
                  <a:pt x="341271" y="716762"/>
                </a:moveTo>
                <a:lnTo>
                  <a:pt x="341271" y="721632"/>
                </a:lnTo>
                <a:cubicBezTo>
                  <a:pt x="341271" y="725149"/>
                  <a:pt x="337212" y="728396"/>
                  <a:pt x="330448" y="730831"/>
                </a:cubicBezTo>
                <a:lnTo>
                  <a:pt x="330448" y="721091"/>
                </a:lnTo>
                <a:cubicBezTo>
                  <a:pt x="334236" y="720009"/>
                  <a:pt x="338024" y="718385"/>
                  <a:pt x="341271" y="716762"/>
                </a:cubicBezTo>
                <a:close/>
                <a:moveTo>
                  <a:pt x="287157" y="699446"/>
                </a:moveTo>
                <a:lnTo>
                  <a:pt x="287157" y="710268"/>
                </a:lnTo>
                <a:cubicBezTo>
                  <a:pt x="283640" y="710539"/>
                  <a:pt x="280123" y="710539"/>
                  <a:pt x="276335" y="710809"/>
                </a:cubicBezTo>
                <a:lnTo>
                  <a:pt x="276335" y="699987"/>
                </a:lnTo>
                <a:cubicBezTo>
                  <a:pt x="279581" y="699987"/>
                  <a:pt x="283369" y="699716"/>
                  <a:pt x="287157" y="699446"/>
                </a:cubicBezTo>
                <a:close/>
                <a:moveTo>
                  <a:pt x="254689" y="699446"/>
                </a:moveTo>
                <a:cubicBezTo>
                  <a:pt x="258207" y="699716"/>
                  <a:pt x="261724" y="699987"/>
                  <a:pt x="265512" y="699987"/>
                </a:cubicBezTo>
                <a:lnTo>
                  <a:pt x="265512" y="710809"/>
                </a:lnTo>
                <a:cubicBezTo>
                  <a:pt x="261724" y="710809"/>
                  <a:pt x="258207" y="710539"/>
                  <a:pt x="254689" y="710268"/>
                </a:cubicBezTo>
                <a:close/>
                <a:moveTo>
                  <a:pt x="308803" y="696740"/>
                </a:moveTo>
                <a:lnTo>
                  <a:pt x="308803" y="707021"/>
                </a:lnTo>
                <a:cubicBezTo>
                  <a:pt x="305556" y="707833"/>
                  <a:pt x="301768" y="708374"/>
                  <a:pt x="297980" y="708915"/>
                </a:cubicBezTo>
                <a:lnTo>
                  <a:pt x="297980" y="698363"/>
                </a:lnTo>
                <a:cubicBezTo>
                  <a:pt x="301497" y="697822"/>
                  <a:pt x="305285" y="697281"/>
                  <a:pt x="308803" y="696740"/>
                </a:cubicBezTo>
                <a:close/>
                <a:moveTo>
                  <a:pt x="233044" y="696469"/>
                </a:moveTo>
                <a:cubicBezTo>
                  <a:pt x="236561" y="697010"/>
                  <a:pt x="240079" y="697822"/>
                  <a:pt x="243867" y="698093"/>
                </a:cubicBezTo>
                <a:lnTo>
                  <a:pt x="243867" y="708915"/>
                </a:lnTo>
                <a:cubicBezTo>
                  <a:pt x="240079" y="708374"/>
                  <a:pt x="236291" y="707833"/>
                  <a:pt x="233044" y="707021"/>
                </a:cubicBezTo>
                <a:close/>
                <a:moveTo>
                  <a:pt x="189753" y="694034"/>
                </a:moveTo>
                <a:cubicBezTo>
                  <a:pt x="191647" y="694034"/>
                  <a:pt x="193271" y="694305"/>
                  <a:pt x="195165" y="694305"/>
                </a:cubicBezTo>
                <a:lnTo>
                  <a:pt x="195165" y="694575"/>
                </a:lnTo>
                <a:cubicBezTo>
                  <a:pt x="195165" y="698363"/>
                  <a:pt x="195976" y="702151"/>
                  <a:pt x="197870" y="705127"/>
                </a:cubicBezTo>
                <a:cubicBezTo>
                  <a:pt x="195165" y="705127"/>
                  <a:pt x="192459" y="704857"/>
                  <a:pt x="189753" y="704586"/>
                </a:cubicBezTo>
                <a:close/>
                <a:moveTo>
                  <a:pt x="168108" y="691058"/>
                </a:moveTo>
                <a:cubicBezTo>
                  <a:pt x="171625" y="691599"/>
                  <a:pt x="175143" y="692411"/>
                  <a:pt x="178931" y="692681"/>
                </a:cubicBezTo>
                <a:lnTo>
                  <a:pt x="178931" y="703504"/>
                </a:lnTo>
                <a:cubicBezTo>
                  <a:pt x="175143" y="702963"/>
                  <a:pt x="171355" y="702422"/>
                  <a:pt x="168108" y="701610"/>
                </a:cubicBezTo>
                <a:close/>
                <a:moveTo>
                  <a:pt x="330448" y="689705"/>
                </a:moveTo>
                <a:lnTo>
                  <a:pt x="330448" y="694575"/>
                </a:lnTo>
                <a:cubicBezTo>
                  <a:pt x="330448" y="698093"/>
                  <a:pt x="326389" y="701340"/>
                  <a:pt x="319625" y="703775"/>
                </a:cubicBezTo>
                <a:lnTo>
                  <a:pt x="319625" y="694034"/>
                </a:lnTo>
                <a:cubicBezTo>
                  <a:pt x="323413" y="692952"/>
                  <a:pt x="327201" y="691329"/>
                  <a:pt x="330448" y="689705"/>
                </a:cubicBezTo>
                <a:close/>
                <a:moveTo>
                  <a:pt x="211399" y="689705"/>
                </a:moveTo>
                <a:cubicBezTo>
                  <a:pt x="214645" y="691329"/>
                  <a:pt x="218163" y="692681"/>
                  <a:pt x="222221" y="693764"/>
                </a:cubicBezTo>
                <a:lnTo>
                  <a:pt x="222221" y="703775"/>
                </a:lnTo>
                <a:cubicBezTo>
                  <a:pt x="215457" y="701069"/>
                  <a:pt x="211399" y="697822"/>
                  <a:pt x="211399" y="694575"/>
                </a:cubicBezTo>
                <a:close/>
                <a:moveTo>
                  <a:pt x="146463" y="684294"/>
                </a:moveTo>
                <a:cubicBezTo>
                  <a:pt x="149709" y="685917"/>
                  <a:pt x="153227" y="687270"/>
                  <a:pt x="157285" y="688352"/>
                </a:cubicBezTo>
                <a:lnTo>
                  <a:pt x="157285" y="698363"/>
                </a:lnTo>
                <a:cubicBezTo>
                  <a:pt x="150521" y="695658"/>
                  <a:pt x="146463" y="692411"/>
                  <a:pt x="146463" y="689164"/>
                </a:cubicBezTo>
                <a:close/>
                <a:moveTo>
                  <a:pt x="178931" y="661566"/>
                </a:moveTo>
                <a:cubicBezTo>
                  <a:pt x="182448" y="662107"/>
                  <a:pt x="185965" y="662919"/>
                  <a:pt x="189753" y="663190"/>
                </a:cubicBezTo>
                <a:lnTo>
                  <a:pt x="189753" y="674012"/>
                </a:lnTo>
                <a:cubicBezTo>
                  <a:pt x="185965" y="673471"/>
                  <a:pt x="182177" y="672930"/>
                  <a:pt x="178931" y="672118"/>
                </a:cubicBezTo>
                <a:close/>
                <a:moveTo>
                  <a:pt x="157285" y="654531"/>
                </a:moveTo>
                <a:cubicBezTo>
                  <a:pt x="160532" y="656155"/>
                  <a:pt x="164049" y="657508"/>
                  <a:pt x="168108" y="658590"/>
                </a:cubicBezTo>
                <a:lnTo>
                  <a:pt x="168108" y="668601"/>
                </a:lnTo>
                <a:cubicBezTo>
                  <a:pt x="161344" y="666166"/>
                  <a:pt x="157285" y="662919"/>
                  <a:pt x="157285" y="659402"/>
                </a:cubicBezTo>
                <a:close/>
                <a:moveTo>
                  <a:pt x="270923" y="651285"/>
                </a:moveTo>
                <a:cubicBezTo>
                  <a:pt x="303932" y="651285"/>
                  <a:pt x="330448" y="658590"/>
                  <a:pt x="330448" y="667519"/>
                </a:cubicBezTo>
                <a:cubicBezTo>
                  <a:pt x="330448" y="676447"/>
                  <a:pt x="303932" y="683753"/>
                  <a:pt x="270923" y="683753"/>
                </a:cubicBezTo>
                <a:cubicBezTo>
                  <a:pt x="237914" y="683753"/>
                  <a:pt x="211399" y="676447"/>
                  <a:pt x="211399" y="667519"/>
                </a:cubicBezTo>
                <a:cubicBezTo>
                  <a:pt x="211399" y="658590"/>
                  <a:pt x="237914" y="651285"/>
                  <a:pt x="270923" y="651285"/>
                </a:cubicBezTo>
                <a:close/>
                <a:moveTo>
                  <a:pt x="222221" y="623687"/>
                </a:moveTo>
                <a:lnTo>
                  <a:pt x="222221" y="634510"/>
                </a:lnTo>
                <a:cubicBezTo>
                  <a:pt x="218704" y="634780"/>
                  <a:pt x="215187" y="634780"/>
                  <a:pt x="211399" y="635051"/>
                </a:cubicBezTo>
                <a:lnTo>
                  <a:pt x="211399" y="624228"/>
                </a:lnTo>
                <a:cubicBezTo>
                  <a:pt x="214645" y="624228"/>
                  <a:pt x="218433" y="623957"/>
                  <a:pt x="222221" y="623687"/>
                </a:cubicBezTo>
                <a:close/>
                <a:moveTo>
                  <a:pt x="189753" y="623687"/>
                </a:moveTo>
                <a:cubicBezTo>
                  <a:pt x="193271" y="623957"/>
                  <a:pt x="196788" y="624228"/>
                  <a:pt x="200576" y="624228"/>
                </a:cubicBezTo>
                <a:lnTo>
                  <a:pt x="200576" y="635051"/>
                </a:lnTo>
                <a:cubicBezTo>
                  <a:pt x="196788" y="634780"/>
                  <a:pt x="193271" y="634780"/>
                  <a:pt x="189753" y="634510"/>
                </a:cubicBezTo>
                <a:close/>
                <a:moveTo>
                  <a:pt x="243867" y="620981"/>
                </a:moveTo>
                <a:lnTo>
                  <a:pt x="243867" y="631263"/>
                </a:lnTo>
                <a:cubicBezTo>
                  <a:pt x="240620" y="632074"/>
                  <a:pt x="236832" y="632616"/>
                  <a:pt x="233044" y="633157"/>
                </a:cubicBezTo>
                <a:lnTo>
                  <a:pt x="233044" y="622605"/>
                </a:lnTo>
                <a:cubicBezTo>
                  <a:pt x="236561" y="622063"/>
                  <a:pt x="240349" y="621522"/>
                  <a:pt x="243867" y="620981"/>
                </a:cubicBezTo>
                <a:close/>
                <a:moveTo>
                  <a:pt x="168108" y="620981"/>
                </a:moveTo>
                <a:cubicBezTo>
                  <a:pt x="171625" y="621522"/>
                  <a:pt x="175143" y="622063"/>
                  <a:pt x="178931" y="622605"/>
                </a:cubicBezTo>
                <a:lnTo>
                  <a:pt x="178931" y="633427"/>
                </a:lnTo>
                <a:cubicBezTo>
                  <a:pt x="175143" y="632886"/>
                  <a:pt x="171355" y="632345"/>
                  <a:pt x="168108" y="631533"/>
                </a:cubicBezTo>
                <a:close/>
                <a:moveTo>
                  <a:pt x="265512" y="613946"/>
                </a:moveTo>
                <a:lnTo>
                  <a:pt x="265512" y="618817"/>
                </a:lnTo>
                <a:cubicBezTo>
                  <a:pt x="265512" y="622334"/>
                  <a:pt x="261453" y="625581"/>
                  <a:pt x="254689" y="628016"/>
                </a:cubicBezTo>
                <a:lnTo>
                  <a:pt x="254689" y="618276"/>
                </a:lnTo>
                <a:cubicBezTo>
                  <a:pt x="258477" y="617193"/>
                  <a:pt x="262265" y="615570"/>
                  <a:pt x="265512" y="613946"/>
                </a:cubicBezTo>
                <a:close/>
                <a:moveTo>
                  <a:pt x="146463" y="613946"/>
                </a:moveTo>
                <a:cubicBezTo>
                  <a:pt x="149709" y="615570"/>
                  <a:pt x="153227" y="616923"/>
                  <a:pt x="157285" y="618005"/>
                </a:cubicBezTo>
                <a:lnTo>
                  <a:pt x="157285" y="628016"/>
                </a:lnTo>
                <a:cubicBezTo>
                  <a:pt x="150521" y="625310"/>
                  <a:pt x="146463" y="622063"/>
                  <a:pt x="146463" y="618817"/>
                </a:cubicBezTo>
                <a:close/>
                <a:moveTo>
                  <a:pt x="205987" y="575526"/>
                </a:moveTo>
                <a:cubicBezTo>
                  <a:pt x="238996" y="575526"/>
                  <a:pt x="265512" y="582831"/>
                  <a:pt x="265512" y="591760"/>
                </a:cubicBezTo>
                <a:cubicBezTo>
                  <a:pt x="265512" y="600689"/>
                  <a:pt x="238996" y="607994"/>
                  <a:pt x="205987" y="607994"/>
                </a:cubicBezTo>
                <a:cubicBezTo>
                  <a:pt x="172978" y="607994"/>
                  <a:pt x="146463" y="600689"/>
                  <a:pt x="146463" y="591760"/>
                </a:cubicBezTo>
                <a:cubicBezTo>
                  <a:pt x="146463" y="582831"/>
                  <a:pt x="172978" y="575526"/>
                  <a:pt x="205987" y="575526"/>
                </a:cubicBezTo>
                <a:close/>
                <a:moveTo>
                  <a:pt x="205717" y="559292"/>
                </a:moveTo>
                <a:cubicBezTo>
                  <a:pt x="182989" y="559292"/>
                  <a:pt x="129958" y="562539"/>
                  <a:pt x="129958" y="591760"/>
                </a:cubicBezTo>
                <a:lnTo>
                  <a:pt x="129958" y="618817"/>
                </a:lnTo>
                <a:cubicBezTo>
                  <a:pt x="129958" y="626393"/>
                  <a:pt x="133475" y="632886"/>
                  <a:pt x="140781" y="637756"/>
                </a:cubicBezTo>
                <a:lnTo>
                  <a:pt x="140781" y="642897"/>
                </a:lnTo>
                <a:cubicBezTo>
                  <a:pt x="134287" y="647497"/>
                  <a:pt x="129958" y="653720"/>
                  <a:pt x="129958" y="662107"/>
                </a:cubicBezTo>
                <a:lnTo>
                  <a:pt x="129958" y="689164"/>
                </a:lnTo>
                <a:cubicBezTo>
                  <a:pt x="129958" y="701881"/>
                  <a:pt x="139969" y="711080"/>
                  <a:pt x="159450" y="716221"/>
                </a:cubicBezTo>
                <a:cubicBezTo>
                  <a:pt x="172166" y="719738"/>
                  <a:pt x="188400" y="721632"/>
                  <a:pt x="205717" y="721632"/>
                </a:cubicBezTo>
                <a:cubicBezTo>
                  <a:pt x="205717" y="734349"/>
                  <a:pt x="215728" y="743548"/>
                  <a:pt x="235208" y="748689"/>
                </a:cubicBezTo>
                <a:cubicBezTo>
                  <a:pt x="247925" y="752206"/>
                  <a:pt x="264159" y="754100"/>
                  <a:pt x="281475" y="754100"/>
                </a:cubicBezTo>
                <a:cubicBezTo>
                  <a:pt x="304203" y="754100"/>
                  <a:pt x="357234" y="750853"/>
                  <a:pt x="357234" y="721632"/>
                </a:cubicBezTo>
                <a:lnTo>
                  <a:pt x="357234" y="694575"/>
                </a:lnTo>
                <a:cubicBezTo>
                  <a:pt x="357505" y="686999"/>
                  <a:pt x="353987" y="680506"/>
                  <a:pt x="346682" y="675636"/>
                </a:cubicBezTo>
                <a:lnTo>
                  <a:pt x="346682" y="667519"/>
                </a:lnTo>
                <a:cubicBezTo>
                  <a:pt x="346682" y="654802"/>
                  <a:pt x="336671" y="645603"/>
                  <a:pt x="317190" y="640462"/>
                </a:cubicBezTo>
                <a:cubicBezTo>
                  <a:pt x="309885" y="638568"/>
                  <a:pt x="301497" y="636945"/>
                  <a:pt x="292027" y="636133"/>
                </a:cubicBezTo>
                <a:cubicBezTo>
                  <a:pt x="292298" y="635051"/>
                  <a:pt x="292298" y="633698"/>
                  <a:pt x="292298" y="632345"/>
                </a:cubicBezTo>
                <a:cubicBezTo>
                  <a:pt x="292298" y="624769"/>
                  <a:pt x="288781" y="618276"/>
                  <a:pt x="281475" y="613405"/>
                </a:cubicBezTo>
                <a:lnTo>
                  <a:pt x="281475" y="591760"/>
                </a:lnTo>
                <a:cubicBezTo>
                  <a:pt x="281475" y="579043"/>
                  <a:pt x="271464" y="569844"/>
                  <a:pt x="251984" y="564703"/>
                </a:cubicBezTo>
                <a:cubicBezTo>
                  <a:pt x="239267" y="561186"/>
                  <a:pt x="223033" y="559292"/>
                  <a:pt x="205717" y="559292"/>
                </a:cubicBezTo>
                <a:close/>
                <a:moveTo>
                  <a:pt x="530147" y="468898"/>
                </a:moveTo>
                <a:cubicBezTo>
                  <a:pt x="517564" y="464572"/>
                  <a:pt x="504634" y="470886"/>
                  <a:pt x="500308" y="483468"/>
                </a:cubicBezTo>
                <a:lnTo>
                  <a:pt x="383251" y="823936"/>
                </a:lnTo>
                <a:cubicBezTo>
                  <a:pt x="378925" y="836519"/>
                  <a:pt x="385238" y="849448"/>
                  <a:pt x="397821" y="853774"/>
                </a:cubicBezTo>
                <a:cubicBezTo>
                  <a:pt x="410404" y="858100"/>
                  <a:pt x="423333" y="851787"/>
                  <a:pt x="427660" y="839204"/>
                </a:cubicBezTo>
                <a:lnTo>
                  <a:pt x="476009" y="698576"/>
                </a:lnTo>
                <a:lnTo>
                  <a:pt x="661046" y="762194"/>
                </a:lnTo>
                <a:lnTo>
                  <a:pt x="645778" y="806603"/>
                </a:lnTo>
                <a:lnTo>
                  <a:pt x="690186" y="821871"/>
                </a:lnTo>
                <a:lnTo>
                  <a:pt x="735991" y="688645"/>
                </a:lnTo>
                <a:lnTo>
                  <a:pt x="691583" y="673377"/>
                </a:lnTo>
                <a:lnTo>
                  <a:pt x="676314" y="717785"/>
                </a:lnTo>
                <a:lnTo>
                  <a:pt x="491278" y="654167"/>
                </a:lnTo>
                <a:lnTo>
                  <a:pt x="544717" y="498736"/>
                </a:lnTo>
                <a:cubicBezTo>
                  <a:pt x="549043" y="486154"/>
                  <a:pt x="542730" y="473224"/>
                  <a:pt x="530147" y="468898"/>
                </a:cubicBezTo>
                <a:close/>
                <a:moveTo>
                  <a:pt x="394892" y="133714"/>
                </a:moveTo>
                <a:lnTo>
                  <a:pt x="497509" y="236331"/>
                </a:lnTo>
                <a:lnTo>
                  <a:pt x="600126" y="133714"/>
                </a:lnTo>
                <a:lnTo>
                  <a:pt x="632552" y="166140"/>
                </a:lnTo>
                <a:lnTo>
                  <a:pt x="529934" y="268757"/>
                </a:lnTo>
                <a:lnTo>
                  <a:pt x="632552" y="371374"/>
                </a:lnTo>
                <a:lnTo>
                  <a:pt x="600126" y="403800"/>
                </a:lnTo>
                <a:lnTo>
                  <a:pt x="497509" y="301182"/>
                </a:lnTo>
                <a:lnTo>
                  <a:pt x="394892" y="403800"/>
                </a:lnTo>
                <a:lnTo>
                  <a:pt x="362466" y="371374"/>
                </a:lnTo>
                <a:lnTo>
                  <a:pt x="465083" y="268757"/>
                </a:lnTo>
                <a:lnTo>
                  <a:pt x="362466" y="166140"/>
                </a:lnTo>
                <a:close/>
                <a:moveTo>
                  <a:pt x="294426" y="99642"/>
                </a:moveTo>
                <a:cubicBezTo>
                  <a:pt x="281309" y="99642"/>
                  <a:pt x="270953" y="110688"/>
                  <a:pt x="270953" y="123115"/>
                </a:cubicBezTo>
                <a:lnTo>
                  <a:pt x="270953" y="408245"/>
                </a:lnTo>
                <a:cubicBezTo>
                  <a:pt x="270953" y="421362"/>
                  <a:pt x="281309" y="431718"/>
                  <a:pt x="294426" y="431718"/>
                </a:cubicBezTo>
                <a:lnTo>
                  <a:pt x="552630" y="431718"/>
                </a:lnTo>
                <a:lnTo>
                  <a:pt x="646522" y="527681"/>
                </a:lnTo>
                <a:lnTo>
                  <a:pt x="646522" y="432408"/>
                </a:lnTo>
                <a:lnTo>
                  <a:pt x="716941" y="432408"/>
                </a:lnTo>
                <a:cubicBezTo>
                  <a:pt x="730059" y="432408"/>
                  <a:pt x="740414" y="421362"/>
                  <a:pt x="740414" y="408935"/>
                </a:cubicBezTo>
                <a:lnTo>
                  <a:pt x="740414" y="123806"/>
                </a:lnTo>
                <a:cubicBezTo>
                  <a:pt x="740414" y="110688"/>
                  <a:pt x="730059" y="99642"/>
                  <a:pt x="716941" y="99642"/>
                </a:cubicBez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3" name="Freeform: Shape 382">
            <a:extLst>
              <a:ext uri="{FF2B5EF4-FFF2-40B4-BE49-F238E27FC236}">
                <a16:creationId xmlns:a16="http://schemas.microsoft.com/office/drawing/2014/main" id="{8129776A-6CC3-4E45-941A-2B49FD83DB3A}"/>
              </a:ext>
            </a:extLst>
          </p:cNvPr>
          <p:cNvSpPr/>
          <p:nvPr/>
        </p:nvSpPr>
        <p:spPr>
          <a:xfrm>
            <a:off x="1978229" y="4858041"/>
            <a:ext cx="922938" cy="922938"/>
          </a:xfrm>
          <a:custGeom>
            <a:avLst/>
            <a:gdLst>
              <a:gd name="connsiteX0" fmla="*/ 608413 w 922938"/>
              <a:gd name="connsiteY0" fmla="*/ 539012 h 922938"/>
              <a:gd name="connsiteX1" fmla="*/ 460753 w 922938"/>
              <a:gd name="connsiteY1" fmla="*/ 596928 h 922938"/>
              <a:gd name="connsiteX2" fmla="*/ 608413 w 922938"/>
              <a:gd name="connsiteY2" fmla="*/ 659018 h 922938"/>
              <a:gd name="connsiteX3" fmla="*/ 756072 w 922938"/>
              <a:gd name="connsiteY3" fmla="*/ 596928 h 922938"/>
              <a:gd name="connsiteX4" fmla="*/ 608413 w 922938"/>
              <a:gd name="connsiteY4" fmla="*/ 539012 h 922938"/>
              <a:gd name="connsiteX5" fmla="*/ 608413 w 922938"/>
              <a:gd name="connsiteY5" fmla="*/ 518663 h 922938"/>
              <a:gd name="connsiteX6" fmla="*/ 787379 w 922938"/>
              <a:gd name="connsiteY6" fmla="*/ 593798 h 922938"/>
              <a:gd name="connsiteX7" fmla="*/ 608413 w 922938"/>
              <a:gd name="connsiteY7" fmla="*/ 668932 h 922938"/>
              <a:gd name="connsiteX8" fmla="*/ 429447 w 922938"/>
              <a:gd name="connsiteY8" fmla="*/ 593798 h 922938"/>
              <a:gd name="connsiteX9" fmla="*/ 608413 w 922938"/>
              <a:gd name="connsiteY9" fmla="*/ 518663 h 922938"/>
              <a:gd name="connsiteX10" fmla="*/ 608413 w 922938"/>
              <a:gd name="connsiteY10" fmla="*/ 497271 h 922938"/>
              <a:gd name="connsiteX11" fmla="*/ 378836 w 922938"/>
              <a:gd name="connsiteY11" fmla="*/ 593798 h 922938"/>
              <a:gd name="connsiteX12" fmla="*/ 378836 w 922938"/>
              <a:gd name="connsiteY12" fmla="*/ 595363 h 922938"/>
              <a:gd name="connsiteX13" fmla="*/ 378836 w 922938"/>
              <a:gd name="connsiteY13" fmla="*/ 596406 h 922938"/>
              <a:gd name="connsiteX14" fmla="*/ 608413 w 922938"/>
              <a:gd name="connsiteY14" fmla="*/ 705977 h 922938"/>
              <a:gd name="connsiteX15" fmla="*/ 837990 w 922938"/>
              <a:gd name="connsiteY15" fmla="*/ 596406 h 922938"/>
              <a:gd name="connsiteX16" fmla="*/ 837990 w 922938"/>
              <a:gd name="connsiteY16" fmla="*/ 595363 h 922938"/>
              <a:gd name="connsiteX17" fmla="*/ 837990 w 922938"/>
              <a:gd name="connsiteY17" fmla="*/ 593798 h 922938"/>
              <a:gd name="connsiteX18" fmla="*/ 608413 w 922938"/>
              <a:gd name="connsiteY18" fmla="*/ 497271 h 922938"/>
              <a:gd name="connsiteX19" fmla="*/ 147564 w 922938"/>
              <a:gd name="connsiteY19" fmla="*/ 217927 h 922938"/>
              <a:gd name="connsiteX20" fmla="*/ 147564 w 922938"/>
              <a:gd name="connsiteY20" fmla="*/ 404599 h 922938"/>
              <a:gd name="connsiteX21" fmla="*/ 150899 w 922938"/>
              <a:gd name="connsiteY21" fmla="*/ 419994 h 922938"/>
              <a:gd name="connsiteX22" fmla="*/ 163848 w 922938"/>
              <a:gd name="connsiteY22" fmla="*/ 449233 h 922938"/>
              <a:gd name="connsiteX23" fmla="*/ 178834 w 922938"/>
              <a:gd name="connsiteY23" fmla="*/ 468780 h 922938"/>
              <a:gd name="connsiteX24" fmla="*/ 198625 w 922938"/>
              <a:gd name="connsiteY24" fmla="*/ 489630 h 922938"/>
              <a:gd name="connsiteX25" fmla="*/ 216086 w 922938"/>
              <a:gd name="connsiteY25" fmla="*/ 506722 h 922938"/>
              <a:gd name="connsiteX26" fmla="*/ 221850 w 922938"/>
              <a:gd name="connsiteY26" fmla="*/ 511108 h 922938"/>
              <a:gd name="connsiteX27" fmla="*/ 246382 w 922938"/>
              <a:gd name="connsiteY27" fmla="*/ 539238 h 922938"/>
              <a:gd name="connsiteX28" fmla="*/ 251833 w 922938"/>
              <a:gd name="connsiteY28" fmla="*/ 549445 h 922938"/>
              <a:gd name="connsiteX29" fmla="*/ 254415 w 922938"/>
              <a:gd name="connsiteY29" fmla="*/ 549573 h 922938"/>
              <a:gd name="connsiteX30" fmla="*/ 263537 w 922938"/>
              <a:gd name="connsiteY30" fmla="*/ 582152 h 922938"/>
              <a:gd name="connsiteX31" fmla="*/ 263537 w 922938"/>
              <a:gd name="connsiteY31" fmla="*/ 666855 h 922938"/>
              <a:gd name="connsiteX32" fmla="*/ 230959 w 922938"/>
              <a:gd name="connsiteY32" fmla="*/ 666855 h 922938"/>
              <a:gd name="connsiteX33" fmla="*/ 204896 w 922938"/>
              <a:gd name="connsiteY33" fmla="*/ 692917 h 922938"/>
              <a:gd name="connsiteX34" fmla="*/ 172319 w 922938"/>
              <a:gd name="connsiteY34" fmla="*/ 692917 h 922938"/>
              <a:gd name="connsiteX35" fmla="*/ 146256 w 922938"/>
              <a:gd name="connsiteY35" fmla="*/ 718980 h 922938"/>
              <a:gd name="connsiteX36" fmla="*/ 146256 w 922938"/>
              <a:gd name="connsiteY36" fmla="*/ 732011 h 922938"/>
              <a:gd name="connsiteX37" fmla="*/ 432942 w 922938"/>
              <a:gd name="connsiteY37" fmla="*/ 732011 h 922938"/>
              <a:gd name="connsiteX38" fmla="*/ 432942 w 922938"/>
              <a:gd name="connsiteY38" fmla="*/ 718980 h 922938"/>
              <a:gd name="connsiteX39" fmla="*/ 406880 w 922938"/>
              <a:gd name="connsiteY39" fmla="*/ 692917 h 922938"/>
              <a:gd name="connsiteX40" fmla="*/ 374302 w 922938"/>
              <a:gd name="connsiteY40" fmla="*/ 692917 h 922938"/>
              <a:gd name="connsiteX41" fmla="*/ 348239 w 922938"/>
              <a:gd name="connsiteY41" fmla="*/ 666855 h 922938"/>
              <a:gd name="connsiteX42" fmla="*/ 315662 w 922938"/>
              <a:gd name="connsiteY42" fmla="*/ 666855 h 922938"/>
              <a:gd name="connsiteX43" fmla="*/ 315662 w 922938"/>
              <a:gd name="connsiteY43" fmla="*/ 582803 h 922938"/>
              <a:gd name="connsiteX44" fmla="*/ 324783 w 922938"/>
              <a:gd name="connsiteY44" fmla="*/ 550225 h 922938"/>
              <a:gd name="connsiteX45" fmla="*/ 326537 w 922938"/>
              <a:gd name="connsiteY45" fmla="*/ 550136 h 922938"/>
              <a:gd name="connsiteX46" fmla="*/ 333161 w 922938"/>
              <a:gd name="connsiteY46" fmla="*/ 537730 h 922938"/>
              <a:gd name="connsiteX47" fmla="*/ 357693 w 922938"/>
              <a:gd name="connsiteY47" fmla="*/ 509600 h 922938"/>
              <a:gd name="connsiteX48" fmla="*/ 369382 w 922938"/>
              <a:gd name="connsiteY48" fmla="*/ 500706 h 922938"/>
              <a:gd name="connsiteX49" fmla="*/ 380166 w 922938"/>
              <a:gd name="connsiteY49" fmla="*/ 490281 h 922938"/>
              <a:gd name="connsiteX50" fmla="*/ 399713 w 922938"/>
              <a:gd name="connsiteY50" fmla="*/ 469431 h 922938"/>
              <a:gd name="connsiteX51" fmla="*/ 414698 w 922938"/>
              <a:gd name="connsiteY51" fmla="*/ 449884 h 922938"/>
              <a:gd name="connsiteX52" fmla="*/ 427649 w 922938"/>
              <a:gd name="connsiteY52" fmla="*/ 420645 h 922938"/>
              <a:gd name="connsiteX53" fmla="*/ 430418 w 922938"/>
              <a:gd name="connsiteY53" fmla="*/ 407858 h 922938"/>
              <a:gd name="connsiteX54" fmla="*/ 430418 w 922938"/>
              <a:gd name="connsiteY54" fmla="*/ 217927 h 922938"/>
              <a:gd name="connsiteX55" fmla="*/ 289599 w 922938"/>
              <a:gd name="connsiteY55" fmla="*/ 217927 h 922938"/>
              <a:gd name="connsiteX56" fmla="*/ 461469 w 922938"/>
              <a:gd name="connsiteY56" fmla="*/ 0 h 922938"/>
              <a:gd name="connsiteX57" fmla="*/ 922938 w 922938"/>
              <a:gd name="connsiteY57" fmla="*/ 461469 h 922938"/>
              <a:gd name="connsiteX58" fmla="*/ 461469 w 922938"/>
              <a:gd name="connsiteY58" fmla="*/ 922938 h 922938"/>
              <a:gd name="connsiteX59" fmla="*/ 0 w 922938"/>
              <a:gd name="connsiteY59" fmla="*/ 461469 h 922938"/>
              <a:gd name="connsiteX60" fmla="*/ 461469 w 922938"/>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22938" h="922938">
                <a:moveTo>
                  <a:pt x="608413" y="539012"/>
                </a:moveTo>
                <a:cubicBezTo>
                  <a:pt x="527017" y="539012"/>
                  <a:pt x="460753" y="562491"/>
                  <a:pt x="460753" y="596928"/>
                </a:cubicBezTo>
                <a:cubicBezTo>
                  <a:pt x="460753" y="631365"/>
                  <a:pt x="527017" y="659018"/>
                  <a:pt x="608413" y="659018"/>
                </a:cubicBezTo>
                <a:cubicBezTo>
                  <a:pt x="689808" y="659018"/>
                  <a:pt x="756072" y="631365"/>
                  <a:pt x="756072" y="596928"/>
                </a:cubicBezTo>
                <a:cubicBezTo>
                  <a:pt x="756072" y="562491"/>
                  <a:pt x="689808" y="539012"/>
                  <a:pt x="608413" y="539012"/>
                </a:cubicBezTo>
                <a:close/>
                <a:moveTo>
                  <a:pt x="608413" y="518663"/>
                </a:moveTo>
                <a:cubicBezTo>
                  <a:pt x="707027" y="518663"/>
                  <a:pt x="787379" y="552578"/>
                  <a:pt x="787379" y="593798"/>
                </a:cubicBezTo>
                <a:cubicBezTo>
                  <a:pt x="787379" y="635539"/>
                  <a:pt x="707027" y="668932"/>
                  <a:pt x="608413" y="668932"/>
                </a:cubicBezTo>
                <a:cubicBezTo>
                  <a:pt x="509799" y="668932"/>
                  <a:pt x="429447" y="635017"/>
                  <a:pt x="429447" y="593798"/>
                </a:cubicBezTo>
                <a:cubicBezTo>
                  <a:pt x="429447" y="552056"/>
                  <a:pt x="509799" y="518663"/>
                  <a:pt x="608413" y="518663"/>
                </a:cubicBezTo>
                <a:close/>
                <a:moveTo>
                  <a:pt x="608413" y="497271"/>
                </a:moveTo>
                <a:cubicBezTo>
                  <a:pt x="481624" y="497271"/>
                  <a:pt x="378836" y="540578"/>
                  <a:pt x="378836" y="593798"/>
                </a:cubicBezTo>
                <a:cubicBezTo>
                  <a:pt x="378836" y="594319"/>
                  <a:pt x="378836" y="594841"/>
                  <a:pt x="378836" y="595363"/>
                </a:cubicBezTo>
                <a:cubicBezTo>
                  <a:pt x="378836" y="595885"/>
                  <a:pt x="378836" y="595885"/>
                  <a:pt x="378836" y="596406"/>
                </a:cubicBezTo>
                <a:cubicBezTo>
                  <a:pt x="378836" y="656931"/>
                  <a:pt x="481624" y="705977"/>
                  <a:pt x="608413" y="705977"/>
                </a:cubicBezTo>
                <a:cubicBezTo>
                  <a:pt x="735202" y="705977"/>
                  <a:pt x="837990" y="656931"/>
                  <a:pt x="837990" y="596406"/>
                </a:cubicBezTo>
                <a:cubicBezTo>
                  <a:pt x="837990" y="595885"/>
                  <a:pt x="837990" y="595885"/>
                  <a:pt x="837990" y="595363"/>
                </a:cubicBezTo>
                <a:cubicBezTo>
                  <a:pt x="837990" y="594841"/>
                  <a:pt x="837990" y="594319"/>
                  <a:pt x="837990" y="593798"/>
                </a:cubicBezTo>
                <a:cubicBezTo>
                  <a:pt x="837990" y="540578"/>
                  <a:pt x="735202" y="497271"/>
                  <a:pt x="608413" y="497271"/>
                </a:cubicBezTo>
                <a:close/>
                <a:moveTo>
                  <a:pt x="147564" y="217927"/>
                </a:moveTo>
                <a:lnTo>
                  <a:pt x="147564" y="404599"/>
                </a:lnTo>
                <a:lnTo>
                  <a:pt x="150899" y="419994"/>
                </a:lnTo>
                <a:cubicBezTo>
                  <a:pt x="153912" y="430337"/>
                  <a:pt x="158310" y="440111"/>
                  <a:pt x="163848" y="449233"/>
                </a:cubicBezTo>
                <a:cubicBezTo>
                  <a:pt x="163848" y="449884"/>
                  <a:pt x="173622" y="463567"/>
                  <a:pt x="178834" y="468780"/>
                </a:cubicBezTo>
                <a:cubicBezTo>
                  <a:pt x="185350" y="476272"/>
                  <a:pt x="192028" y="483114"/>
                  <a:pt x="198625" y="489630"/>
                </a:cubicBezTo>
                <a:lnTo>
                  <a:pt x="216086" y="506722"/>
                </a:lnTo>
                <a:lnTo>
                  <a:pt x="221850" y="511108"/>
                </a:lnTo>
                <a:cubicBezTo>
                  <a:pt x="231807" y="519801"/>
                  <a:pt x="240069" y="529375"/>
                  <a:pt x="246382" y="539238"/>
                </a:cubicBezTo>
                <a:lnTo>
                  <a:pt x="251833" y="549445"/>
                </a:lnTo>
                <a:lnTo>
                  <a:pt x="254415" y="549573"/>
                </a:lnTo>
                <a:cubicBezTo>
                  <a:pt x="260279" y="559346"/>
                  <a:pt x="263537" y="570424"/>
                  <a:pt x="263537" y="582152"/>
                </a:cubicBezTo>
                <a:lnTo>
                  <a:pt x="263537" y="666855"/>
                </a:lnTo>
                <a:lnTo>
                  <a:pt x="230959" y="666855"/>
                </a:lnTo>
                <a:cubicBezTo>
                  <a:pt x="216624" y="666855"/>
                  <a:pt x="204896" y="678583"/>
                  <a:pt x="204896" y="692917"/>
                </a:cubicBezTo>
                <a:lnTo>
                  <a:pt x="172319" y="692917"/>
                </a:lnTo>
                <a:cubicBezTo>
                  <a:pt x="157984" y="692917"/>
                  <a:pt x="146256" y="704645"/>
                  <a:pt x="146256" y="718980"/>
                </a:cubicBezTo>
                <a:lnTo>
                  <a:pt x="146256" y="732011"/>
                </a:lnTo>
                <a:lnTo>
                  <a:pt x="432942" y="732011"/>
                </a:lnTo>
                <a:lnTo>
                  <a:pt x="432942" y="718980"/>
                </a:lnTo>
                <a:cubicBezTo>
                  <a:pt x="432942" y="704645"/>
                  <a:pt x="421214" y="692917"/>
                  <a:pt x="406880" y="692917"/>
                </a:cubicBezTo>
                <a:lnTo>
                  <a:pt x="374302" y="692917"/>
                </a:lnTo>
                <a:cubicBezTo>
                  <a:pt x="374302" y="678583"/>
                  <a:pt x="362574" y="666855"/>
                  <a:pt x="348239" y="666855"/>
                </a:cubicBezTo>
                <a:lnTo>
                  <a:pt x="315662" y="666855"/>
                </a:lnTo>
                <a:lnTo>
                  <a:pt x="315662" y="582803"/>
                </a:lnTo>
                <a:cubicBezTo>
                  <a:pt x="315662" y="571075"/>
                  <a:pt x="318920" y="559998"/>
                  <a:pt x="324783" y="550225"/>
                </a:cubicBezTo>
                <a:lnTo>
                  <a:pt x="326537" y="550136"/>
                </a:lnTo>
                <a:lnTo>
                  <a:pt x="333161" y="537730"/>
                </a:lnTo>
                <a:cubicBezTo>
                  <a:pt x="339474" y="527867"/>
                  <a:pt x="347736" y="518293"/>
                  <a:pt x="357693" y="509600"/>
                </a:cubicBezTo>
                <a:lnTo>
                  <a:pt x="369382" y="500706"/>
                </a:lnTo>
                <a:lnTo>
                  <a:pt x="380166" y="490281"/>
                </a:lnTo>
                <a:cubicBezTo>
                  <a:pt x="386845" y="483765"/>
                  <a:pt x="393523" y="476924"/>
                  <a:pt x="399713" y="469431"/>
                </a:cubicBezTo>
                <a:cubicBezTo>
                  <a:pt x="404925" y="463567"/>
                  <a:pt x="414698" y="450536"/>
                  <a:pt x="414698" y="449884"/>
                </a:cubicBezTo>
                <a:cubicBezTo>
                  <a:pt x="420237" y="440762"/>
                  <a:pt x="424635" y="430988"/>
                  <a:pt x="427649" y="420645"/>
                </a:cubicBezTo>
                <a:lnTo>
                  <a:pt x="430418" y="407858"/>
                </a:lnTo>
                <a:lnTo>
                  <a:pt x="430418" y="217927"/>
                </a:lnTo>
                <a:lnTo>
                  <a:pt x="289599" y="217927"/>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27" name="Oval 326">
            <a:extLst>
              <a:ext uri="{FF2B5EF4-FFF2-40B4-BE49-F238E27FC236}">
                <a16:creationId xmlns:a16="http://schemas.microsoft.com/office/drawing/2014/main" id="{E569BC0E-78AC-4997-8D51-246155AA54D3}"/>
              </a:ext>
            </a:extLst>
          </p:cNvPr>
          <p:cNvSpPr/>
          <p:nvPr/>
        </p:nvSpPr>
        <p:spPr>
          <a:xfrm>
            <a:off x="2967718" y="4858201"/>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1" name="Freeform: Shape 350">
            <a:extLst>
              <a:ext uri="{FF2B5EF4-FFF2-40B4-BE49-F238E27FC236}">
                <a16:creationId xmlns:a16="http://schemas.microsoft.com/office/drawing/2014/main" id="{1E818785-A4E5-4034-91B7-3647E45E402D}"/>
              </a:ext>
            </a:extLst>
          </p:cNvPr>
          <p:cNvSpPr/>
          <p:nvPr/>
        </p:nvSpPr>
        <p:spPr>
          <a:xfrm>
            <a:off x="3957622" y="4861449"/>
            <a:ext cx="922938" cy="922938"/>
          </a:xfrm>
          <a:custGeom>
            <a:avLst/>
            <a:gdLst>
              <a:gd name="connsiteX0" fmla="*/ 274448 w 922938"/>
              <a:gd name="connsiteY0" fmla="*/ 756097 h 922938"/>
              <a:gd name="connsiteX1" fmla="*/ 266124 w 922938"/>
              <a:gd name="connsiteY1" fmla="*/ 764421 h 922938"/>
              <a:gd name="connsiteX2" fmla="*/ 292466 w 922938"/>
              <a:gd name="connsiteY2" fmla="*/ 790763 h 922938"/>
              <a:gd name="connsiteX3" fmla="*/ 266124 w 922938"/>
              <a:gd name="connsiteY3" fmla="*/ 817105 h 922938"/>
              <a:gd name="connsiteX4" fmla="*/ 274448 w 922938"/>
              <a:gd name="connsiteY4" fmla="*/ 825429 h 922938"/>
              <a:gd name="connsiteX5" fmla="*/ 300789 w 922938"/>
              <a:gd name="connsiteY5" fmla="*/ 799087 h 922938"/>
              <a:gd name="connsiteX6" fmla="*/ 327131 w 922938"/>
              <a:gd name="connsiteY6" fmla="*/ 825429 h 922938"/>
              <a:gd name="connsiteX7" fmla="*/ 335455 w 922938"/>
              <a:gd name="connsiteY7" fmla="*/ 817105 h 922938"/>
              <a:gd name="connsiteX8" fmla="*/ 309113 w 922938"/>
              <a:gd name="connsiteY8" fmla="*/ 790763 h 922938"/>
              <a:gd name="connsiteX9" fmla="*/ 335455 w 922938"/>
              <a:gd name="connsiteY9" fmla="*/ 764421 h 922938"/>
              <a:gd name="connsiteX10" fmla="*/ 327131 w 922938"/>
              <a:gd name="connsiteY10" fmla="*/ 756097 h 922938"/>
              <a:gd name="connsiteX11" fmla="*/ 300789 w 922938"/>
              <a:gd name="connsiteY11" fmla="*/ 782439 h 922938"/>
              <a:gd name="connsiteX12" fmla="*/ 588244 w 922938"/>
              <a:gd name="connsiteY12" fmla="*/ 736815 h 922938"/>
              <a:gd name="connsiteX13" fmla="*/ 574623 w 922938"/>
              <a:gd name="connsiteY13" fmla="*/ 750436 h 922938"/>
              <a:gd name="connsiteX14" fmla="*/ 617729 w 922938"/>
              <a:gd name="connsiteY14" fmla="*/ 793542 h 922938"/>
              <a:gd name="connsiteX15" fmla="*/ 574623 w 922938"/>
              <a:gd name="connsiteY15" fmla="*/ 836648 h 922938"/>
              <a:gd name="connsiteX16" fmla="*/ 588244 w 922938"/>
              <a:gd name="connsiteY16" fmla="*/ 850269 h 922938"/>
              <a:gd name="connsiteX17" fmla="*/ 631350 w 922938"/>
              <a:gd name="connsiteY17" fmla="*/ 807163 h 922938"/>
              <a:gd name="connsiteX18" fmla="*/ 674456 w 922938"/>
              <a:gd name="connsiteY18" fmla="*/ 850269 h 922938"/>
              <a:gd name="connsiteX19" fmla="*/ 688077 w 922938"/>
              <a:gd name="connsiteY19" fmla="*/ 836648 h 922938"/>
              <a:gd name="connsiteX20" fmla="*/ 644971 w 922938"/>
              <a:gd name="connsiteY20" fmla="*/ 793542 h 922938"/>
              <a:gd name="connsiteX21" fmla="*/ 688077 w 922938"/>
              <a:gd name="connsiteY21" fmla="*/ 750436 h 922938"/>
              <a:gd name="connsiteX22" fmla="*/ 674456 w 922938"/>
              <a:gd name="connsiteY22" fmla="*/ 736815 h 922938"/>
              <a:gd name="connsiteX23" fmla="*/ 631350 w 922938"/>
              <a:gd name="connsiteY23" fmla="*/ 779921 h 922938"/>
              <a:gd name="connsiteX24" fmla="*/ 668121 w 922938"/>
              <a:gd name="connsiteY24" fmla="*/ 662984 h 922938"/>
              <a:gd name="connsiteX25" fmla="*/ 659797 w 922938"/>
              <a:gd name="connsiteY25" fmla="*/ 671308 h 922938"/>
              <a:gd name="connsiteX26" fmla="*/ 686139 w 922938"/>
              <a:gd name="connsiteY26" fmla="*/ 697650 h 922938"/>
              <a:gd name="connsiteX27" fmla="*/ 659797 w 922938"/>
              <a:gd name="connsiteY27" fmla="*/ 723992 h 922938"/>
              <a:gd name="connsiteX28" fmla="*/ 668121 w 922938"/>
              <a:gd name="connsiteY28" fmla="*/ 732316 h 922938"/>
              <a:gd name="connsiteX29" fmla="*/ 694462 w 922938"/>
              <a:gd name="connsiteY29" fmla="*/ 705974 h 922938"/>
              <a:gd name="connsiteX30" fmla="*/ 720804 w 922938"/>
              <a:gd name="connsiteY30" fmla="*/ 732316 h 922938"/>
              <a:gd name="connsiteX31" fmla="*/ 729128 w 922938"/>
              <a:gd name="connsiteY31" fmla="*/ 723992 h 922938"/>
              <a:gd name="connsiteX32" fmla="*/ 702786 w 922938"/>
              <a:gd name="connsiteY32" fmla="*/ 697650 h 922938"/>
              <a:gd name="connsiteX33" fmla="*/ 729128 w 922938"/>
              <a:gd name="connsiteY33" fmla="*/ 671308 h 922938"/>
              <a:gd name="connsiteX34" fmla="*/ 720804 w 922938"/>
              <a:gd name="connsiteY34" fmla="*/ 662984 h 922938"/>
              <a:gd name="connsiteX35" fmla="*/ 694462 w 922938"/>
              <a:gd name="connsiteY35" fmla="*/ 689326 h 922938"/>
              <a:gd name="connsiteX36" fmla="*/ 300358 w 922938"/>
              <a:gd name="connsiteY36" fmla="*/ 575458 h 922938"/>
              <a:gd name="connsiteX37" fmla="*/ 292034 w 922938"/>
              <a:gd name="connsiteY37" fmla="*/ 583782 h 922938"/>
              <a:gd name="connsiteX38" fmla="*/ 318376 w 922938"/>
              <a:gd name="connsiteY38" fmla="*/ 610124 h 922938"/>
              <a:gd name="connsiteX39" fmla="*/ 292034 w 922938"/>
              <a:gd name="connsiteY39" fmla="*/ 636466 h 922938"/>
              <a:gd name="connsiteX40" fmla="*/ 300358 w 922938"/>
              <a:gd name="connsiteY40" fmla="*/ 644790 h 922938"/>
              <a:gd name="connsiteX41" fmla="*/ 326699 w 922938"/>
              <a:gd name="connsiteY41" fmla="*/ 618448 h 922938"/>
              <a:gd name="connsiteX42" fmla="*/ 353041 w 922938"/>
              <a:gd name="connsiteY42" fmla="*/ 644790 h 922938"/>
              <a:gd name="connsiteX43" fmla="*/ 361365 w 922938"/>
              <a:gd name="connsiteY43" fmla="*/ 636466 h 922938"/>
              <a:gd name="connsiteX44" fmla="*/ 335023 w 922938"/>
              <a:gd name="connsiteY44" fmla="*/ 610124 h 922938"/>
              <a:gd name="connsiteX45" fmla="*/ 361365 w 922938"/>
              <a:gd name="connsiteY45" fmla="*/ 583782 h 922938"/>
              <a:gd name="connsiteX46" fmla="*/ 353041 w 922938"/>
              <a:gd name="connsiteY46" fmla="*/ 575458 h 922938"/>
              <a:gd name="connsiteX47" fmla="*/ 326699 w 922938"/>
              <a:gd name="connsiteY47" fmla="*/ 601800 h 922938"/>
              <a:gd name="connsiteX48" fmla="*/ 762257 w 922938"/>
              <a:gd name="connsiteY48" fmla="*/ 558661 h 922938"/>
              <a:gd name="connsiteX49" fmla="*/ 748636 w 922938"/>
              <a:gd name="connsiteY49" fmla="*/ 572282 h 922938"/>
              <a:gd name="connsiteX50" fmla="*/ 791742 w 922938"/>
              <a:gd name="connsiteY50" fmla="*/ 615388 h 922938"/>
              <a:gd name="connsiteX51" fmla="*/ 748636 w 922938"/>
              <a:gd name="connsiteY51" fmla="*/ 658494 h 922938"/>
              <a:gd name="connsiteX52" fmla="*/ 762257 w 922938"/>
              <a:gd name="connsiteY52" fmla="*/ 672115 h 922938"/>
              <a:gd name="connsiteX53" fmla="*/ 805363 w 922938"/>
              <a:gd name="connsiteY53" fmla="*/ 629009 h 922938"/>
              <a:gd name="connsiteX54" fmla="*/ 848469 w 922938"/>
              <a:gd name="connsiteY54" fmla="*/ 672115 h 922938"/>
              <a:gd name="connsiteX55" fmla="*/ 862090 w 922938"/>
              <a:gd name="connsiteY55" fmla="*/ 658494 h 922938"/>
              <a:gd name="connsiteX56" fmla="*/ 818984 w 922938"/>
              <a:gd name="connsiteY56" fmla="*/ 615388 h 922938"/>
              <a:gd name="connsiteX57" fmla="*/ 862090 w 922938"/>
              <a:gd name="connsiteY57" fmla="*/ 572282 h 922938"/>
              <a:gd name="connsiteX58" fmla="*/ 848469 w 922938"/>
              <a:gd name="connsiteY58" fmla="*/ 558661 h 922938"/>
              <a:gd name="connsiteX59" fmla="*/ 805363 w 922938"/>
              <a:gd name="connsiteY59" fmla="*/ 601767 h 922938"/>
              <a:gd name="connsiteX60" fmla="*/ 131580 w 922938"/>
              <a:gd name="connsiteY60" fmla="*/ 520858 h 922938"/>
              <a:gd name="connsiteX61" fmla="*/ 110660 w 922938"/>
              <a:gd name="connsiteY61" fmla="*/ 541778 h 922938"/>
              <a:gd name="connsiteX62" fmla="*/ 176867 w 922938"/>
              <a:gd name="connsiteY62" fmla="*/ 607985 h 922938"/>
              <a:gd name="connsiteX63" fmla="*/ 110660 w 922938"/>
              <a:gd name="connsiteY63" fmla="*/ 674191 h 922938"/>
              <a:gd name="connsiteX64" fmla="*/ 131580 w 922938"/>
              <a:gd name="connsiteY64" fmla="*/ 695112 h 922938"/>
              <a:gd name="connsiteX65" fmla="*/ 197787 w 922938"/>
              <a:gd name="connsiteY65" fmla="*/ 628905 h 922938"/>
              <a:gd name="connsiteX66" fmla="*/ 263993 w 922938"/>
              <a:gd name="connsiteY66" fmla="*/ 695112 h 922938"/>
              <a:gd name="connsiteX67" fmla="*/ 284914 w 922938"/>
              <a:gd name="connsiteY67" fmla="*/ 674191 h 922938"/>
              <a:gd name="connsiteX68" fmla="*/ 218707 w 922938"/>
              <a:gd name="connsiteY68" fmla="*/ 607985 h 922938"/>
              <a:gd name="connsiteX69" fmla="*/ 284914 w 922938"/>
              <a:gd name="connsiteY69" fmla="*/ 541778 h 922938"/>
              <a:gd name="connsiteX70" fmla="*/ 263993 w 922938"/>
              <a:gd name="connsiteY70" fmla="*/ 520858 h 922938"/>
              <a:gd name="connsiteX71" fmla="*/ 197787 w 922938"/>
              <a:gd name="connsiteY71" fmla="*/ 587065 h 922938"/>
              <a:gd name="connsiteX72" fmla="*/ 588795 w 922938"/>
              <a:gd name="connsiteY72" fmla="*/ 518313 h 922938"/>
              <a:gd name="connsiteX73" fmla="*/ 575174 w 922938"/>
              <a:gd name="connsiteY73" fmla="*/ 531934 h 922938"/>
              <a:gd name="connsiteX74" fmla="*/ 618280 w 922938"/>
              <a:gd name="connsiteY74" fmla="*/ 575040 h 922938"/>
              <a:gd name="connsiteX75" fmla="*/ 575174 w 922938"/>
              <a:gd name="connsiteY75" fmla="*/ 618146 h 922938"/>
              <a:gd name="connsiteX76" fmla="*/ 588795 w 922938"/>
              <a:gd name="connsiteY76" fmla="*/ 631767 h 922938"/>
              <a:gd name="connsiteX77" fmla="*/ 631901 w 922938"/>
              <a:gd name="connsiteY77" fmla="*/ 588661 h 922938"/>
              <a:gd name="connsiteX78" fmla="*/ 675007 w 922938"/>
              <a:gd name="connsiteY78" fmla="*/ 631767 h 922938"/>
              <a:gd name="connsiteX79" fmla="*/ 688628 w 922938"/>
              <a:gd name="connsiteY79" fmla="*/ 618146 h 922938"/>
              <a:gd name="connsiteX80" fmla="*/ 645522 w 922938"/>
              <a:gd name="connsiteY80" fmla="*/ 575040 h 922938"/>
              <a:gd name="connsiteX81" fmla="*/ 688628 w 922938"/>
              <a:gd name="connsiteY81" fmla="*/ 531934 h 922938"/>
              <a:gd name="connsiteX82" fmla="*/ 675007 w 922938"/>
              <a:gd name="connsiteY82" fmla="*/ 518313 h 922938"/>
              <a:gd name="connsiteX83" fmla="*/ 631901 w 922938"/>
              <a:gd name="connsiteY83" fmla="*/ 561419 h 922938"/>
              <a:gd name="connsiteX84" fmla="*/ 536968 w 922938"/>
              <a:gd name="connsiteY84" fmla="*/ 506676 h 922938"/>
              <a:gd name="connsiteX85" fmla="*/ 516642 w 922938"/>
              <a:gd name="connsiteY85" fmla="*/ 520392 h 922938"/>
              <a:gd name="connsiteX86" fmla="*/ 461356 w 922938"/>
              <a:gd name="connsiteY86" fmla="*/ 531581 h 922938"/>
              <a:gd name="connsiteX87" fmla="*/ 406070 w 922938"/>
              <a:gd name="connsiteY87" fmla="*/ 520392 h 922938"/>
              <a:gd name="connsiteX88" fmla="*/ 386150 w 922938"/>
              <a:gd name="connsiteY88" fmla="*/ 506950 h 922938"/>
              <a:gd name="connsiteX89" fmla="*/ 386150 w 922938"/>
              <a:gd name="connsiteY89" fmla="*/ 870743 h 922938"/>
              <a:gd name="connsiteX90" fmla="*/ 536968 w 922938"/>
              <a:gd name="connsiteY90" fmla="*/ 870743 h 922938"/>
              <a:gd name="connsiteX91" fmla="*/ 818239 w 922938"/>
              <a:gd name="connsiteY91" fmla="*/ 422894 h 922938"/>
              <a:gd name="connsiteX92" fmla="*/ 809915 w 922938"/>
              <a:gd name="connsiteY92" fmla="*/ 431218 h 922938"/>
              <a:gd name="connsiteX93" fmla="*/ 836257 w 922938"/>
              <a:gd name="connsiteY93" fmla="*/ 457560 h 922938"/>
              <a:gd name="connsiteX94" fmla="*/ 809915 w 922938"/>
              <a:gd name="connsiteY94" fmla="*/ 483902 h 922938"/>
              <a:gd name="connsiteX95" fmla="*/ 818239 w 922938"/>
              <a:gd name="connsiteY95" fmla="*/ 492226 h 922938"/>
              <a:gd name="connsiteX96" fmla="*/ 844580 w 922938"/>
              <a:gd name="connsiteY96" fmla="*/ 465884 h 922938"/>
              <a:gd name="connsiteX97" fmla="*/ 870922 w 922938"/>
              <a:gd name="connsiteY97" fmla="*/ 492226 h 922938"/>
              <a:gd name="connsiteX98" fmla="*/ 879246 w 922938"/>
              <a:gd name="connsiteY98" fmla="*/ 483902 h 922938"/>
              <a:gd name="connsiteX99" fmla="*/ 852904 w 922938"/>
              <a:gd name="connsiteY99" fmla="*/ 457560 h 922938"/>
              <a:gd name="connsiteX100" fmla="*/ 879246 w 922938"/>
              <a:gd name="connsiteY100" fmla="*/ 431218 h 922938"/>
              <a:gd name="connsiteX101" fmla="*/ 870922 w 922938"/>
              <a:gd name="connsiteY101" fmla="*/ 422894 h 922938"/>
              <a:gd name="connsiteX102" fmla="*/ 844580 w 922938"/>
              <a:gd name="connsiteY102" fmla="*/ 449236 h 922938"/>
              <a:gd name="connsiteX103" fmla="*/ 346810 w 922938"/>
              <a:gd name="connsiteY103" fmla="*/ 417848 h 922938"/>
              <a:gd name="connsiteX104" fmla="*/ 377478 w 922938"/>
              <a:gd name="connsiteY104" fmla="*/ 471922 h 922938"/>
              <a:gd name="connsiteX105" fmla="*/ 378467 w 922938"/>
              <a:gd name="connsiteY105" fmla="*/ 472689 h 922938"/>
              <a:gd name="connsiteX106" fmla="*/ 386150 w 922938"/>
              <a:gd name="connsiteY106" fmla="*/ 472689 h 922938"/>
              <a:gd name="connsiteX107" fmla="*/ 386150 w 922938"/>
              <a:gd name="connsiteY107" fmla="*/ 478647 h 922938"/>
              <a:gd name="connsiteX108" fmla="*/ 402103 w 922938"/>
              <a:gd name="connsiteY108" fmla="*/ 491019 h 922938"/>
              <a:gd name="connsiteX109" fmla="*/ 431298 w 922938"/>
              <a:gd name="connsiteY109" fmla="*/ 503147 h 922938"/>
              <a:gd name="connsiteX110" fmla="*/ 431298 w 922938"/>
              <a:gd name="connsiteY110" fmla="*/ 460497 h 922938"/>
              <a:gd name="connsiteX111" fmla="*/ 389460 w 922938"/>
              <a:gd name="connsiteY111" fmla="*/ 417848 h 922938"/>
              <a:gd name="connsiteX112" fmla="*/ 533251 w 922938"/>
              <a:gd name="connsiteY112" fmla="*/ 417442 h 922938"/>
              <a:gd name="connsiteX113" fmla="*/ 491414 w 922938"/>
              <a:gd name="connsiteY113" fmla="*/ 460497 h 922938"/>
              <a:gd name="connsiteX114" fmla="*/ 491414 w 922938"/>
              <a:gd name="connsiteY114" fmla="*/ 503147 h 922938"/>
              <a:gd name="connsiteX115" fmla="*/ 520609 w 922938"/>
              <a:gd name="connsiteY115" fmla="*/ 491013 h 922938"/>
              <a:gd name="connsiteX116" fmla="*/ 536968 w 922938"/>
              <a:gd name="connsiteY116" fmla="*/ 478297 h 922938"/>
              <a:gd name="connsiteX117" fmla="*/ 536968 w 922938"/>
              <a:gd name="connsiteY117" fmla="*/ 472689 h 922938"/>
              <a:gd name="connsiteX118" fmla="*/ 544182 w 922938"/>
              <a:gd name="connsiteY118" fmla="*/ 472689 h 922938"/>
              <a:gd name="connsiteX119" fmla="*/ 545234 w 922938"/>
              <a:gd name="connsiteY119" fmla="*/ 471871 h 922938"/>
              <a:gd name="connsiteX120" fmla="*/ 575902 w 922938"/>
              <a:gd name="connsiteY120" fmla="*/ 417442 h 922938"/>
              <a:gd name="connsiteX121" fmla="*/ 49654 w 922938"/>
              <a:gd name="connsiteY121" fmla="*/ 350952 h 922938"/>
              <a:gd name="connsiteX122" fmla="*/ 41330 w 922938"/>
              <a:gd name="connsiteY122" fmla="*/ 359276 h 922938"/>
              <a:gd name="connsiteX123" fmla="*/ 67672 w 922938"/>
              <a:gd name="connsiteY123" fmla="*/ 385618 h 922938"/>
              <a:gd name="connsiteX124" fmla="*/ 41330 w 922938"/>
              <a:gd name="connsiteY124" fmla="*/ 411960 h 922938"/>
              <a:gd name="connsiteX125" fmla="*/ 49654 w 922938"/>
              <a:gd name="connsiteY125" fmla="*/ 420284 h 922938"/>
              <a:gd name="connsiteX126" fmla="*/ 75995 w 922938"/>
              <a:gd name="connsiteY126" fmla="*/ 393942 h 922938"/>
              <a:gd name="connsiteX127" fmla="*/ 102337 w 922938"/>
              <a:gd name="connsiteY127" fmla="*/ 420284 h 922938"/>
              <a:gd name="connsiteX128" fmla="*/ 110661 w 922938"/>
              <a:gd name="connsiteY128" fmla="*/ 411960 h 922938"/>
              <a:gd name="connsiteX129" fmla="*/ 84319 w 922938"/>
              <a:gd name="connsiteY129" fmla="*/ 385618 h 922938"/>
              <a:gd name="connsiteX130" fmla="*/ 110661 w 922938"/>
              <a:gd name="connsiteY130" fmla="*/ 359276 h 922938"/>
              <a:gd name="connsiteX131" fmla="*/ 102337 w 922938"/>
              <a:gd name="connsiteY131" fmla="*/ 350952 h 922938"/>
              <a:gd name="connsiteX132" fmla="*/ 75995 w 922938"/>
              <a:gd name="connsiteY132" fmla="*/ 377294 h 922938"/>
              <a:gd name="connsiteX133" fmla="*/ 461356 w 922938"/>
              <a:gd name="connsiteY133" fmla="*/ 336610 h 922938"/>
              <a:gd name="connsiteX134" fmla="*/ 408552 w 922938"/>
              <a:gd name="connsiteY134" fmla="*/ 386165 h 922938"/>
              <a:gd name="connsiteX135" fmla="*/ 454857 w 922938"/>
              <a:gd name="connsiteY135" fmla="*/ 441813 h 922938"/>
              <a:gd name="connsiteX136" fmla="*/ 467855 w 922938"/>
              <a:gd name="connsiteY136" fmla="*/ 441813 h 922938"/>
              <a:gd name="connsiteX137" fmla="*/ 514161 w 922938"/>
              <a:gd name="connsiteY137" fmla="*/ 386165 h 922938"/>
              <a:gd name="connsiteX138" fmla="*/ 461356 w 922938"/>
              <a:gd name="connsiteY138" fmla="*/ 336610 h 922938"/>
              <a:gd name="connsiteX139" fmla="*/ 565931 w 922938"/>
              <a:gd name="connsiteY139" fmla="*/ 295001 h 922938"/>
              <a:gd name="connsiteX140" fmla="*/ 592333 w 922938"/>
              <a:gd name="connsiteY140" fmla="*/ 334129 h 922938"/>
              <a:gd name="connsiteX141" fmla="*/ 603522 w 922938"/>
              <a:gd name="connsiteY141" fmla="*/ 389415 h 922938"/>
              <a:gd name="connsiteX142" fmla="*/ 592333 w 922938"/>
              <a:gd name="connsiteY142" fmla="*/ 444701 h 922938"/>
              <a:gd name="connsiteX143" fmla="*/ 573448 w 922938"/>
              <a:gd name="connsiteY143" fmla="*/ 472689 h 922938"/>
              <a:gd name="connsiteX144" fmla="*/ 769069 w 922938"/>
              <a:gd name="connsiteY144" fmla="*/ 472689 h 922938"/>
              <a:gd name="connsiteX145" fmla="*/ 769069 w 922938"/>
              <a:gd name="connsiteY145" fmla="*/ 295001 h 922938"/>
              <a:gd name="connsiteX146" fmla="*/ 147300 w 922938"/>
              <a:gd name="connsiteY146" fmla="*/ 295001 h 922938"/>
              <a:gd name="connsiteX147" fmla="*/ 147300 w 922938"/>
              <a:gd name="connsiteY147" fmla="*/ 472689 h 922938"/>
              <a:gd name="connsiteX148" fmla="*/ 349264 w 922938"/>
              <a:gd name="connsiteY148" fmla="*/ 472689 h 922938"/>
              <a:gd name="connsiteX149" fmla="*/ 330379 w 922938"/>
              <a:gd name="connsiteY149" fmla="*/ 444701 h 922938"/>
              <a:gd name="connsiteX150" fmla="*/ 319190 w 922938"/>
              <a:gd name="connsiteY150" fmla="*/ 389415 h 922938"/>
              <a:gd name="connsiteX151" fmla="*/ 330379 w 922938"/>
              <a:gd name="connsiteY151" fmla="*/ 334129 h 922938"/>
              <a:gd name="connsiteX152" fmla="*/ 356781 w 922938"/>
              <a:gd name="connsiteY152" fmla="*/ 295001 h 922938"/>
              <a:gd name="connsiteX153" fmla="*/ 491414 w 922938"/>
              <a:gd name="connsiteY153" fmla="*/ 275681 h 922938"/>
              <a:gd name="connsiteX154" fmla="*/ 491414 w 922938"/>
              <a:gd name="connsiteY154" fmla="*/ 318331 h 922938"/>
              <a:gd name="connsiteX155" fmla="*/ 531627 w 922938"/>
              <a:gd name="connsiteY155" fmla="*/ 357732 h 922938"/>
              <a:gd name="connsiteX156" fmla="*/ 574683 w 922938"/>
              <a:gd name="connsiteY156" fmla="*/ 357732 h 922938"/>
              <a:gd name="connsiteX157" fmla="*/ 491414 w 922938"/>
              <a:gd name="connsiteY157" fmla="*/ 275681 h 922938"/>
              <a:gd name="connsiteX158" fmla="*/ 431298 w 922938"/>
              <a:gd name="connsiteY158" fmla="*/ 275681 h 922938"/>
              <a:gd name="connsiteX159" fmla="*/ 348029 w 922938"/>
              <a:gd name="connsiteY159" fmla="*/ 357732 h 922938"/>
              <a:gd name="connsiteX160" fmla="*/ 391085 w 922938"/>
              <a:gd name="connsiteY160" fmla="*/ 357732 h 922938"/>
              <a:gd name="connsiteX161" fmla="*/ 431298 w 922938"/>
              <a:gd name="connsiteY161" fmla="*/ 318331 h 922938"/>
              <a:gd name="connsiteX162" fmla="*/ 758269 w 922938"/>
              <a:gd name="connsiteY162" fmla="*/ 202714 h 922938"/>
              <a:gd name="connsiteX163" fmla="*/ 749945 w 922938"/>
              <a:gd name="connsiteY163" fmla="*/ 211038 h 922938"/>
              <a:gd name="connsiteX164" fmla="*/ 776287 w 922938"/>
              <a:gd name="connsiteY164" fmla="*/ 237380 h 922938"/>
              <a:gd name="connsiteX165" fmla="*/ 749945 w 922938"/>
              <a:gd name="connsiteY165" fmla="*/ 263722 h 922938"/>
              <a:gd name="connsiteX166" fmla="*/ 758269 w 922938"/>
              <a:gd name="connsiteY166" fmla="*/ 272046 h 922938"/>
              <a:gd name="connsiteX167" fmla="*/ 784610 w 922938"/>
              <a:gd name="connsiteY167" fmla="*/ 245704 h 922938"/>
              <a:gd name="connsiteX168" fmla="*/ 810952 w 922938"/>
              <a:gd name="connsiteY168" fmla="*/ 272046 h 922938"/>
              <a:gd name="connsiteX169" fmla="*/ 819276 w 922938"/>
              <a:gd name="connsiteY169" fmla="*/ 263722 h 922938"/>
              <a:gd name="connsiteX170" fmla="*/ 792934 w 922938"/>
              <a:gd name="connsiteY170" fmla="*/ 237380 h 922938"/>
              <a:gd name="connsiteX171" fmla="*/ 819276 w 922938"/>
              <a:gd name="connsiteY171" fmla="*/ 211038 h 922938"/>
              <a:gd name="connsiteX172" fmla="*/ 810952 w 922938"/>
              <a:gd name="connsiteY172" fmla="*/ 202714 h 922938"/>
              <a:gd name="connsiteX173" fmla="*/ 784610 w 922938"/>
              <a:gd name="connsiteY173" fmla="*/ 229056 h 922938"/>
              <a:gd name="connsiteX174" fmla="*/ 126874 w 922938"/>
              <a:gd name="connsiteY174" fmla="*/ 190598 h 922938"/>
              <a:gd name="connsiteX175" fmla="*/ 118550 w 922938"/>
              <a:gd name="connsiteY175" fmla="*/ 198922 h 922938"/>
              <a:gd name="connsiteX176" fmla="*/ 144892 w 922938"/>
              <a:gd name="connsiteY176" fmla="*/ 225264 h 922938"/>
              <a:gd name="connsiteX177" fmla="*/ 118550 w 922938"/>
              <a:gd name="connsiteY177" fmla="*/ 251606 h 922938"/>
              <a:gd name="connsiteX178" fmla="*/ 126874 w 922938"/>
              <a:gd name="connsiteY178" fmla="*/ 259930 h 922938"/>
              <a:gd name="connsiteX179" fmla="*/ 153215 w 922938"/>
              <a:gd name="connsiteY179" fmla="*/ 233588 h 922938"/>
              <a:gd name="connsiteX180" fmla="*/ 179557 w 922938"/>
              <a:gd name="connsiteY180" fmla="*/ 259930 h 922938"/>
              <a:gd name="connsiteX181" fmla="*/ 187881 w 922938"/>
              <a:gd name="connsiteY181" fmla="*/ 251606 h 922938"/>
              <a:gd name="connsiteX182" fmla="*/ 161539 w 922938"/>
              <a:gd name="connsiteY182" fmla="*/ 225264 h 922938"/>
              <a:gd name="connsiteX183" fmla="*/ 187881 w 922938"/>
              <a:gd name="connsiteY183" fmla="*/ 198922 h 922938"/>
              <a:gd name="connsiteX184" fmla="*/ 179557 w 922938"/>
              <a:gd name="connsiteY184" fmla="*/ 190598 h 922938"/>
              <a:gd name="connsiteX185" fmla="*/ 153215 w 922938"/>
              <a:gd name="connsiteY185" fmla="*/ 216940 h 922938"/>
              <a:gd name="connsiteX186" fmla="*/ 613923 w 922938"/>
              <a:gd name="connsiteY186" fmla="*/ 116196 h 922938"/>
              <a:gd name="connsiteX187" fmla="*/ 600302 w 922938"/>
              <a:gd name="connsiteY187" fmla="*/ 129817 h 922938"/>
              <a:gd name="connsiteX188" fmla="*/ 643408 w 922938"/>
              <a:gd name="connsiteY188" fmla="*/ 172923 h 922938"/>
              <a:gd name="connsiteX189" fmla="*/ 600302 w 922938"/>
              <a:gd name="connsiteY189" fmla="*/ 216029 h 922938"/>
              <a:gd name="connsiteX190" fmla="*/ 613923 w 922938"/>
              <a:gd name="connsiteY190" fmla="*/ 229650 h 922938"/>
              <a:gd name="connsiteX191" fmla="*/ 657029 w 922938"/>
              <a:gd name="connsiteY191" fmla="*/ 186544 h 922938"/>
              <a:gd name="connsiteX192" fmla="*/ 700135 w 922938"/>
              <a:gd name="connsiteY192" fmla="*/ 229650 h 922938"/>
              <a:gd name="connsiteX193" fmla="*/ 713756 w 922938"/>
              <a:gd name="connsiteY193" fmla="*/ 216029 h 922938"/>
              <a:gd name="connsiteX194" fmla="*/ 670650 w 922938"/>
              <a:gd name="connsiteY194" fmla="*/ 172923 h 922938"/>
              <a:gd name="connsiteX195" fmla="*/ 713756 w 922938"/>
              <a:gd name="connsiteY195" fmla="*/ 129817 h 922938"/>
              <a:gd name="connsiteX196" fmla="*/ 700135 w 922938"/>
              <a:gd name="connsiteY196" fmla="*/ 116196 h 922938"/>
              <a:gd name="connsiteX197" fmla="*/ 657029 w 922938"/>
              <a:gd name="connsiteY197" fmla="*/ 159302 h 922938"/>
              <a:gd name="connsiteX198" fmla="*/ 386150 w 922938"/>
              <a:gd name="connsiteY198" fmla="*/ 67666 h 922938"/>
              <a:gd name="connsiteX199" fmla="*/ 386150 w 922938"/>
              <a:gd name="connsiteY199" fmla="*/ 271879 h 922938"/>
              <a:gd name="connsiteX200" fmla="*/ 406070 w 922938"/>
              <a:gd name="connsiteY200" fmla="*/ 258438 h 922938"/>
              <a:gd name="connsiteX201" fmla="*/ 461356 w 922938"/>
              <a:gd name="connsiteY201" fmla="*/ 247248 h 922938"/>
              <a:gd name="connsiteX202" fmla="*/ 516642 w 922938"/>
              <a:gd name="connsiteY202" fmla="*/ 258438 h 922938"/>
              <a:gd name="connsiteX203" fmla="*/ 536968 w 922938"/>
              <a:gd name="connsiteY203" fmla="*/ 272153 h 922938"/>
              <a:gd name="connsiteX204" fmla="*/ 536968 w 922938"/>
              <a:gd name="connsiteY204" fmla="*/ 67666 h 922938"/>
              <a:gd name="connsiteX205" fmla="*/ 262610 w 922938"/>
              <a:gd name="connsiteY205" fmla="*/ 62202 h 922938"/>
              <a:gd name="connsiteX206" fmla="*/ 248989 w 922938"/>
              <a:gd name="connsiteY206" fmla="*/ 75823 h 922938"/>
              <a:gd name="connsiteX207" fmla="*/ 292095 w 922938"/>
              <a:gd name="connsiteY207" fmla="*/ 118929 h 922938"/>
              <a:gd name="connsiteX208" fmla="*/ 248989 w 922938"/>
              <a:gd name="connsiteY208" fmla="*/ 162035 h 922938"/>
              <a:gd name="connsiteX209" fmla="*/ 262610 w 922938"/>
              <a:gd name="connsiteY209" fmla="*/ 175656 h 922938"/>
              <a:gd name="connsiteX210" fmla="*/ 305716 w 922938"/>
              <a:gd name="connsiteY210" fmla="*/ 132550 h 922938"/>
              <a:gd name="connsiteX211" fmla="*/ 348822 w 922938"/>
              <a:gd name="connsiteY211" fmla="*/ 175656 h 922938"/>
              <a:gd name="connsiteX212" fmla="*/ 362443 w 922938"/>
              <a:gd name="connsiteY212" fmla="*/ 162035 h 922938"/>
              <a:gd name="connsiteX213" fmla="*/ 319337 w 922938"/>
              <a:gd name="connsiteY213" fmla="*/ 118929 h 922938"/>
              <a:gd name="connsiteX214" fmla="*/ 362443 w 922938"/>
              <a:gd name="connsiteY214" fmla="*/ 75823 h 922938"/>
              <a:gd name="connsiteX215" fmla="*/ 348822 w 922938"/>
              <a:gd name="connsiteY215" fmla="*/ 62202 h 922938"/>
              <a:gd name="connsiteX216" fmla="*/ 305716 w 922938"/>
              <a:gd name="connsiteY216" fmla="*/ 105308 h 922938"/>
              <a:gd name="connsiteX217" fmla="*/ 461469 w 922938"/>
              <a:gd name="connsiteY217" fmla="*/ 0 h 922938"/>
              <a:gd name="connsiteX218" fmla="*/ 922938 w 922938"/>
              <a:gd name="connsiteY218" fmla="*/ 461469 h 922938"/>
              <a:gd name="connsiteX219" fmla="*/ 461469 w 922938"/>
              <a:gd name="connsiteY219" fmla="*/ 922938 h 922938"/>
              <a:gd name="connsiteX220" fmla="*/ 0 w 922938"/>
              <a:gd name="connsiteY220" fmla="*/ 461469 h 922938"/>
              <a:gd name="connsiteX221" fmla="*/ 461469 w 922938"/>
              <a:gd name="connsiteY221"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22938" h="922938">
                <a:moveTo>
                  <a:pt x="274448" y="756097"/>
                </a:moveTo>
                <a:lnTo>
                  <a:pt x="266124" y="764421"/>
                </a:lnTo>
                <a:lnTo>
                  <a:pt x="292466" y="790763"/>
                </a:lnTo>
                <a:lnTo>
                  <a:pt x="266124" y="817105"/>
                </a:lnTo>
                <a:lnTo>
                  <a:pt x="274448" y="825429"/>
                </a:lnTo>
                <a:lnTo>
                  <a:pt x="300789" y="799087"/>
                </a:lnTo>
                <a:lnTo>
                  <a:pt x="327131" y="825429"/>
                </a:lnTo>
                <a:lnTo>
                  <a:pt x="335455" y="817105"/>
                </a:lnTo>
                <a:lnTo>
                  <a:pt x="309113" y="790763"/>
                </a:lnTo>
                <a:lnTo>
                  <a:pt x="335455" y="764421"/>
                </a:lnTo>
                <a:lnTo>
                  <a:pt x="327131" y="756097"/>
                </a:lnTo>
                <a:lnTo>
                  <a:pt x="300789" y="782439"/>
                </a:lnTo>
                <a:close/>
                <a:moveTo>
                  <a:pt x="588244" y="736815"/>
                </a:moveTo>
                <a:lnTo>
                  <a:pt x="574623" y="750436"/>
                </a:lnTo>
                <a:lnTo>
                  <a:pt x="617729" y="793542"/>
                </a:lnTo>
                <a:lnTo>
                  <a:pt x="574623" y="836648"/>
                </a:lnTo>
                <a:lnTo>
                  <a:pt x="588244" y="850269"/>
                </a:lnTo>
                <a:lnTo>
                  <a:pt x="631350" y="807163"/>
                </a:lnTo>
                <a:lnTo>
                  <a:pt x="674456" y="850269"/>
                </a:lnTo>
                <a:lnTo>
                  <a:pt x="688077" y="836648"/>
                </a:lnTo>
                <a:lnTo>
                  <a:pt x="644971" y="793542"/>
                </a:lnTo>
                <a:lnTo>
                  <a:pt x="688077" y="750436"/>
                </a:lnTo>
                <a:lnTo>
                  <a:pt x="674456" y="736815"/>
                </a:lnTo>
                <a:lnTo>
                  <a:pt x="631350" y="779921"/>
                </a:lnTo>
                <a:close/>
                <a:moveTo>
                  <a:pt x="668121" y="662984"/>
                </a:moveTo>
                <a:lnTo>
                  <a:pt x="659797" y="671308"/>
                </a:lnTo>
                <a:lnTo>
                  <a:pt x="686139" y="697650"/>
                </a:lnTo>
                <a:lnTo>
                  <a:pt x="659797" y="723992"/>
                </a:lnTo>
                <a:lnTo>
                  <a:pt x="668121" y="732316"/>
                </a:lnTo>
                <a:lnTo>
                  <a:pt x="694462" y="705974"/>
                </a:lnTo>
                <a:lnTo>
                  <a:pt x="720804" y="732316"/>
                </a:lnTo>
                <a:lnTo>
                  <a:pt x="729128" y="723992"/>
                </a:lnTo>
                <a:lnTo>
                  <a:pt x="702786" y="697650"/>
                </a:lnTo>
                <a:lnTo>
                  <a:pt x="729128" y="671308"/>
                </a:lnTo>
                <a:lnTo>
                  <a:pt x="720804" y="662984"/>
                </a:lnTo>
                <a:lnTo>
                  <a:pt x="694462" y="689326"/>
                </a:lnTo>
                <a:close/>
                <a:moveTo>
                  <a:pt x="300358" y="575458"/>
                </a:moveTo>
                <a:lnTo>
                  <a:pt x="292034" y="583782"/>
                </a:lnTo>
                <a:lnTo>
                  <a:pt x="318376" y="610124"/>
                </a:lnTo>
                <a:lnTo>
                  <a:pt x="292034" y="636466"/>
                </a:lnTo>
                <a:lnTo>
                  <a:pt x="300358" y="644790"/>
                </a:lnTo>
                <a:lnTo>
                  <a:pt x="326699" y="618448"/>
                </a:lnTo>
                <a:lnTo>
                  <a:pt x="353041" y="644790"/>
                </a:lnTo>
                <a:lnTo>
                  <a:pt x="361365" y="636466"/>
                </a:lnTo>
                <a:lnTo>
                  <a:pt x="335023" y="610124"/>
                </a:lnTo>
                <a:lnTo>
                  <a:pt x="361365" y="583782"/>
                </a:lnTo>
                <a:lnTo>
                  <a:pt x="353041" y="575458"/>
                </a:lnTo>
                <a:lnTo>
                  <a:pt x="326699" y="601800"/>
                </a:lnTo>
                <a:close/>
                <a:moveTo>
                  <a:pt x="762257" y="558661"/>
                </a:moveTo>
                <a:lnTo>
                  <a:pt x="748636" y="572282"/>
                </a:lnTo>
                <a:lnTo>
                  <a:pt x="791742" y="615388"/>
                </a:lnTo>
                <a:lnTo>
                  <a:pt x="748636" y="658494"/>
                </a:lnTo>
                <a:lnTo>
                  <a:pt x="762257" y="672115"/>
                </a:lnTo>
                <a:lnTo>
                  <a:pt x="805363" y="629009"/>
                </a:lnTo>
                <a:lnTo>
                  <a:pt x="848469" y="672115"/>
                </a:lnTo>
                <a:lnTo>
                  <a:pt x="862090" y="658494"/>
                </a:lnTo>
                <a:lnTo>
                  <a:pt x="818984" y="615388"/>
                </a:lnTo>
                <a:lnTo>
                  <a:pt x="862090" y="572282"/>
                </a:lnTo>
                <a:lnTo>
                  <a:pt x="848469" y="558661"/>
                </a:lnTo>
                <a:lnTo>
                  <a:pt x="805363" y="601767"/>
                </a:lnTo>
                <a:close/>
                <a:moveTo>
                  <a:pt x="131580" y="520858"/>
                </a:moveTo>
                <a:lnTo>
                  <a:pt x="110660" y="541778"/>
                </a:lnTo>
                <a:lnTo>
                  <a:pt x="176867" y="607985"/>
                </a:lnTo>
                <a:lnTo>
                  <a:pt x="110660" y="674191"/>
                </a:lnTo>
                <a:lnTo>
                  <a:pt x="131580" y="695112"/>
                </a:lnTo>
                <a:lnTo>
                  <a:pt x="197787" y="628905"/>
                </a:lnTo>
                <a:lnTo>
                  <a:pt x="263993" y="695112"/>
                </a:lnTo>
                <a:lnTo>
                  <a:pt x="284914" y="674191"/>
                </a:lnTo>
                <a:lnTo>
                  <a:pt x="218707" y="607985"/>
                </a:lnTo>
                <a:lnTo>
                  <a:pt x="284914" y="541778"/>
                </a:lnTo>
                <a:lnTo>
                  <a:pt x="263993" y="520858"/>
                </a:lnTo>
                <a:lnTo>
                  <a:pt x="197787" y="587065"/>
                </a:lnTo>
                <a:close/>
                <a:moveTo>
                  <a:pt x="588795" y="518313"/>
                </a:moveTo>
                <a:lnTo>
                  <a:pt x="575174" y="531934"/>
                </a:lnTo>
                <a:lnTo>
                  <a:pt x="618280" y="575040"/>
                </a:lnTo>
                <a:lnTo>
                  <a:pt x="575174" y="618146"/>
                </a:lnTo>
                <a:lnTo>
                  <a:pt x="588795" y="631767"/>
                </a:lnTo>
                <a:lnTo>
                  <a:pt x="631901" y="588661"/>
                </a:lnTo>
                <a:lnTo>
                  <a:pt x="675007" y="631767"/>
                </a:lnTo>
                <a:lnTo>
                  <a:pt x="688628" y="618146"/>
                </a:lnTo>
                <a:lnTo>
                  <a:pt x="645522" y="575040"/>
                </a:lnTo>
                <a:lnTo>
                  <a:pt x="688628" y="531934"/>
                </a:lnTo>
                <a:lnTo>
                  <a:pt x="675007" y="518313"/>
                </a:lnTo>
                <a:lnTo>
                  <a:pt x="631901" y="561419"/>
                </a:lnTo>
                <a:close/>
                <a:moveTo>
                  <a:pt x="536968" y="506676"/>
                </a:moveTo>
                <a:lnTo>
                  <a:pt x="516642" y="520392"/>
                </a:lnTo>
                <a:cubicBezTo>
                  <a:pt x="499639" y="527595"/>
                  <a:pt x="480955" y="531581"/>
                  <a:pt x="461356" y="531581"/>
                </a:cubicBezTo>
                <a:cubicBezTo>
                  <a:pt x="441757" y="531581"/>
                  <a:pt x="423072" y="527595"/>
                  <a:pt x="406070" y="520392"/>
                </a:cubicBezTo>
                <a:lnTo>
                  <a:pt x="386150" y="506950"/>
                </a:lnTo>
                <a:lnTo>
                  <a:pt x="386150" y="870743"/>
                </a:lnTo>
                <a:lnTo>
                  <a:pt x="536968" y="870743"/>
                </a:lnTo>
                <a:close/>
                <a:moveTo>
                  <a:pt x="818239" y="422894"/>
                </a:moveTo>
                <a:lnTo>
                  <a:pt x="809915" y="431218"/>
                </a:lnTo>
                <a:lnTo>
                  <a:pt x="836257" y="457560"/>
                </a:lnTo>
                <a:lnTo>
                  <a:pt x="809915" y="483902"/>
                </a:lnTo>
                <a:lnTo>
                  <a:pt x="818239" y="492226"/>
                </a:lnTo>
                <a:lnTo>
                  <a:pt x="844580" y="465884"/>
                </a:lnTo>
                <a:lnTo>
                  <a:pt x="870922" y="492226"/>
                </a:lnTo>
                <a:lnTo>
                  <a:pt x="879246" y="483902"/>
                </a:lnTo>
                <a:lnTo>
                  <a:pt x="852904" y="457560"/>
                </a:lnTo>
                <a:lnTo>
                  <a:pt x="879246" y="431218"/>
                </a:lnTo>
                <a:lnTo>
                  <a:pt x="870922" y="422894"/>
                </a:lnTo>
                <a:lnTo>
                  <a:pt x="844580" y="449236"/>
                </a:lnTo>
                <a:close/>
                <a:moveTo>
                  <a:pt x="346810" y="417848"/>
                </a:moveTo>
                <a:cubicBezTo>
                  <a:pt x="352091" y="438564"/>
                  <a:pt x="362855" y="457147"/>
                  <a:pt x="377478" y="471922"/>
                </a:cubicBezTo>
                <a:lnTo>
                  <a:pt x="378467" y="472689"/>
                </a:lnTo>
                <a:lnTo>
                  <a:pt x="386150" y="472689"/>
                </a:lnTo>
                <a:lnTo>
                  <a:pt x="386150" y="478647"/>
                </a:lnTo>
                <a:lnTo>
                  <a:pt x="402103" y="491019"/>
                </a:lnTo>
                <a:cubicBezTo>
                  <a:pt x="411141" y="496293"/>
                  <a:pt x="420940" y="500406"/>
                  <a:pt x="431298" y="503147"/>
                </a:cubicBezTo>
                <a:lnTo>
                  <a:pt x="431298" y="460497"/>
                </a:lnTo>
                <a:cubicBezTo>
                  <a:pt x="412207" y="452374"/>
                  <a:pt x="397178" y="437344"/>
                  <a:pt x="389460" y="417848"/>
                </a:cubicBezTo>
                <a:close/>
                <a:moveTo>
                  <a:pt x="533251" y="417442"/>
                </a:moveTo>
                <a:cubicBezTo>
                  <a:pt x="525940" y="436938"/>
                  <a:pt x="510505" y="452374"/>
                  <a:pt x="491414" y="460497"/>
                </a:cubicBezTo>
                <a:lnTo>
                  <a:pt x="491414" y="503147"/>
                </a:lnTo>
                <a:cubicBezTo>
                  <a:pt x="501771" y="500406"/>
                  <a:pt x="511571" y="496293"/>
                  <a:pt x="520609" y="491013"/>
                </a:cubicBezTo>
                <a:lnTo>
                  <a:pt x="536968" y="478297"/>
                </a:lnTo>
                <a:lnTo>
                  <a:pt x="536968" y="472689"/>
                </a:lnTo>
                <a:lnTo>
                  <a:pt x="544182" y="472689"/>
                </a:lnTo>
                <a:lnTo>
                  <a:pt x="545234" y="471871"/>
                </a:lnTo>
                <a:cubicBezTo>
                  <a:pt x="559857" y="457046"/>
                  <a:pt x="570621" y="438361"/>
                  <a:pt x="575902" y="417442"/>
                </a:cubicBezTo>
                <a:close/>
                <a:moveTo>
                  <a:pt x="49654" y="350952"/>
                </a:moveTo>
                <a:lnTo>
                  <a:pt x="41330" y="359276"/>
                </a:lnTo>
                <a:lnTo>
                  <a:pt x="67672" y="385618"/>
                </a:lnTo>
                <a:lnTo>
                  <a:pt x="41330" y="411960"/>
                </a:lnTo>
                <a:lnTo>
                  <a:pt x="49654" y="420284"/>
                </a:lnTo>
                <a:lnTo>
                  <a:pt x="75995" y="393942"/>
                </a:lnTo>
                <a:lnTo>
                  <a:pt x="102337" y="420284"/>
                </a:lnTo>
                <a:lnTo>
                  <a:pt x="110661" y="411960"/>
                </a:lnTo>
                <a:lnTo>
                  <a:pt x="84319" y="385618"/>
                </a:lnTo>
                <a:lnTo>
                  <a:pt x="110661" y="359276"/>
                </a:lnTo>
                <a:lnTo>
                  <a:pt x="102337" y="350952"/>
                </a:lnTo>
                <a:lnTo>
                  <a:pt x="75995" y="377294"/>
                </a:lnTo>
                <a:close/>
                <a:moveTo>
                  <a:pt x="461356" y="336610"/>
                </a:moveTo>
                <a:cubicBezTo>
                  <a:pt x="433329" y="336610"/>
                  <a:pt x="410176" y="358138"/>
                  <a:pt x="408552" y="386165"/>
                </a:cubicBezTo>
                <a:cubicBezTo>
                  <a:pt x="406927" y="414192"/>
                  <a:pt x="427236" y="438563"/>
                  <a:pt x="454857" y="441813"/>
                </a:cubicBezTo>
                <a:lnTo>
                  <a:pt x="467855" y="441813"/>
                </a:lnTo>
                <a:cubicBezTo>
                  <a:pt x="495476" y="438563"/>
                  <a:pt x="515785" y="414192"/>
                  <a:pt x="514161" y="386165"/>
                </a:cubicBezTo>
                <a:cubicBezTo>
                  <a:pt x="512536" y="358138"/>
                  <a:pt x="489383" y="336610"/>
                  <a:pt x="461356" y="336610"/>
                </a:cubicBezTo>
                <a:close/>
                <a:moveTo>
                  <a:pt x="565931" y="295001"/>
                </a:moveTo>
                <a:lnTo>
                  <a:pt x="592333" y="334129"/>
                </a:lnTo>
                <a:cubicBezTo>
                  <a:pt x="599536" y="351132"/>
                  <a:pt x="603522" y="369817"/>
                  <a:pt x="603522" y="389415"/>
                </a:cubicBezTo>
                <a:cubicBezTo>
                  <a:pt x="603522" y="409014"/>
                  <a:pt x="599536" y="427698"/>
                  <a:pt x="592333" y="444701"/>
                </a:cubicBezTo>
                <a:lnTo>
                  <a:pt x="573448" y="472689"/>
                </a:lnTo>
                <a:lnTo>
                  <a:pt x="769069" y="472689"/>
                </a:lnTo>
                <a:lnTo>
                  <a:pt x="769069" y="295001"/>
                </a:lnTo>
                <a:close/>
                <a:moveTo>
                  <a:pt x="147300" y="295001"/>
                </a:moveTo>
                <a:lnTo>
                  <a:pt x="147300" y="472689"/>
                </a:lnTo>
                <a:lnTo>
                  <a:pt x="349264" y="472689"/>
                </a:lnTo>
                <a:lnTo>
                  <a:pt x="330379" y="444701"/>
                </a:lnTo>
                <a:cubicBezTo>
                  <a:pt x="323176" y="427698"/>
                  <a:pt x="319190" y="409014"/>
                  <a:pt x="319190" y="389415"/>
                </a:cubicBezTo>
                <a:cubicBezTo>
                  <a:pt x="319190" y="369817"/>
                  <a:pt x="323176" y="351132"/>
                  <a:pt x="330379" y="334129"/>
                </a:cubicBezTo>
                <a:lnTo>
                  <a:pt x="356781" y="295001"/>
                </a:lnTo>
                <a:close/>
                <a:moveTo>
                  <a:pt x="491414" y="275681"/>
                </a:moveTo>
                <a:lnTo>
                  <a:pt x="491414" y="318331"/>
                </a:lnTo>
                <a:cubicBezTo>
                  <a:pt x="509286" y="326048"/>
                  <a:pt x="523503" y="339859"/>
                  <a:pt x="531627" y="357732"/>
                </a:cubicBezTo>
                <a:lnTo>
                  <a:pt x="574683" y="357732"/>
                </a:lnTo>
                <a:cubicBezTo>
                  <a:pt x="563310" y="317519"/>
                  <a:pt x="531627" y="286242"/>
                  <a:pt x="491414" y="275681"/>
                </a:cubicBezTo>
                <a:close/>
                <a:moveTo>
                  <a:pt x="431298" y="275681"/>
                </a:moveTo>
                <a:cubicBezTo>
                  <a:pt x="391085" y="286242"/>
                  <a:pt x="359402" y="317519"/>
                  <a:pt x="348029" y="357732"/>
                </a:cubicBezTo>
                <a:lnTo>
                  <a:pt x="391085" y="357732"/>
                </a:lnTo>
                <a:cubicBezTo>
                  <a:pt x="398802" y="339859"/>
                  <a:pt x="413426" y="326048"/>
                  <a:pt x="431298" y="318331"/>
                </a:cubicBezTo>
                <a:close/>
                <a:moveTo>
                  <a:pt x="758269" y="202714"/>
                </a:moveTo>
                <a:lnTo>
                  <a:pt x="749945" y="211038"/>
                </a:lnTo>
                <a:lnTo>
                  <a:pt x="776287" y="237380"/>
                </a:lnTo>
                <a:lnTo>
                  <a:pt x="749945" y="263722"/>
                </a:lnTo>
                <a:lnTo>
                  <a:pt x="758269" y="272046"/>
                </a:lnTo>
                <a:lnTo>
                  <a:pt x="784610" y="245704"/>
                </a:lnTo>
                <a:lnTo>
                  <a:pt x="810952" y="272046"/>
                </a:lnTo>
                <a:lnTo>
                  <a:pt x="819276" y="263722"/>
                </a:lnTo>
                <a:lnTo>
                  <a:pt x="792934" y="237380"/>
                </a:lnTo>
                <a:lnTo>
                  <a:pt x="819276" y="211038"/>
                </a:lnTo>
                <a:lnTo>
                  <a:pt x="810952" y="202714"/>
                </a:lnTo>
                <a:lnTo>
                  <a:pt x="784610" y="229056"/>
                </a:lnTo>
                <a:close/>
                <a:moveTo>
                  <a:pt x="126874" y="190598"/>
                </a:moveTo>
                <a:lnTo>
                  <a:pt x="118550" y="198922"/>
                </a:lnTo>
                <a:lnTo>
                  <a:pt x="144892" y="225264"/>
                </a:lnTo>
                <a:lnTo>
                  <a:pt x="118550" y="251606"/>
                </a:lnTo>
                <a:lnTo>
                  <a:pt x="126874" y="259930"/>
                </a:lnTo>
                <a:lnTo>
                  <a:pt x="153215" y="233588"/>
                </a:lnTo>
                <a:lnTo>
                  <a:pt x="179557" y="259930"/>
                </a:lnTo>
                <a:lnTo>
                  <a:pt x="187881" y="251606"/>
                </a:lnTo>
                <a:lnTo>
                  <a:pt x="161539" y="225264"/>
                </a:lnTo>
                <a:lnTo>
                  <a:pt x="187881" y="198922"/>
                </a:lnTo>
                <a:lnTo>
                  <a:pt x="179557" y="190598"/>
                </a:lnTo>
                <a:lnTo>
                  <a:pt x="153215" y="216940"/>
                </a:lnTo>
                <a:close/>
                <a:moveTo>
                  <a:pt x="613923" y="116196"/>
                </a:moveTo>
                <a:lnTo>
                  <a:pt x="600302" y="129817"/>
                </a:lnTo>
                <a:lnTo>
                  <a:pt x="643408" y="172923"/>
                </a:lnTo>
                <a:lnTo>
                  <a:pt x="600302" y="216029"/>
                </a:lnTo>
                <a:lnTo>
                  <a:pt x="613923" y="229650"/>
                </a:lnTo>
                <a:lnTo>
                  <a:pt x="657029" y="186544"/>
                </a:lnTo>
                <a:lnTo>
                  <a:pt x="700135" y="229650"/>
                </a:lnTo>
                <a:lnTo>
                  <a:pt x="713756" y="216029"/>
                </a:lnTo>
                <a:lnTo>
                  <a:pt x="670650" y="172923"/>
                </a:lnTo>
                <a:lnTo>
                  <a:pt x="713756" y="129817"/>
                </a:lnTo>
                <a:lnTo>
                  <a:pt x="700135" y="116196"/>
                </a:lnTo>
                <a:lnTo>
                  <a:pt x="657029" y="159302"/>
                </a:lnTo>
                <a:close/>
                <a:moveTo>
                  <a:pt x="386150" y="67666"/>
                </a:moveTo>
                <a:lnTo>
                  <a:pt x="386150" y="271879"/>
                </a:lnTo>
                <a:lnTo>
                  <a:pt x="406070" y="258438"/>
                </a:lnTo>
                <a:cubicBezTo>
                  <a:pt x="423072" y="251234"/>
                  <a:pt x="441757" y="247248"/>
                  <a:pt x="461356" y="247248"/>
                </a:cubicBezTo>
                <a:cubicBezTo>
                  <a:pt x="480955" y="247248"/>
                  <a:pt x="499639" y="251234"/>
                  <a:pt x="516642" y="258438"/>
                </a:cubicBezTo>
                <a:lnTo>
                  <a:pt x="536968" y="272153"/>
                </a:lnTo>
                <a:lnTo>
                  <a:pt x="536968" y="67666"/>
                </a:lnTo>
                <a:close/>
                <a:moveTo>
                  <a:pt x="262610" y="62202"/>
                </a:moveTo>
                <a:lnTo>
                  <a:pt x="248989" y="75823"/>
                </a:lnTo>
                <a:lnTo>
                  <a:pt x="292095" y="118929"/>
                </a:lnTo>
                <a:lnTo>
                  <a:pt x="248989" y="162035"/>
                </a:lnTo>
                <a:lnTo>
                  <a:pt x="262610" y="175656"/>
                </a:lnTo>
                <a:lnTo>
                  <a:pt x="305716" y="132550"/>
                </a:lnTo>
                <a:lnTo>
                  <a:pt x="348822" y="175656"/>
                </a:lnTo>
                <a:lnTo>
                  <a:pt x="362443" y="162035"/>
                </a:lnTo>
                <a:lnTo>
                  <a:pt x="319337" y="118929"/>
                </a:lnTo>
                <a:lnTo>
                  <a:pt x="362443" y="75823"/>
                </a:lnTo>
                <a:lnTo>
                  <a:pt x="348822" y="62202"/>
                </a:lnTo>
                <a:lnTo>
                  <a:pt x="305716" y="105308"/>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55" name="Freeform: Shape 354">
            <a:extLst>
              <a:ext uri="{FF2B5EF4-FFF2-40B4-BE49-F238E27FC236}">
                <a16:creationId xmlns:a16="http://schemas.microsoft.com/office/drawing/2014/main" id="{376E6A9F-273A-4CC1-B655-126F4718DC86}"/>
              </a:ext>
            </a:extLst>
          </p:cNvPr>
          <p:cNvSpPr/>
          <p:nvPr/>
        </p:nvSpPr>
        <p:spPr>
          <a:xfrm>
            <a:off x="4948879" y="4861449"/>
            <a:ext cx="917841" cy="922938"/>
          </a:xfrm>
          <a:custGeom>
            <a:avLst/>
            <a:gdLst>
              <a:gd name="connsiteX0" fmla="*/ 318014 w 917841"/>
              <a:gd name="connsiteY0" fmla="*/ 437985 h 922938"/>
              <a:gd name="connsiteX1" fmla="*/ 185211 w 917841"/>
              <a:gd name="connsiteY1" fmla="*/ 566327 h 922938"/>
              <a:gd name="connsiteX2" fmla="*/ 318014 w 917841"/>
              <a:gd name="connsiteY2" fmla="*/ 694668 h 922938"/>
              <a:gd name="connsiteX3" fmla="*/ 450816 w 917841"/>
              <a:gd name="connsiteY3" fmla="*/ 566327 h 922938"/>
              <a:gd name="connsiteX4" fmla="*/ 318014 w 917841"/>
              <a:gd name="connsiteY4" fmla="*/ 437985 h 922938"/>
              <a:gd name="connsiteX5" fmla="*/ 564119 w 917841"/>
              <a:gd name="connsiteY5" fmla="*/ 399391 h 922938"/>
              <a:gd name="connsiteX6" fmla="*/ 742146 w 917841"/>
              <a:gd name="connsiteY6" fmla="*/ 577418 h 922938"/>
              <a:gd name="connsiteX7" fmla="*/ 732013 w 917841"/>
              <a:gd name="connsiteY7" fmla="*/ 627608 h 922938"/>
              <a:gd name="connsiteX8" fmla="*/ 890860 w 917841"/>
              <a:gd name="connsiteY8" fmla="*/ 627608 h 922938"/>
              <a:gd name="connsiteX9" fmla="*/ 886674 w 917841"/>
              <a:gd name="connsiteY9" fmla="*/ 641094 h 922938"/>
              <a:gd name="connsiteX10" fmla="*/ 461469 w 917841"/>
              <a:gd name="connsiteY10" fmla="*/ 922938 h 922938"/>
              <a:gd name="connsiteX11" fmla="*/ 36265 w 917841"/>
              <a:gd name="connsiteY11" fmla="*/ 641094 h 922938"/>
              <a:gd name="connsiteX12" fmla="*/ 32079 w 917841"/>
              <a:gd name="connsiteY12" fmla="*/ 627608 h 922938"/>
              <a:gd name="connsiteX13" fmla="*/ 180068 w 917841"/>
              <a:gd name="connsiteY13" fmla="*/ 627608 h 922938"/>
              <a:gd name="connsiteX14" fmla="*/ 177463 w 917841"/>
              <a:gd name="connsiteY14" fmla="*/ 623874 h 922938"/>
              <a:gd name="connsiteX15" fmla="*/ 165566 w 917841"/>
              <a:gd name="connsiteY15" fmla="*/ 566925 h 922938"/>
              <a:gd name="connsiteX16" fmla="*/ 316958 w 917841"/>
              <a:gd name="connsiteY16" fmla="*/ 420620 h 922938"/>
              <a:gd name="connsiteX17" fmla="*/ 424008 w 917841"/>
              <a:gd name="connsiteY17" fmla="*/ 463472 h 922938"/>
              <a:gd name="connsiteX18" fmla="*/ 426013 w 917841"/>
              <a:gd name="connsiteY18" fmla="*/ 466347 h 922938"/>
              <a:gd name="connsiteX19" fmla="*/ 438235 w 917841"/>
              <a:gd name="connsiteY19" fmla="*/ 451534 h 922938"/>
              <a:gd name="connsiteX20" fmla="*/ 564119 w 917841"/>
              <a:gd name="connsiteY20" fmla="*/ 399391 h 922938"/>
              <a:gd name="connsiteX21" fmla="*/ 214171 w 917841"/>
              <a:gd name="connsiteY21" fmla="*/ 298545 h 922938"/>
              <a:gd name="connsiteX22" fmla="*/ 145218 w 917841"/>
              <a:gd name="connsiteY22" fmla="*/ 298546 h 922938"/>
              <a:gd name="connsiteX23" fmla="*/ 145218 w 917841"/>
              <a:gd name="connsiteY23" fmla="*/ 321530 h 922938"/>
              <a:gd name="connsiteX24" fmla="*/ 214171 w 917841"/>
              <a:gd name="connsiteY24" fmla="*/ 321531 h 922938"/>
              <a:gd name="connsiteX25" fmla="*/ 425017 w 917841"/>
              <a:gd name="connsiteY25" fmla="*/ 182916 h 922938"/>
              <a:gd name="connsiteX26" fmla="*/ 376259 w 917841"/>
              <a:gd name="connsiteY26" fmla="*/ 231674 h 922938"/>
              <a:gd name="connsiteX27" fmla="*/ 392512 w 917841"/>
              <a:gd name="connsiteY27" fmla="*/ 247927 h 922938"/>
              <a:gd name="connsiteX28" fmla="*/ 441270 w 917841"/>
              <a:gd name="connsiteY28" fmla="*/ 199169 h 922938"/>
              <a:gd name="connsiteX29" fmla="*/ 202899 w 917841"/>
              <a:gd name="connsiteY29" fmla="*/ 182540 h 922938"/>
              <a:gd name="connsiteX30" fmla="*/ 186646 w 917841"/>
              <a:gd name="connsiteY30" fmla="*/ 198793 h 922938"/>
              <a:gd name="connsiteX31" fmla="*/ 235403 w 917841"/>
              <a:gd name="connsiteY31" fmla="*/ 247550 h 922938"/>
              <a:gd name="connsiteX32" fmla="*/ 251656 w 917841"/>
              <a:gd name="connsiteY32" fmla="*/ 231297 h 922938"/>
              <a:gd name="connsiteX33" fmla="*/ 302280 w 917841"/>
              <a:gd name="connsiteY33" fmla="*/ 141484 h 922938"/>
              <a:gd name="connsiteX34" fmla="*/ 302280 w 917841"/>
              <a:gd name="connsiteY34" fmla="*/ 210437 h 922938"/>
              <a:gd name="connsiteX35" fmla="*/ 325265 w 917841"/>
              <a:gd name="connsiteY35" fmla="*/ 210437 h 922938"/>
              <a:gd name="connsiteX36" fmla="*/ 325264 w 917841"/>
              <a:gd name="connsiteY36" fmla="*/ 141484 h 922938"/>
              <a:gd name="connsiteX37" fmla="*/ 461469 w 917841"/>
              <a:gd name="connsiteY37" fmla="*/ 0 h 922938"/>
              <a:gd name="connsiteX38" fmla="*/ 913563 w 917841"/>
              <a:gd name="connsiteY38" fmla="*/ 368467 h 922938"/>
              <a:gd name="connsiteX39" fmla="*/ 917841 w 917841"/>
              <a:gd name="connsiteY39" fmla="*/ 410908 h 922938"/>
              <a:gd name="connsiteX40" fmla="*/ 913744 w 917841"/>
              <a:gd name="connsiteY40" fmla="*/ 407293 h 922938"/>
              <a:gd name="connsiteX41" fmla="*/ 793216 w 917841"/>
              <a:gd name="connsiteY41" fmla="*/ 323625 h 922938"/>
              <a:gd name="connsiteX42" fmla="*/ 633764 w 917841"/>
              <a:gd name="connsiteY42" fmla="*/ 276543 h 922938"/>
              <a:gd name="connsiteX43" fmla="*/ 580613 w 917841"/>
              <a:gd name="connsiteY43" fmla="*/ 271768 h 922938"/>
              <a:gd name="connsiteX44" fmla="*/ 554039 w 917841"/>
              <a:gd name="connsiteY44" fmla="*/ 271106 h 922938"/>
              <a:gd name="connsiteX45" fmla="*/ 462778 w 917841"/>
              <a:gd name="connsiteY45" fmla="*/ 277891 h 922938"/>
              <a:gd name="connsiteX46" fmla="*/ 394752 w 917841"/>
              <a:gd name="connsiteY46" fmla="*/ 293701 h 922938"/>
              <a:gd name="connsiteX47" fmla="*/ 391427 w 917841"/>
              <a:gd name="connsiteY47" fmla="*/ 277233 h 922938"/>
              <a:gd name="connsiteX48" fmla="*/ 313772 w 917841"/>
              <a:gd name="connsiteY48" fmla="*/ 225760 h 922938"/>
              <a:gd name="connsiteX49" fmla="*/ 229494 w 917841"/>
              <a:gd name="connsiteY49" fmla="*/ 310037 h 922938"/>
              <a:gd name="connsiteX50" fmla="*/ 236117 w 917841"/>
              <a:gd name="connsiteY50" fmla="*/ 342842 h 922938"/>
              <a:gd name="connsiteX51" fmla="*/ 250469 w 917841"/>
              <a:gd name="connsiteY51" fmla="*/ 364129 h 922938"/>
              <a:gd name="connsiteX52" fmla="*/ 238324 w 917841"/>
              <a:gd name="connsiteY52" fmla="*/ 372299 h 922938"/>
              <a:gd name="connsiteX53" fmla="*/ 236468 w 917841"/>
              <a:gd name="connsiteY53" fmla="*/ 373578 h 922938"/>
              <a:gd name="connsiteX54" fmla="*/ 235028 w 917841"/>
              <a:gd name="connsiteY54" fmla="*/ 372138 h 922938"/>
              <a:gd name="connsiteX55" fmla="*/ 227220 w 917841"/>
              <a:gd name="connsiteY55" fmla="*/ 379947 h 922938"/>
              <a:gd name="connsiteX56" fmla="*/ 225386 w 917841"/>
              <a:gd name="connsiteY56" fmla="*/ 381209 h 922938"/>
              <a:gd name="connsiteX57" fmla="*/ 39695 w 917841"/>
              <a:gd name="connsiteY57" fmla="*/ 457309 h 922938"/>
              <a:gd name="connsiteX58" fmla="*/ 402 w 917841"/>
              <a:gd name="connsiteY58" fmla="*/ 465453 h 922938"/>
              <a:gd name="connsiteX59" fmla="*/ 0 w 917841"/>
              <a:gd name="connsiteY59" fmla="*/ 461469 h 922938"/>
              <a:gd name="connsiteX60" fmla="*/ 461469 w 917841"/>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17841" h="922938">
                <a:moveTo>
                  <a:pt x="318014" y="437985"/>
                </a:moveTo>
                <a:cubicBezTo>
                  <a:pt x="244669" y="437985"/>
                  <a:pt x="185211" y="495446"/>
                  <a:pt x="185211" y="566327"/>
                </a:cubicBezTo>
                <a:cubicBezTo>
                  <a:pt x="185211" y="637208"/>
                  <a:pt x="244669" y="694668"/>
                  <a:pt x="318014" y="694668"/>
                </a:cubicBezTo>
                <a:cubicBezTo>
                  <a:pt x="391358" y="694668"/>
                  <a:pt x="450816" y="637208"/>
                  <a:pt x="450816" y="566327"/>
                </a:cubicBezTo>
                <a:cubicBezTo>
                  <a:pt x="450816" y="495446"/>
                  <a:pt x="391358" y="437985"/>
                  <a:pt x="318014" y="437985"/>
                </a:cubicBezTo>
                <a:close/>
                <a:moveTo>
                  <a:pt x="564119" y="399391"/>
                </a:moveTo>
                <a:cubicBezTo>
                  <a:pt x="662440" y="399391"/>
                  <a:pt x="742146" y="479097"/>
                  <a:pt x="742146" y="577418"/>
                </a:cubicBezTo>
                <a:lnTo>
                  <a:pt x="732013" y="627608"/>
                </a:lnTo>
                <a:lnTo>
                  <a:pt x="890860" y="627608"/>
                </a:lnTo>
                <a:lnTo>
                  <a:pt x="886674" y="641094"/>
                </a:lnTo>
                <a:cubicBezTo>
                  <a:pt x="816619" y="806722"/>
                  <a:pt x="652616" y="922938"/>
                  <a:pt x="461469" y="922938"/>
                </a:cubicBezTo>
                <a:cubicBezTo>
                  <a:pt x="270323" y="922938"/>
                  <a:pt x="106320" y="806722"/>
                  <a:pt x="36265" y="641094"/>
                </a:cubicBezTo>
                <a:lnTo>
                  <a:pt x="32079" y="627608"/>
                </a:lnTo>
                <a:lnTo>
                  <a:pt x="180068" y="627608"/>
                </a:lnTo>
                <a:lnTo>
                  <a:pt x="177463" y="623874"/>
                </a:lnTo>
                <a:cubicBezTo>
                  <a:pt x="169802" y="606370"/>
                  <a:pt x="165566" y="587126"/>
                  <a:pt x="165566" y="566925"/>
                </a:cubicBezTo>
                <a:cubicBezTo>
                  <a:pt x="165566" y="486123"/>
                  <a:pt x="233346" y="420620"/>
                  <a:pt x="316958" y="420620"/>
                </a:cubicBezTo>
                <a:cubicBezTo>
                  <a:pt x="358763" y="420620"/>
                  <a:pt x="396611" y="436996"/>
                  <a:pt x="424008" y="463472"/>
                </a:cubicBezTo>
                <a:lnTo>
                  <a:pt x="426013" y="466347"/>
                </a:lnTo>
                <a:lnTo>
                  <a:pt x="438235" y="451534"/>
                </a:lnTo>
                <a:cubicBezTo>
                  <a:pt x="470452" y="419318"/>
                  <a:pt x="514958" y="399391"/>
                  <a:pt x="564119" y="399391"/>
                </a:cubicBezTo>
                <a:close/>
                <a:moveTo>
                  <a:pt x="214171" y="298545"/>
                </a:moveTo>
                <a:lnTo>
                  <a:pt x="145218" y="298546"/>
                </a:lnTo>
                <a:lnTo>
                  <a:pt x="145218" y="321530"/>
                </a:lnTo>
                <a:lnTo>
                  <a:pt x="214171" y="321531"/>
                </a:lnTo>
                <a:close/>
                <a:moveTo>
                  <a:pt x="425017" y="182916"/>
                </a:moveTo>
                <a:lnTo>
                  <a:pt x="376259" y="231674"/>
                </a:lnTo>
                <a:lnTo>
                  <a:pt x="392512" y="247927"/>
                </a:lnTo>
                <a:lnTo>
                  <a:pt x="441270" y="199169"/>
                </a:lnTo>
                <a:close/>
                <a:moveTo>
                  <a:pt x="202899" y="182540"/>
                </a:moveTo>
                <a:lnTo>
                  <a:pt x="186646" y="198793"/>
                </a:lnTo>
                <a:lnTo>
                  <a:pt x="235403" y="247550"/>
                </a:lnTo>
                <a:lnTo>
                  <a:pt x="251656" y="231297"/>
                </a:lnTo>
                <a:close/>
                <a:moveTo>
                  <a:pt x="302280" y="141484"/>
                </a:moveTo>
                <a:lnTo>
                  <a:pt x="302280" y="210437"/>
                </a:lnTo>
                <a:lnTo>
                  <a:pt x="325265" y="210437"/>
                </a:lnTo>
                <a:lnTo>
                  <a:pt x="325264" y="141484"/>
                </a:lnTo>
                <a:close/>
                <a:moveTo>
                  <a:pt x="461469" y="0"/>
                </a:moveTo>
                <a:cubicBezTo>
                  <a:pt x="684473" y="0"/>
                  <a:pt x="870533" y="158184"/>
                  <a:pt x="913563" y="368467"/>
                </a:cubicBezTo>
                <a:lnTo>
                  <a:pt x="917841" y="410908"/>
                </a:lnTo>
                <a:lnTo>
                  <a:pt x="913744" y="407293"/>
                </a:lnTo>
                <a:cubicBezTo>
                  <a:pt x="890396" y="387163"/>
                  <a:pt x="838089" y="344315"/>
                  <a:pt x="793216" y="323625"/>
                </a:cubicBezTo>
                <a:cubicBezTo>
                  <a:pt x="743033" y="299226"/>
                  <a:pt x="689152" y="283316"/>
                  <a:pt x="633764" y="276543"/>
                </a:cubicBezTo>
                <a:lnTo>
                  <a:pt x="580613" y="271768"/>
                </a:lnTo>
                <a:cubicBezTo>
                  <a:pt x="571577" y="271768"/>
                  <a:pt x="562542" y="271106"/>
                  <a:pt x="554039" y="271106"/>
                </a:cubicBezTo>
                <a:cubicBezTo>
                  <a:pt x="522880" y="271106"/>
                  <a:pt x="492301" y="273419"/>
                  <a:pt x="462778" y="277891"/>
                </a:cubicBezTo>
                <a:lnTo>
                  <a:pt x="394752" y="293701"/>
                </a:lnTo>
                <a:lnTo>
                  <a:pt x="391427" y="277233"/>
                </a:lnTo>
                <a:cubicBezTo>
                  <a:pt x="378633" y="246985"/>
                  <a:pt x="348681" y="225760"/>
                  <a:pt x="313772" y="225760"/>
                </a:cubicBezTo>
                <a:cubicBezTo>
                  <a:pt x="267227" y="225760"/>
                  <a:pt x="229494" y="263493"/>
                  <a:pt x="229494" y="310037"/>
                </a:cubicBezTo>
                <a:cubicBezTo>
                  <a:pt x="229494" y="321674"/>
                  <a:pt x="231853" y="332759"/>
                  <a:pt x="236117" y="342842"/>
                </a:cubicBezTo>
                <a:lnTo>
                  <a:pt x="250469" y="364129"/>
                </a:lnTo>
                <a:lnTo>
                  <a:pt x="238324" y="372299"/>
                </a:lnTo>
                <a:lnTo>
                  <a:pt x="236468" y="373578"/>
                </a:lnTo>
                <a:lnTo>
                  <a:pt x="235028" y="372138"/>
                </a:lnTo>
                <a:lnTo>
                  <a:pt x="227220" y="379947"/>
                </a:lnTo>
                <a:lnTo>
                  <a:pt x="225386" y="381209"/>
                </a:lnTo>
                <a:cubicBezTo>
                  <a:pt x="200246" y="397438"/>
                  <a:pt x="138459" y="432420"/>
                  <a:pt x="39695" y="457309"/>
                </a:cubicBezTo>
                <a:lnTo>
                  <a:pt x="402" y="465453"/>
                </a:lnTo>
                <a:lnTo>
                  <a:pt x="0" y="461469"/>
                </a:ln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34" name="Freeform: Shape 333" descr="Speech with solid fill">
            <a:extLst>
              <a:ext uri="{FF2B5EF4-FFF2-40B4-BE49-F238E27FC236}">
                <a16:creationId xmlns:a16="http://schemas.microsoft.com/office/drawing/2014/main" id="{47ED3026-7D2B-40A9-BE6A-544BD3A49357}"/>
              </a:ext>
            </a:extLst>
          </p:cNvPr>
          <p:cNvSpPr/>
          <p:nvPr/>
        </p:nvSpPr>
        <p:spPr>
          <a:xfrm flipH="1">
            <a:off x="3160722" y="4960534"/>
            <a:ext cx="340750" cy="310685"/>
          </a:xfrm>
          <a:custGeom>
            <a:avLst/>
            <a:gdLst>
              <a:gd name="connsiteX0" fmla="*/ 242949 w 469461"/>
              <a:gd name="connsiteY0" fmla="*/ 235127 h 428039"/>
              <a:gd name="connsiteX1" fmla="*/ 259515 w 469461"/>
              <a:gd name="connsiteY1" fmla="*/ 241969 h 428039"/>
              <a:gd name="connsiteX2" fmla="*/ 259550 w 469461"/>
              <a:gd name="connsiteY2" fmla="*/ 242003 h 428039"/>
              <a:gd name="connsiteX3" fmla="*/ 264572 w 469461"/>
              <a:gd name="connsiteY3" fmla="*/ 249498 h 428039"/>
              <a:gd name="connsiteX4" fmla="*/ 266403 w 469461"/>
              <a:gd name="connsiteY4" fmla="*/ 258639 h 428039"/>
              <a:gd name="connsiteX5" fmla="*/ 264566 w 469461"/>
              <a:gd name="connsiteY5" fmla="*/ 267737 h 428039"/>
              <a:gd name="connsiteX6" fmla="*/ 252055 w 469461"/>
              <a:gd name="connsiteY6" fmla="*/ 280181 h 428039"/>
              <a:gd name="connsiteX7" fmla="*/ 242918 w 469461"/>
              <a:gd name="connsiteY7" fmla="*/ 282021 h 428039"/>
              <a:gd name="connsiteX8" fmla="*/ 233819 w 469461"/>
              <a:gd name="connsiteY8" fmla="*/ 280184 h 428039"/>
              <a:gd name="connsiteX9" fmla="*/ 221385 w 469461"/>
              <a:gd name="connsiteY9" fmla="*/ 267747 h 428039"/>
              <a:gd name="connsiteX10" fmla="*/ 219544 w 469461"/>
              <a:gd name="connsiteY10" fmla="*/ 258648 h 428039"/>
              <a:gd name="connsiteX11" fmla="*/ 221378 w 469461"/>
              <a:gd name="connsiteY11" fmla="*/ 249508 h 428039"/>
              <a:gd name="connsiteX12" fmla="*/ 226397 w 469461"/>
              <a:gd name="connsiteY12" fmla="*/ 242003 h 428039"/>
              <a:gd name="connsiteX13" fmla="*/ 242949 w 469461"/>
              <a:gd name="connsiteY13" fmla="*/ 235127 h 428039"/>
              <a:gd name="connsiteX14" fmla="*/ 253027 w 469461"/>
              <a:gd name="connsiteY14" fmla="*/ 20842 h 428039"/>
              <a:gd name="connsiteX15" fmla="*/ 325024 w 469461"/>
              <a:gd name="connsiteY15" fmla="*/ 101479 h 428039"/>
              <a:gd name="connsiteX16" fmla="*/ 286686 w 469461"/>
              <a:gd name="connsiteY16" fmla="*/ 101479 h 428039"/>
              <a:gd name="connsiteX17" fmla="*/ 243574 w 469461"/>
              <a:gd name="connsiteY17" fmla="*/ 58363 h 428039"/>
              <a:gd name="connsiteX18" fmla="*/ 200459 w 469461"/>
              <a:gd name="connsiteY18" fmla="*/ 101476 h 428039"/>
              <a:gd name="connsiteX19" fmla="*/ 220675 w 469461"/>
              <a:gd name="connsiteY19" fmla="*/ 138009 h 428039"/>
              <a:gd name="connsiteX20" fmla="*/ 262751 w 469461"/>
              <a:gd name="connsiteY20" fmla="*/ 212495 h 428039"/>
              <a:gd name="connsiteX21" fmla="*/ 224413 w 469461"/>
              <a:gd name="connsiteY21" fmla="*/ 212495 h 428039"/>
              <a:gd name="connsiteX22" fmla="*/ 200267 w 469461"/>
              <a:gd name="connsiteY22" fmla="*/ 170461 h 428039"/>
              <a:gd name="connsiteX23" fmla="*/ 162642 w 469461"/>
              <a:gd name="connsiteY23" fmla="*/ 92288 h 428039"/>
              <a:gd name="connsiteX24" fmla="*/ 253027 w 469461"/>
              <a:gd name="connsiteY24" fmla="*/ 20842 h 428039"/>
              <a:gd name="connsiteX25" fmla="*/ 445988 w 469461"/>
              <a:gd name="connsiteY25" fmla="*/ 0 h 428039"/>
              <a:gd name="connsiteX26" fmla="*/ 23473 w 469461"/>
              <a:gd name="connsiteY26" fmla="*/ 0 h 428039"/>
              <a:gd name="connsiteX27" fmla="*/ 0 w 469461"/>
              <a:gd name="connsiteY27" fmla="*/ 23473 h 428039"/>
              <a:gd name="connsiteX28" fmla="*/ 0 w 469461"/>
              <a:gd name="connsiteY28" fmla="*/ 308603 h 428039"/>
              <a:gd name="connsiteX29" fmla="*/ 23473 w 469461"/>
              <a:gd name="connsiteY29" fmla="*/ 332076 h 428039"/>
              <a:gd name="connsiteX30" fmla="*/ 281677 w 469461"/>
              <a:gd name="connsiteY30" fmla="*/ 332076 h 428039"/>
              <a:gd name="connsiteX31" fmla="*/ 375569 w 469461"/>
              <a:gd name="connsiteY31" fmla="*/ 428039 h 428039"/>
              <a:gd name="connsiteX32" fmla="*/ 375569 w 469461"/>
              <a:gd name="connsiteY32" fmla="*/ 332766 h 428039"/>
              <a:gd name="connsiteX33" fmla="*/ 445988 w 469461"/>
              <a:gd name="connsiteY33" fmla="*/ 332766 h 428039"/>
              <a:gd name="connsiteX34" fmla="*/ 469461 w 469461"/>
              <a:gd name="connsiteY34" fmla="*/ 309293 h 428039"/>
              <a:gd name="connsiteX35" fmla="*/ 469461 w 469461"/>
              <a:gd name="connsiteY35" fmla="*/ 24164 h 428039"/>
              <a:gd name="connsiteX36" fmla="*/ 445988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42949" y="235127"/>
                </a:moveTo>
                <a:cubicBezTo>
                  <a:pt x="248942" y="235121"/>
                  <a:pt x="254937" y="237401"/>
                  <a:pt x="259515" y="241969"/>
                </a:cubicBezTo>
                <a:cubicBezTo>
                  <a:pt x="259527" y="241980"/>
                  <a:pt x="259538" y="241992"/>
                  <a:pt x="259550" y="242003"/>
                </a:cubicBezTo>
                <a:cubicBezTo>
                  <a:pt x="261692" y="244154"/>
                  <a:pt x="263398" y="246699"/>
                  <a:pt x="264572" y="249498"/>
                </a:cubicBezTo>
                <a:cubicBezTo>
                  <a:pt x="265794" y="252390"/>
                  <a:pt x="266417" y="255499"/>
                  <a:pt x="266403" y="258639"/>
                </a:cubicBezTo>
                <a:cubicBezTo>
                  <a:pt x="266420" y="261765"/>
                  <a:pt x="265795" y="264862"/>
                  <a:pt x="264566" y="267737"/>
                </a:cubicBezTo>
                <a:cubicBezTo>
                  <a:pt x="262177" y="273357"/>
                  <a:pt x="257688" y="277822"/>
                  <a:pt x="252055" y="280181"/>
                </a:cubicBezTo>
                <a:cubicBezTo>
                  <a:pt x="249164" y="281403"/>
                  <a:pt x="246056" y="282029"/>
                  <a:pt x="242918" y="282021"/>
                </a:cubicBezTo>
                <a:cubicBezTo>
                  <a:pt x="239791" y="282037"/>
                  <a:pt x="236694" y="281412"/>
                  <a:pt x="233819" y="280184"/>
                </a:cubicBezTo>
                <a:cubicBezTo>
                  <a:pt x="228226" y="277796"/>
                  <a:pt x="223772" y="273340"/>
                  <a:pt x="221385" y="267747"/>
                </a:cubicBezTo>
                <a:cubicBezTo>
                  <a:pt x="220156" y="264872"/>
                  <a:pt x="219530" y="261775"/>
                  <a:pt x="219544" y="258648"/>
                </a:cubicBezTo>
                <a:cubicBezTo>
                  <a:pt x="219533" y="255509"/>
                  <a:pt x="220157" y="252400"/>
                  <a:pt x="221378" y="249508"/>
                </a:cubicBezTo>
                <a:cubicBezTo>
                  <a:pt x="222551" y="246706"/>
                  <a:pt x="224256" y="244157"/>
                  <a:pt x="226397" y="242003"/>
                </a:cubicBezTo>
                <a:cubicBezTo>
                  <a:pt x="230965" y="237426"/>
                  <a:pt x="236956" y="235134"/>
                  <a:pt x="242949" y="235127"/>
                </a:cubicBezTo>
                <a:close/>
                <a:moveTo>
                  <a:pt x="253027" y="20842"/>
                </a:moveTo>
                <a:cubicBezTo>
                  <a:pt x="293971" y="25634"/>
                  <a:pt x="324883" y="60256"/>
                  <a:pt x="325024" y="101479"/>
                </a:cubicBezTo>
                <a:lnTo>
                  <a:pt x="286686" y="101479"/>
                </a:lnTo>
                <a:cubicBezTo>
                  <a:pt x="286687" y="77668"/>
                  <a:pt x="267385" y="58364"/>
                  <a:pt x="243574" y="58363"/>
                </a:cubicBezTo>
                <a:cubicBezTo>
                  <a:pt x="219763" y="58362"/>
                  <a:pt x="200460" y="77664"/>
                  <a:pt x="200459" y="101476"/>
                </a:cubicBezTo>
                <a:cubicBezTo>
                  <a:pt x="200458" y="116322"/>
                  <a:pt x="208096" y="130124"/>
                  <a:pt x="220675" y="138009"/>
                </a:cubicBezTo>
                <a:cubicBezTo>
                  <a:pt x="246636" y="153892"/>
                  <a:pt x="262548" y="182062"/>
                  <a:pt x="262751" y="212495"/>
                </a:cubicBezTo>
                <a:lnTo>
                  <a:pt x="224413" y="212495"/>
                </a:lnTo>
                <a:cubicBezTo>
                  <a:pt x="224169" y="195253"/>
                  <a:pt x="215038" y="179359"/>
                  <a:pt x="200267" y="170461"/>
                </a:cubicBezTo>
                <a:cubicBezTo>
                  <a:pt x="173673" y="153863"/>
                  <a:pt x="159024" y="123427"/>
                  <a:pt x="162642" y="92288"/>
                </a:cubicBezTo>
                <a:cubicBezTo>
                  <a:pt x="167872" y="47599"/>
                  <a:pt x="208338" y="15612"/>
                  <a:pt x="253027" y="20842"/>
                </a:cubicBez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grpSp>
        <p:nvGrpSpPr>
          <p:cNvPr id="75" name="Group 74">
            <a:extLst>
              <a:ext uri="{FF2B5EF4-FFF2-40B4-BE49-F238E27FC236}">
                <a16:creationId xmlns:a16="http://schemas.microsoft.com/office/drawing/2014/main" id="{1D5FB590-2BD5-4820-872D-E371ED6E4871}"/>
              </a:ext>
            </a:extLst>
          </p:cNvPr>
          <p:cNvGrpSpPr/>
          <p:nvPr/>
        </p:nvGrpSpPr>
        <p:grpSpPr>
          <a:xfrm>
            <a:off x="5943462" y="4863591"/>
            <a:ext cx="922937" cy="1037458"/>
            <a:chOff x="5943462" y="4878831"/>
            <a:chExt cx="922937" cy="1037458"/>
          </a:xfrm>
        </p:grpSpPr>
        <p:sp>
          <p:nvSpPr>
            <p:cNvPr id="330" name="Oval 329">
              <a:extLst>
                <a:ext uri="{FF2B5EF4-FFF2-40B4-BE49-F238E27FC236}">
                  <a16:creationId xmlns:a16="http://schemas.microsoft.com/office/drawing/2014/main" id="{858263FE-A9A7-4CA1-AC3E-82D94AAC3979}"/>
                </a:ext>
              </a:extLst>
            </p:cNvPr>
            <p:cNvSpPr/>
            <p:nvPr/>
          </p:nvSpPr>
          <p:spPr>
            <a:xfrm>
              <a:off x="5943462" y="4878831"/>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6" name="Picture 355" descr="Icon&#10;&#10;Description automatically generated">
              <a:extLst>
                <a:ext uri="{FF2B5EF4-FFF2-40B4-BE49-F238E27FC236}">
                  <a16:creationId xmlns:a16="http://schemas.microsoft.com/office/drawing/2014/main" id="{7DF065D9-6EEC-4666-B26F-FAECF38CE091}"/>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55743" y="4922360"/>
              <a:ext cx="275597" cy="275597"/>
            </a:xfrm>
            <a:prstGeom prst="rect">
              <a:avLst/>
            </a:prstGeom>
          </p:spPr>
        </p:pic>
        <p:sp>
          <p:nvSpPr>
            <p:cNvPr id="357" name="Freeform: Shape 356">
              <a:extLst>
                <a:ext uri="{FF2B5EF4-FFF2-40B4-BE49-F238E27FC236}">
                  <a16:creationId xmlns:a16="http://schemas.microsoft.com/office/drawing/2014/main" id="{939B5D25-E016-4790-A937-0749A1486EFB}"/>
                </a:ext>
              </a:extLst>
            </p:cNvPr>
            <p:cNvSpPr/>
            <p:nvPr/>
          </p:nvSpPr>
          <p:spPr>
            <a:xfrm>
              <a:off x="6223429" y="5211885"/>
              <a:ext cx="344375" cy="704404"/>
            </a:xfrm>
            <a:custGeom>
              <a:avLst/>
              <a:gdLst>
                <a:gd name="connsiteX0" fmla="*/ 380830 w 419100"/>
                <a:gd name="connsiteY0" fmla="*/ 460262 h 857250"/>
                <a:gd name="connsiteX1" fmla="*/ 356740 w 419100"/>
                <a:gd name="connsiteY1" fmla="*/ 483122 h 857250"/>
                <a:gd name="connsiteX2" fmla="*/ 380830 w 419100"/>
                <a:gd name="connsiteY2" fmla="*/ 505982 h 857250"/>
                <a:gd name="connsiteX3" fmla="*/ 404920 w 419100"/>
                <a:gd name="connsiteY3" fmla="*/ 483122 h 857250"/>
                <a:gd name="connsiteX4" fmla="*/ 380830 w 419100"/>
                <a:gd name="connsiteY4" fmla="*/ 460262 h 857250"/>
                <a:gd name="connsiteX5" fmla="*/ 36913 w 419100"/>
                <a:gd name="connsiteY5" fmla="*/ 454642 h 857250"/>
                <a:gd name="connsiteX6" fmla="*/ 12823 w 419100"/>
                <a:gd name="connsiteY6" fmla="*/ 477502 h 857250"/>
                <a:gd name="connsiteX7" fmla="*/ 36913 w 419100"/>
                <a:gd name="connsiteY7" fmla="*/ 500362 h 857250"/>
                <a:gd name="connsiteX8" fmla="*/ 61003 w 419100"/>
                <a:gd name="connsiteY8" fmla="*/ 477502 h 857250"/>
                <a:gd name="connsiteX9" fmla="*/ 36913 w 419100"/>
                <a:gd name="connsiteY9" fmla="*/ 454642 h 857250"/>
                <a:gd name="connsiteX10" fmla="*/ 209550 w 419100"/>
                <a:gd name="connsiteY10" fmla="*/ 171450 h 857250"/>
                <a:gd name="connsiteX11" fmla="*/ 272415 w 419100"/>
                <a:gd name="connsiteY11" fmla="*/ 179070 h 857250"/>
                <a:gd name="connsiteX12" fmla="*/ 352425 w 419100"/>
                <a:gd name="connsiteY12" fmla="*/ 220980 h 857250"/>
                <a:gd name="connsiteX13" fmla="*/ 363855 w 419100"/>
                <a:gd name="connsiteY13" fmla="*/ 241935 h 857250"/>
                <a:gd name="connsiteX14" fmla="*/ 417195 w 419100"/>
                <a:gd name="connsiteY14" fmla="*/ 468630 h 857250"/>
                <a:gd name="connsiteX15" fmla="*/ 419100 w 419100"/>
                <a:gd name="connsiteY15" fmla="*/ 478155 h 857250"/>
                <a:gd name="connsiteX16" fmla="*/ 381000 w 419100"/>
                <a:gd name="connsiteY16" fmla="*/ 516255 h 857250"/>
                <a:gd name="connsiteX17" fmla="*/ 344805 w 419100"/>
                <a:gd name="connsiteY17" fmla="*/ 487680 h 857250"/>
                <a:gd name="connsiteX18" fmla="*/ 304800 w 419100"/>
                <a:gd name="connsiteY18" fmla="*/ 321945 h 857250"/>
                <a:gd name="connsiteX19" fmla="*/ 304800 w 419100"/>
                <a:gd name="connsiteY19" fmla="*/ 857250 h 857250"/>
                <a:gd name="connsiteX20" fmla="*/ 228600 w 419100"/>
                <a:gd name="connsiteY20" fmla="*/ 857250 h 857250"/>
                <a:gd name="connsiteX21" fmla="*/ 228600 w 419100"/>
                <a:gd name="connsiteY21" fmla="*/ 514350 h 857250"/>
                <a:gd name="connsiteX22" fmla="*/ 190500 w 419100"/>
                <a:gd name="connsiteY22" fmla="*/ 514350 h 857250"/>
                <a:gd name="connsiteX23" fmla="*/ 190500 w 419100"/>
                <a:gd name="connsiteY23" fmla="*/ 857250 h 857250"/>
                <a:gd name="connsiteX24" fmla="*/ 114300 w 419100"/>
                <a:gd name="connsiteY24" fmla="*/ 857250 h 857250"/>
                <a:gd name="connsiteX25" fmla="*/ 114300 w 419100"/>
                <a:gd name="connsiteY25" fmla="*/ 323850 h 857250"/>
                <a:gd name="connsiteX26" fmla="*/ 74295 w 419100"/>
                <a:gd name="connsiteY26" fmla="*/ 489585 h 857250"/>
                <a:gd name="connsiteX27" fmla="*/ 38100 w 419100"/>
                <a:gd name="connsiteY27" fmla="*/ 518160 h 857250"/>
                <a:gd name="connsiteX28" fmla="*/ 0 w 419100"/>
                <a:gd name="connsiteY28" fmla="*/ 480060 h 857250"/>
                <a:gd name="connsiteX29" fmla="*/ 1905 w 419100"/>
                <a:gd name="connsiteY29" fmla="*/ 470535 h 857250"/>
                <a:gd name="connsiteX30" fmla="*/ 55245 w 419100"/>
                <a:gd name="connsiteY30" fmla="*/ 243840 h 857250"/>
                <a:gd name="connsiteX31" fmla="*/ 66675 w 419100"/>
                <a:gd name="connsiteY31" fmla="*/ 222885 h 857250"/>
                <a:gd name="connsiteX32" fmla="*/ 146685 w 419100"/>
                <a:gd name="connsiteY32" fmla="*/ 180975 h 857250"/>
                <a:gd name="connsiteX33" fmla="*/ 209550 w 419100"/>
                <a:gd name="connsiteY33" fmla="*/ 171450 h 857250"/>
                <a:gd name="connsiteX34" fmla="*/ 209550 w 419100"/>
                <a:gd name="connsiteY34" fmla="*/ 0 h 857250"/>
                <a:gd name="connsiteX35" fmla="*/ 285750 w 419100"/>
                <a:gd name="connsiteY35" fmla="*/ 76200 h 857250"/>
                <a:gd name="connsiteX36" fmla="*/ 209550 w 419100"/>
                <a:gd name="connsiteY36" fmla="*/ 152400 h 857250"/>
                <a:gd name="connsiteX37" fmla="*/ 133350 w 419100"/>
                <a:gd name="connsiteY37" fmla="*/ 76200 h 857250"/>
                <a:gd name="connsiteX38" fmla="*/ 209550 w 419100"/>
                <a:gd name="connsiteY38"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100" h="857250">
                  <a:moveTo>
                    <a:pt x="380830" y="460262"/>
                  </a:moveTo>
                  <a:cubicBezTo>
                    <a:pt x="367525" y="460262"/>
                    <a:pt x="356740" y="470497"/>
                    <a:pt x="356740" y="483122"/>
                  </a:cubicBezTo>
                  <a:cubicBezTo>
                    <a:pt x="356740" y="495747"/>
                    <a:pt x="367525" y="505982"/>
                    <a:pt x="380830" y="505982"/>
                  </a:cubicBezTo>
                  <a:cubicBezTo>
                    <a:pt x="394135" y="505982"/>
                    <a:pt x="404920" y="495747"/>
                    <a:pt x="404920" y="483122"/>
                  </a:cubicBezTo>
                  <a:cubicBezTo>
                    <a:pt x="404920" y="470497"/>
                    <a:pt x="394135" y="460262"/>
                    <a:pt x="380830" y="460262"/>
                  </a:cubicBezTo>
                  <a:close/>
                  <a:moveTo>
                    <a:pt x="36913" y="454642"/>
                  </a:moveTo>
                  <a:cubicBezTo>
                    <a:pt x="23608" y="454642"/>
                    <a:pt x="12823" y="464877"/>
                    <a:pt x="12823" y="477502"/>
                  </a:cubicBezTo>
                  <a:cubicBezTo>
                    <a:pt x="12823" y="490127"/>
                    <a:pt x="23608" y="500362"/>
                    <a:pt x="36913" y="500362"/>
                  </a:cubicBezTo>
                  <a:cubicBezTo>
                    <a:pt x="50218" y="500362"/>
                    <a:pt x="61003" y="490127"/>
                    <a:pt x="61003" y="477502"/>
                  </a:cubicBezTo>
                  <a:cubicBezTo>
                    <a:pt x="61003" y="464877"/>
                    <a:pt x="50218" y="454642"/>
                    <a:pt x="36913" y="454642"/>
                  </a:cubicBezTo>
                  <a:close/>
                  <a:moveTo>
                    <a:pt x="209550" y="171450"/>
                  </a:moveTo>
                  <a:cubicBezTo>
                    <a:pt x="230505" y="171450"/>
                    <a:pt x="251460" y="175260"/>
                    <a:pt x="272415" y="179070"/>
                  </a:cubicBezTo>
                  <a:cubicBezTo>
                    <a:pt x="302895" y="188595"/>
                    <a:pt x="329565" y="201930"/>
                    <a:pt x="352425" y="220980"/>
                  </a:cubicBezTo>
                  <a:cubicBezTo>
                    <a:pt x="358140" y="226695"/>
                    <a:pt x="361950" y="234315"/>
                    <a:pt x="363855" y="241935"/>
                  </a:cubicBezTo>
                  <a:lnTo>
                    <a:pt x="417195" y="468630"/>
                  </a:lnTo>
                  <a:cubicBezTo>
                    <a:pt x="417195" y="470535"/>
                    <a:pt x="419100" y="474345"/>
                    <a:pt x="419100" y="478155"/>
                  </a:cubicBezTo>
                  <a:cubicBezTo>
                    <a:pt x="419100" y="499110"/>
                    <a:pt x="401955" y="516255"/>
                    <a:pt x="381000" y="516255"/>
                  </a:cubicBezTo>
                  <a:cubicBezTo>
                    <a:pt x="363855" y="516255"/>
                    <a:pt x="348615" y="502920"/>
                    <a:pt x="344805" y="487680"/>
                  </a:cubicBezTo>
                  <a:lnTo>
                    <a:pt x="304800" y="321945"/>
                  </a:lnTo>
                  <a:lnTo>
                    <a:pt x="304800" y="857250"/>
                  </a:lnTo>
                  <a:lnTo>
                    <a:pt x="228600" y="857250"/>
                  </a:lnTo>
                  <a:lnTo>
                    <a:pt x="228600" y="514350"/>
                  </a:lnTo>
                  <a:lnTo>
                    <a:pt x="190500" y="514350"/>
                  </a:lnTo>
                  <a:lnTo>
                    <a:pt x="190500" y="857250"/>
                  </a:lnTo>
                  <a:lnTo>
                    <a:pt x="114300" y="857250"/>
                  </a:lnTo>
                  <a:lnTo>
                    <a:pt x="114300" y="323850"/>
                  </a:lnTo>
                  <a:lnTo>
                    <a:pt x="74295" y="489585"/>
                  </a:lnTo>
                  <a:cubicBezTo>
                    <a:pt x="70485" y="504825"/>
                    <a:pt x="55245" y="518160"/>
                    <a:pt x="38100" y="518160"/>
                  </a:cubicBezTo>
                  <a:cubicBezTo>
                    <a:pt x="17145" y="518160"/>
                    <a:pt x="0" y="501015"/>
                    <a:pt x="0" y="480060"/>
                  </a:cubicBezTo>
                  <a:cubicBezTo>
                    <a:pt x="0" y="476250"/>
                    <a:pt x="1905" y="472440"/>
                    <a:pt x="1905" y="470535"/>
                  </a:cubicBezTo>
                  <a:lnTo>
                    <a:pt x="55245" y="243840"/>
                  </a:lnTo>
                  <a:cubicBezTo>
                    <a:pt x="57150" y="236220"/>
                    <a:pt x="60960" y="228600"/>
                    <a:pt x="66675" y="222885"/>
                  </a:cubicBezTo>
                  <a:cubicBezTo>
                    <a:pt x="89535" y="203835"/>
                    <a:pt x="116205" y="188595"/>
                    <a:pt x="146685" y="180975"/>
                  </a:cubicBezTo>
                  <a:cubicBezTo>
                    <a:pt x="167640" y="175260"/>
                    <a:pt x="188595" y="171450"/>
                    <a:pt x="209550" y="171450"/>
                  </a:cubicBezTo>
                  <a:close/>
                  <a:moveTo>
                    <a:pt x="209550" y="0"/>
                  </a:moveTo>
                  <a:cubicBezTo>
                    <a:pt x="251634" y="0"/>
                    <a:pt x="285750" y="34116"/>
                    <a:pt x="285750" y="76200"/>
                  </a:cubicBezTo>
                  <a:cubicBezTo>
                    <a:pt x="285750" y="118284"/>
                    <a:pt x="251634" y="152400"/>
                    <a:pt x="209550" y="152400"/>
                  </a:cubicBezTo>
                  <a:cubicBezTo>
                    <a:pt x="167466" y="152400"/>
                    <a:pt x="133350" y="118284"/>
                    <a:pt x="133350" y="76200"/>
                  </a:cubicBezTo>
                  <a:cubicBezTo>
                    <a:pt x="133350" y="34116"/>
                    <a:pt x="167466" y="0"/>
                    <a:pt x="209550" y="0"/>
                  </a:cubicBezTo>
                  <a:close/>
                </a:path>
              </a:pathLst>
            </a:custGeom>
            <a:solidFill>
              <a:schemeClr val="bg1"/>
            </a:solidFill>
            <a:ln w="9525" cap="flat">
              <a:noFill/>
              <a:prstDash val="solid"/>
              <a:miter/>
            </a:ln>
          </p:spPr>
          <p:txBody>
            <a:bodyPr rtlCol="0" anchor="ctr"/>
            <a:lstStyle/>
            <a:p>
              <a:endParaRPr lang="en-GB" sz="1400"/>
            </a:p>
          </p:txBody>
        </p:sp>
      </p:grpSp>
      <p:grpSp>
        <p:nvGrpSpPr>
          <p:cNvPr id="65" name="Group 64">
            <a:extLst>
              <a:ext uri="{FF2B5EF4-FFF2-40B4-BE49-F238E27FC236}">
                <a16:creationId xmlns:a16="http://schemas.microsoft.com/office/drawing/2014/main" id="{5729B002-C736-4D92-A27D-D9CCF373E237}"/>
              </a:ext>
            </a:extLst>
          </p:cNvPr>
          <p:cNvGrpSpPr/>
          <p:nvPr/>
        </p:nvGrpSpPr>
        <p:grpSpPr>
          <a:xfrm>
            <a:off x="-2931" y="4854792"/>
            <a:ext cx="915165" cy="922938"/>
            <a:chOff x="-2931" y="4870032"/>
            <a:chExt cx="915165" cy="922938"/>
          </a:xfrm>
        </p:grpSpPr>
        <p:sp>
          <p:nvSpPr>
            <p:cNvPr id="359" name="Freeform: Shape 358">
              <a:extLst>
                <a:ext uri="{FF2B5EF4-FFF2-40B4-BE49-F238E27FC236}">
                  <a16:creationId xmlns:a16="http://schemas.microsoft.com/office/drawing/2014/main" id="{3DA599FA-1363-4A1B-9299-D35240A830F1}"/>
                </a:ext>
              </a:extLst>
            </p:cNvPr>
            <p:cNvSpPr/>
            <p:nvPr/>
          </p:nvSpPr>
          <p:spPr>
            <a:xfrm>
              <a:off x="-2931" y="4870032"/>
              <a:ext cx="915165" cy="922938"/>
            </a:xfrm>
            <a:custGeom>
              <a:avLst/>
              <a:gdLst>
                <a:gd name="connsiteX0" fmla="*/ 867818 w 915165"/>
                <a:gd name="connsiteY0" fmla="*/ 425858 h 922938"/>
                <a:gd name="connsiteX1" fmla="*/ 914992 w 915165"/>
                <a:gd name="connsiteY1" fmla="*/ 538466 h 922938"/>
                <a:gd name="connsiteX2" fmla="*/ 915165 w 915165"/>
                <a:gd name="connsiteY2" fmla="*/ 538577 h 922938"/>
                <a:gd name="connsiteX3" fmla="*/ 913563 w 915165"/>
                <a:gd name="connsiteY3" fmla="*/ 554471 h 922938"/>
                <a:gd name="connsiteX4" fmla="*/ 844126 w 915165"/>
                <a:gd name="connsiteY4" fmla="*/ 719481 h 922938"/>
                <a:gd name="connsiteX5" fmla="*/ 807578 w 915165"/>
                <a:gd name="connsiteY5" fmla="*/ 763777 h 922938"/>
                <a:gd name="connsiteX6" fmla="*/ 803062 w 915165"/>
                <a:gd name="connsiteY6" fmla="*/ 733805 h 922938"/>
                <a:gd name="connsiteX7" fmla="*/ 811514 w 915165"/>
                <a:gd name="connsiteY7" fmla="*/ 447162 h 922938"/>
                <a:gd name="connsiteX8" fmla="*/ 838144 w 915165"/>
                <a:gd name="connsiteY8" fmla="*/ 462379 h 922938"/>
                <a:gd name="connsiteX9" fmla="*/ 868579 w 915165"/>
                <a:gd name="connsiteY9" fmla="*/ 431945 h 922938"/>
                <a:gd name="connsiteX10" fmla="*/ 867818 w 915165"/>
                <a:gd name="connsiteY10" fmla="*/ 425858 h 922938"/>
                <a:gd name="connsiteX11" fmla="*/ 879992 w 915165"/>
                <a:gd name="connsiteY11" fmla="*/ 349011 h 922938"/>
                <a:gd name="connsiteX12" fmla="*/ 911152 w 915165"/>
                <a:gd name="connsiteY12" fmla="*/ 360703 h 922938"/>
                <a:gd name="connsiteX13" fmla="*/ 913563 w 915165"/>
                <a:gd name="connsiteY13" fmla="*/ 368467 h 922938"/>
                <a:gd name="connsiteX14" fmla="*/ 913716 w 915165"/>
                <a:gd name="connsiteY14" fmla="*/ 369991 h 922938"/>
                <a:gd name="connsiteX15" fmla="*/ 912995 w 915165"/>
                <a:gd name="connsiteY15" fmla="*/ 368984 h 922938"/>
                <a:gd name="connsiteX16" fmla="*/ 879992 w 915165"/>
                <a:gd name="connsiteY16" fmla="*/ 349011 h 922938"/>
                <a:gd name="connsiteX17" fmla="*/ 461469 w 915165"/>
                <a:gd name="connsiteY17" fmla="*/ 0 h 922938"/>
                <a:gd name="connsiteX18" fmla="*/ 886673 w 915165"/>
                <a:gd name="connsiteY18" fmla="*/ 281845 h 922938"/>
                <a:gd name="connsiteX19" fmla="*/ 888918 w 915165"/>
                <a:gd name="connsiteY19" fmla="*/ 289076 h 922938"/>
                <a:gd name="connsiteX20" fmla="*/ 867628 w 915165"/>
                <a:gd name="connsiteY20" fmla="*/ 296036 h 922938"/>
                <a:gd name="connsiteX21" fmla="*/ 819123 w 915165"/>
                <a:gd name="connsiteY21" fmla="*/ 333033 h 922938"/>
                <a:gd name="connsiteX22" fmla="*/ 799341 w 915165"/>
                <a:gd name="connsiteY22" fmla="*/ 219664 h 922938"/>
                <a:gd name="connsiteX23" fmla="*/ 660103 w 915165"/>
                <a:gd name="connsiteY23" fmla="*/ 206729 h 922938"/>
                <a:gd name="connsiteX24" fmla="*/ 658581 w 915165"/>
                <a:gd name="connsiteY24" fmla="*/ 221186 h 922938"/>
                <a:gd name="connsiteX25" fmla="*/ 771189 w 915165"/>
                <a:gd name="connsiteY25" fmla="*/ 291946 h 922938"/>
                <a:gd name="connsiteX26" fmla="*/ 647168 w 915165"/>
                <a:gd name="connsiteY26" fmla="*/ 279772 h 922938"/>
                <a:gd name="connsiteX27" fmla="*/ 568038 w 915165"/>
                <a:gd name="connsiteY27" fmla="*/ 381728 h 922938"/>
                <a:gd name="connsiteX28" fmla="*/ 578690 w 915165"/>
                <a:gd name="connsiteY28" fmla="*/ 391619 h 922938"/>
                <a:gd name="connsiteX29" fmla="*/ 701950 w 915165"/>
                <a:gd name="connsiteY29" fmla="*/ 340641 h 922938"/>
                <a:gd name="connsiteX30" fmla="*/ 654777 w 915165"/>
                <a:gd name="connsiteY30" fmla="*/ 386293 h 922938"/>
                <a:gd name="connsiteX31" fmla="*/ 641842 w 915165"/>
                <a:gd name="connsiteY31" fmla="*/ 501183 h 922938"/>
                <a:gd name="connsiteX32" fmla="*/ 656298 w 915165"/>
                <a:gd name="connsiteY32" fmla="*/ 503466 h 922938"/>
                <a:gd name="connsiteX33" fmla="*/ 717167 w 915165"/>
                <a:gd name="connsiteY33" fmla="*/ 414445 h 922938"/>
                <a:gd name="connsiteX34" fmla="*/ 714885 w 915165"/>
                <a:gd name="connsiteY34" fmla="*/ 425097 h 922938"/>
                <a:gd name="connsiteX35" fmla="*/ 745319 w 915165"/>
                <a:gd name="connsiteY35" fmla="*/ 455532 h 922938"/>
                <a:gd name="connsiteX36" fmla="*/ 764341 w 915165"/>
                <a:gd name="connsiteY36" fmla="*/ 448684 h 922938"/>
                <a:gd name="connsiteX37" fmla="*/ 733906 w 915165"/>
                <a:gd name="connsiteY37" fmla="*/ 813137 h 922938"/>
                <a:gd name="connsiteX38" fmla="*/ 738376 w 915165"/>
                <a:gd name="connsiteY38" fmla="*/ 823884 h 922938"/>
                <a:gd name="connsiteX39" fmla="*/ 742125 w 915165"/>
                <a:gd name="connsiteY39" fmla="*/ 825443 h 922938"/>
                <a:gd name="connsiteX40" fmla="*/ 719481 w 915165"/>
                <a:gd name="connsiteY40" fmla="*/ 844127 h 922938"/>
                <a:gd name="connsiteX41" fmla="*/ 461469 w 915165"/>
                <a:gd name="connsiteY41" fmla="*/ 922938 h 922938"/>
                <a:gd name="connsiteX42" fmla="*/ 0 w 915165"/>
                <a:gd name="connsiteY42" fmla="*/ 461469 h 922938"/>
                <a:gd name="connsiteX43" fmla="*/ 461469 w 915165"/>
                <a:gd name="connsiteY43"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165" h="922938">
                  <a:moveTo>
                    <a:pt x="867818" y="425858"/>
                  </a:moveTo>
                  <a:cubicBezTo>
                    <a:pt x="900535" y="473031"/>
                    <a:pt x="905100" y="516401"/>
                    <a:pt x="914992" y="538466"/>
                  </a:cubicBezTo>
                  <a:lnTo>
                    <a:pt x="915165" y="538577"/>
                  </a:lnTo>
                  <a:lnTo>
                    <a:pt x="913563" y="554471"/>
                  </a:lnTo>
                  <a:cubicBezTo>
                    <a:pt x="901268" y="614552"/>
                    <a:pt x="877298" y="670380"/>
                    <a:pt x="844126" y="719481"/>
                  </a:cubicBezTo>
                  <a:lnTo>
                    <a:pt x="807578" y="763777"/>
                  </a:lnTo>
                  <a:lnTo>
                    <a:pt x="803062" y="733805"/>
                  </a:lnTo>
                  <a:cubicBezTo>
                    <a:pt x="793254" y="650455"/>
                    <a:pt x="790400" y="548167"/>
                    <a:pt x="811514" y="447162"/>
                  </a:cubicBezTo>
                  <a:cubicBezTo>
                    <a:pt x="816840" y="456292"/>
                    <a:pt x="826732" y="462379"/>
                    <a:pt x="838144" y="462379"/>
                  </a:cubicBezTo>
                  <a:cubicBezTo>
                    <a:pt x="854883" y="462379"/>
                    <a:pt x="868579" y="448684"/>
                    <a:pt x="868579" y="431945"/>
                  </a:cubicBezTo>
                  <a:cubicBezTo>
                    <a:pt x="868579" y="429662"/>
                    <a:pt x="868579" y="428140"/>
                    <a:pt x="867818" y="425858"/>
                  </a:cubicBezTo>
                  <a:close/>
                  <a:moveTo>
                    <a:pt x="879992" y="349011"/>
                  </a:moveTo>
                  <a:lnTo>
                    <a:pt x="911152" y="360703"/>
                  </a:lnTo>
                  <a:lnTo>
                    <a:pt x="913563" y="368467"/>
                  </a:lnTo>
                  <a:lnTo>
                    <a:pt x="913716" y="369991"/>
                  </a:lnTo>
                  <a:lnTo>
                    <a:pt x="912995" y="368984"/>
                  </a:lnTo>
                  <a:cubicBezTo>
                    <a:pt x="903199" y="360424"/>
                    <a:pt x="891786" y="353957"/>
                    <a:pt x="879992" y="349011"/>
                  </a:cubicBezTo>
                  <a:close/>
                  <a:moveTo>
                    <a:pt x="461469" y="0"/>
                  </a:moveTo>
                  <a:cubicBezTo>
                    <a:pt x="652616" y="0"/>
                    <a:pt x="816619" y="116217"/>
                    <a:pt x="886673" y="281845"/>
                  </a:cubicBezTo>
                  <a:lnTo>
                    <a:pt x="888918" y="289076"/>
                  </a:lnTo>
                  <a:lnTo>
                    <a:pt x="867628" y="296036"/>
                  </a:lnTo>
                  <a:cubicBezTo>
                    <a:pt x="844231" y="308115"/>
                    <a:pt x="826732" y="325044"/>
                    <a:pt x="819123" y="333033"/>
                  </a:cubicBezTo>
                  <a:cubicBezTo>
                    <a:pt x="829014" y="312489"/>
                    <a:pt x="848797" y="258468"/>
                    <a:pt x="799341" y="219664"/>
                  </a:cubicBezTo>
                  <a:cubicBezTo>
                    <a:pt x="767384" y="194556"/>
                    <a:pt x="698907" y="200643"/>
                    <a:pt x="660103" y="206729"/>
                  </a:cubicBezTo>
                  <a:cubicBezTo>
                    <a:pt x="652494" y="208251"/>
                    <a:pt x="650972" y="218142"/>
                    <a:pt x="658581" y="221186"/>
                  </a:cubicBezTo>
                  <a:cubicBezTo>
                    <a:pt x="685972" y="231838"/>
                    <a:pt x="730102" y="253903"/>
                    <a:pt x="771189" y="291946"/>
                  </a:cubicBezTo>
                  <a:cubicBezTo>
                    <a:pt x="739993" y="268359"/>
                    <a:pt x="696624" y="252381"/>
                    <a:pt x="647168" y="279772"/>
                  </a:cubicBezTo>
                  <a:cubicBezTo>
                    <a:pt x="613690" y="298794"/>
                    <a:pt x="584016" y="349772"/>
                    <a:pt x="568038" y="381728"/>
                  </a:cubicBezTo>
                  <a:cubicBezTo>
                    <a:pt x="564234" y="388576"/>
                    <a:pt x="572603" y="395423"/>
                    <a:pt x="578690" y="391619"/>
                  </a:cubicBezTo>
                  <a:cubicBezTo>
                    <a:pt x="603799" y="374880"/>
                    <a:pt x="647929" y="349772"/>
                    <a:pt x="701950" y="340641"/>
                  </a:cubicBezTo>
                  <a:cubicBezTo>
                    <a:pt x="684450" y="349011"/>
                    <a:pt x="667711" y="362706"/>
                    <a:pt x="654777" y="386293"/>
                  </a:cubicBezTo>
                  <a:cubicBezTo>
                    <a:pt x="636516" y="419010"/>
                    <a:pt x="638038" y="469227"/>
                    <a:pt x="641842" y="501183"/>
                  </a:cubicBezTo>
                  <a:cubicBezTo>
                    <a:pt x="642603" y="508792"/>
                    <a:pt x="653255" y="510314"/>
                    <a:pt x="656298" y="503466"/>
                  </a:cubicBezTo>
                  <a:cubicBezTo>
                    <a:pt x="666190" y="479879"/>
                    <a:pt x="685211" y="444879"/>
                    <a:pt x="717167" y="414445"/>
                  </a:cubicBezTo>
                  <a:cubicBezTo>
                    <a:pt x="715646" y="417488"/>
                    <a:pt x="714885" y="421293"/>
                    <a:pt x="714885" y="425097"/>
                  </a:cubicBezTo>
                  <a:cubicBezTo>
                    <a:pt x="714885" y="441836"/>
                    <a:pt x="728580" y="455532"/>
                    <a:pt x="745319" y="455532"/>
                  </a:cubicBezTo>
                  <a:cubicBezTo>
                    <a:pt x="752167" y="455532"/>
                    <a:pt x="759015" y="453249"/>
                    <a:pt x="764341" y="448684"/>
                  </a:cubicBezTo>
                  <a:cubicBezTo>
                    <a:pt x="736189" y="580313"/>
                    <a:pt x="733906" y="761398"/>
                    <a:pt x="733906" y="813137"/>
                  </a:cubicBezTo>
                  <a:cubicBezTo>
                    <a:pt x="733906" y="817322"/>
                    <a:pt x="735618" y="821126"/>
                    <a:pt x="738376" y="823884"/>
                  </a:cubicBezTo>
                  <a:lnTo>
                    <a:pt x="742125" y="825443"/>
                  </a:lnTo>
                  <a:lnTo>
                    <a:pt x="719481" y="844127"/>
                  </a:lnTo>
                  <a:cubicBezTo>
                    <a:pt x="645830" y="893884"/>
                    <a:pt x="557042"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90" name="Picture 289" descr="A picture containing silhouette&#10;&#10;Description automatically generated">
              <a:extLst>
                <a:ext uri="{FF2B5EF4-FFF2-40B4-BE49-F238E27FC236}">
                  <a16:creationId xmlns:a16="http://schemas.microsoft.com/office/drawing/2014/main" id="{B135D18C-A990-4560-BF55-42BFC7210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0" y="5271219"/>
              <a:ext cx="527071" cy="520931"/>
            </a:xfrm>
            <a:prstGeom prst="rect">
              <a:avLst/>
            </a:prstGeom>
          </p:spPr>
        </p:pic>
      </p:grpSp>
      <p:sp>
        <p:nvSpPr>
          <p:cNvPr id="384" name="Freeform: Shape 383" descr="Speech with solid fill">
            <a:extLst>
              <a:ext uri="{FF2B5EF4-FFF2-40B4-BE49-F238E27FC236}">
                <a16:creationId xmlns:a16="http://schemas.microsoft.com/office/drawing/2014/main" id="{81E75799-E1A3-4DF5-A2AA-659DCBE0CAF9}"/>
              </a:ext>
            </a:extLst>
          </p:cNvPr>
          <p:cNvSpPr/>
          <p:nvPr/>
        </p:nvSpPr>
        <p:spPr>
          <a:xfrm>
            <a:off x="3456821" y="5223910"/>
            <a:ext cx="351867" cy="320821"/>
          </a:xfrm>
          <a:custGeom>
            <a:avLst/>
            <a:gdLst>
              <a:gd name="connsiteX0" fmla="*/ 235899 w 469461"/>
              <a:gd name="connsiteY0" fmla="*/ 244682 h 428039"/>
              <a:gd name="connsiteX1" fmla="*/ 219333 w 469461"/>
              <a:gd name="connsiteY1" fmla="*/ 251523 h 428039"/>
              <a:gd name="connsiteX2" fmla="*/ 219298 w 469461"/>
              <a:gd name="connsiteY2" fmla="*/ 251557 h 428039"/>
              <a:gd name="connsiteX3" fmla="*/ 214276 w 469461"/>
              <a:gd name="connsiteY3" fmla="*/ 259052 h 428039"/>
              <a:gd name="connsiteX4" fmla="*/ 212445 w 469461"/>
              <a:gd name="connsiteY4" fmla="*/ 268193 h 428039"/>
              <a:gd name="connsiteX5" fmla="*/ 214282 w 469461"/>
              <a:gd name="connsiteY5" fmla="*/ 277291 h 428039"/>
              <a:gd name="connsiteX6" fmla="*/ 226793 w 469461"/>
              <a:gd name="connsiteY6" fmla="*/ 289735 h 428039"/>
              <a:gd name="connsiteX7" fmla="*/ 235930 w 469461"/>
              <a:gd name="connsiteY7" fmla="*/ 291575 h 428039"/>
              <a:gd name="connsiteX8" fmla="*/ 245029 w 469461"/>
              <a:gd name="connsiteY8" fmla="*/ 289738 h 428039"/>
              <a:gd name="connsiteX9" fmla="*/ 257463 w 469461"/>
              <a:gd name="connsiteY9" fmla="*/ 277301 h 428039"/>
              <a:gd name="connsiteX10" fmla="*/ 259304 w 469461"/>
              <a:gd name="connsiteY10" fmla="*/ 268202 h 428039"/>
              <a:gd name="connsiteX11" fmla="*/ 257470 w 469461"/>
              <a:gd name="connsiteY11" fmla="*/ 259062 h 428039"/>
              <a:gd name="connsiteX12" fmla="*/ 252451 w 469461"/>
              <a:gd name="connsiteY12" fmla="*/ 251557 h 428039"/>
              <a:gd name="connsiteX13" fmla="*/ 235899 w 469461"/>
              <a:gd name="connsiteY13" fmla="*/ 244682 h 428039"/>
              <a:gd name="connsiteX14" fmla="*/ 225821 w 469461"/>
              <a:gd name="connsiteY14" fmla="*/ 30396 h 428039"/>
              <a:gd name="connsiteX15" fmla="*/ 153824 w 469461"/>
              <a:gd name="connsiteY15" fmla="*/ 111033 h 428039"/>
              <a:gd name="connsiteX16" fmla="*/ 192162 w 469461"/>
              <a:gd name="connsiteY16" fmla="*/ 111033 h 428039"/>
              <a:gd name="connsiteX17" fmla="*/ 235274 w 469461"/>
              <a:gd name="connsiteY17" fmla="*/ 67917 h 428039"/>
              <a:gd name="connsiteX18" fmla="*/ 278389 w 469461"/>
              <a:gd name="connsiteY18" fmla="*/ 111030 h 428039"/>
              <a:gd name="connsiteX19" fmla="*/ 258173 w 469461"/>
              <a:gd name="connsiteY19" fmla="*/ 147563 h 428039"/>
              <a:gd name="connsiteX20" fmla="*/ 216097 w 469461"/>
              <a:gd name="connsiteY20" fmla="*/ 222049 h 428039"/>
              <a:gd name="connsiteX21" fmla="*/ 254435 w 469461"/>
              <a:gd name="connsiteY21" fmla="*/ 222049 h 428039"/>
              <a:gd name="connsiteX22" fmla="*/ 278581 w 469461"/>
              <a:gd name="connsiteY22" fmla="*/ 180015 h 428039"/>
              <a:gd name="connsiteX23" fmla="*/ 316206 w 469461"/>
              <a:gd name="connsiteY23" fmla="*/ 101842 h 428039"/>
              <a:gd name="connsiteX24" fmla="*/ 225821 w 469461"/>
              <a:gd name="connsiteY24" fmla="*/ 30396 h 428039"/>
              <a:gd name="connsiteX25" fmla="*/ 23473 w 469461"/>
              <a:gd name="connsiteY25" fmla="*/ 0 h 428039"/>
              <a:gd name="connsiteX26" fmla="*/ 445988 w 469461"/>
              <a:gd name="connsiteY26" fmla="*/ 0 h 428039"/>
              <a:gd name="connsiteX27" fmla="*/ 469461 w 469461"/>
              <a:gd name="connsiteY27" fmla="*/ 24164 h 428039"/>
              <a:gd name="connsiteX28" fmla="*/ 469461 w 469461"/>
              <a:gd name="connsiteY28" fmla="*/ 309293 h 428039"/>
              <a:gd name="connsiteX29" fmla="*/ 445988 w 469461"/>
              <a:gd name="connsiteY29" fmla="*/ 332766 h 428039"/>
              <a:gd name="connsiteX30" fmla="*/ 375569 w 469461"/>
              <a:gd name="connsiteY30" fmla="*/ 332766 h 428039"/>
              <a:gd name="connsiteX31" fmla="*/ 375569 w 469461"/>
              <a:gd name="connsiteY31" fmla="*/ 428039 h 428039"/>
              <a:gd name="connsiteX32" fmla="*/ 281677 w 469461"/>
              <a:gd name="connsiteY32" fmla="*/ 332076 h 428039"/>
              <a:gd name="connsiteX33" fmla="*/ 23473 w 469461"/>
              <a:gd name="connsiteY33" fmla="*/ 332076 h 428039"/>
              <a:gd name="connsiteX34" fmla="*/ 0 w 469461"/>
              <a:gd name="connsiteY34" fmla="*/ 308603 h 428039"/>
              <a:gd name="connsiteX35" fmla="*/ 0 w 469461"/>
              <a:gd name="connsiteY35" fmla="*/ 23473 h 428039"/>
              <a:gd name="connsiteX36" fmla="*/ 23473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35899" y="244682"/>
                </a:moveTo>
                <a:cubicBezTo>
                  <a:pt x="229906" y="244675"/>
                  <a:pt x="223911" y="246955"/>
                  <a:pt x="219333" y="251523"/>
                </a:cubicBezTo>
                <a:cubicBezTo>
                  <a:pt x="219321" y="251534"/>
                  <a:pt x="219310" y="251546"/>
                  <a:pt x="219298" y="251557"/>
                </a:cubicBezTo>
                <a:cubicBezTo>
                  <a:pt x="217156" y="253708"/>
                  <a:pt x="215450" y="256253"/>
                  <a:pt x="214276" y="259052"/>
                </a:cubicBezTo>
                <a:cubicBezTo>
                  <a:pt x="213054" y="261944"/>
                  <a:pt x="212431" y="265053"/>
                  <a:pt x="212445" y="268193"/>
                </a:cubicBezTo>
                <a:cubicBezTo>
                  <a:pt x="212428" y="271319"/>
                  <a:pt x="213053" y="274416"/>
                  <a:pt x="214282" y="277291"/>
                </a:cubicBezTo>
                <a:cubicBezTo>
                  <a:pt x="216671" y="282911"/>
                  <a:pt x="221160" y="287376"/>
                  <a:pt x="226793" y="289735"/>
                </a:cubicBezTo>
                <a:cubicBezTo>
                  <a:pt x="229684" y="290957"/>
                  <a:pt x="232792" y="291583"/>
                  <a:pt x="235930" y="291575"/>
                </a:cubicBezTo>
                <a:cubicBezTo>
                  <a:pt x="239057" y="291591"/>
                  <a:pt x="242154" y="290966"/>
                  <a:pt x="245029" y="289738"/>
                </a:cubicBezTo>
                <a:cubicBezTo>
                  <a:pt x="250622" y="287350"/>
                  <a:pt x="255076" y="282894"/>
                  <a:pt x="257463" y="277301"/>
                </a:cubicBezTo>
                <a:cubicBezTo>
                  <a:pt x="258692" y="274426"/>
                  <a:pt x="259318" y="271329"/>
                  <a:pt x="259304" y="268202"/>
                </a:cubicBezTo>
                <a:cubicBezTo>
                  <a:pt x="259315" y="265063"/>
                  <a:pt x="258691" y="261954"/>
                  <a:pt x="257470" y="259062"/>
                </a:cubicBezTo>
                <a:cubicBezTo>
                  <a:pt x="256297" y="256260"/>
                  <a:pt x="254592" y="253711"/>
                  <a:pt x="252451" y="251557"/>
                </a:cubicBezTo>
                <a:cubicBezTo>
                  <a:pt x="247883" y="246980"/>
                  <a:pt x="241892" y="244688"/>
                  <a:pt x="235899" y="244682"/>
                </a:cubicBezTo>
                <a:close/>
                <a:moveTo>
                  <a:pt x="225821" y="30396"/>
                </a:moveTo>
                <a:cubicBezTo>
                  <a:pt x="184877" y="35188"/>
                  <a:pt x="153965" y="69810"/>
                  <a:pt x="153824" y="111033"/>
                </a:cubicBezTo>
                <a:lnTo>
                  <a:pt x="192162" y="111033"/>
                </a:lnTo>
                <a:cubicBezTo>
                  <a:pt x="192161" y="87222"/>
                  <a:pt x="211463" y="67918"/>
                  <a:pt x="235274" y="67917"/>
                </a:cubicBezTo>
                <a:cubicBezTo>
                  <a:pt x="259085" y="67916"/>
                  <a:pt x="278388" y="87218"/>
                  <a:pt x="278389" y="111030"/>
                </a:cubicBezTo>
                <a:cubicBezTo>
                  <a:pt x="278390" y="125876"/>
                  <a:pt x="270752" y="139678"/>
                  <a:pt x="258173" y="147563"/>
                </a:cubicBezTo>
                <a:cubicBezTo>
                  <a:pt x="232212" y="163446"/>
                  <a:pt x="216300" y="191616"/>
                  <a:pt x="216097" y="222049"/>
                </a:cubicBezTo>
                <a:lnTo>
                  <a:pt x="254435" y="222049"/>
                </a:lnTo>
                <a:cubicBezTo>
                  <a:pt x="254679" y="204807"/>
                  <a:pt x="263810" y="188913"/>
                  <a:pt x="278581" y="180015"/>
                </a:cubicBezTo>
                <a:cubicBezTo>
                  <a:pt x="305175" y="163417"/>
                  <a:pt x="319824" y="132981"/>
                  <a:pt x="316206" y="101842"/>
                </a:cubicBezTo>
                <a:cubicBezTo>
                  <a:pt x="310976" y="57153"/>
                  <a:pt x="270510" y="25166"/>
                  <a:pt x="225821" y="30396"/>
                </a:cubicBezTo>
                <a:close/>
                <a:moveTo>
                  <a:pt x="23473" y="0"/>
                </a:moveTo>
                <a:lnTo>
                  <a:pt x="445988" y="0"/>
                </a:lnTo>
                <a:cubicBezTo>
                  <a:pt x="459106" y="0"/>
                  <a:pt x="469461" y="11046"/>
                  <a:pt x="469461" y="24164"/>
                </a:cubicBezTo>
                <a:lnTo>
                  <a:pt x="469461" y="309293"/>
                </a:lnTo>
                <a:cubicBezTo>
                  <a:pt x="469461" y="321720"/>
                  <a:pt x="459106" y="332766"/>
                  <a:pt x="445988" y="332766"/>
                </a:cubicBezTo>
                <a:lnTo>
                  <a:pt x="375569" y="332766"/>
                </a:lnTo>
                <a:lnTo>
                  <a:pt x="375569" y="428039"/>
                </a:lnTo>
                <a:lnTo>
                  <a:pt x="281677" y="332076"/>
                </a:lnTo>
                <a:lnTo>
                  <a:pt x="23473" y="332076"/>
                </a:lnTo>
                <a:cubicBezTo>
                  <a:pt x="10356" y="332076"/>
                  <a:pt x="0" y="321720"/>
                  <a:pt x="0" y="308603"/>
                </a:cubicBezTo>
                <a:lnTo>
                  <a:pt x="0" y="23473"/>
                </a:lnTo>
                <a:cubicBezTo>
                  <a:pt x="0" y="11046"/>
                  <a:pt x="10356" y="0"/>
                  <a:pt x="23473" y="0"/>
                </a:cubicBezTo>
                <a:close/>
              </a:path>
            </a:pathLst>
          </a:custGeom>
          <a:solidFill>
            <a:schemeClr val="bg1"/>
          </a:solidFill>
          <a:ln w="9525" cap="flat">
            <a:noFill/>
            <a:prstDash val="solid"/>
            <a:miter/>
          </a:ln>
        </p:spPr>
        <p:txBody>
          <a:bodyPr rtlCol="0" anchor="ctr"/>
          <a:lstStyle/>
          <a:p>
            <a:endParaRPr lang="en-GB" sz="1400"/>
          </a:p>
        </p:txBody>
      </p:sp>
      <p:sp>
        <p:nvSpPr>
          <p:cNvPr id="385" name="Freeform: Shape 384" descr="Speech with solid fill">
            <a:extLst>
              <a:ext uri="{FF2B5EF4-FFF2-40B4-BE49-F238E27FC236}">
                <a16:creationId xmlns:a16="http://schemas.microsoft.com/office/drawing/2014/main" id="{726BC63F-FDD2-4F38-8A1B-2992841FFB54}"/>
              </a:ext>
            </a:extLst>
          </p:cNvPr>
          <p:cNvSpPr/>
          <p:nvPr/>
        </p:nvSpPr>
        <p:spPr>
          <a:xfrm flipH="1">
            <a:off x="3080318" y="5356934"/>
            <a:ext cx="341871" cy="311707"/>
          </a:xfrm>
          <a:custGeom>
            <a:avLst/>
            <a:gdLst>
              <a:gd name="connsiteX0" fmla="*/ 198055 w 469461"/>
              <a:gd name="connsiteY0" fmla="*/ 90383 h 428039"/>
              <a:gd name="connsiteX1" fmla="*/ 220309 w 469461"/>
              <a:gd name="connsiteY1" fmla="*/ 112637 h 428039"/>
              <a:gd name="connsiteX2" fmla="*/ 149883 w 469461"/>
              <a:gd name="connsiteY2" fmla="*/ 183063 h 428039"/>
              <a:gd name="connsiteX3" fmla="*/ 220309 w 469461"/>
              <a:gd name="connsiteY3" fmla="*/ 253490 h 428039"/>
              <a:gd name="connsiteX4" fmla="*/ 198055 w 469461"/>
              <a:gd name="connsiteY4" fmla="*/ 275743 h 428039"/>
              <a:gd name="connsiteX5" fmla="*/ 127629 w 469461"/>
              <a:gd name="connsiteY5" fmla="*/ 205317 h 428039"/>
              <a:gd name="connsiteX6" fmla="*/ 57203 w 469461"/>
              <a:gd name="connsiteY6" fmla="*/ 275743 h 428039"/>
              <a:gd name="connsiteX7" fmla="*/ 34949 w 469461"/>
              <a:gd name="connsiteY7" fmla="*/ 253490 h 428039"/>
              <a:gd name="connsiteX8" fmla="*/ 105375 w 469461"/>
              <a:gd name="connsiteY8" fmla="*/ 183063 h 428039"/>
              <a:gd name="connsiteX9" fmla="*/ 34949 w 469461"/>
              <a:gd name="connsiteY9" fmla="*/ 112637 h 428039"/>
              <a:gd name="connsiteX10" fmla="*/ 57203 w 469461"/>
              <a:gd name="connsiteY10" fmla="*/ 90383 h 428039"/>
              <a:gd name="connsiteX11" fmla="*/ 127629 w 469461"/>
              <a:gd name="connsiteY11" fmla="*/ 160810 h 428039"/>
              <a:gd name="connsiteX12" fmla="*/ 445988 w 469461"/>
              <a:gd name="connsiteY12" fmla="*/ 0 h 428039"/>
              <a:gd name="connsiteX13" fmla="*/ 23473 w 469461"/>
              <a:gd name="connsiteY13" fmla="*/ 0 h 428039"/>
              <a:gd name="connsiteX14" fmla="*/ 0 w 469461"/>
              <a:gd name="connsiteY14" fmla="*/ 23473 h 428039"/>
              <a:gd name="connsiteX15" fmla="*/ 0 w 469461"/>
              <a:gd name="connsiteY15" fmla="*/ 308603 h 428039"/>
              <a:gd name="connsiteX16" fmla="*/ 23473 w 469461"/>
              <a:gd name="connsiteY16" fmla="*/ 332076 h 428039"/>
              <a:gd name="connsiteX17" fmla="*/ 281677 w 469461"/>
              <a:gd name="connsiteY17" fmla="*/ 332076 h 428039"/>
              <a:gd name="connsiteX18" fmla="*/ 375569 w 469461"/>
              <a:gd name="connsiteY18" fmla="*/ 428039 h 428039"/>
              <a:gd name="connsiteX19" fmla="*/ 375569 w 469461"/>
              <a:gd name="connsiteY19" fmla="*/ 332766 h 428039"/>
              <a:gd name="connsiteX20" fmla="*/ 445988 w 469461"/>
              <a:gd name="connsiteY20" fmla="*/ 332766 h 428039"/>
              <a:gd name="connsiteX21" fmla="*/ 469461 w 469461"/>
              <a:gd name="connsiteY21" fmla="*/ 309293 h 428039"/>
              <a:gd name="connsiteX22" fmla="*/ 469461 w 469461"/>
              <a:gd name="connsiteY22" fmla="*/ 173069 h 428039"/>
              <a:gd name="connsiteX23" fmla="*/ 385802 w 469461"/>
              <a:gd name="connsiteY23" fmla="*/ 259031 h 428039"/>
              <a:gd name="connsiteX24" fmla="*/ 363286 w 469461"/>
              <a:gd name="connsiteY24" fmla="*/ 238086 h 428039"/>
              <a:gd name="connsiteX25" fmla="*/ 229502 w 469461"/>
              <a:gd name="connsiteY25" fmla="*/ 111109 h 428039"/>
              <a:gd name="connsiteX26" fmla="*/ 250709 w 469461"/>
              <a:gd name="connsiteY26" fmla="*/ 89117 h 428039"/>
              <a:gd name="connsiteX27" fmla="*/ 384754 w 469461"/>
              <a:gd name="connsiteY27" fmla="*/ 215832 h 428039"/>
              <a:gd name="connsiteX28" fmla="*/ 449159 w 469461"/>
              <a:gd name="connsiteY28" fmla="*/ 149857 h 428039"/>
              <a:gd name="connsiteX29" fmla="*/ 469461 w 469461"/>
              <a:gd name="connsiteY29" fmla="*/ 169203 h 428039"/>
              <a:gd name="connsiteX30" fmla="*/ 469461 w 469461"/>
              <a:gd name="connsiteY30" fmla="*/ 24164 h 428039"/>
              <a:gd name="connsiteX31" fmla="*/ 445988 w 469461"/>
              <a:gd name="connsiteY31"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461" h="428039">
                <a:moveTo>
                  <a:pt x="198055" y="90383"/>
                </a:moveTo>
                <a:lnTo>
                  <a:pt x="220309" y="112637"/>
                </a:lnTo>
                <a:lnTo>
                  <a:pt x="149883" y="183063"/>
                </a:lnTo>
                <a:lnTo>
                  <a:pt x="220309" y="253490"/>
                </a:lnTo>
                <a:lnTo>
                  <a:pt x="198055" y="275743"/>
                </a:lnTo>
                <a:lnTo>
                  <a:pt x="127629" y="205317"/>
                </a:lnTo>
                <a:lnTo>
                  <a:pt x="57203" y="275743"/>
                </a:lnTo>
                <a:lnTo>
                  <a:pt x="34949" y="253490"/>
                </a:lnTo>
                <a:lnTo>
                  <a:pt x="105375" y="183063"/>
                </a:lnTo>
                <a:lnTo>
                  <a:pt x="34949" y="112637"/>
                </a:lnTo>
                <a:lnTo>
                  <a:pt x="57203" y="90383"/>
                </a:lnTo>
                <a:lnTo>
                  <a:pt x="127629" y="160810"/>
                </a:ln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173069"/>
                </a:lnTo>
                <a:lnTo>
                  <a:pt x="385802" y="259031"/>
                </a:lnTo>
                <a:lnTo>
                  <a:pt x="363286" y="238086"/>
                </a:lnTo>
                <a:lnTo>
                  <a:pt x="229502" y="111109"/>
                </a:lnTo>
                <a:lnTo>
                  <a:pt x="250709" y="89117"/>
                </a:lnTo>
                <a:lnTo>
                  <a:pt x="384754" y="215832"/>
                </a:lnTo>
                <a:lnTo>
                  <a:pt x="449159" y="149857"/>
                </a:lnTo>
                <a:lnTo>
                  <a:pt x="469461" y="169203"/>
                </a:ln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pic>
        <p:nvPicPr>
          <p:cNvPr id="388" name="Graphic 387" descr="Life ring with solid fill">
            <a:extLst>
              <a:ext uri="{FF2B5EF4-FFF2-40B4-BE49-F238E27FC236}">
                <a16:creationId xmlns:a16="http://schemas.microsoft.com/office/drawing/2014/main" id="{F6CA56DA-0F70-4112-BEDA-F282F8B4394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9042" y="5723696"/>
            <a:ext cx="427811" cy="427811"/>
          </a:xfrm>
          <a:prstGeom prst="rect">
            <a:avLst/>
          </a:prstGeom>
        </p:spPr>
      </p:pic>
      <p:sp>
        <p:nvSpPr>
          <p:cNvPr id="407" name="Freeform: Shape 406">
            <a:extLst>
              <a:ext uri="{FF2B5EF4-FFF2-40B4-BE49-F238E27FC236}">
                <a16:creationId xmlns:a16="http://schemas.microsoft.com/office/drawing/2014/main" id="{9BD0004D-55D2-42BA-8808-02B1A5AE6A58}"/>
              </a:ext>
            </a:extLst>
          </p:cNvPr>
          <p:cNvSpPr/>
          <p:nvPr/>
        </p:nvSpPr>
        <p:spPr>
          <a:xfrm>
            <a:off x="31816" y="7068067"/>
            <a:ext cx="589787" cy="296106"/>
          </a:xfrm>
          <a:custGeom>
            <a:avLst/>
            <a:gdLst>
              <a:gd name="connsiteX0" fmla="*/ 164689 w 589787"/>
              <a:gd name="connsiteY0" fmla="*/ 116663 h 296106"/>
              <a:gd name="connsiteX1" fmla="*/ 257529 w 589787"/>
              <a:gd name="connsiteY1" fmla="*/ 206385 h 296106"/>
              <a:gd name="connsiteX2" fmla="*/ 164689 w 589787"/>
              <a:gd name="connsiteY2" fmla="*/ 296106 h 296106"/>
              <a:gd name="connsiteX3" fmla="*/ 71848 w 589787"/>
              <a:gd name="connsiteY3" fmla="*/ 206385 h 296106"/>
              <a:gd name="connsiteX4" fmla="*/ 164689 w 589787"/>
              <a:gd name="connsiteY4" fmla="*/ 116663 h 296106"/>
              <a:gd name="connsiteX5" fmla="*/ 329690 w 589787"/>
              <a:gd name="connsiteY5" fmla="*/ 0 h 296106"/>
              <a:gd name="connsiteX6" fmla="*/ 348268 w 589787"/>
              <a:gd name="connsiteY6" fmla="*/ 463 h 296106"/>
              <a:gd name="connsiteX7" fmla="*/ 385425 w 589787"/>
              <a:gd name="connsiteY7" fmla="*/ 3801 h 296106"/>
              <a:gd name="connsiteX8" fmla="*/ 496896 w 589787"/>
              <a:gd name="connsiteY8" fmla="*/ 36715 h 296106"/>
              <a:gd name="connsiteX9" fmla="*/ 589787 w 589787"/>
              <a:gd name="connsiteY9" fmla="*/ 102824 h 296106"/>
              <a:gd name="connsiteX10" fmla="*/ 589787 w 589787"/>
              <a:gd name="connsiteY10" fmla="*/ 249225 h 296106"/>
              <a:gd name="connsiteX11" fmla="*/ 454109 w 589787"/>
              <a:gd name="connsiteY11" fmla="*/ 249225 h 296106"/>
              <a:gd name="connsiteX12" fmla="*/ 461193 w 589787"/>
              <a:gd name="connsiteY12" fmla="*/ 214138 h 296106"/>
              <a:gd name="connsiteX13" fmla="*/ 336737 w 589787"/>
              <a:gd name="connsiteY13" fmla="*/ 89682 h 296106"/>
              <a:gd name="connsiteX14" fmla="*/ 248733 w 589787"/>
              <a:gd name="connsiteY14" fmla="*/ 126135 h 296106"/>
              <a:gd name="connsiteX15" fmla="*/ 240190 w 589787"/>
              <a:gd name="connsiteY15" fmla="*/ 136490 h 296106"/>
              <a:gd name="connsiteX16" fmla="*/ 238788 w 589787"/>
              <a:gd name="connsiteY16" fmla="*/ 134480 h 296106"/>
              <a:gd name="connsiteX17" fmla="*/ 163950 w 589787"/>
              <a:gd name="connsiteY17" fmla="*/ 104523 h 296106"/>
              <a:gd name="connsiteX18" fmla="*/ 58115 w 589787"/>
              <a:gd name="connsiteY18" fmla="*/ 206803 h 296106"/>
              <a:gd name="connsiteX19" fmla="*/ 66432 w 589787"/>
              <a:gd name="connsiteY19" fmla="*/ 246615 h 296106"/>
              <a:gd name="connsiteX20" fmla="*/ 68253 w 589787"/>
              <a:gd name="connsiteY20" fmla="*/ 249225 h 296106"/>
              <a:gd name="connsiteX21" fmla="*/ 0 w 589787"/>
              <a:gd name="connsiteY21" fmla="*/ 249225 h 296106"/>
              <a:gd name="connsiteX22" fmla="*/ 0 w 589787"/>
              <a:gd name="connsiteY22" fmla="*/ 120203 h 296106"/>
              <a:gd name="connsiteX23" fmla="*/ 46881 w 589787"/>
              <a:gd name="connsiteY23" fmla="*/ 104561 h 296106"/>
              <a:gd name="connsiteX24" fmla="*/ 108979 w 589787"/>
              <a:gd name="connsiteY24" fmla="*/ 70743 h 296106"/>
              <a:gd name="connsiteX25" fmla="*/ 329690 w 589787"/>
              <a:gd name="connsiteY25" fmla="*/ 0 h 29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9787" h="296106">
                <a:moveTo>
                  <a:pt x="164689" y="116663"/>
                </a:moveTo>
                <a:cubicBezTo>
                  <a:pt x="215963" y="116663"/>
                  <a:pt x="257529" y="156833"/>
                  <a:pt x="257529" y="206385"/>
                </a:cubicBezTo>
                <a:cubicBezTo>
                  <a:pt x="257529" y="255937"/>
                  <a:pt x="215963" y="296106"/>
                  <a:pt x="164689" y="296106"/>
                </a:cubicBezTo>
                <a:cubicBezTo>
                  <a:pt x="113414" y="296106"/>
                  <a:pt x="71848" y="255937"/>
                  <a:pt x="71848" y="206385"/>
                </a:cubicBezTo>
                <a:cubicBezTo>
                  <a:pt x="71848" y="156833"/>
                  <a:pt x="113414" y="116663"/>
                  <a:pt x="164689" y="116663"/>
                </a:cubicBezTo>
                <a:close/>
                <a:moveTo>
                  <a:pt x="329690" y="0"/>
                </a:moveTo>
                <a:cubicBezTo>
                  <a:pt x="335635" y="0"/>
                  <a:pt x="341951" y="463"/>
                  <a:pt x="348268" y="463"/>
                </a:cubicBezTo>
                <a:lnTo>
                  <a:pt x="385425" y="3801"/>
                </a:lnTo>
                <a:cubicBezTo>
                  <a:pt x="424146" y="8536"/>
                  <a:pt x="461814" y="19659"/>
                  <a:pt x="496896" y="36715"/>
                </a:cubicBezTo>
                <a:cubicBezTo>
                  <a:pt x="538722" y="56001"/>
                  <a:pt x="589787" y="102824"/>
                  <a:pt x="589787" y="102824"/>
                </a:cubicBezTo>
                <a:lnTo>
                  <a:pt x="589787" y="249225"/>
                </a:lnTo>
                <a:lnTo>
                  <a:pt x="454109" y="249225"/>
                </a:lnTo>
                <a:lnTo>
                  <a:pt x="461193" y="214138"/>
                </a:lnTo>
                <a:cubicBezTo>
                  <a:pt x="461193" y="145403"/>
                  <a:pt x="405472" y="89682"/>
                  <a:pt x="336737" y="89682"/>
                </a:cubicBezTo>
                <a:cubicBezTo>
                  <a:pt x="302370" y="89682"/>
                  <a:pt x="271256" y="103613"/>
                  <a:pt x="248733" y="126135"/>
                </a:cubicBezTo>
                <a:lnTo>
                  <a:pt x="240190" y="136490"/>
                </a:lnTo>
                <a:lnTo>
                  <a:pt x="238788" y="134480"/>
                </a:lnTo>
                <a:cubicBezTo>
                  <a:pt x="219635" y="115971"/>
                  <a:pt x="193176" y="104523"/>
                  <a:pt x="163950" y="104523"/>
                </a:cubicBezTo>
                <a:cubicBezTo>
                  <a:pt x="105499" y="104523"/>
                  <a:pt x="58115" y="150316"/>
                  <a:pt x="58115" y="206803"/>
                </a:cubicBezTo>
                <a:cubicBezTo>
                  <a:pt x="58115" y="220925"/>
                  <a:pt x="61077" y="234378"/>
                  <a:pt x="66432" y="246615"/>
                </a:cubicBezTo>
                <a:lnTo>
                  <a:pt x="68253" y="249225"/>
                </a:lnTo>
                <a:lnTo>
                  <a:pt x="0" y="249225"/>
                </a:lnTo>
                <a:lnTo>
                  <a:pt x="0" y="120203"/>
                </a:lnTo>
                <a:lnTo>
                  <a:pt x="46881" y="104561"/>
                </a:lnTo>
                <a:cubicBezTo>
                  <a:pt x="87870" y="87061"/>
                  <a:pt x="108515" y="71067"/>
                  <a:pt x="108979" y="70743"/>
                </a:cubicBezTo>
                <a:cubicBezTo>
                  <a:pt x="161927" y="25868"/>
                  <a:pt x="242557" y="0"/>
                  <a:pt x="329690" y="0"/>
                </a:cubicBezTo>
                <a:close/>
              </a:path>
            </a:pathLst>
          </a:custGeom>
          <a:solidFill>
            <a:srgbClr val="FFCA2C"/>
          </a:solidFill>
          <a:ln w="13990" cap="flat">
            <a:noFill/>
            <a:prstDash val="solid"/>
            <a:miter/>
          </a:ln>
        </p:spPr>
        <p:txBody>
          <a:bodyPr wrap="square" rtlCol="0" anchor="ctr">
            <a:noAutofit/>
          </a:bodyPr>
          <a:lstStyle/>
          <a:p>
            <a:endParaRPr lang="en-GB"/>
          </a:p>
        </p:txBody>
      </p:sp>
      <p:grpSp>
        <p:nvGrpSpPr>
          <p:cNvPr id="423" name="Group 422">
            <a:extLst>
              <a:ext uri="{FF2B5EF4-FFF2-40B4-BE49-F238E27FC236}">
                <a16:creationId xmlns:a16="http://schemas.microsoft.com/office/drawing/2014/main" id="{EC6F0819-9C68-463F-A969-B9A219E2FF3B}"/>
              </a:ext>
            </a:extLst>
          </p:cNvPr>
          <p:cNvGrpSpPr/>
          <p:nvPr/>
        </p:nvGrpSpPr>
        <p:grpSpPr>
          <a:xfrm>
            <a:off x="2439154" y="5077075"/>
            <a:ext cx="414352" cy="178904"/>
            <a:chOff x="-4198585" y="4395729"/>
            <a:chExt cx="2726333" cy="1177141"/>
          </a:xfrm>
          <a:solidFill>
            <a:schemeClr val="bg1"/>
          </a:solidFill>
        </p:grpSpPr>
        <p:sp>
          <p:nvSpPr>
            <p:cNvPr id="424" name="Graphic 3" descr="Rainbow with solid fill">
              <a:extLst>
                <a:ext uri="{FF2B5EF4-FFF2-40B4-BE49-F238E27FC236}">
                  <a16:creationId xmlns:a16="http://schemas.microsoft.com/office/drawing/2014/main" id="{6B6D54A7-A73E-4A66-A894-56AF3BB56F32}"/>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425" name="Graphic 3" descr="Rainbow with solid fill">
              <a:extLst>
                <a:ext uri="{FF2B5EF4-FFF2-40B4-BE49-F238E27FC236}">
                  <a16:creationId xmlns:a16="http://schemas.microsoft.com/office/drawing/2014/main" id="{E6747651-7700-46A9-BCF5-A25EEC8E2BD9}"/>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426" name="Graphic 3" descr="Rainbow with solid fill">
              <a:extLst>
                <a:ext uri="{FF2B5EF4-FFF2-40B4-BE49-F238E27FC236}">
                  <a16:creationId xmlns:a16="http://schemas.microsoft.com/office/drawing/2014/main" id="{AD44457D-2A14-4696-91CA-2DED687D05EA}"/>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nvGrpSpPr>
          <p:cNvPr id="3" name="Group 2">
            <a:extLst>
              <a:ext uri="{FF2B5EF4-FFF2-40B4-BE49-F238E27FC236}">
                <a16:creationId xmlns:a16="http://schemas.microsoft.com/office/drawing/2014/main" id="{99711FDD-CE2B-4DDD-8D0C-36C57B72EB25}"/>
              </a:ext>
            </a:extLst>
          </p:cNvPr>
          <p:cNvGrpSpPr/>
          <p:nvPr/>
        </p:nvGrpSpPr>
        <p:grpSpPr>
          <a:xfrm>
            <a:off x="119042" y="7847828"/>
            <a:ext cx="455005" cy="455005"/>
            <a:chOff x="-162019" y="7883111"/>
            <a:chExt cx="922938" cy="922938"/>
          </a:xfrm>
        </p:grpSpPr>
        <p:sp>
          <p:nvSpPr>
            <p:cNvPr id="56" name="Freeform: Shape 55">
              <a:extLst>
                <a:ext uri="{FF2B5EF4-FFF2-40B4-BE49-F238E27FC236}">
                  <a16:creationId xmlns:a16="http://schemas.microsoft.com/office/drawing/2014/main" id="{58541C22-32BB-4A87-BC18-5C34AE27888F}"/>
                </a:ext>
              </a:extLst>
            </p:cNvPr>
            <p:cNvSpPr/>
            <p:nvPr/>
          </p:nvSpPr>
          <p:spPr>
            <a:xfrm>
              <a:off x="-162019" y="7883111"/>
              <a:ext cx="922938" cy="922938"/>
            </a:xfrm>
            <a:custGeom>
              <a:avLst/>
              <a:gdLst>
                <a:gd name="connsiteX0" fmla="*/ 608413 w 922938"/>
                <a:gd name="connsiteY0" fmla="*/ 539012 h 922938"/>
                <a:gd name="connsiteX1" fmla="*/ 460753 w 922938"/>
                <a:gd name="connsiteY1" fmla="*/ 596928 h 922938"/>
                <a:gd name="connsiteX2" fmla="*/ 608413 w 922938"/>
                <a:gd name="connsiteY2" fmla="*/ 659018 h 922938"/>
                <a:gd name="connsiteX3" fmla="*/ 756072 w 922938"/>
                <a:gd name="connsiteY3" fmla="*/ 596928 h 922938"/>
                <a:gd name="connsiteX4" fmla="*/ 608413 w 922938"/>
                <a:gd name="connsiteY4" fmla="*/ 539012 h 922938"/>
                <a:gd name="connsiteX5" fmla="*/ 608413 w 922938"/>
                <a:gd name="connsiteY5" fmla="*/ 518663 h 922938"/>
                <a:gd name="connsiteX6" fmla="*/ 787379 w 922938"/>
                <a:gd name="connsiteY6" fmla="*/ 593798 h 922938"/>
                <a:gd name="connsiteX7" fmla="*/ 608413 w 922938"/>
                <a:gd name="connsiteY7" fmla="*/ 668932 h 922938"/>
                <a:gd name="connsiteX8" fmla="*/ 429447 w 922938"/>
                <a:gd name="connsiteY8" fmla="*/ 593798 h 922938"/>
                <a:gd name="connsiteX9" fmla="*/ 608413 w 922938"/>
                <a:gd name="connsiteY9" fmla="*/ 518663 h 922938"/>
                <a:gd name="connsiteX10" fmla="*/ 608413 w 922938"/>
                <a:gd name="connsiteY10" fmla="*/ 497271 h 922938"/>
                <a:gd name="connsiteX11" fmla="*/ 378836 w 922938"/>
                <a:gd name="connsiteY11" fmla="*/ 593798 h 922938"/>
                <a:gd name="connsiteX12" fmla="*/ 378836 w 922938"/>
                <a:gd name="connsiteY12" fmla="*/ 595363 h 922938"/>
                <a:gd name="connsiteX13" fmla="*/ 378836 w 922938"/>
                <a:gd name="connsiteY13" fmla="*/ 596406 h 922938"/>
                <a:gd name="connsiteX14" fmla="*/ 608413 w 922938"/>
                <a:gd name="connsiteY14" fmla="*/ 705977 h 922938"/>
                <a:gd name="connsiteX15" fmla="*/ 837990 w 922938"/>
                <a:gd name="connsiteY15" fmla="*/ 596406 h 922938"/>
                <a:gd name="connsiteX16" fmla="*/ 837990 w 922938"/>
                <a:gd name="connsiteY16" fmla="*/ 595363 h 922938"/>
                <a:gd name="connsiteX17" fmla="*/ 837990 w 922938"/>
                <a:gd name="connsiteY17" fmla="*/ 593798 h 922938"/>
                <a:gd name="connsiteX18" fmla="*/ 608413 w 922938"/>
                <a:gd name="connsiteY18" fmla="*/ 497271 h 922938"/>
                <a:gd name="connsiteX19" fmla="*/ 147564 w 922938"/>
                <a:gd name="connsiteY19" fmla="*/ 217927 h 922938"/>
                <a:gd name="connsiteX20" fmla="*/ 147564 w 922938"/>
                <a:gd name="connsiteY20" fmla="*/ 404599 h 922938"/>
                <a:gd name="connsiteX21" fmla="*/ 150899 w 922938"/>
                <a:gd name="connsiteY21" fmla="*/ 419994 h 922938"/>
                <a:gd name="connsiteX22" fmla="*/ 163848 w 922938"/>
                <a:gd name="connsiteY22" fmla="*/ 449233 h 922938"/>
                <a:gd name="connsiteX23" fmla="*/ 178834 w 922938"/>
                <a:gd name="connsiteY23" fmla="*/ 468780 h 922938"/>
                <a:gd name="connsiteX24" fmla="*/ 198625 w 922938"/>
                <a:gd name="connsiteY24" fmla="*/ 489630 h 922938"/>
                <a:gd name="connsiteX25" fmla="*/ 216086 w 922938"/>
                <a:gd name="connsiteY25" fmla="*/ 506722 h 922938"/>
                <a:gd name="connsiteX26" fmla="*/ 221850 w 922938"/>
                <a:gd name="connsiteY26" fmla="*/ 511108 h 922938"/>
                <a:gd name="connsiteX27" fmla="*/ 246382 w 922938"/>
                <a:gd name="connsiteY27" fmla="*/ 539238 h 922938"/>
                <a:gd name="connsiteX28" fmla="*/ 251833 w 922938"/>
                <a:gd name="connsiteY28" fmla="*/ 549445 h 922938"/>
                <a:gd name="connsiteX29" fmla="*/ 254415 w 922938"/>
                <a:gd name="connsiteY29" fmla="*/ 549573 h 922938"/>
                <a:gd name="connsiteX30" fmla="*/ 263537 w 922938"/>
                <a:gd name="connsiteY30" fmla="*/ 582152 h 922938"/>
                <a:gd name="connsiteX31" fmla="*/ 263537 w 922938"/>
                <a:gd name="connsiteY31" fmla="*/ 666855 h 922938"/>
                <a:gd name="connsiteX32" fmla="*/ 230959 w 922938"/>
                <a:gd name="connsiteY32" fmla="*/ 666855 h 922938"/>
                <a:gd name="connsiteX33" fmla="*/ 204896 w 922938"/>
                <a:gd name="connsiteY33" fmla="*/ 692917 h 922938"/>
                <a:gd name="connsiteX34" fmla="*/ 172319 w 922938"/>
                <a:gd name="connsiteY34" fmla="*/ 692917 h 922938"/>
                <a:gd name="connsiteX35" fmla="*/ 146256 w 922938"/>
                <a:gd name="connsiteY35" fmla="*/ 718980 h 922938"/>
                <a:gd name="connsiteX36" fmla="*/ 146256 w 922938"/>
                <a:gd name="connsiteY36" fmla="*/ 732011 h 922938"/>
                <a:gd name="connsiteX37" fmla="*/ 432942 w 922938"/>
                <a:gd name="connsiteY37" fmla="*/ 732011 h 922938"/>
                <a:gd name="connsiteX38" fmla="*/ 432942 w 922938"/>
                <a:gd name="connsiteY38" fmla="*/ 718980 h 922938"/>
                <a:gd name="connsiteX39" fmla="*/ 406880 w 922938"/>
                <a:gd name="connsiteY39" fmla="*/ 692917 h 922938"/>
                <a:gd name="connsiteX40" fmla="*/ 374302 w 922938"/>
                <a:gd name="connsiteY40" fmla="*/ 692917 h 922938"/>
                <a:gd name="connsiteX41" fmla="*/ 348239 w 922938"/>
                <a:gd name="connsiteY41" fmla="*/ 666855 h 922938"/>
                <a:gd name="connsiteX42" fmla="*/ 315662 w 922938"/>
                <a:gd name="connsiteY42" fmla="*/ 666855 h 922938"/>
                <a:gd name="connsiteX43" fmla="*/ 315662 w 922938"/>
                <a:gd name="connsiteY43" fmla="*/ 582803 h 922938"/>
                <a:gd name="connsiteX44" fmla="*/ 324783 w 922938"/>
                <a:gd name="connsiteY44" fmla="*/ 550225 h 922938"/>
                <a:gd name="connsiteX45" fmla="*/ 326537 w 922938"/>
                <a:gd name="connsiteY45" fmla="*/ 550136 h 922938"/>
                <a:gd name="connsiteX46" fmla="*/ 333161 w 922938"/>
                <a:gd name="connsiteY46" fmla="*/ 537730 h 922938"/>
                <a:gd name="connsiteX47" fmla="*/ 357693 w 922938"/>
                <a:gd name="connsiteY47" fmla="*/ 509600 h 922938"/>
                <a:gd name="connsiteX48" fmla="*/ 369382 w 922938"/>
                <a:gd name="connsiteY48" fmla="*/ 500706 h 922938"/>
                <a:gd name="connsiteX49" fmla="*/ 380166 w 922938"/>
                <a:gd name="connsiteY49" fmla="*/ 490281 h 922938"/>
                <a:gd name="connsiteX50" fmla="*/ 399713 w 922938"/>
                <a:gd name="connsiteY50" fmla="*/ 469431 h 922938"/>
                <a:gd name="connsiteX51" fmla="*/ 414698 w 922938"/>
                <a:gd name="connsiteY51" fmla="*/ 449884 h 922938"/>
                <a:gd name="connsiteX52" fmla="*/ 427649 w 922938"/>
                <a:gd name="connsiteY52" fmla="*/ 420645 h 922938"/>
                <a:gd name="connsiteX53" fmla="*/ 430418 w 922938"/>
                <a:gd name="connsiteY53" fmla="*/ 407858 h 922938"/>
                <a:gd name="connsiteX54" fmla="*/ 430418 w 922938"/>
                <a:gd name="connsiteY54" fmla="*/ 217927 h 922938"/>
                <a:gd name="connsiteX55" fmla="*/ 289599 w 922938"/>
                <a:gd name="connsiteY55" fmla="*/ 217927 h 922938"/>
                <a:gd name="connsiteX56" fmla="*/ 461469 w 922938"/>
                <a:gd name="connsiteY56" fmla="*/ 0 h 922938"/>
                <a:gd name="connsiteX57" fmla="*/ 922938 w 922938"/>
                <a:gd name="connsiteY57" fmla="*/ 461469 h 922938"/>
                <a:gd name="connsiteX58" fmla="*/ 461469 w 922938"/>
                <a:gd name="connsiteY58" fmla="*/ 922938 h 922938"/>
                <a:gd name="connsiteX59" fmla="*/ 0 w 922938"/>
                <a:gd name="connsiteY59" fmla="*/ 461469 h 922938"/>
                <a:gd name="connsiteX60" fmla="*/ 461469 w 922938"/>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22938" h="922938">
                  <a:moveTo>
                    <a:pt x="608413" y="539012"/>
                  </a:moveTo>
                  <a:cubicBezTo>
                    <a:pt x="527017" y="539012"/>
                    <a:pt x="460753" y="562491"/>
                    <a:pt x="460753" y="596928"/>
                  </a:cubicBezTo>
                  <a:cubicBezTo>
                    <a:pt x="460753" y="631365"/>
                    <a:pt x="527017" y="659018"/>
                    <a:pt x="608413" y="659018"/>
                  </a:cubicBezTo>
                  <a:cubicBezTo>
                    <a:pt x="689808" y="659018"/>
                    <a:pt x="756072" y="631365"/>
                    <a:pt x="756072" y="596928"/>
                  </a:cubicBezTo>
                  <a:cubicBezTo>
                    <a:pt x="756072" y="562491"/>
                    <a:pt x="689808" y="539012"/>
                    <a:pt x="608413" y="539012"/>
                  </a:cubicBezTo>
                  <a:close/>
                  <a:moveTo>
                    <a:pt x="608413" y="518663"/>
                  </a:moveTo>
                  <a:cubicBezTo>
                    <a:pt x="707027" y="518663"/>
                    <a:pt x="787379" y="552578"/>
                    <a:pt x="787379" y="593798"/>
                  </a:cubicBezTo>
                  <a:cubicBezTo>
                    <a:pt x="787379" y="635539"/>
                    <a:pt x="707027" y="668932"/>
                    <a:pt x="608413" y="668932"/>
                  </a:cubicBezTo>
                  <a:cubicBezTo>
                    <a:pt x="509799" y="668932"/>
                    <a:pt x="429447" y="635017"/>
                    <a:pt x="429447" y="593798"/>
                  </a:cubicBezTo>
                  <a:cubicBezTo>
                    <a:pt x="429447" y="552056"/>
                    <a:pt x="509799" y="518663"/>
                    <a:pt x="608413" y="518663"/>
                  </a:cubicBezTo>
                  <a:close/>
                  <a:moveTo>
                    <a:pt x="608413" y="497271"/>
                  </a:moveTo>
                  <a:cubicBezTo>
                    <a:pt x="481624" y="497271"/>
                    <a:pt x="378836" y="540578"/>
                    <a:pt x="378836" y="593798"/>
                  </a:cubicBezTo>
                  <a:cubicBezTo>
                    <a:pt x="378836" y="594319"/>
                    <a:pt x="378836" y="594841"/>
                    <a:pt x="378836" y="595363"/>
                  </a:cubicBezTo>
                  <a:cubicBezTo>
                    <a:pt x="378836" y="595885"/>
                    <a:pt x="378836" y="595885"/>
                    <a:pt x="378836" y="596406"/>
                  </a:cubicBezTo>
                  <a:cubicBezTo>
                    <a:pt x="378836" y="656931"/>
                    <a:pt x="481624" y="705977"/>
                    <a:pt x="608413" y="705977"/>
                  </a:cubicBezTo>
                  <a:cubicBezTo>
                    <a:pt x="735202" y="705977"/>
                    <a:pt x="837990" y="656931"/>
                    <a:pt x="837990" y="596406"/>
                  </a:cubicBezTo>
                  <a:cubicBezTo>
                    <a:pt x="837990" y="595885"/>
                    <a:pt x="837990" y="595885"/>
                    <a:pt x="837990" y="595363"/>
                  </a:cubicBezTo>
                  <a:cubicBezTo>
                    <a:pt x="837990" y="594841"/>
                    <a:pt x="837990" y="594319"/>
                    <a:pt x="837990" y="593798"/>
                  </a:cubicBezTo>
                  <a:cubicBezTo>
                    <a:pt x="837990" y="540578"/>
                    <a:pt x="735202" y="497271"/>
                    <a:pt x="608413" y="497271"/>
                  </a:cubicBezTo>
                  <a:close/>
                  <a:moveTo>
                    <a:pt x="147564" y="217927"/>
                  </a:moveTo>
                  <a:lnTo>
                    <a:pt x="147564" y="404599"/>
                  </a:lnTo>
                  <a:lnTo>
                    <a:pt x="150899" y="419994"/>
                  </a:lnTo>
                  <a:cubicBezTo>
                    <a:pt x="153912" y="430337"/>
                    <a:pt x="158310" y="440111"/>
                    <a:pt x="163848" y="449233"/>
                  </a:cubicBezTo>
                  <a:cubicBezTo>
                    <a:pt x="163848" y="449884"/>
                    <a:pt x="173622" y="463567"/>
                    <a:pt x="178834" y="468780"/>
                  </a:cubicBezTo>
                  <a:cubicBezTo>
                    <a:pt x="185350" y="476272"/>
                    <a:pt x="192028" y="483114"/>
                    <a:pt x="198625" y="489630"/>
                  </a:cubicBezTo>
                  <a:lnTo>
                    <a:pt x="216086" y="506722"/>
                  </a:lnTo>
                  <a:lnTo>
                    <a:pt x="221850" y="511108"/>
                  </a:lnTo>
                  <a:cubicBezTo>
                    <a:pt x="231807" y="519801"/>
                    <a:pt x="240069" y="529375"/>
                    <a:pt x="246382" y="539238"/>
                  </a:cubicBezTo>
                  <a:lnTo>
                    <a:pt x="251833" y="549445"/>
                  </a:lnTo>
                  <a:lnTo>
                    <a:pt x="254415" y="549573"/>
                  </a:lnTo>
                  <a:cubicBezTo>
                    <a:pt x="260279" y="559346"/>
                    <a:pt x="263537" y="570424"/>
                    <a:pt x="263537" y="582152"/>
                  </a:cubicBezTo>
                  <a:lnTo>
                    <a:pt x="263537" y="666855"/>
                  </a:lnTo>
                  <a:lnTo>
                    <a:pt x="230959" y="666855"/>
                  </a:lnTo>
                  <a:cubicBezTo>
                    <a:pt x="216624" y="666855"/>
                    <a:pt x="204896" y="678583"/>
                    <a:pt x="204896" y="692917"/>
                  </a:cubicBezTo>
                  <a:lnTo>
                    <a:pt x="172319" y="692917"/>
                  </a:lnTo>
                  <a:cubicBezTo>
                    <a:pt x="157984" y="692917"/>
                    <a:pt x="146256" y="704645"/>
                    <a:pt x="146256" y="718980"/>
                  </a:cubicBezTo>
                  <a:lnTo>
                    <a:pt x="146256" y="732011"/>
                  </a:lnTo>
                  <a:lnTo>
                    <a:pt x="432942" y="732011"/>
                  </a:lnTo>
                  <a:lnTo>
                    <a:pt x="432942" y="718980"/>
                  </a:lnTo>
                  <a:cubicBezTo>
                    <a:pt x="432942" y="704645"/>
                    <a:pt x="421214" y="692917"/>
                    <a:pt x="406880" y="692917"/>
                  </a:cubicBezTo>
                  <a:lnTo>
                    <a:pt x="374302" y="692917"/>
                  </a:lnTo>
                  <a:cubicBezTo>
                    <a:pt x="374302" y="678583"/>
                    <a:pt x="362574" y="666855"/>
                    <a:pt x="348239" y="666855"/>
                  </a:cubicBezTo>
                  <a:lnTo>
                    <a:pt x="315662" y="666855"/>
                  </a:lnTo>
                  <a:lnTo>
                    <a:pt x="315662" y="582803"/>
                  </a:lnTo>
                  <a:cubicBezTo>
                    <a:pt x="315662" y="571075"/>
                    <a:pt x="318920" y="559998"/>
                    <a:pt x="324783" y="550225"/>
                  </a:cubicBezTo>
                  <a:lnTo>
                    <a:pt x="326537" y="550136"/>
                  </a:lnTo>
                  <a:lnTo>
                    <a:pt x="333161" y="537730"/>
                  </a:lnTo>
                  <a:cubicBezTo>
                    <a:pt x="339474" y="527867"/>
                    <a:pt x="347736" y="518293"/>
                    <a:pt x="357693" y="509600"/>
                  </a:cubicBezTo>
                  <a:lnTo>
                    <a:pt x="369382" y="500706"/>
                  </a:lnTo>
                  <a:lnTo>
                    <a:pt x="380166" y="490281"/>
                  </a:lnTo>
                  <a:cubicBezTo>
                    <a:pt x="386845" y="483765"/>
                    <a:pt x="393523" y="476924"/>
                    <a:pt x="399713" y="469431"/>
                  </a:cubicBezTo>
                  <a:cubicBezTo>
                    <a:pt x="404925" y="463567"/>
                    <a:pt x="414698" y="450536"/>
                    <a:pt x="414698" y="449884"/>
                  </a:cubicBezTo>
                  <a:cubicBezTo>
                    <a:pt x="420237" y="440762"/>
                    <a:pt x="424635" y="430988"/>
                    <a:pt x="427649" y="420645"/>
                  </a:cubicBezTo>
                  <a:lnTo>
                    <a:pt x="430418" y="407858"/>
                  </a:lnTo>
                  <a:lnTo>
                    <a:pt x="430418" y="217927"/>
                  </a:lnTo>
                  <a:lnTo>
                    <a:pt x="289599" y="217927"/>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57" name="Group 56">
              <a:extLst>
                <a:ext uri="{FF2B5EF4-FFF2-40B4-BE49-F238E27FC236}">
                  <a16:creationId xmlns:a16="http://schemas.microsoft.com/office/drawing/2014/main" id="{1B069C5A-EB4A-44C8-9321-668CCB68C04C}"/>
                </a:ext>
              </a:extLst>
            </p:cNvPr>
            <p:cNvGrpSpPr/>
            <p:nvPr/>
          </p:nvGrpSpPr>
          <p:grpSpPr>
            <a:xfrm>
              <a:off x="284124" y="8109373"/>
              <a:ext cx="414352" cy="178904"/>
              <a:chOff x="-4198585" y="4395729"/>
              <a:chExt cx="2726333" cy="1177141"/>
            </a:xfrm>
            <a:solidFill>
              <a:schemeClr val="bg1"/>
            </a:solidFill>
          </p:grpSpPr>
          <p:sp>
            <p:nvSpPr>
              <p:cNvPr id="58" name="Graphic 3" descr="Rainbow with solid fill">
                <a:extLst>
                  <a:ext uri="{FF2B5EF4-FFF2-40B4-BE49-F238E27FC236}">
                    <a16:creationId xmlns:a16="http://schemas.microsoft.com/office/drawing/2014/main" id="{B53A67B3-5F15-43AF-AF61-67F7DC86FEAF}"/>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59" name="Graphic 3" descr="Rainbow with solid fill">
                <a:extLst>
                  <a:ext uri="{FF2B5EF4-FFF2-40B4-BE49-F238E27FC236}">
                    <a16:creationId xmlns:a16="http://schemas.microsoft.com/office/drawing/2014/main" id="{A2FB6EE6-37AB-458A-A659-47E51E4146D7}"/>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60" name="Graphic 3" descr="Rainbow with solid fill">
                <a:extLst>
                  <a:ext uri="{FF2B5EF4-FFF2-40B4-BE49-F238E27FC236}">
                    <a16:creationId xmlns:a16="http://schemas.microsoft.com/office/drawing/2014/main" id="{ED642E96-D6B8-4498-A870-2E8AD83F7AC3}"/>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pic>
        <p:nvPicPr>
          <p:cNvPr id="62" name="Graphic 61" descr="Idea with solid fill">
            <a:extLst>
              <a:ext uri="{FF2B5EF4-FFF2-40B4-BE49-F238E27FC236}">
                <a16:creationId xmlns:a16="http://schemas.microsoft.com/office/drawing/2014/main" id="{06ED0BC6-E1E7-43D8-94E7-189814FA7EC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0021" y="8332803"/>
            <a:ext cx="318779" cy="318779"/>
          </a:xfrm>
          <a:prstGeom prst="rect">
            <a:avLst/>
          </a:prstGeom>
        </p:spPr>
      </p:pic>
      <p:sp>
        <p:nvSpPr>
          <p:cNvPr id="66" name="Freeform: Shape 65">
            <a:extLst>
              <a:ext uri="{FF2B5EF4-FFF2-40B4-BE49-F238E27FC236}">
                <a16:creationId xmlns:a16="http://schemas.microsoft.com/office/drawing/2014/main" id="{58BC6847-D4F6-4EFE-825D-8A3F00026D22}"/>
              </a:ext>
            </a:extLst>
          </p:cNvPr>
          <p:cNvSpPr/>
          <p:nvPr/>
        </p:nvSpPr>
        <p:spPr>
          <a:xfrm>
            <a:off x="148005" y="6531141"/>
            <a:ext cx="387668" cy="500712"/>
          </a:xfrm>
          <a:custGeom>
            <a:avLst/>
            <a:gdLst>
              <a:gd name="connsiteX0" fmla="*/ 583661 w 931312"/>
              <a:gd name="connsiteY0" fmla="*/ 657571 h 1202883"/>
              <a:gd name="connsiteX1" fmla="*/ 583661 w 931312"/>
              <a:gd name="connsiteY1" fmla="*/ 1202883 h 1202883"/>
              <a:gd name="connsiteX2" fmla="*/ 357758 w 931312"/>
              <a:gd name="connsiteY2" fmla="*/ 1202883 h 1202883"/>
              <a:gd name="connsiteX3" fmla="*/ 357758 w 931312"/>
              <a:gd name="connsiteY3" fmla="*/ 657979 h 1202883"/>
              <a:gd name="connsiteX4" fmla="*/ 387597 w 931312"/>
              <a:gd name="connsiteY4" fmla="*/ 678114 h 1202883"/>
              <a:gd name="connsiteX5" fmla="*/ 470407 w 931312"/>
              <a:gd name="connsiteY5" fmla="*/ 694873 h 1202883"/>
              <a:gd name="connsiteX6" fmla="*/ 553217 w 931312"/>
              <a:gd name="connsiteY6" fmla="*/ 678114 h 1202883"/>
              <a:gd name="connsiteX7" fmla="*/ 298836 w 931312"/>
              <a:gd name="connsiteY7" fmla="*/ 524519 h 1202883"/>
              <a:gd name="connsiteX8" fmla="*/ 362719 w 931312"/>
              <a:gd name="connsiteY8" fmla="*/ 524519 h 1202883"/>
              <a:gd name="connsiteX9" fmla="*/ 425385 w 931312"/>
              <a:gd name="connsiteY9" fmla="*/ 588401 h 1202883"/>
              <a:gd name="connsiteX10" fmla="*/ 425385 w 931312"/>
              <a:gd name="connsiteY10" fmla="*/ 652284 h 1202883"/>
              <a:gd name="connsiteX11" fmla="*/ 381656 w 931312"/>
              <a:gd name="connsiteY11" fmla="*/ 634118 h 1202883"/>
              <a:gd name="connsiteX12" fmla="*/ 357758 w 931312"/>
              <a:gd name="connsiteY12" fmla="*/ 615585 h 1202883"/>
              <a:gd name="connsiteX13" fmla="*/ 357758 w 931312"/>
              <a:gd name="connsiteY13" fmla="*/ 606660 h 1202883"/>
              <a:gd name="connsiteX14" fmla="*/ 346250 w 931312"/>
              <a:gd name="connsiteY14" fmla="*/ 606660 h 1202883"/>
              <a:gd name="connsiteX15" fmla="*/ 344771 w 931312"/>
              <a:gd name="connsiteY15" fmla="*/ 605513 h 1202883"/>
              <a:gd name="connsiteX16" fmla="*/ 298836 w 931312"/>
              <a:gd name="connsiteY16" fmla="*/ 524519 h 1202883"/>
              <a:gd name="connsiteX17" fmla="*/ 578095 w 931312"/>
              <a:gd name="connsiteY17" fmla="*/ 523910 h 1202883"/>
              <a:gd name="connsiteX18" fmla="*/ 641978 w 931312"/>
              <a:gd name="connsiteY18" fmla="*/ 523910 h 1202883"/>
              <a:gd name="connsiteX19" fmla="*/ 596043 w 931312"/>
              <a:gd name="connsiteY19" fmla="*/ 605437 h 1202883"/>
              <a:gd name="connsiteX20" fmla="*/ 594470 w 931312"/>
              <a:gd name="connsiteY20" fmla="*/ 606660 h 1202883"/>
              <a:gd name="connsiteX21" fmla="*/ 583661 w 931312"/>
              <a:gd name="connsiteY21" fmla="*/ 606660 h 1202883"/>
              <a:gd name="connsiteX22" fmla="*/ 583661 w 931312"/>
              <a:gd name="connsiteY22" fmla="*/ 615062 h 1202883"/>
              <a:gd name="connsiteX23" fmla="*/ 559159 w 931312"/>
              <a:gd name="connsiteY23" fmla="*/ 634108 h 1202883"/>
              <a:gd name="connsiteX24" fmla="*/ 515429 w 931312"/>
              <a:gd name="connsiteY24" fmla="*/ 652284 h 1202883"/>
              <a:gd name="connsiteX25" fmla="*/ 515429 w 931312"/>
              <a:gd name="connsiteY25" fmla="*/ 588401 h 1202883"/>
              <a:gd name="connsiteX26" fmla="*/ 578095 w 931312"/>
              <a:gd name="connsiteY26" fmla="*/ 523910 h 1202883"/>
              <a:gd name="connsiteX27" fmla="*/ 470407 w 931312"/>
              <a:gd name="connsiteY27" fmla="*/ 402837 h 1202883"/>
              <a:gd name="connsiteX28" fmla="*/ 549500 w 931312"/>
              <a:gd name="connsiteY28" fmla="*/ 477063 h 1202883"/>
              <a:gd name="connsiteX29" fmla="*/ 480141 w 931312"/>
              <a:gd name="connsiteY29" fmla="*/ 560415 h 1202883"/>
              <a:gd name="connsiteX30" fmla="*/ 460672 w 931312"/>
              <a:gd name="connsiteY30" fmla="*/ 560415 h 1202883"/>
              <a:gd name="connsiteX31" fmla="*/ 391314 w 931312"/>
              <a:gd name="connsiteY31" fmla="*/ 477063 h 1202883"/>
              <a:gd name="connsiteX32" fmla="*/ 470407 w 931312"/>
              <a:gd name="connsiteY32" fmla="*/ 402837 h 1202883"/>
              <a:gd name="connsiteX33" fmla="*/ 627043 w 931312"/>
              <a:gd name="connsiteY33" fmla="*/ 340511 h 1202883"/>
              <a:gd name="connsiteX34" fmla="*/ 931312 w 931312"/>
              <a:gd name="connsiteY34" fmla="*/ 340511 h 1202883"/>
              <a:gd name="connsiteX35" fmla="*/ 931312 w 931312"/>
              <a:gd name="connsiteY35" fmla="*/ 606660 h 1202883"/>
              <a:gd name="connsiteX36" fmla="*/ 638305 w 931312"/>
              <a:gd name="connsiteY36" fmla="*/ 606660 h 1202883"/>
              <a:gd name="connsiteX37" fmla="*/ 666591 w 931312"/>
              <a:gd name="connsiteY37" fmla="*/ 564740 h 1202883"/>
              <a:gd name="connsiteX38" fmla="*/ 683350 w 931312"/>
              <a:gd name="connsiteY38" fmla="*/ 481930 h 1202883"/>
              <a:gd name="connsiteX39" fmla="*/ 666591 w 931312"/>
              <a:gd name="connsiteY39" fmla="*/ 399120 h 1202883"/>
              <a:gd name="connsiteX40" fmla="*/ 0 w 931312"/>
              <a:gd name="connsiteY40" fmla="*/ 340511 h 1202883"/>
              <a:gd name="connsiteX41" fmla="*/ 313771 w 931312"/>
              <a:gd name="connsiteY41" fmla="*/ 340511 h 1202883"/>
              <a:gd name="connsiteX42" fmla="*/ 274224 w 931312"/>
              <a:gd name="connsiteY42" fmla="*/ 399120 h 1202883"/>
              <a:gd name="connsiteX43" fmla="*/ 257464 w 931312"/>
              <a:gd name="connsiteY43" fmla="*/ 481930 h 1202883"/>
              <a:gd name="connsiteX44" fmla="*/ 274224 w 931312"/>
              <a:gd name="connsiteY44" fmla="*/ 564740 h 1202883"/>
              <a:gd name="connsiteX45" fmla="*/ 302510 w 931312"/>
              <a:gd name="connsiteY45" fmla="*/ 606660 h 1202883"/>
              <a:gd name="connsiteX46" fmla="*/ 0 w 931312"/>
              <a:gd name="connsiteY46" fmla="*/ 606660 h 1202883"/>
              <a:gd name="connsiteX47" fmla="*/ 515429 w 931312"/>
              <a:gd name="connsiteY47" fmla="*/ 311576 h 1202883"/>
              <a:gd name="connsiteX48" fmla="*/ 640153 w 931312"/>
              <a:gd name="connsiteY48" fmla="*/ 434474 h 1202883"/>
              <a:gd name="connsiteX49" fmla="*/ 575662 w 931312"/>
              <a:gd name="connsiteY49" fmla="*/ 434474 h 1202883"/>
              <a:gd name="connsiteX50" fmla="*/ 515429 w 931312"/>
              <a:gd name="connsiteY50" fmla="*/ 375458 h 1202883"/>
              <a:gd name="connsiteX51" fmla="*/ 425385 w 931312"/>
              <a:gd name="connsiteY51" fmla="*/ 311576 h 1202883"/>
              <a:gd name="connsiteX52" fmla="*/ 425385 w 931312"/>
              <a:gd name="connsiteY52" fmla="*/ 375458 h 1202883"/>
              <a:gd name="connsiteX53" fmla="*/ 365152 w 931312"/>
              <a:gd name="connsiteY53" fmla="*/ 434474 h 1202883"/>
              <a:gd name="connsiteX54" fmla="*/ 300661 w 931312"/>
              <a:gd name="connsiteY54" fmla="*/ 434474 h 1202883"/>
              <a:gd name="connsiteX55" fmla="*/ 425385 w 931312"/>
              <a:gd name="connsiteY55" fmla="*/ 311576 h 1202883"/>
              <a:gd name="connsiteX56" fmla="*/ 357758 w 931312"/>
              <a:gd name="connsiteY56" fmla="*/ 0 h 1202883"/>
              <a:gd name="connsiteX57" fmla="*/ 583661 w 931312"/>
              <a:gd name="connsiteY57" fmla="*/ 0 h 1202883"/>
              <a:gd name="connsiteX58" fmla="*/ 583661 w 931312"/>
              <a:gd name="connsiteY58" fmla="*/ 306289 h 1202883"/>
              <a:gd name="connsiteX59" fmla="*/ 553217 w 931312"/>
              <a:gd name="connsiteY59" fmla="*/ 285747 h 1202883"/>
              <a:gd name="connsiteX60" fmla="*/ 470407 w 931312"/>
              <a:gd name="connsiteY60" fmla="*/ 268987 h 1202883"/>
              <a:gd name="connsiteX61" fmla="*/ 387597 w 931312"/>
              <a:gd name="connsiteY61" fmla="*/ 285747 h 1202883"/>
              <a:gd name="connsiteX62" fmla="*/ 357758 w 931312"/>
              <a:gd name="connsiteY62" fmla="*/ 305881 h 1202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31312" h="1202883">
                <a:moveTo>
                  <a:pt x="583661" y="657571"/>
                </a:moveTo>
                <a:lnTo>
                  <a:pt x="583661" y="1202883"/>
                </a:lnTo>
                <a:lnTo>
                  <a:pt x="357758" y="1202883"/>
                </a:lnTo>
                <a:lnTo>
                  <a:pt x="357758" y="657979"/>
                </a:lnTo>
                <a:lnTo>
                  <a:pt x="387597" y="678114"/>
                </a:lnTo>
                <a:cubicBezTo>
                  <a:pt x="413065" y="688903"/>
                  <a:pt x="441051" y="694873"/>
                  <a:pt x="470407" y="694873"/>
                </a:cubicBezTo>
                <a:cubicBezTo>
                  <a:pt x="499763" y="694873"/>
                  <a:pt x="527750" y="688903"/>
                  <a:pt x="553217" y="678114"/>
                </a:cubicBezTo>
                <a:close/>
                <a:moveTo>
                  <a:pt x="298836" y="524519"/>
                </a:moveTo>
                <a:lnTo>
                  <a:pt x="362719" y="524519"/>
                </a:lnTo>
                <a:cubicBezTo>
                  <a:pt x="374278" y="553722"/>
                  <a:pt x="396790" y="576233"/>
                  <a:pt x="425385" y="588401"/>
                </a:cubicBezTo>
                <a:lnTo>
                  <a:pt x="425385" y="652284"/>
                </a:lnTo>
                <a:cubicBezTo>
                  <a:pt x="409871" y="648178"/>
                  <a:pt x="395193" y="642017"/>
                  <a:pt x="381656" y="634118"/>
                </a:cubicBezTo>
                <a:lnTo>
                  <a:pt x="357758" y="615585"/>
                </a:lnTo>
                <a:lnTo>
                  <a:pt x="357758" y="606660"/>
                </a:lnTo>
                <a:lnTo>
                  <a:pt x="346250" y="606660"/>
                </a:lnTo>
                <a:lnTo>
                  <a:pt x="344771" y="605513"/>
                </a:lnTo>
                <a:cubicBezTo>
                  <a:pt x="322868" y="583382"/>
                  <a:pt x="306745" y="555548"/>
                  <a:pt x="298836" y="524519"/>
                </a:cubicBezTo>
                <a:close/>
                <a:moveTo>
                  <a:pt x="578095" y="523910"/>
                </a:moveTo>
                <a:lnTo>
                  <a:pt x="641978" y="523910"/>
                </a:lnTo>
                <a:cubicBezTo>
                  <a:pt x="634069" y="555243"/>
                  <a:pt x="617946" y="583230"/>
                  <a:pt x="596043" y="605437"/>
                </a:cubicBezTo>
                <a:lnTo>
                  <a:pt x="594470" y="606660"/>
                </a:lnTo>
                <a:lnTo>
                  <a:pt x="583661" y="606660"/>
                </a:lnTo>
                <a:lnTo>
                  <a:pt x="583661" y="615062"/>
                </a:lnTo>
                <a:lnTo>
                  <a:pt x="559159" y="634108"/>
                </a:lnTo>
                <a:cubicBezTo>
                  <a:pt x="545622" y="642017"/>
                  <a:pt x="530944" y="648178"/>
                  <a:pt x="515429" y="652284"/>
                </a:cubicBezTo>
                <a:lnTo>
                  <a:pt x="515429" y="588401"/>
                </a:lnTo>
                <a:cubicBezTo>
                  <a:pt x="544024" y="576233"/>
                  <a:pt x="567144" y="553114"/>
                  <a:pt x="578095" y="523910"/>
                </a:cubicBezTo>
                <a:close/>
                <a:moveTo>
                  <a:pt x="470407" y="402837"/>
                </a:moveTo>
                <a:cubicBezTo>
                  <a:pt x="512387" y="402837"/>
                  <a:pt x="547066" y="435082"/>
                  <a:pt x="549500" y="477063"/>
                </a:cubicBezTo>
                <a:cubicBezTo>
                  <a:pt x="551934" y="519043"/>
                  <a:pt x="521513" y="555547"/>
                  <a:pt x="480141" y="560415"/>
                </a:cubicBezTo>
                <a:lnTo>
                  <a:pt x="460672" y="560415"/>
                </a:lnTo>
                <a:cubicBezTo>
                  <a:pt x="419301" y="555547"/>
                  <a:pt x="388880" y="519043"/>
                  <a:pt x="391314" y="477063"/>
                </a:cubicBezTo>
                <a:cubicBezTo>
                  <a:pt x="393747" y="435082"/>
                  <a:pt x="428427" y="402837"/>
                  <a:pt x="470407" y="402837"/>
                </a:cubicBezTo>
                <a:close/>
                <a:moveTo>
                  <a:pt x="627043" y="340511"/>
                </a:moveTo>
                <a:lnTo>
                  <a:pt x="931312" y="340511"/>
                </a:lnTo>
                <a:lnTo>
                  <a:pt x="931312" y="606660"/>
                </a:lnTo>
                <a:lnTo>
                  <a:pt x="638305" y="606660"/>
                </a:lnTo>
                <a:lnTo>
                  <a:pt x="666591" y="564740"/>
                </a:lnTo>
                <a:cubicBezTo>
                  <a:pt x="677380" y="539273"/>
                  <a:pt x="683350" y="511286"/>
                  <a:pt x="683350" y="481930"/>
                </a:cubicBezTo>
                <a:cubicBezTo>
                  <a:pt x="683350" y="452575"/>
                  <a:pt x="677380" y="424588"/>
                  <a:pt x="666591" y="399120"/>
                </a:cubicBezTo>
                <a:close/>
                <a:moveTo>
                  <a:pt x="0" y="340511"/>
                </a:moveTo>
                <a:lnTo>
                  <a:pt x="313771" y="340511"/>
                </a:lnTo>
                <a:lnTo>
                  <a:pt x="274224" y="399120"/>
                </a:lnTo>
                <a:cubicBezTo>
                  <a:pt x="263434" y="424588"/>
                  <a:pt x="257464" y="452575"/>
                  <a:pt x="257464" y="481930"/>
                </a:cubicBezTo>
                <a:cubicBezTo>
                  <a:pt x="257464" y="511286"/>
                  <a:pt x="263434" y="539273"/>
                  <a:pt x="274224" y="564740"/>
                </a:cubicBezTo>
                <a:lnTo>
                  <a:pt x="302510" y="606660"/>
                </a:lnTo>
                <a:lnTo>
                  <a:pt x="0" y="606660"/>
                </a:lnTo>
                <a:close/>
                <a:moveTo>
                  <a:pt x="515429" y="311576"/>
                </a:moveTo>
                <a:cubicBezTo>
                  <a:pt x="575662" y="327394"/>
                  <a:pt x="623117" y="374242"/>
                  <a:pt x="640153" y="434474"/>
                </a:cubicBezTo>
                <a:lnTo>
                  <a:pt x="575662" y="434474"/>
                </a:lnTo>
                <a:cubicBezTo>
                  <a:pt x="563493" y="407704"/>
                  <a:pt x="542199" y="387018"/>
                  <a:pt x="515429" y="375458"/>
                </a:cubicBezTo>
                <a:close/>
                <a:moveTo>
                  <a:pt x="425385" y="311576"/>
                </a:moveTo>
                <a:lnTo>
                  <a:pt x="425385" y="375458"/>
                </a:lnTo>
                <a:cubicBezTo>
                  <a:pt x="398615" y="387018"/>
                  <a:pt x="376712" y="407704"/>
                  <a:pt x="365152" y="434474"/>
                </a:cubicBezTo>
                <a:lnTo>
                  <a:pt x="300661" y="434474"/>
                </a:lnTo>
                <a:cubicBezTo>
                  <a:pt x="317696" y="374242"/>
                  <a:pt x="365152" y="327394"/>
                  <a:pt x="425385" y="311576"/>
                </a:cubicBezTo>
                <a:close/>
                <a:moveTo>
                  <a:pt x="357758" y="0"/>
                </a:moveTo>
                <a:lnTo>
                  <a:pt x="583661" y="0"/>
                </a:lnTo>
                <a:lnTo>
                  <a:pt x="583661" y="306289"/>
                </a:lnTo>
                <a:lnTo>
                  <a:pt x="553217" y="285747"/>
                </a:lnTo>
                <a:cubicBezTo>
                  <a:pt x="527750" y="274957"/>
                  <a:pt x="499763" y="268987"/>
                  <a:pt x="470407" y="268987"/>
                </a:cubicBezTo>
                <a:cubicBezTo>
                  <a:pt x="441051" y="268987"/>
                  <a:pt x="413065" y="274957"/>
                  <a:pt x="387597" y="285747"/>
                </a:cubicBezTo>
                <a:lnTo>
                  <a:pt x="357758" y="305881"/>
                </a:ln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7" name="Group 66">
            <a:extLst>
              <a:ext uri="{FF2B5EF4-FFF2-40B4-BE49-F238E27FC236}">
                <a16:creationId xmlns:a16="http://schemas.microsoft.com/office/drawing/2014/main" id="{9589C8A5-4A8C-4FBF-8E38-4C41C5DE467F}"/>
              </a:ext>
            </a:extLst>
          </p:cNvPr>
          <p:cNvGrpSpPr/>
          <p:nvPr/>
        </p:nvGrpSpPr>
        <p:grpSpPr>
          <a:xfrm>
            <a:off x="64255" y="8666996"/>
            <a:ext cx="544530" cy="463626"/>
            <a:chOff x="-3404594" y="3716136"/>
            <a:chExt cx="1731213" cy="1473996"/>
          </a:xfrm>
          <a:solidFill>
            <a:srgbClr val="FFCA2C"/>
          </a:solidFill>
        </p:grpSpPr>
        <p:sp>
          <p:nvSpPr>
            <p:cNvPr id="68" name="Freeform: Shape 67">
              <a:extLst>
                <a:ext uri="{FF2B5EF4-FFF2-40B4-BE49-F238E27FC236}">
                  <a16:creationId xmlns:a16="http://schemas.microsoft.com/office/drawing/2014/main" id="{9E68FA5B-9C72-4194-9114-F65EA18C4AD4}"/>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grpFill/>
            <a:ln w="25896" cap="flat">
              <a:noFill/>
              <a:prstDash val="solid"/>
              <a:miter/>
            </a:ln>
          </p:spPr>
          <p:txBody>
            <a:bodyPr rtlCol="0" anchor="ctr"/>
            <a:lstStyle/>
            <a:p>
              <a:endParaRPr lang="en-GB"/>
            </a:p>
          </p:txBody>
        </p:sp>
        <p:sp>
          <p:nvSpPr>
            <p:cNvPr id="69" name="Freeform: Shape 68">
              <a:extLst>
                <a:ext uri="{FF2B5EF4-FFF2-40B4-BE49-F238E27FC236}">
                  <a16:creationId xmlns:a16="http://schemas.microsoft.com/office/drawing/2014/main" id="{FA9AD946-58E0-4635-A760-806B66968988}"/>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grpFill/>
            <a:ln w="25896" cap="flat">
              <a:noFill/>
              <a:prstDash val="solid"/>
              <a:miter/>
            </a:ln>
          </p:spPr>
          <p:txBody>
            <a:bodyPr rtlCol="0" anchor="ctr"/>
            <a:lstStyle/>
            <a:p>
              <a:endParaRPr lang="en-GB"/>
            </a:p>
          </p:txBody>
        </p:sp>
        <p:sp>
          <p:nvSpPr>
            <p:cNvPr id="70" name="Graphic 281" descr="Storytelling with solid fill">
              <a:extLst>
                <a:ext uri="{FF2B5EF4-FFF2-40B4-BE49-F238E27FC236}">
                  <a16:creationId xmlns:a16="http://schemas.microsoft.com/office/drawing/2014/main" id="{7AFFC587-98B3-4BA7-9E3E-38A907A6FE90}"/>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71" name="Graphic 281" descr="Storytelling with solid fill">
              <a:extLst>
                <a:ext uri="{FF2B5EF4-FFF2-40B4-BE49-F238E27FC236}">
                  <a16:creationId xmlns:a16="http://schemas.microsoft.com/office/drawing/2014/main" id="{12C99772-FC7A-4620-ACD8-D777AD2AB3DA}"/>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72" name="Graphic 281" descr="Storytelling with solid fill">
              <a:extLst>
                <a:ext uri="{FF2B5EF4-FFF2-40B4-BE49-F238E27FC236}">
                  <a16:creationId xmlns:a16="http://schemas.microsoft.com/office/drawing/2014/main" id="{AFAF08DD-AC2A-4692-8B42-2007B7AFABEE}"/>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grpFill/>
            <a:ln w="20241" cap="flat">
              <a:noFill/>
              <a:prstDash val="solid"/>
              <a:miter/>
            </a:ln>
          </p:spPr>
          <p:txBody>
            <a:bodyPr rtlCol="0" anchor="ctr"/>
            <a:lstStyle/>
            <a:p>
              <a:endParaRPr lang="en-GB"/>
            </a:p>
          </p:txBody>
        </p:sp>
        <p:sp>
          <p:nvSpPr>
            <p:cNvPr id="73" name="Graphic 281" descr="Storytelling with solid fill">
              <a:extLst>
                <a:ext uri="{FF2B5EF4-FFF2-40B4-BE49-F238E27FC236}">
                  <a16:creationId xmlns:a16="http://schemas.microsoft.com/office/drawing/2014/main" id="{D4586814-FB0B-433D-B7A4-BA433271300F}"/>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grpFill/>
            <a:ln w="20241" cap="flat">
              <a:noFill/>
              <a:prstDash val="solid"/>
              <a:miter/>
            </a:ln>
          </p:spPr>
          <p:txBody>
            <a:bodyPr rtlCol="0" anchor="ctr"/>
            <a:lstStyle/>
            <a:p>
              <a:endParaRPr lang="en-GB"/>
            </a:p>
          </p:txBody>
        </p:sp>
        <p:sp>
          <p:nvSpPr>
            <p:cNvPr id="74" name="Graphic 281" descr="Storytelling with solid fill">
              <a:extLst>
                <a:ext uri="{FF2B5EF4-FFF2-40B4-BE49-F238E27FC236}">
                  <a16:creationId xmlns:a16="http://schemas.microsoft.com/office/drawing/2014/main" id="{419A126D-E00A-4913-B902-C1F46957713F}"/>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grpFill/>
            <a:ln w="20241" cap="flat">
              <a:noFill/>
              <a:prstDash val="solid"/>
              <a:miter/>
            </a:ln>
          </p:spPr>
          <p:txBody>
            <a:bodyPr rtlCol="0" anchor="ctr"/>
            <a:lstStyle/>
            <a:p>
              <a:endParaRPr lang="en-GB"/>
            </a:p>
          </p:txBody>
        </p:sp>
        <p:sp>
          <p:nvSpPr>
            <p:cNvPr id="76" name="Graphic 281" descr="Storytelling with solid fill">
              <a:extLst>
                <a:ext uri="{FF2B5EF4-FFF2-40B4-BE49-F238E27FC236}">
                  <a16:creationId xmlns:a16="http://schemas.microsoft.com/office/drawing/2014/main" id="{54E1EE21-0D1A-40B8-A94B-082A1533E986}"/>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grpFill/>
            <a:ln w="20241" cap="flat">
              <a:noFill/>
              <a:prstDash val="solid"/>
              <a:miter/>
            </a:ln>
          </p:spPr>
          <p:txBody>
            <a:bodyPr rtlCol="0" anchor="ctr"/>
            <a:lstStyle/>
            <a:p>
              <a:endParaRPr lang="en-GB"/>
            </a:p>
          </p:txBody>
        </p:sp>
        <p:sp>
          <p:nvSpPr>
            <p:cNvPr id="77" name="Graphic 281" descr="Storytelling with solid fill">
              <a:extLst>
                <a:ext uri="{FF2B5EF4-FFF2-40B4-BE49-F238E27FC236}">
                  <a16:creationId xmlns:a16="http://schemas.microsoft.com/office/drawing/2014/main" id="{456BF3FD-BB9A-454E-89A0-6EC9FCA4E0E7}"/>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grpFill/>
            <a:ln w="20241" cap="flat">
              <a:noFill/>
              <a:prstDash val="solid"/>
              <a:miter/>
            </a:ln>
          </p:spPr>
          <p:txBody>
            <a:bodyPr rtlCol="0" anchor="ctr"/>
            <a:lstStyle/>
            <a:p>
              <a:endParaRPr lang="en-GB"/>
            </a:p>
          </p:txBody>
        </p:sp>
        <p:sp>
          <p:nvSpPr>
            <p:cNvPr id="78" name="Graphic 281" descr="Storytelling with solid fill">
              <a:extLst>
                <a:ext uri="{FF2B5EF4-FFF2-40B4-BE49-F238E27FC236}">
                  <a16:creationId xmlns:a16="http://schemas.microsoft.com/office/drawing/2014/main" id="{A32D0268-3FA9-4ACA-B508-791DAE03D0CB}"/>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grpFill/>
            <a:ln w="20241" cap="flat">
              <a:noFill/>
              <a:prstDash val="solid"/>
              <a:miter/>
            </a:ln>
          </p:spPr>
          <p:txBody>
            <a:bodyPr rtlCol="0" anchor="ctr"/>
            <a:lstStyle/>
            <a:p>
              <a:endParaRPr lang="en-GB"/>
            </a:p>
          </p:txBody>
        </p:sp>
        <p:sp>
          <p:nvSpPr>
            <p:cNvPr id="79" name="Graphic 281" descr="Storytelling with solid fill">
              <a:extLst>
                <a:ext uri="{FF2B5EF4-FFF2-40B4-BE49-F238E27FC236}">
                  <a16:creationId xmlns:a16="http://schemas.microsoft.com/office/drawing/2014/main" id="{F571AFB3-8CBA-4C46-B485-1061EF5F7E45}"/>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grpFill/>
            <a:ln w="20241" cap="flat">
              <a:noFill/>
              <a:prstDash val="solid"/>
              <a:miter/>
            </a:ln>
          </p:spPr>
          <p:txBody>
            <a:bodyPr rtlCol="0" anchor="ctr"/>
            <a:lstStyle/>
            <a:p>
              <a:endParaRPr lang="en-GB"/>
            </a:p>
          </p:txBody>
        </p:sp>
        <p:sp>
          <p:nvSpPr>
            <p:cNvPr id="80" name="Graphic 281" descr="Storytelling with solid fill">
              <a:extLst>
                <a:ext uri="{FF2B5EF4-FFF2-40B4-BE49-F238E27FC236}">
                  <a16:creationId xmlns:a16="http://schemas.microsoft.com/office/drawing/2014/main" id="{893A0AAC-3A29-4806-B181-BDD701DC0BB7}"/>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grpFill/>
            <a:ln w="20241" cap="flat">
              <a:noFill/>
              <a:prstDash val="solid"/>
              <a:miter/>
            </a:ln>
          </p:spPr>
          <p:txBody>
            <a:bodyPr rtlCol="0" anchor="ctr"/>
            <a:lstStyle/>
            <a:p>
              <a:endParaRPr lang="en-GB"/>
            </a:p>
          </p:txBody>
        </p:sp>
        <p:sp>
          <p:nvSpPr>
            <p:cNvPr id="81" name="Graphic 281" descr="Storytelling with solid fill">
              <a:extLst>
                <a:ext uri="{FF2B5EF4-FFF2-40B4-BE49-F238E27FC236}">
                  <a16:creationId xmlns:a16="http://schemas.microsoft.com/office/drawing/2014/main" id="{2A623130-C9CD-43EA-8B3E-88988DCC4247}"/>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grpFill/>
            <a:ln w="20241" cap="flat">
              <a:noFill/>
              <a:prstDash val="solid"/>
              <a:miter/>
            </a:ln>
          </p:spPr>
          <p:txBody>
            <a:bodyPr rtlCol="0" anchor="ctr"/>
            <a:lstStyle/>
            <a:p>
              <a:endParaRPr lang="en-GB"/>
            </a:p>
          </p:txBody>
        </p:sp>
        <p:sp>
          <p:nvSpPr>
            <p:cNvPr id="82" name="Graphic 281" descr="Storytelling with solid fill">
              <a:extLst>
                <a:ext uri="{FF2B5EF4-FFF2-40B4-BE49-F238E27FC236}">
                  <a16:creationId xmlns:a16="http://schemas.microsoft.com/office/drawing/2014/main" id="{8B0CA0C9-D157-4B98-9987-B11667856A54}"/>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grpFill/>
            <a:ln w="20241" cap="flat">
              <a:noFill/>
              <a:prstDash val="solid"/>
              <a:miter/>
            </a:ln>
          </p:spPr>
          <p:txBody>
            <a:bodyPr rtlCol="0" anchor="ctr"/>
            <a:lstStyle/>
            <a:p>
              <a:endParaRPr lang="en-GB"/>
            </a:p>
          </p:txBody>
        </p:sp>
        <p:sp>
          <p:nvSpPr>
            <p:cNvPr id="83" name="Graphic 281" descr="Storytelling with solid fill">
              <a:extLst>
                <a:ext uri="{FF2B5EF4-FFF2-40B4-BE49-F238E27FC236}">
                  <a16:creationId xmlns:a16="http://schemas.microsoft.com/office/drawing/2014/main" id="{D45E3405-D34B-47BB-ABB3-AB82A7CE768E}"/>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grpFill/>
            <a:ln w="20241" cap="flat">
              <a:noFill/>
              <a:prstDash val="solid"/>
              <a:miter/>
            </a:ln>
          </p:spPr>
          <p:txBody>
            <a:bodyPr rtlCol="0" anchor="ctr"/>
            <a:lstStyle/>
            <a:p>
              <a:endParaRPr lang="en-GB"/>
            </a:p>
          </p:txBody>
        </p:sp>
        <p:sp>
          <p:nvSpPr>
            <p:cNvPr id="84" name="Flowchart: Terminator 83">
              <a:extLst>
                <a:ext uri="{FF2B5EF4-FFF2-40B4-BE49-F238E27FC236}">
                  <a16:creationId xmlns:a16="http://schemas.microsoft.com/office/drawing/2014/main" id="{2031B2BF-C0F8-4C6A-96BF-FC08D2E95455}"/>
                </a:ext>
              </a:extLst>
            </p:cNvPr>
            <p:cNvSpPr/>
            <p:nvPr/>
          </p:nvSpPr>
          <p:spPr>
            <a:xfrm rot="1475989" flipH="1">
              <a:off x="-2296138" y="399526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Flowchart: Terminator 84">
              <a:extLst>
                <a:ext uri="{FF2B5EF4-FFF2-40B4-BE49-F238E27FC236}">
                  <a16:creationId xmlns:a16="http://schemas.microsoft.com/office/drawing/2014/main" id="{0E4E9622-3908-4B72-969C-FC89EBF4DBA7}"/>
                </a:ext>
              </a:extLst>
            </p:cNvPr>
            <p:cNvSpPr/>
            <p:nvPr/>
          </p:nvSpPr>
          <p:spPr>
            <a:xfrm rot="20124011">
              <a:off x="-3051678" y="391567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6" name="Group 85">
            <a:extLst>
              <a:ext uri="{FF2B5EF4-FFF2-40B4-BE49-F238E27FC236}">
                <a16:creationId xmlns:a16="http://schemas.microsoft.com/office/drawing/2014/main" id="{3841F3F0-F0C1-4BA4-94AB-E16BA9F9D3C8}"/>
              </a:ext>
            </a:extLst>
          </p:cNvPr>
          <p:cNvGrpSpPr/>
          <p:nvPr/>
        </p:nvGrpSpPr>
        <p:grpSpPr>
          <a:xfrm>
            <a:off x="62726" y="7431078"/>
            <a:ext cx="546059" cy="310898"/>
            <a:chOff x="-3535583" y="7580651"/>
            <a:chExt cx="1643191" cy="935549"/>
          </a:xfrm>
        </p:grpSpPr>
        <p:sp>
          <p:nvSpPr>
            <p:cNvPr id="87" name="Graphic 29" descr="Cloud with solid fill">
              <a:extLst>
                <a:ext uri="{FF2B5EF4-FFF2-40B4-BE49-F238E27FC236}">
                  <a16:creationId xmlns:a16="http://schemas.microsoft.com/office/drawing/2014/main" id="{FB3D150E-042F-4B0F-B93D-E495FC7865F4}"/>
                </a:ext>
              </a:extLst>
            </p:cNvPr>
            <p:cNvSpPr/>
            <p:nvPr/>
          </p:nvSpPr>
          <p:spPr>
            <a:xfrm>
              <a:off x="-3535583" y="7580651"/>
              <a:ext cx="1643191" cy="935549"/>
            </a:xfrm>
            <a:custGeom>
              <a:avLst/>
              <a:gdLst>
                <a:gd name="connsiteX0" fmla="*/ 1411182 w 1643191"/>
                <a:gd name="connsiteY0" fmla="*/ 465681 h 935549"/>
                <a:gd name="connsiteX1" fmla="*/ 1391685 w 1643191"/>
                <a:gd name="connsiteY1" fmla="*/ 465681 h 935549"/>
                <a:gd name="connsiteX2" fmla="*/ 1391685 w 1643191"/>
                <a:gd name="connsiteY2" fmla="*/ 465681 h 935549"/>
                <a:gd name="connsiteX3" fmla="*/ 1268857 w 1643191"/>
                <a:gd name="connsiteY3" fmla="*/ 227822 h 935549"/>
                <a:gd name="connsiteX4" fmla="*/ 1001753 w 1643191"/>
                <a:gd name="connsiteY4" fmla="*/ 190778 h 935549"/>
                <a:gd name="connsiteX5" fmla="*/ 607921 w 1643191"/>
                <a:gd name="connsiteY5" fmla="*/ 9460 h 935549"/>
                <a:gd name="connsiteX6" fmla="*/ 338868 w 1643191"/>
                <a:gd name="connsiteY6" fmla="*/ 348701 h 935549"/>
                <a:gd name="connsiteX7" fmla="*/ 338868 w 1643191"/>
                <a:gd name="connsiteY7" fmla="*/ 352600 h 935549"/>
                <a:gd name="connsiteX8" fmla="*/ 58116 w 1643191"/>
                <a:gd name="connsiteY8" fmla="*/ 465681 h 935549"/>
                <a:gd name="connsiteX9" fmla="*/ 26922 w 1643191"/>
                <a:gd name="connsiteY9" fmla="*/ 765929 h 935549"/>
                <a:gd name="connsiteX10" fmla="*/ 278428 w 1643191"/>
                <a:gd name="connsiteY10" fmla="*/ 933600 h 935549"/>
                <a:gd name="connsiteX11" fmla="*/ 278428 w 1643191"/>
                <a:gd name="connsiteY11" fmla="*/ 935549 h 935549"/>
                <a:gd name="connsiteX12" fmla="*/ 1409232 w 1643191"/>
                <a:gd name="connsiteY12" fmla="*/ 935549 h 935549"/>
                <a:gd name="connsiteX13" fmla="*/ 1643192 w 1643191"/>
                <a:gd name="connsiteY13" fmla="*/ 701590 h 935549"/>
                <a:gd name="connsiteX14" fmla="*/ 1411182 w 1643191"/>
                <a:gd name="connsiteY14" fmla="*/ 465681 h 9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3191" h="935549">
                  <a:moveTo>
                    <a:pt x="1411182" y="465681"/>
                  </a:moveTo>
                  <a:cubicBezTo>
                    <a:pt x="1405333" y="465681"/>
                    <a:pt x="1397534" y="465681"/>
                    <a:pt x="1391685" y="465681"/>
                  </a:cubicBezTo>
                  <a:cubicBezTo>
                    <a:pt x="1391685" y="465681"/>
                    <a:pt x="1391685" y="465681"/>
                    <a:pt x="1391685" y="465681"/>
                  </a:cubicBezTo>
                  <a:cubicBezTo>
                    <a:pt x="1391685" y="370147"/>
                    <a:pt x="1344894" y="282413"/>
                    <a:pt x="1268857" y="227822"/>
                  </a:cubicBezTo>
                  <a:cubicBezTo>
                    <a:pt x="1190870" y="173231"/>
                    <a:pt x="1091437" y="159584"/>
                    <a:pt x="1001753" y="190778"/>
                  </a:cubicBezTo>
                  <a:cubicBezTo>
                    <a:pt x="927666" y="46503"/>
                    <a:pt x="763894" y="-27584"/>
                    <a:pt x="607921" y="9460"/>
                  </a:cubicBezTo>
                  <a:cubicBezTo>
                    <a:pt x="451948" y="46503"/>
                    <a:pt x="338868" y="186879"/>
                    <a:pt x="338868" y="348701"/>
                  </a:cubicBezTo>
                  <a:cubicBezTo>
                    <a:pt x="338868" y="348701"/>
                    <a:pt x="338868" y="350651"/>
                    <a:pt x="338868" y="352600"/>
                  </a:cubicBezTo>
                  <a:cubicBezTo>
                    <a:pt x="231636" y="335053"/>
                    <a:pt x="124405" y="379896"/>
                    <a:pt x="58116" y="465681"/>
                  </a:cubicBezTo>
                  <a:cubicBezTo>
                    <a:pt x="-6223" y="553416"/>
                    <a:pt x="-17921" y="668446"/>
                    <a:pt x="26922" y="765929"/>
                  </a:cubicBezTo>
                  <a:cubicBezTo>
                    <a:pt x="73714" y="863412"/>
                    <a:pt x="171197" y="927751"/>
                    <a:pt x="278428" y="933600"/>
                  </a:cubicBezTo>
                  <a:lnTo>
                    <a:pt x="278428" y="935549"/>
                  </a:lnTo>
                  <a:lnTo>
                    <a:pt x="1409232" y="935549"/>
                  </a:lnTo>
                  <a:cubicBezTo>
                    <a:pt x="1537910" y="935549"/>
                    <a:pt x="1643192" y="830268"/>
                    <a:pt x="1643192" y="701590"/>
                  </a:cubicBezTo>
                  <a:cubicBezTo>
                    <a:pt x="1643192" y="572912"/>
                    <a:pt x="1539860" y="465681"/>
                    <a:pt x="1411182" y="465681"/>
                  </a:cubicBezTo>
                  <a:close/>
                </a:path>
              </a:pathLst>
            </a:custGeom>
            <a:solidFill>
              <a:srgbClr val="FFCA2C"/>
            </a:solidFill>
            <a:ln w="19447" cap="flat">
              <a:noFill/>
              <a:prstDash val="solid"/>
              <a:miter/>
            </a:ln>
          </p:spPr>
          <p:txBody>
            <a:bodyPr rtlCol="0" anchor="ctr"/>
            <a:lstStyle/>
            <a:p>
              <a:endParaRPr lang="en-GB"/>
            </a:p>
          </p:txBody>
        </p:sp>
        <p:pic>
          <p:nvPicPr>
            <p:cNvPr id="88" name="Picture 87" descr="Icon&#10;&#10;Description automatically generated">
              <a:extLst>
                <a:ext uri="{FF2B5EF4-FFF2-40B4-BE49-F238E27FC236}">
                  <a16:creationId xmlns:a16="http://schemas.microsoft.com/office/drawing/2014/main" id="{C8B505BE-8DB1-4B0A-9D15-841D5D0C8B1D}"/>
                </a:ext>
              </a:extLst>
            </p:cNvPr>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3302544" y="7696848"/>
              <a:ext cx="732280" cy="670768"/>
            </a:xfrm>
            <a:prstGeom prst="rect">
              <a:avLst/>
            </a:prstGeom>
          </p:spPr>
        </p:pic>
        <p:sp>
          <p:nvSpPr>
            <p:cNvPr id="89" name="Freeform: Shape 88">
              <a:extLst>
                <a:ext uri="{FF2B5EF4-FFF2-40B4-BE49-F238E27FC236}">
                  <a16:creationId xmlns:a16="http://schemas.microsoft.com/office/drawing/2014/main" id="{C8F62A17-5A94-4BC1-9CD6-9F69371BE871}"/>
                </a:ext>
              </a:extLst>
            </p:cNvPr>
            <p:cNvSpPr/>
            <p:nvPr/>
          </p:nvSpPr>
          <p:spPr>
            <a:xfrm>
              <a:off x="-2485648" y="8002184"/>
              <a:ext cx="325184" cy="345509"/>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chemeClr val="bg1"/>
            </a:solidFill>
            <a:ln w="26491" cap="flat">
              <a:noFill/>
              <a:prstDash val="solid"/>
              <a:miter/>
            </a:ln>
          </p:spPr>
          <p:txBody>
            <a:bodyPr rtlCol="0" anchor="ctr"/>
            <a:lstStyle/>
            <a:p>
              <a:endParaRPr lang="en-GB"/>
            </a:p>
          </p:txBody>
        </p:sp>
      </p:grpSp>
    </p:spTree>
    <p:extLst>
      <p:ext uri="{BB962C8B-B14F-4D97-AF65-F5344CB8AC3E}">
        <p14:creationId xmlns:p14="http://schemas.microsoft.com/office/powerpoint/2010/main" val="23281530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6: What difference does the resurrection of Jesus make for Christians?</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What difference does the resurrection of Jesus make for Christians?</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FFCA2C"/>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0748" y="5197618"/>
            <a:ext cx="2067450" cy="2067450"/>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1510500" y="636109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687462" y="8629045"/>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FFCA2C"/>
                </a:solidFill>
              </a:rPr>
              <a:t>Based on work by Pam Hook (</a:t>
            </a:r>
            <a:r>
              <a:rPr lang="en-US" sz="800" spc="50" dirty="0" err="1">
                <a:ln w="9525" cmpd="sng">
                  <a:noFill/>
                  <a:prstDash val="solid"/>
                </a:ln>
                <a:solidFill>
                  <a:srgbClr val="FFCA2C"/>
                </a:solidFill>
              </a:rPr>
              <a:t>HookEd</a:t>
            </a:r>
            <a:r>
              <a:rPr lang="en-US" sz="800" spc="50" dirty="0">
                <a:ln w="9525" cmpd="sng">
                  <a:noFill/>
                  <a:prstDash val="solid"/>
                </a:ln>
                <a:solidFill>
                  <a:srgbClr val="FFCA2C"/>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74972" y="2549096"/>
            <a:ext cx="1657620" cy="369332"/>
          </a:xfrm>
          <a:prstGeom prst="rect">
            <a:avLst/>
          </a:prstGeom>
          <a:noFill/>
        </p:spPr>
        <p:txBody>
          <a:bodyPr wrap="square">
            <a:spAutoFit/>
          </a:bodyPr>
          <a:lstStyle/>
          <a:p>
            <a:pPr algn="ctr"/>
            <a:r>
              <a:rPr lang="en-US" sz="1800" dirty="0">
                <a:solidFill>
                  <a:srgbClr val="FFCA2C"/>
                </a:solidFill>
              </a:rPr>
              <a:t>resurrection</a:t>
            </a:r>
            <a:endParaRPr lang="en-GB" sz="1800" dirty="0">
              <a:solidFill>
                <a:srgbClr val="FFCA2C"/>
              </a:solidFill>
            </a:endParaRP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62" name="Picture 61" descr="A close up of a sign&#10;&#10;Description automatically generated">
            <a:extLst>
              <a:ext uri="{FF2B5EF4-FFF2-40B4-BE49-F238E27FC236}">
                <a16:creationId xmlns:a16="http://schemas.microsoft.com/office/drawing/2014/main" id="{CF555F67-FB95-4BF3-A22C-E2DB44956815}"/>
              </a:ext>
            </a:extLst>
          </p:cNvPr>
          <p:cNvPicPr>
            <a:picLocks noChangeAspect="1"/>
          </p:cNvPicPr>
          <p:nvPr/>
        </p:nvPicPr>
        <p:blipFill>
          <a:blip r:embed="rId4">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7" name="Graphic 162" descr="Life ring with solid fill">
            <a:extLst>
              <a:ext uri="{FF2B5EF4-FFF2-40B4-BE49-F238E27FC236}">
                <a16:creationId xmlns:a16="http://schemas.microsoft.com/office/drawing/2014/main" id="{3FF69778-FA69-462C-BE3E-797EBE90D9A1}"/>
              </a:ext>
            </a:extLst>
          </p:cNvPr>
          <p:cNvSpPr/>
          <p:nvPr/>
        </p:nvSpPr>
        <p:spPr>
          <a:xfrm>
            <a:off x="4646756" y="1386940"/>
            <a:ext cx="1198200" cy="1198200"/>
          </a:xfrm>
          <a:custGeom>
            <a:avLst/>
            <a:gdLst>
              <a:gd name="connsiteX0" fmla="*/ 584340 w 964712"/>
              <a:gd name="connsiteY0" fmla="*/ 868241 h 964712"/>
              <a:gd name="connsiteX1" fmla="*/ 584340 w 964712"/>
              <a:gd name="connsiteY1" fmla="*/ 723534 h 964712"/>
              <a:gd name="connsiteX2" fmla="*/ 726291 w 964712"/>
              <a:gd name="connsiteY2" fmla="*/ 577449 h 964712"/>
              <a:gd name="connsiteX3" fmla="*/ 870997 w 964712"/>
              <a:gd name="connsiteY3" fmla="*/ 577449 h 964712"/>
              <a:gd name="connsiteX4" fmla="*/ 584340 w 964712"/>
              <a:gd name="connsiteY4" fmla="*/ 868241 h 964712"/>
              <a:gd name="connsiteX5" fmla="*/ 93715 w 964712"/>
              <a:gd name="connsiteY5" fmla="*/ 578827 h 964712"/>
              <a:gd name="connsiteX6" fmla="*/ 238422 w 964712"/>
              <a:gd name="connsiteY6" fmla="*/ 578827 h 964712"/>
              <a:gd name="connsiteX7" fmla="*/ 380372 w 964712"/>
              <a:gd name="connsiteY7" fmla="*/ 723534 h 964712"/>
              <a:gd name="connsiteX8" fmla="*/ 380372 w 964712"/>
              <a:gd name="connsiteY8" fmla="*/ 868241 h 964712"/>
              <a:gd name="connsiteX9" fmla="*/ 93715 w 964712"/>
              <a:gd name="connsiteY9" fmla="*/ 578827 h 964712"/>
              <a:gd name="connsiteX10" fmla="*/ 93715 w 964712"/>
              <a:gd name="connsiteY10" fmla="*/ 578827 h 964712"/>
              <a:gd name="connsiteX11" fmla="*/ 380372 w 964712"/>
              <a:gd name="connsiteY11" fmla="*/ 96471 h 964712"/>
              <a:gd name="connsiteX12" fmla="*/ 380372 w 964712"/>
              <a:gd name="connsiteY12" fmla="*/ 241178 h 964712"/>
              <a:gd name="connsiteX13" fmla="*/ 243934 w 964712"/>
              <a:gd name="connsiteY13" fmla="*/ 374860 h 964712"/>
              <a:gd name="connsiteX14" fmla="*/ 97849 w 964712"/>
              <a:gd name="connsiteY14" fmla="*/ 374860 h 964712"/>
              <a:gd name="connsiteX15" fmla="*/ 380372 w 964712"/>
              <a:gd name="connsiteY15" fmla="*/ 96471 h 964712"/>
              <a:gd name="connsiteX16" fmla="*/ 504407 w 964712"/>
              <a:gd name="connsiteY16" fmla="*/ 660139 h 964712"/>
              <a:gd name="connsiteX17" fmla="*/ 460306 w 964712"/>
              <a:gd name="connsiteY17" fmla="*/ 660139 h 964712"/>
              <a:gd name="connsiteX18" fmla="*/ 303195 w 964712"/>
              <a:gd name="connsiteY18" fmla="*/ 471331 h 964712"/>
              <a:gd name="connsiteX19" fmla="*/ 482356 w 964712"/>
              <a:gd name="connsiteY19" fmla="*/ 303195 h 964712"/>
              <a:gd name="connsiteX20" fmla="*/ 661517 w 964712"/>
              <a:gd name="connsiteY20" fmla="*/ 471331 h 964712"/>
              <a:gd name="connsiteX21" fmla="*/ 504407 w 964712"/>
              <a:gd name="connsiteY21" fmla="*/ 660139 h 964712"/>
              <a:gd name="connsiteX22" fmla="*/ 866863 w 964712"/>
              <a:gd name="connsiteY22" fmla="*/ 374860 h 964712"/>
              <a:gd name="connsiteX23" fmla="*/ 720778 w 964712"/>
              <a:gd name="connsiteY23" fmla="*/ 374860 h 964712"/>
              <a:gd name="connsiteX24" fmla="*/ 584340 w 964712"/>
              <a:gd name="connsiteY24" fmla="*/ 241178 h 964712"/>
              <a:gd name="connsiteX25" fmla="*/ 584340 w 964712"/>
              <a:gd name="connsiteY25" fmla="*/ 96471 h 964712"/>
              <a:gd name="connsiteX26" fmla="*/ 866863 w 964712"/>
              <a:gd name="connsiteY26" fmla="*/ 374860 h 964712"/>
              <a:gd name="connsiteX27" fmla="*/ 482356 w 964712"/>
              <a:gd name="connsiteY27" fmla="*/ 0 h 964712"/>
              <a:gd name="connsiteX28" fmla="*/ 0 w 964712"/>
              <a:gd name="connsiteY28" fmla="*/ 482356 h 964712"/>
              <a:gd name="connsiteX29" fmla="*/ 482356 w 964712"/>
              <a:gd name="connsiteY29" fmla="*/ 964712 h 964712"/>
              <a:gd name="connsiteX30" fmla="*/ 964712 w 964712"/>
              <a:gd name="connsiteY30" fmla="*/ 482356 h 964712"/>
              <a:gd name="connsiteX31" fmla="*/ 482356 w 964712"/>
              <a:gd name="connsiteY31" fmla="*/ 0 h 9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4712" h="964712">
                <a:moveTo>
                  <a:pt x="584340" y="868241"/>
                </a:moveTo>
                <a:lnTo>
                  <a:pt x="584340" y="723534"/>
                </a:lnTo>
                <a:cubicBezTo>
                  <a:pt x="649114" y="695971"/>
                  <a:pt x="701484" y="643601"/>
                  <a:pt x="726291" y="577449"/>
                </a:cubicBezTo>
                <a:lnTo>
                  <a:pt x="870997" y="577449"/>
                </a:lnTo>
                <a:cubicBezTo>
                  <a:pt x="835165" y="719400"/>
                  <a:pt x="724912" y="831031"/>
                  <a:pt x="584340" y="868241"/>
                </a:cubicBezTo>
                <a:close/>
                <a:moveTo>
                  <a:pt x="93715" y="578827"/>
                </a:moveTo>
                <a:lnTo>
                  <a:pt x="238422" y="578827"/>
                </a:lnTo>
                <a:cubicBezTo>
                  <a:pt x="264607" y="644979"/>
                  <a:pt x="315599" y="695971"/>
                  <a:pt x="380372" y="723534"/>
                </a:cubicBezTo>
                <a:lnTo>
                  <a:pt x="380372" y="868241"/>
                </a:lnTo>
                <a:cubicBezTo>
                  <a:pt x="239800" y="831031"/>
                  <a:pt x="129547" y="719400"/>
                  <a:pt x="93715" y="578827"/>
                </a:cubicBezTo>
                <a:lnTo>
                  <a:pt x="93715" y="578827"/>
                </a:lnTo>
                <a:close/>
                <a:moveTo>
                  <a:pt x="380372" y="96471"/>
                </a:moveTo>
                <a:lnTo>
                  <a:pt x="380372" y="241178"/>
                </a:lnTo>
                <a:cubicBezTo>
                  <a:pt x="319733" y="267363"/>
                  <a:pt x="270119" y="314221"/>
                  <a:pt x="243934" y="374860"/>
                </a:cubicBezTo>
                <a:lnTo>
                  <a:pt x="97849" y="374860"/>
                </a:lnTo>
                <a:cubicBezTo>
                  <a:pt x="136438" y="238422"/>
                  <a:pt x="243934" y="132303"/>
                  <a:pt x="380372" y="96471"/>
                </a:cubicBezTo>
                <a:close/>
                <a:moveTo>
                  <a:pt x="504407" y="660139"/>
                </a:moveTo>
                <a:lnTo>
                  <a:pt x="460306" y="660139"/>
                </a:lnTo>
                <a:cubicBezTo>
                  <a:pt x="366591" y="649114"/>
                  <a:pt x="297683" y="566424"/>
                  <a:pt x="303195" y="471331"/>
                </a:cubicBezTo>
                <a:cubicBezTo>
                  <a:pt x="308708" y="376238"/>
                  <a:pt x="387263" y="303195"/>
                  <a:pt x="482356" y="303195"/>
                </a:cubicBezTo>
                <a:cubicBezTo>
                  <a:pt x="577449" y="303195"/>
                  <a:pt x="656004" y="376238"/>
                  <a:pt x="661517" y="471331"/>
                </a:cubicBezTo>
                <a:cubicBezTo>
                  <a:pt x="667030" y="566424"/>
                  <a:pt x="598122" y="649114"/>
                  <a:pt x="504407" y="660139"/>
                </a:cubicBezTo>
                <a:close/>
                <a:moveTo>
                  <a:pt x="866863" y="374860"/>
                </a:moveTo>
                <a:lnTo>
                  <a:pt x="720778" y="374860"/>
                </a:lnTo>
                <a:cubicBezTo>
                  <a:pt x="693215" y="314221"/>
                  <a:pt x="644979" y="267363"/>
                  <a:pt x="584340" y="241178"/>
                </a:cubicBezTo>
                <a:lnTo>
                  <a:pt x="584340" y="96471"/>
                </a:lnTo>
                <a:cubicBezTo>
                  <a:pt x="720778" y="132303"/>
                  <a:pt x="828274" y="238422"/>
                  <a:pt x="866863" y="374860"/>
                </a:cubicBezTo>
                <a:close/>
                <a:moveTo>
                  <a:pt x="482356" y="0"/>
                </a:moveTo>
                <a:cubicBezTo>
                  <a:pt x="216371" y="0"/>
                  <a:pt x="0" y="216371"/>
                  <a:pt x="0" y="482356"/>
                </a:cubicBezTo>
                <a:cubicBezTo>
                  <a:pt x="0" y="748341"/>
                  <a:pt x="216371" y="964712"/>
                  <a:pt x="482356" y="964712"/>
                </a:cubicBezTo>
                <a:cubicBezTo>
                  <a:pt x="748341" y="964712"/>
                  <a:pt x="964712" y="748341"/>
                  <a:pt x="964712" y="482356"/>
                </a:cubicBezTo>
                <a:cubicBezTo>
                  <a:pt x="964712" y="216371"/>
                  <a:pt x="748341" y="0"/>
                  <a:pt x="482356" y="0"/>
                </a:cubicBezTo>
                <a:close/>
              </a:path>
            </a:pathLst>
          </a:custGeom>
          <a:solidFill>
            <a:srgbClr val="FFCA2C"/>
          </a:solidFill>
          <a:ln w="13692" cap="flat">
            <a:noFill/>
            <a:prstDash val="solid"/>
            <a:miter/>
          </a:ln>
        </p:spPr>
        <p:txBody>
          <a:bodyPr rtlCol="0" anchor="ctr"/>
          <a:lstStyle/>
          <a:p>
            <a:endParaRPr lang="en-GB"/>
          </a:p>
        </p:txBody>
      </p:sp>
      <p:sp>
        <p:nvSpPr>
          <p:cNvPr id="164" name="Freeform: Shape 163">
            <a:extLst>
              <a:ext uri="{FF2B5EF4-FFF2-40B4-BE49-F238E27FC236}">
                <a16:creationId xmlns:a16="http://schemas.microsoft.com/office/drawing/2014/main" id="{AFD8C816-3C30-4FD2-96C8-C3B01BC9664B}"/>
              </a:ext>
            </a:extLst>
          </p:cNvPr>
          <p:cNvSpPr/>
          <p:nvPr/>
        </p:nvSpPr>
        <p:spPr>
          <a:xfrm>
            <a:off x="3081146" y="2453716"/>
            <a:ext cx="719578" cy="1380014"/>
          </a:xfrm>
          <a:custGeom>
            <a:avLst/>
            <a:gdLst>
              <a:gd name="connsiteX0" fmla="*/ 0 w 576943"/>
              <a:gd name="connsiteY0" fmla="*/ 538406 h 1106467"/>
              <a:gd name="connsiteX1" fmla="*/ 576943 w 576943"/>
              <a:gd name="connsiteY1" fmla="*/ 538406 h 1106467"/>
              <a:gd name="connsiteX2" fmla="*/ 576943 w 576943"/>
              <a:gd name="connsiteY2" fmla="*/ 1106467 h 1106467"/>
              <a:gd name="connsiteX3" fmla="*/ 0 w 576943"/>
              <a:gd name="connsiteY3" fmla="*/ 1106467 h 1106467"/>
              <a:gd name="connsiteX4" fmla="*/ 233414 w 576943"/>
              <a:gd name="connsiteY4" fmla="*/ 0 h 1106467"/>
              <a:gd name="connsiteX5" fmla="*/ 333660 w 576943"/>
              <a:gd name="connsiteY5" fmla="*/ 0 h 1106467"/>
              <a:gd name="connsiteX6" fmla="*/ 333660 w 576943"/>
              <a:gd name="connsiteY6" fmla="*/ 151105 h 1106467"/>
              <a:gd name="connsiteX7" fmla="*/ 487934 w 576943"/>
              <a:gd name="connsiteY7" fmla="*/ 151105 h 1106467"/>
              <a:gd name="connsiteX8" fmla="*/ 487934 w 576943"/>
              <a:gd name="connsiteY8" fmla="*/ 269211 h 1106467"/>
              <a:gd name="connsiteX9" fmla="*/ 333660 w 576943"/>
              <a:gd name="connsiteY9" fmla="*/ 269211 h 1106467"/>
              <a:gd name="connsiteX10" fmla="*/ 333660 w 576943"/>
              <a:gd name="connsiteY10" fmla="*/ 533790 h 1106467"/>
              <a:gd name="connsiteX11" fmla="*/ 233414 w 576943"/>
              <a:gd name="connsiteY11" fmla="*/ 533790 h 1106467"/>
              <a:gd name="connsiteX12" fmla="*/ 233414 w 576943"/>
              <a:gd name="connsiteY12" fmla="*/ 269211 h 1106467"/>
              <a:gd name="connsiteX13" fmla="*/ 74656 w 576943"/>
              <a:gd name="connsiteY13" fmla="*/ 269211 h 1106467"/>
              <a:gd name="connsiteX14" fmla="*/ 74656 w 576943"/>
              <a:gd name="connsiteY14" fmla="*/ 151105 h 1106467"/>
              <a:gd name="connsiteX15" fmla="*/ 233414 w 576943"/>
              <a:gd name="connsiteY15" fmla="*/ 151105 h 110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6943" h="1106467">
                <a:moveTo>
                  <a:pt x="0" y="538406"/>
                </a:moveTo>
                <a:lnTo>
                  <a:pt x="576943" y="538406"/>
                </a:lnTo>
                <a:lnTo>
                  <a:pt x="576943" y="1106467"/>
                </a:lnTo>
                <a:lnTo>
                  <a:pt x="0" y="1106467"/>
                </a:lnTo>
                <a:close/>
                <a:moveTo>
                  <a:pt x="233414" y="0"/>
                </a:moveTo>
                <a:lnTo>
                  <a:pt x="333660" y="0"/>
                </a:lnTo>
                <a:lnTo>
                  <a:pt x="333660" y="151105"/>
                </a:lnTo>
                <a:lnTo>
                  <a:pt x="487934" y="151105"/>
                </a:lnTo>
                <a:lnTo>
                  <a:pt x="487934" y="269211"/>
                </a:lnTo>
                <a:lnTo>
                  <a:pt x="333660" y="269211"/>
                </a:lnTo>
                <a:lnTo>
                  <a:pt x="333660" y="533790"/>
                </a:lnTo>
                <a:lnTo>
                  <a:pt x="233414" y="533790"/>
                </a:lnTo>
                <a:lnTo>
                  <a:pt x="233414" y="269211"/>
                </a:lnTo>
                <a:lnTo>
                  <a:pt x="74656" y="269211"/>
                </a:lnTo>
                <a:lnTo>
                  <a:pt x="74656" y="151105"/>
                </a:lnTo>
                <a:lnTo>
                  <a:pt x="233414" y="151105"/>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4" name="TextBox 173">
            <a:extLst>
              <a:ext uri="{FF2B5EF4-FFF2-40B4-BE49-F238E27FC236}">
                <a16:creationId xmlns:a16="http://schemas.microsoft.com/office/drawing/2014/main" id="{BA22BC17-924B-4522-B362-84300B3E8142}"/>
              </a:ext>
            </a:extLst>
          </p:cNvPr>
          <p:cNvSpPr txBox="1"/>
          <p:nvPr/>
        </p:nvSpPr>
        <p:spPr>
          <a:xfrm>
            <a:off x="4439952" y="2580984"/>
            <a:ext cx="1657620" cy="369332"/>
          </a:xfrm>
          <a:prstGeom prst="rect">
            <a:avLst/>
          </a:prstGeom>
          <a:noFill/>
        </p:spPr>
        <p:txBody>
          <a:bodyPr wrap="square">
            <a:spAutoFit/>
          </a:bodyPr>
          <a:lstStyle/>
          <a:p>
            <a:pPr algn="ctr"/>
            <a:r>
              <a:rPr lang="en-US" dirty="0">
                <a:solidFill>
                  <a:srgbClr val="FFCA2C"/>
                </a:solidFill>
              </a:rPr>
              <a:t>salvation</a:t>
            </a:r>
            <a:endParaRPr lang="en-GB" sz="1800" dirty="0">
              <a:solidFill>
                <a:srgbClr val="FFCA2C"/>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588960" y="1159493"/>
            <a:ext cx="2243028" cy="1933645"/>
          </a:xfrm>
          <a:prstGeom prst="hexagon">
            <a:avLst/>
          </a:prstGeom>
          <a:noFill/>
          <a:ln w="57150">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9" name="Group 8">
            <a:extLst>
              <a:ext uri="{FF2B5EF4-FFF2-40B4-BE49-F238E27FC236}">
                <a16:creationId xmlns:a16="http://schemas.microsoft.com/office/drawing/2014/main" id="{7D200456-4D93-4F6C-A1FD-3EBB32A88D91}"/>
              </a:ext>
            </a:extLst>
          </p:cNvPr>
          <p:cNvGrpSpPr/>
          <p:nvPr/>
        </p:nvGrpSpPr>
        <p:grpSpPr>
          <a:xfrm>
            <a:off x="2537362" y="4216319"/>
            <a:ext cx="1875576" cy="1753278"/>
            <a:chOff x="7607417" y="2539753"/>
            <a:chExt cx="2902331" cy="2713083"/>
          </a:xfrm>
        </p:grpSpPr>
        <p:grpSp>
          <p:nvGrpSpPr>
            <p:cNvPr id="8" name="Group 7">
              <a:extLst>
                <a:ext uri="{FF2B5EF4-FFF2-40B4-BE49-F238E27FC236}">
                  <a16:creationId xmlns:a16="http://schemas.microsoft.com/office/drawing/2014/main" id="{0107C434-EFBD-4913-9733-F7C317E7D147}"/>
                </a:ext>
              </a:extLst>
            </p:cNvPr>
            <p:cNvGrpSpPr/>
            <p:nvPr/>
          </p:nvGrpSpPr>
          <p:grpSpPr>
            <a:xfrm>
              <a:off x="8099823" y="4213236"/>
              <a:ext cx="1917520" cy="1039600"/>
              <a:chOff x="11834106" y="1694215"/>
              <a:chExt cx="1917520" cy="1039600"/>
            </a:xfrm>
          </p:grpSpPr>
          <p:sp>
            <p:nvSpPr>
              <p:cNvPr id="57" name="Freeform: Shape 56">
                <a:extLst>
                  <a:ext uri="{FF2B5EF4-FFF2-40B4-BE49-F238E27FC236}">
                    <a16:creationId xmlns:a16="http://schemas.microsoft.com/office/drawing/2014/main" id="{E2C3CE83-F8D1-4429-A8E4-37337041676A}"/>
                  </a:ext>
                </a:extLst>
              </p:cNvPr>
              <p:cNvSpPr/>
              <p:nvPr/>
            </p:nvSpPr>
            <p:spPr>
              <a:xfrm>
                <a:off x="11834106" y="1694215"/>
                <a:ext cx="917841" cy="922938"/>
              </a:xfrm>
              <a:custGeom>
                <a:avLst/>
                <a:gdLst>
                  <a:gd name="connsiteX0" fmla="*/ 318014 w 917841"/>
                  <a:gd name="connsiteY0" fmla="*/ 437985 h 922938"/>
                  <a:gd name="connsiteX1" fmla="*/ 185211 w 917841"/>
                  <a:gd name="connsiteY1" fmla="*/ 566327 h 922938"/>
                  <a:gd name="connsiteX2" fmla="*/ 318014 w 917841"/>
                  <a:gd name="connsiteY2" fmla="*/ 694668 h 922938"/>
                  <a:gd name="connsiteX3" fmla="*/ 450816 w 917841"/>
                  <a:gd name="connsiteY3" fmla="*/ 566327 h 922938"/>
                  <a:gd name="connsiteX4" fmla="*/ 318014 w 917841"/>
                  <a:gd name="connsiteY4" fmla="*/ 437985 h 922938"/>
                  <a:gd name="connsiteX5" fmla="*/ 564119 w 917841"/>
                  <a:gd name="connsiteY5" fmla="*/ 399391 h 922938"/>
                  <a:gd name="connsiteX6" fmla="*/ 742146 w 917841"/>
                  <a:gd name="connsiteY6" fmla="*/ 577418 h 922938"/>
                  <a:gd name="connsiteX7" fmla="*/ 732013 w 917841"/>
                  <a:gd name="connsiteY7" fmla="*/ 627608 h 922938"/>
                  <a:gd name="connsiteX8" fmla="*/ 890860 w 917841"/>
                  <a:gd name="connsiteY8" fmla="*/ 627608 h 922938"/>
                  <a:gd name="connsiteX9" fmla="*/ 886674 w 917841"/>
                  <a:gd name="connsiteY9" fmla="*/ 641094 h 922938"/>
                  <a:gd name="connsiteX10" fmla="*/ 461469 w 917841"/>
                  <a:gd name="connsiteY10" fmla="*/ 922938 h 922938"/>
                  <a:gd name="connsiteX11" fmla="*/ 36265 w 917841"/>
                  <a:gd name="connsiteY11" fmla="*/ 641094 h 922938"/>
                  <a:gd name="connsiteX12" fmla="*/ 32079 w 917841"/>
                  <a:gd name="connsiteY12" fmla="*/ 627608 h 922938"/>
                  <a:gd name="connsiteX13" fmla="*/ 180068 w 917841"/>
                  <a:gd name="connsiteY13" fmla="*/ 627608 h 922938"/>
                  <a:gd name="connsiteX14" fmla="*/ 177463 w 917841"/>
                  <a:gd name="connsiteY14" fmla="*/ 623874 h 922938"/>
                  <a:gd name="connsiteX15" fmla="*/ 165566 w 917841"/>
                  <a:gd name="connsiteY15" fmla="*/ 566925 h 922938"/>
                  <a:gd name="connsiteX16" fmla="*/ 316958 w 917841"/>
                  <a:gd name="connsiteY16" fmla="*/ 420620 h 922938"/>
                  <a:gd name="connsiteX17" fmla="*/ 424008 w 917841"/>
                  <a:gd name="connsiteY17" fmla="*/ 463472 h 922938"/>
                  <a:gd name="connsiteX18" fmla="*/ 426013 w 917841"/>
                  <a:gd name="connsiteY18" fmla="*/ 466347 h 922938"/>
                  <a:gd name="connsiteX19" fmla="*/ 438235 w 917841"/>
                  <a:gd name="connsiteY19" fmla="*/ 451534 h 922938"/>
                  <a:gd name="connsiteX20" fmla="*/ 564119 w 917841"/>
                  <a:gd name="connsiteY20" fmla="*/ 399391 h 922938"/>
                  <a:gd name="connsiteX21" fmla="*/ 214171 w 917841"/>
                  <a:gd name="connsiteY21" fmla="*/ 298545 h 922938"/>
                  <a:gd name="connsiteX22" fmla="*/ 145218 w 917841"/>
                  <a:gd name="connsiteY22" fmla="*/ 298546 h 922938"/>
                  <a:gd name="connsiteX23" fmla="*/ 145218 w 917841"/>
                  <a:gd name="connsiteY23" fmla="*/ 321530 h 922938"/>
                  <a:gd name="connsiteX24" fmla="*/ 214171 w 917841"/>
                  <a:gd name="connsiteY24" fmla="*/ 321531 h 922938"/>
                  <a:gd name="connsiteX25" fmla="*/ 425017 w 917841"/>
                  <a:gd name="connsiteY25" fmla="*/ 182916 h 922938"/>
                  <a:gd name="connsiteX26" fmla="*/ 376259 w 917841"/>
                  <a:gd name="connsiteY26" fmla="*/ 231674 h 922938"/>
                  <a:gd name="connsiteX27" fmla="*/ 392512 w 917841"/>
                  <a:gd name="connsiteY27" fmla="*/ 247927 h 922938"/>
                  <a:gd name="connsiteX28" fmla="*/ 441270 w 917841"/>
                  <a:gd name="connsiteY28" fmla="*/ 199169 h 922938"/>
                  <a:gd name="connsiteX29" fmla="*/ 202899 w 917841"/>
                  <a:gd name="connsiteY29" fmla="*/ 182540 h 922938"/>
                  <a:gd name="connsiteX30" fmla="*/ 186646 w 917841"/>
                  <a:gd name="connsiteY30" fmla="*/ 198793 h 922938"/>
                  <a:gd name="connsiteX31" fmla="*/ 235403 w 917841"/>
                  <a:gd name="connsiteY31" fmla="*/ 247550 h 922938"/>
                  <a:gd name="connsiteX32" fmla="*/ 251656 w 917841"/>
                  <a:gd name="connsiteY32" fmla="*/ 231297 h 922938"/>
                  <a:gd name="connsiteX33" fmla="*/ 302280 w 917841"/>
                  <a:gd name="connsiteY33" fmla="*/ 141484 h 922938"/>
                  <a:gd name="connsiteX34" fmla="*/ 302280 w 917841"/>
                  <a:gd name="connsiteY34" fmla="*/ 210437 h 922938"/>
                  <a:gd name="connsiteX35" fmla="*/ 325265 w 917841"/>
                  <a:gd name="connsiteY35" fmla="*/ 210437 h 922938"/>
                  <a:gd name="connsiteX36" fmla="*/ 325264 w 917841"/>
                  <a:gd name="connsiteY36" fmla="*/ 141484 h 922938"/>
                  <a:gd name="connsiteX37" fmla="*/ 461469 w 917841"/>
                  <a:gd name="connsiteY37" fmla="*/ 0 h 922938"/>
                  <a:gd name="connsiteX38" fmla="*/ 913563 w 917841"/>
                  <a:gd name="connsiteY38" fmla="*/ 368467 h 922938"/>
                  <a:gd name="connsiteX39" fmla="*/ 917841 w 917841"/>
                  <a:gd name="connsiteY39" fmla="*/ 410908 h 922938"/>
                  <a:gd name="connsiteX40" fmla="*/ 913744 w 917841"/>
                  <a:gd name="connsiteY40" fmla="*/ 407293 h 922938"/>
                  <a:gd name="connsiteX41" fmla="*/ 793216 w 917841"/>
                  <a:gd name="connsiteY41" fmla="*/ 323625 h 922938"/>
                  <a:gd name="connsiteX42" fmla="*/ 633764 w 917841"/>
                  <a:gd name="connsiteY42" fmla="*/ 276543 h 922938"/>
                  <a:gd name="connsiteX43" fmla="*/ 580613 w 917841"/>
                  <a:gd name="connsiteY43" fmla="*/ 271768 h 922938"/>
                  <a:gd name="connsiteX44" fmla="*/ 554039 w 917841"/>
                  <a:gd name="connsiteY44" fmla="*/ 271106 h 922938"/>
                  <a:gd name="connsiteX45" fmla="*/ 462778 w 917841"/>
                  <a:gd name="connsiteY45" fmla="*/ 277891 h 922938"/>
                  <a:gd name="connsiteX46" fmla="*/ 394752 w 917841"/>
                  <a:gd name="connsiteY46" fmla="*/ 293701 h 922938"/>
                  <a:gd name="connsiteX47" fmla="*/ 391427 w 917841"/>
                  <a:gd name="connsiteY47" fmla="*/ 277233 h 922938"/>
                  <a:gd name="connsiteX48" fmla="*/ 313772 w 917841"/>
                  <a:gd name="connsiteY48" fmla="*/ 225760 h 922938"/>
                  <a:gd name="connsiteX49" fmla="*/ 229494 w 917841"/>
                  <a:gd name="connsiteY49" fmla="*/ 310037 h 922938"/>
                  <a:gd name="connsiteX50" fmla="*/ 236117 w 917841"/>
                  <a:gd name="connsiteY50" fmla="*/ 342842 h 922938"/>
                  <a:gd name="connsiteX51" fmla="*/ 250469 w 917841"/>
                  <a:gd name="connsiteY51" fmla="*/ 364129 h 922938"/>
                  <a:gd name="connsiteX52" fmla="*/ 238324 w 917841"/>
                  <a:gd name="connsiteY52" fmla="*/ 372299 h 922938"/>
                  <a:gd name="connsiteX53" fmla="*/ 236468 w 917841"/>
                  <a:gd name="connsiteY53" fmla="*/ 373578 h 922938"/>
                  <a:gd name="connsiteX54" fmla="*/ 235028 w 917841"/>
                  <a:gd name="connsiteY54" fmla="*/ 372138 h 922938"/>
                  <a:gd name="connsiteX55" fmla="*/ 227220 w 917841"/>
                  <a:gd name="connsiteY55" fmla="*/ 379947 h 922938"/>
                  <a:gd name="connsiteX56" fmla="*/ 225386 w 917841"/>
                  <a:gd name="connsiteY56" fmla="*/ 381209 h 922938"/>
                  <a:gd name="connsiteX57" fmla="*/ 39695 w 917841"/>
                  <a:gd name="connsiteY57" fmla="*/ 457309 h 922938"/>
                  <a:gd name="connsiteX58" fmla="*/ 402 w 917841"/>
                  <a:gd name="connsiteY58" fmla="*/ 465453 h 922938"/>
                  <a:gd name="connsiteX59" fmla="*/ 0 w 917841"/>
                  <a:gd name="connsiteY59" fmla="*/ 461469 h 922938"/>
                  <a:gd name="connsiteX60" fmla="*/ 461469 w 917841"/>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17841" h="922938">
                    <a:moveTo>
                      <a:pt x="318014" y="437985"/>
                    </a:moveTo>
                    <a:cubicBezTo>
                      <a:pt x="244669" y="437985"/>
                      <a:pt x="185211" y="495446"/>
                      <a:pt x="185211" y="566327"/>
                    </a:cubicBezTo>
                    <a:cubicBezTo>
                      <a:pt x="185211" y="637208"/>
                      <a:pt x="244669" y="694668"/>
                      <a:pt x="318014" y="694668"/>
                    </a:cubicBezTo>
                    <a:cubicBezTo>
                      <a:pt x="391358" y="694668"/>
                      <a:pt x="450816" y="637208"/>
                      <a:pt x="450816" y="566327"/>
                    </a:cubicBezTo>
                    <a:cubicBezTo>
                      <a:pt x="450816" y="495446"/>
                      <a:pt x="391358" y="437985"/>
                      <a:pt x="318014" y="437985"/>
                    </a:cubicBezTo>
                    <a:close/>
                    <a:moveTo>
                      <a:pt x="564119" y="399391"/>
                    </a:moveTo>
                    <a:cubicBezTo>
                      <a:pt x="662440" y="399391"/>
                      <a:pt x="742146" y="479097"/>
                      <a:pt x="742146" y="577418"/>
                    </a:cubicBezTo>
                    <a:lnTo>
                      <a:pt x="732013" y="627608"/>
                    </a:lnTo>
                    <a:lnTo>
                      <a:pt x="890860" y="627608"/>
                    </a:lnTo>
                    <a:lnTo>
                      <a:pt x="886674" y="641094"/>
                    </a:lnTo>
                    <a:cubicBezTo>
                      <a:pt x="816619" y="806722"/>
                      <a:pt x="652616" y="922938"/>
                      <a:pt x="461469" y="922938"/>
                    </a:cubicBezTo>
                    <a:cubicBezTo>
                      <a:pt x="270323" y="922938"/>
                      <a:pt x="106320" y="806722"/>
                      <a:pt x="36265" y="641094"/>
                    </a:cubicBezTo>
                    <a:lnTo>
                      <a:pt x="32079" y="627608"/>
                    </a:lnTo>
                    <a:lnTo>
                      <a:pt x="180068" y="627608"/>
                    </a:lnTo>
                    <a:lnTo>
                      <a:pt x="177463" y="623874"/>
                    </a:lnTo>
                    <a:cubicBezTo>
                      <a:pt x="169802" y="606370"/>
                      <a:pt x="165566" y="587126"/>
                      <a:pt x="165566" y="566925"/>
                    </a:cubicBezTo>
                    <a:cubicBezTo>
                      <a:pt x="165566" y="486123"/>
                      <a:pt x="233346" y="420620"/>
                      <a:pt x="316958" y="420620"/>
                    </a:cubicBezTo>
                    <a:cubicBezTo>
                      <a:pt x="358763" y="420620"/>
                      <a:pt x="396611" y="436996"/>
                      <a:pt x="424008" y="463472"/>
                    </a:cubicBezTo>
                    <a:lnTo>
                      <a:pt x="426013" y="466347"/>
                    </a:lnTo>
                    <a:lnTo>
                      <a:pt x="438235" y="451534"/>
                    </a:lnTo>
                    <a:cubicBezTo>
                      <a:pt x="470452" y="419318"/>
                      <a:pt x="514958" y="399391"/>
                      <a:pt x="564119" y="399391"/>
                    </a:cubicBezTo>
                    <a:close/>
                    <a:moveTo>
                      <a:pt x="214171" y="298545"/>
                    </a:moveTo>
                    <a:lnTo>
                      <a:pt x="145218" y="298546"/>
                    </a:lnTo>
                    <a:lnTo>
                      <a:pt x="145218" y="321530"/>
                    </a:lnTo>
                    <a:lnTo>
                      <a:pt x="214171" y="321531"/>
                    </a:lnTo>
                    <a:close/>
                    <a:moveTo>
                      <a:pt x="425017" y="182916"/>
                    </a:moveTo>
                    <a:lnTo>
                      <a:pt x="376259" y="231674"/>
                    </a:lnTo>
                    <a:lnTo>
                      <a:pt x="392512" y="247927"/>
                    </a:lnTo>
                    <a:lnTo>
                      <a:pt x="441270" y="199169"/>
                    </a:lnTo>
                    <a:close/>
                    <a:moveTo>
                      <a:pt x="202899" y="182540"/>
                    </a:moveTo>
                    <a:lnTo>
                      <a:pt x="186646" y="198793"/>
                    </a:lnTo>
                    <a:lnTo>
                      <a:pt x="235403" y="247550"/>
                    </a:lnTo>
                    <a:lnTo>
                      <a:pt x="251656" y="231297"/>
                    </a:lnTo>
                    <a:close/>
                    <a:moveTo>
                      <a:pt x="302280" y="141484"/>
                    </a:moveTo>
                    <a:lnTo>
                      <a:pt x="302280" y="210437"/>
                    </a:lnTo>
                    <a:lnTo>
                      <a:pt x="325265" y="210437"/>
                    </a:lnTo>
                    <a:lnTo>
                      <a:pt x="325264" y="141484"/>
                    </a:lnTo>
                    <a:close/>
                    <a:moveTo>
                      <a:pt x="461469" y="0"/>
                    </a:moveTo>
                    <a:cubicBezTo>
                      <a:pt x="684473" y="0"/>
                      <a:pt x="870533" y="158184"/>
                      <a:pt x="913563" y="368467"/>
                    </a:cubicBezTo>
                    <a:lnTo>
                      <a:pt x="917841" y="410908"/>
                    </a:lnTo>
                    <a:lnTo>
                      <a:pt x="913744" y="407293"/>
                    </a:lnTo>
                    <a:cubicBezTo>
                      <a:pt x="890396" y="387163"/>
                      <a:pt x="838089" y="344315"/>
                      <a:pt x="793216" y="323625"/>
                    </a:cubicBezTo>
                    <a:cubicBezTo>
                      <a:pt x="743033" y="299226"/>
                      <a:pt x="689152" y="283316"/>
                      <a:pt x="633764" y="276543"/>
                    </a:cubicBezTo>
                    <a:lnTo>
                      <a:pt x="580613" y="271768"/>
                    </a:lnTo>
                    <a:cubicBezTo>
                      <a:pt x="571577" y="271768"/>
                      <a:pt x="562542" y="271106"/>
                      <a:pt x="554039" y="271106"/>
                    </a:cubicBezTo>
                    <a:cubicBezTo>
                      <a:pt x="522880" y="271106"/>
                      <a:pt x="492301" y="273419"/>
                      <a:pt x="462778" y="277891"/>
                    </a:cubicBezTo>
                    <a:lnTo>
                      <a:pt x="394752" y="293701"/>
                    </a:lnTo>
                    <a:lnTo>
                      <a:pt x="391427" y="277233"/>
                    </a:lnTo>
                    <a:cubicBezTo>
                      <a:pt x="378633" y="246985"/>
                      <a:pt x="348681" y="225760"/>
                      <a:pt x="313772" y="225760"/>
                    </a:cubicBezTo>
                    <a:cubicBezTo>
                      <a:pt x="267227" y="225760"/>
                      <a:pt x="229494" y="263493"/>
                      <a:pt x="229494" y="310037"/>
                    </a:cubicBezTo>
                    <a:cubicBezTo>
                      <a:pt x="229494" y="321674"/>
                      <a:pt x="231853" y="332759"/>
                      <a:pt x="236117" y="342842"/>
                    </a:cubicBezTo>
                    <a:lnTo>
                      <a:pt x="250469" y="364129"/>
                    </a:lnTo>
                    <a:lnTo>
                      <a:pt x="238324" y="372299"/>
                    </a:lnTo>
                    <a:lnTo>
                      <a:pt x="236468" y="373578"/>
                    </a:lnTo>
                    <a:lnTo>
                      <a:pt x="235028" y="372138"/>
                    </a:lnTo>
                    <a:lnTo>
                      <a:pt x="227220" y="379947"/>
                    </a:lnTo>
                    <a:lnTo>
                      <a:pt x="225386" y="381209"/>
                    </a:lnTo>
                    <a:cubicBezTo>
                      <a:pt x="200246" y="397438"/>
                      <a:pt x="138459" y="432420"/>
                      <a:pt x="39695" y="457309"/>
                    </a:cubicBezTo>
                    <a:lnTo>
                      <a:pt x="402" y="465453"/>
                    </a:lnTo>
                    <a:lnTo>
                      <a:pt x="0" y="461469"/>
                    </a:ln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nvGrpSpPr>
              <p:cNvPr id="59" name="Group 58">
                <a:extLst>
                  <a:ext uri="{FF2B5EF4-FFF2-40B4-BE49-F238E27FC236}">
                    <a16:creationId xmlns:a16="http://schemas.microsoft.com/office/drawing/2014/main" id="{4FAED91C-2867-44D2-8BDA-8723A6793C26}"/>
                  </a:ext>
                </a:extLst>
              </p:cNvPr>
              <p:cNvGrpSpPr/>
              <p:nvPr/>
            </p:nvGrpSpPr>
            <p:grpSpPr>
              <a:xfrm>
                <a:off x="12828689" y="1696357"/>
                <a:ext cx="922937" cy="1037458"/>
                <a:chOff x="5943462" y="4878831"/>
                <a:chExt cx="922937" cy="1037458"/>
              </a:xfrm>
            </p:grpSpPr>
            <p:sp>
              <p:nvSpPr>
                <p:cNvPr id="61" name="Oval 60">
                  <a:extLst>
                    <a:ext uri="{FF2B5EF4-FFF2-40B4-BE49-F238E27FC236}">
                      <a16:creationId xmlns:a16="http://schemas.microsoft.com/office/drawing/2014/main" id="{6F806AB1-BE2A-41DE-AA9F-178BE80ED0C4}"/>
                    </a:ext>
                  </a:extLst>
                </p:cNvPr>
                <p:cNvSpPr/>
                <p:nvPr/>
              </p:nvSpPr>
              <p:spPr>
                <a:xfrm>
                  <a:off x="5943462" y="4878831"/>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3" name="Picture 62" descr="Icon&#10;&#10;Description automatically generated">
                  <a:extLst>
                    <a:ext uri="{FF2B5EF4-FFF2-40B4-BE49-F238E27FC236}">
                      <a16:creationId xmlns:a16="http://schemas.microsoft.com/office/drawing/2014/main" id="{FA931BA6-2035-45C9-A47F-027C14D1BF52}"/>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tretch>
                  <a:fillRect/>
                </a:stretch>
              </p:blipFill>
              <p:spPr>
                <a:xfrm>
                  <a:off x="6255743" y="4922360"/>
                  <a:ext cx="275597" cy="275597"/>
                </a:xfrm>
                <a:prstGeom prst="rect">
                  <a:avLst/>
                </a:prstGeom>
              </p:spPr>
            </p:pic>
            <p:sp>
              <p:nvSpPr>
                <p:cNvPr id="67" name="Freeform: Shape 66">
                  <a:extLst>
                    <a:ext uri="{FF2B5EF4-FFF2-40B4-BE49-F238E27FC236}">
                      <a16:creationId xmlns:a16="http://schemas.microsoft.com/office/drawing/2014/main" id="{C7945FAE-5883-4A7A-9CC1-7D37DD7ADB8A}"/>
                    </a:ext>
                  </a:extLst>
                </p:cNvPr>
                <p:cNvSpPr/>
                <p:nvPr/>
              </p:nvSpPr>
              <p:spPr>
                <a:xfrm>
                  <a:off x="6223429" y="5211885"/>
                  <a:ext cx="344375" cy="704404"/>
                </a:xfrm>
                <a:custGeom>
                  <a:avLst/>
                  <a:gdLst>
                    <a:gd name="connsiteX0" fmla="*/ 380830 w 419100"/>
                    <a:gd name="connsiteY0" fmla="*/ 460262 h 857250"/>
                    <a:gd name="connsiteX1" fmla="*/ 356740 w 419100"/>
                    <a:gd name="connsiteY1" fmla="*/ 483122 h 857250"/>
                    <a:gd name="connsiteX2" fmla="*/ 380830 w 419100"/>
                    <a:gd name="connsiteY2" fmla="*/ 505982 h 857250"/>
                    <a:gd name="connsiteX3" fmla="*/ 404920 w 419100"/>
                    <a:gd name="connsiteY3" fmla="*/ 483122 h 857250"/>
                    <a:gd name="connsiteX4" fmla="*/ 380830 w 419100"/>
                    <a:gd name="connsiteY4" fmla="*/ 460262 h 857250"/>
                    <a:gd name="connsiteX5" fmla="*/ 36913 w 419100"/>
                    <a:gd name="connsiteY5" fmla="*/ 454642 h 857250"/>
                    <a:gd name="connsiteX6" fmla="*/ 12823 w 419100"/>
                    <a:gd name="connsiteY6" fmla="*/ 477502 h 857250"/>
                    <a:gd name="connsiteX7" fmla="*/ 36913 w 419100"/>
                    <a:gd name="connsiteY7" fmla="*/ 500362 h 857250"/>
                    <a:gd name="connsiteX8" fmla="*/ 61003 w 419100"/>
                    <a:gd name="connsiteY8" fmla="*/ 477502 h 857250"/>
                    <a:gd name="connsiteX9" fmla="*/ 36913 w 419100"/>
                    <a:gd name="connsiteY9" fmla="*/ 454642 h 857250"/>
                    <a:gd name="connsiteX10" fmla="*/ 209550 w 419100"/>
                    <a:gd name="connsiteY10" fmla="*/ 171450 h 857250"/>
                    <a:gd name="connsiteX11" fmla="*/ 272415 w 419100"/>
                    <a:gd name="connsiteY11" fmla="*/ 179070 h 857250"/>
                    <a:gd name="connsiteX12" fmla="*/ 352425 w 419100"/>
                    <a:gd name="connsiteY12" fmla="*/ 220980 h 857250"/>
                    <a:gd name="connsiteX13" fmla="*/ 363855 w 419100"/>
                    <a:gd name="connsiteY13" fmla="*/ 241935 h 857250"/>
                    <a:gd name="connsiteX14" fmla="*/ 417195 w 419100"/>
                    <a:gd name="connsiteY14" fmla="*/ 468630 h 857250"/>
                    <a:gd name="connsiteX15" fmla="*/ 419100 w 419100"/>
                    <a:gd name="connsiteY15" fmla="*/ 478155 h 857250"/>
                    <a:gd name="connsiteX16" fmla="*/ 381000 w 419100"/>
                    <a:gd name="connsiteY16" fmla="*/ 516255 h 857250"/>
                    <a:gd name="connsiteX17" fmla="*/ 344805 w 419100"/>
                    <a:gd name="connsiteY17" fmla="*/ 487680 h 857250"/>
                    <a:gd name="connsiteX18" fmla="*/ 304800 w 419100"/>
                    <a:gd name="connsiteY18" fmla="*/ 321945 h 857250"/>
                    <a:gd name="connsiteX19" fmla="*/ 304800 w 419100"/>
                    <a:gd name="connsiteY19" fmla="*/ 857250 h 857250"/>
                    <a:gd name="connsiteX20" fmla="*/ 228600 w 419100"/>
                    <a:gd name="connsiteY20" fmla="*/ 857250 h 857250"/>
                    <a:gd name="connsiteX21" fmla="*/ 228600 w 419100"/>
                    <a:gd name="connsiteY21" fmla="*/ 514350 h 857250"/>
                    <a:gd name="connsiteX22" fmla="*/ 190500 w 419100"/>
                    <a:gd name="connsiteY22" fmla="*/ 514350 h 857250"/>
                    <a:gd name="connsiteX23" fmla="*/ 190500 w 419100"/>
                    <a:gd name="connsiteY23" fmla="*/ 857250 h 857250"/>
                    <a:gd name="connsiteX24" fmla="*/ 114300 w 419100"/>
                    <a:gd name="connsiteY24" fmla="*/ 857250 h 857250"/>
                    <a:gd name="connsiteX25" fmla="*/ 114300 w 419100"/>
                    <a:gd name="connsiteY25" fmla="*/ 323850 h 857250"/>
                    <a:gd name="connsiteX26" fmla="*/ 74295 w 419100"/>
                    <a:gd name="connsiteY26" fmla="*/ 489585 h 857250"/>
                    <a:gd name="connsiteX27" fmla="*/ 38100 w 419100"/>
                    <a:gd name="connsiteY27" fmla="*/ 518160 h 857250"/>
                    <a:gd name="connsiteX28" fmla="*/ 0 w 419100"/>
                    <a:gd name="connsiteY28" fmla="*/ 480060 h 857250"/>
                    <a:gd name="connsiteX29" fmla="*/ 1905 w 419100"/>
                    <a:gd name="connsiteY29" fmla="*/ 470535 h 857250"/>
                    <a:gd name="connsiteX30" fmla="*/ 55245 w 419100"/>
                    <a:gd name="connsiteY30" fmla="*/ 243840 h 857250"/>
                    <a:gd name="connsiteX31" fmla="*/ 66675 w 419100"/>
                    <a:gd name="connsiteY31" fmla="*/ 222885 h 857250"/>
                    <a:gd name="connsiteX32" fmla="*/ 146685 w 419100"/>
                    <a:gd name="connsiteY32" fmla="*/ 180975 h 857250"/>
                    <a:gd name="connsiteX33" fmla="*/ 209550 w 419100"/>
                    <a:gd name="connsiteY33" fmla="*/ 171450 h 857250"/>
                    <a:gd name="connsiteX34" fmla="*/ 209550 w 419100"/>
                    <a:gd name="connsiteY34" fmla="*/ 0 h 857250"/>
                    <a:gd name="connsiteX35" fmla="*/ 285750 w 419100"/>
                    <a:gd name="connsiteY35" fmla="*/ 76200 h 857250"/>
                    <a:gd name="connsiteX36" fmla="*/ 209550 w 419100"/>
                    <a:gd name="connsiteY36" fmla="*/ 152400 h 857250"/>
                    <a:gd name="connsiteX37" fmla="*/ 133350 w 419100"/>
                    <a:gd name="connsiteY37" fmla="*/ 76200 h 857250"/>
                    <a:gd name="connsiteX38" fmla="*/ 209550 w 419100"/>
                    <a:gd name="connsiteY38"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100" h="857250">
                      <a:moveTo>
                        <a:pt x="380830" y="460262"/>
                      </a:moveTo>
                      <a:cubicBezTo>
                        <a:pt x="367525" y="460262"/>
                        <a:pt x="356740" y="470497"/>
                        <a:pt x="356740" y="483122"/>
                      </a:cubicBezTo>
                      <a:cubicBezTo>
                        <a:pt x="356740" y="495747"/>
                        <a:pt x="367525" y="505982"/>
                        <a:pt x="380830" y="505982"/>
                      </a:cubicBezTo>
                      <a:cubicBezTo>
                        <a:pt x="394135" y="505982"/>
                        <a:pt x="404920" y="495747"/>
                        <a:pt x="404920" y="483122"/>
                      </a:cubicBezTo>
                      <a:cubicBezTo>
                        <a:pt x="404920" y="470497"/>
                        <a:pt x="394135" y="460262"/>
                        <a:pt x="380830" y="460262"/>
                      </a:cubicBezTo>
                      <a:close/>
                      <a:moveTo>
                        <a:pt x="36913" y="454642"/>
                      </a:moveTo>
                      <a:cubicBezTo>
                        <a:pt x="23608" y="454642"/>
                        <a:pt x="12823" y="464877"/>
                        <a:pt x="12823" y="477502"/>
                      </a:cubicBezTo>
                      <a:cubicBezTo>
                        <a:pt x="12823" y="490127"/>
                        <a:pt x="23608" y="500362"/>
                        <a:pt x="36913" y="500362"/>
                      </a:cubicBezTo>
                      <a:cubicBezTo>
                        <a:pt x="50218" y="500362"/>
                        <a:pt x="61003" y="490127"/>
                        <a:pt x="61003" y="477502"/>
                      </a:cubicBezTo>
                      <a:cubicBezTo>
                        <a:pt x="61003" y="464877"/>
                        <a:pt x="50218" y="454642"/>
                        <a:pt x="36913" y="454642"/>
                      </a:cubicBezTo>
                      <a:close/>
                      <a:moveTo>
                        <a:pt x="209550" y="171450"/>
                      </a:moveTo>
                      <a:cubicBezTo>
                        <a:pt x="230505" y="171450"/>
                        <a:pt x="251460" y="175260"/>
                        <a:pt x="272415" y="179070"/>
                      </a:cubicBezTo>
                      <a:cubicBezTo>
                        <a:pt x="302895" y="188595"/>
                        <a:pt x="329565" y="201930"/>
                        <a:pt x="352425" y="220980"/>
                      </a:cubicBezTo>
                      <a:cubicBezTo>
                        <a:pt x="358140" y="226695"/>
                        <a:pt x="361950" y="234315"/>
                        <a:pt x="363855" y="241935"/>
                      </a:cubicBezTo>
                      <a:lnTo>
                        <a:pt x="417195" y="468630"/>
                      </a:lnTo>
                      <a:cubicBezTo>
                        <a:pt x="417195" y="470535"/>
                        <a:pt x="419100" y="474345"/>
                        <a:pt x="419100" y="478155"/>
                      </a:cubicBezTo>
                      <a:cubicBezTo>
                        <a:pt x="419100" y="499110"/>
                        <a:pt x="401955" y="516255"/>
                        <a:pt x="381000" y="516255"/>
                      </a:cubicBezTo>
                      <a:cubicBezTo>
                        <a:pt x="363855" y="516255"/>
                        <a:pt x="348615" y="502920"/>
                        <a:pt x="344805" y="487680"/>
                      </a:cubicBezTo>
                      <a:lnTo>
                        <a:pt x="304800" y="321945"/>
                      </a:lnTo>
                      <a:lnTo>
                        <a:pt x="304800" y="857250"/>
                      </a:lnTo>
                      <a:lnTo>
                        <a:pt x="228600" y="857250"/>
                      </a:lnTo>
                      <a:lnTo>
                        <a:pt x="228600" y="514350"/>
                      </a:lnTo>
                      <a:lnTo>
                        <a:pt x="190500" y="514350"/>
                      </a:lnTo>
                      <a:lnTo>
                        <a:pt x="190500" y="857250"/>
                      </a:lnTo>
                      <a:lnTo>
                        <a:pt x="114300" y="857250"/>
                      </a:lnTo>
                      <a:lnTo>
                        <a:pt x="114300" y="323850"/>
                      </a:lnTo>
                      <a:lnTo>
                        <a:pt x="74295" y="489585"/>
                      </a:lnTo>
                      <a:cubicBezTo>
                        <a:pt x="70485" y="504825"/>
                        <a:pt x="55245" y="518160"/>
                        <a:pt x="38100" y="518160"/>
                      </a:cubicBezTo>
                      <a:cubicBezTo>
                        <a:pt x="17145" y="518160"/>
                        <a:pt x="0" y="501015"/>
                        <a:pt x="0" y="480060"/>
                      </a:cubicBezTo>
                      <a:cubicBezTo>
                        <a:pt x="0" y="476250"/>
                        <a:pt x="1905" y="472440"/>
                        <a:pt x="1905" y="470535"/>
                      </a:cubicBezTo>
                      <a:lnTo>
                        <a:pt x="55245" y="243840"/>
                      </a:lnTo>
                      <a:cubicBezTo>
                        <a:pt x="57150" y="236220"/>
                        <a:pt x="60960" y="228600"/>
                        <a:pt x="66675" y="222885"/>
                      </a:cubicBezTo>
                      <a:cubicBezTo>
                        <a:pt x="89535" y="203835"/>
                        <a:pt x="116205" y="188595"/>
                        <a:pt x="146685" y="180975"/>
                      </a:cubicBezTo>
                      <a:cubicBezTo>
                        <a:pt x="167640" y="175260"/>
                        <a:pt x="188595" y="171450"/>
                        <a:pt x="209550" y="171450"/>
                      </a:cubicBezTo>
                      <a:close/>
                      <a:moveTo>
                        <a:pt x="209550" y="0"/>
                      </a:moveTo>
                      <a:cubicBezTo>
                        <a:pt x="251634" y="0"/>
                        <a:pt x="285750" y="34116"/>
                        <a:pt x="285750" y="76200"/>
                      </a:cubicBezTo>
                      <a:cubicBezTo>
                        <a:pt x="285750" y="118284"/>
                        <a:pt x="251634" y="152400"/>
                        <a:pt x="209550" y="152400"/>
                      </a:cubicBezTo>
                      <a:cubicBezTo>
                        <a:pt x="167466" y="152400"/>
                        <a:pt x="133350" y="118284"/>
                        <a:pt x="133350" y="76200"/>
                      </a:cubicBezTo>
                      <a:cubicBezTo>
                        <a:pt x="133350" y="34116"/>
                        <a:pt x="167466" y="0"/>
                        <a:pt x="209550" y="0"/>
                      </a:cubicBezTo>
                      <a:close/>
                    </a:path>
                  </a:pathLst>
                </a:custGeom>
                <a:solidFill>
                  <a:schemeClr val="bg1"/>
                </a:solidFill>
                <a:ln w="9525" cap="flat">
                  <a:noFill/>
                  <a:prstDash val="solid"/>
                  <a:miter/>
                </a:ln>
              </p:spPr>
              <p:txBody>
                <a:bodyPr rtlCol="0" anchor="ctr"/>
                <a:lstStyle/>
                <a:p>
                  <a:endParaRPr lang="en-GB" sz="1400"/>
                </a:p>
              </p:txBody>
            </p:sp>
          </p:grpSp>
        </p:grpSp>
        <p:grpSp>
          <p:nvGrpSpPr>
            <p:cNvPr id="4" name="Group 3">
              <a:extLst>
                <a:ext uri="{FF2B5EF4-FFF2-40B4-BE49-F238E27FC236}">
                  <a16:creationId xmlns:a16="http://schemas.microsoft.com/office/drawing/2014/main" id="{4E817004-4AC3-4769-9265-ECFDAB0E7FC4}"/>
                </a:ext>
              </a:extLst>
            </p:cNvPr>
            <p:cNvGrpSpPr/>
            <p:nvPr/>
          </p:nvGrpSpPr>
          <p:grpSpPr>
            <a:xfrm>
              <a:off x="8068679" y="2539753"/>
              <a:ext cx="1912842" cy="926187"/>
              <a:chOff x="6882296" y="1687558"/>
              <a:chExt cx="1912842" cy="926187"/>
            </a:xfrm>
          </p:grpSpPr>
          <p:sp>
            <p:nvSpPr>
              <p:cNvPr id="53" name="Freeform: Shape 52">
                <a:extLst>
                  <a:ext uri="{FF2B5EF4-FFF2-40B4-BE49-F238E27FC236}">
                    <a16:creationId xmlns:a16="http://schemas.microsoft.com/office/drawing/2014/main" id="{53621A36-6AAC-4E87-9FCA-B009B0E9125B}"/>
                  </a:ext>
                </a:extLst>
              </p:cNvPr>
              <p:cNvSpPr/>
              <p:nvPr/>
            </p:nvSpPr>
            <p:spPr>
              <a:xfrm>
                <a:off x="7872200" y="1690807"/>
                <a:ext cx="922938" cy="922938"/>
              </a:xfrm>
              <a:custGeom>
                <a:avLst/>
                <a:gdLst>
                  <a:gd name="connsiteX0" fmla="*/ 265512 w 922938"/>
                  <a:gd name="connsiteY0" fmla="*/ 727043 h 922938"/>
                  <a:gd name="connsiteX1" fmla="*/ 270923 w 922938"/>
                  <a:gd name="connsiteY1" fmla="*/ 727043 h 922938"/>
                  <a:gd name="connsiteX2" fmla="*/ 276335 w 922938"/>
                  <a:gd name="connsiteY2" fmla="*/ 727043 h 922938"/>
                  <a:gd name="connsiteX3" fmla="*/ 276335 w 922938"/>
                  <a:gd name="connsiteY3" fmla="*/ 737866 h 922938"/>
                  <a:gd name="connsiteX4" fmla="*/ 265512 w 922938"/>
                  <a:gd name="connsiteY4" fmla="*/ 737325 h 922938"/>
                  <a:gd name="connsiteX5" fmla="*/ 297980 w 922938"/>
                  <a:gd name="connsiteY5" fmla="*/ 726502 h 922938"/>
                  <a:gd name="connsiteX6" fmla="*/ 297980 w 922938"/>
                  <a:gd name="connsiteY6" fmla="*/ 737325 h 922938"/>
                  <a:gd name="connsiteX7" fmla="*/ 287157 w 922938"/>
                  <a:gd name="connsiteY7" fmla="*/ 737866 h 922938"/>
                  <a:gd name="connsiteX8" fmla="*/ 287157 w 922938"/>
                  <a:gd name="connsiteY8" fmla="*/ 727043 h 922938"/>
                  <a:gd name="connsiteX9" fmla="*/ 297980 w 922938"/>
                  <a:gd name="connsiteY9" fmla="*/ 726502 h 922938"/>
                  <a:gd name="connsiteX10" fmla="*/ 243867 w 922938"/>
                  <a:gd name="connsiteY10" fmla="*/ 725420 h 922938"/>
                  <a:gd name="connsiteX11" fmla="*/ 254689 w 922938"/>
                  <a:gd name="connsiteY11" fmla="*/ 726502 h 922938"/>
                  <a:gd name="connsiteX12" fmla="*/ 254689 w 922938"/>
                  <a:gd name="connsiteY12" fmla="*/ 735972 h 922938"/>
                  <a:gd name="connsiteX13" fmla="*/ 243867 w 922938"/>
                  <a:gd name="connsiteY13" fmla="*/ 734078 h 922938"/>
                  <a:gd name="connsiteX14" fmla="*/ 319625 w 922938"/>
                  <a:gd name="connsiteY14" fmla="*/ 723797 h 922938"/>
                  <a:gd name="connsiteX15" fmla="*/ 319625 w 922938"/>
                  <a:gd name="connsiteY15" fmla="*/ 734078 h 922938"/>
                  <a:gd name="connsiteX16" fmla="*/ 308803 w 922938"/>
                  <a:gd name="connsiteY16" fmla="*/ 735972 h 922938"/>
                  <a:gd name="connsiteX17" fmla="*/ 308803 w 922938"/>
                  <a:gd name="connsiteY17" fmla="*/ 725420 h 922938"/>
                  <a:gd name="connsiteX18" fmla="*/ 319625 w 922938"/>
                  <a:gd name="connsiteY18" fmla="*/ 723797 h 922938"/>
                  <a:gd name="connsiteX19" fmla="*/ 222221 w 922938"/>
                  <a:gd name="connsiteY19" fmla="*/ 721091 h 922938"/>
                  <a:gd name="connsiteX20" fmla="*/ 222492 w 922938"/>
                  <a:gd name="connsiteY20" fmla="*/ 721091 h 922938"/>
                  <a:gd name="connsiteX21" fmla="*/ 224656 w 922938"/>
                  <a:gd name="connsiteY21" fmla="*/ 721632 h 922938"/>
                  <a:gd name="connsiteX22" fmla="*/ 233044 w 922938"/>
                  <a:gd name="connsiteY22" fmla="*/ 723526 h 922938"/>
                  <a:gd name="connsiteX23" fmla="*/ 233044 w 922938"/>
                  <a:gd name="connsiteY23" fmla="*/ 730831 h 922938"/>
                  <a:gd name="connsiteX24" fmla="*/ 222221 w 922938"/>
                  <a:gd name="connsiteY24" fmla="*/ 721632 h 922938"/>
                  <a:gd name="connsiteX25" fmla="*/ 341271 w 922938"/>
                  <a:gd name="connsiteY25" fmla="*/ 716762 h 922938"/>
                  <a:gd name="connsiteX26" fmla="*/ 341271 w 922938"/>
                  <a:gd name="connsiteY26" fmla="*/ 721632 h 922938"/>
                  <a:gd name="connsiteX27" fmla="*/ 330448 w 922938"/>
                  <a:gd name="connsiteY27" fmla="*/ 730831 h 922938"/>
                  <a:gd name="connsiteX28" fmla="*/ 330448 w 922938"/>
                  <a:gd name="connsiteY28" fmla="*/ 721091 h 922938"/>
                  <a:gd name="connsiteX29" fmla="*/ 341271 w 922938"/>
                  <a:gd name="connsiteY29" fmla="*/ 716762 h 922938"/>
                  <a:gd name="connsiteX30" fmla="*/ 287157 w 922938"/>
                  <a:gd name="connsiteY30" fmla="*/ 699446 h 922938"/>
                  <a:gd name="connsiteX31" fmla="*/ 287157 w 922938"/>
                  <a:gd name="connsiteY31" fmla="*/ 710268 h 922938"/>
                  <a:gd name="connsiteX32" fmla="*/ 276335 w 922938"/>
                  <a:gd name="connsiteY32" fmla="*/ 710809 h 922938"/>
                  <a:gd name="connsiteX33" fmla="*/ 276335 w 922938"/>
                  <a:gd name="connsiteY33" fmla="*/ 699987 h 922938"/>
                  <a:gd name="connsiteX34" fmla="*/ 287157 w 922938"/>
                  <a:gd name="connsiteY34" fmla="*/ 699446 h 922938"/>
                  <a:gd name="connsiteX35" fmla="*/ 254689 w 922938"/>
                  <a:gd name="connsiteY35" fmla="*/ 699446 h 922938"/>
                  <a:gd name="connsiteX36" fmla="*/ 265512 w 922938"/>
                  <a:gd name="connsiteY36" fmla="*/ 699987 h 922938"/>
                  <a:gd name="connsiteX37" fmla="*/ 265512 w 922938"/>
                  <a:gd name="connsiteY37" fmla="*/ 710809 h 922938"/>
                  <a:gd name="connsiteX38" fmla="*/ 254689 w 922938"/>
                  <a:gd name="connsiteY38" fmla="*/ 710268 h 922938"/>
                  <a:gd name="connsiteX39" fmla="*/ 308803 w 922938"/>
                  <a:gd name="connsiteY39" fmla="*/ 696740 h 922938"/>
                  <a:gd name="connsiteX40" fmla="*/ 308803 w 922938"/>
                  <a:gd name="connsiteY40" fmla="*/ 707021 h 922938"/>
                  <a:gd name="connsiteX41" fmla="*/ 297980 w 922938"/>
                  <a:gd name="connsiteY41" fmla="*/ 708915 h 922938"/>
                  <a:gd name="connsiteX42" fmla="*/ 297980 w 922938"/>
                  <a:gd name="connsiteY42" fmla="*/ 698363 h 922938"/>
                  <a:gd name="connsiteX43" fmla="*/ 308803 w 922938"/>
                  <a:gd name="connsiteY43" fmla="*/ 696740 h 922938"/>
                  <a:gd name="connsiteX44" fmla="*/ 233044 w 922938"/>
                  <a:gd name="connsiteY44" fmla="*/ 696469 h 922938"/>
                  <a:gd name="connsiteX45" fmla="*/ 243867 w 922938"/>
                  <a:gd name="connsiteY45" fmla="*/ 698093 h 922938"/>
                  <a:gd name="connsiteX46" fmla="*/ 243867 w 922938"/>
                  <a:gd name="connsiteY46" fmla="*/ 708915 h 922938"/>
                  <a:gd name="connsiteX47" fmla="*/ 233044 w 922938"/>
                  <a:gd name="connsiteY47" fmla="*/ 707021 h 922938"/>
                  <a:gd name="connsiteX48" fmla="*/ 189753 w 922938"/>
                  <a:gd name="connsiteY48" fmla="*/ 694034 h 922938"/>
                  <a:gd name="connsiteX49" fmla="*/ 195165 w 922938"/>
                  <a:gd name="connsiteY49" fmla="*/ 694305 h 922938"/>
                  <a:gd name="connsiteX50" fmla="*/ 195165 w 922938"/>
                  <a:gd name="connsiteY50" fmla="*/ 694575 h 922938"/>
                  <a:gd name="connsiteX51" fmla="*/ 197870 w 922938"/>
                  <a:gd name="connsiteY51" fmla="*/ 705127 h 922938"/>
                  <a:gd name="connsiteX52" fmla="*/ 189753 w 922938"/>
                  <a:gd name="connsiteY52" fmla="*/ 704586 h 922938"/>
                  <a:gd name="connsiteX53" fmla="*/ 168108 w 922938"/>
                  <a:gd name="connsiteY53" fmla="*/ 691058 h 922938"/>
                  <a:gd name="connsiteX54" fmla="*/ 178931 w 922938"/>
                  <a:gd name="connsiteY54" fmla="*/ 692681 h 922938"/>
                  <a:gd name="connsiteX55" fmla="*/ 178931 w 922938"/>
                  <a:gd name="connsiteY55" fmla="*/ 703504 h 922938"/>
                  <a:gd name="connsiteX56" fmla="*/ 168108 w 922938"/>
                  <a:gd name="connsiteY56" fmla="*/ 701610 h 922938"/>
                  <a:gd name="connsiteX57" fmla="*/ 330448 w 922938"/>
                  <a:gd name="connsiteY57" fmla="*/ 689705 h 922938"/>
                  <a:gd name="connsiteX58" fmla="*/ 330448 w 922938"/>
                  <a:gd name="connsiteY58" fmla="*/ 694575 h 922938"/>
                  <a:gd name="connsiteX59" fmla="*/ 319625 w 922938"/>
                  <a:gd name="connsiteY59" fmla="*/ 703775 h 922938"/>
                  <a:gd name="connsiteX60" fmla="*/ 319625 w 922938"/>
                  <a:gd name="connsiteY60" fmla="*/ 694034 h 922938"/>
                  <a:gd name="connsiteX61" fmla="*/ 330448 w 922938"/>
                  <a:gd name="connsiteY61" fmla="*/ 689705 h 922938"/>
                  <a:gd name="connsiteX62" fmla="*/ 211399 w 922938"/>
                  <a:gd name="connsiteY62" fmla="*/ 689705 h 922938"/>
                  <a:gd name="connsiteX63" fmla="*/ 222221 w 922938"/>
                  <a:gd name="connsiteY63" fmla="*/ 693764 h 922938"/>
                  <a:gd name="connsiteX64" fmla="*/ 222221 w 922938"/>
                  <a:gd name="connsiteY64" fmla="*/ 703775 h 922938"/>
                  <a:gd name="connsiteX65" fmla="*/ 211399 w 922938"/>
                  <a:gd name="connsiteY65" fmla="*/ 694575 h 922938"/>
                  <a:gd name="connsiteX66" fmla="*/ 146463 w 922938"/>
                  <a:gd name="connsiteY66" fmla="*/ 684294 h 922938"/>
                  <a:gd name="connsiteX67" fmla="*/ 157285 w 922938"/>
                  <a:gd name="connsiteY67" fmla="*/ 688352 h 922938"/>
                  <a:gd name="connsiteX68" fmla="*/ 157285 w 922938"/>
                  <a:gd name="connsiteY68" fmla="*/ 698363 h 922938"/>
                  <a:gd name="connsiteX69" fmla="*/ 146463 w 922938"/>
                  <a:gd name="connsiteY69" fmla="*/ 689164 h 922938"/>
                  <a:gd name="connsiteX70" fmla="*/ 178931 w 922938"/>
                  <a:gd name="connsiteY70" fmla="*/ 661566 h 922938"/>
                  <a:gd name="connsiteX71" fmla="*/ 189753 w 922938"/>
                  <a:gd name="connsiteY71" fmla="*/ 663190 h 922938"/>
                  <a:gd name="connsiteX72" fmla="*/ 189753 w 922938"/>
                  <a:gd name="connsiteY72" fmla="*/ 674012 h 922938"/>
                  <a:gd name="connsiteX73" fmla="*/ 178931 w 922938"/>
                  <a:gd name="connsiteY73" fmla="*/ 672118 h 922938"/>
                  <a:gd name="connsiteX74" fmla="*/ 157285 w 922938"/>
                  <a:gd name="connsiteY74" fmla="*/ 654531 h 922938"/>
                  <a:gd name="connsiteX75" fmla="*/ 168108 w 922938"/>
                  <a:gd name="connsiteY75" fmla="*/ 658590 h 922938"/>
                  <a:gd name="connsiteX76" fmla="*/ 168108 w 922938"/>
                  <a:gd name="connsiteY76" fmla="*/ 668601 h 922938"/>
                  <a:gd name="connsiteX77" fmla="*/ 157285 w 922938"/>
                  <a:gd name="connsiteY77" fmla="*/ 659402 h 922938"/>
                  <a:gd name="connsiteX78" fmla="*/ 270923 w 922938"/>
                  <a:gd name="connsiteY78" fmla="*/ 651285 h 922938"/>
                  <a:gd name="connsiteX79" fmla="*/ 330448 w 922938"/>
                  <a:gd name="connsiteY79" fmla="*/ 667519 h 922938"/>
                  <a:gd name="connsiteX80" fmla="*/ 270923 w 922938"/>
                  <a:gd name="connsiteY80" fmla="*/ 683753 h 922938"/>
                  <a:gd name="connsiteX81" fmla="*/ 211399 w 922938"/>
                  <a:gd name="connsiteY81" fmla="*/ 667519 h 922938"/>
                  <a:gd name="connsiteX82" fmla="*/ 270923 w 922938"/>
                  <a:gd name="connsiteY82" fmla="*/ 651285 h 922938"/>
                  <a:gd name="connsiteX83" fmla="*/ 222221 w 922938"/>
                  <a:gd name="connsiteY83" fmla="*/ 623687 h 922938"/>
                  <a:gd name="connsiteX84" fmla="*/ 222221 w 922938"/>
                  <a:gd name="connsiteY84" fmla="*/ 634510 h 922938"/>
                  <a:gd name="connsiteX85" fmla="*/ 211399 w 922938"/>
                  <a:gd name="connsiteY85" fmla="*/ 635051 h 922938"/>
                  <a:gd name="connsiteX86" fmla="*/ 211399 w 922938"/>
                  <a:gd name="connsiteY86" fmla="*/ 624228 h 922938"/>
                  <a:gd name="connsiteX87" fmla="*/ 222221 w 922938"/>
                  <a:gd name="connsiteY87" fmla="*/ 623687 h 922938"/>
                  <a:gd name="connsiteX88" fmla="*/ 189753 w 922938"/>
                  <a:gd name="connsiteY88" fmla="*/ 623687 h 922938"/>
                  <a:gd name="connsiteX89" fmla="*/ 200576 w 922938"/>
                  <a:gd name="connsiteY89" fmla="*/ 624228 h 922938"/>
                  <a:gd name="connsiteX90" fmla="*/ 200576 w 922938"/>
                  <a:gd name="connsiteY90" fmla="*/ 635051 h 922938"/>
                  <a:gd name="connsiteX91" fmla="*/ 189753 w 922938"/>
                  <a:gd name="connsiteY91" fmla="*/ 634510 h 922938"/>
                  <a:gd name="connsiteX92" fmla="*/ 243867 w 922938"/>
                  <a:gd name="connsiteY92" fmla="*/ 620981 h 922938"/>
                  <a:gd name="connsiteX93" fmla="*/ 243867 w 922938"/>
                  <a:gd name="connsiteY93" fmla="*/ 631263 h 922938"/>
                  <a:gd name="connsiteX94" fmla="*/ 233044 w 922938"/>
                  <a:gd name="connsiteY94" fmla="*/ 633157 h 922938"/>
                  <a:gd name="connsiteX95" fmla="*/ 233044 w 922938"/>
                  <a:gd name="connsiteY95" fmla="*/ 622605 h 922938"/>
                  <a:gd name="connsiteX96" fmla="*/ 243867 w 922938"/>
                  <a:gd name="connsiteY96" fmla="*/ 620981 h 922938"/>
                  <a:gd name="connsiteX97" fmla="*/ 168108 w 922938"/>
                  <a:gd name="connsiteY97" fmla="*/ 620981 h 922938"/>
                  <a:gd name="connsiteX98" fmla="*/ 178931 w 922938"/>
                  <a:gd name="connsiteY98" fmla="*/ 622605 h 922938"/>
                  <a:gd name="connsiteX99" fmla="*/ 178931 w 922938"/>
                  <a:gd name="connsiteY99" fmla="*/ 633427 h 922938"/>
                  <a:gd name="connsiteX100" fmla="*/ 168108 w 922938"/>
                  <a:gd name="connsiteY100" fmla="*/ 631533 h 922938"/>
                  <a:gd name="connsiteX101" fmla="*/ 265512 w 922938"/>
                  <a:gd name="connsiteY101" fmla="*/ 613946 h 922938"/>
                  <a:gd name="connsiteX102" fmla="*/ 265512 w 922938"/>
                  <a:gd name="connsiteY102" fmla="*/ 618817 h 922938"/>
                  <a:gd name="connsiteX103" fmla="*/ 254689 w 922938"/>
                  <a:gd name="connsiteY103" fmla="*/ 628016 h 922938"/>
                  <a:gd name="connsiteX104" fmla="*/ 254689 w 922938"/>
                  <a:gd name="connsiteY104" fmla="*/ 618276 h 922938"/>
                  <a:gd name="connsiteX105" fmla="*/ 265512 w 922938"/>
                  <a:gd name="connsiteY105" fmla="*/ 613946 h 922938"/>
                  <a:gd name="connsiteX106" fmla="*/ 146463 w 922938"/>
                  <a:gd name="connsiteY106" fmla="*/ 613946 h 922938"/>
                  <a:gd name="connsiteX107" fmla="*/ 157285 w 922938"/>
                  <a:gd name="connsiteY107" fmla="*/ 618005 h 922938"/>
                  <a:gd name="connsiteX108" fmla="*/ 157285 w 922938"/>
                  <a:gd name="connsiteY108" fmla="*/ 628016 h 922938"/>
                  <a:gd name="connsiteX109" fmla="*/ 146463 w 922938"/>
                  <a:gd name="connsiteY109" fmla="*/ 618817 h 922938"/>
                  <a:gd name="connsiteX110" fmla="*/ 205987 w 922938"/>
                  <a:gd name="connsiteY110" fmla="*/ 575526 h 922938"/>
                  <a:gd name="connsiteX111" fmla="*/ 265512 w 922938"/>
                  <a:gd name="connsiteY111" fmla="*/ 591760 h 922938"/>
                  <a:gd name="connsiteX112" fmla="*/ 205987 w 922938"/>
                  <a:gd name="connsiteY112" fmla="*/ 607994 h 922938"/>
                  <a:gd name="connsiteX113" fmla="*/ 146463 w 922938"/>
                  <a:gd name="connsiteY113" fmla="*/ 591760 h 922938"/>
                  <a:gd name="connsiteX114" fmla="*/ 205987 w 922938"/>
                  <a:gd name="connsiteY114" fmla="*/ 575526 h 922938"/>
                  <a:gd name="connsiteX115" fmla="*/ 205717 w 922938"/>
                  <a:gd name="connsiteY115" fmla="*/ 559292 h 922938"/>
                  <a:gd name="connsiteX116" fmla="*/ 129958 w 922938"/>
                  <a:gd name="connsiteY116" fmla="*/ 591760 h 922938"/>
                  <a:gd name="connsiteX117" fmla="*/ 129958 w 922938"/>
                  <a:gd name="connsiteY117" fmla="*/ 618817 h 922938"/>
                  <a:gd name="connsiteX118" fmla="*/ 140781 w 922938"/>
                  <a:gd name="connsiteY118" fmla="*/ 637756 h 922938"/>
                  <a:gd name="connsiteX119" fmla="*/ 140781 w 922938"/>
                  <a:gd name="connsiteY119" fmla="*/ 642897 h 922938"/>
                  <a:gd name="connsiteX120" fmla="*/ 129958 w 922938"/>
                  <a:gd name="connsiteY120" fmla="*/ 662107 h 922938"/>
                  <a:gd name="connsiteX121" fmla="*/ 129958 w 922938"/>
                  <a:gd name="connsiteY121" fmla="*/ 689164 h 922938"/>
                  <a:gd name="connsiteX122" fmla="*/ 159450 w 922938"/>
                  <a:gd name="connsiteY122" fmla="*/ 716221 h 922938"/>
                  <a:gd name="connsiteX123" fmla="*/ 205717 w 922938"/>
                  <a:gd name="connsiteY123" fmla="*/ 721632 h 922938"/>
                  <a:gd name="connsiteX124" fmla="*/ 235208 w 922938"/>
                  <a:gd name="connsiteY124" fmla="*/ 748689 h 922938"/>
                  <a:gd name="connsiteX125" fmla="*/ 281475 w 922938"/>
                  <a:gd name="connsiteY125" fmla="*/ 754100 h 922938"/>
                  <a:gd name="connsiteX126" fmla="*/ 357234 w 922938"/>
                  <a:gd name="connsiteY126" fmla="*/ 721632 h 922938"/>
                  <a:gd name="connsiteX127" fmla="*/ 357234 w 922938"/>
                  <a:gd name="connsiteY127" fmla="*/ 694575 h 922938"/>
                  <a:gd name="connsiteX128" fmla="*/ 346682 w 922938"/>
                  <a:gd name="connsiteY128" fmla="*/ 675636 h 922938"/>
                  <a:gd name="connsiteX129" fmla="*/ 346682 w 922938"/>
                  <a:gd name="connsiteY129" fmla="*/ 667519 h 922938"/>
                  <a:gd name="connsiteX130" fmla="*/ 317190 w 922938"/>
                  <a:gd name="connsiteY130" fmla="*/ 640462 h 922938"/>
                  <a:gd name="connsiteX131" fmla="*/ 292027 w 922938"/>
                  <a:gd name="connsiteY131" fmla="*/ 636133 h 922938"/>
                  <a:gd name="connsiteX132" fmla="*/ 292298 w 922938"/>
                  <a:gd name="connsiteY132" fmla="*/ 632345 h 922938"/>
                  <a:gd name="connsiteX133" fmla="*/ 281475 w 922938"/>
                  <a:gd name="connsiteY133" fmla="*/ 613405 h 922938"/>
                  <a:gd name="connsiteX134" fmla="*/ 281475 w 922938"/>
                  <a:gd name="connsiteY134" fmla="*/ 591760 h 922938"/>
                  <a:gd name="connsiteX135" fmla="*/ 251984 w 922938"/>
                  <a:gd name="connsiteY135" fmla="*/ 564703 h 922938"/>
                  <a:gd name="connsiteX136" fmla="*/ 205717 w 922938"/>
                  <a:gd name="connsiteY136" fmla="*/ 559292 h 922938"/>
                  <a:gd name="connsiteX137" fmla="*/ 530147 w 922938"/>
                  <a:gd name="connsiteY137" fmla="*/ 468898 h 922938"/>
                  <a:gd name="connsiteX138" fmla="*/ 500308 w 922938"/>
                  <a:gd name="connsiteY138" fmla="*/ 483468 h 922938"/>
                  <a:gd name="connsiteX139" fmla="*/ 383251 w 922938"/>
                  <a:gd name="connsiteY139" fmla="*/ 823936 h 922938"/>
                  <a:gd name="connsiteX140" fmla="*/ 397821 w 922938"/>
                  <a:gd name="connsiteY140" fmla="*/ 853774 h 922938"/>
                  <a:gd name="connsiteX141" fmla="*/ 427660 w 922938"/>
                  <a:gd name="connsiteY141" fmla="*/ 839204 h 922938"/>
                  <a:gd name="connsiteX142" fmla="*/ 476009 w 922938"/>
                  <a:gd name="connsiteY142" fmla="*/ 698576 h 922938"/>
                  <a:gd name="connsiteX143" fmla="*/ 661046 w 922938"/>
                  <a:gd name="connsiteY143" fmla="*/ 762194 h 922938"/>
                  <a:gd name="connsiteX144" fmla="*/ 645778 w 922938"/>
                  <a:gd name="connsiteY144" fmla="*/ 806603 h 922938"/>
                  <a:gd name="connsiteX145" fmla="*/ 690186 w 922938"/>
                  <a:gd name="connsiteY145" fmla="*/ 821871 h 922938"/>
                  <a:gd name="connsiteX146" fmla="*/ 735991 w 922938"/>
                  <a:gd name="connsiteY146" fmla="*/ 688645 h 922938"/>
                  <a:gd name="connsiteX147" fmla="*/ 691583 w 922938"/>
                  <a:gd name="connsiteY147" fmla="*/ 673377 h 922938"/>
                  <a:gd name="connsiteX148" fmla="*/ 676314 w 922938"/>
                  <a:gd name="connsiteY148" fmla="*/ 717785 h 922938"/>
                  <a:gd name="connsiteX149" fmla="*/ 491278 w 922938"/>
                  <a:gd name="connsiteY149" fmla="*/ 654167 h 922938"/>
                  <a:gd name="connsiteX150" fmla="*/ 544717 w 922938"/>
                  <a:gd name="connsiteY150" fmla="*/ 498736 h 922938"/>
                  <a:gd name="connsiteX151" fmla="*/ 530147 w 922938"/>
                  <a:gd name="connsiteY151" fmla="*/ 468898 h 922938"/>
                  <a:gd name="connsiteX152" fmla="*/ 394892 w 922938"/>
                  <a:gd name="connsiteY152" fmla="*/ 133714 h 922938"/>
                  <a:gd name="connsiteX153" fmla="*/ 497509 w 922938"/>
                  <a:gd name="connsiteY153" fmla="*/ 236331 h 922938"/>
                  <a:gd name="connsiteX154" fmla="*/ 600126 w 922938"/>
                  <a:gd name="connsiteY154" fmla="*/ 133714 h 922938"/>
                  <a:gd name="connsiteX155" fmla="*/ 632552 w 922938"/>
                  <a:gd name="connsiteY155" fmla="*/ 166140 h 922938"/>
                  <a:gd name="connsiteX156" fmla="*/ 529934 w 922938"/>
                  <a:gd name="connsiteY156" fmla="*/ 268757 h 922938"/>
                  <a:gd name="connsiteX157" fmla="*/ 632552 w 922938"/>
                  <a:gd name="connsiteY157" fmla="*/ 371374 h 922938"/>
                  <a:gd name="connsiteX158" fmla="*/ 600126 w 922938"/>
                  <a:gd name="connsiteY158" fmla="*/ 403800 h 922938"/>
                  <a:gd name="connsiteX159" fmla="*/ 497509 w 922938"/>
                  <a:gd name="connsiteY159" fmla="*/ 301182 h 922938"/>
                  <a:gd name="connsiteX160" fmla="*/ 394892 w 922938"/>
                  <a:gd name="connsiteY160" fmla="*/ 403800 h 922938"/>
                  <a:gd name="connsiteX161" fmla="*/ 362466 w 922938"/>
                  <a:gd name="connsiteY161" fmla="*/ 371374 h 922938"/>
                  <a:gd name="connsiteX162" fmla="*/ 465083 w 922938"/>
                  <a:gd name="connsiteY162" fmla="*/ 268757 h 922938"/>
                  <a:gd name="connsiteX163" fmla="*/ 362466 w 922938"/>
                  <a:gd name="connsiteY163" fmla="*/ 166140 h 922938"/>
                  <a:gd name="connsiteX164" fmla="*/ 294426 w 922938"/>
                  <a:gd name="connsiteY164" fmla="*/ 99642 h 922938"/>
                  <a:gd name="connsiteX165" fmla="*/ 270953 w 922938"/>
                  <a:gd name="connsiteY165" fmla="*/ 123115 h 922938"/>
                  <a:gd name="connsiteX166" fmla="*/ 270953 w 922938"/>
                  <a:gd name="connsiteY166" fmla="*/ 408245 h 922938"/>
                  <a:gd name="connsiteX167" fmla="*/ 294426 w 922938"/>
                  <a:gd name="connsiteY167" fmla="*/ 431718 h 922938"/>
                  <a:gd name="connsiteX168" fmla="*/ 552630 w 922938"/>
                  <a:gd name="connsiteY168" fmla="*/ 431718 h 922938"/>
                  <a:gd name="connsiteX169" fmla="*/ 646522 w 922938"/>
                  <a:gd name="connsiteY169" fmla="*/ 527681 h 922938"/>
                  <a:gd name="connsiteX170" fmla="*/ 646522 w 922938"/>
                  <a:gd name="connsiteY170" fmla="*/ 432408 h 922938"/>
                  <a:gd name="connsiteX171" fmla="*/ 716941 w 922938"/>
                  <a:gd name="connsiteY171" fmla="*/ 432408 h 922938"/>
                  <a:gd name="connsiteX172" fmla="*/ 740414 w 922938"/>
                  <a:gd name="connsiteY172" fmla="*/ 408935 h 922938"/>
                  <a:gd name="connsiteX173" fmla="*/ 740414 w 922938"/>
                  <a:gd name="connsiteY173" fmla="*/ 123806 h 922938"/>
                  <a:gd name="connsiteX174" fmla="*/ 716941 w 922938"/>
                  <a:gd name="connsiteY174" fmla="*/ 99642 h 922938"/>
                  <a:gd name="connsiteX175" fmla="*/ 461469 w 922938"/>
                  <a:gd name="connsiteY175" fmla="*/ 0 h 922938"/>
                  <a:gd name="connsiteX176" fmla="*/ 922938 w 922938"/>
                  <a:gd name="connsiteY176" fmla="*/ 461469 h 922938"/>
                  <a:gd name="connsiteX177" fmla="*/ 461469 w 922938"/>
                  <a:gd name="connsiteY177" fmla="*/ 922938 h 922938"/>
                  <a:gd name="connsiteX178" fmla="*/ 0 w 922938"/>
                  <a:gd name="connsiteY178" fmla="*/ 461469 h 922938"/>
                  <a:gd name="connsiteX179" fmla="*/ 461469 w 922938"/>
                  <a:gd name="connsiteY179"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922938" h="922938">
                    <a:moveTo>
                      <a:pt x="265512" y="727043"/>
                    </a:moveTo>
                    <a:cubicBezTo>
                      <a:pt x="267406" y="727043"/>
                      <a:pt x="269029" y="727043"/>
                      <a:pt x="270923" y="727043"/>
                    </a:cubicBezTo>
                    <a:cubicBezTo>
                      <a:pt x="272547" y="727043"/>
                      <a:pt x="274441" y="727043"/>
                      <a:pt x="276335" y="727043"/>
                    </a:cubicBezTo>
                    <a:lnTo>
                      <a:pt x="276335" y="737866"/>
                    </a:lnTo>
                    <a:cubicBezTo>
                      <a:pt x="272547" y="737866"/>
                      <a:pt x="269029" y="737595"/>
                      <a:pt x="265512" y="737325"/>
                    </a:cubicBezTo>
                    <a:close/>
                    <a:moveTo>
                      <a:pt x="297980" y="726502"/>
                    </a:moveTo>
                    <a:lnTo>
                      <a:pt x="297980" y="737325"/>
                    </a:lnTo>
                    <a:cubicBezTo>
                      <a:pt x="294463" y="737595"/>
                      <a:pt x="290945" y="737866"/>
                      <a:pt x="287157" y="737866"/>
                    </a:cubicBezTo>
                    <a:lnTo>
                      <a:pt x="287157" y="727043"/>
                    </a:lnTo>
                    <a:cubicBezTo>
                      <a:pt x="290404" y="727043"/>
                      <a:pt x="294192" y="726773"/>
                      <a:pt x="297980" y="726502"/>
                    </a:cubicBezTo>
                    <a:close/>
                    <a:moveTo>
                      <a:pt x="243867" y="725420"/>
                    </a:moveTo>
                    <a:cubicBezTo>
                      <a:pt x="247384" y="725961"/>
                      <a:pt x="250901" y="726232"/>
                      <a:pt x="254689" y="726502"/>
                    </a:cubicBezTo>
                    <a:lnTo>
                      <a:pt x="254689" y="735972"/>
                    </a:lnTo>
                    <a:cubicBezTo>
                      <a:pt x="250901" y="735431"/>
                      <a:pt x="247113" y="734890"/>
                      <a:pt x="243867" y="734078"/>
                    </a:cubicBezTo>
                    <a:close/>
                    <a:moveTo>
                      <a:pt x="319625" y="723797"/>
                    </a:moveTo>
                    <a:lnTo>
                      <a:pt x="319625" y="734078"/>
                    </a:lnTo>
                    <a:cubicBezTo>
                      <a:pt x="316378" y="734890"/>
                      <a:pt x="312591" y="735431"/>
                      <a:pt x="308803" y="735972"/>
                    </a:cubicBezTo>
                    <a:lnTo>
                      <a:pt x="308803" y="725420"/>
                    </a:lnTo>
                    <a:cubicBezTo>
                      <a:pt x="312320" y="724879"/>
                      <a:pt x="316108" y="724338"/>
                      <a:pt x="319625" y="723797"/>
                    </a:cubicBezTo>
                    <a:close/>
                    <a:moveTo>
                      <a:pt x="222221" y="721091"/>
                    </a:moveTo>
                    <a:cubicBezTo>
                      <a:pt x="222221" y="721091"/>
                      <a:pt x="222221" y="721091"/>
                      <a:pt x="222492" y="721091"/>
                    </a:cubicBezTo>
                    <a:cubicBezTo>
                      <a:pt x="223304" y="721361"/>
                      <a:pt x="223845" y="721632"/>
                      <a:pt x="224656" y="721632"/>
                    </a:cubicBezTo>
                    <a:cubicBezTo>
                      <a:pt x="227362" y="722444"/>
                      <a:pt x="230068" y="722985"/>
                      <a:pt x="233044" y="723526"/>
                    </a:cubicBezTo>
                    <a:lnTo>
                      <a:pt x="233044" y="730831"/>
                    </a:lnTo>
                    <a:cubicBezTo>
                      <a:pt x="226280" y="728126"/>
                      <a:pt x="222221" y="724879"/>
                      <a:pt x="222221" y="721632"/>
                    </a:cubicBezTo>
                    <a:close/>
                    <a:moveTo>
                      <a:pt x="341271" y="716762"/>
                    </a:moveTo>
                    <a:lnTo>
                      <a:pt x="341271" y="721632"/>
                    </a:lnTo>
                    <a:cubicBezTo>
                      <a:pt x="341271" y="725149"/>
                      <a:pt x="337212" y="728396"/>
                      <a:pt x="330448" y="730831"/>
                    </a:cubicBezTo>
                    <a:lnTo>
                      <a:pt x="330448" y="721091"/>
                    </a:lnTo>
                    <a:cubicBezTo>
                      <a:pt x="334236" y="720009"/>
                      <a:pt x="338024" y="718385"/>
                      <a:pt x="341271" y="716762"/>
                    </a:cubicBezTo>
                    <a:close/>
                    <a:moveTo>
                      <a:pt x="287157" y="699446"/>
                    </a:moveTo>
                    <a:lnTo>
                      <a:pt x="287157" y="710268"/>
                    </a:lnTo>
                    <a:cubicBezTo>
                      <a:pt x="283640" y="710539"/>
                      <a:pt x="280123" y="710539"/>
                      <a:pt x="276335" y="710809"/>
                    </a:cubicBezTo>
                    <a:lnTo>
                      <a:pt x="276335" y="699987"/>
                    </a:lnTo>
                    <a:cubicBezTo>
                      <a:pt x="279581" y="699987"/>
                      <a:pt x="283369" y="699716"/>
                      <a:pt x="287157" y="699446"/>
                    </a:cubicBezTo>
                    <a:close/>
                    <a:moveTo>
                      <a:pt x="254689" y="699446"/>
                    </a:moveTo>
                    <a:cubicBezTo>
                      <a:pt x="258207" y="699716"/>
                      <a:pt x="261724" y="699987"/>
                      <a:pt x="265512" y="699987"/>
                    </a:cubicBezTo>
                    <a:lnTo>
                      <a:pt x="265512" y="710809"/>
                    </a:lnTo>
                    <a:cubicBezTo>
                      <a:pt x="261724" y="710809"/>
                      <a:pt x="258207" y="710539"/>
                      <a:pt x="254689" y="710268"/>
                    </a:cubicBezTo>
                    <a:close/>
                    <a:moveTo>
                      <a:pt x="308803" y="696740"/>
                    </a:moveTo>
                    <a:lnTo>
                      <a:pt x="308803" y="707021"/>
                    </a:lnTo>
                    <a:cubicBezTo>
                      <a:pt x="305556" y="707833"/>
                      <a:pt x="301768" y="708374"/>
                      <a:pt x="297980" y="708915"/>
                    </a:cubicBezTo>
                    <a:lnTo>
                      <a:pt x="297980" y="698363"/>
                    </a:lnTo>
                    <a:cubicBezTo>
                      <a:pt x="301497" y="697822"/>
                      <a:pt x="305285" y="697281"/>
                      <a:pt x="308803" y="696740"/>
                    </a:cubicBezTo>
                    <a:close/>
                    <a:moveTo>
                      <a:pt x="233044" y="696469"/>
                    </a:moveTo>
                    <a:cubicBezTo>
                      <a:pt x="236561" y="697010"/>
                      <a:pt x="240079" y="697822"/>
                      <a:pt x="243867" y="698093"/>
                    </a:cubicBezTo>
                    <a:lnTo>
                      <a:pt x="243867" y="708915"/>
                    </a:lnTo>
                    <a:cubicBezTo>
                      <a:pt x="240079" y="708374"/>
                      <a:pt x="236291" y="707833"/>
                      <a:pt x="233044" y="707021"/>
                    </a:cubicBezTo>
                    <a:close/>
                    <a:moveTo>
                      <a:pt x="189753" y="694034"/>
                    </a:moveTo>
                    <a:cubicBezTo>
                      <a:pt x="191647" y="694034"/>
                      <a:pt x="193271" y="694305"/>
                      <a:pt x="195165" y="694305"/>
                    </a:cubicBezTo>
                    <a:lnTo>
                      <a:pt x="195165" y="694575"/>
                    </a:lnTo>
                    <a:cubicBezTo>
                      <a:pt x="195165" y="698363"/>
                      <a:pt x="195976" y="702151"/>
                      <a:pt x="197870" y="705127"/>
                    </a:cubicBezTo>
                    <a:cubicBezTo>
                      <a:pt x="195165" y="705127"/>
                      <a:pt x="192459" y="704857"/>
                      <a:pt x="189753" y="704586"/>
                    </a:cubicBezTo>
                    <a:close/>
                    <a:moveTo>
                      <a:pt x="168108" y="691058"/>
                    </a:moveTo>
                    <a:cubicBezTo>
                      <a:pt x="171625" y="691599"/>
                      <a:pt x="175143" y="692411"/>
                      <a:pt x="178931" y="692681"/>
                    </a:cubicBezTo>
                    <a:lnTo>
                      <a:pt x="178931" y="703504"/>
                    </a:lnTo>
                    <a:cubicBezTo>
                      <a:pt x="175143" y="702963"/>
                      <a:pt x="171355" y="702422"/>
                      <a:pt x="168108" y="701610"/>
                    </a:cubicBezTo>
                    <a:close/>
                    <a:moveTo>
                      <a:pt x="330448" y="689705"/>
                    </a:moveTo>
                    <a:lnTo>
                      <a:pt x="330448" y="694575"/>
                    </a:lnTo>
                    <a:cubicBezTo>
                      <a:pt x="330448" y="698093"/>
                      <a:pt x="326389" y="701340"/>
                      <a:pt x="319625" y="703775"/>
                    </a:cubicBezTo>
                    <a:lnTo>
                      <a:pt x="319625" y="694034"/>
                    </a:lnTo>
                    <a:cubicBezTo>
                      <a:pt x="323413" y="692952"/>
                      <a:pt x="327201" y="691329"/>
                      <a:pt x="330448" y="689705"/>
                    </a:cubicBezTo>
                    <a:close/>
                    <a:moveTo>
                      <a:pt x="211399" y="689705"/>
                    </a:moveTo>
                    <a:cubicBezTo>
                      <a:pt x="214645" y="691329"/>
                      <a:pt x="218163" y="692681"/>
                      <a:pt x="222221" y="693764"/>
                    </a:cubicBezTo>
                    <a:lnTo>
                      <a:pt x="222221" y="703775"/>
                    </a:lnTo>
                    <a:cubicBezTo>
                      <a:pt x="215457" y="701069"/>
                      <a:pt x="211399" y="697822"/>
                      <a:pt x="211399" y="694575"/>
                    </a:cubicBezTo>
                    <a:close/>
                    <a:moveTo>
                      <a:pt x="146463" y="684294"/>
                    </a:moveTo>
                    <a:cubicBezTo>
                      <a:pt x="149709" y="685917"/>
                      <a:pt x="153227" y="687270"/>
                      <a:pt x="157285" y="688352"/>
                    </a:cubicBezTo>
                    <a:lnTo>
                      <a:pt x="157285" y="698363"/>
                    </a:lnTo>
                    <a:cubicBezTo>
                      <a:pt x="150521" y="695658"/>
                      <a:pt x="146463" y="692411"/>
                      <a:pt x="146463" y="689164"/>
                    </a:cubicBezTo>
                    <a:close/>
                    <a:moveTo>
                      <a:pt x="178931" y="661566"/>
                    </a:moveTo>
                    <a:cubicBezTo>
                      <a:pt x="182448" y="662107"/>
                      <a:pt x="185965" y="662919"/>
                      <a:pt x="189753" y="663190"/>
                    </a:cubicBezTo>
                    <a:lnTo>
                      <a:pt x="189753" y="674012"/>
                    </a:lnTo>
                    <a:cubicBezTo>
                      <a:pt x="185965" y="673471"/>
                      <a:pt x="182177" y="672930"/>
                      <a:pt x="178931" y="672118"/>
                    </a:cubicBezTo>
                    <a:close/>
                    <a:moveTo>
                      <a:pt x="157285" y="654531"/>
                    </a:moveTo>
                    <a:cubicBezTo>
                      <a:pt x="160532" y="656155"/>
                      <a:pt x="164049" y="657508"/>
                      <a:pt x="168108" y="658590"/>
                    </a:cubicBezTo>
                    <a:lnTo>
                      <a:pt x="168108" y="668601"/>
                    </a:lnTo>
                    <a:cubicBezTo>
                      <a:pt x="161344" y="666166"/>
                      <a:pt x="157285" y="662919"/>
                      <a:pt x="157285" y="659402"/>
                    </a:cubicBezTo>
                    <a:close/>
                    <a:moveTo>
                      <a:pt x="270923" y="651285"/>
                    </a:moveTo>
                    <a:cubicBezTo>
                      <a:pt x="303932" y="651285"/>
                      <a:pt x="330448" y="658590"/>
                      <a:pt x="330448" y="667519"/>
                    </a:cubicBezTo>
                    <a:cubicBezTo>
                      <a:pt x="330448" y="676447"/>
                      <a:pt x="303932" y="683753"/>
                      <a:pt x="270923" y="683753"/>
                    </a:cubicBezTo>
                    <a:cubicBezTo>
                      <a:pt x="237914" y="683753"/>
                      <a:pt x="211399" y="676447"/>
                      <a:pt x="211399" y="667519"/>
                    </a:cubicBezTo>
                    <a:cubicBezTo>
                      <a:pt x="211399" y="658590"/>
                      <a:pt x="237914" y="651285"/>
                      <a:pt x="270923" y="651285"/>
                    </a:cubicBezTo>
                    <a:close/>
                    <a:moveTo>
                      <a:pt x="222221" y="623687"/>
                    </a:moveTo>
                    <a:lnTo>
                      <a:pt x="222221" y="634510"/>
                    </a:lnTo>
                    <a:cubicBezTo>
                      <a:pt x="218704" y="634780"/>
                      <a:pt x="215187" y="634780"/>
                      <a:pt x="211399" y="635051"/>
                    </a:cubicBezTo>
                    <a:lnTo>
                      <a:pt x="211399" y="624228"/>
                    </a:lnTo>
                    <a:cubicBezTo>
                      <a:pt x="214645" y="624228"/>
                      <a:pt x="218433" y="623957"/>
                      <a:pt x="222221" y="623687"/>
                    </a:cubicBezTo>
                    <a:close/>
                    <a:moveTo>
                      <a:pt x="189753" y="623687"/>
                    </a:moveTo>
                    <a:cubicBezTo>
                      <a:pt x="193271" y="623957"/>
                      <a:pt x="196788" y="624228"/>
                      <a:pt x="200576" y="624228"/>
                    </a:cubicBezTo>
                    <a:lnTo>
                      <a:pt x="200576" y="635051"/>
                    </a:lnTo>
                    <a:cubicBezTo>
                      <a:pt x="196788" y="634780"/>
                      <a:pt x="193271" y="634780"/>
                      <a:pt x="189753" y="634510"/>
                    </a:cubicBezTo>
                    <a:close/>
                    <a:moveTo>
                      <a:pt x="243867" y="620981"/>
                    </a:moveTo>
                    <a:lnTo>
                      <a:pt x="243867" y="631263"/>
                    </a:lnTo>
                    <a:cubicBezTo>
                      <a:pt x="240620" y="632074"/>
                      <a:pt x="236832" y="632616"/>
                      <a:pt x="233044" y="633157"/>
                    </a:cubicBezTo>
                    <a:lnTo>
                      <a:pt x="233044" y="622605"/>
                    </a:lnTo>
                    <a:cubicBezTo>
                      <a:pt x="236561" y="622063"/>
                      <a:pt x="240349" y="621522"/>
                      <a:pt x="243867" y="620981"/>
                    </a:cubicBezTo>
                    <a:close/>
                    <a:moveTo>
                      <a:pt x="168108" y="620981"/>
                    </a:moveTo>
                    <a:cubicBezTo>
                      <a:pt x="171625" y="621522"/>
                      <a:pt x="175143" y="622063"/>
                      <a:pt x="178931" y="622605"/>
                    </a:cubicBezTo>
                    <a:lnTo>
                      <a:pt x="178931" y="633427"/>
                    </a:lnTo>
                    <a:cubicBezTo>
                      <a:pt x="175143" y="632886"/>
                      <a:pt x="171355" y="632345"/>
                      <a:pt x="168108" y="631533"/>
                    </a:cubicBezTo>
                    <a:close/>
                    <a:moveTo>
                      <a:pt x="265512" y="613946"/>
                    </a:moveTo>
                    <a:lnTo>
                      <a:pt x="265512" y="618817"/>
                    </a:lnTo>
                    <a:cubicBezTo>
                      <a:pt x="265512" y="622334"/>
                      <a:pt x="261453" y="625581"/>
                      <a:pt x="254689" y="628016"/>
                    </a:cubicBezTo>
                    <a:lnTo>
                      <a:pt x="254689" y="618276"/>
                    </a:lnTo>
                    <a:cubicBezTo>
                      <a:pt x="258477" y="617193"/>
                      <a:pt x="262265" y="615570"/>
                      <a:pt x="265512" y="613946"/>
                    </a:cubicBezTo>
                    <a:close/>
                    <a:moveTo>
                      <a:pt x="146463" y="613946"/>
                    </a:moveTo>
                    <a:cubicBezTo>
                      <a:pt x="149709" y="615570"/>
                      <a:pt x="153227" y="616923"/>
                      <a:pt x="157285" y="618005"/>
                    </a:cubicBezTo>
                    <a:lnTo>
                      <a:pt x="157285" y="628016"/>
                    </a:lnTo>
                    <a:cubicBezTo>
                      <a:pt x="150521" y="625310"/>
                      <a:pt x="146463" y="622063"/>
                      <a:pt x="146463" y="618817"/>
                    </a:cubicBezTo>
                    <a:close/>
                    <a:moveTo>
                      <a:pt x="205987" y="575526"/>
                    </a:moveTo>
                    <a:cubicBezTo>
                      <a:pt x="238996" y="575526"/>
                      <a:pt x="265512" y="582831"/>
                      <a:pt x="265512" y="591760"/>
                    </a:cubicBezTo>
                    <a:cubicBezTo>
                      <a:pt x="265512" y="600689"/>
                      <a:pt x="238996" y="607994"/>
                      <a:pt x="205987" y="607994"/>
                    </a:cubicBezTo>
                    <a:cubicBezTo>
                      <a:pt x="172978" y="607994"/>
                      <a:pt x="146463" y="600689"/>
                      <a:pt x="146463" y="591760"/>
                    </a:cubicBezTo>
                    <a:cubicBezTo>
                      <a:pt x="146463" y="582831"/>
                      <a:pt x="172978" y="575526"/>
                      <a:pt x="205987" y="575526"/>
                    </a:cubicBezTo>
                    <a:close/>
                    <a:moveTo>
                      <a:pt x="205717" y="559292"/>
                    </a:moveTo>
                    <a:cubicBezTo>
                      <a:pt x="182989" y="559292"/>
                      <a:pt x="129958" y="562539"/>
                      <a:pt x="129958" y="591760"/>
                    </a:cubicBezTo>
                    <a:lnTo>
                      <a:pt x="129958" y="618817"/>
                    </a:lnTo>
                    <a:cubicBezTo>
                      <a:pt x="129958" y="626393"/>
                      <a:pt x="133475" y="632886"/>
                      <a:pt x="140781" y="637756"/>
                    </a:cubicBezTo>
                    <a:lnTo>
                      <a:pt x="140781" y="642897"/>
                    </a:lnTo>
                    <a:cubicBezTo>
                      <a:pt x="134287" y="647497"/>
                      <a:pt x="129958" y="653720"/>
                      <a:pt x="129958" y="662107"/>
                    </a:cubicBezTo>
                    <a:lnTo>
                      <a:pt x="129958" y="689164"/>
                    </a:lnTo>
                    <a:cubicBezTo>
                      <a:pt x="129958" y="701881"/>
                      <a:pt x="139969" y="711080"/>
                      <a:pt x="159450" y="716221"/>
                    </a:cubicBezTo>
                    <a:cubicBezTo>
                      <a:pt x="172166" y="719738"/>
                      <a:pt x="188400" y="721632"/>
                      <a:pt x="205717" y="721632"/>
                    </a:cubicBezTo>
                    <a:cubicBezTo>
                      <a:pt x="205717" y="734349"/>
                      <a:pt x="215728" y="743548"/>
                      <a:pt x="235208" y="748689"/>
                    </a:cubicBezTo>
                    <a:cubicBezTo>
                      <a:pt x="247925" y="752206"/>
                      <a:pt x="264159" y="754100"/>
                      <a:pt x="281475" y="754100"/>
                    </a:cubicBezTo>
                    <a:cubicBezTo>
                      <a:pt x="304203" y="754100"/>
                      <a:pt x="357234" y="750853"/>
                      <a:pt x="357234" y="721632"/>
                    </a:cubicBezTo>
                    <a:lnTo>
                      <a:pt x="357234" y="694575"/>
                    </a:lnTo>
                    <a:cubicBezTo>
                      <a:pt x="357505" y="686999"/>
                      <a:pt x="353987" y="680506"/>
                      <a:pt x="346682" y="675636"/>
                    </a:cubicBezTo>
                    <a:lnTo>
                      <a:pt x="346682" y="667519"/>
                    </a:lnTo>
                    <a:cubicBezTo>
                      <a:pt x="346682" y="654802"/>
                      <a:pt x="336671" y="645603"/>
                      <a:pt x="317190" y="640462"/>
                    </a:cubicBezTo>
                    <a:cubicBezTo>
                      <a:pt x="309885" y="638568"/>
                      <a:pt x="301497" y="636945"/>
                      <a:pt x="292027" y="636133"/>
                    </a:cubicBezTo>
                    <a:cubicBezTo>
                      <a:pt x="292298" y="635051"/>
                      <a:pt x="292298" y="633698"/>
                      <a:pt x="292298" y="632345"/>
                    </a:cubicBezTo>
                    <a:cubicBezTo>
                      <a:pt x="292298" y="624769"/>
                      <a:pt x="288781" y="618276"/>
                      <a:pt x="281475" y="613405"/>
                    </a:cubicBezTo>
                    <a:lnTo>
                      <a:pt x="281475" y="591760"/>
                    </a:lnTo>
                    <a:cubicBezTo>
                      <a:pt x="281475" y="579043"/>
                      <a:pt x="271464" y="569844"/>
                      <a:pt x="251984" y="564703"/>
                    </a:cubicBezTo>
                    <a:cubicBezTo>
                      <a:pt x="239267" y="561186"/>
                      <a:pt x="223033" y="559292"/>
                      <a:pt x="205717" y="559292"/>
                    </a:cubicBezTo>
                    <a:close/>
                    <a:moveTo>
                      <a:pt x="530147" y="468898"/>
                    </a:moveTo>
                    <a:cubicBezTo>
                      <a:pt x="517564" y="464572"/>
                      <a:pt x="504634" y="470886"/>
                      <a:pt x="500308" y="483468"/>
                    </a:cubicBezTo>
                    <a:lnTo>
                      <a:pt x="383251" y="823936"/>
                    </a:lnTo>
                    <a:cubicBezTo>
                      <a:pt x="378925" y="836519"/>
                      <a:pt x="385238" y="849448"/>
                      <a:pt x="397821" y="853774"/>
                    </a:cubicBezTo>
                    <a:cubicBezTo>
                      <a:pt x="410404" y="858100"/>
                      <a:pt x="423333" y="851787"/>
                      <a:pt x="427660" y="839204"/>
                    </a:cubicBezTo>
                    <a:lnTo>
                      <a:pt x="476009" y="698576"/>
                    </a:lnTo>
                    <a:lnTo>
                      <a:pt x="661046" y="762194"/>
                    </a:lnTo>
                    <a:lnTo>
                      <a:pt x="645778" y="806603"/>
                    </a:lnTo>
                    <a:lnTo>
                      <a:pt x="690186" y="821871"/>
                    </a:lnTo>
                    <a:lnTo>
                      <a:pt x="735991" y="688645"/>
                    </a:lnTo>
                    <a:lnTo>
                      <a:pt x="691583" y="673377"/>
                    </a:lnTo>
                    <a:lnTo>
                      <a:pt x="676314" y="717785"/>
                    </a:lnTo>
                    <a:lnTo>
                      <a:pt x="491278" y="654167"/>
                    </a:lnTo>
                    <a:lnTo>
                      <a:pt x="544717" y="498736"/>
                    </a:lnTo>
                    <a:cubicBezTo>
                      <a:pt x="549043" y="486154"/>
                      <a:pt x="542730" y="473224"/>
                      <a:pt x="530147" y="468898"/>
                    </a:cubicBezTo>
                    <a:close/>
                    <a:moveTo>
                      <a:pt x="394892" y="133714"/>
                    </a:moveTo>
                    <a:lnTo>
                      <a:pt x="497509" y="236331"/>
                    </a:lnTo>
                    <a:lnTo>
                      <a:pt x="600126" y="133714"/>
                    </a:lnTo>
                    <a:lnTo>
                      <a:pt x="632552" y="166140"/>
                    </a:lnTo>
                    <a:lnTo>
                      <a:pt x="529934" y="268757"/>
                    </a:lnTo>
                    <a:lnTo>
                      <a:pt x="632552" y="371374"/>
                    </a:lnTo>
                    <a:lnTo>
                      <a:pt x="600126" y="403800"/>
                    </a:lnTo>
                    <a:lnTo>
                      <a:pt x="497509" y="301182"/>
                    </a:lnTo>
                    <a:lnTo>
                      <a:pt x="394892" y="403800"/>
                    </a:lnTo>
                    <a:lnTo>
                      <a:pt x="362466" y="371374"/>
                    </a:lnTo>
                    <a:lnTo>
                      <a:pt x="465083" y="268757"/>
                    </a:lnTo>
                    <a:lnTo>
                      <a:pt x="362466" y="166140"/>
                    </a:lnTo>
                    <a:close/>
                    <a:moveTo>
                      <a:pt x="294426" y="99642"/>
                    </a:moveTo>
                    <a:cubicBezTo>
                      <a:pt x="281309" y="99642"/>
                      <a:pt x="270953" y="110688"/>
                      <a:pt x="270953" y="123115"/>
                    </a:cubicBezTo>
                    <a:lnTo>
                      <a:pt x="270953" y="408245"/>
                    </a:lnTo>
                    <a:cubicBezTo>
                      <a:pt x="270953" y="421362"/>
                      <a:pt x="281309" y="431718"/>
                      <a:pt x="294426" y="431718"/>
                    </a:cubicBezTo>
                    <a:lnTo>
                      <a:pt x="552630" y="431718"/>
                    </a:lnTo>
                    <a:lnTo>
                      <a:pt x="646522" y="527681"/>
                    </a:lnTo>
                    <a:lnTo>
                      <a:pt x="646522" y="432408"/>
                    </a:lnTo>
                    <a:lnTo>
                      <a:pt x="716941" y="432408"/>
                    </a:lnTo>
                    <a:cubicBezTo>
                      <a:pt x="730059" y="432408"/>
                      <a:pt x="740414" y="421362"/>
                      <a:pt x="740414" y="408935"/>
                    </a:cubicBezTo>
                    <a:lnTo>
                      <a:pt x="740414" y="123806"/>
                    </a:lnTo>
                    <a:cubicBezTo>
                      <a:pt x="740414" y="110688"/>
                      <a:pt x="730059" y="99642"/>
                      <a:pt x="716941" y="99642"/>
                    </a:cubicBez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nvGrpSpPr>
              <p:cNvPr id="69" name="Group 68">
                <a:extLst>
                  <a:ext uri="{FF2B5EF4-FFF2-40B4-BE49-F238E27FC236}">
                    <a16:creationId xmlns:a16="http://schemas.microsoft.com/office/drawing/2014/main" id="{9C0DD8B8-D02C-476D-B720-E60E6B7F628E}"/>
                  </a:ext>
                </a:extLst>
              </p:cNvPr>
              <p:cNvGrpSpPr/>
              <p:nvPr/>
            </p:nvGrpSpPr>
            <p:grpSpPr>
              <a:xfrm>
                <a:off x="6882296" y="1687558"/>
                <a:ext cx="915165" cy="922938"/>
                <a:chOff x="-2931" y="4870032"/>
                <a:chExt cx="915165" cy="922938"/>
              </a:xfrm>
            </p:grpSpPr>
            <p:sp>
              <p:nvSpPr>
                <p:cNvPr id="72" name="Freeform: Shape 71">
                  <a:extLst>
                    <a:ext uri="{FF2B5EF4-FFF2-40B4-BE49-F238E27FC236}">
                      <a16:creationId xmlns:a16="http://schemas.microsoft.com/office/drawing/2014/main" id="{F9EB4EDA-7EED-41E7-B0F5-86167403F4A7}"/>
                    </a:ext>
                  </a:extLst>
                </p:cNvPr>
                <p:cNvSpPr/>
                <p:nvPr/>
              </p:nvSpPr>
              <p:spPr>
                <a:xfrm>
                  <a:off x="-2931" y="4870032"/>
                  <a:ext cx="915165" cy="922938"/>
                </a:xfrm>
                <a:custGeom>
                  <a:avLst/>
                  <a:gdLst>
                    <a:gd name="connsiteX0" fmla="*/ 867818 w 915165"/>
                    <a:gd name="connsiteY0" fmla="*/ 425858 h 922938"/>
                    <a:gd name="connsiteX1" fmla="*/ 914992 w 915165"/>
                    <a:gd name="connsiteY1" fmla="*/ 538466 h 922938"/>
                    <a:gd name="connsiteX2" fmla="*/ 915165 w 915165"/>
                    <a:gd name="connsiteY2" fmla="*/ 538577 h 922938"/>
                    <a:gd name="connsiteX3" fmla="*/ 913563 w 915165"/>
                    <a:gd name="connsiteY3" fmla="*/ 554471 h 922938"/>
                    <a:gd name="connsiteX4" fmla="*/ 844126 w 915165"/>
                    <a:gd name="connsiteY4" fmla="*/ 719481 h 922938"/>
                    <a:gd name="connsiteX5" fmla="*/ 807578 w 915165"/>
                    <a:gd name="connsiteY5" fmla="*/ 763777 h 922938"/>
                    <a:gd name="connsiteX6" fmla="*/ 803062 w 915165"/>
                    <a:gd name="connsiteY6" fmla="*/ 733805 h 922938"/>
                    <a:gd name="connsiteX7" fmla="*/ 811514 w 915165"/>
                    <a:gd name="connsiteY7" fmla="*/ 447162 h 922938"/>
                    <a:gd name="connsiteX8" fmla="*/ 838144 w 915165"/>
                    <a:gd name="connsiteY8" fmla="*/ 462379 h 922938"/>
                    <a:gd name="connsiteX9" fmla="*/ 868579 w 915165"/>
                    <a:gd name="connsiteY9" fmla="*/ 431945 h 922938"/>
                    <a:gd name="connsiteX10" fmla="*/ 867818 w 915165"/>
                    <a:gd name="connsiteY10" fmla="*/ 425858 h 922938"/>
                    <a:gd name="connsiteX11" fmla="*/ 879992 w 915165"/>
                    <a:gd name="connsiteY11" fmla="*/ 349011 h 922938"/>
                    <a:gd name="connsiteX12" fmla="*/ 911152 w 915165"/>
                    <a:gd name="connsiteY12" fmla="*/ 360703 h 922938"/>
                    <a:gd name="connsiteX13" fmla="*/ 913563 w 915165"/>
                    <a:gd name="connsiteY13" fmla="*/ 368467 h 922938"/>
                    <a:gd name="connsiteX14" fmla="*/ 913716 w 915165"/>
                    <a:gd name="connsiteY14" fmla="*/ 369991 h 922938"/>
                    <a:gd name="connsiteX15" fmla="*/ 912995 w 915165"/>
                    <a:gd name="connsiteY15" fmla="*/ 368984 h 922938"/>
                    <a:gd name="connsiteX16" fmla="*/ 879992 w 915165"/>
                    <a:gd name="connsiteY16" fmla="*/ 349011 h 922938"/>
                    <a:gd name="connsiteX17" fmla="*/ 461469 w 915165"/>
                    <a:gd name="connsiteY17" fmla="*/ 0 h 922938"/>
                    <a:gd name="connsiteX18" fmla="*/ 886673 w 915165"/>
                    <a:gd name="connsiteY18" fmla="*/ 281845 h 922938"/>
                    <a:gd name="connsiteX19" fmla="*/ 888918 w 915165"/>
                    <a:gd name="connsiteY19" fmla="*/ 289076 h 922938"/>
                    <a:gd name="connsiteX20" fmla="*/ 867628 w 915165"/>
                    <a:gd name="connsiteY20" fmla="*/ 296036 h 922938"/>
                    <a:gd name="connsiteX21" fmla="*/ 819123 w 915165"/>
                    <a:gd name="connsiteY21" fmla="*/ 333033 h 922938"/>
                    <a:gd name="connsiteX22" fmla="*/ 799341 w 915165"/>
                    <a:gd name="connsiteY22" fmla="*/ 219664 h 922938"/>
                    <a:gd name="connsiteX23" fmla="*/ 660103 w 915165"/>
                    <a:gd name="connsiteY23" fmla="*/ 206729 h 922938"/>
                    <a:gd name="connsiteX24" fmla="*/ 658581 w 915165"/>
                    <a:gd name="connsiteY24" fmla="*/ 221186 h 922938"/>
                    <a:gd name="connsiteX25" fmla="*/ 771189 w 915165"/>
                    <a:gd name="connsiteY25" fmla="*/ 291946 h 922938"/>
                    <a:gd name="connsiteX26" fmla="*/ 647168 w 915165"/>
                    <a:gd name="connsiteY26" fmla="*/ 279772 h 922938"/>
                    <a:gd name="connsiteX27" fmla="*/ 568038 w 915165"/>
                    <a:gd name="connsiteY27" fmla="*/ 381728 h 922938"/>
                    <a:gd name="connsiteX28" fmla="*/ 578690 w 915165"/>
                    <a:gd name="connsiteY28" fmla="*/ 391619 h 922938"/>
                    <a:gd name="connsiteX29" fmla="*/ 701950 w 915165"/>
                    <a:gd name="connsiteY29" fmla="*/ 340641 h 922938"/>
                    <a:gd name="connsiteX30" fmla="*/ 654777 w 915165"/>
                    <a:gd name="connsiteY30" fmla="*/ 386293 h 922938"/>
                    <a:gd name="connsiteX31" fmla="*/ 641842 w 915165"/>
                    <a:gd name="connsiteY31" fmla="*/ 501183 h 922938"/>
                    <a:gd name="connsiteX32" fmla="*/ 656298 w 915165"/>
                    <a:gd name="connsiteY32" fmla="*/ 503466 h 922938"/>
                    <a:gd name="connsiteX33" fmla="*/ 717167 w 915165"/>
                    <a:gd name="connsiteY33" fmla="*/ 414445 h 922938"/>
                    <a:gd name="connsiteX34" fmla="*/ 714885 w 915165"/>
                    <a:gd name="connsiteY34" fmla="*/ 425097 h 922938"/>
                    <a:gd name="connsiteX35" fmla="*/ 745319 w 915165"/>
                    <a:gd name="connsiteY35" fmla="*/ 455532 h 922938"/>
                    <a:gd name="connsiteX36" fmla="*/ 764341 w 915165"/>
                    <a:gd name="connsiteY36" fmla="*/ 448684 h 922938"/>
                    <a:gd name="connsiteX37" fmla="*/ 733906 w 915165"/>
                    <a:gd name="connsiteY37" fmla="*/ 813137 h 922938"/>
                    <a:gd name="connsiteX38" fmla="*/ 738376 w 915165"/>
                    <a:gd name="connsiteY38" fmla="*/ 823884 h 922938"/>
                    <a:gd name="connsiteX39" fmla="*/ 742125 w 915165"/>
                    <a:gd name="connsiteY39" fmla="*/ 825443 h 922938"/>
                    <a:gd name="connsiteX40" fmla="*/ 719481 w 915165"/>
                    <a:gd name="connsiteY40" fmla="*/ 844127 h 922938"/>
                    <a:gd name="connsiteX41" fmla="*/ 461469 w 915165"/>
                    <a:gd name="connsiteY41" fmla="*/ 922938 h 922938"/>
                    <a:gd name="connsiteX42" fmla="*/ 0 w 915165"/>
                    <a:gd name="connsiteY42" fmla="*/ 461469 h 922938"/>
                    <a:gd name="connsiteX43" fmla="*/ 461469 w 915165"/>
                    <a:gd name="connsiteY43"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5165" h="922938">
                      <a:moveTo>
                        <a:pt x="867818" y="425858"/>
                      </a:moveTo>
                      <a:cubicBezTo>
                        <a:pt x="900535" y="473031"/>
                        <a:pt x="905100" y="516401"/>
                        <a:pt x="914992" y="538466"/>
                      </a:cubicBezTo>
                      <a:lnTo>
                        <a:pt x="915165" y="538577"/>
                      </a:lnTo>
                      <a:lnTo>
                        <a:pt x="913563" y="554471"/>
                      </a:lnTo>
                      <a:cubicBezTo>
                        <a:pt x="901268" y="614552"/>
                        <a:pt x="877298" y="670380"/>
                        <a:pt x="844126" y="719481"/>
                      </a:cubicBezTo>
                      <a:lnTo>
                        <a:pt x="807578" y="763777"/>
                      </a:lnTo>
                      <a:lnTo>
                        <a:pt x="803062" y="733805"/>
                      </a:lnTo>
                      <a:cubicBezTo>
                        <a:pt x="793254" y="650455"/>
                        <a:pt x="790400" y="548167"/>
                        <a:pt x="811514" y="447162"/>
                      </a:cubicBezTo>
                      <a:cubicBezTo>
                        <a:pt x="816840" y="456292"/>
                        <a:pt x="826732" y="462379"/>
                        <a:pt x="838144" y="462379"/>
                      </a:cubicBezTo>
                      <a:cubicBezTo>
                        <a:pt x="854883" y="462379"/>
                        <a:pt x="868579" y="448684"/>
                        <a:pt x="868579" y="431945"/>
                      </a:cubicBezTo>
                      <a:cubicBezTo>
                        <a:pt x="868579" y="429662"/>
                        <a:pt x="868579" y="428140"/>
                        <a:pt x="867818" y="425858"/>
                      </a:cubicBezTo>
                      <a:close/>
                      <a:moveTo>
                        <a:pt x="879992" y="349011"/>
                      </a:moveTo>
                      <a:lnTo>
                        <a:pt x="911152" y="360703"/>
                      </a:lnTo>
                      <a:lnTo>
                        <a:pt x="913563" y="368467"/>
                      </a:lnTo>
                      <a:lnTo>
                        <a:pt x="913716" y="369991"/>
                      </a:lnTo>
                      <a:lnTo>
                        <a:pt x="912995" y="368984"/>
                      </a:lnTo>
                      <a:cubicBezTo>
                        <a:pt x="903199" y="360424"/>
                        <a:pt x="891786" y="353957"/>
                        <a:pt x="879992" y="349011"/>
                      </a:cubicBezTo>
                      <a:close/>
                      <a:moveTo>
                        <a:pt x="461469" y="0"/>
                      </a:moveTo>
                      <a:cubicBezTo>
                        <a:pt x="652616" y="0"/>
                        <a:pt x="816619" y="116217"/>
                        <a:pt x="886673" y="281845"/>
                      </a:cubicBezTo>
                      <a:lnTo>
                        <a:pt x="888918" y="289076"/>
                      </a:lnTo>
                      <a:lnTo>
                        <a:pt x="867628" y="296036"/>
                      </a:lnTo>
                      <a:cubicBezTo>
                        <a:pt x="844231" y="308115"/>
                        <a:pt x="826732" y="325044"/>
                        <a:pt x="819123" y="333033"/>
                      </a:cubicBezTo>
                      <a:cubicBezTo>
                        <a:pt x="829014" y="312489"/>
                        <a:pt x="848797" y="258468"/>
                        <a:pt x="799341" y="219664"/>
                      </a:cubicBezTo>
                      <a:cubicBezTo>
                        <a:pt x="767384" y="194556"/>
                        <a:pt x="698907" y="200643"/>
                        <a:pt x="660103" y="206729"/>
                      </a:cubicBezTo>
                      <a:cubicBezTo>
                        <a:pt x="652494" y="208251"/>
                        <a:pt x="650972" y="218142"/>
                        <a:pt x="658581" y="221186"/>
                      </a:cubicBezTo>
                      <a:cubicBezTo>
                        <a:pt x="685972" y="231838"/>
                        <a:pt x="730102" y="253903"/>
                        <a:pt x="771189" y="291946"/>
                      </a:cubicBezTo>
                      <a:cubicBezTo>
                        <a:pt x="739993" y="268359"/>
                        <a:pt x="696624" y="252381"/>
                        <a:pt x="647168" y="279772"/>
                      </a:cubicBezTo>
                      <a:cubicBezTo>
                        <a:pt x="613690" y="298794"/>
                        <a:pt x="584016" y="349772"/>
                        <a:pt x="568038" y="381728"/>
                      </a:cubicBezTo>
                      <a:cubicBezTo>
                        <a:pt x="564234" y="388576"/>
                        <a:pt x="572603" y="395423"/>
                        <a:pt x="578690" y="391619"/>
                      </a:cubicBezTo>
                      <a:cubicBezTo>
                        <a:pt x="603799" y="374880"/>
                        <a:pt x="647929" y="349772"/>
                        <a:pt x="701950" y="340641"/>
                      </a:cubicBezTo>
                      <a:cubicBezTo>
                        <a:pt x="684450" y="349011"/>
                        <a:pt x="667711" y="362706"/>
                        <a:pt x="654777" y="386293"/>
                      </a:cubicBezTo>
                      <a:cubicBezTo>
                        <a:pt x="636516" y="419010"/>
                        <a:pt x="638038" y="469227"/>
                        <a:pt x="641842" y="501183"/>
                      </a:cubicBezTo>
                      <a:cubicBezTo>
                        <a:pt x="642603" y="508792"/>
                        <a:pt x="653255" y="510314"/>
                        <a:pt x="656298" y="503466"/>
                      </a:cubicBezTo>
                      <a:cubicBezTo>
                        <a:pt x="666190" y="479879"/>
                        <a:pt x="685211" y="444879"/>
                        <a:pt x="717167" y="414445"/>
                      </a:cubicBezTo>
                      <a:cubicBezTo>
                        <a:pt x="715646" y="417488"/>
                        <a:pt x="714885" y="421293"/>
                        <a:pt x="714885" y="425097"/>
                      </a:cubicBezTo>
                      <a:cubicBezTo>
                        <a:pt x="714885" y="441836"/>
                        <a:pt x="728580" y="455532"/>
                        <a:pt x="745319" y="455532"/>
                      </a:cubicBezTo>
                      <a:cubicBezTo>
                        <a:pt x="752167" y="455532"/>
                        <a:pt x="759015" y="453249"/>
                        <a:pt x="764341" y="448684"/>
                      </a:cubicBezTo>
                      <a:cubicBezTo>
                        <a:pt x="736189" y="580313"/>
                        <a:pt x="733906" y="761398"/>
                        <a:pt x="733906" y="813137"/>
                      </a:cubicBezTo>
                      <a:cubicBezTo>
                        <a:pt x="733906" y="817322"/>
                        <a:pt x="735618" y="821126"/>
                        <a:pt x="738376" y="823884"/>
                      </a:cubicBezTo>
                      <a:lnTo>
                        <a:pt x="742125" y="825443"/>
                      </a:lnTo>
                      <a:lnTo>
                        <a:pt x="719481" y="844127"/>
                      </a:lnTo>
                      <a:cubicBezTo>
                        <a:pt x="645830" y="893884"/>
                        <a:pt x="557042"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7" name="Picture 76" descr="A picture containing silhouette&#10;&#10;Description automatically generated">
                  <a:extLst>
                    <a:ext uri="{FF2B5EF4-FFF2-40B4-BE49-F238E27FC236}">
                      <a16:creationId xmlns:a16="http://schemas.microsoft.com/office/drawing/2014/main" id="{DE531B9E-29F0-427B-B549-2E493CB0A7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10" y="5271219"/>
                  <a:ext cx="527071" cy="520931"/>
                </a:xfrm>
                <a:prstGeom prst="rect">
                  <a:avLst/>
                </a:prstGeom>
              </p:spPr>
            </p:pic>
          </p:grpSp>
        </p:grpSp>
        <p:grpSp>
          <p:nvGrpSpPr>
            <p:cNvPr id="5" name="Group 4">
              <a:extLst>
                <a:ext uri="{FF2B5EF4-FFF2-40B4-BE49-F238E27FC236}">
                  <a16:creationId xmlns:a16="http://schemas.microsoft.com/office/drawing/2014/main" id="{F6E57AA1-3631-45C5-AA32-4FB6AFF36413}"/>
                </a:ext>
              </a:extLst>
            </p:cNvPr>
            <p:cNvGrpSpPr/>
            <p:nvPr/>
          </p:nvGrpSpPr>
          <p:grpSpPr>
            <a:xfrm>
              <a:off x="7607417" y="3381928"/>
              <a:ext cx="2902331" cy="926346"/>
              <a:chOff x="8863456" y="1690807"/>
              <a:chExt cx="2902331" cy="926346"/>
            </a:xfrm>
          </p:grpSpPr>
          <p:sp>
            <p:nvSpPr>
              <p:cNvPr id="54" name="Freeform: Shape 53">
                <a:extLst>
                  <a:ext uri="{FF2B5EF4-FFF2-40B4-BE49-F238E27FC236}">
                    <a16:creationId xmlns:a16="http://schemas.microsoft.com/office/drawing/2014/main" id="{3865B3FE-4A23-47BB-8D3C-03647A7CE44A}"/>
                  </a:ext>
                </a:extLst>
              </p:cNvPr>
              <p:cNvSpPr/>
              <p:nvPr/>
            </p:nvSpPr>
            <p:spPr>
              <a:xfrm>
                <a:off x="8863456" y="1690807"/>
                <a:ext cx="922938" cy="922938"/>
              </a:xfrm>
              <a:custGeom>
                <a:avLst/>
                <a:gdLst>
                  <a:gd name="connsiteX0" fmla="*/ 608413 w 922938"/>
                  <a:gd name="connsiteY0" fmla="*/ 539012 h 922938"/>
                  <a:gd name="connsiteX1" fmla="*/ 460753 w 922938"/>
                  <a:gd name="connsiteY1" fmla="*/ 596928 h 922938"/>
                  <a:gd name="connsiteX2" fmla="*/ 608413 w 922938"/>
                  <a:gd name="connsiteY2" fmla="*/ 659018 h 922938"/>
                  <a:gd name="connsiteX3" fmla="*/ 756072 w 922938"/>
                  <a:gd name="connsiteY3" fmla="*/ 596928 h 922938"/>
                  <a:gd name="connsiteX4" fmla="*/ 608413 w 922938"/>
                  <a:gd name="connsiteY4" fmla="*/ 539012 h 922938"/>
                  <a:gd name="connsiteX5" fmla="*/ 608413 w 922938"/>
                  <a:gd name="connsiteY5" fmla="*/ 518663 h 922938"/>
                  <a:gd name="connsiteX6" fmla="*/ 787379 w 922938"/>
                  <a:gd name="connsiteY6" fmla="*/ 593798 h 922938"/>
                  <a:gd name="connsiteX7" fmla="*/ 608413 w 922938"/>
                  <a:gd name="connsiteY7" fmla="*/ 668932 h 922938"/>
                  <a:gd name="connsiteX8" fmla="*/ 429447 w 922938"/>
                  <a:gd name="connsiteY8" fmla="*/ 593798 h 922938"/>
                  <a:gd name="connsiteX9" fmla="*/ 608413 w 922938"/>
                  <a:gd name="connsiteY9" fmla="*/ 518663 h 922938"/>
                  <a:gd name="connsiteX10" fmla="*/ 608413 w 922938"/>
                  <a:gd name="connsiteY10" fmla="*/ 497271 h 922938"/>
                  <a:gd name="connsiteX11" fmla="*/ 378836 w 922938"/>
                  <a:gd name="connsiteY11" fmla="*/ 593798 h 922938"/>
                  <a:gd name="connsiteX12" fmla="*/ 378836 w 922938"/>
                  <a:gd name="connsiteY12" fmla="*/ 595363 h 922938"/>
                  <a:gd name="connsiteX13" fmla="*/ 378836 w 922938"/>
                  <a:gd name="connsiteY13" fmla="*/ 596406 h 922938"/>
                  <a:gd name="connsiteX14" fmla="*/ 608413 w 922938"/>
                  <a:gd name="connsiteY14" fmla="*/ 705977 h 922938"/>
                  <a:gd name="connsiteX15" fmla="*/ 837990 w 922938"/>
                  <a:gd name="connsiteY15" fmla="*/ 596406 h 922938"/>
                  <a:gd name="connsiteX16" fmla="*/ 837990 w 922938"/>
                  <a:gd name="connsiteY16" fmla="*/ 595363 h 922938"/>
                  <a:gd name="connsiteX17" fmla="*/ 837990 w 922938"/>
                  <a:gd name="connsiteY17" fmla="*/ 593798 h 922938"/>
                  <a:gd name="connsiteX18" fmla="*/ 608413 w 922938"/>
                  <a:gd name="connsiteY18" fmla="*/ 497271 h 922938"/>
                  <a:gd name="connsiteX19" fmla="*/ 147564 w 922938"/>
                  <a:gd name="connsiteY19" fmla="*/ 217927 h 922938"/>
                  <a:gd name="connsiteX20" fmla="*/ 147564 w 922938"/>
                  <a:gd name="connsiteY20" fmla="*/ 404599 h 922938"/>
                  <a:gd name="connsiteX21" fmla="*/ 150899 w 922938"/>
                  <a:gd name="connsiteY21" fmla="*/ 419994 h 922938"/>
                  <a:gd name="connsiteX22" fmla="*/ 163848 w 922938"/>
                  <a:gd name="connsiteY22" fmla="*/ 449233 h 922938"/>
                  <a:gd name="connsiteX23" fmla="*/ 178834 w 922938"/>
                  <a:gd name="connsiteY23" fmla="*/ 468780 h 922938"/>
                  <a:gd name="connsiteX24" fmla="*/ 198625 w 922938"/>
                  <a:gd name="connsiteY24" fmla="*/ 489630 h 922938"/>
                  <a:gd name="connsiteX25" fmla="*/ 216086 w 922938"/>
                  <a:gd name="connsiteY25" fmla="*/ 506722 h 922938"/>
                  <a:gd name="connsiteX26" fmla="*/ 221850 w 922938"/>
                  <a:gd name="connsiteY26" fmla="*/ 511108 h 922938"/>
                  <a:gd name="connsiteX27" fmla="*/ 246382 w 922938"/>
                  <a:gd name="connsiteY27" fmla="*/ 539238 h 922938"/>
                  <a:gd name="connsiteX28" fmla="*/ 251833 w 922938"/>
                  <a:gd name="connsiteY28" fmla="*/ 549445 h 922938"/>
                  <a:gd name="connsiteX29" fmla="*/ 254415 w 922938"/>
                  <a:gd name="connsiteY29" fmla="*/ 549573 h 922938"/>
                  <a:gd name="connsiteX30" fmla="*/ 263537 w 922938"/>
                  <a:gd name="connsiteY30" fmla="*/ 582152 h 922938"/>
                  <a:gd name="connsiteX31" fmla="*/ 263537 w 922938"/>
                  <a:gd name="connsiteY31" fmla="*/ 666855 h 922938"/>
                  <a:gd name="connsiteX32" fmla="*/ 230959 w 922938"/>
                  <a:gd name="connsiteY32" fmla="*/ 666855 h 922938"/>
                  <a:gd name="connsiteX33" fmla="*/ 204896 w 922938"/>
                  <a:gd name="connsiteY33" fmla="*/ 692917 h 922938"/>
                  <a:gd name="connsiteX34" fmla="*/ 172319 w 922938"/>
                  <a:gd name="connsiteY34" fmla="*/ 692917 h 922938"/>
                  <a:gd name="connsiteX35" fmla="*/ 146256 w 922938"/>
                  <a:gd name="connsiteY35" fmla="*/ 718980 h 922938"/>
                  <a:gd name="connsiteX36" fmla="*/ 146256 w 922938"/>
                  <a:gd name="connsiteY36" fmla="*/ 732011 h 922938"/>
                  <a:gd name="connsiteX37" fmla="*/ 432942 w 922938"/>
                  <a:gd name="connsiteY37" fmla="*/ 732011 h 922938"/>
                  <a:gd name="connsiteX38" fmla="*/ 432942 w 922938"/>
                  <a:gd name="connsiteY38" fmla="*/ 718980 h 922938"/>
                  <a:gd name="connsiteX39" fmla="*/ 406880 w 922938"/>
                  <a:gd name="connsiteY39" fmla="*/ 692917 h 922938"/>
                  <a:gd name="connsiteX40" fmla="*/ 374302 w 922938"/>
                  <a:gd name="connsiteY40" fmla="*/ 692917 h 922938"/>
                  <a:gd name="connsiteX41" fmla="*/ 348239 w 922938"/>
                  <a:gd name="connsiteY41" fmla="*/ 666855 h 922938"/>
                  <a:gd name="connsiteX42" fmla="*/ 315662 w 922938"/>
                  <a:gd name="connsiteY42" fmla="*/ 666855 h 922938"/>
                  <a:gd name="connsiteX43" fmla="*/ 315662 w 922938"/>
                  <a:gd name="connsiteY43" fmla="*/ 582803 h 922938"/>
                  <a:gd name="connsiteX44" fmla="*/ 324783 w 922938"/>
                  <a:gd name="connsiteY44" fmla="*/ 550225 h 922938"/>
                  <a:gd name="connsiteX45" fmla="*/ 326537 w 922938"/>
                  <a:gd name="connsiteY45" fmla="*/ 550136 h 922938"/>
                  <a:gd name="connsiteX46" fmla="*/ 333161 w 922938"/>
                  <a:gd name="connsiteY46" fmla="*/ 537730 h 922938"/>
                  <a:gd name="connsiteX47" fmla="*/ 357693 w 922938"/>
                  <a:gd name="connsiteY47" fmla="*/ 509600 h 922938"/>
                  <a:gd name="connsiteX48" fmla="*/ 369382 w 922938"/>
                  <a:gd name="connsiteY48" fmla="*/ 500706 h 922938"/>
                  <a:gd name="connsiteX49" fmla="*/ 380166 w 922938"/>
                  <a:gd name="connsiteY49" fmla="*/ 490281 h 922938"/>
                  <a:gd name="connsiteX50" fmla="*/ 399713 w 922938"/>
                  <a:gd name="connsiteY50" fmla="*/ 469431 h 922938"/>
                  <a:gd name="connsiteX51" fmla="*/ 414698 w 922938"/>
                  <a:gd name="connsiteY51" fmla="*/ 449884 h 922938"/>
                  <a:gd name="connsiteX52" fmla="*/ 427649 w 922938"/>
                  <a:gd name="connsiteY52" fmla="*/ 420645 h 922938"/>
                  <a:gd name="connsiteX53" fmla="*/ 430418 w 922938"/>
                  <a:gd name="connsiteY53" fmla="*/ 407858 h 922938"/>
                  <a:gd name="connsiteX54" fmla="*/ 430418 w 922938"/>
                  <a:gd name="connsiteY54" fmla="*/ 217927 h 922938"/>
                  <a:gd name="connsiteX55" fmla="*/ 289599 w 922938"/>
                  <a:gd name="connsiteY55" fmla="*/ 217927 h 922938"/>
                  <a:gd name="connsiteX56" fmla="*/ 461469 w 922938"/>
                  <a:gd name="connsiteY56" fmla="*/ 0 h 922938"/>
                  <a:gd name="connsiteX57" fmla="*/ 922938 w 922938"/>
                  <a:gd name="connsiteY57" fmla="*/ 461469 h 922938"/>
                  <a:gd name="connsiteX58" fmla="*/ 461469 w 922938"/>
                  <a:gd name="connsiteY58" fmla="*/ 922938 h 922938"/>
                  <a:gd name="connsiteX59" fmla="*/ 0 w 922938"/>
                  <a:gd name="connsiteY59" fmla="*/ 461469 h 922938"/>
                  <a:gd name="connsiteX60" fmla="*/ 461469 w 922938"/>
                  <a:gd name="connsiteY60"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922938" h="922938">
                    <a:moveTo>
                      <a:pt x="608413" y="539012"/>
                    </a:moveTo>
                    <a:cubicBezTo>
                      <a:pt x="527017" y="539012"/>
                      <a:pt x="460753" y="562491"/>
                      <a:pt x="460753" y="596928"/>
                    </a:cubicBezTo>
                    <a:cubicBezTo>
                      <a:pt x="460753" y="631365"/>
                      <a:pt x="527017" y="659018"/>
                      <a:pt x="608413" y="659018"/>
                    </a:cubicBezTo>
                    <a:cubicBezTo>
                      <a:pt x="689808" y="659018"/>
                      <a:pt x="756072" y="631365"/>
                      <a:pt x="756072" y="596928"/>
                    </a:cubicBezTo>
                    <a:cubicBezTo>
                      <a:pt x="756072" y="562491"/>
                      <a:pt x="689808" y="539012"/>
                      <a:pt x="608413" y="539012"/>
                    </a:cubicBezTo>
                    <a:close/>
                    <a:moveTo>
                      <a:pt x="608413" y="518663"/>
                    </a:moveTo>
                    <a:cubicBezTo>
                      <a:pt x="707027" y="518663"/>
                      <a:pt x="787379" y="552578"/>
                      <a:pt x="787379" y="593798"/>
                    </a:cubicBezTo>
                    <a:cubicBezTo>
                      <a:pt x="787379" y="635539"/>
                      <a:pt x="707027" y="668932"/>
                      <a:pt x="608413" y="668932"/>
                    </a:cubicBezTo>
                    <a:cubicBezTo>
                      <a:pt x="509799" y="668932"/>
                      <a:pt x="429447" y="635017"/>
                      <a:pt x="429447" y="593798"/>
                    </a:cubicBezTo>
                    <a:cubicBezTo>
                      <a:pt x="429447" y="552056"/>
                      <a:pt x="509799" y="518663"/>
                      <a:pt x="608413" y="518663"/>
                    </a:cubicBezTo>
                    <a:close/>
                    <a:moveTo>
                      <a:pt x="608413" y="497271"/>
                    </a:moveTo>
                    <a:cubicBezTo>
                      <a:pt x="481624" y="497271"/>
                      <a:pt x="378836" y="540578"/>
                      <a:pt x="378836" y="593798"/>
                    </a:cubicBezTo>
                    <a:cubicBezTo>
                      <a:pt x="378836" y="594319"/>
                      <a:pt x="378836" y="594841"/>
                      <a:pt x="378836" y="595363"/>
                    </a:cubicBezTo>
                    <a:cubicBezTo>
                      <a:pt x="378836" y="595885"/>
                      <a:pt x="378836" y="595885"/>
                      <a:pt x="378836" y="596406"/>
                    </a:cubicBezTo>
                    <a:cubicBezTo>
                      <a:pt x="378836" y="656931"/>
                      <a:pt x="481624" y="705977"/>
                      <a:pt x="608413" y="705977"/>
                    </a:cubicBezTo>
                    <a:cubicBezTo>
                      <a:pt x="735202" y="705977"/>
                      <a:pt x="837990" y="656931"/>
                      <a:pt x="837990" y="596406"/>
                    </a:cubicBezTo>
                    <a:cubicBezTo>
                      <a:pt x="837990" y="595885"/>
                      <a:pt x="837990" y="595885"/>
                      <a:pt x="837990" y="595363"/>
                    </a:cubicBezTo>
                    <a:cubicBezTo>
                      <a:pt x="837990" y="594841"/>
                      <a:pt x="837990" y="594319"/>
                      <a:pt x="837990" y="593798"/>
                    </a:cubicBezTo>
                    <a:cubicBezTo>
                      <a:pt x="837990" y="540578"/>
                      <a:pt x="735202" y="497271"/>
                      <a:pt x="608413" y="497271"/>
                    </a:cubicBezTo>
                    <a:close/>
                    <a:moveTo>
                      <a:pt x="147564" y="217927"/>
                    </a:moveTo>
                    <a:lnTo>
                      <a:pt x="147564" y="404599"/>
                    </a:lnTo>
                    <a:lnTo>
                      <a:pt x="150899" y="419994"/>
                    </a:lnTo>
                    <a:cubicBezTo>
                      <a:pt x="153912" y="430337"/>
                      <a:pt x="158310" y="440111"/>
                      <a:pt x="163848" y="449233"/>
                    </a:cubicBezTo>
                    <a:cubicBezTo>
                      <a:pt x="163848" y="449884"/>
                      <a:pt x="173622" y="463567"/>
                      <a:pt x="178834" y="468780"/>
                    </a:cubicBezTo>
                    <a:cubicBezTo>
                      <a:pt x="185350" y="476272"/>
                      <a:pt x="192028" y="483114"/>
                      <a:pt x="198625" y="489630"/>
                    </a:cubicBezTo>
                    <a:lnTo>
                      <a:pt x="216086" y="506722"/>
                    </a:lnTo>
                    <a:lnTo>
                      <a:pt x="221850" y="511108"/>
                    </a:lnTo>
                    <a:cubicBezTo>
                      <a:pt x="231807" y="519801"/>
                      <a:pt x="240069" y="529375"/>
                      <a:pt x="246382" y="539238"/>
                    </a:cubicBezTo>
                    <a:lnTo>
                      <a:pt x="251833" y="549445"/>
                    </a:lnTo>
                    <a:lnTo>
                      <a:pt x="254415" y="549573"/>
                    </a:lnTo>
                    <a:cubicBezTo>
                      <a:pt x="260279" y="559346"/>
                      <a:pt x="263537" y="570424"/>
                      <a:pt x="263537" y="582152"/>
                    </a:cubicBezTo>
                    <a:lnTo>
                      <a:pt x="263537" y="666855"/>
                    </a:lnTo>
                    <a:lnTo>
                      <a:pt x="230959" y="666855"/>
                    </a:lnTo>
                    <a:cubicBezTo>
                      <a:pt x="216624" y="666855"/>
                      <a:pt x="204896" y="678583"/>
                      <a:pt x="204896" y="692917"/>
                    </a:cubicBezTo>
                    <a:lnTo>
                      <a:pt x="172319" y="692917"/>
                    </a:lnTo>
                    <a:cubicBezTo>
                      <a:pt x="157984" y="692917"/>
                      <a:pt x="146256" y="704645"/>
                      <a:pt x="146256" y="718980"/>
                    </a:cubicBezTo>
                    <a:lnTo>
                      <a:pt x="146256" y="732011"/>
                    </a:lnTo>
                    <a:lnTo>
                      <a:pt x="432942" y="732011"/>
                    </a:lnTo>
                    <a:lnTo>
                      <a:pt x="432942" y="718980"/>
                    </a:lnTo>
                    <a:cubicBezTo>
                      <a:pt x="432942" y="704645"/>
                      <a:pt x="421214" y="692917"/>
                      <a:pt x="406880" y="692917"/>
                    </a:cubicBezTo>
                    <a:lnTo>
                      <a:pt x="374302" y="692917"/>
                    </a:lnTo>
                    <a:cubicBezTo>
                      <a:pt x="374302" y="678583"/>
                      <a:pt x="362574" y="666855"/>
                      <a:pt x="348239" y="666855"/>
                    </a:cubicBezTo>
                    <a:lnTo>
                      <a:pt x="315662" y="666855"/>
                    </a:lnTo>
                    <a:lnTo>
                      <a:pt x="315662" y="582803"/>
                    </a:lnTo>
                    <a:cubicBezTo>
                      <a:pt x="315662" y="571075"/>
                      <a:pt x="318920" y="559998"/>
                      <a:pt x="324783" y="550225"/>
                    </a:cubicBezTo>
                    <a:lnTo>
                      <a:pt x="326537" y="550136"/>
                    </a:lnTo>
                    <a:lnTo>
                      <a:pt x="333161" y="537730"/>
                    </a:lnTo>
                    <a:cubicBezTo>
                      <a:pt x="339474" y="527867"/>
                      <a:pt x="347736" y="518293"/>
                      <a:pt x="357693" y="509600"/>
                    </a:cubicBezTo>
                    <a:lnTo>
                      <a:pt x="369382" y="500706"/>
                    </a:lnTo>
                    <a:lnTo>
                      <a:pt x="380166" y="490281"/>
                    </a:lnTo>
                    <a:cubicBezTo>
                      <a:pt x="386845" y="483765"/>
                      <a:pt x="393523" y="476924"/>
                      <a:pt x="399713" y="469431"/>
                    </a:cubicBezTo>
                    <a:cubicBezTo>
                      <a:pt x="404925" y="463567"/>
                      <a:pt x="414698" y="450536"/>
                      <a:pt x="414698" y="449884"/>
                    </a:cubicBezTo>
                    <a:cubicBezTo>
                      <a:pt x="420237" y="440762"/>
                      <a:pt x="424635" y="430988"/>
                      <a:pt x="427649" y="420645"/>
                    </a:cubicBezTo>
                    <a:lnTo>
                      <a:pt x="430418" y="407858"/>
                    </a:lnTo>
                    <a:lnTo>
                      <a:pt x="430418" y="217927"/>
                    </a:lnTo>
                    <a:lnTo>
                      <a:pt x="289599" y="217927"/>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5" name="Oval 54">
                <a:extLst>
                  <a:ext uri="{FF2B5EF4-FFF2-40B4-BE49-F238E27FC236}">
                    <a16:creationId xmlns:a16="http://schemas.microsoft.com/office/drawing/2014/main" id="{F2089952-0848-40BC-9A2C-CD0E57A8E6E4}"/>
                  </a:ext>
                </a:extLst>
              </p:cNvPr>
              <p:cNvSpPr/>
              <p:nvPr/>
            </p:nvSpPr>
            <p:spPr>
              <a:xfrm>
                <a:off x="9852945" y="1690967"/>
                <a:ext cx="922937" cy="922937"/>
              </a:xfrm>
              <a:prstGeom prst="ellipse">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Freeform: Shape 55">
                <a:extLst>
                  <a:ext uri="{FF2B5EF4-FFF2-40B4-BE49-F238E27FC236}">
                    <a16:creationId xmlns:a16="http://schemas.microsoft.com/office/drawing/2014/main" id="{1C9719B0-071A-43AA-9BA4-AEE5FBB859BD}"/>
                  </a:ext>
                </a:extLst>
              </p:cNvPr>
              <p:cNvSpPr/>
              <p:nvPr/>
            </p:nvSpPr>
            <p:spPr>
              <a:xfrm>
                <a:off x="10842849" y="1694215"/>
                <a:ext cx="922938" cy="922938"/>
              </a:xfrm>
              <a:custGeom>
                <a:avLst/>
                <a:gdLst>
                  <a:gd name="connsiteX0" fmla="*/ 274448 w 922938"/>
                  <a:gd name="connsiteY0" fmla="*/ 756097 h 922938"/>
                  <a:gd name="connsiteX1" fmla="*/ 266124 w 922938"/>
                  <a:gd name="connsiteY1" fmla="*/ 764421 h 922938"/>
                  <a:gd name="connsiteX2" fmla="*/ 292466 w 922938"/>
                  <a:gd name="connsiteY2" fmla="*/ 790763 h 922938"/>
                  <a:gd name="connsiteX3" fmla="*/ 266124 w 922938"/>
                  <a:gd name="connsiteY3" fmla="*/ 817105 h 922938"/>
                  <a:gd name="connsiteX4" fmla="*/ 274448 w 922938"/>
                  <a:gd name="connsiteY4" fmla="*/ 825429 h 922938"/>
                  <a:gd name="connsiteX5" fmla="*/ 300789 w 922938"/>
                  <a:gd name="connsiteY5" fmla="*/ 799087 h 922938"/>
                  <a:gd name="connsiteX6" fmla="*/ 327131 w 922938"/>
                  <a:gd name="connsiteY6" fmla="*/ 825429 h 922938"/>
                  <a:gd name="connsiteX7" fmla="*/ 335455 w 922938"/>
                  <a:gd name="connsiteY7" fmla="*/ 817105 h 922938"/>
                  <a:gd name="connsiteX8" fmla="*/ 309113 w 922938"/>
                  <a:gd name="connsiteY8" fmla="*/ 790763 h 922938"/>
                  <a:gd name="connsiteX9" fmla="*/ 335455 w 922938"/>
                  <a:gd name="connsiteY9" fmla="*/ 764421 h 922938"/>
                  <a:gd name="connsiteX10" fmla="*/ 327131 w 922938"/>
                  <a:gd name="connsiteY10" fmla="*/ 756097 h 922938"/>
                  <a:gd name="connsiteX11" fmla="*/ 300789 w 922938"/>
                  <a:gd name="connsiteY11" fmla="*/ 782439 h 922938"/>
                  <a:gd name="connsiteX12" fmla="*/ 588244 w 922938"/>
                  <a:gd name="connsiteY12" fmla="*/ 736815 h 922938"/>
                  <a:gd name="connsiteX13" fmla="*/ 574623 w 922938"/>
                  <a:gd name="connsiteY13" fmla="*/ 750436 h 922938"/>
                  <a:gd name="connsiteX14" fmla="*/ 617729 w 922938"/>
                  <a:gd name="connsiteY14" fmla="*/ 793542 h 922938"/>
                  <a:gd name="connsiteX15" fmla="*/ 574623 w 922938"/>
                  <a:gd name="connsiteY15" fmla="*/ 836648 h 922938"/>
                  <a:gd name="connsiteX16" fmla="*/ 588244 w 922938"/>
                  <a:gd name="connsiteY16" fmla="*/ 850269 h 922938"/>
                  <a:gd name="connsiteX17" fmla="*/ 631350 w 922938"/>
                  <a:gd name="connsiteY17" fmla="*/ 807163 h 922938"/>
                  <a:gd name="connsiteX18" fmla="*/ 674456 w 922938"/>
                  <a:gd name="connsiteY18" fmla="*/ 850269 h 922938"/>
                  <a:gd name="connsiteX19" fmla="*/ 688077 w 922938"/>
                  <a:gd name="connsiteY19" fmla="*/ 836648 h 922938"/>
                  <a:gd name="connsiteX20" fmla="*/ 644971 w 922938"/>
                  <a:gd name="connsiteY20" fmla="*/ 793542 h 922938"/>
                  <a:gd name="connsiteX21" fmla="*/ 688077 w 922938"/>
                  <a:gd name="connsiteY21" fmla="*/ 750436 h 922938"/>
                  <a:gd name="connsiteX22" fmla="*/ 674456 w 922938"/>
                  <a:gd name="connsiteY22" fmla="*/ 736815 h 922938"/>
                  <a:gd name="connsiteX23" fmla="*/ 631350 w 922938"/>
                  <a:gd name="connsiteY23" fmla="*/ 779921 h 922938"/>
                  <a:gd name="connsiteX24" fmla="*/ 668121 w 922938"/>
                  <a:gd name="connsiteY24" fmla="*/ 662984 h 922938"/>
                  <a:gd name="connsiteX25" fmla="*/ 659797 w 922938"/>
                  <a:gd name="connsiteY25" fmla="*/ 671308 h 922938"/>
                  <a:gd name="connsiteX26" fmla="*/ 686139 w 922938"/>
                  <a:gd name="connsiteY26" fmla="*/ 697650 h 922938"/>
                  <a:gd name="connsiteX27" fmla="*/ 659797 w 922938"/>
                  <a:gd name="connsiteY27" fmla="*/ 723992 h 922938"/>
                  <a:gd name="connsiteX28" fmla="*/ 668121 w 922938"/>
                  <a:gd name="connsiteY28" fmla="*/ 732316 h 922938"/>
                  <a:gd name="connsiteX29" fmla="*/ 694462 w 922938"/>
                  <a:gd name="connsiteY29" fmla="*/ 705974 h 922938"/>
                  <a:gd name="connsiteX30" fmla="*/ 720804 w 922938"/>
                  <a:gd name="connsiteY30" fmla="*/ 732316 h 922938"/>
                  <a:gd name="connsiteX31" fmla="*/ 729128 w 922938"/>
                  <a:gd name="connsiteY31" fmla="*/ 723992 h 922938"/>
                  <a:gd name="connsiteX32" fmla="*/ 702786 w 922938"/>
                  <a:gd name="connsiteY32" fmla="*/ 697650 h 922938"/>
                  <a:gd name="connsiteX33" fmla="*/ 729128 w 922938"/>
                  <a:gd name="connsiteY33" fmla="*/ 671308 h 922938"/>
                  <a:gd name="connsiteX34" fmla="*/ 720804 w 922938"/>
                  <a:gd name="connsiteY34" fmla="*/ 662984 h 922938"/>
                  <a:gd name="connsiteX35" fmla="*/ 694462 w 922938"/>
                  <a:gd name="connsiteY35" fmla="*/ 689326 h 922938"/>
                  <a:gd name="connsiteX36" fmla="*/ 300358 w 922938"/>
                  <a:gd name="connsiteY36" fmla="*/ 575458 h 922938"/>
                  <a:gd name="connsiteX37" fmla="*/ 292034 w 922938"/>
                  <a:gd name="connsiteY37" fmla="*/ 583782 h 922938"/>
                  <a:gd name="connsiteX38" fmla="*/ 318376 w 922938"/>
                  <a:gd name="connsiteY38" fmla="*/ 610124 h 922938"/>
                  <a:gd name="connsiteX39" fmla="*/ 292034 w 922938"/>
                  <a:gd name="connsiteY39" fmla="*/ 636466 h 922938"/>
                  <a:gd name="connsiteX40" fmla="*/ 300358 w 922938"/>
                  <a:gd name="connsiteY40" fmla="*/ 644790 h 922938"/>
                  <a:gd name="connsiteX41" fmla="*/ 326699 w 922938"/>
                  <a:gd name="connsiteY41" fmla="*/ 618448 h 922938"/>
                  <a:gd name="connsiteX42" fmla="*/ 353041 w 922938"/>
                  <a:gd name="connsiteY42" fmla="*/ 644790 h 922938"/>
                  <a:gd name="connsiteX43" fmla="*/ 361365 w 922938"/>
                  <a:gd name="connsiteY43" fmla="*/ 636466 h 922938"/>
                  <a:gd name="connsiteX44" fmla="*/ 335023 w 922938"/>
                  <a:gd name="connsiteY44" fmla="*/ 610124 h 922938"/>
                  <a:gd name="connsiteX45" fmla="*/ 361365 w 922938"/>
                  <a:gd name="connsiteY45" fmla="*/ 583782 h 922938"/>
                  <a:gd name="connsiteX46" fmla="*/ 353041 w 922938"/>
                  <a:gd name="connsiteY46" fmla="*/ 575458 h 922938"/>
                  <a:gd name="connsiteX47" fmla="*/ 326699 w 922938"/>
                  <a:gd name="connsiteY47" fmla="*/ 601800 h 922938"/>
                  <a:gd name="connsiteX48" fmla="*/ 762257 w 922938"/>
                  <a:gd name="connsiteY48" fmla="*/ 558661 h 922938"/>
                  <a:gd name="connsiteX49" fmla="*/ 748636 w 922938"/>
                  <a:gd name="connsiteY49" fmla="*/ 572282 h 922938"/>
                  <a:gd name="connsiteX50" fmla="*/ 791742 w 922938"/>
                  <a:gd name="connsiteY50" fmla="*/ 615388 h 922938"/>
                  <a:gd name="connsiteX51" fmla="*/ 748636 w 922938"/>
                  <a:gd name="connsiteY51" fmla="*/ 658494 h 922938"/>
                  <a:gd name="connsiteX52" fmla="*/ 762257 w 922938"/>
                  <a:gd name="connsiteY52" fmla="*/ 672115 h 922938"/>
                  <a:gd name="connsiteX53" fmla="*/ 805363 w 922938"/>
                  <a:gd name="connsiteY53" fmla="*/ 629009 h 922938"/>
                  <a:gd name="connsiteX54" fmla="*/ 848469 w 922938"/>
                  <a:gd name="connsiteY54" fmla="*/ 672115 h 922938"/>
                  <a:gd name="connsiteX55" fmla="*/ 862090 w 922938"/>
                  <a:gd name="connsiteY55" fmla="*/ 658494 h 922938"/>
                  <a:gd name="connsiteX56" fmla="*/ 818984 w 922938"/>
                  <a:gd name="connsiteY56" fmla="*/ 615388 h 922938"/>
                  <a:gd name="connsiteX57" fmla="*/ 862090 w 922938"/>
                  <a:gd name="connsiteY57" fmla="*/ 572282 h 922938"/>
                  <a:gd name="connsiteX58" fmla="*/ 848469 w 922938"/>
                  <a:gd name="connsiteY58" fmla="*/ 558661 h 922938"/>
                  <a:gd name="connsiteX59" fmla="*/ 805363 w 922938"/>
                  <a:gd name="connsiteY59" fmla="*/ 601767 h 922938"/>
                  <a:gd name="connsiteX60" fmla="*/ 131580 w 922938"/>
                  <a:gd name="connsiteY60" fmla="*/ 520858 h 922938"/>
                  <a:gd name="connsiteX61" fmla="*/ 110660 w 922938"/>
                  <a:gd name="connsiteY61" fmla="*/ 541778 h 922938"/>
                  <a:gd name="connsiteX62" fmla="*/ 176867 w 922938"/>
                  <a:gd name="connsiteY62" fmla="*/ 607985 h 922938"/>
                  <a:gd name="connsiteX63" fmla="*/ 110660 w 922938"/>
                  <a:gd name="connsiteY63" fmla="*/ 674191 h 922938"/>
                  <a:gd name="connsiteX64" fmla="*/ 131580 w 922938"/>
                  <a:gd name="connsiteY64" fmla="*/ 695112 h 922938"/>
                  <a:gd name="connsiteX65" fmla="*/ 197787 w 922938"/>
                  <a:gd name="connsiteY65" fmla="*/ 628905 h 922938"/>
                  <a:gd name="connsiteX66" fmla="*/ 263993 w 922938"/>
                  <a:gd name="connsiteY66" fmla="*/ 695112 h 922938"/>
                  <a:gd name="connsiteX67" fmla="*/ 284914 w 922938"/>
                  <a:gd name="connsiteY67" fmla="*/ 674191 h 922938"/>
                  <a:gd name="connsiteX68" fmla="*/ 218707 w 922938"/>
                  <a:gd name="connsiteY68" fmla="*/ 607985 h 922938"/>
                  <a:gd name="connsiteX69" fmla="*/ 284914 w 922938"/>
                  <a:gd name="connsiteY69" fmla="*/ 541778 h 922938"/>
                  <a:gd name="connsiteX70" fmla="*/ 263993 w 922938"/>
                  <a:gd name="connsiteY70" fmla="*/ 520858 h 922938"/>
                  <a:gd name="connsiteX71" fmla="*/ 197787 w 922938"/>
                  <a:gd name="connsiteY71" fmla="*/ 587065 h 922938"/>
                  <a:gd name="connsiteX72" fmla="*/ 588795 w 922938"/>
                  <a:gd name="connsiteY72" fmla="*/ 518313 h 922938"/>
                  <a:gd name="connsiteX73" fmla="*/ 575174 w 922938"/>
                  <a:gd name="connsiteY73" fmla="*/ 531934 h 922938"/>
                  <a:gd name="connsiteX74" fmla="*/ 618280 w 922938"/>
                  <a:gd name="connsiteY74" fmla="*/ 575040 h 922938"/>
                  <a:gd name="connsiteX75" fmla="*/ 575174 w 922938"/>
                  <a:gd name="connsiteY75" fmla="*/ 618146 h 922938"/>
                  <a:gd name="connsiteX76" fmla="*/ 588795 w 922938"/>
                  <a:gd name="connsiteY76" fmla="*/ 631767 h 922938"/>
                  <a:gd name="connsiteX77" fmla="*/ 631901 w 922938"/>
                  <a:gd name="connsiteY77" fmla="*/ 588661 h 922938"/>
                  <a:gd name="connsiteX78" fmla="*/ 675007 w 922938"/>
                  <a:gd name="connsiteY78" fmla="*/ 631767 h 922938"/>
                  <a:gd name="connsiteX79" fmla="*/ 688628 w 922938"/>
                  <a:gd name="connsiteY79" fmla="*/ 618146 h 922938"/>
                  <a:gd name="connsiteX80" fmla="*/ 645522 w 922938"/>
                  <a:gd name="connsiteY80" fmla="*/ 575040 h 922938"/>
                  <a:gd name="connsiteX81" fmla="*/ 688628 w 922938"/>
                  <a:gd name="connsiteY81" fmla="*/ 531934 h 922938"/>
                  <a:gd name="connsiteX82" fmla="*/ 675007 w 922938"/>
                  <a:gd name="connsiteY82" fmla="*/ 518313 h 922938"/>
                  <a:gd name="connsiteX83" fmla="*/ 631901 w 922938"/>
                  <a:gd name="connsiteY83" fmla="*/ 561419 h 922938"/>
                  <a:gd name="connsiteX84" fmla="*/ 536968 w 922938"/>
                  <a:gd name="connsiteY84" fmla="*/ 506676 h 922938"/>
                  <a:gd name="connsiteX85" fmla="*/ 516642 w 922938"/>
                  <a:gd name="connsiteY85" fmla="*/ 520392 h 922938"/>
                  <a:gd name="connsiteX86" fmla="*/ 461356 w 922938"/>
                  <a:gd name="connsiteY86" fmla="*/ 531581 h 922938"/>
                  <a:gd name="connsiteX87" fmla="*/ 406070 w 922938"/>
                  <a:gd name="connsiteY87" fmla="*/ 520392 h 922938"/>
                  <a:gd name="connsiteX88" fmla="*/ 386150 w 922938"/>
                  <a:gd name="connsiteY88" fmla="*/ 506950 h 922938"/>
                  <a:gd name="connsiteX89" fmla="*/ 386150 w 922938"/>
                  <a:gd name="connsiteY89" fmla="*/ 870743 h 922938"/>
                  <a:gd name="connsiteX90" fmla="*/ 536968 w 922938"/>
                  <a:gd name="connsiteY90" fmla="*/ 870743 h 922938"/>
                  <a:gd name="connsiteX91" fmla="*/ 818239 w 922938"/>
                  <a:gd name="connsiteY91" fmla="*/ 422894 h 922938"/>
                  <a:gd name="connsiteX92" fmla="*/ 809915 w 922938"/>
                  <a:gd name="connsiteY92" fmla="*/ 431218 h 922938"/>
                  <a:gd name="connsiteX93" fmla="*/ 836257 w 922938"/>
                  <a:gd name="connsiteY93" fmla="*/ 457560 h 922938"/>
                  <a:gd name="connsiteX94" fmla="*/ 809915 w 922938"/>
                  <a:gd name="connsiteY94" fmla="*/ 483902 h 922938"/>
                  <a:gd name="connsiteX95" fmla="*/ 818239 w 922938"/>
                  <a:gd name="connsiteY95" fmla="*/ 492226 h 922938"/>
                  <a:gd name="connsiteX96" fmla="*/ 844580 w 922938"/>
                  <a:gd name="connsiteY96" fmla="*/ 465884 h 922938"/>
                  <a:gd name="connsiteX97" fmla="*/ 870922 w 922938"/>
                  <a:gd name="connsiteY97" fmla="*/ 492226 h 922938"/>
                  <a:gd name="connsiteX98" fmla="*/ 879246 w 922938"/>
                  <a:gd name="connsiteY98" fmla="*/ 483902 h 922938"/>
                  <a:gd name="connsiteX99" fmla="*/ 852904 w 922938"/>
                  <a:gd name="connsiteY99" fmla="*/ 457560 h 922938"/>
                  <a:gd name="connsiteX100" fmla="*/ 879246 w 922938"/>
                  <a:gd name="connsiteY100" fmla="*/ 431218 h 922938"/>
                  <a:gd name="connsiteX101" fmla="*/ 870922 w 922938"/>
                  <a:gd name="connsiteY101" fmla="*/ 422894 h 922938"/>
                  <a:gd name="connsiteX102" fmla="*/ 844580 w 922938"/>
                  <a:gd name="connsiteY102" fmla="*/ 449236 h 922938"/>
                  <a:gd name="connsiteX103" fmla="*/ 346810 w 922938"/>
                  <a:gd name="connsiteY103" fmla="*/ 417848 h 922938"/>
                  <a:gd name="connsiteX104" fmla="*/ 377478 w 922938"/>
                  <a:gd name="connsiteY104" fmla="*/ 471922 h 922938"/>
                  <a:gd name="connsiteX105" fmla="*/ 378467 w 922938"/>
                  <a:gd name="connsiteY105" fmla="*/ 472689 h 922938"/>
                  <a:gd name="connsiteX106" fmla="*/ 386150 w 922938"/>
                  <a:gd name="connsiteY106" fmla="*/ 472689 h 922938"/>
                  <a:gd name="connsiteX107" fmla="*/ 386150 w 922938"/>
                  <a:gd name="connsiteY107" fmla="*/ 478647 h 922938"/>
                  <a:gd name="connsiteX108" fmla="*/ 402103 w 922938"/>
                  <a:gd name="connsiteY108" fmla="*/ 491019 h 922938"/>
                  <a:gd name="connsiteX109" fmla="*/ 431298 w 922938"/>
                  <a:gd name="connsiteY109" fmla="*/ 503147 h 922938"/>
                  <a:gd name="connsiteX110" fmla="*/ 431298 w 922938"/>
                  <a:gd name="connsiteY110" fmla="*/ 460497 h 922938"/>
                  <a:gd name="connsiteX111" fmla="*/ 389460 w 922938"/>
                  <a:gd name="connsiteY111" fmla="*/ 417848 h 922938"/>
                  <a:gd name="connsiteX112" fmla="*/ 533251 w 922938"/>
                  <a:gd name="connsiteY112" fmla="*/ 417442 h 922938"/>
                  <a:gd name="connsiteX113" fmla="*/ 491414 w 922938"/>
                  <a:gd name="connsiteY113" fmla="*/ 460497 h 922938"/>
                  <a:gd name="connsiteX114" fmla="*/ 491414 w 922938"/>
                  <a:gd name="connsiteY114" fmla="*/ 503147 h 922938"/>
                  <a:gd name="connsiteX115" fmla="*/ 520609 w 922938"/>
                  <a:gd name="connsiteY115" fmla="*/ 491013 h 922938"/>
                  <a:gd name="connsiteX116" fmla="*/ 536968 w 922938"/>
                  <a:gd name="connsiteY116" fmla="*/ 478297 h 922938"/>
                  <a:gd name="connsiteX117" fmla="*/ 536968 w 922938"/>
                  <a:gd name="connsiteY117" fmla="*/ 472689 h 922938"/>
                  <a:gd name="connsiteX118" fmla="*/ 544182 w 922938"/>
                  <a:gd name="connsiteY118" fmla="*/ 472689 h 922938"/>
                  <a:gd name="connsiteX119" fmla="*/ 545234 w 922938"/>
                  <a:gd name="connsiteY119" fmla="*/ 471871 h 922938"/>
                  <a:gd name="connsiteX120" fmla="*/ 575902 w 922938"/>
                  <a:gd name="connsiteY120" fmla="*/ 417442 h 922938"/>
                  <a:gd name="connsiteX121" fmla="*/ 49654 w 922938"/>
                  <a:gd name="connsiteY121" fmla="*/ 350952 h 922938"/>
                  <a:gd name="connsiteX122" fmla="*/ 41330 w 922938"/>
                  <a:gd name="connsiteY122" fmla="*/ 359276 h 922938"/>
                  <a:gd name="connsiteX123" fmla="*/ 67672 w 922938"/>
                  <a:gd name="connsiteY123" fmla="*/ 385618 h 922938"/>
                  <a:gd name="connsiteX124" fmla="*/ 41330 w 922938"/>
                  <a:gd name="connsiteY124" fmla="*/ 411960 h 922938"/>
                  <a:gd name="connsiteX125" fmla="*/ 49654 w 922938"/>
                  <a:gd name="connsiteY125" fmla="*/ 420284 h 922938"/>
                  <a:gd name="connsiteX126" fmla="*/ 75995 w 922938"/>
                  <a:gd name="connsiteY126" fmla="*/ 393942 h 922938"/>
                  <a:gd name="connsiteX127" fmla="*/ 102337 w 922938"/>
                  <a:gd name="connsiteY127" fmla="*/ 420284 h 922938"/>
                  <a:gd name="connsiteX128" fmla="*/ 110661 w 922938"/>
                  <a:gd name="connsiteY128" fmla="*/ 411960 h 922938"/>
                  <a:gd name="connsiteX129" fmla="*/ 84319 w 922938"/>
                  <a:gd name="connsiteY129" fmla="*/ 385618 h 922938"/>
                  <a:gd name="connsiteX130" fmla="*/ 110661 w 922938"/>
                  <a:gd name="connsiteY130" fmla="*/ 359276 h 922938"/>
                  <a:gd name="connsiteX131" fmla="*/ 102337 w 922938"/>
                  <a:gd name="connsiteY131" fmla="*/ 350952 h 922938"/>
                  <a:gd name="connsiteX132" fmla="*/ 75995 w 922938"/>
                  <a:gd name="connsiteY132" fmla="*/ 377294 h 922938"/>
                  <a:gd name="connsiteX133" fmla="*/ 461356 w 922938"/>
                  <a:gd name="connsiteY133" fmla="*/ 336610 h 922938"/>
                  <a:gd name="connsiteX134" fmla="*/ 408552 w 922938"/>
                  <a:gd name="connsiteY134" fmla="*/ 386165 h 922938"/>
                  <a:gd name="connsiteX135" fmla="*/ 454857 w 922938"/>
                  <a:gd name="connsiteY135" fmla="*/ 441813 h 922938"/>
                  <a:gd name="connsiteX136" fmla="*/ 467855 w 922938"/>
                  <a:gd name="connsiteY136" fmla="*/ 441813 h 922938"/>
                  <a:gd name="connsiteX137" fmla="*/ 514161 w 922938"/>
                  <a:gd name="connsiteY137" fmla="*/ 386165 h 922938"/>
                  <a:gd name="connsiteX138" fmla="*/ 461356 w 922938"/>
                  <a:gd name="connsiteY138" fmla="*/ 336610 h 922938"/>
                  <a:gd name="connsiteX139" fmla="*/ 565931 w 922938"/>
                  <a:gd name="connsiteY139" fmla="*/ 295001 h 922938"/>
                  <a:gd name="connsiteX140" fmla="*/ 592333 w 922938"/>
                  <a:gd name="connsiteY140" fmla="*/ 334129 h 922938"/>
                  <a:gd name="connsiteX141" fmla="*/ 603522 w 922938"/>
                  <a:gd name="connsiteY141" fmla="*/ 389415 h 922938"/>
                  <a:gd name="connsiteX142" fmla="*/ 592333 w 922938"/>
                  <a:gd name="connsiteY142" fmla="*/ 444701 h 922938"/>
                  <a:gd name="connsiteX143" fmla="*/ 573448 w 922938"/>
                  <a:gd name="connsiteY143" fmla="*/ 472689 h 922938"/>
                  <a:gd name="connsiteX144" fmla="*/ 769069 w 922938"/>
                  <a:gd name="connsiteY144" fmla="*/ 472689 h 922938"/>
                  <a:gd name="connsiteX145" fmla="*/ 769069 w 922938"/>
                  <a:gd name="connsiteY145" fmla="*/ 295001 h 922938"/>
                  <a:gd name="connsiteX146" fmla="*/ 147300 w 922938"/>
                  <a:gd name="connsiteY146" fmla="*/ 295001 h 922938"/>
                  <a:gd name="connsiteX147" fmla="*/ 147300 w 922938"/>
                  <a:gd name="connsiteY147" fmla="*/ 472689 h 922938"/>
                  <a:gd name="connsiteX148" fmla="*/ 349264 w 922938"/>
                  <a:gd name="connsiteY148" fmla="*/ 472689 h 922938"/>
                  <a:gd name="connsiteX149" fmla="*/ 330379 w 922938"/>
                  <a:gd name="connsiteY149" fmla="*/ 444701 h 922938"/>
                  <a:gd name="connsiteX150" fmla="*/ 319190 w 922938"/>
                  <a:gd name="connsiteY150" fmla="*/ 389415 h 922938"/>
                  <a:gd name="connsiteX151" fmla="*/ 330379 w 922938"/>
                  <a:gd name="connsiteY151" fmla="*/ 334129 h 922938"/>
                  <a:gd name="connsiteX152" fmla="*/ 356781 w 922938"/>
                  <a:gd name="connsiteY152" fmla="*/ 295001 h 922938"/>
                  <a:gd name="connsiteX153" fmla="*/ 491414 w 922938"/>
                  <a:gd name="connsiteY153" fmla="*/ 275681 h 922938"/>
                  <a:gd name="connsiteX154" fmla="*/ 491414 w 922938"/>
                  <a:gd name="connsiteY154" fmla="*/ 318331 h 922938"/>
                  <a:gd name="connsiteX155" fmla="*/ 531627 w 922938"/>
                  <a:gd name="connsiteY155" fmla="*/ 357732 h 922938"/>
                  <a:gd name="connsiteX156" fmla="*/ 574683 w 922938"/>
                  <a:gd name="connsiteY156" fmla="*/ 357732 h 922938"/>
                  <a:gd name="connsiteX157" fmla="*/ 491414 w 922938"/>
                  <a:gd name="connsiteY157" fmla="*/ 275681 h 922938"/>
                  <a:gd name="connsiteX158" fmla="*/ 431298 w 922938"/>
                  <a:gd name="connsiteY158" fmla="*/ 275681 h 922938"/>
                  <a:gd name="connsiteX159" fmla="*/ 348029 w 922938"/>
                  <a:gd name="connsiteY159" fmla="*/ 357732 h 922938"/>
                  <a:gd name="connsiteX160" fmla="*/ 391085 w 922938"/>
                  <a:gd name="connsiteY160" fmla="*/ 357732 h 922938"/>
                  <a:gd name="connsiteX161" fmla="*/ 431298 w 922938"/>
                  <a:gd name="connsiteY161" fmla="*/ 318331 h 922938"/>
                  <a:gd name="connsiteX162" fmla="*/ 758269 w 922938"/>
                  <a:gd name="connsiteY162" fmla="*/ 202714 h 922938"/>
                  <a:gd name="connsiteX163" fmla="*/ 749945 w 922938"/>
                  <a:gd name="connsiteY163" fmla="*/ 211038 h 922938"/>
                  <a:gd name="connsiteX164" fmla="*/ 776287 w 922938"/>
                  <a:gd name="connsiteY164" fmla="*/ 237380 h 922938"/>
                  <a:gd name="connsiteX165" fmla="*/ 749945 w 922938"/>
                  <a:gd name="connsiteY165" fmla="*/ 263722 h 922938"/>
                  <a:gd name="connsiteX166" fmla="*/ 758269 w 922938"/>
                  <a:gd name="connsiteY166" fmla="*/ 272046 h 922938"/>
                  <a:gd name="connsiteX167" fmla="*/ 784610 w 922938"/>
                  <a:gd name="connsiteY167" fmla="*/ 245704 h 922938"/>
                  <a:gd name="connsiteX168" fmla="*/ 810952 w 922938"/>
                  <a:gd name="connsiteY168" fmla="*/ 272046 h 922938"/>
                  <a:gd name="connsiteX169" fmla="*/ 819276 w 922938"/>
                  <a:gd name="connsiteY169" fmla="*/ 263722 h 922938"/>
                  <a:gd name="connsiteX170" fmla="*/ 792934 w 922938"/>
                  <a:gd name="connsiteY170" fmla="*/ 237380 h 922938"/>
                  <a:gd name="connsiteX171" fmla="*/ 819276 w 922938"/>
                  <a:gd name="connsiteY171" fmla="*/ 211038 h 922938"/>
                  <a:gd name="connsiteX172" fmla="*/ 810952 w 922938"/>
                  <a:gd name="connsiteY172" fmla="*/ 202714 h 922938"/>
                  <a:gd name="connsiteX173" fmla="*/ 784610 w 922938"/>
                  <a:gd name="connsiteY173" fmla="*/ 229056 h 922938"/>
                  <a:gd name="connsiteX174" fmla="*/ 126874 w 922938"/>
                  <a:gd name="connsiteY174" fmla="*/ 190598 h 922938"/>
                  <a:gd name="connsiteX175" fmla="*/ 118550 w 922938"/>
                  <a:gd name="connsiteY175" fmla="*/ 198922 h 922938"/>
                  <a:gd name="connsiteX176" fmla="*/ 144892 w 922938"/>
                  <a:gd name="connsiteY176" fmla="*/ 225264 h 922938"/>
                  <a:gd name="connsiteX177" fmla="*/ 118550 w 922938"/>
                  <a:gd name="connsiteY177" fmla="*/ 251606 h 922938"/>
                  <a:gd name="connsiteX178" fmla="*/ 126874 w 922938"/>
                  <a:gd name="connsiteY178" fmla="*/ 259930 h 922938"/>
                  <a:gd name="connsiteX179" fmla="*/ 153215 w 922938"/>
                  <a:gd name="connsiteY179" fmla="*/ 233588 h 922938"/>
                  <a:gd name="connsiteX180" fmla="*/ 179557 w 922938"/>
                  <a:gd name="connsiteY180" fmla="*/ 259930 h 922938"/>
                  <a:gd name="connsiteX181" fmla="*/ 187881 w 922938"/>
                  <a:gd name="connsiteY181" fmla="*/ 251606 h 922938"/>
                  <a:gd name="connsiteX182" fmla="*/ 161539 w 922938"/>
                  <a:gd name="connsiteY182" fmla="*/ 225264 h 922938"/>
                  <a:gd name="connsiteX183" fmla="*/ 187881 w 922938"/>
                  <a:gd name="connsiteY183" fmla="*/ 198922 h 922938"/>
                  <a:gd name="connsiteX184" fmla="*/ 179557 w 922938"/>
                  <a:gd name="connsiteY184" fmla="*/ 190598 h 922938"/>
                  <a:gd name="connsiteX185" fmla="*/ 153215 w 922938"/>
                  <a:gd name="connsiteY185" fmla="*/ 216940 h 922938"/>
                  <a:gd name="connsiteX186" fmla="*/ 613923 w 922938"/>
                  <a:gd name="connsiteY186" fmla="*/ 116196 h 922938"/>
                  <a:gd name="connsiteX187" fmla="*/ 600302 w 922938"/>
                  <a:gd name="connsiteY187" fmla="*/ 129817 h 922938"/>
                  <a:gd name="connsiteX188" fmla="*/ 643408 w 922938"/>
                  <a:gd name="connsiteY188" fmla="*/ 172923 h 922938"/>
                  <a:gd name="connsiteX189" fmla="*/ 600302 w 922938"/>
                  <a:gd name="connsiteY189" fmla="*/ 216029 h 922938"/>
                  <a:gd name="connsiteX190" fmla="*/ 613923 w 922938"/>
                  <a:gd name="connsiteY190" fmla="*/ 229650 h 922938"/>
                  <a:gd name="connsiteX191" fmla="*/ 657029 w 922938"/>
                  <a:gd name="connsiteY191" fmla="*/ 186544 h 922938"/>
                  <a:gd name="connsiteX192" fmla="*/ 700135 w 922938"/>
                  <a:gd name="connsiteY192" fmla="*/ 229650 h 922938"/>
                  <a:gd name="connsiteX193" fmla="*/ 713756 w 922938"/>
                  <a:gd name="connsiteY193" fmla="*/ 216029 h 922938"/>
                  <a:gd name="connsiteX194" fmla="*/ 670650 w 922938"/>
                  <a:gd name="connsiteY194" fmla="*/ 172923 h 922938"/>
                  <a:gd name="connsiteX195" fmla="*/ 713756 w 922938"/>
                  <a:gd name="connsiteY195" fmla="*/ 129817 h 922938"/>
                  <a:gd name="connsiteX196" fmla="*/ 700135 w 922938"/>
                  <a:gd name="connsiteY196" fmla="*/ 116196 h 922938"/>
                  <a:gd name="connsiteX197" fmla="*/ 657029 w 922938"/>
                  <a:gd name="connsiteY197" fmla="*/ 159302 h 922938"/>
                  <a:gd name="connsiteX198" fmla="*/ 386150 w 922938"/>
                  <a:gd name="connsiteY198" fmla="*/ 67666 h 922938"/>
                  <a:gd name="connsiteX199" fmla="*/ 386150 w 922938"/>
                  <a:gd name="connsiteY199" fmla="*/ 271879 h 922938"/>
                  <a:gd name="connsiteX200" fmla="*/ 406070 w 922938"/>
                  <a:gd name="connsiteY200" fmla="*/ 258438 h 922938"/>
                  <a:gd name="connsiteX201" fmla="*/ 461356 w 922938"/>
                  <a:gd name="connsiteY201" fmla="*/ 247248 h 922938"/>
                  <a:gd name="connsiteX202" fmla="*/ 516642 w 922938"/>
                  <a:gd name="connsiteY202" fmla="*/ 258438 h 922938"/>
                  <a:gd name="connsiteX203" fmla="*/ 536968 w 922938"/>
                  <a:gd name="connsiteY203" fmla="*/ 272153 h 922938"/>
                  <a:gd name="connsiteX204" fmla="*/ 536968 w 922938"/>
                  <a:gd name="connsiteY204" fmla="*/ 67666 h 922938"/>
                  <a:gd name="connsiteX205" fmla="*/ 262610 w 922938"/>
                  <a:gd name="connsiteY205" fmla="*/ 62202 h 922938"/>
                  <a:gd name="connsiteX206" fmla="*/ 248989 w 922938"/>
                  <a:gd name="connsiteY206" fmla="*/ 75823 h 922938"/>
                  <a:gd name="connsiteX207" fmla="*/ 292095 w 922938"/>
                  <a:gd name="connsiteY207" fmla="*/ 118929 h 922938"/>
                  <a:gd name="connsiteX208" fmla="*/ 248989 w 922938"/>
                  <a:gd name="connsiteY208" fmla="*/ 162035 h 922938"/>
                  <a:gd name="connsiteX209" fmla="*/ 262610 w 922938"/>
                  <a:gd name="connsiteY209" fmla="*/ 175656 h 922938"/>
                  <a:gd name="connsiteX210" fmla="*/ 305716 w 922938"/>
                  <a:gd name="connsiteY210" fmla="*/ 132550 h 922938"/>
                  <a:gd name="connsiteX211" fmla="*/ 348822 w 922938"/>
                  <a:gd name="connsiteY211" fmla="*/ 175656 h 922938"/>
                  <a:gd name="connsiteX212" fmla="*/ 362443 w 922938"/>
                  <a:gd name="connsiteY212" fmla="*/ 162035 h 922938"/>
                  <a:gd name="connsiteX213" fmla="*/ 319337 w 922938"/>
                  <a:gd name="connsiteY213" fmla="*/ 118929 h 922938"/>
                  <a:gd name="connsiteX214" fmla="*/ 362443 w 922938"/>
                  <a:gd name="connsiteY214" fmla="*/ 75823 h 922938"/>
                  <a:gd name="connsiteX215" fmla="*/ 348822 w 922938"/>
                  <a:gd name="connsiteY215" fmla="*/ 62202 h 922938"/>
                  <a:gd name="connsiteX216" fmla="*/ 305716 w 922938"/>
                  <a:gd name="connsiteY216" fmla="*/ 105308 h 922938"/>
                  <a:gd name="connsiteX217" fmla="*/ 461469 w 922938"/>
                  <a:gd name="connsiteY217" fmla="*/ 0 h 922938"/>
                  <a:gd name="connsiteX218" fmla="*/ 922938 w 922938"/>
                  <a:gd name="connsiteY218" fmla="*/ 461469 h 922938"/>
                  <a:gd name="connsiteX219" fmla="*/ 461469 w 922938"/>
                  <a:gd name="connsiteY219" fmla="*/ 922938 h 922938"/>
                  <a:gd name="connsiteX220" fmla="*/ 0 w 922938"/>
                  <a:gd name="connsiteY220" fmla="*/ 461469 h 922938"/>
                  <a:gd name="connsiteX221" fmla="*/ 461469 w 922938"/>
                  <a:gd name="connsiteY221" fmla="*/ 0 h 922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22938" h="922938">
                    <a:moveTo>
                      <a:pt x="274448" y="756097"/>
                    </a:moveTo>
                    <a:lnTo>
                      <a:pt x="266124" y="764421"/>
                    </a:lnTo>
                    <a:lnTo>
                      <a:pt x="292466" y="790763"/>
                    </a:lnTo>
                    <a:lnTo>
                      <a:pt x="266124" y="817105"/>
                    </a:lnTo>
                    <a:lnTo>
                      <a:pt x="274448" y="825429"/>
                    </a:lnTo>
                    <a:lnTo>
                      <a:pt x="300789" y="799087"/>
                    </a:lnTo>
                    <a:lnTo>
                      <a:pt x="327131" y="825429"/>
                    </a:lnTo>
                    <a:lnTo>
                      <a:pt x="335455" y="817105"/>
                    </a:lnTo>
                    <a:lnTo>
                      <a:pt x="309113" y="790763"/>
                    </a:lnTo>
                    <a:lnTo>
                      <a:pt x="335455" y="764421"/>
                    </a:lnTo>
                    <a:lnTo>
                      <a:pt x="327131" y="756097"/>
                    </a:lnTo>
                    <a:lnTo>
                      <a:pt x="300789" y="782439"/>
                    </a:lnTo>
                    <a:close/>
                    <a:moveTo>
                      <a:pt x="588244" y="736815"/>
                    </a:moveTo>
                    <a:lnTo>
                      <a:pt x="574623" y="750436"/>
                    </a:lnTo>
                    <a:lnTo>
                      <a:pt x="617729" y="793542"/>
                    </a:lnTo>
                    <a:lnTo>
                      <a:pt x="574623" y="836648"/>
                    </a:lnTo>
                    <a:lnTo>
                      <a:pt x="588244" y="850269"/>
                    </a:lnTo>
                    <a:lnTo>
                      <a:pt x="631350" y="807163"/>
                    </a:lnTo>
                    <a:lnTo>
                      <a:pt x="674456" y="850269"/>
                    </a:lnTo>
                    <a:lnTo>
                      <a:pt x="688077" y="836648"/>
                    </a:lnTo>
                    <a:lnTo>
                      <a:pt x="644971" y="793542"/>
                    </a:lnTo>
                    <a:lnTo>
                      <a:pt x="688077" y="750436"/>
                    </a:lnTo>
                    <a:lnTo>
                      <a:pt x="674456" y="736815"/>
                    </a:lnTo>
                    <a:lnTo>
                      <a:pt x="631350" y="779921"/>
                    </a:lnTo>
                    <a:close/>
                    <a:moveTo>
                      <a:pt x="668121" y="662984"/>
                    </a:moveTo>
                    <a:lnTo>
                      <a:pt x="659797" y="671308"/>
                    </a:lnTo>
                    <a:lnTo>
                      <a:pt x="686139" y="697650"/>
                    </a:lnTo>
                    <a:lnTo>
                      <a:pt x="659797" y="723992"/>
                    </a:lnTo>
                    <a:lnTo>
                      <a:pt x="668121" y="732316"/>
                    </a:lnTo>
                    <a:lnTo>
                      <a:pt x="694462" y="705974"/>
                    </a:lnTo>
                    <a:lnTo>
                      <a:pt x="720804" y="732316"/>
                    </a:lnTo>
                    <a:lnTo>
                      <a:pt x="729128" y="723992"/>
                    </a:lnTo>
                    <a:lnTo>
                      <a:pt x="702786" y="697650"/>
                    </a:lnTo>
                    <a:lnTo>
                      <a:pt x="729128" y="671308"/>
                    </a:lnTo>
                    <a:lnTo>
                      <a:pt x="720804" y="662984"/>
                    </a:lnTo>
                    <a:lnTo>
                      <a:pt x="694462" y="689326"/>
                    </a:lnTo>
                    <a:close/>
                    <a:moveTo>
                      <a:pt x="300358" y="575458"/>
                    </a:moveTo>
                    <a:lnTo>
                      <a:pt x="292034" y="583782"/>
                    </a:lnTo>
                    <a:lnTo>
                      <a:pt x="318376" y="610124"/>
                    </a:lnTo>
                    <a:lnTo>
                      <a:pt x="292034" y="636466"/>
                    </a:lnTo>
                    <a:lnTo>
                      <a:pt x="300358" y="644790"/>
                    </a:lnTo>
                    <a:lnTo>
                      <a:pt x="326699" y="618448"/>
                    </a:lnTo>
                    <a:lnTo>
                      <a:pt x="353041" y="644790"/>
                    </a:lnTo>
                    <a:lnTo>
                      <a:pt x="361365" y="636466"/>
                    </a:lnTo>
                    <a:lnTo>
                      <a:pt x="335023" y="610124"/>
                    </a:lnTo>
                    <a:lnTo>
                      <a:pt x="361365" y="583782"/>
                    </a:lnTo>
                    <a:lnTo>
                      <a:pt x="353041" y="575458"/>
                    </a:lnTo>
                    <a:lnTo>
                      <a:pt x="326699" y="601800"/>
                    </a:lnTo>
                    <a:close/>
                    <a:moveTo>
                      <a:pt x="762257" y="558661"/>
                    </a:moveTo>
                    <a:lnTo>
                      <a:pt x="748636" y="572282"/>
                    </a:lnTo>
                    <a:lnTo>
                      <a:pt x="791742" y="615388"/>
                    </a:lnTo>
                    <a:lnTo>
                      <a:pt x="748636" y="658494"/>
                    </a:lnTo>
                    <a:lnTo>
                      <a:pt x="762257" y="672115"/>
                    </a:lnTo>
                    <a:lnTo>
                      <a:pt x="805363" y="629009"/>
                    </a:lnTo>
                    <a:lnTo>
                      <a:pt x="848469" y="672115"/>
                    </a:lnTo>
                    <a:lnTo>
                      <a:pt x="862090" y="658494"/>
                    </a:lnTo>
                    <a:lnTo>
                      <a:pt x="818984" y="615388"/>
                    </a:lnTo>
                    <a:lnTo>
                      <a:pt x="862090" y="572282"/>
                    </a:lnTo>
                    <a:lnTo>
                      <a:pt x="848469" y="558661"/>
                    </a:lnTo>
                    <a:lnTo>
                      <a:pt x="805363" y="601767"/>
                    </a:lnTo>
                    <a:close/>
                    <a:moveTo>
                      <a:pt x="131580" y="520858"/>
                    </a:moveTo>
                    <a:lnTo>
                      <a:pt x="110660" y="541778"/>
                    </a:lnTo>
                    <a:lnTo>
                      <a:pt x="176867" y="607985"/>
                    </a:lnTo>
                    <a:lnTo>
                      <a:pt x="110660" y="674191"/>
                    </a:lnTo>
                    <a:lnTo>
                      <a:pt x="131580" y="695112"/>
                    </a:lnTo>
                    <a:lnTo>
                      <a:pt x="197787" y="628905"/>
                    </a:lnTo>
                    <a:lnTo>
                      <a:pt x="263993" y="695112"/>
                    </a:lnTo>
                    <a:lnTo>
                      <a:pt x="284914" y="674191"/>
                    </a:lnTo>
                    <a:lnTo>
                      <a:pt x="218707" y="607985"/>
                    </a:lnTo>
                    <a:lnTo>
                      <a:pt x="284914" y="541778"/>
                    </a:lnTo>
                    <a:lnTo>
                      <a:pt x="263993" y="520858"/>
                    </a:lnTo>
                    <a:lnTo>
                      <a:pt x="197787" y="587065"/>
                    </a:lnTo>
                    <a:close/>
                    <a:moveTo>
                      <a:pt x="588795" y="518313"/>
                    </a:moveTo>
                    <a:lnTo>
                      <a:pt x="575174" y="531934"/>
                    </a:lnTo>
                    <a:lnTo>
                      <a:pt x="618280" y="575040"/>
                    </a:lnTo>
                    <a:lnTo>
                      <a:pt x="575174" y="618146"/>
                    </a:lnTo>
                    <a:lnTo>
                      <a:pt x="588795" y="631767"/>
                    </a:lnTo>
                    <a:lnTo>
                      <a:pt x="631901" y="588661"/>
                    </a:lnTo>
                    <a:lnTo>
                      <a:pt x="675007" y="631767"/>
                    </a:lnTo>
                    <a:lnTo>
                      <a:pt x="688628" y="618146"/>
                    </a:lnTo>
                    <a:lnTo>
                      <a:pt x="645522" y="575040"/>
                    </a:lnTo>
                    <a:lnTo>
                      <a:pt x="688628" y="531934"/>
                    </a:lnTo>
                    <a:lnTo>
                      <a:pt x="675007" y="518313"/>
                    </a:lnTo>
                    <a:lnTo>
                      <a:pt x="631901" y="561419"/>
                    </a:lnTo>
                    <a:close/>
                    <a:moveTo>
                      <a:pt x="536968" y="506676"/>
                    </a:moveTo>
                    <a:lnTo>
                      <a:pt x="516642" y="520392"/>
                    </a:lnTo>
                    <a:cubicBezTo>
                      <a:pt x="499639" y="527595"/>
                      <a:pt x="480955" y="531581"/>
                      <a:pt x="461356" y="531581"/>
                    </a:cubicBezTo>
                    <a:cubicBezTo>
                      <a:pt x="441757" y="531581"/>
                      <a:pt x="423072" y="527595"/>
                      <a:pt x="406070" y="520392"/>
                    </a:cubicBezTo>
                    <a:lnTo>
                      <a:pt x="386150" y="506950"/>
                    </a:lnTo>
                    <a:lnTo>
                      <a:pt x="386150" y="870743"/>
                    </a:lnTo>
                    <a:lnTo>
                      <a:pt x="536968" y="870743"/>
                    </a:lnTo>
                    <a:close/>
                    <a:moveTo>
                      <a:pt x="818239" y="422894"/>
                    </a:moveTo>
                    <a:lnTo>
                      <a:pt x="809915" y="431218"/>
                    </a:lnTo>
                    <a:lnTo>
                      <a:pt x="836257" y="457560"/>
                    </a:lnTo>
                    <a:lnTo>
                      <a:pt x="809915" y="483902"/>
                    </a:lnTo>
                    <a:lnTo>
                      <a:pt x="818239" y="492226"/>
                    </a:lnTo>
                    <a:lnTo>
                      <a:pt x="844580" y="465884"/>
                    </a:lnTo>
                    <a:lnTo>
                      <a:pt x="870922" y="492226"/>
                    </a:lnTo>
                    <a:lnTo>
                      <a:pt x="879246" y="483902"/>
                    </a:lnTo>
                    <a:lnTo>
                      <a:pt x="852904" y="457560"/>
                    </a:lnTo>
                    <a:lnTo>
                      <a:pt x="879246" y="431218"/>
                    </a:lnTo>
                    <a:lnTo>
                      <a:pt x="870922" y="422894"/>
                    </a:lnTo>
                    <a:lnTo>
                      <a:pt x="844580" y="449236"/>
                    </a:lnTo>
                    <a:close/>
                    <a:moveTo>
                      <a:pt x="346810" y="417848"/>
                    </a:moveTo>
                    <a:cubicBezTo>
                      <a:pt x="352091" y="438564"/>
                      <a:pt x="362855" y="457147"/>
                      <a:pt x="377478" y="471922"/>
                    </a:cubicBezTo>
                    <a:lnTo>
                      <a:pt x="378467" y="472689"/>
                    </a:lnTo>
                    <a:lnTo>
                      <a:pt x="386150" y="472689"/>
                    </a:lnTo>
                    <a:lnTo>
                      <a:pt x="386150" y="478647"/>
                    </a:lnTo>
                    <a:lnTo>
                      <a:pt x="402103" y="491019"/>
                    </a:lnTo>
                    <a:cubicBezTo>
                      <a:pt x="411141" y="496293"/>
                      <a:pt x="420940" y="500406"/>
                      <a:pt x="431298" y="503147"/>
                    </a:cubicBezTo>
                    <a:lnTo>
                      <a:pt x="431298" y="460497"/>
                    </a:lnTo>
                    <a:cubicBezTo>
                      <a:pt x="412207" y="452374"/>
                      <a:pt x="397178" y="437344"/>
                      <a:pt x="389460" y="417848"/>
                    </a:cubicBezTo>
                    <a:close/>
                    <a:moveTo>
                      <a:pt x="533251" y="417442"/>
                    </a:moveTo>
                    <a:cubicBezTo>
                      <a:pt x="525940" y="436938"/>
                      <a:pt x="510505" y="452374"/>
                      <a:pt x="491414" y="460497"/>
                    </a:cubicBezTo>
                    <a:lnTo>
                      <a:pt x="491414" y="503147"/>
                    </a:lnTo>
                    <a:cubicBezTo>
                      <a:pt x="501771" y="500406"/>
                      <a:pt x="511571" y="496293"/>
                      <a:pt x="520609" y="491013"/>
                    </a:cubicBezTo>
                    <a:lnTo>
                      <a:pt x="536968" y="478297"/>
                    </a:lnTo>
                    <a:lnTo>
                      <a:pt x="536968" y="472689"/>
                    </a:lnTo>
                    <a:lnTo>
                      <a:pt x="544182" y="472689"/>
                    </a:lnTo>
                    <a:lnTo>
                      <a:pt x="545234" y="471871"/>
                    </a:lnTo>
                    <a:cubicBezTo>
                      <a:pt x="559857" y="457046"/>
                      <a:pt x="570621" y="438361"/>
                      <a:pt x="575902" y="417442"/>
                    </a:cubicBezTo>
                    <a:close/>
                    <a:moveTo>
                      <a:pt x="49654" y="350952"/>
                    </a:moveTo>
                    <a:lnTo>
                      <a:pt x="41330" y="359276"/>
                    </a:lnTo>
                    <a:lnTo>
                      <a:pt x="67672" y="385618"/>
                    </a:lnTo>
                    <a:lnTo>
                      <a:pt x="41330" y="411960"/>
                    </a:lnTo>
                    <a:lnTo>
                      <a:pt x="49654" y="420284"/>
                    </a:lnTo>
                    <a:lnTo>
                      <a:pt x="75995" y="393942"/>
                    </a:lnTo>
                    <a:lnTo>
                      <a:pt x="102337" y="420284"/>
                    </a:lnTo>
                    <a:lnTo>
                      <a:pt x="110661" y="411960"/>
                    </a:lnTo>
                    <a:lnTo>
                      <a:pt x="84319" y="385618"/>
                    </a:lnTo>
                    <a:lnTo>
                      <a:pt x="110661" y="359276"/>
                    </a:lnTo>
                    <a:lnTo>
                      <a:pt x="102337" y="350952"/>
                    </a:lnTo>
                    <a:lnTo>
                      <a:pt x="75995" y="377294"/>
                    </a:lnTo>
                    <a:close/>
                    <a:moveTo>
                      <a:pt x="461356" y="336610"/>
                    </a:moveTo>
                    <a:cubicBezTo>
                      <a:pt x="433329" y="336610"/>
                      <a:pt x="410176" y="358138"/>
                      <a:pt x="408552" y="386165"/>
                    </a:cubicBezTo>
                    <a:cubicBezTo>
                      <a:pt x="406927" y="414192"/>
                      <a:pt x="427236" y="438563"/>
                      <a:pt x="454857" y="441813"/>
                    </a:cubicBezTo>
                    <a:lnTo>
                      <a:pt x="467855" y="441813"/>
                    </a:lnTo>
                    <a:cubicBezTo>
                      <a:pt x="495476" y="438563"/>
                      <a:pt x="515785" y="414192"/>
                      <a:pt x="514161" y="386165"/>
                    </a:cubicBezTo>
                    <a:cubicBezTo>
                      <a:pt x="512536" y="358138"/>
                      <a:pt x="489383" y="336610"/>
                      <a:pt x="461356" y="336610"/>
                    </a:cubicBezTo>
                    <a:close/>
                    <a:moveTo>
                      <a:pt x="565931" y="295001"/>
                    </a:moveTo>
                    <a:lnTo>
                      <a:pt x="592333" y="334129"/>
                    </a:lnTo>
                    <a:cubicBezTo>
                      <a:pt x="599536" y="351132"/>
                      <a:pt x="603522" y="369817"/>
                      <a:pt x="603522" y="389415"/>
                    </a:cubicBezTo>
                    <a:cubicBezTo>
                      <a:pt x="603522" y="409014"/>
                      <a:pt x="599536" y="427698"/>
                      <a:pt x="592333" y="444701"/>
                    </a:cubicBezTo>
                    <a:lnTo>
                      <a:pt x="573448" y="472689"/>
                    </a:lnTo>
                    <a:lnTo>
                      <a:pt x="769069" y="472689"/>
                    </a:lnTo>
                    <a:lnTo>
                      <a:pt x="769069" y="295001"/>
                    </a:lnTo>
                    <a:close/>
                    <a:moveTo>
                      <a:pt x="147300" y="295001"/>
                    </a:moveTo>
                    <a:lnTo>
                      <a:pt x="147300" y="472689"/>
                    </a:lnTo>
                    <a:lnTo>
                      <a:pt x="349264" y="472689"/>
                    </a:lnTo>
                    <a:lnTo>
                      <a:pt x="330379" y="444701"/>
                    </a:lnTo>
                    <a:cubicBezTo>
                      <a:pt x="323176" y="427698"/>
                      <a:pt x="319190" y="409014"/>
                      <a:pt x="319190" y="389415"/>
                    </a:cubicBezTo>
                    <a:cubicBezTo>
                      <a:pt x="319190" y="369817"/>
                      <a:pt x="323176" y="351132"/>
                      <a:pt x="330379" y="334129"/>
                    </a:cubicBezTo>
                    <a:lnTo>
                      <a:pt x="356781" y="295001"/>
                    </a:lnTo>
                    <a:close/>
                    <a:moveTo>
                      <a:pt x="491414" y="275681"/>
                    </a:moveTo>
                    <a:lnTo>
                      <a:pt x="491414" y="318331"/>
                    </a:lnTo>
                    <a:cubicBezTo>
                      <a:pt x="509286" y="326048"/>
                      <a:pt x="523503" y="339859"/>
                      <a:pt x="531627" y="357732"/>
                    </a:cubicBezTo>
                    <a:lnTo>
                      <a:pt x="574683" y="357732"/>
                    </a:lnTo>
                    <a:cubicBezTo>
                      <a:pt x="563310" y="317519"/>
                      <a:pt x="531627" y="286242"/>
                      <a:pt x="491414" y="275681"/>
                    </a:cubicBezTo>
                    <a:close/>
                    <a:moveTo>
                      <a:pt x="431298" y="275681"/>
                    </a:moveTo>
                    <a:cubicBezTo>
                      <a:pt x="391085" y="286242"/>
                      <a:pt x="359402" y="317519"/>
                      <a:pt x="348029" y="357732"/>
                    </a:cubicBezTo>
                    <a:lnTo>
                      <a:pt x="391085" y="357732"/>
                    </a:lnTo>
                    <a:cubicBezTo>
                      <a:pt x="398802" y="339859"/>
                      <a:pt x="413426" y="326048"/>
                      <a:pt x="431298" y="318331"/>
                    </a:cubicBezTo>
                    <a:close/>
                    <a:moveTo>
                      <a:pt x="758269" y="202714"/>
                    </a:moveTo>
                    <a:lnTo>
                      <a:pt x="749945" y="211038"/>
                    </a:lnTo>
                    <a:lnTo>
                      <a:pt x="776287" y="237380"/>
                    </a:lnTo>
                    <a:lnTo>
                      <a:pt x="749945" y="263722"/>
                    </a:lnTo>
                    <a:lnTo>
                      <a:pt x="758269" y="272046"/>
                    </a:lnTo>
                    <a:lnTo>
                      <a:pt x="784610" y="245704"/>
                    </a:lnTo>
                    <a:lnTo>
                      <a:pt x="810952" y="272046"/>
                    </a:lnTo>
                    <a:lnTo>
                      <a:pt x="819276" y="263722"/>
                    </a:lnTo>
                    <a:lnTo>
                      <a:pt x="792934" y="237380"/>
                    </a:lnTo>
                    <a:lnTo>
                      <a:pt x="819276" y="211038"/>
                    </a:lnTo>
                    <a:lnTo>
                      <a:pt x="810952" y="202714"/>
                    </a:lnTo>
                    <a:lnTo>
                      <a:pt x="784610" y="229056"/>
                    </a:lnTo>
                    <a:close/>
                    <a:moveTo>
                      <a:pt x="126874" y="190598"/>
                    </a:moveTo>
                    <a:lnTo>
                      <a:pt x="118550" y="198922"/>
                    </a:lnTo>
                    <a:lnTo>
                      <a:pt x="144892" y="225264"/>
                    </a:lnTo>
                    <a:lnTo>
                      <a:pt x="118550" y="251606"/>
                    </a:lnTo>
                    <a:lnTo>
                      <a:pt x="126874" y="259930"/>
                    </a:lnTo>
                    <a:lnTo>
                      <a:pt x="153215" y="233588"/>
                    </a:lnTo>
                    <a:lnTo>
                      <a:pt x="179557" y="259930"/>
                    </a:lnTo>
                    <a:lnTo>
                      <a:pt x="187881" y="251606"/>
                    </a:lnTo>
                    <a:lnTo>
                      <a:pt x="161539" y="225264"/>
                    </a:lnTo>
                    <a:lnTo>
                      <a:pt x="187881" y="198922"/>
                    </a:lnTo>
                    <a:lnTo>
                      <a:pt x="179557" y="190598"/>
                    </a:lnTo>
                    <a:lnTo>
                      <a:pt x="153215" y="216940"/>
                    </a:lnTo>
                    <a:close/>
                    <a:moveTo>
                      <a:pt x="613923" y="116196"/>
                    </a:moveTo>
                    <a:lnTo>
                      <a:pt x="600302" y="129817"/>
                    </a:lnTo>
                    <a:lnTo>
                      <a:pt x="643408" y="172923"/>
                    </a:lnTo>
                    <a:lnTo>
                      <a:pt x="600302" y="216029"/>
                    </a:lnTo>
                    <a:lnTo>
                      <a:pt x="613923" y="229650"/>
                    </a:lnTo>
                    <a:lnTo>
                      <a:pt x="657029" y="186544"/>
                    </a:lnTo>
                    <a:lnTo>
                      <a:pt x="700135" y="229650"/>
                    </a:lnTo>
                    <a:lnTo>
                      <a:pt x="713756" y="216029"/>
                    </a:lnTo>
                    <a:lnTo>
                      <a:pt x="670650" y="172923"/>
                    </a:lnTo>
                    <a:lnTo>
                      <a:pt x="713756" y="129817"/>
                    </a:lnTo>
                    <a:lnTo>
                      <a:pt x="700135" y="116196"/>
                    </a:lnTo>
                    <a:lnTo>
                      <a:pt x="657029" y="159302"/>
                    </a:lnTo>
                    <a:close/>
                    <a:moveTo>
                      <a:pt x="386150" y="67666"/>
                    </a:moveTo>
                    <a:lnTo>
                      <a:pt x="386150" y="271879"/>
                    </a:lnTo>
                    <a:lnTo>
                      <a:pt x="406070" y="258438"/>
                    </a:lnTo>
                    <a:cubicBezTo>
                      <a:pt x="423072" y="251234"/>
                      <a:pt x="441757" y="247248"/>
                      <a:pt x="461356" y="247248"/>
                    </a:cubicBezTo>
                    <a:cubicBezTo>
                      <a:pt x="480955" y="247248"/>
                      <a:pt x="499639" y="251234"/>
                      <a:pt x="516642" y="258438"/>
                    </a:cubicBezTo>
                    <a:lnTo>
                      <a:pt x="536968" y="272153"/>
                    </a:lnTo>
                    <a:lnTo>
                      <a:pt x="536968" y="67666"/>
                    </a:lnTo>
                    <a:close/>
                    <a:moveTo>
                      <a:pt x="262610" y="62202"/>
                    </a:moveTo>
                    <a:lnTo>
                      <a:pt x="248989" y="75823"/>
                    </a:lnTo>
                    <a:lnTo>
                      <a:pt x="292095" y="118929"/>
                    </a:lnTo>
                    <a:lnTo>
                      <a:pt x="248989" y="162035"/>
                    </a:lnTo>
                    <a:lnTo>
                      <a:pt x="262610" y="175656"/>
                    </a:lnTo>
                    <a:lnTo>
                      <a:pt x="305716" y="132550"/>
                    </a:lnTo>
                    <a:lnTo>
                      <a:pt x="348822" y="175656"/>
                    </a:lnTo>
                    <a:lnTo>
                      <a:pt x="362443" y="162035"/>
                    </a:lnTo>
                    <a:lnTo>
                      <a:pt x="319337" y="118929"/>
                    </a:lnTo>
                    <a:lnTo>
                      <a:pt x="362443" y="75823"/>
                    </a:lnTo>
                    <a:lnTo>
                      <a:pt x="348822" y="62202"/>
                    </a:lnTo>
                    <a:lnTo>
                      <a:pt x="305716" y="105308"/>
                    </a:lnTo>
                    <a:close/>
                    <a:moveTo>
                      <a:pt x="461469" y="0"/>
                    </a:moveTo>
                    <a:cubicBezTo>
                      <a:pt x="716331" y="0"/>
                      <a:pt x="922938" y="206607"/>
                      <a:pt x="922938" y="461469"/>
                    </a:cubicBezTo>
                    <a:cubicBezTo>
                      <a:pt x="922938" y="716331"/>
                      <a:pt x="716331" y="922938"/>
                      <a:pt x="461469" y="922938"/>
                    </a:cubicBezTo>
                    <a:cubicBezTo>
                      <a:pt x="206607" y="922938"/>
                      <a:pt x="0" y="716331"/>
                      <a:pt x="0" y="461469"/>
                    </a:cubicBezTo>
                    <a:cubicBezTo>
                      <a:pt x="0" y="206607"/>
                      <a:pt x="206607" y="0"/>
                      <a:pt x="461469"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8" name="Freeform: Shape 57" descr="Speech with solid fill">
                <a:extLst>
                  <a:ext uri="{FF2B5EF4-FFF2-40B4-BE49-F238E27FC236}">
                    <a16:creationId xmlns:a16="http://schemas.microsoft.com/office/drawing/2014/main" id="{6F74C079-E2BF-4C4D-9038-453C3FDEBA65}"/>
                  </a:ext>
                </a:extLst>
              </p:cNvPr>
              <p:cNvSpPr/>
              <p:nvPr/>
            </p:nvSpPr>
            <p:spPr>
              <a:xfrm flipH="1">
                <a:off x="10045949" y="1793300"/>
                <a:ext cx="340750" cy="310685"/>
              </a:xfrm>
              <a:custGeom>
                <a:avLst/>
                <a:gdLst>
                  <a:gd name="connsiteX0" fmla="*/ 242949 w 469461"/>
                  <a:gd name="connsiteY0" fmla="*/ 235127 h 428039"/>
                  <a:gd name="connsiteX1" fmla="*/ 259515 w 469461"/>
                  <a:gd name="connsiteY1" fmla="*/ 241969 h 428039"/>
                  <a:gd name="connsiteX2" fmla="*/ 259550 w 469461"/>
                  <a:gd name="connsiteY2" fmla="*/ 242003 h 428039"/>
                  <a:gd name="connsiteX3" fmla="*/ 264572 w 469461"/>
                  <a:gd name="connsiteY3" fmla="*/ 249498 h 428039"/>
                  <a:gd name="connsiteX4" fmla="*/ 266403 w 469461"/>
                  <a:gd name="connsiteY4" fmla="*/ 258639 h 428039"/>
                  <a:gd name="connsiteX5" fmla="*/ 264566 w 469461"/>
                  <a:gd name="connsiteY5" fmla="*/ 267737 h 428039"/>
                  <a:gd name="connsiteX6" fmla="*/ 252055 w 469461"/>
                  <a:gd name="connsiteY6" fmla="*/ 280181 h 428039"/>
                  <a:gd name="connsiteX7" fmla="*/ 242918 w 469461"/>
                  <a:gd name="connsiteY7" fmla="*/ 282021 h 428039"/>
                  <a:gd name="connsiteX8" fmla="*/ 233819 w 469461"/>
                  <a:gd name="connsiteY8" fmla="*/ 280184 h 428039"/>
                  <a:gd name="connsiteX9" fmla="*/ 221385 w 469461"/>
                  <a:gd name="connsiteY9" fmla="*/ 267747 h 428039"/>
                  <a:gd name="connsiteX10" fmla="*/ 219544 w 469461"/>
                  <a:gd name="connsiteY10" fmla="*/ 258648 h 428039"/>
                  <a:gd name="connsiteX11" fmla="*/ 221378 w 469461"/>
                  <a:gd name="connsiteY11" fmla="*/ 249508 h 428039"/>
                  <a:gd name="connsiteX12" fmla="*/ 226397 w 469461"/>
                  <a:gd name="connsiteY12" fmla="*/ 242003 h 428039"/>
                  <a:gd name="connsiteX13" fmla="*/ 242949 w 469461"/>
                  <a:gd name="connsiteY13" fmla="*/ 235127 h 428039"/>
                  <a:gd name="connsiteX14" fmla="*/ 253027 w 469461"/>
                  <a:gd name="connsiteY14" fmla="*/ 20842 h 428039"/>
                  <a:gd name="connsiteX15" fmla="*/ 325024 w 469461"/>
                  <a:gd name="connsiteY15" fmla="*/ 101479 h 428039"/>
                  <a:gd name="connsiteX16" fmla="*/ 286686 w 469461"/>
                  <a:gd name="connsiteY16" fmla="*/ 101479 h 428039"/>
                  <a:gd name="connsiteX17" fmla="*/ 243574 w 469461"/>
                  <a:gd name="connsiteY17" fmla="*/ 58363 h 428039"/>
                  <a:gd name="connsiteX18" fmla="*/ 200459 w 469461"/>
                  <a:gd name="connsiteY18" fmla="*/ 101476 h 428039"/>
                  <a:gd name="connsiteX19" fmla="*/ 220675 w 469461"/>
                  <a:gd name="connsiteY19" fmla="*/ 138009 h 428039"/>
                  <a:gd name="connsiteX20" fmla="*/ 262751 w 469461"/>
                  <a:gd name="connsiteY20" fmla="*/ 212495 h 428039"/>
                  <a:gd name="connsiteX21" fmla="*/ 224413 w 469461"/>
                  <a:gd name="connsiteY21" fmla="*/ 212495 h 428039"/>
                  <a:gd name="connsiteX22" fmla="*/ 200267 w 469461"/>
                  <a:gd name="connsiteY22" fmla="*/ 170461 h 428039"/>
                  <a:gd name="connsiteX23" fmla="*/ 162642 w 469461"/>
                  <a:gd name="connsiteY23" fmla="*/ 92288 h 428039"/>
                  <a:gd name="connsiteX24" fmla="*/ 253027 w 469461"/>
                  <a:gd name="connsiteY24" fmla="*/ 20842 h 428039"/>
                  <a:gd name="connsiteX25" fmla="*/ 445988 w 469461"/>
                  <a:gd name="connsiteY25" fmla="*/ 0 h 428039"/>
                  <a:gd name="connsiteX26" fmla="*/ 23473 w 469461"/>
                  <a:gd name="connsiteY26" fmla="*/ 0 h 428039"/>
                  <a:gd name="connsiteX27" fmla="*/ 0 w 469461"/>
                  <a:gd name="connsiteY27" fmla="*/ 23473 h 428039"/>
                  <a:gd name="connsiteX28" fmla="*/ 0 w 469461"/>
                  <a:gd name="connsiteY28" fmla="*/ 308603 h 428039"/>
                  <a:gd name="connsiteX29" fmla="*/ 23473 w 469461"/>
                  <a:gd name="connsiteY29" fmla="*/ 332076 h 428039"/>
                  <a:gd name="connsiteX30" fmla="*/ 281677 w 469461"/>
                  <a:gd name="connsiteY30" fmla="*/ 332076 h 428039"/>
                  <a:gd name="connsiteX31" fmla="*/ 375569 w 469461"/>
                  <a:gd name="connsiteY31" fmla="*/ 428039 h 428039"/>
                  <a:gd name="connsiteX32" fmla="*/ 375569 w 469461"/>
                  <a:gd name="connsiteY32" fmla="*/ 332766 h 428039"/>
                  <a:gd name="connsiteX33" fmla="*/ 445988 w 469461"/>
                  <a:gd name="connsiteY33" fmla="*/ 332766 h 428039"/>
                  <a:gd name="connsiteX34" fmla="*/ 469461 w 469461"/>
                  <a:gd name="connsiteY34" fmla="*/ 309293 h 428039"/>
                  <a:gd name="connsiteX35" fmla="*/ 469461 w 469461"/>
                  <a:gd name="connsiteY35" fmla="*/ 24164 h 428039"/>
                  <a:gd name="connsiteX36" fmla="*/ 445988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42949" y="235127"/>
                    </a:moveTo>
                    <a:cubicBezTo>
                      <a:pt x="248942" y="235121"/>
                      <a:pt x="254937" y="237401"/>
                      <a:pt x="259515" y="241969"/>
                    </a:cubicBezTo>
                    <a:cubicBezTo>
                      <a:pt x="259527" y="241980"/>
                      <a:pt x="259538" y="241992"/>
                      <a:pt x="259550" y="242003"/>
                    </a:cubicBezTo>
                    <a:cubicBezTo>
                      <a:pt x="261692" y="244154"/>
                      <a:pt x="263398" y="246699"/>
                      <a:pt x="264572" y="249498"/>
                    </a:cubicBezTo>
                    <a:cubicBezTo>
                      <a:pt x="265794" y="252390"/>
                      <a:pt x="266417" y="255499"/>
                      <a:pt x="266403" y="258639"/>
                    </a:cubicBezTo>
                    <a:cubicBezTo>
                      <a:pt x="266420" y="261765"/>
                      <a:pt x="265795" y="264862"/>
                      <a:pt x="264566" y="267737"/>
                    </a:cubicBezTo>
                    <a:cubicBezTo>
                      <a:pt x="262177" y="273357"/>
                      <a:pt x="257688" y="277822"/>
                      <a:pt x="252055" y="280181"/>
                    </a:cubicBezTo>
                    <a:cubicBezTo>
                      <a:pt x="249164" y="281403"/>
                      <a:pt x="246056" y="282029"/>
                      <a:pt x="242918" y="282021"/>
                    </a:cubicBezTo>
                    <a:cubicBezTo>
                      <a:pt x="239791" y="282037"/>
                      <a:pt x="236694" y="281412"/>
                      <a:pt x="233819" y="280184"/>
                    </a:cubicBezTo>
                    <a:cubicBezTo>
                      <a:pt x="228226" y="277796"/>
                      <a:pt x="223772" y="273340"/>
                      <a:pt x="221385" y="267747"/>
                    </a:cubicBezTo>
                    <a:cubicBezTo>
                      <a:pt x="220156" y="264872"/>
                      <a:pt x="219530" y="261775"/>
                      <a:pt x="219544" y="258648"/>
                    </a:cubicBezTo>
                    <a:cubicBezTo>
                      <a:pt x="219533" y="255509"/>
                      <a:pt x="220157" y="252400"/>
                      <a:pt x="221378" y="249508"/>
                    </a:cubicBezTo>
                    <a:cubicBezTo>
                      <a:pt x="222551" y="246706"/>
                      <a:pt x="224256" y="244157"/>
                      <a:pt x="226397" y="242003"/>
                    </a:cubicBezTo>
                    <a:cubicBezTo>
                      <a:pt x="230965" y="237426"/>
                      <a:pt x="236956" y="235134"/>
                      <a:pt x="242949" y="235127"/>
                    </a:cubicBezTo>
                    <a:close/>
                    <a:moveTo>
                      <a:pt x="253027" y="20842"/>
                    </a:moveTo>
                    <a:cubicBezTo>
                      <a:pt x="293971" y="25634"/>
                      <a:pt x="324883" y="60256"/>
                      <a:pt x="325024" y="101479"/>
                    </a:cubicBezTo>
                    <a:lnTo>
                      <a:pt x="286686" y="101479"/>
                    </a:lnTo>
                    <a:cubicBezTo>
                      <a:pt x="286687" y="77668"/>
                      <a:pt x="267385" y="58364"/>
                      <a:pt x="243574" y="58363"/>
                    </a:cubicBezTo>
                    <a:cubicBezTo>
                      <a:pt x="219763" y="58362"/>
                      <a:pt x="200460" y="77664"/>
                      <a:pt x="200459" y="101476"/>
                    </a:cubicBezTo>
                    <a:cubicBezTo>
                      <a:pt x="200458" y="116322"/>
                      <a:pt x="208096" y="130124"/>
                      <a:pt x="220675" y="138009"/>
                    </a:cubicBezTo>
                    <a:cubicBezTo>
                      <a:pt x="246636" y="153892"/>
                      <a:pt x="262548" y="182062"/>
                      <a:pt x="262751" y="212495"/>
                    </a:cubicBezTo>
                    <a:lnTo>
                      <a:pt x="224413" y="212495"/>
                    </a:lnTo>
                    <a:cubicBezTo>
                      <a:pt x="224169" y="195253"/>
                      <a:pt x="215038" y="179359"/>
                      <a:pt x="200267" y="170461"/>
                    </a:cubicBezTo>
                    <a:cubicBezTo>
                      <a:pt x="173673" y="153863"/>
                      <a:pt x="159024" y="123427"/>
                      <a:pt x="162642" y="92288"/>
                    </a:cubicBezTo>
                    <a:cubicBezTo>
                      <a:pt x="167872" y="47599"/>
                      <a:pt x="208338" y="15612"/>
                      <a:pt x="253027" y="20842"/>
                    </a:cubicBez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sp>
            <p:nvSpPr>
              <p:cNvPr id="81" name="Freeform: Shape 80" descr="Speech with solid fill">
                <a:extLst>
                  <a:ext uri="{FF2B5EF4-FFF2-40B4-BE49-F238E27FC236}">
                    <a16:creationId xmlns:a16="http://schemas.microsoft.com/office/drawing/2014/main" id="{F688B725-91DD-49E3-8AE2-8594CBCDFBCE}"/>
                  </a:ext>
                </a:extLst>
              </p:cNvPr>
              <p:cNvSpPr/>
              <p:nvPr/>
            </p:nvSpPr>
            <p:spPr>
              <a:xfrm>
                <a:off x="10342048" y="2056676"/>
                <a:ext cx="351867" cy="320821"/>
              </a:xfrm>
              <a:custGeom>
                <a:avLst/>
                <a:gdLst>
                  <a:gd name="connsiteX0" fmla="*/ 235899 w 469461"/>
                  <a:gd name="connsiteY0" fmla="*/ 244682 h 428039"/>
                  <a:gd name="connsiteX1" fmla="*/ 219333 w 469461"/>
                  <a:gd name="connsiteY1" fmla="*/ 251523 h 428039"/>
                  <a:gd name="connsiteX2" fmla="*/ 219298 w 469461"/>
                  <a:gd name="connsiteY2" fmla="*/ 251557 h 428039"/>
                  <a:gd name="connsiteX3" fmla="*/ 214276 w 469461"/>
                  <a:gd name="connsiteY3" fmla="*/ 259052 h 428039"/>
                  <a:gd name="connsiteX4" fmla="*/ 212445 w 469461"/>
                  <a:gd name="connsiteY4" fmla="*/ 268193 h 428039"/>
                  <a:gd name="connsiteX5" fmla="*/ 214282 w 469461"/>
                  <a:gd name="connsiteY5" fmla="*/ 277291 h 428039"/>
                  <a:gd name="connsiteX6" fmla="*/ 226793 w 469461"/>
                  <a:gd name="connsiteY6" fmla="*/ 289735 h 428039"/>
                  <a:gd name="connsiteX7" fmla="*/ 235930 w 469461"/>
                  <a:gd name="connsiteY7" fmla="*/ 291575 h 428039"/>
                  <a:gd name="connsiteX8" fmla="*/ 245029 w 469461"/>
                  <a:gd name="connsiteY8" fmla="*/ 289738 h 428039"/>
                  <a:gd name="connsiteX9" fmla="*/ 257463 w 469461"/>
                  <a:gd name="connsiteY9" fmla="*/ 277301 h 428039"/>
                  <a:gd name="connsiteX10" fmla="*/ 259304 w 469461"/>
                  <a:gd name="connsiteY10" fmla="*/ 268202 h 428039"/>
                  <a:gd name="connsiteX11" fmla="*/ 257470 w 469461"/>
                  <a:gd name="connsiteY11" fmla="*/ 259062 h 428039"/>
                  <a:gd name="connsiteX12" fmla="*/ 252451 w 469461"/>
                  <a:gd name="connsiteY12" fmla="*/ 251557 h 428039"/>
                  <a:gd name="connsiteX13" fmla="*/ 235899 w 469461"/>
                  <a:gd name="connsiteY13" fmla="*/ 244682 h 428039"/>
                  <a:gd name="connsiteX14" fmla="*/ 225821 w 469461"/>
                  <a:gd name="connsiteY14" fmla="*/ 30396 h 428039"/>
                  <a:gd name="connsiteX15" fmla="*/ 153824 w 469461"/>
                  <a:gd name="connsiteY15" fmla="*/ 111033 h 428039"/>
                  <a:gd name="connsiteX16" fmla="*/ 192162 w 469461"/>
                  <a:gd name="connsiteY16" fmla="*/ 111033 h 428039"/>
                  <a:gd name="connsiteX17" fmla="*/ 235274 w 469461"/>
                  <a:gd name="connsiteY17" fmla="*/ 67917 h 428039"/>
                  <a:gd name="connsiteX18" fmla="*/ 278389 w 469461"/>
                  <a:gd name="connsiteY18" fmla="*/ 111030 h 428039"/>
                  <a:gd name="connsiteX19" fmla="*/ 258173 w 469461"/>
                  <a:gd name="connsiteY19" fmla="*/ 147563 h 428039"/>
                  <a:gd name="connsiteX20" fmla="*/ 216097 w 469461"/>
                  <a:gd name="connsiteY20" fmla="*/ 222049 h 428039"/>
                  <a:gd name="connsiteX21" fmla="*/ 254435 w 469461"/>
                  <a:gd name="connsiteY21" fmla="*/ 222049 h 428039"/>
                  <a:gd name="connsiteX22" fmla="*/ 278581 w 469461"/>
                  <a:gd name="connsiteY22" fmla="*/ 180015 h 428039"/>
                  <a:gd name="connsiteX23" fmla="*/ 316206 w 469461"/>
                  <a:gd name="connsiteY23" fmla="*/ 101842 h 428039"/>
                  <a:gd name="connsiteX24" fmla="*/ 225821 w 469461"/>
                  <a:gd name="connsiteY24" fmla="*/ 30396 h 428039"/>
                  <a:gd name="connsiteX25" fmla="*/ 23473 w 469461"/>
                  <a:gd name="connsiteY25" fmla="*/ 0 h 428039"/>
                  <a:gd name="connsiteX26" fmla="*/ 445988 w 469461"/>
                  <a:gd name="connsiteY26" fmla="*/ 0 h 428039"/>
                  <a:gd name="connsiteX27" fmla="*/ 469461 w 469461"/>
                  <a:gd name="connsiteY27" fmla="*/ 24164 h 428039"/>
                  <a:gd name="connsiteX28" fmla="*/ 469461 w 469461"/>
                  <a:gd name="connsiteY28" fmla="*/ 309293 h 428039"/>
                  <a:gd name="connsiteX29" fmla="*/ 445988 w 469461"/>
                  <a:gd name="connsiteY29" fmla="*/ 332766 h 428039"/>
                  <a:gd name="connsiteX30" fmla="*/ 375569 w 469461"/>
                  <a:gd name="connsiteY30" fmla="*/ 332766 h 428039"/>
                  <a:gd name="connsiteX31" fmla="*/ 375569 w 469461"/>
                  <a:gd name="connsiteY31" fmla="*/ 428039 h 428039"/>
                  <a:gd name="connsiteX32" fmla="*/ 281677 w 469461"/>
                  <a:gd name="connsiteY32" fmla="*/ 332076 h 428039"/>
                  <a:gd name="connsiteX33" fmla="*/ 23473 w 469461"/>
                  <a:gd name="connsiteY33" fmla="*/ 332076 h 428039"/>
                  <a:gd name="connsiteX34" fmla="*/ 0 w 469461"/>
                  <a:gd name="connsiteY34" fmla="*/ 308603 h 428039"/>
                  <a:gd name="connsiteX35" fmla="*/ 0 w 469461"/>
                  <a:gd name="connsiteY35" fmla="*/ 23473 h 428039"/>
                  <a:gd name="connsiteX36" fmla="*/ 23473 w 469461"/>
                  <a:gd name="connsiteY36"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69461" h="428039">
                    <a:moveTo>
                      <a:pt x="235899" y="244682"/>
                    </a:moveTo>
                    <a:cubicBezTo>
                      <a:pt x="229906" y="244675"/>
                      <a:pt x="223911" y="246955"/>
                      <a:pt x="219333" y="251523"/>
                    </a:cubicBezTo>
                    <a:cubicBezTo>
                      <a:pt x="219321" y="251534"/>
                      <a:pt x="219310" y="251546"/>
                      <a:pt x="219298" y="251557"/>
                    </a:cubicBezTo>
                    <a:cubicBezTo>
                      <a:pt x="217156" y="253708"/>
                      <a:pt x="215450" y="256253"/>
                      <a:pt x="214276" y="259052"/>
                    </a:cubicBezTo>
                    <a:cubicBezTo>
                      <a:pt x="213054" y="261944"/>
                      <a:pt x="212431" y="265053"/>
                      <a:pt x="212445" y="268193"/>
                    </a:cubicBezTo>
                    <a:cubicBezTo>
                      <a:pt x="212428" y="271319"/>
                      <a:pt x="213053" y="274416"/>
                      <a:pt x="214282" y="277291"/>
                    </a:cubicBezTo>
                    <a:cubicBezTo>
                      <a:pt x="216671" y="282911"/>
                      <a:pt x="221160" y="287376"/>
                      <a:pt x="226793" y="289735"/>
                    </a:cubicBezTo>
                    <a:cubicBezTo>
                      <a:pt x="229684" y="290957"/>
                      <a:pt x="232792" y="291583"/>
                      <a:pt x="235930" y="291575"/>
                    </a:cubicBezTo>
                    <a:cubicBezTo>
                      <a:pt x="239057" y="291591"/>
                      <a:pt x="242154" y="290966"/>
                      <a:pt x="245029" y="289738"/>
                    </a:cubicBezTo>
                    <a:cubicBezTo>
                      <a:pt x="250622" y="287350"/>
                      <a:pt x="255076" y="282894"/>
                      <a:pt x="257463" y="277301"/>
                    </a:cubicBezTo>
                    <a:cubicBezTo>
                      <a:pt x="258692" y="274426"/>
                      <a:pt x="259318" y="271329"/>
                      <a:pt x="259304" y="268202"/>
                    </a:cubicBezTo>
                    <a:cubicBezTo>
                      <a:pt x="259315" y="265063"/>
                      <a:pt x="258691" y="261954"/>
                      <a:pt x="257470" y="259062"/>
                    </a:cubicBezTo>
                    <a:cubicBezTo>
                      <a:pt x="256297" y="256260"/>
                      <a:pt x="254592" y="253711"/>
                      <a:pt x="252451" y="251557"/>
                    </a:cubicBezTo>
                    <a:cubicBezTo>
                      <a:pt x="247883" y="246980"/>
                      <a:pt x="241892" y="244688"/>
                      <a:pt x="235899" y="244682"/>
                    </a:cubicBezTo>
                    <a:close/>
                    <a:moveTo>
                      <a:pt x="225821" y="30396"/>
                    </a:moveTo>
                    <a:cubicBezTo>
                      <a:pt x="184877" y="35188"/>
                      <a:pt x="153965" y="69810"/>
                      <a:pt x="153824" y="111033"/>
                    </a:cubicBezTo>
                    <a:lnTo>
                      <a:pt x="192162" y="111033"/>
                    </a:lnTo>
                    <a:cubicBezTo>
                      <a:pt x="192161" y="87222"/>
                      <a:pt x="211463" y="67918"/>
                      <a:pt x="235274" y="67917"/>
                    </a:cubicBezTo>
                    <a:cubicBezTo>
                      <a:pt x="259085" y="67916"/>
                      <a:pt x="278388" y="87218"/>
                      <a:pt x="278389" y="111030"/>
                    </a:cubicBezTo>
                    <a:cubicBezTo>
                      <a:pt x="278390" y="125876"/>
                      <a:pt x="270752" y="139678"/>
                      <a:pt x="258173" y="147563"/>
                    </a:cubicBezTo>
                    <a:cubicBezTo>
                      <a:pt x="232212" y="163446"/>
                      <a:pt x="216300" y="191616"/>
                      <a:pt x="216097" y="222049"/>
                    </a:cubicBezTo>
                    <a:lnTo>
                      <a:pt x="254435" y="222049"/>
                    </a:lnTo>
                    <a:cubicBezTo>
                      <a:pt x="254679" y="204807"/>
                      <a:pt x="263810" y="188913"/>
                      <a:pt x="278581" y="180015"/>
                    </a:cubicBezTo>
                    <a:cubicBezTo>
                      <a:pt x="305175" y="163417"/>
                      <a:pt x="319824" y="132981"/>
                      <a:pt x="316206" y="101842"/>
                    </a:cubicBezTo>
                    <a:cubicBezTo>
                      <a:pt x="310976" y="57153"/>
                      <a:pt x="270510" y="25166"/>
                      <a:pt x="225821" y="30396"/>
                    </a:cubicBezTo>
                    <a:close/>
                    <a:moveTo>
                      <a:pt x="23473" y="0"/>
                    </a:moveTo>
                    <a:lnTo>
                      <a:pt x="445988" y="0"/>
                    </a:lnTo>
                    <a:cubicBezTo>
                      <a:pt x="459106" y="0"/>
                      <a:pt x="469461" y="11046"/>
                      <a:pt x="469461" y="24164"/>
                    </a:cubicBezTo>
                    <a:lnTo>
                      <a:pt x="469461" y="309293"/>
                    </a:lnTo>
                    <a:cubicBezTo>
                      <a:pt x="469461" y="321720"/>
                      <a:pt x="459106" y="332766"/>
                      <a:pt x="445988" y="332766"/>
                    </a:cubicBezTo>
                    <a:lnTo>
                      <a:pt x="375569" y="332766"/>
                    </a:lnTo>
                    <a:lnTo>
                      <a:pt x="375569" y="428039"/>
                    </a:lnTo>
                    <a:lnTo>
                      <a:pt x="281677" y="332076"/>
                    </a:lnTo>
                    <a:lnTo>
                      <a:pt x="23473" y="332076"/>
                    </a:lnTo>
                    <a:cubicBezTo>
                      <a:pt x="10356" y="332076"/>
                      <a:pt x="0" y="321720"/>
                      <a:pt x="0" y="308603"/>
                    </a:cubicBezTo>
                    <a:lnTo>
                      <a:pt x="0" y="23473"/>
                    </a:lnTo>
                    <a:cubicBezTo>
                      <a:pt x="0" y="11046"/>
                      <a:pt x="10356" y="0"/>
                      <a:pt x="23473" y="0"/>
                    </a:cubicBezTo>
                    <a:close/>
                  </a:path>
                </a:pathLst>
              </a:custGeom>
              <a:solidFill>
                <a:schemeClr val="bg1"/>
              </a:solidFill>
              <a:ln w="9525" cap="flat">
                <a:noFill/>
                <a:prstDash val="solid"/>
                <a:miter/>
              </a:ln>
            </p:spPr>
            <p:txBody>
              <a:bodyPr rtlCol="0" anchor="ctr"/>
              <a:lstStyle/>
              <a:p>
                <a:endParaRPr lang="en-GB" sz="1400"/>
              </a:p>
            </p:txBody>
          </p:sp>
          <p:sp>
            <p:nvSpPr>
              <p:cNvPr id="83" name="Freeform: Shape 82" descr="Speech with solid fill">
                <a:extLst>
                  <a:ext uri="{FF2B5EF4-FFF2-40B4-BE49-F238E27FC236}">
                    <a16:creationId xmlns:a16="http://schemas.microsoft.com/office/drawing/2014/main" id="{820F5D1D-03E5-4023-A802-8A9B88C8F3FC}"/>
                  </a:ext>
                </a:extLst>
              </p:cNvPr>
              <p:cNvSpPr/>
              <p:nvPr/>
            </p:nvSpPr>
            <p:spPr>
              <a:xfrm flipH="1">
                <a:off x="9965545" y="2189700"/>
                <a:ext cx="341871" cy="311707"/>
              </a:xfrm>
              <a:custGeom>
                <a:avLst/>
                <a:gdLst>
                  <a:gd name="connsiteX0" fmla="*/ 198055 w 469461"/>
                  <a:gd name="connsiteY0" fmla="*/ 90383 h 428039"/>
                  <a:gd name="connsiteX1" fmla="*/ 220309 w 469461"/>
                  <a:gd name="connsiteY1" fmla="*/ 112637 h 428039"/>
                  <a:gd name="connsiteX2" fmla="*/ 149883 w 469461"/>
                  <a:gd name="connsiteY2" fmla="*/ 183063 h 428039"/>
                  <a:gd name="connsiteX3" fmla="*/ 220309 w 469461"/>
                  <a:gd name="connsiteY3" fmla="*/ 253490 h 428039"/>
                  <a:gd name="connsiteX4" fmla="*/ 198055 w 469461"/>
                  <a:gd name="connsiteY4" fmla="*/ 275743 h 428039"/>
                  <a:gd name="connsiteX5" fmla="*/ 127629 w 469461"/>
                  <a:gd name="connsiteY5" fmla="*/ 205317 h 428039"/>
                  <a:gd name="connsiteX6" fmla="*/ 57203 w 469461"/>
                  <a:gd name="connsiteY6" fmla="*/ 275743 h 428039"/>
                  <a:gd name="connsiteX7" fmla="*/ 34949 w 469461"/>
                  <a:gd name="connsiteY7" fmla="*/ 253490 h 428039"/>
                  <a:gd name="connsiteX8" fmla="*/ 105375 w 469461"/>
                  <a:gd name="connsiteY8" fmla="*/ 183063 h 428039"/>
                  <a:gd name="connsiteX9" fmla="*/ 34949 w 469461"/>
                  <a:gd name="connsiteY9" fmla="*/ 112637 h 428039"/>
                  <a:gd name="connsiteX10" fmla="*/ 57203 w 469461"/>
                  <a:gd name="connsiteY10" fmla="*/ 90383 h 428039"/>
                  <a:gd name="connsiteX11" fmla="*/ 127629 w 469461"/>
                  <a:gd name="connsiteY11" fmla="*/ 160810 h 428039"/>
                  <a:gd name="connsiteX12" fmla="*/ 445988 w 469461"/>
                  <a:gd name="connsiteY12" fmla="*/ 0 h 428039"/>
                  <a:gd name="connsiteX13" fmla="*/ 23473 w 469461"/>
                  <a:gd name="connsiteY13" fmla="*/ 0 h 428039"/>
                  <a:gd name="connsiteX14" fmla="*/ 0 w 469461"/>
                  <a:gd name="connsiteY14" fmla="*/ 23473 h 428039"/>
                  <a:gd name="connsiteX15" fmla="*/ 0 w 469461"/>
                  <a:gd name="connsiteY15" fmla="*/ 308603 h 428039"/>
                  <a:gd name="connsiteX16" fmla="*/ 23473 w 469461"/>
                  <a:gd name="connsiteY16" fmla="*/ 332076 h 428039"/>
                  <a:gd name="connsiteX17" fmla="*/ 281677 w 469461"/>
                  <a:gd name="connsiteY17" fmla="*/ 332076 h 428039"/>
                  <a:gd name="connsiteX18" fmla="*/ 375569 w 469461"/>
                  <a:gd name="connsiteY18" fmla="*/ 428039 h 428039"/>
                  <a:gd name="connsiteX19" fmla="*/ 375569 w 469461"/>
                  <a:gd name="connsiteY19" fmla="*/ 332766 h 428039"/>
                  <a:gd name="connsiteX20" fmla="*/ 445988 w 469461"/>
                  <a:gd name="connsiteY20" fmla="*/ 332766 h 428039"/>
                  <a:gd name="connsiteX21" fmla="*/ 469461 w 469461"/>
                  <a:gd name="connsiteY21" fmla="*/ 309293 h 428039"/>
                  <a:gd name="connsiteX22" fmla="*/ 469461 w 469461"/>
                  <a:gd name="connsiteY22" fmla="*/ 173069 h 428039"/>
                  <a:gd name="connsiteX23" fmla="*/ 385802 w 469461"/>
                  <a:gd name="connsiteY23" fmla="*/ 259031 h 428039"/>
                  <a:gd name="connsiteX24" fmla="*/ 363286 w 469461"/>
                  <a:gd name="connsiteY24" fmla="*/ 238086 h 428039"/>
                  <a:gd name="connsiteX25" fmla="*/ 229502 w 469461"/>
                  <a:gd name="connsiteY25" fmla="*/ 111109 h 428039"/>
                  <a:gd name="connsiteX26" fmla="*/ 250709 w 469461"/>
                  <a:gd name="connsiteY26" fmla="*/ 89117 h 428039"/>
                  <a:gd name="connsiteX27" fmla="*/ 384754 w 469461"/>
                  <a:gd name="connsiteY27" fmla="*/ 215832 h 428039"/>
                  <a:gd name="connsiteX28" fmla="*/ 449159 w 469461"/>
                  <a:gd name="connsiteY28" fmla="*/ 149857 h 428039"/>
                  <a:gd name="connsiteX29" fmla="*/ 469461 w 469461"/>
                  <a:gd name="connsiteY29" fmla="*/ 169203 h 428039"/>
                  <a:gd name="connsiteX30" fmla="*/ 469461 w 469461"/>
                  <a:gd name="connsiteY30" fmla="*/ 24164 h 428039"/>
                  <a:gd name="connsiteX31" fmla="*/ 445988 w 469461"/>
                  <a:gd name="connsiteY31" fmla="*/ 0 h 42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9461" h="428039">
                    <a:moveTo>
                      <a:pt x="198055" y="90383"/>
                    </a:moveTo>
                    <a:lnTo>
                      <a:pt x="220309" y="112637"/>
                    </a:lnTo>
                    <a:lnTo>
                      <a:pt x="149883" y="183063"/>
                    </a:lnTo>
                    <a:lnTo>
                      <a:pt x="220309" y="253490"/>
                    </a:lnTo>
                    <a:lnTo>
                      <a:pt x="198055" y="275743"/>
                    </a:lnTo>
                    <a:lnTo>
                      <a:pt x="127629" y="205317"/>
                    </a:lnTo>
                    <a:lnTo>
                      <a:pt x="57203" y="275743"/>
                    </a:lnTo>
                    <a:lnTo>
                      <a:pt x="34949" y="253490"/>
                    </a:lnTo>
                    <a:lnTo>
                      <a:pt x="105375" y="183063"/>
                    </a:lnTo>
                    <a:lnTo>
                      <a:pt x="34949" y="112637"/>
                    </a:lnTo>
                    <a:lnTo>
                      <a:pt x="57203" y="90383"/>
                    </a:lnTo>
                    <a:lnTo>
                      <a:pt x="127629" y="160810"/>
                    </a:lnTo>
                    <a:close/>
                    <a:moveTo>
                      <a:pt x="445988" y="0"/>
                    </a:moveTo>
                    <a:lnTo>
                      <a:pt x="23473" y="0"/>
                    </a:lnTo>
                    <a:cubicBezTo>
                      <a:pt x="10356" y="0"/>
                      <a:pt x="0" y="11046"/>
                      <a:pt x="0" y="23473"/>
                    </a:cubicBezTo>
                    <a:lnTo>
                      <a:pt x="0" y="308603"/>
                    </a:lnTo>
                    <a:cubicBezTo>
                      <a:pt x="0" y="321720"/>
                      <a:pt x="10356" y="332076"/>
                      <a:pt x="23473" y="332076"/>
                    </a:cubicBezTo>
                    <a:lnTo>
                      <a:pt x="281677" y="332076"/>
                    </a:lnTo>
                    <a:lnTo>
                      <a:pt x="375569" y="428039"/>
                    </a:lnTo>
                    <a:lnTo>
                      <a:pt x="375569" y="332766"/>
                    </a:lnTo>
                    <a:lnTo>
                      <a:pt x="445988" y="332766"/>
                    </a:lnTo>
                    <a:cubicBezTo>
                      <a:pt x="459106" y="332766"/>
                      <a:pt x="469461" y="321720"/>
                      <a:pt x="469461" y="309293"/>
                    </a:cubicBezTo>
                    <a:lnTo>
                      <a:pt x="469461" y="173069"/>
                    </a:lnTo>
                    <a:lnTo>
                      <a:pt x="385802" y="259031"/>
                    </a:lnTo>
                    <a:lnTo>
                      <a:pt x="363286" y="238086"/>
                    </a:lnTo>
                    <a:lnTo>
                      <a:pt x="229502" y="111109"/>
                    </a:lnTo>
                    <a:lnTo>
                      <a:pt x="250709" y="89117"/>
                    </a:lnTo>
                    <a:lnTo>
                      <a:pt x="384754" y="215832"/>
                    </a:lnTo>
                    <a:lnTo>
                      <a:pt x="449159" y="149857"/>
                    </a:lnTo>
                    <a:lnTo>
                      <a:pt x="469461" y="169203"/>
                    </a:lnTo>
                    <a:lnTo>
                      <a:pt x="469461" y="24164"/>
                    </a:lnTo>
                    <a:cubicBezTo>
                      <a:pt x="469461" y="11046"/>
                      <a:pt x="459106" y="0"/>
                      <a:pt x="445988" y="0"/>
                    </a:cubicBezTo>
                    <a:close/>
                  </a:path>
                </a:pathLst>
              </a:custGeom>
              <a:solidFill>
                <a:schemeClr val="bg1"/>
              </a:solidFill>
              <a:ln w="9525" cap="flat">
                <a:noFill/>
                <a:prstDash val="solid"/>
                <a:miter/>
              </a:ln>
            </p:spPr>
            <p:txBody>
              <a:bodyPr rtlCol="0" anchor="ctr"/>
              <a:lstStyle/>
              <a:p>
                <a:endParaRPr lang="en-GB" sz="1400"/>
              </a:p>
            </p:txBody>
          </p:sp>
          <p:grpSp>
            <p:nvGrpSpPr>
              <p:cNvPr id="84" name="Group 83">
                <a:extLst>
                  <a:ext uri="{FF2B5EF4-FFF2-40B4-BE49-F238E27FC236}">
                    <a16:creationId xmlns:a16="http://schemas.microsoft.com/office/drawing/2014/main" id="{3291937A-B893-4D8C-8A1A-A5FD55DF2AF6}"/>
                  </a:ext>
                </a:extLst>
              </p:cNvPr>
              <p:cNvGrpSpPr/>
              <p:nvPr/>
            </p:nvGrpSpPr>
            <p:grpSpPr>
              <a:xfrm>
                <a:off x="9324381" y="1909841"/>
                <a:ext cx="414352" cy="178904"/>
                <a:chOff x="-4198585" y="4395729"/>
                <a:chExt cx="2726333" cy="1177141"/>
              </a:xfrm>
              <a:solidFill>
                <a:schemeClr val="bg1"/>
              </a:solidFill>
            </p:grpSpPr>
            <p:sp>
              <p:nvSpPr>
                <p:cNvPr id="85" name="Graphic 3" descr="Rainbow with solid fill">
                  <a:extLst>
                    <a:ext uri="{FF2B5EF4-FFF2-40B4-BE49-F238E27FC236}">
                      <a16:creationId xmlns:a16="http://schemas.microsoft.com/office/drawing/2014/main" id="{3AB4A665-D8A3-4358-93DB-F70C9EB7C7D7}"/>
                    </a:ext>
                  </a:extLst>
                </p:cNvPr>
                <p:cNvSpPr/>
                <p:nvPr/>
              </p:nvSpPr>
              <p:spPr>
                <a:xfrm>
                  <a:off x="-3592984" y="4997954"/>
                  <a:ext cx="1412193" cy="574916"/>
                </a:xfrm>
                <a:custGeom>
                  <a:avLst/>
                  <a:gdLst>
                    <a:gd name="connsiteX0" fmla="*/ 1312637 w 1412193"/>
                    <a:gd name="connsiteY0" fmla="*/ 419384 h 574916"/>
                    <a:gd name="connsiteX1" fmla="*/ 1412193 w 1412193"/>
                    <a:gd name="connsiteY1" fmla="*/ 302922 h 574916"/>
                    <a:gd name="connsiteX2" fmla="*/ 249101 w 1412193"/>
                    <a:gd name="connsiteY2" fmla="*/ 187042 h 574916"/>
                    <a:gd name="connsiteX3" fmla="*/ 0 w 1412193"/>
                    <a:gd name="connsiteY3" fmla="*/ 533216 h 574916"/>
                    <a:gd name="connsiteX4" fmla="*/ 145389 w 1412193"/>
                    <a:gd name="connsiteY4" fmla="*/ 574917 h 574916"/>
                    <a:gd name="connsiteX5" fmla="*/ 1025251 w 1412193"/>
                    <a:gd name="connsiteY5" fmla="*/ 200191 h 574916"/>
                    <a:gd name="connsiteX6" fmla="*/ 1311886 w 1412193"/>
                    <a:gd name="connsiteY6" fmla="*/ 419384 h 57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2193" h="574916">
                      <a:moveTo>
                        <a:pt x="1312637" y="419384"/>
                      </a:moveTo>
                      <a:cubicBezTo>
                        <a:pt x="1338935" y="375166"/>
                        <a:pt x="1372608" y="335779"/>
                        <a:pt x="1412193" y="302922"/>
                      </a:cubicBezTo>
                      <a:cubicBezTo>
                        <a:pt x="1123015" y="-50258"/>
                        <a:pt x="602280" y="-102140"/>
                        <a:pt x="249101" y="187042"/>
                      </a:cubicBezTo>
                      <a:cubicBezTo>
                        <a:pt x="137211" y="278653"/>
                        <a:pt x="51318" y="398019"/>
                        <a:pt x="0" y="533216"/>
                      </a:cubicBezTo>
                      <a:cubicBezTo>
                        <a:pt x="50710" y="537562"/>
                        <a:pt x="100086" y="551726"/>
                        <a:pt x="145389" y="574917"/>
                      </a:cubicBezTo>
                      <a:cubicBezTo>
                        <a:pt x="284881" y="228473"/>
                        <a:pt x="678807" y="60704"/>
                        <a:pt x="1025251" y="200191"/>
                      </a:cubicBezTo>
                      <a:cubicBezTo>
                        <a:pt x="1138884" y="245946"/>
                        <a:pt x="1237959" y="321706"/>
                        <a:pt x="1311886" y="419384"/>
                      </a:cubicBezTo>
                      <a:close/>
                    </a:path>
                  </a:pathLst>
                </a:custGeom>
                <a:grpFill/>
                <a:ln w="37505" cap="flat">
                  <a:noFill/>
                  <a:prstDash val="solid"/>
                  <a:miter/>
                </a:ln>
              </p:spPr>
              <p:txBody>
                <a:bodyPr rtlCol="0" anchor="ctr"/>
                <a:lstStyle/>
                <a:p>
                  <a:endParaRPr lang="en-GB"/>
                </a:p>
              </p:txBody>
            </p:sp>
            <p:sp>
              <p:nvSpPr>
                <p:cNvPr id="86" name="Graphic 3" descr="Rainbow with solid fill">
                  <a:extLst>
                    <a:ext uri="{FF2B5EF4-FFF2-40B4-BE49-F238E27FC236}">
                      <a16:creationId xmlns:a16="http://schemas.microsoft.com/office/drawing/2014/main" id="{4B77C94E-1AC3-42ED-B708-2A3AB398DC02}"/>
                    </a:ext>
                  </a:extLst>
                </p:cNvPr>
                <p:cNvSpPr/>
                <p:nvPr/>
              </p:nvSpPr>
              <p:spPr>
                <a:xfrm>
                  <a:off x="-4198585" y="4395729"/>
                  <a:ext cx="2726333" cy="1058425"/>
                </a:xfrm>
                <a:custGeom>
                  <a:avLst/>
                  <a:gdLst>
                    <a:gd name="connsiteX0" fmla="*/ 1379133 w 2726333"/>
                    <a:gd name="connsiteY0" fmla="*/ 150775 h 1058425"/>
                    <a:gd name="connsiteX1" fmla="*/ 2523464 w 2726333"/>
                    <a:gd name="connsiteY1" fmla="*/ 861568 h 1058425"/>
                    <a:gd name="connsiteX2" fmla="*/ 2629783 w 2726333"/>
                    <a:gd name="connsiteY2" fmla="*/ 946096 h 1058425"/>
                    <a:gd name="connsiteX3" fmla="*/ 2637672 w 2726333"/>
                    <a:gd name="connsiteY3" fmla="*/ 946096 h 1058425"/>
                    <a:gd name="connsiteX4" fmla="*/ 2726333 w 2726333"/>
                    <a:gd name="connsiteY4" fmla="*/ 956240 h 1058425"/>
                    <a:gd name="connsiteX5" fmla="*/ 907189 w 2726333"/>
                    <a:gd name="connsiteY5" fmla="*/ 80586 h 1058425"/>
                    <a:gd name="connsiteX6" fmla="*/ 0 w 2726333"/>
                    <a:gd name="connsiteY6" fmla="*/ 1058426 h 1058425"/>
                    <a:gd name="connsiteX7" fmla="*/ 130362 w 2726333"/>
                    <a:gd name="connsiteY7" fmla="*/ 1003200 h 1058425"/>
                    <a:gd name="connsiteX8" fmla="*/ 177698 w 2726333"/>
                    <a:gd name="connsiteY8" fmla="*/ 994560 h 1058425"/>
                    <a:gd name="connsiteX9" fmla="*/ 1379133 w 2726333"/>
                    <a:gd name="connsiteY9" fmla="*/ 150775 h 1058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6333" h="1058425">
                      <a:moveTo>
                        <a:pt x="1379133" y="150775"/>
                      </a:moveTo>
                      <a:cubicBezTo>
                        <a:pt x="1864666" y="150959"/>
                        <a:pt x="2308115" y="426403"/>
                        <a:pt x="2523464" y="861568"/>
                      </a:cubicBezTo>
                      <a:cubicBezTo>
                        <a:pt x="2562971" y="884214"/>
                        <a:pt x="2598815" y="912713"/>
                        <a:pt x="2629783" y="946096"/>
                      </a:cubicBezTo>
                      <a:lnTo>
                        <a:pt x="2637672" y="946096"/>
                      </a:lnTo>
                      <a:cubicBezTo>
                        <a:pt x="2667520" y="946025"/>
                        <a:pt x="2697274" y="949429"/>
                        <a:pt x="2726333" y="956240"/>
                      </a:cubicBezTo>
                      <a:cubicBezTo>
                        <a:pt x="2465797" y="212090"/>
                        <a:pt x="1651334" y="-179954"/>
                        <a:pt x="907189" y="80586"/>
                      </a:cubicBezTo>
                      <a:cubicBezTo>
                        <a:pt x="461749" y="236540"/>
                        <a:pt x="122172" y="602564"/>
                        <a:pt x="0" y="1058426"/>
                      </a:cubicBezTo>
                      <a:cubicBezTo>
                        <a:pt x="40243" y="1033210"/>
                        <a:pt x="84251" y="1014569"/>
                        <a:pt x="130362" y="1003200"/>
                      </a:cubicBezTo>
                      <a:cubicBezTo>
                        <a:pt x="146141" y="999444"/>
                        <a:pt x="161919" y="996814"/>
                        <a:pt x="177698" y="994560"/>
                      </a:cubicBezTo>
                      <a:cubicBezTo>
                        <a:pt x="360851" y="488605"/>
                        <a:pt x="841050" y="151357"/>
                        <a:pt x="1379133" y="150775"/>
                      </a:cubicBezTo>
                      <a:close/>
                    </a:path>
                  </a:pathLst>
                </a:custGeom>
                <a:grpFill/>
                <a:ln w="37505" cap="flat">
                  <a:noFill/>
                  <a:prstDash val="solid"/>
                  <a:miter/>
                </a:ln>
              </p:spPr>
              <p:txBody>
                <a:bodyPr rtlCol="0" anchor="ctr"/>
                <a:lstStyle/>
                <a:p>
                  <a:endParaRPr lang="en-GB"/>
                </a:p>
              </p:txBody>
            </p:sp>
            <p:sp>
              <p:nvSpPr>
                <p:cNvPr id="87" name="Graphic 3" descr="Rainbow with solid fill">
                  <a:extLst>
                    <a:ext uri="{FF2B5EF4-FFF2-40B4-BE49-F238E27FC236}">
                      <a16:creationId xmlns:a16="http://schemas.microsoft.com/office/drawing/2014/main" id="{4D2E3716-1A88-4828-8B7D-ECB90D8F0ED9}"/>
                    </a:ext>
                  </a:extLst>
                </p:cNvPr>
                <p:cNvSpPr/>
                <p:nvPr/>
              </p:nvSpPr>
              <p:spPr>
                <a:xfrm>
                  <a:off x="-3862724" y="4696504"/>
                  <a:ext cx="1980977" cy="758777"/>
                </a:xfrm>
                <a:custGeom>
                  <a:avLst/>
                  <a:gdLst>
                    <a:gd name="connsiteX0" fmla="*/ 1043272 w 1980977"/>
                    <a:gd name="connsiteY0" fmla="*/ 150547 h 758777"/>
                    <a:gd name="connsiteX1" fmla="*/ 1814550 w 1980977"/>
                    <a:gd name="connsiteY1" fmla="*/ 528860 h 758777"/>
                    <a:gd name="connsiteX2" fmla="*/ 1860759 w 1980977"/>
                    <a:gd name="connsiteY2" fmla="*/ 514584 h 758777"/>
                    <a:gd name="connsiteX3" fmla="*/ 1965950 w 1980977"/>
                    <a:gd name="connsiteY3" fmla="*/ 501810 h 758777"/>
                    <a:gd name="connsiteX4" fmla="*/ 1980978 w 1980977"/>
                    <a:gd name="connsiteY4" fmla="*/ 501810 h 758777"/>
                    <a:gd name="connsiteX5" fmla="*/ 417981 w 1980977"/>
                    <a:gd name="connsiteY5" fmla="*/ 189531 h 758777"/>
                    <a:gd name="connsiteX6" fmla="*/ 0 w 1980977"/>
                    <a:gd name="connsiteY6" fmla="*/ 700923 h 758777"/>
                    <a:gd name="connsiteX7" fmla="*/ 138627 w 1980977"/>
                    <a:gd name="connsiteY7" fmla="*/ 758778 h 758777"/>
                    <a:gd name="connsiteX8" fmla="*/ 1043272 w 1980977"/>
                    <a:gd name="connsiteY8" fmla="*/ 150547 h 758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0977" h="758777">
                      <a:moveTo>
                        <a:pt x="1043272" y="150547"/>
                      </a:moveTo>
                      <a:cubicBezTo>
                        <a:pt x="1344995" y="150761"/>
                        <a:pt x="1629688" y="290402"/>
                        <a:pt x="1814550" y="528860"/>
                      </a:cubicBezTo>
                      <a:cubicBezTo>
                        <a:pt x="1829698" y="523311"/>
                        <a:pt x="1845123" y="518547"/>
                        <a:pt x="1860759" y="514584"/>
                      </a:cubicBezTo>
                      <a:cubicBezTo>
                        <a:pt x="1895202" y="506221"/>
                        <a:pt x="1930508" y="501934"/>
                        <a:pt x="1965950" y="501810"/>
                      </a:cubicBezTo>
                      <a:lnTo>
                        <a:pt x="1980978" y="501810"/>
                      </a:lnTo>
                      <a:cubicBezTo>
                        <a:pt x="1635601" y="-16035"/>
                        <a:pt x="935823" y="-155846"/>
                        <a:pt x="417981" y="189531"/>
                      </a:cubicBezTo>
                      <a:cubicBezTo>
                        <a:pt x="230711" y="314427"/>
                        <a:pt x="85130" y="492542"/>
                        <a:pt x="0" y="700923"/>
                      </a:cubicBezTo>
                      <a:cubicBezTo>
                        <a:pt x="49143" y="712246"/>
                        <a:pt x="96017" y="731804"/>
                        <a:pt x="138627" y="758778"/>
                      </a:cubicBezTo>
                      <a:cubicBezTo>
                        <a:pt x="288480" y="390973"/>
                        <a:pt x="646111" y="150520"/>
                        <a:pt x="1043272" y="150547"/>
                      </a:cubicBezTo>
                      <a:close/>
                    </a:path>
                  </a:pathLst>
                </a:custGeom>
                <a:grpFill/>
                <a:ln w="37505" cap="flat">
                  <a:noFill/>
                  <a:prstDash val="solid"/>
                  <a:miter/>
                </a:ln>
              </p:spPr>
              <p:txBody>
                <a:bodyPr rtlCol="0" anchor="ctr"/>
                <a:lstStyle/>
                <a:p>
                  <a:endParaRPr lang="en-GB"/>
                </a:p>
              </p:txBody>
            </p:sp>
          </p:grpSp>
        </p:grpSp>
      </p:grpSp>
      <p:grpSp>
        <p:nvGrpSpPr>
          <p:cNvPr id="88" name="Group 87">
            <a:extLst>
              <a:ext uri="{FF2B5EF4-FFF2-40B4-BE49-F238E27FC236}">
                <a16:creationId xmlns:a16="http://schemas.microsoft.com/office/drawing/2014/main" id="{19522E84-4881-46D0-8F8C-58659FF45552}"/>
              </a:ext>
            </a:extLst>
          </p:cNvPr>
          <p:cNvGrpSpPr/>
          <p:nvPr/>
        </p:nvGrpSpPr>
        <p:grpSpPr>
          <a:xfrm>
            <a:off x="883547" y="7140973"/>
            <a:ext cx="1622443" cy="1381387"/>
            <a:chOff x="-3404594" y="3716136"/>
            <a:chExt cx="1731213" cy="1473996"/>
          </a:xfrm>
          <a:solidFill>
            <a:srgbClr val="FFCA2C"/>
          </a:solidFill>
        </p:grpSpPr>
        <p:sp>
          <p:nvSpPr>
            <p:cNvPr id="89" name="Freeform: Shape 88">
              <a:extLst>
                <a:ext uri="{FF2B5EF4-FFF2-40B4-BE49-F238E27FC236}">
                  <a16:creationId xmlns:a16="http://schemas.microsoft.com/office/drawing/2014/main" id="{FCBACA43-78DB-4818-B2BE-7744D623F4B7}"/>
                </a:ext>
              </a:extLst>
            </p:cNvPr>
            <p:cNvSpPr/>
            <p:nvPr/>
          </p:nvSpPr>
          <p:spPr>
            <a:xfrm>
              <a:off x="-2731544" y="4235391"/>
              <a:ext cx="414941" cy="414941"/>
            </a:xfrm>
            <a:custGeom>
              <a:avLst/>
              <a:gdLst>
                <a:gd name="connsiteX0" fmla="*/ 414941 w 414941"/>
                <a:gd name="connsiteY0" fmla="*/ 207471 h 414941"/>
                <a:gd name="connsiteX1" fmla="*/ 207471 w 414941"/>
                <a:gd name="connsiteY1" fmla="*/ 414941 h 414941"/>
                <a:gd name="connsiteX2" fmla="*/ 0 w 414941"/>
                <a:gd name="connsiteY2" fmla="*/ 207471 h 414941"/>
                <a:gd name="connsiteX3" fmla="*/ 207471 w 414941"/>
                <a:gd name="connsiteY3" fmla="*/ 0 h 414941"/>
                <a:gd name="connsiteX4" fmla="*/ 414941 w 414941"/>
                <a:gd name="connsiteY4" fmla="*/ 207471 h 414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41" h="414941">
                  <a:moveTo>
                    <a:pt x="414941" y="207471"/>
                  </a:moveTo>
                  <a:cubicBezTo>
                    <a:pt x="414941" y="322054"/>
                    <a:pt x="322054" y="414941"/>
                    <a:pt x="207471" y="414941"/>
                  </a:cubicBezTo>
                  <a:cubicBezTo>
                    <a:pt x="92888" y="414941"/>
                    <a:pt x="0" y="322054"/>
                    <a:pt x="0" y="207471"/>
                  </a:cubicBezTo>
                  <a:cubicBezTo>
                    <a:pt x="0" y="92888"/>
                    <a:pt x="92888" y="0"/>
                    <a:pt x="207471" y="0"/>
                  </a:cubicBezTo>
                  <a:cubicBezTo>
                    <a:pt x="322054" y="0"/>
                    <a:pt x="414941" y="92888"/>
                    <a:pt x="414941" y="207471"/>
                  </a:cubicBezTo>
                  <a:close/>
                </a:path>
              </a:pathLst>
            </a:custGeom>
            <a:grpFill/>
            <a:ln w="25896"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DC5BFA68-D4DF-457F-9DAE-331140CB8DB5}"/>
                </a:ext>
              </a:extLst>
            </p:cNvPr>
            <p:cNvSpPr/>
            <p:nvPr/>
          </p:nvSpPr>
          <p:spPr>
            <a:xfrm>
              <a:off x="-2782533" y="4702201"/>
              <a:ext cx="519361" cy="487931"/>
            </a:xfrm>
            <a:custGeom>
              <a:avLst/>
              <a:gdLst>
                <a:gd name="connsiteX0" fmla="*/ 258460 w 519361"/>
                <a:gd name="connsiteY0" fmla="*/ 0 h 487931"/>
                <a:gd name="connsiteX1" fmla="*/ 429624 w 519361"/>
                <a:gd name="connsiteY1" fmla="*/ 20747 h 487931"/>
                <a:gd name="connsiteX2" fmla="*/ 519361 w 519361"/>
                <a:gd name="connsiteY2" fmla="*/ 57141 h 487931"/>
                <a:gd name="connsiteX3" fmla="*/ 519361 w 519361"/>
                <a:gd name="connsiteY3" fmla="*/ 416226 h 487931"/>
                <a:gd name="connsiteX4" fmla="*/ 517799 w 519361"/>
                <a:gd name="connsiteY4" fmla="*/ 409755 h 487931"/>
                <a:gd name="connsiteX5" fmla="*/ 517799 w 519361"/>
                <a:gd name="connsiteY5" fmla="*/ 487931 h 487931"/>
                <a:gd name="connsiteX6" fmla="*/ 0 w 519361"/>
                <a:gd name="connsiteY6" fmla="*/ 487931 h 487931"/>
                <a:gd name="connsiteX7" fmla="*/ 0 w 519361"/>
                <a:gd name="connsiteY7" fmla="*/ 59883 h 487931"/>
                <a:gd name="connsiteX8" fmla="*/ 87297 w 519361"/>
                <a:gd name="connsiteY8" fmla="*/ 25934 h 487931"/>
                <a:gd name="connsiteX9" fmla="*/ 258460 w 519361"/>
                <a:gd name="connsiteY9" fmla="*/ 0 h 48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361" h="487931">
                  <a:moveTo>
                    <a:pt x="258460" y="0"/>
                  </a:moveTo>
                  <a:cubicBezTo>
                    <a:pt x="315515" y="0"/>
                    <a:pt x="372569" y="10374"/>
                    <a:pt x="429624" y="20747"/>
                  </a:cubicBezTo>
                  <a:lnTo>
                    <a:pt x="519361" y="57141"/>
                  </a:lnTo>
                  <a:lnTo>
                    <a:pt x="519361" y="416226"/>
                  </a:lnTo>
                  <a:lnTo>
                    <a:pt x="517799" y="409755"/>
                  </a:lnTo>
                  <a:lnTo>
                    <a:pt x="517799" y="487931"/>
                  </a:lnTo>
                  <a:lnTo>
                    <a:pt x="0" y="487931"/>
                  </a:lnTo>
                  <a:lnTo>
                    <a:pt x="0" y="59883"/>
                  </a:lnTo>
                  <a:lnTo>
                    <a:pt x="87297" y="25934"/>
                  </a:lnTo>
                  <a:cubicBezTo>
                    <a:pt x="144351" y="10374"/>
                    <a:pt x="201406" y="0"/>
                    <a:pt x="258460" y="0"/>
                  </a:cubicBezTo>
                  <a:close/>
                </a:path>
              </a:pathLst>
            </a:custGeom>
            <a:grpFill/>
            <a:ln w="25896" cap="flat">
              <a:noFill/>
              <a:prstDash val="solid"/>
              <a:miter/>
            </a:ln>
          </p:spPr>
          <p:txBody>
            <a:bodyPr rtlCol="0" anchor="ctr"/>
            <a:lstStyle/>
            <a:p>
              <a:endParaRPr lang="en-GB"/>
            </a:p>
          </p:txBody>
        </p:sp>
        <p:sp>
          <p:nvSpPr>
            <p:cNvPr id="91" name="Graphic 281" descr="Storytelling with solid fill">
              <a:extLst>
                <a:ext uri="{FF2B5EF4-FFF2-40B4-BE49-F238E27FC236}">
                  <a16:creationId xmlns:a16="http://schemas.microsoft.com/office/drawing/2014/main" id="{07627AFA-8BF5-49FE-9878-EA53F53C2C32}"/>
                </a:ext>
              </a:extLst>
            </p:cNvPr>
            <p:cNvSpPr/>
            <p:nvPr/>
          </p:nvSpPr>
          <p:spPr>
            <a:xfrm>
              <a:off x="-2104152" y="3740644"/>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2"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93" name="Graphic 281" descr="Storytelling with solid fill">
              <a:extLst>
                <a:ext uri="{FF2B5EF4-FFF2-40B4-BE49-F238E27FC236}">
                  <a16:creationId xmlns:a16="http://schemas.microsoft.com/office/drawing/2014/main" id="{C2AA869C-A687-4C38-AC6C-46F2337DAC79}"/>
                </a:ext>
              </a:extLst>
            </p:cNvPr>
            <p:cNvSpPr/>
            <p:nvPr/>
          </p:nvSpPr>
          <p:spPr>
            <a:xfrm>
              <a:off x="-3404594" y="4187671"/>
              <a:ext cx="207257" cy="243832"/>
            </a:xfrm>
            <a:custGeom>
              <a:avLst/>
              <a:gdLst>
                <a:gd name="connsiteX0" fmla="*/ 103629 w 207257"/>
                <a:gd name="connsiteY0" fmla="*/ 0 h 243832"/>
                <a:gd name="connsiteX1" fmla="*/ 103629 w 207257"/>
                <a:gd name="connsiteY1" fmla="*/ 0 h 243832"/>
                <a:gd name="connsiteX2" fmla="*/ 207258 w 207257"/>
                <a:gd name="connsiteY2" fmla="*/ 121916 h 243832"/>
                <a:gd name="connsiteX3" fmla="*/ 207258 w 207257"/>
                <a:gd name="connsiteY3" fmla="*/ 121916 h 243832"/>
                <a:gd name="connsiteX4" fmla="*/ 103629 w 207257"/>
                <a:gd name="connsiteY4" fmla="*/ 243833 h 243832"/>
                <a:gd name="connsiteX5" fmla="*/ 103629 w 207257"/>
                <a:gd name="connsiteY5" fmla="*/ 243833 h 243832"/>
                <a:gd name="connsiteX6" fmla="*/ 0 w 207257"/>
                <a:gd name="connsiteY6" fmla="*/ 121916 h 243832"/>
                <a:gd name="connsiteX7" fmla="*/ 0 w 207257"/>
                <a:gd name="connsiteY7" fmla="*/ 121916 h 243832"/>
                <a:gd name="connsiteX8" fmla="*/ 103629 w 207257"/>
                <a:gd name="connsiteY8" fmla="*/ 0 h 24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57" h="243832">
                  <a:moveTo>
                    <a:pt x="103629" y="0"/>
                  </a:moveTo>
                  <a:lnTo>
                    <a:pt x="103629" y="0"/>
                  </a:lnTo>
                  <a:cubicBezTo>
                    <a:pt x="117853" y="52830"/>
                    <a:pt x="156459" y="97533"/>
                    <a:pt x="207258" y="121916"/>
                  </a:cubicBezTo>
                  <a:lnTo>
                    <a:pt x="207258" y="121916"/>
                  </a:lnTo>
                  <a:cubicBezTo>
                    <a:pt x="156459" y="146300"/>
                    <a:pt x="119884" y="191002"/>
                    <a:pt x="103629" y="243833"/>
                  </a:cubicBezTo>
                  <a:lnTo>
                    <a:pt x="103629" y="243833"/>
                  </a:lnTo>
                  <a:cubicBezTo>
                    <a:pt x="89405" y="191002"/>
                    <a:pt x="50799" y="146300"/>
                    <a:pt x="0" y="121916"/>
                  </a:cubicBezTo>
                  <a:lnTo>
                    <a:pt x="0" y="121916"/>
                  </a:lnTo>
                  <a:cubicBezTo>
                    <a:pt x="50799" y="97533"/>
                    <a:pt x="89405" y="52830"/>
                    <a:pt x="103629" y="0"/>
                  </a:cubicBezTo>
                  <a:close/>
                </a:path>
              </a:pathLst>
            </a:custGeom>
            <a:grpFill/>
            <a:ln w="20241" cap="flat">
              <a:noFill/>
              <a:prstDash val="solid"/>
              <a:miter/>
            </a:ln>
          </p:spPr>
          <p:txBody>
            <a:bodyPr rtlCol="0" anchor="ctr"/>
            <a:lstStyle/>
            <a:p>
              <a:endParaRPr lang="en-GB"/>
            </a:p>
          </p:txBody>
        </p:sp>
        <p:sp>
          <p:nvSpPr>
            <p:cNvPr id="94" name="Graphic 281" descr="Storytelling with solid fill">
              <a:extLst>
                <a:ext uri="{FF2B5EF4-FFF2-40B4-BE49-F238E27FC236}">
                  <a16:creationId xmlns:a16="http://schemas.microsoft.com/office/drawing/2014/main" id="{126CD298-998F-40B1-8012-1FA089D77C4F}"/>
                </a:ext>
              </a:extLst>
            </p:cNvPr>
            <p:cNvSpPr/>
            <p:nvPr/>
          </p:nvSpPr>
          <p:spPr>
            <a:xfrm>
              <a:off x="-3052681" y="3716136"/>
              <a:ext cx="170683" cy="203194"/>
            </a:xfrm>
            <a:custGeom>
              <a:avLst/>
              <a:gdLst>
                <a:gd name="connsiteX0" fmla="*/ 85341 w 170683"/>
                <a:gd name="connsiteY0" fmla="*/ 0 h 203194"/>
                <a:gd name="connsiteX1" fmla="*/ 85341 w 170683"/>
                <a:gd name="connsiteY1" fmla="*/ 0 h 203194"/>
                <a:gd name="connsiteX2" fmla="*/ 170683 w 170683"/>
                <a:gd name="connsiteY2" fmla="*/ 101597 h 203194"/>
                <a:gd name="connsiteX3" fmla="*/ 170683 w 170683"/>
                <a:gd name="connsiteY3" fmla="*/ 101597 h 203194"/>
                <a:gd name="connsiteX4" fmla="*/ 85341 w 170683"/>
                <a:gd name="connsiteY4" fmla="*/ 203194 h 203194"/>
                <a:gd name="connsiteX5" fmla="*/ 85341 w 170683"/>
                <a:gd name="connsiteY5" fmla="*/ 203194 h 203194"/>
                <a:gd name="connsiteX6" fmla="*/ 0 w 170683"/>
                <a:gd name="connsiteY6" fmla="*/ 101597 h 203194"/>
                <a:gd name="connsiteX7" fmla="*/ 0 w 170683"/>
                <a:gd name="connsiteY7" fmla="*/ 101597 h 203194"/>
                <a:gd name="connsiteX8" fmla="*/ 85341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1" y="0"/>
                  </a:moveTo>
                  <a:lnTo>
                    <a:pt x="85341" y="0"/>
                  </a:lnTo>
                  <a:cubicBezTo>
                    <a:pt x="97533" y="44703"/>
                    <a:pt x="130044" y="81278"/>
                    <a:pt x="170683" y="101597"/>
                  </a:cubicBezTo>
                  <a:lnTo>
                    <a:pt x="170683" y="101597"/>
                  </a:lnTo>
                  <a:cubicBezTo>
                    <a:pt x="128012" y="121916"/>
                    <a:pt x="97533" y="158491"/>
                    <a:pt x="85341" y="203194"/>
                  </a:cubicBezTo>
                  <a:lnTo>
                    <a:pt x="85341" y="203194"/>
                  </a:lnTo>
                  <a:cubicBezTo>
                    <a:pt x="73150" y="158491"/>
                    <a:pt x="40639" y="121916"/>
                    <a:pt x="0" y="101597"/>
                  </a:cubicBezTo>
                  <a:lnTo>
                    <a:pt x="0" y="101597"/>
                  </a:lnTo>
                  <a:cubicBezTo>
                    <a:pt x="40639" y="81278"/>
                    <a:pt x="73150" y="44703"/>
                    <a:pt x="85341" y="0"/>
                  </a:cubicBezTo>
                  <a:close/>
                </a:path>
              </a:pathLst>
            </a:custGeom>
            <a:grpFill/>
            <a:ln w="20241" cap="flat">
              <a:noFill/>
              <a:prstDash val="solid"/>
              <a:miter/>
            </a:ln>
          </p:spPr>
          <p:txBody>
            <a:bodyPr rtlCol="0" anchor="ctr"/>
            <a:lstStyle/>
            <a:p>
              <a:endParaRPr lang="en-GB"/>
            </a:p>
          </p:txBody>
        </p:sp>
        <p:sp>
          <p:nvSpPr>
            <p:cNvPr id="95" name="Graphic 281" descr="Storytelling with solid fill">
              <a:extLst>
                <a:ext uri="{FF2B5EF4-FFF2-40B4-BE49-F238E27FC236}">
                  <a16:creationId xmlns:a16="http://schemas.microsoft.com/office/drawing/2014/main" id="{4EA320E5-4845-400A-B794-2F41C8BA325C}"/>
                </a:ext>
              </a:extLst>
            </p:cNvPr>
            <p:cNvSpPr/>
            <p:nvPr/>
          </p:nvSpPr>
          <p:spPr>
            <a:xfrm>
              <a:off x="-1844064" y="4106394"/>
              <a:ext cx="170683" cy="203194"/>
            </a:xfrm>
            <a:custGeom>
              <a:avLst/>
              <a:gdLst>
                <a:gd name="connsiteX0" fmla="*/ 85342 w 170683"/>
                <a:gd name="connsiteY0" fmla="*/ 0 h 203194"/>
                <a:gd name="connsiteX1" fmla="*/ 85342 w 170683"/>
                <a:gd name="connsiteY1" fmla="*/ 0 h 203194"/>
                <a:gd name="connsiteX2" fmla="*/ 170683 w 170683"/>
                <a:gd name="connsiteY2" fmla="*/ 101597 h 203194"/>
                <a:gd name="connsiteX3" fmla="*/ 170683 w 170683"/>
                <a:gd name="connsiteY3" fmla="*/ 101597 h 203194"/>
                <a:gd name="connsiteX4" fmla="*/ 85342 w 170683"/>
                <a:gd name="connsiteY4" fmla="*/ 203194 h 203194"/>
                <a:gd name="connsiteX5" fmla="*/ 85342 w 170683"/>
                <a:gd name="connsiteY5" fmla="*/ 203194 h 203194"/>
                <a:gd name="connsiteX6" fmla="*/ 0 w 170683"/>
                <a:gd name="connsiteY6" fmla="*/ 101597 h 203194"/>
                <a:gd name="connsiteX7" fmla="*/ 0 w 170683"/>
                <a:gd name="connsiteY7" fmla="*/ 101597 h 203194"/>
                <a:gd name="connsiteX8" fmla="*/ 85342 w 170683"/>
                <a:gd name="connsiteY8" fmla="*/ 0 h 20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683" h="203194">
                  <a:moveTo>
                    <a:pt x="85342" y="0"/>
                  </a:moveTo>
                  <a:lnTo>
                    <a:pt x="85342" y="0"/>
                  </a:lnTo>
                  <a:cubicBezTo>
                    <a:pt x="97533" y="44703"/>
                    <a:pt x="130044" y="81278"/>
                    <a:pt x="170683" y="101597"/>
                  </a:cubicBezTo>
                  <a:lnTo>
                    <a:pt x="170683" y="101597"/>
                  </a:lnTo>
                  <a:cubicBezTo>
                    <a:pt x="128012" y="121916"/>
                    <a:pt x="97533" y="158491"/>
                    <a:pt x="85342" y="203194"/>
                  </a:cubicBezTo>
                  <a:lnTo>
                    <a:pt x="85342" y="203194"/>
                  </a:lnTo>
                  <a:cubicBezTo>
                    <a:pt x="73150" y="158491"/>
                    <a:pt x="40639" y="121916"/>
                    <a:pt x="0" y="101597"/>
                  </a:cubicBezTo>
                  <a:lnTo>
                    <a:pt x="0" y="101597"/>
                  </a:lnTo>
                  <a:cubicBezTo>
                    <a:pt x="40639" y="81278"/>
                    <a:pt x="73150" y="44703"/>
                    <a:pt x="85342" y="0"/>
                  </a:cubicBezTo>
                  <a:close/>
                </a:path>
              </a:pathLst>
            </a:custGeom>
            <a:grpFill/>
            <a:ln w="20241" cap="flat">
              <a:noFill/>
              <a:prstDash val="solid"/>
              <a:miter/>
            </a:ln>
          </p:spPr>
          <p:txBody>
            <a:bodyPr rtlCol="0" anchor="ctr"/>
            <a:lstStyle/>
            <a:p>
              <a:endParaRPr lang="en-GB"/>
            </a:p>
          </p:txBody>
        </p:sp>
        <p:sp>
          <p:nvSpPr>
            <p:cNvPr id="96" name="Graphic 281" descr="Storytelling with solid fill">
              <a:extLst>
                <a:ext uri="{FF2B5EF4-FFF2-40B4-BE49-F238E27FC236}">
                  <a16:creationId xmlns:a16="http://schemas.microsoft.com/office/drawing/2014/main" id="{2A57F680-E716-4035-A3DB-CC52A7FCB7EF}"/>
                </a:ext>
              </a:extLst>
            </p:cNvPr>
            <p:cNvSpPr/>
            <p:nvPr/>
          </p:nvSpPr>
          <p:spPr>
            <a:xfrm>
              <a:off x="-2557275" y="4238470"/>
              <a:ext cx="60958" cy="264152"/>
            </a:xfrm>
            <a:custGeom>
              <a:avLst/>
              <a:gdLst>
                <a:gd name="connsiteX0" fmla="*/ 30479 w 60958"/>
                <a:gd name="connsiteY0" fmla="*/ 264152 h 264152"/>
                <a:gd name="connsiteX1" fmla="*/ 0 w 60958"/>
                <a:gd name="connsiteY1" fmla="*/ 233673 h 264152"/>
                <a:gd name="connsiteX2" fmla="*/ 0 w 60958"/>
                <a:gd name="connsiteY2" fmla="*/ 30479 h 264152"/>
                <a:gd name="connsiteX3" fmla="*/ 30479 w 60958"/>
                <a:gd name="connsiteY3" fmla="*/ 0 h 264152"/>
                <a:gd name="connsiteX4" fmla="*/ 60958 w 60958"/>
                <a:gd name="connsiteY4" fmla="*/ 30479 h 264152"/>
                <a:gd name="connsiteX5" fmla="*/ 60958 w 60958"/>
                <a:gd name="connsiteY5" fmla="*/ 233673 h 264152"/>
                <a:gd name="connsiteX6" fmla="*/ 30479 w 60958"/>
                <a:gd name="connsiteY6" fmla="*/ 264152 h 264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64152">
                  <a:moveTo>
                    <a:pt x="30479" y="264152"/>
                  </a:moveTo>
                  <a:cubicBezTo>
                    <a:pt x="14224" y="264152"/>
                    <a:pt x="0" y="249929"/>
                    <a:pt x="0" y="233673"/>
                  </a:cubicBezTo>
                  <a:lnTo>
                    <a:pt x="0" y="30479"/>
                  </a:lnTo>
                  <a:cubicBezTo>
                    <a:pt x="0" y="14224"/>
                    <a:pt x="14224" y="0"/>
                    <a:pt x="30479" y="0"/>
                  </a:cubicBezTo>
                  <a:cubicBezTo>
                    <a:pt x="46735" y="0"/>
                    <a:pt x="60958" y="14224"/>
                    <a:pt x="60958" y="30479"/>
                  </a:cubicBezTo>
                  <a:lnTo>
                    <a:pt x="60958" y="233673"/>
                  </a:lnTo>
                  <a:cubicBezTo>
                    <a:pt x="60958" y="249929"/>
                    <a:pt x="46735" y="264152"/>
                    <a:pt x="30479" y="264152"/>
                  </a:cubicBezTo>
                  <a:close/>
                </a:path>
              </a:pathLst>
            </a:custGeom>
            <a:grpFill/>
            <a:ln w="20241" cap="flat">
              <a:noFill/>
              <a:prstDash val="solid"/>
              <a:miter/>
            </a:ln>
          </p:spPr>
          <p:txBody>
            <a:bodyPr rtlCol="0" anchor="ctr"/>
            <a:lstStyle/>
            <a:p>
              <a:endParaRPr lang="en-GB"/>
            </a:p>
          </p:txBody>
        </p:sp>
        <p:sp>
          <p:nvSpPr>
            <p:cNvPr id="97" name="Graphic 281" descr="Storytelling with solid fill">
              <a:extLst>
                <a:ext uri="{FF2B5EF4-FFF2-40B4-BE49-F238E27FC236}">
                  <a16:creationId xmlns:a16="http://schemas.microsoft.com/office/drawing/2014/main" id="{DD0B2884-C96E-4F82-94FA-4DEB051A6E94}"/>
                </a:ext>
              </a:extLst>
            </p:cNvPr>
            <p:cNvSpPr/>
            <p:nvPr/>
          </p:nvSpPr>
          <p:spPr>
            <a:xfrm>
              <a:off x="-2557275" y="3953998"/>
              <a:ext cx="60958" cy="223513"/>
            </a:xfrm>
            <a:custGeom>
              <a:avLst/>
              <a:gdLst>
                <a:gd name="connsiteX0" fmla="*/ 30479 w 60958"/>
                <a:gd name="connsiteY0" fmla="*/ 223513 h 223513"/>
                <a:gd name="connsiteX1" fmla="*/ 0 w 60958"/>
                <a:gd name="connsiteY1" fmla="*/ 193034 h 223513"/>
                <a:gd name="connsiteX2" fmla="*/ 0 w 60958"/>
                <a:gd name="connsiteY2" fmla="*/ 30479 h 223513"/>
                <a:gd name="connsiteX3" fmla="*/ 30479 w 60958"/>
                <a:gd name="connsiteY3" fmla="*/ 0 h 223513"/>
                <a:gd name="connsiteX4" fmla="*/ 60958 w 60958"/>
                <a:gd name="connsiteY4" fmla="*/ 30479 h 223513"/>
                <a:gd name="connsiteX5" fmla="*/ 60958 w 60958"/>
                <a:gd name="connsiteY5" fmla="*/ 193034 h 223513"/>
                <a:gd name="connsiteX6" fmla="*/ 30479 w 60958"/>
                <a:gd name="connsiteY6" fmla="*/ 223513 h 223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223513">
                  <a:moveTo>
                    <a:pt x="30479" y="223513"/>
                  </a:moveTo>
                  <a:cubicBezTo>
                    <a:pt x="14224" y="223513"/>
                    <a:pt x="0" y="209290"/>
                    <a:pt x="0" y="193034"/>
                  </a:cubicBezTo>
                  <a:lnTo>
                    <a:pt x="0" y="30479"/>
                  </a:lnTo>
                  <a:cubicBezTo>
                    <a:pt x="0" y="14224"/>
                    <a:pt x="14224" y="0"/>
                    <a:pt x="30479" y="0"/>
                  </a:cubicBezTo>
                  <a:cubicBezTo>
                    <a:pt x="46735" y="0"/>
                    <a:pt x="60958" y="14224"/>
                    <a:pt x="60958" y="30479"/>
                  </a:cubicBezTo>
                  <a:lnTo>
                    <a:pt x="60958" y="193034"/>
                  </a:lnTo>
                  <a:cubicBezTo>
                    <a:pt x="60958" y="209290"/>
                    <a:pt x="46735" y="223513"/>
                    <a:pt x="30479" y="223513"/>
                  </a:cubicBezTo>
                  <a:close/>
                </a:path>
              </a:pathLst>
            </a:custGeom>
            <a:grpFill/>
            <a:ln w="20241" cap="flat">
              <a:noFill/>
              <a:prstDash val="solid"/>
              <a:miter/>
            </a:ln>
          </p:spPr>
          <p:txBody>
            <a:bodyPr rtlCol="0" anchor="ctr"/>
            <a:lstStyle/>
            <a:p>
              <a:endParaRPr lang="en-GB"/>
            </a:p>
          </p:txBody>
        </p:sp>
        <p:sp>
          <p:nvSpPr>
            <p:cNvPr id="98" name="Graphic 281" descr="Storytelling with solid fill">
              <a:extLst>
                <a:ext uri="{FF2B5EF4-FFF2-40B4-BE49-F238E27FC236}">
                  <a16:creationId xmlns:a16="http://schemas.microsoft.com/office/drawing/2014/main" id="{5731DBF3-85DD-4413-B457-7317BA967BE8}"/>
                </a:ext>
              </a:extLst>
            </p:cNvPr>
            <p:cNvSpPr/>
            <p:nvPr/>
          </p:nvSpPr>
          <p:spPr>
            <a:xfrm>
              <a:off x="-2557275" y="3750804"/>
              <a:ext cx="60958" cy="142235"/>
            </a:xfrm>
            <a:custGeom>
              <a:avLst/>
              <a:gdLst>
                <a:gd name="connsiteX0" fmla="*/ 30479 w 60958"/>
                <a:gd name="connsiteY0" fmla="*/ 142236 h 142235"/>
                <a:gd name="connsiteX1" fmla="*/ 0 w 60958"/>
                <a:gd name="connsiteY1" fmla="*/ 111757 h 142235"/>
                <a:gd name="connsiteX2" fmla="*/ 0 w 60958"/>
                <a:gd name="connsiteY2" fmla="*/ 30479 h 142235"/>
                <a:gd name="connsiteX3" fmla="*/ 30479 w 60958"/>
                <a:gd name="connsiteY3" fmla="*/ 0 h 142235"/>
                <a:gd name="connsiteX4" fmla="*/ 60958 w 60958"/>
                <a:gd name="connsiteY4" fmla="*/ 30479 h 142235"/>
                <a:gd name="connsiteX5" fmla="*/ 60958 w 60958"/>
                <a:gd name="connsiteY5" fmla="*/ 111757 h 142235"/>
                <a:gd name="connsiteX6" fmla="*/ 30479 w 60958"/>
                <a:gd name="connsiteY6" fmla="*/ 142236 h 14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8" h="142235">
                  <a:moveTo>
                    <a:pt x="30479" y="142236"/>
                  </a:moveTo>
                  <a:cubicBezTo>
                    <a:pt x="14224" y="142236"/>
                    <a:pt x="0" y="128012"/>
                    <a:pt x="0" y="111757"/>
                  </a:cubicBezTo>
                  <a:lnTo>
                    <a:pt x="0" y="30479"/>
                  </a:lnTo>
                  <a:cubicBezTo>
                    <a:pt x="0" y="14224"/>
                    <a:pt x="14224" y="0"/>
                    <a:pt x="30479" y="0"/>
                  </a:cubicBezTo>
                  <a:cubicBezTo>
                    <a:pt x="46735" y="0"/>
                    <a:pt x="60958" y="14224"/>
                    <a:pt x="60958" y="30479"/>
                  </a:cubicBezTo>
                  <a:lnTo>
                    <a:pt x="60958" y="111757"/>
                  </a:lnTo>
                  <a:cubicBezTo>
                    <a:pt x="60958" y="128012"/>
                    <a:pt x="46735" y="142236"/>
                    <a:pt x="30479" y="142236"/>
                  </a:cubicBezTo>
                  <a:close/>
                </a:path>
              </a:pathLst>
            </a:custGeom>
            <a:grpFill/>
            <a:ln w="20241" cap="flat">
              <a:noFill/>
              <a:prstDash val="solid"/>
              <a:miter/>
            </a:ln>
          </p:spPr>
          <p:txBody>
            <a:bodyPr rtlCol="0" anchor="ctr"/>
            <a:lstStyle/>
            <a:p>
              <a:endParaRPr lang="en-GB"/>
            </a:p>
          </p:txBody>
        </p:sp>
        <p:sp>
          <p:nvSpPr>
            <p:cNvPr id="99" name="Graphic 281" descr="Storytelling with solid fill">
              <a:extLst>
                <a:ext uri="{FF2B5EF4-FFF2-40B4-BE49-F238E27FC236}">
                  <a16:creationId xmlns:a16="http://schemas.microsoft.com/office/drawing/2014/main" id="{467C8846-FFE1-4C43-8832-C9B2087A3DFF}"/>
                </a:ext>
              </a:extLst>
            </p:cNvPr>
            <p:cNvSpPr/>
            <p:nvPr/>
          </p:nvSpPr>
          <p:spPr>
            <a:xfrm>
              <a:off x="-2332626" y="4142072"/>
              <a:ext cx="95261" cy="218313"/>
            </a:xfrm>
            <a:custGeom>
              <a:avLst/>
              <a:gdLst>
                <a:gd name="connsiteX0" fmla="*/ 29343 w 95261"/>
                <a:gd name="connsiteY0" fmla="*/ 218314 h 218313"/>
                <a:gd name="connsiteX1" fmla="*/ 23247 w 95261"/>
                <a:gd name="connsiteY1" fmla="*/ 218314 h 218313"/>
                <a:gd name="connsiteX2" fmla="*/ 896 w 95261"/>
                <a:gd name="connsiteY2" fmla="*/ 181739 h 218313"/>
                <a:gd name="connsiteX3" fmla="*/ 35439 w 95261"/>
                <a:gd name="connsiteY3" fmla="*/ 23247 h 218313"/>
                <a:gd name="connsiteX4" fmla="*/ 72014 w 95261"/>
                <a:gd name="connsiteY4" fmla="*/ 896 h 218313"/>
                <a:gd name="connsiteX5" fmla="*/ 94365 w 95261"/>
                <a:gd name="connsiteY5" fmla="*/ 37471 h 218313"/>
                <a:gd name="connsiteX6" fmla="*/ 59822 w 95261"/>
                <a:gd name="connsiteY6" fmla="*/ 195962 h 218313"/>
                <a:gd name="connsiteX7" fmla="*/ 29343 w 95261"/>
                <a:gd name="connsiteY7" fmla="*/ 218314 h 218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261" h="218313">
                  <a:moveTo>
                    <a:pt x="29343" y="218314"/>
                  </a:moveTo>
                  <a:cubicBezTo>
                    <a:pt x="27311" y="218314"/>
                    <a:pt x="25279" y="218314"/>
                    <a:pt x="23247" y="218314"/>
                  </a:cubicBezTo>
                  <a:cubicBezTo>
                    <a:pt x="6992" y="214250"/>
                    <a:pt x="-3168" y="197994"/>
                    <a:pt x="896" y="181739"/>
                  </a:cubicBezTo>
                  <a:lnTo>
                    <a:pt x="35439" y="23247"/>
                  </a:lnTo>
                  <a:cubicBezTo>
                    <a:pt x="39503" y="6992"/>
                    <a:pt x="55759" y="-3168"/>
                    <a:pt x="72014" y="896"/>
                  </a:cubicBezTo>
                  <a:cubicBezTo>
                    <a:pt x="88270" y="4960"/>
                    <a:pt x="98429" y="21216"/>
                    <a:pt x="94365" y="37471"/>
                  </a:cubicBezTo>
                  <a:lnTo>
                    <a:pt x="59822" y="195962"/>
                  </a:lnTo>
                  <a:cubicBezTo>
                    <a:pt x="55759" y="208154"/>
                    <a:pt x="43567" y="218314"/>
                    <a:pt x="29343" y="218314"/>
                  </a:cubicBezTo>
                  <a:close/>
                </a:path>
              </a:pathLst>
            </a:custGeom>
            <a:grpFill/>
            <a:ln w="20241" cap="flat">
              <a:noFill/>
              <a:prstDash val="solid"/>
              <a:miter/>
            </a:ln>
          </p:spPr>
          <p:txBody>
            <a:bodyPr rtlCol="0" anchor="ctr"/>
            <a:lstStyle/>
            <a:p>
              <a:endParaRPr lang="en-GB"/>
            </a:p>
          </p:txBody>
        </p:sp>
        <p:sp>
          <p:nvSpPr>
            <p:cNvPr id="101" name="Graphic 281" descr="Storytelling with solid fill">
              <a:extLst>
                <a:ext uri="{FF2B5EF4-FFF2-40B4-BE49-F238E27FC236}">
                  <a16:creationId xmlns:a16="http://schemas.microsoft.com/office/drawing/2014/main" id="{41B282CA-9531-4EB4-8603-C5F80A11FC01}"/>
                </a:ext>
              </a:extLst>
            </p:cNvPr>
            <p:cNvSpPr/>
            <p:nvPr/>
          </p:nvSpPr>
          <p:spPr>
            <a:xfrm>
              <a:off x="-2271668" y="3900910"/>
              <a:ext cx="88527" cy="181100"/>
            </a:xfrm>
            <a:custGeom>
              <a:avLst/>
              <a:gdLst>
                <a:gd name="connsiteX0" fmla="*/ 29343 w 88527"/>
                <a:gd name="connsiteY0" fmla="*/ 181100 h 181100"/>
                <a:gd name="connsiteX1" fmla="*/ 23247 w 88527"/>
                <a:gd name="connsiteY1" fmla="*/ 181100 h 181100"/>
                <a:gd name="connsiteX2" fmla="*/ 896 w 88527"/>
                <a:gd name="connsiteY2" fmla="*/ 144525 h 181100"/>
                <a:gd name="connsiteX3" fmla="*/ 896 w 88527"/>
                <a:gd name="connsiteY3" fmla="*/ 144525 h 181100"/>
                <a:gd name="connsiteX4" fmla="*/ 27311 w 88527"/>
                <a:gd name="connsiteY4" fmla="*/ 24641 h 181100"/>
                <a:gd name="connsiteX5" fmla="*/ 63886 w 88527"/>
                <a:gd name="connsiteY5" fmla="*/ 258 h 181100"/>
                <a:gd name="connsiteX6" fmla="*/ 88270 w 88527"/>
                <a:gd name="connsiteY6" fmla="*/ 36833 h 181100"/>
                <a:gd name="connsiteX7" fmla="*/ 88270 w 88527"/>
                <a:gd name="connsiteY7" fmla="*/ 38865 h 181100"/>
                <a:gd name="connsiteX8" fmla="*/ 61854 w 88527"/>
                <a:gd name="connsiteY8" fmla="*/ 158749 h 181100"/>
                <a:gd name="connsiteX9" fmla="*/ 29343 w 88527"/>
                <a:gd name="connsiteY9" fmla="*/ 181100 h 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7" h="181100">
                  <a:moveTo>
                    <a:pt x="29343" y="181100"/>
                  </a:moveTo>
                  <a:cubicBezTo>
                    <a:pt x="27311" y="181100"/>
                    <a:pt x="25279" y="181100"/>
                    <a:pt x="23247" y="181100"/>
                  </a:cubicBezTo>
                  <a:cubicBezTo>
                    <a:pt x="6992" y="177036"/>
                    <a:pt x="-3168" y="160781"/>
                    <a:pt x="896" y="144525"/>
                  </a:cubicBezTo>
                  <a:lnTo>
                    <a:pt x="896" y="144525"/>
                  </a:lnTo>
                  <a:lnTo>
                    <a:pt x="27311" y="24641"/>
                  </a:lnTo>
                  <a:cubicBezTo>
                    <a:pt x="31375" y="8385"/>
                    <a:pt x="45599" y="-1774"/>
                    <a:pt x="63886" y="258"/>
                  </a:cubicBezTo>
                  <a:cubicBezTo>
                    <a:pt x="80142" y="4322"/>
                    <a:pt x="90302" y="18545"/>
                    <a:pt x="88270" y="36833"/>
                  </a:cubicBezTo>
                  <a:cubicBezTo>
                    <a:pt x="88270" y="36833"/>
                    <a:pt x="88270" y="36833"/>
                    <a:pt x="88270" y="38865"/>
                  </a:cubicBezTo>
                  <a:lnTo>
                    <a:pt x="61854" y="158749"/>
                  </a:lnTo>
                  <a:cubicBezTo>
                    <a:pt x="55759" y="170941"/>
                    <a:pt x="43567" y="181100"/>
                    <a:pt x="29343" y="181100"/>
                  </a:cubicBezTo>
                  <a:close/>
                </a:path>
              </a:pathLst>
            </a:custGeom>
            <a:grpFill/>
            <a:ln w="20241" cap="flat">
              <a:noFill/>
              <a:prstDash val="solid"/>
              <a:miter/>
            </a:ln>
          </p:spPr>
          <p:txBody>
            <a:bodyPr rtlCol="0" anchor="ctr"/>
            <a:lstStyle/>
            <a:p>
              <a:endParaRPr lang="en-GB"/>
            </a:p>
          </p:txBody>
        </p:sp>
        <p:sp>
          <p:nvSpPr>
            <p:cNvPr id="102" name="Graphic 281" descr="Storytelling with solid fill">
              <a:extLst>
                <a:ext uri="{FF2B5EF4-FFF2-40B4-BE49-F238E27FC236}">
                  <a16:creationId xmlns:a16="http://schemas.microsoft.com/office/drawing/2014/main" id="{10D6F12E-0004-418D-988F-BF339DFEE340}"/>
                </a:ext>
              </a:extLst>
            </p:cNvPr>
            <p:cNvSpPr/>
            <p:nvPr/>
          </p:nvSpPr>
          <p:spPr>
            <a:xfrm>
              <a:off x="-2130568" y="4057373"/>
              <a:ext cx="199294" cy="262374"/>
            </a:xfrm>
            <a:custGeom>
              <a:avLst/>
              <a:gdLst>
                <a:gd name="connsiteX0" fmla="*/ 30479 w 199294"/>
                <a:gd name="connsiteY0" fmla="*/ 262374 h 262374"/>
                <a:gd name="connsiteX1" fmla="*/ 0 w 199294"/>
                <a:gd name="connsiteY1" fmla="*/ 231895 h 262374"/>
                <a:gd name="connsiteX2" fmla="*/ 6096 w 199294"/>
                <a:gd name="connsiteY2" fmla="*/ 213608 h 262374"/>
                <a:gd name="connsiteX3" fmla="*/ 144268 w 199294"/>
                <a:gd name="connsiteY3" fmla="*/ 12446 h 262374"/>
                <a:gd name="connsiteX4" fmla="*/ 186938 w 199294"/>
                <a:gd name="connsiteY4" fmla="*/ 6350 h 262374"/>
                <a:gd name="connsiteX5" fmla="*/ 195066 w 199294"/>
                <a:gd name="connsiteY5" fmla="*/ 46989 h 262374"/>
                <a:gd name="connsiteX6" fmla="*/ 56894 w 199294"/>
                <a:gd name="connsiteY6" fmla="*/ 248151 h 262374"/>
                <a:gd name="connsiteX7" fmla="*/ 30479 w 199294"/>
                <a:gd name="connsiteY7" fmla="*/ 262374 h 26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294" h="262374">
                  <a:moveTo>
                    <a:pt x="30479" y="262374"/>
                  </a:moveTo>
                  <a:cubicBezTo>
                    <a:pt x="14224" y="262374"/>
                    <a:pt x="0" y="248151"/>
                    <a:pt x="0" y="231895"/>
                  </a:cubicBezTo>
                  <a:cubicBezTo>
                    <a:pt x="0" y="225799"/>
                    <a:pt x="2032" y="219704"/>
                    <a:pt x="6096" y="213608"/>
                  </a:cubicBezTo>
                  <a:lnTo>
                    <a:pt x="144268" y="12446"/>
                  </a:lnTo>
                  <a:cubicBezTo>
                    <a:pt x="154427" y="-1778"/>
                    <a:pt x="172715" y="-3810"/>
                    <a:pt x="186938" y="6350"/>
                  </a:cubicBezTo>
                  <a:cubicBezTo>
                    <a:pt x="199130" y="16510"/>
                    <a:pt x="203194" y="32765"/>
                    <a:pt x="195066" y="46989"/>
                  </a:cubicBezTo>
                  <a:lnTo>
                    <a:pt x="56894" y="248151"/>
                  </a:lnTo>
                  <a:cubicBezTo>
                    <a:pt x="50799" y="258310"/>
                    <a:pt x="40639" y="262374"/>
                    <a:pt x="30479" y="262374"/>
                  </a:cubicBezTo>
                  <a:close/>
                </a:path>
              </a:pathLst>
            </a:custGeom>
            <a:grpFill/>
            <a:ln w="20241" cap="flat">
              <a:noFill/>
              <a:prstDash val="solid"/>
              <a:miter/>
            </a:ln>
          </p:spPr>
          <p:txBody>
            <a:bodyPr rtlCol="0" anchor="ctr"/>
            <a:lstStyle/>
            <a:p>
              <a:endParaRPr lang="en-GB"/>
            </a:p>
          </p:txBody>
        </p:sp>
        <p:sp>
          <p:nvSpPr>
            <p:cNvPr id="103" name="Graphic 281" descr="Storytelling with solid fill">
              <a:extLst>
                <a:ext uri="{FF2B5EF4-FFF2-40B4-BE49-F238E27FC236}">
                  <a16:creationId xmlns:a16="http://schemas.microsoft.com/office/drawing/2014/main" id="{166F84CE-0757-4F9D-AF5C-AB6619D489B9}"/>
                </a:ext>
              </a:extLst>
            </p:cNvPr>
            <p:cNvSpPr/>
            <p:nvPr/>
          </p:nvSpPr>
          <p:spPr>
            <a:xfrm>
              <a:off x="-2824247" y="4099402"/>
              <a:ext cx="103280" cy="260984"/>
            </a:xfrm>
            <a:custGeom>
              <a:avLst/>
              <a:gdLst>
                <a:gd name="connsiteX0" fmla="*/ 73937 w 103280"/>
                <a:gd name="connsiteY0" fmla="*/ 260985 h 260984"/>
                <a:gd name="connsiteX1" fmla="*/ 43458 w 103280"/>
                <a:gd name="connsiteY1" fmla="*/ 236601 h 260984"/>
                <a:gd name="connsiteX2" fmla="*/ 788 w 103280"/>
                <a:gd name="connsiteY2" fmla="*/ 37471 h 260984"/>
                <a:gd name="connsiteX3" fmla="*/ 25171 w 103280"/>
                <a:gd name="connsiteY3" fmla="*/ 896 h 260984"/>
                <a:gd name="connsiteX4" fmla="*/ 59714 w 103280"/>
                <a:gd name="connsiteY4" fmla="*/ 23247 h 260984"/>
                <a:gd name="connsiteX5" fmla="*/ 102385 w 103280"/>
                <a:gd name="connsiteY5" fmla="*/ 222378 h 260984"/>
                <a:gd name="connsiteX6" fmla="*/ 80033 w 103280"/>
                <a:gd name="connsiteY6" fmla="*/ 258953 h 260984"/>
                <a:gd name="connsiteX7" fmla="*/ 73937 w 103280"/>
                <a:gd name="connsiteY7" fmla="*/ 260985 h 26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80" h="260984">
                  <a:moveTo>
                    <a:pt x="73937" y="260985"/>
                  </a:moveTo>
                  <a:cubicBezTo>
                    <a:pt x="59714" y="260985"/>
                    <a:pt x="47522" y="250825"/>
                    <a:pt x="43458" y="236601"/>
                  </a:cubicBezTo>
                  <a:lnTo>
                    <a:pt x="788" y="37471"/>
                  </a:lnTo>
                  <a:cubicBezTo>
                    <a:pt x="-3276" y="21216"/>
                    <a:pt x="8915" y="4960"/>
                    <a:pt x="25171" y="896"/>
                  </a:cubicBezTo>
                  <a:cubicBezTo>
                    <a:pt x="41426" y="-3168"/>
                    <a:pt x="57682" y="6992"/>
                    <a:pt x="59714" y="23247"/>
                  </a:cubicBezTo>
                  <a:lnTo>
                    <a:pt x="102385" y="222378"/>
                  </a:lnTo>
                  <a:cubicBezTo>
                    <a:pt x="106449" y="238633"/>
                    <a:pt x="96289" y="254889"/>
                    <a:pt x="80033" y="258953"/>
                  </a:cubicBezTo>
                  <a:cubicBezTo>
                    <a:pt x="78001" y="260985"/>
                    <a:pt x="75969" y="260985"/>
                    <a:pt x="73937" y="260985"/>
                  </a:cubicBezTo>
                  <a:close/>
                </a:path>
              </a:pathLst>
            </a:custGeom>
            <a:grpFill/>
            <a:ln w="20241" cap="flat">
              <a:noFill/>
              <a:prstDash val="solid"/>
              <a:miter/>
            </a:ln>
          </p:spPr>
          <p:txBody>
            <a:bodyPr rtlCol="0" anchor="ctr"/>
            <a:lstStyle/>
            <a:p>
              <a:endParaRPr lang="en-GB"/>
            </a:p>
          </p:txBody>
        </p:sp>
        <p:sp>
          <p:nvSpPr>
            <p:cNvPr id="104" name="Graphic 281" descr="Storytelling with solid fill">
              <a:extLst>
                <a:ext uri="{FF2B5EF4-FFF2-40B4-BE49-F238E27FC236}">
                  <a16:creationId xmlns:a16="http://schemas.microsoft.com/office/drawing/2014/main" id="{41519ED6-A093-4B01-B9B1-397D968C50EE}"/>
                </a:ext>
              </a:extLst>
            </p:cNvPr>
            <p:cNvSpPr/>
            <p:nvPr/>
          </p:nvSpPr>
          <p:spPr>
            <a:xfrm>
              <a:off x="-2867026" y="3902303"/>
              <a:ext cx="76974" cy="141100"/>
            </a:xfrm>
            <a:custGeom>
              <a:avLst/>
              <a:gdLst>
                <a:gd name="connsiteX0" fmla="*/ 47631 w 76974"/>
                <a:gd name="connsiteY0" fmla="*/ 141100 h 141100"/>
                <a:gd name="connsiteX1" fmla="*/ 17152 w 76974"/>
                <a:gd name="connsiteY1" fmla="*/ 116717 h 141100"/>
                <a:gd name="connsiteX2" fmla="*/ 896 w 76974"/>
                <a:gd name="connsiteY2" fmla="*/ 37471 h 141100"/>
                <a:gd name="connsiteX3" fmla="*/ 23247 w 76974"/>
                <a:gd name="connsiteY3" fmla="*/ 896 h 141100"/>
                <a:gd name="connsiteX4" fmla="*/ 59822 w 76974"/>
                <a:gd name="connsiteY4" fmla="*/ 23247 h 141100"/>
                <a:gd name="connsiteX5" fmla="*/ 59822 w 76974"/>
                <a:gd name="connsiteY5" fmla="*/ 25279 h 141100"/>
                <a:gd name="connsiteX6" fmla="*/ 76078 w 76974"/>
                <a:gd name="connsiteY6" fmla="*/ 104525 h 141100"/>
                <a:gd name="connsiteX7" fmla="*/ 53727 w 76974"/>
                <a:gd name="connsiteY7" fmla="*/ 141100 h 141100"/>
                <a:gd name="connsiteX8" fmla="*/ 53727 w 76974"/>
                <a:gd name="connsiteY8" fmla="*/ 141100 h 141100"/>
                <a:gd name="connsiteX9" fmla="*/ 47631 w 76974"/>
                <a:gd name="connsiteY9" fmla="*/ 141100 h 141100"/>
                <a:gd name="connsiteX10" fmla="*/ 47631 w 76974"/>
                <a:gd name="connsiteY10" fmla="*/ 141100 h 14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974" h="141100">
                  <a:moveTo>
                    <a:pt x="47631" y="141100"/>
                  </a:moveTo>
                  <a:cubicBezTo>
                    <a:pt x="33407" y="141100"/>
                    <a:pt x="21216" y="130940"/>
                    <a:pt x="17152" y="116717"/>
                  </a:cubicBezTo>
                  <a:lnTo>
                    <a:pt x="896" y="37471"/>
                  </a:lnTo>
                  <a:cubicBezTo>
                    <a:pt x="-3168" y="21216"/>
                    <a:pt x="6992" y="4960"/>
                    <a:pt x="23247" y="896"/>
                  </a:cubicBezTo>
                  <a:cubicBezTo>
                    <a:pt x="39503" y="-3168"/>
                    <a:pt x="55759" y="6992"/>
                    <a:pt x="59822" y="23247"/>
                  </a:cubicBezTo>
                  <a:cubicBezTo>
                    <a:pt x="59822" y="23247"/>
                    <a:pt x="59822" y="23247"/>
                    <a:pt x="59822" y="25279"/>
                  </a:cubicBezTo>
                  <a:lnTo>
                    <a:pt x="76078" y="104525"/>
                  </a:lnTo>
                  <a:cubicBezTo>
                    <a:pt x="80142" y="120781"/>
                    <a:pt x="69982" y="137036"/>
                    <a:pt x="53727" y="141100"/>
                  </a:cubicBezTo>
                  <a:lnTo>
                    <a:pt x="53727" y="141100"/>
                  </a:lnTo>
                  <a:cubicBezTo>
                    <a:pt x="51695" y="141100"/>
                    <a:pt x="49663" y="141100"/>
                    <a:pt x="47631" y="141100"/>
                  </a:cubicBezTo>
                  <a:lnTo>
                    <a:pt x="47631" y="141100"/>
                  </a:lnTo>
                  <a:close/>
                </a:path>
              </a:pathLst>
            </a:custGeom>
            <a:grpFill/>
            <a:ln w="20241" cap="flat">
              <a:noFill/>
              <a:prstDash val="solid"/>
              <a:miter/>
            </a:ln>
          </p:spPr>
          <p:txBody>
            <a:bodyPr rtlCol="0" anchor="ctr"/>
            <a:lstStyle/>
            <a:p>
              <a:endParaRPr lang="en-GB"/>
            </a:p>
          </p:txBody>
        </p:sp>
        <p:sp>
          <p:nvSpPr>
            <p:cNvPr id="105" name="Graphic 281" descr="Storytelling with solid fill">
              <a:extLst>
                <a:ext uri="{FF2B5EF4-FFF2-40B4-BE49-F238E27FC236}">
                  <a16:creationId xmlns:a16="http://schemas.microsoft.com/office/drawing/2014/main" id="{B2299FB7-5EFD-4A01-AB19-FDBC6CEBC248}"/>
                </a:ext>
              </a:extLst>
            </p:cNvPr>
            <p:cNvSpPr/>
            <p:nvPr/>
          </p:nvSpPr>
          <p:spPr>
            <a:xfrm>
              <a:off x="-3120201" y="4058969"/>
              <a:ext cx="198756" cy="260778"/>
            </a:xfrm>
            <a:custGeom>
              <a:avLst/>
              <a:gdLst>
                <a:gd name="connsiteX0" fmla="*/ 166698 w 198756"/>
                <a:gd name="connsiteY0" fmla="*/ 260778 h 260778"/>
                <a:gd name="connsiteX1" fmla="*/ 142314 w 198756"/>
                <a:gd name="connsiteY1" fmla="*/ 248587 h 260778"/>
                <a:gd name="connsiteX2" fmla="*/ 4142 w 198756"/>
                <a:gd name="connsiteY2" fmla="*/ 47425 h 260778"/>
                <a:gd name="connsiteX3" fmla="*/ 14302 w 198756"/>
                <a:gd name="connsiteY3" fmla="*/ 4754 h 260778"/>
                <a:gd name="connsiteX4" fmla="*/ 54941 w 198756"/>
                <a:gd name="connsiteY4" fmla="*/ 12882 h 260778"/>
                <a:gd name="connsiteX5" fmla="*/ 193113 w 198756"/>
                <a:gd name="connsiteY5" fmla="*/ 214044 h 260778"/>
                <a:gd name="connsiteX6" fmla="*/ 184985 w 198756"/>
                <a:gd name="connsiteY6" fmla="*/ 256714 h 260778"/>
                <a:gd name="connsiteX7" fmla="*/ 166698 w 198756"/>
                <a:gd name="connsiteY7" fmla="*/ 260778 h 260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756" h="260778">
                  <a:moveTo>
                    <a:pt x="166698" y="260778"/>
                  </a:moveTo>
                  <a:cubicBezTo>
                    <a:pt x="156538" y="260778"/>
                    <a:pt x="146378" y="256714"/>
                    <a:pt x="142314" y="248587"/>
                  </a:cubicBezTo>
                  <a:lnTo>
                    <a:pt x="4142" y="47425"/>
                  </a:lnTo>
                  <a:cubicBezTo>
                    <a:pt x="-3985" y="33201"/>
                    <a:pt x="79" y="14914"/>
                    <a:pt x="14302" y="4754"/>
                  </a:cubicBezTo>
                  <a:cubicBezTo>
                    <a:pt x="28526" y="-3374"/>
                    <a:pt x="44781" y="-1342"/>
                    <a:pt x="54941" y="12882"/>
                  </a:cubicBezTo>
                  <a:lnTo>
                    <a:pt x="193113" y="214044"/>
                  </a:lnTo>
                  <a:cubicBezTo>
                    <a:pt x="203273" y="228267"/>
                    <a:pt x="199209" y="246555"/>
                    <a:pt x="184985" y="256714"/>
                  </a:cubicBezTo>
                  <a:cubicBezTo>
                    <a:pt x="178889" y="258746"/>
                    <a:pt x="172794" y="260778"/>
                    <a:pt x="166698" y="260778"/>
                  </a:cubicBezTo>
                  <a:close/>
                </a:path>
              </a:pathLst>
            </a:custGeom>
            <a:grpFill/>
            <a:ln w="20241" cap="flat">
              <a:noFill/>
              <a:prstDash val="solid"/>
              <a:miter/>
            </a:ln>
          </p:spPr>
          <p:txBody>
            <a:bodyPr rtlCol="0" anchor="ctr"/>
            <a:lstStyle/>
            <a:p>
              <a:endParaRPr lang="en-GB"/>
            </a:p>
          </p:txBody>
        </p:sp>
        <p:sp>
          <p:nvSpPr>
            <p:cNvPr id="106" name="Flowchart: Terminator 105">
              <a:extLst>
                <a:ext uri="{FF2B5EF4-FFF2-40B4-BE49-F238E27FC236}">
                  <a16:creationId xmlns:a16="http://schemas.microsoft.com/office/drawing/2014/main" id="{B4677969-C4D7-4C64-AC0A-A6D41D8BDE4C}"/>
                </a:ext>
              </a:extLst>
            </p:cNvPr>
            <p:cNvSpPr/>
            <p:nvPr/>
          </p:nvSpPr>
          <p:spPr>
            <a:xfrm rot="1475989" flipH="1">
              <a:off x="-2296138" y="399526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Flowchart: Terminator 106">
              <a:extLst>
                <a:ext uri="{FF2B5EF4-FFF2-40B4-BE49-F238E27FC236}">
                  <a16:creationId xmlns:a16="http://schemas.microsoft.com/office/drawing/2014/main" id="{A2FEAE70-43F1-4951-AB51-3CE395655D36}"/>
                </a:ext>
              </a:extLst>
            </p:cNvPr>
            <p:cNvSpPr/>
            <p:nvPr/>
          </p:nvSpPr>
          <p:spPr>
            <a:xfrm rot="20124011">
              <a:off x="-3051678" y="3915670"/>
              <a:ext cx="233937" cy="115360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8" name="TextBox 107">
            <a:extLst>
              <a:ext uri="{FF2B5EF4-FFF2-40B4-BE49-F238E27FC236}">
                <a16:creationId xmlns:a16="http://schemas.microsoft.com/office/drawing/2014/main" id="{8CFC5FA4-34F5-45AB-8CAD-0147BB5B9D6F}"/>
              </a:ext>
            </a:extLst>
          </p:cNvPr>
          <p:cNvSpPr txBox="1"/>
          <p:nvPr/>
        </p:nvSpPr>
        <p:spPr>
          <a:xfrm>
            <a:off x="874972" y="8501372"/>
            <a:ext cx="1657620" cy="369332"/>
          </a:xfrm>
          <a:prstGeom prst="rect">
            <a:avLst/>
          </a:prstGeom>
          <a:noFill/>
        </p:spPr>
        <p:txBody>
          <a:bodyPr wrap="square">
            <a:spAutoFit/>
          </a:bodyPr>
          <a:lstStyle/>
          <a:p>
            <a:pPr algn="ctr"/>
            <a:r>
              <a:rPr lang="en-US" dirty="0">
                <a:solidFill>
                  <a:srgbClr val="FFCA2C"/>
                </a:solidFill>
              </a:rPr>
              <a:t>worship</a:t>
            </a:r>
            <a:endParaRPr lang="en-GB" sz="1800" dirty="0">
              <a:solidFill>
                <a:srgbClr val="FFCA2C"/>
              </a:solidFill>
            </a:endParaRPr>
          </a:p>
        </p:txBody>
      </p:sp>
      <p:pic>
        <p:nvPicPr>
          <p:cNvPr id="109" name="Graphic 108" descr="Idea with solid fill">
            <a:extLst>
              <a:ext uri="{FF2B5EF4-FFF2-40B4-BE49-F238E27FC236}">
                <a16:creationId xmlns:a16="http://schemas.microsoft.com/office/drawing/2014/main" id="{F4F98C09-B493-481A-B76F-4050C078A2B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79815" y="3209769"/>
            <a:ext cx="1532083" cy="1532083"/>
          </a:xfrm>
          <a:prstGeom prst="rect">
            <a:avLst/>
          </a:prstGeom>
        </p:spPr>
      </p:pic>
      <p:sp>
        <p:nvSpPr>
          <p:cNvPr id="110" name="TextBox 109">
            <a:extLst>
              <a:ext uri="{FF2B5EF4-FFF2-40B4-BE49-F238E27FC236}">
                <a16:creationId xmlns:a16="http://schemas.microsoft.com/office/drawing/2014/main" id="{9099A8CD-310A-457F-A4BD-B092242E828F}"/>
              </a:ext>
            </a:extLst>
          </p:cNvPr>
          <p:cNvSpPr txBox="1"/>
          <p:nvPr/>
        </p:nvSpPr>
        <p:spPr>
          <a:xfrm>
            <a:off x="4426180" y="4592611"/>
            <a:ext cx="1657620" cy="369332"/>
          </a:xfrm>
          <a:prstGeom prst="rect">
            <a:avLst/>
          </a:prstGeom>
          <a:noFill/>
        </p:spPr>
        <p:txBody>
          <a:bodyPr wrap="square">
            <a:spAutoFit/>
          </a:bodyPr>
          <a:lstStyle/>
          <a:p>
            <a:pPr algn="ctr"/>
            <a:r>
              <a:rPr lang="en-US" sz="1800" dirty="0">
                <a:solidFill>
                  <a:srgbClr val="FFCA2C"/>
                </a:solidFill>
              </a:rPr>
              <a:t>interpretation</a:t>
            </a:r>
            <a:endParaRPr lang="en-GB" sz="1800" dirty="0">
              <a:solidFill>
                <a:srgbClr val="FFCA2C"/>
              </a:solidFill>
            </a:endParaRPr>
          </a:p>
        </p:txBody>
      </p:sp>
      <p:sp>
        <p:nvSpPr>
          <p:cNvPr id="111" name="Freeform: Shape 110">
            <a:extLst>
              <a:ext uri="{FF2B5EF4-FFF2-40B4-BE49-F238E27FC236}">
                <a16:creationId xmlns:a16="http://schemas.microsoft.com/office/drawing/2014/main" id="{06A179ED-857A-4A3F-970E-4C7AAD083EB0}"/>
              </a:ext>
            </a:extLst>
          </p:cNvPr>
          <p:cNvSpPr/>
          <p:nvPr/>
        </p:nvSpPr>
        <p:spPr>
          <a:xfrm>
            <a:off x="829668" y="1674032"/>
            <a:ext cx="1711499" cy="859268"/>
          </a:xfrm>
          <a:custGeom>
            <a:avLst/>
            <a:gdLst>
              <a:gd name="connsiteX0" fmla="*/ 164689 w 589787"/>
              <a:gd name="connsiteY0" fmla="*/ 116663 h 296106"/>
              <a:gd name="connsiteX1" fmla="*/ 257529 w 589787"/>
              <a:gd name="connsiteY1" fmla="*/ 206385 h 296106"/>
              <a:gd name="connsiteX2" fmla="*/ 164689 w 589787"/>
              <a:gd name="connsiteY2" fmla="*/ 296106 h 296106"/>
              <a:gd name="connsiteX3" fmla="*/ 71848 w 589787"/>
              <a:gd name="connsiteY3" fmla="*/ 206385 h 296106"/>
              <a:gd name="connsiteX4" fmla="*/ 164689 w 589787"/>
              <a:gd name="connsiteY4" fmla="*/ 116663 h 296106"/>
              <a:gd name="connsiteX5" fmla="*/ 329690 w 589787"/>
              <a:gd name="connsiteY5" fmla="*/ 0 h 296106"/>
              <a:gd name="connsiteX6" fmla="*/ 348268 w 589787"/>
              <a:gd name="connsiteY6" fmla="*/ 463 h 296106"/>
              <a:gd name="connsiteX7" fmla="*/ 385425 w 589787"/>
              <a:gd name="connsiteY7" fmla="*/ 3801 h 296106"/>
              <a:gd name="connsiteX8" fmla="*/ 496896 w 589787"/>
              <a:gd name="connsiteY8" fmla="*/ 36715 h 296106"/>
              <a:gd name="connsiteX9" fmla="*/ 589787 w 589787"/>
              <a:gd name="connsiteY9" fmla="*/ 102824 h 296106"/>
              <a:gd name="connsiteX10" fmla="*/ 589787 w 589787"/>
              <a:gd name="connsiteY10" fmla="*/ 249225 h 296106"/>
              <a:gd name="connsiteX11" fmla="*/ 454109 w 589787"/>
              <a:gd name="connsiteY11" fmla="*/ 249225 h 296106"/>
              <a:gd name="connsiteX12" fmla="*/ 461193 w 589787"/>
              <a:gd name="connsiteY12" fmla="*/ 214138 h 296106"/>
              <a:gd name="connsiteX13" fmla="*/ 336737 w 589787"/>
              <a:gd name="connsiteY13" fmla="*/ 89682 h 296106"/>
              <a:gd name="connsiteX14" fmla="*/ 248733 w 589787"/>
              <a:gd name="connsiteY14" fmla="*/ 126135 h 296106"/>
              <a:gd name="connsiteX15" fmla="*/ 240190 w 589787"/>
              <a:gd name="connsiteY15" fmla="*/ 136490 h 296106"/>
              <a:gd name="connsiteX16" fmla="*/ 238788 w 589787"/>
              <a:gd name="connsiteY16" fmla="*/ 134480 h 296106"/>
              <a:gd name="connsiteX17" fmla="*/ 163950 w 589787"/>
              <a:gd name="connsiteY17" fmla="*/ 104523 h 296106"/>
              <a:gd name="connsiteX18" fmla="*/ 58115 w 589787"/>
              <a:gd name="connsiteY18" fmla="*/ 206803 h 296106"/>
              <a:gd name="connsiteX19" fmla="*/ 66432 w 589787"/>
              <a:gd name="connsiteY19" fmla="*/ 246615 h 296106"/>
              <a:gd name="connsiteX20" fmla="*/ 68253 w 589787"/>
              <a:gd name="connsiteY20" fmla="*/ 249225 h 296106"/>
              <a:gd name="connsiteX21" fmla="*/ 0 w 589787"/>
              <a:gd name="connsiteY21" fmla="*/ 249225 h 296106"/>
              <a:gd name="connsiteX22" fmla="*/ 0 w 589787"/>
              <a:gd name="connsiteY22" fmla="*/ 120203 h 296106"/>
              <a:gd name="connsiteX23" fmla="*/ 46881 w 589787"/>
              <a:gd name="connsiteY23" fmla="*/ 104561 h 296106"/>
              <a:gd name="connsiteX24" fmla="*/ 108979 w 589787"/>
              <a:gd name="connsiteY24" fmla="*/ 70743 h 296106"/>
              <a:gd name="connsiteX25" fmla="*/ 329690 w 589787"/>
              <a:gd name="connsiteY25" fmla="*/ 0 h 29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9787" h="296106">
                <a:moveTo>
                  <a:pt x="164689" y="116663"/>
                </a:moveTo>
                <a:cubicBezTo>
                  <a:pt x="215963" y="116663"/>
                  <a:pt x="257529" y="156833"/>
                  <a:pt x="257529" y="206385"/>
                </a:cubicBezTo>
                <a:cubicBezTo>
                  <a:pt x="257529" y="255937"/>
                  <a:pt x="215963" y="296106"/>
                  <a:pt x="164689" y="296106"/>
                </a:cubicBezTo>
                <a:cubicBezTo>
                  <a:pt x="113414" y="296106"/>
                  <a:pt x="71848" y="255937"/>
                  <a:pt x="71848" y="206385"/>
                </a:cubicBezTo>
                <a:cubicBezTo>
                  <a:pt x="71848" y="156833"/>
                  <a:pt x="113414" y="116663"/>
                  <a:pt x="164689" y="116663"/>
                </a:cubicBezTo>
                <a:close/>
                <a:moveTo>
                  <a:pt x="329690" y="0"/>
                </a:moveTo>
                <a:cubicBezTo>
                  <a:pt x="335635" y="0"/>
                  <a:pt x="341951" y="463"/>
                  <a:pt x="348268" y="463"/>
                </a:cubicBezTo>
                <a:lnTo>
                  <a:pt x="385425" y="3801"/>
                </a:lnTo>
                <a:cubicBezTo>
                  <a:pt x="424146" y="8536"/>
                  <a:pt x="461814" y="19659"/>
                  <a:pt x="496896" y="36715"/>
                </a:cubicBezTo>
                <a:cubicBezTo>
                  <a:pt x="538722" y="56001"/>
                  <a:pt x="589787" y="102824"/>
                  <a:pt x="589787" y="102824"/>
                </a:cubicBezTo>
                <a:lnTo>
                  <a:pt x="589787" y="249225"/>
                </a:lnTo>
                <a:lnTo>
                  <a:pt x="454109" y="249225"/>
                </a:lnTo>
                <a:lnTo>
                  <a:pt x="461193" y="214138"/>
                </a:lnTo>
                <a:cubicBezTo>
                  <a:pt x="461193" y="145403"/>
                  <a:pt x="405472" y="89682"/>
                  <a:pt x="336737" y="89682"/>
                </a:cubicBezTo>
                <a:cubicBezTo>
                  <a:pt x="302370" y="89682"/>
                  <a:pt x="271256" y="103613"/>
                  <a:pt x="248733" y="126135"/>
                </a:cubicBezTo>
                <a:lnTo>
                  <a:pt x="240190" y="136490"/>
                </a:lnTo>
                <a:lnTo>
                  <a:pt x="238788" y="134480"/>
                </a:lnTo>
                <a:cubicBezTo>
                  <a:pt x="219635" y="115971"/>
                  <a:pt x="193176" y="104523"/>
                  <a:pt x="163950" y="104523"/>
                </a:cubicBezTo>
                <a:cubicBezTo>
                  <a:pt x="105499" y="104523"/>
                  <a:pt x="58115" y="150316"/>
                  <a:pt x="58115" y="206803"/>
                </a:cubicBezTo>
                <a:cubicBezTo>
                  <a:pt x="58115" y="220925"/>
                  <a:pt x="61077" y="234378"/>
                  <a:pt x="66432" y="246615"/>
                </a:cubicBezTo>
                <a:lnTo>
                  <a:pt x="68253" y="249225"/>
                </a:lnTo>
                <a:lnTo>
                  <a:pt x="0" y="249225"/>
                </a:lnTo>
                <a:lnTo>
                  <a:pt x="0" y="120203"/>
                </a:lnTo>
                <a:lnTo>
                  <a:pt x="46881" y="104561"/>
                </a:lnTo>
                <a:cubicBezTo>
                  <a:pt x="87870" y="87061"/>
                  <a:pt x="108515" y="71067"/>
                  <a:pt x="108979" y="70743"/>
                </a:cubicBezTo>
                <a:cubicBezTo>
                  <a:pt x="161927" y="25868"/>
                  <a:pt x="242557" y="0"/>
                  <a:pt x="329690" y="0"/>
                </a:cubicBezTo>
                <a:close/>
              </a:path>
            </a:pathLst>
          </a:custGeom>
          <a:solidFill>
            <a:srgbClr val="FFCA2C"/>
          </a:solidFill>
          <a:ln w="13990" cap="flat">
            <a:noFill/>
            <a:prstDash val="solid"/>
            <a:miter/>
          </a:ln>
        </p:spPr>
        <p:txBody>
          <a:bodyPr wrap="square" rtlCol="0" anchor="ctr">
            <a:noAutofit/>
          </a:bodyPr>
          <a:lstStyle/>
          <a:p>
            <a:endParaRPr lang="en-GB"/>
          </a:p>
        </p:txBody>
      </p:sp>
      <p:sp>
        <p:nvSpPr>
          <p:cNvPr id="112" name="TextBox 111">
            <a:extLst>
              <a:ext uri="{FF2B5EF4-FFF2-40B4-BE49-F238E27FC236}">
                <a16:creationId xmlns:a16="http://schemas.microsoft.com/office/drawing/2014/main" id="{7ED7DDEF-75A9-4470-9937-6544D933BECE}"/>
              </a:ext>
            </a:extLst>
          </p:cNvPr>
          <p:cNvSpPr txBox="1"/>
          <p:nvPr/>
        </p:nvSpPr>
        <p:spPr>
          <a:xfrm>
            <a:off x="839176" y="4610617"/>
            <a:ext cx="1657620" cy="369332"/>
          </a:xfrm>
          <a:prstGeom prst="rect">
            <a:avLst/>
          </a:prstGeom>
          <a:noFill/>
        </p:spPr>
        <p:txBody>
          <a:bodyPr wrap="square">
            <a:spAutoFit/>
          </a:bodyPr>
          <a:lstStyle/>
          <a:p>
            <a:pPr algn="ctr"/>
            <a:r>
              <a:rPr lang="en-US" sz="1800" dirty="0">
                <a:solidFill>
                  <a:srgbClr val="FFCA2C"/>
                </a:solidFill>
              </a:rPr>
              <a:t>heaven</a:t>
            </a:r>
            <a:endParaRPr lang="en-GB" sz="1800" dirty="0">
              <a:solidFill>
                <a:srgbClr val="FFCA2C"/>
              </a:solidFill>
            </a:endParaRPr>
          </a:p>
        </p:txBody>
      </p:sp>
      <p:grpSp>
        <p:nvGrpSpPr>
          <p:cNvPr id="114" name="Group 113">
            <a:extLst>
              <a:ext uri="{FF2B5EF4-FFF2-40B4-BE49-F238E27FC236}">
                <a16:creationId xmlns:a16="http://schemas.microsoft.com/office/drawing/2014/main" id="{1CA32FAE-DAB4-43C7-87B0-32121A7ECEB8}"/>
              </a:ext>
            </a:extLst>
          </p:cNvPr>
          <p:cNvGrpSpPr/>
          <p:nvPr/>
        </p:nvGrpSpPr>
        <p:grpSpPr>
          <a:xfrm>
            <a:off x="760170" y="3391321"/>
            <a:ext cx="1924546" cy="1095738"/>
            <a:chOff x="-3535583" y="7580651"/>
            <a:chExt cx="1643191" cy="935549"/>
          </a:xfrm>
        </p:grpSpPr>
        <p:sp>
          <p:nvSpPr>
            <p:cNvPr id="115" name="Graphic 29" descr="Cloud with solid fill">
              <a:extLst>
                <a:ext uri="{FF2B5EF4-FFF2-40B4-BE49-F238E27FC236}">
                  <a16:creationId xmlns:a16="http://schemas.microsoft.com/office/drawing/2014/main" id="{C811EF6A-A523-4AA8-875C-1EE233264119}"/>
                </a:ext>
              </a:extLst>
            </p:cNvPr>
            <p:cNvSpPr/>
            <p:nvPr/>
          </p:nvSpPr>
          <p:spPr>
            <a:xfrm>
              <a:off x="-3535583" y="7580651"/>
              <a:ext cx="1643191" cy="935549"/>
            </a:xfrm>
            <a:custGeom>
              <a:avLst/>
              <a:gdLst>
                <a:gd name="connsiteX0" fmla="*/ 1411182 w 1643191"/>
                <a:gd name="connsiteY0" fmla="*/ 465681 h 935549"/>
                <a:gd name="connsiteX1" fmla="*/ 1391685 w 1643191"/>
                <a:gd name="connsiteY1" fmla="*/ 465681 h 935549"/>
                <a:gd name="connsiteX2" fmla="*/ 1391685 w 1643191"/>
                <a:gd name="connsiteY2" fmla="*/ 465681 h 935549"/>
                <a:gd name="connsiteX3" fmla="*/ 1268857 w 1643191"/>
                <a:gd name="connsiteY3" fmla="*/ 227822 h 935549"/>
                <a:gd name="connsiteX4" fmla="*/ 1001753 w 1643191"/>
                <a:gd name="connsiteY4" fmla="*/ 190778 h 935549"/>
                <a:gd name="connsiteX5" fmla="*/ 607921 w 1643191"/>
                <a:gd name="connsiteY5" fmla="*/ 9460 h 935549"/>
                <a:gd name="connsiteX6" fmla="*/ 338868 w 1643191"/>
                <a:gd name="connsiteY6" fmla="*/ 348701 h 935549"/>
                <a:gd name="connsiteX7" fmla="*/ 338868 w 1643191"/>
                <a:gd name="connsiteY7" fmla="*/ 352600 h 935549"/>
                <a:gd name="connsiteX8" fmla="*/ 58116 w 1643191"/>
                <a:gd name="connsiteY8" fmla="*/ 465681 h 935549"/>
                <a:gd name="connsiteX9" fmla="*/ 26922 w 1643191"/>
                <a:gd name="connsiteY9" fmla="*/ 765929 h 935549"/>
                <a:gd name="connsiteX10" fmla="*/ 278428 w 1643191"/>
                <a:gd name="connsiteY10" fmla="*/ 933600 h 935549"/>
                <a:gd name="connsiteX11" fmla="*/ 278428 w 1643191"/>
                <a:gd name="connsiteY11" fmla="*/ 935549 h 935549"/>
                <a:gd name="connsiteX12" fmla="*/ 1409232 w 1643191"/>
                <a:gd name="connsiteY12" fmla="*/ 935549 h 935549"/>
                <a:gd name="connsiteX13" fmla="*/ 1643192 w 1643191"/>
                <a:gd name="connsiteY13" fmla="*/ 701590 h 935549"/>
                <a:gd name="connsiteX14" fmla="*/ 1411182 w 1643191"/>
                <a:gd name="connsiteY14" fmla="*/ 465681 h 9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3191" h="935549">
                  <a:moveTo>
                    <a:pt x="1411182" y="465681"/>
                  </a:moveTo>
                  <a:cubicBezTo>
                    <a:pt x="1405333" y="465681"/>
                    <a:pt x="1397534" y="465681"/>
                    <a:pt x="1391685" y="465681"/>
                  </a:cubicBezTo>
                  <a:cubicBezTo>
                    <a:pt x="1391685" y="465681"/>
                    <a:pt x="1391685" y="465681"/>
                    <a:pt x="1391685" y="465681"/>
                  </a:cubicBezTo>
                  <a:cubicBezTo>
                    <a:pt x="1391685" y="370147"/>
                    <a:pt x="1344894" y="282413"/>
                    <a:pt x="1268857" y="227822"/>
                  </a:cubicBezTo>
                  <a:cubicBezTo>
                    <a:pt x="1190870" y="173231"/>
                    <a:pt x="1091437" y="159584"/>
                    <a:pt x="1001753" y="190778"/>
                  </a:cubicBezTo>
                  <a:cubicBezTo>
                    <a:pt x="927666" y="46503"/>
                    <a:pt x="763894" y="-27584"/>
                    <a:pt x="607921" y="9460"/>
                  </a:cubicBezTo>
                  <a:cubicBezTo>
                    <a:pt x="451948" y="46503"/>
                    <a:pt x="338868" y="186879"/>
                    <a:pt x="338868" y="348701"/>
                  </a:cubicBezTo>
                  <a:cubicBezTo>
                    <a:pt x="338868" y="348701"/>
                    <a:pt x="338868" y="350651"/>
                    <a:pt x="338868" y="352600"/>
                  </a:cubicBezTo>
                  <a:cubicBezTo>
                    <a:pt x="231636" y="335053"/>
                    <a:pt x="124405" y="379896"/>
                    <a:pt x="58116" y="465681"/>
                  </a:cubicBezTo>
                  <a:cubicBezTo>
                    <a:pt x="-6223" y="553416"/>
                    <a:pt x="-17921" y="668446"/>
                    <a:pt x="26922" y="765929"/>
                  </a:cubicBezTo>
                  <a:cubicBezTo>
                    <a:pt x="73714" y="863412"/>
                    <a:pt x="171197" y="927751"/>
                    <a:pt x="278428" y="933600"/>
                  </a:cubicBezTo>
                  <a:lnTo>
                    <a:pt x="278428" y="935549"/>
                  </a:lnTo>
                  <a:lnTo>
                    <a:pt x="1409232" y="935549"/>
                  </a:lnTo>
                  <a:cubicBezTo>
                    <a:pt x="1537910" y="935549"/>
                    <a:pt x="1643192" y="830268"/>
                    <a:pt x="1643192" y="701590"/>
                  </a:cubicBezTo>
                  <a:cubicBezTo>
                    <a:pt x="1643192" y="572912"/>
                    <a:pt x="1539860" y="465681"/>
                    <a:pt x="1411182" y="465681"/>
                  </a:cubicBezTo>
                  <a:close/>
                </a:path>
              </a:pathLst>
            </a:custGeom>
            <a:solidFill>
              <a:srgbClr val="FFCA2C"/>
            </a:solidFill>
            <a:ln w="19447" cap="flat">
              <a:noFill/>
              <a:prstDash val="solid"/>
              <a:miter/>
            </a:ln>
          </p:spPr>
          <p:txBody>
            <a:bodyPr rtlCol="0" anchor="ctr"/>
            <a:lstStyle/>
            <a:p>
              <a:endParaRPr lang="en-GB"/>
            </a:p>
          </p:txBody>
        </p:sp>
        <p:pic>
          <p:nvPicPr>
            <p:cNvPr id="116" name="Picture 115" descr="Icon&#10;&#10;Description automatically generated">
              <a:extLst>
                <a:ext uri="{FF2B5EF4-FFF2-40B4-BE49-F238E27FC236}">
                  <a16:creationId xmlns:a16="http://schemas.microsoft.com/office/drawing/2014/main" id="{54060D36-FB5D-4BCD-B3DF-ED58C81963D0}"/>
                </a:ext>
              </a:extLst>
            </p:cNvPr>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3302544" y="7696848"/>
              <a:ext cx="732280" cy="670768"/>
            </a:xfrm>
            <a:prstGeom prst="rect">
              <a:avLst/>
            </a:prstGeom>
          </p:spPr>
        </p:pic>
        <p:sp>
          <p:nvSpPr>
            <p:cNvPr id="117" name="Freeform: Shape 116">
              <a:extLst>
                <a:ext uri="{FF2B5EF4-FFF2-40B4-BE49-F238E27FC236}">
                  <a16:creationId xmlns:a16="http://schemas.microsoft.com/office/drawing/2014/main" id="{08675858-3560-4F90-8EC3-7819361ECD67}"/>
                </a:ext>
              </a:extLst>
            </p:cNvPr>
            <p:cNvSpPr/>
            <p:nvPr/>
          </p:nvSpPr>
          <p:spPr>
            <a:xfrm>
              <a:off x="-2485648" y="8002184"/>
              <a:ext cx="325184" cy="345509"/>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chemeClr val="bg1"/>
            </a:solidFill>
            <a:ln w="26491" cap="flat">
              <a:noFill/>
              <a:prstDash val="solid"/>
              <a:miter/>
            </a:ln>
          </p:spPr>
          <p:txBody>
            <a:bodyPr rtlCol="0" anchor="ctr"/>
            <a:lstStyle/>
            <a:p>
              <a:endParaRPr lang="en-GB"/>
            </a:p>
          </p:txBody>
        </p:sp>
      </p:grpSp>
      <p:grpSp>
        <p:nvGrpSpPr>
          <p:cNvPr id="118" name="Group 117">
            <a:extLst>
              <a:ext uri="{FF2B5EF4-FFF2-40B4-BE49-F238E27FC236}">
                <a16:creationId xmlns:a16="http://schemas.microsoft.com/office/drawing/2014/main" id="{509DFCC6-048D-4C5E-A068-1E28FE7CD9EC}"/>
              </a:ext>
            </a:extLst>
          </p:cNvPr>
          <p:cNvGrpSpPr/>
          <p:nvPr/>
        </p:nvGrpSpPr>
        <p:grpSpPr>
          <a:xfrm>
            <a:off x="2836641" y="6344039"/>
            <a:ext cx="1267865" cy="1267865"/>
            <a:chOff x="338017" y="2561241"/>
            <a:chExt cx="2033058" cy="2033058"/>
          </a:xfrm>
          <a:solidFill>
            <a:srgbClr val="FFCA2C"/>
          </a:solidFill>
        </p:grpSpPr>
        <p:sp>
          <p:nvSpPr>
            <p:cNvPr id="119" name="Graphic 21" descr="Books on shelf with solid fill">
              <a:extLst>
                <a:ext uri="{FF2B5EF4-FFF2-40B4-BE49-F238E27FC236}">
                  <a16:creationId xmlns:a16="http://schemas.microsoft.com/office/drawing/2014/main" id="{F48714DF-78D4-47B4-BBE8-620369483FD0}"/>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20" name="Graphic 21" descr="Books on shelf with solid fill">
              <a:extLst>
                <a:ext uri="{FF2B5EF4-FFF2-40B4-BE49-F238E27FC236}">
                  <a16:creationId xmlns:a16="http://schemas.microsoft.com/office/drawing/2014/main" id="{25248738-3B00-4D09-9DF7-EA9824EA9314}"/>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23" name="Graphic 21" descr="Books on shelf with solid fill">
              <a:extLst>
                <a:ext uri="{FF2B5EF4-FFF2-40B4-BE49-F238E27FC236}">
                  <a16:creationId xmlns:a16="http://schemas.microsoft.com/office/drawing/2014/main" id="{6D556428-EC3D-4FC3-8FE7-92C74CC6F9C1}"/>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24" name="Graphic 21" descr="Books on shelf with solid fill">
              <a:extLst>
                <a:ext uri="{FF2B5EF4-FFF2-40B4-BE49-F238E27FC236}">
                  <a16:creationId xmlns:a16="http://schemas.microsoft.com/office/drawing/2014/main" id="{B3D3D2A7-A569-4AD6-BC09-7E199C8FE7E8}"/>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25" name="Graphic 21" descr="Books on shelf with solid fill">
              <a:extLst>
                <a:ext uri="{FF2B5EF4-FFF2-40B4-BE49-F238E27FC236}">
                  <a16:creationId xmlns:a16="http://schemas.microsoft.com/office/drawing/2014/main" id="{D73F3FDD-1561-46F0-9A87-4300DCA3C78F}"/>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26" name="Graphic 21" descr="Books on shelf with solid fill">
              <a:extLst>
                <a:ext uri="{FF2B5EF4-FFF2-40B4-BE49-F238E27FC236}">
                  <a16:creationId xmlns:a16="http://schemas.microsoft.com/office/drawing/2014/main" id="{C8B394DF-2AFA-4573-AA70-E503F58F5627}"/>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27" name="Rectangle 126">
              <a:extLst>
                <a:ext uri="{FF2B5EF4-FFF2-40B4-BE49-F238E27FC236}">
                  <a16:creationId xmlns:a16="http://schemas.microsoft.com/office/drawing/2014/main" id="{AFC5957A-0EE4-4626-B8FA-0163F70A0040}"/>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 name="Freeform: Shape 127">
              <a:extLst>
                <a:ext uri="{FF2B5EF4-FFF2-40B4-BE49-F238E27FC236}">
                  <a16:creationId xmlns:a16="http://schemas.microsoft.com/office/drawing/2014/main" id="{B104D202-8D68-416F-834F-57E4473A926E}"/>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Tree>
    <p:extLst>
      <p:ext uri="{BB962C8B-B14F-4D97-AF65-F5344CB8AC3E}">
        <p14:creationId xmlns:p14="http://schemas.microsoft.com/office/powerpoint/2010/main" val="6918588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6: How do Sikhs put their beliefs about equality into practice?</a:t>
            </a:r>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4D136A"/>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6" y="400186"/>
            <a:ext cx="2005861" cy="646331"/>
          </a:xfrm>
          <a:prstGeom prst="rect">
            <a:avLst/>
          </a:prstGeom>
          <a:solidFill>
            <a:schemeClr val="bg1"/>
          </a:solidFill>
          <a:ln w="28575">
            <a:solidFill>
              <a:srgbClr val="4D136A"/>
            </a:solidFill>
          </a:ln>
        </p:spPr>
        <p:txBody>
          <a:bodyPr wrap="square" rtlCol="0">
            <a:spAutoFit/>
          </a:bodyPr>
          <a:lstStyle/>
          <a:p>
            <a:r>
              <a:rPr lang="en-US" sz="1200" dirty="0"/>
              <a:t>I describe what a Sikh might learn from stories of how the young Nanak treated people</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524450" y="1997313"/>
            <a:ext cx="1275745" cy="1015663"/>
          </a:xfrm>
          <a:prstGeom prst="rect">
            <a:avLst/>
          </a:prstGeom>
          <a:solidFill>
            <a:schemeClr val="bg1"/>
          </a:solidFill>
          <a:ln w="28575">
            <a:solidFill>
              <a:srgbClr val="4D136A"/>
            </a:solidFill>
          </a:ln>
        </p:spPr>
        <p:txBody>
          <a:bodyPr wrap="square" rtlCol="0">
            <a:spAutoFit/>
          </a:bodyPr>
          <a:lstStyle/>
          <a:p>
            <a:r>
              <a:rPr lang="en-US" sz="1200" dirty="0"/>
              <a:t>I describe what Sikhs might learn the story of Guru Amar Das and the Emperor </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38554"/>
          </a:xfrm>
          <a:prstGeom prst="rect">
            <a:avLst/>
          </a:prstGeom>
          <a:solidFill>
            <a:srgbClr val="4D136A"/>
          </a:solidFill>
          <a:ln>
            <a:solidFill>
              <a:srgbClr val="4D136A"/>
            </a:solidFill>
          </a:ln>
        </p:spPr>
        <p:txBody>
          <a:bodyPr wrap="square">
            <a:spAutoFit/>
          </a:bodyPr>
          <a:lstStyle/>
          <a:p>
            <a:pPr algn="ctr"/>
            <a:r>
              <a:rPr lang="en-US" sz="1600" b="1" i="0" u="none" strike="noStrike" noProof="0" dirty="0">
                <a:solidFill>
                  <a:schemeClr val="bg1"/>
                </a:solidFill>
              </a:rPr>
              <a:t>How do Sikhs put their beliefs about equality into practice?</a:t>
            </a:r>
            <a:endParaRPr lang="en-GB" sz="16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135725"/>
            <a:ext cx="1959349" cy="461665"/>
          </a:xfrm>
          <a:prstGeom prst="rect">
            <a:avLst/>
          </a:prstGeom>
          <a:solidFill>
            <a:schemeClr val="bg1"/>
          </a:solidFill>
          <a:ln w="28575">
            <a:solidFill>
              <a:srgbClr val="4D136A"/>
            </a:solidFill>
          </a:ln>
        </p:spPr>
        <p:txBody>
          <a:bodyPr wrap="square" rtlCol="0">
            <a:spAutoFit/>
          </a:bodyPr>
          <a:lstStyle/>
          <a:p>
            <a:r>
              <a:rPr lang="en-US" sz="1200" dirty="0"/>
              <a:t>I make connections with other faiths and worldviews</a:t>
            </a:r>
            <a:endParaRPr lang="en-GB" sz="1200" dirty="0"/>
          </a:p>
        </p:txBody>
      </p:sp>
      <p:sp>
        <p:nvSpPr>
          <p:cNvPr id="40" name="TextBox 39">
            <a:extLst>
              <a:ext uri="{FF2B5EF4-FFF2-40B4-BE49-F238E27FC236}">
                <a16:creationId xmlns:a16="http://schemas.microsoft.com/office/drawing/2014/main" id="{3D0D8843-7B68-4602-9950-3EF8561C8E9C}"/>
              </a:ext>
            </a:extLst>
          </p:cNvPr>
          <p:cNvSpPr txBox="1"/>
          <p:nvPr/>
        </p:nvSpPr>
        <p:spPr>
          <a:xfrm>
            <a:off x="4961220" y="3816884"/>
            <a:ext cx="1821400" cy="861774"/>
          </a:xfrm>
          <a:prstGeom prst="rect">
            <a:avLst/>
          </a:prstGeom>
          <a:solidFill>
            <a:schemeClr val="bg1"/>
          </a:solidFill>
          <a:ln w="28575">
            <a:solidFill>
              <a:srgbClr val="4D136A"/>
            </a:solidFill>
          </a:ln>
        </p:spPr>
        <p:txBody>
          <a:bodyPr wrap="square" rtlCol="0">
            <a:spAutoFit/>
          </a:bodyPr>
          <a:lstStyle/>
          <a:p>
            <a:r>
              <a:rPr lang="en-US" sz="1000" dirty="0"/>
              <a:t>I make links that  show how the beliefs of Sikhs in equality and </a:t>
            </a:r>
          </a:p>
          <a:p>
            <a:r>
              <a:rPr lang="en-US" sz="1000" dirty="0"/>
              <a:t>service come from particular stories of Gurus and from  the words of the Guru </a:t>
            </a:r>
            <a:r>
              <a:rPr lang="en-US" sz="1000" dirty="0" err="1"/>
              <a:t>Granth</a:t>
            </a:r>
            <a:endParaRPr lang="en-GB" sz="10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52680" y="418115"/>
            <a:ext cx="2185676" cy="646331"/>
          </a:xfrm>
          <a:prstGeom prst="rect">
            <a:avLst/>
          </a:prstGeom>
          <a:solidFill>
            <a:schemeClr val="bg1"/>
          </a:solidFill>
          <a:ln w="28575">
            <a:solidFill>
              <a:srgbClr val="4D136A"/>
            </a:solidFill>
          </a:ln>
        </p:spPr>
        <p:txBody>
          <a:bodyPr wrap="square" rtlCol="0">
            <a:spAutoFit/>
          </a:bodyPr>
          <a:lstStyle/>
          <a:p>
            <a:r>
              <a:rPr lang="en-US" sz="1200" dirty="0"/>
              <a:t>I can show how Sikhs express beliefs at the Gurdwara through different worship activities.</a:t>
            </a:r>
          </a:p>
        </p:txBody>
      </p:sp>
      <p:sp>
        <p:nvSpPr>
          <p:cNvPr id="42" name="TextBox 41">
            <a:extLst>
              <a:ext uri="{FF2B5EF4-FFF2-40B4-BE49-F238E27FC236}">
                <a16:creationId xmlns:a16="http://schemas.microsoft.com/office/drawing/2014/main" id="{FF42FDB5-8598-45C4-B50E-CFFBCBC3AA68}"/>
              </a:ext>
            </a:extLst>
          </p:cNvPr>
          <p:cNvSpPr txBox="1"/>
          <p:nvPr/>
        </p:nvSpPr>
        <p:spPr>
          <a:xfrm>
            <a:off x="93577" y="1915605"/>
            <a:ext cx="1287061" cy="1015663"/>
          </a:xfrm>
          <a:prstGeom prst="rect">
            <a:avLst/>
          </a:prstGeom>
          <a:solidFill>
            <a:schemeClr val="bg1"/>
          </a:solidFill>
          <a:ln w="28575">
            <a:solidFill>
              <a:srgbClr val="4D136A"/>
            </a:solidFill>
          </a:ln>
        </p:spPr>
        <p:txBody>
          <a:bodyPr wrap="square" rtlCol="0">
            <a:spAutoFit/>
          </a:bodyPr>
          <a:lstStyle/>
          <a:p>
            <a:r>
              <a:rPr lang="en-US" sz="1200" dirty="0"/>
              <a:t>I can describe how the names ‘</a:t>
            </a:r>
            <a:r>
              <a:rPr lang="en-US" sz="1200" dirty="0" err="1"/>
              <a:t>kaur</a:t>
            </a:r>
            <a:r>
              <a:rPr lang="en-US" sz="1200" dirty="0"/>
              <a:t>’ and ‘</a:t>
            </a:r>
            <a:r>
              <a:rPr lang="en-US" sz="1200" dirty="0" err="1"/>
              <a:t>singh</a:t>
            </a:r>
            <a:r>
              <a:rPr lang="en-US" sz="1200" dirty="0"/>
              <a:t>’ show beliefs of equality</a:t>
            </a:r>
          </a:p>
        </p:txBody>
      </p:sp>
      <p:sp>
        <p:nvSpPr>
          <p:cNvPr id="45" name="TextBox 44">
            <a:extLst>
              <a:ext uri="{FF2B5EF4-FFF2-40B4-BE49-F238E27FC236}">
                <a16:creationId xmlns:a16="http://schemas.microsoft.com/office/drawing/2014/main" id="{FAE58973-458D-493D-A969-02060B6B5AE8}"/>
              </a:ext>
            </a:extLst>
          </p:cNvPr>
          <p:cNvSpPr txBox="1"/>
          <p:nvPr/>
        </p:nvSpPr>
        <p:spPr>
          <a:xfrm>
            <a:off x="87468" y="3930295"/>
            <a:ext cx="1903823" cy="646331"/>
          </a:xfrm>
          <a:prstGeom prst="rect">
            <a:avLst/>
          </a:prstGeom>
          <a:solidFill>
            <a:schemeClr val="bg1"/>
          </a:solidFill>
          <a:ln w="28575">
            <a:solidFill>
              <a:srgbClr val="4D136A"/>
            </a:solidFill>
          </a:ln>
        </p:spPr>
        <p:txBody>
          <a:bodyPr wrap="square" rtlCol="0">
            <a:spAutoFit/>
          </a:bodyPr>
          <a:lstStyle/>
          <a:p>
            <a:r>
              <a:rPr lang="en-US" sz="1200" dirty="0"/>
              <a:t>I describe the practice of the langar and how it helps Sikhs experience equality</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481580" y="383543"/>
            <a:ext cx="1900134" cy="738664"/>
          </a:xfrm>
          <a:prstGeom prst="rect">
            <a:avLst/>
          </a:prstGeom>
          <a:solidFill>
            <a:schemeClr val="bg1"/>
          </a:solidFill>
          <a:ln w="28575">
            <a:solidFill>
              <a:srgbClr val="4D136A"/>
            </a:solidFill>
          </a:ln>
        </p:spPr>
        <p:txBody>
          <a:bodyPr wrap="square" rtlCol="0">
            <a:spAutoFit/>
          </a:bodyPr>
          <a:lstStyle/>
          <a:p>
            <a:pPr algn="ctr"/>
            <a:r>
              <a:rPr lang="en-US" sz="1050" dirty="0"/>
              <a:t>I can ask important questions about whether all people are</a:t>
            </a:r>
          </a:p>
          <a:p>
            <a:pPr algn="ctr"/>
            <a:r>
              <a:rPr lang="en-US" sz="1050" dirty="0"/>
              <a:t>equal and compare my ideas with others, including a Sikh</a:t>
            </a:r>
          </a:p>
        </p:txBody>
      </p:sp>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2">
            <a:duotone>
              <a:prstClr val="black"/>
              <a:srgbClr val="4D136A">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3888865269"/>
              </p:ext>
            </p:extLst>
          </p:nvPr>
        </p:nvGraphicFramePr>
        <p:xfrm>
          <a:off x="520763" y="4659779"/>
          <a:ext cx="6337237" cy="4550002"/>
        </p:xfrm>
        <a:graphic>
          <a:graphicData uri="http://schemas.openxmlformats.org/drawingml/2006/table">
            <a:tbl>
              <a:tblPr firstRow="1" bandRow="1">
                <a:tableStyleId>{5C22544A-7EE6-4342-B048-85BDC9FD1C3A}</a:tableStyleId>
              </a:tblPr>
              <a:tblGrid>
                <a:gridCol w="986312">
                  <a:extLst>
                    <a:ext uri="{9D8B030D-6E8A-4147-A177-3AD203B41FA5}">
                      <a16:colId xmlns:a16="http://schemas.microsoft.com/office/drawing/2014/main" val="1987430199"/>
                    </a:ext>
                  </a:extLst>
                </a:gridCol>
                <a:gridCol w="5350925">
                  <a:extLst>
                    <a:ext uri="{9D8B030D-6E8A-4147-A177-3AD203B41FA5}">
                      <a16:colId xmlns:a16="http://schemas.microsoft.com/office/drawing/2014/main" val="895931594"/>
                    </a:ext>
                  </a:extLst>
                </a:gridCol>
              </a:tblGrid>
              <a:tr h="406423">
                <a:tc>
                  <a:txBody>
                    <a:bodyPr/>
                    <a:lstStyle/>
                    <a:p>
                      <a:r>
                        <a:rPr lang="en-US" b="1" dirty="0" err="1">
                          <a:solidFill>
                            <a:sysClr val="windowText" lastClr="000000"/>
                          </a:solidFill>
                        </a:rPr>
                        <a:t>Sikhi</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chemeClr val="tx1"/>
                          </a:solidFill>
                        </a:rPr>
                        <a:t>Based on the belief in One God, the Sikh religion recognizes the equality of all human beings. Sikhism is a western term to describe this religion.</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539174">
                <a:tc>
                  <a:txBody>
                    <a:bodyPr/>
                    <a:lstStyle/>
                    <a:p>
                      <a:r>
                        <a:rPr lang="en-US" b="1" dirty="0">
                          <a:solidFill>
                            <a:sysClr val="windowText" lastClr="000000"/>
                          </a:solidFill>
                        </a:rPr>
                        <a:t>Sikh</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t>Sikh (pronounced ‘seek’ in Britain but ‘sic’ is more accurate) means learner, disciple or follower of the Gurus.</a:t>
                      </a:r>
                      <a:endParaRPr lang="en-GB"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393784">
                <a:tc>
                  <a:txBody>
                    <a:bodyPr/>
                    <a:lstStyle/>
                    <a:p>
                      <a:r>
                        <a:rPr lang="en-US" b="1" dirty="0">
                          <a:solidFill>
                            <a:sysClr val="windowText" lastClr="000000"/>
                          </a:solidFill>
                        </a:rPr>
                        <a:t>Guru Nanak</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founder Guru of </a:t>
                      </a:r>
                      <a:r>
                        <a:rPr lang="en-US" b="0" dirty="0" err="1">
                          <a:solidFill>
                            <a:sysClr val="windowText" lastClr="000000"/>
                          </a:solidFill>
                        </a:rPr>
                        <a:t>Sikhi</a:t>
                      </a:r>
                      <a:r>
                        <a:rPr lang="en-US" b="0" dirty="0">
                          <a:solidFill>
                            <a:sysClr val="windowText" lastClr="000000"/>
                          </a:solidFill>
                        </a:rPr>
                        <a:t> regarded as the embodiment of Divine Light.</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2911568"/>
                  </a:ext>
                </a:extLst>
              </a:tr>
              <a:tr h="393784">
                <a:tc>
                  <a:txBody>
                    <a:bodyPr/>
                    <a:lstStyle/>
                    <a:p>
                      <a:r>
                        <a:rPr lang="en-US" b="1" dirty="0">
                          <a:solidFill>
                            <a:sysClr val="windowText" lastClr="000000"/>
                          </a:solidFill>
                        </a:rPr>
                        <a:t>Guru </a:t>
                      </a:r>
                      <a:r>
                        <a:rPr lang="en-US" b="1" dirty="0" err="1">
                          <a:solidFill>
                            <a:sysClr val="windowText" lastClr="000000"/>
                          </a:solidFill>
                        </a:rPr>
                        <a:t>Granth</a:t>
                      </a:r>
                      <a:r>
                        <a:rPr lang="en-US" b="1" dirty="0">
                          <a:solidFill>
                            <a:sysClr val="windowText" lastClr="000000"/>
                          </a:solidFill>
                        </a:rPr>
                        <a:t> Sahib</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t>The final Sikh Guru in the form of a book of hymns and prayers written by the gurus. Given the same respect as a living human Guru.</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393784">
                <a:tc>
                  <a:txBody>
                    <a:bodyPr/>
                    <a:lstStyle/>
                    <a:p>
                      <a:r>
                        <a:rPr lang="en-US" b="1" dirty="0">
                          <a:solidFill>
                            <a:sysClr val="windowText" lastClr="000000"/>
                          </a:solidFill>
                        </a:rPr>
                        <a:t>Gurdwara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place of worship and community for a Sikh (Gurdwara means ‘door to the Guru’) Worshipping together reminds Sikhs they are all equal.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393784">
                <a:tc>
                  <a:txBody>
                    <a:bodyPr/>
                    <a:lstStyle/>
                    <a:p>
                      <a:r>
                        <a:rPr lang="en-US" b="1" dirty="0">
                          <a:solidFill>
                            <a:sysClr val="windowText" lastClr="000000"/>
                          </a:solidFill>
                        </a:rPr>
                        <a:t>Langar</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free kitchen at the Gurdwara where all can eat. All are expected to help serve here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9668628"/>
                  </a:ext>
                </a:extLst>
              </a:tr>
              <a:tr h="393784">
                <a:tc>
                  <a:txBody>
                    <a:bodyPr/>
                    <a:lstStyle/>
                    <a:p>
                      <a:r>
                        <a:rPr lang="en-US" b="1" dirty="0" err="1">
                          <a:solidFill>
                            <a:sysClr val="windowText" lastClr="000000"/>
                          </a:solidFill>
                        </a:rPr>
                        <a:t>Patka</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a Sikh head covering worn by many Sikh children in preference to its ‘bigger brother’ the turban.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6501072"/>
                  </a:ext>
                </a:extLst>
              </a:tr>
              <a:tr h="393784">
                <a:tc>
                  <a:txBody>
                    <a:bodyPr/>
                    <a:lstStyle/>
                    <a:p>
                      <a:r>
                        <a:rPr lang="en-US" b="1" dirty="0">
                          <a:solidFill>
                            <a:sysClr val="windowText" lastClr="000000"/>
                          </a:solidFill>
                        </a:rPr>
                        <a:t>Singh</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means ‘lion’ a name for all Sikh boys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2547945"/>
                  </a:ext>
                </a:extLst>
              </a:tr>
              <a:tr h="393784">
                <a:tc>
                  <a:txBody>
                    <a:bodyPr/>
                    <a:lstStyle/>
                    <a:p>
                      <a:r>
                        <a:rPr lang="en-US" b="1" dirty="0">
                          <a:solidFill>
                            <a:sysClr val="windowText" lastClr="000000"/>
                          </a:solidFill>
                        </a:rPr>
                        <a:t>Kaur</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Means ‘princess’ a name for all Sikh girls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4870149"/>
                  </a:ext>
                </a:extLst>
              </a:tr>
            </a:tbl>
          </a:graphicData>
        </a:graphic>
      </p:graphicFrame>
      <p:pic>
        <p:nvPicPr>
          <p:cNvPr id="4" name="Picture 3" descr="Icon&#10;&#10;Description automatically generated">
            <a:extLst>
              <a:ext uri="{FF2B5EF4-FFF2-40B4-BE49-F238E27FC236}">
                <a16:creationId xmlns:a16="http://schemas.microsoft.com/office/drawing/2014/main" id="{0DBE1409-0E30-4B62-90C0-BFD51CEED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844" y="2078435"/>
            <a:ext cx="877067" cy="877067"/>
          </a:xfrm>
          <a:prstGeom prst="rect">
            <a:avLst/>
          </a:prstGeom>
        </p:spPr>
      </p:pic>
      <p:grpSp>
        <p:nvGrpSpPr>
          <p:cNvPr id="91" name="Group 90">
            <a:extLst>
              <a:ext uri="{FF2B5EF4-FFF2-40B4-BE49-F238E27FC236}">
                <a16:creationId xmlns:a16="http://schemas.microsoft.com/office/drawing/2014/main" id="{ADDDB3C3-07D1-4DC7-88AA-ED05DB03C3B9}"/>
              </a:ext>
            </a:extLst>
          </p:cNvPr>
          <p:cNvGrpSpPr/>
          <p:nvPr/>
        </p:nvGrpSpPr>
        <p:grpSpPr>
          <a:xfrm>
            <a:off x="55668" y="5037781"/>
            <a:ext cx="459424" cy="501491"/>
            <a:chOff x="51242" y="5037781"/>
            <a:chExt cx="459424" cy="501491"/>
          </a:xfrm>
        </p:grpSpPr>
        <p:grpSp>
          <p:nvGrpSpPr>
            <p:cNvPr id="70" name="Graphic 68" descr="User with solid fill">
              <a:extLst>
                <a:ext uri="{FF2B5EF4-FFF2-40B4-BE49-F238E27FC236}">
                  <a16:creationId xmlns:a16="http://schemas.microsoft.com/office/drawing/2014/main" id="{7D360F19-BED8-4AC2-9C61-0A568B5DD0BA}"/>
                </a:ext>
              </a:extLst>
            </p:cNvPr>
            <p:cNvGrpSpPr/>
            <p:nvPr/>
          </p:nvGrpSpPr>
          <p:grpSpPr>
            <a:xfrm>
              <a:off x="51242" y="5037781"/>
              <a:ext cx="459424" cy="488138"/>
              <a:chOff x="-106982" y="5416839"/>
              <a:chExt cx="609600" cy="647700"/>
            </a:xfrm>
            <a:solidFill>
              <a:srgbClr val="4D136A"/>
            </a:solidFill>
          </p:grpSpPr>
          <p:sp>
            <p:nvSpPr>
              <p:cNvPr id="89" name="Freeform: Shape 88">
                <a:extLst>
                  <a:ext uri="{FF2B5EF4-FFF2-40B4-BE49-F238E27FC236}">
                    <a16:creationId xmlns:a16="http://schemas.microsoft.com/office/drawing/2014/main" id="{CB6BDC98-2157-461F-9C4C-140F13C337D5}"/>
                  </a:ext>
                </a:extLst>
              </p:cNvPr>
              <p:cNvSpPr/>
              <p:nvPr/>
            </p:nvSpPr>
            <p:spPr>
              <a:xfrm>
                <a:off x="45418" y="5416839"/>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4D136A"/>
              </a:solidFill>
              <a:ln w="9525" cap="flat">
                <a:noFill/>
                <a:prstDash val="solid"/>
                <a:miter/>
              </a:ln>
            </p:spPr>
            <p:txBody>
              <a:bodyPr rtlCol="0" anchor="ctr"/>
              <a:lstStyle/>
              <a:p>
                <a:endParaRPr lang="en-GB"/>
              </a:p>
            </p:txBody>
          </p:sp>
          <p:sp>
            <p:nvSpPr>
              <p:cNvPr id="90" name="Freeform: Shape 89">
                <a:extLst>
                  <a:ext uri="{FF2B5EF4-FFF2-40B4-BE49-F238E27FC236}">
                    <a16:creationId xmlns:a16="http://schemas.microsoft.com/office/drawing/2014/main" id="{13980666-69BF-41C0-9E65-A07117F2F9BE}"/>
                  </a:ext>
                </a:extLst>
              </p:cNvPr>
              <p:cNvSpPr/>
              <p:nvPr/>
            </p:nvSpPr>
            <p:spPr>
              <a:xfrm>
                <a:off x="-106982" y="5759739"/>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4D136A"/>
              </a:solidFill>
              <a:ln w="9525" cap="flat">
                <a:noFill/>
                <a:prstDash val="solid"/>
                <a:miter/>
              </a:ln>
            </p:spPr>
            <p:txBody>
              <a:bodyPr rtlCol="0" anchor="ctr"/>
              <a:lstStyle/>
              <a:p>
                <a:endParaRPr lang="en-GB"/>
              </a:p>
            </p:txBody>
          </p:sp>
        </p:grpSp>
        <p:pic>
          <p:nvPicPr>
            <p:cNvPr id="73" name="Picture 72" descr="Icon&#10;&#10;Description automatically generated">
              <a:extLst>
                <a:ext uri="{FF2B5EF4-FFF2-40B4-BE49-F238E27FC236}">
                  <a16:creationId xmlns:a16="http://schemas.microsoft.com/office/drawing/2014/main" id="{67D9DDCF-6A2C-4150-92DE-C35D08563F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450" y="5295097"/>
              <a:ext cx="244175" cy="244175"/>
            </a:xfrm>
            <a:prstGeom prst="rect">
              <a:avLst/>
            </a:prstGeom>
          </p:spPr>
        </p:pic>
      </p:grpSp>
      <p:pic>
        <p:nvPicPr>
          <p:cNvPr id="122" name="Picture 121" descr="Icon&#10;&#10;Description automatically generated">
            <a:extLst>
              <a:ext uri="{FF2B5EF4-FFF2-40B4-BE49-F238E27FC236}">
                <a16:creationId xmlns:a16="http://schemas.microsoft.com/office/drawing/2014/main" id="{739AD61B-34F1-4B07-BC8C-DFC7B104C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87" y="4592665"/>
            <a:ext cx="443285" cy="443285"/>
          </a:xfrm>
          <a:prstGeom prst="rect">
            <a:avLst/>
          </a:prstGeom>
        </p:spPr>
      </p:pic>
      <p:sp>
        <p:nvSpPr>
          <p:cNvPr id="163" name="Freeform: Shape 162">
            <a:extLst>
              <a:ext uri="{FF2B5EF4-FFF2-40B4-BE49-F238E27FC236}">
                <a16:creationId xmlns:a16="http://schemas.microsoft.com/office/drawing/2014/main" id="{A7E70579-75EE-4EC5-B27D-94F2DDA9FD9E}"/>
              </a:ext>
            </a:extLst>
          </p:cNvPr>
          <p:cNvSpPr/>
          <p:nvPr/>
        </p:nvSpPr>
        <p:spPr>
          <a:xfrm>
            <a:off x="87095" y="5556848"/>
            <a:ext cx="410141" cy="546558"/>
          </a:xfrm>
          <a:custGeom>
            <a:avLst/>
            <a:gdLst/>
            <a:ahLst/>
            <a:cxnLst/>
            <a:rect l="l" t="t" r="r" b="b"/>
            <a:pathLst>
              <a:path w="1266988" h="1688400">
                <a:moveTo>
                  <a:pt x="586171" y="1568352"/>
                </a:moveTo>
                <a:cubicBezTo>
                  <a:pt x="587676" y="1587490"/>
                  <a:pt x="603645" y="1602252"/>
                  <a:pt x="622842" y="1602251"/>
                </a:cubicBezTo>
                <a:cubicBezTo>
                  <a:pt x="642037" y="1602249"/>
                  <a:pt x="658002" y="1587488"/>
                  <a:pt x="659507" y="1568352"/>
                </a:cubicBezTo>
                <a:close/>
                <a:moveTo>
                  <a:pt x="572299" y="1511008"/>
                </a:moveTo>
                <a:cubicBezTo>
                  <a:pt x="562951" y="1511008"/>
                  <a:pt x="555372" y="1518586"/>
                  <a:pt x="555372" y="1527934"/>
                </a:cubicBezTo>
                <a:cubicBezTo>
                  <a:pt x="555372" y="1537283"/>
                  <a:pt x="562951" y="1544860"/>
                  <a:pt x="572299" y="1544860"/>
                </a:cubicBezTo>
                <a:lnTo>
                  <a:pt x="673379" y="1544860"/>
                </a:lnTo>
                <a:cubicBezTo>
                  <a:pt x="682727" y="1544860"/>
                  <a:pt x="690305" y="1537283"/>
                  <a:pt x="690305" y="1527934"/>
                </a:cubicBezTo>
                <a:cubicBezTo>
                  <a:pt x="690305" y="1518586"/>
                  <a:pt x="682727" y="1511008"/>
                  <a:pt x="673379" y="1511008"/>
                </a:cubicBezTo>
                <a:close/>
                <a:moveTo>
                  <a:pt x="484857" y="1442264"/>
                </a:moveTo>
                <a:cubicBezTo>
                  <a:pt x="484758" y="1442359"/>
                  <a:pt x="484663" y="1442455"/>
                  <a:pt x="484568" y="1442553"/>
                </a:cubicBezTo>
                <a:lnTo>
                  <a:pt x="484592" y="1442553"/>
                </a:lnTo>
                <a:lnTo>
                  <a:pt x="455521" y="1471624"/>
                </a:lnTo>
                <a:cubicBezTo>
                  <a:pt x="450743" y="1476014"/>
                  <a:pt x="450431" y="1483446"/>
                  <a:pt x="454821" y="1488221"/>
                </a:cubicBezTo>
                <a:cubicBezTo>
                  <a:pt x="459210" y="1492998"/>
                  <a:pt x="466641" y="1493311"/>
                  <a:pt x="471417" y="1488922"/>
                </a:cubicBezTo>
                <a:cubicBezTo>
                  <a:pt x="471656" y="1488701"/>
                  <a:pt x="471887" y="1488472"/>
                  <a:pt x="472106" y="1488233"/>
                </a:cubicBezTo>
                <a:lnTo>
                  <a:pt x="501178" y="1459161"/>
                </a:lnTo>
                <a:cubicBezTo>
                  <a:pt x="505843" y="1454654"/>
                  <a:pt x="505973" y="1447219"/>
                  <a:pt x="501466" y="1442553"/>
                </a:cubicBezTo>
                <a:cubicBezTo>
                  <a:pt x="496960" y="1437886"/>
                  <a:pt x="489523" y="1437758"/>
                  <a:pt x="484857" y="1442264"/>
                </a:cubicBezTo>
                <a:close/>
                <a:moveTo>
                  <a:pt x="746952" y="1439723"/>
                </a:moveTo>
                <a:cubicBezTo>
                  <a:pt x="742202" y="1444140"/>
                  <a:pt x="741930" y="1451572"/>
                  <a:pt x="746349" y="1456324"/>
                </a:cubicBezTo>
                <a:cubicBezTo>
                  <a:pt x="746545" y="1456535"/>
                  <a:pt x="746750" y="1456739"/>
                  <a:pt x="746961" y="1456935"/>
                </a:cubicBezTo>
                <a:lnTo>
                  <a:pt x="776027" y="1486001"/>
                </a:lnTo>
                <a:cubicBezTo>
                  <a:pt x="780692" y="1490508"/>
                  <a:pt x="788129" y="1490378"/>
                  <a:pt x="792636" y="1485712"/>
                </a:cubicBezTo>
                <a:cubicBezTo>
                  <a:pt x="797033" y="1481161"/>
                  <a:pt x="797033" y="1473944"/>
                  <a:pt x="792636" y="1469392"/>
                </a:cubicBezTo>
                <a:lnTo>
                  <a:pt x="763553" y="1440326"/>
                </a:lnTo>
                <a:cubicBezTo>
                  <a:pt x="759136" y="1435577"/>
                  <a:pt x="751703" y="1435306"/>
                  <a:pt x="746952" y="1439723"/>
                </a:cubicBezTo>
                <a:close/>
                <a:moveTo>
                  <a:pt x="400454" y="1315485"/>
                </a:moveTo>
                <a:cubicBezTo>
                  <a:pt x="393967" y="1315485"/>
                  <a:pt x="388708" y="1320744"/>
                  <a:pt x="388708" y="1327231"/>
                </a:cubicBezTo>
                <a:cubicBezTo>
                  <a:pt x="388708" y="1333718"/>
                  <a:pt x="393967" y="1338977"/>
                  <a:pt x="400454" y="1338977"/>
                </a:cubicBezTo>
                <a:lnTo>
                  <a:pt x="441565" y="1338977"/>
                </a:lnTo>
                <a:cubicBezTo>
                  <a:pt x="448052" y="1338977"/>
                  <a:pt x="453311" y="1333718"/>
                  <a:pt x="453311" y="1327231"/>
                </a:cubicBezTo>
                <a:cubicBezTo>
                  <a:pt x="453311" y="1320744"/>
                  <a:pt x="448052" y="1315485"/>
                  <a:pt x="441565" y="1315485"/>
                </a:cubicBezTo>
                <a:close/>
                <a:moveTo>
                  <a:pt x="804224" y="1315085"/>
                </a:moveTo>
                <a:cubicBezTo>
                  <a:pt x="797736" y="1315085"/>
                  <a:pt x="792477" y="1320344"/>
                  <a:pt x="792477" y="1326831"/>
                </a:cubicBezTo>
                <a:cubicBezTo>
                  <a:pt x="792477" y="1333319"/>
                  <a:pt x="797736" y="1338577"/>
                  <a:pt x="804224" y="1338577"/>
                </a:cubicBezTo>
                <a:lnTo>
                  <a:pt x="845334" y="1338577"/>
                </a:lnTo>
                <a:cubicBezTo>
                  <a:pt x="851821" y="1338577"/>
                  <a:pt x="857080" y="1333319"/>
                  <a:pt x="857080" y="1326831"/>
                </a:cubicBezTo>
                <a:cubicBezTo>
                  <a:pt x="857080" y="1320344"/>
                  <a:pt x="851821" y="1315085"/>
                  <a:pt x="845334" y="1315085"/>
                </a:cubicBezTo>
                <a:close/>
                <a:moveTo>
                  <a:pt x="622829" y="1216743"/>
                </a:moveTo>
                <a:cubicBezTo>
                  <a:pt x="684446" y="1217099"/>
                  <a:pt x="734523" y="1266553"/>
                  <a:pt x="735650" y="1328159"/>
                </a:cubicBezTo>
                <a:lnTo>
                  <a:pt x="735662" y="1332364"/>
                </a:lnTo>
                <a:cubicBezTo>
                  <a:pt x="735152" y="1345886"/>
                  <a:pt x="732421" y="1359230"/>
                  <a:pt x="727580" y="1371866"/>
                </a:cubicBezTo>
                <a:cubicBezTo>
                  <a:pt x="723105" y="1383253"/>
                  <a:pt x="716649" y="1393758"/>
                  <a:pt x="708511" y="1402893"/>
                </a:cubicBezTo>
                <a:cubicBezTo>
                  <a:pt x="695581" y="1418479"/>
                  <a:pt x="684507" y="1435515"/>
                  <a:pt x="675511" y="1453659"/>
                </a:cubicBezTo>
                <a:lnTo>
                  <a:pt x="570138" y="1453659"/>
                </a:lnTo>
                <a:cubicBezTo>
                  <a:pt x="561143" y="1435515"/>
                  <a:pt x="550069" y="1418478"/>
                  <a:pt x="537136" y="1402893"/>
                </a:cubicBezTo>
                <a:cubicBezTo>
                  <a:pt x="528998" y="1393759"/>
                  <a:pt x="522544" y="1383253"/>
                  <a:pt x="518073" y="1371866"/>
                </a:cubicBezTo>
                <a:cubicBezTo>
                  <a:pt x="513235" y="1359235"/>
                  <a:pt x="510509" y="1345892"/>
                  <a:pt x="510004" y="1332376"/>
                </a:cubicBezTo>
                <a:lnTo>
                  <a:pt x="510004" y="1328147"/>
                </a:lnTo>
                <a:cubicBezTo>
                  <a:pt x="511143" y="1266546"/>
                  <a:pt x="561218" y="1217102"/>
                  <a:pt x="622829" y="1216743"/>
                </a:cubicBezTo>
                <a:close/>
                <a:moveTo>
                  <a:pt x="622842" y="1182897"/>
                </a:moveTo>
                <a:cubicBezTo>
                  <a:pt x="542712" y="1183428"/>
                  <a:pt x="477624" y="1247760"/>
                  <a:pt x="476158" y="1327877"/>
                </a:cubicBezTo>
                <a:lnTo>
                  <a:pt x="476158" y="1332952"/>
                </a:lnTo>
                <a:cubicBezTo>
                  <a:pt x="476705" y="1350326"/>
                  <a:pt x="480157" y="1367487"/>
                  <a:pt x="486371" y="1383723"/>
                </a:cubicBezTo>
                <a:cubicBezTo>
                  <a:pt x="492317" y="1399044"/>
                  <a:pt x="500951" y="1413182"/>
                  <a:pt x="511865" y="1425469"/>
                </a:cubicBezTo>
                <a:cubicBezTo>
                  <a:pt x="525290" y="1440151"/>
                  <a:pt x="540014" y="1468624"/>
                  <a:pt x="546222" y="1481263"/>
                </a:cubicBezTo>
                <a:cubicBezTo>
                  <a:pt x="548125" y="1485097"/>
                  <a:pt x="552037" y="1487523"/>
                  <a:pt x="556318" y="1487523"/>
                </a:cubicBezTo>
                <a:lnTo>
                  <a:pt x="689347" y="1487523"/>
                </a:lnTo>
                <a:cubicBezTo>
                  <a:pt x="693629" y="1487521"/>
                  <a:pt x="697543" y="1485096"/>
                  <a:pt x="699449" y="1481263"/>
                </a:cubicBezTo>
                <a:cubicBezTo>
                  <a:pt x="705651" y="1468629"/>
                  <a:pt x="720375" y="1440151"/>
                  <a:pt x="733800" y="1425469"/>
                </a:cubicBezTo>
                <a:cubicBezTo>
                  <a:pt x="744715" y="1413182"/>
                  <a:pt x="753349" y="1399044"/>
                  <a:pt x="759294" y="1383723"/>
                </a:cubicBezTo>
                <a:cubicBezTo>
                  <a:pt x="765506" y="1367487"/>
                  <a:pt x="768958" y="1350326"/>
                  <a:pt x="769508" y="1332952"/>
                </a:cubicBezTo>
                <a:lnTo>
                  <a:pt x="769508" y="1327877"/>
                </a:lnTo>
                <a:cubicBezTo>
                  <a:pt x="768045" y="1247765"/>
                  <a:pt x="702965" y="1183434"/>
                  <a:pt x="622842" y="1182897"/>
                </a:cubicBezTo>
                <a:close/>
                <a:moveTo>
                  <a:pt x="791997" y="1168063"/>
                </a:moveTo>
                <a:cubicBezTo>
                  <a:pt x="787488" y="1163880"/>
                  <a:pt x="780515" y="1163884"/>
                  <a:pt x="776011" y="1168072"/>
                </a:cubicBezTo>
                <a:lnTo>
                  <a:pt x="746962" y="1197126"/>
                </a:lnTo>
                <a:cubicBezTo>
                  <a:pt x="742376" y="1201714"/>
                  <a:pt x="742377" y="1209150"/>
                  <a:pt x="746964" y="1213737"/>
                </a:cubicBezTo>
                <a:lnTo>
                  <a:pt x="755258" y="1217172"/>
                </a:lnTo>
                <a:lnTo>
                  <a:pt x="755248" y="1217176"/>
                </a:lnTo>
                <a:lnTo>
                  <a:pt x="755267" y="1217176"/>
                </a:lnTo>
                <a:lnTo>
                  <a:pt x="755258" y="1217172"/>
                </a:lnTo>
                <a:lnTo>
                  <a:pt x="763553" y="1213735"/>
                </a:lnTo>
                <a:lnTo>
                  <a:pt x="792619" y="1184663"/>
                </a:lnTo>
                <a:cubicBezTo>
                  <a:pt x="797032" y="1179908"/>
                  <a:pt x="796753" y="1172476"/>
                  <a:pt x="791997" y="1168063"/>
                </a:cubicBezTo>
                <a:close/>
                <a:moveTo>
                  <a:pt x="472106" y="1165829"/>
                </a:moveTo>
                <a:cubicBezTo>
                  <a:pt x="467440" y="1161322"/>
                  <a:pt x="460003" y="1161451"/>
                  <a:pt x="455496" y="1166117"/>
                </a:cubicBezTo>
                <a:cubicBezTo>
                  <a:pt x="451099" y="1170670"/>
                  <a:pt x="451099" y="1177887"/>
                  <a:pt x="455496" y="1182438"/>
                </a:cubicBezTo>
                <a:lnTo>
                  <a:pt x="484591" y="1211533"/>
                </a:lnTo>
                <a:cubicBezTo>
                  <a:pt x="489098" y="1216199"/>
                  <a:pt x="496535" y="1216329"/>
                  <a:pt x="501200" y="1211822"/>
                </a:cubicBezTo>
                <a:cubicBezTo>
                  <a:pt x="505866" y="1207315"/>
                  <a:pt x="505996" y="1199880"/>
                  <a:pt x="501489" y="1195213"/>
                </a:cubicBezTo>
                <a:cubicBezTo>
                  <a:pt x="501395" y="1195115"/>
                  <a:pt x="501298" y="1195018"/>
                  <a:pt x="501200" y="1194924"/>
                </a:cubicBezTo>
                <a:close/>
                <a:moveTo>
                  <a:pt x="623992" y="1095248"/>
                </a:moveTo>
                <a:cubicBezTo>
                  <a:pt x="617505" y="1095248"/>
                  <a:pt x="612246" y="1100507"/>
                  <a:pt x="612246" y="1106993"/>
                </a:cubicBezTo>
                <a:lnTo>
                  <a:pt x="612246" y="1148104"/>
                </a:lnTo>
                <a:cubicBezTo>
                  <a:pt x="612246" y="1154591"/>
                  <a:pt x="617505" y="1159850"/>
                  <a:pt x="623992" y="1159850"/>
                </a:cubicBezTo>
                <a:cubicBezTo>
                  <a:pt x="630480" y="1159850"/>
                  <a:pt x="635739" y="1154591"/>
                  <a:pt x="635739" y="1148104"/>
                </a:cubicBezTo>
                <a:lnTo>
                  <a:pt x="635739" y="1106993"/>
                </a:lnTo>
                <a:cubicBezTo>
                  <a:pt x="635739" y="1100507"/>
                  <a:pt x="630480" y="1095248"/>
                  <a:pt x="623992" y="1095248"/>
                </a:cubicBezTo>
                <a:close/>
                <a:moveTo>
                  <a:pt x="633494" y="1054907"/>
                </a:moveTo>
                <a:cubicBezTo>
                  <a:pt x="728518" y="1054907"/>
                  <a:pt x="815623" y="1070745"/>
                  <a:pt x="894810" y="1094500"/>
                </a:cubicBezTo>
                <a:cubicBezTo>
                  <a:pt x="1005671" y="1126176"/>
                  <a:pt x="1116533" y="1173687"/>
                  <a:pt x="1203638" y="1244955"/>
                </a:cubicBezTo>
                <a:cubicBezTo>
                  <a:pt x="1243232" y="1276630"/>
                  <a:pt x="1266988" y="1324142"/>
                  <a:pt x="1266988" y="1371654"/>
                </a:cubicBezTo>
                <a:lnTo>
                  <a:pt x="1266988" y="1688400"/>
                </a:lnTo>
                <a:lnTo>
                  <a:pt x="0" y="1688400"/>
                </a:lnTo>
                <a:lnTo>
                  <a:pt x="0" y="1371654"/>
                </a:lnTo>
                <a:cubicBezTo>
                  <a:pt x="0" y="1324142"/>
                  <a:pt x="23756" y="1276630"/>
                  <a:pt x="63349" y="1244955"/>
                </a:cubicBezTo>
                <a:cubicBezTo>
                  <a:pt x="150455" y="1181606"/>
                  <a:pt x="261317" y="1126176"/>
                  <a:pt x="372178" y="1094500"/>
                </a:cubicBezTo>
                <a:cubicBezTo>
                  <a:pt x="459283" y="1070745"/>
                  <a:pt x="546388" y="1054907"/>
                  <a:pt x="633494" y="1054907"/>
                </a:cubicBezTo>
                <a:close/>
                <a:moveTo>
                  <a:pt x="753777" y="482024"/>
                </a:moveTo>
                <a:cubicBezTo>
                  <a:pt x="746634" y="482024"/>
                  <a:pt x="740780" y="482272"/>
                  <a:pt x="736216" y="482769"/>
                </a:cubicBezTo>
                <a:cubicBezTo>
                  <a:pt x="731652" y="483265"/>
                  <a:pt x="727980" y="484108"/>
                  <a:pt x="725202" y="485299"/>
                </a:cubicBezTo>
                <a:cubicBezTo>
                  <a:pt x="722424" y="486489"/>
                  <a:pt x="720440" y="487878"/>
                  <a:pt x="719249" y="489466"/>
                </a:cubicBezTo>
                <a:cubicBezTo>
                  <a:pt x="718059" y="491053"/>
                  <a:pt x="717463" y="492839"/>
                  <a:pt x="717463" y="494824"/>
                </a:cubicBezTo>
                <a:lnTo>
                  <a:pt x="717463" y="675501"/>
                </a:lnTo>
                <a:cubicBezTo>
                  <a:pt x="717463" y="689193"/>
                  <a:pt x="717612" y="703580"/>
                  <a:pt x="717910" y="718661"/>
                </a:cubicBezTo>
                <a:cubicBezTo>
                  <a:pt x="718207" y="733742"/>
                  <a:pt x="718654" y="748228"/>
                  <a:pt x="719249" y="762119"/>
                </a:cubicBezTo>
                <a:lnTo>
                  <a:pt x="718952" y="762119"/>
                </a:lnTo>
                <a:cubicBezTo>
                  <a:pt x="715380" y="754181"/>
                  <a:pt x="711709" y="746244"/>
                  <a:pt x="707938" y="738306"/>
                </a:cubicBezTo>
                <a:cubicBezTo>
                  <a:pt x="704168" y="730369"/>
                  <a:pt x="700298" y="722283"/>
                  <a:pt x="696330" y="714047"/>
                </a:cubicBezTo>
                <a:cubicBezTo>
                  <a:pt x="692361" y="705812"/>
                  <a:pt x="688243" y="697577"/>
                  <a:pt x="683977" y="689342"/>
                </a:cubicBezTo>
                <a:cubicBezTo>
                  <a:pt x="679711" y="681107"/>
                  <a:pt x="675395" y="672723"/>
                  <a:pt x="671029" y="664190"/>
                </a:cubicBezTo>
                <a:lnTo>
                  <a:pt x="596020" y="523399"/>
                </a:lnTo>
                <a:cubicBezTo>
                  <a:pt x="592249" y="515660"/>
                  <a:pt x="588578" y="509161"/>
                  <a:pt x="585006" y="503902"/>
                </a:cubicBezTo>
                <a:cubicBezTo>
                  <a:pt x="581434" y="498644"/>
                  <a:pt x="577614" y="494526"/>
                  <a:pt x="573546" y="491549"/>
                </a:cubicBezTo>
                <a:cubicBezTo>
                  <a:pt x="569479" y="488573"/>
                  <a:pt x="564865" y="486440"/>
                  <a:pt x="559705" y="485150"/>
                </a:cubicBezTo>
                <a:cubicBezTo>
                  <a:pt x="554546" y="483860"/>
                  <a:pt x="548196" y="483215"/>
                  <a:pt x="540655" y="483215"/>
                </a:cubicBezTo>
                <a:lnTo>
                  <a:pt x="498686" y="483215"/>
                </a:lnTo>
                <a:cubicBezTo>
                  <a:pt x="490748" y="483215"/>
                  <a:pt x="484051" y="485547"/>
                  <a:pt x="478594" y="490210"/>
                </a:cubicBezTo>
                <a:cubicBezTo>
                  <a:pt x="473137" y="494873"/>
                  <a:pt x="470409" y="501868"/>
                  <a:pt x="470409" y="511195"/>
                </a:cubicBezTo>
                <a:lnTo>
                  <a:pt x="470409" y="857369"/>
                </a:lnTo>
                <a:cubicBezTo>
                  <a:pt x="470409" y="859353"/>
                  <a:pt x="470905" y="861139"/>
                  <a:pt x="471897" y="862727"/>
                </a:cubicBezTo>
                <a:cubicBezTo>
                  <a:pt x="472889" y="864314"/>
                  <a:pt x="474675" y="865654"/>
                  <a:pt x="477255" y="866745"/>
                </a:cubicBezTo>
                <a:cubicBezTo>
                  <a:pt x="479834" y="867836"/>
                  <a:pt x="483406" y="868680"/>
                  <a:pt x="487970" y="869275"/>
                </a:cubicBezTo>
                <a:cubicBezTo>
                  <a:pt x="492534" y="869871"/>
                  <a:pt x="498289" y="870168"/>
                  <a:pt x="505234" y="870168"/>
                </a:cubicBezTo>
                <a:cubicBezTo>
                  <a:pt x="512378" y="870168"/>
                  <a:pt x="518232" y="869871"/>
                  <a:pt x="522796" y="869275"/>
                </a:cubicBezTo>
                <a:cubicBezTo>
                  <a:pt x="527360" y="868680"/>
                  <a:pt x="530982" y="867836"/>
                  <a:pt x="533661" y="866745"/>
                </a:cubicBezTo>
                <a:cubicBezTo>
                  <a:pt x="536339" y="865654"/>
                  <a:pt x="538225" y="864314"/>
                  <a:pt x="539316" y="862727"/>
                </a:cubicBezTo>
                <a:cubicBezTo>
                  <a:pt x="540407" y="861139"/>
                  <a:pt x="540953" y="859353"/>
                  <a:pt x="540953" y="857369"/>
                </a:cubicBezTo>
                <a:lnTo>
                  <a:pt x="540953" y="655856"/>
                </a:lnTo>
                <a:cubicBezTo>
                  <a:pt x="540953" y="640774"/>
                  <a:pt x="540755" y="626140"/>
                  <a:pt x="540358" y="611951"/>
                </a:cubicBezTo>
                <a:cubicBezTo>
                  <a:pt x="539961" y="597763"/>
                  <a:pt x="539366" y="583525"/>
                  <a:pt x="538572" y="569238"/>
                </a:cubicBezTo>
                <a:lnTo>
                  <a:pt x="539167" y="569238"/>
                </a:lnTo>
                <a:cubicBezTo>
                  <a:pt x="543731" y="580946"/>
                  <a:pt x="548891" y="593001"/>
                  <a:pt x="554645" y="605403"/>
                </a:cubicBezTo>
                <a:cubicBezTo>
                  <a:pt x="560400" y="617805"/>
                  <a:pt x="566055" y="629364"/>
                  <a:pt x="571612" y="640080"/>
                </a:cubicBezTo>
                <a:lnTo>
                  <a:pt x="667457" y="820162"/>
                </a:lnTo>
                <a:cubicBezTo>
                  <a:pt x="672418" y="830084"/>
                  <a:pt x="676883" y="838170"/>
                  <a:pt x="680852" y="844421"/>
                </a:cubicBezTo>
                <a:cubicBezTo>
                  <a:pt x="684820" y="850672"/>
                  <a:pt x="688938" y="855633"/>
                  <a:pt x="693204" y="859304"/>
                </a:cubicBezTo>
                <a:cubicBezTo>
                  <a:pt x="697471" y="862975"/>
                  <a:pt x="702134" y="865505"/>
                  <a:pt x="707194" y="866894"/>
                </a:cubicBezTo>
                <a:cubicBezTo>
                  <a:pt x="712254" y="868283"/>
                  <a:pt x="718257" y="868978"/>
                  <a:pt x="725202" y="868978"/>
                </a:cubicBezTo>
                <a:lnTo>
                  <a:pt x="758540" y="868978"/>
                </a:lnTo>
                <a:cubicBezTo>
                  <a:pt x="762310" y="868978"/>
                  <a:pt x="766031" y="868432"/>
                  <a:pt x="769702" y="867340"/>
                </a:cubicBezTo>
                <a:cubicBezTo>
                  <a:pt x="773373" y="866249"/>
                  <a:pt x="776548" y="864513"/>
                  <a:pt x="779227" y="862131"/>
                </a:cubicBezTo>
                <a:cubicBezTo>
                  <a:pt x="781906" y="859750"/>
                  <a:pt x="784039" y="856774"/>
                  <a:pt x="785627" y="853202"/>
                </a:cubicBezTo>
                <a:cubicBezTo>
                  <a:pt x="787214" y="849630"/>
                  <a:pt x="788008" y="845562"/>
                  <a:pt x="788008" y="840998"/>
                </a:cubicBezTo>
                <a:lnTo>
                  <a:pt x="788008" y="494824"/>
                </a:lnTo>
                <a:cubicBezTo>
                  <a:pt x="788008" y="492839"/>
                  <a:pt x="787512" y="491053"/>
                  <a:pt x="786520" y="489466"/>
                </a:cubicBezTo>
                <a:cubicBezTo>
                  <a:pt x="785527" y="487878"/>
                  <a:pt x="783791" y="486489"/>
                  <a:pt x="781311" y="485299"/>
                </a:cubicBezTo>
                <a:cubicBezTo>
                  <a:pt x="778830" y="484108"/>
                  <a:pt x="775308" y="483265"/>
                  <a:pt x="770744" y="482769"/>
                </a:cubicBezTo>
                <a:cubicBezTo>
                  <a:pt x="766180" y="482272"/>
                  <a:pt x="760524" y="482024"/>
                  <a:pt x="753777" y="482024"/>
                </a:cubicBezTo>
                <a:close/>
                <a:moveTo>
                  <a:pt x="81112" y="313800"/>
                </a:moveTo>
                <a:cubicBezTo>
                  <a:pt x="91096" y="350885"/>
                  <a:pt x="118197" y="382265"/>
                  <a:pt x="153856" y="399382"/>
                </a:cubicBezTo>
                <a:cubicBezTo>
                  <a:pt x="118197" y="416498"/>
                  <a:pt x="92523" y="447878"/>
                  <a:pt x="81112" y="484964"/>
                </a:cubicBezTo>
                <a:cubicBezTo>
                  <a:pt x="71127" y="447878"/>
                  <a:pt x="44026" y="416498"/>
                  <a:pt x="8367" y="399382"/>
                </a:cubicBezTo>
                <a:cubicBezTo>
                  <a:pt x="44026" y="382265"/>
                  <a:pt x="71127" y="350885"/>
                  <a:pt x="81112" y="313800"/>
                </a:cubicBezTo>
                <a:close/>
                <a:moveTo>
                  <a:pt x="1163722" y="256745"/>
                </a:moveTo>
                <a:cubicBezTo>
                  <a:pt x="1172281" y="288125"/>
                  <a:pt x="1195102" y="313800"/>
                  <a:pt x="1223630" y="328063"/>
                </a:cubicBezTo>
                <a:cubicBezTo>
                  <a:pt x="1193676" y="342327"/>
                  <a:pt x="1172281" y="368001"/>
                  <a:pt x="1163722" y="399381"/>
                </a:cubicBezTo>
                <a:cubicBezTo>
                  <a:pt x="1155164" y="368001"/>
                  <a:pt x="1132342" y="342327"/>
                  <a:pt x="1103815" y="328063"/>
                </a:cubicBezTo>
                <a:cubicBezTo>
                  <a:pt x="1132342" y="313800"/>
                  <a:pt x="1155164" y="288125"/>
                  <a:pt x="1163722" y="256745"/>
                </a:cubicBezTo>
                <a:close/>
                <a:moveTo>
                  <a:pt x="433423" y="252466"/>
                </a:moveTo>
                <a:cubicBezTo>
                  <a:pt x="444834" y="249613"/>
                  <a:pt x="456245" y="256745"/>
                  <a:pt x="457671" y="268156"/>
                </a:cubicBezTo>
                <a:lnTo>
                  <a:pt x="482141" y="382350"/>
                </a:lnTo>
                <a:lnTo>
                  <a:pt x="510202" y="367119"/>
                </a:lnTo>
                <a:cubicBezTo>
                  <a:pt x="548097" y="351091"/>
                  <a:pt x="589761" y="342227"/>
                  <a:pt x="633495" y="342227"/>
                </a:cubicBezTo>
                <a:cubicBezTo>
                  <a:pt x="677228" y="342227"/>
                  <a:pt x="718891" y="351091"/>
                  <a:pt x="756786" y="367119"/>
                </a:cubicBezTo>
                <a:lnTo>
                  <a:pt x="769224" y="373870"/>
                </a:lnTo>
                <a:lnTo>
                  <a:pt x="785735" y="298110"/>
                </a:lnTo>
                <a:cubicBezTo>
                  <a:pt x="788588" y="286699"/>
                  <a:pt x="799999" y="279567"/>
                  <a:pt x="811410" y="282420"/>
                </a:cubicBezTo>
                <a:cubicBezTo>
                  <a:pt x="822821" y="285273"/>
                  <a:pt x="829953" y="296684"/>
                  <a:pt x="827100" y="308095"/>
                </a:cubicBezTo>
                <a:lnTo>
                  <a:pt x="808159" y="395003"/>
                </a:lnTo>
                <a:lnTo>
                  <a:pt x="810590" y="396323"/>
                </a:lnTo>
                <a:cubicBezTo>
                  <a:pt x="894845" y="453244"/>
                  <a:pt x="950241" y="549640"/>
                  <a:pt x="950241" y="658974"/>
                </a:cubicBezTo>
                <a:cubicBezTo>
                  <a:pt x="950241" y="833908"/>
                  <a:pt x="808428" y="975720"/>
                  <a:pt x="633495" y="975720"/>
                </a:cubicBezTo>
                <a:cubicBezTo>
                  <a:pt x="458560" y="975720"/>
                  <a:pt x="316747" y="833908"/>
                  <a:pt x="316747" y="658974"/>
                </a:cubicBezTo>
                <a:cubicBezTo>
                  <a:pt x="316747" y="571507"/>
                  <a:pt x="352200" y="492320"/>
                  <a:pt x="409520" y="435000"/>
                </a:cubicBezTo>
                <a:lnTo>
                  <a:pt x="443851" y="406675"/>
                </a:lnTo>
                <a:lnTo>
                  <a:pt x="416307" y="278141"/>
                </a:lnTo>
                <a:cubicBezTo>
                  <a:pt x="413454" y="266730"/>
                  <a:pt x="422012" y="255319"/>
                  <a:pt x="433423" y="252466"/>
                </a:cubicBezTo>
                <a:close/>
                <a:moveTo>
                  <a:pt x="233376" y="223762"/>
                </a:moveTo>
                <a:cubicBezTo>
                  <a:pt x="238368" y="224653"/>
                  <a:pt x="243004" y="227506"/>
                  <a:pt x="246570" y="232498"/>
                </a:cubicBezTo>
                <a:lnTo>
                  <a:pt x="343563" y="373708"/>
                </a:lnTo>
                <a:cubicBezTo>
                  <a:pt x="350695" y="383692"/>
                  <a:pt x="347842" y="396529"/>
                  <a:pt x="337857" y="403661"/>
                </a:cubicBezTo>
                <a:cubicBezTo>
                  <a:pt x="333578" y="405088"/>
                  <a:pt x="329299" y="406514"/>
                  <a:pt x="325020" y="406514"/>
                </a:cubicBezTo>
                <a:cubicBezTo>
                  <a:pt x="317888" y="406514"/>
                  <a:pt x="310756" y="403661"/>
                  <a:pt x="307904" y="397956"/>
                </a:cubicBezTo>
                <a:lnTo>
                  <a:pt x="210911" y="256746"/>
                </a:lnTo>
                <a:cubicBezTo>
                  <a:pt x="205205" y="246761"/>
                  <a:pt x="208058" y="233924"/>
                  <a:pt x="218043" y="226792"/>
                </a:cubicBezTo>
                <a:cubicBezTo>
                  <a:pt x="223035" y="223940"/>
                  <a:pt x="228384" y="222870"/>
                  <a:pt x="233376" y="223762"/>
                </a:cubicBezTo>
                <a:close/>
                <a:moveTo>
                  <a:pt x="1017877" y="222512"/>
                </a:moveTo>
                <a:cubicBezTo>
                  <a:pt x="1023226" y="221799"/>
                  <a:pt x="1028932" y="223225"/>
                  <a:pt x="1033924" y="226791"/>
                </a:cubicBezTo>
                <a:cubicBezTo>
                  <a:pt x="1042482" y="233923"/>
                  <a:pt x="1045334" y="245334"/>
                  <a:pt x="1039629" y="255319"/>
                </a:cubicBezTo>
                <a:lnTo>
                  <a:pt x="942636" y="396529"/>
                </a:lnTo>
                <a:cubicBezTo>
                  <a:pt x="938357" y="403661"/>
                  <a:pt x="931225" y="406513"/>
                  <a:pt x="924093" y="406513"/>
                </a:cubicBezTo>
                <a:cubicBezTo>
                  <a:pt x="912683" y="406513"/>
                  <a:pt x="902698" y="396529"/>
                  <a:pt x="902698" y="385118"/>
                </a:cubicBezTo>
                <a:cubicBezTo>
                  <a:pt x="902698" y="380839"/>
                  <a:pt x="904124" y="376560"/>
                  <a:pt x="906977" y="372281"/>
                </a:cubicBezTo>
                <a:lnTo>
                  <a:pt x="1003970" y="231070"/>
                </a:lnTo>
                <a:cubicBezTo>
                  <a:pt x="1007536" y="226078"/>
                  <a:pt x="1012528" y="223225"/>
                  <a:pt x="1017877" y="222512"/>
                </a:cubicBezTo>
                <a:close/>
                <a:moveTo>
                  <a:pt x="624556" y="149768"/>
                </a:moveTo>
                <a:cubicBezTo>
                  <a:pt x="635967" y="149768"/>
                  <a:pt x="645952" y="159753"/>
                  <a:pt x="645952" y="171163"/>
                </a:cubicBezTo>
                <a:lnTo>
                  <a:pt x="645952" y="285273"/>
                </a:lnTo>
                <a:cubicBezTo>
                  <a:pt x="645952" y="296684"/>
                  <a:pt x="635967" y="306668"/>
                  <a:pt x="624556" y="306668"/>
                </a:cubicBezTo>
                <a:cubicBezTo>
                  <a:pt x="613146" y="306668"/>
                  <a:pt x="603161" y="296684"/>
                  <a:pt x="603161" y="285273"/>
                </a:cubicBezTo>
                <a:lnTo>
                  <a:pt x="603161" y="171163"/>
                </a:lnTo>
                <a:cubicBezTo>
                  <a:pt x="603161" y="159753"/>
                  <a:pt x="613146" y="149768"/>
                  <a:pt x="624556" y="149768"/>
                </a:cubicBezTo>
                <a:close/>
                <a:moveTo>
                  <a:pt x="402044" y="114109"/>
                </a:moveTo>
                <a:cubicBezTo>
                  <a:pt x="413455" y="111256"/>
                  <a:pt x="424866" y="118388"/>
                  <a:pt x="427719" y="129799"/>
                </a:cubicBezTo>
                <a:cubicBezTo>
                  <a:pt x="427719" y="129799"/>
                  <a:pt x="427719" y="129799"/>
                  <a:pt x="427719" y="131225"/>
                </a:cubicBezTo>
                <a:lnTo>
                  <a:pt x="439130" y="186854"/>
                </a:lnTo>
                <a:cubicBezTo>
                  <a:pt x="441982" y="198265"/>
                  <a:pt x="434850" y="209675"/>
                  <a:pt x="423440" y="212528"/>
                </a:cubicBezTo>
                <a:cubicBezTo>
                  <a:pt x="422013" y="212528"/>
                  <a:pt x="420587" y="212528"/>
                  <a:pt x="419160" y="212528"/>
                </a:cubicBezTo>
                <a:cubicBezTo>
                  <a:pt x="409176" y="212528"/>
                  <a:pt x="400618" y="205396"/>
                  <a:pt x="397765" y="195412"/>
                </a:cubicBezTo>
                <a:lnTo>
                  <a:pt x="386354" y="139784"/>
                </a:lnTo>
                <a:cubicBezTo>
                  <a:pt x="383501" y="128373"/>
                  <a:pt x="390633" y="116962"/>
                  <a:pt x="402044" y="114109"/>
                </a:cubicBezTo>
                <a:close/>
                <a:moveTo>
                  <a:pt x="848495" y="112683"/>
                </a:moveTo>
                <a:cubicBezTo>
                  <a:pt x="859906" y="115536"/>
                  <a:pt x="867038" y="125520"/>
                  <a:pt x="865612" y="138357"/>
                </a:cubicBezTo>
                <a:cubicBezTo>
                  <a:pt x="865612" y="138357"/>
                  <a:pt x="865612" y="138357"/>
                  <a:pt x="865612" y="139784"/>
                </a:cubicBezTo>
                <a:lnTo>
                  <a:pt x="847069" y="223939"/>
                </a:lnTo>
                <a:cubicBezTo>
                  <a:pt x="842790" y="232497"/>
                  <a:pt x="834232" y="239629"/>
                  <a:pt x="824247" y="239629"/>
                </a:cubicBezTo>
                <a:cubicBezTo>
                  <a:pt x="822821" y="239629"/>
                  <a:pt x="821394" y="239629"/>
                  <a:pt x="819968" y="239629"/>
                </a:cubicBezTo>
                <a:cubicBezTo>
                  <a:pt x="808557" y="236777"/>
                  <a:pt x="801425" y="225366"/>
                  <a:pt x="804278" y="213955"/>
                </a:cubicBezTo>
                <a:lnTo>
                  <a:pt x="822821" y="129799"/>
                </a:lnTo>
                <a:cubicBezTo>
                  <a:pt x="825673" y="118388"/>
                  <a:pt x="835658" y="111256"/>
                  <a:pt x="848495" y="112683"/>
                </a:cubicBezTo>
                <a:close/>
                <a:moveTo>
                  <a:pt x="222321" y="28527"/>
                </a:moveTo>
                <a:cubicBezTo>
                  <a:pt x="230879" y="59907"/>
                  <a:pt x="253701" y="85582"/>
                  <a:pt x="282229" y="99845"/>
                </a:cubicBezTo>
                <a:cubicBezTo>
                  <a:pt x="252275" y="114109"/>
                  <a:pt x="230879" y="139783"/>
                  <a:pt x="222321" y="171163"/>
                </a:cubicBezTo>
                <a:cubicBezTo>
                  <a:pt x="213763" y="139783"/>
                  <a:pt x="190941" y="114109"/>
                  <a:pt x="162414" y="99845"/>
                </a:cubicBezTo>
                <a:cubicBezTo>
                  <a:pt x="190941" y="85582"/>
                  <a:pt x="213763" y="59907"/>
                  <a:pt x="222321" y="28527"/>
                </a:cubicBezTo>
                <a:close/>
                <a:moveTo>
                  <a:pt x="624556" y="7132"/>
                </a:moveTo>
                <a:cubicBezTo>
                  <a:pt x="635967" y="7132"/>
                  <a:pt x="645952" y="17117"/>
                  <a:pt x="645952" y="28527"/>
                </a:cubicBezTo>
                <a:lnTo>
                  <a:pt x="645952" y="85582"/>
                </a:lnTo>
                <a:cubicBezTo>
                  <a:pt x="645952" y="96993"/>
                  <a:pt x="635967" y="106978"/>
                  <a:pt x="624556" y="106978"/>
                </a:cubicBezTo>
                <a:cubicBezTo>
                  <a:pt x="613146" y="106978"/>
                  <a:pt x="603161" y="96993"/>
                  <a:pt x="603161" y="85582"/>
                </a:cubicBezTo>
                <a:lnTo>
                  <a:pt x="603161" y="28527"/>
                </a:lnTo>
                <a:cubicBezTo>
                  <a:pt x="603161" y="17117"/>
                  <a:pt x="613146" y="7132"/>
                  <a:pt x="624556" y="7132"/>
                </a:cubicBezTo>
                <a:close/>
                <a:moveTo>
                  <a:pt x="993985" y="0"/>
                </a:moveTo>
                <a:cubicBezTo>
                  <a:pt x="1003969" y="37085"/>
                  <a:pt x="1031070" y="68466"/>
                  <a:pt x="1066729" y="85582"/>
                </a:cubicBezTo>
                <a:cubicBezTo>
                  <a:pt x="1031070" y="102698"/>
                  <a:pt x="1005395" y="134078"/>
                  <a:pt x="993985" y="171164"/>
                </a:cubicBezTo>
                <a:cubicBezTo>
                  <a:pt x="984000" y="134078"/>
                  <a:pt x="956899" y="102698"/>
                  <a:pt x="921240" y="85582"/>
                </a:cubicBezTo>
                <a:cubicBezTo>
                  <a:pt x="956899" y="68466"/>
                  <a:pt x="984000" y="37085"/>
                  <a:pt x="993985" y="0"/>
                </a:cubicBezTo>
                <a:close/>
              </a:path>
            </a:pathLst>
          </a:custGeom>
          <a:solidFill>
            <a:srgbClr val="4D136A"/>
          </a:solidFill>
          <a:ln w="14188" cap="flat">
            <a:noFill/>
            <a:prstDash val="solid"/>
            <a:miter/>
          </a:ln>
        </p:spPr>
        <p:txBody>
          <a:bodyPr rtlCol="0" anchor="ctr"/>
          <a:lstStyle/>
          <a:p>
            <a:endParaRPr lang="en-GB"/>
          </a:p>
        </p:txBody>
      </p:sp>
      <p:sp>
        <p:nvSpPr>
          <p:cNvPr id="157" name="Freeform: Shape 156">
            <a:extLst>
              <a:ext uri="{FF2B5EF4-FFF2-40B4-BE49-F238E27FC236}">
                <a16:creationId xmlns:a16="http://schemas.microsoft.com/office/drawing/2014/main" id="{3D0C12CE-6937-4F95-9408-57067B101675}"/>
              </a:ext>
            </a:extLst>
          </p:cNvPr>
          <p:cNvSpPr/>
          <p:nvPr/>
        </p:nvSpPr>
        <p:spPr>
          <a:xfrm>
            <a:off x="80289" y="6167758"/>
            <a:ext cx="411688" cy="623084"/>
          </a:xfrm>
          <a:custGeom>
            <a:avLst/>
            <a:gdLst>
              <a:gd name="connsiteX0" fmla="*/ 590949 w 1271766"/>
              <a:gd name="connsiteY0" fmla="*/ 1804752 h 1924800"/>
              <a:gd name="connsiteX1" fmla="*/ 627620 w 1271766"/>
              <a:gd name="connsiteY1" fmla="*/ 1838651 h 1924800"/>
              <a:gd name="connsiteX2" fmla="*/ 664285 w 1271766"/>
              <a:gd name="connsiteY2" fmla="*/ 1804752 h 1924800"/>
              <a:gd name="connsiteX3" fmla="*/ 577077 w 1271766"/>
              <a:gd name="connsiteY3" fmla="*/ 1747408 h 1924800"/>
              <a:gd name="connsiteX4" fmla="*/ 560150 w 1271766"/>
              <a:gd name="connsiteY4" fmla="*/ 1764334 h 1924800"/>
              <a:gd name="connsiteX5" fmla="*/ 577077 w 1271766"/>
              <a:gd name="connsiteY5" fmla="*/ 1781260 h 1924800"/>
              <a:gd name="connsiteX6" fmla="*/ 678157 w 1271766"/>
              <a:gd name="connsiteY6" fmla="*/ 1781260 h 1924800"/>
              <a:gd name="connsiteX7" fmla="*/ 695083 w 1271766"/>
              <a:gd name="connsiteY7" fmla="*/ 1764334 h 1924800"/>
              <a:gd name="connsiteX8" fmla="*/ 678157 w 1271766"/>
              <a:gd name="connsiteY8" fmla="*/ 1747408 h 1924800"/>
              <a:gd name="connsiteX9" fmla="*/ 489635 w 1271766"/>
              <a:gd name="connsiteY9" fmla="*/ 1678664 h 1924800"/>
              <a:gd name="connsiteX10" fmla="*/ 489346 w 1271766"/>
              <a:gd name="connsiteY10" fmla="*/ 1678953 h 1924800"/>
              <a:gd name="connsiteX11" fmla="*/ 489370 w 1271766"/>
              <a:gd name="connsiteY11" fmla="*/ 1678953 h 1924800"/>
              <a:gd name="connsiteX12" fmla="*/ 460299 w 1271766"/>
              <a:gd name="connsiteY12" fmla="*/ 1708024 h 1924800"/>
              <a:gd name="connsiteX13" fmla="*/ 459599 w 1271766"/>
              <a:gd name="connsiteY13" fmla="*/ 1724621 h 1924800"/>
              <a:gd name="connsiteX14" fmla="*/ 476195 w 1271766"/>
              <a:gd name="connsiteY14" fmla="*/ 1725322 h 1924800"/>
              <a:gd name="connsiteX15" fmla="*/ 476884 w 1271766"/>
              <a:gd name="connsiteY15" fmla="*/ 1724633 h 1924800"/>
              <a:gd name="connsiteX16" fmla="*/ 505956 w 1271766"/>
              <a:gd name="connsiteY16" fmla="*/ 1695561 h 1924800"/>
              <a:gd name="connsiteX17" fmla="*/ 506244 w 1271766"/>
              <a:gd name="connsiteY17" fmla="*/ 1678953 h 1924800"/>
              <a:gd name="connsiteX18" fmla="*/ 489635 w 1271766"/>
              <a:gd name="connsiteY18" fmla="*/ 1678664 h 1924800"/>
              <a:gd name="connsiteX19" fmla="*/ 751730 w 1271766"/>
              <a:gd name="connsiteY19" fmla="*/ 1676123 h 1924800"/>
              <a:gd name="connsiteX20" fmla="*/ 751127 w 1271766"/>
              <a:gd name="connsiteY20" fmla="*/ 1692724 h 1924800"/>
              <a:gd name="connsiteX21" fmla="*/ 751739 w 1271766"/>
              <a:gd name="connsiteY21" fmla="*/ 1693335 h 1924800"/>
              <a:gd name="connsiteX22" fmla="*/ 780805 w 1271766"/>
              <a:gd name="connsiteY22" fmla="*/ 1722401 h 1924800"/>
              <a:gd name="connsiteX23" fmla="*/ 797414 w 1271766"/>
              <a:gd name="connsiteY23" fmla="*/ 1722112 h 1924800"/>
              <a:gd name="connsiteX24" fmla="*/ 797414 w 1271766"/>
              <a:gd name="connsiteY24" fmla="*/ 1705792 h 1924800"/>
              <a:gd name="connsiteX25" fmla="*/ 768331 w 1271766"/>
              <a:gd name="connsiteY25" fmla="*/ 1676726 h 1924800"/>
              <a:gd name="connsiteX26" fmla="*/ 751730 w 1271766"/>
              <a:gd name="connsiteY26" fmla="*/ 1676123 h 1924800"/>
              <a:gd name="connsiteX27" fmla="*/ 405232 w 1271766"/>
              <a:gd name="connsiteY27" fmla="*/ 1551885 h 1924800"/>
              <a:gd name="connsiteX28" fmla="*/ 393486 w 1271766"/>
              <a:gd name="connsiteY28" fmla="*/ 1563631 h 1924800"/>
              <a:gd name="connsiteX29" fmla="*/ 405232 w 1271766"/>
              <a:gd name="connsiteY29" fmla="*/ 1575377 h 1924800"/>
              <a:gd name="connsiteX30" fmla="*/ 446343 w 1271766"/>
              <a:gd name="connsiteY30" fmla="*/ 1575377 h 1924800"/>
              <a:gd name="connsiteX31" fmla="*/ 458089 w 1271766"/>
              <a:gd name="connsiteY31" fmla="*/ 1563631 h 1924800"/>
              <a:gd name="connsiteX32" fmla="*/ 446343 w 1271766"/>
              <a:gd name="connsiteY32" fmla="*/ 1551885 h 1924800"/>
              <a:gd name="connsiteX33" fmla="*/ 809002 w 1271766"/>
              <a:gd name="connsiteY33" fmla="*/ 1551485 h 1924800"/>
              <a:gd name="connsiteX34" fmla="*/ 797256 w 1271766"/>
              <a:gd name="connsiteY34" fmla="*/ 1563231 h 1924800"/>
              <a:gd name="connsiteX35" fmla="*/ 809002 w 1271766"/>
              <a:gd name="connsiteY35" fmla="*/ 1574977 h 1924800"/>
              <a:gd name="connsiteX36" fmla="*/ 850112 w 1271766"/>
              <a:gd name="connsiteY36" fmla="*/ 1574977 h 1924800"/>
              <a:gd name="connsiteX37" fmla="*/ 861858 w 1271766"/>
              <a:gd name="connsiteY37" fmla="*/ 1563231 h 1924800"/>
              <a:gd name="connsiteX38" fmla="*/ 850112 w 1271766"/>
              <a:gd name="connsiteY38" fmla="*/ 1551485 h 1924800"/>
              <a:gd name="connsiteX39" fmla="*/ 627607 w 1271766"/>
              <a:gd name="connsiteY39" fmla="*/ 1453143 h 1924800"/>
              <a:gd name="connsiteX40" fmla="*/ 740428 w 1271766"/>
              <a:gd name="connsiteY40" fmla="*/ 1564559 h 1924800"/>
              <a:gd name="connsiteX41" fmla="*/ 740440 w 1271766"/>
              <a:gd name="connsiteY41" fmla="*/ 1568764 h 1924800"/>
              <a:gd name="connsiteX42" fmla="*/ 732358 w 1271766"/>
              <a:gd name="connsiteY42" fmla="*/ 1608266 h 1924800"/>
              <a:gd name="connsiteX43" fmla="*/ 713289 w 1271766"/>
              <a:gd name="connsiteY43" fmla="*/ 1639293 h 1924800"/>
              <a:gd name="connsiteX44" fmla="*/ 680289 w 1271766"/>
              <a:gd name="connsiteY44" fmla="*/ 1690059 h 1924800"/>
              <a:gd name="connsiteX45" fmla="*/ 574916 w 1271766"/>
              <a:gd name="connsiteY45" fmla="*/ 1690059 h 1924800"/>
              <a:gd name="connsiteX46" fmla="*/ 541915 w 1271766"/>
              <a:gd name="connsiteY46" fmla="*/ 1639293 h 1924800"/>
              <a:gd name="connsiteX47" fmla="*/ 522851 w 1271766"/>
              <a:gd name="connsiteY47" fmla="*/ 1608266 h 1924800"/>
              <a:gd name="connsiteX48" fmla="*/ 514782 w 1271766"/>
              <a:gd name="connsiteY48" fmla="*/ 1568776 h 1924800"/>
              <a:gd name="connsiteX49" fmla="*/ 514782 w 1271766"/>
              <a:gd name="connsiteY49" fmla="*/ 1564547 h 1924800"/>
              <a:gd name="connsiteX50" fmla="*/ 627607 w 1271766"/>
              <a:gd name="connsiteY50" fmla="*/ 1453143 h 1924800"/>
              <a:gd name="connsiteX51" fmla="*/ 627620 w 1271766"/>
              <a:gd name="connsiteY51" fmla="*/ 1419297 h 1924800"/>
              <a:gd name="connsiteX52" fmla="*/ 480936 w 1271766"/>
              <a:gd name="connsiteY52" fmla="*/ 1564277 h 1924800"/>
              <a:gd name="connsiteX53" fmla="*/ 480936 w 1271766"/>
              <a:gd name="connsiteY53" fmla="*/ 1569352 h 1924800"/>
              <a:gd name="connsiteX54" fmla="*/ 491149 w 1271766"/>
              <a:gd name="connsiteY54" fmla="*/ 1620123 h 1924800"/>
              <a:gd name="connsiteX55" fmla="*/ 516643 w 1271766"/>
              <a:gd name="connsiteY55" fmla="*/ 1661869 h 1924800"/>
              <a:gd name="connsiteX56" fmla="*/ 551000 w 1271766"/>
              <a:gd name="connsiteY56" fmla="*/ 1717663 h 1924800"/>
              <a:gd name="connsiteX57" fmla="*/ 561096 w 1271766"/>
              <a:gd name="connsiteY57" fmla="*/ 1723923 h 1924800"/>
              <a:gd name="connsiteX58" fmla="*/ 694125 w 1271766"/>
              <a:gd name="connsiteY58" fmla="*/ 1723923 h 1924800"/>
              <a:gd name="connsiteX59" fmla="*/ 704227 w 1271766"/>
              <a:gd name="connsiteY59" fmla="*/ 1717663 h 1924800"/>
              <a:gd name="connsiteX60" fmla="*/ 738578 w 1271766"/>
              <a:gd name="connsiteY60" fmla="*/ 1661869 h 1924800"/>
              <a:gd name="connsiteX61" fmla="*/ 764072 w 1271766"/>
              <a:gd name="connsiteY61" fmla="*/ 1620123 h 1924800"/>
              <a:gd name="connsiteX62" fmla="*/ 774286 w 1271766"/>
              <a:gd name="connsiteY62" fmla="*/ 1569352 h 1924800"/>
              <a:gd name="connsiteX63" fmla="*/ 774286 w 1271766"/>
              <a:gd name="connsiteY63" fmla="*/ 1564277 h 1924800"/>
              <a:gd name="connsiteX64" fmla="*/ 627620 w 1271766"/>
              <a:gd name="connsiteY64" fmla="*/ 1419297 h 1924800"/>
              <a:gd name="connsiteX65" fmla="*/ 796775 w 1271766"/>
              <a:gd name="connsiteY65" fmla="*/ 1404463 h 1924800"/>
              <a:gd name="connsiteX66" fmla="*/ 780789 w 1271766"/>
              <a:gd name="connsiteY66" fmla="*/ 1404472 h 1924800"/>
              <a:gd name="connsiteX67" fmla="*/ 751740 w 1271766"/>
              <a:gd name="connsiteY67" fmla="*/ 1433526 h 1924800"/>
              <a:gd name="connsiteX68" fmla="*/ 751742 w 1271766"/>
              <a:gd name="connsiteY68" fmla="*/ 1450137 h 1924800"/>
              <a:gd name="connsiteX69" fmla="*/ 760036 w 1271766"/>
              <a:gd name="connsiteY69" fmla="*/ 1453572 h 1924800"/>
              <a:gd name="connsiteX70" fmla="*/ 760026 w 1271766"/>
              <a:gd name="connsiteY70" fmla="*/ 1453576 h 1924800"/>
              <a:gd name="connsiteX71" fmla="*/ 760045 w 1271766"/>
              <a:gd name="connsiteY71" fmla="*/ 1453576 h 1924800"/>
              <a:gd name="connsiteX72" fmla="*/ 760036 w 1271766"/>
              <a:gd name="connsiteY72" fmla="*/ 1453572 h 1924800"/>
              <a:gd name="connsiteX73" fmla="*/ 768331 w 1271766"/>
              <a:gd name="connsiteY73" fmla="*/ 1450135 h 1924800"/>
              <a:gd name="connsiteX74" fmla="*/ 797397 w 1271766"/>
              <a:gd name="connsiteY74" fmla="*/ 1421063 h 1924800"/>
              <a:gd name="connsiteX75" fmla="*/ 796775 w 1271766"/>
              <a:gd name="connsiteY75" fmla="*/ 1404463 h 1924800"/>
              <a:gd name="connsiteX76" fmla="*/ 476884 w 1271766"/>
              <a:gd name="connsiteY76" fmla="*/ 1402229 h 1924800"/>
              <a:gd name="connsiteX77" fmla="*/ 460274 w 1271766"/>
              <a:gd name="connsiteY77" fmla="*/ 1402517 h 1924800"/>
              <a:gd name="connsiteX78" fmla="*/ 460274 w 1271766"/>
              <a:gd name="connsiteY78" fmla="*/ 1418838 h 1924800"/>
              <a:gd name="connsiteX79" fmla="*/ 489369 w 1271766"/>
              <a:gd name="connsiteY79" fmla="*/ 1447933 h 1924800"/>
              <a:gd name="connsiteX80" fmla="*/ 505978 w 1271766"/>
              <a:gd name="connsiteY80" fmla="*/ 1448222 h 1924800"/>
              <a:gd name="connsiteX81" fmla="*/ 506267 w 1271766"/>
              <a:gd name="connsiteY81" fmla="*/ 1431613 h 1924800"/>
              <a:gd name="connsiteX82" fmla="*/ 505978 w 1271766"/>
              <a:gd name="connsiteY82" fmla="*/ 1431324 h 1924800"/>
              <a:gd name="connsiteX83" fmla="*/ 628770 w 1271766"/>
              <a:gd name="connsiteY83" fmla="*/ 1331648 h 1924800"/>
              <a:gd name="connsiteX84" fmla="*/ 617024 w 1271766"/>
              <a:gd name="connsiteY84" fmla="*/ 1343393 h 1924800"/>
              <a:gd name="connsiteX85" fmla="*/ 617024 w 1271766"/>
              <a:gd name="connsiteY85" fmla="*/ 1384504 h 1924800"/>
              <a:gd name="connsiteX86" fmla="*/ 628770 w 1271766"/>
              <a:gd name="connsiteY86" fmla="*/ 1396250 h 1924800"/>
              <a:gd name="connsiteX87" fmla="*/ 640517 w 1271766"/>
              <a:gd name="connsiteY87" fmla="*/ 1384504 h 1924800"/>
              <a:gd name="connsiteX88" fmla="*/ 640517 w 1271766"/>
              <a:gd name="connsiteY88" fmla="*/ 1343393 h 1924800"/>
              <a:gd name="connsiteX89" fmla="*/ 628770 w 1271766"/>
              <a:gd name="connsiteY89" fmla="*/ 1331648 h 1924800"/>
              <a:gd name="connsiteX90" fmla="*/ 1094460 w 1271766"/>
              <a:gd name="connsiteY90" fmla="*/ 623321 h 1924800"/>
              <a:gd name="connsiteX91" fmla="*/ 1064507 w 1271766"/>
              <a:gd name="connsiteY91" fmla="*/ 624747 h 1924800"/>
              <a:gd name="connsiteX92" fmla="*/ 1100166 w 1271766"/>
              <a:gd name="connsiteY92" fmla="*/ 1032687 h 1924800"/>
              <a:gd name="connsiteX93" fmla="*/ 1073065 w 1271766"/>
              <a:gd name="connsiteY93" fmla="*/ 1035540 h 1924800"/>
              <a:gd name="connsiteX94" fmla="*/ 660845 w 1271766"/>
              <a:gd name="connsiteY94" fmla="*/ 1236657 h 1924800"/>
              <a:gd name="connsiteX95" fmla="*/ 1137251 w 1271766"/>
              <a:gd name="connsiteY95" fmla="*/ 1069773 h 1924800"/>
              <a:gd name="connsiteX96" fmla="*/ 153059 w 1271766"/>
              <a:gd name="connsiteY96" fmla="*/ 623321 h 1924800"/>
              <a:gd name="connsiteX97" fmla="*/ 110269 w 1271766"/>
              <a:gd name="connsiteY97" fmla="*/ 1069773 h 1924800"/>
              <a:gd name="connsiteX98" fmla="*/ 586674 w 1271766"/>
              <a:gd name="connsiteY98" fmla="*/ 1233805 h 1924800"/>
              <a:gd name="connsiteX99" fmla="*/ 174455 w 1271766"/>
              <a:gd name="connsiteY99" fmla="*/ 1035540 h 1924800"/>
              <a:gd name="connsiteX100" fmla="*/ 147354 w 1271766"/>
              <a:gd name="connsiteY100" fmla="*/ 1032687 h 1924800"/>
              <a:gd name="connsiteX101" fmla="*/ 183013 w 1271766"/>
              <a:gd name="connsiteY101" fmla="*/ 624747 h 1924800"/>
              <a:gd name="connsiteX102" fmla="*/ 153059 w 1271766"/>
              <a:gd name="connsiteY102" fmla="*/ 623321 h 1924800"/>
              <a:gd name="connsiteX103" fmla="*/ 247200 w 1271766"/>
              <a:gd name="connsiteY103" fmla="*/ 542018 h 1924800"/>
              <a:gd name="connsiteX104" fmla="*/ 208688 w 1271766"/>
              <a:gd name="connsiteY104" fmla="*/ 984191 h 1924800"/>
              <a:gd name="connsiteX105" fmla="*/ 595233 w 1271766"/>
              <a:gd name="connsiteY105" fmla="*/ 1165339 h 1924800"/>
              <a:gd name="connsiteX106" fmla="*/ 595233 w 1271766"/>
              <a:gd name="connsiteY106" fmla="*/ 677522 h 1924800"/>
              <a:gd name="connsiteX107" fmla="*/ 247200 w 1271766"/>
              <a:gd name="connsiteY107" fmla="*/ 542018 h 1924800"/>
              <a:gd name="connsiteX108" fmla="*/ 1000320 w 1271766"/>
              <a:gd name="connsiteY108" fmla="*/ 540591 h 1924800"/>
              <a:gd name="connsiteX109" fmla="*/ 652287 w 1271766"/>
              <a:gd name="connsiteY109" fmla="*/ 676096 h 1924800"/>
              <a:gd name="connsiteX110" fmla="*/ 652287 w 1271766"/>
              <a:gd name="connsiteY110" fmla="*/ 1163913 h 1924800"/>
              <a:gd name="connsiteX111" fmla="*/ 1038832 w 1271766"/>
              <a:gd name="connsiteY111" fmla="*/ 982765 h 1924800"/>
              <a:gd name="connsiteX112" fmla="*/ 327500 w 1271766"/>
              <a:gd name="connsiteY112" fmla="*/ 486546 h 1924800"/>
              <a:gd name="connsiteX113" fmla="*/ 623760 w 1271766"/>
              <a:gd name="connsiteY113" fmla="*/ 624747 h 1924800"/>
              <a:gd name="connsiteX114" fmla="*/ 1031700 w 1271766"/>
              <a:gd name="connsiteY114" fmla="*/ 487816 h 1924800"/>
              <a:gd name="connsiteX115" fmla="*/ 1053096 w 1271766"/>
              <a:gd name="connsiteY115" fmla="*/ 492095 h 1924800"/>
              <a:gd name="connsiteX116" fmla="*/ 1060227 w 1271766"/>
              <a:gd name="connsiteY116" fmla="*/ 569119 h 1924800"/>
              <a:gd name="connsiteX117" fmla="*/ 1122987 w 1271766"/>
              <a:gd name="connsiteY117" fmla="*/ 567692 h 1924800"/>
              <a:gd name="connsiteX118" fmla="*/ 1148662 w 1271766"/>
              <a:gd name="connsiteY118" fmla="*/ 569119 h 1924800"/>
              <a:gd name="connsiteX119" fmla="*/ 1155794 w 1271766"/>
              <a:gd name="connsiteY119" fmla="*/ 651848 h 1924800"/>
              <a:gd name="connsiteX120" fmla="*/ 1177189 w 1271766"/>
              <a:gd name="connsiteY120" fmla="*/ 651848 h 1924800"/>
              <a:gd name="connsiteX121" fmla="*/ 1205717 w 1271766"/>
              <a:gd name="connsiteY121" fmla="*/ 677522 h 1924800"/>
              <a:gd name="connsiteX122" fmla="*/ 1248508 w 1271766"/>
              <a:gd name="connsiteY122" fmla="*/ 1139665 h 1924800"/>
              <a:gd name="connsiteX123" fmla="*/ 1249934 w 1271766"/>
              <a:gd name="connsiteY123" fmla="*/ 1145370 h 1924800"/>
              <a:gd name="connsiteX124" fmla="*/ 1219980 w 1271766"/>
              <a:gd name="connsiteY124" fmla="*/ 1172471 h 1924800"/>
              <a:gd name="connsiteX125" fmla="*/ 769876 w 1271766"/>
              <a:gd name="connsiteY125" fmla="*/ 1262040 h 1924800"/>
              <a:gd name="connsiteX126" fmla="*/ 706217 w 1271766"/>
              <a:gd name="connsiteY126" fmla="*/ 1296723 h 1924800"/>
              <a:gd name="connsiteX127" fmla="*/ 774869 w 1271766"/>
              <a:gd name="connsiteY127" fmla="*/ 1302196 h 1924800"/>
              <a:gd name="connsiteX128" fmla="*/ 899588 w 1271766"/>
              <a:gd name="connsiteY128" fmla="*/ 1330900 h 1924800"/>
              <a:gd name="connsiteX129" fmla="*/ 1208416 w 1271766"/>
              <a:gd name="connsiteY129" fmla="*/ 1481355 h 1924800"/>
              <a:gd name="connsiteX130" fmla="*/ 1271766 w 1271766"/>
              <a:gd name="connsiteY130" fmla="*/ 1608054 h 1924800"/>
              <a:gd name="connsiteX131" fmla="*/ 1271766 w 1271766"/>
              <a:gd name="connsiteY131" fmla="*/ 1924800 h 1924800"/>
              <a:gd name="connsiteX132" fmla="*/ 4778 w 1271766"/>
              <a:gd name="connsiteY132" fmla="*/ 1924800 h 1924800"/>
              <a:gd name="connsiteX133" fmla="*/ 4778 w 1271766"/>
              <a:gd name="connsiteY133" fmla="*/ 1608054 h 1924800"/>
              <a:gd name="connsiteX134" fmla="*/ 68127 w 1271766"/>
              <a:gd name="connsiteY134" fmla="*/ 1481355 h 1924800"/>
              <a:gd name="connsiteX135" fmla="*/ 376956 w 1271766"/>
              <a:gd name="connsiteY135" fmla="*/ 1330900 h 1924800"/>
              <a:gd name="connsiteX136" fmla="*/ 507614 w 1271766"/>
              <a:gd name="connsiteY136" fmla="*/ 1302196 h 1924800"/>
              <a:gd name="connsiteX137" fmla="*/ 549352 w 1271766"/>
              <a:gd name="connsiteY137" fmla="*/ 1298717 h 1924800"/>
              <a:gd name="connsiteX138" fmla="*/ 482054 w 1271766"/>
              <a:gd name="connsiteY138" fmla="*/ 1260614 h 1924800"/>
              <a:gd name="connsiteX139" fmla="*/ 28966 w 1271766"/>
              <a:gd name="connsiteY139" fmla="*/ 1171045 h 1924800"/>
              <a:gd name="connsiteX140" fmla="*/ 24687 w 1271766"/>
              <a:gd name="connsiteY140" fmla="*/ 1171045 h 1924800"/>
              <a:gd name="connsiteX141" fmla="*/ 438 w 1271766"/>
              <a:gd name="connsiteY141" fmla="*/ 1139665 h 1924800"/>
              <a:gd name="connsiteX142" fmla="*/ 43229 w 1271766"/>
              <a:gd name="connsiteY142" fmla="*/ 677522 h 1924800"/>
              <a:gd name="connsiteX143" fmla="*/ 71757 w 1271766"/>
              <a:gd name="connsiteY143" fmla="*/ 651848 h 1924800"/>
              <a:gd name="connsiteX144" fmla="*/ 93152 w 1271766"/>
              <a:gd name="connsiteY144" fmla="*/ 651848 h 1924800"/>
              <a:gd name="connsiteX145" fmla="*/ 100284 w 1271766"/>
              <a:gd name="connsiteY145" fmla="*/ 569119 h 1924800"/>
              <a:gd name="connsiteX146" fmla="*/ 124532 w 1271766"/>
              <a:gd name="connsiteY146" fmla="*/ 567692 h 1924800"/>
              <a:gd name="connsiteX147" fmla="*/ 187292 w 1271766"/>
              <a:gd name="connsiteY147" fmla="*/ 569119 h 1924800"/>
              <a:gd name="connsiteX148" fmla="*/ 194424 w 1271766"/>
              <a:gd name="connsiteY148" fmla="*/ 492095 h 1924800"/>
              <a:gd name="connsiteX149" fmla="*/ 215820 w 1271766"/>
              <a:gd name="connsiteY149" fmla="*/ 487816 h 1924800"/>
              <a:gd name="connsiteX150" fmla="*/ 327500 w 1271766"/>
              <a:gd name="connsiteY150" fmla="*/ 486546 h 1924800"/>
              <a:gd name="connsiteX151" fmla="*/ 623759 w 1271766"/>
              <a:gd name="connsiteY151" fmla="*/ 349459 h 1924800"/>
              <a:gd name="connsiteX152" fmla="*/ 645155 w 1271766"/>
              <a:gd name="connsiteY152" fmla="*/ 370854 h 1924800"/>
              <a:gd name="connsiteX153" fmla="*/ 645155 w 1271766"/>
              <a:gd name="connsiteY153" fmla="*/ 513491 h 1924800"/>
              <a:gd name="connsiteX154" fmla="*/ 623759 w 1271766"/>
              <a:gd name="connsiteY154" fmla="*/ 534886 h 1924800"/>
              <a:gd name="connsiteX155" fmla="*/ 602364 w 1271766"/>
              <a:gd name="connsiteY155" fmla="*/ 513491 h 1924800"/>
              <a:gd name="connsiteX156" fmla="*/ 602364 w 1271766"/>
              <a:gd name="connsiteY156" fmla="*/ 370854 h 1924800"/>
              <a:gd name="connsiteX157" fmla="*/ 623759 w 1271766"/>
              <a:gd name="connsiteY157" fmla="*/ 349459 h 1924800"/>
              <a:gd name="connsiteX158" fmla="*/ 80315 w 1271766"/>
              <a:gd name="connsiteY158" fmla="*/ 313800 h 1924800"/>
              <a:gd name="connsiteX159" fmla="*/ 153059 w 1271766"/>
              <a:gd name="connsiteY159" fmla="*/ 399382 h 1924800"/>
              <a:gd name="connsiteX160" fmla="*/ 80315 w 1271766"/>
              <a:gd name="connsiteY160" fmla="*/ 484964 h 1924800"/>
              <a:gd name="connsiteX161" fmla="*/ 7570 w 1271766"/>
              <a:gd name="connsiteY161" fmla="*/ 399382 h 1924800"/>
              <a:gd name="connsiteX162" fmla="*/ 80315 w 1271766"/>
              <a:gd name="connsiteY162" fmla="*/ 313800 h 1924800"/>
              <a:gd name="connsiteX163" fmla="*/ 810613 w 1271766"/>
              <a:gd name="connsiteY163" fmla="*/ 282420 h 1924800"/>
              <a:gd name="connsiteX164" fmla="*/ 826303 w 1271766"/>
              <a:gd name="connsiteY164" fmla="*/ 308095 h 1924800"/>
              <a:gd name="connsiteX165" fmla="*/ 802055 w 1271766"/>
              <a:gd name="connsiteY165" fmla="*/ 419351 h 1924800"/>
              <a:gd name="connsiteX166" fmla="*/ 780659 w 1271766"/>
              <a:gd name="connsiteY166" fmla="*/ 435041 h 1924800"/>
              <a:gd name="connsiteX167" fmla="*/ 776380 w 1271766"/>
              <a:gd name="connsiteY167" fmla="*/ 435041 h 1924800"/>
              <a:gd name="connsiteX168" fmla="*/ 760690 w 1271766"/>
              <a:gd name="connsiteY168" fmla="*/ 409367 h 1924800"/>
              <a:gd name="connsiteX169" fmla="*/ 784938 w 1271766"/>
              <a:gd name="connsiteY169" fmla="*/ 298110 h 1924800"/>
              <a:gd name="connsiteX170" fmla="*/ 810613 w 1271766"/>
              <a:gd name="connsiteY170" fmla="*/ 282420 h 1924800"/>
              <a:gd name="connsiteX171" fmla="*/ 1162925 w 1271766"/>
              <a:gd name="connsiteY171" fmla="*/ 256745 h 1924800"/>
              <a:gd name="connsiteX172" fmla="*/ 1222833 w 1271766"/>
              <a:gd name="connsiteY172" fmla="*/ 328063 h 1924800"/>
              <a:gd name="connsiteX173" fmla="*/ 1162925 w 1271766"/>
              <a:gd name="connsiteY173" fmla="*/ 399381 h 1924800"/>
              <a:gd name="connsiteX174" fmla="*/ 1103018 w 1271766"/>
              <a:gd name="connsiteY174" fmla="*/ 328063 h 1924800"/>
              <a:gd name="connsiteX175" fmla="*/ 1162925 w 1271766"/>
              <a:gd name="connsiteY175" fmla="*/ 256745 h 1924800"/>
              <a:gd name="connsiteX176" fmla="*/ 432626 w 1271766"/>
              <a:gd name="connsiteY176" fmla="*/ 252466 h 1924800"/>
              <a:gd name="connsiteX177" fmla="*/ 456874 w 1271766"/>
              <a:gd name="connsiteY177" fmla="*/ 268156 h 1924800"/>
              <a:gd name="connsiteX178" fmla="*/ 486828 w 1271766"/>
              <a:gd name="connsiteY178" fmla="*/ 407940 h 1924800"/>
              <a:gd name="connsiteX179" fmla="*/ 471138 w 1271766"/>
              <a:gd name="connsiteY179" fmla="*/ 433614 h 1924800"/>
              <a:gd name="connsiteX180" fmla="*/ 466859 w 1271766"/>
              <a:gd name="connsiteY180" fmla="*/ 435041 h 1924800"/>
              <a:gd name="connsiteX181" fmla="*/ 445464 w 1271766"/>
              <a:gd name="connsiteY181" fmla="*/ 417924 h 1924800"/>
              <a:gd name="connsiteX182" fmla="*/ 415510 w 1271766"/>
              <a:gd name="connsiteY182" fmla="*/ 278141 h 1924800"/>
              <a:gd name="connsiteX183" fmla="*/ 432626 w 1271766"/>
              <a:gd name="connsiteY183" fmla="*/ 252466 h 1924800"/>
              <a:gd name="connsiteX184" fmla="*/ 232579 w 1271766"/>
              <a:gd name="connsiteY184" fmla="*/ 223761 h 1924800"/>
              <a:gd name="connsiteX185" fmla="*/ 245773 w 1271766"/>
              <a:gd name="connsiteY185" fmla="*/ 232498 h 1924800"/>
              <a:gd name="connsiteX186" fmla="*/ 342766 w 1271766"/>
              <a:gd name="connsiteY186" fmla="*/ 373708 h 1924800"/>
              <a:gd name="connsiteX187" fmla="*/ 337060 w 1271766"/>
              <a:gd name="connsiteY187" fmla="*/ 403661 h 1924800"/>
              <a:gd name="connsiteX188" fmla="*/ 324223 w 1271766"/>
              <a:gd name="connsiteY188" fmla="*/ 406514 h 1924800"/>
              <a:gd name="connsiteX189" fmla="*/ 307107 w 1271766"/>
              <a:gd name="connsiteY189" fmla="*/ 397956 h 1924800"/>
              <a:gd name="connsiteX190" fmla="*/ 210114 w 1271766"/>
              <a:gd name="connsiteY190" fmla="*/ 256746 h 1924800"/>
              <a:gd name="connsiteX191" fmla="*/ 217246 w 1271766"/>
              <a:gd name="connsiteY191" fmla="*/ 226792 h 1924800"/>
              <a:gd name="connsiteX192" fmla="*/ 232579 w 1271766"/>
              <a:gd name="connsiteY192" fmla="*/ 223761 h 1924800"/>
              <a:gd name="connsiteX193" fmla="*/ 1017080 w 1271766"/>
              <a:gd name="connsiteY193" fmla="*/ 222512 h 1924800"/>
              <a:gd name="connsiteX194" fmla="*/ 1033127 w 1271766"/>
              <a:gd name="connsiteY194" fmla="*/ 226791 h 1924800"/>
              <a:gd name="connsiteX195" fmla="*/ 1038832 w 1271766"/>
              <a:gd name="connsiteY195" fmla="*/ 255319 h 1924800"/>
              <a:gd name="connsiteX196" fmla="*/ 941839 w 1271766"/>
              <a:gd name="connsiteY196" fmla="*/ 396529 h 1924800"/>
              <a:gd name="connsiteX197" fmla="*/ 923296 w 1271766"/>
              <a:gd name="connsiteY197" fmla="*/ 406513 h 1924800"/>
              <a:gd name="connsiteX198" fmla="*/ 901901 w 1271766"/>
              <a:gd name="connsiteY198" fmla="*/ 385118 h 1924800"/>
              <a:gd name="connsiteX199" fmla="*/ 906180 w 1271766"/>
              <a:gd name="connsiteY199" fmla="*/ 372281 h 1924800"/>
              <a:gd name="connsiteX200" fmla="*/ 1003173 w 1271766"/>
              <a:gd name="connsiteY200" fmla="*/ 231070 h 1924800"/>
              <a:gd name="connsiteX201" fmla="*/ 1017080 w 1271766"/>
              <a:gd name="connsiteY201" fmla="*/ 222512 h 1924800"/>
              <a:gd name="connsiteX202" fmla="*/ 623759 w 1271766"/>
              <a:gd name="connsiteY202" fmla="*/ 149768 h 1924800"/>
              <a:gd name="connsiteX203" fmla="*/ 645155 w 1271766"/>
              <a:gd name="connsiteY203" fmla="*/ 171163 h 1924800"/>
              <a:gd name="connsiteX204" fmla="*/ 645155 w 1271766"/>
              <a:gd name="connsiteY204" fmla="*/ 285273 h 1924800"/>
              <a:gd name="connsiteX205" fmla="*/ 623759 w 1271766"/>
              <a:gd name="connsiteY205" fmla="*/ 306668 h 1924800"/>
              <a:gd name="connsiteX206" fmla="*/ 602364 w 1271766"/>
              <a:gd name="connsiteY206" fmla="*/ 285273 h 1924800"/>
              <a:gd name="connsiteX207" fmla="*/ 602364 w 1271766"/>
              <a:gd name="connsiteY207" fmla="*/ 171163 h 1924800"/>
              <a:gd name="connsiteX208" fmla="*/ 623759 w 1271766"/>
              <a:gd name="connsiteY208" fmla="*/ 149768 h 1924800"/>
              <a:gd name="connsiteX209" fmla="*/ 401247 w 1271766"/>
              <a:gd name="connsiteY209" fmla="*/ 114109 h 1924800"/>
              <a:gd name="connsiteX210" fmla="*/ 426922 w 1271766"/>
              <a:gd name="connsiteY210" fmla="*/ 129799 h 1924800"/>
              <a:gd name="connsiteX211" fmla="*/ 426922 w 1271766"/>
              <a:gd name="connsiteY211" fmla="*/ 131225 h 1924800"/>
              <a:gd name="connsiteX212" fmla="*/ 438333 w 1271766"/>
              <a:gd name="connsiteY212" fmla="*/ 186854 h 1924800"/>
              <a:gd name="connsiteX213" fmla="*/ 422643 w 1271766"/>
              <a:gd name="connsiteY213" fmla="*/ 212528 h 1924800"/>
              <a:gd name="connsiteX214" fmla="*/ 418363 w 1271766"/>
              <a:gd name="connsiteY214" fmla="*/ 212528 h 1924800"/>
              <a:gd name="connsiteX215" fmla="*/ 396968 w 1271766"/>
              <a:gd name="connsiteY215" fmla="*/ 195412 h 1924800"/>
              <a:gd name="connsiteX216" fmla="*/ 385557 w 1271766"/>
              <a:gd name="connsiteY216" fmla="*/ 139784 h 1924800"/>
              <a:gd name="connsiteX217" fmla="*/ 401247 w 1271766"/>
              <a:gd name="connsiteY217" fmla="*/ 114109 h 1924800"/>
              <a:gd name="connsiteX218" fmla="*/ 847698 w 1271766"/>
              <a:gd name="connsiteY218" fmla="*/ 112683 h 1924800"/>
              <a:gd name="connsiteX219" fmla="*/ 864815 w 1271766"/>
              <a:gd name="connsiteY219" fmla="*/ 138357 h 1924800"/>
              <a:gd name="connsiteX220" fmla="*/ 864815 w 1271766"/>
              <a:gd name="connsiteY220" fmla="*/ 139784 h 1924800"/>
              <a:gd name="connsiteX221" fmla="*/ 846272 w 1271766"/>
              <a:gd name="connsiteY221" fmla="*/ 223939 h 1924800"/>
              <a:gd name="connsiteX222" fmla="*/ 823450 w 1271766"/>
              <a:gd name="connsiteY222" fmla="*/ 239629 h 1924800"/>
              <a:gd name="connsiteX223" fmla="*/ 819171 w 1271766"/>
              <a:gd name="connsiteY223" fmla="*/ 239629 h 1924800"/>
              <a:gd name="connsiteX224" fmla="*/ 803481 w 1271766"/>
              <a:gd name="connsiteY224" fmla="*/ 213955 h 1924800"/>
              <a:gd name="connsiteX225" fmla="*/ 822024 w 1271766"/>
              <a:gd name="connsiteY225" fmla="*/ 129799 h 1924800"/>
              <a:gd name="connsiteX226" fmla="*/ 847698 w 1271766"/>
              <a:gd name="connsiteY226" fmla="*/ 112683 h 1924800"/>
              <a:gd name="connsiteX227" fmla="*/ 221524 w 1271766"/>
              <a:gd name="connsiteY227" fmla="*/ 28527 h 1924800"/>
              <a:gd name="connsiteX228" fmla="*/ 281432 w 1271766"/>
              <a:gd name="connsiteY228" fmla="*/ 99845 h 1924800"/>
              <a:gd name="connsiteX229" fmla="*/ 221524 w 1271766"/>
              <a:gd name="connsiteY229" fmla="*/ 171163 h 1924800"/>
              <a:gd name="connsiteX230" fmla="*/ 161617 w 1271766"/>
              <a:gd name="connsiteY230" fmla="*/ 99845 h 1924800"/>
              <a:gd name="connsiteX231" fmla="*/ 221524 w 1271766"/>
              <a:gd name="connsiteY231" fmla="*/ 28527 h 1924800"/>
              <a:gd name="connsiteX232" fmla="*/ 623759 w 1271766"/>
              <a:gd name="connsiteY232" fmla="*/ 7132 h 1924800"/>
              <a:gd name="connsiteX233" fmla="*/ 645155 w 1271766"/>
              <a:gd name="connsiteY233" fmla="*/ 28527 h 1924800"/>
              <a:gd name="connsiteX234" fmla="*/ 645155 w 1271766"/>
              <a:gd name="connsiteY234" fmla="*/ 85582 h 1924800"/>
              <a:gd name="connsiteX235" fmla="*/ 623759 w 1271766"/>
              <a:gd name="connsiteY235" fmla="*/ 106978 h 1924800"/>
              <a:gd name="connsiteX236" fmla="*/ 602364 w 1271766"/>
              <a:gd name="connsiteY236" fmla="*/ 85582 h 1924800"/>
              <a:gd name="connsiteX237" fmla="*/ 602364 w 1271766"/>
              <a:gd name="connsiteY237" fmla="*/ 28527 h 1924800"/>
              <a:gd name="connsiteX238" fmla="*/ 623759 w 1271766"/>
              <a:gd name="connsiteY238" fmla="*/ 7132 h 1924800"/>
              <a:gd name="connsiteX239" fmla="*/ 993188 w 1271766"/>
              <a:gd name="connsiteY239" fmla="*/ 0 h 1924800"/>
              <a:gd name="connsiteX240" fmla="*/ 1065932 w 1271766"/>
              <a:gd name="connsiteY240" fmla="*/ 85582 h 1924800"/>
              <a:gd name="connsiteX241" fmla="*/ 993188 w 1271766"/>
              <a:gd name="connsiteY241" fmla="*/ 171164 h 1924800"/>
              <a:gd name="connsiteX242" fmla="*/ 920443 w 1271766"/>
              <a:gd name="connsiteY242" fmla="*/ 85582 h 1924800"/>
              <a:gd name="connsiteX243" fmla="*/ 993188 w 1271766"/>
              <a:gd name="connsiteY243" fmla="*/ 0 h 19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271766" h="1924800">
                <a:moveTo>
                  <a:pt x="590949" y="1804752"/>
                </a:moveTo>
                <a:cubicBezTo>
                  <a:pt x="592454" y="1823890"/>
                  <a:pt x="608424" y="1838652"/>
                  <a:pt x="627620" y="1838651"/>
                </a:cubicBezTo>
                <a:cubicBezTo>
                  <a:pt x="646815" y="1838649"/>
                  <a:pt x="662780" y="1823888"/>
                  <a:pt x="664285" y="1804752"/>
                </a:cubicBezTo>
                <a:close/>
                <a:moveTo>
                  <a:pt x="577077" y="1747408"/>
                </a:moveTo>
                <a:cubicBezTo>
                  <a:pt x="567729" y="1747408"/>
                  <a:pt x="560150" y="1754986"/>
                  <a:pt x="560150" y="1764334"/>
                </a:cubicBezTo>
                <a:cubicBezTo>
                  <a:pt x="560150" y="1773683"/>
                  <a:pt x="567729" y="1781260"/>
                  <a:pt x="577077" y="1781260"/>
                </a:cubicBezTo>
                <a:lnTo>
                  <a:pt x="678157" y="1781260"/>
                </a:lnTo>
                <a:cubicBezTo>
                  <a:pt x="687505" y="1781260"/>
                  <a:pt x="695083" y="1773683"/>
                  <a:pt x="695083" y="1764334"/>
                </a:cubicBezTo>
                <a:cubicBezTo>
                  <a:pt x="695083" y="1754986"/>
                  <a:pt x="687505" y="1747408"/>
                  <a:pt x="678157" y="1747408"/>
                </a:cubicBezTo>
                <a:close/>
                <a:moveTo>
                  <a:pt x="489635" y="1678664"/>
                </a:moveTo>
                <a:cubicBezTo>
                  <a:pt x="489536" y="1678759"/>
                  <a:pt x="489441" y="1678855"/>
                  <a:pt x="489346" y="1678953"/>
                </a:cubicBezTo>
                <a:lnTo>
                  <a:pt x="489370" y="1678953"/>
                </a:lnTo>
                <a:lnTo>
                  <a:pt x="460299" y="1708024"/>
                </a:lnTo>
                <a:cubicBezTo>
                  <a:pt x="455522" y="1712414"/>
                  <a:pt x="455209" y="1719846"/>
                  <a:pt x="459599" y="1724621"/>
                </a:cubicBezTo>
                <a:cubicBezTo>
                  <a:pt x="463988" y="1729398"/>
                  <a:pt x="471419" y="1729711"/>
                  <a:pt x="476195" y="1725322"/>
                </a:cubicBezTo>
                <a:cubicBezTo>
                  <a:pt x="476434" y="1725101"/>
                  <a:pt x="476665" y="1724872"/>
                  <a:pt x="476884" y="1724633"/>
                </a:cubicBezTo>
                <a:lnTo>
                  <a:pt x="505956" y="1695561"/>
                </a:lnTo>
                <a:cubicBezTo>
                  <a:pt x="510621" y="1691054"/>
                  <a:pt x="510751" y="1683619"/>
                  <a:pt x="506244" y="1678953"/>
                </a:cubicBezTo>
                <a:cubicBezTo>
                  <a:pt x="501738" y="1674286"/>
                  <a:pt x="494301" y="1674158"/>
                  <a:pt x="489635" y="1678664"/>
                </a:cubicBezTo>
                <a:close/>
                <a:moveTo>
                  <a:pt x="751730" y="1676123"/>
                </a:moveTo>
                <a:cubicBezTo>
                  <a:pt x="746980" y="1680540"/>
                  <a:pt x="746708" y="1687972"/>
                  <a:pt x="751127" y="1692724"/>
                </a:cubicBezTo>
                <a:cubicBezTo>
                  <a:pt x="751323" y="1692935"/>
                  <a:pt x="751528" y="1693139"/>
                  <a:pt x="751739" y="1693335"/>
                </a:cubicBezTo>
                <a:lnTo>
                  <a:pt x="780805" y="1722401"/>
                </a:lnTo>
                <a:cubicBezTo>
                  <a:pt x="785470" y="1726908"/>
                  <a:pt x="792907" y="1726778"/>
                  <a:pt x="797414" y="1722112"/>
                </a:cubicBezTo>
                <a:cubicBezTo>
                  <a:pt x="801811" y="1717561"/>
                  <a:pt x="801811" y="1710344"/>
                  <a:pt x="797414" y="1705792"/>
                </a:cubicBezTo>
                <a:lnTo>
                  <a:pt x="768331" y="1676726"/>
                </a:lnTo>
                <a:cubicBezTo>
                  <a:pt x="763914" y="1671977"/>
                  <a:pt x="756481" y="1671706"/>
                  <a:pt x="751730" y="1676123"/>
                </a:cubicBezTo>
                <a:close/>
                <a:moveTo>
                  <a:pt x="405232" y="1551885"/>
                </a:moveTo>
                <a:cubicBezTo>
                  <a:pt x="398745" y="1551885"/>
                  <a:pt x="393486" y="1557144"/>
                  <a:pt x="393486" y="1563631"/>
                </a:cubicBezTo>
                <a:cubicBezTo>
                  <a:pt x="393486" y="1570118"/>
                  <a:pt x="398745" y="1575377"/>
                  <a:pt x="405232" y="1575377"/>
                </a:cubicBezTo>
                <a:lnTo>
                  <a:pt x="446343" y="1575377"/>
                </a:lnTo>
                <a:cubicBezTo>
                  <a:pt x="452830" y="1575377"/>
                  <a:pt x="458089" y="1570118"/>
                  <a:pt x="458089" y="1563631"/>
                </a:cubicBezTo>
                <a:cubicBezTo>
                  <a:pt x="458089" y="1557144"/>
                  <a:pt x="452830" y="1551885"/>
                  <a:pt x="446343" y="1551885"/>
                </a:cubicBezTo>
                <a:close/>
                <a:moveTo>
                  <a:pt x="809002" y="1551485"/>
                </a:moveTo>
                <a:cubicBezTo>
                  <a:pt x="802515" y="1551485"/>
                  <a:pt x="797256" y="1556744"/>
                  <a:pt x="797256" y="1563231"/>
                </a:cubicBezTo>
                <a:cubicBezTo>
                  <a:pt x="797256" y="1569719"/>
                  <a:pt x="802515" y="1574977"/>
                  <a:pt x="809002" y="1574977"/>
                </a:cubicBezTo>
                <a:lnTo>
                  <a:pt x="850112" y="1574977"/>
                </a:lnTo>
                <a:cubicBezTo>
                  <a:pt x="856599" y="1574977"/>
                  <a:pt x="861858" y="1569719"/>
                  <a:pt x="861858" y="1563231"/>
                </a:cubicBezTo>
                <a:cubicBezTo>
                  <a:pt x="861858" y="1556744"/>
                  <a:pt x="856599" y="1551485"/>
                  <a:pt x="850112" y="1551485"/>
                </a:cubicBezTo>
                <a:close/>
                <a:moveTo>
                  <a:pt x="627607" y="1453143"/>
                </a:moveTo>
                <a:cubicBezTo>
                  <a:pt x="689224" y="1453499"/>
                  <a:pt x="739301" y="1502953"/>
                  <a:pt x="740428" y="1564559"/>
                </a:cubicBezTo>
                <a:lnTo>
                  <a:pt x="740440" y="1568764"/>
                </a:lnTo>
                <a:cubicBezTo>
                  <a:pt x="739930" y="1582286"/>
                  <a:pt x="737199" y="1595630"/>
                  <a:pt x="732358" y="1608266"/>
                </a:cubicBezTo>
                <a:cubicBezTo>
                  <a:pt x="727883" y="1619653"/>
                  <a:pt x="721427" y="1630158"/>
                  <a:pt x="713289" y="1639293"/>
                </a:cubicBezTo>
                <a:cubicBezTo>
                  <a:pt x="700359" y="1654879"/>
                  <a:pt x="689285" y="1671915"/>
                  <a:pt x="680289" y="1690059"/>
                </a:cubicBezTo>
                <a:lnTo>
                  <a:pt x="574916" y="1690059"/>
                </a:lnTo>
                <a:cubicBezTo>
                  <a:pt x="565921" y="1671915"/>
                  <a:pt x="554847" y="1654878"/>
                  <a:pt x="541915" y="1639293"/>
                </a:cubicBezTo>
                <a:cubicBezTo>
                  <a:pt x="533776" y="1630159"/>
                  <a:pt x="527322" y="1619653"/>
                  <a:pt x="522851" y="1608266"/>
                </a:cubicBezTo>
                <a:cubicBezTo>
                  <a:pt x="518013" y="1595635"/>
                  <a:pt x="515287" y="1582292"/>
                  <a:pt x="514782" y="1568776"/>
                </a:cubicBezTo>
                <a:lnTo>
                  <a:pt x="514782" y="1564547"/>
                </a:lnTo>
                <a:cubicBezTo>
                  <a:pt x="515921" y="1502946"/>
                  <a:pt x="565996" y="1453502"/>
                  <a:pt x="627607" y="1453143"/>
                </a:cubicBezTo>
                <a:close/>
                <a:moveTo>
                  <a:pt x="627620" y="1419297"/>
                </a:moveTo>
                <a:cubicBezTo>
                  <a:pt x="547490" y="1419828"/>
                  <a:pt x="482402" y="1484160"/>
                  <a:pt x="480936" y="1564277"/>
                </a:cubicBezTo>
                <a:lnTo>
                  <a:pt x="480936" y="1569352"/>
                </a:lnTo>
                <a:cubicBezTo>
                  <a:pt x="481483" y="1586726"/>
                  <a:pt x="484935" y="1603887"/>
                  <a:pt x="491149" y="1620123"/>
                </a:cubicBezTo>
                <a:cubicBezTo>
                  <a:pt x="497095" y="1635444"/>
                  <a:pt x="505729" y="1649582"/>
                  <a:pt x="516643" y="1661869"/>
                </a:cubicBezTo>
                <a:cubicBezTo>
                  <a:pt x="530069" y="1676551"/>
                  <a:pt x="544792" y="1705024"/>
                  <a:pt x="551000" y="1717663"/>
                </a:cubicBezTo>
                <a:cubicBezTo>
                  <a:pt x="552903" y="1721497"/>
                  <a:pt x="556815" y="1723923"/>
                  <a:pt x="561096" y="1723923"/>
                </a:cubicBezTo>
                <a:lnTo>
                  <a:pt x="694125" y="1723923"/>
                </a:lnTo>
                <a:cubicBezTo>
                  <a:pt x="698407" y="1723921"/>
                  <a:pt x="702321" y="1721496"/>
                  <a:pt x="704227" y="1717663"/>
                </a:cubicBezTo>
                <a:cubicBezTo>
                  <a:pt x="710429" y="1705029"/>
                  <a:pt x="725153" y="1676551"/>
                  <a:pt x="738578" y="1661869"/>
                </a:cubicBezTo>
                <a:cubicBezTo>
                  <a:pt x="749493" y="1649582"/>
                  <a:pt x="758127" y="1635444"/>
                  <a:pt x="764072" y="1620123"/>
                </a:cubicBezTo>
                <a:cubicBezTo>
                  <a:pt x="770284" y="1603887"/>
                  <a:pt x="773736" y="1586726"/>
                  <a:pt x="774286" y="1569352"/>
                </a:cubicBezTo>
                <a:lnTo>
                  <a:pt x="774286" y="1564277"/>
                </a:lnTo>
                <a:cubicBezTo>
                  <a:pt x="772823" y="1484165"/>
                  <a:pt x="707744" y="1419834"/>
                  <a:pt x="627620" y="1419297"/>
                </a:cubicBezTo>
                <a:close/>
                <a:moveTo>
                  <a:pt x="796775" y="1404463"/>
                </a:moveTo>
                <a:cubicBezTo>
                  <a:pt x="792266" y="1400280"/>
                  <a:pt x="785293" y="1400284"/>
                  <a:pt x="780789" y="1404472"/>
                </a:cubicBezTo>
                <a:lnTo>
                  <a:pt x="751740" y="1433526"/>
                </a:lnTo>
                <a:cubicBezTo>
                  <a:pt x="747154" y="1438114"/>
                  <a:pt x="747155" y="1445550"/>
                  <a:pt x="751742" y="1450137"/>
                </a:cubicBezTo>
                <a:lnTo>
                  <a:pt x="760036" y="1453572"/>
                </a:lnTo>
                <a:lnTo>
                  <a:pt x="760026" y="1453576"/>
                </a:lnTo>
                <a:lnTo>
                  <a:pt x="760045" y="1453576"/>
                </a:lnTo>
                <a:lnTo>
                  <a:pt x="760036" y="1453572"/>
                </a:lnTo>
                <a:lnTo>
                  <a:pt x="768331" y="1450135"/>
                </a:lnTo>
                <a:lnTo>
                  <a:pt x="797397" y="1421063"/>
                </a:lnTo>
                <a:cubicBezTo>
                  <a:pt x="801810" y="1416308"/>
                  <a:pt x="801531" y="1408876"/>
                  <a:pt x="796775" y="1404463"/>
                </a:cubicBezTo>
                <a:close/>
                <a:moveTo>
                  <a:pt x="476884" y="1402229"/>
                </a:moveTo>
                <a:cubicBezTo>
                  <a:pt x="472218" y="1397722"/>
                  <a:pt x="464781" y="1397851"/>
                  <a:pt x="460274" y="1402517"/>
                </a:cubicBezTo>
                <a:cubicBezTo>
                  <a:pt x="455877" y="1407070"/>
                  <a:pt x="455877" y="1414287"/>
                  <a:pt x="460274" y="1418838"/>
                </a:cubicBezTo>
                <a:lnTo>
                  <a:pt x="489369" y="1447933"/>
                </a:lnTo>
                <a:cubicBezTo>
                  <a:pt x="493876" y="1452599"/>
                  <a:pt x="501313" y="1452729"/>
                  <a:pt x="505978" y="1448222"/>
                </a:cubicBezTo>
                <a:cubicBezTo>
                  <a:pt x="510644" y="1443715"/>
                  <a:pt x="510774" y="1436280"/>
                  <a:pt x="506267" y="1431613"/>
                </a:cubicBezTo>
                <a:cubicBezTo>
                  <a:pt x="506173" y="1431515"/>
                  <a:pt x="506076" y="1431418"/>
                  <a:pt x="505978" y="1431324"/>
                </a:cubicBezTo>
                <a:close/>
                <a:moveTo>
                  <a:pt x="628770" y="1331648"/>
                </a:moveTo>
                <a:cubicBezTo>
                  <a:pt x="622283" y="1331648"/>
                  <a:pt x="617024" y="1336907"/>
                  <a:pt x="617024" y="1343393"/>
                </a:cubicBezTo>
                <a:lnTo>
                  <a:pt x="617024" y="1384504"/>
                </a:lnTo>
                <a:cubicBezTo>
                  <a:pt x="617024" y="1390991"/>
                  <a:pt x="622283" y="1396250"/>
                  <a:pt x="628770" y="1396250"/>
                </a:cubicBezTo>
                <a:cubicBezTo>
                  <a:pt x="635258" y="1396250"/>
                  <a:pt x="640517" y="1390991"/>
                  <a:pt x="640517" y="1384504"/>
                </a:cubicBezTo>
                <a:lnTo>
                  <a:pt x="640517" y="1343393"/>
                </a:lnTo>
                <a:cubicBezTo>
                  <a:pt x="640517" y="1336907"/>
                  <a:pt x="635258" y="1331648"/>
                  <a:pt x="628770" y="1331648"/>
                </a:cubicBezTo>
                <a:close/>
                <a:moveTo>
                  <a:pt x="1094460" y="623321"/>
                </a:moveTo>
                <a:cubicBezTo>
                  <a:pt x="1085902" y="623321"/>
                  <a:pt x="1075917" y="623321"/>
                  <a:pt x="1064507" y="624747"/>
                </a:cubicBezTo>
                <a:lnTo>
                  <a:pt x="1100166" y="1032687"/>
                </a:lnTo>
                <a:lnTo>
                  <a:pt x="1073065" y="1035540"/>
                </a:lnTo>
                <a:cubicBezTo>
                  <a:pt x="1071638" y="1035540"/>
                  <a:pt x="832009" y="1068346"/>
                  <a:pt x="660845" y="1236657"/>
                </a:cubicBezTo>
                <a:cubicBezTo>
                  <a:pt x="847699" y="1092595"/>
                  <a:pt x="1055948" y="1072625"/>
                  <a:pt x="1137251" y="1069773"/>
                </a:cubicBezTo>
                <a:close/>
                <a:moveTo>
                  <a:pt x="153059" y="623321"/>
                </a:moveTo>
                <a:lnTo>
                  <a:pt x="110269" y="1069773"/>
                </a:lnTo>
                <a:cubicBezTo>
                  <a:pt x="191571" y="1072625"/>
                  <a:pt x="399821" y="1091168"/>
                  <a:pt x="586674" y="1233805"/>
                </a:cubicBezTo>
                <a:cubicBezTo>
                  <a:pt x="418363" y="1066920"/>
                  <a:pt x="177308" y="1035540"/>
                  <a:pt x="174455" y="1035540"/>
                </a:cubicBezTo>
                <a:lnTo>
                  <a:pt x="147354" y="1032687"/>
                </a:lnTo>
                <a:lnTo>
                  <a:pt x="183013" y="624747"/>
                </a:lnTo>
                <a:cubicBezTo>
                  <a:pt x="171602" y="624747"/>
                  <a:pt x="161618" y="623321"/>
                  <a:pt x="153059" y="623321"/>
                </a:cubicBezTo>
                <a:close/>
                <a:moveTo>
                  <a:pt x="247200" y="542018"/>
                </a:moveTo>
                <a:lnTo>
                  <a:pt x="208688" y="984191"/>
                </a:lnTo>
                <a:cubicBezTo>
                  <a:pt x="275727" y="997028"/>
                  <a:pt x="449743" y="1039819"/>
                  <a:pt x="595233" y="1165339"/>
                </a:cubicBezTo>
                <a:lnTo>
                  <a:pt x="595233" y="677522"/>
                </a:lnTo>
                <a:cubicBezTo>
                  <a:pt x="503945" y="583382"/>
                  <a:pt x="376999" y="534886"/>
                  <a:pt x="247200" y="542018"/>
                </a:cubicBezTo>
                <a:close/>
                <a:moveTo>
                  <a:pt x="1000320" y="540591"/>
                </a:moveTo>
                <a:cubicBezTo>
                  <a:pt x="870521" y="533460"/>
                  <a:pt x="743574" y="581956"/>
                  <a:pt x="652287" y="676096"/>
                </a:cubicBezTo>
                <a:lnTo>
                  <a:pt x="652287" y="1163913"/>
                </a:lnTo>
                <a:cubicBezTo>
                  <a:pt x="797776" y="1038393"/>
                  <a:pt x="971793" y="995602"/>
                  <a:pt x="1038832" y="982765"/>
                </a:cubicBezTo>
                <a:close/>
                <a:moveTo>
                  <a:pt x="327500" y="486546"/>
                </a:moveTo>
                <a:cubicBezTo>
                  <a:pt x="437887" y="497712"/>
                  <a:pt x="542457" y="545584"/>
                  <a:pt x="623760" y="624747"/>
                </a:cubicBezTo>
                <a:cubicBezTo>
                  <a:pt x="732163" y="519196"/>
                  <a:pt x="881932" y="469273"/>
                  <a:pt x="1031700" y="487816"/>
                </a:cubicBezTo>
                <a:lnTo>
                  <a:pt x="1053096" y="492095"/>
                </a:lnTo>
                <a:lnTo>
                  <a:pt x="1060227" y="569119"/>
                </a:lnTo>
                <a:cubicBezTo>
                  <a:pt x="1080197" y="567692"/>
                  <a:pt x="1101592" y="566266"/>
                  <a:pt x="1122987" y="567692"/>
                </a:cubicBezTo>
                <a:lnTo>
                  <a:pt x="1148662" y="569119"/>
                </a:lnTo>
                <a:lnTo>
                  <a:pt x="1155794" y="651848"/>
                </a:lnTo>
                <a:cubicBezTo>
                  <a:pt x="1162926" y="651848"/>
                  <a:pt x="1171484" y="651848"/>
                  <a:pt x="1177189" y="651848"/>
                </a:cubicBezTo>
                <a:cubicBezTo>
                  <a:pt x="1191453" y="651848"/>
                  <a:pt x="1204290" y="663259"/>
                  <a:pt x="1205717" y="677522"/>
                </a:cubicBezTo>
                <a:lnTo>
                  <a:pt x="1248508" y="1139665"/>
                </a:lnTo>
                <a:cubicBezTo>
                  <a:pt x="1248508" y="1141091"/>
                  <a:pt x="1248508" y="1141091"/>
                  <a:pt x="1249934" y="1145370"/>
                </a:cubicBezTo>
                <a:cubicBezTo>
                  <a:pt x="1248508" y="1161060"/>
                  <a:pt x="1235670" y="1172471"/>
                  <a:pt x="1219980" y="1172471"/>
                </a:cubicBezTo>
                <a:cubicBezTo>
                  <a:pt x="1146344" y="1169975"/>
                  <a:pt x="955858" y="1174032"/>
                  <a:pt x="769876" y="1262040"/>
                </a:cubicBezTo>
                <a:lnTo>
                  <a:pt x="706217" y="1296723"/>
                </a:lnTo>
                <a:lnTo>
                  <a:pt x="774869" y="1302196"/>
                </a:lnTo>
                <a:cubicBezTo>
                  <a:pt x="818422" y="1309125"/>
                  <a:pt x="859995" y="1319023"/>
                  <a:pt x="899588" y="1330900"/>
                </a:cubicBezTo>
                <a:cubicBezTo>
                  <a:pt x="1010450" y="1362576"/>
                  <a:pt x="1121311" y="1410087"/>
                  <a:pt x="1208416" y="1481355"/>
                </a:cubicBezTo>
                <a:cubicBezTo>
                  <a:pt x="1248010" y="1513030"/>
                  <a:pt x="1271766" y="1560542"/>
                  <a:pt x="1271766" y="1608054"/>
                </a:cubicBezTo>
                <a:lnTo>
                  <a:pt x="1271766" y="1924800"/>
                </a:lnTo>
                <a:lnTo>
                  <a:pt x="4778" y="1924800"/>
                </a:lnTo>
                <a:lnTo>
                  <a:pt x="4778" y="1608054"/>
                </a:lnTo>
                <a:cubicBezTo>
                  <a:pt x="4778" y="1560542"/>
                  <a:pt x="28534" y="1513030"/>
                  <a:pt x="68127" y="1481355"/>
                </a:cubicBezTo>
                <a:cubicBezTo>
                  <a:pt x="155233" y="1418006"/>
                  <a:pt x="266095" y="1362576"/>
                  <a:pt x="376956" y="1330900"/>
                </a:cubicBezTo>
                <a:cubicBezTo>
                  <a:pt x="420509" y="1319023"/>
                  <a:pt x="464061" y="1309125"/>
                  <a:pt x="507614" y="1302196"/>
                </a:cubicBezTo>
                <a:lnTo>
                  <a:pt x="549352" y="1298717"/>
                </a:lnTo>
                <a:lnTo>
                  <a:pt x="482054" y="1260614"/>
                </a:lnTo>
                <a:cubicBezTo>
                  <a:pt x="301357" y="1172605"/>
                  <a:pt x="105098" y="1168549"/>
                  <a:pt x="28966" y="1171045"/>
                </a:cubicBezTo>
                <a:cubicBezTo>
                  <a:pt x="27539" y="1171045"/>
                  <a:pt x="26113" y="1171045"/>
                  <a:pt x="24687" y="1171045"/>
                </a:cubicBezTo>
                <a:cubicBezTo>
                  <a:pt x="8997" y="1169618"/>
                  <a:pt x="-2414" y="1155355"/>
                  <a:pt x="438" y="1139665"/>
                </a:cubicBezTo>
                <a:lnTo>
                  <a:pt x="43229" y="677522"/>
                </a:lnTo>
                <a:cubicBezTo>
                  <a:pt x="44656" y="663259"/>
                  <a:pt x="57493" y="651848"/>
                  <a:pt x="71757" y="651848"/>
                </a:cubicBezTo>
                <a:cubicBezTo>
                  <a:pt x="77462" y="651848"/>
                  <a:pt x="84594" y="651848"/>
                  <a:pt x="93152" y="651848"/>
                </a:cubicBezTo>
                <a:lnTo>
                  <a:pt x="100284" y="569119"/>
                </a:lnTo>
                <a:lnTo>
                  <a:pt x="124532" y="567692"/>
                </a:lnTo>
                <a:cubicBezTo>
                  <a:pt x="145928" y="566266"/>
                  <a:pt x="165897" y="567692"/>
                  <a:pt x="187292" y="569119"/>
                </a:cubicBezTo>
                <a:lnTo>
                  <a:pt x="194424" y="492095"/>
                </a:lnTo>
                <a:lnTo>
                  <a:pt x="215820" y="487816"/>
                </a:lnTo>
                <a:cubicBezTo>
                  <a:pt x="253262" y="483180"/>
                  <a:pt x="290704" y="482823"/>
                  <a:pt x="327500" y="486546"/>
                </a:cubicBezTo>
                <a:close/>
                <a:moveTo>
                  <a:pt x="623759" y="349459"/>
                </a:moveTo>
                <a:cubicBezTo>
                  <a:pt x="635170" y="349459"/>
                  <a:pt x="645155" y="359444"/>
                  <a:pt x="645155" y="370854"/>
                </a:cubicBezTo>
                <a:lnTo>
                  <a:pt x="645155" y="513491"/>
                </a:lnTo>
                <a:cubicBezTo>
                  <a:pt x="645155" y="524902"/>
                  <a:pt x="635170" y="534886"/>
                  <a:pt x="623759" y="534886"/>
                </a:cubicBezTo>
                <a:cubicBezTo>
                  <a:pt x="612349" y="534886"/>
                  <a:pt x="602364" y="524902"/>
                  <a:pt x="602364" y="513491"/>
                </a:cubicBezTo>
                <a:lnTo>
                  <a:pt x="602364" y="370854"/>
                </a:lnTo>
                <a:cubicBezTo>
                  <a:pt x="602364" y="359444"/>
                  <a:pt x="612349" y="349459"/>
                  <a:pt x="623759" y="349459"/>
                </a:cubicBezTo>
                <a:close/>
                <a:moveTo>
                  <a:pt x="80315" y="313800"/>
                </a:moveTo>
                <a:cubicBezTo>
                  <a:pt x="90299" y="350885"/>
                  <a:pt x="117400" y="382265"/>
                  <a:pt x="153059" y="399382"/>
                </a:cubicBezTo>
                <a:cubicBezTo>
                  <a:pt x="117400" y="416498"/>
                  <a:pt x="91726" y="447878"/>
                  <a:pt x="80315" y="484964"/>
                </a:cubicBezTo>
                <a:cubicBezTo>
                  <a:pt x="70330" y="447878"/>
                  <a:pt x="43229" y="416498"/>
                  <a:pt x="7570" y="399382"/>
                </a:cubicBezTo>
                <a:cubicBezTo>
                  <a:pt x="43229" y="382265"/>
                  <a:pt x="70330" y="350885"/>
                  <a:pt x="80315" y="313800"/>
                </a:cubicBezTo>
                <a:close/>
                <a:moveTo>
                  <a:pt x="810613" y="282420"/>
                </a:moveTo>
                <a:cubicBezTo>
                  <a:pt x="822024" y="285273"/>
                  <a:pt x="829156" y="296684"/>
                  <a:pt x="826303" y="308095"/>
                </a:cubicBezTo>
                <a:lnTo>
                  <a:pt x="802055" y="419351"/>
                </a:lnTo>
                <a:cubicBezTo>
                  <a:pt x="799202" y="427909"/>
                  <a:pt x="790644" y="435041"/>
                  <a:pt x="780659" y="435041"/>
                </a:cubicBezTo>
                <a:cubicBezTo>
                  <a:pt x="779233" y="435041"/>
                  <a:pt x="777806" y="435041"/>
                  <a:pt x="776380" y="435041"/>
                </a:cubicBezTo>
                <a:cubicBezTo>
                  <a:pt x="764969" y="432188"/>
                  <a:pt x="757837" y="420777"/>
                  <a:pt x="760690" y="409367"/>
                </a:cubicBezTo>
                <a:lnTo>
                  <a:pt x="784938" y="298110"/>
                </a:lnTo>
                <a:cubicBezTo>
                  <a:pt x="787791" y="286699"/>
                  <a:pt x="799202" y="279567"/>
                  <a:pt x="810613" y="282420"/>
                </a:cubicBezTo>
                <a:close/>
                <a:moveTo>
                  <a:pt x="1162925" y="256745"/>
                </a:moveTo>
                <a:cubicBezTo>
                  <a:pt x="1171484" y="288125"/>
                  <a:pt x="1194305" y="313800"/>
                  <a:pt x="1222833" y="328063"/>
                </a:cubicBezTo>
                <a:cubicBezTo>
                  <a:pt x="1192879" y="342327"/>
                  <a:pt x="1171484" y="368001"/>
                  <a:pt x="1162925" y="399381"/>
                </a:cubicBezTo>
                <a:cubicBezTo>
                  <a:pt x="1154367" y="368001"/>
                  <a:pt x="1131545" y="342327"/>
                  <a:pt x="1103018" y="328063"/>
                </a:cubicBezTo>
                <a:cubicBezTo>
                  <a:pt x="1131545" y="313800"/>
                  <a:pt x="1154367" y="288125"/>
                  <a:pt x="1162925" y="256745"/>
                </a:cubicBezTo>
                <a:close/>
                <a:moveTo>
                  <a:pt x="432626" y="252466"/>
                </a:moveTo>
                <a:cubicBezTo>
                  <a:pt x="444037" y="249613"/>
                  <a:pt x="455448" y="256745"/>
                  <a:pt x="456874" y="268156"/>
                </a:cubicBezTo>
                <a:lnTo>
                  <a:pt x="486828" y="407940"/>
                </a:lnTo>
                <a:cubicBezTo>
                  <a:pt x="489681" y="419351"/>
                  <a:pt x="482549" y="430762"/>
                  <a:pt x="471138" y="433614"/>
                </a:cubicBezTo>
                <a:cubicBezTo>
                  <a:pt x="469712" y="435041"/>
                  <a:pt x="468285" y="435041"/>
                  <a:pt x="466859" y="435041"/>
                </a:cubicBezTo>
                <a:cubicBezTo>
                  <a:pt x="456874" y="435041"/>
                  <a:pt x="448316" y="427909"/>
                  <a:pt x="445464" y="417924"/>
                </a:cubicBezTo>
                <a:lnTo>
                  <a:pt x="415510" y="278141"/>
                </a:lnTo>
                <a:cubicBezTo>
                  <a:pt x="412657" y="266730"/>
                  <a:pt x="421215" y="255319"/>
                  <a:pt x="432626" y="252466"/>
                </a:cubicBezTo>
                <a:close/>
                <a:moveTo>
                  <a:pt x="232579" y="223761"/>
                </a:moveTo>
                <a:cubicBezTo>
                  <a:pt x="237571" y="224653"/>
                  <a:pt x="242207" y="227505"/>
                  <a:pt x="245773" y="232498"/>
                </a:cubicBezTo>
                <a:lnTo>
                  <a:pt x="342766" y="373708"/>
                </a:lnTo>
                <a:cubicBezTo>
                  <a:pt x="349898" y="383692"/>
                  <a:pt x="347045" y="396529"/>
                  <a:pt x="337060" y="403661"/>
                </a:cubicBezTo>
                <a:cubicBezTo>
                  <a:pt x="332781" y="405088"/>
                  <a:pt x="328502" y="406514"/>
                  <a:pt x="324223" y="406514"/>
                </a:cubicBezTo>
                <a:cubicBezTo>
                  <a:pt x="317091" y="406514"/>
                  <a:pt x="309959" y="403661"/>
                  <a:pt x="307107" y="397956"/>
                </a:cubicBezTo>
                <a:lnTo>
                  <a:pt x="210114" y="256746"/>
                </a:lnTo>
                <a:cubicBezTo>
                  <a:pt x="204408" y="246761"/>
                  <a:pt x="207261" y="233924"/>
                  <a:pt x="217246" y="226792"/>
                </a:cubicBezTo>
                <a:cubicBezTo>
                  <a:pt x="222238" y="223939"/>
                  <a:pt x="227587" y="222870"/>
                  <a:pt x="232579" y="223761"/>
                </a:cubicBezTo>
                <a:close/>
                <a:moveTo>
                  <a:pt x="1017080" y="222512"/>
                </a:moveTo>
                <a:cubicBezTo>
                  <a:pt x="1022429" y="221799"/>
                  <a:pt x="1028135" y="223225"/>
                  <a:pt x="1033127" y="226791"/>
                </a:cubicBezTo>
                <a:cubicBezTo>
                  <a:pt x="1041685" y="233923"/>
                  <a:pt x="1044537" y="245334"/>
                  <a:pt x="1038832" y="255319"/>
                </a:cubicBezTo>
                <a:lnTo>
                  <a:pt x="941839" y="396529"/>
                </a:lnTo>
                <a:cubicBezTo>
                  <a:pt x="937560" y="403661"/>
                  <a:pt x="930428" y="406513"/>
                  <a:pt x="923296" y="406513"/>
                </a:cubicBezTo>
                <a:cubicBezTo>
                  <a:pt x="911886" y="406513"/>
                  <a:pt x="901901" y="396529"/>
                  <a:pt x="901901" y="385118"/>
                </a:cubicBezTo>
                <a:cubicBezTo>
                  <a:pt x="901901" y="380839"/>
                  <a:pt x="903327" y="376560"/>
                  <a:pt x="906180" y="372281"/>
                </a:cubicBezTo>
                <a:lnTo>
                  <a:pt x="1003173" y="231070"/>
                </a:lnTo>
                <a:cubicBezTo>
                  <a:pt x="1006739" y="226078"/>
                  <a:pt x="1011731" y="223225"/>
                  <a:pt x="1017080" y="222512"/>
                </a:cubicBezTo>
                <a:close/>
                <a:moveTo>
                  <a:pt x="623759" y="149768"/>
                </a:moveTo>
                <a:cubicBezTo>
                  <a:pt x="635170" y="149768"/>
                  <a:pt x="645155" y="159753"/>
                  <a:pt x="645155" y="171163"/>
                </a:cubicBezTo>
                <a:lnTo>
                  <a:pt x="645155" y="285273"/>
                </a:lnTo>
                <a:cubicBezTo>
                  <a:pt x="645155" y="296684"/>
                  <a:pt x="635170" y="306668"/>
                  <a:pt x="623759" y="306668"/>
                </a:cubicBezTo>
                <a:cubicBezTo>
                  <a:pt x="612349" y="306668"/>
                  <a:pt x="602364" y="296684"/>
                  <a:pt x="602364" y="285273"/>
                </a:cubicBezTo>
                <a:lnTo>
                  <a:pt x="602364" y="171163"/>
                </a:lnTo>
                <a:cubicBezTo>
                  <a:pt x="602364" y="159753"/>
                  <a:pt x="612349" y="149768"/>
                  <a:pt x="623759" y="149768"/>
                </a:cubicBezTo>
                <a:close/>
                <a:moveTo>
                  <a:pt x="401247" y="114109"/>
                </a:moveTo>
                <a:cubicBezTo>
                  <a:pt x="412658" y="111256"/>
                  <a:pt x="424069" y="118388"/>
                  <a:pt x="426922" y="129799"/>
                </a:cubicBezTo>
                <a:cubicBezTo>
                  <a:pt x="426922" y="129799"/>
                  <a:pt x="426922" y="129799"/>
                  <a:pt x="426922" y="131225"/>
                </a:cubicBezTo>
                <a:lnTo>
                  <a:pt x="438333" y="186854"/>
                </a:lnTo>
                <a:cubicBezTo>
                  <a:pt x="441185" y="198265"/>
                  <a:pt x="434053" y="209675"/>
                  <a:pt x="422643" y="212528"/>
                </a:cubicBezTo>
                <a:cubicBezTo>
                  <a:pt x="421216" y="212528"/>
                  <a:pt x="419790" y="212528"/>
                  <a:pt x="418363" y="212528"/>
                </a:cubicBezTo>
                <a:cubicBezTo>
                  <a:pt x="408379" y="212528"/>
                  <a:pt x="399821" y="205396"/>
                  <a:pt x="396968" y="195412"/>
                </a:cubicBezTo>
                <a:lnTo>
                  <a:pt x="385557" y="139784"/>
                </a:lnTo>
                <a:cubicBezTo>
                  <a:pt x="382704" y="128373"/>
                  <a:pt x="389836" y="116962"/>
                  <a:pt x="401247" y="114109"/>
                </a:cubicBezTo>
                <a:close/>
                <a:moveTo>
                  <a:pt x="847698" y="112683"/>
                </a:moveTo>
                <a:cubicBezTo>
                  <a:pt x="859109" y="115536"/>
                  <a:pt x="866241" y="125520"/>
                  <a:pt x="864815" y="138357"/>
                </a:cubicBezTo>
                <a:cubicBezTo>
                  <a:pt x="864815" y="138357"/>
                  <a:pt x="864815" y="138357"/>
                  <a:pt x="864815" y="139784"/>
                </a:cubicBezTo>
                <a:lnTo>
                  <a:pt x="846272" y="223939"/>
                </a:lnTo>
                <a:cubicBezTo>
                  <a:pt x="841993" y="232497"/>
                  <a:pt x="833435" y="239629"/>
                  <a:pt x="823450" y="239629"/>
                </a:cubicBezTo>
                <a:cubicBezTo>
                  <a:pt x="822024" y="239629"/>
                  <a:pt x="820597" y="239629"/>
                  <a:pt x="819171" y="239629"/>
                </a:cubicBezTo>
                <a:cubicBezTo>
                  <a:pt x="807760" y="236777"/>
                  <a:pt x="800628" y="225366"/>
                  <a:pt x="803481" y="213955"/>
                </a:cubicBezTo>
                <a:lnTo>
                  <a:pt x="822024" y="129799"/>
                </a:lnTo>
                <a:cubicBezTo>
                  <a:pt x="824876" y="118388"/>
                  <a:pt x="834861" y="111256"/>
                  <a:pt x="847698" y="112683"/>
                </a:cubicBezTo>
                <a:close/>
                <a:moveTo>
                  <a:pt x="221524" y="28527"/>
                </a:moveTo>
                <a:cubicBezTo>
                  <a:pt x="230082" y="59907"/>
                  <a:pt x="252904" y="85582"/>
                  <a:pt x="281432" y="99845"/>
                </a:cubicBezTo>
                <a:cubicBezTo>
                  <a:pt x="251478" y="114109"/>
                  <a:pt x="230082" y="139783"/>
                  <a:pt x="221524" y="171163"/>
                </a:cubicBezTo>
                <a:cubicBezTo>
                  <a:pt x="212966" y="139783"/>
                  <a:pt x="190144" y="114109"/>
                  <a:pt x="161617" y="99845"/>
                </a:cubicBezTo>
                <a:cubicBezTo>
                  <a:pt x="190144" y="85582"/>
                  <a:pt x="212966" y="59907"/>
                  <a:pt x="221524" y="28527"/>
                </a:cubicBezTo>
                <a:close/>
                <a:moveTo>
                  <a:pt x="623759" y="7132"/>
                </a:moveTo>
                <a:cubicBezTo>
                  <a:pt x="635170" y="7132"/>
                  <a:pt x="645155" y="17117"/>
                  <a:pt x="645155" y="28527"/>
                </a:cubicBezTo>
                <a:lnTo>
                  <a:pt x="645155" y="85582"/>
                </a:lnTo>
                <a:cubicBezTo>
                  <a:pt x="645155" y="96993"/>
                  <a:pt x="635170" y="106978"/>
                  <a:pt x="623759" y="106978"/>
                </a:cubicBezTo>
                <a:cubicBezTo>
                  <a:pt x="612349" y="106978"/>
                  <a:pt x="602364" y="96993"/>
                  <a:pt x="602364" y="85582"/>
                </a:cubicBezTo>
                <a:lnTo>
                  <a:pt x="602364" y="28527"/>
                </a:lnTo>
                <a:cubicBezTo>
                  <a:pt x="602364" y="17117"/>
                  <a:pt x="612349" y="7132"/>
                  <a:pt x="623759" y="7132"/>
                </a:cubicBezTo>
                <a:close/>
                <a:moveTo>
                  <a:pt x="993188" y="0"/>
                </a:moveTo>
                <a:cubicBezTo>
                  <a:pt x="1003172" y="37085"/>
                  <a:pt x="1030273" y="68466"/>
                  <a:pt x="1065932" y="85582"/>
                </a:cubicBezTo>
                <a:cubicBezTo>
                  <a:pt x="1030273" y="102698"/>
                  <a:pt x="1004598" y="134078"/>
                  <a:pt x="993188" y="171164"/>
                </a:cubicBezTo>
                <a:cubicBezTo>
                  <a:pt x="983203" y="134078"/>
                  <a:pt x="956102" y="102698"/>
                  <a:pt x="920443" y="85582"/>
                </a:cubicBezTo>
                <a:cubicBezTo>
                  <a:pt x="956102" y="68466"/>
                  <a:pt x="983203" y="37085"/>
                  <a:pt x="993188" y="0"/>
                </a:cubicBezTo>
                <a:close/>
              </a:path>
            </a:pathLst>
          </a:custGeom>
          <a:solidFill>
            <a:srgbClr val="4D136A"/>
          </a:solidFill>
          <a:ln w="14188" cap="flat">
            <a:noFill/>
            <a:prstDash val="solid"/>
            <a:miter/>
          </a:ln>
        </p:spPr>
        <p:txBody>
          <a:bodyPr rtlCol="0" anchor="ctr"/>
          <a:lstStyle/>
          <a:p>
            <a:endParaRPr lang="en-GB"/>
          </a:p>
        </p:txBody>
      </p:sp>
      <p:pic>
        <p:nvPicPr>
          <p:cNvPr id="167" name="Picture 166" descr="Icon&#10;&#10;Description automatically generated">
            <a:extLst>
              <a:ext uri="{FF2B5EF4-FFF2-40B4-BE49-F238E27FC236}">
                <a16:creationId xmlns:a16="http://schemas.microsoft.com/office/drawing/2014/main" id="{F9264820-C300-41A7-B7CC-88AF52957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65" y="6853273"/>
            <a:ext cx="566896" cy="566896"/>
          </a:xfrm>
          <a:prstGeom prst="rect">
            <a:avLst/>
          </a:prstGeom>
        </p:spPr>
      </p:pic>
      <p:sp>
        <p:nvSpPr>
          <p:cNvPr id="46" name="Freeform: Shape 45">
            <a:extLst>
              <a:ext uri="{FF2B5EF4-FFF2-40B4-BE49-F238E27FC236}">
                <a16:creationId xmlns:a16="http://schemas.microsoft.com/office/drawing/2014/main" id="{ABF363B5-DF20-4793-8E24-E89BAA289E18}"/>
              </a:ext>
            </a:extLst>
          </p:cNvPr>
          <p:cNvSpPr/>
          <p:nvPr/>
        </p:nvSpPr>
        <p:spPr>
          <a:xfrm>
            <a:off x="14146" y="7858166"/>
            <a:ext cx="541634" cy="311741"/>
          </a:xfrm>
          <a:custGeom>
            <a:avLst/>
            <a:gdLst>
              <a:gd name="connsiteX0" fmla="*/ 2027886 w 4144936"/>
              <a:gd name="connsiteY0" fmla="*/ 0 h 2385646"/>
              <a:gd name="connsiteX1" fmla="*/ 2813084 w 4144936"/>
              <a:gd name="connsiteY1" fmla="*/ 569469 h 2385646"/>
              <a:gd name="connsiteX2" fmla="*/ 2751379 w 4144936"/>
              <a:gd name="connsiteY2" fmla="*/ 791132 h 2385646"/>
              <a:gd name="connsiteX3" fmla="*/ 2742537 w 4144936"/>
              <a:gd name="connsiteY3" fmla="*/ 802947 h 2385646"/>
              <a:gd name="connsiteX4" fmla="*/ 2877631 w 4144936"/>
              <a:gd name="connsiteY4" fmla="*/ 847687 h 2385646"/>
              <a:gd name="connsiteX5" fmla="*/ 4135155 w 4144936"/>
              <a:gd name="connsiteY5" fmla="*/ 2308162 h 2385646"/>
              <a:gd name="connsiteX6" fmla="*/ 4144936 w 4144936"/>
              <a:gd name="connsiteY6" fmla="*/ 2385646 h 2385646"/>
              <a:gd name="connsiteX7" fmla="*/ 4059445 w 4144936"/>
              <a:gd name="connsiteY7" fmla="*/ 2325501 h 2385646"/>
              <a:gd name="connsiteX8" fmla="*/ 1959512 w 4144936"/>
              <a:gd name="connsiteY8" fmla="*/ 1769332 h 2385646"/>
              <a:gd name="connsiteX9" fmla="*/ 70474 w 4144936"/>
              <a:gd name="connsiteY9" fmla="*/ 2202944 h 2385646"/>
              <a:gd name="connsiteX10" fmla="*/ 0 w 4144936"/>
              <a:gd name="connsiteY10" fmla="*/ 2243898 h 2385646"/>
              <a:gd name="connsiteX11" fmla="*/ 15957 w 4144936"/>
              <a:gd name="connsiteY11" fmla="*/ 2168506 h 2385646"/>
              <a:gd name="connsiteX12" fmla="*/ 1243923 w 4144936"/>
              <a:gd name="connsiteY12" fmla="*/ 847687 h 2385646"/>
              <a:gd name="connsiteX13" fmla="*/ 1326301 w 4144936"/>
              <a:gd name="connsiteY13" fmla="*/ 820406 h 2385646"/>
              <a:gd name="connsiteX14" fmla="*/ 1304393 w 4144936"/>
              <a:gd name="connsiteY14" fmla="*/ 791132 h 2385646"/>
              <a:gd name="connsiteX15" fmla="*/ 1242688 w 4144936"/>
              <a:gd name="connsiteY15" fmla="*/ 569469 h 2385646"/>
              <a:gd name="connsiteX16" fmla="*/ 2027886 w 4144936"/>
              <a:gd name="connsiteY16" fmla="*/ 0 h 23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44936" h="2385646">
                <a:moveTo>
                  <a:pt x="2027886" y="0"/>
                </a:moveTo>
                <a:cubicBezTo>
                  <a:pt x="2461539" y="0"/>
                  <a:pt x="2813084" y="254960"/>
                  <a:pt x="2813084" y="569469"/>
                </a:cubicBezTo>
                <a:cubicBezTo>
                  <a:pt x="2813084" y="648096"/>
                  <a:pt x="2791113" y="723002"/>
                  <a:pt x="2751379" y="791132"/>
                </a:cubicBezTo>
                <a:lnTo>
                  <a:pt x="2742537" y="802947"/>
                </a:lnTo>
                <a:lnTo>
                  <a:pt x="2877631" y="847687"/>
                </a:lnTo>
                <a:cubicBezTo>
                  <a:pt x="3536685" y="1099920"/>
                  <a:pt x="4023699" y="1648130"/>
                  <a:pt x="4135155" y="2308162"/>
                </a:cubicBezTo>
                <a:lnTo>
                  <a:pt x="4144936" y="2385646"/>
                </a:lnTo>
                <a:lnTo>
                  <a:pt x="4059445" y="2325501"/>
                </a:lnTo>
                <a:cubicBezTo>
                  <a:pt x="3522025" y="1981872"/>
                  <a:pt x="2779587" y="1769332"/>
                  <a:pt x="1959512" y="1769332"/>
                </a:cubicBezTo>
                <a:cubicBezTo>
                  <a:pt x="1241947" y="1769332"/>
                  <a:pt x="583822" y="1932058"/>
                  <a:pt x="70474" y="2202944"/>
                </a:cubicBezTo>
                <a:lnTo>
                  <a:pt x="0" y="2243898"/>
                </a:lnTo>
                <a:lnTo>
                  <a:pt x="15957" y="2168506"/>
                </a:lnTo>
                <a:cubicBezTo>
                  <a:pt x="168306" y="1571325"/>
                  <a:pt x="631945" y="1081903"/>
                  <a:pt x="1243923" y="847687"/>
                </a:cubicBezTo>
                <a:lnTo>
                  <a:pt x="1326301" y="820406"/>
                </a:lnTo>
                <a:lnTo>
                  <a:pt x="1304393" y="791132"/>
                </a:lnTo>
                <a:cubicBezTo>
                  <a:pt x="1264660" y="723002"/>
                  <a:pt x="1242688" y="648096"/>
                  <a:pt x="1242688" y="569469"/>
                </a:cubicBezTo>
                <a:cubicBezTo>
                  <a:pt x="1242688" y="254960"/>
                  <a:pt x="1594233" y="0"/>
                  <a:pt x="2027886" y="0"/>
                </a:cubicBezTo>
                <a:close/>
              </a:path>
            </a:pathLst>
          </a:custGeom>
          <a:solidFill>
            <a:srgbClr val="4D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Plate with solid fill">
            <a:extLst>
              <a:ext uri="{FF2B5EF4-FFF2-40B4-BE49-F238E27FC236}">
                <a16:creationId xmlns:a16="http://schemas.microsoft.com/office/drawing/2014/main" id="{B7C1C5DC-EE69-4504-BD7E-610E9382F9D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827" y="7361555"/>
            <a:ext cx="555092" cy="555092"/>
          </a:xfrm>
          <a:prstGeom prst="rect">
            <a:avLst/>
          </a:prstGeom>
        </p:spPr>
      </p:pic>
      <p:pic>
        <p:nvPicPr>
          <p:cNvPr id="14" name="Graphic 13" descr="Lion with solid fill">
            <a:extLst>
              <a:ext uri="{FF2B5EF4-FFF2-40B4-BE49-F238E27FC236}">
                <a16:creationId xmlns:a16="http://schemas.microsoft.com/office/drawing/2014/main" id="{C0CAA203-A6C0-44A4-8924-438307FF527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365" y="8121999"/>
            <a:ext cx="518175" cy="518175"/>
          </a:xfrm>
          <a:prstGeom prst="rect">
            <a:avLst/>
          </a:prstGeom>
        </p:spPr>
      </p:pic>
      <p:pic>
        <p:nvPicPr>
          <p:cNvPr id="16" name="Graphic 15" descr="User Crown Female with solid fill">
            <a:extLst>
              <a:ext uri="{FF2B5EF4-FFF2-40B4-BE49-F238E27FC236}">
                <a16:creationId xmlns:a16="http://schemas.microsoft.com/office/drawing/2014/main" id="{9EB6B42E-D524-4CA0-A307-B856C9216E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376" y="8628601"/>
            <a:ext cx="518174" cy="518174"/>
          </a:xfrm>
          <a:prstGeom prst="rect">
            <a:avLst/>
          </a:prstGeom>
        </p:spPr>
      </p:pic>
    </p:spTree>
    <p:extLst>
      <p:ext uri="{BB962C8B-B14F-4D97-AF65-F5344CB8AC3E}">
        <p14:creationId xmlns:p14="http://schemas.microsoft.com/office/powerpoint/2010/main" val="35860248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6: How do Sikhs put their beliefs about equality into practice?</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38554"/>
          </a:xfrm>
          <a:prstGeom prst="rect">
            <a:avLst/>
          </a:prstGeom>
          <a:solidFill>
            <a:srgbClr val="4D136A"/>
          </a:solidFill>
          <a:ln>
            <a:solidFill>
              <a:srgbClr val="4D136A"/>
            </a:solidFill>
          </a:ln>
        </p:spPr>
        <p:txBody>
          <a:bodyPr wrap="square">
            <a:spAutoFit/>
          </a:bodyPr>
          <a:lstStyle/>
          <a:p>
            <a:pPr algn="ctr"/>
            <a:r>
              <a:rPr lang="en-US" sz="1600" b="1" i="0" u="none" strike="noStrike" noProof="0" dirty="0">
                <a:solidFill>
                  <a:schemeClr val="bg1"/>
                </a:solidFill>
              </a:rPr>
              <a:t>How do Sikhs put their beliefs about equality into practice?</a:t>
            </a:r>
            <a:endParaRPr lang="en-GB" sz="1600" dirty="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4D136A"/>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17343" y="6944074"/>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D136A"/>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D136A"/>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4D136A"/>
                </a:solidFill>
              </a:rPr>
              <a:t>Based on work by Pam Hook (</a:t>
            </a:r>
            <a:r>
              <a:rPr lang="en-US" sz="800" spc="50" dirty="0" err="1">
                <a:ln w="9525" cmpd="sng">
                  <a:noFill/>
                  <a:prstDash val="solid"/>
                </a:ln>
                <a:solidFill>
                  <a:srgbClr val="4D136A"/>
                </a:solidFill>
              </a:rPr>
              <a:t>HookEd</a:t>
            </a:r>
            <a:r>
              <a:rPr lang="en-US" sz="800" spc="50" dirty="0">
                <a:ln w="9525" cmpd="sng">
                  <a:noFill/>
                  <a:prstDash val="solid"/>
                </a:ln>
                <a:solidFill>
                  <a:srgbClr val="4D136A"/>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153" y="4605585"/>
            <a:ext cx="1657620" cy="369332"/>
          </a:xfrm>
          <a:prstGeom prst="rect">
            <a:avLst/>
          </a:prstGeom>
          <a:noFill/>
        </p:spPr>
        <p:txBody>
          <a:bodyPr wrap="square">
            <a:spAutoFit/>
          </a:bodyPr>
          <a:lstStyle/>
          <a:p>
            <a:pPr algn="ctr"/>
            <a:r>
              <a:rPr lang="en-US" dirty="0" err="1">
                <a:solidFill>
                  <a:srgbClr val="4D136A"/>
                </a:solidFill>
              </a:rPr>
              <a:t>Patka</a:t>
            </a:r>
            <a:endParaRPr lang="en-US" dirty="0">
              <a:solidFill>
                <a:srgbClr val="4D136A"/>
              </a:solidFill>
            </a:endParaRPr>
          </a:p>
        </p:txBody>
      </p:sp>
      <p:sp>
        <p:nvSpPr>
          <p:cNvPr id="99" name="TextBox 98">
            <a:extLst>
              <a:ext uri="{FF2B5EF4-FFF2-40B4-BE49-F238E27FC236}">
                <a16:creationId xmlns:a16="http://schemas.microsoft.com/office/drawing/2014/main" id="{A4EB8B38-75AC-4500-A076-FCCB19BA2925}"/>
              </a:ext>
            </a:extLst>
          </p:cNvPr>
          <p:cNvSpPr txBox="1"/>
          <p:nvPr/>
        </p:nvSpPr>
        <p:spPr>
          <a:xfrm>
            <a:off x="2654189" y="5364025"/>
            <a:ext cx="1657620" cy="646331"/>
          </a:xfrm>
          <a:prstGeom prst="rect">
            <a:avLst/>
          </a:prstGeom>
          <a:noFill/>
        </p:spPr>
        <p:txBody>
          <a:bodyPr wrap="square">
            <a:spAutoFit/>
          </a:bodyPr>
          <a:lstStyle/>
          <a:p>
            <a:pPr algn="ctr"/>
            <a:r>
              <a:rPr lang="en-US" sz="1800" dirty="0">
                <a:solidFill>
                  <a:srgbClr val="4D136A"/>
                </a:solidFill>
              </a:rPr>
              <a:t>Guru </a:t>
            </a:r>
            <a:r>
              <a:rPr lang="en-US" sz="1800" dirty="0" err="1">
                <a:solidFill>
                  <a:srgbClr val="4D136A"/>
                </a:solidFill>
              </a:rPr>
              <a:t>Granth</a:t>
            </a:r>
            <a:r>
              <a:rPr lang="en-US" sz="1800" dirty="0">
                <a:solidFill>
                  <a:srgbClr val="4D136A"/>
                </a:solidFill>
              </a:rPr>
              <a:t> Sahib</a:t>
            </a:r>
          </a:p>
        </p:txBody>
      </p:sp>
      <p:sp>
        <p:nvSpPr>
          <p:cNvPr id="192" name="TextBox 191">
            <a:extLst>
              <a:ext uri="{FF2B5EF4-FFF2-40B4-BE49-F238E27FC236}">
                <a16:creationId xmlns:a16="http://schemas.microsoft.com/office/drawing/2014/main" id="{018D5BBA-85C3-4906-B550-6B5B9077C50D}"/>
              </a:ext>
            </a:extLst>
          </p:cNvPr>
          <p:cNvSpPr txBox="1"/>
          <p:nvPr/>
        </p:nvSpPr>
        <p:spPr>
          <a:xfrm>
            <a:off x="4430843" y="4629414"/>
            <a:ext cx="1657620" cy="369332"/>
          </a:xfrm>
          <a:prstGeom prst="rect">
            <a:avLst/>
          </a:prstGeom>
          <a:noFill/>
        </p:spPr>
        <p:txBody>
          <a:bodyPr wrap="square">
            <a:spAutoFit/>
          </a:bodyPr>
          <a:lstStyle/>
          <a:p>
            <a:pPr algn="ctr"/>
            <a:r>
              <a:rPr lang="en-GB" sz="1800" dirty="0">
                <a:solidFill>
                  <a:srgbClr val="4D136A"/>
                </a:solidFill>
              </a:rPr>
              <a:t>Guru Nanak</a:t>
            </a: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4D136A"/>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4D136A"/>
          </a:solidFill>
          <a:ln>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2">
            <a:duotone>
              <a:prstClr val="black"/>
              <a:srgbClr val="4D136A">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176" name="TextBox 175">
            <a:extLst>
              <a:ext uri="{FF2B5EF4-FFF2-40B4-BE49-F238E27FC236}">
                <a16:creationId xmlns:a16="http://schemas.microsoft.com/office/drawing/2014/main" id="{4D5F7841-8F46-4616-8A1B-BA4B765013E6}"/>
              </a:ext>
            </a:extLst>
          </p:cNvPr>
          <p:cNvSpPr txBox="1"/>
          <p:nvPr/>
        </p:nvSpPr>
        <p:spPr>
          <a:xfrm>
            <a:off x="877893" y="6562339"/>
            <a:ext cx="1657620" cy="369332"/>
          </a:xfrm>
          <a:prstGeom prst="rect">
            <a:avLst/>
          </a:prstGeom>
          <a:noFill/>
        </p:spPr>
        <p:txBody>
          <a:bodyPr wrap="square">
            <a:spAutoFit/>
          </a:bodyPr>
          <a:lstStyle/>
          <a:p>
            <a:pPr algn="ctr"/>
            <a:r>
              <a:rPr lang="en-US" dirty="0">
                <a:solidFill>
                  <a:srgbClr val="4D136A"/>
                </a:solidFill>
              </a:rPr>
              <a:t>Guru</a:t>
            </a:r>
          </a:p>
        </p:txBody>
      </p:sp>
      <p:grpSp>
        <p:nvGrpSpPr>
          <p:cNvPr id="69" name="Group 68">
            <a:extLst>
              <a:ext uri="{FF2B5EF4-FFF2-40B4-BE49-F238E27FC236}">
                <a16:creationId xmlns:a16="http://schemas.microsoft.com/office/drawing/2014/main" id="{0B24CECD-8ABE-45F6-B7F2-0BC69F42171C}"/>
              </a:ext>
            </a:extLst>
          </p:cNvPr>
          <p:cNvGrpSpPr/>
          <p:nvPr/>
        </p:nvGrpSpPr>
        <p:grpSpPr>
          <a:xfrm>
            <a:off x="4607518" y="1342831"/>
            <a:ext cx="1243985" cy="1357890"/>
            <a:chOff x="51242" y="5037781"/>
            <a:chExt cx="459424" cy="501491"/>
          </a:xfrm>
        </p:grpSpPr>
        <p:grpSp>
          <p:nvGrpSpPr>
            <p:cNvPr id="72" name="Graphic 68" descr="User with solid fill">
              <a:extLst>
                <a:ext uri="{FF2B5EF4-FFF2-40B4-BE49-F238E27FC236}">
                  <a16:creationId xmlns:a16="http://schemas.microsoft.com/office/drawing/2014/main" id="{2A657B66-5F4D-45C2-9985-8688A06BC101}"/>
                </a:ext>
              </a:extLst>
            </p:cNvPr>
            <p:cNvGrpSpPr/>
            <p:nvPr/>
          </p:nvGrpSpPr>
          <p:grpSpPr>
            <a:xfrm>
              <a:off x="51242" y="5037781"/>
              <a:ext cx="459424" cy="488138"/>
              <a:chOff x="-106982" y="5416839"/>
              <a:chExt cx="609600" cy="647700"/>
            </a:xfrm>
            <a:solidFill>
              <a:srgbClr val="4D136A"/>
            </a:solidFill>
          </p:grpSpPr>
          <p:sp>
            <p:nvSpPr>
              <p:cNvPr id="77" name="Freeform: Shape 76">
                <a:extLst>
                  <a:ext uri="{FF2B5EF4-FFF2-40B4-BE49-F238E27FC236}">
                    <a16:creationId xmlns:a16="http://schemas.microsoft.com/office/drawing/2014/main" id="{026DC22E-688B-46BF-9E0A-3BEB343964D3}"/>
                  </a:ext>
                </a:extLst>
              </p:cNvPr>
              <p:cNvSpPr/>
              <p:nvPr/>
            </p:nvSpPr>
            <p:spPr>
              <a:xfrm>
                <a:off x="45418" y="5416839"/>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4D136A"/>
              </a:solidFill>
              <a:ln w="9525" cap="flat">
                <a:noFill/>
                <a:prstDash val="solid"/>
                <a:miter/>
              </a:ln>
            </p:spPr>
            <p:txBody>
              <a:bodyPr rtlCol="0" anchor="ctr"/>
              <a:lstStyle/>
              <a:p>
                <a:endParaRPr lang="en-GB"/>
              </a:p>
            </p:txBody>
          </p:sp>
          <p:sp>
            <p:nvSpPr>
              <p:cNvPr id="83" name="Freeform: Shape 82">
                <a:extLst>
                  <a:ext uri="{FF2B5EF4-FFF2-40B4-BE49-F238E27FC236}">
                    <a16:creationId xmlns:a16="http://schemas.microsoft.com/office/drawing/2014/main" id="{04364F78-6E3C-4693-BAC1-70A2F1FC50B9}"/>
                  </a:ext>
                </a:extLst>
              </p:cNvPr>
              <p:cNvSpPr/>
              <p:nvPr/>
            </p:nvSpPr>
            <p:spPr>
              <a:xfrm>
                <a:off x="-106982" y="5759739"/>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4D136A"/>
              </a:solidFill>
              <a:ln w="9525" cap="flat">
                <a:noFill/>
                <a:prstDash val="solid"/>
                <a:miter/>
              </a:ln>
            </p:spPr>
            <p:txBody>
              <a:bodyPr rtlCol="0" anchor="ctr"/>
              <a:lstStyle/>
              <a:p>
                <a:endParaRPr lang="en-GB"/>
              </a:p>
            </p:txBody>
          </p:sp>
        </p:grpSp>
        <p:pic>
          <p:nvPicPr>
            <p:cNvPr id="76" name="Picture 75" descr="Icon&#10;&#10;Description automatically generated">
              <a:extLst>
                <a:ext uri="{FF2B5EF4-FFF2-40B4-BE49-F238E27FC236}">
                  <a16:creationId xmlns:a16="http://schemas.microsoft.com/office/drawing/2014/main" id="{E9EDF3D6-F2CE-49E0-ACAB-C773210B0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450" y="5295097"/>
              <a:ext cx="244175" cy="244175"/>
            </a:xfrm>
            <a:prstGeom prst="rect">
              <a:avLst/>
            </a:prstGeom>
          </p:spPr>
        </p:pic>
      </p:grpSp>
      <p:sp>
        <p:nvSpPr>
          <p:cNvPr id="85" name="Freeform: Shape 84">
            <a:extLst>
              <a:ext uri="{FF2B5EF4-FFF2-40B4-BE49-F238E27FC236}">
                <a16:creationId xmlns:a16="http://schemas.microsoft.com/office/drawing/2014/main" id="{4912C5D7-0758-4F3A-BE1B-9889B7236A73}"/>
              </a:ext>
            </a:extLst>
          </p:cNvPr>
          <p:cNvSpPr/>
          <p:nvPr/>
        </p:nvSpPr>
        <p:spPr>
          <a:xfrm>
            <a:off x="4747634" y="3257274"/>
            <a:ext cx="1057962" cy="1409850"/>
          </a:xfrm>
          <a:custGeom>
            <a:avLst/>
            <a:gdLst/>
            <a:ahLst/>
            <a:cxnLst/>
            <a:rect l="l" t="t" r="r" b="b"/>
            <a:pathLst>
              <a:path w="1266988" h="1688400">
                <a:moveTo>
                  <a:pt x="586171" y="1568352"/>
                </a:moveTo>
                <a:cubicBezTo>
                  <a:pt x="587676" y="1587490"/>
                  <a:pt x="603645" y="1602252"/>
                  <a:pt x="622842" y="1602251"/>
                </a:cubicBezTo>
                <a:cubicBezTo>
                  <a:pt x="642037" y="1602249"/>
                  <a:pt x="658002" y="1587488"/>
                  <a:pt x="659507" y="1568352"/>
                </a:cubicBezTo>
                <a:close/>
                <a:moveTo>
                  <a:pt x="572299" y="1511008"/>
                </a:moveTo>
                <a:cubicBezTo>
                  <a:pt x="562951" y="1511008"/>
                  <a:pt x="555372" y="1518586"/>
                  <a:pt x="555372" y="1527934"/>
                </a:cubicBezTo>
                <a:cubicBezTo>
                  <a:pt x="555372" y="1537283"/>
                  <a:pt x="562951" y="1544860"/>
                  <a:pt x="572299" y="1544860"/>
                </a:cubicBezTo>
                <a:lnTo>
                  <a:pt x="673379" y="1544860"/>
                </a:lnTo>
                <a:cubicBezTo>
                  <a:pt x="682727" y="1544860"/>
                  <a:pt x="690305" y="1537283"/>
                  <a:pt x="690305" y="1527934"/>
                </a:cubicBezTo>
                <a:cubicBezTo>
                  <a:pt x="690305" y="1518586"/>
                  <a:pt x="682727" y="1511008"/>
                  <a:pt x="673379" y="1511008"/>
                </a:cubicBezTo>
                <a:close/>
                <a:moveTo>
                  <a:pt x="484857" y="1442264"/>
                </a:moveTo>
                <a:cubicBezTo>
                  <a:pt x="484758" y="1442359"/>
                  <a:pt x="484663" y="1442455"/>
                  <a:pt x="484568" y="1442553"/>
                </a:cubicBezTo>
                <a:lnTo>
                  <a:pt x="484592" y="1442553"/>
                </a:lnTo>
                <a:lnTo>
                  <a:pt x="455521" y="1471624"/>
                </a:lnTo>
                <a:cubicBezTo>
                  <a:pt x="450743" y="1476014"/>
                  <a:pt x="450431" y="1483446"/>
                  <a:pt x="454821" y="1488221"/>
                </a:cubicBezTo>
                <a:cubicBezTo>
                  <a:pt x="459210" y="1492998"/>
                  <a:pt x="466641" y="1493311"/>
                  <a:pt x="471417" y="1488922"/>
                </a:cubicBezTo>
                <a:cubicBezTo>
                  <a:pt x="471656" y="1488701"/>
                  <a:pt x="471887" y="1488472"/>
                  <a:pt x="472106" y="1488233"/>
                </a:cubicBezTo>
                <a:lnTo>
                  <a:pt x="501178" y="1459161"/>
                </a:lnTo>
                <a:cubicBezTo>
                  <a:pt x="505843" y="1454654"/>
                  <a:pt x="505973" y="1447219"/>
                  <a:pt x="501466" y="1442553"/>
                </a:cubicBezTo>
                <a:cubicBezTo>
                  <a:pt x="496960" y="1437886"/>
                  <a:pt x="489523" y="1437758"/>
                  <a:pt x="484857" y="1442264"/>
                </a:cubicBezTo>
                <a:close/>
                <a:moveTo>
                  <a:pt x="746952" y="1439723"/>
                </a:moveTo>
                <a:cubicBezTo>
                  <a:pt x="742202" y="1444140"/>
                  <a:pt x="741930" y="1451572"/>
                  <a:pt x="746349" y="1456324"/>
                </a:cubicBezTo>
                <a:cubicBezTo>
                  <a:pt x="746545" y="1456535"/>
                  <a:pt x="746750" y="1456739"/>
                  <a:pt x="746961" y="1456935"/>
                </a:cubicBezTo>
                <a:lnTo>
                  <a:pt x="776027" y="1486001"/>
                </a:lnTo>
                <a:cubicBezTo>
                  <a:pt x="780692" y="1490508"/>
                  <a:pt x="788129" y="1490378"/>
                  <a:pt x="792636" y="1485712"/>
                </a:cubicBezTo>
                <a:cubicBezTo>
                  <a:pt x="797033" y="1481161"/>
                  <a:pt x="797033" y="1473944"/>
                  <a:pt x="792636" y="1469392"/>
                </a:cubicBezTo>
                <a:lnTo>
                  <a:pt x="763553" y="1440326"/>
                </a:lnTo>
                <a:cubicBezTo>
                  <a:pt x="759136" y="1435577"/>
                  <a:pt x="751703" y="1435306"/>
                  <a:pt x="746952" y="1439723"/>
                </a:cubicBezTo>
                <a:close/>
                <a:moveTo>
                  <a:pt x="400454" y="1315485"/>
                </a:moveTo>
                <a:cubicBezTo>
                  <a:pt x="393967" y="1315485"/>
                  <a:pt x="388708" y="1320744"/>
                  <a:pt x="388708" y="1327231"/>
                </a:cubicBezTo>
                <a:cubicBezTo>
                  <a:pt x="388708" y="1333718"/>
                  <a:pt x="393967" y="1338977"/>
                  <a:pt x="400454" y="1338977"/>
                </a:cubicBezTo>
                <a:lnTo>
                  <a:pt x="441565" y="1338977"/>
                </a:lnTo>
                <a:cubicBezTo>
                  <a:pt x="448052" y="1338977"/>
                  <a:pt x="453311" y="1333718"/>
                  <a:pt x="453311" y="1327231"/>
                </a:cubicBezTo>
                <a:cubicBezTo>
                  <a:pt x="453311" y="1320744"/>
                  <a:pt x="448052" y="1315485"/>
                  <a:pt x="441565" y="1315485"/>
                </a:cubicBezTo>
                <a:close/>
                <a:moveTo>
                  <a:pt x="804224" y="1315085"/>
                </a:moveTo>
                <a:cubicBezTo>
                  <a:pt x="797736" y="1315085"/>
                  <a:pt x="792477" y="1320344"/>
                  <a:pt x="792477" y="1326831"/>
                </a:cubicBezTo>
                <a:cubicBezTo>
                  <a:pt x="792477" y="1333319"/>
                  <a:pt x="797736" y="1338577"/>
                  <a:pt x="804224" y="1338577"/>
                </a:cubicBezTo>
                <a:lnTo>
                  <a:pt x="845334" y="1338577"/>
                </a:lnTo>
                <a:cubicBezTo>
                  <a:pt x="851821" y="1338577"/>
                  <a:pt x="857080" y="1333319"/>
                  <a:pt x="857080" y="1326831"/>
                </a:cubicBezTo>
                <a:cubicBezTo>
                  <a:pt x="857080" y="1320344"/>
                  <a:pt x="851821" y="1315085"/>
                  <a:pt x="845334" y="1315085"/>
                </a:cubicBezTo>
                <a:close/>
                <a:moveTo>
                  <a:pt x="622829" y="1216743"/>
                </a:moveTo>
                <a:cubicBezTo>
                  <a:pt x="684446" y="1217099"/>
                  <a:pt x="734523" y="1266553"/>
                  <a:pt x="735650" y="1328159"/>
                </a:cubicBezTo>
                <a:lnTo>
                  <a:pt x="735662" y="1332364"/>
                </a:lnTo>
                <a:cubicBezTo>
                  <a:pt x="735152" y="1345886"/>
                  <a:pt x="732421" y="1359230"/>
                  <a:pt x="727580" y="1371866"/>
                </a:cubicBezTo>
                <a:cubicBezTo>
                  <a:pt x="723105" y="1383253"/>
                  <a:pt x="716649" y="1393758"/>
                  <a:pt x="708511" y="1402893"/>
                </a:cubicBezTo>
                <a:cubicBezTo>
                  <a:pt x="695581" y="1418479"/>
                  <a:pt x="684507" y="1435515"/>
                  <a:pt x="675511" y="1453659"/>
                </a:cubicBezTo>
                <a:lnTo>
                  <a:pt x="570138" y="1453659"/>
                </a:lnTo>
                <a:cubicBezTo>
                  <a:pt x="561143" y="1435515"/>
                  <a:pt x="550069" y="1418478"/>
                  <a:pt x="537136" y="1402893"/>
                </a:cubicBezTo>
                <a:cubicBezTo>
                  <a:pt x="528998" y="1393759"/>
                  <a:pt x="522544" y="1383253"/>
                  <a:pt x="518073" y="1371866"/>
                </a:cubicBezTo>
                <a:cubicBezTo>
                  <a:pt x="513235" y="1359235"/>
                  <a:pt x="510509" y="1345892"/>
                  <a:pt x="510004" y="1332376"/>
                </a:cubicBezTo>
                <a:lnTo>
                  <a:pt x="510004" y="1328147"/>
                </a:lnTo>
                <a:cubicBezTo>
                  <a:pt x="511143" y="1266546"/>
                  <a:pt x="561218" y="1217102"/>
                  <a:pt x="622829" y="1216743"/>
                </a:cubicBezTo>
                <a:close/>
                <a:moveTo>
                  <a:pt x="622842" y="1182897"/>
                </a:moveTo>
                <a:cubicBezTo>
                  <a:pt x="542712" y="1183428"/>
                  <a:pt x="477624" y="1247760"/>
                  <a:pt x="476158" y="1327877"/>
                </a:cubicBezTo>
                <a:lnTo>
                  <a:pt x="476158" y="1332952"/>
                </a:lnTo>
                <a:cubicBezTo>
                  <a:pt x="476705" y="1350326"/>
                  <a:pt x="480157" y="1367487"/>
                  <a:pt x="486371" y="1383723"/>
                </a:cubicBezTo>
                <a:cubicBezTo>
                  <a:pt x="492317" y="1399044"/>
                  <a:pt x="500951" y="1413182"/>
                  <a:pt x="511865" y="1425469"/>
                </a:cubicBezTo>
                <a:cubicBezTo>
                  <a:pt x="525290" y="1440151"/>
                  <a:pt x="540014" y="1468624"/>
                  <a:pt x="546222" y="1481263"/>
                </a:cubicBezTo>
                <a:cubicBezTo>
                  <a:pt x="548125" y="1485097"/>
                  <a:pt x="552037" y="1487523"/>
                  <a:pt x="556318" y="1487523"/>
                </a:cubicBezTo>
                <a:lnTo>
                  <a:pt x="689347" y="1487523"/>
                </a:lnTo>
                <a:cubicBezTo>
                  <a:pt x="693629" y="1487521"/>
                  <a:pt x="697543" y="1485096"/>
                  <a:pt x="699449" y="1481263"/>
                </a:cubicBezTo>
                <a:cubicBezTo>
                  <a:pt x="705651" y="1468629"/>
                  <a:pt x="720375" y="1440151"/>
                  <a:pt x="733800" y="1425469"/>
                </a:cubicBezTo>
                <a:cubicBezTo>
                  <a:pt x="744715" y="1413182"/>
                  <a:pt x="753349" y="1399044"/>
                  <a:pt x="759294" y="1383723"/>
                </a:cubicBezTo>
                <a:cubicBezTo>
                  <a:pt x="765506" y="1367487"/>
                  <a:pt x="768958" y="1350326"/>
                  <a:pt x="769508" y="1332952"/>
                </a:cubicBezTo>
                <a:lnTo>
                  <a:pt x="769508" y="1327877"/>
                </a:lnTo>
                <a:cubicBezTo>
                  <a:pt x="768045" y="1247765"/>
                  <a:pt x="702965" y="1183434"/>
                  <a:pt x="622842" y="1182897"/>
                </a:cubicBezTo>
                <a:close/>
                <a:moveTo>
                  <a:pt x="791997" y="1168063"/>
                </a:moveTo>
                <a:cubicBezTo>
                  <a:pt x="787488" y="1163880"/>
                  <a:pt x="780515" y="1163884"/>
                  <a:pt x="776011" y="1168072"/>
                </a:cubicBezTo>
                <a:lnTo>
                  <a:pt x="746962" y="1197126"/>
                </a:lnTo>
                <a:cubicBezTo>
                  <a:pt x="742376" y="1201714"/>
                  <a:pt x="742377" y="1209150"/>
                  <a:pt x="746964" y="1213737"/>
                </a:cubicBezTo>
                <a:lnTo>
                  <a:pt x="755258" y="1217172"/>
                </a:lnTo>
                <a:lnTo>
                  <a:pt x="755248" y="1217176"/>
                </a:lnTo>
                <a:lnTo>
                  <a:pt x="755267" y="1217176"/>
                </a:lnTo>
                <a:lnTo>
                  <a:pt x="755258" y="1217172"/>
                </a:lnTo>
                <a:lnTo>
                  <a:pt x="763553" y="1213735"/>
                </a:lnTo>
                <a:lnTo>
                  <a:pt x="792619" y="1184663"/>
                </a:lnTo>
                <a:cubicBezTo>
                  <a:pt x="797032" y="1179908"/>
                  <a:pt x="796753" y="1172476"/>
                  <a:pt x="791997" y="1168063"/>
                </a:cubicBezTo>
                <a:close/>
                <a:moveTo>
                  <a:pt x="472106" y="1165829"/>
                </a:moveTo>
                <a:cubicBezTo>
                  <a:pt x="467440" y="1161322"/>
                  <a:pt x="460003" y="1161451"/>
                  <a:pt x="455496" y="1166117"/>
                </a:cubicBezTo>
                <a:cubicBezTo>
                  <a:pt x="451099" y="1170670"/>
                  <a:pt x="451099" y="1177887"/>
                  <a:pt x="455496" y="1182438"/>
                </a:cubicBezTo>
                <a:lnTo>
                  <a:pt x="484591" y="1211533"/>
                </a:lnTo>
                <a:cubicBezTo>
                  <a:pt x="489098" y="1216199"/>
                  <a:pt x="496535" y="1216329"/>
                  <a:pt x="501200" y="1211822"/>
                </a:cubicBezTo>
                <a:cubicBezTo>
                  <a:pt x="505866" y="1207315"/>
                  <a:pt x="505996" y="1199880"/>
                  <a:pt x="501489" y="1195213"/>
                </a:cubicBezTo>
                <a:cubicBezTo>
                  <a:pt x="501395" y="1195115"/>
                  <a:pt x="501298" y="1195018"/>
                  <a:pt x="501200" y="1194924"/>
                </a:cubicBezTo>
                <a:close/>
                <a:moveTo>
                  <a:pt x="623992" y="1095248"/>
                </a:moveTo>
                <a:cubicBezTo>
                  <a:pt x="617505" y="1095248"/>
                  <a:pt x="612246" y="1100507"/>
                  <a:pt x="612246" y="1106993"/>
                </a:cubicBezTo>
                <a:lnTo>
                  <a:pt x="612246" y="1148104"/>
                </a:lnTo>
                <a:cubicBezTo>
                  <a:pt x="612246" y="1154591"/>
                  <a:pt x="617505" y="1159850"/>
                  <a:pt x="623992" y="1159850"/>
                </a:cubicBezTo>
                <a:cubicBezTo>
                  <a:pt x="630480" y="1159850"/>
                  <a:pt x="635739" y="1154591"/>
                  <a:pt x="635739" y="1148104"/>
                </a:cubicBezTo>
                <a:lnTo>
                  <a:pt x="635739" y="1106993"/>
                </a:lnTo>
                <a:cubicBezTo>
                  <a:pt x="635739" y="1100507"/>
                  <a:pt x="630480" y="1095248"/>
                  <a:pt x="623992" y="1095248"/>
                </a:cubicBezTo>
                <a:close/>
                <a:moveTo>
                  <a:pt x="633494" y="1054907"/>
                </a:moveTo>
                <a:cubicBezTo>
                  <a:pt x="728518" y="1054907"/>
                  <a:pt x="815623" y="1070745"/>
                  <a:pt x="894810" y="1094500"/>
                </a:cubicBezTo>
                <a:cubicBezTo>
                  <a:pt x="1005671" y="1126176"/>
                  <a:pt x="1116533" y="1173687"/>
                  <a:pt x="1203638" y="1244955"/>
                </a:cubicBezTo>
                <a:cubicBezTo>
                  <a:pt x="1243232" y="1276630"/>
                  <a:pt x="1266988" y="1324142"/>
                  <a:pt x="1266988" y="1371654"/>
                </a:cubicBezTo>
                <a:lnTo>
                  <a:pt x="1266988" y="1688400"/>
                </a:lnTo>
                <a:lnTo>
                  <a:pt x="0" y="1688400"/>
                </a:lnTo>
                <a:lnTo>
                  <a:pt x="0" y="1371654"/>
                </a:lnTo>
                <a:cubicBezTo>
                  <a:pt x="0" y="1324142"/>
                  <a:pt x="23756" y="1276630"/>
                  <a:pt x="63349" y="1244955"/>
                </a:cubicBezTo>
                <a:cubicBezTo>
                  <a:pt x="150455" y="1181606"/>
                  <a:pt x="261317" y="1126176"/>
                  <a:pt x="372178" y="1094500"/>
                </a:cubicBezTo>
                <a:cubicBezTo>
                  <a:pt x="459283" y="1070745"/>
                  <a:pt x="546388" y="1054907"/>
                  <a:pt x="633494" y="1054907"/>
                </a:cubicBezTo>
                <a:close/>
                <a:moveTo>
                  <a:pt x="753777" y="482024"/>
                </a:moveTo>
                <a:cubicBezTo>
                  <a:pt x="746634" y="482024"/>
                  <a:pt x="740780" y="482272"/>
                  <a:pt x="736216" y="482769"/>
                </a:cubicBezTo>
                <a:cubicBezTo>
                  <a:pt x="731652" y="483265"/>
                  <a:pt x="727980" y="484108"/>
                  <a:pt x="725202" y="485299"/>
                </a:cubicBezTo>
                <a:cubicBezTo>
                  <a:pt x="722424" y="486489"/>
                  <a:pt x="720440" y="487878"/>
                  <a:pt x="719249" y="489466"/>
                </a:cubicBezTo>
                <a:cubicBezTo>
                  <a:pt x="718059" y="491053"/>
                  <a:pt x="717463" y="492839"/>
                  <a:pt x="717463" y="494824"/>
                </a:cubicBezTo>
                <a:lnTo>
                  <a:pt x="717463" y="675501"/>
                </a:lnTo>
                <a:cubicBezTo>
                  <a:pt x="717463" y="689193"/>
                  <a:pt x="717612" y="703580"/>
                  <a:pt x="717910" y="718661"/>
                </a:cubicBezTo>
                <a:cubicBezTo>
                  <a:pt x="718207" y="733742"/>
                  <a:pt x="718654" y="748228"/>
                  <a:pt x="719249" y="762119"/>
                </a:cubicBezTo>
                <a:lnTo>
                  <a:pt x="718952" y="762119"/>
                </a:lnTo>
                <a:cubicBezTo>
                  <a:pt x="715380" y="754181"/>
                  <a:pt x="711709" y="746244"/>
                  <a:pt x="707938" y="738306"/>
                </a:cubicBezTo>
                <a:cubicBezTo>
                  <a:pt x="704168" y="730369"/>
                  <a:pt x="700298" y="722283"/>
                  <a:pt x="696330" y="714047"/>
                </a:cubicBezTo>
                <a:cubicBezTo>
                  <a:pt x="692361" y="705812"/>
                  <a:pt x="688243" y="697577"/>
                  <a:pt x="683977" y="689342"/>
                </a:cubicBezTo>
                <a:cubicBezTo>
                  <a:pt x="679711" y="681107"/>
                  <a:pt x="675395" y="672723"/>
                  <a:pt x="671029" y="664190"/>
                </a:cubicBezTo>
                <a:lnTo>
                  <a:pt x="596020" y="523399"/>
                </a:lnTo>
                <a:cubicBezTo>
                  <a:pt x="592249" y="515660"/>
                  <a:pt x="588578" y="509161"/>
                  <a:pt x="585006" y="503902"/>
                </a:cubicBezTo>
                <a:cubicBezTo>
                  <a:pt x="581434" y="498644"/>
                  <a:pt x="577614" y="494526"/>
                  <a:pt x="573546" y="491549"/>
                </a:cubicBezTo>
                <a:cubicBezTo>
                  <a:pt x="569479" y="488573"/>
                  <a:pt x="564865" y="486440"/>
                  <a:pt x="559705" y="485150"/>
                </a:cubicBezTo>
                <a:cubicBezTo>
                  <a:pt x="554546" y="483860"/>
                  <a:pt x="548196" y="483215"/>
                  <a:pt x="540655" y="483215"/>
                </a:cubicBezTo>
                <a:lnTo>
                  <a:pt x="498686" y="483215"/>
                </a:lnTo>
                <a:cubicBezTo>
                  <a:pt x="490748" y="483215"/>
                  <a:pt x="484051" y="485547"/>
                  <a:pt x="478594" y="490210"/>
                </a:cubicBezTo>
                <a:cubicBezTo>
                  <a:pt x="473137" y="494873"/>
                  <a:pt x="470409" y="501868"/>
                  <a:pt x="470409" y="511195"/>
                </a:cubicBezTo>
                <a:lnTo>
                  <a:pt x="470409" y="857369"/>
                </a:lnTo>
                <a:cubicBezTo>
                  <a:pt x="470409" y="859353"/>
                  <a:pt x="470905" y="861139"/>
                  <a:pt x="471897" y="862727"/>
                </a:cubicBezTo>
                <a:cubicBezTo>
                  <a:pt x="472889" y="864314"/>
                  <a:pt x="474675" y="865654"/>
                  <a:pt x="477255" y="866745"/>
                </a:cubicBezTo>
                <a:cubicBezTo>
                  <a:pt x="479834" y="867836"/>
                  <a:pt x="483406" y="868680"/>
                  <a:pt x="487970" y="869275"/>
                </a:cubicBezTo>
                <a:cubicBezTo>
                  <a:pt x="492534" y="869871"/>
                  <a:pt x="498289" y="870168"/>
                  <a:pt x="505234" y="870168"/>
                </a:cubicBezTo>
                <a:cubicBezTo>
                  <a:pt x="512378" y="870168"/>
                  <a:pt x="518232" y="869871"/>
                  <a:pt x="522796" y="869275"/>
                </a:cubicBezTo>
                <a:cubicBezTo>
                  <a:pt x="527360" y="868680"/>
                  <a:pt x="530982" y="867836"/>
                  <a:pt x="533661" y="866745"/>
                </a:cubicBezTo>
                <a:cubicBezTo>
                  <a:pt x="536339" y="865654"/>
                  <a:pt x="538225" y="864314"/>
                  <a:pt x="539316" y="862727"/>
                </a:cubicBezTo>
                <a:cubicBezTo>
                  <a:pt x="540407" y="861139"/>
                  <a:pt x="540953" y="859353"/>
                  <a:pt x="540953" y="857369"/>
                </a:cubicBezTo>
                <a:lnTo>
                  <a:pt x="540953" y="655856"/>
                </a:lnTo>
                <a:cubicBezTo>
                  <a:pt x="540953" y="640774"/>
                  <a:pt x="540755" y="626140"/>
                  <a:pt x="540358" y="611951"/>
                </a:cubicBezTo>
                <a:cubicBezTo>
                  <a:pt x="539961" y="597763"/>
                  <a:pt x="539366" y="583525"/>
                  <a:pt x="538572" y="569238"/>
                </a:cubicBezTo>
                <a:lnTo>
                  <a:pt x="539167" y="569238"/>
                </a:lnTo>
                <a:cubicBezTo>
                  <a:pt x="543731" y="580946"/>
                  <a:pt x="548891" y="593001"/>
                  <a:pt x="554645" y="605403"/>
                </a:cubicBezTo>
                <a:cubicBezTo>
                  <a:pt x="560400" y="617805"/>
                  <a:pt x="566055" y="629364"/>
                  <a:pt x="571612" y="640080"/>
                </a:cubicBezTo>
                <a:lnTo>
                  <a:pt x="667457" y="820162"/>
                </a:lnTo>
                <a:cubicBezTo>
                  <a:pt x="672418" y="830084"/>
                  <a:pt x="676883" y="838170"/>
                  <a:pt x="680852" y="844421"/>
                </a:cubicBezTo>
                <a:cubicBezTo>
                  <a:pt x="684820" y="850672"/>
                  <a:pt x="688938" y="855633"/>
                  <a:pt x="693204" y="859304"/>
                </a:cubicBezTo>
                <a:cubicBezTo>
                  <a:pt x="697471" y="862975"/>
                  <a:pt x="702134" y="865505"/>
                  <a:pt x="707194" y="866894"/>
                </a:cubicBezTo>
                <a:cubicBezTo>
                  <a:pt x="712254" y="868283"/>
                  <a:pt x="718257" y="868978"/>
                  <a:pt x="725202" y="868978"/>
                </a:cubicBezTo>
                <a:lnTo>
                  <a:pt x="758540" y="868978"/>
                </a:lnTo>
                <a:cubicBezTo>
                  <a:pt x="762310" y="868978"/>
                  <a:pt x="766031" y="868432"/>
                  <a:pt x="769702" y="867340"/>
                </a:cubicBezTo>
                <a:cubicBezTo>
                  <a:pt x="773373" y="866249"/>
                  <a:pt x="776548" y="864513"/>
                  <a:pt x="779227" y="862131"/>
                </a:cubicBezTo>
                <a:cubicBezTo>
                  <a:pt x="781906" y="859750"/>
                  <a:pt x="784039" y="856774"/>
                  <a:pt x="785627" y="853202"/>
                </a:cubicBezTo>
                <a:cubicBezTo>
                  <a:pt x="787214" y="849630"/>
                  <a:pt x="788008" y="845562"/>
                  <a:pt x="788008" y="840998"/>
                </a:cubicBezTo>
                <a:lnTo>
                  <a:pt x="788008" y="494824"/>
                </a:lnTo>
                <a:cubicBezTo>
                  <a:pt x="788008" y="492839"/>
                  <a:pt x="787512" y="491053"/>
                  <a:pt x="786520" y="489466"/>
                </a:cubicBezTo>
                <a:cubicBezTo>
                  <a:pt x="785527" y="487878"/>
                  <a:pt x="783791" y="486489"/>
                  <a:pt x="781311" y="485299"/>
                </a:cubicBezTo>
                <a:cubicBezTo>
                  <a:pt x="778830" y="484108"/>
                  <a:pt x="775308" y="483265"/>
                  <a:pt x="770744" y="482769"/>
                </a:cubicBezTo>
                <a:cubicBezTo>
                  <a:pt x="766180" y="482272"/>
                  <a:pt x="760524" y="482024"/>
                  <a:pt x="753777" y="482024"/>
                </a:cubicBezTo>
                <a:close/>
                <a:moveTo>
                  <a:pt x="81112" y="313800"/>
                </a:moveTo>
                <a:cubicBezTo>
                  <a:pt x="91096" y="350885"/>
                  <a:pt x="118197" y="382265"/>
                  <a:pt x="153856" y="399382"/>
                </a:cubicBezTo>
                <a:cubicBezTo>
                  <a:pt x="118197" y="416498"/>
                  <a:pt x="92523" y="447878"/>
                  <a:pt x="81112" y="484964"/>
                </a:cubicBezTo>
                <a:cubicBezTo>
                  <a:pt x="71127" y="447878"/>
                  <a:pt x="44026" y="416498"/>
                  <a:pt x="8367" y="399382"/>
                </a:cubicBezTo>
                <a:cubicBezTo>
                  <a:pt x="44026" y="382265"/>
                  <a:pt x="71127" y="350885"/>
                  <a:pt x="81112" y="313800"/>
                </a:cubicBezTo>
                <a:close/>
                <a:moveTo>
                  <a:pt x="1163722" y="256745"/>
                </a:moveTo>
                <a:cubicBezTo>
                  <a:pt x="1172281" y="288125"/>
                  <a:pt x="1195102" y="313800"/>
                  <a:pt x="1223630" y="328063"/>
                </a:cubicBezTo>
                <a:cubicBezTo>
                  <a:pt x="1193676" y="342327"/>
                  <a:pt x="1172281" y="368001"/>
                  <a:pt x="1163722" y="399381"/>
                </a:cubicBezTo>
                <a:cubicBezTo>
                  <a:pt x="1155164" y="368001"/>
                  <a:pt x="1132342" y="342327"/>
                  <a:pt x="1103815" y="328063"/>
                </a:cubicBezTo>
                <a:cubicBezTo>
                  <a:pt x="1132342" y="313800"/>
                  <a:pt x="1155164" y="288125"/>
                  <a:pt x="1163722" y="256745"/>
                </a:cubicBezTo>
                <a:close/>
                <a:moveTo>
                  <a:pt x="433423" y="252466"/>
                </a:moveTo>
                <a:cubicBezTo>
                  <a:pt x="444834" y="249613"/>
                  <a:pt x="456245" y="256745"/>
                  <a:pt x="457671" y="268156"/>
                </a:cubicBezTo>
                <a:lnTo>
                  <a:pt x="482141" y="382350"/>
                </a:lnTo>
                <a:lnTo>
                  <a:pt x="510202" y="367119"/>
                </a:lnTo>
                <a:cubicBezTo>
                  <a:pt x="548097" y="351091"/>
                  <a:pt x="589761" y="342227"/>
                  <a:pt x="633495" y="342227"/>
                </a:cubicBezTo>
                <a:cubicBezTo>
                  <a:pt x="677228" y="342227"/>
                  <a:pt x="718891" y="351091"/>
                  <a:pt x="756786" y="367119"/>
                </a:cubicBezTo>
                <a:lnTo>
                  <a:pt x="769224" y="373870"/>
                </a:lnTo>
                <a:lnTo>
                  <a:pt x="785735" y="298110"/>
                </a:lnTo>
                <a:cubicBezTo>
                  <a:pt x="788588" y="286699"/>
                  <a:pt x="799999" y="279567"/>
                  <a:pt x="811410" y="282420"/>
                </a:cubicBezTo>
                <a:cubicBezTo>
                  <a:pt x="822821" y="285273"/>
                  <a:pt x="829953" y="296684"/>
                  <a:pt x="827100" y="308095"/>
                </a:cubicBezTo>
                <a:lnTo>
                  <a:pt x="808159" y="395003"/>
                </a:lnTo>
                <a:lnTo>
                  <a:pt x="810590" y="396323"/>
                </a:lnTo>
                <a:cubicBezTo>
                  <a:pt x="894845" y="453244"/>
                  <a:pt x="950241" y="549640"/>
                  <a:pt x="950241" y="658974"/>
                </a:cubicBezTo>
                <a:cubicBezTo>
                  <a:pt x="950241" y="833908"/>
                  <a:pt x="808428" y="975720"/>
                  <a:pt x="633495" y="975720"/>
                </a:cubicBezTo>
                <a:cubicBezTo>
                  <a:pt x="458560" y="975720"/>
                  <a:pt x="316747" y="833908"/>
                  <a:pt x="316747" y="658974"/>
                </a:cubicBezTo>
                <a:cubicBezTo>
                  <a:pt x="316747" y="571507"/>
                  <a:pt x="352200" y="492320"/>
                  <a:pt x="409520" y="435000"/>
                </a:cubicBezTo>
                <a:lnTo>
                  <a:pt x="443851" y="406675"/>
                </a:lnTo>
                <a:lnTo>
                  <a:pt x="416307" y="278141"/>
                </a:lnTo>
                <a:cubicBezTo>
                  <a:pt x="413454" y="266730"/>
                  <a:pt x="422012" y="255319"/>
                  <a:pt x="433423" y="252466"/>
                </a:cubicBezTo>
                <a:close/>
                <a:moveTo>
                  <a:pt x="233376" y="223762"/>
                </a:moveTo>
                <a:cubicBezTo>
                  <a:pt x="238368" y="224653"/>
                  <a:pt x="243004" y="227506"/>
                  <a:pt x="246570" y="232498"/>
                </a:cubicBezTo>
                <a:lnTo>
                  <a:pt x="343563" y="373708"/>
                </a:lnTo>
                <a:cubicBezTo>
                  <a:pt x="350695" y="383692"/>
                  <a:pt x="347842" y="396529"/>
                  <a:pt x="337857" y="403661"/>
                </a:cubicBezTo>
                <a:cubicBezTo>
                  <a:pt x="333578" y="405088"/>
                  <a:pt x="329299" y="406514"/>
                  <a:pt x="325020" y="406514"/>
                </a:cubicBezTo>
                <a:cubicBezTo>
                  <a:pt x="317888" y="406514"/>
                  <a:pt x="310756" y="403661"/>
                  <a:pt x="307904" y="397956"/>
                </a:cubicBezTo>
                <a:lnTo>
                  <a:pt x="210911" y="256746"/>
                </a:lnTo>
                <a:cubicBezTo>
                  <a:pt x="205205" y="246761"/>
                  <a:pt x="208058" y="233924"/>
                  <a:pt x="218043" y="226792"/>
                </a:cubicBezTo>
                <a:cubicBezTo>
                  <a:pt x="223035" y="223940"/>
                  <a:pt x="228384" y="222870"/>
                  <a:pt x="233376" y="223762"/>
                </a:cubicBezTo>
                <a:close/>
                <a:moveTo>
                  <a:pt x="1017877" y="222512"/>
                </a:moveTo>
                <a:cubicBezTo>
                  <a:pt x="1023226" y="221799"/>
                  <a:pt x="1028932" y="223225"/>
                  <a:pt x="1033924" y="226791"/>
                </a:cubicBezTo>
                <a:cubicBezTo>
                  <a:pt x="1042482" y="233923"/>
                  <a:pt x="1045334" y="245334"/>
                  <a:pt x="1039629" y="255319"/>
                </a:cubicBezTo>
                <a:lnTo>
                  <a:pt x="942636" y="396529"/>
                </a:lnTo>
                <a:cubicBezTo>
                  <a:pt x="938357" y="403661"/>
                  <a:pt x="931225" y="406513"/>
                  <a:pt x="924093" y="406513"/>
                </a:cubicBezTo>
                <a:cubicBezTo>
                  <a:pt x="912683" y="406513"/>
                  <a:pt x="902698" y="396529"/>
                  <a:pt x="902698" y="385118"/>
                </a:cubicBezTo>
                <a:cubicBezTo>
                  <a:pt x="902698" y="380839"/>
                  <a:pt x="904124" y="376560"/>
                  <a:pt x="906977" y="372281"/>
                </a:cubicBezTo>
                <a:lnTo>
                  <a:pt x="1003970" y="231070"/>
                </a:lnTo>
                <a:cubicBezTo>
                  <a:pt x="1007536" y="226078"/>
                  <a:pt x="1012528" y="223225"/>
                  <a:pt x="1017877" y="222512"/>
                </a:cubicBezTo>
                <a:close/>
                <a:moveTo>
                  <a:pt x="624556" y="149768"/>
                </a:moveTo>
                <a:cubicBezTo>
                  <a:pt x="635967" y="149768"/>
                  <a:pt x="645952" y="159753"/>
                  <a:pt x="645952" y="171163"/>
                </a:cubicBezTo>
                <a:lnTo>
                  <a:pt x="645952" y="285273"/>
                </a:lnTo>
                <a:cubicBezTo>
                  <a:pt x="645952" y="296684"/>
                  <a:pt x="635967" y="306668"/>
                  <a:pt x="624556" y="306668"/>
                </a:cubicBezTo>
                <a:cubicBezTo>
                  <a:pt x="613146" y="306668"/>
                  <a:pt x="603161" y="296684"/>
                  <a:pt x="603161" y="285273"/>
                </a:cubicBezTo>
                <a:lnTo>
                  <a:pt x="603161" y="171163"/>
                </a:lnTo>
                <a:cubicBezTo>
                  <a:pt x="603161" y="159753"/>
                  <a:pt x="613146" y="149768"/>
                  <a:pt x="624556" y="149768"/>
                </a:cubicBezTo>
                <a:close/>
                <a:moveTo>
                  <a:pt x="402044" y="114109"/>
                </a:moveTo>
                <a:cubicBezTo>
                  <a:pt x="413455" y="111256"/>
                  <a:pt x="424866" y="118388"/>
                  <a:pt x="427719" y="129799"/>
                </a:cubicBezTo>
                <a:cubicBezTo>
                  <a:pt x="427719" y="129799"/>
                  <a:pt x="427719" y="129799"/>
                  <a:pt x="427719" y="131225"/>
                </a:cubicBezTo>
                <a:lnTo>
                  <a:pt x="439130" y="186854"/>
                </a:lnTo>
                <a:cubicBezTo>
                  <a:pt x="441982" y="198265"/>
                  <a:pt x="434850" y="209675"/>
                  <a:pt x="423440" y="212528"/>
                </a:cubicBezTo>
                <a:cubicBezTo>
                  <a:pt x="422013" y="212528"/>
                  <a:pt x="420587" y="212528"/>
                  <a:pt x="419160" y="212528"/>
                </a:cubicBezTo>
                <a:cubicBezTo>
                  <a:pt x="409176" y="212528"/>
                  <a:pt x="400618" y="205396"/>
                  <a:pt x="397765" y="195412"/>
                </a:cubicBezTo>
                <a:lnTo>
                  <a:pt x="386354" y="139784"/>
                </a:lnTo>
                <a:cubicBezTo>
                  <a:pt x="383501" y="128373"/>
                  <a:pt x="390633" y="116962"/>
                  <a:pt x="402044" y="114109"/>
                </a:cubicBezTo>
                <a:close/>
                <a:moveTo>
                  <a:pt x="848495" y="112683"/>
                </a:moveTo>
                <a:cubicBezTo>
                  <a:pt x="859906" y="115536"/>
                  <a:pt x="867038" y="125520"/>
                  <a:pt x="865612" y="138357"/>
                </a:cubicBezTo>
                <a:cubicBezTo>
                  <a:pt x="865612" y="138357"/>
                  <a:pt x="865612" y="138357"/>
                  <a:pt x="865612" y="139784"/>
                </a:cubicBezTo>
                <a:lnTo>
                  <a:pt x="847069" y="223939"/>
                </a:lnTo>
                <a:cubicBezTo>
                  <a:pt x="842790" y="232497"/>
                  <a:pt x="834232" y="239629"/>
                  <a:pt x="824247" y="239629"/>
                </a:cubicBezTo>
                <a:cubicBezTo>
                  <a:pt x="822821" y="239629"/>
                  <a:pt x="821394" y="239629"/>
                  <a:pt x="819968" y="239629"/>
                </a:cubicBezTo>
                <a:cubicBezTo>
                  <a:pt x="808557" y="236777"/>
                  <a:pt x="801425" y="225366"/>
                  <a:pt x="804278" y="213955"/>
                </a:cubicBezTo>
                <a:lnTo>
                  <a:pt x="822821" y="129799"/>
                </a:lnTo>
                <a:cubicBezTo>
                  <a:pt x="825673" y="118388"/>
                  <a:pt x="835658" y="111256"/>
                  <a:pt x="848495" y="112683"/>
                </a:cubicBezTo>
                <a:close/>
                <a:moveTo>
                  <a:pt x="222321" y="28527"/>
                </a:moveTo>
                <a:cubicBezTo>
                  <a:pt x="230879" y="59907"/>
                  <a:pt x="253701" y="85582"/>
                  <a:pt x="282229" y="99845"/>
                </a:cubicBezTo>
                <a:cubicBezTo>
                  <a:pt x="252275" y="114109"/>
                  <a:pt x="230879" y="139783"/>
                  <a:pt x="222321" y="171163"/>
                </a:cubicBezTo>
                <a:cubicBezTo>
                  <a:pt x="213763" y="139783"/>
                  <a:pt x="190941" y="114109"/>
                  <a:pt x="162414" y="99845"/>
                </a:cubicBezTo>
                <a:cubicBezTo>
                  <a:pt x="190941" y="85582"/>
                  <a:pt x="213763" y="59907"/>
                  <a:pt x="222321" y="28527"/>
                </a:cubicBezTo>
                <a:close/>
                <a:moveTo>
                  <a:pt x="624556" y="7132"/>
                </a:moveTo>
                <a:cubicBezTo>
                  <a:pt x="635967" y="7132"/>
                  <a:pt x="645952" y="17117"/>
                  <a:pt x="645952" y="28527"/>
                </a:cubicBezTo>
                <a:lnTo>
                  <a:pt x="645952" y="85582"/>
                </a:lnTo>
                <a:cubicBezTo>
                  <a:pt x="645952" y="96993"/>
                  <a:pt x="635967" y="106978"/>
                  <a:pt x="624556" y="106978"/>
                </a:cubicBezTo>
                <a:cubicBezTo>
                  <a:pt x="613146" y="106978"/>
                  <a:pt x="603161" y="96993"/>
                  <a:pt x="603161" y="85582"/>
                </a:cubicBezTo>
                <a:lnTo>
                  <a:pt x="603161" y="28527"/>
                </a:lnTo>
                <a:cubicBezTo>
                  <a:pt x="603161" y="17117"/>
                  <a:pt x="613146" y="7132"/>
                  <a:pt x="624556" y="7132"/>
                </a:cubicBezTo>
                <a:close/>
                <a:moveTo>
                  <a:pt x="993985" y="0"/>
                </a:moveTo>
                <a:cubicBezTo>
                  <a:pt x="1003969" y="37085"/>
                  <a:pt x="1031070" y="68466"/>
                  <a:pt x="1066729" y="85582"/>
                </a:cubicBezTo>
                <a:cubicBezTo>
                  <a:pt x="1031070" y="102698"/>
                  <a:pt x="1005395" y="134078"/>
                  <a:pt x="993985" y="171164"/>
                </a:cubicBezTo>
                <a:cubicBezTo>
                  <a:pt x="984000" y="134078"/>
                  <a:pt x="956899" y="102698"/>
                  <a:pt x="921240" y="85582"/>
                </a:cubicBezTo>
                <a:cubicBezTo>
                  <a:pt x="956899" y="68466"/>
                  <a:pt x="984000" y="37085"/>
                  <a:pt x="993985" y="0"/>
                </a:cubicBezTo>
                <a:close/>
              </a:path>
            </a:pathLst>
          </a:custGeom>
          <a:solidFill>
            <a:srgbClr val="4D136A"/>
          </a:solidFill>
          <a:ln w="14188"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6C58B745-8810-434B-A7C0-A0A19C578F2F}"/>
              </a:ext>
            </a:extLst>
          </p:cNvPr>
          <p:cNvSpPr/>
          <p:nvPr/>
        </p:nvSpPr>
        <p:spPr>
          <a:xfrm>
            <a:off x="3064341" y="4174975"/>
            <a:ext cx="807532" cy="1222188"/>
          </a:xfrm>
          <a:custGeom>
            <a:avLst/>
            <a:gdLst>
              <a:gd name="connsiteX0" fmla="*/ 590949 w 1271766"/>
              <a:gd name="connsiteY0" fmla="*/ 1804752 h 1924800"/>
              <a:gd name="connsiteX1" fmla="*/ 627620 w 1271766"/>
              <a:gd name="connsiteY1" fmla="*/ 1838651 h 1924800"/>
              <a:gd name="connsiteX2" fmla="*/ 664285 w 1271766"/>
              <a:gd name="connsiteY2" fmla="*/ 1804752 h 1924800"/>
              <a:gd name="connsiteX3" fmla="*/ 577077 w 1271766"/>
              <a:gd name="connsiteY3" fmla="*/ 1747408 h 1924800"/>
              <a:gd name="connsiteX4" fmla="*/ 560150 w 1271766"/>
              <a:gd name="connsiteY4" fmla="*/ 1764334 h 1924800"/>
              <a:gd name="connsiteX5" fmla="*/ 577077 w 1271766"/>
              <a:gd name="connsiteY5" fmla="*/ 1781260 h 1924800"/>
              <a:gd name="connsiteX6" fmla="*/ 678157 w 1271766"/>
              <a:gd name="connsiteY6" fmla="*/ 1781260 h 1924800"/>
              <a:gd name="connsiteX7" fmla="*/ 695083 w 1271766"/>
              <a:gd name="connsiteY7" fmla="*/ 1764334 h 1924800"/>
              <a:gd name="connsiteX8" fmla="*/ 678157 w 1271766"/>
              <a:gd name="connsiteY8" fmla="*/ 1747408 h 1924800"/>
              <a:gd name="connsiteX9" fmla="*/ 489635 w 1271766"/>
              <a:gd name="connsiteY9" fmla="*/ 1678664 h 1924800"/>
              <a:gd name="connsiteX10" fmla="*/ 489346 w 1271766"/>
              <a:gd name="connsiteY10" fmla="*/ 1678953 h 1924800"/>
              <a:gd name="connsiteX11" fmla="*/ 489370 w 1271766"/>
              <a:gd name="connsiteY11" fmla="*/ 1678953 h 1924800"/>
              <a:gd name="connsiteX12" fmla="*/ 460299 w 1271766"/>
              <a:gd name="connsiteY12" fmla="*/ 1708024 h 1924800"/>
              <a:gd name="connsiteX13" fmla="*/ 459599 w 1271766"/>
              <a:gd name="connsiteY13" fmla="*/ 1724621 h 1924800"/>
              <a:gd name="connsiteX14" fmla="*/ 476195 w 1271766"/>
              <a:gd name="connsiteY14" fmla="*/ 1725322 h 1924800"/>
              <a:gd name="connsiteX15" fmla="*/ 476884 w 1271766"/>
              <a:gd name="connsiteY15" fmla="*/ 1724633 h 1924800"/>
              <a:gd name="connsiteX16" fmla="*/ 505956 w 1271766"/>
              <a:gd name="connsiteY16" fmla="*/ 1695561 h 1924800"/>
              <a:gd name="connsiteX17" fmla="*/ 506244 w 1271766"/>
              <a:gd name="connsiteY17" fmla="*/ 1678953 h 1924800"/>
              <a:gd name="connsiteX18" fmla="*/ 489635 w 1271766"/>
              <a:gd name="connsiteY18" fmla="*/ 1678664 h 1924800"/>
              <a:gd name="connsiteX19" fmla="*/ 751730 w 1271766"/>
              <a:gd name="connsiteY19" fmla="*/ 1676123 h 1924800"/>
              <a:gd name="connsiteX20" fmla="*/ 751127 w 1271766"/>
              <a:gd name="connsiteY20" fmla="*/ 1692724 h 1924800"/>
              <a:gd name="connsiteX21" fmla="*/ 751739 w 1271766"/>
              <a:gd name="connsiteY21" fmla="*/ 1693335 h 1924800"/>
              <a:gd name="connsiteX22" fmla="*/ 780805 w 1271766"/>
              <a:gd name="connsiteY22" fmla="*/ 1722401 h 1924800"/>
              <a:gd name="connsiteX23" fmla="*/ 797414 w 1271766"/>
              <a:gd name="connsiteY23" fmla="*/ 1722112 h 1924800"/>
              <a:gd name="connsiteX24" fmla="*/ 797414 w 1271766"/>
              <a:gd name="connsiteY24" fmla="*/ 1705792 h 1924800"/>
              <a:gd name="connsiteX25" fmla="*/ 768331 w 1271766"/>
              <a:gd name="connsiteY25" fmla="*/ 1676726 h 1924800"/>
              <a:gd name="connsiteX26" fmla="*/ 751730 w 1271766"/>
              <a:gd name="connsiteY26" fmla="*/ 1676123 h 1924800"/>
              <a:gd name="connsiteX27" fmla="*/ 405232 w 1271766"/>
              <a:gd name="connsiteY27" fmla="*/ 1551885 h 1924800"/>
              <a:gd name="connsiteX28" fmla="*/ 393486 w 1271766"/>
              <a:gd name="connsiteY28" fmla="*/ 1563631 h 1924800"/>
              <a:gd name="connsiteX29" fmla="*/ 405232 w 1271766"/>
              <a:gd name="connsiteY29" fmla="*/ 1575377 h 1924800"/>
              <a:gd name="connsiteX30" fmla="*/ 446343 w 1271766"/>
              <a:gd name="connsiteY30" fmla="*/ 1575377 h 1924800"/>
              <a:gd name="connsiteX31" fmla="*/ 458089 w 1271766"/>
              <a:gd name="connsiteY31" fmla="*/ 1563631 h 1924800"/>
              <a:gd name="connsiteX32" fmla="*/ 446343 w 1271766"/>
              <a:gd name="connsiteY32" fmla="*/ 1551885 h 1924800"/>
              <a:gd name="connsiteX33" fmla="*/ 809002 w 1271766"/>
              <a:gd name="connsiteY33" fmla="*/ 1551485 h 1924800"/>
              <a:gd name="connsiteX34" fmla="*/ 797256 w 1271766"/>
              <a:gd name="connsiteY34" fmla="*/ 1563231 h 1924800"/>
              <a:gd name="connsiteX35" fmla="*/ 809002 w 1271766"/>
              <a:gd name="connsiteY35" fmla="*/ 1574977 h 1924800"/>
              <a:gd name="connsiteX36" fmla="*/ 850112 w 1271766"/>
              <a:gd name="connsiteY36" fmla="*/ 1574977 h 1924800"/>
              <a:gd name="connsiteX37" fmla="*/ 861858 w 1271766"/>
              <a:gd name="connsiteY37" fmla="*/ 1563231 h 1924800"/>
              <a:gd name="connsiteX38" fmla="*/ 850112 w 1271766"/>
              <a:gd name="connsiteY38" fmla="*/ 1551485 h 1924800"/>
              <a:gd name="connsiteX39" fmla="*/ 627607 w 1271766"/>
              <a:gd name="connsiteY39" fmla="*/ 1453143 h 1924800"/>
              <a:gd name="connsiteX40" fmla="*/ 740428 w 1271766"/>
              <a:gd name="connsiteY40" fmla="*/ 1564559 h 1924800"/>
              <a:gd name="connsiteX41" fmla="*/ 740440 w 1271766"/>
              <a:gd name="connsiteY41" fmla="*/ 1568764 h 1924800"/>
              <a:gd name="connsiteX42" fmla="*/ 732358 w 1271766"/>
              <a:gd name="connsiteY42" fmla="*/ 1608266 h 1924800"/>
              <a:gd name="connsiteX43" fmla="*/ 713289 w 1271766"/>
              <a:gd name="connsiteY43" fmla="*/ 1639293 h 1924800"/>
              <a:gd name="connsiteX44" fmla="*/ 680289 w 1271766"/>
              <a:gd name="connsiteY44" fmla="*/ 1690059 h 1924800"/>
              <a:gd name="connsiteX45" fmla="*/ 574916 w 1271766"/>
              <a:gd name="connsiteY45" fmla="*/ 1690059 h 1924800"/>
              <a:gd name="connsiteX46" fmla="*/ 541915 w 1271766"/>
              <a:gd name="connsiteY46" fmla="*/ 1639293 h 1924800"/>
              <a:gd name="connsiteX47" fmla="*/ 522851 w 1271766"/>
              <a:gd name="connsiteY47" fmla="*/ 1608266 h 1924800"/>
              <a:gd name="connsiteX48" fmla="*/ 514782 w 1271766"/>
              <a:gd name="connsiteY48" fmla="*/ 1568776 h 1924800"/>
              <a:gd name="connsiteX49" fmla="*/ 514782 w 1271766"/>
              <a:gd name="connsiteY49" fmla="*/ 1564547 h 1924800"/>
              <a:gd name="connsiteX50" fmla="*/ 627607 w 1271766"/>
              <a:gd name="connsiteY50" fmla="*/ 1453143 h 1924800"/>
              <a:gd name="connsiteX51" fmla="*/ 627620 w 1271766"/>
              <a:gd name="connsiteY51" fmla="*/ 1419297 h 1924800"/>
              <a:gd name="connsiteX52" fmla="*/ 480936 w 1271766"/>
              <a:gd name="connsiteY52" fmla="*/ 1564277 h 1924800"/>
              <a:gd name="connsiteX53" fmla="*/ 480936 w 1271766"/>
              <a:gd name="connsiteY53" fmla="*/ 1569352 h 1924800"/>
              <a:gd name="connsiteX54" fmla="*/ 491149 w 1271766"/>
              <a:gd name="connsiteY54" fmla="*/ 1620123 h 1924800"/>
              <a:gd name="connsiteX55" fmla="*/ 516643 w 1271766"/>
              <a:gd name="connsiteY55" fmla="*/ 1661869 h 1924800"/>
              <a:gd name="connsiteX56" fmla="*/ 551000 w 1271766"/>
              <a:gd name="connsiteY56" fmla="*/ 1717663 h 1924800"/>
              <a:gd name="connsiteX57" fmla="*/ 561096 w 1271766"/>
              <a:gd name="connsiteY57" fmla="*/ 1723923 h 1924800"/>
              <a:gd name="connsiteX58" fmla="*/ 694125 w 1271766"/>
              <a:gd name="connsiteY58" fmla="*/ 1723923 h 1924800"/>
              <a:gd name="connsiteX59" fmla="*/ 704227 w 1271766"/>
              <a:gd name="connsiteY59" fmla="*/ 1717663 h 1924800"/>
              <a:gd name="connsiteX60" fmla="*/ 738578 w 1271766"/>
              <a:gd name="connsiteY60" fmla="*/ 1661869 h 1924800"/>
              <a:gd name="connsiteX61" fmla="*/ 764072 w 1271766"/>
              <a:gd name="connsiteY61" fmla="*/ 1620123 h 1924800"/>
              <a:gd name="connsiteX62" fmla="*/ 774286 w 1271766"/>
              <a:gd name="connsiteY62" fmla="*/ 1569352 h 1924800"/>
              <a:gd name="connsiteX63" fmla="*/ 774286 w 1271766"/>
              <a:gd name="connsiteY63" fmla="*/ 1564277 h 1924800"/>
              <a:gd name="connsiteX64" fmla="*/ 627620 w 1271766"/>
              <a:gd name="connsiteY64" fmla="*/ 1419297 h 1924800"/>
              <a:gd name="connsiteX65" fmla="*/ 796775 w 1271766"/>
              <a:gd name="connsiteY65" fmla="*/ 1404463 h 1924800"/>
              <a:gd name="connsiteX66" fmla="*/ 780789 w 1271766"/>
              <a:gd name="connsiteY66" fmla="*/ 1404472 h 1924800"/>
              <a:gd name="connsiteX67" fmla="*/ 751740 w 1271766"/>
              <a:gd name="connsiteY67" fmla="*/ 1433526 h 1924800"/>
              <a:gd name="connsiteX68" fmla="*/ 751742 w 1271766"/>
              <a:gd name="connsiteY68" fmla="*/ 1450137 h 1924800"/>
              <a:gd name="connsiteX69" fmla="*/ 760036 w 1271766"/>
              <a:gd name="connsiteY69" fmla="*/ 1453572 h 1924800"/>
              <a:gd name="connsiteX70" fmla="*/ 760026 w 1271766"/>
              <a:gd name="connsiteY70" fmla="*/ 1453576 h 1924800"/>
              <a:gd name="connsiteX71" fmla="*/ 760045 w 1271766"/>
              <a:gd name="connsiteY71" fmla="*/ 1453576 h 1924800"/>
              <a:gd name="connsiteX72" fmla="*/ 760036 w 1271766"/>
              <a:gd name="connsiteY72" fmla="*/ 1453572 h 1924800"/>
              <a:gd name="connsiteX73" fmla="*/ 768331 w 1271766"/>
              <a:gd name="connsiteY73" fmla="*/ 1450135 h 1924800"/>
              <a:gd name="connsiteX74" fmla="*/ 797397 w 1271766"/>
              <a:gd name="connsiteY74" fmla="*/ 1421063 h 1924800"/>
              <a:gd name="connsiteX75" fmla="*/ 796775 w 1271766"/>
              <a:gd name="connsiteY75" fmla="*/ 1404463 h 1924800"/>
              <a:gd name="connsiteX76" fmla="*/ 476884 w 1271766"/>
              <a:gd name="connsiteY76" fmla="*/ 1402229 h 1924800"/>
              <a:gd name="connsiteX77" fmla="*/ 460274 w 1271766"/>
              <a:gd name="connsiteY77" fmla="*/ 1402517 h 1924800"/>
              <a:gd name="connsiteX78" fmla="*/ 460274 w 1271766"/>
              <a:gd name="connsiteY78" fmla="*/ 1418838 h 1924800"/>
              <a:gd name="connsiteX79" fmla="*/ 489369 w 1271766"/>
              <a:gd name="connsiteY79" fmla="*/ 1447933 h 1924800"/>
              <a:gd name="connsiteX80" fmla="*/ 505978 w 1271766"/>
              <a:gd name="connsiteY80" fmla="*/ 1448222 h 1924800"/>
              <a:gd name="connsiteX81" fmla="*/ 506267 w 1271766"/>
              <a:gd name="connsiteY81" fmla="*/ 1431613 h 1924800"/>
              <a:gd name="connsiteX82" fmla="*/ 505978 w 1271766"/>
              <a:gd name="connsiteY82" fmla="*/ 1431324 h 1924800"/>
              <a:gd name="connsiteX83" fmla="*/ 628770 w 1271766"/>
              <a:gd name="connsiteY83" fmla="*/ 1331648 h 1924800"/>
              <a:gd name="connsiteX84" fmla="*/ 617024 w 1271766"/>
              <a:gd name="connsiteY84" fmla="*/ 1343393 h 1924800"/>
              <a:gd name="connsiteX85" fmla="*/ 617024 w 1271766"/>
              <a:gd name="connsiteY85" fmla="*/ 1384504 h 1924800"/>
              <a:gd name="connsiteX86" fmla="*/ 628770 w 1271766"/>
              <a:gd name="connsiteY86" fmla="*/ 1396250 h 1924800"/>
              <a:gd name="connsiteX87" fmla="*/ 640517 w 1271766"/>
              <a:gd name="connsiteY87" fmla="*/ 1384504 h 1924800"/>
              <a:gd name="connsiteX88" fmla="*/ 640517 w 1271766"/>
              <a:gd name="connsiteY88" fmla="*/ 1343393 h 1924800"/>
              <a:gd name="connsiteX89" fmla="*/ 628770 w 1271766"/>
              <a:gd name="connsiteY89" fmla="*/ 1331648 h 1924800"/>
              <a:gd name="connsiteX90" fmla="*/ 1094460 w 1271766"/>
              <a:gd name="connsiteY90" fmla="*/ 623321 h 1924800"/>
              <a:gd name="connsiteX91" fmla="*/ 1064507 w 1271766"/>
              <a:gd name="connsiteY91" fmla="*/ 624747 h 1924800"/>
              <a:gd name="connsiteX92" fmla="*/ 1100166 w 1271766"/>
              <a:gd name="connsiteY92" fmla="*/ 1032687 h 1924800"/>
              <a:gd name="connsiteX93" fmla="*/ 1073065 w 1271766"/>
              <a:gd name="connsiteY93" fmla="*/ 1035540 h 1924800"/>
              <a:gd name="connsiteX94" fmla="*/ 660845 w 1271766"/>
              <a:gd name="connsiteY94" fmla="*/ 1236657 h 1924800"/>
              <a:gd name="connsiteX95" fmla="*/ 1137251 w 1271766"/>
              <a:gd name="connsiteY95" fmla="*/ 1069773 h 1924800"/>
              <a:gd name="connsiteX96" fmla="*/ 153059 w 1271766"/>
              <a:gd name="connsiteY96" fmla="*/ 623321 h 1924800"/>
              <a:gd name="connsiteX97" fmla="*/ 110269 w 1271766"/>
              <a:gd name="connsiteY97" fmla="*/ 1069773 h 1924800"/>
              <a:gd name="connsiteX98" fmla="*/ 586674 w 1271766"/>
              <a:gd name="connsiteY98" fmla="*/ 1233805 h 1924800"/>
              <a:gd name="connsiteX99" fmla="*/ 174455 w 1271766"/>
              <a:gd name="connsiteY99" fmla="*/ 1035540 h 1924800"/>
              <a:gd name="connsiteX100" fmla="*/ 147354 w 1271766"/>
              <a:gd name="connsiteY100" fmla="*/ 1032687 h 1924800"/>
              <a:gd name="connsiteX101" fmla="*/ 183013 w 1271766"/>
              <a:gd name="connsiteY101" fmla="*/ 624747 h 1924800"/>
              <a:gd name="connsiteX102" fmla="*/ 153059 w 1271766"/>
              <a:gd name="connsiteY102" fmla="*/ 623321 h 1924800"/>
              <a:gd name="connsiteX103" fmla="*/ 247200 w 1271766"/>
              <a:gd name="connsiteY103" fmla="*/ 542018 h 1924800"/>
              <a:gd name="connsiteX104" fmla="*/ 208688 w 1271766"/>
              <a:gd name="connsiteY104" fmla="*/ 984191 h 1924800"/>
              <a:gd name="connsiteX105" fmla="*/ 595233 w 1271766"/>
              <a:gd name="connsiteY105" fmla="*/ 1165339 h 1924800"/>
              <a:gd name="connsiteX106" fmla="*/ 595233 w 1271766"/>
              <a:gd name="connsiteY106" fmla="*/ 677522 h 1924800"/>
              <a:gd name="connsiteX107" fmla="*/ 247200 w 1271766"/>
              <a:gd name="connsiteY107" fmla="*/ 542018 h 1924800"/>
              <a:gd name="connsiteX108" fmla="*/ 1000320 w 1271766"/>
              <a:gd name="connsiteY108" fmla="*/ 540591 h 1924800"/>
              <a:gd name="connsiteX109" fmla="*/ 652287 w 1271766"/>
              <a:gd name="connsiteY109" fmla="*/ 676096 h 1924800"/>
              <a:gd name="connsiteX110" fmla="*/ 652287 w 1271766"/>
              <a:gd name="connsiteY110" fmla="*/ 1163913 h 1924800"/>
              <a:gd name="connsiteX111" fmla="*/ 1038832 w 1271766"/>
              <a:gd name="connsiteY111" fmla="*/ 982765 h 1924800"/>
              <a:gd name="connsiteX112" fmla="*/ 327500 w 1271766"/>
              <a:gd name="connsiteY112" fmla="*/ 486546 h 1924800"/>
              <a:gd name="connsiteX113" fmla="*/ 623760 w 1271766"/>
              <a:gd name="connsiteY113" fmla="*/ 624747 h 1924800"/>
              <a:gd name="connsiteX114" fmla="*/ 1031700 w 1271766"/>
              <a:gd name="connsiteY114" fmla="*/ 487816 h 1924800"/>
              <a:gd name="connsiteX115" fmla="*/ 1053096 w 1271766"/>
              <a:gd name="connsiteY115" fmla="*/ 492095 h 1924800"/>
              <a:gd name="connsiteX116" fmla="*/ 1060227 w 1271766"/>
              <a:gd name="connsiteY116" fmla="*/ 569119 h 1924800"/>
              <a:gd name="connsiteX117" fmla="*/ 1122987 w 1271766"/>
              <a:gd name="connsiteY117" fmla="*/ 567692 h 1924800"/>
              <a:gd name="connsiteX118" fmla="*/ 1148662 w 1271766"/>
              <a:gd name="connsiteY118" fmla="*/ 569119 h 1924800"/>
              <a:gd name="connsiteX119" fmla="*/ 1155794 w 1271766"/>
              <a:gd name="connsiteY119" fmla="*/ 651848 h 1924800"/>
              <a:gd name="connsiteX120" fmla="*/ 1177189 w 1271766"/>
              <a:gd name="connsiteY120" fmla="*/ 651848 h 1924800"/>
              <a:gd name="connsiteX121" fmla="*/ 1205717 w 1271766"/>
              <a:gd name="connsiteY121" fmla="*/ 677522 h 1924800"/>
              <a:gd name="connsiteX122" fmla="*/ 1248508 w 1271766"/>
              <a:gd name="connsiteY122" fmla="*/ 1139665 h 1924800"/>
              <a:gd name="connsiteX123" fmla="*/ 1249934 w 1271766"/>
              <a:gd name="connsiteY123" fmla="*/ 1145370 h 1924800"/>
              <a:gd name="connsiteX124" fmla="*/ 1219980 w 1271766"/>
              <a:gd name="connsiteY124" fmla="*/ 1172471 h 1924800"/>
              <a:gd name="connsiteX125" fmla="*/ 769876 w 1271766"/>
              <a:gd name="connsiteY125" fmla="*/ 1262040 h 1924800"/>
              <a:gd name="connsiteX126" fmla="*/ 706217 w 1271766"/>
              <a:gd name="connsiteY126" fmla="*/ 1296723 h 1924800"/>
              <a:gd name="connsiteX127" fmla="*/ 774869 w 1271766"/>
              <a:gd name="connsiteY127" fmla="*/ 1302196 h 1924800"/>
              <a:gd name="connsiteX128" fmla="*/ 899588 w 1271766"/>
              <a:gd name="connsiteY128" fmla="*/ 1330900 h 1924800"/>
              <a:gd name="connsiteX129" fmla="*/ 1208416 w 1271766"/>
              <a:gd name="connsiteY129" fmla="*/ 1481355 h 1924800"/>
              <a:gd name="connsiteX130" fmla="*/ 1271766 w 1271766"/>
              <a:gd name="connsiteY130" fmla="*/ 1608054 h 1924800"/>
              <a:gd name="connsiteX131" fmla="*/ 1271766 w 1271766"/>
              <a:gd name="connsiteY131" fmla="*/ 1924800 h 1924800"/>
              <a:gd name="connsiteX132" fmla="*/ 4778 w 1271766"/>
              <a:gd name="connsiteY132" fmla="*/ 1924800 h 1924800"/>
              <a:gd name="connsiteX133" fmla="*/ 4778 w 1271766"/>
              <a:gd name="connsiteY133" fmla="*/ 1608054 h 1924800"/>
              <a:gd name="connsiteX134" fmla="*/ 68127 w 1271766"/>
              <a:gd name="connsiteY134" fmla="*/ 1481355 h 1924800"/>
              <a:gd name="connsiteX135" fmla="*/ 376956 w 1271766"/>
              <a:gd name="connsiteY135" fmla="*/ 1330900 h 1924800"/>
              <a:gd name="connsiteX136" fmla="*/ 507614 w 1271766"/>
              <a:gd name="connsiteY136" fmla="*/ 1302196 h 1924800"/>
              <a:gd name="connsiteX137" fmla="*/ 549352 w 1271766"/>
              <a:gd name="connsiteY137" fmla="*/ 1298717 h 1924800"/>
              <a:gd name="connsiteX138" fmla="*/ 482054 w 1271766"/>
              <a:gd name="connsiteY138" fmla="*/ 1260614 h 1924800"/>
              <a:gd name="connsiteX139" fmla="*/ 28966 w 1271766"/>
              <a:gd name="connsiteY139" fmla="*/ 1171045 h 1924800"/>
              <a:gd name="connsiteX140" fmla="*/ 24687 w 1271766"/>
              <a:gd name="connsiteY140" fmla="*/ 1171045 h 1924800"/>
              <a:gd name="connsiteX141" fmla="*/ 438 w 1271766"/>
              <a:gd name="connsiteY141" fmla="*/ 1139665 h 1924800"/>
              <a:gd name="connsiteX142" fmla="*/ 43229 w 1271766"/>
              <a:gd name="connsiteY142" fmla="*/ 677522 h 1924800"/>
              <a:gd name="connsiteX143" fmla="*/ 71757 w 1271766"/>
              <a:gd name="connsiteY143" fmla="*/ 651848 h 1924800"/>
              <a:gd name="connsiteX144" fmla="*/ 93152 w 1271766"/>
              <a:gd name="connsiteY144" fmla="*/ 651848 h 1924800"/>
              <a:gd name="connsiteX145" fmla="*/ 100284 w 1271766"/>
              <a:gd name="connsiteY145" fmla="*/ 569119 h 1924800"/>
              <a:gd name="connsiteX146" fmla="*/ 124532 w 1271766"/>
              <a:gd name="connsiteY146" fmla="*/ 567692 h 1924800"/>
              <a:gd name="connsiteX147" fmla="*/ 187292 w 1271766"/>
              <a:gd name="connsiteY147" fmla="*/ 569119 h 1924800"/>
              <a:gd name="connsiteX148" fmla="*/ 194424 w 1271766"/>
              <a:gd name="connsiteY148" fmla="*/ 492095 h 1924800"/>
              <a:gd name="connsiteX149" fmla="*/ 215820 w 1271766"/>
              <a:gd name="connsiteY149" fmla="*/ 487816 h 1924800"/>
              <a:gd name="connsiteX150" fmla="*/ 327500 w 1271766"/>
              <a:gd name="connsiteY150" fmla="*/ 486546 h 1924800"/>
              <a:gd name="connsiteX151" fmla="*/ 623759 w 1271766"/>
              <a:gd name="connsiteY151" fmla="*/ 349459 h 1924800"/>
              <a:gd name="connsiteX152" fmla="*/ 645155 w 1271766"/>
              <a:gd name="connsiteY152" fmla="*/ 370854 h 1924800"/>
              <a:gd name="connsiteX153" fmla="*/ 645155 w 1271766"/>
              <a:gd name="connsiteY153" fmla="*/ 513491 h 1924800"/>
              <a:gd name="connsiteX154" fmla="*/ 623759 w 1271766"/>
              <a:gd name="connsiteY154" fmla="*/ 534886 h 1924800"/>
              <a:gd name="connsiteX155" fmla="*/ 602364 w 1271766"/>
              <a:gd name="connsiteY155" fmla="*/ 513491 h 1924800"/>
              <a:gd name="connsiteX156" fmla="*/ 602364 w 1271766"/>
              <a:gd name="connsiteY156" fmla="*/ 370854 h 1924800"/>
              <a:gd name="connsiteX157" fmla="*/ 623759 w 1271766"/>
              <a:gd name="connsiteY157" fmla="*/ 349459 h 1924800"/>
              <a:gd name="connsiteX158" fmla="*/ 80315 w 1271766"/>
              <a:gd name="connsiteY158" fmla="*/ 313800 h 1924800"/>
              <a:gd name="connsiteX159" fmla="*/ 153059 w 1271766"/>
              <a:gd name="connsiteY159" fmla="*/ 399382 h 1924800"/>
              <a:gd name="connsiteX160" fmla="*/ 80315 w 1271766"/>
              <a:gd name="connsiteY160" fmla="*/ 484964 h 1924800"/>
              <a:gd name="connsiteX161" fmla="*/ 7570 w 1271766"/>
              <a:gd name="connsiteY161" fmla="*/ 399382 h 1924800"/>
              <a:gd name="connsiteX162" fmla="*/ 80315 w 1271766"/>
              <a:gd name="connsiteY162" fmla="*/ 313800 h 1924800"/>
              <a:gd name="connsiteX163" fmla="*/ 810613 w 1271766"/>
              <a:gd name="connsiteY163" fmla="*/ 282420 h 1924800"/>
              <a:gd name="connsiteX164" fmla="*/ 826303 w 1271766"/>
              <a:gd name="connsiteY164" fmla="*/ 308095 h 1924800"/>
              <a:gd name="connsiteX165" fmla="*/ 802055 w 1271766"/>
              <a:gd name="connsiteY165" fmla="*/ 419351 h 1924800"/>
              <a:gd name="connsiteX166" fmla="*/ 780659 w 1271766"/>
              <a:gd name="connsiteY166" fmla="*/ 435041 h 1924800"/>
              <a:gd name="connsiteX167" fmla="*/ 776380 w 1271766"/>
              <a:gd name="connsiteY167" fmla="*/ 435041 h 1924800"/>
              <a:gd name="connsiteX168" fmla="*/ 760690 w 1271766"/>
              <a:gd name="connsiteY168" fmla="*/ 409367 h 1924800"/>
              <a:gd name="connsiteX169" fmla="*/ 784938 w 1271766"/>
              <a:gd name="connsiteY169" fmla="*/ 298110 h 1924800"/>
              <a:gd name="connsiteX170" fmla="*/ 810613 w 1271766"/>
              <a:gd name="connsiteY170" fmla="*/ 282420 h 1924800"/>
              <a:gd name="connsiteX171" fmla="*/ 1162925 w 1271766"/>
              <a:gd name="connsiteY171" fmla="*/ 256745 h 1924800"/>
              <a:gd name="connsiteX172" fmla="*/ 1222833 w 1271766"/>
              <a:gd name="connsiteY172" fmla="*/ 328063 h 1924800"/>
              <a:gd name="connsiteX173" fmla="*/ 1162925 w 1271766"/>
              <a:gd name="connsiteY173" fmla="*/ 399381 h 1924800"/>
              <a:gd name="connsiteX174" fmla="*/ 1103018 w 1271766"/>
              <a:gd name="connsiteY174" fmla="*/ 328063 h 1924800"/>
              <a:gd name="connsiteX175" fmla="*/ 1162925 w 1271766"/>
              <a:gd name="connsiteY175" fmla="*/ 256745 h 1924800"/>
              <a:gd name="connsiteX176" fmla="*/ 432626 w 1271766"/>
              <a:gd name="connsiteY176" fmla="*/ 252466 h 1924800"/>
              <a:gd name="connsiteX177" fmla="*/ 456874 w 1271766"/>
              <a:gd name="connsiteY177" fmla="*/ 268156 h 1924800"/>
              <a:gd name="connsiteX178" fmla="*/ 486828 w 1271766"/>
              <a:gd name="connsiteY178" fmla="*/ 407940 h 1924800"/>
              <a:gd name="connsiteX179" fmla="*/ 471138 w 1271766"/>
              <a:gd name="connsiteY179" fmla="*/ 433614 h 1924800"/>
              <a:gd name="connsiteX180" fmla="*/ 466859 w 1271766"/>
              <a:gd name="connsiteY180" fmla="*/ 435041 h 1924800"/>
              <a:gd name="connsiteX181" fmla="*/ 445464 w 1271766"/>
              <a:gd name="connsiteY181" fmla="*/ 417924 h 1924800"/>
              <a:gd name="connsiteX182" fmla="*/ 415510 w 1271766"/>
              <a:gd name="connsiteY182" fmla="*/ 278141 h 1924800"/>
              <a:gd name="connsiteX183" fmla="*/ 432626 w 1271766"/>
              <a:gd name="connsiteY183" fmla="*/ 252466 h 1924800"/>
              <a:gd name="connsiteX184" fmla="*/ 232579 w 1271766"/>
              <a:gd name="connsiteY184" fmla="*/ 223761 h 1924800"/>
              <a:gd name="connsiteX185" fmla="*/ 245773 w 1271766"/>
              <a:gd name="connsiteY185" fmla="*/ 232498 h 1924800"/>
              <a:gd name="connsiteX186" fmla="*/ 342766 w 1271766"/>
              <a:gd name="connsiteY186" fmla="*/ 373708 h 1924800"/>
              <a:gd name="connsiteX187" fmla="*/ 337060 w 1271766"/>
              <a:gd name="connsiteY187" fmla="*/ 403661 h 1924800"/>
              <a:gd name="connsiteX188" fmla="*/ 324223 w 1271766"/>
              <a:gd name="connsiteY188" fmla="*/ 406514 h 1924800"/>
              <a:gd name="connsiteX189" fmla="*/ 307107 w 1271766"/>
              <a:gd name="connsiteY189" fmla="*/ 397956 h 1924800"/>
              <a:gd name="connsiteX190" fmla="*/ 210114 w 1271766"/>
              <a:gd name="connsiteY190" fmla="*/ 256746 h 1924800"/>
              <a:gd name="connsiteX191" fmla="*/ 217246 w 1271766"/>
              <a:gd name="connsiteY191" fmla="*/ 226792 h 1924800"/>
              <a:gd name="connsiteX192" fmla="*/ 232579 w 1271766"/>
              <a:gd name="connsiteY192" fmla="*/ 223761 h 1924800"/>
              <a:gd name="connsiteX193" fmla="*/ 1017080 w 1271766"/>
              <a:gd name="connsiteY193" fmla="*/ 222512 h 1924800"/>
              <a:gd name="connsiteX194" fmla="*/ 1033127 w 1271766"/>
              <a:gd name="connsiteY194" fmla="*/ 226791 h 1924800"/>
              <a:gd name="connsiteX195" fmla="*/ 1038832 w 1271766"/>
              <a:gd name="connsiteY195" fmla="*/ 255319 h 1924800"/>
              <a:gd name="connsiteX196" fmla="*/ 941839 w 1271766"/>
              <a:gd name="connsiteY196" fmla="*/ 396529 h 1924800"/>
              <a:gd name="connsiteX197" fmla="*/ 923296 w 1271766"/>
              <a:gd name="connsiteY197" fmla="*/ 406513 h 1924800"/>
              <a:gd name="connsiteX198" fmla="*/ 901901 w 1271766"/>
              <a:gd name="connsiteY198" fmla="*/ 385118 h 1924800"/>
              <a:gd name="connsiteX199" fmla="*/ 906180 w 1271766"/>
              <a:gd name="connsiteY199" fmla="*/ 372281 h 1924800"/>
              <a:gd name="connsiteX200" fmla="*/ 1003173 w 1271766"/>
              <a:gd name="connsiteY200" fmla="*/ 231070 h 1924800"/>
              <a:gd name="connsiteX201" fmla="*/ 1017080 w 1271766"/>
              <a:gd name="connsiteY201" fmla="*/ 222512 h 1924800"/>
              <a:gd name="connsiteX202" fmla="*/ 623759 w 1271766"/>
              <a:gd name="connsiteY202" fmla="*/ 149768 h 1924800"/>
              <a:gd name="connsiteX203" fmla="*/ 645155 w 1271766"/>
              <a:gd name="connsiteY203" fmla="*/ 171163 h 1924800"/>
              <a:gd name="connsiteX204" fmla="*/ 645155 w 1271766"/>
              <a:gd name="connsiteY204" fmla="*/ 285273 h 1924800"/>
              <a:gd name="connsiteX205" fmla="*/ 623759 w 1271766"/>
              <a:gd name="connsiteY205" fmla="*/ 306668 h 1924800"/>
              <a:gd name="connsiteX206" fmla="*/ 602364 w 1271766"/>
              <a:gd name="connsiteY206" fmla="*/ 285273 h 1924800"/>
              <a:gd name="connsiteX207" fmla="*/ 602364 w 1271766"/>
              <a:gd name="connsiteY207" fmla="*/ 171163 h 1924800"/>
              <a:gd name="connsiteX208" fmla="*/ 623759 w 1271766"/>
              <a:gd name="connsiteY208" fmla="*/ 149768 h 1924800"/>
              <a:gd name="connsiteX209" fmla="*/ 401247 w 1271766"/>
              <a:gd name="connsiteY209" fmla="*/ 114109 h 1924800"/>
              <a:gd name="connsiteX210" fmla="*/ 426922 w 1271766"/>
              <a:gd name="connsiteY210" fmla="*/ 129799 h 1924800"/>
              <a:gd name="connsiteX211" fmla="*/ 426922 w 1271766"/>
              <a:gd name="connsiteY211" fmla="*/ 131225 h 1924800"/>
              <a:gd name="connsiteX212" fmla="*/ 438333 w 1271766"/>
              <a:gd name="connsiteY212" fmla="*/ 186854 h 1924800"/>
              <a:gd name="connsiteX213" fmla="*/ 422643 w 1271766"/>
              <a:gd name="connsiteY213" fmla="*/ 212528 h 1924800"/>
              <a:gd name="connsiteX214" fmla="*/ 418363 w 1271766"/>
              <a:gd name="connsiteY214" fmla="*/ 212528 h 1924800"/>
              <a:gd name="connsiteX215" fmla="*/ 396968 w 1271766"/>
              <a:gd name="connsiteY215" fmla="*/ 195412 h 1924800"/>
              <a:gd name="connsiteX216" fmla="*/ 385557 w 1271766"/>
              <a:gd name="connsiteY216" fmla="*/ 139784 h 1924800"/>
              <a:gd name="connsiteX217" fmla="*/ 401247 w 1271766"/>
              <a:gd name="connsiteY217" fmla="*/ 114109 h 1924800"/>
              <a:gd name="connsiteX218" fmla="*/ 847698 w 1271766"/>
              <a:gd name="connsiteY218" fmla="*/ 112683 h 1924800"/>
              <a:gd name="connsiteX219" fmla="*/ 864815 w 1271766"/>
              <a:gd name="connsiteY219" fmla="*/ 138357 h 1924800"/>
              <a:gd name="connsiteX220" fmla="*/ 864815 w 1271766"/>
              <a:gd name="connsiteY220" fmla="*/ 139784 h 1924800"/>
              <a:gd name="connsiteX221" fmla="*/ 846272 w 1271766"/>
              <a:gd name="connsiteY221" fmla="*/ 223939 h 1924800"/>
              <a:gd name="connsiteX222" fmla="*/ 823450 w 1271766"/>
              <a:gd name="connsiteY222" fmla="*/ 239629 h 1924800"/>
              <a:gd name="connsiteX223" fmla="*/ 819171 w 1271766"/>
              <a:gd name="connsiteY223" fmla="*/ 239629 h 1924800"/>
              <a:gd name="connsiteX224" fmla="*/ 803481 w 1271766"/>
              <a:gd name="connsiteY224" fmla="*/ 213955 h 1924800"/>
              <a:gd name="connsiteX225" fmla="*/ 822024 w 1271766"/>
              <a:gd name="connsiteY225" fmla="*/ 129799 h 1924800"/>
              <a:gd name="connsiteX226" fmla="*/ 847698 w 1271766"/>
              <a:gd name="connsiteY226" fmla="*/ 112683 h 1924800"/>
              <a:gd name="connsiteX227" fmla="*/ 221524 w 1271766"/>
              <a:gd name="connsiteY227" fmla="*/ 28527 h 1924800"/>
              <a:gd name="connsiteX228" fmla="*/ 281432 w 1271766"/>
              <a:gd name="connsiteY228" fmla="*/ 99845 h 1924800"/>
              <a:gd name="connsiteX229" fmla="*/ 221524 w 1271766"/>
              <a:gd name="connsiteY229" fmla="*/ 171163 h 1924800"/>
              <a:gd name="connsiteX230" fmla="*/ 161617 w 1271766"/>
              <a:gd name="connsiteY230" fmla="*/ 99845 h 1924800"/>
              <a:gd name="connsiteX231" fmla="*/ 221524 w 1271766"/>
              <a:gd name="connsiteY231" fmla="*/ 28527 h 1924800"/>
              <a:gd name="connsiteX232" fmla="*/ 623759 w 1271766"/>
              <a:gd name="connsiteY232" fmla="*/ 7132 h 1924800"/>
              <a:gd name="connsiteX233" fmla="*/ 645155 w 1271766"/>
              <a:gd name="connsiteY233" fmla="*/ 28527 h 1924800"/>
              <a:gd name="connsiteX234" fmla="*/ 645155 w 1271766"/>
              <a:gd name="connsiteY234" fmla="*/ 85582 h 1924800"/>
              <a:gd name="connsiteX235" fmla="*/ 623759 w 1271766"/>
              <a:gd name="connsiteY235" fmla="*/ 106978 h 1924800"/>
              <a:gd name="connsiteX236" fmla="*/ 602364 w 1271766"/>
              <a:gd name="connsiteY236" fmla="*/ 85582 h 1924800"/>
              <a:gd name="connsiteX237" fmla="*/ 602364 w 1271766"/>
              <a:gd name="connsiteY237" fmla="*/ 28527 h 1924800"/>
              <a:gd name="connsiteX238" fmla="*/ 623759 w 1271766"/>
              <a:gd name="connsiteY238" fmla="*/ 7132 h 1924800"/>
              <a:gd name="connsiteX239" fmla="*/ 993188 w 1271766"/>
              <a:gd name="connsiteY239" fmla="*/ 0 h 1924800"/>
              <a:gd name="connsiteX240" fmla="*/ 1065932 w 1271766"/>
              <a:gd name="connsiteY240" fmla="*/ 85582 h 1924800"/>
              <a:gd name="connsiteX241" fmla="*/ 993188 w 1271766"/>
              <a:gd name="connsiteY241" fmla="*/ 171164 h 1924800"/>
              <a:gd name="connsiteX242" fmla="*/ 920443 w 1271766"/>
              <a:gd name="connsiteY242" fmla="*/ 85582 h 1924800"/>
              <a:gd name="connsiteX243" fmla="*/ 993188 w 1271766"/>
              <a:gd name="connsiteY243" fmla="*/ 0 h 19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1271766" h="1924800">
                <a:moveTo>
                  <a:pt x="590949" y="1804752"/>
                </a:moveTo>
                <a:cubicBezTo>
                  <a:pt x="592454" y="1823890"/>
                  <a:pt x="608424" y="1838652"/>
                  <a:pt x="627620" y="1838651"/>
                </a:cubicBezTo>
                <a:cubicBezTo>
                  <a:pt x="646815" y="1838649"/>
                  <a:pt x="662780" y="1823888"/>
                  <a:pt x="664285" y="1804752"/>
                </a:cubicBezTo>
                <a:close/>
                <a:moveTo>
                  <a:pt x="577077" y="1747408"/>
                </a:moveTo>
                <a:cubicBezTo>
                  <a:pt x="567729" y="1747408"/>
                  <a:pt x="560150" y="1754986"/>
                  <a:pt x="560150" y="1764334"/>
                </a:cubicBezTo>
                <a:cubicBezTo>
                  <a:pt x="560150" y="1773683"/>
                  <a:pt x="567729" y="1781260"/>
                  <a:pt x="577077" y="1781260"/>
                </a:cubicBezTo>
                <a:lnTo>
                  <a:pt x="678157" y="1781260"/>
                </a:lnTo>
                <a:cubicBezTo>
                  <a:pt x="687505" y="1781260"/>
                  <a:pt x="695083" y="1773683"/>
                  <a:pt x="695083" y="1764334"/>
                </a:cubicBezTo>
                <a:cubicBezTo>
                  <a:pt x="695083" y="1754986"/>
                  <a:pt x="687505" y="1747408"/>
                  <a:pt x="678157" y="1747408"/>
                </a:cubicBezTo>
                <a:close/>
                <a:moveTo>
                  <a:pt x="489635" y="1678664"/>
                </a:moveTo>
                <a:cubicBezTo>
                  <a:pt x="489536" y="1678759"/>
                  <a:pt x="489441" y="1678855"/>
                  <a:pt x="489346" y="1678953"/>
                </a:cubicBezTo>
                <a:lnTo>
                  <a:pt x="489370" y="1678953"/>
                </a:lnTo>
                <a:lnTo>
                  <a:pt x="460299" y="1708024"/>
                </a:lnTo>
                <a:cubicBezTo>
                  <a:pt x="455522" y="1712414"/>
                  <a:pt x="455209" y="1719846"/>
                  <a:pt x="459599" y="1724621"/>
                </a:cubicBezTo>
                <a:cubicBezTo>
                  <a:pt x="463988" y="1729398"/>
                  <a:pt x="471419" y="1729711"/>
                  <a:pt x="476195" y="1725322"/>
                </a:cubicBezTo>
                <a:cubicBezTo>
                  <a:pt x="476434" y="1725101"/>
                  <a:pt x="476665" y="1724872"/>
                  <a:pt x="476884" y="1724633"/>
                </a:cubicBezTo>
                <a:lnTo>
                  <a:pt x="505956" y="1695561"/>
                </a:lnTo>
                <a:cubicBezTo>
                  <a:pt x="510621" y="1691054"/>
                  <a:pt x="510751" y="1683619"/>
                  <a:pt x="506244" y="1678953"/>
                </a:cubicBezTo>
                <a:cubicBezTo>
                  <a:pt x="501738" y="1674286"/>
                  <a:pt x="494301" y="1674158"/>
                  <a:pt x="489635" y="1678664"/>
                </a:cubicBezTo>
                <a:close/>
                <a:moveTo>
                  <a:pt x="751730" y="1676123"/>
                </a:moveTo>
                <a:cubicBezTo>
                  <a:pt x="746980" y="1680540"/>
                  <a:pt x="746708" y="1687972"/>
                  <a:pt x="751127" y="1692724"/>
                </a:cubicBezTo>
                <a:cubicBezTo>
                  <a:pt x="751323" y="1692935"/>
                  <a:pt x="751528" y="1693139"/>
                  <a:pt x="751739" y="1693335"/>
                </a:cubicBezTo>
                <a:lnTo>
                  <a:pt x="780805" y="1722401"/>
                </a:lnTo>
                <a:cubicBezTo>
                  <a:pt x="785470" y="1726908"/>
                  <a:pt x="792907" y="1726778"/>
                  <a:pt x="797414" y="1722112"/>
                </a:cubicBezTo>
                <a:cubicBezTo>
                  <a:pt x="801811" y="1717561"/>
                  <a:pt x="801811" y="1710344"/>
                  <a:pt x="797414" y="1705792"/>
                </a:cubicBezTo>
                <a:lnTo>
                  <a:pt x="768331" y="1676726"/>
                </a:lnTo>
                <a:cubicBezTo>
                  <a:pt x="763914" y="1671977"/>
                  <a:pt x="756481" y="1671706"/>
                  <a:pt x="751730" y="1676123"/>
                </a:cubicBezTo>
                <a:close/>
                <a:moveTo>
                  <a:pt x="405232" y="1551885"/>
                </a:moveTo>
                <a:cubicBezTo>
                  <a:pt x="398745" y="1551885"/>
                  <a:pt x="393486" y="1557144"/>
                  <a:pt x="393486" y="1563631"/>
                </a:cubicBezTo>
                <a:cubicBezTo>
                  <a:pt x="393486" y="1570118"/>
                  <a:pt x="398745" y="1575377"/>
                  <a:pt x="405232" y="1575377"/>
                </a:cubicBezTo>
                <a:lnTo>
                  <a:pt x="446343" y="1575377"/>
                </a:lnTo>
                <a:cubicBezTo>
                  <a:pt x="452830" y="1575377"/>
                  <a:pt x="458089" y="1570118"/>
                  <a:pt x="458089" y="1563631"/>
                </a:cubicBezTo>
                <a:cubicBezTo>
                  <a:pt x="458089" y="1557144"/>
                  <a:pt x="452830" y="1551885"/>
                  <a:pt x="446343" y="1551885"/>
                </a:cubicBezTo>
                <a:close/>
                <a:moveTo>
                  <a:pt x="809002" y="1551485"/>
                </a:moveTo>
                <a:cubicBezTo>
                  <a:pt x="802515" y="1551485"/>
                  <a:pt x="797256" y="1556744"/>
                  <a:pt x="797256" y="1563231"/>
                </a:cubicBezTo>
                <a:cubicBezTo>
                  <a:pt x="797256" y="1569719"/>
                  <a:pt x="802515" y="1574977"/>
                  <a:pt x="809002" y="1574977"/>
                </a:cubicBezTo>
                <a:lnTo>
                  <a:pt x="850112" y="1574977"/>
                </a:lnTo>
                <a:cubicBezTo>
                  <a:pt x="856599" y="1574977"/>
                  <a:pt x="861858" y="1569719"/>
                  <a:pt x="861858" y="1563231"/>
                </a:cubicBezTo>
                <a:cubicBezTo>
                  <a:pt x="861858" y="1556744"/>
                  <a:pt x="856599" y="1551485"/>
                  <a:pt x="850112" y="1551485"/>
                </a:cubicBezTo>
                <a:close/>
                <a:moveTo>
                  <a:pt x="627607" y="1453143"/>
                </a:moveTo>
                <a:cubicBezTo>
                  <a:pt x="689224" y="1453499"/>
                  <a:pt x="739301" y="1502953"/>
                  <a:pt x="740428" y="1564559"/>
                </a:cubicBezTo>
                <a:lnTo>
                  <a:pt x="740440" y="1568764"/>
                </a:lnTo>
                <a:cubicBezTo>
                  <a:pt x="739930" y="1582286"/>
                  <a:pt x="737199" y="1595630"/>
                  <a:pt x="732358" y="1608266"/>
                </a:cubicBezTo>
                <a:cubicBezTo>
                  <a:pt x="727883" y="1619653"/>
                  <a:pt x="721427" y="1630158"/>
                  <a:pt x="713289" y="1639293"/>
                </a:cubicBezTo>
                <a:cubicBezTo>
                  <a:pt x="700359" y="1654879"/>
                  <a:pt x="689285" y="1671915"/>
                  <a:pt x="680289" y="1690059"/>
                </a:cubicBezTo>
                <a:lnTo>
                  <a:pt x="574916" y="1690059"/>
                </a:lnTo>
                <a:cubicBezTo>
                  <a:pt x="565921" y="1671915"/>
                  <a:pt x="554847" y="1654878"/>
                  <a:pt x="541915" y="1639293"/>
                </a:cubicBezTo>
                <a:cubicBezTo>
                  <a:pt x="533776" y="1630159"/>
                  <a:pt x="527322" y="1619653"/>
                  <a:pt x="522851" y="1608266"/>
                </a:cubicBezTo>
                <a:cubicBezTo>
                  <a:pt x="518013" y="1595635"/>
                  <a:pt x="515287" y="1582292"/>
                  <a:pt x="514782" y="1568776"/>
                </a:cubicBezTo>
                <a:lnTo>
                  <a:pt x="514782" y="1564547"/>
                </a:lnTo>
                <a:cubicBezTo>
                  <a:pt x="515921" y="1502946"/>
                  <a:pt x="565996" y="1453502"/>
                  <a:pt x="627607" y="1453143"/>
                </a:cubicBezTo>
                <a:close/>
                <a:moveTo>
                  <a:pt x="627620" y="1419297"/>
                </a:moveTo>
                <a:cubicBezTo>
                  <a:pt x="547490" y="1419828"/>
                  <a:pt x="482402" y="1484160"/>
                  <a:pt x="480936" y="1564277"/>
                </a:cubicBezTo>
                <a:lnTo>
                  <a:pt x="480936" y="1569352"/>
                </a:lnTo>
                <a:cubicBezTo>
                  <a:pt x="481483" y="1586726"/>
                  <a:pt x="484935" y="1603887"/>
                  <a:pt x="491149" y="1620123"/>
                </a:cubicBezTo>
                <a:cubicBezTo>
                  <a:pt x="497095" y="1635444"/>
                  <a:pt x="505729" y="1649582"/>
                  <a:pt x="516643" y="1661869"/>
                </a:cubicBezTo>
                <a:cubicBezTo>
                  <a:pt x="530069" y="1676551"/>
                  <a:pt x="544792" y="1705024"/>
                  <a:pt x="551000" y="1717663"/>
                </a:cubicBezTo>
                <a:cubicBezTo>
                  <a:pt x="552903" y="1721497"/>
                  <a:pt x="556815" y="1723923"/>
                  <a:pt x="561096" y="1723923"/>
                </a:cubicBezTo>
                <a:lnTo>
                  <a:pt x="694125" y="1723923"/>
                </a:lnTo>
                <a:cubicBezTo>
                  <a:pt x="698407" y="1723921"/>
                  <a:pt x="702321" y="1721496"/>
                  <a:pt x="704227" y="1717663"/>
                </a:cubicBezTo>
                <a:cubicBezTo>
                  <a:pt x="710429" y="1705029"/>
                  <a:pt x="725153" y="1676551"/>
                  <a:pt x="738578" y="1661869"/>
                </a:cubicBezTo>
                <a:cubicBezTo>
                  <a:pt x="749493" y="1649582"/>
                  <a:pt x="758127" y="1635444"/>
                  <a:pt x="764072" y="1620123"/>
                </a:cubicBezTo>
                <a:cubicBezTo>
                  <a:pt x="770284" y="1603887"/>
                  <a:pt x="773736" y="1586726"/>
                  <a:pt x="774286" y="1569352"/>
                </a:cubicBezTo>
                <a:lnTo>
                  <a:pt x="774286" y="1564277"/>
                </a:lnTo>
                <a:cubicBezTo>
                  <a:pt x="772823" y="1484165"/>
                  <a:pt x="707744" y="1419834"/>
                  <a:pt x="627620" y="1419297"/>
                </a:cubicBezTo>
                <a:close/>
                <a:moveTo>
                  <a:pt x="796775" y="1404463"/>
                </a:moveTo>
                <a:cubicBezTo>
                  <a:pt x="792266" y="1400280"/>
                  <a:pt x="785293" y="1400284"/>
                  <a:pt x="780789" y="1404472"/>
                </a:cubicBezTo>
                <a:lnTo>
                  <a:pt x="751740" y="1433526"/>
                </a:lnTo>
                <a:cubicBezTo>
                  <a:pt x="747154" y="1438114"/>
                  <a:pt x="747155" y="1445550"/>
                  <a:pt x="751742" y="1450137"/>
                </a:cubicBezTo>
                <a:lnTo>
                  <a:pt x="760036" y="1453572"/>
                </a:lnTo>
                <a:lnTo>
                  <a:pt x="760026" y="1453576"/>
                </a:lnTo>
                <a:lnTo>
                  <a:pt x="760045" y="1453576"/>
                </a:lnTo>
                <a:lnTo>
                  <a:pt x="760036" y="1453572"/>
                </a:lnTo>
                <a:lnTo>
                  <a:pt x="768331" y="1450135"/>
                </a:lnTo>
                <a:lnTo>
                  <a:pt x="797397" y="1421063"/>
                </a:lnTo>
                <a:cubicBezTo>
                  <a:pt x="801810" y="1416308"/>
                  <a:pt x="801531" y="1408876"/>
                  <a:pt x="796775" y="1404463"/>
                </a:cubicBezTo>
                <a:close/>
                <a:moveTo>
                  <a:pt x="476884" y="1402229"/>
                </a:moveTo>
                <a:cubicBezTo>
                  <a:pt x="472218" y="1397722"/>
                  <a:pt x="464781" y="1397851"/>
                  <a:pt x="460274" y="1402517"/>
                </a:cubicBezTo>
                <a:cubicBezTo>
                  <a:pt x="455877" y="1407070"/>
                  <a:pt x="455877" y="1414287"/>
                  <a:pt x="460274" y="1418838"/>
                </a:cubicBezTo>
                <a:lnTo>
                  <a:pt x="489369" y="1447933"/>
                </a:lnTo>
                <a:cubicBezTo>
                  <a:pt x="493876" y="1452599"/>
                  <a:pt x="501313" y="1452729"/>
                  <a:pt x="505978" y="1448222"/>
                </a:cubicBezTo>
                <a:cubicBezTo>
                  <a:pt x="510644" y="1443715"/>
                  <a:pt x="510774" y="1436280"/>
                  <a:pt x="506267" y="1431613"/>
                </a:cubicBezTo>
                <a:cubicBezTo>
                  <a:pt x="506173" y="1431515"/>
                  <a:pt x="506076" y="1431418"/>
                  <a:pt x="505978" y="1431324"/>
                </a:cubicBezTo>
                <a:close/>
                <a:moveTo>
                  <a:pt x="628770" y="1331648"/>
                </a:moveTo>
                <a:cubicBezTo>
                  <a:pt x="622283" y="1331648"/>
                  <a:pt x="617024" y="1336907"/>
                  <a:pt x="617024" y="1343393"/>
                </a:cubicBezTo>
                <a:lnTo>
                  <a:pt x="617024" y="1384504"/>
                </a:lnTo>
                <a:cubicBezTo>
                  <a:pt x="617024" y="1390991"/>
                  <a:pt x="622283" y="1396250"/>
                  <a:pt x="628770" y="1396250"/>
                </a:cubicBezTo>
                <a:cubicBezTo>
                  <a:pt x="635258" y="1396250"/>
                  <a:pt x="640517" y="1390991"/>
                  <a:pt x="640517" y="1384504"/>
                </a:cubicBezTo>
                <a:lnTo>
                  <a:pt x="640517" y="1343393"/>
                </a:lnTo>
                <a:cubicBezTo>
                  <a:pt x="640517" y="1336907"/>
                  <a:pt x="635258" y="1331648"/>
                  <a:pt x="628770" y="1331648"/>
                </a:cubicBezTo>
                <a:close/>
                <a:moveTo>
                  <a:pt x="1094460" y="623321"/>
                </a:moveTo>
                <a:cubicBezTo>
                  <a:pt x="1085902" y="623321"/>
                  <a:pt x="1075917" y="623321"/>
                  <a:pt x="1064507" y="624747"/>
                </a:cubicBezTo>
                <a:lnTo>
                  <a:pt x="1100166" y="1032687"/>
                </a:lnTo>
                <a:lnTo>
                  <a:pt x="1073065" y="1035540"/>
                </a:lnTo>
                <a:cubicBezTo>
                  <a:pt x="1071638" y="1035540"/>
                  <a:pt x="832009" y="1068346"/>
                  <a:pt x="660845" y="1236657"/>
                </a:cubicBezTo>
                <a:cubicBezTo>
                  <a:pt x="847699" y="1092595"/>
                  <a:pt x="1055948" y="1072625"/>
                  <a:pt x="1137251" y="1069773"/>
                </a:cubicBezTo>
                <a:close/>
                <a:moveTo>
                  <a:pt x="153059" y="623321"/>
                </a:moveTo>
                <a:lnTo>
                  <a:pt x="110269" y="1069773"/>
                </a:lnTo>
                <a:cubicBezTo>
                  <a:pt x="191571" y="1072625"/>
                  <a:pt x="399821" y="1091168"/>
                  <a:pt x="586674" y="1233805"/>
                </a:cubicBezTo>
                <a:cubicBezTo>
                  <a:pt x="418363" y="1066920"/>
                  <a:pt x="177308" y="1035540"/>
                  <a:pt x="174455" y="1035540"/>
                </a:cubicBezTo>
                <a:lnTo>
                  <a:pt x="147354" y="1032687"/>
                </a:lnTo>
                <a:lnTo>
                  <a:pt x="183013" y="624747"/>
                </a:lnTo>
                <a:cubicBezTo>
                  <a:pt x="171602" y="624747"/>
                  <a:pt x="161618" y="623321"/>
                  <a:pt x="153059" y="623321"/>
                </a:cubicBezTo>
                <a:close/>
                <a:moveTo>
                  <a:pt x="247200" y="542018"/>
                </a:moveTo>
                <a:lnTo>
                  <a:pt x="208688" y="984191"/>
                </a:lnTo>
                <a:cubicBezTo>
                  <a:pt x="275727" y="997028"/>
                  <a:pt x="449743" y="1039819"/>
                  <a:pt x="595233" y="1165339"/>
                </a:cubicBezTo>
                <a:lnTo>
                  <a:pt x="595233" y="677522"/>
                </a:lnTo>
                <a:cubicBezTo>
                  <a:pt x="503945" y="583382"/>
                  <a:pt x="376999" y="534886"/>
                  <a:pt x="247200" y="542018"/>
                </a:cubicBezTo>
                <a:close/>
                <a:moveTo>
                  <a:pt x="1000320" y="540591"/>
                </a:moveTo>
                <a:cubicBezTo>
                  <a:pt x="870521" y="533460"/>
                  <a:pt x="743574" y="581956"/>
                  <a:pt x="652287" y="676096"/>
                </a:cubicBezTo>
                <a:lnTo>
                  <a:pt x="652287" y="1163913"/>
                </a:lnTo>
                <a:cubicBezTo>
                  <a:pt x="797776" y="1038393"/>
                  <a:pt x="971793" y="995602"/>
                  <a:pt x="1038832" y="982765"/>
                </a:cubicBezTo>
                <a:close/>
                <a:moveTo>
                  <a:pt x="327500" y="486546"/>
                </a:moveTo>
                <a:cubicBezTo>
                  <a:pt x="437887" y="497712"/>
                  <a:pt x="542457" y="545584"/>
                  <a:pt x="623760" y="624747"/>
                </a:cubicBezTo>
                <a:cubicBezTo>
                  <a:pt x="732163" y="519196"/>
                  <a:pt x="881932" y="469273"/>
                  <a:pt x="1031700" y="487816"/>
                </a:cubicBezTo>
                <a:lnTo>
                  <a:pt x="1053096" y="492095"/>
                </a:lnTo>
                <a:lnTo>
                  <a:pt x="1060227" y="569119"/>
                </a:lnTo>
                <a:cubicBezTo>
                  <a:pt x="1080197" y="567692"/>
                  <a:pt x="1101592" y="566266"/>
                  <a:pt x="1122987" y="567692"/>
                </a:cubicBezTo>
                <a:lnTo>
                  <a:pt x="1148662" y="569119"/>
                </a:lnTo>
                <a:lnTo>
                  <a:pt x="1155794" y="651848"/>
                </a:lnTo>
                <a:cubicBezTo>
                  <a:pt x="1162926" y="651848"/>
                  <a:pt x="1171484" y="651848"/>
                  <a:pt x="1177189" y="651848"/>
                </a:cubicBezTo>
                <a:cubicBezTo>
                  <a:pt x="1191453" y="651848"/>
                  <a:pt x="1204290" y="663259"/>
                  <a:pt x="1205717" y="677522"/>
                </a:cubicBezTo>
                <a:lnTo>
                  <a:pt x="1248508" y="1139665"/>
                </a:lnTo>
                <a:cubicBezTo>
                  <a:pt x="1248508" y="1141091"/>
                  <a:pt x="1248508" y="1141091"/>
                  <a:pt x="1249934" y="1145370"/>
                </a:cubicBezTo>
                <a:cubicBezTo>
                  <a:pt x="1248508" y="1161060"/>
                  <a:pt x="1235670" y="1172471"/>
                  <a:pt x="1219980" y="1172471"/>
                </a:cubicBezTo>
                <a:cubicBezTo>
                  <a:pt x="1146344" y="1169975"/>
                  <a:pt x="955858" y="1174032"/>
                  <a:pt x="769876" y="1262040"/>
                </a:cubicBezTo>
                <a:lnTo>
                  <a:pt x="706217" y="1296723"/>
                </a:lnTo>
                <a:lnTo>
                  <a:pt x="774869" y="1302196"/>
                </a:lnTo>
                <a:cubicBezTo>
                  <a:pt x="818422" y="1309125"/>
                  <a:pt x="859995" y="1319023"/>
                  <a:pt x="899588" y="1330900"/>
                </a:cubicBezTo>
                <a:cubicBezTo>
                  <a:pt x="1010450" y="1362576"/>
                  <a:pt x="1121311" y="1410087"/>
                  <a:pt x="1208416" y="1481355"/>
                </a:cubicBezTo>
                <a:cubicBezTo>
                  <a:pt x="1248010" y="1513030"/>
                  <a:pt x="1271766" y="1560542"/>
                  <a:pt x="1271766" y="1608054"/>
                </a:cubicBezTo>
                <a:lnTo>
                  <a:pt x="1271766" y="1924800"/>
                </a:lnTo>
                <a:lnTo>
                  <a:pt x="4778" y="1924800"/>
                </a:lnTo>
                <a:lnTo>
                  <a:pt x="4778" y="1608054"/>
                </a:lnTo>
                <a:cubicBezTo>
                  <a:pt x="4778" y="1560542"/>
                  <a:pt x="28534" y="1513030"/>
                  <a:pt x="68127" y="1481355"/>
                </a:cubicBezTo>
                <a:cubicBezTo>
                  <a:pt x="155233" y="1418006"/>
                  <a:pt x="266095" y="1362576"/>
                  <a:pt x="376956" y="1330900"/>
                </a:cubicBezTo>
                <a:cubicBezTo>
                  <a:pt x="420509" y="1319023"/>
                  <a:pt x="464061" y="1309125"/>
                  <a:pt x="507614" y="1302196"/>
                </a:cubicBezTo>
                <a:lnTo>
                  <a:pt x="549352" y="1298717"/>
                </a:lnTo>
                <a:lnTo>
                  <a:pt x="482054" y="1260614"/>
                </a:lnTo>
                <a:cubicBezTo>
                  <a:pt x="301357" y="1172605"/>
                  <a:pt x="105098" y="1168549"/>
                  <a:pt x="28966" y="1171045"/>
                </a:cubicBezTo>
                <a:cubicBezTo>
                  <a:pt x="27539" y="1171045"/>
                  <a:pt x="26113" y="1171045"/>
                  <a:pt x="24687" y="1171045"/>
                </a:cubicBezTo>
                <a:cubicBezTo>
                  <a:pt x="8997" y="1169618"/>
                  <a:pt x="-2414" y="1155355"/>
                  <a:pt x="438" y="1139665"/>
                </a:cubicBezTo>
                <a:lnTo>
                  <a:pt x="43229" y="677522"/>
                </a:lnTo>
                <a:cubicBezTo>
                  <a:pt x="44656" y="663259"/>
                  <a:pt x="57493" y="651848"/>
                  <a:pt x="71757" y="651848"/>
                </a:cubicBezTo>
                <a:cubicBezTo>
                  <a:pt x="77462" y="651848"/>
                  <a:pt x="84594" y="651848"/>
                  <a:pt x="93152" y="651848"/>
                </a:cubicBezTo>
                <a:lnTo>
                  <a:pt x="100284" y="569119"/>
                </a:lnTo>
                <a:lnTo>
                  <a:pt x="124532" y="567692"/>
                </a:lnTo>
                <a:cubicBezTo>
                  <a:pt x="145928" y="566266"/>
                  <a:pt x="165897" y="567692"/>
                  <a:pt x="187292" y="569119"/>
                </a:cubicBezTo>
                <a:lnTo>
                  <a:pt x="194424" y="492095"/>
                </a:lnTo>
                <a:lnTo>
                  <a:pt x="215820" y="487816"/>
                </a:lnTo>
                <a:cubicBezTo>
                  <a:pt x="253262" y="483180"/>
                  <a:pt x="290704" y="482823"/>
                  <a:pt x="327500" y="486546"/>
                </a:cubicBezTo>
                <a:close/>
                <a:moveTo>
                  <a:pt x="623759" y="349459"/>
                </a:moveTo>
                <a:cubicBezTo>
                  <a:pt x="635170" y="349459"/>
                  <a:pt x="645155" y="359444"/>
                  <a:pt x="645155" y="370854"/>
                </a:cubicBezTo>
                <a:lnTo>
                  <a:pt x="645155" y="513491"/>
                </a:lnTo>
                <a:cubicBezTo>
                  <a:pt x="645155" y="524902"/>
                  <a:pt x="635170" y="534886"/>
                  <a:pt x="623759" y="534886"/>
                </a:cubicBezTo>
                <a:cubicBezTo>
                  <a:pt x="612349" y="534886"/>
                  <a:pt x="602364" y="524902"/>
                  <a:pt x="602364" y="513491"/>
                </a:cubicBezTo>
                <a:lnTo>
                  <a:pt x="602364" y="370854"/>
                </a:lnTo>
                <a:cubicBezTo>
                  <a:pt x="602364" y="359444"/>
                  <a:pt x="612349" y="349459"/>
                  <a:pt x="623759" y="349459"/>
                </a:cubicBezTo>
                <a:close/>
                <a:moveTo>
                  <a:pt x="80315" y="313800"/>
                </a:moveTo>
                <a:cubicBezTo>
                  <a:pt x="90299" y="350885"/>
                  <a:pt x="117400" y="382265"/>
                  <a:pt x="153059" y="399382"/>
                </a:cubicBezTo>
                <a:cubicBezTo>
                  <a:pt x="117400" y="416498"/>
                  <a:pt x="91726" y="447878"/>
                  <a:pt x="80315" y="484964"/>
                </a:cubicBezTo>
                <a:cubicBezTo>
                  <a:pt x="70330" y="447878"/>
                  <a:pt x="43229" y="416498"/>
                  <a:pt x="7570" y="399382"/>
                </a:cubicBezTo>
                <a:cubicBezTo>
                  <a:pt x="43229" y="382265"/>
                  <a:pt x="70330" y="350885"/>
                  <a:pt x="80315" y="313800"/>
                </a:cubicBezTo>
                <a:close/>
                <a:moveTo>
                  <a:pt x="810613" y="282420"/>
                </a:moveTo>
                <a:cubicBezTo>
                  <a:pt x="822024" y="285273"/>
                  <a:pt x="829156" y="296684"/>
                  <a:pt x="826303" y="308095"/>
                </a:cubicBezTo>
                <a:lnTo>
                  <a:pt x="802055" y="419351"/>
                </a:lnTo>
                <a:cubicBezTo>
                  <a:pt x="799202" y="427909"/>
                  <a:pt x="790644" y="435041"/>
                  <a:pt x="780659" y="435041"/>
                </a:cubicBezTo>
                <a:cubicBezTo>
                  <a:pt x="779233" y="435041"/>
                  <a:pt x="777806" y="435041"/>
                  <a:pt x="776380" y="435041"/>
                </a:cubicBezTo>
                <a:cubicBezTo>
                  <a:pt x="764969" y="432188"/>
                  <a:pt x="757837" y="420777"/>
                  <a:pt x="760690" y="409367"/>
                </a:cubicBezTo>
                <a:lnTo>
                  <a:pt x="784938" y="298110"/>
                </a:lnTo>
                <a:cubicBezTo>
                  <a:pt x="787791" y="286699"/>
                  <a:pt x="799202" y="279567"/>
                  <a:pt x="810613" y="282420"/>
                </a:cubicBezTo>
                <a:close/>
                <a:moveTo>
                  <a:pt x="1162925" y="256745"/>
                </a:moveTo>
                <a:cubicBezTo>
                  <a:pt x="1171484" y="288125"/>
                  <a:pt x="1194305" y="313800"/>
                  <a:pt x="1222833" y="328063"/>
                </a:cubicBezTo>
                <a:cubicBezTo>
                  <a:pt x="1192879" y="342327"/>
                  <a:pt x="1171484" y="368001"/>
                  <a:pt x="1162925" y="399381"/>
                </a:cubicBezTo>
                <a:cubicBezTo>
                  <a:pt x="1154367" y="368001"/>
                  <a:pt x="1131545" y="342327"/>
                  <a:pt x="1103018" y="328063"/>
                </a:cubicBezTo>
                <a:cubicBezTo>
                  <a:pt x="1131545" y="313800"/>
                  <a:pt x="1154367" y="288125"/>
                  <a:pt x="1162925" y="256745"/>
                </a:cubicBezTo>
                <a:close/>
                <a:moveTo>
                  <a:pt x="432626" y="252466"/>
                </a:moveTo>
                <a:cubicBezTo>
                  <a:pt x="444037" y="249613"/>
                  <a:pt x="455448" y="256745"/>
                  <a:pt x="456874" y="268156"/>
                </a:cubicBezTo>
                <a:lnTo>
                  <a:pt x="486828" y="407940"/>
                </a:lnTo>
                <a:cubicBezTo>
                  <a:pt x="489681" y="419351"/>
                  <a:pt x="482549" y="430762"/>
                  <a:pt x="471138" y="433614"/>
                </a:cubicBezTo>
                <a:cubicBezTo>
                  <a:pt x="469712" y="435041"/>
                  <a:pt x="468285" y="435041"/>
                  <a:pt x="466859" y="435041"/>
                </a:cubicBezTo>
                <a:cubicBezTo>
                  <a:pt x="456874" y="435041"/>
                  <a:pt x="448316" y="427909"/>
                  <a:pt x="445464" y="417924"/>
                </a:cubicBezTo>
                <a:lnTo>
                  <a:pt x="415510" y="278141"/>
                </a:lnTo>
                <a:cubicBezTo>
                  <a:pt x="412657" y="266730"/>
                  <a:pt x="421215" y="255319"/>
                  <a:pt x="432626" y="252466"/>
                </a:cubicBezTo>
                <a:close/>
                <a:moveTo>
                  <a:pt x="232579" y="223761"/>
                </a:moveTo>
                <a:cubicBezTo>
                  <a:pt x="237571" y="224653"/>
                  <a:pt x="242207" y="227505"/>
                  <a:pt x="245773" y="232498"/>
                </a:cubicBezTo>
                <a:lnTo>
                  <a:pt x="342766" y="373708"/>
                </a:lnTo>
                <a:cubicBezTo>
                  <a:pt x="349898" y="383692"/>
                  <a:pt x="347045" y="396529"/>
                  <a:pt x="337060" y="403661"/>
                </a:cubicBezTo>
                <a:cubicBezTo>
                  <a:pt x="332781" y="405088"/>
                  <a:pt x="328502" y="406514"/>
                  <a:pt x="324223" y="406514"/>
                </a:cubicBezTo>
                <a:cubicBezTo>
                  <a:pt x="317091" y="406514"/>
                  <a:pt x="309959" y="403661"/>
                  <a:pt x="307107" y="397956"/>
                </a:cubicBezTo>
                <a:lnTo>
                  <a:pt x="210114" y="256746"/>
                </a:lnTo>
                <a:cubicBezTo>
                  <a:pt x="204408" y="246761"/>
                  <a:pt x="207261" y="233924"/>
                  <a:pt x="217246" y="226792"/>
                </a:cubicBezTo>
                <a:cubicBezTo>
                  <a:pt x="222238" y="223939"/>
                  <a:pt x="227587" y="222870"/>
                  <a:pt x="232579" y="223761"/>
                </a:cubicBezTo>
                <a:close/>
                <a:moveTo>
                  <a:pt x="1017080" y="222512"/>
                </a:moveTo>
                <a:cubicBezTo>
                  <a:pt x="1022429" y="221799"/>
                  <a:pt x="1028135" y="223225"/>
                  <a:pt x="1033127" y="226791"/>
                </a:cubicBezTo>
                <a:cubicBezTo>
                  <a:pt x="1041685" y="233923"/>
                  <a:pt x="1044537" y="245334"/>
                  <a:pt x="1038832" y="255319"/>
                </a:cubicBezTo>
                <a:lnTo>
                  <a:pt x="941839" y="396529"/>
                </a:lnTo>
                <a:cubicBezTo>
                  <a:pt x="937560" y="403661"/>
                  <a:pt x="930428" y="406513"/>
                  <a:pt x="923296" y="406513"/>
                </a:cubicBezTo>
                <a:cubicBezTo>
                  <a:pt x="911886" y="406513"/>
                  <a:pt x="901901" y="396529"/>
                  <a:pt x="901901" y="385118"/>
                </a:cubicBezTo>
                <a:cubicBezTo>
                  <a:pt x="901901" y="380839"/>
                  <a:pt x="903327" y="376560"/>
                  <a:pt x="906180" y="372281"/>
                </a:cubicBezTo>
                <a:lnTo>
                  <a:pt x="1003173" y="231070"/>
                </a:lnTo>
                <a:cubicBezTo>
                  <a:pt x="1006739" y="226078"/>
                  <a:pt x="1011731" y="223225"/>
                  <a:pt x="1017080" y="222512"/>
                </a:cubicBezTo>
                <a:close/>
                <a:moveTo>
                  <a:pt x="623759" y="149768"/>
                </a:moveTo>
                <a:cubicBezTo>
                  <a:pt x="635170" y="149768"/>
                  <a:pt x="645155" y="159753"/>
                  <a:pt x="645155" y="171163"/>
                </a:cubicBezTo>
                <a:lnTo>
                  <a:pt x="645155" y="285273"/>
                </a:lnTo>
                <a:cubicBezTo>
                  <a:pt x="645155" y="296684"/>
                  <a:pt x="635170" y="306668"/>
                  <a:pt x="623759" y="306668"/>
                </a:cubicBezTo>
                <a:cubicBezTo>
                  <a:pt x="612349" y="306668"/>
                  <a:pt x="602364" y="296684"/>
                  <a:pt x="602364" y="285273"/>
                </a:cubicBezTo>
                <a:lnTo>
                  <a:pt x="602364" y="171163"/>
                </a:lnTo>
                <a:cubicBezTo>
                  <a:pt x="602364" y="159753"/>
                  <a:pt x="612349" y="149768"/>
                  <a:pt x="623759" y="149768"/>
                </a:cubicBezTo>
                <a:close/>
                <a:moveTo>
                  <a:pt x="401247" y="114109"/>
                </a:moveTo>
                <a:cubicBezTo>
                  <a:pt x="412658" y="111256"/>
                  <a:pt x="424069" y="118388"/>
                  <a:pt x="426922" y="129799"/>
                </a:cubicBezTo>
                <a:cubicBezTo>
                  <a:pt x="426922" y="129799"/>
                  <a:pt x="426922" y="129799"/>
                  <a:pt x="426922" y="131225"/>
                </a:cubicBezTo>
                <a:lnTo>
                  <a:pt x="438333" y="186854"/>
                </a:lnTo>
                <a:cubicBezTo>
                  <a:pt x="441185" y="198265"/>
                  <a:pt x="434053" y="209675"/>
                  <a:pt x="422643" y="212528"/>
                </a:cubicBezTo>
                <a:cubicBezTo>
                  <a:pt x="421216" y="212528"/>
                  <a:pt x="419790" y="212528"/>
                  <a:pt x="418363" y="212528"/>
                </a:cubicBezTo>
                <a:cubicBezTo>
                  <a:pt x="408379" y="212528"/>
                  <a:pt x="399821" y="205396"/>
                  <a:pt x="396968" y="195412"/>
                </a:cubicBezTo>
                <a:lnTo>
                  <a:pt x="385557" y="139784"/>
                </a:lnTo>
                <a:cubicBezTo>
                  <a:pt x="382704" y="128373"/>
                  <a:pt x="389836" y="116962"/>
                  <a:pt x="401247" y="114109"/>
                </a:cubicBezTo>
                <a:close/>
                <a:moveTo>
                  <a:pt x="847698" y="112683"/>
                </a:moveTo>
                <a:cubicBezTo>
                  <a:pt x="859109" y="115536"/>
                  <a:pt x="866241" y="125520"/>
                  <a:pt x="864815" y="138357"/>
                </a:cubicBezTo>
                <a:cubicBezTo>
                  <a:pt x="864815" y="138357"/>
                  <a:pt x="864815" y="138357"/>
                  <a:pt x="864815" y="139784"/>
                </a:cubicBezTo>
                <a:lnTo>
                  <a:pt x="846272" y="223939"/>
                </a:lnTo>
                <a:cubicBezTo>
                  <a:pt x="841993" y="232497"/>
                  <a:pt x="833435" y="239629"/>
                  <a:pt x="823450" y="239629"/>
                </a:cubicBezTo>
                <a:cubicBezTo>
                  <a:pt x="822024" y="239629"/>
                  <a:pt x="820597" y="239629"/>
                  <a:pt x="819171" y="239629"/>
                </a:cubicBezTo>
                <a:cubicBezTo>
                  <a:pt x="807760" y="236777"/>
                  <a:pt x="800628" y="225366"/>
                  <a:pt x="803481" y="213955"/>
                </a:cubicBezTo>
                <a:lnTo>
                  <a:pt x="822024" y="129799"/>
                </a:lnTo>
                <a:cubicBezTo>
                  <a:pt x="824876" y="118388"/>
                  <a:pt x="834861" y="111256"/>
                  <a:pt x="847698" y="112683"/>
                </a:cubicBezTo>
                <a:close/>
                <a:moveTo>
                  <a:pt x="221524" y="28527"/>
                </a:moveTo>
                <a:cubicBezTo>
                  <a:pt x="230082" y="59907"/>
                  <a:pt x="252904" y="85582"/>
                  <a:pt x="281432" y="99845"/>
                </a:cubicBezTo>
                <a:cubicBezTo>
                  <a:pt x="251478" y="114109"/>
                  <a:pt x="230082" y="139783"/>
                  <a:pt x="221524" y="171163"/>
                </a:cubicBezTo>
                <a:cubicBezTo>
                  <a:pt x="212966" y="139783"/>
                  <a:pt x="190144" y="114109"/>
                  <a:pt x="161617" y="99845"/>
                </a:cubicBezTo>
                <a:cubicBezTo>
                  <a:pt x="190144" y="85582"/>
                  <a:pt x="212966" y="59907"/>
                  <a:pt x="221524" y="28527"/>
                </a:cubicBezTo>
                <a:close/>
                <a:moveTo>
                  <a:pt x="623759" y="7132"/>
                </a:moveTo>
                <a:cubicBezTo>
                  <a:pt x="635170" y="7132"/>
                  <a:pt x="645155" y="17117"/>
                  <a:pt x="645155" y="28527"/>
                </a:cubicBezTo>
                <a:lnTo>
                  <a:pt x="645155" y="85582"/>
                </a:lnTo>
                <a:cubicBezTo>
                  <a:pt x="645155" y="96993"/>
                  <a:pt x="635170" y="106978"/>
                  <a:pt x="623759" y="106978"/>
                </a:cubicBezTo>
                <a:cubicBezTo>
                  <a:pt x="612349" y="106978"/>
                  <a:pt x="602364" y="96993"/>
                  <a:pt x="602364" y="85582"/>
                </a:cubicBezTo>
                <a:lnTo>
                  <a:pt x="602364" y="28527"/>
                </a:lnTo>
                <a:cubicBezTo>
                  <a:pt x="602364" y="17117"/>
                  <a:pt x="612349" y="7132"/>
                  <a:pt x="623759" y="7132"/>
                </a:cubicBezTo>
                <a:close/>
                <a:moveTo>
                  <a:pt x="993188" y="0"/>
                </a:moveTo>
                <a:cubicBezTo>
                  <a:pt x="1003172" y="37085"/>
                  <a:pt x="1030273" y="68466"/>
                  <a:pt x="1065932" y="85582"/>
                </a:cubicBezTo>
                <a:cubicBezTo>
                  <a:pt x="1030273" y="102698"/>
                  <a:pt x="1004598" y="134078"/>
                  <a:pt x="993188" y="171164"/>
                </a:cubicBezTo>
                <a:cubicBezTo>
                  <a:pt x="983203" y="134078"/>
                  <a:pt x="956102" y="102698"/>
                  <a:pt x="920443" y="85582"/>
                </a:cubicBezTo>
                <a:cubicBezTo>
                  <a:pt x="956102" y="68466"/>
                  <a:pt x="983203" y="37085"/>
                  <a:pt x="993188" y="0"/>
                </a:cubicBezTo>
                <a:close/>
              </a:path>
            </a:pathLst>
          </a:custGeom>
          <a:solidFill>
            <a:srgbClr val="4D136A"/>
          </a:solidFill>
          <a:ln w="14188"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21DB2342-EAE5-421E-A19E-79B8FEE4A885}"/>
              </a:ext>
            </a:extLst>
          </p:cNvPr>
          <p:cNvSpPr/>
          <p:nvPr/>
        </p:nvSpPr>
        <p:spPr>
          <a:xfrm>
            <a:off x="1260481" y="5307585"/>
            <a:ext cx="941510" cy="1254666"/>
          </a:xfrm>
          <a:custGeom>
            <a:avLst/>
            <a:gdLst>
              <a:gd name="connsiteX0" fmla="*/ 586171 w 1266988"/>
              <a:gd name="connsiteY0" fmla="*/ 1568352 h 1688400"/>
              <a:gd name="connsiteX1" fmla="*/ 622842 w 1266988"/>
              <a:gd name="connsiteY1" fmla="*/ 1602251 h 1688400"/>
              <a:gd name="connsiteX2" fmla="*/ 659507 w 1266988"/>
              <a:gd name="connsiteY2" fmla="*/ 1568352 h 1688400"/>
              <a:gd name="connsiteX3" fmla="*/ 572299 w 1266988"/>
              <a:gd name="connsiteY3" fmla="*/ 1511008 h 1688400"/>
              <a:gd name="connsiteX4" fmla="*/ 555372 w 1266988"/>
              <a:gd name="connsiteY4" fmla="*/ 1527934 h 1688400"/>
              <a:gd name="connsiteX5" fmla="*/ 572299 w 1266988"/>
              <a:gd name="connsiteY5" fmla="*/ 1544860 h 1688400"/>
              <a:gd name="connsiteX6" fmla="*/ 673379 w 1266988"/>
              <a:gd name="connsiteY6" fmla="*/ 1544860 h 1688400"/>
              <a:gd name="connsiteX7" fmla="*/ 690305 w 1266988"/>
              <a:gd name="connsiteY7" fmla="*/ 1527934 h 1688400"/>
              <a:gd name="connsiteX8" fmla="*/ 673379 w 1266988"/>
              <a:gd name="connsiteY8" fmla="*/ 1511008 h 1688400"/>
              <a:gd name="connsiteX9" fmla="*/ 484857 w 1266988"/>
              <a:gd name="connsiteY9" fmla="*/ 1442264 h 1688400"/>
              <a:gd name="connsiteX10" fmla="*/ 484568 w 1266988"/>
              <a:gd name="connsiteY10" fmla="*/ 1442553 h 1688400"/>
              <a:gd name="connsiteX11" fmla="*/ 484592 w 1266988"/>
              <a:gd name="connsiteY11" fmla="*/ 1442553 h 1688400"/>
              <a:gd name="connsiteX12" fmla="*/ 455521 w 1266988"/>
              <a:gd name="connsiteY12" fmla="*/ 1471624 h 1688400"/>
              <a:gd name="connsiteX13" fmla="*/ 454821 w 1266988"/>
              <a:gd name="connsiteY13" fmla="*/ 1488221 h 1688400"/>
              <a:gd name="connsiteX14" fmla="*/ 471417 w 1266988"/>
              <a:gd name="connsiteY14" fmla="*/ 1488922 h 1688400"/>
              <a:gd name="connsiteX15" fmla="*/ 472106 w 1266988"/>
              <a:gd name="connsiteY15" fmla="*/ 1488233 h 1688400"/>
              <a:gd name="connsiteX16" fmla="*/ 501178 w 1266988"/>
              <a:gd name="connsiteY16" fmla="*/ 1459161 h 1688400"/>
              <a:gd name="connsiteX17" fmla="*/ 501466 w 1266988"/>
              <a:gd name="connsiteY17" fmla="*/ 1442553 h 1688400"/>
              <a:gd name="connsiteX18" fmla="*/ 484857 w 1266988"/>
              <a:gd name="connsiteY18" fmla="*/ 1442264 h 1688400"/>
              <a:gd name="connsiteX19" fmla="*/ 746952 w 1266988"/>
              <a:gd name="connsiteY19" fmla="*/ 1439723 h 1688400"/>
              <a:gd name="connsiteX20" fmla="*/ 746349 w 1266988"/>
              <a:gd name="connsiteY20" fmla="*/ 1456324 h 1688400"/>
              <a:gd name="connsiteX21" fmla="*/ 746961 w 1266988"/>
              <a:gd name="connsiteY21" fmla="*/ 1456935 h 1688400"/>
              <a:gd name="connsiteX22" fmla="*/ 776027 w 1266988"/>
              <a:gd name="connsiteY22" fmla="*/ 1486001 h 1688400"/>
              <a:gd name="connsiteX23" fmla="*/ 792636 w 1266988"/>
              <a:gd name="connsiteY23" fmla="*/ 1485712 h 1688400"/>
              <a:gd name="connsiteX24" fmla="*/ 792636 w 1266988"/>
              <a:gd name="connsiteY24" fmla="*/ 1469392 h 1688400"/>
              <a:gd name="connsiteX25" fmla="*/ 763553 w 1266988"/>
              <a:gd name="connsiteY25" fmla="*/ 1440326 h 1688400"/>
              <a:gd name="connsiteX26" fmla="*/ 746952 w 1266988"/>
              <a:gd name="connsiteY26" fmla="*/ 1439723 h 1688400"/>
              <a:gd name="connsiteX27" fmla="*/ 400454 w 1266988"/>
              <a:gd name="connsiteY27" fmla="*/ 1315485 h 1688400"/>
              <a:gd name="connsiteX28" fmla="*/ 388708 w 1266988"/>
              <a:gd name="connsiteY28" fmla="*/ 1327231 h 1688400"/>
              <a:gd name="connsiteX29" fmla="*/ 400454 w 1266988"/>
              <a:gd name="connsiteY29" fmla="*/ 1338977 h 1688400"/>
              <a:gd name="connsiteX30" fmla="*/ 441565 w 1266988"/>
              <a:gd name="connsiteY30" fmla="*/ 1338977 h 1688400"/>
              <a:gd name="connsiteX31" fmla="*/ 453311 w 1266988"/>
              <a:gd name="connsiteY31" fmla="*/ 1327231 h 1688400"/>
              <a:gd name="connsiteX32" fmla="*/ 441565 w 1266988"/>
              <a:gd name="connsiteY32" fmla="*/ 1315485 h 1688400"/>
              <a:gd name="connsiteX33" fmla="*/ 804224 w 1266988"/>
              <a:gd name="connsiteY33" fmla="*/ 1315085 h 1688400"/>
              <a:gd name="connsiteX34" fmla="*/ 792477 w 1266988"/>
              <a:gd name="connsiteY34" fmla="*/ 1326831 h 1688400"/>
              <a:gd name="connsiteX35" fmla="*/ 804224 w 1266988"/>
              <a:gd name="connsiteY35" fmla="*/ 1338577 h 1688400"/>
              <a:gd name="connsiteX36" fmla="*/ 845334 w 1266988"/>
              <a:gd name="connsiteY36" fmla="*/ 1338577 h 1688400"/>
              <a:gd name="connsiteX37" fmla="*/ 857080 w 1266988"/>
              <a:gd name="connsiteY37" fmla="*/ 1326831 h 1688400"/>
              <a:gd name="connsiteX38" fmla="*/ 845334 w 1266988"/>
              <a:gd name="connsiteY38" fmla="*/ 1315085 h 1688400"/>
              <a:gd name="connsiteX39" fmla="*/ 622829 w 1266988"/>
              <a:gd name="connsiteY39" fmla="*/ 1216743 h 1688400"/>
              <a:gd name="connsiteX40" fmla="*/ 735650 w 1266988"/>
              <a:gd name="connsiteY40" fmla="*/ 1328159 h 1688400"/>
              <a:gd name="connsiteX41" fmla="*/ 735662 w 1266988"/>
              <a:gd name="connsiteY41" fmla="*/ 1332364 h 1688400"/>
              <a:gd name="connsiteX42" fmla="*/ 727580 w 1266988"/>
              <a:gd name="connsiteY42" fmla="*/ 1371866 h 1688400"/>
              <a:gd name="connsiteX43" fmla="*/ 708511 w 1266988"/>
              <a:gd name="connsiteY43" fmla="*/ 1402893 h 1688400"/>
              <a:gd name="connsiteX44" fmla="*/ 675511 w 1266988"/>
              <a:gd name="connsiteY44" fmla="*/ 1453659 h 1688400"/>
              <a:gd name="connsiteX45" fmla="*/ 570138 w 1266988"/>
              <a:gd name="connsiteY45" fmla="*/ 1453659 h 1688400"/>
              <a:gd name="connsiteX46" fmla="*/ 537136 w 1266988"/>
              <a:gd name="connsiteY46" fmla="*/ 1402893 h 1688400"/>
              <a:gd name="connsiteX47" fmla="*/ 518073 w 1266988"/>
              <a:gd name="connsiteY47" fmla="*/ 1371866 h 1688400"/>
              <a:gd name="connsiteX48" fmla="*/ 510004 w 1266988"/>
              <a:gd name="connsiteY48" fmla="*/ 1332376 h 1688400"/>
              <a:gd name="connsiteX49" fmla="*/ 510004 w 1266988"/>
              <a:gd name="connsiteY49" fmla="*/ 1328147 h 1688400"/>
              <a:gd name="connsiteX50" fmla="*/ 622829 w 1266988"/>
              <a:gd name="connsiteY50" fmla="*/ 1216743 h 1688400"/>
              <a:gd name="connsiteX51" fmla="*/ 622842 w 1266988"/>
              <a:gd name="connsiteY51" fmla="*/ 1182897 h 1688400"/>
              <a:gd name="connsiteX52" fmla="*/ 476158 w 1266988"/>
              <a:gd name="connsiteY52" fmla="*/ 1327877 h 1688400"/>
              <a:gd name="connsiteX53" fmla="*/ 476158 w 1266988"/>
              <a:gd name="connsiteY53" fmla="*/ 1332952 h 1688400"/>
              <a:gd name="connsiteX54" fmla="*/ 486371 w 1266988"/>
              <a:gd name="connsiteY54" fmla="*/ 1383723 h 1688400"/>
              <a:gd name="connsiteX55" fmla="*/ 511865 w 1266988"/>
              <a:gd name="connsiteY55" fmla="*/ 1425469 h 1688400"/>
              <a:gd name="connsiteX56" fmla="*/ 546222 w 1266988"/>
              <a:gd name="connsiteY56" fmla="*/ 1481263 h 1688400"/>
              <a:gd name="connsiteX57" fmla="*/ 556318 w 1266988"/>
              <a:gd name="connsiteY57" fmla="*/ 1487523 h 1688400"/>
              <a:gd name="connsiteX58" fmla="*/ 689347 w 1266988"/>
              <a:gd name="connsiteY58" fmla="*/ 1487523 h 1688400"/>
              <a:gd name="connsiteX59" fmla="*/ 699449 w 1266988"/>
              <a:gd name="connsiteY59" fmla="*/ 1481263 h 1688400"/>
              <a:gd name="connsiteX60" fmla="*/ 733800 w 1266988"/>
              <a:gd name="connsiteY60" fmla="*/ 1425469 h 1688400"/>
              <a:gd name="connsiteX61" fmla="*/ 759294 w 1266988"/>
              <a:gd name="connsiteY61" fmla="*/ 1383723 h 1688400"/>
              <a:gd name="connsiteX62" fmla="*/ 769508 w 1266988"/>
              <a:gd name="connsiteY62" fmla="*/ 1332952 h 1688400"/>
              <a:gd name="connsiteX63" fmla="*/ 769508 w 1266988"/>
              <a:gd name="connsiteY63" fmla="*/ 1327877 h 1688400"/>
              <a:gd name="connsiteX64" fmla="*/ 622842 w 1266988"/>
              <a:gd name="connsiteY64" fmla="*/ 1182897 h 1688400"/>
              <a:gd name="connsiteX65" fmla="*/ 791997 w 1266988"/>
              <a:gd name="connsiteY65" fmla="*/ 1168063 h 1688400"/>
              <a:gd name="connsiteX66" fmla="*/ 776011 w 1266988"/>
              <a:gd name="connsiteY66" fmla="*/ 1168072 h 1688400"/>
              <a:gd name="connsiteX67" fmla="*/ 746962 w 1266988"/>
              <a:gd name="connsiteY67" fmla="*/ 1197126 h 1688400"/>
              <a:gd name="connsiteX68" fmla="*/ 746964 w 1266988"/>
              <a:gd name="connsiteY68" fmla="*/ 1213737 h 1688400"/>
              <a:gd name="connsiteX69" fmla="*/ 755258 w 1266988"/>
              <a:gd name="connsiteY69" fmla="*/ 1217172 h 1688400"/>
              <a:gd name="connsiteX70" fmla="*/ 755248 w 1266988"/>
              <a:gd name="connsiteY70" fmla="*/ 1217176 h 1688400"/>
              <a:gd name="connsiteX71" fmla="*/ 755267 w 1266988"/>
              <a:gd name="connsiteY71" fmla="*/ 1217176 h 1688400"/>
              <a:gd name="connsiteX72" fmla="*/ 755258 w 1266988"/>
              <a:gd name="connsiteY72" fmla="*/ 1217172 h 1688400"/>
              <a:gd name="connsiteX73" fmla="*/ 763553 w 1266988"/>
              <a:gd name="connsiteY73" fmla="*/ 1213735 h 1688400"/>
              <a:gd name="connsiteX74" fmla="*/ 792619 w 1266988"/>
              <a:gd name="connsiteY74" fmla="*/ 1184663 h 1688400"/>
              <a:gd name="connsiteX75" fmla="*/ 791997 w 1266988"/>
              <a:gd name="connsiteY75" fmla="*/ 1168063 h 1688400"/>
              <a:gd name="connsiteX76" fmla="*/ 472106 w 1266988"/>
              <a:gd name="connsiteY76" fmla="*/ 1165829 h 1688400"/>
              <a:gd name="connsiteX77" fmla="*/ 455496 w 1266988"/>
              <a:gd name="connsiteY77" fmla="*/ 1166117 h 1688400"/>
              <a:gd name="connsiteX78" fmla="*/ 455496 w 1266988"/>
              <a:gd name="connsiteY78" fmla="*/ 1182438 h 1688400"/>
              <a:gd name="connsiteX79" fmla="*/ 484591 w 1266988"/>
              <a:gd name="connsiteY79" fmla="*/ 1211533 h 1688400"/>
              <a:gd name="connsiteX80" fmla="*/ 501200 w 1266988"/>
              <a:gd name="connsiteY80" fmla="*/ 1211822 h 1688400"/>
              <a:gd name="connsiteX81" fmla="*/ 501489 w 1266988"/>
              <a:gd name="connsiteY81" fmla="*/ 1195213 h 1688400"/>
              <a:gd name="connsiteX82" fmla="*/ 501200 w 1266988"/>
              <a:gd name="connsiteY82" fmla="*/ 1194924 h 1688400"/>
              <a:gd name="connsiteX83" fmla="*/ 623992 w 1266988"/>
              <a:gd name="connsiteY83" fmla="*/ 1095248 h 1688400"/>
              <a:gd name="connsiteX84" fmla="*/ 612246 w 1266988"/>
              <a:gd name="connsiteY84" fmla="*/ 1106993 h 1688400"/>
              <a:gd name="connsiteX85" fmla="*/ 612246 w 1266988"/>
              <a:gd name="connsiteY85" fmla="*/ 1148104 h 1688400"/>
              <a:gd name="connsiteX86" fmla="*/ 623992 w 1266988"/>
              <a:gd name="connsiteY86" fmla="*/ 1159850 h 1688400"/>
              <a:gd name="connsiteX87" fmla="*/ 635739 w 1266988"/>
              <a:gd name="connsiteY87" fmla="*/ 1148104 h 1688400"/>
              <a:gd name="connsiteX88" fmla="*/ 635739 w 1266988"/>
              <a:gd name="connsiteY88" fmla="*/ 1106993 h 1688400"/>
              <a:gd name="connsiteX89" fmla="*/ 623992 w 1266988"/>
              <a:gd name="connsiteY89" fmla="*/ 1095248 h 1688400"/>
              <a:gd name="connsiteX90" fmla="*/ 633494 w 1266988"/>
              <a:gd name="connsiteY90" fmla="*/ 1054907 h 1688400"/>
              <a:gd name="connsiteX91" fmla="*/ 894810 w 1266988"/>
              <a:gd name="connsiteY91" fmla="*/ 1094500 h 1688400"/>
              <a:gd name="connsiteX92" fmla="*/ 1203638 w 1266988"/>
              <a:gd name="connsiteY92" fmla="*/ 1244955 h 1688400"/>
              <a:gd name="connsiteX93" fmla="*/ 1266988 w 1266988"/>
              <a:gd name="connsiteY93" fmla="*/ 1371654 h 1688400"/>
              <a:gd name="connsiteX94" fmla="*/ 1266988 w 1266988"/>
              <a:gd name="connsiteY94" fmla="*/ 1688400 h 1688400"/>
              <a:gd name="connsiteX95" fmla="*/ 0 w 1266988"/>
              <a:gd name="connsiteY95" fmla="*/ 1688400 h 1688400"/>
              <a:gd name="connsiteX96" fmla="*/ 0 w 1266988"/>
              <a:gd name="connsiteY96" fmla="*/ 1371654 h 1688400"/>
              <a:gd name="connsiteX97" fmla="*/ 63349 w 1266988"/>
              <a:gd name="connsiteY97" fmla="*/ 1244955 h 1688400"/>
              <a:gd name="connsiteX98" fmla="*/ 372178 w 1266988"/>
              <a:gd name="connsiteY98" fmla="*/ 1094500 h 1688400"/>
              <a:gd name="connsiteX99" fmla="*/ 633494 w 1266988"/>
              <a:gd name="connsiteY99" fmla="*/ 1054907 h 1688400"/>
              <a:gd name="connsiteX100" fmla="*/ 81112 w 1266988"/>
              <a:gd name="connsiteY100" fmla="*/ 313800 h 1688400"/>
              <a:gd name="connsiteX101" fmla="*/ 153856 w 1266988"/>
              <a:gd name="connsiteY101" fmla="*/ 399382 h 1688400"/>
              <a:gd name="connsiteX102" fmla="*/ 81112 w 1266988"/>
              <a:gd name="connsiteY102" fmla="*/ 484964 h 1688400"/>
              <a:gd name="connsiteX103" fmla="*/ 8367 w 1266988"/>
              <a:gd name="connsiteY103" fmla="*/ 399382 h 1688400"/>
              <a:gd name="connsiteX104" fmla="*/ 81112 w 1266988"/>
              <a:gd name="connsiteY104" fmla="*/ 313800 h 1688400"/>
              <a:gd name="connsiteX105" fmla="*/ 1163722 w 1266988"/>
              <a:gd name="connsiteY105" fmla="*/ 256745 h 1688400"/>
              <a:gd name="connsiteX106" fmla="*/ 1223630 w 1266988"/>
              <a:gd name="connsiteY106" fmla="*/ 328063 h 1688400"/>
              <a:gd name="connsiteX107" fmla="*/ 1163722 w 1266988"/>
              <a:gd name="connsiteY107" fmla="*/ 399381 h 1688400"/>
              <a:gd name="connsiteX108" fmla="*/ 1103815 w 1266988"/>
              <a:gd name="connsiteY108" fmla="*/ 328063 h 1688400"/>
              <a:gd name="connsiteX109" fmla="*/ 1163722 w 1266988"/>
              <a:gd name="connsiteY109" fmla="*/ 256745 h 1688400"/>
              <a:gd name="connsiteX110" fmla="*/ 433423 w 1266988"/>
              <a:gd name="connsiteY110" fmla="*/ 252466 h 1688400"/>
              <a:gd name="connsiteX111" fmla="*/ 457671 w 1266988"/>
              <a:gd name="connsiteY111" fmla="*/ 268156 h 1688400"/>
              <a:gd name="connsiteX112" fmla="*/ 482141 w 1266988"/>
              <a:gd name="connsiteY112" fmla="*/ 382350 h 1688400"/>
              <a:gd name="connsiteX113" fmla="*/ 510202 w 1266988"/>
              <a:gd name="connsiteY113" fmla="*/ 367119 h 1688400"/>
              <a:gd name="connsiteX114" fmla="*/ 633495 w 1266988"/>
              <a:gd name="connsiteY114" fmla="*/ 342227 h 1688400"/>
              <a:gd name="connsiteX115" fmla="*/ 756786 w 1266988"/>
              <a:gd name="connsiteY115" fmla="*/ 367119 h 1688400"/>
              <a:gd name="connsiteX116" fmla="*/ 769224 w 1266988"/>
              <a:gd name="connsiteY116" fmla="*/ 373870 h 1688400"/>
              <a:gd name="connsiteX117" fmla="*/ 785735 w 1266988"/>
              <a:gd name="connsiteY117" fmla="*/ 298110 h 1688400"/>
              <a:gd name="connsiteX118" fmla="*/ 811410 w 1266988"/>
              <a:gd name="connsiteY118" fmla="*/ 282420 h 1688400"/>
              <a:gd name="connsiteX119" fmla="*/ 827100 w 1266988"/>
              <a:gd name="connsiteY119" fmla="*/ 308095 h 1688400"/>
              <a:gd name="connsiteX120" fmla="*/ 808159 w 1266988"/>
              <a:gd name="connsiteY120" fmla="*/ 395003 h 1688400"/>
              <a:gd name="connsiteX121" fmla="*/ 810590 w 1266988"/>
              <a:gd name="connsiteY121" fmla="*/ 396323 h 1688400"/>
              <a:gd name="connsiteX122" fmla="*/ 950241 w 1266988"/>
              <a:gd name="connsiteY122" fmla="*/ 658974 h 1688400"/>
              <a:gd name="connsiteX123" fmla="*/ 633495 w 1266988"/>
              <a:gd name="connsiteY123" fmla="*/ 975720 h 1688400"/>
              <a:gd name="connsiteX124" fmla="*/ 316747 w 1266988"/>
              <a:gd name="connsiteY124" fmla="*/ 658974 h 1688400"/>
              <a:gd name="connsiteX125" fmla="*/ 409520 w 1266988"/>
              <a:gd name="connsiteY125" fmla="*/ 435000 h 1688400"/>
              <a:gd name="connsiteX126" fmla="*/ 443851 w 1266988"/>
              <a:gd name="connsiteY126" fmla="*/ 406675 h 1688400"/>
              <a:gd name="connsiteX127" fmla="*/ 416307 w 1266988"/>
              <a:gd name="connsiteY127" fmla="*/ 278141 h 1688400"/>
              <a:gd name="connsiteX128" fmla="*/ 433423 w 1266988"/>
              <a:gd name="connsiteY128" fmla="*/ 252466 h 1688400"/>
              <a:gd name="connsiteX129" fmla="*/ 233376 w 1266988"/>
              <a:gd name="connsiteY129" fmla="*/ 223762 h 1688400"/>
              <a:gd name="connsiteX130" fmla="*/ 246570 w 1266988"/>
              <a:gd name="connsiteY130" fmla="*/ 232498 h 1688400"/>
              <a:gd name="connsiteX131" fmla="*/ 343563 w 1266988"/>
              <a:gd name="connsiteY131" fmla="*/ 373708 h 1688400"/>
              <a:gd name="connsiteX132" fmla="*/ 337857 w 1266988"/>
              <a:gd name="connsiteY132" fmla="*/ 403661 h 1688400"/>
              <a:gd name="connsiteX133" fmla="*/ 325020 w 1266988"/>
              <a:gd name="connsiteY133" fmla="*/ 406514 h 1688400"/>
              <a:gd name="connsiteX134" fmla="*/ 307904 w 1266988"/>
              <a:gd name="connsiteY134" fmla="*/ 397956 h 1688400"/>
              <a:gd name="connsiteX135" fmla="*/ 210911 w 1266988"/>
              <a:gd name="connsiteY135" fmla="*/ 256746 h 1688400"/>
              <a:gd name="connsiteX136" fmla="*/ 218043 w 1266988"/>
              <a:gd name="connsiteY136" fmla="*/ 226792 h 1688400"/>
              <a:gd name="connsiteX137" fmla="*/ 233376 w 1266988"/>
              <a:gd name="connsiteY137" fmla="*/ 223762 h 1688400"/>
              <a:gd name="connsiteX138" fmla="*/ 1017877 w 1266988"/>
              <a:gd name="connsiteY138" fmla="*/ 222512 h 1688400"/>
              <a:gd name="connsiteX139" fmla="*/ 1033924 w 1266988"/>
              <a:gd name="connsiteY139" fmla="*/ 226791 h 1688400"/>
              <a:gd name="connsiteX140" fmla="*/ 1039629 w 1266988"/>
              <a:gd name="connsiteY140" fmla="*/ 255319 h 1688400"/>
              <a:gd name="connsiteX141" fmla="*/ 942636 w 1266988"/>
              <a:gd name="connsiteY141" fmla="*/ 396529 h 1688400"/>
              <a:gd name="connsiteX142" fmla="*/ 924093 w 1266988"/>
              <a:gd name="connsiteY142" fmla="*/ 406513 h 1688400"/>
              <a:gd name="connsiteX143" fmla="*/ 902698 w 1266988"/>
              <a:gd name="connsiteY143" fmla="*/ 385118 h 1688400"/>
              <a:gd name="connsiteX144" fmla="*/ 906977 w 1266988"/>
              <a:gd name="connsiteY144" fmla="*/ 372281 h 1688400"/>
              <a:gd name="connsiteX145" fmla="*/ 1003970 w 1266988"/>
              <a:gd name="connsiteY145" fmla="*/ 231070 h 1688400"/>
              <a:gd name="connsiteX146" fmla="*/ 1017877 w 1266988"/>
              <a:gd name="connsiteY146" fmla="*/ 222512 h 1688400"/>
              <a:gd name="connsiteX147" fmla="*/ 624556 w 1266988"/>
              <a:gd name="connsiteY147" fmla="*/ 149768 h 1688400"/>
              <a:gd name="connsiteX148" fmla="*/ 645952 w 1266988"/>
              <a:gd name="connsiteY148" fmla="*/ 171163 h 1688400"/>
              <a:gd name="connsiteX149" fmla="*/ 645952 w 1266988"/>
              <a:gd name="connsiteY149" fmla="*/ 285273 h 1688400"/>
              <a:gd name="connsiteX150" fmla="*/ 624556 w 1266988"/>
              <a:gd name="connsiteY150" fmla="*/ 306668 h 1688400"/>
              <a:gd name="connsiteX151" fmla="*/ 603161 w 1266988"/>
              <a:gd name="connsiteY151" fmla="*/ 285273 h 1688400"/>
              <a:gd name="connsiteX152" fmla="*/ 603161 w 1266988"/>
              <a:gd name="connsiteY152" fmla="*/ 171163 h 1688400"/>
              <a:gd name="connsiteX153" fmla="*/ 624556 w 1266988"/>
              <a:gd name="connsiteY153" fmla="*/ 149768 h 1688400"/>
              <a:gd name="connsiteX154" fmla="*/ 402044 w 1266988"/>
              <a:gd name="connsiteY154" fmla="*/ 114109 h 1688400"/>
              <a:gd name="connsiteX155" fmla="*/ 427719 w 1266988"/>
              <a:gd name="connsiteY155" fmla="*/ 129799 h 1688400"/>
              <a:gd name="connsiteX156" fmla="*/ 427719 w 1266988"/>
              <a:gd name="connsiteY156" fmla="*/ 131225 h 1688400"/>
              <a:gd name="connsiteX157" fmla="*/ 439130 w 1266988"/>
              <a:gd name="connsiteY157" fmla="*/ 186854 h 1688400"/>
              <a:gd name="connsiteX158" fmla="*/ 423440 w 1266988"/>
              <a:gd name="connsiteY158" fmla="*/ 212528 h 1688400"/>
              <a:gd name="connsiteX159" fmla="*/ 419160 w 1266988"/>
              <a:gd name="connsiteY159" fmla="*/ 212528 h 1688400"/>
              <a:gd name="connsiteX160" fmla="*/ 397765 w 1266988"/>
              <a:gd name="connsiteY160" fmla="*/ 195412 h 1688400"/>
              <a:gd name="connsiteX161" fmla="*/ 386354 w 1266988"/>
              <a:gd name="connsiteY161" fmla="*/ 139784 h 1688400"/>
              <a:gd name="connsiteX162" fmla="*/ 402044 w 1266988"/>
              <a:gd name="connsiteY162" fmla="*/ 114109 h 1688400"/>
              <a:gd name="connsiteX163" fmla="*/ 848495 w 1266988"/>
              <a:gd name="connsiteY163" fmla="*/ 112683 h 1688400"/>
              <a:gd name="connsiteX164" fmla="*/ 865612 w 1266988"/>
              <a:gd name="connsiteY164" fmla="*/ 138357 h 1688400"/>
              <a:gd name="connsiteX165" fmla="*/ 865612 w 1266988"/>
              <a:gd name="connsiteY165" fmla="*/ 139784 h 1688400"/>
              <a:gd name="connsiteX166" fmla="*/ 847069 w 1266988"/>
              <a:gd name="connsiteY166" fmla="*/ 223939 h 1688400"/>
              <a:gd name="connsiteX167" fmla="*/ 824247 w 1266988"/>
              <a:gd name="connsiteY167" fmla="*/ 239629 h 1688400"/>
              <a:gd name="connsiteX168" fmla="*/ 819968 w 1266988"/>
              <a:gd name="connsiteY168" fmla="*/ 239629 h 1688400"/>
              <a:gd name="connsiteX169" fmla="*/ 804278 w 1266988"/>
              <a:gd name="connsiteY169" fmla="*/ 213955 h 1688400"/>
              <a:gd name="connsiteX170" fmla="*/ 822821 w 1266988"/>
              <a:gd name="connsiteY170" fmla="*/ 129799 h 1688400"/>
              <a:gd name="connsiteX171" fmla="*/ 848495 w 1266988"/>
              <a:gd name="connsiteY171" fmla="*/ 112683 h 1688400"/>
              <a:gd name="connsiteX172" fmla="*/ 222321 w 1266988"/>
              <a:gd name="connsiteY172" fmla="*/ 28527 h 1688400"/>
              <a:gd name="connsiteX173" fmla="*/ 282229 w 1266988"/>
              <a:gd name="connsiteY173" fmla="*/ 99845 h 1688400"/>
              <a:gd name="connsiteX174" fmla="*/ 222321 w 1266988"/>
              <a:gd name="connsiteY174" fmla="*/ 171163 h 1688400"/>
              <a:gd name="connsiteX175" fmla="*/ 162414 w 1266988"/>
              <a:gd name="connsiteY175" fmla="*/ 99845 h 1688400"/>
              <a:gd name="connsiteX176" fmla="*/ 222321 w 1266988"/>
              <a:gd name="connsiteY176" fmla="*/ 28527 h 1688400"/>
              <a:gd name="connsiteX177" fmla="*/ 624556 w 1266988"/>
              <a:gd name="connsiteY177" fmla="*/ 7132 h 1688400"/>
              <a:gd name="connsiteX178" fmla="*/ 645952 w 1266988"/>
              <a:gd name="connsiteY178" fmla="*/ 28527 h 1688400"/>
              <a:gd name="connsiteX179" fmla="*/ 645952 w 1266988"/>
              <a:gd name="connsiteY179" fmla="*/ 85582 h 1688400"/>
              <a:gd name="connsiteX180" fmla="*/ 624556 w 1266988"/>
              <a:gd name="connsiteY180" fmla="*/ 106978 h 1688400"/>
              <a:gd name="connsiteX181" fmla="*/ 603161 w 1266988"/>
              <a:gd name="connsiteY181" fmla="*/ 85582 h 1688400"/>
              <a:gd name="connsiteX182" fmla="*/ 603161 w 1266988"/>
              <a:gd name="connsiteY182" fmla="*/ 28527 h 1688400"/>
              <a:gd name="connsiteX183" fmla="*/ 624556 w 1266988"/>
              <a:gd name="connsiteY183" fmla="*/ 7132 h 1688400"/>
              <a:gd name="connsiteX184" fmla="*/ 993985 w 1266988"/>
              <a:gd name="connsiteY184" fmla="*/ 0 h 1688400"/>
              <a:gd name="connsiteX185" fmla="*/ 1066729 w 1266988"/>
              <a:gd name="connsiteY185" fmla="*/ 85582 h 1688400"/>
              <a:gd name="connsiteX186" fmla="*/ 993985 w 1266988"/>
              <a:gd name="connsiteY186" fmla="*/ 171164 h 1688400"/>
              <a:gd name="connsiteX187" fmla="*/ 921240 w 1266988"/>
              <a:gd name="connsiteY187" fmla="*/ 85582 h 1688400"/>
              <a:gd name="connsiteX188" fmla="*/ 993985 w 1266988"/>
              <a:gd name="connsiteY188" fmla="*/ 0 h 168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1266988" h="1688400">
                <a:moveTo>
                  <a:pt x="586171" y="1568352"/>
                </a:moveTo>
                <a:cubicBezTo>
                  <a:pt x="587676" y="1587490"/>
                  <a:pt x="603645" y="1602252"/>
                  <a:pt x="622842" y="1602251"/>
                </a:cubicBezTo>
                <a:cubicBezTo>
                  <a:pt x="642037" y="1602249"/>
                  <a:pt x="658002" y="1587488"/>
                  <a:pt x="659507" y="1568352"/>
                </a:cubicBezTo>
                <a:close/>
                <a:moveTo>
                  <a:pt x="572299" y="1511008"/>
                </a:moveTo>
                <a:cubicBezTo>
                  <a:pt x="562951" y="1511008"/>
                  <a:pt x="555372" y="1518586"/>
                  <a:pt x="555372" y="1527934"/>
                </a:cubicBezTo>
                <a:cubicBezTo>
                  <a:pt x="555372" y="1537283"/>
                  <a:pt x="562951" y="1544860"/>
                  <a:pt x="572299" y="1544860"/>
                </a:cubicBezTo>
                <a:lnTo>
                  <a:pt x="673379" y="1544860"/>
                </a:lnTo>
                <a:cubicBezTo>
                  <a:pt x="682727" y="1544860"/>
                  <a:pt x="690305" y="1537283"/>
                  <a:pt x="690305" y="1527934"/>
                </a:cubicBezTo>
                <a:cubicBezTo>
                  <a:pt x="690305" y="1518586"/>
                  <a:pt x="682727" y="1511008"/>
                  <a:pt x="673379" y="1511008"/>
                </a:cubicBezTo>
                <a:close/>
                <a:moveTo>
                  <a:pt x="484857" y="1442264"/>
                </a:moveTo>
                <a:cubicBezTo>
                  <a:pt x="484758" y="1442359"/>
                  <a:pt x="484663" y="1442455"/>
                  <a:pt x="484568" y="1442553"/>
                </a:cubicBezTo>
                <a:lnTo>
                  <a:pt x="484592" y="1442553"/>
                </a:lnTo>
                <a:lnTo>
                  <a:pt x="455521" y="1471624"/>
                </a:lnTo>
                <a:cubicBezTo>
                  <a:pt x="450743" y="1476014"/>
                  <a:pt x="450431" y="1483446"/>
                  <a:pt x="454821" y="1488221"/>
                </a:cubicBezTo>
                <a:cubicBezTo>
                  <a:pt x="459210" y="1492998"/>
                  <a:pt x="466641" y="1493311"/>
                  <a:pt x="471417" y="1488922"/>
                </a:cubicBezTo>
                <a:cubicBezTo>
                  <a:pt x="471656" y="1488701"/>
                  <a:pt x="471887" y="1488472"/>
                  <a:pt x="472106" y="1488233"/>
                </a:cubicBezTo>
                <a:lnTo>
                  <a:pt x="501178" y="1459161"/>
                </a:lnTo>
                <a:cubicBezTo>
                  <a:pt x="505843" y="1454654"/>
                  <a:pt x="505973" y="1447219"/>
                  <a:pt x="501466" y="1442553"/>
                </a:cubicBezTo>
                <a:cubicBezTo>
                  <a:pt x="496960" y="1437886"/>
                  <a:pt x="489523" y="1437758"/>
                  <a:pt x="484857" y="1442264"/>
                </a:cubicBezTo>
                <a:close/>
                <a:moveTo>
                  <a:pt x="746952" y="1439723"/>
                </a:moveTo>
                <a:cubicBezTo>
                  <a:pt x="742202" y="1444140"/>
                  <a:pt x="741930" y="1451572"/>
                  <a:pt x="746349" y="1456324"/>
                </a:cubicBezTo>
                <a:cubicBezTo>
                  <a:pt x="746545" y="1456535"/>
                  <a:pt x="746750" y="1456739"/>
                  <a:pt x="746961" y="1456935"/>
                </a:cubicBezTo>
                <a:lnTo>
                  <a:pt x="776027" y="1486001"/>
                </a:lnTo>
                <a:cubicBezTo>
                  <a:pt x="780692" y="1490508"/>
                  <a:pt x="788129" y="1490378"/>
                  <a:pt x="792636" y="1485712"/>
                </a:cubicBezTo>
                <a:cubicBezTo>
                  <a:pt x="797033" y="1481161"/>
                  <a:pt x="797033" y="1473944"/>
                  <a:pt x="792636" y="1469392"/>
                </a:cubicBezTo>
                <a:lnTo>
                  <a:pt x="763553" y="1440326"/>
                </a:lnTo>
                <a:cubicBezTo>
                  <a:pt x="759136" y="1435577"/>
                  <a:pt x="751703" y="1435306"/>
                  <a:pt x="746952" y="1439723"/>
                </a:cubicBezTo>
                <a:close/>
                <a:moveTo>
                  <a:pt x="400454" y="1315485"/>
                </a:moveTo>
                <a:cubicBezTo>
                  <a:pt x="393967" y="1315485"/>
                  <a:pt x="388708" y="1320744"/>
                  <a:pt x="388708" y="1327231"/>
                </a:cubicBezTo>
                <a:cubicBezTo>
                  <a:pt x="388708" y="1333718"/>
                  <a:pt x="393967" y="1338977"/>
                  <a:pt x="400454" y="1338977"/>
                </a:cubicBezTo>
                <a:lnTo>
                  <a:pt x="441565" y="1338977"/>
                </a:lnTo>
                <a:cubicBezTo>
                  <a:pt x="448052" y="1338977"/>
                  <a:pt x="453311" y="1333718"/>
                  <a:pt x="453311" y="1327231"/>
                </a:cubicBezTo>
                <a:cubicBezTo>
                  <a:pt x="453311" y="1320744"/>
                  <a:pt x="448052" y="1315485"/>
                  <a:pt x="441565" y="1315485"/>
                </a:cubicBezTo>
                <a:close/>
                <a:moveTo>
                  <a:pt x="804224" y="1315085"/>
                </a:moveTo>
                <a:cubicBezTo>
                  <a:pt x="797736" y="1315085"/>
                  <a:pt x="792477" y="1320344"/>
                  <a:pt x="792477" y="1326831"/>
                </a:cubicBezTo>
                <a:cubicBezTo>
                  <a:pt x="792477" y="1333319"/>
                  <a:pt x="797736" y="1338577"/>
                  <a:pt x="804224" y="1338577"/>
                </a:cubicBezTo>
                <a:lnTo>
                  <a:pt x="845334" y="1338577"/>
                </a:lnTo>
                <a:cubicBezTo>
                  <a:pt x="851821" y="1338577"/>
                  <a:pt x="857080" y="1333319"/>
                  <a:pt x="857080" y="1326831"/>
                </a:cubicBezTo>
                <a:cubicBezTo>
                  <a:pt x="857080" y="1320344"/>
                  <a:pt x="851821" y="1315085"/>
                  <a:pt x="845334" y="1315085"/>
                </a:cubicBezTo>
                <a:close/>
                <a:moveTo>
                  <a:pt x="622829" y="1216743"/>
                </a:moveTo>
                <a:cubicBezTo>
                  <a:pt x="684446" y="1217099"/>
                  <a:pt x="734523" y="1266553"/>
                  <a:pt x="735650" y="1328159"/>
                </a:cubicBezTo>
                <a:lnTo>
                  <a:pt x="735662" y="1332364"/>
                </a:lnTo>
                <a:cubicBezTo>
                  <a:pt x="735152" y="1345886"/>
                  <a:pt x="732421" y="1359230"/>
                  <a:pt x="727580" y="1371866"/>
                </a:cubicBezTo>
                <a:cubicBezTo>
                  <a:pt x="723105" y="1383253"/>
                  <a:pt x="716649" y="1393758"/>
                  <a:pt x="708511" y="1402893"/>
                </a:cubicBezTo>
                <a:cubicBezTo>
                  <a:pt x="695581" y="1418479"/>
                  <a:pt x="684507" y="1435515"/>
                  <a:pt x="675511" y="1453659"/>
                </a:cubicBezTo>
                <a:lnTo>
                  <a:pt x="570138" y="1453659"/>
                </a:lnTo>
                <a:cubicBezTo>
                  <a:pt x="561143" y="1435515"/>
                  <a:pt x="550069" y="1418478"/>
                  <a:pt x="537136" y="1402893"/>
                </a:cubicBezTo>
                <a:cubicBezTo>
                  <a:pt x="528998" y="1393759"/>
                  <a:pt x="522544" y="1383253"/>
                  <a:pt x="518073" y="1371866"/>
                </a:cubicBezTo>
                <a:cubicBezTo>
                  <a:pt x="513235" y="1359235"/>
                  <a:pt x="510509" y="1345892"/>
                  <a:pt x="510004" y="1332376"/>
                </a:cubicBezTo>
                <a:lnTo>
                  <a:pt x="510004" y="1328147"/>
                </a:lnTo>
                <a:cubicBezTo>
                  <a:pt x="511143" y="1266546"/>
                  <a:pt x="561218" y="1217102"/>
                  <a:pt x="622829" y="1216743"/>
                </a:cubicBezTo>
                <a:close/>
                <a:moveTo>
                  <a:pt x="622842" y="1182897"/>
                </a:moveTo>
                <a:cubicBezTo>
                  <a:pt x="542712" y="1183428"/>
                  <a:pt x="477624" y="1247760"/>
                  <a:pt x="476158" y="1327877"/>
                </a:cubicBezTo>
                <a:lnTo>
                  <a:pt x="476158" y="1332952"/>
                </a:lnTo>
                <a:cubicBezTo>
                  <a:pt x="476705" y="1350326"/>
                  <a:pt x="480157" y="1367487"/>
                  <a:pt x="486371" y="1383723"/>
                </a:cubicBezTo>
                <a:cubicBezTo>
                  <a:pt x="492317" y="1399044"/>
                  <a:pt x="500951" y="1413182"/>
                  <a:pt x="511865" y="1425469"/>
                </a:cubicBezTo>
                <a:cubicBezTo>
                  <a:pt x="525290" y="1440151"/>
                  <a:pt x="540014" y="1468624"/>
                  <a:pt x="546222" y="1481263"/>
                </a:cubicBezTo>
                <a:cubicBezTo>
                  <a:pt x="548125" y="1485097"/>
                  <a:pt x="552037" y="1487523"/>
                  <a:pt x="556318" y="1487523"/>
                </a:cubicBezTo>
                <a:lnTo>
                  <a:pt x="689347" y="1487523"/>
                </a:lnTo>
                <a:cubicBezTo>
                  <a:pt x="693629" y="1487521"/>
                  <a:pt x="697543" y="1485096"/>
                  <a:pt x="699449" y="1481263"/>
                </a:cubicBezTo>
                <a:cubicBezTo>
                  <a:pt x="705651" y="1468629"/>
                  <a:pt x="720375" y="1440151"/>
                  <a:pt x="733800" y="1425469"/>
                </a:cubicBezTo>
                <a:cubicBezTo>
                  <a:pt x="744715" y="1413182"/>
                  <a:pt x="753349" y="1399044"/>
                  <a:pt x="759294" y="1383723"/>
                </a:cubicBezTo>
                <a:cubicBezTo>
                  <a:pt x="765506" y="1367487"/>
                  <a:pt x="768958" y="1350326"/>
                  <a:pt x="769508" y="1332952"/>
                </a:cubicBezTo>
                <a:lnTo>
                  <a:pt x="769508" y="1327877"/>
                </a:lnTo>
                <a:cubicBezTo>
                  <a:pt x="768045" y="1247765"/>
                  <a:pt x="702965" y="1183434"/>
                  <a:pt x="622842" y="1182897"/>
                </a:cubicBezTo>
                <a:close/>
                <a:moveTo>
                  <a:pt x="791997" y="1168063"/>
                </a:moveTo>
                <a:cubicBezTo>
                  <a:pt x="787488" y="1163880"/>
                  <a:pt x="780515" y="1163884"/>
                  <a:pt x="776011" y="1168072"/>
                </a:cubicBezTo>
                <a:lnTo>
                  <a:pt x="746962" y="1197126"/>
                </a:lnTo>
                <a:cubicBezTo>
                  <a:pt x="742376" y="1201714"/>
                  <a:pt x="742377" y="1209150"/>
                  <a:pt x="746964" y="1213737"/>
                </a:cubicBezTo>
                <a:lnTo>
                  <a:pt x="755258" y="1217172"/>
                </a:lnTo>
                <a:lnTo>
                  <a:pt x="755248" y="1217176"/>
                </a:lnTo>
                <a:lnTo>
                  <a:pt x="755267" y="1217176"/>
                </a:lnTo>
                <a:lnTo>
                  <a:pt x="755258" y="1217172"/>
                </a:lnTo>
                <a:lnTo>
                  <a:pt x="763553" y="1213735"/>
                </a:lnTo>
                <a:lnTo>
                  <a:pt x="792619" y="1184663"/>
                </a:lnTo>
                <a:cubicBezTo>
                  <a:pt x="797032" y="1179908"/>
                  <a:pt x="796753" y="1172476"/>
                  <a:pt x="791997" y="1168063"/>
                </a:cubicBezTo>
                <a:close/>
                <a:moveTo>
                  <a:pt x="472106" y="1165829"/>
                </a:moveTo>
                <a:cubicBezTo>
                  <a:pt x="467440" y="1161322"/>
                  <a:pt x="460003" y="1161451"/>
                  <a:pt x="455496" y="1166117"/>
                </a:cubicBezTo>
                <a:cubicBezTo>
                  <a:pt x="451099" y="1170670"/>
                  <a:pt x="451099" y="1177887"/>
                  <a:pt x="455496" y="1182438"/>
                </a:cubicBezTo>
                <a:lnTo>
                  <a:pt x="484591" y="1211533"/>
                </a:lnTo>
                <a:cubicBezTo>
                  <a:pt x="489098" y="1216199"/>
                  <a:pt x="496535" y="1216329"/>
                  <a:pt x="501200" y="1211822"/>
                </a:cubicBezTo>
                <a:cubicBezTo>
                  <a:pt x="505866" y="1207315"/>
                  <a:pt x="505996" y="1199880"/>
                  <a:pt x="501489" y="1195213"/>
                </a:cubicBezTo>
                <a:cubicBezTo>
                  <a:pt x="501395" y="1195115"/>
                  <a:pt x="501298" y="1195018"/>
                  <a:pt x="501200" y="1194924"/>
                </a:cubicBezTo>
                <a:close/>
                <a:moveTo>
                  <a:pt x="623992" y="1095248"/>
                </a:moveTo>
                <a:cubicBezTo>
                  <a:pt x="617505" y="1095248"/>
                  <a:pt x="612246" y="1100507"/>
                  <a:pt x="612246" y="1106993"/>
                </a:cubicBezTo>
                <a:lnTo>
                  <a:pt x="612246" y="1148104"/>
                </a:lnTo>
                <a:cubicBezTo>
                  <a:pt x="612246" y="1154591"/>
                  <a:pt x="617505" y="1159850"/>
                  <a:pt x="623992" y="1159850"/>
                </a:cubicBezTo>
                <a:cubicBezTo>
                  <a:pt x="630480" y="1159850"/>
                  <a:pt x="635739" y="1154591"/>
                  <a:pt x="635739" y="1148104"/>
                </a:cubicBezTo>
                <a:lnTo>
                  <a:pt x="635739" y="1106993"/>
                </a:lnTo>
                <a:cubicBezTo>
                  <a:pt x="635739" y="1100507"/>
                  <a:pt x="630480" y="1095248"/>
                  <a:pt x="623992" y="1095248"/>
                </a:cubicBezTo>
                <a:close/>
                <a:moveTo>
                  <a:pt x="633494" y="1054907"/>
                </a:moveTo>
                <a:cubicBezTo>
                  <a:pt x="728518" y="1054907"/>
                  <a:pt x="815623" y="1070745"/>
                  <a:pt x="894810" y="1094500"/>
                </a:cubicBezTo>
                <a:cubicBezTo>
                  <a:pt x="1005671" y="1126176"/>
                  <a:pt x="1116533" y="1173687"/>
                  <a:pt x="1203638" y="1244955"/>
                </a:cubicBezTo>
                <a:cubicBezTo>
                  <a:pt x="1243232" y="1276630"/>
                  <a:pt x="1266988" y="1324142"/>
                  <a:pt x="1266988" y="1371654"/>
                </a:cubicBezTo>
                <a:lnTo>
                  <a:pt x="1266988" y="1688400"/>
                </a:lnTo>
                <a:lnTo>
                  <a:pt x="0" y="1688400"/>
                </a:lnTo>
                <a:lnTo>
                  <a:pt x="0" y="1371654"/>
                </a:lnTo>
                <a:cubicBezTo>
                  <a:pt x="0" y="1324142"/>
                  <a:pt x="23756" y="1276630"/>
                  <a:pt x="63349" y="1244955"/>
                </a:cubicBezTo>
                <a:cubicBezTo>
                  <a:pt x="150455" y="1181606"/>
                  <a:pt x="261317" y="1126176"/>
                  <a:pt x="372178" y="1094500"/>
                </a:cubicBezTo>
                <a:cubicBezTo>
                  <a:pt x="459283" y="1070745"/>
                  <a:pt x="546388" y="1054907"/>
                  <a:pt x="633494" y="1054907"/>
                </a:cubicBezTo>
                <a:close/>
                <a:moveTo>
                  <a:pt x="81112" y="313800"/>
                </a:moveTo>
                <a:cubicBezTo>
                  <a:pt x="91096" y="350885"/>
                  <a:pt x="118197" y="382265"/>
                  <a:pt x="153856" y="399382"/>
                </a:cubicBezTo>
                <a:cubicBezTo>
                  <a:pt x="118197" y="416498"/>
                  <a:pt x="92523" y="447878"/>
                  <a:pt x="81112" y="484964"/>
                </a:cubicBezTo>
                <a:cubicBezTo>
                  <a:pt x="71127" y="447878"/>
                  <a:pt x="44026" y="416498"/>
                  <a:pt x="8367" y="399382"/>
                </a:cubicBezTo>
                <a:cubicBezTo>
                  <a:pt x="44026" y="382265"/>
                  <a:pt x="71127" y="350885"/>
                  <a:pt x="81112" y="313800"/>
                </a:cubicBezTo>
                <a:close/>
                <a:moveTo>
                  <a:pt x="1163722" y="256745"/>
                </a:moveTo>
                <a:cubicBezTo>
                  <a:pt x="1172281" y="288125"/>
                  <a:pt x="1195102" y="313800"/>
                  <a:pt x="1223630" y="328063"/>
                </a:cubicBezTo>
                <a:cubicBezTo>
                  <a:pt x="1193676" y="342327"/>
                  <a:pt x="1172281" y="368001"/>
                  <a:pt x="1163722" y="399381"/>
                </a:cubicBezTo>
                <a:cubicBezTo>
                  <a:pt x="1155164" y="368001"/>
                  <a:pt x="1132342" y="342327"/>
                  <a:pt x="1103815" y="328063"/>
                </a:cubicBezTo>
                <a:cubicBezTo>
                  <a:pt x="1132342" y="313800"/>
                  <a:pt x="1155164" y="288125"/>
                  <a:pt x="1163722" y="256745"/>
                </a:cubicBezTo>
                <a:close/>
                <a:moveTo>
                  <a:pt x="433423" y="252466"/>
                </a:moveTo>
                <a:cubicBezTo>
                  <a:pt x="444834" y="249613"/>
                  <a:pt x="456245" y="256745"/>
                  <a:pt x="457671" y="268156"/>
                </a:cubicBezTo>
                <a:lnTo>
                  <a:pt x="482141" y="382350"/>
                </a:lnTo>
                <a:lnTo>
                  <a:pt x="510202" y="367119"/>
                </a:lnTo>
                <a:cubicBezTo>
                  <a:pt x="548097" y="351091"/>
                  <a:pt x="589761" y="342227"/>
                  <a:pt x="633495" y="342227"/>
                </a:cubicBezTo>
                <a:cubicBezTo>
                  <a:pt x="677228" y="342227"/>
                  <a:pt x="718891" y="351091"/>
                  <a:pt x="756786" y="367119"/>
                </a:cubicBezTo>
                <a:lnTo>
                  <a:pt x="769224" y="373870"/>
                </a:lnTo>
                <a:lnTo>
                  <a:pt x="785735" y="298110"/>
                </a:lnTo>
                <a:cubicBezTo>
                  <a:pt x="788588" y="286699"/>
                  <a:pt x="799999" y="279567"/>
                  <a:pt x="811410" y="282420"/>
                </a:cubicBezTo>
                <a:cubicBezTo>
                  <a:pt x="822821" y="285273"/>
                  <a:pt x="829953" y="296684"/>
                  <a:pt x="827100" y="308095"/>
                </a:cubicBezTo>
                <a:lnTo>
                  <a:pt x="808159" y="395003"/>
                </a:lnTo>
                <a:lnTo>
                  <a:pt x="810590" y="396323"/>
                </a:lnTo>
                <a:cubicBezTo>
                  <a:pt x="894845" y="453244"/>
                  <a:pt x="950241" y="549640"/>
                  <a:pt x="950241" y="658974"/>
                </a:cubicBezTo>
                <a:cubicBezTo>
                  <a:pt x="950241" y="833908"/>
                  <a:pt x="808428" y="975720"/>
                  <a:pt x="633495" y="975720"/>
                </a:cubicBezTo>
                <a:cubicBezTo>
                  <a:pt x="458560" y="975720"/>
                  <a:pt x="316747" y="833908"/>
                  <a:pt x="316747" y="658974"/>
                </a:cubicBezTo>
                <a:cubicBezTo>
                  <a:pt x="316747" y="571507"/>
                  <a:pt x="352200" y="492320"/>
                  <a:pt x="409520" y="435000"/>
                </a:cubicBezTo>
                <a:lnTo>
                  <a:pt x="443851" y="406675"/>
                </a:lnTo>
                <a:lnTo>
                  <a:pt x="416307" y="278141"/>
                </a:lnTo>
                <a:cubicBezTo>
                  <a:pt x="413454" y="266730"/>
                  <a:pt x="422012" y="255319"/>
                  <a:pt x="433423" y="252466"/>
                </a:cubicBezTo>
                <a:close/>
                <a:moveTo>
                  <a:pt x="233376" y="223762"/>
                </a:moveTo>
                <a:cubicBezTo>
                  <a:pt x="238368" y="224653"/>
                  <a:pt x="243004" y="227506"/>
                  <a:pt x="246570" y="232498"/>
                </a:cubicBezTo>
                <a:lnTo>
                  <a:pt x="343563" y="373708"/>
                </a:lnTo>
                <a:cubicBezTo>
                  <a:pt x="350695" y="383692"/>
                  <a:pt x="347842" y="396529"/>
                  <a:pt x="337857" y="403661"/>
                </a:cubicBezTo>
                <a:cubicBezTo>
                  <a:pt x="333578" y="405088"/>
                  <a:pt x="329299" y="406514"/>
                  <a:pt x="325020" y="406514"/>
                </a:cubicBezTo>
                <a:cubicBezTo>
                  <a:pt x="317888" y="406514"/>
                  <a:pt x="310756" y="403661"/>
                  <a:pt x="307904" y="397956"/>
                </a:cubicBezTo>
                <a:lnTo>
                  <a:pt x="210911" y="256746"/>
                </a:lnTo>
                <a:cubicBezTo>
                  <a:pt x="205205" y="246761"/>
                  <a:pt x="208058" y="233924"/>
                  <a:pt x="218043" y="226792"/>
                </a:cubicBezTo>
                <a:cubicBezTo>
                  <a:pt x="223035" y="223940"/>
                  <a:pt x="228384" y="222870"/>
                  <a:pt x="233376" y="223762"/>
                </a:cubicBezTo>
                <a:close/>
                <a:moveTo>
                  <a:pt x="1017877" y="222512"/>
                </a:moveTo>
                <a:cubicBezTo>
                  <a:pt x="1023226" y="221799"/>
                  <a:pt x="1028932" y="223225"/>
                  <a:pt x="1033924" y="226791"/>
                </a:cubicBezTo>
                <a:cubicBezTo>
                  <a:pt x="1042482" y="233923"/>
                  <a:pt x="1045334" y="245334"/>
                  <a:pt x="1039629" y="255319"/>
                </a:cubicBezTo>
                <a:lnTo>
                  <a:pt x="942636" y="396529"/>
                </a:lnTo>
                <a:cubicBezTo>
                  <a:pt x="938357" y="403661"/>
                  <a:pt x="931225" y="406513"/>
                  <a:pt x="924093" y="406513"/>
                </a:cubicBezTo>
                <a:cubicBezTo>
                  <a:pt x="912683" y="406513"/>
                  <a:pt x="902698" y="396529"/>
                  <a:pt x="902698" y="385118"/>
                </a:cubicBezTo>
                <a:cubicBezTo>
                  <a:pt x="902698" y="380839"/>
                  <a:pt x="904124" y="376560"/>
                  <a:pt x="906977" y="372281"/>
                </a:cubicBezTo>
                <a:lnTo>
                  <a:pt x="1003970" y="231070"/>
                </a:lnTo>
                <a:cubicBezTo>
                  <a:pt x="1007536" y="226078"/>
                  <a:pt x="1012528" y="223225"/>
                  <a:pt x="1017877" y="222512"/>
                </a:cubicBezTo>
                <a:close/>
                <a:moveTo>
                  <a:pt x="624556" y="149768"/>
                </a:moveTo>
                <a:cubicBezTo>
                  <a:pt x="635967" y="149768"/>
                  <a:pt x="645952" y="159753"/>
                  <a:pt x="645952" y="171163"/>
                </a:cubicBezTo>
                <a:lnTo>
                  <a:pt x="645952" y="285273"/>
                </a:lnTo>
                <a:cubicBezTo>
                  <a:pt x="645952" y="296684"/>
                  <a:pt x="635967" y="306668"/>
                  <a:pt x="624556" y="306668"/>
                </a:cubicBezTo>
                <a:cubicBezTo>
                  <a:pt x="613146" y="306668"/>
                  <a:pt x="603161" y="296684"/>
                  <a:pt x="603161" y="285273"/>
                </a:cubicBezTo>
                <a:lnTo>
                  <a:pt x="603161" y="171163"/>
                </a:lnTo>
                <a:cubicBezTo>
                  <a:pt x="603161" y="159753"/>
                  <a:pt x="613146" y="149768"/>
                  <a:pt x="624556" y="149768"/>
                </a:cubicBezTo>
                <a:close/>
                <a:moveTo>
                  <a:pt x="402044" y="114109"/>
                </a:moveTo>
                <a:cubicBezTo>
                  <a:pt x="413455" y="111256"/>
                  <a:pt x="424866" y="118388"/>
                  <a:pt x="427719" y="129799"/>
                </a:cubicBezTo>
                <a:cubicBezTo>
                  <a:pt x="427719" y="129799"/>
                  <a:pt x="427719" y="129799"/>
                  <a:pt x="427719" y="131225"/>
                </a:cubicBezTo>
                <a:lnTo>
                  <a:pt x="439130" y="186854"/>
                </a:lnTo>
                <a:cubicBezTo>
                  <a:pt x="441982" y="198265"/>
                  <a:pt x="434850" y="209675"/>
                  <a:pt x="423440" y="212528"/>
                </a:cubicBezTo>
                <a:cubicBezTo>
                  <a:pt x="422013" y="212528"/>
                  <a:pt x="420587" y="212528"/>
                  <a:pt x="419160" y="212528"/>
                </a:cubicBezTo>
                <a:cubicBezTo>
                  <a:pt x="409176" y="212528"/>
                  <a:pt x="400618" y="205396"/>
                  <a:pt x="397765" y="195412"/>
                </a:cubicBezTo>
                <a:lnTo>
                  <a:pt x="386354" y="139784"/>
                </a:lnTo>
                <a:cubicBezTo>
                  <a:pt x="383501" y="128373"/>
                  <a:pt x="390633" y="116962"/>
                  <a:pt x="402044" y="114109"/>
                </a:cubicBezTo>
                <a:close/>
                <a:moveTo>
                  <a:pt x="848495" y="112683"/>
                </a:moveTo>
                <a:cubicBezTo>
                  <a:pt x="859906" y="115536"/>
                  <a:pt x="867038" y="125520"/>
                  <a:pt x="865612" y="138357"/>
                </a:cubicBezTo>
                <a:cubicBezTo>
                  <a:pt x="865612" y="138357"/>
                  <a:pt x="865612" y="138357"/>
                  <a:pt x="865612" y="139784"/>
                </a:cubicBezTo>
                <a:lnTo>
                  <a:pt x="847069" y="223939"/>
                </a:lnTo>
                <a:cubicBezTo>
                  <a:pt x="842790" y="232497"/>
                  <a:pt x="834232" y="239629"/>
                  <a:pt x="824247" y="239629"/>
                </a:cubicBezTo>
                <a:cubicBezTo>
                  <a:pt x="822821" y="239629"/>
                  <a:pt x="821394" y="239629"/>
                  <a:pt x="819968" y="239629"/>
                </a:cubicBezTo>
                <a:cubicBezTo>
                  <a:pt x="808557" y="236777"/>
                  <a:pt x="801425" y="225366"/>
                  <a:pt x="804278" y="213955"/>
                </a:cubicBezTo>
                <a:lnTo>
                  <a:pt x="822821" y="129799"/>
                </a:lnTo>
                <a:cubicBezTo>
                  <a:pt x="825673" y="118388"/>
                  <a:pt x="835658" y="111256"/>
                  <a:pt x="848495" y="112683"/>
                </a:cubicBezTo>
                <a:close/>
                <a:moveTo>
                  <a:pt x="222321" y="28527"/>
                </a:moveTo>
                <a:cubicBezTo>
                  <a:pt x="230879" y="59907"/>
                  <a:pt x="253701" y="85582"/>
                  <a:pt x="282229" y="99845"/>
                </a:cubicBezTo>
                <a:cubicBezTo>
                  <a:pt x="252275" y="114109"/>
                  <a:pt x="230879" y="139783"/>
                  <a:pt x="222321" y="171163"/>
                </a:cubicBezTo>
                <a:cubicBezTo>
                  <a:pt x="213763" y="139783"/>
                  <a:pt x="190941" y="114109"/>
                  <a:pt x="162414" y="99845"/>
                </a:cubicBezTo>
                <a:cubicBezTo>
                  <a:pt x="190941" y="85582"/>
                  <a:pt x="213763" y="59907"/>
                  <a:pt x="222321" y="28527"/>
                </a:cubicBezTo>
                <a:close/>
                <a:moveTo>
                  <a:pt x="624556" y="7132"/>
                </a:moveTo>
                <a:cubicBezTo>
                  <a:pt x="635967" y="7132"/>
                  <a:pt x="645952" y="17117"/>
                  <a:pt x="645952" y="28527"/>
                </a:cubicBezTo>
                <a:lnTo>
                  <a:pt x="645952" y="85582"/>
                </a:lnTo>
                <a:cubicBezTo>
                  <a:pt x="645952" y="96993"/>
                  <a:pt x="635967" y="106978"/>
                  <a:pt x="624556" y="106978"/>
                </a:cubicBezTo>
                <a:cubicBezTo>
                  <a:pt x="613146" y="106978"/>
                  <a:pt x="603161" y="96993"/>
                  <a:pt x="603161" y="85582"/>
                </a:cubicBezTo>
                <a:lnTo>
                  <a:pt x="603161" y="28527"/>
                </a:lnTo>
                <a:cubicBezTo>
                  <a:pt x="603161" y="17117"/>
                  <a:pt x="613146" y="7132"/>
                  <a:pt x="624556" y="7132"/>
                </a:cubicBezTo>
                <a:close/>
                <a:moveTo>
                  <a:pt x="993985" y="0"/>
                </a:moveTo>
                <a:cubicBezTo>
                  <a:pt x="1003969" y="37085"/>
                  <a:pt x="1031070" y="68466"/>
                  <a:pt x="1066729" y="85582"/>
                </a:cubicBezTo>
                <a:cubicBezTo>
                  <a:pt x="1031070" y="102698"/>
                  <a:pt x="1005395" y="134078"/>
                  <a:pt x="993985" y="171164"/>
                </a:cubicBezTo>
                <a:cubicBezTo>
                  <a:pt x="984000" y="134078"/>
                  <a:pt x="956899" y="102698"/>
                  <a:pt x="921240" y="85582"/>
                </a:cubicBezTo>
                <a:cubicBezTo>
                  <a:pt x="956899" y="68466"/>
                  <a:pt x="984000" y="37085"/>
                  <a:pt x="993985" y="0"/>
                </a:cubicBezTo>
                <a:close/>
              </a:path>
            </a:pathLst>
          </a:custGeom>
          <a:solidFill>
            <a:srgbClr val="4D136A"/>
          </a:solidFill>
          <a:ln w="14188" cap="flat">
            <a:noFill/>
            <a:prstDash val="solid"/>
            <a:miter/>
          </a:ln>
        </p:spPr>
        <p:txBody>
          <a:bodyPr rtlCol="0" anchor="ctr"/>
          <a:lstStyle/>
          <a:p>
            <a:endParaRPr lang="en-GB"/>
          </a:p>
        </p:txBody>
      </p:sp>
      <p:sp>
        <p:nvSpPr>
          <p:cNvPr id="89" name="TextBox 88">
            <a:extLst>
              <a:ext uri="{FF2B5EF4-FFF2-40B4-BE49-F238E27FC236}">
                <a16:creationId xmlns:a16="http://schemas.microsoft.com/office/drawing/2014/main" id="{788FF70C-3844-440A-A11B-1BA1A1D2E87C}"/>
              </a:ext>
            </a:extLst>
          </p:cNvPr>
          <p:cNvSpPr txBox="1"/>
          <p:nvPr/>
        </p:nvSpPr>
        <p:spPr>
          <a:xfrm>
            <a:off x="866267" y="2752653"/>
            <a:ext cx="1657620" cy="369332"/>
          </a:xfrm>
          <a:prstGeom prst="rect">
            <a:avLst/>
          </a:prstGeom>
          <a:noFill/>
        </p:spPr>
        <p:txBody>
          <a:bodyPr wrap="square">
            <a:spAutoFit/>
          </a:bodyPr>
          <a:lstStyle/>
          <a:p>
            <a:pPr algn="ctr"/>
            <a:r>
              <a:rPr lang="en-US" dirty="0">
                <a:solidFill>
                  <a:srgbClr val="4D136A"/>
                </a:solidFill>
              </a:rPr>
              <a:t>Kaur</a:t>
            </a:r>
          </a:p>
        </p:txBody>
      </p:sp>
      <p:sp>
        <p:nvSpPr>
          <p:cNvPr id="90" name="TextBox 89">
            <a:extLst>
              <a:ext uri="{FF2B5EF4-FFF2-40B4-BE49-F238E27FC236}">
                <a16:creationId xmlns:a16="http://schemas.microsoft.com/office/drawing/2014/main" id="{F9E5A134-7194-4D3A-A180-EA09960551F3}"/>
              </a:ext>
            </a:extLst>
          </p:cNvPr>
          <p:cNvSpPr txBox="1"/>
          <p:nvPr/>
        </p:nvSpPr>
        <p:spPr>
          <a:xfrm>
            <a:off x="4418996" y="2739185"/>
            <a:ext cx="1657620" cy="369332"/>
          </a:xfrm>
          <a:prstGeom prst="rect">
            <a:avLst/>
          </a:prstGeom>
          <a:noFill/>
        </p:spPr>
        <p:txBody>
          <a:bodyPr wrap="square">
            <a:spAutoFit/>
          </a:bodyPr>
          <a:lstStyle/>
          <a:p>
            <a:pPr algn="ctr"/>
            <a:r>
              <a:rPr lang="en-US" dirty="0">
                <a:solidFill>
                  <a:srgbClr val="4D136A"/>
                </a:solidFill>
              </a:rPr>
              <a:t>Sikh</a:t>
            </a:r>
          </a:p>
        </p:txBody>
      </p:sp>
      <p:sp>
        <p:nvSpPr>
          <p:cNvPr id="91" name="TextBox 90">
            <a:extLst>
              <a:ext uri="{FF2B5EF4-FFF2-40B4-BE49-F238E27FC236}">
                <a16:creationId xmlns:a16="http://schemas.microsoft.com/office/drawing/2014/main" id="{E55E1E5F-B37E-414A-B729-561ED938B6FA}"/>
              </a:ext>
            </a:extLst>
          </p:cNvPr>
          <p:cNvSpPr txBox="1"/>
          <p:nvPr/>
        </p:nvSpPr>
        <p:spPr>
          <a:xfrm>
            <a:off x="4447805" y="6553216"/>
            <a:ext cx="1657620" cy="369332"/>
          </a:xfrm>
          <a:prstGeom prst="rect">
            <a:avLst/>
          </a:prstGeom>
          <a:noFill/>
        </p:spPr>
        <p:txBody>
          <a:bodyPr wrap="square" lIns="91440" tIns="45720" rIns="91440" bIns="45720" anchor="t">
            <a:spAutoFit/>
          </a:bodyPr>
          <a:lstStyle/>
          <a:p>
            <a:pPr algn="ctr"/>
            <a:r>
              <a:rPr lang="en-US" dirty="0">
                <a:solidFill>
                  <a:srgbClr val="4D136A"/>
                </a:solidFill>
              </a:rPr>
              <a:t>Singh</a:t>
            </a:r>
            <a:endParaRPr lang="en-GB" sz="1600" dirty="0">
              <a:solidFill>
                <a:srgbClr val="4D136A"/>
              </a:solidFill>
              <a:cs typeface="Calibri" panose="020F0502020204030204"/>
            </a:endParaRPr>
          </a:p>
        </p:txBody>
      </p:sp>
      <p:sp>
        <p:nvSpPr>
          <p:cNvPr id="93" name="TextBox 92">
            <a:extLst>
              <a:ext uri="{FF2B5EF4-FFF2-40B4-BE49-F238E27FC236}">
                <a16:creationId xmlns:a16="http://schemas.microsoft.com/office/drawing/2014/main" id="{D8031368-6CE1-4C20-9099-361AB2C289C3}"/>
              </a:ext>
            </a:extLst>
          </p:cNvPr>
          <p:cNvSpPr txBox="1"/>
          <p:nvPr/>
        </p:nvSpPr>
        <p:spPr>
          <a:xfrm>
            <a:off x="887578" y="8493846"/>
            <a:ext cx="1657620" cy="369332"/>
          </a:xfrm>
          <a:prstGeom prst="rect">
            <a:avLst/>
          </a:prstGeom>
          <a:noFill/>
        </p:spPr>
        <p:txBody>
          <a:bodyPr wrap="square" lIns="91440" tIns="45720" rIns="91440" bIns="45720" anchor="t">
            <a:spAutoFit/>
          </a:bodyPr>
          <a:lstStyle/>
          <a:p>
            <a:pPr algn="ctr"/>
            <a:r>
              <a:rPr lang="en-US" dirty="0">
                <a:solidFill>
                  <a:srgbClr val="4D136A"/>
                </a:solidFill>
              </a:rPr>
              <a:t>Gurdwara</a:t>
            </a:r>
            <a:endParaRPr lang="en-GB" sz="1600" dirty="0">
              <a:solidFill>
                <a:srgbClr val="4D136A"/>
              </a:solidFill>
              <a:cs typeface="Calibri" panose="020F0502020204030204"/>
            </a:endParaRPr>
          </a:p>
        </p:txBody>
      </p:sp>
      <p:pic>
        <p:nvPicPr>
          <p:cNvPr id="10" name="Picture 9" descr="Icon&#10;&#10;Description automatically generated">
            <a:extLst>
              <a:ext uri="{FF2B5EF4-FFF2-40B4-BE49-F238E27FC236}">
                <a16:creationId xmlns:a16="http://schemas.microsoft.com/office/drawing/2014/main" id="{9A9B8208-57E3-4B47-AE44-01DF3DC73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25" y="7203052"/>
            <a:ext cx="1312266" cy="1312266"/>
          </a:xfrm>
          <a:prstGeom prst="rect">
            <a:avLst/>
          </a:prstGeom>
        </p:spPr>
      </p:pic>
      <p:sp>
        <p:nvSpPr>
          <p:cNvPr id="45" name="Freeform: Shape 44">
            <a:extLst>
              <a:ext uri="{FF2B5EF4-FFF2-40B4-BE49-F238E27FC236}">
                <a16:creationId xmlns:a16="http://schemas.microsoft.com/office/drawing/2014/main" id="{627F7086-250A-4ED1-8837-795AC0DA0CF1}"/>
              </a:ext>
            </a:extLst>
          </p:cNvPr>
          <p:cNvSpPr/>
          <p:nvPr/>
        </p:nvSpPr>
        <p:spPr>
          <a:xfrm>
            <a:off x="877893" y="3448998"/>
            <a:ext cx="1669488" cy="960885"/>
          </a:xfrm>
          <a:custGeom>
            <a:avLst/>
            <a:gdLst>
              <a:gd name="connsiteX0" fmla="*/ 2027886 w 4144936"/>
              <a:gd name="connsiteY0" fmla="*/ 0 h 2385646"/>
              <a:gd name="connsiteX1" fmla="*/ 2813084 w 4144936"/>
              <a:gd name="connsiteY1" fmla="*/ 569469 h 2385646"/>
              <a:gd name="connsiteX2" fmla="*/ 2751379 w 4144936"/>
              <a:gd name="connsiteY2" fmla="*/ 791132 h 2385646"/>
              <a:gd name="connsiteX3" fmla="*/ 2742537 w 4144936"/>
              <a:gd name="connsiteY3" fmla="*/ 802947 h 2385646"/>
              <a:gd name="connsiteX4" fmla="*/ 2877631 w 4144936"/>
              <a:gd name="connsiteY4" fmla="*/ 847687 h 2385646"/>
              <a:gd name="connsiteX5" fmla="*/ 4135155 w 4144936"/>
              <a:gd name="connsiteY5" fmla="*/ 2308162 h 2385646"/>
              <a:gd name="connsiteX6" fmla="*/ 4144936 w 4144936"/>
              <a:gd name="connsiteY6" fmla="*/ 2385646 h 2385646"/>
              <a:gd name="connsiteX7" fmla="*/ 4059445 w 4144936"/>
              <a:gd name="connsiteY7" fmla="*/ 2325501 h 2385646"/>
              <a:gd name="connsiteX8" fmla="*/ 1959512 w 4144936"/>
              <a:gd name="connsiteY8" fmla="*/ 1769332 h 2385646"/>
              <a:gd name="connsiteX9" fmla="*/ 70474 w 4144936"/>
              <a:gd name="connsiteY9" fmla="*/ 2202944 h 2385646"/>
              <a:gd name="connsiteX10" fmla="*/ 0 w 4144936"/>
              <a:gd name="connsiteY10" fmla="*/ 2243898 h 2385646"/>
              <a:gd name="connsiteX11" fmla="*/ 15957 w 4144936"/>
              <a:gd name="connsiteY11" fmla="*/ 2168506 h 2385646"/>
              <a:gd name="connsiteX12" fmla="*/ 1243923 w 4144936"/>
              <a:gd name="connsiteY12" fmla="*/ 847687 h 2385646"/>
              <a:gd name="connsiteX13" fmla="*/ 1326301 w 4144936"/>
              <a:gd name="connsiteY13" fmla="*/ 820406 h 2385646"/>
              <a:gd name="connsiteX14" fmla="*/ 1304393 w 4144936"/>
              <a:gd name="connsiteY14" fmla="*/ 791132 h 2385646"/>
              <a:gd name="connsiteX15" fmla="*/ 1242688 w 4144936"/>
              <a:gd name="connsiteY15" fmla="*/ 569469 h 2385646"/>
              <a:gd name="connsiteX16" fmla="*/ 2027886 w 4144936"/>
              <a:gd name="connsiteY16" fmla="*/ 0 h 238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44936" h="2385646">
                <a:moveTo>
                  <a:pt x="2027886" y="0"/>
                </a:moveTo>
                <a:cubicBezTo>
                  <a:pt x="2461539" y="0"/>
                  <a:pt x="2813084" y="254960"/>
                  <a:pt x="2813084" y="569469"/>
                </a:cubicBezTo>
                <a:cubicBezTo>
                  <a:pt x="2813084" y="648096"/>
                  <a:pt x="2791113" y="723002"/>
                  <a:pt x="2751379" y="791132"/>
                </a:cubicBezTo>
                <a:lnTo>
                  <a:pt x="2742537" y="802947"/>
                </a:lnTo>
                <a:lnTo>
                  <a:pt x="2877631" y="847687"/>
                </a:lnTo>
                <a:cubicBezTo>
                  <a:pt x="3536685" y="1099920"/>
                  <a:pt x="4023699" y="1648130"/>
                  <a:pt x="4135155" y="2308162"/>
                </a:cubicBezTo>
                <a:lnTo>
                  <a:pt x="4144936" y="2385646"/>
                </a:lnTo>
                <a:lnTo>
                  <a:pt x="4059445" y="2325501"/>
                </a:lnTo>
                <a:cubicBezTo>
                  <a:pt x="3522025" y="1981872"/>
                  <a:pt x="2779587" y="1769332"/>
                  <a:pt x="1959512" y="1769332"/>
                </a:cubicBezTo>
                <a:cubicBezTo>
                  <a:pt x="1241947" y="1769332"/>
                  <a:pt x="583822" y="1932058"/>
                  <a:pt x="70474" y="2202944"/>
                </a:cubicBezTo>
                <a:lnTo>
                  <a:pt x="0" y="2243898"/>
                </a:lnTo>
                <a:lnTo>
                  <a:pt x="15957" y="2168506"/>
                </a:lnTo>
                <a:cubicBezTo>
                  <a:pt x="168306" y="1571325"/>
                  <a:pt x="631945" y="1081903"/>
                  <a:pt x="1243923" y="847687"/>
                </a:cubicBezTo>
                <a:lnTo>
                  <a:pt x="1326301" y="820406"/>
                </a:lnTo>
                <a:lnTo>
                  <a:pt x="1304393" y="791132"/>
                </a:lnTo>
                <a:cubicBezTo>
                  <a:pt x="1264660" y="723002"/>
                  <a:pt x="1242688" y="648096"/>
                  <a:pt x="1242688" y="569469"/>
                </a:cubicBezTo>
                <a:cubicBezTo>
                  <a:pt x="1242688" y="254960"/>
                  <a:pt x="1594233" y="0"/>
                  <a:pt x="2027886" y="0"/>
                </a:cubicBezTo>
                <a:close/>
              </a:path>
            </a:pathLst>
          </a:custGeom>
          <a:solidFill>
            <a:srgbClr val="4D1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Graphic 45" descr="Plate with solid fill">
            <a:extLst>
              <a:ext uri="{FF2B5EF4-FFF2-40B4-BE49-F238E27FC236}">
                <a16:creationId xmlns:a16="http://schemas.microsoft.com/office/drawing/2014/main" id="{C6DAB122-DB32-4FA9-9649-58998A9ADB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7066" y="2277727"/>
            <a:ext cx="1588337" cy="1588337"/>
          </a:xfrm>
          <a:prstGeom prst="rect">
            <a:avLst/>
          </a:prstGeom>
        </p:spPr>
      </p:pic>
      <p:pic>
        <p:nvPicPr>
          <p:cNvPr id="47" name="Graphic 46" descr="Lion with solid fill">
            <a:extLst>
              <a:ext uri="{FF2B5EF4-FFF2-40B4-BE49-F238E27FC236}">
                <a16:creationId xmlns:a16="http://schemas.microsoft.com/office/drawing/2014/main" id="{C7DE7ABD-5F85-43D8-B876-6667D906E2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1723" y="5194496"/>
            <a:ext cx="1347257" cy="1347257"/>
          </a:xfrm>
          <a:prstGeom prst="rect">
            <a:avLst/>
          </a:prstGeom>
        </p:spPr>
      </p:pic>
      <p:pic>
        <p:nvPicPr>
          <p:cNvPr id="48" name="Graphic 47" descr="User Crown Female with solid fill">
            <a:extLst>
              <a:ext uri="{FF2B5EF4-FFF2-40B4-BE49-F238E27FC236}">
                <a16:creationId xmlns:a16="http://schemas.microsoft.com/office/drawing/2014/main" id="{A81C3957-50B6-4312-AE61-2D4F48E9680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1803" y="1420061"/>
            <a:ext cx="1435348" cy="1435348"/>
          </a:xfrm>
          <a:prstGeom prst="rect">
            <a:avLst/>
          </a:prstGeom>
        </p:spPr>
      </p:pic>
      <p:sp>
        <p:nvSpPr>
          <p:cNvPr id="49" name="TextBox 48">
            <a:extLst>
              <a:ext uri="{FF2B5EF4-FFF2-40B4-BE49-F238E27FC236}">
                <a16:creationId xmlns:a16="http://schemas.microsoft.com/office/drawing/2014/main" id="{769B2243-032B-4279-88F8-DADE7542F1EC}"/>
              </a:ext>
            </a:extLst>
          </p:cNvPr>
          <p:cNvSpPr txBox="1"/>
          <p:nvPr/>
        </p:nvSpPr>
        <p:spPr>
          <a:xfrm>
            <a:off x="2633537" y="3668774"/>
            <a:ext cx="1657620" cy="369332"/>
          </a:xfrm>
          <a:prstGeom prst="rect">
            <a:avLst/>
          </a:prstGeom>
          <a:noFill/>
        </p:spPr>
        <p:txBody>
          <a:bodyPr wrap="square">
            <a:spAutoFit/>
          </a:bodyPr>
          <a:lstStyle/>
          <a:p>
            <a:pPr algn="ctr"/>
            <a:r>
              <a:rPr lang="en-US" dirty="0">
                <a:solidFill>
                  <a:srgbClr val="4D136A"/>
                </a:solidFill>
              </a:rPr>
              <a:t>Langar</a:t>
            </a:r>
          </a:p>
        </p:txBody>
      </p:sp>
    </p:spTree>
    <p:extLst>
      <p:ext uri="{BB962C8B-B14F-4D97-AF65-F5344CB8AC3E}">
        <p14:creationId xmlns:p14="http://schemas.microsoft.com/office/powerpoint/2010/main" val="2524561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2D2EDFE1-5123-4A3E-BCC5-555E1944EA5B}"/>
              </a:ext>
            </a:extLst>
          </p:cNvPr>
          <p:cNvCxnSpPr>
            <a:cxnSpLocks/>
          </p:cNvCxnSpPr>
          <p:nvPr/>
        </p:nvCxnSpPr>
        <p:spPr>
          <a:xfrm>
            <a:off x="1492273" y="574373"/>
            <a:ext cx="3929334" cy="3880725"/>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790D55F-0E4C-4CAA-A250-01B83E73D295}"/>
              </a:ext>
            </a:extLst>
          </p:cNvPr>
          <p:cNvCxnSpPr>
            <a:cxnSpLocks/>
          </p:cNvCxnSpPr>
          <p:nvPr/>
        </p:nvCxnSpPr>
        <p:spPr>
          <a:xfrm flipH="1">
            <a:off x="1577544" y="698291"/>
            <a:ext cx="3647157" cy="3602040"/>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50541" y="4615491"/>
            <a:ext cx="9906001" cy="631018"/>
          </a:xfrm>
        </p:spPr>
        <p:txBody>
          <a:bodyPr>
            <a:noAutofit/>
          </a:bodyPr>
          <a:lstStyle/>
          <a:p>
            <a:r>
              <a:rPr lang="en-US" sz="2800" dirty="0"/>
              <a:t>Year 6: How did Buddha teach his followers to find enlightenment?</a:t>
            </a:r>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60398A"/>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60398A"/>
          </a:solidFill>
          <a:ln>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cxnSp>
        <p:nvCxnSpPr>
          <p:cNvPr id="25" name="Straight Connector 24">
            <a:extLst>
              <a:ext uri="{FF2B5EF4-FFF2-40B4-BE49-F238E27FC236}">
                <a16:creationId xmlns:a16="http://schemas.microsoft.com/office/drawing/2014/main" id="{9853300C-058D-47A6-A931-32CCAFA2A3BE}"/>
              </a:ext>
            </a:extLst>
          </p:cNvPr>
          <p:cNvCxnSpPr>
            <a:cxnSpLocks/>
          </p:cNvCxnSpPr>
          <p:nvPr/>
        </p:nvCxnSpPr>
        <p:spPr>
          <a:xfrm>
            <a:off x="3428999" y="623688"/>
            <a:ext cx="0" cy="3983948"/>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47719A-E83C-44B7-AF0A-70CD09404B1B}"/>
              </a:ext>
            </a:extLst>
          </p:cNvPr>
          <p:cNvCxnSpPr>
            <a:cxnSpLocks/>
          </p:cNvCxnSpPr>
          <p:nvPr/>
        </p:nvCxnSpPr>
        <p:spPr>
          <a:xfrm flipH="1" flipV="1">
            <a:off x="1170499" y="2501517"/>
            <a:ext cx="4576744" cy="37092"/>
          </a:xfrm>
          <a:prstGeom prst="line">
            <a:avLst/>
          </a:prstGeom>
          <a:ln w="38100">
            <a:solidFill>
              <a:srgbClr val="4D136A"/>
            </a:solidFill>
          </a:ln>
        </p:spPr>
        <p:style>
          <a:lnRef idx="1">
            <a:schemeClr val="accent1"/>
          </a:lnRef>
          <a:fillRef idx="0">
            <a:schemeClr val="accent1"/>
          </a:fillRef>
          <a:effectRef idx="0">
            <a:schemeClr val="accent1"/>
          </a:effectRef>
          <a:fontRef idx="minor">
            <a:schemeClr val="tx1"/>
          </a:fontRef>
        </p:style>
      </p:cxnSp>
      <p:sp>
        <p:nvSpPr>
          <p:cNvPr id="19" name="Speech Bubble: Rectangle with Corners Rounded 18">
            <a:extLst>
              <a:ext uri="{FF2B5EF4-FFF2-40B4-BE49-F238E27FC236}">
                <a16:creationId xmlns:a16="http://schemas.microsoft.com/office/drawing/2014/main" id="{F9E18201-F316-42AF-896B-367D7BC14693}"/>
              </a:ext>
            </a:extLst>
          </p:cNvPr>
          <p:cNvSpPr/>
          <p:nvPr/>
        </p:nvSpPr>
        <p:spPr>
          <a:xfrm>
            <a:off x="2813791" y="2101042"/>
            <a:ext cx="1230415" cy="826099"/>
          </a:xfrm>
          <a:prstGeom prst="wedgeRoundRectCallout">
            <a:avLst>
              <a:gd name="adj1" fmla="val 33269"/>
              <a:gd name="adj2" fmla="val 64795"/>
              <a:gd name="adj3" fmla="val 16667"/>
            </a:avLst>
          </a:prstGeom>
          <a:solidFill>
            <a:schemeClr val="bg1"/>
          </a:solidFill>
          <a:ln w="38100">
            <a:solidFill>
              <a:srgbClr val="4D13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p>
        </p:txBody>
      </p:sp>
      <p:sp>
        <p:nvSpPr>
          <p:cNvPr id="26" name="TextBox 25">
            <a:extLst>
              <a:ext uri="{FF2B5EF4-FFF2-40B4-BE49-F238E27FC236}">
                <a16:creationId xmlns:a16="http://schemas.microsoft.com/office/drawing/2014/main" id="{5BF25D09-9E28-40E1-B685-4533C895FEAB}"/>
              </a:ext>
            </a:extLst>
          </p:cNvPr>
          <p:cNvSpPr txBox="1"/>
          <p:nvPr/>
        </p:nvSpPr>
        <p:spPr>
          <a:xfrm>
            <a:off x="4799456" y="400186"/>
            <a:ext cx="2005861" cy="461665"/>
          </a:xfrm>
          <a:prstGeom prst="rect">
            <a:avLst/>
          </a:prstGeom>
          <a:solidFill>
            <a:schemeClr val="bg1"/>
          </a:solidFill>
          <a:ln w="28575">
            <a:solidFill>
              <a:srgbClr val="4D136A"/>
            </a:solidFill>
          </a:ln>
        </p:spPr>
        <p:txBody>
          <a:bodyPr wrap="square" rtlCol="0">
            <a:spAutoFit/>
          </a:bodyPr>
          <a:lstStyle/>
          <a:p>
            <a:r>
              <a:rPr lang="en-US" sz="1200" dirty="0"/>
              <a:t>I retell the story of the Buddha’s enlightenment</a:t>
            </a:r>
            <a:endParaRPr lang="en-GB" sz="1200" dirty="0"/>
          </a:p>
        </p:txBody>
      </p:sp>
      <p:sp>
        <p:nvSpPr>
          <p:cNvPr id="36" name="TextBox 35">
            <a:extLst>
              <a:ext uri="{FF2B5EF4-FFF2-40B4-BE49-F238E27FC236}">
                <a16:creationId xmlns:a16="http://schemas.microsoft.com/office/drawing/2014/main" id="{80193BE4-A1F6-4586-B61C-789D25FE6738}"/>
              </a:ext>
            </a:extLst>
          </p:cNvPr>
          <p:cNvSpPr txBox="1"/>
          <p:nvPr/>
        </p:nvSpPr>
        <p:spPr>
          <a:xfrm>
            <a:off x="5524450" y="1997313"/>
            <a:ext cx="1275745" cy="830997"/>
          </a:xfrm>
          <a:prstGeom prst="rect">
            <a:avLst/>
          </a:prstGeom>
          <a:solidFill>
            <a:schemeClr val="bg1"/>
          </a:solidFill>
          <a:ln w="28575">
            <a:solidFill>
              <a:srgbClr val="4D136A"/>
            </a:solidFill>
          </a:ln>
        </p:spPr>
        <p:txBody>
          <a:bodyPr wrap="square" rtlCol="0">
            <a:spAutoFit/>
          </a:bodyPr>
          <a:lstStyle/>
          <a:p>
            <a:r>
              <a:rPr lang="en-US" sz="1200" dirty="0"/>
              <a:t>I explain how and why a Buddhist used the image of a lotus</a:t>
            </a:r>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38554"/>
          </a:xfrm>
          <a:prstGeom prst="rect">
            <a:avLst/>
          </a:prstGeom>
          <a:solidFill>
            <a:srgbClr val="60398A"/>
          </a:solidFill>
          <a:ln>
            <a:solidFill>
              <a:srgbClr val="60398A"/>
            </a:solidFill>
          </a:ln>
        </p:spPr>
        <p:txBody>
          <a:bodyPr wrap="square">
            <a:spAutoFit/>
          </a:bodyPr>
          <a:lstStyle/>
          <a:p>
            <a:pPr algn="ctr"/>
            <a:r>
              <a:rPr lang="en-US" sz="1600" b="1" i="0" u="none" strike="noStrike" noProof="0" dirty="0">
                <a:solidFill>
                  <a:schemeClr val="bg1"/>
                </a:solidFill>
              </a:rPr>
              <a:t>How did Buddha teach his followers to find enlightenment?</a:t>
            </a:r>
            <a:endParaRPr lang="en-GB" sz="1600" dirty="0"/>
          </a:p>
        </p:txBody>
      </p:sp>
      <p:sp>
        <p:nvSpPr>
          <p:cNvPr id="39" name="TextBox 38">
            <a:extLst>
              <a:ext uri="{FF2B5EF4-FFF2-40B4-BE49-F238E27FC236}">
                <a16:creationId xmlns:a16="http://schemas.microsoft.com/office/drawing/2014/main" id="{0F235644-C5C3-44BC-A335-E88A8A778626}"/>
              </a:ext>
            </a:extLst>
          </p:cNvPr>
          <p:cNvSpPr txBox="1"/>
          <p:nvPr/>
        </p:nvSpPr>
        <p:spPr>
          <a:xfrm>
            <a:off x="2503047" y="4135725"/>
            <a:ext cx="1959349" cy="461665"/>
          </a:xfrm>
          <a:prstGeom prst="rect">
            <a:avLst/>
          </a:prstGeom>
          <a:solidFill>
            <a:schemeClr val="bg1"/>
          </a:solidFill>
          <a:ln w="28575">
            <a:solidFill>
              <a:srgbClr val="4D136A"/>
            </a:solidFill>
          </a:ln>
        </p:spPr>
        <p:txBody>
          <a:bodyPr wrap="square" rtlCol="0">
            <a:spAutoFit/>
          </a:bodyPr>
          <a:lstStyle/>
          <a:p>
            <a:r>
              <a:rPr lang="en-US" sz="1200" dirty="0"/>
              <a:t>I make connections with other faiths and worldviews</a:t>
            </a:r>
            <a:endParaRPr lang="en-GB" sz="1200" dirty="0"/>
          </a:p>
        </p:txBody>
      </p:sp>
      <p:sp>
        <p:nvSpPr>
          <p:cNvPr id="40" name="TextBox 39">
            <a:extLst>
              <a:ext uri="{FF2B5EF4-FFF2-40B4-BE49-F238E27FC236}">
                <a16:creationId xmlns:a16="http://schemas.microsoft.com/office/drawing/2014/main" id="{3D0D8843-7B68-4602-9950-3EF8561C8E9C}"/>
              </a:ext>
            </a:extLst>
          </p:cNvPr>
          <p:cNvSpPr txBox="1"/>
          <p:nvPr/>
        </p:nvSpPr>
        <p:spPr>
          <a:xfrm>
            <a:off x="4961220" y="3884119"/>
            <a:ext cx="1821400" cy="707886"/>
          </a:xfrm>
          <a:prstGeom prst="rect">
            <a:avLst/>
          </a:prstGeom>
          <a:solidFill>
            <a:schemeClr val="bg1"/>
          </a:solidFill>
          <a:ln w="28575">
            <a:solidFill>
              <a:srgbClr val="4D136A"/>
            </a:solidFill>
          </a:ln>
        </p:spPr>
        <p:txBody>
          <a:bodyPr wrap="square" rtlCol="0">
            <a:spAutoFit/>
          </a:bodyPr>
          <a:lstStyle/>
          <a:p>
            <a:r>
              <a:rPr lang="en-US" sz="1000" dirty="0"/>
              <a:t>I can describe different practices of Buddhists in search of enlightenment on the Eightfold Path</a:t>
            </a:r>
            <a:endParaRPr lang="en-GB" sz="1000" dirty="0"/>
          </a:p>
        </p:txBody>
      </p:sp>
      <p:sp>
        <p:nvSpPr>
          <p:cNvPr id="41" name="TextBox 40">
            <a:extLst>
              <a:ext uri="{FF2B5EF4-FFF2-40B4-BE49-F238E27FC236}">
                <a16:creationId xmlns:a16="http://schemas.microsoft.com/office/drawing/2014/main" id="{98CAEBAA-B5EC-4FBE-A45E-F40AC7350DAD}"/>
              </a:ext>
            </a:extLst>
          </p:cNvPr>
          <p:cNvSpPr txBox="1"/>
          <p:nvPr/>
        </p:nvSpPr>
        <p:spPr>
          <a:xfrm>
            <a:off x="52680" y="418115"/>
            <a:ext cx="1813694" cy="1015663"/>
          </a:xfrm>
          <a:prstGeom prst="rect">
            <a:avLst/>
          </a:prstGeom>
          <a:solidFill>
            <a:schemeClr val="bg1"/>
          </a:solidFill>
          <a:ln w="28575">
            <a:solidFill>
              <a:srgbClr val="4D136A"/>
            </a:solidFill>
          </a:ln>
        </p:spPr>
        <p:txBody>
          <a:bodyPr wrap="square" rtlCol="0">
            <a:spAutoFit/>
          </a:bodyPr>
          <a:lstStyle/>
          <a:p>
            <a:r>
              <a:rPr lang="en-US" sz="1000" dirty="0"/>
              <a:t>I can ask questions about why people belong to Buddhist communities and the challenges of being a Buddhist or  belonging to a Buddhist community in Britain</a:t>
            </a:r>
          </a:p>
        </p:txBody>
      </p:sp>
      <p:sp>
        <p:nvSpPr>
          <p:cNvPr id="42" name="TextBox 41">
            <a:extLst>
              <a:ext uri="{FF2B5EF4-FFF2-40B4-BE49-F238E27FC236}">
                <a16:creationId xmlns:a16="http://schemas.microsoft.com/office/drawing/2014/main" id="{FF42FDB5-8598-45C4-B50E-CFFBCBC3AA68}"/>
              </a:ext>
            </a:extLst>
          </p:cNvPr>
          <p:cNvSpPr txBox="1"/>
          <p:nvPr/>
        </p:nvSpPr>
        <p:spPr>
          <a:xfrm>
            <a:off x="80130" y="1821476"/>
            <a:ext cx="1287061" cy="1384995"/>
          </a:xfrm>
          <a:prstGeom prst="rect">
            <a:avLst/>
          </a:prstGeom>
          <a:solidFill>
            <a:schemeClr val="bg1"/>
          </a:solidFill>
          <a:ln w="28575">
            <a:solidFill>
              <a:srgbClr val="4D136A"/>
            </a:solidFill>
          </a:ln>
        </p:spPr>
        <p:txBody>
          <a:bodyPr wrap="square" rtlCol="0">
            <a:spAutoFit/>
          </a:bodyPr>
          <a:lstStyle/>
          <a:p>
            <a:r>
              <a:rPr lang="en-US" sz="1200" dirty="0"/>
              <a:t>I use religious terminology to describe different practices of Buddhists in search of enlightenment.</a:t>
            </a:r>
          </a:p>
        </p:txBody>
      </p:sp>
      <p:sp>
        <p:nvSpPr>
          <p:cNvPr id="45" name="TextBox 44">
            <a:extLst>
              <a:ext uri="{FF2B5EF4-FFF2-40B4-BE49-F238E27FC236}">
                <a16:creationId xmlns:a16="http://schemas.microsoft.com/office/drawing/2014/main" id="{FAE58973-458D-493D-A969-02060B6B5AE8}"/>
              </a:ext>
            </a:extLst>
          </p:cNvPr>
          <p:cNvSpPr txBox="1"/>
          <p:nvPr/>
        </p:nvSpPr>
        <p:spPr>
          <a:xfrm>
            <a:off x="87468" y="3930295"/>
            <a:ext cx="1903823" cy="646331"/>
          </a:xfrm>
          <a:prstGeom prst="rect">
            <a:avLst/>
          </a:prstGeom>
          <a:solidFill>
            <a:schemeClr val="bg1"/>
          </a:solidFill>
          <a:ln w="28575">
            <a:solidFill>
              <a:srgbClr val="4D136A"/>
            </a:solidFill>
          </a:ln>
        </p:spPr>
        <p:txBody>
          <a:bodyPr wrap="square" rtlCol="0">
            <a:spAutoFit/>
          </a:bodyPr>
          <a:lstStyle/>
          <a:p>
            <a:r>
              <a:rPr lang="en-US" sz="1200" dirty="0"/>
              <a:t>I explain Buddhist teachings including reference to the four noble truths</a:t>
            </a:r>
            <a:endParaRPr lang="en-GB" sz="1200" dirty="0"/>
          </a:p>
        </p:txBody>
      </p:sp>
      <p:sp>
        <p:nvSpPr>
          <p:cNvPr id="131" name="TextBox 130">
            <a:extLst>
              <a:ext uri="{FF2B5EF4-FFF2-40B4-BE49-F238E27FC236}">
                <a16:creationId xmlns:a16="http://schemas.microsoft.com/office/drawing/2014/main" id="{DADD9FB6-68EA-4803-81FF-21AED6F35066}"/>
              </a:ext>
            </a:extLst>
          </p:cNvPr>
          <p:cNvSpPr txBox="1"/>
          <p:nvPr/>
        </p:nvSpPr>
        <p:spPr>
          <a:xfrm>
            <a:off x="2481580" y="383543"/>
            <a:ext cx="1900134" cy="577081"/>
          </a:xfrm>
          <a:prstGeom prst="rect">
            <a:avLst/>
          </a:prstGeom>
          <a:solidFill>
            <a:schemeClr val="bg1"/>
          </a:solidFill>
          <a:ln w="28575">
            <a:solidFill>
              <a:srgbClr val="4D136A"/>
            </a:solidFill>
          </a:ln>
        </p:spPr>
        <p:txBody>
          <a:bodyPr wrap="square" rtlCol="0">
            <a:spAutoFit/>
          </a:bodyPr>
          <a:lstStyle/>
          <a:p>
            <a:pPr algn="ctr"/>
            <a:r>
              <a:rPr lang="en-US" sz="1050" dirty="0"/>
              <a:t>I can ask questions </a:t>
            </a:r>
          </a:p>
          <a:p>
            <a:pPr algn="ctr"/>
            <a:r>
              <a:rPr lang="en-US" sz="1050" dirty="0"/>
              <a:t>about the meaning and </a:t>
            </a:r>
          </a:p>
          <a:p>
            <a:pPr algn="ctr"/>
            <a:r>
              <a:rPr lang="en-US" sz="1050" dirty="0"/>
              <a:t>purpose of life </a:t>
            </a:r>
          </a:p>
        </p:txBody>
      </p:sp>
      <p:pic>
        <p:nvPicPr>
          <p:cNvPr id="100" name="Picture 99" descr="A close up of a sign&#10;&#10;Description automatically generated">
            <a:extLst>
              <a:ext uri="{FF2B5EF4-FFF2-40B4-BE49-F238E27FC236}">
                <a16:creationId xmlns:a16="http://schemas.microsoft.com/office/drawing/2014/main" id="{34B985F5-AE07-44AB-803B-37700E947781}"/>
              </a:ext>
            </a:extLst>
          </p:cNvPr>
          <p:cNvPicPr>
            <a:picLocks noChangeAspect="1"/>
          </p:cNvPicPr>
          <p:nvPr/>
        </p:nvPicPr>
        <p:blipFill>
          <a:blip r:embed="rId2">
            <a:duotone>
              <a:prstClr val="black"/>
              <a:srgbClr val="4D136A">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aphicFrame>
        <p:nvGraphicFramePr>
          <p:cNvPr id="360" name="Table 128">
            <a:extLst>
              <a:ext uri="{FF2B5EF4-FFF2-40B4-BE49-F238E27FC236}">
                <a16:creationId xmlns:a16="http://schemas.microsoft.com/office/drawing/2014/main" id="{23E13FB7-3D3A-4DCF-B935-88971C0F94DF}"/>
              </a:ext>
            </a:extLst>
          </p:cNvPr>
          <p:cNvGraphicFramePr>
            <a:graphicFrameLocks noGrp="1"/>
          </p:cNvGraphicFramePr>
          <p:nvPr>
            <p:extLst>
              <p:ext uri="{D42A27DB-BD31-4B8C-83A1-F6EECF244321}">
                <p14:modId xmlns:p14="http://schemas.microsoft.com/office/powerpoint/2010/main" val="3370582954"/>
              </p:ext>
            </p:extLst>
          </p:nvPr>
        </p:nvGraphicFramePr>
        <p:xfrm>
          <a:off x="520764" y="4659779"/>
          <a:ext cx="6137090" cy="4353317"/>
        </p:xfrm>
        <a:graphic>
          <a:graphicData uri="http://schemas.openxmlformats.org/drawingml/2006/table">
            <a:tbl>
              <a:tblPr firstRow="1" bandRow="1">
                <a:tableStyleId>{5C22544A-7EE6-4342-B048-85BDC9FD1C3A}</a:tableStyleId>
              </a:tblPr>
              <a:tblGrid>
                <a:gridCol w="1402165">
                  <a:extLst>
                    <a:ext uri="{9D8B030D-6E8A-4147-A177-3AD203B41FA5}">
                      <a16:colId xmlns:a16="http://schemas.microsoft.com/office/drawing/2014/main" val="1987430199"/>
                    </a:ext>
                  </a:extLst>
                </a:gridCol>
                <a:gridCol w="4734925">
                  <a:extLst>
                    <a:ext uri="{9D8B030D-6E8A-4147-A177-3AD203B41FA5}">
                      <a16:colId xmlns:a16="http://schemas.microsoft.com/office/drawing/2014/main" val="895931594"/>
                    </a:ext>
                  </a:extLst>
                </a:gridCol>
              </a:tblGrid>
              <a:tr h="919223">
                <a:tc>
                  <a:txBody>
                    <a:bodyPr/>
                    <a:lstStyle/>
                    <a:p>
                      <a:r>
                        <a:rPr lang="en-US" b="1" dirty="0">
                          <a:solidFill>
                            <a:sysClr val="windowText" lastClr="000000"/>
                          </a:solidFill>
                        </a:rPr>
                        <a:t>Buddha</a:t>
                      </a:r>
                      <a:endParaRPr lang="en-GB" b="1" dirty="0">
                        <a:solidFill>
                          <a:sysClr val="windowText" lastClr="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b="0" dirty="0">
                          <a:solidFill>
                            <a:schemeClr val="tx1"/>
                          </a:solidFill>
                        </a:rPr>
                        <a:t>The Buddha (also known as Siddhartha </a:t>
                      </a:r>
                      <a:r>
                        <a:rPr lang="en-US" b="0" dirty="0" err="1">
                          <a:solidFill>
                            <a:schemeClr val="tx1"/>
                          </a:solidFill>
                        </a:rPr>
                        <a:t>Gotama</a:t>
                      </a:r>
                      <a:r>
                        <a:rPr lang="en-US" b="0" dirty="0">
                          <a:solidFill>
                            <a:schemeClr val="tx1"/>
                          </a:solidFill>
                        </a:rPr>
                        <a:t>) was a spiritual teacher who lived in Ancient India. He is revered as the founder of the world religion of Buddhism.</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3352678"/>
                  </a:ext>
                </a:extLst>
              </a:tr>
              <a:tr h="699378">
                <a:tc>
                  <a:txBody>
                    <a:bodyPr/>
                    <a:lstStyle/>
                    <a:p>
                      <a:r>
                        <a:rPr lang="en-US" b="1" dirty="0">
                          <a:solidFill>
                            <a:sysClr val="windowText" lastClr="000000"/>
                          </a:solidFill>
                        </a:rPr>
                        <a:t>enlightenment</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t>Being fully awakened spiritually</a:t>
                      </a:r>
                      <a:endParaRPr lang="en-GB" b="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395595"/>
                  </a:ext>
                </a:extLst>
              </a:tr>
              <a:tr h="652352">
                <a:tc>
                  <a:txBody>
                    <a:bodyPr/>
                    <a:lstStyle/>
                    <a:p>
                      <a:r>
                        <a:rPr lang="en-US" b="1" dirty="0">
                          <a:solidFill>
                            <a:sysClr val="windowText" lastClr="000000"/>
                          </a:solidFill>
                        </a:rPr>
                        <a:t>eightfold path</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b="0" dirty="0">
                          <a:solidFill>
                            <a:sysClr val="windowText" lastClr="000000"/>
                          </a:solidFill>
                        </a:rPr>
                        <a:t>The path Buddhists follow to end suffering. The last of the four noble truths.</a:t>
                      </a:r>
                      <a:endParaRPr lang="en-GB"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22911568"/>
                  </a:ext>
                </a:extLst>
              </a:tr>
              <a:tr h="652352">
                <a:tc>
                  <a:txBody>
                    <a:bodyPr/>
                    <a:lstStyle/>
                    <a:p>
                      <a:r>
                        <a:rPr lang="en-US" b="1" dirty="0">
                          <a:solidFill>
                            <a:sysClr val="windowText" lastClr="000000"/>
                          </a:solidFill>
                        </a:rPr>
                        <a:t>Dharma wheel</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t>The Noble Eightfold Path is often represented by means of the dharma wheel (</a:t>
                      </a:r>
                      <a:r>
                        <a:rPr lang="en-US" dirty="0" err="1"/>
                        <a:t>dharmachakra</a:t>
                      </a:r>
                      <a:r>
                        <a:rPr lang="en-US"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919223">
                <a:tc>
                  <a:txBody>
                    <a:bodyPr/>
                    <a:lstStyle/>
                    <a:p>
                      <a:r>
                        <a:rPr lang="en-US" b="1" dirty="0">
                          <a:solidFill>
                            <a:sysClr val="windowText" lastClr="000000"/>
                          </a:solidFill>
                        </a:rPr>
                        <a:t>four noble truths</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The Buddha’s teaching: the truth of suffering, the truth of the cause of suffering, the truth of the end of suffering, and the truth of the path that leads to the end of suffering.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65176775"/>
                  </a:ext>
                </a:extLst>
              </a:tr>
              <a:tr h="510789">
                <a:tc>
                  <a:txBody>
                    <a:bodyPr/>
                    <a:lstStyle/>
                    <a:p>
                      <a:r>
                        <a:rPr lang="en-US" b="1" dirty="0">
                          <a:solidFill>
                            <a:sysClr val="windowText" lastClr="000000"/>
                          </a:solidFill>
                        </a:rPr>
                        <a:t>meditation</a:t>
                      </a:r>
                      <a:endParaRPr lang="en-GB"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dirty="0">
                          <a:solidFill>
                            <a:sysClr val="windowText" lastClr="000000"/>
                          </a:solidFill>
                        </a:rPr>
                        <a:t>For Buddhists, meditation is a way of taking control of the mind.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9668628"/>
                  </a:ext>
                </a:extLst>
              </a:tr>
            </a:tbl>
          </a:graphicData>
        </a:graphic>
      </p:graphicFrame>
      <p:pic>
        <p:nvPicPr>
          <p:cNvPr id="5" name="Picture 4" descr="A picture containing silhouette&#10;&#10;Description automatically generated">
            <a:extLst>
              <a:ext uri="{FF2B5EF4-FFF2-40B4-BE49-F238E27FC236}">
                <a16:creationId xmlns:a16="http://schemas.microsoft.com/office/drawing/2014/main" id="{64FAE34D-2209-4172-9F9E-8CCDB5E76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1" y="4629834"/>
            <a:ext cx="646332" cy="646332"/>
          </a:xfrm>
          <a:prstGeom prst="rect">
            <a:avLst/>
          </a:prstGeom>
        </p:spPr>
      </p:pic>
      <p:pic>
        <p:nvPicPr>
          <p:cNvPr id="7" name="Picture 6" descr="Icon&#10;&#10;Description automatically generated">
            <a:extLst>
              <a:ext uri="{FF2B5EF4-FFF2-40B4-BE49-F238E27FC236}">
                <a16:creationId xmlns:a16="http://schemas.microsoft.com/office/drawing/2014/main" id="{6D235CD5-A560-4EA7-B377-7AF4A58E6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397" y="2182759"/>
            <a:ext cx="681780" cy="681780"/>
          </a:xfrm>
          <a:prstGeom prst="rect">
            <a:avLst/>
          </a:prstGeom>
        </p:spPr>
      </p:pic>
      <p:pic>
        <p:nvPicPr>
          <p:cNvPr id="43" name="Picture 42" descr="Icon&#10;&#10;Description automatically generated">
            <a:extLst>
              <a:ext uri="{FF2B5EF4-FFF2-40B4-BE49-F238E27FC236}">
                <a16:creationId xmlns:a16="http://schemas.microsoft.com/office/drawing/2014/main" id="{9683DA9B-2B27-4411-BDB6-071451EF1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11" y="6154955"/>
            <a:ext cx="526253" cy="526253"/>
          </a:xfrm>
          <a:prstGeom prst="rect">
            <a:avLst/>
          </a:prstGeom>
        </p:spPr>
      </p:pic>
      <p:pic>
        <p:nvPicPr>
          <p:cNvPr id="47" name="Picture 46" descr="Icon&#10;&#10;Description automatically generated">
            <a:extLst>
              <a:ext uri="{FF2B5EF4-FFF2-40B4-BE49-F238E27FC236}">
                <a16:creationId xmlns:a16="http://schemas.microsoft.com/office/drawing/2014/main" id="{7383BD16-3C32-487C-931B-1F5A50A70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5" y="8300181"/>
            <a:ext cx="526254" cy="526254"/>
          </a:xfrm>
          <a:prstGeom prst="rect">
            <a:avLst/>
          </a:prstGeom>
        </p:spPr>
      </p:pic>
      <p:grpSp>
        <p:nvGrpSpPr>
          <p:cNvPr id="35" name="Group 34">
            <a:extLst>
              <a:ext uri="{FF2B5EF4-FFF2-40B4-BE49-F238E27FC236}">
                <a16:creationId xmlns:a16="http://schemas.microsoft.com/office/drawing/2014/main" id="{5292EF0B-85F0-4BC4-B1D9-6F0AC24B1E1E}"/>
              </a:ext>
            </a:extLst>
          </p:cNvPr>
          <p:cNvGrpSpPr/>
          <p:nvPr/>
        </p:nvGrpSpPr>
        <p:grpSpPr>
          <a:xfrm>
            <a:off x="-99702" y="5410987"/>
            <a:ext cx="759292" cy="622880"/>
            <a:chOff x="-4026931" y="3578798"/>
            <a:chExt cx="1713255" cy="1405457"/>
          </a:xfrm>
        </p:grpSpPr>
        <p:pic>
          <p:nvPicPr>
            <p:cNvPr id="49" name="Picture 48" descr="Icon&#10;&#10;Description automatically generated">
              <a:extLst>
                <a:ext uri="{FF2B5EF4-FFF2-40B4-BE49-F238E27FC236}">
                  <a16:creationId xmlns:a16="http://schemas.microsoft.com/office/drawing/2014/main" id="{775604C0-46CB-4609-B4BC-7EDE80463447}"/>
                </a:ext>
              </a:extLst>
            </p:cNvPr>
            <p:cNvPicPr>
              <a:picLocks noChangeAspect="1"/>
            </p:cNvPicPr>
            <p:nvPr/>
          </p:nvPicPr>
          <p:blipFill rotWithShape="1">
            <a:blip r:embed="rId5">
              <a:extLst>
                <a:ext uri="{28A0092B-C50C-407E-A947-70E740481C1C}">
                  <a14:useLocalDpi xmlns:a14="http://schemas.microsoft.com/office/drawing/2010/main" val="0"/>
                </a:ext>
              </a:extLst>
            </a:blip>
            <a:srcRect b="28655"/>
            <a:stretch/>
          </p:blipFill>
          <p:spPr>
            <a:xfrm>
              <a:off x="-4026931" y="3761941"/>
              <a:ext cx="1713255" cy="1222314"/>
            </a:xfrm>
            <a:prstGeom prst="rect">
              <a:avLst/>
            </a:prstGeom>
          </p:spPr>
        </p:pic>
        <p:grpSp>
          <p:nvGrpSpPr>
            <p:cNvPr id="33" name="Group 32">
              <a:extLst>
                <a:ext uri="{FF2B5EF4-FFF2-40B4-BE49-F238E27FC236}">
                  <a16:creationId xmlns:a16="http://schemas.microsoft.com/office/drawing/2014/main" id="{930A3CD0-C916-49FE-8BBE-301DDBD02583}"/>
                </a:ext>
              </a:extLst>
            </p:cNvPr>
            <p:cNvGrpSpPr/>
            <p:nvPr/>
          </p:nvGrpSpPr>
          <p:grpSpPr>
            <a:xfrm>
              <a:off x="-3546951" y="3578798"/>
              <a:ext cx="759619" cy="395287"/>
              <a:chOff x="-3546951" y="3578798"/>
              <a:chExt cx="759619" cy="395287"/>
            </a:xfrm>
            <a:solidFill>
              <a:srgbClr val="60398A"/>
            </a:solidFill>
          </p:grpSpPr>
          <p:sp>
            <p:nvSpPr>
              <p:cNvPr id="22" name="Freeform: Shape 21">
                <a:extLst>
                  <a:ext uri="{FF2B5EF4-FFF2-40B4-BE49-F238E27FC236}">
                    <a16:creationId xmlns:a16="http://schemas.microsoft.com/office/drawing/2014/main" id="{F2B41E84-B8C1-4ED5-8C33-A249FD12B3FD}"/>
                  </a:ext>
                </a:extLst>
              </p:cNvPr>
              <p:cNvSpPr/>
              <p:nvPr/>
            </p:nvSpPr>
            <p:spPr>
              <a:xfrm>
                <a:off x="-3184410" y="3578798"/>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grpFill/>
              <a:ln w="9525" cap="flat">
                <a:solidFill>
                  <a:srgbClr val="60398A"/>
                </a:solid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C451568D-4959-4555-9B6C-6BDD907163B4}"/>
                  </a:ext>
                </a:extLst>
              </p:cNvPr>
              <p:cNvSpPr/>
              <p:nvPr/>
            </p:nvSpPr>
            <p:spPr>
              <a:xfrm>
                <a:off x="-3443980" y="3687921"/>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grpFill/>
              <a:ln w="9525" cap="flat">
                <a:solidFill>
                  <a:srgbClr val="60398A"/>
                </a:solid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E0C1ACB5-25A6-4E6F-9477-CF0F4BAA508E}"/>
                  </a:ext>
                </a:extLst>
              </p:cNvPr>
              <p:cNvSpPr/>
              <p:nvPr/>
            </p:nvSpPr>
            <p:spPr>
              <a:xfrm>
                <a:off x="-2971503" y="3691809"/>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grpFill/>
              <a:ln w="9525" cap="flat">
                <a:solidFill>
                  <a:srgbClr val="60398A"/>
                </a:solid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176CB6C7-FDD6-449E-A6BB-34BBC9D3692E}"/>
                  </a:ext>
                </a:extLst>
              </p:cNvPr>
              <p:cNvSpPr/>
              <p:nvPr/>
            </p:nvSpPr>
            <p:spPr>
              <a:xfrm>
                <a:off x="-3546951" y="3935985"/>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pFill/>
              <a:ln w="9525" cap="flat">
                <a:solidFill>
                  <a:srgbClr val="60398A"/>
                </a:solid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5B2E7F91-AB66-491D-B5B5-216F70EE6E11}"/>
                  </a:ext>
                </a:extLst>
              </p:cNvPr>
              <p:cNvSpPr/>
              <p:nvPr/>
            </p:nvSpPr>
            <p:spPr>
              <a:xfrm>
                <a:off x="-2892107" y="3935337"/>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grpFill/>
              <a:ln w="9525" cap="flat">
                <a:solidFill>
                  <a:srgbClr val="60398A"/>
                </a:solidFill>
                <a:prstDash val="solid"/>
                <a:miter/>
              </a:ln>
            </p:spPr>
            <p:txBody>
              <a:bodyPr rtlCol="0" anchor="ctr"/>
              <a:lstStyle/>
              <a:p>
                <a:endParaRPr lang="en-GB"/>
              </a:p>
            </p:txBody>
          </p:sp>
        </p:grpSp>
      </p:grpSp>
      <p:pic>
        <p:nvPicPr>
          <p:cNvPr id="50" name="Picture 49" descr="Icon&#10;&#10;Description automatically generated">
            <a:extLst>
              <a:ext uri="{FF2B5EF4-FFF2-40B4-BE49-F238E27FC236}">
                <a16:creationId xmlns:a16="http://schemas.microsoft.com/office/drawing/2014/main" id="{E3450F43-D021-4F6D-B2A2-786851828F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50" y="6689856"/>
            <a:ext cx="681965" cy="681965"/>
          </a:xfrm>
          <a:prstGeom prst="rect">
            <a:avLst/>
          </a:prstGeom>
        </p:spPr>
      </p:pic>
      <p:grpSp>
        <p:nvGrpSpPr>
          <p:cNvPr id="63" name="Group 62">
            <a:extLst>
              <a:ext uri="{FF2B5EF4-FFF2-40B4-BE49-F238E27FC236}">
                <a16:creationId xmlns:a16="http://schemas.microsoft.com/office/drawing/2014/main" id="{61A8DAE2-CC21-41E8-80B1-4521C9409CC4}"/>
              </a:ext>
            </a:extLst>
          </p:cNvPr>
          <p:cNvGrpSpPr/>
          <p:nvPr/>
        </p:nvGrpSpPr>
        <p:grpSpPr>
          <a:xfrm>
            <a:off x="36316" y="7414742"/>
            <a:ext cx="622591" cy="622591"/>
            <a:chOff x="-6402452" y="1172827"/>
            <a:chExt cx="6858000" cy="6858000"/>
          </a:xfrm>
        </p:grpSpPr>
        <p:pic>
          <p:nvPicPr>
            <p:cNvPr id="64" name="Picture 63" descr="Icon&#10;&#10;Description automatically generated">
              <a:extLst>
                <a:ext uri="{FF2B5EF4-FFF2-40B4-BE49-F238E27FC236}">
                  <a16:creationId xmlns:a16="http://schemas.microsoft.com/office/drawing/2014/main" id="{2DF948D0-A261-434E-833B-015DB01D45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635546">
              <a:off x="-6402452" y="1172827"/>
              <a:ext cx="6858000" cy="6858000"/>
            </a:xfrm>
            <a:prstGeom prst="rect">
              <a:avLst/>
            </a:prstGeom>
          </p:spPr>
        </p:pic>
        <p:sp>
          <p:nvSpPr>
            <p:cNvPr id="65" name="TextBox 64">
              <a:extLst>
                <a:ext uri="{FF2B5EF4-FFF2-40B4-BE49-F238E27FC236}">
                  <a16:creationId xmlns:a16="http://schemas.microsoft.com/office/drawing/2014/main" id="{463419E0-369D-4592-BCF1-F464E19AD7E1}"/>
                </a:ext>
              </a:extLst>
            </p:cNvPr>
            <p:cNvSpPr txBox="1"/>
            <p:nvPr/>
          </p:nvSpPr>
          <p:spPr>
            <a:xfrm>
              <a:off x="-4625116" y="4682136"/>
              <a:ext cx="2049364" cy="2787988"/>
            </a:xfrm>
            <a:custGeom>
              <a:avLst/>
              <a:gdLst/>
              <a:ahLst/>
              <a:cxnLst/>
              <a:rect l="l" t="t" r="r" b="b"/>
              <a:pathLst>
                <a:path w="2049364" h="2787988">
                  <a:moveTo>
                    <a:pt x="1176250" y="484589"/>
                  </a:moveTo>
                  <a:lnTo>
                    <a:pt x="448299" y="1754767"/>
                  </a:lnTo>
                  <a:lnTo>
                    <a:pt x="1180519" y="1754767"/>
                  </a:lnTo>
                  <a:lnTo>
                    <a:pt x="1180519" y="484589"/>
                  </a:lnTo>
                  <a:close/>
                  <a:moveTo>
                    <a:pt x="1323547" y="0"/>
                  </a:moveTo>
                  <a:cubicBezTo>
                    <a:pt x="1396129" y="0"/>
                    <a:pt x="1458037" y="1779"/>
                    <a:pt x="1509271" y="5337"/>
                  </a:cubicBezTo>
                  <a:cubicBezTo>
                    <a:pt x="1560505" y="8895"/>
                    <a:pt x="1601421" y="14587"/>
                    <a:pt x="1632019" y="22415"/>
                  </a:cubicBezTo>
                  <a:cubicBezTo>
                    <a:pt x="1662617" y="30242"/>
                    <a:pt x="1685032" y="39849"/>
                    <a:pt x="1699264" y="51234"/>
                  </a:cubicBezTo>
                  <a:cubicBezTo>
                    <a:pt x="1713496" y="62619"/>
                    <a:pt x="1720612" y="76139"/>
                    <a:pt x="1720612" y="91794"/>
                  </a:cubicBezTo>
                  <a:lnTo>
                    <a:pt x="1720612" y="1754767"/>
                  </a:lnTo>
                  <a:lnTo>
                    <a:pt x="1966108" y="1754767"/>
                  </a:lnTo>
                  <a:cubicBezTo>
                    <a:pt x="1988879" y="1754767"/>
                    <a:pt x="2008447" y="1772201"/>
                    <a:pt x="2024814" y="1807068"/>
                  </a:cubicBezTo>
                  <a:cubicBezTo>
                    <a:pt x="2041180" y="1841936"/>
                    <a:pt x="2049364" y="1899930"/>
                    <a:pt x="2049364" y="1981051"/>
                  </a:cubicBezTo>
                  <a:cubicBezTo>
                    <a:pt x="2049364" y="2053632"/>
                    <a:pt x="2041892" y="2108780"/>
                    <a:pt x="2026949" y="2146494"/>
                  </a:cubicBezTo>
                  <a:cubicBezTo>
                    <a:pt x="2012005" y="2184208"/>
                    <a:pt x="1991725" y="2203065"/>
                    <a:pt x="1966108" y="2203065"/>
                  </a:cubicBezTo>
                  <a:lnTo>
                    <a:pt x="1720612" y="2203065"/>
                  </a:lnTo>
                  <a:lnTo>
                    <a:pt x="1720612" y="2702597"/>
                  </a:lnTo>
                  <a:cubicBezTo>
                    <a:pt x="1720612" y="2716829"/>
                    <a:pt x="1716342" y="2729282"/>
                    <a:pt x="1707803" y="2739956"/>
                  </a:cubicBezTo>
                  <a:cubicBezTo>
                    <a:pt x="1699264" y="2750629"/>
                    <a:pt x="1684321" y="2759524"/>
                    <a:pt x="1662973" y="2766640"/>
                  </a:cubicBezTo>
                  <a:cubicBezTo>
                    <a:pt x="1641626" y="2773756"/>
                    <a:pt x="1613874" y="2779093"/>
                    <a:pt x="1579718" y="2782651"/>
                  </a:cubicBezTo>
                  <a:cubicBezTo>
                    <a:pt x="1545562" y="2786209"/>
                    <a:pt x="1501444" y="2787988"/>
                    <a:pt x="1447363" y="2787988"/>
                  </a:cubicBezTo>
                  <a:cubicBezTo>
                    <a:pt x="1396129" y="2787988"/>
                    <a:pt x="1353078" y="2786209"/>
                    <a:pt x="1318211" y="2782651"/>
                  </a:cubicBezTo>
                  <a:cubicBezTo>
                    <a:pt x="1283343" y="2779093"/>
                    <a:pt x="1255591" y="2773756"/>
                    <a:pt x="1234955" y="2766640"/>
                  </a:cubicBezTo>
                  <a:cubicBezTo>
                    <a:pt x="1214319" y="2759524"/>
                    <a:pt x="1200088" y="2750629"/>
                    <a:pt x="1192260" y="2739956"/>
                  </a:cubicBezTo>
                  <a:cubicBezTo>
                    <a:pt x="1184433" y="2729282"/>
                    <a:pt x="1180519" y="2716829"/>
                    <a:pt x="1180519" y="2702597"/>
                  </a:cubicBezTo>
                  <a:lnTo>
                    <a:pt x="1180519" y="2203065"/>
                  </a:lnTo>
                  <a:lnTo>
                    <a:pt x="123816" y="2203065"/>
                  </a:lnTo>
                  <a:cubicBezTo>
                    <a:pt x="103892" y="2203065"/>
                    <a:pt x="86102" y="2200575"/>
                    <a:pt x="70447" y="2195593"/>
                  </a:cubicBezTo>
                  <a:cubicBezTo>
                    <a:pt x="54792" y="2190612"/>
                    <a:pt x="41628" y="2179227"/>
                    <a:pt x="30954" y="2161437"/>
                  </a:cubicBezTo>
                  <a:cubicBezTo>
                    <a:pt x="20281" y="2143648"/>
                    <a:pt x="12453" y="2118031"/>
                    <a:pt x="7472" y="2084586"/>
                  </a:cubicBezTo>
                  <a:cubicBezTo>
                    <a:pt x="2491" y="2051142"/>
                    <a:pt x="0" y="2006668"/>
                    <a:pt x="0" y="1951164"/>
                  </a:cubicBezTo>
                  <a:cubicBezTo>
                    <a:pt x="0" y="1905623"/>
                    <a:pt x="1068" y="1866130"/>
                    <a:pt x="3203" y="1832685"/>
                  </a:cubicBezTo>
                  <a:cubicBezTo>
                    <a:pt x="5337" y="1799241"/>
                    <a:pt x="8895" y="1768999"/>
                    <a:pt x="13876" y="1741958"/>
                  </a:cubicBezTo>
                  <a:cubicBezTo>
                    <a:pt x="18857" y="1714918"/>
                    <a:pt x="25973" y="1689301"/>
                    <a:pt x="35224" y="1665107"/>
                  </a:cubicBezTo>
                  <a:cubicBezTo>
                    <a:pt x="44474" y="1640914"/>
                    <a:pt x="56216" y="1615297"/>
                    <a:pt x="70447" y="1588256"/>
                  </a:cubicBezTo>
                  <a:lnTo>
                    <a:pt x="928618" y="74716"/>
                  </a:lnTo>
                  <a:cubicBezTo>
                    <a:pt x="935734" y="61908"/>
                    <a:pt x="947831" y="50878"/>
                    <a:pt x="964909" y="41627"/>
                  </a:cubicBezTo>
                  <a:cubicBezTo>
                    <a:pt x="981987" y="32377"/>
                    <a:pt x="1005825" y="24549"/>
                    <a:pt x="1036423" y="18145"/>
                  </a:cubicBezTo>
                  <a:cubicBezTo>
                    <a:pt x="1067021" y="11741"/>
                    <a:pt x="1105803" y="7116"/>
                    <a:pt x="1152767" y="4269"/>
                  </a:cubicBezTo>
                  <a:cubicBezTo>
                    <a:pt x="1199732" y="1423"/>
                    <a:pt x="1256659" y="0"/>
                    <a:pt x="132354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4400" b="1" dirty="0">
                <a:solidFill>
                  <a:schemeClr val="bg1"/>
                </a:solidFill>
              </a:endParaRPr>
            </a:p>
          </p:txBody>
        </p:sp>
      </p:grpSp>
    </p:spTree>
    <p:extLst>
      <p:ext uri="{BB962C8B-B14F-4D97-AF65-F5344CB8AC3E}">
        <p14:creationId xmlns:p14="http://schemas.microsoft.com/office/powerpoint/2010/main" val="14578639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dirty="0"/>
              <a:t>Year 6: How did Buddha teach his followers to find enlightenment?</a:t>
            </a:r>
            <a:endParaRPr lang="en-GB" sz="2800" dirty="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38554"/>
          </a:xfrm>
          <a:prstGeom prst="rect">
            <a:avLst/>
          </a:prstGeom>
          <a:solidFill>
            <a:srgbClr val="60398A"/>
          </a:solidFill>
          <a:ln>
            <a:solidFill>
              <a:srgbClr val="60398A"/>
            </a:solidFill>
          </a:ln>
        </p:spPr>
        <p:txBody>
          <a:bodyPr wrap="square">
            <a:spAutoFit/>
          </a:bodyPr>
          <a:lstStyle/>
          <a:p>
            <a:pPr algn="ctr"/>
            <a:r>
              <a:rPr lang="en-US" sz="1600" b="1" i="0" u="none" strike="noStrike" noProof="0" dirty="0">
                <a:solidFill>
                  <a:schemeClr val="bg1"/>
                </a:solidFill>
              </a:rPr>
              <a:t>How did Buddha teach his followers to find enlightenment?</a:t>
            </a:r>
            <a:endParaRPr lang="en-GB" sz="1600" dirty="0"/>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rgbClr val="60398A"/>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17343" y="6944074"/>
            <a:ext cx="2243028" cy="1933645"/>
          </a:xfrm>
          <a:prstGeom prst="hexagon">
            <a:avLst/>
          </a:prstGeom>
          <a:solidFill>
            <a:schemeClr val="bg1"/>
          </a:solidFill>
          <a:ln w="57150">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chemeClr val="bg1"/>
          </a:solidFill>
          <a:ln w="57150">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chemeClr val="bg1"/>
          </a:solidFill>
          <a:ln w="57150">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chemeClr val="bg1"/>
          </a:solidFill>
          <a:ln w="57150">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chemeClr val="bg1"/>
          </a:solidFill>
          <a:ln w="57150">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chemeClr val="bg1"/>
          </a:solidFill>
          <a:ln w="57150">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chemeClr val="bg1"/>
          </a:solidFill>
          <a:ln w="57150">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chemeClr val="bg1"/>
          </a:solidFill>
          <a:ln w="57150">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4D136A"/>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chemeClr val="bg1"/>
          </a:solidFill>
          <a:ln w="57150">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D136A"/>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D136A"/>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solidFill>
                  <a:srgbClr val="4D136A"/>
                </a:solidFill>
              </a:rPr>
              <a:t>Based on work by Pam Hook (</a:t>
            </a:r>
            <a:r>
              <a:rPr lang="en-US" sz="800" spc="50" dirty="0" err="1">
                <a:ln w="9525" cmpd="sng">
                  <a:noFill/>
                  <a:prstDash val="solid"/>
                </a:ln>
                <a:solidFill>
                  <a:srgbClr val="4D136A"/>
                </a:solidFill>
              </a:rPr>
              <a:t>HookEd</a:t>
            </a:r>
            <a:r>
              <a:rPr lang="en-US" sz="800" spc="50" dirty="0">
                <a:ln w="9525" cmpd="sng">
                  <a:noFill/>
                  <a:prstDash val="solid"/>
                </a:ln>
                <a:solidFill>
                  <a:srgbClr val="4D136A"/>
                </a:solidFill>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153" y="4605585"/>
            <a:ext cx="1657620" cy="369332"/>
          </a:xfrm>
          <a:prstGeom prst="rect">
            <a:avLst/>
          </a:prstGeom>
          <a:noFill/>
        </p:spPr>
        <p:txBody>
          <a:bodyPr wrap="square">
            <a:spAutoFit/>
          </a:bodyPr>
          <a:lstStyle/>
          <a:p>
            <a:pPr algn="ctr"/>
            <a:r>
              <a:rPr lang="en-US" dirty="0">
                <a:solidFill>
                  <a:srgbClr val="4D136A"/>
                </a:solidFill>
              </a:rPr>
              <a:t>lotus flower</a:t>
            </a:r>
          </a:p>
        </p:txBody>
      </p:sp>
      <p:sp>
        <p:nvSpPr>
          <p:cNvPr id="99" name="TextBox 98">
            <a:extLst>
              <a:ext uri="{FF2B5EF4-FFF2-40B4-BE49-F238E27FC236}">
                <a16:creationId xmlns:a16="http://schemas.microsoft.com/office/drawing/2014/main" id="{A4EB8B38-75AC-4500-A076-FCCB19BA2925}"/>
              </a:ext>
            </a:extLst>
          </p:cNvPr>
          <p:cNvSpPr txBox="1"/>
          <p:nvPr/>
        </p:nvSpPr>
        <p:spPr>
          <a:xfrm>
            <a:off x="2668114" y="5552653"/>
            <a:ext cx="1657620" cy="369332"/>
          </a:xfrm>
          <a:prstGeom prst="rect">
            <a:avLst/>
          </a:prstGeom>
          <a:noFill/>
        </p:spPr>
        <p:txBody>
          <a:bodyPr wrap="square">
            <a:spAutoFit/>
          </a:bodyPr>
          <a:lstStyle/>
          <a:p>
            <a:pPr algn="ctr"/>
            <a:r>
              <a:rPr lang="en-US" dirty="0">
                <a:solidFill>
                  <a:srgbClr val="4D136A"/>
                </a:solidFill>
              </a:rPr>
              <a:t>d</a:t>
            </a:r>
            <a:r>
              <a:rPr lang="en-US" sz="1800" dirty="0">
                <a:solidFill>
                  <a:srgbClr val="4D136A"/>
                </a:solidFill>
              </a:rPr>
              <a:t>harma wheel</a:t>
            </a:r>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60398A"/>
                </a:solidFill>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60398A"/>
          </a:solidFill>
          <a:ln>
            <a:solidFill>
              <a:srgbClr val="60398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2">
            <a:duotone>
              <a:prstClr val="black"/>
              <a:srgbClr val="4D136A">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176" name="TextBox 175">
            <a:extLst>
              <a:ext uri="{FF2B5EF4-FFF2-40B4-BE49-F238E27FC236}">
                <a16:creationId xmlns:a16="http://schemas.microsoft.com/office/drawing/2014/main" id="{4D5F7841-8F46-4616-8A1B-BA4B765013E6}"/>
              </a:ext>
            </a:extLst>
          </p:cNvPr>
          <p:cNvSpPr txBox="1"/>
          <p:nvPr/>
        </p:nvSpPr>
        <p:spPr>
          <a:xfrm>
            <a:off x="877893" y="6562339"/>
            <a:ext cx="1657620" cy="369332"/>
          </a:xfrm>
          <a:prstGeom prst="rect">
            <a:avLst/>
          </a:prstGeom>
          <a:noFill/>
        </p:spPr>
        <p:txBody>
          <a:bodyPr wrap="square">
            <a:spAutoFit/>
          </a:bodyPr>
          <a:lstStyle/>
          <a:p>
            <a:pPr algn="ctr"/>
            <a:r>
              <a:rPr lang="en-US" dirty="0">
                <a:solidFill>
                  <a:srgbClr val="4D136A"/>
                </a:solidFill>
              </a:rPr>
              <a:t>bodhi tree</a:t>
            </a:r>
          </a:p>
        </p:txBody>
      </p:sp>
      <p:sp>
        <p:nvSpPr>
          <p:cNvPr id="89" name="TextBox 88">
            <a:extLst>
              <a:ext uri="{FF2B5EF4-FFF2-40B4-BE49-F238E27FC236}">
                <a16:creationId xmlns:a16="http://schemas.microsoft.com/office/drawing/2014/main" id="{788FF70C-3844-440A-A11B-1BA1A1D2E87C}"/>
              </a:ext>
            </a:extLst>
          </p:cNvPr>
          <p:cNvSpPr txBox="1"/>
          <p:nvPr/>
        </p:nvSpPr>
        <p:spPr>
          <a:xfrm>
            <a:off x="866267" y="2752653"/>
            <a:ext cx="1657620" cy="369332"/>
          </a:xfrm>
          <a:prstGeom prst="rect">
            <a:avLst/>
          </a:prstGeom>
          <a:noFill/>
        </p:spPr>
        <p:txBody>
          <a:bodyPr wrap="square">
            <a:spAutoFit/>
          </a:bodyPr>
          <a:lstStyle/>
          <a:p>
            <a:pPr algn="ctr"/>
            <a:r>
              <a:rPr lang="en-US" dirty="0">
                <a:solidFill>
                  <a:srgbClr val="4D136A"/>
                </a:solidFill>
              </a:rPr>
              <a:t>Buddha</a:t>
            </a:r>
          </a:p>
        </p:txBody>
      </p:sp>
      <p:sp>
        <p:nvSpPr>
          <p:cNvPr id="91" name="TextBox 90">
            <a:extLst>
              <a:ext uri="{FF2B5EF4-FFF2-40B4-BE49-F238E27FC236}">
                <a16:creationId xmlns:a16="http://schemas.microsoft.com/office/drawing/2014/main" id="{E55E1E5F-B37E-414A-B729-561ED938B6FA}"/>
              </a:ext>
            </a:extLst>
          </p:cNvPr>
          <p:cNvSpPr txBox="1"/>
          <p:nvPr/>
        </p:nvSpPr>
        <p:spPr>
          <a:xfrm>
            <a:off x="2684625" y="7240118"/>
            <a:ext cx="1657620" cy="646331"/>
          </a:xfrm>
          <a:prstGeom prst="rect">
            <a:avLst/>
          </a:prstGeom>
          <a:noFill/>
        </p:spPr>
        <p:txBody>
          <a:bodyPr wrap="square" lIns="91440" tIns="45720" rIns="91440" bIns="45720" anchor="t">
            <a:spAutoFit/>
          </a:bodyPr>
          <a:lstStyle/>
          <a:p>
            <a:pPr algn="ctr"/>
            <a:r>
              <a:rPr lang="en-US" dirty="0">
                <a:solidFill>
                  <a:srgbClr val="4D136A"/>
                </a:solidFill>
              </a:rPr>
              <a:t>Four noble truths</a:t>
            </a:r>
            <a:endParaRPr lang="en-GB" sz="1600" dirty="0">
              <a:solidFill>
                <a:srgbClr val="4D136A"/>
              </a:solidFill>
              <a:cs typeface="Calibri" panose="020F0502020204030204"/>
            </a:endParaRPr>
          </a:p>
        </p:txBody>
      </p:sp>
      <p:sp>
        <p:nvSpPr>
          <p:cNvPr id="93" name="TextBox 92">
            <a:extLst>
              <a:ext uri="{FF2B5EF4-FFF2-40B4-BE49-F238E27FC236}">
                <a16:creationId xmlns:a16="http://schemas.microsoft.com/office/drawing/2014/main" id="{D8031368-6CE1-4C20-9099-361AB2C289C3}"/>
              </a:ext>
            </a:extLst>
          </p:cNvPr>
          <p:cNvSpPr txBox="1"/>
          <p:nvPr/>
        </p:nvSpPr>
        <p:spPr>
          <a:xfrm>
            <a:off x="887578" y="8493846"/>
            <a:ext cx="1657620" cy="369332"/>
          </a:xfrm>
          <a:prstGeom prst="rect">
            <a:avLst/>
          </a:prstGeom>
          <a:noFill/>
        </p:spPr>
        <p:txBody>
          <a:bodyPr wrap="square" lIns="91440" tIns="45720" rIns="91440" bIns="45720" anchor="t">
            <a:spAutoFit/>
          </a:bodyPr>
          <a:lstStyle/>
          <a:p>
            <a:pPr algn="ctr"/>
            <a:r>
              <a:rPr lang="en-US" dirty="0">
                <a:solidFill>
                  <a:srgbClr val="4D136A"/>
                </a:solidFill>
              </a:rPr>
              <a:t>meditation</a:t>
            </a:r>
            <a:endParaRPr lang="en-GB" sz="1600" dirty="0">
              <a:solidFill>
                <a:srgbClr val="4D136A"/>
              </a:solidFill>
              <a:cs typeface="Calibri" panose="020F0502020204030204"/>
            </a:endParaRPr>
          </a:p>
        </p:txBody>
      </p:sp>
      <p:sp>
        <p:nvSpPr>
          <p:cNvPr id="49" name="TextBox 48">
            <a:extLst>
              <a:ext uri="{FF2B5EF4-FFF2-40B4-BE49-F238E27FC236}">
                <a16:creationId xmlns:a16="http://schemas.microsoft.com/office/drawing/2014/main" id="{769B2243-032B-4279-88F8-DADE7542F1EC}"/>
              </a:ext>
            </a:extLst>
          </p:cNvPr>
          <p:cNvSpPr txBox="1"/>
          <p:nvPr/>
        </p:nvSpPr>
        <p:spPr>
          <a:xfrm>
            <a:off x="2633537" y="3668774"/>
            <a:ext cx="1657620" cy="369332"/>
          </a:xfrm>
          <a:prstGeom prst="rect">
            <a:avLst/>
          </a:prstGeom>
          <a:noFill/>
        </p:spPr>
        <p:txBody>
          <a:bodyPr wrap="square">
            <a:spAutoFit/>
          </a:bodyPr>
          <a:lstStyle/>
          <a:p>
            <a:pPr algn="ctr"/>
            <a:r>
              <a:rPr lang="en-US" dirty="0">
                <a:solidFill>
                  <a:srgbClr val="4D136A"/>
                </a:solidFill>
              </a:rPr>
              <a:t>eightfold path</a:t>
            </a:r>
          </a:p>
        </p:txBody>
      </p:sp>
      <p:pic>
        <p:nvPicPr>
          <p:cNvPr id="51" name="Picture 50" descr="A picture containing silhouette&#10;&#10;Description automatically generated">
            <a:extLst>
              <a:ext uri="{FF2B5EF4-FFF2-40B4-BE49-F238E27FC236}">
                <a16:creationId xmlns:a16="http://schemas.microsoft.com/office/drawing/2014/main" id="{106F374F-008D-4F21-B77B-D75FEB7A7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500" y="1267912"/>
            <a:ext cx="1517151" cy="1517151"/>
          </a:xfrm>
          <a:prstGeom prst="rect">
            <a:avLst/>
          </a:prstGeom>
        </p:spPr>
      </p:pic>
      <p:pic>
        <p:nvPicPr>
          <p:cNvPr id="7" name="Picture 6" descr="Icon&#10;&#10;Description automatically generated">
            <a:extLst>
              <a:ext uri="{FF2B5EF4-FFF2-40B4-BE49-F238E27FC236}">
                <a16:creationId xmlns:a16="http://schemas.microsoft.com/office/drawing/2014/main" id="{BCB65F40-00C7-41D9-8F3E-26F3A7EBC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842" y="3278039"/>
            <a:ext cx="1337864" cy="1337864"/>
          </a:xfrm>
          <a:prstGeom prst="rect">
            <a:avLst/>
          </a:prstGeom>
        </p:spPr>
      </p:pic>
      <p:pic>
        <p:nvPicPr>
          <p:cNvPr id="52" name="Picture 51" descr="A picture containing plant, flower&#10;&#10;Description automatically generated">
            <a:extLst>
              <a:ext uri="{FF2B5EF4-FFF2-40B4-BE49-F238E27FC236}">
                <a16:creationId xmlns:a16="http://schemas.microsoft.com/office/drawing/2014/main" id="{182CC63F-B79C-4269-90F6-F74C5CFD8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047" y="5103654"/>
            <a:ext cx="1553620" cy="1553620"/>
          </a:xfrm>
          <a:prstGeom prst="rect">
            <a:avLst/>
          </a:prstGeom>
        </p:spPr>
      </p:pic>
      <p:pic>
        <p:nvPicPr>
          <p:cNvPr id="9" name="Picture 8" descr="Icon&#10;&#10;Description automatically generated">
            <a:extLst>
              <a:ext uri="{FF2B5EF4-FFF2-40B4-BE49-F238E27FC236}">
                <a16:creationId xmlns:a16="http://schemas.microsoft.com/office/drawing/2014/main" id="{10A3ED47-572D-4D11-AFF0-065FF4D35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683" y="7088582"/>
            <a:ext cx="1339002" cy="1339002"/>
          </a:xfrm>
          <a:prstGeom prst="rect">
            <a:avLst/>
          </a:prstGeom>
        </p:spPr>
      </p:pic>
      <p:pic>
        <p:nvPicPr>
          <p:cNvPr id="53" name="Picture 52" descr="Icon&#10;&#10;Description automatically generated">
            <a:extLst>
              <a:ext uri="{FF2B5EF4-FFF2-40B4-BE49-F238E27FC236}">
                <a16:creationId xmlns:a16="http://schemas.microsoft.com/office/drawing/2014/main" id="{BD752974-519D-4740-A0E0-ACA625E1F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8845" y="2335311"/>
            <a:ext cx="1399322" cy="1399322"/>
          </a:xfrm>
          <a:prstGeom prst="rect">
            <a:avLst/>
          </a:prstGeom>
        </p:spPr>
      </p:pic>
      <p:pic>
        <p:nvPicPr>
          <p:cNvPr id="54" name="Picture 53" descr="Icon&#10;&#10;Description automatically generated">
            <a:extLst>
              <a:ext uri="{FF2B5EF4-FFF2-40B4-BE49-F238E27FC236}">
                <a16:creationId xmlns:a16="http://schemas.microsoft.com/office/drawing/2014/main" id="{2347D6F6-1ABB-40A3-AE3B-3C80E5C7EA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55411" y="4064814"/>
            <a:ext cx="1644879" cy="1644879"/>
          </a:xfrm>
          <a:prstGeom prst="rect">
            <a:avLst/>
          </a:prstGeom>
        </p:spPr>
      </p:pic>
      <p:grpSp>
        <p:nvGrpSpPr>
          <p:cNvPr id="16" name="Group 15">
            <a:extLst>
              <a:ext uri="{FF2B5EF4-FFF2-40B4-BE49-F238E27FC236}">
                <a16:creationId xmlns:a16="http://schemas.microsoft.com/office/drawing/2014/main" id="{4CBBAB8E-93C1-4209-A398-82FFA4E1CFEC}"/>
              </a:ext>
            </a:extLst>
          </p:cNvPr>
          <p:cNvGrpSpPr/>
          <p:nvPr/>
        </p:nvGrpSpPr>
        <p:grpSpPr>
          <a:xfrm>
            <a:off x="2999763" y="6150616"/>
            <a:ext cx="1124580" cy="1124580"/>
            <a:chOff x="-6402452" y="1172827"/>
            <a:chExt cx="6858000" cy="6858000"/>
          </a:xfrm>
        </p:grpSpPr>
        <p:pic>
          <p:nvPicPr>
            <p:cNvPr id="63" name="Picture 62" descr="Icon&#10;&#10;Description automatically generated">
              <a:extLst>
                <a:ext uri="{FF2B5EF4-FFF2-40B4-BE49-F238E27FC236}">
                  <a16:creationId xmlns:a16="http://schemas.microsoft.com/office/drawing/2014/main" id="{E3289C26-5162-40FD-8C2E-66A5EF96DA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635546">
              <a:off x="-6402452" y="1172827"/>
              <a:ext cx="6858000" cy="6858000"/>
            </a:xfrm>
            <a:prstGeom prst="rect">
              <a:avLst/>
            </a:prstGeom>
          </p:spPr>
        </p:pic>
        <p:sp>
          <p:nvSpPr>
            <p:cNvPr id="67" name="TextBox 66">
              <a:extLst>
                <a:ext uri="{FF2B5EF4-FFF2-40B4-BE49-F238E27FC236}">
                  <a16:creationId xmlns:a16="http://schemas.microsoft.com/office/drawing/2014/main" id="{12AA1990-E26F-4A3C-979E-B2B0C4D7CC50}"/>
                </a:ext>
              </a:extLst>
            </p:cNvPr>
            <p:cNvSpPr txBox="1"/>
            <p:nvPr/>
          </p:nvSpPr>
          <p:spPr>
            <a:xfrm>
              <a:off x="-4625116" y="4682136"/>
              <a:ext cx="2049364" cy="2787988"/>
            </a:xfrm>
            <a:custGeom>
              <a:avLst/>
              <a:gdLst/>
              <a:ahLst/>
              <a:cxnLst/>
              <a:rect l="l" t="t" r="r" b="b"/>
              <a:pathLst>
                <a:path w="2049364" h="2787988">
                  <a:moveTo>
                    <a:pt x="1176250" y="484589"/>
                  </a:moveTo>
                  <a:lnTo>
                    <a:pt x="448299" y="1754767"/>
                  </a:lnTo>
                  <a:lnTo>
                    <a:pt x="1180519" y="1754767"/>
                  </a:lnTo>
                  <a:lnTo>
                    <a:pt x="1180519" y="484589"/>
                  </a:lnTo>
                  <a:close/>
                  <a:moveTo>
                    <a:pt x="1323547" y="0"/>
                  </a:moveTo>
                  <a:cubicBezTo>
                    <a:pt x="1396129" y="0"/>
                    <a:pt x="1458037" y="1779"/>
                    <a:pt x="1509271" y="5337"/>
                  </a:cubicBezTo>
                  <a:cubicBezTo>
                    <a:pt x="1560505" y="8895"/>
                    <a:pt x="1601421" y="14587"/>
                    <a:pt x="1632019" y="22415"/>
                  </a:cubicBezTo>
                  <a:cubicBezTo>
                    <a:pt x="1662617" y="30242"/>
                    <a:pt x="1685032" y="39849"/>
                    <a:pt x="1699264" y="51234"/>
                  </a:cubicBezTo>
                  <a:cubicBezTo>
                    <a:pt x="1713496" y="62619"/>
                    <a:pt x="1720612" y="76139"/>
                    <a:pt x="1720612" y="91794"/>
                  </a:cubicBezTo>
                  <a:lnTo>
                    <a:pt x="1720612" y="1754767"/>
                  </a:lnTo>
                  <a:lnTo>
                    <a:pt x="1966108" y="1754767"/>
                  </a:lnTo>
                  <a:cubicBezTo>
                    <a:pt x="1988879" y="1754767"/>
                    <a:pt x="2008447" y="1772201"/>
                    <a:pt x="2024814" y="1807068"/>
                  </a:cubicBezTo>
                  <a:cubicBezTo>
                    <a:pt x="2041180" y="1841936"/>
                    <a:pt x="2049364" y="1899930"/>
                    <a:pt x="2049364" y="1981051"/>
                  </a:cubicBezTo>
                  <a:cubicBezTo>
                    <a:pt x="2049364" y="2053632"/>
                    <a:pt x="2041892" y="2108780"/>
                    <a:pt x="2026949" y="2146494"/>
                  </a:cubicBezTo>
                  <a:cubicBezTo>
                    <a:pt x="2012005" y="2184208"/>
                    <a:pt x="1991725" y="2203065"/>
                    <a:pt x="1966108" y="2203065"/>
                  </a:cubicBezTo>
                  <a:lnTo>
                    <a:pt x="1720612" y="2203065"/>
                  </a:lnTo>
                  <a:lnTo>
                    <a:pt x="1720612" y="2702597"/>
                  </a:lnTo>
                  <a:cubicBezTo>
                    <a:pt x="1720612" y="2716829"/>
                    <a:pt x="1716342" y="2729282"/>
                    <a:pt x="1707803" y="2739956"/>
                  </a:cubicBezTo>
                  <a:cubicBezTo>
                    <a:pt x="1699264" y="2750629"/>
                    <a:pt x="1684321" y="2759524"/>
                    <a:pt x="1662973" y="2766640"/>
                  </a:cubicBezTo>
                  <a:cubicBezTo>
                    <a:pt x="1641626" y="2773756"/>
                    <a:pt x="1613874" y="2779093"/>
                    <a:pt x="1579718" y="2782651"/>
                  </a:cubicBezTo>
                  <a:cubicBezTo>
                    <a:pt x="1545562" y="2786209"/>
                    <a:pt x="1501444" y="2787988"/>
                    <a:pt x="1447363" y="2787988"/>
                  </a:cubicBezTo>
                  <a:cubicBezTo>
                    <a:pt x="1396129" y="2787988"/>
                    <a:pt x="1353078" y="2786209"/>
                    <a:pt x="1318211" y="2782651"/>
                  </a:cubicBezTo>
                  <a:cubicBezTo>
                    <a:pt x="1283343" y="2779093"/>
                    <a:pt x="1255591" y="2773756"/>
                    <a:pt x="1234955" y="2766640"/>
                  </a:cubicBezTo>
                  <a:cubicBezTo>
                    <a:pt x="1214319" y="2759524"/>
                    <a:pt x="1200088" y="2750629"/>
                    <a:pt x="1192260" y="2739956"/>
                  </a:cubicBezTo>
                  <a:cubicBezTo>
                    <a:pt x="1184433" y="2729282"/>
                    <a:pt x="1180519" y="2716829"/>
                    <a:pt x="1180519" y="2702597"/>
                  </a:cubicBezTo>
                  <a:lnTo>
                    <a:pt x="1180519" y="2203065"/>
                  </a:lnTo>
                  <a:lnTo>
                    <a:pt x="123816" y="2203065"/>
                  </a:lnTo>
                  <a:cubicBezTo>
                    <a:pt x="103892" y="2203065"/>
                    <a:pt x="86102" y="2200575"/>
                    <a:pt x="70447" y="2195593"/>
                  </a:cubicBezTo>
                  <a:cubicBezTo>
                    <a:pt x="54792" y="2190612"/>
                    <a:pt x="41628" y="2179227"/>
                    <a:pt x="30954" y="2161437"/>
                  </a:cubicBezTo>
                  <a:cubicBezTo>
                    <a:pt x="20281" y="2143648"/>
                    <a:pt x="12453" y="2118031"/>
                    <a:pt x="7472" y="2084586"/>
                  </a:cubicBezTo>
                  <a:cubicBezTo>
                    <a:pt x="2491" y="2051142"/>
                    <a:pt x="0" y="2006668"/>
                    <a:pt x="0" y="1951164"/>
                  </a:cubicBezTo>
                  <a:cubicBezTo>
                    <a:pt x="0" y="1905623"/>
                    <a:pt x="1068" y="1866130"/>
                    <a:pt x="3203" y="1832685"/>
                  </a:cubicBezTo>
                  <a:cubicBezTo>
                    <a:pt x="5337" y="1799241"/>
                    <a:pt x="8895" y="1768999"/>
                    <a:pt x="13876" y="1741958"/>
                  </a:cubicBezTo>
                  <a:cubicBezTo>
                    <a:pt x="18857" y="1714918"/>
                    <a:pt x="25973" y="1689301"/>
                    <a:pt x="35224" y="1665107"/>
                  </a:cubicBezTo>
                  <a:cubicBezTo>
                    <a:pt x="44474" y="1640914"/>
                    <a:pt x="56216" y="1615297"/>
                    <a:pt x="70447" y="1588256"/>
                  </a:cubicBezTo>
                  <a:lnTo>
                    <a:pt x="928618" y="74716"/>
                  </a:lnTo>
                  <a:cubicBezTo>
                    <a:pt x="935734" y="61908"/>
                    <a:pt x="947831" y="50878"/>
                    <a:pt x="964909" y="41627"/>
                  </a:cubicBezTo>
                  <a:cubicBezTo>
                    <a:pt x="981987" y="32377"/>
                    <a:pt x="1005825" y="24549"/>
                    <a:pt x="1036423" y="18145"/>
                  </a:cubicBezTo>
                  <a:cubicBezTo>
                    <a:pt x="1067021" y="11741"/>
                    <a:pt x="1105803" y="7116"/>
                    <a:pt x="1152767" y="4269"/>
                  </a:cubicBezTo>
                  <a:cubicBezTo>
                    <a:pt x="1199732" y="1423"/>
                    <a:pt x="1256659" y="0"/>
                    <a:pt x="132354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GB" sz="34400" b="1" dirty="0">
                <a:solidFill>
                  <a:schemeClr val="bg1"/>
                </a:solidFill>
              </a:endParaRPr>
            </a:p>
          </p:txBody>
        </p:sp>
      </p:grpSp>
    </p:spTree>
    <p:extLst>
      <p:ext uri="{BB962C8B-B14F-4D97-AF65-F5344CB8AC3E}">
        <p14:creationId xmlns:p14="http://schemas.microsoft.com/office/powerpoint/2010/main" val="2818538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422784" y="4637491"/>
            <a:ext cx="9906001" cy="631018"/>
          </a:xfrm>
        </p:spPr>
        <p:txBody>
          <a:bodyPr>
            <a:noAutofit/>
          </a:bodyPr>
          <a:lstStyle/>
          <a:p>
            <a:r>
              <a:rPr lang="en-US" sz="2800"/>
              <a:t>Year 1  What is the good news that Jesus brings?</a:t>
            </a:r>
            <a:endParaRPr lang="en-GB" sz="2800"/>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EB2C"/>
          </a:solidFill>
          <a:ln>
            <a:solidFill>
              <a:srgbClr val="FFEB2C"/>
            </a:solidFill>
          </a:ln>
        </p:spPr>
        <p:txBody>
          <a:bodyPr wrap="square">
            <a:spAutoFit/>
          </a:bodyPr>
          <a:lstStyle/>
          <a:p>
            <a:pPr algn="ctr"/>
            <a:r>
              <a:rPr lang="en-US" sz="1800" b="1" i="0" u="none" strike="noStrike" noProof="0" dirty="0">
                <a:solidFill>
                  <a:sysClr val="windowText" lastClr="000000"/>
                </a:solidFill>
              </a:rPr>
              <a:t>What is the good news that Jesus brings?</a:t>
            </a:r>
          </a:p>
        </p:txBody>
      </p:sp>
      <p:sp>
        <p:nvSpPr>
          <p:cNvPr id="60" name="Rectangle 59">
            <a:extLst>
              <a:ext uri="{FF2B5EF4-FFF2-40B4-BE49-F238E27FC236}">
                <a16:creationId xmlns:a16="http://schemas.microsoft.com/office/drawing/2014/main" id="{1E4B4E86-2474-4A1F-BF01-4D3DEFF77BD8}"/>
              </a:ext>
            </a:extLst>
          </p:cNvPr>
          <p:cNvSpPr/>
          <p:nvPr/>
        </p:nvSpPr>
        <p:spPr>
          <a:xfrm>
            <a:off x="360334" y="435910"/>
            <a:ext cx="6189195" cy="461665"/>
          </a:xfrm>
          <a:prstGeom prst="rect">
            <a:avLst/>
          </a:prstGeom>
          <a:noFill/>
        </p:spPr>
        <p:txBody>
          <a:bodyPr wrap="square" lIns="91440" tIns="45720" rIns="91440" bIns="45720">
            <a:spAutoFit/>
          </a:bodyPr>
          <a:lstStyle/>
          <a:p>
            <a:r>
              <a:rPr lang="en-US" sz="1200" spc="50" dirty="0">
                <a:ln w="9525" cmpd="sng">
                  <a:noFill/>
                  <a:prstDash val="solid"/>
                </a:ln>
                <a:solidFill>
                  <a:sysClr val="windowText" lastClr="000000"/>
                </a:solidFill>
              </a:rPr>
              <a:t>Cut out the hexagons. Then, arrange the hexagons in sequences and groups. You should  justify any connections made by annotating your links.</a:t>
            </a:r>
          </a:p>
        </p:txBody>
      </p:sp>
      <p:sp>
        <p:nvSpPr>
          <p:cNvPr id="6" name="Hexagon 5">
            <a:extLst>
              <a:ext uri="{FF2B5EF4-FFF2-40B4-BE49-F238E27FC236}">
                <a16:creationId xmlns:a16="http://schemas.microsoft.com/office/drawing/2014/main" id="{E43B6F1D-5037-4412-B171-C2D603D0B547}"/>
              </a:ext>
            </a:extLst>
          </p:cNvPr>
          <p:cNvSpPr/>
          <p:nvPr/>
        </p:nvSpPr>
        <p:spPr>
          <a:xfrm>
            <a:off x="609723" y="6944074"/>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4" name="Hexagon 63">
            <a:extLst>
              <a:ext uri="{FF2B5EF4-FFF2-40B4-BE49-F238E27FC236}">
                <a16:creationId xmlns:a16="http://schemas.microsoft.com/office/drawing/2014/main" id="{F247AA41-AEB4-4A41-9194-80DF62EF29FC}"/>
              </a:ext>
            </a:extLst>
          </p:cNvPr>
          <p:cNvSpPr/>
          <p:nvPr/>
        </p:nvSpPr>
        <p:spPr>
          <a:xfrm>
            <a:off x="609723" y="5038475"/>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65" name="Hexagon 64">
            <a:extLst>
              <a:ext uri="{FF2B5EF4-FFF2-40B4-BE49-F238E27FC236}">
                <a16:creationId xmlns:a16="http://schemas.microsoft.com/office/drawing/2014/main" id="{C2260FD5-137A-4168-B5B7-F404D3670B53}"/>
              </a:ext>
            </a:extLst>
          </p:cNvPr>
          <p:cNvSpPr/>
          <p:nvPr/>
        </p:nvSpPr>
        <p:spPr>
          <a:xfrm>
            <a:off x="600590" y="3100201"/>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chemeClr val="tx1"/>
              </a:solidFill>
            </a:endParaRPr>
          </a:p>
        </p:txBody>
      </p:sp>
      <p:sp>
        <p:nvSpPr>
          <p:cNvPr id="66" name="Hexagon 65">
            <a:extLst>
              <a:ext uri="{FF2B5EF4-FFF2-40B4-BE49-F238E27FC236}">
                <a16:creationId xmlns:a16="http://schemas.microsoft.com/office/drawing/2014/main" id="{134EE453-7D6D-486E-BFEB-9FA0033CED77}"/>
              </a:ext>
            </a:extLst>
          </p:cNvPr>
          <p:cNvSpPr/>
          <p:nvPr/>
        </p:nvSpPr>
        <p:spPr>
          <a:xfrm>
            <a:off x="619440" y="1189973"/>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sp>
        <p:nvSpPr>
          <p:cNvPr id="68" name="Hexagon 67">
            <a:extLst>
              <a:ext uri="{FF2B5EF4-FFF2-40B4-BE49-F238E27FC236}">
                <a16:creationId xmlns:a16="http://schemas.microsoft.com/office/drawing/2014/main" id="{5B474D42-CC86-43E4-8018-E07A97631F52}"/>
              </a:ext>
            </a:extLst>
          </p:cNvPr>
          <p:cNvSpPr/>
          <p:nvPr/>
        </p:nvSpPr>
        <p:spPr>
          <a:xfrm>
            <a:off x="2377626" y="6011246"/>
            <a:ext cx="2260629" cy="1860543"/>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0" name="Hexagon 69">
            <a:extLst>
              <a:ext uri="{FF2B5EF4-FFF2-40B4-BE49-F238E27FC236}">
                <a16:creationId xmlns:a16="http://schemas.microsoft.com/office/drawing/2014/main" id="{60A69C95-D6A4-442E-B781-CC69B766B729}"/>
              </a:ext>
            </a:extLst>
          </p:cNvPr>
          <p:cNvSpPr/>
          <p:nvPr/>
        </p:nvSpPr>
        <p:spPr>
          <a:xfrm>
            <a:off x="2364491" y="4072513"/>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1" name="Hexagon 70">
            <a:extLst>
              <a:ext uri="{FF2B5EF4-FFF2-40B4-BE49-F238E27FC236}">
                <a16:creationId xmlns:a16="http://schemas.microsoft.com/office/drawing/2014/main" id="{BE4A3B29-A6A1-43DF-8B6A-69ED0917E0D6}"/>
              </a:ext>
            </a:extLst>
          </p:cNvPr>
          <p:cNvSpPr/>
          <p:nvPr/>
        </p:nvSpPr>
        <p:spPr>
          <a:xfrm>
            <a:off x="2342106" y="2152276"/>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3" name="Hexagon 72">
            <a:extLst>
              <a:ext uri="{FF2B5EF4-FFF2-40B4-BE49-F238E27FC236}">
                <a16:creationId xmlns:a16="http://schemas.microsoft.com/office/drawing/2014/main" id="{7665B413-15AD-4B51-AECD-6D5CCDF5D6D3}"/>
              </a:ext>
            </a:extLst>
          </p:cNvPr>
          <p:cNvSpPr/>
          <p:nvPr/>
        </p:nvSpPr>
        <p:spPr>
          <a:xfrm>
            <a:off x="4133476" y="5021672"/>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4" name="Hexagon 73">
            <a:extLst>
              <a:ext uri="{FF2B5EF4-FFF2-40B4-BE49-F238E27FC236}">
                <a16:creationId xmlns:a16="http://schemas.microsoft.com/office/drawing/2014/main" id="{FD2E235E-DAEC-46A9-9C22-46C52009D7FC}"/>
              </a:ext>
            </a:extLst>
          </p:cNvPr>
          <p:cNvSpPr/>
          <p:nvPr/>
        </p:nvSpPr>
        <p:spPr>
          <a:xfrm>
            <a:off x="4124343" y="3096494"/>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AFD510"/>
              </a:solidFill>
            </a:endParaRPr>
          </a:p>
        </p:txBody>
      </p:sp>
      <p:sp>
        <p:nvSpPr>
          <p:cNvPr id="75" name="Hexagon 74">
            <a:extLst>
              <a:ext uri="{FF2B5EF4-FFF2-40B4-BE49-F238E27FC236}">
                <a16:creationId xmlns:a16="http://schemas.microsoft.com/office/drawing/2014/main" id="{C8F188F2-33D7-4140-B848-24A9E3EB6498}"/>
              </a:ext>
            </a:extLst>
          </p:cNvPr>
          <p:cNvSpPr/>
          <p:nvPr/>
        </p:nvSpPr>
        <p:spPr>
          <a:xfrm>
            <a:off x="4106743" y="1171472"/>
            <a:ext cx="2243028" cy="1933645"/>
          </a:xfrm>
          <a:prstGeom prst="hexagon">
            <a:avLst/>
          </a:prstGeom>
          <a:solidFill>
            <a:srgbClr val="FFEB2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solidFill>
                <a:srgbClr val="00817D"/>
              </a:solidFill>
            </a:endParaRPr>
          </a:p>
        </p:txBody>
      </p:sp>
      <p:pic>
        <p:nvPicPr>
          <p:cNvPr id="76" name="Graphic 75" descr="User with solid fill">
            <a:extLst>
              <a:ext uri="{FF2B5EF4-FFF2-40B4-BE49-F238E27FC236}">
                <a16:creationId xmlns:a16="http://schemas.microsoft.com/office/drawing/2014/main" id="{CFABCC05-2E06-4C42-949B-B509A28D49F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82822" y="6272119"/>
            <a:ext cx="1850236" cy="1850236"/>
          </a:xfrm>
          <a:prstGeom prst="rect">
            <a:avLst/>
          </a:prstGeom>
        </p:spPr>
      </p:pic>
      <p:grpSp>
        <p:nvGrpSpPr>
          <p:cNvPr id="20" name="Group 19">
            <a:extLst>
              <a:ext uri="{FF2B5EF4-FFF2-40B4-BE49-F238E27FC236}">
                <a16:creationId xmlns:a16="http://schemas.microsoft.com/office/drawing/2014/main" id="{DEC43975-4759-4B2E-92E5-1851F359FD75}"/>
              </a:ext>
            </a:extLst>
          </p:cNvPr>
          <p:cNvGrpSpPr/>
          <p:nvPr/>
        </p:nvGrpSpPr>
        <p:grpSpPr>
          <a:xfrm>
            <a:off x="3303589" y="7297877"/>
            <a:ext cx="413278" cy="533790"/>
            <a:chOff x="2925169" y="7231616"/>
            <a:chExt cx="497122" cy="534157"/>
          </a:xfrm>
          <a:solidFill>
            <a:srgbClr val="FFEB2C"/>
          </a:solidFill>
        </p:grpSpPr>
        <p:sp>
          <p:nvSpPr>
            <p:cNvPr id="18" name="Rectangle 17">
              <a:extLst>
                <a:ext uri="{FF2B5EF4-FFF2-40B4-BE49-F238E27FC236}">
                  <a16:creationId xmlns:a16="http://schemas.microsoft.com/office/drawing/2014/main" id="{E12335AB-B548-40F7-814C-806BDF4C70AB}"/>
                </a:ext>
              </a:extLst>
            </p:cNvPr>
            <p:cNvSpPr/>
            <p:nvPr/>
          </p:nvSpPr>
          <p:spPr>
            <a:xfrm>
              <a:off x="3116135" y="7231616"/>
              <a:ext cx="120584" cy="53415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sp>
          <p:nvSpPr>
            <p:cNvPr id="80" name="Rectangle 79">
              <a:extLst>
                <a:ext uri="{FF2B5EF4-FFF2-40B4-BE49-F238E27FC236}">
                  <a16:creationId xmlns:a16="http://schemas.microsoft.com/office/drawing/2014/main" id="{45CF67E1-B726-4B28-923B-DB1CDCC75F21}"/>
                </a:ext>
              </a:extLst>
            </p:cNvPr>
            <p:cNvSpPr/>
            <p:nvPr/>
          </p:nvSpPr>
          <p:spPr>
            <a:xfrm rot="5400000">
              <a:off x="3114636" y="7193357"/>
              <a:ext cx="118187" cy="4971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FD510"/>
                </a:solidFill>
              </a:endParaRPr>
            </a:p>
          </p:txBody>
        </p:sp>
      </p:grpSp>
      <p:sp>
        <p:nvSpPr>
          <p:cNvPr id="82" name="Rectangle 81">
            <a:extLst>
              <a:ext uri="{FF2B5EF4-FFF2-40B4-BE49-F238E27FC236}">
                <a16:creationId xmlns:a16="http://schemas.microsoft.com/office/drawing/2014/main" id="{B6CFE82D-5944-4374-96B0-B3D4EEA7D3F1}"/>
              </a:ext>
            </a:extLst>
          </p:cNvPr>
          <p:cNvSpPr/>
          <p:nvPr/>
        </p:nvSpPr>
        <p:spPr>
          <a:xfrm>
            <a:off x="3850695" y="8804778"/>
            <a:ext cx="3824226" cy="215444"/>
          </a:xfrm>
          <a:prstGeom prst="rect">
            <a:avLst/>
          </a:prstGeom>
          <a:noFill/>
        </p:spPr>
        <p:txBody>
          <a:bodyPr wrap="square" lIns="91440" tIns="45720" rIns="91440" bIns="45720">
            <a:spAutoFit/>
          </a:bodyPr>
          <a:lstStyle/>
          <a:p>
            <a:r>
              <a:rPr lang="en-US" sz="800" spc="50" dirty="0">
                <a:ln w="9525" cmpd="sng">
                  <a:noFill/>
                  <a:prstDash val="solid"/>
                </a:ln>
              </a:rPr>
              <a:t>Based on work by Pam Hook (</a:t>
            </a:r>
            <a:r>
              <a:rPr lang="en-US" sz="800" spc="50" dirty="0" err="1">
                <a:ln w="9525" cmpd="sng">
                  <a:noFill/>
                  <a:prstDash val="solid"/>
                </a:ln>
              </a:rPr>
              <a:t>HookEd</a:t>
            </a:r>
            <a:r>
              <a:rPr lang="en-US" sz="800" spc="50" dirty="0">
                <a:ln w="9525" cmpd="sng">
                  <a:noFill/>
                  <a:prstDash val="solid"/>
                </a:ln>
              </a:rPr>
              <a:t>) on Solo Taxonomy</a:t>
            </a:r>
          </a:p>
        </p:txBody>
      </p:sp>
      <p:sp>
        <p:nvSpPr>
          <p:cNvPr id="92" name="TextBox 91">
            <a:extLst>
              <a:ext uri="{FF2B5EF4-FFF2-40B4-BE49-F238E27FC236}">
                <a16:creationId xmlns:a16="http://schemas.microsoft.com/office/drawing/2014/main" id="{DF1BB372-D680-4F29-A2D1-8A4305A059DC}"/>
              </a:ext>
            </a:extLst>
          </p:cNvPr>
          <p:cNvSpPr txBox="1"/>
          <p:nvPr/>
        </p:nvSpPr>
        <p:spPr>
          <a:xfrm>
            <a:off x="883547" y="4561349"/>
            <a:ext cx="1657620" cy="369332"/>
          </a:xfrm>
          <a:prstGeom prst="rect">
            <a:avLst/>
          </a:prstGeom>
          <a:noFill/>
        </p:spPr>
        <p:txBody>
          <a:bodyPr wrap="square">
            <a:spAutoFit/>
          </a:bodyPr>
          <a:lstStyle/>
          <a:p>
            <a:pPr algn="ctr"/>
            <a:r>
              <a:rPr lang="en-US" dirty="0"/>
              <a:t>f</a:t>
            </a:r>
            <a:r>
              <a:rPr lang="en-US" sz="1800" dirty="0"/>
              <a:t>riendship</a:t>
            </a:r>
            <a:endParaRPr lang="en-GB" sz="1800" dirty="0"/>
          </a:p>
        </p:txBody>
      </p:sp>
      <p:sp>
        <p:nvSpPr>
          <p:cNvPr id="99" name="TextBox 98">
            <a:extLst>
              <a:ext uri="{FF2B5EF4-FFF2-40B4-BE49-F238E27FC236}">
                <a16:creationId xmlns:a16="http://schemas.microsoft.com/office/drawing/2014/main" id="{A4EB8B38-75AC-4500-A076-FCCB19BA2925}"/>
              </a:ext>
            </a:extLst>
          </p:cNvPr>
          <p:cNvSpPr txBox="1"/>
          <p:nvPr/>
        </p:nvSpPr>
        <p:spPr>
          <a:xfrm>
            <a:off x="2664304" y="5540124"/>
            <a:ext cx="1657620" cy="369332"/>
          </a:xfrm>
          <a:prstGeom prst="rect">
            <a:avLst/>
          </a:prstGeom>
          <a:noFill/>
        </p:spPr>
        <p:txBody>
          <a:bodyPr wrap="square">
            <a:spAutoFit/>
          </a:bodyPr>
          <a:lstStyle/>
          <a:p>
            <a:pPr algn="ctr"/>
            <a:r>
              <a:rPr lang="en-US" sz="1800" dirty="0"/>
              <a:t>Bible</a:t>
            </a:r>
            <a:endParaRPr lang="en-GB" sz="1800" dirty="0"/>
          </a:p>
        </p:txBody>
      </p:sp>
      <p:sp>
        <p:nvSpPr>
          <p:cNvPr id="100" name="TextBox 99">
            <a:extLst>
              <a:ext uri="{FF2B5EF4-FFF2-40B4-BE49-F238E27FC236}">
                <a16:creationId xmlns:a16="http://schemas.microsoft.com/office/drawing/2014/main" id="{AAC7D7F6-B2B1-4282-B8FB-AF30A01C762A}"/>
              </a:ext>
            </a:extLst>
          </p:cNvPr>
          <p:cNvSpPr txBox="1"/>
          <p:nvPr/>
        </p:nvSpPr>
        <p:spPr>
          <a:xfrm>
            <a:off x="865922" y="6467797"/>
            <a:ext cx="1657620" cy="369332"/>
          </a:xfrm>
          <a:prstGeom prst="rect">
            <a:avLst/>
          </a:prstGeom>
          <a:noFill/>
        </p:spPr>
        <p:txBody>
          <a:bodyPr wrap="square">
            <a:spAutoFit/>
          </a:bodyPr>
          <a:lstStyle/>
          <a:p>
            <a:pPr algn="ctr"/>
            <a:r>
              <a:rPr lang="en-US" dirty="0"/>
              <a:t>peace</a:t>
            </a:r>
            <a:endParaRPr lang="en-GB" sz="1800" dirty="0"/>
          </a:p>
        </p:txBody>
      </p:sp>
      <p:sp>
        <p:nvSpPr>
          <p:cNvPr id="121" name="TextBox 120">
            <a:extLst>
              <a:ext uri="{FF2B5EF4-FFF2-40B4-BE49-F238E27FC236}">
                <a16:creationId xmlns:a16="http://schemas.microsoft.com/office/drawing/2014/main" id="{15B93B73-6B98-41EC-9109-899F84CB8E28}"/>
              </a:ext>
            </a:extLst>
          </p:cNvPr>
          <p:cNvSpPr txBox="1"/>
          <p:nvPr/>
        </p:nvSpPr>
        <p:spPr>
          <a:xfrm>
            <a:off x="2626121" y="3631774"/>
            <a:ext cx="1657620" cy="369332"/>
          </a:xfrm>
          <a:prstGeom prst="rect">
            <a:avLst/>
          </a:prstGeom>
          <a:noFill/>
        </p:spPr>
        <p:txBody>
          <a:bodyPr wrap="square">
            <a:spAutoFit/>
          </a:bodyPr>
          <a:lstStyle/>
          <a:p>
            <a:pPr algn="ctr"/>
            <a:r>
              <a:rPr lang="en-US" sz="1800" dirty="0"/>
              <a:t>charity</a:t>
            </a:r>
            <a:endParaRPr lang="en-GB" sz="1800" dirty="0"/>
          </a:p>
        </p:txBody>
      </p:sp>
      <p:sp>
        <p:nvSpPr>
          <p:cNvPr id="122" name="TextBox 121">
            <a:extLst>
              <a:ext uri="{FF2B5EF4-FFF2-40B4-BE49-F238E27FC236}">
                <a16:creationId xmlns:a16="http://schemas.microsoft.com/office/drawing/2014/main" id="{95DFFDF4-4F67-444D-9800-338875F4C81B}"/>
              </a:ext>
            </a:extLst>
          </p:cNvPr>
          <p:cNvSpPr txBox="1"/>
          <p:nvPr/>
        </p:nvSpPr>
        <p:spPr>
          <a:xfrm>
            <a:off x="4449000" y="6316883"/>
            <a:ext cx="1657620" cy="369332"/>
          </a:xfrm>
          <a:prstGeom prst="rect">
            <a:avLst/>
          </a:prstGeom>
          <a:noFill/>
        </p:spPr>
        <p:txBody>
          <a:bodyPr wrap="square">
            <a:spAutoFit/>
          </a:bodyPr>
          <a:lstStyle/>
          <a:p>
            <a:pPr algn="ctr"/>
            <a:r>
              <a:rPr lang="en-US" dirty="0"/>
              <a:t>disciples</a:t>
            </a:r>
            <a:endParaRPr lang="en-GB" sz="1800" dirty="0"/>
          </a:p>
        </p:txBody>
      </p:sp>
      <p:sp>
        <p:nvSpPr>
          <p:cNvPr id="192" name="TextBox 191">
            <a:extLst>
              <a:ext uri="{FF2B5EF4-FFF2-40B4-BE49-F238E27FC236}">
                <a16:creationId xmlns:a16="http://schemas.microsoft.com/office/drawing/2014/main" id="{018D5BBA-85C3-4906-B550-6B5B9077C50D}"/>
              </a:ext>
            </a:extLst>
          </p:cNvPr>
          <p:cNvSpPr txBox="1"/>
          <p:nvPr/>
        </p:nvSpPr>
        <p:spPr>
          <a:xfrm>
            <a:off x="902427" y="2687888"/>
            <a:ext cx="1657620" cy="369332"/>
          </a:xfrm>
          <a:prstGeom prst="rect">
            <a:avLst/>
          </a:prstGeom>
          <a:noFill/>
        </p:spPr>
        <p:txBody>
          <a:bodyPr wrap="square">
            <a:spAutoFit/>
          </a:bodyPr>
          <a:lstStyle/>
          <a:p>
            <a:pPr algn="ctr"/>
            <a:r>
              <a:rPr lang="en-US" dirty="0"/>
              <a:t>f</a:t>
            </a:r>
            <a:r>
              <a:rPr lang="en-US" sz="1800" dirty="0"/>
              <a:t>orgiveness</a:t>
            </a:r>
            <a:endParaRPr lang="en-GB" sz="1800" dirty="0"/>
          </a:p>
        </p:txBody>
      </p:sp>
      <p:sp>
        <p:nvSpPr>
          <p:cNvPr id="194" name="TextBox 193">
            <a:extLst>
              <a:ext uri="{FF2B5EF4-FFF2-40B4-BE49-F238E27FC236}">
                <a16:creationId xmlns:a16="http://schemas.microsoft.com/office/drawing/2014/main" id="{3A33671B-8685-4EED-9FF9-77DA021B621F}"/>
              </a:ext>
            </a:extLst>
          </p:cNvPr>
          <p:cNvSpPr txBox="1"/>
          <p:nvPr/>
        </p:nvSpPr>
        <p:spPr>
          <a:xfrm>
            <a:off x="2663155" y="6075102"/>
            <a:ext cx="1657620" cy="369332"/>
          </a:xfrm>
          <a:prstGeom prst="rect">
            <a:avLst/>
          </a:prstGeom>
          <a:noFill/>
        </p:spPr>
        <p:txBody>
          <a:bodyPr wrap="square">
            <a:spAutoFit/>
          </a:bodyPr>
          <a:lstStyle/>
          <a:p>
            <a:pPr algn="ctr"/>
            <a:r>
              <a:rPr lang="en-US" sz="1800" dirty="0"/>
              <a:t>Christian</a:t>
            </a:r>
            <a:endParaRPr lang="en-GB" sz="1800" dirty="0"/>
          </a:p>
        </p:txBody>
      </p:sp>
      <p:sp>
        <p:nvSpPr>
          <p:cNvPr id="195" name="TextBox 194">
            <a:extLst>
              <a:ext uri="{FF2B5EF4-FFF2-40B4-BE49-F238E27FC236}">
                <a16:creationId xmlns:a16="http://schemas.microsoft.com/office/drawing/2014/main" id="{89DF645E-705E-49C7-BF39-57EEFA6A1ED6}"/>
              </a:ext>
            </a:extLst>
          </p:cNvPr>
          <p:cNvSpPr txBox="1"/>
          <p:nvPr/>
        </p:nvSpPr>
        <p:spPr>
          <a:xfrm>
            <a:off x="4417047" y="2674726"/>
            <a:ext cx="1657620" cy="369332"/>
          </a:xfrm>
          <a:prstGeom prst="rect">
            <a:avLst/>
          </a:prstGeom>
          <a:noFill/>
        </p:spPr>
        <p:txBody>
          <a:bodyPr wrap="square">
            <a:spAutoFit/>
          </a:bodyPr>
          <a:lstStyle/>
          <a:p>
            <a:pPr algn="ctr"/>
            <a:r>
              <a:rPr lang="en-US" sz="1800" dirty="0"/>
              <a:t>Jesus</a:t>
            </a:r>
            <a:endParaRPr lang="en-GB" sz="1800" dirty="0"/>
          </a:p>
        </p:txBody>
      </p:sp>
      <p:sp>
        <p:nvSpPr>
          <p:cNvPr id="78" name="Rectangle 77">
            <a:extLst>
              <a:ext uri="{FF2B5EF4-FFF2-40B4-BE49-F238E27FC236}">
                <a16:creationId xmlns:a16="http://schemas.microsoft.com/office/drawing/2014/main" id="{037A0608-EA51-4498-981F-13D4F4B2542C}"/>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rPr>
              <a:t>“Exploring religion and belief in the modern world – joyfully, creatively and confidently.”</a:t>
            </a:r>
          </a:p>
        </p:txBody>
      </p:sp>
      <p:sp>
        <p:nvSpPr>
          <p:cNvPr id="79" name="Freeform: Shape 78">
            <a:extLst>
              <a:ext uri="{FF2B5EF4-FFF2-40B4-BE49-F238E27FC236}">
                <a16:creationId xmlns:a16="http://schemas.microsoft.com/office/drawing/2014/main" id="{7A9E8C23-33A5-42CD-B2AA-661C7B41EAE1}"/>
              </a:ext>
            </a:extLst>
          </p:cNvPr>
          <p:cNvSpPr/>
          <p:nvPr/>
        </p:nvSpPr>
        <p:spPr>
          <a:xfrm>
            <a:off x="1105726" y="904543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EB2C"/>
          </a:solidFill>
          <a:ln>
            <a:solidFill>
              <a:srgbClr val="FFEB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1" name="Picture 80" descr="A close up of a sign&#10;&#10;Description automatically generated">
            <a:extLst>
              <a:ext uri="{FF2B5EF4-FFF2-40B4-BE49-F238E27FC236}">
                <a16:creationId xmlns:a16="http://schemas.microsoft.com/office/drawing/2014/main" id="{275BC7BE-5169-4440-9E4E-46A890F63B8F}"/>
              </a:ext>
            </a:extLst>
          </p:cNvPr>
          <p:cNvPicPr>
            <a:picLocks noChangeAspect="1"/>
          </p:cNvPicPr>
          <p:nvPr/>
        </p:nvPicPr>
        <p:blipFill>
          <a:blip r:embed="rId4">
            <a:duotone>
              <a:prstClr val="black"/>
              <a:srgbClr val="FFEB2C">
                <a:tint val="45000"/>
                <a:satMod val="400000"/>
              </a:srgb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sp>
        <p:nvSpPr>
          <p:cNvPr id="62" name="Freeform: Shape 61" descr="Heart with solid fill">
            <a:extLst>
              <a:ext uri="{FF2B5EF4-FFF2-40B4-BE49-F238E27FC236}">
                <a16:creationId xmlns:a16="http://schemas.microsoft.com/office/drawing/2014/main" id="{20B0E980-C094-4E4D-80F9-63DF547CB452}"/>
              </a:ext>
            </a:extLst>
          </p:cNvPr>
          <p:cNvSpPr/>
          <p:nvPr/>
        </p:nvSpPr>
        <p:spPr>
          <a:xfrm>
            <a:off x="1113315" y="5316249"/>
            <a:ext cx="1213164" cy="1149476"/>
          </a:xfrm>
          <a:custGeom>
            <a:avLst/>
            <a:gdLst>
              <a:gd name="connsiteX0" fmla="*/ 1371265 w 2002485"/>
              <a:gd name="connsiteY0" fmla="*/ 84121 h 1897360"/>
              <a:gd name="connsiteX1" fmla="*/ 1347229 w 2002485"/>
              <a:gd name="connsiteY1" fmla="*/ 89744 h 1897360"/>
              <a:gd name="connsiteX2" fmla="*/ 1107524 w 2002485"/>
              <a:gd name="connsiteY2" fmla="*/ 455369 h 1897360"/>
              <a:gd name="connsiteX3" fmla="*/ 1134450 w 2002485"/>
              <a:gd name="connsiteY3" fmla="*/ 461408 h 1897360"/>
              <a:gd name="connsiteX4" fmla="*/ 1394466 w 2002485"/>
              <a:gd name="connsiteY4" fmla="*/ 756698 h 1897360"/>
              <a:gd name="connsiteX5" fmla="*/ 1395042 w 2002485"/>
              <a:gd name="connsiteY5" fmla="*/ 801376 h 1897360"/>
              <a:gd name="connsiteX6" fmla="*/ 1356807 w 2002485"/>
              <a:gd name="connsiteY6" fmla="*/ 821437 h 1897360"/>
              <a:gd name="connsiteX7" fmla="*/ 1356980 w 2002485"/>
              <a:gd name="connsiteY7" fmla="*/ 777931 h 1897360"/>
              <a:gd name="connsiteX8" fmla="*/ 1125795 w 2002485"/>
              <a:gd name="connsiteY8" fmla="*/ 498932 h 1897360"/>
              <a:gd name="connsiteX9" fmla="*/ 738590 w 2002485"/>
              <a:gd name="connsiteY9" fmla="*/ 386418 h 1897360"/>
              <a:gd name="connsiteX10" fmla="*/ 506924 w 2002485"/>
              <a:gd name="connsiteY10" fmla="*/ 228320 h 1897360"/>
              <a:gd name="connsiteX11" fmla="*/ 466380 w 2002485"/>
              <a:gd name="connsiteY11" fmla="*/ 225587 h 1897360"/>
              <a:gd name="connsiteX12" fmla="*/ 456610 w 2002485"/>
              <a:gd name="connsiteY12" fmla="*/ 245380 h 1897360"/>
              <a:gd name="connsiteX13" fmla="*/ 512079 w 2002485"/>
              <a:gd name="connsiteY13" fmla="*/ 712173 h 1897360"/>
              <a:gd name="connsiteX14" fmla="*/ 884340 w 2002485"/>
              <a:gd name="connsiteY14" fmla="*/ 981439 h 1897360"/>
              <a:gd name="connsiteX15" fmla="*/ 1017223 w 2002485"/>
              <a:gd name="connsiteY15" fmla="*/ 1029887 h 1897360"/>
              <a:gd name="connsiteX16" fmla="*/ 895207 w 2002485"/>
              <a:gd name="connsiteY16" fmla="*/ 1112341 h 1897360"/>
              <a:gd name="connsiteX17" fmla="*/ 533620 w 2002485"/>
              <a:gd name="connsiteY17" fmla="*/ 1244666 h 1897360"/>
              <a:gd name="connsiteX18" fmla="*/ 518234 w 2002485"/>
              <a:gd name="connsiteY18" fmla="*/ 1259591 h 1897360"/>
              <a:gd name="connsiteX19" fmla="*/ 527292 w 2002485"/>
              <a:gd name="connsiteY19" fmla="*/ 1322157 h 1897360"/>
              <a:gd name="connsiteX20" fmla="*/ 591436 w 2002485"/>
              <a:gd name="connsiteY20" fmla="*/ 1361893 h 1897360"/>
              <a:gd name="connsiteX21" fmla="*/ 638967 w 2002485"/>
              <a:gd name="connsiteY21" fmla="*/ 1471316 h 1897360"/>
              <a:gd name="connsiteX22" fmla="*/ 662291 w 2002485"/>
              <a:gd name="connsiteY22" fmla="*/ 1476851 h 1897360"/>
              <a:gd name="connsiteX23" fmla="*/ 672216 w 2002485"/>
              <a:gd name="connsiteY23" fmla="*/ 1556630 h 1897360"/>
              <a:gd name="connsiteX24" fmla="*/ 733647 w 2002485"/>
              <a:gd name="connsiteY24" fmla="*/ 1588404 h 1897360"/>
              <a:gd name="connsiteX25" fmla="*/ 751092 w 2002485"/>
              <a:gd name="connsiteY25" fmla="*/ 1580499 h 1897360"/>
              <a:gd name="connsiteX26" fmla="*/ 1044458 w 2002485"/>
              <a:gd name="connsiteY26" fmla="*/ 1299693 h 1897360"/>
              <a:gd name="connsiteX27" fmla="*/ 1232444 w 2002485"/>
              <a:gd name="connsiteY27" fmla="*/ 1293576 h 1897360"/>
              <a:gd name="connsiteX28" fmla="*/ 1616957 w 2002485"/>
              <a:gd name="connsiteY28" fmla="*/ 1064527 h 1897360"/>
              <a:gd name="connsiteX29" fmla="*/ 1647249 w 2002485"/>
              <a:gd name="connsiteY29" fmla="*/ 823591 h 1897360"/>
              <a:gd name="connsiteX30" fmla="*/ 1736357 w 2002485"/>
              <a:gd name="connsiteY30" fmla="*/ 724347 h 1897360"/>
              <a:gd name="connsiteX31" fmla="*/ 1788768 w 2002485"/>
              <a:gd name="connsiteY31" fmla="*/ 720789 h 1897360"/>
              <a:gd name="connsiteX32" fmla="*/ 1837505 w 2002485"/>
              <a:gd name="connsiteY32" fmla="*/ 736579 h 1897360"/>
              <a:gd name="connsiteX33" fmla="*/ 1808328 w 2002485"/>
              <a:gd name="connsiteY33" fmla="*/ 689631 h 1897360"/>
              <a:gd name="connsiteX34" fmla="*/ 1768246 w 2002485"/>
              <a:gd name="connsiteY34" fmla="*/ 596426 h 1897360"/>
              <a:gd name="connsiteX35" fmla="*/ 1514482 w 2002485"/>
              <a:gd name="connsiteY35" fmla="*/ 674379 h 1897360"/>
              <a:gd name="connsiteX36" fmla="*/ 1472668 w 2002485"/>
              <a:gd name="connsiteY36" fmla="*/ 746254 h 1897360"/>
              <a:gd name="connsiteX37" fmla="*/ 1452262 w 2002485"/>
              <a:gd name="connsiteY37" fmla="*/ 764102 h 1897360"/>
              <a:gd name="connsiteX38" fmla="*/ 1442472 w 2002485"/>
              <a:gd name="connsiteY38" fmla="*/ 722116 h 1897360"/>
              <a:gd name="connsiteX39" fmla="*/ 1408622 w 2002485"/>
              <a:gd name="connsiteY39" fmla="*/ 600946 h 1897360"/>
              <a:gd name="connsiteX40" fmla="*/ 1380214 w 2002485"/>
              <a:gd name="connsiteY40" fmla="*/ 191680 h 1897360"/>
              <a:gd name="connsiteX41" fmla="*/ 1393388 w 2002485"/>
              <a:gd name="connsiteY41" fmla="*/ 118401 h 1897360"/>
              <a:gd name="connsiteX42" fmla="*/ 1371265 w 2002485"/>
              <a:gd name="connsiteY42" fmla="*/ 84121 h 1897360"/>
              <a:gd name="connsiteX43" fmla="*/ 521385 w 2002485"/>
              <a:gd name="connsiteY43" fmla="*/ 531 h 1897360"/>
              <a:gd name="connsiteX44" fmla="*/ 1001243 w 2002485"/>
              <a:gd name="connsiteY44" fmla="*/ 395495 h 1897360"/>
              <a:gd name="connsiteX45" fmla="*/ 2002485 w 2002485"/>
              <a:gd name="connsiteY45" fmla="*/ 513289 h 1897360"/>
              <a:gd name="connsiteX46" fmla="*/ 1001243 w 2002485"/>
              <a:gd name="connsiteY46" fmla="*/ 1897360 h 1897360"/>
              <a:gd name="connsiteX47" fmla="*/ 0 w 2002485"/>
              <a:gd name="connsiteY47" fmla="*/ 513289 h 1897360"/>
              <a:gd name="connsiteX48" fmla="*/ 521385 w 2002485"/>
              <a:gd name="connsiteY48" fmla="*/ 531 h 189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02485" h="1897360">
                <a:moveTo>
                  <a:pt x="1371265" y="84121"/>
                </a:moveTo>
                <a:cubicBezTo>
                  <a:pt x="1362815" y="82300"/>
                  <a:pt x="1353993" y="84363"/>
                  <a:pt x="1347229" y="89744"/>
                </a:cubicBezTo>
                <a:cubicBezTo>
                  <a:pt x="1227040" y="183583"/>
                  <a:pt x="1134393" y="301310"/>
                  <a:pt x="1107524" y="455369"/>
                </a:cubicBezTo>
                <a:cubicBezTo>
                  <a:pt x="1116140" y="457292"/>
                  <a:pt x="1125007" y="459216"/>
                  <a:pt x="1134450" y="461408"/>
                </a:cubicBezTo>
                <a:cubicBezTo>
                  <a:pt x="1296145" y="498740"/>
                  <a:pt x="1383541" y="597965"/>
                  <a:pt x="1394466" y="756698"/>
                </a:cubicBezTo>
                <a:cubicBezTo>
                  <a:pt x="1394466" y="756698"/>
                  <a:pt x="1395812" y="778566"/>
                  <a:pt x="1395042" y="801376"/>
                </a:cubicBezTo>
                <a:cubicBezTo>
                  <a:pt x="1381118" y="809704"/>
                  <a:pt x="1356807" y="821437"/>
                  <a:pt x="1356807" y="821437"/>
                </a:cubicBezTo>
                <a:cubicBezTo>
                  <a:pt x="1356807" y="821437"/>
                  <a:pt x="1357307" y="789567"/>
                  <a:pt x="1356980" y="777931"/>
                </a:cubicBezTo>
                <a:cubicBezTo>
                  <a:pt x="1352749" y="625796"/>
                  <a:pt x="1277143" y="533860"/>
                  <a:pt x="1125795" y="498932"/>
                </a:cubicBezTo>
                <a:cubicBezTo>
                  <a:pt x="941656" y="456446"/>
                  <a:pt x="907901" y="468621"/>
                  <a:pt x="738590" y="386418"/>
                </a:cubicBezTo>
                <a:cubicBezTo>
                  <a:pt x="670293" y="353259"/>
                  <a:pt x="574933" y="305042"/>
                  <a:pt x="506924" y="228320"/>
                </a:cubicBezTo>
                <a:cubicBezTo>
                  <a:pt x="496483" y="216368"/>
                  <a:pt x="478331" y="215145"/>
                  <a:pt x="466380" y="225587"/>
                </a:cubicBezTo>
                <a:cubicBezTo>
                  <a:pt x="460618" y="230620"/>
                  <a:pt x="457101" y="237744"/>
                  <a:pt x="456610" y="245380"/>
                </a:cubicBezTo>
                <a:cubicBezTo>
                  <a:pt x="447320" y="395688"/>
                  <a:pt x="451359" y="601331"/>
                  <a:pt x="512079" y="712173"/>
                </a:cubicBezTo>
                <a:cubicBezTo>
                  <a:pt x="614881" y="899890"/>
                  <a:pt x="726781" y="919238"/>
                  <a:pt x="884340" y="981439"/>
                </a:cubicBezTo>
                <a:cubicBezTo>
                  <a:pt x="929923" y="998441"/>
                  <a:pt x="965697" y="1010654"/>
                  <a:pt x="1017223" y="1029887"/>
                </a:cubicBezTo>
                <a:cubicBezTo>
                  <a:pt x="973910" y="1059488"/>
                  <a:pt x="933424" y="1089761"/>
                  <a:pt x="895207" y="1112341"/>
                </a:cubicBezTo>
                <a:cubicBezTo>
                  <a:pt x="782990" y="1176496"/>
                  <a:pt x="660741" y="1221234"/>
                  <a:pt x="533620" y="1244666"/>
                </a:cubicBezTo>
                <a:cubicBezTo>
                  <a:pt x="526042" y="1246259"/>
                  <a:pt x="520055" y="1252065"/>
                  <a:pt x="518234" y="1259591"/>
                </a:cubicBezTo>
                <a:cubicBezTo>
                  <a:pt x="512773" y="1280819"/>
                  <a:pt x="516035" y="1303349"/>
                  <a:pt x="527292" y="1322157"/>
                </a:cubicBezTo>
                <a:cubicBezTo>
                  <a:pt x="541217" y="1344770"/>
                  <a:pt x="564988" y="1359497"/>
                  <a:pt x="591436" y="1361893"/>
                </a:cubicBezTo>
                <a:cubicBezTo>
                  <a:pt x="574345" y="1405234"/>
                  <a:pt x="595625" y="1454224"/>
                  <a:pt x="638967" y="1471316"/>
                </a:cubicBezTo>
                <a:cubicBezTo>
                  <a:pt x="646439" y="1474262"/>
                  <a:pt x="654292" y="1476126"/>
                  <a:pt x="662291" y="1476851"/>
                </a:cubicBezTo>
                <a:cubicBezTo>
                  <a:pt x="651892" y="1503410"/>
                  <a:pt x="655627" y="1533428"/>
                  <a:pt x="672216" y="1556630"/>
                </a:cubicBezTo>
                <a:cubicBezTo>
                  <a:pt x="686812" y="1575993"/>
                  <a:pt x="709409" y="1587681"/>
                  <a:pt x="733647" y="1588404"/>
                </a:cubicBezTo>
                <a:cubicBezTo>
                  <a:pt x="740432" y="1588935"/>
                  <a:pt x="747016" y="1585950"/>
                  <a:pt x="751092" y="1580499"/>
                </a:cubicBezTo>
                <a:cubicBezTo>
                  <a:pt x="838180" y="1460887"/>
                  <a:pt x="892110" y="1304059"/>
                  <a:pt x="1044458" y="1299693"/>
                </a:cubicBezTo>
                <a:cubicBezTo>
                  <a:pt x="1107139" y="1297904"/>
                  <a:pt x="1169878" y="1292095"/>
                  <a:pt x="1232444" y="1293576"/>
                </a:cubicBezTo>
                <a:cubicBezTo>
                  <a:pt x="1397485" y="1297423"/>
                  <a:pt x="1553006" y="1212027"/>
                  <a:pt x="1616957" y="1064527"/>
                </a:cubicBezTo>
                <a:cubicBezTo>
                  <a:pt x="1651135" y="985670"/>
                  <a:pt x="1631843" y="908737"/>
                  <a:pt x="1647249" y="823591"/>
                </a:cubicBezTo>
                <a:cubicBezTo>
                  <a:pt x="1658982" y="758717"/>
                  <a:pt x="1677369" y="741465"/>
                  <a:pt x="1736357" y="724347"/>
                </a:cubicBezTo>
                <a:cubicBezTo>
                  <a:pt x="1753463" y="719973"/>
                  <a:pt x="1771227" y="718768"/>
                  <a:pt x="1788768" y="720789"/>
                </a:cubicBezTo>
                <a:lnTo>
                  <a:pt x="1837505" y="736579"/>
                </a:lnTo>
                <a:cubicBezTo>
                  <a:pt x="1837505" y="736579"/>
                  <a:pt x="1849372" y="722597"/>
                  <a:pt x="1808328" y="689631"/>
                </a:cubicBezTo>
                <a:cubicBezTo>
                  <a:pt x="1800250" y="656548"/>
                  <a:pt x="1786702" y="625045"/>
                  <a:pt x="1768246" y="596426"/>
                </a:cubicBezTo>
                <a:cubicBezTo>
                  <a:pt x="1695429" y="486931"/>
                  <a:pt x="1535177" y="545496"/>
                  <a:pt x="1514482" y="674379"/>
                </a:cubicBezTo>
                <a:cubicBezTo>
                  <a:pt x="1507235" y="701650"/>
                  <a:pt x="1492794" y="726474"/>
                  <a:pt x="1472668" y="746254"/>
                </a:cubicBezTo>
                <a:cubicBezTo>
                  <a:pt x="1466412" y="752801"/>
                  <a:pt x="1459584" y="758775"/>
                  <a:pt x="1452262" y="764102"/>
                </a:cubicBezTo>
                <a:cubicBezTo>
                  <a:pt x="1448165" y="741965"/>
                  <a:pt x="1442472" y="722116"/>
                  <a:pt x="1442472" y="722116"/>
                </a:cubicBezTo>
                <a:cubicBezTo>
                  <a:pt x="1430355" y="676860"/>
                  <a:pt x="1413622" y="618852"/>
                  <a:pt x="1408622" y="600946"/>
                </a:cubicBezTo>
                <a:cubicBezTo>
                  <a:pt x="1370451" y="468044"/>
                  <a:pt x="1360771" y="328581"/>
                  <a:pt x="1380214" y="191680"/>
                </a:cubicBezTo>
                <a:cubicBezTo>
                  <a:pt x="1383695" y="167485"/>
                  <a:pt x="1388311" y="143462"/>
                  <a:pt x="1393388" y="118401"/>
                </a:cubicBezTo>
                <a:cubicBezTo>
                  <a:pt x="1396745" y="102825"/>
                  <a:pt x="1386839" y="87478"/>
                  <a:pt x="1371265" y="84121"/>
                </a:cubicBezTo>
                <a:close/>
                <a:moveTo>
                  <a:pt x="521385" y="531"/>
                </a:moveTo>
                <a:cubicBezTo>
                  <a:pt x="686514" y="8986"/>
                  <a:pt x="862099" y="119417"/>
                  <a:pt x="1001243" y="395495"/>
                </a:cubicBezTo>
                <a:cubicBezTo>
                  <a:pt x="1372292" y="-340714"/>
                  <a:pt x="2002485" y="101012"/>
                  <a:pt x="2002485" y="513289"/>
                </a:cubicBezTo>
                <a:cubicBezTo>
                  <a:pt x="2002485" y="1131703"/>
                  <a:pt x="1001243" y="1897360"/>
                  <a:pt x="1001243" y="1897360"/>
                </a:cubicBezTo>
                <a:cubicBezTo>
                  <a:pt x="1001243" y="1897360"/>
                  <a:pt x="0" y="1131703"/>
                  <a:pt x="0" y="513289"/>
                </a:cubicBezTo>
                <a:cubicBezTo>
                  <a:pt x="0" y="255616"/>
                  <a:pt x="246169" y="-13561"/>
                  <a:pt x="521385" y="531"/>
                </a:cubicBezTo>
                <a:close/>
              </a:path>
            </a:pathLst>
          </a:custGeom>
          <a:solidFill>
            <a:srgbClr val="000000"/>
          </a:solidFill>
          <a:ln w="22027"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57892094-125B-487D-BAFD-5358942A17C5}"/>
              </a:ext>
            </a:extLst>
          </p:cNvPr>
          <p:cNvSpPr/>
          <p:nvPr/>
        </p:nvSpPr>
        <p:spPr>
          <a:xfrm>
            <a:off x="873840" y="3360735"/>
            <a:ext cx="1610274" cy="1139515"/>
          </a:xfrm>
          <a:custGeom>
            <a:avLst/>
            <a:gdLst>
              <a:gd name="connsiteX0" fmla="*/ 1911797 w 5187324"/>
              <a:gd name="connsiteY0" fmla="*/ 2480606 h 3670824"/>
              <a:gd name="connsiteX1" fmla="*/ 1962417 w 5187324"/>
              <a:gd name="connsiteY1" fmla="*/ 2496050 h 3670824"/>
              <a:gd name="connsiteX2" fmla="*/ 1972713 w 5187324"/>
              <a:gd name="connsiteY2" fmla="*/ 2592142 h 3670824"/>
              <a:gd name="connsiteX3" fmla="*/ 1969281 w 5187324"/>
              <a:gd name="connsiteY3" fmla="*/ 2595574 h 3670824"/>
              <a:gd name="connsiteX4" fmla="*/ 1471659 w 5187324"/>
              <a:gd name="connsiteY4" fmla="*/ 2825510 h 3670824"/>
              <a:gd name="connsiteX5" fmla="*/ 974036 w 5187324"/>
              <a:gd name="connsiteY5" fmla="*/ 2595574 h 3670824"/>
              <a:gd name="connsiteX6" fmla="*/ 984332 w 5187324"/>
              <a:gd name="connsiteY6" fmla="*/ 2499481 h 3670824"/>
              <a:gd name="connsiteX7" fmla="*/ 1076992 w 5187324"/>
              <a:gd name="connsiteY7" fmla="*/ 2506345 h 3670824"/>
              <a:gd name="connsiteX8" fmla="*/ 1807983 w 5187324"/>
              <a:gd name="connsiteY8" fmla="*/ 2564687 h 3670824"/>
              <a:gd name="connsiteX9" fmla="*/ 1866325 w 5187324"/>
              <a:gd name="connsiteY9" fmla="*/ 2506345 h 3670824"/>
              <a:gd name="connsiteX10" fmla="*/ 1911797 w 5187324"/>
              <a:gd name="connsiteY10" fmla="*/ 2480606 h 3670824"/>
              <a:gd name="connsiteX11" fmla="*/ 4120636 w 5187324"/>
              <a:gd name="connsiteY11" fmla="*/ 1788266 h 3670824"/>
              <a:gd name="connsiteX12" fmla="*/ 4171256 w 5187324"/>
              <a:gd name="connsiteY12" fmla="*/ 1803710 h 3670824"/>
              <a:gd name="connsiteX13" fmla="*/ 4181552 w 5187324"/>
              <a:gd name="connsiteY13" fmla="*/ 1899801 h 3670824"/>
              <a:gd name="connsiteX14" fmla="*/ 4178120 w 5187324"/>
              <a:gd name="connsiteY14" fmla="*/ 1903234 h 3670824"/>
              <a:gd name="connsiteX15" fmla="*/ 3680498 w 5187324"/>
              <a:gd name="connsiteY15" fmla="*/ 2133170 h 3670824"/>
              <a:gd name="connsiteX16" fmla="*/ 3182875 w 5187324"/>
              <a:gd name="connsiteY16" fmla="*/ 1903234 h 3670824"/>
              <a:gd name="connsiteX17" fmla="*/ 3193171 w 5187324"/>
              <a:gd name="connsiteY17" fmla="*/ 1807141 h 3670824"/>
              <a:gd name="connsiteX18" fmla="*/ 3285831 w 5187324"/>
              <a:gd name="connsiteY18" fmla="*/ 1814005 h 3670824"/>
              <a:gd name="connsiteX19" fmla="*/ 4016822 w 5187324"/>
              <a:gd name="connsiteY19" fmla="*/ 1872347 h 3670824"/>
              <a:gd name="connsiteX20" fmla="*/ 4075164 w 5187324"/>
              <a:gd name="connsiteY20" fmla="*/ 1814005 h 3670824"/>
              <a:gd name="connsiteX21" fmla="*/ 4120636 w 5187324"/>
              <a:gd name="connsiteY21" fmla="*/ 1788266 h 3670824"/>
              <a:gd name="connsiteX22" fmla="*/ 1972285 w 5187324"/>
              <a:gd name="connsiteY22" fmla="*/ 1761405 h 3670824"/>
              <a:gd name="connsiteX23" fmla="*/ 2041351 w 5187324"/>
              <a:gd name="connsiteY23" fmla="*/ 1768490 h 3670824"/>
              <a:gd name="connsiteX24" fmla="*/ 2305606 w 5187324"/>
              <a:gd name="connsiteY24" fmla="*/ 2032745 h 3670824"/>
              <a:gd name="connsiteX25" fmla="*/ 2250695 w 5187324"/>
              <a:gd name="connsiteY25" fmla="*/ 2115110 h 3670824"/>
              <a:gd name="connsiteX26" fmla="*/ 2236968 w 5187324"/>
              <a:gd name="connsiteY26" fmla="*/ 2115110 h 3670824"/>
              <a:gd name="connsiteX27" fmla="*/ 2168331 w 5187324"/>
              <a:gd name="connsiteY27" fmla="*/ 2060201 h 3670824"/>
              <a:gd name="connsiteX28" fmla="*/ 1924667 w 5187324"/>
              <a:gd name="connsiteY28" fmla="*/ 1902333 h 3670824"/>
              <a:gd name="connsiteX29" fmla="*/ 1766800 w 5187324"/>
              <a:gd name="connsiteY29" fmla="*/ 2060201 h 3670824"/>
              <a:gd name="connsiteX30" fmla="*/ 1684436 w 5187324"/>
              <a:gd name="connsiteY30" fmla="*/ 2111679 h 3670824"/>
              <a:gd name="connsiteX31" fmla="*/ 1632957 w 5187324"/>
              <a:gd name="connsiteY31" fmla="*/ 2032745 h 3670824"/>
              <a:gd name="connsiteX32" fmla="*/ 1972285 w 5187324"/>
              <a:gd name="connsiteY32" fmla="*/ 1761405 h 3670824"/>
              <a:gd name="connsiteX33" fmla="*/ 980471 w 5187324"/>
              <a:gd name="connsiteY33" fmla="*/ 1761405 h 3670824"/>
              <a:gd name="connsiteX34" fmla="*/ 1049537 w 5187324"/>
              <a:gd name="connsiteY34" fmla="*/ 1768490 h 3670824"/>
              <a:gd name="connsiteX35" fmla="*/ 1313792 w 5187324"/>
              <a:gd name="connsiteY35" fmla="*/ 2032745 h 3670824"/>
              <a:gd name="connsiteX36" fmla="*/ 1262314 w 5187324"/>
              <a:gd name="connsiteY36" fmla="*/ 2115110 h 3670824"/>
              <a:gd name="connsiteX37" fmla="*/ 1248587 w 5187324"/>
              <a:gd name="connsiteY37" fmla="*/ 2115110 h 3670824"/>
              <a:gd name="connsiteX38" fmla="*/ 1179948 w 5187324"/>
              <a:gd name="connsiteY38" fmla="*/ 2060201 h 3670824"/>
              <a:gd name="connsiteX39" fmla="*/ 936285 w 5187324"/>
              <a:gd name="connsiteY39" fmla="*/ 1902333 h 3670824"/>
              <a:gd name="connsiteX40" fmla="*/ 778418 w 5187324"/>
              <a:gd name="connsiteY40" fmla="*/ 2060201 h 3670824"/>
              <a:gd name="connsiteX41" fmla="*/ 692622 w 5187324"/>
              <a:gd name="connsiteY41" fmla="*/ 2115110 h 3670824"/>
              <a:gd name="connsiteX42" fmla="*/ 641143 w 5187324"/>
              <a:gd name="connsiteY42" fmla="*/ 2032745 h 3670824"/>
              <a:gd name="connsiteX43" fmla="*/ 980471 w 5187324"/>
              <a:gd name="connsiteY43" fmla="*/ 1761405 h 3670824"/>
              <a:gd name="connsiteX44" fmla="*/ 4181124 w 5187324"/>
              <a:gd name="connsiteY44" fmla="*/ 1069065 h 3670824"/>
              <a:gd name="connsiteX45" fmla="*/ 4250190 w 5187324"/>
              <a:gd name="connsiteY45" fmla="*/ 1076150 h 3670824"/>
              <a:gd name="connsiteX46" fmla="*/ 4514445 w 5187324"/>
              <a:gd name="connsiteY46" fmla="*/ 1340405 h 3670824"/>
              <a:gd name="connsiteX47" fmla="*/ 4459534 w 5187324"/>
              <a:gd name="connsiteY47" fmla="*/ 1422770 h 3670824"/>
              <a:gd name="connsiteX48" fmla="*/ 4445807 w 5187324"/>
              <a:gd name="connsiteY48" fmla="*/ 1422770 h 3670824"/>
              <a:gd name="connsiteX49" fmla="*/ 4377170 w 5187324"/>
              <a:gd name="connsiteY49" fmla="*/ 1367860 h 3670824"/>
              <a:gd name="connsiteX50" fmla="*/ 4133506 w 5187324"/>
              <a:gd name="connsiteY50" fmla="*/ 1209993 h 3670824"/>
              <a:gd name="connsiteX51" fmla="*/ 3975639 w 5187324"/>
              <a:gd name="connsiteY51" fmla="*/ 1367860 h 3670824"/>
              <a:gd name="connsiteX52" fmla="*/ 3893274 w 5187324"/>
              <a:gd name="connsiteY52" fmla="*/ 1419339 h 3670824"/>
              <a:gd name="connsiteX53" fmla="*/ 3841796 w 5187324"/>
              <a:gd name="connsiteY53" fmla="*/ 1340405 h 3670824"/>
              <a:gd name="connsiteX54" fmla="*/ 4181124 w 5187324"/>
              <a:gd name="connsiteY54" fmla="*/ 1069065 h 3670824"/>
              <a:gd name="connsiteX55" fmla="*/ 3189310 w 5187324"/>
              <a:gd name="connsiteY55" fmla="*/ 1069065 h 3670824"/>
              <a:gd name="connsiteX56" fmla="*/ 3258376 w 5187324"/>
              <a:gd name="connsiteY56" fmla="*/ 1076150 h 3670824"/>
              <a:gd name="connsiteX57" fmla="*/ 3522631 w 5187324"/>
              <a:gd name="connsiteY57" fmla="*/ 1340405 h 3670824"/>
              <a:gd name="connsiteX58" fmla="*/ 3471153 w 5187324"/>
              <a:gd name="connsiteY58" fmla="*/ 1422770 h 3670824"/>
              <a:gd name="connsiteX59" fmla="*/ 3457425 w 5187324"/>
              <a:gd name="connsiteY59" fmla="*/ 1422770 h 3670824"/>
              <a:gd name="connsiteX60" fmla="*/ 3388787 w 5187324"/>
              <a:gd name="connsiteY60" fmla="*/ 1367860 h 3670824"/>
              <a:gd name="connsiteX61" fmla="*/ 3145124 w 5187324"/>
              <a:gd name="connsiteY61" fmla="*/ 1209993 h 3670824"/>
              <a:gd name="connsiteX62" fmla="*/ 2987257 w 5187324"/>
              <a:gd name="connsiteY62" fmla="*/ 1367860 h 3670824"/>
              <a:gd name="connsiteX63" fmla="*/ 2901461 w 5187324"/>
              <a:gd name="connsiteY63" fmla="*/ 1422770 h 3670824"/>
              <a:gd name="connsiteX64" fmla="*/ 2849982 w 5187324"/>
              <a:gd name="connsiteY64" fmla="*/ 1340405 h 3670824"/>
              <a:gd name="connsiteX65" fmla="*/ 3189310 w 5187324"/>
              <a:gd name="connsiteY65" fmla="*/ 1069065 h 3670824"/>
              <a:gd name="connsiteX66" fmla="*/ 1489242 w 5187324"/>
              <a:gd name="connsiteY66" fmla="*/ 849102 h 3670824"/>
              <a:gd name="connsiteX67" fmla="*/ 156762 w 5187324"/>
              <a:gd name="connsiteY67" fmla="*/ 2181582 h 3670824"/>
              <a:gd name="connsiteX68" fmla="*/ 1489242 w 5187324"/>
              <a:gd name="connsiteY68" fmla="*/ 3514062 h 3670824"/>
              <a:gd name="connsiteX69" fmla="*/ 2821722 w 5187324"/>
              <a:gd name="connsiteY69" fmla="*/ 2181582 h 3670824"/>
              <a:gd name="connsiteX70" fmla="*/ 1489242 w 5187324"/>
              <a:gd name="connsiteY70" fmla="*/ 849102 h 3670824"/>
              <a:gd name="connsiteX71" fmla="*/ 3698082 w 5187324"/>
              <a:gd name="connsiteY71" fmla="*/ 156762 h 3670824"/>
              <a:gd name="connsiteX72" fmla="*/ 2504645 w 5187324"/>
              <a:gd name="connsiteY72" fmla="*/ 898377 h 3670824"/>
              <a:gd name="connsiteX73" fmla="*/ 2446967 w 5187324"/>
              <a:gd name="connsiteY73" fmla="*/ 1041525 h 3670824"/>
              <a:gd name="connsiteX74" fmla="*/ 2542489 w 5187324"/>
              <a:gd name="connsiteY74" fmla="*/ 1128335 h 3670824"/>
              <a:gd name="connsiteX75" fmla="*/ 2978484 w 5187324"/>
              <a:gd name="connsiteY75" fmla="*/ 2181582 h 3670824"/>
              <a:gd name="connsiteX76" fmla="*/ 2948249 w 5187324"/>
              <a:gd name="connsiteY76" fmla="*/ 2481865 h 3670824"/>
              <a:gd name="connsiteX77" fmla="*/ 2925226 w 5187324"/>
              <a:gd name="connsiteY77" fmla="*/ 2571488 h 3670824"/>
              <a:gd name="connsiteX78" fmla="*/ 2954418 w 5187324"/>
              <a:gd name="connsiteY78" fmla="*/ 2593353 h 3670824"/>
              <a:gd name="connsiteX79" fmla="*/ 3698082 w 5187324"/>
              <a:gd name="connsiteY79" fmla="*/ 2821722 h 3670824"/>
              <a:gd name="connsiteX80" fmla="*/ 5030562 w 5187324"/>
              <a:gd name="connsiteY80" fmla="*/ 1489242 h 3670824"/>
              <a:gd name="connsiteX81" fmla="*/ 3698082 w 5187324"/>
              <a:gd name="connsiteY81" fmla="*/ 156762 h 3670824"/>
              <a:gd name="connsiteX82" fmla="*/ 3698082 w 5187324"/>
              <a:gd name="connsiteY82" fmla="*/ 0 h 3670824"/>
              <a:gd name="connsiteX83" fmla="*/ 5187324 w 5187324"/>
              <a:gd name="connsiteY83" fmla="*/ 1489242 h 3670824"/>
              <a:gd name="connsiteX84" fmla="*/ 3698082 w 5187324"/>
              <a:gd name="connsiteY84" fmla="*/ 2978484 h 3670824"/>
              <a:gd name="connsiteX85" fmla="*/ 3052209 w 5187324"/>
              <a:gd name="connsiteY85" fmla="*/ 2831717 h 3670824"/>
              <a:gd name="connsiteX86" fmla="*/ 2873406 w 5187324"/>
              <a:gd name="connsiteY86" fmla="*/ 2728993 h 3670824"/>
              <a:gd name="connsiteX87" fmla="*/ 2861525 w 5187324"/>
              <a:gd name="connsiteY87" fmla="*/ 2761481 h 3670824"/>
              <a:gd name="connsiteX88" fmla="*/ 1489242 w 5187324"/>
              <a:gd name="connsiteY88" fmla="*/ 3670824 h 3670824"/>
              <a:gd name="connsiteX89" fmla="*/ 0 w 5187324"/>
              <a:gd name="connsiteY89" fmla="*/ 2181582 h 3670824"/>
              <a:gd name="connsiteX90" fmla="*/ 1489242 w 5187324"/>
              <a:gd name="connsiteY90" fmla="*/ 692340 h 3670824"/>
              <a:gd name="connsiteX91" fmla="*/ 2199333 w 5187324"/>
              <a:gd name="connsiteY91" fmla="*/ 871979 h 3670824"/>
              <a:gd name="connsiteX92" fmla="*/ 2316947 w 5187324"/>
              <a:gd name="connsiteY92" fmla="*/ 943402 h 3670824"/>
              <a:gd name="connsiteX93" fmla="*/ 2363542 w 5187324"/>
              <a:gd name="connsiteY93" fmla="*/ 827146 h 3670824"/>
              <a:gd name="connsiteX94" fmla="*/ 3698082 w 5187324"/>
              <a:gd name="connsiteY94" fmla="*/ 0 h 367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87324" h="3670824">
                <a:moveTo>
                  <a:pt x="1911797" y="2480606"/>
                </a:moveTo>
                <a:cubicBezTo>
                  <a:pt x="1928956" y="2478890"/>
                  <a:pt x="1946974" y="2484038"/>
                  <a:pt x="1962417" y="2496050"/>
                </a:cubicBezTo>
                <a:cubicBezTo>
                  <a:pt x="1993305" y="2520072"/>
                  <a:pt x="1996737" y="2561255"/>
                  <a:pt x="1972713" y="2592142"/>
                </a:cubicBezTo>
                <a:cubicBezTo>
                  <a:pt x="1972713" y="2592142"/>
                  <a:pt x="1969281" y="2595574"/>
                  <a:pt x="1969281" y="2595574"/>
                </a:cubicBezTo>
                <a:cubicBezTo>
                  <a:pt x="1845734" y="2739713"/>
                  <a:pt x="1663844" y="2825510"/>
                  <a:pt x="1471659" y="2825510"/>
                </a:cubicBezTo>
                <a:cubicBezTo>
                  <a:pt x="1279474" y="2825510"/>
                  <a:pt x="1097584" y="2739713"/>
                  <a:pt x="974036" y="2595574"/>
                </a:cubicBezTo>
                <a:cubicBezTo>
                  <a:pt x="950013" y="2564687"/>
                  <a:pt x="953445" y="2523504"/>
                  <a:pt x="984332" y="2499481"/>
                </a:cubicBezTo>
                <a:cubicBezTo>
                  <a:pt x="1011787" y="2475458"/>
                  <a:pt x="1052969" y="2478890"/>
                  <a:pt x="1076992" y="2506345"/>
                </a:cubicBezTo>
                <a:cubicBezTo>
                  <a:pt x="1262314" y="2722553"/>
                  <a:pt x="1588343" y="2750009"/>
                  <a:pt x="1807983" y="2564687"/>
                </a:cubicBezTo>
                <a:cubicBezTo>
                  <a:pt x="1828575" y="2547527"/>
                  <a:pt x="1849166" y="2526936"/>
                  <a:pt x="1866325" y="2506345"/>
                </a:cubicBezTo>
                <a:cubicBezTo>
                  <a:pt x="1878337" y="2490902"/>
                  <a:pt x="1894638" y="2482322"/>
                  <a:pt x="1911797" y="2480606"/>
                </a:cubicBezTo>
                <a:close/>
                <a:moveTo>
                  <a:pt x="4120636" y="1788266"/>
                </a:moveTo>
                <a:cubicBezTo>
                  <a:pt x="4137795" y="1786550"/>
                  <a:pt x="4155813" y="1791698"/>
                  <a:pt x="4171256" y="1803710"/>
                </a:cubicBezTo>
                <a:cubicBezTo>
                  <a:pt x="4202144" y="1827732"/>
                  <a:pt x="4205576" y="1868915"/>
                  <a:pt x="4181552" y="1899801"/>
                </a:cubicBezTo>
                <a:cubicBezTo>
                  <a:pt x="4181552" y="1899801"/>
                  <a:pt x="4178120" y="1903234"/>
                  <a:pt x="4178120" y="1903234"/>
                </a:cubicBezTo>
                <a:cubicBezTo>
                  <a:pt x="4054573" y="2047373"/>
                  <a:pt x="3872683" y="2133170"/>
                  <a:pt x="3680498" y="2133170"/>
                </a:cubicBezTo>
                <a:cubicBezTo>
                  <a:pt x="3488313" y="2133170"/>
                  <a:pt x="3306422" y="2047373"/>
                  <a:pt x="3182875" y="1903234"/>
                </a:cubicBezTo>
                <a:cubicBezTo>
                  <a:pt x="3158851" y="1872347"/>
                  <a:pt x="3162283" y="1831164"/>
                  <a:pt x="3193171" y="1807141"/>
                </a:cubicBezTo>
                <a:cubicBezTo>
                  <a:pt x="3220626" y="1783118"/>
                  <a:pt x="3261808" y="1786550"/>
                  <a:pt x="3285831" y="1814005"/>
                </a:cubicBezTo>
                <a:cubicBezTo>
                  <a:pt x="3471153" y="2030213"/>
                  <a:pt x="3797182" y="2057669"/>
                  <a:pt x="4016822" y="1872347"/>
                </a:cubicBezTo>
                <a:cubicBezTo>
                  <a:pt x="4037414" y="1855187"/>
                  <a:pt x="4058005" y="1834596"/>
                  <a:pt x="4075164" y="1814005"/>
                </a:cubicBezTo>
                <a:cubicBezTo>
                  <a:pt x="4087176" y="1798562"/>
                  <a:pt x="4103477" y="1789982"/>
                  <a:pt x="4120636" y="1788266"/>
                </a:cubicBezTo>
                <a:close/>
                <a:moveTo>
                  <a:pt x="1972285" y="1761405"/>
                </a:moveTo>
                <a:cubicBezTo>
                  <a:pt x="1995074" y="1761466"/>
                  <a:pt x="2018186" y="1763772"/>
                  <a:pt x="2041351" y="1768490"/>
                </a:cubicBezTo>
                <a:cubicBezTo>
                  <a:pt x="2175194" y="1795946"/>
                  <a:pt x="2278151" y="1898901"/>
                  <a:pt x="2305606" y="2032745"/>
                </a:cubicBezTo>
                <a:cubicBezTo>
                  <a:pt x="2312469" y="2070496"/>
                  <a:pt x="2288447" y="2108247"/>
                  <a:pt x="2250695" y="2115110"/>
                </a:cubicBezTo>
                <a:cubicBezTo>
                  <a:pt x="2247263" y="2115110"/>
                  <a:pt x="2240400" y="2115110"/>
                  <a:pt x="2236968" y="2115110"/>
                </a:cubicBezTo>
                <a:cubicBezTo>
                  <a:pt x="2206081" y="2115110"/>
                  <a:pt x="2175194" y="2091087"/>
                  <a:pt x="2168331" y="2060201"/>
                </a:cubicBezTo>
                <a:cubicBezTo>
                  <a:pt x="2144307" y="1950380"/>
                  <a:pt x="2034487" y="1878310"/>
                  <a:pt x="1924667" y="1902333"/>
                </a:cubicBezTo>
                <a:cubicBezTo>
                  <a:pt x="1845734" y="1919493"/>
                  <a:pt x="1783959" y="1981267"/>
                  <a:pt x="1766800" y="2060201"/>
                </a:cubicBezTo>
                <a:cubicBezTo>
                  <a:pt x="1756505" y="2097951"/>
                  <a:pt x="1722186" y="2118542"/>
                  <a:pt x="1684436" y="2111679"/>
                </a:cubicBezTo>
                <a:cubicBezTo>
                  <a:pt x="1650116" y="2104815"/>
                  <a:pt x="1626093" y="2067064"/>
                  <a:pt x="1632957" y="2032745"/>
                </a:cubicBezTo>
                <a:cubicBezTo>
                  <a:pt x="1668991" y="1870589"/>
                  <a:pt x="1812755" y="1760983"/>
                  <a:pt x="1972285" y="1761405"/>
                </a:cubicBezTo>
                <a:close/>
                <a:moveTo>
                  <a:pt x="980471" y="1761405"/>
                </a:moveTo>
                <a:cubicBezTo>
                  <a:pt x="1003260" y="1761466"/>
                  <a:pt x="1026372" y="1763772"/>
                  <a:pt x="1049537" y="1768490"/>
                </a:cubicBezTo>
                <a:cubicBezTo>
                  <a:pt x="1183380" y="1795946"/>
                  <a:pt x="1286337" y="1898901"/>
                  <a:pt x="1313792" y="2032745"/>
                </a:cubicBezTo>
                <a:cubicBezTo>
                  <a:pt x="1320656" y="2070496"/>
                  <a:pt x="1296633" y="2104815"/>
                  <a:pt x="1262314" y="2115110"/>
                </a:cubicBezTo>
                <a:cubicBezTo>
                  <a:pt x="1258882" y="2115110"/>
                  <a:pt x="1252018" y="2115110"/>
                  <a:pt x="1248587" y="2115110"/>
                </a:cubicBezTo>
                <a:cubicBezTo>
                  <a:pt x="1217699" y="2115110"/>
                  <a:pt x="1186812" y="2091087"/>
                  <a:pt x="1179948" y="2060201"/>
                </a:cubicBezTo>
                <a:cubicBezTo>
                  <a:pt x="1155925" y="1950380"/>
                  <a:pt x="1046105" y="1878310"/>
                  <a:pt x="936285" y="1902333"/>
                </a:cubicBezTo>
                <a:cubicBezTo>
                  <a:pt x="857352" y="1919493"/>
                  <a:pt x="795578" y="1981267"/>
                  <a:pt x="778418" y="2060201"/>
                </a:cubicBezTo>
                <a:cubicBezTo>
                  <a:pt x="764691" y="2097951"/>
                  <a:pt x="726940" y="2121974"/>
                  <a:pt x="692622" y="2115110"/>
                </a:cubicBezTo>
                <a:cubicBezTo>
                  <a:pt x="654871" y="2108247"/>
                  <a:pt x="630847" y="2070496"/>
                  <a:pt x="641143" y="2032745"/>
                </a:cubicBezTo>
                <a:cubicBezTo>
                  <a:pt x="677178" y="1870589"/>
                  <a:pt x="820943" y="1760983"/>
                  <a:pt x="980471" y="1761405"/>
                </a:cubicBezTo>
                <a:close/>
                <a:moveTo>
                  <a:pt x="4181124" y="1069065"/>
                </a:moveTo>
                <a:cubicBezTo>
                  <a:pt x="4203913" y="1069126"/>
                  <a:pt x="4227025" y="1071432"/>
                  <a:pt x="4250190" y="1076150"/>
                </a:cubicBezTo>
                <a:cubicBezTo>
                  <a:pt x="4384033" y="1103605"/>
                  <a:pt x="4486989" y="1206561"/>
                  <a:pt x="4514445" y="1340405"/>
                </a:cubicBezTo>
                <a:cubicBezTo>
                  <a:pt x="4521308" y="1378155"/>
                  <a:pt x="4497286" y="1415907"/>
                  <a:pt x="4459534" y="1422770"/>
                </a:cubicBezTo>
                <a:cubicBezTo>
                  <a:pt x="4456102" y="1422770"/>
                  <a:pt x="4449239" y="1422770"/>
                  <a:pt x="4445807" y="1422770"/>
                </a:cubicBezTo>
                <a:cubicBezTo>
                  <a:pt x="4414920" y="1422770"/>
                  <a:pt x="4384033" y="1398747"/>
                  <a:pt x="4377170" y="1367860"/>
                </a:cubicBezTo>
                <a:cubicBezTo>
                  <a:pt x="4353146" y="1258039"/>
                  <a:pt x="4243326" y="1185970"/>
                  <a:pt x="4133506" y="1209993"/>
                </a:cubicBezTo>
                <a:cubicBezTo>
                  <a:pt x="4054573" y="1227153"/>
                  <a:pt x="3992798" y="1288927"/>
                  <a:pt x="3975639" y="1367860"/>
                </a:cubicBezTo>
                <a:cubicBezTo>
                  <a:pt x="3965344" y="1405611"/>
                  <a:pt x="3931025" y="1426202"/>
                  <a:pt x="3893274" y="1419339"/>
                </a:cubicBezTo>
                <a:cubicBezTo>
                  <a:pt x="3858955" y="1412475"/>
                  <a:pt x="3834932" y="1374723"/>
                  <a:pt x="3841796" y="1340405"/>
                </a:cubicBezTo>
                <a:cubicBezTo>
                  <a:pt x="3877830" y="1178249"/>
                  <a:pt x="4021594" y="1068643"/>
                  <a:pt x="4181124" y="1069065"/>
                </a:cubicBezTo>
                <a:close/>
                <a:moveTo>
                  <a:pt x="3189310" y="1069065"/>
                </a:moveTo>
                <a:cubicBezTo>
                  <a:pt x="3212099" y="1069126"/>
                  <a:pt x="3235211" y="1071432"/>
                  <a:pt x="3258376" y="1076150"/>
                </a:cubicBezTo>
                <a:cubicBezTo>
                  <a:pt x="3392219" y="1103605"/>
                  <a:pt x="3495176" y="1206561"/>
                  <a:pt x="3522631" y="1340405"/>
                </a:cubicBezTo>
                <a:cubicBezTo>
                  <a:pt x="3529495" y="1378155"/>
                  <a:pt x="3505472" y="1412475"/>
                  <a:pt x="3471153" y="1422770"/>
                </a:cubicBezTo>
                <a:cubicBezTo>
                  <a:pt x="3467721" y="1422770"/>
                  <a:pt x="3460857" y="1422770"/>
                  <a:pt x="3457425" y="1422770"/>
                </a:cubicBezTo>
                <a:cubicBezTo>
                  <a:pt x="3426538" y="1422770"/>
                  <a:pt x="3395651" y="1398747"/>
                  <a:pt x="3388787" y="1367860"/>
                </a:cubicBezTo>
                <a:cubicBezTo>
                  <a:pt x="3364764" y="1258039"/>
                  <a:pt x="3254944" y="1185970"/>
                  <a:pt x="3145124" y="1209993"/>
                </a:cubicBezTo>
                <a:cubicBezTo>
                  <a:pt x="3066191" y="1227153"/>
                  <a:pt x="3004417" y="1288927"/>
                  <a:pt x="2987257" y="1367860"/>
                </a:cubicBezTo>
                <a:cubicBezTo>
                  <a:pt x="2973530" y="1405611"/>
                  <a:pt x="2935779" y="1429634"/>
                  <a:pt x="2901461" y="1422770"/>
                </a:cubicBezTo>
                <a:cubicBezTo>
                  <a:pt x="2863709" y="1415907"/>
                  <a:pt x="2839686" y="1378155"/>
                  <a:pt x="2849982" y="1340405"/>
                </a:cubicBezTo>
                <a:cubicBezTo>
                  <a:pt x="2886017" y="1178249"/>
                  <a:pt x="3029781" y="1068643"/>
                  <a:pt x="3189310" y="1069065"/>
                </a:cubicBezTo>
                <a:close/>
                <a:moveTo>
                  <a:pt x="1489242" y="849102"/>
                </a:moveTo>
                <a:cubicBezTo>
                  <a:pt x="756378" y="849102"/>
                  <a:pt x="156762" y="1448718"/>
                  <a:pt x="156762" y="2181582"/>
                </a:cubicBezTo>
                <a:cubicBezTo>
                  <a:pt x="156762" y="2914446"/>
                  <a:pt x="756378" y="3514062"/>
                  <a:pt x="1489242" y="3514062"/>
                </a:cubicBezTo>
                <a:cubicBezTo>
                  <a:pt x="2222106" y="3514062"/>
                  <a:pt x="2821722" y="2914446"/>
                  <a:pt x="2821722" y="2181582"/>
                </a:cubicBezTo>
                <a:cubicBezTo>
                  <a:pt x="2821722" y="1448718"/>
                  <a:pt x="2222106" y="849102"/>
                  <a:pt x="1489242" y="849102"/>
                </a:cubicBezTo>
                <a:close/>
                <a:moveTo>
                  <a:pt x="3698082" y="156762"/>
                </a:moveTo>
                <a:cubicBezTo>
                  <a:pt x="3177062" y="156762"/>
                  <a:pt x="2723389" y="459827"/>
                  <a:pt x="2504645" y="898377"/>
                </a:cubicBezTo>
                <a:lnTo>
                  <a:pt x="2446967" y="1041525"/>
                </a:lnTo>
                <a:lnTo>
                  <a:pt x="2542489" y="1128335"/>
                </a:lnTo>
                <a:cubicBezTo>
                  <a:pt x="2811924" y="1397770"/>
                  <a:pt x="2978484" y="1770081"/>
                  <a:pt x="2978484" y="2181582"/>
                </a:cubicBezTo>
                <a:cubicBezTo>
                  <a:pt x="2978484" y="2284458"/>
                  <a:pt x="2968074" y="2384884"/>
                  <a:pt x="2948249" y="2481865"/>
                </a:cubicBezTo>
                <a:lnTo>
                  <a:pt x="2925226" y="2571488"/>
                </a:lnTo>
                <a:lnTo>
                  <a:pt x="2954418" y="2593353"/>
                </a:lnTo>
                <a:cubicBezTo>
                  <a:pt x="3167172" y="2737401"/>
                  <a:pt x="3423258" y="2821722"/>
                  <a:pt x="3698082" y="2821722"/>
                </a:cubicBezTo>
                <a:cubicBezTo>
                  <a:pt x="4430946" y="2821722"/>
                  <a:pt x="5030562" y="2222106"/>
                  <a:pt x="5030562" y="1489242"/>
                </a:cubicBezTo>
                <a:cubicBezTo>
                  <a:pt x="5030562" y="756378"/>
                  <a:pt x="4430946" y="156762"/>
                  <a:pt x="3698082" y="156762"/>
                </a:cubicBezTo>
                <a:close/>
                <a:moveTo>
                  <a:pt x="3698082" y="0"/>
                </a:moveTo>
                <a:cubicBezTo>
                  <a:pt x="4521085" y="0"/>
                  <a:pt x="5187324" y="666240"/>
                  <a:pt x="5187324" y="1489242"/>
                </a:cubicBezTo>
                <a:cubicBezTo>
                  <a:pt x="5187324" y="2312245"/>
                  <a:pt x="4521085" y="2978484"/>
                  <a:pt x="3698082" y="2978484"/>
                </a:cubicBezTo>
                <a:cubicBezTo>
                  <a:pt x="3466613" y="2978484"/>
                  <a:pt x="3247543" y="2925784"/>
                  <a:pt x="3052209" y="2831717"/>
                </a:cubicBezTo>
                <a:lnTo>
                  <a:pt x="2873406" y="2728993"/>
                </a:lnTo>
                <a:lnTo>
                  <a:pt x="2861525" y="2761481"/>
                </a:lnTo>
                <a:cubicBezTo>
                  <a:pt x="2635567" y="3296065"/>
                  <a:pt x="2106494" y="3670824"/>
                  <a:pt x="1489242" y="3670824"/>
                </a:cubicBezTo>
                <a:cubicBezTo>
                  <a:pt x="666240" y="3670824"/>
                  <a:pt x="0" y="3004585"/>
                  <a:pt x="0" y="2181582"/>
                </a:cubicBezTo>
                <a:cubicBezTo>
                  <a:pt x="0" y="1358580"/>
                  <a:pt x="666240" y="692340"/>
                  <a:pt x="1489242" y="692340"/>
                </a:cubicBezTo>
                <a:cubicBezTo>
                  <a:pt x="1746431" y="692340"/>
                  <a:pt x="1988310" y="757402"/>
                  <a:pt x="2199333" y="871979"/>
                </a:cubicBezTo>
                <a:lnTo>
                  <a:pt x="2316947" y="943402"/>
                </a:lnTo>
                <a:lnTo>
                  <a:pt x="2363542" y="827146"/>
                </a:lnTo>
                <a:cubicBezTo>
                  <a:pt x="2607109" y="336739"/>
                  <a:pt x="3112979" y="0"/>
                  <a:pt x="3698082" y="0"/>
                </a:cubicBezTo>
                <a:close/>
              </a:path>
            </a:pathLst>
          </a:custGeom>
          <a:solidFill>
            <a:srgbClr val="000000"/>
          </a:solidFill>
          <a:ln w="36513" cap="flat">
            <a:noFill/>
            <a:prstDash val="solid"/>
            <a:miter/>
          </a:ln>
        </p:spPr>
        <p:txBody>
          <a:bodyPr rtlCol="0" anchor="ctr"/>
          <a:lstStyle/>
          <a:p>
            <a:endParaRPr lang="en-GB"/>
          </a:p>
        </p:txBody>
      </p:sp>
      <p:grpSp>
        <p:nvGrpSpPr>
          <p:cNvPr id="67" name="Group 66">
            <a:extLst>
              <a:ext uri="{FF2B5EF4-FFF2-40B4-BE49-F238E27FC236}">
                <a16:creationId xmlns:a16="http://schemas.microsoft.com/office/drawing/2014/main" id="{7DD6F66E-8EC6-4E7A-847D-0940A1CD32D2}"/>
              </a:ext>
            </a:extLst>
          </p:cNvPr>
          <p:cNvGrpSpPr/>
          <p:nvPr/>
        </p:nvGrpSpPr>
        <p:grpSpPr>
          <a:xfrm>
            <a:off x="1007102" y="1599522"/>
            <a:ext cx="1420044" cy="981464"/>
            <a:chOff x="8140468" y="5589687"/>
            <a:chExt cx="3600324" cy="2488364"/>
          </a:xfrm>
        </p:grpSpPr>
        <p:sp>
          <p:nvSpPr>
            <p:cNvPr id="69" name="Freeform: Shape 68">
              <a:extLst>
                <a:ext uri="{FF2B5EF4-FFF2-40B4-BE49-F238E27FC236}">
                  <a16:creationId xmlns:a16="http://schemas.microsoft.com/office/drawing/2014/main" id="{9FBDEC69-0E0F-4640-91A8-1E548D43247D}"/>
                </a:ext>
              </a:extLst>
            </p:cNvPr>
            <p:cNvSpPr/>
            <p:nvPr/>
          </p:nvSpPr>
          <p:spPr>
            <a:xfrm>
              <a:off x="8252366" y="5636152"/>
              <a:ext cx="2180266" cy="1962240"/>
            </a:xfrm>
            <a:custGeom>
              <a:avLst/>
              <a:gdLst>
                <a:gd name="connsiteX0" fmla="*/ 1482581 w 2180266"/>
                <a:gd name="connsiteY0" fmla="*/ 305237 h 1962240"/>
                <a:gd name="connsiteX1" fmla="*/ 2180267 w 2180266"/>
                <a:gd name="connsiteY1" fmla="*/ 305237 h 1962240"/>
                <a:gd name="connsiteX2" fmla="*/ 2180267 w 2180266"/>
                <a:gd name="connsiteY2" fmla="*/ 174421 h 1962240"/>
                <a:gd name="connsiteX3" fmla="*/ 2005845 w 2180266"/>
                <a:gd name="connsiteY3" fmla="*/ 0 h 1962240"/>
                <a:gd name="connsiteX4" fmla="*/ 174421 w 2180266"/>
                <a:gd name="connsiteY4" fmla="*/ 0 h 1962240"/>
                <a:gd name="connsiteX5" fmla="*/ 0 w 2180266"/>
                <a:gd name="connsiteY5" fmla="*/ 174421 h 1962240"/>
                <a:gd name="connsiteX6" fmla="*/ 0 w 2180266"/>
                <a:gd name="connsiteY6" fmla="*/ 1351765 h 1962240"/>
                <a:gd name="connsiteX7" fmla="*/ 174421 w 2180266"/>
                <a:gd name="connsiteY7" fmla="*/ 1526187 h 1962240"/>
                <a:gd name="connsiteX8" fmla="*/ 436053 w 2180266"/>
                <a:gd name="connsiteY8" fmla="*/ 1526187 h 1962240"/>
                <a:gd name="connsiteX9" fmla="*/ 436053 w 2180266"/>
                <a:gd name="connsiteY9" fmla="*/ 1962240 h 1962240"/>
                <a:gd name="connsiteX10" fmla="*/ 872107 w 2180266"/>
                <a:gd name="connsiteY10" fmla="*/ 1526187 h 1962240"/>
                <a:gd name="connsiteX11" fmla="*/ 1133739 w 2180266"/>
                <a:gd name="connsiteY11" fmla="*/ 1526187 h 1962240"/>
                <a:gd name="connsiteX12" fmla="*/ 1133739 w 2180266"/>
                <a:gd name="connsiteY12" fmla="*/ 654080 h 1962240"/>
                <a:gd name="connsiteX13" fmla="*/ 1482581 w 2180266"/>
                <a:gd name="connsiteY13" fmla="*/ 305237 h 19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0266" h="1962240">
                  <a:moveTo>
                    <a:pt x="1482581" y="305237"/>
                  </a:moveTo>
                  <a:lnTo>
                    <a:pt x="2180267" y="305237"/>
                  </a:lnTo>
                  <a:lnTo>
                    <a:pt x="2180267" y="174421"/>
                  </a:lnTo>
                  <a:cubicBezTo>
                    <a:pt x="2180267" y="78490"/>
                    <a:pt x="2101777" y="0"/>
                    <a:pt x="2005845" y="0"/>
                  </a:cubicBezTo>
                  <a:lnTo>
                    <a:pt x="174421" y="0"/>
                  </a:lnTo>
                  <a:cubicBezTo>
                    <a:pt x="78490" y="0"/>
                    <a:pt x="0" y="78490"/>
                    <a:pt x="0" y="174421"/>
                  </a:cubicBezTo>
                  <a:lnTo>
                    <a:pt x="0" y="1351765"/>
                  </a:lnTo>
                  <a:cubicBezTo>
                    <a:pt x="0" y="1447697"/>
                    <a:pt x="78490" y="1526187"/>
                    <a:pt x="174421" y="1526187"/>
                  </a:cubicBezTo>
                  <a:lnTo>
                    <a:pt x="436053" y="1526187"/>
                  </a:lnTo>
                  <a:lnTo>
                    <a:pt x="436053" y="1962240"/>
                  </a:lnTo>
                  <a:lnTo>
                    <a:pt x="872107" y="1526187"/>
                  </a:lnTo>
                  <a:lnTo>
                    <a:pt x="1133739" y="1526187"/>
                  </a:lnTo>
                  <a:lnTo>
                    <a:pt x="1133739" y="654080"/>
                  </a:lnTo>
                  <a:cubicBezTo>
                    <a:pt x="1133739" y="462217"/>
                    <a:pt x="1290718" y="305237"/>
                    <a:pt x="1482581" y="305237"/>
                  </a:cubicBezTo>
                  <a:close/>
                </a:path>
              </a:pathLst>
            </a:custGeom>
            <a:solidFill>
              <a:schemeClr val="tx1"/>
            </a:solidFill>
            <a:ln w="43557" cap="flat">
              <a:noFill/>
              <a:prstDash val="solid"/>
              <a:miter/>
            </a:ln>
          </p:spPr>
          <p:txBody>
            <a:bodyPr rtlCol="0" anchor="ctr"/>
            <a:lstStyle/>
            <a:p>
              <a:endParaRPr lang="en-GB"/>
            </a:p>
          </p:txBody>
        </p:sp>
        <p:sp>
          <p:nvSpPr>
            <p:cNvPr id="72" name="Freeform: Shape 71">
              <a:extLst>
                <a:ext uri="{FF2B5EF4-FFF2-40B4-BE49-F238E27FC236}">
                  <a16:creationId xmlns:a16="http://schemas.microsoft.com/office/drawing/2014/main" id="{5EA221CB-5216-488A-BC8B-FB6AB80162D8}"/>
                </a:ext>
              </a:extLst>
            </p:cNvPr>
            <p:cNvSpPr/>
            <p:nvPr/>
          </p:nvSpPr>
          <p:spPr>
            <a:xfrm>
              <a:off x="9560526" y="6115811"/>
              <a:ext cx="2180266" cy="1962240"/>
            </a:xfrm>
            <a:custGeom>
              <a:avLst/>
              <a:gdLst>
                <a:gd name="connsiteX0" fmla="*/ 2005845 w 2180266"/>
                <a:gd name="connsiteY0" fmla="*/ 0 h 1962240"/>
                <a:gd name="connsiteX1" fmla="*/ 174421 w 2180266"/>
                <a:gd name="connsiteY1" fmla="*/ 0 h 1962240"/>
                <a:gd name="connsiteX2" fmla="*/ 0 w 2180266"/>
                <a:gd name="connsiteY2" fmla="*/ 174421 h 1962240"/>
                <a:gd name="connsiteX3" fmla="*/ 0 w 2180266"/>
                <a:gd name="connsiteY3" fmla="*/ 1351765 h 1962240"/>
                <a:gd name="connsiteX4" fmla="*/ 174421 w 2180266"/>
                <a:gd name="connsiteY4" fmla="*/ 1526187 h 1962240"/>
                <a:gd name="connsiteX5" fmla="*/ 1308160 w 2180266"/>
                <a:gd name="connsiteY5" fmla="*/ 1526187 h 1962240"/>
                <a:gd name="connsiteX6" fmla="*/ 1744213 w 2180266"/>
                <a:gd name="connsiteY6" fmla="*/ 1962240 h 1962240"/>
                <a:gd name="connsiteX7" fmla="*/ 1744213 w 2180266"/>
                <a:gd name="connsiteY7" fmla="*/ 1526187 h 1962240"/>
                <a:gd name="connsiteX8" fmla="*/ 2005845 w 2180266"/>
                <a:gd name="connsiteY8" fmla="*/ 1526187 h 1962240"/>
                <a:gd name="connsiteX9" fmla="*/ 2180267 w 2180266"/>
                <a:gd name="connsiteY9" fmla="*/ 1351765 h 1962240"/>
                <a:gd name="connsiteX10" fmla="*/ 2180267 w 2180266"/>
                <a:gd name="connsiteY10" fmla="*/ 174421 h 1962240"/>
                <a:gd name="connsiteX11" fmla="*/ 2005845 w 2180266"/>
                <a:gd name="connsiteY11" fmla="*/ 0 h 19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0266" h="1962240">
                  <a:moveTo>
                    <a:pt x="2005845" y="0"/>
                  </a:moveTo>
                  <a:lnTo>
                    <a:pt x="174421" y="0"/>
                  </a:lnTo>
                  <a:cubicBezTo>
                    <a:pt x="78490" y="0"/>
                    <a:pt x="0" y="78490"/>
                    <a:pt x="0" y="174421"/>
                  </a:cubicBezTo>
                  <a:lnTo>
                    <a:pt x="0" y="1351765"/>
                  </a:lnTo>
                  <a:cubicBezTo>
                    <a:pt x="0" y="1447697"/>
                    <a:pt x="78490" y="1526187"/>
                    <a:pt x="174421" y="1526187"/>
                  </a:cubicBezTo>
                  <a:lnTo>
                    <a:pt x="1308160" y="1526187"/>
                  </a:lnTo>
                  <a:lnTo>
                    <a:pt x="1744213" y="1962240"/>
                  </a:lnTo>
                  <a:lnTo>
                    <a:pt x="1744213" y="1526187"/>
                  </a:lnTo>
                  <a:lnTo>
                    <a:pt x="2005845" y="1526187"/>
                  </a:lnTo>
                  <a:cubicBezTo>
                    <a:pt x="2101777" y="1526187"/>
                    <a:pt x="2180267" y="1447697"/>
                    <a:pt x="2180267" y="1351765"/>
                  </a:cubicBezTo>
                  <a:lnTo>
                    <a:pt x="2180267" y="174421"/>
                  </a:lnTo>
                  <a:cubicBezTo>
                    <a:pt x="2180267" y="78490"/>
                    <a:pt x="2101777" y="0"/>
                    <a:pt x="2005845" y="0"/>
                  </a:cubicBezTo>
                  <a:close/>
                </a:path>
              </a:pathLst>
            </a:custGeom>
            <a:solidFill>
              <a:schemeClr val="tx1"/>
            </a:solidFill>
            <a:ln w="43557" cap="flat">
              <a:noFill/>
              <a:prstDash val="solid"/>
              <a:miter/>
            </a:ln>
          </p:spPr>
          <p:txBody>
            <a:bodyPr rtlCol="0" anchor="ctr"/>
            <a:lstStyle/>
            <a:p>
              <a:endParaRPr lang="en-GB"/>
            </a:p>
          </p:txBody>
        </p:sp>
        <p:pic>
          <p:nvPicPr>
            <p:cNvPr id="77" name="Picture 76" descr="Icon&#10;&#10;Description automatically generated">
              <a:extLst>
                <a:ext uri="{FF2B5EF4-FFF2-40B4-BE49-F238E27FC236}">
                  <a16:creationId xmlns:a16="http://schemas.microsoft.com/office/drawing/2014/main" id="{A2600363-3629-4EB9-A768-7C0417D05E20}"/>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8140468" y="5589687"/>
              <a:ext cx="1505018" cy="1505018"/>
            </a:xfrm>
            <a:prstGeom prst="rect">
              <a:avLst/>
            </a:prstGeom>
          </p:spPr>
        </p:pic>
        <p:pic>
          <p:nvPicPr>
            <p:cNvPr id="115" name="Graphic 114" descr="Grinning face outline with solid fill">
              <a:extLst>
                <a:ext uri="{FF2B5EF4-FFF2-40B4-BE49-F238E27FC236}">
                  <a16:creationId xmlns:a16="http://schemas.microsoft.com/office/drawing/2014/main" id="{61BE8870-DC13-4431-8F1E-7D6D489E9F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82434" y="5944762"/>
              <a:ext cx="1824254" cy="1824254"/>
            </a:xfrm>
            <a:prstGeom prst="rect">
              <a:avLst/>
            </a:prstGeom>
          </p:spPr>
        </p:pic>
      </p:grpSp>
      <p:pic>
        <p:nvPicPr>
          <p:cNvPr id="116" name="Picture 115" descr="Icon&#10;&#10;Description automatically generated">
            <a:extLst>
              <a:ext uri="{FF2B5EF4-FFF2-40B4-BE49-F238E27FC236}">
                <a16:creationId xmlns:a16="http://schemas.microsoft.com/office/drawing/2014/main" id="{0463001A-13B0-44E0-A2CF-7475CE0A20F4}"/>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552578" y="1347877"/>
            <a:ext cx="1386558" cy="1386558"/>
          </a:xfrm>
          <a:prstGeom prst="rect">
            <a:avLst/>
          </a:prstGeom>
        </p:spPr>
      </p:pic>
      <p:sp>
        <p:nvSpPr>
          <p:cNvPr id="117" name="Freeform: Shape 116" descr="Coins with solid fill">
            <a:extLst>
              <a:ext uri="{FF2B5EF4-FFF2-40B4-BE49-F238E27FC236}">
                <a16:creationId xmlns:a16="http://schemas.microsoft.com/office/drawing/2014/main" id="{B86793F7-CB37-4217-B0C4-9A69AC732435}"/>
              </a:ext>
            </a:extLst>
          </p:cNvPr>
          <p:cNvSpPr/>
          <p:nvPr/>
        </p:nvSpPr>
        <p:spPr>
          <a:xfrm rot="378834">
            <a:off x="2788688" y="2418154"/>
            <a:ext cx="1301002" cy="1128264"/>
          </a:xfrm>
          <a:custGeom>
            <a:avLst/>
            <a:gdLst>
              <a:gd name="connsiteX0" fmla="*/ 1269600 w 2085447"/>
              <a:gd name="connsiteY0" fmla="*/ 1434761 h 1808554"/>
              <a:gd name="connsiteX1" fmla="*/ 1269600 w 2085447"/>
              <a:gd name="connsiteY1" fmla="*/ 1470956 h 1808554"/>
              <a:gd name="connsiteX2" fmla="*/ 1231500 w 2085447"/>
              <a:gd name="connsiteY2" fmla="*/ 1477624 h 1808554"/>
              <a:gd name="connsiteX3" fmla="*/ 1231500 w 2085447"/>
              <a:gd name="connsiteY3" fmla="*/ 1440476 h 1808554"/>
              <a:gd name="connsiteX4" fmla="*/ 1269600 w 2085447"/>
              <a:gd name="connsiteY4" fmla="*/ 1434761 h 1808554"/>
              <a:gd name="connsiteX5" fmla="*/ 1155300 w 2085447"/>
              <a:gd name="connsiteY5" fmla="*/ 1446191 h 1808554"/>
              <a:gd name="connsiteX6" fmla="*/ 1193400 w 2085447"/>
              <a:gd name="connsiteY6" fmla="*/ 1444286 h 1808554"/>
              <a:gd name="connsiteX7" fmla="*/ 1193400 w 2085447"/>
              <a:gd name="connsiteY7" fmla="*/ 1482386 h 1808554"/>
              <a:gd name="connsiteX8" fmla="*/ 1155300 w 2085447"/>
              <a:gd name="connsiteY8" fmla="*/ 1484291 h 1808554"/>
              <a:gd name="connsiteX9" fmla="*/ 1401997 w 2085447"/>
              <a:gd name="connsiteY9" fmla="*/ 1411319 h 1808554"/>
              <a:gd name="connsiteX10" fmla="*/ 1401997 w 2085447"/>
              <a:gd name="connsiteY10" fmla="*/ 1421283 h 1808554"/>
              <a:gd name="connsiteX11" fmla="*/ 1372834 w 2085447"/>
              <a:gd name="connsiteY11" fmla="*/ 1438334 h 1808554"/>
              <a:gd name="connsiteX12" fmla="*/ 1079100 w 2085447"/>
              <a:gd name="connsiteY12" fmla="*/ 1446191 h 1808554"/>
              <a:gd name="connsiteX13" fmla="*/ 1098150 w 2085447"/>
              <a:gd name="connsiteY13" fmla="*/ 1446191 h 1808554"/>
              <a:gd name="connsiteX14" fmla="*/ 1117200 w 2085447"/>
              <a:gd name="connsiteY14" fmla="*/ 1446191 h 1808554"/>
              <a:gd name="connsiteX15" fmla="*/ 1117200 w 2085447"/>
              <a:gd name="connsiteY15" fmla="*/ 1484291 h 1808554"/>
              <a:gd name="connsiteX16" fmla="*/ 1079100 w 2085447"/>
              <a:gd name="connsiteY16" fmla="*/ 1482386 h 1808554"/>
              <a:gd name="connsiteX17" fmla="*/ 1345800 w 2085447"/>
              <a:gd name="connsiteY17" fmla="*/ 1409996 h 1808554"/>
              <a:gd name="connsiteX18" fmla="*/ 1345800 w 2085447"/>
              <a:gd name="connsiteY18" fmla="*/ 1427141 h 1808554"/>
              <a:gd name="connsiteX19" fmla="*/ 1307700 w 2085447"/>
              <a:gd name="connsiteY19" fmla="*/ 1459526 h 1808554"/>
              <a:gd name="connsiteX20" fmla="*/ 1307700 w 2085447"/>
              <a:gd name="connsiteY20" fmla="*/ 1425236 h 1808554"/>
              <a:gd name="connsiteX21" fmla="*/ 1345800 w 2085447"/>
              <a:gd name="connsiteY21" fmla="*/ 1409996 h 1808554"/>
              <a:gd name="connsiteX22" fmla="*/ 1002900 w 2085447"/>
              <a:gd name="connsiteY22" fmla="*/ 1440476 h 1808554"/>
              <a:gd name="connsiteX23" fmla="*/ 1041000 w 2085447"/>
              <a:gd name="connsiteY23" fmla="*/ 1444286 h 1808554"/>
              <a:gd name="connsiteX24" fmla="*/ 1041000 w 2085447"/>
              <a:gd name="connsiteY24" fmla="*/ 1477624 h 1808554"/>
              <a:gd name="connsiteX25" fmla="*/ 1002900 w 2085447"/>
              <a:gd name="connsiteY25" fmla="*/ 1470956 h 1808554"/>
              <a:gd name="connsiteX26" fmla="*/ 926700 w 2085447"/>
              <a:gd name="connsiteY26" fmla="*/ 1425236 h 1808554"/>
              <a:gd name="connsiteX27" fmla="*/ 927652 w 2085447"/>
              <a:gd name="connsiteY27" fmla="*/ 1425236 h 1808554"/>
              <a:gd name="connsiteX28" fmla="*/ 935272 w 2085447"/>
              <a:gd name="connsiteY28" fmla="*/ 1427141 h 1808554"/>
              <a:gd name="connsiteX29" fmla="*/ 964800 w 2085447"/>
              <a:gd name="connsiteY29" fmla="*/ 1433809 h 1808554"/>
              <a:gd name="connsiteX30" fmla="*/ 964800 w 2085447"/>
              <a:gd name="connsiteY30" fmla="*/ 1459526 h 1808554"/>
              <a:gd name="connsiteX31" fmla="*/ 926700 w 2085447"/>
              <a:gd name="connsiteY31" fmla="*/ 1427141 h 1808554"/>
              <a:gd name="connsiteX32" fmla="*/ 1231500 w 2085447"/>
              <a:gd name="connsiteY32" fmla="*/ 1339511 h 1808554"/>
              <a:gd name="connsiteX33" fmla="*/ 1231500 w 2085447"/>
              <a:gd name="connsiteY33" fmla="*/ 1375706 h 1808554"/>
              <a:gd name="connsiteX34" fmla="*/ 1193400 w 2085447"/>
              <a:gd name="connsiteY34" fmla="*/ 1382374 h 1808554"/>
              <a:gd name="connsiteX35" fmla="*/ 1193400 w 2085447"/>
              <a:gd name="connsiteY35" fmla="*/ 1345226 h 1808554"/>
              <a:gd name="connsiteX36" fmla="*/ 1231500 w 2085447"/>
              <a:gd name="connsiteY36" fmla="*/ 1339511 h 1808554"/>
              <a:gd name="connsiteX37" fmla="*/ 1117200 w 2085447"/>
              <a:gd name="connsiteY37" fmla="*/ 1350941 h 1808554"/>
              <a:gd name="connsiteX38" fmla="*/ 1155300 w 2085447"/>
              <a:gd name="connsiteY38" fmla="*/ 1349036 h 1808554"/>
              <a:gd name="connsiteX39" fmla="*/ 1155300 w 2085447"/>
              <a:gd name="connsiteY39" fmla="*/ 1387136 h 1808554"/>
              <a:gd name="connsiteX40" fmla="*/ 1117200 w 2085447"/>
              <a:gd name="connsiteY40" fmla="*/ 1389041 h 1808554"/>
              <a:gd name="connsiteX41" fmla="*/ 1041000 w 2085447"/>
              <a:gd name="connsiteY41" fmla="*/ 1349036 h 1808554"/>
              <a:gd name="connsiteX42" fmla="*/ 1079100 w 2085447"/>
              <a:gd name="connsiteY42" fmla="*/ 1350941 h 1808554"/>
              <a:gd name="connsiteX43" fmla="*/ 1079100 w 2085447"/>
              <a:gd name="connsiteY43" fmla="*/ 1389041 h 1808554"/>
              <a:gd name="connsiteX44" fmla="*/ 1041000 w 2085447"/>
              <a:gd name="connsiteY44" fmla="*/ 1387136 h 1808554"/>
              <a:gd name="connsiteX45" fmla="*/ 1307700 w 2085447"/>
              <a:gd name="connsiteY45" fmla="*/ 1314746 h 1808554"/>
              <a:gd name="connsiteX46" fmla="*/ 1307700 w 2085447"/>
              <a:gd name="connsiteY46" fmla="*/ 1331891 h 1808554"/>
              <a:gd name="connsiteX47" fmla="*/ 1269600 w 2085447"/>
              <a:gd name="connsiteY47" fmla="*/ 1364276 h 1808554"/>
              <a:gd name="connsiteX48" fmla="*/ 1269600 w 2085447"/>
              <a:gd name="connsiteY48" fmla="*/ 1329986 h 1808554"/>
              <a:gd name="connsiteX49" fmla="*/ 1307700 w 2085447"/>
              <a:gd name="connsiteY49" fmla="*/ 1314746 h 1808554"/>
              <a:gd name="connsiteX50" fmla="*/ 964800 w 2085447"/>
              <a:gd name="connsiteY50" fmla="*/ 1338559 h 1808554"/>
              <a:gd name="connsiteX51" fmla="*/ 1002900 w 2085447"/>
              <a:gd name="connsiteY51" fmla="*/ 1344274 h 1808554"/>
              <a:gd name="connsiteX52" fmla="*/ 1002900 w 2085447"/>
              <a:gd name="connsiteY52" fmla="*/ 1382374 h 1808554"/>
              <a:gd name="connsiteX53" fmla="*/ 964800 w 2085447"/>
              <a:gd name="connsiteY53" fmla="*/ 1375706 h 1808554"/>
              <a:gd name="connsiteX54" fmla="*/ 812400 w 2085447"/>
              <a:gd name="connsiteY54" fmla="*/ 1329986 h 1808554"/>
              <a:gd name="connsiteX55" fmla="*/ 831450 w 2085447"/>
              <a:gd name="connsiteY55" fmla="*/ 1330939 h 1808554"/>
              <a:gd name="connsiteX56" fmla="*/ 831450 w 2085447"/>
              <a:gd name="connsiteY56" fmla="*/ 1331891 h 1808554"/>
              <a:gd name="connsiteX57" fmla="*/ 840975 w 2085447"/>
              <a:gd name="connsiteY57" fmla="*/ 1369039 h 1808554"/>
              <a:gd name="connsiteX58" fmla="*/ 812400 w 2085447"/>
              <a:gd name="connsiteY58" fmla="*/ 1367133 h 1808554"/>
              <a:gd name="connsiteX59" fmla="*/ 888600 w 2085447"/>
              <a:gd name="connsiteY59" fmla="*/ 1314746 h 1808554"/>
              <a:gd name="connsiteX60" fmla="*/ 926700 w 2085447"/>
              <a:gd name="connsiteY60" fmla="*/ 1329034 h 1808554"/>
              <a:gd name="connsiteX61" fmla="*/ 926700 w 2085447"/>
              <a:gd name="connsiteY61" fmla="*/ 1364276 h 1808554"/>
              <a:gd name="connsiteX62" fmla="*/ 888600 w 2085447"/>
              <a:gd name="connsiteY62" fmla="*/ 1331891 h 1808554"/>
              <a:gd name="connsiteX63" fmla="*/ 736200 w 2085447"/>
              <a:gd name="connsiteY63" fmla="*/ 1319509 h 1808554"/>
              <a:gd name="connsiteX64" fmla="*/ 774300 w 2085447"/>
              <a:gd name="connsiteY64" fmla="*/ 1325224 h 1808554"/>
              <a:gd name="connsiteX65" fmla="*/ 774300 w 2085447"/>
              <a:gd name="connsiteY65" fmla="*/ 1363324 h 1808554"/>
              <a:gd name="connsiteX66" fmla="*/ 736200 w 2085447"/>
              <a:gd name="connsiteY66" fmla="*/ 1356656 h 1808554"/>
              <a:gd name="connsiteX67" fmla="*/ 660000 w 2085447"/>
              <a:gd name="connsiteY67" fmla="*/ 1295696 h 1808554"/>
              <a:gd name="connsiteX68" fmla="*/ 698100 w 2085447"/>
              <a:gd name="connsiteY68" fmla="*/ 1309984 h 1808554"/>
              <a:gd name="connsiteX69" fmla="*/ 698100 w 2085447"/>
              <a:gd name="connsiteY69" fmla="*/ 1345226 h 1808554"/>
              <a:gd name="connsiteX70" fmla="*/ 660000 w 2085447"/>
              <a:gd name="connsiteY70" fmla="*/ 1312841 h 1808554"/>
              <a:gd name="connsiteX71" fmla="*/ 774300 w 2085447"/>
              <a:gd name="connsiteY71" fmla="*/ 1215686 h 1808554"/>
              <a:gd name="connsiteX72" fmla="*/ 812400 w 2085447"/>
              <a:gd name="connsiteY72" fmla="*/ 1221401 h 1808554"/>
              <a:gd name="connsiteX73" fmla="*/ 812400 w 2085447"/>
              <a:gd name="connsiteY73" fmla="*/ 1259501 h 1808554"/>
              <a:gd name="connsiteX74" fmla="*/ 774300 w 2085447"/>
              <a:gd name="connsiteY74" fmla="*/ 1252834 h 1808554"/>
              <a:gd name="connsiteX75" fmla="*/ 1016384 w 2085447"/>
              <a:gd name="connsiteY75" fmla="*/ 1184001 h 1808554"/>
              <a:gd name="connsiteX76" fmla="*/ 1098150 w 2085447"/>
              <a:gd name="connsiteY76" fmla="*/ 1179491 h 1808554"/>
              <a:gd name="connsiteX77" fmla="*/ 1307700 w 2085447"/>
              <a:gd name="connsiteY77" fmla="*/ 1236641 h 1808554"/>
              <a:gd name="connsiteX78" fmla="*/ 1098150 w 2085447"/>
              <a:gd name="connsiteY78" fmla="*/ 1293791 h 1808554"/>
              <a:gd name="connsiteX79" fmla="*/ 888600 w 2085447"/>
              <a:gd name="connsiteY79" fmla="*/ 1236641 h 1808554"/>
              <a:gd name="connsiteX80" fmla="*/ 1016384 w 2085447"/>
              <a:gd name="connsiteY80" fmla="*/ 1184001 h 1808554"/>
              <a:gd name="connsiteX81" fmla="*/ 698100 w 2085447"/>
              <a:gd name="connsiteY81" fmla="*/ 1190921 h 1808554"/>
              <a:gd name="connsiteX82" fmla="*/ 736200 w 2085447"/>
              <a:gd name="connsiteY82" fmla="*/ 1205209 h 1808554"/>
              <a:gd name="connsiteX83" fmla="*/ 736200 w 2085447"/>
              <a:gd name="connsiteY83" fmla="*/ 1240451 h 1808554"/>
              <a:gd name="connsiteX84" fmla="*/ 698100 w 2085447"/>
              <a:gd name="connsiteY84" fmla="*/ 1208066 h 1808554"/>
              <a:gd name="connsiteX85" fmla="*/ 1002900 w 2085447"/>
              <a:gd name="connsiteY85" fmla="*/ 1072811 h 1808554"/>
              <a:gd name="connsiteX86" fmla="*/ 1002900 w 2085447"/>
              <a:gd name="connsiteY86" fmla="*/ 1109006 h 1808554"/>
              <a:gd name="connsiteX87" fmla="*/ 964800 w 2085447"/>
              <a:gd name="connsiteY87" fmla="*/ 1115674 h 1808554"/>
              <a:gd name="connsiteX88" fmla="*/ 964800 w 2085447"/>
              <a:gd name="connsiteY88" fmla="*/ 1078526 h 1808554"/>
              <a:gd name="connsiteX89" fmla="*/ 1002900 w 2085447"/>
              <a:gd name="connsiteY89" fmla="*/ 1072811 h 1808554"/>
              <a:gd name="connsiteX90" fmla="*/ 888600 w 2085447"/>
              <a:gd name="connsiteY90" fmla="*/ 1084241 h 1808554"/>
              <a:gd name="connsiteX91" fmla="*/ 926700 w 2085447"/>
              <a:gd name="connsiteY91" fmla="*/ 1082336 h 1808554"/>
              <a:gd name="connsiteX92" fmla="*/ 926700 w 2085447"/>
              <a:gd name="connsiteY92" fmla="*/ 1120436 h 1808554"/>
              <a:gd name="connsiteX93" fmla="*/ 888600 w 2085447"/>
              <a:gd name="connsiteY93" fmla="*/ 1122341 h 1808554"/>
              <a:gd name="connsiteX94" fmla="*/ 812400 w 2085447"/>
              <a:gd name="connsiteY94" fmla="*/ 1082336 h 1808554"/>
              <a:gd name="connsiteX95" fmla="*/ 850500 w 2085447"/>
              <a:gd name="connsiteY95" fmla="*/ 1084241 h 1808554"/>
              <a:gd name="connsiteX96" fmla="*/ 850500 w 2085447"/>
              <a:gd name="connsiteY96" fmla="*/ 1122341 h 1808554"/>
              <a:gd name="connsiteX97" fmla="*/ 812400 w 2085447"/>
              <a:gd name="connsiteY97" fmla="*/ 1120436 h 1808554"/>
              <a:gd name="connsiteX98" fmla="*/ 1079100 w 2085447"/>
              <a:gd name="connsiteY98" fmla="*/ 1048046 h 1808554"/>
              <a:gd name="connsiteX99" fmla="*/ 1079100 w 2085447"/>
              <a:gd name="connsiteY99" fmla="*/ 1065191 h 1808554"/>
              <a:gd name="connsiteX100" fmla="*/ 1041000 w 2085447"/>
              <a:gd name="connsiteY100" fmla="*/ 1097576 h 1808554"/>
              <a:gd name="connsiteX101" fmla="*/ 1041000 w 2085447"/>
              <a:gd name="connsiteY101" fmla="*/ 1063286 h 1808554"/>
              <a:gd name="connsiteX102" fmla="*/ 1079100 w 2085447"/>
              <a:gd name="connsiteY102" fmla="*/ 1048046 h 1808554"/>
              <a:gd name="connsiteX103" fmla="*/ 736200 w 2085447"/>
              <a:gd name="connsiteY103" fmla="*/ 1072811 h 1808554"/>
              <a:gd name="connsiteX104" fmla="*/ 774300 w 2085447"/>
              <a:gd name="connsiteY104" fmla="*/ 1078526 h 1808554"/>
              <a:gd name="connsiteX105" fmla="*/ 774300 w 2085447"/>
              <a:gd name="connsiteY105" fmla="*/ 1116626 h 1808554"/>
              <a:gd name="connsiteX106" fmla="*/ 736200 w 2085447"/>
              <a:gd name="connsiteY106" fmla="*/ 1109959 h 1808554"/>
              <a:gd name="connsiteX107" fmla="*/ 660000 w 2085447"/>
              <a:gd name="connsiteY107" fmla="*/ 1048046 h 1808554"/>
              <a:gd name="connsiteX108" fmla="*/ 698100 w 2085447"/>
              <a:gd name="connsiteY108" fmla="*/ 1062334 h 1808554"/>
              <a:gd name="connsiteX109" fmla="*/ 698100 w 2085447"/>
              <a:gd name="connsiteY109" fmla="*/ 1097576 h 1808554"/>
              <a:gd name="connsiteX110" fmla="*/ 660000 w 2085447"/>
              <a:gd name="connsiteY110" fmla="*/ 1065191 h 1808554"/>
              <a:gd name="connsiteX111" fmla="*/ 125905 w 2085447"/>
              <a:gd name="connsiteY111" fmla="*/ 1065844 h 1808554"/>
              <a:gd name="connsiteX112" fmla="*/ 263341 w 2085447"/>
              <a:gd name="connsiteY112" fmla="*/ 1076661 h 1808554"/>
              <a:gd name="connsiteX113" fmla="*/ 274806 w 2085447"/>
              <a:gd name="connsiteY113" fmla="*/ 1214045 h 1808554"/>
              <a:gd name="connsiteX114" fmla="*/ 137370 w 2085447"/>
              <a:gd name="connsiteY114" fmla="*/ 1203229 h 1808554"/>
              <a:gd name="connsiteX115" fmla="*/ 125905 w 2085447"/>
              <a:gd name="connsiteY115" fmla="*/ 1065844 h 1808554"/>
              <a:gd name="connsiteX116" fmla="*/ 787783 w 2085447"/>
              <a:gd name="connsiteY116" fmla="*/ 917300 h 1808554"/>
              <a:gd name="connsiteX117" fmla="*/ 869550 w 2085447"/>
              <a:gd name="connsiteY117" fmla="*/ 912791 h 1808554"/>
              <a:gd name="connsiteX118" fmla="*/ 1079100 w 2085447"/>
              <a:gd name="connsiteY118" fmla="*/ 969941 h 1808554"/>
              <a:gd name="connsiteX119" fmla="*/ 869550 w 2085447"/>
              <a:gd name="connsiteY119" fmla="*/ 1027091 h 1808554"/>
              <a:gd name="connsiteX120" fmla="*/ 660000 w 2085447"/>
              <a:gd name="connsiteY120" fmla="*/ 969941 h 1808554"/>
              <a:gd name="connsiteX121" fmla="*/ 787783 w 2085447"/>
              <a:gd name="connsiteY121" fmla="*/ 917300 h 1808554"/>
              <a:gd name="connsiteX122" fmla="*/ 198438 w 2085447"/>
              <a:gd name="connsiteY122" fmla="*/ 851512 h 1808554"/>
              <a:gd name="connsiteX123" fmla="*/ 405262 w 2085447"/>
              <a:gd name="connsiteY123" fmla="*/ 889400 h 1808554"/>
              <a:gd name="connsiteX124" fmla="*/ 426380 w 2085447"/>
              <a:gd name="connsiteY124" fmla="*/ 920299 h 1808554"/>
              <a:gd name="connsiteX125" fmla="*/ 417747 w 2085447"/>
              <a:gd name="connsiteY125" fmla="*/ 933936 h 1808554"/>
              <a:gd name="connsiteX126" fmla="*/ 395482 w 2085447"/>
              <a:gd name="connsiteY126" fmla="*/ 941416 h 1808554"/>
              <a:gd name="connsiteX127" fmla="*/ 188657 w 2085447"/>
              <a:gd name="connsiteY127" fmla="*/ 903528 h 1808554"/>
              <a:gd name="connsiteX128" fmla="*/ 168773 w 2085447"/>
              <a:gd name="connsiteY128" fmla="*/ 871388 h 1808554"/>
              <a:gd name="connsiteX129" fmla="*/ 198438 w 2085447"/>
              <a:gd name="connsiteY129" fmla="*/ 851512 h 1808554"/>
              <a:gd name="connsiteX130" fmla="*/ 0 w 2085447"/>
              <a:gd name="connsiteY130" fmla="*/ 695999 h 1808554"/>
              <a:gd name="connsiteX131" fmla="*/ 113912 w 2085447"/>
              <a:gd name="connsiteY131" fmla="*/ 705635 h 1808554"/>
              <a:gd name="connsiteX132" fmla="*/ 124086 w 2085447"/>
              <a:gd name="connsiteY132" fmla="*/ 819501 h 1808554"/>
              <a:gd name="connsiteX133" fmla="*/ 10172 w 2085447"/>
              <a:gd name="connsiteY133" fmla="*/ 809866 h 1808554"/>
              <a:gd name="connsiteX134" fmla="*/ 0 w 2085447"/>
              <a:gd name="connsiteY134" fmla="*/ 695999 h 1808554"/>
              <a:gd name="connsiteX135" fmla="*/ 246127 w 2085447"/>
              <a:gd name="connsiteY135" fmla="*/ 601955 h 1808554"/>
              <a:gd name="connsiteX136" fmla="*/ 265942 w 2085447"/>
              <a:gd name="connsiteY136" fmla="*/ 605003 h 1808554"/>
              <a:gd name="connsiteX137" fmla="*/ 267182 w 2085447"/>
              <a:gd name="connsiteY137" fmla="*/ 606237 h 1808554"/>
              <a:gd name="connsiteX138" fmla="*/ 325455 w 2085447"/>
              <a:gd name="connsiteY138" fmla="*/ 644476 h 1808554"/>
              <a:gd name="connsiteX139" fmla="*/ 334205 w 2085447"/>
              <a:gd name="connsiteY139" fmla="*/ 680356 h 1808554"/>
              <a:gd name="connsiteX140" fmla="*/ 330500 w 2085447"/>
              <a:gd name="connsiteY140" fmla="*/ 684078 h 1808554"/>
              <a:gd name="connsiteX141" fmla="*/ 297084 w 2085447"/>
              <a:gd name="connsiteY141" fmla="*/ 687871 h 1808554"/>
              <a:gd name="connsiteX142" fmla="*/ 238812 w 2085447"/>
              <a:gd name="connsiteY142" fmla="*/ 649633 h 1808554"/>
              <a:gd name="connsiteX143" fmla="*/ 230062 w 2085447"/>
              <a:gd name="connsiteY143" fmla="*/ 613752 h 1808554"/>
              <a:gd name="connsiteX144" fmla="*/ 246127 w 2085447"/>
              <a:gd name="connsiteY144" fmla="*/ 601955 h 1808554"/>
              <a:gd name="connsiteX145" fmla="*/ 472295 w 2085447"/>
              <a:gd name="connsiteY145" fmla="*/ 443585 h 1808554"/>
              <a:gd name="connsiteX146" fmla="*/ 490882 w 2085447"/>
              <a:gd name="connsiteY146" fmla="*/ 450969 h 1808554"/>
              <a:gd name="connsiteX147" fmla="*/ 590149 w 2085447"/>
              <a:gd name="connsiteY147" fmla="*/ 549769 h 1808554"/>
              <a:gd name="connsiteX148" fmla="*/ 590237 w 2085447"/>
              <a:gd name="connsiteY148" fmla="*/ 586907 h 1808554"/>
              <a:gd name="connsiteX149" fmla="*/ 553099 w 2085447"/>
              <a:gd name="connsiteY149" fmla="*/ 586995 h 1808554"/>
              <a:gd name="connsiteX150" fmla="*/ 453832 w 2085447"/>
              <a:gd name="connsiteY150" fmla="*/ 488195 h 1808554"/>
              <a:gd name="connsiteX151" fmla="*/ 453744 w 2085447"/>
              <a:gd name="connsiteY151" fmla="*/ 451056 h 1808554"/>
              <a:gd name="connsiteX152" fmla="*/ 472295 w 2085447"/>
              <a:gd name="connsiteY152" fmla="*/ 443585 h 1808554"/>
              <a:gd name="connsiteX153" fmla="*/ 1314747 w 2085447"/>
              <a:gd name="connsiteY153" fmla="*/ 238541 h 1808554"/>
              <a:gd name="connsiteX154" fmla="*/ 1385471 w 2085447"/>
              <a:gd name="connsiteY154" fmla="*/ 271234 h 1808554"/>
              <a:gd name="connsiteX155" fmla="*/ 1379975 w 2085447"/>
              <a:gd name="connsiteY155" fmla="*/ 414972 h 1808554"/>
              <a:gd name="connsiteX156" fmla="*/ 1056633 w 2085447"/>
              <a:gd name="connsiteY156" fmla="*/ 714498 h 1808554"/>
              <a:gd name="connsiteX157" fmla="*/ 1055412 w 2085447"/>
              <a:gd name="connsiteY157" fmla="*/ 746439 h 1808554"/>
              <a:gd name="connsiteX158" fmla="*/ 1087354 w 2085447"/>
              <a:gd name="connsiteY158" fmla="*/ 747661 h 1808554"/>
              <a:gd name="connsiteX159" fmla="*/ 1576512 w 2085447"/>
              <a:gd name="connsiteY159" fmla="*/ 294532 h 1808554"/>
              <a:gd name="connsiteX160" fmla="*/ 1720251 w 2085447"/>
              <a:gd name="connsiteY160" fmla="*/ 300029 h 1808554"/>
              <a:gd name="connsiteX161" fmla="*/ 1714755 w 2085447"/>
              <a:gd name="connsiteY161" fmla="*/ 443767 h 1808554"/>
              <a:gd name="connsiteX162" fmla="*/ 1225597 w 2085447"/>
              <a:gd name="connsiteY162" fmla="*/ 896896 h 1808554"/>
              <a:gd name="connsiteX163" fmla="*/ 1224375 w 2085447"/>
              <a:gd name="connsiteY163" fmla="*/ 928838 h 1808554"/>
              <a:gd name="connsiteX164" fmla="*/ 1256317 w 2085447"/>
              <a:gd name="connsiteY164" fmla="*/ 930059 h 1808554"/>
              <a:gd name="connsiteX165" fmla="*/ 1846623 w 2085447"/>
              <a:gd name="connsiteY165" fmla="*/ 383233 h 1808554"/>
              <a:gd name="connsiteX166" fmla="*/ 1988703 w 2085447"/>
              <a:gd name="connsiteY166" fmla="*/ 390265 h 1808554"/>
              <a:gd name="connsiteX167" fmla="*/ 1984865 w 2085447"/>
              <a:gd name="connsiteY167" fmla="*/ 532467 h 1808554"/>
              <a:gd name="connsiteX168" fmla="*/ 1394559 w 2085447"/>
              <a:gd name="connsiteY168" fmla="*/ 1079294 h 1808554"/>
              <a:gd name="connsiteX169" fmla="*/ 1393338 w 2085447"/>
              <a:gd name="connsiteY169" fmla="*/ 1111235 h 1808554"/>
              <a:gd name="connsiteX170" fmla="*/ 1425280 w 2085447"/>
              <a:gd name="connsiteY170" fmla="*/ 1112457 h 1808554"/>
              <a:gd name="connsiteX171" fmla="*/ 1914438 w 2085447"/>
              <a:gd name="connsiteY171" fmla="*/ 659328 h 1808554"/>
              <a:gd name="connsiteX172" fmla="*/ 2058176 w 2085447"/>
              <a:gd name="connsiteY172" fmla="*/ 664825 h 1808554"/>
              <a:gd name="connsiteX173" fmla="*/ 2052680 w 2085447"/>
              <a:gd name="connsiteY173" fmla="*/ 808563 h 1808554"/>
              <a:gd name="connsiteX174" fmla="*/ 1563523 w 2085447"/>
              <a:gd name="connsiteY174" fmla="*/ 1261692 h 1808554"/>
              <a:gd name="connsiteX175" fmla="*/ 1401997 w 2085447"/>
              <a:gd name="connsiteY175" fmla="*/ 1411319 h 1808554"/>
              <a:gd name="connsiteX176" fmla="*/ 1401997 w 2085447"/>
              <a:gd name="connsiteY176" fmla="*/ 1331891 h 1808554"/>
              <a:gd name="connsiteX177" fmla="*/ 1364850 w 2085447"/>
              <a:gd name="connsiteY177" fmla="*/ 1265216 h 1808554"/>
              <a:gd name="connsiteX178" fmla="*/ 1364850 w 2085447"/>
              <a:gd name="connsiteY178" fmla="*/ 1236641 h 1808554"/>
              <a:gd name="connsiteX179" fmla="*/ 1261027 w 2085447"/>
              <a:gd name="connsiteY179" fmla="*/ 1141391 h 1808554"/>
              <a:gd name="connsiteX180" fmla="*/ 1172445 w 2085447"/>
              <a:gd name="connsiteY180" fmla="*/ 1126151 h 1808554"/>
              <a:gd name="connsiteX181" fmla="*/ 1173397 w 2085447"/>
              <a:gd name="connsiteY181" fmla="*/ 1112816 h 1808554"/>
              <a:gd name="connsiteX182" fmla="*/ 1135297 w 2085447"/>
              <a:gd name="connsiteY182" fmla="*/ 1046141 h 1808554"/>
              <a:gd name="connsiteX183" fmla="*/ 1135297 w 2085447"/>
              <a:gd name="connsiteY183" fmla="*/ 969941 h 1808554"/>
              <a:gd name="connsiteX184" fmla="*/ 1031475 w 2085447"/>
              <a:gd name="connsiteY184" fmla="*/ 874691 h 1808554"/>
              <a:gd name="connsiteX185" fmla="*/ 868597 w 2085447"/>
              <a:gd name="connsiteY185" fmla="*/ 855641 h 1808554"/>
              <a:gd name="connsiteX186" fmla="*/ 601897 w 2085447"/>
              <a:gd name="connsiteY186" fmla="*/ 969941 h 1808554"/>
              <a:gd name="connsiteX187" fmla="*/ 601897 w 2085447"/>
              <a:gd name="connsiteY187" fmla="*/ 1065191 h 1808554"/>
              <a:gd name="connsiteX188" fmla="*/ 639997 w 2085447"/>
              <a:gd name="connsiteY188" fmla="*/ 1131866 h 1808554"/>
              <a:gd name="connsiteX189" fmla="*/ 639997 w 2085447"/>
              <a:gd name="connsiteY189" fmla="*/ 1149964 h 1808554"/>
              <a:gd name="connsiteX190" fmla="*/ 601897 w 2085447"/>
              <a:gd name="connsiteY190" fmla="*/ 1217591 h 1808554"/>
              <a:gd name="connsiteX191" fmla="*/ 601897 w 2085447"/>
              <a:gd name="connsiteY191" fmla="*/ 1312841 h 1808554"/>
              <a:gd name="connsiteX192" fmla="*/ 705719 w 2085447"/>
              <a:gd name="connsiteY192" fmla="*/ 1408091 h 1808554"/>
              <a:gd name="connsiteX193" fmla="*/ 868597 w 2085447"/>
              <a:gd name="connsiteY193" fmla="*/ 1427141 h 1808554"/>
              <a:gd name="connsiteX194" fmla="*/ 972420 w 2085447"/>
              <a:gd name="connsiteY194" fmla="*/ 1522391 h 1808554"/>
              <a:gd name="connsiteX195" fmla="*/ 1135297 w 2085447"/>
              <a:gd name="connsiteY195" fmla="*/ 1541441 h 1808554"/>
              <a:gd name="connsiteX196" fmla="*/ 1401997 w 2085447"/>
              <a:gd name="connsiteY196" fmla="*/ 1427141 h 1808554"/>
              <a:gd name="connsiteX197" fmla="*/ 1401997 w 2085447"/>
              <a:gd name="connsiteY197" fmla="*/ 1421283 h 1808554"/>
              <a:gd name="connsiteX198" fmla="*/ 1742572 w 2085447"/>
              <a:gd name="connsiteY198" fmla="*/ 1222154 h 1808554"/>
              <a:gd name="connsiteX199" fmla="*/ 1897742 w 2085447"/>
              <a:gd name="connsiteY199" fmla="*/ 1263275 h 1808554"/>
              <a:gd name="connsiteX200" fmla="*/ 1856622 w 2085447"/>
              <a:gd name="connsiteY200" fmla="*/ 1418447 h 1808554"/>
              <a:gd name="connsiteX201" fmla="*/ 1316757 w 2085447"/>
              <a:gd name="connsiteY201" fmla="*/ 1733684 h 1808554"/>
              <a:gd name="connsiteX202" fmla="*/ 1241144 w 2085447"/>
              <a:gd name="connsiteY202" fmla="*/ 1745188 h 1808554"/>
              <a:gd name="connsiteX203" fmla="*/ 931238 w 2085447"/>
              <a:gd name="connsiteY203" fmla="*/ 1693353 h 1808554"/>
              <a:gd name="connsiteX204" fmla="*/ 806876 w 2085447"/>
              <a:gd name="connsiteY204" fmla="*/ 1808554 h 1808554"/>
              <a:gd name="connsiteX205" fmla="*/ 361427 w 2085447"/>
              <a:gd name="connsiteY205" fmla="*/ 1327687 h 1808554"/>
              <a:gd name="connsiteX206" fmla="*/ 444335 w 2085447"/>
              <a:gd name="connsiteY206" fmla="*/ 1250886 h 1808554"/>
              <a:gd name="connsiteX207" fmla="*/ 669668 w 2085447"/>
              <a:gd name="connsiteY207" fmla="*/ 795667 h 1808554"/>
              <a:gd name="connsiteX208" fmla="*/ 1241733 w 2085447"/>
              <a:gd name="connsiteY208" fmla="*/ 265738 h 1808554"/>
              <a:gd name="connsiteX209" fmla="*/ 1314747 w 2085447"/>
              <a:gd name="connsiteY209" fmla="*/ 238541 h 1808554"/>
              <a:gd name="connsiteX210" fmla="*/ 348210 w 2085447"/>
              <a:gd name="connsiteY210" fmla="*/ 320084 h 1808554"/>
              <a:gd name="connsiteX211" fmla="*/ 366797 w 2085447"/>
              <a:gd name="connsiteY211" fmla="*/ 327468 h 1808554"/>
              <a:gd name="connsiteX212" fmla="*/ 416431 w 2085447"/>
              <a:gd name="connsiteY212" fmla="*/ 376869 h 1808554"/>
              <a:gd name="connsiteX213" fmla="*/ 416518 w 2085447"/>
              <a:gd name="connsiteY213" fmla="*/ 414006 h 1808554"/>
              <a:gd name="connsiteX214" fmla="*/ 379380 w 2085447"/>
              <a:gd name="connsiteY214" fmla="*/ 414094 h 1808554"/>
              <a:gd name="connsiteX215" fmla="*/ 329746 w 2085447"/>
              <a:gd name="connsiteY215" fmla="*/ 364694 h 1808554"/>
              <a:gd name="connsiteX216" fmla="*/ 329659 w 2085447"/>
              <a:gd name="connsiteY216" fmla="*/ 327555 h 1808554"/>
              <a:gd name="connsiteX217" fmla="*/ 348210 w 2085447"/>
              <a:gd name="connsiteY217" fmla="*/ 320084 h 1808554"/>
              <a:gd name="connsiteX218" fmla="*/ 634867 w 2085447"/>
              <a:gd name="connsiteY218" fmla="*/ 220374 h 1808554"/>
              <a:gd name="connsiteX219" fmla="*/ 652533 w 2085447"/>
              <a:gd name="connsiteY219" fmla="*/ 231474 h 1808554"/>
              <a:gd name="connsiteX220" fmla="*/ 653774 w 2085447"/>
              <a:gd name="connsiteY220" fmla="*/ 232709 h 1808554"/>
              <a:gd name="connsiteX221" fmla="*/ 710930 w 2085447"/>
              <a:gd name="connsiteY221" fmla="*/ 321704 h 1808554"/>
              <a:gd name="connsiteX222" fmla="*/ 704820 w 2085447"/>
              <a:gd name="connsiteY222" fmla="*/ 355144 h 1808554"/>
              <a:gd name="connsiteX223" fmla="*/ 701115 w 2085447"/>
              <a:gd name="connsiteY223" fmla="*/ 358866 h 1808554"/>
              <a:gd name="connsiteX224" fmla="*/ 665194 w 2085447"/>
              <a:gd name="connsiteY224" fmla="*/ 350286 h 1808554"/>
              <a:gd name="connsiteX225" fmla="*/ 608038 w 2085447"/>
              <a:gd name="connsiteY225" fmla="*/ 261289 h 1808554"/>
              <a:gd name="connsiteX226" fmla="*/ 615378 w 2085447"/>
              <a:gd name="connsiteY226" fmla="*/ 224133 h 1808554"/>
              <a:gd name="connsiteX227" fmla="*/ 634867 w 2085447"/>
              <a:gd name="connsiteY227" fmla="*/ 220374 h 1808554"/>
              <a:gd name="connsiteX228" fmla="*/ 875196 w 2085447"/>
              <a:gd name="connsiteY228" fmla="*/ 161623 h 1808554"/>
              <a:gd name="connsiteX229" fmla="*/ 904953 w 2085447"/>
              <a:gd name="connsiteY229" fmla="*/ 181361 h 1808554"/>
              <a:gd name="connsiteX230" fmla="*/ 943817 w 2085447"/>
              <a:gd name="connsiteY230" fmla="*/ 388005 h 1808554"/>
              <a:gd name="connsiteX231" fmla="*/ 936449 w 2085447"/>
              <a:gd name="connsiteY231" fmla="*/ 412781 h 1808554"/>
              <a:gd name="connsiteX232" fmla="*/ 899311 w 2085447"/>
              <a:gd name="connsiteY232" fmla="*/ 412868 h 1808554"/>
              <a:gd name="connsiteX233" fmla="*/ 891848 w 2085447"/>
              <a:gd name="connsiteY233" fmla="*/ 398030 h 1808554"/>
              <a:gd name="connsiteX234" fmla="*/ 852984 w 2085447"/>
              <a:gd name="connsiteY234" fmla="*/ 191387 h 1808554"/>
              <a:gd name="connsiteX235" fmla="*/ 875196 w 2085447"/>
              <a:gd name="connsiteY235" fmla="*/ 161623 h 1808554"/>
              <a:gd name="connsiteX236" fmla="*/ 1013641 w 2085447"/>
              <a:gd name="connsiteY236" fmla="*/ 74642 h 1808554"/>
              <a:gd name="connsiteX237" fmla="*/ 1127554 w 2085447"/>
              <a:gd name="connsiteY237" fmla="*/ 84277 h 1808554"/>
              <a:gd name="connsiteX238" fmla="*/ 1137727 w 2085447"/>
              <a:gd name="connsiteY238" fmla="*/ 198144 h 1808554"/>
              <a:gd name="connsiteX239" fmla="*/ 1023814 w 2085447"/>
              <a:gd name="connsiteY239" fmla="*/ 188508 h 1808554"/>
              <a:gd name="connsiteX240" fmla="*/ 1013641 w 2085447"/>
              <a:gd name="connsiteY240" fmla="*/ 74642 h 1808554"/>
              <a:gd name="connsiteX241" fmla="*/ 643323 w 2085447"/>
              <a:gd name="connsiteY241" fmla="*/ 0 h 1808554"/>
              <a:gd name="connsiteX242" fmla="*/ 780758 w 2085447"/>
              <a:gd name="connsiteY242" fmla="*/ 10817 h 1808554"/>
              <a:gd name="connsiteX243" fmla="*/ 792224 w 2085447"/>
              <a:gd name="connsiteY243" fmla="*/ 148201 h 1808554"/>
              <a:gd name="connsiteX244" fmla="*/ 654788 w 2085447"/>
              <a:gd name="connsiteY244" fmla="*/ 137384 h 1808554"/>
              <a:gd name="connsiteX245" fmla="*/ 643323 w 2085447"/>
              <a:gd name="connsiteY245" fmla="*/ 0 h 180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2085447" h="1808554">
                <a:moveTo>
                  <a:pt x="1269600" y="1434761"/>
                </a:moveTo>
                <a:lnTo>
                  <a:pt x="1269600" y="1470956"/>
                </a:lnTo>
                <a:cubicBezTo>
                  <a:pt x="1258170" y="1473814"/>
                  <a:pt x="1244835" y="1475719"/>
                  <a:pt x="1231500" y="1477624"/>
                </a:cubicBezTo>
                <a:lnTo>
                  <a:pt x="1231500" y="1440476"/>
                </a:lnTo>
                <a:cubicBezTo>
                  <a:pt x="1243882" y="1438571"/>
                  <a:pt x="1257217" y="1436666"/>
                  <a:pt x="1269600" y="1434761"/>
                </a:cubicBezTo>
                <a:close/>
                <a:moveTo>
                  <a:pt x="1155300" y="1446191"/>
                </a:moveTo>
                <a:cubicBezTo>
                  <a:pt x="1166730" y="1446191"/>
                  <a:pt x="1180065" y="1445239"/>
                  <a:pt x="1193400" y="1444286"/>
                </a:cubicBezTo>
                <a:lnTo>
                  <a:pt x="1193400" y="1482386"/>
                </a:lnTo>
                <a:cubicBezTo>
                  <a:pt x="1181017" y="1483339"/>
                  <a:pt x="1168635" y="1484291"/>
                  <a:pt x="1155300" y="1484291"/>
                </a:cubicBezTo>
                <a:close/>
                <a:moveTo>
                  <a:pt x="1401997" y="1411319"/>
                </a:moveTo>
                <a:lnTo>
                  <a:pt x="1401997" y="1421283"/>
                </a:lnTo>
                <a:lnTo>
                  <a:pt x="1372834" y="1438334"/>
                </a:lnTo>
                <a:close/>
                <a:moveTo>
                  <a:pt x="1079100" y="1446191"/>
                </a:moveTo>
                <a:cubicBezTo>
                  <a:pt x="1085767" y="1446191"/>
                  <a:pt x="1091482" y="1446191"/>
                  <a:pt x="1098150" y="1446191"/>
                </a:cubicBezTo>
                <a:cubicBezTo>
                  <a:pt x="1103865" y="1446191"/>
                  <a:pt x="1110532" y="1446191"/>
                  <a:pt x="1117200" y="1446191"/>
                </a:cubicBezTo>
                <a:lnTo>
                  <a:pt x="1117200" y="1484291"/>
                </a:lnTo>
                <a:cubicBezTo>
                  <a:pt x="1103865" y="1484291"/>
                  <a:pt x="1091482" y="1483339"/>
                  <a:pt x="1079100" y="1482386"/>
                </a:cubicBezTo>
                <a:close/>
                <a:moveTo>
                  <a:pt x="1345800" y="1409996"/>
                </a:moveTo>
                <a:lnTo>
                  <a:pt x="1345800" y="1427141"/>
                </a:lnTo>
                <a:cubicBezTo>
                  <a:pt x="1345800" y="1439524"/>
                  <a:pt x="1331512" y="1450954"/>
                  <a:pt x="1307700" y="1459526"/>
                </a:cubicBezTo>
                <a:lnTo>
                  <a:pt x="1307700" y="1425236"/>
                </a:lnTo>
                <a:cubicBezTo>
                  <a:pt x="1321035" y="1421426"/>
                  <a:pt x="1334370" y="1415711"/>
                  <a:pt x="1345800" y="1409996"/>
                </a:cubicBezTo>
                <a:close/>
                <a:moveTo>
                  <a:pt x="1002900" y="1440476"/>
                </a:moveTo>
                <a:cubicBezTo>
                  <a:pt x="1015282" y="1442381"/>
                  <a:pt x="1027665" y="1443334"/>
                  <a:pt x="1041000" y="1444286"/>
                </a:cubicBezTo>
                <a:lnTo>
                  <a:pt x="1041000" y="1477624"/>
                </a:lnTo>
                <a:cubicBezTo>
                  <a:pt x="1027665" y="1475719"/>
                  <a:pt x="1014330" y="1473814"/>
                  <a:pt x="1002900" y="1470956"/>
                </a:cubicBezTo>
                <a:close/>
                <a:moveTo>
                  <a:pt x="926700" y="1425236"/>
                </a:moveTo>
                <a:cubicBezTo>
                  <a:pt x="926700" y="1425236"/>
                  <a:pt x="926700" y="1425236"/>
                  <a:pt x="927652" y="1425236"/>
                </a:cubicBezTo>
                <a:cubicBezTo>
                  <a:pt x="930510" y="1426189"/>
                  <a:pt x="932415" y="1427141"/>
                  <a:pt x="935272" y="1427141"/>
                </a:cubicBezTo>
                <a:cubicBezTo>
                  <a:pt x="944797" y="1429999"/>
                  <a:pt x="954322" y="1431904"/>
                  <a:pt x="964800" y="1433809"/>
                </a:cubicBezTo>
                <a:lnTo>
                  <a:pt x="964800" y="1459526"/>
                </a:lnTo>
                <a:cubicBezTo>
                  <a:pt x="940987" y="1450001"/>
                  <a:pt x="926700" y="1438571"/>
                  <a:pt x="926700" y="1427141"/>
                </a:cubicBezTo>
                <a:close/>
                <a:moveTo>
                  <a:pt x="1231500" y="1339511"/>
                </a:moveTo>
                <a:lnTo>
                  <a:pt x="1231500" y="1375706"/>
                </a:lnTo>
                <a:cubicBezTo>
                  <a:pt x="1220070" y="1378564"/>
                  <a:pt x="1206735" y="1380469"/>
                  <a:pt x="1193400" y="1382374"/>
                </a:cubicBezTo>
                <a:lnTo>
                  <a:pt x="1193400" y="1345226"/>
                </a:lnTo>
                <a:cubicBezTo>
                  <a:pt x="1205782" y="1343321"/>
                  <a:pt x="1219117" y="1341416"/>
                  <a:pt x="1231500" y="1339511"/>
                </a:cubicBezTo>
                <a:close/>
                <a:moveTo>
                  <a:pt x="1117200" y="1350941"/>
                </a:moveTo>
                <a:cubicBezTo>
                  <a:pt x="1128630" y="1350941"/>
                  <a:pt x="1141965" y="1349989"/>
                  <a:pt x="1155300" y="1349036"/>
                </a:cubicBezTo>
                <a:lnTo>
                  <a:pt x="1155300" y="1387136"/>
                </a:lnTo>
                <a:cubicBezTo>
                  <a:pt x="1142917" y="1388089"/>
                  <a:pt x="1130535" y="1388089"/>
                  <a:pt x="1117200" y="1389041"/>
                </a:cubicBezTo>
                <a:close/>
                <a:moveTo>
                  <a:pt x="1041000" y="1349036"/>
                </a:moveTo>
                <a:cubicBezTo>
                  <a:pt x="1053382" y="1349989"/>
                  <a:pt x="1065765" y="1350941"/>
                  <a:pt x="1079100" y="1350941"/>
                </a:cubicBezTo>
                <a:lnTo>
                  <a:pt x="1079100" y="1389041"/>
                </a:lnTo>
                <a:cubicBezTo>
                  <a:pt x="1065765" y="1389041"/>
                  <a:pt x="1053382" y="1388089"/>
                  <a:pt x="1041000" y="1387136"/>
                </a:cubicBezTo>
                <a:close/>
                <a:moveTo>
                  <a:pt x="1307700" y="1314746"/>
                </a:moveTo>
                <a:lnTo>
                  <a:pt x="1307700" y="1331891"/>
                </a:lnTo>
                <a:cubicBezTo>
                  <a:pt x="1307700" y="1344274"/>
                  <a:pt x="1293412" y="1355704"/>
                  <a:pt x="1269600" y="1364276"/>
                </a:cubicBezTo>
                <a:lnTo>
                  <a:pt x="1269600" y="1329986"/>
                </a:lnTo>
                <a:cubicBezTo>
                  <a:pt x="1282935" y="1326176"/>
                  <a:pt x="1296270" y="1320461"/>
                  <a:pt x="1307700" y="1314746"/>
                </a:cubicBezTo>
                <a:close/>
                <a:moveTo>
                  <a:pt x="964800" y="1338559"/>
                </a:moveTo>
                <a:cubicBezTo>
                  <a:pt x="977182" y="1340464"/>
                  <a:pt x="989565" y="1343321"/>
                  <a:pt x="1002900" y="1344274"/>
                </a:cubicBezTo>
                <a:lnTo>
                  <a:pt x="1002900" y="1382374"/>
                </a:lnTo>
                <a:cubicBezTo>
                  <a:pt x="989565" y="1380469"/>
                  <a:pt x="976230" y="1378564"/>
                  <a:pt x="964800" y="1375706"/>
                </a:cubicBezTo>
                <a:close/>
                <a:moveTo>
                  <a:pt x="812400" y="1329986"/>
                </a:moveTo>
                <a:cubicBezTo>
                  <a:pt x="819067" y="1329986"/>
                  <a:pt x="824782" y="1330939"/>
                  <a:pt x="831450" y="1330939"/>
                </a:cubicBezTo>
                <a:lnTo>
                  <a:pt x="831450" y="1331891"/>
                </a:lnTo>
                <a:cubicBezTo>
                  <a:pt x="831450" y="1345226"/>
                  <a:pt x="834307" y="1358561"/>
                  <a:pt x="840975" y="1369039"/>
                </a:cubicBezTo>
                <a:cubicBezTo>
                  <a:pt x="831450" y="1369039"/>
                  <a:pt x="821925" y="1368086"/>
                  <a:pt x="812400" y="1367133"/>
                </a:cubicBezTo>
                <a:close/>
                <a:moveTo>
                  <a:pt x="888600" y="1314746"/>
                </a:moveTo>
                <a:cubicBezTo>
                  <a:pt x="900030" y="1320461"/>
                  <a:pt x="912412" y="1325224"/>
                  <a:pt x="926700" y="1329034"/>
                </a:cubicBezTo>
                <a:lnTo>
                  <a:pt x="926700" y="1364276"/>
                </a:lnTo>
                <a:cubicBezTo>
                  <a:pt x="902887" y="1354751"/>
                  <a:pt x="888600" y="1343321"/>
                  <a:pt x="888600" y="1331891"/>
                </a:cubicBezTo>
                <a:close/>
                <a:moveTo>
                  <a:pt x="736200" y="1319509"/>
                </a:moveTo>
                <a:cubicBezTo>
                  <a:pt x="748582" y="1321414"/>
                  <a:pt x="760965" y="1324271"/>
                  <a:pt x="774300" y="1325224"/>
                </a:cubicBezTo>
                <a:lnTo>
                  <a:pt x="774300" y="1363324"/>
                </a:lnTo>
                <a:cubicBezTo>
                  <a:pt x="760965" y="1361419"/>
                  <a:pt x="747630" y="1359514"/>
                  <a:pt x="736200" y="1356656"/>
                </a:cubicBezTo>
                <a:close/>
                <a:moveTo>
                  <a:pt x="660000" y="1295696"/>
                </a:moveTo>
                <a:cubicBezTo>
                  <a:pt x="671430" y="1301411"/>
                  <a:pt x="683812" y="1306174"/>
                  <a:pt x="698100" y="1309984"/>
                </a:cubicBezTo>
                <a:lnTo>
                  <a:pt x="698100" y="1345226"/>
                </a:lnTo>
                <a:cubicBezTo>
                  <a:pt x="674287" y="1335701"/>
                  <a:pt x="660000" y="1324271"/>
                  <a:pt x="660000" y="1312841"/>
                </a:cubicBezTo>
                <a:close/>
                <a:moveTo>
                  <a:pt x="774300" y="1215686"/>
                </a:moveTo>
                <a:cubicBezTo>
                  <a:pt x="786682" y="1217591"/>
                  <a:pt x="799065" y="1220449"/>
                  <a:pt x="812400" y="1221401"/>
                </a:cubicBezTo>
                <a:lnTo>
                  <a:pt x="812400" y="1259501"/>
                </a:lnTo>
                <a:cubicBezTo>
                  <a:pt x="799065" y="1257596"/>
                  <a:pt x="785730" y="1255691"/>
                  <a:pt x="774300" y="1252834"/>
                </a:cubicBezTo>
                <a:close/>
                <a:moveTo>
                  <a:pt x="1016384" y="1184001"/>
                </a:moveTo>
                <a:cubicBezTo>
                  <a:pt x="1041477" y="1181099"/>
                  <a:pt x="1069099" y="1179491"/>
                  <a:pt x="1098150" y="1179491"/>
                </a:cubicBezTo>
                <a:cubicBezTo>
                  <a:pt x="1214355" y="1179491"/>
                  <a:pt x="1307700" y="1205209"/>
                  <a:pt x="1307700" y="1236641"/>
                </a:cubicBezTo>
                <a:cubicBezTo>
                  <a:pt x="1307700" y="1268074"/>
                  <a:pt x="1214355" y="1293791"/>
                  <a:pt x="1098150" y="1293791"/>
                </a:cubicBezTo>
                <a:cubicBezTo>
                  <a:pt x="981945" y="1293791"/>
                  <a:pt x="888600" y="1268074"/>
                  <a:pt x="888600" y="1236641"/>
                </a:cubicBezTo>
                <a:cubicBezTo>
                  <a:pt x="888600" y="1213067"/>
                  <a:pt x="941106" y="1192707"/>
                  <a:pt x="1016384" y="1184001"/>
                </a:cubicBezTo>
                <a:close/>
                <a:moveTo>
                  <a:pt x="698100" y="1190921"/>
                </a:moveTo>
                <a:cubicBezTo>
                  <a:pt x="709530" y="1196636"/>
                  <a:pt x="721912" y="1201399"/>
                  <a:pt x="736200" y="1205209"/>
                </a:cubicBezTo>
                <a:lnTo>
                  <a:pt x="736200" y="1240451"/>
                </a:lnTo>
                <a:cubicBezTo>
                  <a:pt x="712387" y="1231879"/>
                  <a:pt x="698100" y="1220449"/>
                  <a:pt x="698100" y="1208066"/>
                </a:cubicBezTo>
                <a:close/>
                <a:moveTo>
                  <a:pt x="1002900" y="1072811"/>
                </a:moveTo>
                <a:lnTo>
                  <a:pt x="1002900" y="1109006"/>
                </a:lnTo>
                <a:cubicBezTo>
                  <a:pt x="991470" y="1111864"/>
                  <a:pt x="978135" y="1113768"/>
                  <a:pt x="964800" y="1115674"/>
                </a:cubicBezTo>
                <a:lnTo>
                  <a:pt x="964800" y="1078526"/>
                </a:lnTo>
                <a:cubicBezTo>
                  <a:pt x="977182" y="1076621"/>
                  <a:pt x="990517" y="1074716"/>
                  <a:pt x="1002900" y="1072811"/>
                </a:cubicBezTo>
                <a:close/>
                <a:moveTo>
                  <a:pt x="888600" y="1084241"/>
                </a:moveTo>
                <a:cubicBezTo>
                  <a:pt x="900030" y="1084241"/>
                  <a:pt x="913365" y="1083289"/>
                  <a:pt x="926700" y="1082336"/>
                </a:cubicBezTo>
                <a:lnTo>
                  <a:pt x="926700" y="1120436"/>
                </a:lnTo>
                <a:cubicBezTo>
                  <a:pt x="914317" y="1121389"/>
                  <a:pt x="901935" y="1121389"/>
                  <a:pt x="888600" y="1122341"/>
                </a:cubicBezTo>
                <a:close/>
                <a:moveTo>
                  <a:pt x="812400" y="1082336"/>
                </a:moveTo>
                <a:cubicBezTo>
                  <a:pt x="824782" y="1083289"/>
                  <a:pt x="837164" y="1084241"/>
                  <a:pt x="850500" y="1084241"/>
                </a:cubicBezTo>
                <a:lnTo>
                  <a:pt x="850500" y="1122341"/>
                </a:lnTo>
                <a:cubicBezTo>
                  <a:pt x="837164" y="1121389"/>
                  <a:pt x="824782" y="1121389"/>
                  <a:pt x="812400" y="1120436"/>
                </a:cubicBezTo>
                <a:close/>
                <a:moveTo>
                  <a:pt x="1079100" y="1048046"/>
                </a:moveTo>
                <a:lnTo>
                  <a:pt x="1079100" y="1065191"/>
                </a:lnTo>
                <a:cubicBezTo>
                  <a:pt x="1079100" y="1077574"/>
                  <a:pt x="1064812" y="1089004"/>
                  <a:pt x="1041000" y="1097576"/>
                </a:cubicBezTo>
                <a:lnTo>
                  <a:pt x="1041000" y="1063286"/>
                </a:lnTo>
                <a:cubicBezTo>
                  <a:pt x="1054335" y="1059476"/>
                  <a:pt x="1067670" y="1053761"/>
                  <a:pt x="1079100" y="1048046"/>
                </a:cubicBezTo>
                <a:close/>
                <a:moveTo>
                  <a:pt x="736200" y="1072811"/>
                </a:moveTo>
                <a:cubicBezTo>
                  <a:pt x="748582" y="1074716"/>
                  <a:pt x="760965" y="1076621"/>
                  <a:pt x="774300" y="1078526"/>
                </a:cubicBezTo>
                <a:lnTo>
                  <a:pt x="774300" y="1116626"/>
                </a:lnTo>
                <a:cubicBezTo>
                  <a:pt x="760965" y="1114721"/>
                  <a:pt x="747630" y="1112816"/>
                  <a:pt x="736200" y="1109959"/>
                </a:cubicBezTo>
                <a:close/>
                <a:moveTo>
                  <a:pt x="660000" y="1048046"/>
                </a:moveTo>
                <a:cubicBezTo>
                  <a:pt x="671430" y="1053761"/>
                  <a:pt x="683812" y="1058524"/>
                  <a:pt x="698100" y="1062334"/>
                </a:cubicBezTo>
                <a:lnTo>
                  <a:pt x="698100" y="1097576"/>
                </a:lnTo>
                <a:cubicBezTo>
                  <a:pt x="674287" y="1088051"/>
                  <a:pt x="660000" y="1076621"/>
                  <a:pt x="660000" y="1065191"/>
                </a:cubicBezTo>
                <a:close/>
                <a:moveTo>
                  <a:pt x="125905" y="1065844"/>
                </a:moveTo>
                <a:cubicBezTo>
                  <a:pt x="166811" y="1089270"/>
                  <a:pt x="217575" y="1092863"/>
                  <a:pt x="263341" y="1076661"/>
                </a:cubicBezTo>
                <a:cubicBezTo>
                  <a:pt x="247356" y="1122503"/>
                  <a:pt x="252425" y="1172009"/>
                  <a:pt x="274806" y="1214045"/>
                </a:cubicBezTo>
                <a:cubicBezTo>
                  <a:pt x="233900" y="1190621"/>
                  <a:pt x="183135" y="1187027"/>
                  <a:pt x="137370" y="1203229"/>
                </a:cubicBezTo>
                <a:cubicBezTo>
                  <a:pt x="153355" y="1157387"/>
                  <a:pt x="149522" y="1106641"/>
                  <a:pt x="125905" y="1065844"/>
                </a:cubicBezTo>
                <a:close/>
                <a:moveTo>
                  <a:pt x="787783" y="917300"/>
                </a:moveTo>
                <a:cubicBezTo>
                  <a:pt x="812876" y="914398"/>
                  <a:pt x="840499" y="912791"/>
                  <a:pt x="869550" y="912791"/>
                </a:cubicBezTo>
                <a:cubicBezTo>
                  <a:pt x="985755" y="912791"/>
                  <a:pt x="1079100" y="938509"/>
                  <a:pt x="1079100" y="969941"/>
                </a:cubicBezTo>
                <a:cubicBezTo>
                  <a:pt x="1079100" y="1001374"/>
                  <a:pt x="985755" y="1027091"/>
                  <a:pt x="869550" y="1027091"/>
                </a:cubicBezTo>
                <a:cubicBezTo>
                  <a:pt x="753344" y="1027091"/>
                  <a:pt x="660000" y="1001374"/>
                  <a:pt x="660000" y="969941"/>
                </a:cubicBezTo>
                <a:cubicBezTo>
                  <a:pt x="660000" y="946367"/>
                  <a:pt x="712506" y="926007"/>
                  <a:pt x="787783" y="917300"/>
                </a:cubicBezTo>
                <a:close/>
                <a:moveTo>
                  <a:pt x="198438" y="851512"/>
                </a:moveTo>
                <a:lnTo>
                  <a:pt x="405262" y="889400"/>
                </a:lnTo>
                <a:cubicBezTo>
                  <a:pt x="420123" y="891840"/>
                  <a:pt x="428821" y="905438"/>
                  <a:pt x="426380" y="920299"/>
                </a:cubicBezTo>
                <a:cubicBezTo>
                  <a:pt x="423917" y="925256"/>
                  <a:pt x="421452" y="930214"/>
                  <a:pt x="417747" y="933936"/>
                </a:cubicBezTo>
                <a:cubicBezTo>
                  <a:pt x="411572" y="940141"/>
                  <a:pt x="402915" y="943875"/>
                  <a:pt x="395482" y="941416"/>
                </a:cubicBezTo>
                <a:lnTo>
                  <a:pt x="188657" y="903528"/>
                </a:lnTo>
                <a:cubicBezTo>
                  <a:pt x="175030" y="899847"/>
                  <a:pt x="166332" y="886250"/>
                  <a:pt x="168773" y="871388"/>
                </a:cubicBezTo>
                <a:cubicBezTo>
                  <a:pt x="172455" y="857763"/>
                  <a:pt x="183576" y="849072"/>
                  <a:pt x="198438" y="851512"/>
                </a:cubicBezTo>
                <a:close/>
                <a:moveTo>
                  <a:pt x="0" y="695999"/>
                </a:moveTo>
                <a:cubicBezTo>
                  <a:pt x="34708" y="715725"/>
                  <a:pt x="76803" y="718102"/>
                  <a:pt x="113912" y="705635"/>
                </a:cubicBezTo>
                <a:cubicBezTo>
                  <a:pt x="100386" y="744042"/>
                  <a:pt x="104196" y="784885"/>
                  <a:pt x="124086" y="819501"/>
                </a:cubicBezTo>
                <a:cubicBezTo>
                  <a:pt x="89376" y="799775"/>
                  <a:pt x="47281" y="797398"/>
                  <a:pt x="10172" y="809866"/>
                </a:cubicBezTo>
                <a:cubicBezTo>
                  <a:pt x="22464" y="772698"/>
                  <a:pt x="19888" y="730615"/>
                  <a:pt x="0" y="695999"/>
                </a:cubicBezTo>
                <a:close/>
                <a:moveTo>
                  <a:pt x="246127" y="601955"/>
                </a:moveTo>
                <a:cubicBezTo>
                  <a:pt x="252623" y="600392"/>
                  <a:pt x="259743" y="601304"/>
                  <a:pt x="265942" y="605003"/>
                </a:cubicBezTo>
                <a:cubicBezTo>
                  <a:pt x="265942" y="605003"/>
                  <a:pt x="265942" y="605003"/>
                  <a:pt x="267182" y="606237"/>
                </a:cubicBezTo>
                <a:lnTo>
                  <a:pt x="325455" y="644476"/>
                </a:lnTo>
                <a:cubicBezTo>
                  <a:pt x="337852" y="651875"/>
                  <a:pt x="341603" y="667958"/>
                  <a:pt x="334205" y="680356"/>
                </a:cubicBezTo>
                <a:cubicBezTo>
                  <a:pt x="332970" y="681597"/>
                  <a:pt x="331735" y="682837"/>
                  <a:pt x="330500" y="684078"/>
                </a:cubicBezTo>
                <a:cubicBezTo>
                  <a:pt x="321855" y="692764"/>
                  <a:pt x="308241" y="694034"/>
                  <a:pt x="297084" y="687871"/>
                </a:cubicBezTo>
                <a:lnTo>
                  <a:pt x="238812" y="649633"/>
                </a:lnTo>
                <a:cubicBezTo>
                  <a:pt x="226415" y="642234"/>
                  <a:pt x="222663" y="626150"/>
                  <a:pt x="230062" y="613752"/>
                </a:cubicBezTo>
                <a:cubicBezTo>
                  <a:pt x="233761" y="607554"/>
                  <a:pt x="239632" y="603517"/>
                  <a:pt x="246127" y="601955"/>
                </a:cubicBezTo>
                <a:close/>
                <a:moveTo>
                  <a:pt x="472295" y="443585"/>
                </a:moveTo>
                <a:cubicBezTo>
                  <a:pt x="479104" y="443569"/>
                  <a:pt x="485918" y="446029"/>
                  <a:pt x="490882" y="450969"/>
                </a:cubicBezTo>
                <a:lnTo>
                  <a:pt x="590149" y="549769"/>
                </a:lnTo>
                <a:cubicBezTo>
                  <a:pt x="600076" y="559650"/>
                  <a:pt x="600117" y="576981"/>
                  <a:pt x="590237" y="586907"/>
                </a:cubicBezTo>
                <a:cubicBezTo>
                  <a:pt x="580357" y="596834"/>
                  <a:pt x="563026" y="596875"/>
                  <a:pt x="553099" y="586995"/>
                </a:cubicBezTo>
                <a:lnTo>
                  <a:pt x="453832" y="488195"/>
                </a:lnTo>
                <a:cubicBezTo>
                  <a:pt x="443904" y="478314"/>
                  <a:pt x="443864" y="460983"/>
                  <a:pt x="453744" y="451056"/>
                </a:cubicBezTo>
                <a:cubicBezTo>
                  <a:pt x="458684" y="446093"/>
                  <a:pt x="465487" y="443601"/>
                  <a:pt x="472295" y="443585"/>
                </a:cubicBezTo>
                <a:close/>
                <a:moveTo>
                  <a:pt x="1314747" y="238541"/>
                </a:moveTo>
                <a:cubicBezTo>
                  <a:pt x="1340700" y="239533"/>
                  <a:pt x="1366270" y="250507"/>
                  <a:pt x="1385471" y="271234"/>
                </a:cubicBezTo>
                <a:cubicBezTo>
                  <a:pt x="1423871" y="312688"/>
                  <a:pt x="1421429" y="376572"/>
                  <a:pt x="1379975" y="414972"/>
                </a:cubicBezTo>
                <a:lnTo>
                  <a:pt x="1056633" y="714498"/>
                </a:lnTo>
                <a:cubicBezTo>
                  <a:pt x="1048343" y="722178"/>
                  <a:pt x="1047732" y="738149"/>
                  <a:pt x="1055412" y="746439"/>
                </a:cubicBezTo>
                <a:cubicBezTo>
                  <a:pt x="1063092" y="754730"/>
                  <a:pt x="1079063" y="755341"/>
                  <a:pt x="1087354" y="747661"/>
                </a:cubicBezTo>
                <a:lnTo>
                  <a:pt x="1576512" y="294532"/>
                </a:lnTo>
                <a:cubicBezTo>
                  <a:pt x="1617966" y="256132"/>
                  <a:pt x="1681850" y="258575"/>
                  <a:pt x="1720251" y="300029"/>
                </a:cubicBezTo>
                <a:cubicBezTo>
                  <a:pt x="1758651" y="341483"/>
                  <a:pt x="1756209" y="405367"/>
                  <a:pt x="1714755" y="443767"/>
                </a:cubicBezTo>
                <a:lnTo>
                  <a:pt x="1225597" y="896896"/>
                </a:lnTo>
                <a:cubicBezTo>
                  <a:pt x="1217306" y="904576"/>
                  <a:pt x="1216695" y="920547"/>
                  <a:pt x="1224375" y="928838"/>
                </a:cubicBezTo>
                <a:cubicBezTo>
                  <a:pt x="1232055" y="937129"/>
                  <a:pt x="1248026" y="937740"/>
                  <a:pt x="1256317" y="930059"/>
                </a:cubicBezTo>
                <a:lnTo>
                  <a:pt x="1846623" y="383233"/>
                </a:lnTo>
                <a:cubicBezTo>
                  <a:pt x="1886418" y="346369"/>
                  <a:pt x="1950302" y="348811"/>
                  <a:pt x="1988703" y="390265"/>
                </a:cubicBezTo>
                <a:cubicBezTo>
                  <a:pt x="2027103" y="431719"/>
                  <a:pt x="2024661" y="495603"/>
                  <a:pt x="1984865" y="532467"/>
                </a:cubicBezTo>
                <a:lnTo>
                  <a:pt x="1394559" y="1079294"/>
                </a:lnTo>
                <a:cubicBezTo>
                  <a:pt x="1386268" y="1086974"/>
                  <a:pt x="1385658" y="1102945"/>
                  <a:pt x="1393338" y="1111235"/>
                </a:cubicBezTo>
                <a:cubicBezTo>
                  <a:pt x="1401018" y="1119526"/>
                  <a:pt x="1416989" y="1120137"/>
                  <a:pt x="1425280" y="1112457"/>
                </a:cubicBezTo>
                <a:lnTo>
                  <a:pt x="1914438" y="659328"/>
                </a:lnTo>
                <a:cubicBezTo>
                  <a:pt x="1955892" y="620927"/>
                  <a:pt x="2019775" y="623370"/>
                  <a:pt x="2058176" y="664825"/>
                </a:cubicBezTo>
                <a:cubicBezTo>
                  <a:pt x="2096577" y="706279"/>
                  <a:pt x="2094134" y="770162"/>
                  <a:pt x="2052680" y="808563"/>
                </a:cubicBezTo>
                <a:lnTo>
                  <a:pt x="1563523" y="1261692"/>
                </a:lnTo>
                <a:lnTo>
                  <a:pt x="1401997" y="1411319"/>
                </a:lnTo>
                <a:lnTo>
                  <a:pt x="1401997" y="1331891"/>
                </a:lnTo>
                <a:cubicBezTo>
                  <a:pt x="1402950" y="1305221"/>
                  <a:pt x="1390567" y="1282361"/>
                  <a:pt x="1364850" y="1265216"/>
                </a:cubicBezTo>
                <a:lnTo>
                  <a:pt x="1364850" y="1236641"/>
                </a:lnTo>
                <a:cubicBezTo>
                  <a:pt x="1364850" y="1191874"/>
                  <a:pt x="1329607" y="1159489"/>
                  <a:pt x="1261027" y="1141391"/>
                </a:cubicBezTo>
                <a:cubicBezTo>
                  <a:pt x="1235310" y="1134724"/>
                  <a:pt x="1205782" y="1129009"/>
                  <a:pt x="1172445" y="1126151"/>
                </a:cubicBezTo>
                <a:cubicBezTo>
                  <a:pt x="1173397" y="1122341"/>
                  <a:pt x="1173397" y="1117579"/>
                  <a:pt x="1173397" y="1112816"/>
                </a:cubicBezTo>
                <a:cubicBezTo>
                  <a:pt x="1173397" y="1086146"/>
                  <a:pt x="1161015" y="1063286"/>
                  <a:pt x="1135297" y="1046141"/>
                </a:cubicBezTo>
                <a:lnTo>
                  <a:pt x="1135297" y="969941"/>
                </a:lnTo>
                <a:cubicBezTo>
                  <a:pt x="1135297" y="925173"/>
                  <a:pt x="1100055" y="892788"/>
                  <a:pt x="1031475" y="874691"/>
                </a:cubicBezTo>
                <a:cubicBezTo>
                  <a:pt x="986707" y="862308"/>
                  <a:pt x="929557" y="855641"/>
                  <a:pt x="868597" y="855641"/>
                </a:cubicBezTo>
                <a:cubicBezTo>
                  <a:pt x="788587" y="855641"/>
                  <a:pt x="601897" y="867071"/>
                  <a:pt x="601897" y="969941"/>
                </a:cubicBezTo>
                <a:lnTo>
                  <a:pt x="601897" y="1065191"/>
                </a:lnTo>
                <a:cubicBezTo>
                  <a:pt x="601897" y="1091861"/>
                  <a:pt x="614279" y="1114721"/>
                  <a:pt x="639997" y="1131866"/>
                </a:cubicBezTo>
                <a:lnTo>
                  <a:pt x="639997" y="1149964"/>
                </a:lnTo>
                <a:cubicBezTo>
                  <a:pt x="617137" y="1166156"/>
                  <a:pt x="601897" y="1188064"/>
                  <a:pt x="601897" y="1217591"/>
                </a:cubicBezTo>
                <a:lnTo>
                  <a:pt x="601897" y="1312841"/>
                </a:lnTo>
                <a:cubicBezTo>
                  <a:pt x="601897" y="1357608"/>
                  <a:pt x="637140" y="1389994"/>
                  <a:pt x="705719" y="1408091"/>
                </a:cubicBezTo>
                <a:cubicBezTo>
                  <a:pt x="750487" y="1420474"/>
                  <a:pt x="807637" y="1427141"/>
                  <a:pt x="868597" y="1427141"/>
                </a:cubicBezTo>
                <a:cubicBezTo>
                  <a:pt x="868597" y="1471909"/>
                  <a:pt x="903840" y="1504294"/>
                  <a:pt x="972420" y="1522391"/>
                </a:cubicBezTo>
                <a:cubicBezTo>
                  <a:pt x="1017187" y="1534774"/>
                  <a:pt x="1074337" y="1541441"/>
                  <a:pt x="1135297" y="1541441"/>
                </a:cubicBezTo>
                <a:cubicBezTo>
                  <a:pt x="1215307" y="1541441"/>
                  <a:pt x="1401997" y="1530011"/>
                  <a:pt x="1401997" y="1427141"/>
                </a:cubicBezTo>
                <a:lnTo>
                  <a:pt x="1401997" y="1421283"/>
                </a:lnTo>
                <a:lnTo>
                  <a:pt x="1742572" y="1222154"/>
                </a:lnTo>
                <a:cubicBezTo>
                  <a:pt x="1796558" y="1190631"/>
                  <a:pt x="1866219" y="1209288"/>
                  <a:pt x="1897742" y="1263275"/>
                </a:cubicBezTo>
                <a:cubicBezTo>
                  <a:pt x="1929266" y="1317262"/>
                  <a:pt x="1910608" y="1386922"/>
                  <a:pt x="1856622" y="1418447"/>
                </a:cubicBezTo>
                <a:lnTo>
                  <a:pt x="1316757" y="1733684"/>
                </a:lnTo>
                <a:cubicBezTo>
                  <a:pt x="1295568" y="1744070"/>
                  <a:pt x="1269770" y="1749481"/>
                  <a:pt x="1241144" y="1745188"/>
                </a:cubicBezTo>
                <a:lnTo>
                  <a:pt x="931238" y="1693353"/>
                </a:lnTo>
                <a:lnTo>
                  <a:pt x="806876" y="1808554"/>
                </a:lnTo>
                <a:lnTo>
                  <a:pt x="361427" y="1327687"/>
                </a:lnTo>
                <a:lnTo>
                  <a:pt x="444335" y="1250886"/>
                </a:lnTo>
                <a:cubicBezTo>
                  <a:pt x="562064" y="1141828"/>
                  <a:pt x="447473" y="1001495"/>
                  <a:pt x="669668" y="795667"/>
                </a:cubicBezTo>
                <a:cubicBezTo>
                  <a:pt x="677958" y="787987"/>
                  <a:pt x="1241733" y="265738"/>
                  <a:pt x="1241733" y="265738"/>
                </a:cubicBezTo>
                <a:cubicBezTo>
                  <a:pt x="1262460" y="246538"/>
                  <a:pt x="1288794" y="237549"/>
                  <a:pt x="1314747" y="238541"/>
                </a:cubicBezTo>
                <a:close/>
                <a:moveTo>
                  <a:pt x="348210" y="320084"/>
                </a:moveTo>
                <a:cubicBezTo>
                  <a:pt x="355019" y="320068"/>
                  <a:pt x="361833" y="322528"/>
                  <a:pt x="366797" y="327468"/>
                </a:cubicBezTo>
                <a:lnTo>
                  <a:pt x="416431" y="376869"/>
                </a:lnTo>
                <a:cubicBezTo>
                  <a:pt x="426358" y="386749"/>
                  <a:pt x="426398" y="404079"/>
                  <a:pt x="416518" y="414006"/>
                </a:cubicBezTo>
                <a:cubicBezTo>
                  <a:pt x="406638" y="423932"/>
                  <a:pt x="389308" y="423974"/>
                  <a:pt x="379380" y="414094"/>
                </a:cubicBezTo>
                <a:lnTo>
                  <a:pt x="329746" y="364694"/>
                </a:lnTo>
                <a:cubicBezTo>
                  <a:pt x="319820" y="354814"/>
                  <a:pt x="319778" y="337482"/>
                  <a:pt x="329659" y="327555"/>
                </a:cubicBezTo>
                <a:cubicBezTo>
                  <a:pt x="334599" y="322592"/>
                  <a:pt x="341401" y="320101"/>
                  <a:pt x="348210" y="320084"/>
                </a:cubicBezTo>
                <a:close/>
                <a:moveTo>
                  <a:pt x="634867" y="220374"/>
                </a:moveTo>
                <a:cubicBezTo>
                  <a:pt x="641369" y="221597"/>
                  <a:pt x="647567" y="225296"/>
                  <a:pt x="652533" y="231474"/>
                </a:cubicBezTo>
                <a:cubicBezTo>
                  <a:pt x="652533" y="231474"/>
                  <a:pt x="652533" y="231474"/>
                  <a:pt x="653774" y="232709"/>
                </a:cubicBezTo>
                <a:lnTo>
                  <a:pt x="710930" y="321704"/>
                </a:lnTo>
                <a:cubicBezTo>
                  <a:pt x="714670" y="332837"/>
                  <a:pt x="713465" y="346458"/>
                  <a:pt x="704820" y="355144"/>
                </a:cubicBezTo>
                <a:cubicBezTo>
                  <a:pt x="703584" y="356385"/>
                  <a:pt x="702349" y="357626"/>
                  <a:pt x="701115" y="358866"/>
                </a:cubicBezTo>
                <a:cubicBezTo>
                  <a:pt x="688753" y="366323"/>
                  <a:pt x="672651" y="362647"/>
                  <a:pt x="665194" y="350286"/>
                </a:cubicBezTo>
                <a:lnTo>
                  <a:pt x="608038" y="261289"/>
                </a:lnTo>
                <a:cubicBezTo>
                  <a:pt x="600582" y="248927"/>
                  <a:pt x="603022" y="234065"/>
                  <a:pt x="615378" y="224133"/>
                </a:cubicBezTo>
                <a:cubicBezTo>
                  <a:pt x="621559" y="220405"/>
                  <a:pt x="628365" y="219151"/>
                  <a:pt x="634867" y="220374"/>
                </a:cubicBezTo>
                <a:close/>
                <a:moveTo>
                  <a:pt x="875196" y="161623"/>
                </a:moveTo>
                <a:cubicBezTo>
                  <a:pt x="888810" y="160354"/>
                  <a:pt x="901207" y="167752"/>
                  <a:pt x="904953" y="181361"/>
                </a:cubicBezTo>
                <a:lnTo>
                  <a:pt x="943817" y="388005"/>
                </a:lnTo>
                <a:cubicBezTo>
                  <a:pt x="946317" y="397902"/>
                  <a:pt x="942624" y="406576"/>
                  <a:pt x="936449" y="412781"/>
                </a:cubicBezTo>
                <a:cubicBezTo>
                  <a:pt x="926569" y="422707"/>
                  <a:pt x="909238" y="422748"/>
                  <a:pt x="899311" y="412868"/>
                </a:cubicBezTo>
                <a:cubicBezTo>
                  <a:pt x="895588" y="409162"/>
                  <a:pt x="893101" y="404217"/>
                  <a:pt x="891848" y="398030"/>
                </a:cubicBezTo>
                <a:lnTo>
                  <a:pt x="852984" y="191387"/>
                </a:lnTo>
                <a:cubicBezTo>
                  <a:pt x="850472" y="176538"/>
                  <a:pt x="860347" y="164135"/>
                  <a:pt x="875196" y="161623"/>
                </a:cubicBezTo>
                <a:close/>
                <a:moveTo>
                  <a:pt x="1013641" y="74642"/>
                </a:moveTo>
                <a:cubicBezTo>
                  <a:pt x="1048349" y="94367"/>
                  <a:pt x="1090445" y="96744"/>
                  <a:pt x="1127554" y="84277"/>
                </a:cubicBezTo>
                <a:cubicBezTo>
                  <a:pt x="1114028" y="122684"/>
                  <a:pt x="1117837" y="163527"/>
                  <a:pt x="1137727" y="198144"/>
                </a:cubicBezTo>
                <a:cubicBezTo>
                  <a:pt x="1103018" y="178418"/>
                  <a:pt x="1060922" y="176041"/>
                  <a:pt x="1023814" y="188508"/>
                </a:cubicBezTo>
                <a:cubicBezTo>
                  <a:pt x="1036105" y="151340"/>
                  <a:pt x="1033530" y="109257"/>
                  <a:pt x="1013641" y="74642"/>
                </a:cubicBezTo>
                <a:close/>
                <a:moveTo>
                  <a:pt x="643323" y="0"/>
                </a:moveTo>
                <a:cubicBezTo>
                  <a:pt x="684229" y="23425"/>
                  <a:pt x="734993" y="27018"/>
                  <a:pt x="780758" y="10817"/>
                </a:cubicBezTo>
                <a:cubicBezTo>
                  <a:pt x="764773" y="56659"/>
                  <a:pt x="769843" y="106165"/>
                  <a:pt x="792224" y="148201"/>
                </a:cubicBezTo>
                <a:cubicBezTo>
                  <a:pt x="751318" y="124777"/>
                  <a:pt x="700553" y="121183"/>
                  <a:pt x="654788" y="137384"/>
                </a:cubicBezTo>
                <a:cubicBezTo>
                  <a:pt x="670773" y="91543"/>
                  <a:pt x="666940" y="40797"/>
                  <a:pt x="643323" y="0"/>
                </a:cubicBezTo>
                <a:close/>
              </a:path>
            </a:pathLst>
          </a:custGeom>
          <a:solidFill>
            <a:srgbClr val="000000"/>
          </a:solidFill>
          <a:ln w="9525" cap="flat">
            <a:noFill/>
            <a:prstDash val="solid"/>
            <a:miter/>
          </a:ln>
        </p:spPr>
        <p:txBody>
          <a:bodyPr rtlCol="0" anchor="ctr"/>
          <a:lstStyle/>
          <a:p>
            <a:endParaRPr lang="en-GB"/>
          </a:p>
        </p:txBody>
      </p:sp>
      <p:sp>
        <p:nvSpPr>
          <p:cNvPr id="118" name="Freeform: Shape 117">
            <a:extLst>
              <a:ext uri="{FF2B5EF4-FFF2-40B4-BE49-F238E27FC236}">
                <a16:creationId xmlns:a16="http://schemas.microsoft.com/office/drawing/2014/main" id="{F69583A3-6730-4C26-8DC8-498AE90A4C8E}"/>
              </a:ext>
            </a:extLst>
          </p:cNvPr>
          <p:cNvSpPr/>
          <p:nvPr/>
        </p:nvSpPr>
        <p:spPr>
          <a:xfrm>
            <a:off x="1262677" y="7168699"/>
            <a:ext cx="955817" cy="1159517"/>
          </a:xfrm>
          <a:custGeom>
            <a:avLst/>
            <a:gdLst>
              <a:gd name="connsiteX0" fmla="*/ 341863 w 1297651"/>
              <a:gd name="connsiteY0" fmla="*/ 681300 h 1574200"/>
              <a:gd name="connsiteX1" fmla="*/ 341863 w 1297651"/>
              <a:gd name="connsiteY1" fmla="*/ 1125653 h 1574200"/>
              <a:gd name="connsiteX2" fmla="*/ 500560 w 1297651"/>
              <a:gd name="connsiteY2" fmla="*/ 1125653 h 1574200"/>
              <a:gd name="connsiteX3" fmla="*/ 542880 w 1297651"/>
              <a:gd name="connsiteY3" fmla="*/ 1083333 h 1574200"/>
              <a:gd name="connsiteX4" fmla="*/ 542880 w 1297651"/>
              <a:gd name="connsiteY4" fmla="*/ 723619 h 1574200"/>
              <a:gd name="connsiteX5" fmla="*/ 500560 w 1297651"/>
              <a:gd name="connsiteY5" fmla="*/ 681300 h 1574200"/>
              <a:gd name="connsiteX6" fmla="*/ 860275 w 1297651"/>
              <a:gd name="connsiteY6" fmla="*/ 416804 h 1574200"/>
              <a:gd name="connsiteX7" fmla="*/ 796796 w 1297651"/>
              <a:gd name="connsiteY7" fmla="*/ 480283 h 1574200"/>
              <a:gd name="connsiteX8" fmla="*/ 606359 w 1297651"/>
              <a:gd name="connsiteY8" fmla="*/ 734199 h 1574200"/>
              <a:gd name="connsiteX9" fmla="*/ 606359 w 1297651"/>
              <a:gd name="connsiteY9" fmla="*/ 1072753 h 1574200"/>
              <a:gd name="connsiteX10" fmla="*/ 828535 w 1297651"/>
              <a:gd name="connsiteY10" fmla="*/ 1157392 h 1574200"/>
              <a:gd name="connsiteX11" fmla="*/ 1018972 w 1297651"/>
              <a:gd name="connsiteY11" fmla="*/ 1157392 h 1574200"/>
              <a:gd name="connsiteX12" fmla="*/ 1082451 w 1297651"/>
              <a:gd name="connsiteY12" fmla="*/ 1093913 h 1574200"/>
              <a:gd name="connsiteX13" fmla="*/ 1065523 w 1297651"/>
              <a:gd name="connsiteY13" fmla="*/ 1051593 h 1574200"/>
              <a:gd name="connsiteX14" fmla="*/ 1071871 w 1297651"/>
              <a:gd name="connsiteY14" fmla="*/ 1051593 h 1574200"/>
              <a:gd name="connsiteX15" fmla="*/ 1135350 w 1297651"/>
              <a:gd name="connsiteY15" fmla="*/ 988114 h 1574200"/>
              <a:gd name="connsiteX16" fmla="*/ 1117364 w 1297651"/>
              <a:gd name="connsiteY16" fmla="*/ 943679 h 1574200"/>
              <a:gd name="connsiteX17" fmla="*/ 1167090 w 1297651"/>
              <a:gd name="connsiteY17" fmla="*/ 882316 h 1574200"/>
              <a:gd name="connsiteX18" fmla="*/ 1146988 w 1297651"/>
              <a:gd name="connsiteY18" fmla="*/ 835765 h 1574200"/>
              <a:gd name="connsiteX19" fmla="*/ 1188249 w 1297651"/>
              <a:gd name="connsiteY19" fmla="*/ 776518 h 1574200"/>
              <a:gd name="connsiteX20" fmla="*/ 1124770 w 1297651"/>
              <a:gd name="connsiteY20" fmla="*/ 713039 h 1574200"/>
              <a:gd name="connsiteX21" fmla="*/ 923754 w 1297651"/>
              <a:gd name="connsiteY21" fmla="*/ 713039 h 1574200"/>
              <a:gd name="connsiteX22" fmla="*/ 892014 w 1297651"/>
              <a:gd name="connsiteY22" fmla="*/ 682358 h 1574200"/>
              <a:gd name="connsiteX23" fmla="*/ 923754 w 1297651"/>
              <a:gd name="connsiteY23" fmla="*/ 480283 h 1574200"/>
              <a:gd name="connsiteX24" fmla="*/ 860275 w 1297651"/>
              <a:gd name="connsiteY24" fmla="*/ 416804 h 1574200"/>
              <a:gd name="connsiteX25" fmla="*/ 212730 w 1297651"/>
              <a:gd name="connsiteY25" fmla="*/ 0 h 1574200"/>
              <a:gd name="connsiteX26" fmla="*/ 1212560 w 1297651"/>
              <a:gd name="connsiteY26" fmla="*/ 0 h 1574200"/>
              <a:gd name="connsiteX27" fmla="*/ 1297651 w 1297651"/>
              <a:gd name="connsiteY27" fmla="*/ 85092 h 1574200"/>
              <a:gd name="connsiteX28" fmla="*/ 1297651 w 1297651"/>
              <a:gd name="connsiteY28" fmla="*/ 1489108 h 1574200"/>
              <a:gd name="connsiteX29" fmla="*/ 1212560 w 1297651"/>
              <a:gd name="connsiteY29" fmla="*/ 1574200 h 1574200"/>
              <a:gd name="connsiteX30" fmla="*/ 212730 w 1297651"/>
              <a:gd name="connsiteY30" fmla="*/ 1574200 h 1574200"/>
              <a:gd name="connsiteX31" fmla="*/ 0 w 1297651"/>
              <a:gd name="connsiteY31" fmla="*/ 0 h 1574200"/>
              <a:gd name="connsiteX32" fmla="*/ 127638 w 1297651"/>
              <a:gd name="connsiteY32" fmla="*/ 0 h 1574200"/>
              <a:gd name="connsiteX33" fmla="*/ 127638 w 1297651"/>
              <a:gd name="connsiteY33" fmla="*/ 1574200 h 1574200"/>
              <a:gd name="connsiteX34" fmla="*/ 0 w 1297651"/>
              <a:gd name="connsiteY34" fmla="*/ 1574200 h 157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97651" h="1574200">
                <a:moveTo>
                  <a:pt x="341863" y="681300"/>
                </a:moveTo>
                <a:lnTo>
                  <a:pt x="341863" y="1125653"/>
                </a:lnTo>
                <a:lnTo>
                  <a:pt x="500560" y="1125653"/>
                </a:lnTo>
                <a:cubicBezTo>
                  <a:pt x="523836" y="1125653"/>
                  <a:pt x="542880" y="1106609"/>
                  <a:pt x="542880" y="1083333"/>
                </a:cubicBezTo>
                <a:lnTo>
                  <a:pt x="542880" y="723619"/>
                </a:lnTo>
                <a:cubicBezTo>
                  <a:pt x="542880" y="700344"/>
                  <a:pt x="523836" y="681300"/>
                  <a:pt x="500560" y="681300"/>
                </a:cubicBezTo>
                <a:close/>
                <a:moveTo>
                  <a:pt x="860275" y="416804"/>
                </a:moveTo>
                <a:cubicBezTo>
                  <a:pt x="825361" y="416804"/>
                  <a:pt x="796796" y="445370"/>
                  <a:pt x="796796" y="480283"/>
                </a:cubicBezTo>
                <a:cubicBezTo>
                  <a:pt x="796796" y="641096"/>
                  <a:pt x="609533" y="732083"/>
                  <a:pt x="606359" y="734199"/>
                </a:cubicBezTo>
                <a:lnTo>
                  <a:pt x="606359" y="1072753"/>
                </a:lnTo>
                <a:cubicBezTo>
                  <a:pt x="681476" y="1072753"/>
                  <a:pt x="686766" y="1157392"/>
                  <a:pt x="828535" y="1157392"/>
                </a:cubicBezTo>
                <a:cubicBezTo>
                  <a:pt x="876145" y="1157392"/>
                  <a:pt x="1018972" y="1157392"/>
                  <a:pt x="1018972" y="1157392"/>
                </a:cubicBezTo>
                <a:cubicBezTo>
                  <a:pt x="1053886" y="1157392"/>
                  <a:pt x="1082451" y="1128826"/>
                  <a:pt x="1082451" y="1093913"/>
                </a:cubicBezTo>
                <a:cubicBezTo>
                  <a:pt x="1082451" y="1076985"/>
                  <a:pt x="1076103" y="1062173"/>
                  <a:pt x="1065523" y="1051593"/>
                </a:cubicBezTo>
                <a:cubicBezTo>
                  <a:pt x="1067639" y="1051593"/>
                  <a:pt x="1069755" y="1051593"/>
                  <a:pt x="1071871" y="1051593"/>
                </a:cubicBezTo>
                <a:cubicBezTo>
                  <a:pt x="1106785" y="1051593"/>
                  <a:pt x="1135350" y="1023028"/>
                  <a:pt x="1135350" y="988114"/>
                </a:cubicBezTo>
                <a:cubicBezTo>
                  <a:pt x="1135350" y="971187"/>
                  <a:pt x="1129002" y="955317"/>
                  <a:pt x="1117364" y="943679"/>
                </a:cubicBezTo>
                <a:cubicBezTo>
                  <a:pt x="1145930" y="937331"/>
                  <a:pt x="1167090" y="911940"/>
                  <a:pt x="1167090" y="882316"/>
                </a:cubicBezTo>
                <a:cubicBezTo>
                  <a:pt x="1167090" y="864331"/>
                  <a:pt x="1159684" y="847403"/>
                  <a:pt x="1146988" y="835765"/>
                </a:cubicBezTo>
                <a:cubicBezTo>
                  <a:pt x="1171322" y="827301"/>
                  <a:pt x="1188249" y="804026"/>
                  <a:pt x="1188249" y="776518"/>
                </a:cubicBezTo>
                <a:cubicBezTo>
                  <a:pt x="1188249" y="741605"/>
                  <a:pt x="1159684" y="713039"/>
                  <a:pt x="1124770" y="713039"/>
                </a:cubicBezTo>
                <a:lnTo>
                  <a:pt x="923754" y="713039"/>
                </a:lnTo>
                <a:cubicBezTo>
                  <a:pt x="906826" y="713039"/>
                  <a:pt x="893072" y="699285"/>
                  <a:pt x="892014" y="682358"/>
                </a:cubicBezTo>
                <a:cubicBezTo>
                  <a:pt x="893072" y="663314"/>
                  <a:pt x="923754" y="625227"/>
                  <a:pt x="923754" y="480283"/>
                </a:cubicBezTo>
                <a:cubicBezTo>
                  <a:pt x="923754" y="445370"/>
                  <a:pt x="895188" y="416804"/>
                  <a:pt x="860275" y="416804"/>
                </a:cubicBezTo>
                <a:close/>
                <a:moveTo>
                  <a:pt x="212730" y="0"/>
                </a:moveTo>
                <a:lnTo>
                  <a:pt x="1212560" y="0"/>
                </a:lnTo>
                <a:cubicBezTo>
                  <a:pt x="1259360" y="0"/>
                  <a:pt x="1297651" y="38291"/>
                  <a:pt x="1297651" y="85092"/>
                </a:cubicBezTo>
                <a:lnTo>
                  <a:pt x="1297651" y="1489108"/>
                </a:lnTo>
                <a:cubicBezTo>
                  <a:pt x="1297651" y="1535908"/>
                  <a:pt x="1259360" y="1574200"/>
                  <a:pt x="1212560" y="1574200"/>
                </a:cubicBezTo>
                <a:lnTo>
                  <a:pt x="212730" y="1574200"/>
                </a:lnTo>
                <a:close/>
                <a:moveTo>
                  <a:pt x="0" y="0"/>
                </a:moveTo>
                <a:lnTo>
                  <a:pt x="127638" y="0"/>
                </a:lnTo>
                <a:lnTo>
                  <a:pt x="127638" y="1574200"/>
                </a:lnTo>
                <a:lnTo>
                  <a:pt x="0" y="15742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26" name="Graphic 125" descr="Speech with solid fill">
            <a:extLst>
              <a:ext uri="{FF2B5EF4-FFF2-40B4-BE49-F238E27FC236}">
                <a16:creationId xmlns:a16="http://schemas.microsoft.com/office/drawing/2014/main" id="{5E7DC940-5794-431D-B839-27A22AC133A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63833" y="3240418"/>
            <a:ext cx="1412861" cy="1412861"/>
          </a:xfrm>
          <a:prstGeom prst="rect">
            <a:avLst/>
          </a:prstGeom>
        </p:spPr>
      </p:pic>
      <p:pic>
        <p:nvPicPr>
          <p:cNvPr id="127" name="Graphic 126" descr="Circle with left arrow with solid fill">
            <a:extLst>
              <a:ext uri="{FF2B5EF4-FFF2-40B4-BE49-F238E27FC236}">
                <a16:creationId xmlns:a16="http://schemas.microsoft.com/office/drawing/2014/main" id="{54A82988-8820-481D-B935-FBAD91CD4FA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4594902" y="3453907"/>
            <a:ext cx="750722" cy="750722"/>
          </a:xfrm>
          <a:prstGeom prst="rect">
            <a:avLst/>
          </a:prstGeom>
        </p:spPr>
      </p:pic>
      <p:sp>
        <p:nvSpPr>
          <p:cNvPr id="128" name="TextBox 127">
            <a:extLst>
              <a:ext uri="{FF2B5EF4-FFF2-40B4-BE49-F238E27FC236}">
                <a16:creationId xmlns:a16="http://schemas.microsoft.com/office/drawing/2014/main" id="{04AF516E-D3A2-4402-8866-674B18437E2A}"/>
              </a:ext>
            </a:extLst>
          </p:cNvPr>
          <p:cNvSpPr txBox="1"/>
          <p:nvPr/>
        </p:nvSpPr>
        <p:spPr>
          <a:xfrm>
            <a:off x="877840" y="8412074"/>
            <a:ext cx="1657620" cy="369332"/>
          </a:xfrm>
          <a:prstGeom prst="rect">
            <a:avLst/>
          </a:prstGeom>
          <a:noFill/>
        </p:spPr>
        <p:txBody>
          <a:bodyPr wrap="square">
            <a:spAutoFit/>
          </a:bodyPr>
          <a:lstStyle/>
          <a:p>
            <a:pPr algn="ctr"/>
            <a:r>
              <a:rPr lang="en-US" dirty="0"/>
              <a:t>gospel</a:t>
            </a:r>
            <a:endParaRPr lang="en-GB" sz="1800" dirty="0"/>
          </a:p>
        </p:txBody>
      </p:sp>
      <p:grpSp>
        <p:nvGrpSpPr>
          <p:cNvPr id="129" name="Graphic 141" descr="Man with solid fill">
            <a:extLst>
              <a:ext uri="{FF2B5EF4-FFF2-40B4-BE49-F238E27FC236}">
                <a16:creationId xmlns:a16="http://schemas.microsoft.com/office/drawing/2014/main" id="{955104A9-3F51-406D-9A44-D718F6C135F6}"/>
              </a:ext>
            </a:extLst>
          </p:cNvPr>
          <p:cNvGrpSpPr/>
          <p:nvPr/>
        </p:nvGrpSpPr>
        <p:grpSpPr>
          <a:xfrm>
            <a:off x="5461802" y="3956172"/>
            <a:ext cx="522358" cy="1068461"/>
            <a:chOff x="4715812" y="7423682"/>
            <a:chExt cx="1206872" cy="2468602"/>
          </a:xfrm>
          <a:solidFill>
            <a:schemeClr val="tx1"/>
          </a:solidFill>
        </p:grpSpPr>
        <p:sp>
          <p:nvSpPr>
            <p:cNvPr id="130" name="Freeform: Shape 129">
              <a:extLst>
                <a:ext uri="{FF2B5EF4-FFF2-40B4-BE49-F238E27FC236}">
                  <a16:creationId xmlns:a16="http://schemas.microsoft.com/office/drawing/2014/main" id="{1D8C7F1B-DEC5-48F9-BC4C-D151CDBD1BDB}"/>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131" name="Freeform: Shape 130">
              <a:extLst>
                <a:ext uri="{FF2B5EF4-FFF2-40B4-BE49-F238E27FC236}">
                  <a16:creationId xmlns:a16="http://schemas.microsoft.com/office/drawing/2014/main" id="{6B3727B6-3ECC-4079-BDE8-DE0773928CBC}"/>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pic>
        <p:nvPicPr>
          <p:cNvPr id="132" name="Picture 131" descr="Icon&#10;&#10;Description automatically generated">
            <a:extLst>
              <a:ext uri="{FF2B5EF4-FFF2-40B4-BE49-F238E27FC236}">
                <a16:creationId xmlns:a16="http://schemas.microsoft.com/office/drawing/2014/main" id="{675F42CB-B2B9-4C43-8250-2F9CEDA3BB32}"/>
              </a:ext>
            </a:extLst>
          </p:cNvPr>
          <p:cNvPicPr>
            <a:picLocks noChangeAspect="1"/>
          </p:cNvPicPr>
          <p:nvPr/>
        </p:nvPicPr>
        <p:blipFill>
          <a:blip r:embed="rId9">
            <a:biLevel thresh="75000"/>
            <a:extLst>
              <a:ext uri="{BEBA8EAE-BF5A-486C-A8C5-ECC9F3942E4B}">
                <a14:imgProps xmlns:a14="http://schemas.microsoft.com/office/drawing/2010/main">
                  <a14:imgLayer r:embed="rId10">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496112" y="3496920"/>
            <a:ext cx="453737" cy="453737"/>
          </a:xfrm>
          <a:prstGeom prst="rect">
            <a:avLst/>
          </a:prstGeom>
        </p:spPr>
      </p:pic>
      <p:grpSp>
        <p:nvGrpSpPr>
          <p:cNvPr id="133" name="Group 132">
            <a:extLst>
              <a:ext uri="{FF2B5EF4-FFF2-40B4-BE49-F238E27FC236}">
                <a16:creationId xmlns:a16="http://schemas.microsoft.com/office/drawing/2014/main" id="{402F6976-BD6A-4B44-B1CD-F3859998BF57}"/>
              </a:ext>
            </a:extLst>
          </p:cNvPr>
          <p:cNvGrpSpPr/>
          <p:nvPr/>
        </p:nvGrpSpPr>
        <p:grpSpPr>
          <a:xfrm>
            <a:off x="2890289" y="4286935"/>
            <a:ext cx="1190958" cy="1190958"/>
            <a:chOff x="338017" y="2561241"/>
            <a:chExt cx="2033058" cy="2033058"/>
          </a:xfrm>
          <a:solidFill>
            <a:schemeClr val="tx1"/>
          </a:solidFill>
        </p:grpSpPr>
        <p:sp>
          <p:nvSpPr>
            <p:cNvPr id="134" name="Graphic 21" descr="Books on shelf with solid fill">
              <a:extLst>
                <a:ext uri="{FF2B5EF4-FFF2-40B4-BE49-F238E27FC236}">
                  <a16:creationId xmlns:a16="http://schemas.microsoft.com/office/drawing/2014/main" id="{C28F4520-C1FE-41A5-B38B-8118E4883181}"/>
                </a:ext>
              </a:extLst>
            </p:cNvPr>
            <p:cNvSpPr/>
            <p:nvPr/>
          </p:nvSpPr>
          <p:spPr>
            <a:xfrm>
              <a:off x="338017" y="4414912"/>
              <a:ext cx="2033058" cy="179387"/>
            </a:xfrm>
            <a:custGeom>
              <a:avLst/>
              <a:gdLst>
                <a:gd name="connsiteX0" fmla="*/ 0 w 2033058"/>
                <a:gd name="connsiteY0" fmla="*/ 0 h 179387"/>
                <a:gd name="connsiteX1" fmla="*/ 2033058 w 2033058"/>
                <a:gd name="connsiteY1" fmla="*/ 0 h 179387"/>
                <a:gd name="connsiteX2" fmla="*/ 2033058 w 2033058"/>
                <a:gd name="connsiteY2" fmla="*/ 179388 h 179387"/>
                <a:gd name="connsiteX3" fmla="*/ 0 w 2033058"/>
                <a:gd name="connsiteY3" fmla="*/ 179388 h 179387"/>
              </a:gdLst>
              <a:ahLst/>
              <a:cxnLst>
                <a:cxn ang="0">
                  <a:pos x="connsiteX0" y="connsiteY0"/>
                </a:cxn>
                <a:cxn ang="0">
                  <a:pos x="connsiteX1" y="connsiteY1"/>
                </a:cxn>
                <a:cxn ang="0">
                  <a:pos x="connsiteX2" y="connsiteY2"/>
                </a:cxn>
                <a:cxn ang="0">
                  <a:pos x="connsiteX3" y="connsiteY3"/>
                </a:cxn>
              </a:cxnLst>
              <a:rect l="l" t="t" r="r" b="b"/>
              <a:pathLst>
                <a:path w="2033058" h="179387">
                  <a:moveTo>
                    <a:pt x="0" y="0"/>
                  </a:moveTo>
                  <a:lnTo>
                    <a:pt x="2033058" y="0"/>
                  </a:lnTo>
                  <a:lnTo>
                    <a:pt x="2033058" y="179388"/>
                  </a:lnTo>
                  <a:lnTo>
                    <a:pt x="0" y="179388"/>
                  </a:lnTo>
                  <a:close/>
                </a:path>
              </a:pathLst>
            </a:custGeom>
            <a:grpFill/>
            <a:ln w="29865" cap="flat">
              <a:noFill/>
              <a:prstDash val="solid"/>
              <a:miter/>
            </a:ln>
          </p:spPr>
          <p:txBody>
            <a:bodyPr rtlCol="0" anchor="ctr"/>
            <a:lstStyle/>
            <a:p>
              <a:endParaRPr lang="en-GB"/>
            </a:p>
          </p:txBody>
        </p:sp>
        <p:sp>
          <p:nvSpPr>
            <p:cNvPr id="135" name="Graphic 21" descr="Books on shelf with solid fill">
              <a:extLst>
                <a:ext uri="{FF2B5EF4-FFF2-40B4-BE49-F238E27FC236}">
                  <a16:creationId xmlns:a16="http://schemas.microsoft.com/office/drawing/2014/main" id="{AA97F338-6EE4-47B6-A0CB-C573CB272B37}"/>
                </a:ext>
              </a:extLst>
            </p:cNvPr>
            <p:cNvSpPr/>
            <p:nvPr/>
          </p:nvSpPr>
          <p:spPr>
            <a:xfrm>
              <a:off x="338017" y="2561241"/>
              <a:ext cx="239183" cy="1734079"/>
            </a:xfrm>
            <a:custGeom>
              <a:avLst/>
              <a:gdLst>
                <a:gd name="connsiteX0" fmla="*/ 0 w 239183"/>
                <a:gd name="connsiteY0" fmla="*/ 0 h 1734079"/>
                <a:gd name="connsiteX1" fmla="*/ 239183 w 239183"/>
                <a:gd name="connsiteY1" fmla="*/ 0 h 1734079"/>
                <a:gd name="connsiteX2" fmla="*/ 239183 w 239183"/>
                <a:gd name="connsiteY2" fmla="*/ 1734079 h 1734079"/>
                <a:gd name="connsiteX3" fmla="*/ 0 w 239183"/>
                <a:gd name="connsiteY3" fmla="*/ 1734079 h 1734079"/>
              </a:gdLst>
              <a:ahLst/>
              <a:cxnLst>
                <a:cxn ang="0">
                  <a:pos x="connsiteX0" y="connsiteY0"/>
                </a:cxn>
                <a:cxn ang="0">
                  <a:pos x="connsiteX1" y="connsiteY1"/>
                </a:cxn>
                <a:cxn ang="0">
                  <a:pos x="connsiteX2" y="connsiteY2"/>
                </a:cxn>
                <a:cxn ang="0">
                  <a:pos x="connsiteX3" y="connsiteY3"/>
                </a:cxn>
              </a:cxnLst>
              <a:rect l="l" t="t" r="r" b="b"/>
              <a:pathLst>
                <a:path w="239183" h="1734079">
                  <a:moveTo>
                    <a:pt x="0" y="0"/>
                  </a:moveTo>
                  <a:lnTo>
                    <a:pt x="239183" y="0"/>
                  </a:lnTo>
                  <a:lnTo>
                    <a:pt x="239183" y="1734079"/>
                  </a:lnTo>
                  <a:lnTo>
                    <a:pt x="0" y="1734079"/>
                  </a:lnTo>
                  <a:close/>
                </a:path>
              </a:pathLst>
            </a:custGeom>
            <a:grpFill/>
            <a:ln w="29865" cap="flat">
              <a:noFill/>
              <a:prstDash val="solid"/>
              <a:miter/>
            </a:ln>
          </p:spPr>
          <p:txBody>
            <a:bodyPr rtlCol="0" anchor="ctr"/>
            <a:lstStyle/>
            <a:p>
              <a:endParaRPr lang="en-GB"/>
            </a:p>
          </p:txBody>
        </p:sp>
        <p:sp>
          <p:nvSpPr>
            <p:cNvPr id="136" name="Graphic 21" descr="Books on shelf with solid fill">
              <a:extLst>
                <a:ext uri="{FF2B5EF4-FFF2-40B4-BE49-F238E27FC236}">
                  <a16:creationId xmlns:a16="http://schemas.microsoft.com/office/drawing/2014/main" id="{0B9ACC1E-C98A-4CF0-AFEB-C243C0977A1C}"/>
                </a:ext>
              </a:extLst>
            </p:cNvPr>
            <p:cNvSpPr/>
            <p:nvPr/>
          </p:nvSpPr>
          <p:spPr>
            <a:xfrm>
              <a:off x="1832913" y="4056137"/>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37" name="Graphic 21" descr="Books on shelf with solid fill">
              <a:extLst>
                <a:ext uri="{FF2B5EF4-FFF2-40B4-BE49-F238E27FC236}">
                  <a16:creationId xmlns:a16="http://schemas.microsoft.com/office/drawing/2014/main" id="{93A3223B-3245-41F2-8D1A-444E3066EC69}"/>
                </a:ext>
              </a:extLst>
            </p:cNvPr>
            <p:cNvSpPr/>
            <p:nvPr/>
          </p:nvSpPr>
          <p:spPr>
            <a:xfrm>
              <a:off x="1832913" y="3039608"/>
              <a:ext cx="538162" cy="896937"/>
            </a:xfrm>
            <a:custGeom>
              <a:avLst/>
              <a:gdLst>
                <a:gd name="connsiteX0" fmla="*/ 0 w 538162"/>
                <a:gd name="connsiteY0" fmla="*/ 0 h 896937"/>
                <a:gd name="connsiteX1" fmla="*/ 538163 w 538162"/>
                <a:gd name="connsiteY1" fmla="*/ 0 h 896937"/>
                <a:gd name="connsiteX2" fmla="*/ 538163 w 538162"/>
                <a:gd name="connsiteY2" fmla="*/ 896938 h 896937"/>
                <a:gd name="connsiteX3" fmla="*/ 0 w 538162"/>
                <a:gd name="connsiteY3" fmla="*/ 896938 h 896937"/>
              </a:gdLst>
              <a:ahLst/>
              <a:cxnLst>
                <a:cxn ang="0">
                  <a:pos x="connsiteX0" y="connsiteY0"/>
                </a:cxn>
                <a:cxn ang="0">
                  <a:pos x="connsiteX1" y="connsiteY1"/>
                </a:cxn>
                <a:cxn ang="0">
                  <a:pos x="connsiteX2" y="connsiteY2"/>
                </a:cxn>
                <a:cxn ang="0">
                  <a:pos x="connsiteX3" y="connsiteY3"/>
                </a:cxn>
              </a:cxnLst>
              <a:rect l="l" t="t" r="r" b="b"/>
              <a:pathLst>
                <a:path w="538162" h="896937">
                  <a:moveTo>
                    <a:pt x="0" y="0"/>
                  </a:moveTo>
                  <a:lnTo>
                    <a:pt x="538163" y="0"/>
                  </a:lnTo>
                  <a:lnTo>
                    <a:pt x="538163" y="896938"/>
                  </a:lnTo>
                  <a:lnTo>
                    <a:pt x="0" y="896938"/>
                  </a:lnTo>
                  <a:close/>
                </a:path>
              </a:pathLst>
            </a:custGeom>
            <a:grpFill/>
            <a:ln w="29865" cap="flat">
              <a:noFill/>
              <a:prstDash val="solid"/>
              <a:miter/>
            </a:ln>
          </p:spPr>
          <p:txBody>
            <a:bodyPr rtlCol="0" anchor="ctr"/>
            <a:lstStyle/>
            <a:p>
              <a:endParaRPr lang="en-GB"/>
            </a:p>
          </p:txBody>
        </p:sp>
        <p:sp>
          <p:nvSpPr>
            <p:cNvPr id="138" name="Graphic 21" descr="Books on shelf with solid fill">
              <a:extLst>
                <a:ext uri="{FF2B5EF4-FFF2-40B4-BE49-F238E27FC236}">
                  <a16:creationId xmlns:a16="http://schemas.microsoft.com/office/drawing/2014/main" id="{858B6A91-9D21-4573-B88A-B710AF99A768}"/>
                </a:ext>
              </a:extLst>
            </p:cNvPr>
            <p:cNvSpPr/>
            <p:nvPr/>
          </p:nvSpPr>
          <p:spPr>
            <a:xfrm>
              <a:off x="1832913" y="2680833"/>
              <a:ext cx="538162" cy="239183"/>
            </a:xfrm>
            <a:custGeom>
              <a:avLst/>
              <a:gdLst>
                <a:gd name="connsiteX0" fmla="*/ 0 w 538162"/>
                <a:gd name="connsiteY0" fmla="*/ 0 h 239183"/>
                <a:gd name="connsiteX1" fmla="*/ 538163 w 538162"/>
                <a:gd name="connsiteY1" fmla="*/ 0 h 239183"/>
                <a:gd name="connsiteX2" fmla="*/ 538163 w 538162"/>
                <a:gd name="connsiteY2" fmla="*/ 239183 h 239183"/>
                <a:gd name="connsiteX3" fmla="*/ 0 w 538162"/>
                <a:gd name="connsiteY3" fmla="*/ 239183 h 239183"/>
              </a:gdLst>
              <a:ahLst/>
              <a:cxnLst>
                <a:cxn ang="0">
                  <a:pos x="connsiteX0" y="connsiteY0"/>
                </a:cxn>
                <a:cxn ang="0">
                  <a:pos x="connsiteX1" y="connsiteY1"/>
                </a:cxn>
                <a:cxn ang="0">
                  <a:pos x="connsiteX2" y="connsiteY2"/>
                </a:cxn>
                <a:cxn ang="0">
                  <a:pos x="connsiteX3" y="connsiteY3"/>
                </a:cxn>
              </a:cxnLst>
              <a:rect l="l" t="t" r="r" b="b"/>
              <a:pathLst>
                <a:path w="538162" h="239183">
                  <a:moveTo>
                    <a:pt x="0" y="0"/>
                  </a:moveTo>
                  <a:lnTo>
                    <a:pt x="538163" y="0"/>
                  </a:lnTo>
                  <a:lnTo>
                    <a:pt x="538163" y="239183"/>
                  </a:lnTo>
                  <a:lnTo>
                    <a:pt x="0" y="239183"/>
                  </a:lnTo>
                  <a:close/>
                </a:path>
              </a:pathLst>
            </a:custGeom>
            <a:grpFill/>
            <a:ln w="29865" cap="flat">
              <a:noFill/>
              <a:prstDash val="solid"/>
              <a:miter/>
            </a:ln>
          </p:spPr>
          <p:txBody>
            <a:bodyPr rtlCol="0" anchor="ctr"/>
            <a:lstStyle/>
            <a:p>
              <a:endParaRPr lang="en-GB"/>
            </a:p>
          </p:txBody>
        </p:sp>
        <p:sp>
          <p:nvSpPr>
            <p:cNvPr id="139" name="Graphic 21" descr="Books on shelf with solid fill">
              <a:extLst>
                <a:ext uri="{FF2B5EF4-FFF2-40B4-BE49-F238E27FC236}">
                  <a16:creationId xmlns:a16="http://schemas.microsoft.com/office/drawing/2014/main" id="{FC38B335-8A06-4C79-A234-CD30F62711EF}"/>
                </a:ext>
              </a:extLst>
            </p:cNvPr>
            <p:cNvSpPr/>
            <p:nvPr/>
          </p:nvSpPr>
          <p:spPr>
            <a:xfrm>
              <a:off x="696792" y="2740629"/>
              <a:ext cx="418570" cy="1554691"/>
            </a:xfrm>
            <a:custGeom>
              <a:avLst/>
              <a:gdLst>
                <a:gd name="connsiteX0" fmla="*/ 298979 w 418570"/>
                <a:gd name="connsiteY0" fmla="*/ 298979 h 1554691"/>
                <a:gd name="connsiteX1" fmla="*/ 119592 w 418570"/>
                <a:gd name="connsiteY1" fmla="*/ 298979 h 1554691"/>
                <a:gd name="connsiteX2" fmla="*/ 119592 w 418570"/>
                <a:gd name="connsiteY2" fmla="*/ 119592 h 1554691"/>
                <a:gd name="connsiteX3" fmla="*/ 298979 w 418570"/>
                <a:gd name="connsiteY3" fmla="*/ 119592 h 1554691"/>
                <a:gd name="connsiteX4" fmla="*/ 298979 w 418570"/>
                <a:gd name="connsiteY4" fmla="*/ 298979 h 1554691"/>
                <a:gd name="connsiteX5" fmla="*/ 418571 w 418570"/>
                <a:gd name="connsiteY5" fmla="*/ 0 h 1554691"/>
                <a:gd name="connsiteX6" fmla="*/ 0 w 418570"/>
                <a:gd name="connsiteY6" fmla="*/ 0 h 1554691"/>
                <a:gd name="connsiteX7" fmla="*/ 0 w 418570"/>
                <a:gd name="connsiteY7" fmla="*/ 1554692 h 1554691"/>
                <a:gd name="connsiteX8" fmla="*/ 418571 w 418570"/>
                <a:gd name="connsiteY8" fmla="*/ 1554692 h 1554691"/>
                <a:gd name="connsiteX9" fmla="*/ 418571 w 418570"/>
                <a:gd name="connsiteY9" fmla="*/ 0 h 1554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8570" h="1554691">
                  <a:moveTo>
                    <a:pt x="298979" y="298979"/>
                  </a:moveTo>
                  <a:lnTo>
                    <a:pt x="119592" y="298979"/>
                  </a:lnTo>
                  <a:lnTo>
                    <a:pt x="119592" y="119592"/>
                  </a:lnTo>
                  <a:lnTo>
                    <a:pt x="298979" y="119592"/>
                  </a:lnTo>
                  <a:lnTo>
                    <a:pt x="298979" y="298979"/>
                  </a:lnTo>
                  <a:close/>
                  <a:moveTo>
                    <a:pt x="418571" y="0"/>
                  </a:moveTo>
                  <a:lnTo>
                    <a:pt x="0" y="0"/>
                  </a:lnTo>
                  <a:lnTo>
                    <a:pt x="0" y="1554692"/>
                  </a:lnTo>
                  <a:lnTo>
                    <a:pt x="418571" y="1554692"/>
                  </a:lnTo>
                  <a:lnTo>
                    <a:pt x="418571" y="0"/>
                  </a:lnTo>
                  <a:close/>
                </a:path>
              </a:pathLst>
            </a:custGeom>
            <a:grpFill/>
            <a:ln w="29865" cap="flat">
              <a:noFill/>
              <a:prstDash val="solid"/>
              <a:miter/>
            </a:ln>
          </p:spPr>
          <p:txBody>
            <a:bodyPr rtlCol="0" anchor="ctr"/>
            <a:lstStyle/>
            <a:p>
              <a:endParaRPr lang="en-GB"/>
            </a:p>
          </p:txBody>
        </p:sp>
        <p:sp>
          <p:nvSpPr>
            <p:cNvPr id="140" name="Rectangle 139">
              <a:extLst>
                <a:ext uri="{FF2B5EF4-FFF2-40B4-BE49-F238E27FC236}">
                  <a16:creationId xmlns:a16="http://schemas.microsoft.com/office/drawing/2014/main" id="{0F14AE33-A2DB-4632-8894-F42A68FBA351}"/>
                </a:ext>
              </a:extLst>
            </p:cNvPr>
            <p:cNvSpPr/>
            <p:nvPr/>
          </p:nvSpPr>
          <p:spPr>
            <a:xfrm>
              <a:off x="745067" y="2794000"/>
              <a:ext cx="313266" cy="330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 name="Freeform: Shape 140">
              <a:extLst>
                <a:ext uri="{FF2B5EF4-FFF2-40B4-BE49-F238E27FC236}">
                  <a16:creationId xmlns:a16="http://schemas.microsoft.com/office/drawing/2014/main" id="{696B03F7-9895-4781-B7E2-AABE174F5A49}"/>
                </a:ext>
              </a:extLst>
            </p:cNvPr>
            <p:cNvSpPr/>
            <p:nvPr/>
          </p:nvSpPr>
          <p:spPr>
            <a:xfrm>
              <a:off x="1234955" y="2979812"/>
              <a:ext cx="478367" cy="1315508"/>
            </a:xfrm>
            <a:custGeom>
              <a:avLst/>
              <a:gdLst>
                <a:gd name="connsiteX0" fmla="*/ 194477 w 478367"/>
                <a:gd name="connsiteY0" fmla="*/ 223449 h 1315508"/>
                <a:gd name="connsiteX1" fmla="*/ 194477 w 478367"/>
                <a:gd name="connsiteY1" fmla="*/ 374554 h 1315508"/>
                <a:gd name="connsiteX2" fmla="*/ 35719 w 478367"/>
                <a:gd name="connsiteY2" fmla="*/ 374554 h 1315508"/>
                <a:gd name="connsiteX3" fmla="*/ 35719 w 478367"/>
                <a:gd name="connsiteY3" fmla="*/ 492660 h 1315508"/>
                <a:gd name="connsiteX4" fmla="*/ 194477 w 478367"/>
                <a:gd name="connsiteY4" fmla="*/ 492660 h 1315508"/>
                <a:gd name="connsiteX5" fmla="*/ 194477 w 478367"/>
                <a:gd name="connsiteY5" fmla="*/ 757239 h 1315508"/>
                <a:gd name="connsiteX6" fmla="*/ 294723 w 478367"/>
                <a:gd name="connsiteY6" fmla="*/ 757239 h 1315508"/>
                <a:gd name="connsiteX7" fmla="*/ 294723 w 478367"/>
                <a:gd name="connsiteY7" fmla="*/ 492660 h 1315508"/>
                <a:gd name="connsiteX8" fmla="*/ 448997 w 478367"/>
                <a:gd name="connsiteY8" fmla="*/ 492660 h 1315508"/>
                <a:gd name="connsiteX9" fmla="*/ 448997 w 478367"/>
                <a:gd name="connsiteY9" fmla="*/ 374554 h 1315508"/>
                <a:gd name="connsiteX10" fmla="*/ 294723 w 478367"/>
                <a:gd name="connsiteY10" fmla="*/ 374554 h 1315508"/>
                <a:gd name="connsiteX11" fmla="*/ 294723 w 478367"/>
                <a:gd name="connsiteY11" fmla="*/ 223449 h 1315508"/>
                <a:gd name="connsiteX12" fmla="*/ 0 w 478367"/>
                <a:gd name="connsiteY12" fmla="*/ 0 h 1315508"/>
                <a:gd name="connsiteX13" fmla="*/ 478367 w 478367"/>
                <a:gd name="connsiteY13" fmla="*/ 0 h 1315508"/>
                <a:gd name="connsiteX14" fmla="*/ 478367 w 478367"/>
                <a:gd name="connsiteY14" fmla="*/ 1315508 h 1315508"/>
                <a:gd name="connsiteX15" fmla="*/ 0 w 478367"/>
                <a:gd name="connsiteY15" fmla="*/ 1315508 h 1315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8367" h="1315508">
                  <a:moveTo>
                    <a:pt x="194477" y="223449"/>
                  </a:moveTo>
                  <a:lnTo>
                    <a:pt x="194477" y="374554"/>
                  </a:lnTo>
                  <a:lnTo>
                    <a:pt x="35719" y="374554"/>
                  </a:lnTo>
                  <a:lnTo>
                    <a:pt x="35719" y="492660"/>
                  </a:lnTo>
                  <a:lnTo>
                    <a:pt x="194477" y="492660"/>
                  </a:lnTo>
                  <a:lnTo>
                    <a:pt x="194477" y="757239"/>
                  </a:lnTo>
                  <a:lnTo>
                    <a:pt x="294723" y="757239"/>
                  </a:lnTo>
                  <a:lnTo>
                    <a:pt x="294723" y="492660"/>
                  </a:lnTo>
                  <a:lnTo>
                    <a:pt x="448997" y="492660"/>
                  </a:lnTo>
                  <a:lnTo>
                    <a:pt x="448997" y="374554"/>
                  </a:lnTo>
                  <a:lnTo>
                    <a:pt x="294723" y="374554"/>
                  </a:lnTo>
                  <a:lnTo>
                    <a:pt x="294723" y="223449"/>
                  </a:lnTo>
                  <a:close/>
                  <a:moveTo>
                    <a:pt x="0" y="0"/>
                  </a:moveTo>
                  <a:lnTo>
                    <a:pt x="478367" y="0"/>
                  </a:lnTo>
                  <a:lnTo>
                    <a:pt x="478367" y="1315508"/>
                  </a:lnTo>
                  <a:lnTo>
                    <a:pt x="0" y="13155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nvGrpSpPr>
          <p:cNvPr id="5" name="Group 4">
            <a:extLst>
              <a:ext uri="{FF2B5EF4-FFF2-40B4-BE49-F238E27FC236}">
                <a16:creationId xmlns:a16="http://schemas.microsoft.com/office/drawing/2014/main" id="{72E119DD-83F8-4911-A29B-D1C6C57F87B6}"/>
              </a:ext>
            </a:extLst>
          </p:cNvPr>
          <p:cNvGrpSpPr/>
          <p:nvPr/>
        </p:nvGrpSpPr>
        <p:grpSpPr>
          <a:xfrm>
            <a:off x="4615992" y="5137618"/>
            <a:ext cx="1233718" cy="1245528"/>
            <a:chOff x="4615992" y="5137618"/>
            <a:chExt cx="1233718" cy="1245528"/>
          </a:xfrm>
        </p:grpSpPr>
        <p:pic>
          <p:nvPicPr>
            <p:cNvPr id="120" name="Graphic 119" descr="Circle with left arrow with solid fill">
              <a:extLst>
                <a:ext uri="{FF2B5EF4-FFF2-40B4-BE49-F238E27FC236}">
                  <a16:creationId xmlns:a16="http://schemas.microsoft.com/office/drawing/2014/main" id="{E795D6A4-873D-4AC8-94F5-8E88561167F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10800000">
              <a:off x="4615992" y="5724522"/>
              <a:ext cx="577593" cy="577593"/>
            </a:xfrm>
            <a:prstGeom prst="rect">
              <a:avLst/>
            </a:prstGeom>
          </p:spPr>
        </p:pic>
        <p:sp>
          <p:nvSpPr>
            <p:cNvPr id="123" name="Freeform: Shape 122">
              <a:extLst>
                <a:ext uri="{FF2B5EF4-FFF2-40B4-BE49-F238E27FC236}">
                  <a16:creationId xmlns:a16="http://schemas.microsoft.com/office/drawing/2014/main" id="{C50DBB32-0AA2-4DF1-97CC-81BADEE888B1}"/>
                </a:ext>
              </a:extLst>
            </p:cNvPr>
            <p:cNvSpPr/>
            <p:nvPr/>
          </p:nvSpPr>
          <p:spPr>
            <a:xfrm>
              <a:off x="5016923" y="51376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rgbClr val="000000"/>
            </a:solidFill>
            <a:ln w="27384" cap="flat">
              <a:noFill/>
              <a:prstDash val="solid"/>
              <a:miter/>
            </a:ln>
          </p:spPr>
          <p:txBody>
            <a:bodyPr rtlCol="0" anchor="ctr"/>
            <a:lstStyle/>
            <a:p>
              <a:endParaRPr lang="en-GB"/>
            </a:p>
          </p:txBody>
        </p:sp>
        <p:sp>
          <p:nvSpPr>
            <p:cNvPr id="124" name="Freeform: Shape 123">
              <a:extLst>
                <a:ext uri="{FF2B5EF4-FFF2-40B4-BE49-F238E27FC236}">
                  <a16:creationId xmlns:a16="http://schemas.microsoft.com/office/drawing/2014/main" id="{6F30C8D9-B0D6-467D-9DE2-C70A0DFF8D67}"/>
                </a:ext>
              </a:extLst>
            </p:cNvPr>
            <p:cNvSpPr/>
            <p:nvPr/>
          </p:nvSpPr>
          <p:spPr>
            <a:xfrm>
              <a:off x="4739327" y="57622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rgbClr val="000000"/>
            </a:solidFill>
            <a:ln w="27384" cap="flat">
              <a:noFill/>
              <a:prstDash val="solid"/>
              <a:miter/>
            </a:ln>
          </p:spPr>
          <p:txBody>
            <a:bodyPr rtlCol="0" anchor="ctr"/>
            <a:lstStyle/>
            <a:p>
              <a:endParaRPr lang="en-GB"/>
            </a:p>
          </p:txBody>
        </p:sp>
        <p:grpSp>
          <p:nvGrpSpPr>
            <p:cNvPr id="4" name="Group 3">
              <a:extLst>
                <a:ext uri="{FF2B5EF4-FFF2-40B4-BE49-F238E27FC236}">
                  <a16:creationId xmlns:a16="http://schemas.microsoft.com/office/drawing/2014/main" id="{76900847-1666-46A6-9111-F4483B5987A3}"/>
                </a:ext>
              </a:extLst>
            </p:cNvPr>
            <p:cNvGrpSpPr/>
            <p:nvPr/>
          </p:nvGrpSpPr>
          <p:grpSpPr>
            <a:xfrm>
              <a:off x="5188901" y="5870159"/>
              <a:ext cx="469896" cy="512987"/>
              <a:chOff x="5240697" y="5844766"/>
              <a:chExt cx="261637" cy="285630"/>
            </a:xfrm>
          </p:grpSpPr>
          <p:pic>
            <p:nvPicPr>
              <p:cNvPr id="142" name="Picture 141" descr="A picture containing text, clipart, vector graphics&#10;&#10;Description automatically generated">
                <a:extLst>
                  <a:ext uri="{FF2B5EF4-FFF2-40B4-BE49-F238E27FC236}">
                    <a16:creationId xmlns:a16="http://schemas.microsoft.com/office/drawing/2014/main" id="{1C8F4BD9-60E2-48A2-8772-D3F9BCECDCB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4416492">
                <a:off x="5228701" y="5856762"/>
                <a:ext cx="285630" cy="261637"/>
              </a:xfrm>
              <a:prstGeom prst="rect">
                <a:avLst/>
              </a:prstGeom>
            </p:spPr>
          </p:pic>
          <p:sp>
            <p:nvSpPr>
              <p:cNvPr id="143" name="Freeform: Shape 142">
                <a:extLst>
                  <a:ext uri="{FF2B5EF4-FFF2-40B4-BE49-F238E27FC236}">
                    <a16:creationId xmlns:a16="http://schemas.microsoft.com/office/drawing/2014/main" id="{83D75730-5546-407F-A9EA-5C1D5D3A5F4F}"/>
                  </a:ext>
                </a:extLst>
              </p:cNvPr>
              <p:cNvSpPr/>
              <p:nvPr/>
            </p:nvSpPr>
            <p:spPr>
              <a:xfrm rot="5400000">
                <a:off x="5293425" y="5966624"/>
                <a:ext cx="92329" cy="71484"/>
              </a:xfrm>
              <a:custGeom>
                <a:avLst/>
                <a:gdLst>
                  <a:gd name="connsiteX0" fmla="*/ 0 w 533790"/>
                  <a:gd name="connsiteY0" fmla="*/ 254520 h 413278"/>
                  <a:gd name="connsiteX1" fmla="*/ 0 w 533790"/>
                  <a:gd name="connsiteY1" fmla="*/ 154274 h 413278"/>
                  <a:gd name="connsiteX2" fmla="*/ 151105 w 533790"/>
                  <a:gd name="connsiteY2" fmla="*/ 154274 h 413278"/>
                  <a:gd name="connsiteX3" fmla="*/ 151105 w 533790"/>
                  <a:gd name="connsiteY3" fmla="*/ 0 h 413278"/>
                  <a:gd name="connsiteX4" fmla="*/ 269211 w 533790"/>
                  <a:gd name="connsiteY4" fmla="*/ 0 h 413278"/>
                  <a:gd name="connsiteX5" fmla="*/ 269211 w 533790"/>
                  <a:gd name="connsiteY5" fmla="*/ 154274 h 413278"/>
                  <a:gd name="connsiteX6" fmla="*/ 533790 w 533790"/>
                  <a:gd name="connsiteY6" fmla="*/ 154274 h 413278"/>
                  <a:gd name="connsiteX7" fmla="*/ 533790 w 533790"/>
                  <a:gd name="connsiteY7" fmla="*/ 254520 h 413278"/>
                  <a:gd name="connsiteX8" fmla="*/ 269211 w 533790"/>
                  <a:gd name="connsiteY8" fmla="*/ 254520 h 413278"/>
                  <a:gd name="connsiteX9" fmla="*/ 269211 w 533790"/>
                  <a:gd name="connsiteY9" fmla="*/ 413278 h 413278"/>
                  <a:gd name="connsiteX10" fmla="*/ 151105 w 533790"/>
                  <a:gd name="connsiteY10" fmla="*/ 413278 h 413278"/>
                  <a:gd name="connsiteX11" fmla="*/ 151105 w 533790"/>
                  <a:gd name="connsiteY11" fmla="*/ 254520 h 413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790" h="413278">
                    <a:moveTo>
                      <a:pt x="0" y="254520"/>
                    </a:moveTo>
                    <a:lnTo>
                      <a:pt x="0" y="154274"/>
                    </a:lnTo>
                    <a:lnTo>
                      <a:pt x="151105" y="154274"/>
                    </a:lnTo>
                    <a:lnTo>
                      <a:pt x="151105" y="0"/>
                    </a:lnTo>
                    <a:lnTo>
                      <a:pt x="269211" y="0"/>
                    </a:lnTo>
                    <a:lnTo>
                      <a:pt x="269211" y="154274"/>
                    </a:lnTo>
                    <a:lnTo>
                      <a:pt x="533790" y="154274"/>
                    </a:lnTo>
                    <a:lnTo>
                      <a:pt x="533790" y="254520"/>
                    </a:lnTo>
                    <a:lnTo>
                      <a:pt x="269211" y="254520"/>
                    </a:lnTo>
                    <a:lnTo>
                      <a:pt x="269211" y="413278"/>
                    </a:lnTo>
                    <a:lnTo>
                      <a:pt x="151105" y="413278"/>
                    </a:lnTo>
                    <a:lnTo>
                      <a:pt x="151105" y="25452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grpSp>
    </p:spTree>
    <p:extLst>
      <p:ext uri="{BB962C8B-B14F-4D97-AF65-F5344CB8AC3E}">
        <p14:creationId xmlns:p14="http://schemas.microsoft.com/office/powerpoint/2010/main" val="590878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AD80-1E9D-4AAA-9EAB-CB85AAE000C8}"/>
              </a:ext>
            </a:extLst>
          </p:cNvPr>
          <p:cNvSpPr>
            <a:spLocks noGrp="1"/>
          </p:cNvSpPr>
          <p:nvPr>
            <p:ph type="ctrTitle"/>
          </p:nvPr>
        </p:nvSpPr>
        <p:spPr>
          <a:xfrm rot="16200000">
            <a:off x="-5501811" y="4637492"/>
            <a:ext cx="9906001" cy="631018"/>
          </a:xfrm>
        </p:spPr>
        <p:txBody>
          <a:bodyPr>
            <a:noAutofit/>
          </a:bodyPr>
          <a:lstStyle/>
          <a:p>
            <a:r>
              <a:rPr lang="en-US" sz="2800" dirty="0"/>
              <a:t>Year 1: Why does Easter matter to Christians?</a:t>
            </a:r>
            <a:endParaRPr lang="en-GB" sz="2800" dirty="0"/>
          </a:p>
        </p:txBody>
      </p:sp>
      <p:sp>
        <p:nvSpPr>
          <p:cNvPr id="8" name="Rectangle 7">
            <a:extLst>
              <a:ext uri="{FF2B5EF4-FFF2-40B4-BE49-F238E27FC236}">
                <a16:creationId xmlns:a16="http://schemas.microsoft.com/office/drawing/2014/main" id="{B9A9FADF-116E-4B0E-AC03-9CF8B501148E}"/>
              </a:ext>
            </a:extLst>
          </p:cNvPr>
          <p:cNvSpPr/>
          <p:nvPr/>
        </p:nvSpPr>
        <p:spPr>
          <a:xfrm>
            <a:off x="77277" y="9704041"/>
            <a:ext cx="6858000" cy="246221"/>
          </a:xfrm>
          <a:prstGeom prst="rect">
            <a:avLst/>
          </a:prstGeom>
          <a:noFill/>
        </p:spPr>
        <p:txBody>
          <a:bodyPr wrap="square" lIns="91440" tIns="45720" rIns="91440" bIns="45720">
            <a:spAutoFit/>
          </a:bodyPr>
          <a:lstStyle/>
          <a:p>
            <a:pPr algn="r"/>
            <a:r>
              <a:rPr lang="en-US" sz="1000" b="1" i="1" spc="50" dirty="0">
                <a:ln w="9525" cmpd="sng">
                  <a:noFill/>
                  <a:prstDash val="solid"/>
                </a:ln>
                <a:solidFill>
                  <a:srgbClr val="FFCA2C"/>
                </a:solidFill>
              </a:rPr>
              <a:t>“Exploring religion and belief in the modern world – joyfully, creatively and confidently.”</a:t>
            </a:r>
          </a:p>
        </p:txBody>
      </p:sp>
      <p:sp>
        <p:nvSpPr>
          <p:cNvPr id="13" name="Freeform: Shape 12">
            <a:extLst>
              <a:ext uri="{FF2B5EF4-FFF2-40B4-BE49-F238E27FC236}">
                <a16:creationId xmlns:a16="http://schemas.microsoft.com/office/drawing/2014/main" id="{EC7A5B3B-049C-4817-A6F2-1EC54FBA241C}"/>
              </a:ext>
            </a:extLst>
          </p:cNvPr>
          <p:cNvSpPr/>
          <p:nvPr/>
        </p:nvSpPr>
        <p:spPr>
          <a:xfrm>
            <a:off x="1103792" y="9023984"/>
            <a:ext cx="5665988" cy="707071"/>
          </a:xfrm>
          <a:custGeom>
            <a:avLst/>
            <a:gdLst>
              <a:gd name="connsiteX0" fmla="*/ 3474437 w 11549334"/>
              <a:gd name="connsiteY0" fmla="*/ 122046 h 1441265"/>
              <a:gd name="connsiteX1" fmla="*/ 3200205 w 11549334"/>
              <a:gd name="connsiteY1" fmla="*/ 1125572 h 1441265"/>
              <a:gd name="connsiteX2" fmla="*/ 3865672 w 11549334"/>
              <a:gd name="connsiteY2" fmla="*/ 612087 h 1441265"/>
              <a:gd name="connsiteX3" fmla="*/ 4110155 w 11549334"/>
              <a:gd name="connsiteY3" fmla="*/ 1197870 h 1441265"/>
              <a:gd name="connsiteX4" fmla="*/ 4354673 w 11549334"/>
              <a:gd name="connsiteY4" fmla="*/ 303078 h 1441265"/>
              <a:gd name="connsiteX5" fmla="*/ 6302411 w 11549334"/>
              <a:gd name="connsiteY5" fmla="*/ 1440550 h 1441265"/>
              <a:gd name="connsiteX6" fmla="*/ 6303684 w 11549334"/>
              <a:gd name="connsiteY6" fmla="*/ 1440550 h 1441265"/>
              <a:gd name="connsiteX7" fmla="*/ 6303634 w 11549334"/>
              <a:gd name="connsiteY7" fmla="*/ 1441265 h 1441265"/>
              <a:gd name="connsiteX8" fmla="*/ 6302410 w 11549334"/>
              <a:gd name="connsiteY8" fmla="*/ 1440550 h 1441265"/>
              <a:gd name="connsiteX9" fmla="*/ 0 w 11549334"/>
              <a:gd name="connsiteY9" fmla="*/ 1440550 h 1441265"/>
              <a:gd name="connsiteX10" fmla="*/ 163290 w 11549334"/>
              <a:gd name="connsiteY10" fmla="*/ 517821 h 1441265"/>
              <a:gd name="connsiteX11" fmla="*/ 915472 w 11549334"/>
              <a:gd name="connsiteY11" fmla="*/ 869150 h 1441265"/>
              <a:gd name="connsiteX12" fmla="*/ 1413107 w 11549334"/>
              <a:gd name="connsiteY12" fmla="*/ 131394 h 1441265"/>
              <a:gd name="connsiteX13" fmla="*/ 1347641 w 11549334"/>
              <a:gd name="connsiteY13" fmla="*/ 1067783 h 1441265"/>
              <a:gd name="connsiteX14" fmla="*/ 2116447 w 11549334"/>
              <a:gd name="connsiteY14" fmla="*/ 303079 h 1441265"/>
              <a:gd name="connsiteX15" fmla="*/ 2542177 w 11549334"/>
              <a:gd name="connsiteY15" fmla="*/ 1045062 h 1441265"/>
              <a:gd name="connsiteX16" fmla="*/ 8374792 w 11549334"/>
              <a:gd name="connsiteY16" fmla="*/ 0 h 1441265"/>
              <a:gd name="connsiteX17" fmla="*/ 8670065 w 11549334"/>
              <a:gd name="connsiteY17" fmla="*/ 1101918 h 1441265"/>
              <a:gd name="connsiteX18" fmla="*/ 8920032 w 11549334"/>
              <a:gd name="connsiteY18" fmla="*/ 456987 h 1441265"/>
              <a:gd name="connsiteX19" fmla="*/ 9814909 w 11549334"/>
              <a:gd name="connsiteY19" fmla="*/ 1111613 h 1441265"/>
              <a:gd name="connsiteX20" fmla="*/ 10337566 w 11549334"/>
              <a:gd name="connsiteY20" fmla="*/ 216646 h 1441265"/>
              <a:gd name="connsiteX21" fmla="*/ 11549334 w 11549334"/>
              <a:gd name="connsiteY21" fmla="*/ 1440550 h 1441265"/>
              <a:gd name="connsiteX22" fmla="*/ 6303684 w 11549334"/>
              <a:gd name="connsiteY22" fmla="*/ 1440550 h 1441265"/>
              <a:gd name="connsiteX23" fmla="*/ 6376315 w 11549334"/>
              <a:gd name="connsiteY23" fmla="*/ 391761 h 1441265"/>
              <a:gd name="connsiteX24" fmla="*/ 6648338 w 11549334"/>
              <a:gd name="connsiteY24" fmla="*/ 948503 h 1441265"/>
              <a:gd name="connsiteX25" fmla="*/ 7056515 w 11549334"/>
              <a:gd name="connsiteY25" fmla="*/ 212130 h 1441265"/>
              <a:gd name="connsiteX26" fmla="*/ 7796407 w 11549334"/>
              <a:gd name="connsiteY26" fmla="*/ 926653 h 1441265"/>
              <a:gd name="connsiteX27" fmla="*/ 7980609 w 11549334"/>
              <a:gd name="connsiteY27" fmla="*/ 820962 h 1441265"/>
              <a:gd name="connsiteX28" fmla="*/ 8067231 w 11549334"/>
              <a:gd name="connsiteY28" fmla="*/ 1147769 h 1441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549334" h="1441265">
                <a:moveTo>
                  <a:pt x="3474437" y="122046"/>
                </a:moveTo>
                <a:lnTo>
                  <a:pt x="3200205" y="1125572"/>
                </a:lnTo>
                <a:lnTo>
                  <a:pt x="3865672" y="612087"/>
                </a:lnTo>
                <a:lnTo>
                  <a:pt x="4110155" y="1197870"/>
                </a:lnTo>
                <a:lnTo>
                  <a:pt x="4354673" y="303078"/>
                </a:lnTo>
                <a:lnTo>
                  <a:pt x="6302411" y="1440550"/>
                </a:lnTo>
                <a:lnTo>
                  <a:pt x="6303684" y="1440550"/>
                </a:lnTo>
                <a:lnTo>
                  <a:pt x="6303634" y="1441265"/>
                </a:lnTo>
                <a:lnTo>
                  <a:pt x="6302410" y="1440550"/>
                </a:lnTo>
                <a:lnTo>
                  <a:pt x="0" y="1440550"/>
                </a:lnTo>
                <a:lnTo>
                  <a:pt x="163290" y="517821"/>
                </a:lnTo>
                <a:lnTo>
                  <a:pt x="915472" y="869150"/>
                </a:lnTo>
                <a:lnTo>
                  <a:pt x="1413107" y="131394"/>
                </a:lnTo>
                <a:lnTo>
                  <a:pt x="1347641" y="1067783"/>
                </a:lnTo>
                <a:lnTo>
                  <a:pt x="2116447" y="303079"/>
                </a:lnTo>
                <a:lnTo>
                  <a:pt x="2542177" y="1045062"/>
                </a:lnTo>
                <a:close/>
                <a:moveTo>
                  <a:pt x="8374792" y="0"/>
                </a:moveTo>
                <a:lnTo>
                  <a:pt x="8670065" y="1101918"/>
                </a:lnTo>
                <a:lnTo>
                  <a:pt x="8920032" y="456987"/>
                </a:lnTo>
                <a:lnTo>
                  <a:pt x="9814909" y="1111613"/>
                </a:lnTo>
                <a:lnTo>
                  <a:pt x="10337566" y="216646"/>
                </a:lnTo>
                <a:lnTo>
                  <a:pt x="11549334" y="1440550"/>
                </a:lnTo>
                <a:lnTo>
                  <a:pt x="6303684" y="1440550"/>
                </a:lnTo>
                <a:lnTo>
                  <a:pt x="6376315" y="391761"/>
                </a:lnTo>
                <a:lnTo>
                  <a:pt x="6648338" y="948503"/>
                </a:lnTo>
                <a:lnTo>
                  <a:pt x="7056515" y="212130"/>
                </a:lnTo>
                <a:lnTo>
                  <a:pt x="7796407" y="926653"/>
                </a:lnTo>
                <a:lnTo>
                  <a:pt x="7980609" y="820962"/>
                </a:lnTo>
                <a:lnTo>
                  <a:pt x="8067231" y="1147769"/>
                </a:lnTo>
                <a:close/>
              </a:path>
            </a:pathLst>
          </a:custGeom>
          <a:solidFill>
            <a:srgbClr val="FFCA2C"/>
          </a:solidFill>
          <a:ln>
            <a:solidFill>
              <a:srgbClr val="FFCA2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8" name="TextBox 37">
            <a:extLst>
              <a:ext uri="{FF2B5EF4-FFF2-40B4-BE49-F238E27FC236}">
                <a16:creationId xmlns:a16="http://schemas.microsoft.com/office/drawing/2014/main" id="{17552CB0-223B-4E51-8412-30419DEF4836}"/>
              </a:ext>
            </a:extLst>
          </p:cNvPr>
          <p:cNvSpPr txBox="1"/>
          <p:nvPr/>
        </p:nvSpPr>
        <p:spPr>
          <a:xfrm>
            <a:off x="0" y="-5914"/>
            <a:ext cx="6858000" cy="369332"/>
          </a:xfrm>
          <a:prstGeom prst="rect">
            <a:avLst/>
          </a:prstGeom>
          <a:solidFill>
            <a:srgbClr val="FFCA2C"/>
          </a:solidFill>
          <a:ln>
            <a:solidFill>
              <a:srgbClr val="FFCA2C"/>
            </a:solidFill>
          </a:ln>
        </p:spPr>
        <p:txBody>
          <a:bodyPr wrap="square">
            <a:spAutoFit/>
          </a:bodyPr>
          <a:lstStyle/>
          <a:p>
            <a:pPr algn="ctr"/>
            <a:r>
              <a:rPr lang="en-US" sz="1800" b="1" i="0" u="none" strike="noStrike" noProof="0" dirty="0">
                <a:solidFill>
                  <a:schemeClr val="bg1"/>
                </a:solidFill>
              </a:rPr>
              <a:t>Why does Easter matter to Christians?</a:t>
            </a:r>
          </a:p>
        </p:txBody>
      </p:sp>
      <p:graphicFrame>
        <p:nvGraphicFramePr>
          <p:cNvPr id="128" name="Table 128">
            <a:extLst>
              <a:ext uri="{FF2B5EF4-FFF2-40B4-BE49-F238E27FC236}">
                <a16:creationId xmlns:a16="http://schemas.microsoft.com/office/drawing/2014/main" id="{800611CD-C544-47C4-97B8-4A4757514DC5}"/>
              </a:ext>
            </a:extLst>
          </p:cNvPr>
          <p:cNvGraphicFramePr>
            <a:graphicFrameLocks noGrp="1"/>
          </p:cNvGraphicFramePr>
          <p:nvPr>
            <p:extLst>
              <p:ext uri="{D42A27DB-BD31-4B8C-83A1-F6EECF244321}">
                <p14:modId xmlns:p14="http://schemas.microsoft.com/office/powerpoint/2010/main" val="3838008549"/>
              </p:ext>
            </p:extLst>
          </p:nvPr>
        </p:nvGraphicFramePr>
        <p:xfrm>
          <a:off x="613665" y="2981318"/>
          <a:ext cx="4186112" cy="5351787"/>
        </p:xfrm>
        <a:graphic>
          <a:graphicData uri="http://schemas.openxmlformats.org/drawingml/2006/table">
            <a:tbl>
              <a:tblPr firstRow="1" bandRow="1">
                <a:tableStyleId>{5C22544A-7EE6-4342-B048-85BDC9FD1C3A}</a:tableStyleId>
              </a:tblPr>
              <a:tblGrid>
                <a:gridCol w="1253235">
                  <a:extLst>
                    <a:ext uri="{9D8B030D-6E8A-4147-A177-3AD203B41FA5}">
                      <a16:colId xmlns:a16="http://schemas.microsoft.com/office/drawing/2014/main" val="1987430199"/>
                    </a:ext>
                  </a:extLst>
                </a:gridCol>
                <a:gridCol w="2932877">
                  <a:extLst>
                    <a:ext uri="{9D8B030D-6E8A-4147-A177-3AD203B41FA5}">
                      <a16:colId xmlns:a16="http://schemas.microsoft.com/office/drawing/2014/main" val="895931594"/>
                    </a:ext>
                  </a:extLst>
                </a:gridCol>
              </a:tblGrid>
              <a:tr h="642698">
                <a:tc>
                  <a:txBody>
                    <a:bodyPr/>
                    <a:lstStyle/>
                    <a:p>
                      <a:r>
                        <a:rPr lang="en-US" sz="1600" b="1" dirty="0">
                          <a:solidFill>
                            <a:sysClr val="windowText" lastClr="000000"/>
                          </a:solidFill>
                        </a:rPr>
                        <a:t>Christian</a:t>
                      </a:r>
                      <a:endParaRPr lang="en-GB" sz="1600" b="1"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a person who believes in Christianity</a:t>
                      </a:r>
                      <a:endParaRPr lang="en-GB" sz="1600" b="0" dirty="0">
                        <a:solidFill>
                          <a:sysClr val="windowText" lastClr="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31064407"/>
                  </a:ext>
                </a:extLst>
              </a:tr>
              <a:tr h="642698">
                <a:tc>
                  <a:txBody>
                    <a:bodyPr/>
                    <a:lstStyle/>
                    <a:p>
                      <a:r>
                        <a:rPr lang="en-US" sz="1600" b="1" dirty="0">
                          <a:solidFill>
                            <a:sysClr val="windowText" lastClr="000000"/>
                          </a:solidFill>
                        </a:rPr>
                        <a:t>Easter</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ysClr val="windowText" lastClr="000000"/>
                          </a:solidFill>
                        </a:rPr>
                        <a:t>the events around the death and resurrection of Jesus</a:t>
                      </a:r>
                      <a:endParaRPr lang="en-GB" sz="1600" b="0"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1348170"/>
                  </a:ext>
                </a:extLst>
              </a:tr>
              <a:tr h="507393">
                <a:tc>
                  <a:txBody>
                    <a:bodyPr/>
                    <a:lstStyle/>
                    <a:p>
                      <a:r>
                        <a:rPr lang="en-US" sz="1600" b="1">
                          <a:solidFill>
                            <a:sysClr val="windowText" lastClr="000000"/>
                          </a:solidFill>
                        </a:rPr>
                        <a:t>Jesus</a:t>
                      </a:r>
                      <a:endParaRPr lang="en-GB" sz="1600" b="1">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a:solidFill>
                            <a:sysClr val="windowText" lastClr="000000"/>
                          </a:solidFill>
                        </a:rPr>
                        <a:t>the son of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6984299"/>
                  </a:ext>
                </a:extLst>
              </a:tr>
              <a:tr h="446988">
                <a:tc>
                  <a:txBody>
                    <a:bodyPr/>
                    <a:lstStyle/>
                    <a:p>
                      <a:r>
                        <a:rPr lang="en-US" sz="1600" b="1" dirty="0">
                          <a:solidFill>
                            <a:sysClr val="windowText" lastClr="000000"/>
                          </a:solidFill>
                        </a:rPr>
                        <a:t>resurrection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Jesus coming back from the dead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0495087"/>
                  </a:ext>
                </a:extLst>
              </a:tr>
              <a:tr h="642698">
                <a:tc>
                  <a:txBody>
                    <a:bodyPr/>
                    <a:lstStyle/>
                    <a:p>
                      <a:r>
                        <a:rPr lang="en-US" sz="1600" b="1" dirty="0">
                          <a:solidFill>
                            <a:sysClr val="windowText" lastClr="000000"/>
                          </a:solidFill>
                        </a:rPr>
                        <a:t>sin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an act of wrongdoing against God’s law</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39227661"/>
                  </a:ext>
                </a:extLst>
              </a:tr>
              <a:tr h="1183916">
                <a:tc>
                  <a:txBody>
                    <a:bodyPr/>
                    <a:lstStyle/>
                    <a:p>
                      <a:r>
                        <a:rPr lang="en-US" sz="1600" b="1" dirty="0">
                          <a:solidFill>
                            <a:sysClr val="windowText" lastClr="000000"/>
                          </a:solidFill>
                        </a:rPr>
                        <a:t>forgiveness</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choosing to let go of anger or bad feelings towards someone who did something they shouldn’t have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71501373"/>
                  </a:ext>
                </a:extLst>
              </a:tr>
              <a:tr h="642698">
                <a:tc>
                  <a:txBody>
                    <a:bodyPr/>
                    <a:lstStyle/>
                    <a:p>
                      <a:r>
                        <a:rPr lang="en-US" sz="1600" b="1" dirty="0">
                          <a:solidFill>
                            <a:sysClr val="windowText" lastClr="000000"/>
                          </a:solidFill>
                        </a:rPr>
                        <a:t>heaven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where Christians believe they will be when they die, with God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4026765"/>
                  </a:ext>
                </a:extLst>
              </a:tr>
              <a:tr h="642698">
                <a:tc>
                  <a:txBody>
                    <a:bodyPr/>
                    <a:lstStyle/>
                    <a:p>
                      <a:r>
                        <a:rPr lang="en-US" sz="1600" b="1" dirty="0">
                          <a:solidFill>
                            <a:sysClr val="windowText" lastClr="000000"/>
                          </a:solidFill>
                        </a:rPr>
                        <a:t>salvation</a:t>
                      </a:r>
                      <a:endParaRPr lang="en-GB" sz="1600" b="1" dirty="0">
                        <a:solidFill>
                          <a:sysClr val="windowText" lastClr="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ysClr val="windowText" lastClr="000000"/>
                          </a:solidFill>
                        </a:rPr>
                        <a:t>being rescued by God from sin and its consequences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2045914"/>
                  </a:ext>
                </a:extLst>
              </a:tr>
            </a:tbl>
          </a:graphicData>
        </a:graphic>
      </p:graphicFrame>
      <p:sp>
        <p:nvSpPr>
          <p:cNvPr id="101" name="Freeform: Shape 100">
            <a:extLst>
              <a:ext uri="{FF2B5EF4-FFF2-40B4-BE49-F238E27FC236}">
                <a16:creationId xmlns:a16="http://schemas.microsoft.com/office/drawing/2014/main" id="{F37163AF-C3F6-45A6-B4D5-805745952D78}"/>
              </a:ext>
            </a:extLst>
          </p:cNvPr>
          <p:cNvSpPr/>
          <p:nvPr/>
        </p:nvSpPr>
        <p:spPr>
          <a:xfrm>
            <a:off x="42550" y="2925198"/>
            <a:ext cx="521847" cy="554463"/>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rgbClr val="FFCA2C"/>
          </a:solidFill>
          <a:ln w="26491" cap="flat">
            <a:noFill/>
            <a:prstDash val="solid"/>
            <a:miter/>
          </a:ln>
        </p:spPr>
        <p:txBody>
          <a:bodyPr rtlCol="0" anchor="ctr"/>
          <a:lstStyle/>
          <a:p>
            <a:endParaRPr lang="en-GB"/>
          </a:p>
        </p:txBody>
      </p:sp>
      <p:sp>
        <p:nvSpPr>
          <p:cNvPr id="271" name="TextBox 270">
            <a:extLst>
              <a:ext uri="{FF2B5EF4-FFF2-40B4-BE49-F238E27FC236}">
                <a16:creationId xmlns:a16="http://schemas.microsoft.com/office/drawing/2014/main" id="{AD9733B4-E88E-45A8-AE60-22F0E86A9240}"/>
              </a:ext>
            </a:extLst>
          </p:cNvPr>
          <p:cNvSpPr txBox="1"/>
          <p:nvPr/>
        </p:nvSpPr>
        <p:spPr>
          <a:xfrm>
            <a:off x="153862" y="1192242"/>
            <a:ext cx="4394936" cy="1231106"/>
          </a:xfrm>
          <a:prstGeom prst="rect">
            <a:avLst/>
          </a:prstGeom>
          <a:noFill/>
        </p:spPr>
        <p:txBody>
          <a:bodyPr wrap="square">
            <a:spAutoFit/>
          </a:bodyPr>
          <a:lstStyle/>
          <a:p>
            <a:pPr marL="180000" lvl="0" indent="-171450" algn="l">
              <a:lnSpc>
                <a:spcPct val="100000"/>
              </a:lnSpc>
              <a:spcBef>
                <a:spcPts val="0"/>
              </a:spcBef>
              <a:spcAft>
                <a:spcPts val="1200"/>
              </a:spcAft>
              <a:buFont typeface="Arial"/>
              <a:buChar char="•"/>
            </a:pPr>
            <a:r>
              <a:rPr lang="en-US" sz="1600" dirty="0"/>
              <a:t>Easter is very important in the ‘big story’ of the Bible.</a:t>
            </a:r>
          </a:p>
          <a:p>
            <a:pPr marL="180000" lvl="0" indent="-171450" algn="l">
              <a:lnSpc>
                <a:spcPct val="100000"/>
              </a:lnSpc>
              <a:spcBef>
                <a:spcPts val="0"/>
              </a:spcBef>
              <a:spcAft>
                <a:spcPts val="1200"/>
              </a:spcAft>
              <a:buFont typeface="Arial"/>
              <a:buChar char="•"/>
            </a:pPr>
            <a:r>
              <a:rPr lang="en-US" sz="1600" dirty="0"/>
              <a:t>Christians believe Jesus rose again, giving people hope of a new life.</a:t>
            </a:r>
          </a:p>
        </p:txBody>
      </p:sp>
      <p:sp>
        <p:nvSpPr>
          <p:cNvPr id="272" name="Title 1">
            <a:extLst>
              <a:ext uri="{FF2B5EF4-FFF2-40B4-BE49-F238E27FC236}">
                <a16:creationId xmlns:a16="http://schemas.microsoft.com/office/drawing/2014/main" id="{B15E0BB4-4883-47D8-BAC7-47A05599D55B}"/>
              </a:ext>
            </a:extLst>
          </p:cNvPr>
          <p:cNvSpPr txBox="1">
            <a:spLocks/>
          </p:cNvSpPr>
          <p:nvPr/>
        </p:nvSpPr>
        <p:spPr>
          <a:xfrm>
            <a:off x="94743" y="516263"/>
            <a:ext cx="4630797" cy="63101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en-US" sz="2800" dirty="0">
                <a:solidFill>
                  <a:srgbClr val="FFCA2C"/>
                </a:solidFill>
                <a:latin typeface="+mn-lt"/>
              </a:rPr>
              <a:t>Key knowledge:</a:t>
            </a:r>
            <a:endParaRPr lang="en-GB" sz="2800" dirty="0">
              <a:solidFill>
                <a:srgbClr val="FFCA2C"/>
              </a:solidFill>
              <a:latin typeface="+mn-lt"/>
            </a:endParaRPr>
          </a:p>
        </p:txBody>
      </p:sp>
      <p:pic>
        <p:nvPicPr>
          <p:cNvPr id="94" name="Graphic 93" descr="Life ring with solid fill">
            <a:extLst>
              <a:ext uri="{FF2B5EF4-FFF2-40B4-BE49-F238E27FC236}">
                <a16:creationId xmlns:a16="http://schemas.microsoft.com/office/drawing/2014/main" id="{9CFDC78D-E65B-489D-9C0F-63FF78D026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54" y="7578456"/>
            <a:ext cx="584072" cy="584072"/>
          </a:xfrm>
          <a:prstGeom prst="rect">
            <a:avLst/>
          </a:prstGeom>
        </p:spPr>
      </p:pic>
      <p:pic>
        <p:nvPicPr>
          <p:cNvPr id="112" name="Picture 111" descr="Logo, icon&#10;&#10;Description automatically generated">
            <a:extLst>
              <a:ext uri="{FF2B5EF4-FFF2-40B4-BE49-F238E27FC236}">
                <a16:creationId xmlns:a16="http://schemas.microsoft.com/office/drawing/2014/main" id="{9BC14DFD-26D4-4E56-A7DF-F5CF96174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 y="4098287"/>
            <a:ext cx="627877" cy="584072"/>
          </a:xfrm>
          <a:prstGeom prst="rect">
            <a:avLst/>
          </a:prstGeom>
        </p:spPr>
      </p:pic>
      <p:grpSp>
        <p:nvGrpSpPr>
          <p:cNvPr id="12" name="Group 11">
            <a:extLst>
              <a:ext uri="{FF2B5EF4-FFF2-40B4-BE49-F238E27FC236}">
                <a16:creationId xmlns:a16="http://schemas.microsoft.com/office/drawing/2014/main" id="{804FE73B-C2BB-441C-9AEB-C4216F8B97B5}"/>
              </a:ext>
            </a:extLst>
          </p:cNvPr>
          <p:cNvGrpSpPr/>
          <p:nvPr/>
        </p:nvGrpSpPr>
        <p:grpSpPr>
          <a:xfrm>
            <a:off x="39356" y="5967160"/>
            <a:ext cx="609397" cy="421184"/>
            <a:chOff x="44399" y="6498995"/>
            <a:chExt cx="516345" cy="356871"/>
          </a:xfrm>
        </p:grpSpPr>
        <p:sp>
          <p:nvSpPr>
            <p:cNvPr id="99" name="Freeform: Shape 98">
              <a:extLst>
                <a:ext uri="{FF2B5EF4-FFF2-40B4-BE49-F238E27FC236}">
                  <a16:creationId xmlns:a16="http://schemas.microsoft.com/office/drawing/2014/main" id="{6A94C822-4ED3-49A9-BBF2-48380EDF426C}"/>
                </a:ext>
              </a:extLst>
            </p:cNvPr>
            <p:cNvSpPr/>
            <p:nvPr/>
          </p:nvSpPr>
          <p:spPr>
            <a:xfrm>
              <a:off x="60447" y="6505658"/>
              <a:ext cx="500297" cy="350208"/>
            </a:xfrm>
            <a:custGeom>
              <a:avLst/>
              <a:gdLst>
                <a:gd name="connsiteX0" fmla="*/ 288931 w 500297"/>
                <a:gd name="connsiteY0" fmla="*/ 213228 h 350208"/>
                <a:gd name="connsiteX1" fmla="*/ 350250 w 500297"/>
                <a:gd name="connsiteY1" fmla="*/ 251382 h 350208"/>
                <a:gd name="connsiteX2" fmla="*/ 411569 w 500297"/>
                <a:gd name="connsiteY2" fmla="*/ 213228 h 350208"/>
                <a:gd name="connsiteX3" fmla="*/ 350250 w 500297"/>
                <a:gd name="connsiteY3" fmla="*/ 213228 h 350208"/>
                <a:gd name="connsiteX4" fmla="*/ 393855 w 500297"/>
                <a:gd name="connsiteY4" fmla="*/ 142370 h 350208"/>
                <a:gd name="connsiteX5" fmla="*/ 377503 w 500297"/>
                <a:gd name="connsiteY5" fmla="*/ 158722 h 350208"/>
                <a:gd name="connsiteX6" fmla="*/ 393855 w 500297"/>
                <a:gd name="connsiteY6" fmla="*/ 175074 h 350208"/>
                <a:gd name="connsiteX7" fmla="*/ 410207 w 500297"/>
                <a:gd name="connsiteY7" fmla="*/ 158722 h 350208"/>
                <a:gd name="connsiteX8" fmla="*/ 393855 w 500297"/>
                <a:gd name="connsiteY8" fmla="*/ 142370 h 350208"/>
                <a:gd name="connsiteX9" fmla="*/ 306646 w 500297"/>
                <a:gd name="connsiteY9" fmla="*/ 142370 h 350208"/>
                <a:gd name="connsiteX10" fmla="*/ 290294 w 500297"/>
                <a:gd name="connsiteY10" fmla="*/ 158722 h 350208"/>
                <a:gd name="connsiteX11" fmla="*/ 306646 w 500297"/>
                <a:gd name="connsiteY11" fmla="*/ 175074 h 350208"/>
                <a:gd name="connsiteX12" fmla="*/ 322998 w 500297"/>
                <a:gd name="connsiteY12" fmla="*/ 158722 h 350208"/>
                <a:gd name="connsiteX13" fmla="*/ 306646 w 500297"/>
                <a:gd name="connsiteY13" fmla="*/ 142370 h 350208"/>
                <a:gd name="connsiteX14" fmla="*/ 350250 w 500297"/>
                <a:gd name="connsiteY14" fmla="*/ 82413 h 350208"/>
                <a:gd name="connsiteX15" fmla="*/ 442910 w 500297"/>
                <a:gd name="connsiteY15" fmla="*/ 175073 h 350208"/>
                <a:gd name="connsiteX16" fmla="*/ 350250 w 500297"/>
                <a:gd name="connsiteY16" fmla="*/ 267733 h 350208"/>
                <a:gd name="connsiteX17" fmla="*/ 257590 w 500297"/>
                <a:gd name="connsiteY17" fmla="*/ 175073 h 350208"/>
                <a:gd name="connsiteX18" fmla="*/ 350250 w 500297"/>
                <a:gd name="connsiteY18" fmla="*/ 82413 h 350208"/>
                <a:gd name="connsiteX19" fmla="*/ 350250 w 500297"/>
                <a:gd name="connsiteY19" fmla="*/ 71512 h 350208"/>
                <a:gd name="connsiteX20" fmla="*/ 246689 w 500297"/>
                <a:gd name="connsiteY20" fmla="*/ 175073 h 350208"/>
                <a:gd name="connsiteX21" fmla="*/ 350250 w 500297"/>
                <a:gd name="connsiteY21" fmla="*/ 278634 h 350208"/>
                <a:gd name="connsiteX22" fmla="*/ 453811 w 500297"/>
                <a:gd name="connsiteY22" fmla="*/ 175073 h 350208"/>
                <a:gd name="connsiteX23" fmla="*/ 350250 w 500297"/>
                <a:gd name="connsiteY23" fmla="*/ 71512 h 350208"/>
                <a:gd name="connsiteX24" fmla="*/ 212626 w 500297"/>
                <a:gd name="connsiteY24" fmla="*/ 68791 h 350208"/>
                <a:gd name="connsiteX25" fmla="*/ 475282 w 500297"/>
                <a:gd name="connsiteY25" fmla="*/ 68791 h 350208"/>
                <a:gd name="connsiteX26" fmla="*/ 500297 w 500297"/>
                <a:gd name="connsiteY26" fmla="*/ 93806 h 350208"/>
                <a:gd name="connsiteX27" fmla="*/ 500297 w 500297"/>
                <a:gd name="connsiteY27" fmla="*/ 262656 h 350208"/>
                <a:gd name="connsiteX28" fmla="*/ 475282 w 500297"/>
                <a:gd name="connsiteY28" fmla="*/ 287671 h 350208"/>
                <a:gd name="connsiteX29" fmla="*/ 437760 w 500297"/>
                <a:gd name="connsiteY29" fmla="*/ 287671 h 350208"/>
                <a:gd name="connsiteX30" fmla="*/ 437760 w 500297"/>
                <a:gd name="connsiteY30" fmla="*/ 350208 h 350208"/>
                <a:gd name="connsiteX31" fmla="*/ 375223 w 500297"/>
                <a:gd name="connsiteY31" fmla="*/ 287671 h 350208"/>
                <a:gd name="connsiteX32" fmla="*/ 212626 w 500297"/>
                <a:gd name="connsiteY32" fmla="*/ 287671 h 350208"/>
                <a:gd name="connsiteX33" fmla="*/ 187611 w 500297"/>
                <a:gd name="connsiteY33" fmla="*/ 262656 h 350208"/>
                <a:gd name="connsiteX34" fmla="*/ 187611 w 500297"/>
                <a:gd name="connsiteY34" fmla="*/ 93806 h 350208"/>
                <a:gd name="connsiteX35" fmla="*/ 212626 w 500297"/>
                <a:gd name="connsiteY35" fmla="*/ 68791 h 350208"/>
                <a:gd name="connsiteX36" fmla="*/ 25015 w 500297"/>
                <a:gd name="connsiteY36" fmla="*/ 0 h 350208"/>
                <a:gd name="connsiteX37" fmla="*/ 287671 w 500297"/>
                <a:gd name="connsiteY37" fmla="*/ 0 h 350208"/>
                <a:gd name="connsiteX38" fmla="*/ 312686 w 500297"/>
                <a:gd name="connsiteY38" fmla="*/ 25015 h 350208"/>
                <a:gd name="connsiteX39" fmla="*/ 312686 w 500297"/>
                <a:gd name="connsiteY39" fmla="*/ 43776 h 350208"/>
                <a:gd name="connsiteX40" fmla="*/ 212627 w 500297"/>
                <a:gd name="connsiteY40" fmla="*/ 43776 h 350208"/>
                <a:gd name="connsiteX41" fmla="*/ 162597 w 500297"/>
                <a:gd name="connsiteY41" fmla="*/ 93806 h 350208"/>
                <a:gd name="connsiteX42" fmla="*/ 162597 w 500297"/>
                <a:gd name="connsiteY42" fmla="*/ 218880 h 350208"/>
                <a:gd name="connsiteX43" fmla="*/ 125074 w 500297"/>
                <a:gd name="connsiteY43" fmla="*/ 218880 h 350208"/>
                <a:gd name="connsiteX44" fmla="*/ 62537 w 500297"/>
                <a:gd name="connsiteY44" fmla="*/ 281417 h 350208"/>
                <a:gd name="connsiteX45" fmla="*/ 62537 w 500297"/>
                <a:gd name="connsiteY45" fmla="*/ 218880 h 350208"/>
                <a:gd name="connsiteX46" fmla="*/ 25015 w 500297"/>
                <a:gd name="connsiteY46" fmla="*/ 218880 h 350208"/>
                <a:gd name="connsiteX47" fmla="*/ 0 w 500297"/>
                <a:gd name="connsiteY47" fmla="*/ 193865 h 350208"/>
                <a:gd name="connsiteX48" fmla="*/ 0 w 500297"/>
                <a:gd name="connsiteY48" fmla="*/ 25015 h 350208"/>
                <a:gd name="connsiteX49" fmla="*/ 25015 w 500297"/>
                <a:gd name="connsiteY49" fmla="*/ 0 h 350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500297" h="350208">
                  <a:moveTo>
                    <a:pt x="288931" y="213228"/>
                  </a:moveTo>
                  <a:cubicBezTo>
                    <a:pt x="300105" y="235848"/>
                    <a:pt x="323270" y="251382"/>
                    <a:pt x="350250" y="251382"/>
                  </a:cubicBezTo>
                  <a:cubicBezTo>
                    <a:pt x="377230" y="251382"/>
                    <a:pt x="400395" y="235848"/>
                    <a:pt x="411569" y="213228"/>
                  </a:cubicBezTo>
                  <a:lnTo>
                    <a:pt x="350250" y="213228"/>
                  </a:lnTo>
                  <a:close/>
                  <a:moveTo>
                    <a:pt x="393855" y="142370"/>
                  </a:moveTo>
                  <a:cubicBezTo>
                    <a:pt x="384824" y="142370"/>
                    <a:pt x="377503" y="149691"/>
                    <a:pt x="377503" y="158722"/>
                  </a:cubicBezTo>
                  <a:cubicBezTo>
                    <a:pt x="377503" y="167753"/>
                    <a:pt x="384824" y="175074"/>
                    <a:pt x="393855" y="175074"/>
                  </a:cubicBezTo>
                  <a:cubicBezTo>
                    <a:pt x="402886" y="175074"/>
                    <a:pt x="410207" y="167753"/>
                    <a:pt x="410207" y="158722"/>
                  </a:cubicBezTo>
                  <a:cubicBezTo>
                    <a:pt x="410207" y="149691"/>
                    <a:pt x="402886" y="142370"/>
                    <a:pt x="393855" y="142370"/>
                  </a:cubicBezTo>
                  <a:close/>
                  <a:moveTo>
                    <a:pt x="306646" y="142370"/>
                  </a:moveTo>
                  <a:cubicBezTo>
                    <a:pt x="297615" y="142370"/>
                    <a:pt x="290294" y="149691"/>
                    <a:pt x="290294" y="158722"/>
                  </a:cubicBezTo>
                  <a:cubicBezTo>
                    <a:pt x="290294" y="167753"/>
                    <a:pt x="297615" y="175074"/>
                    <a:pt x="306646" y="175074"/>
                  </a:cubicBezTo>
                  <a:cubicBezTo>
                    <a:pt x="315677" y="175074"/>
                    <a:pt x="322998" y="167753"/>
                    <a:pt x="322998" y="158722"/>
                  </a:cubicBezTo>
                  <a:cubicBezTo>
                    <a:pt x="322998" y="149691"/>
                    <a:pt x="315677" y="142370"/>
                    <a:pt x="306646" y="142370"/>
                  </a:cubicBezTo>
                  <a:close/>
                  <a:moveTo>
                    <a:pt x="350250" y="82413"/>
                  </a:moveTo>
                  <a:cubicBezTo>
                    <a:pt x="401213" y="82413"/>
                    <a:pt x="442910" y="124110"/>
                    <a:pt x="442910" y="175073"/>
                  </a:cubicBezTo>
                  <a:cubicBezTo>
                    <a:pt x="442910" y="226036"/>
                    <a:pt x="401213" y="267733"/>
                    <a:pt x="350250" y="267733"/>
                  </a:cubicBezTo>
                  <a:cubicBezTo>
                    <a:pt x="299287" y="267733"/>
                    <a:pt x="257590" y="226036"/>
                    <a:pt x="257590" y="175073"/>
                  </a:cubicBezTo>
                  <a:cubicBezTo>
                    <a:pt x="257590" y="124110"/>
                    <a:pt x="299287" y="82413"/>
                    <a:pt x="350250" y="82413"/>
                  </a:cubicBezTo>
                  <a:close/>
                  <a:moveTo>
                    <a:pt x="350250" y="71512"/>
                  </a:moveTo>
                  <a:cubicBezTo>
                    <a:pt x="293019" y="71512"/>
                    <a:pt x="246689" y="117842"/>
                    <a:pt x="246689" y="175073"/>
                  </a:cubicBezTo>
                  <a:cubicBezTo>
                    <a:pt x="246689" y="232304"/>
                    <a:pt x="293019" y="278634"/>
                    <a:pt x="350250" y="278634"/>
                  </a:cubicBezTo>
                  <a:cubicBezTo>
                    <a:pt x="407481" y="278634"/>
                    <a:pt x="453811" y="232304"/>
                    <a:pt x="453811" y="175073"/>
                  </a:cubicBezTo>
                  <a:cubicBezTo>
                    <a:pt x="453811" y="117842"/>
                    <a:pt x="407481" y="71512"/>
                    <a:pt x="350250" y="71512"/>
                  </a:cubicBezTo>
                  <a:close/>
                  <a:moveTo>
                    <a:pt x="212626" y="68791"/>
                  </a:moveTo>
                  <a:lnTo>
                    <a:pt x="475282" y="68791"/>
                  </a:lnTo>
                  <a:cubicBezTo>
                    <a:pt x="489040" y="68791"/>
                    <a:pt x="500297" y="80048"/>
                    <a:pt x="500297" y="93806"/>
                  </a:cubicBezTo>
                  <a:lnTo>
                    <a:pt x="500297" y="262656"/>
                  </a:lnTo>
                  <a:cubicBezTo>
                    <a:pt x="500297" y="276414"/>
                    <a:pt x="489040" y="287671"/>
                    <a:pt x="475282" y="287671"/>
                  </a:cubicBezTo>
                  <a:lnTo>
                    <a:pt x="437760" y="287671"/>
                  </a:lnTo>
                  <a:lnTo>
                    <a:pt x="437760" y="350208"/>
                  </a:lnTo>
                  <a:lnTo>
                    <a:pt x="375223" y="287671"/>
                  </a:lnTo>
                  <a:lnTo>
                    <a:pt x="212626" y="287671"/>
                  </a:lnTo>
                  <a:cubicBezTo>
                    <a:pt x="198868" y="287671"/>
                    <a:pt x="187611" y="276414"/>
                    <a:pt x="187611" y="262656"/>
                  </a:cubicBezTo>
                  <a:lnTo>
                    <a:pt x="187611" y="93806"/>
                  </a:lnTo>
                  <a:cubicBezTo>
                    <a:pt x="187611" y="80048"/>
                    <a:pt x="198868" y="68791"/>
                    <a:pt x="212626" y="68791"/>
                  </a:cubicBezTo>
                  <a:close/>
                  <a:moveTo>
                    <a:pt x="25015" y="0"/>
                  </a:moveTo>
                  <a:lnTo>
                    <a:pt x="287671" y="0"/>
                  </a:lnTo>
                  <a:cubicBezTo>
                    <a:pt x="301429" y="0"/>
                    <a:pt x="312686" y="11257"/>
                    <a:pt x="312686" y="25015"/>
                  </a:cubicBezTo>
                  <a:lnTo>
                    <a:pt x="312686" y="43776"/>
                  </a:lnTo>
                  <a:lnTo>
                    <a:pt x="212627" y="43776"/>
                  </a:lnTo>
                  <a:cubicBezTo>
                    <a:pt x="185110" y="43776"/>
                    <a:pt x="162597" y="66290"/>
                    <a:pt x="162597" y="93806"/>
                  </a:cubicBezTo>
                  <a:lnTo>
                    <a:pt x="162597" y="218880"/>
                  </a:lnTo>
                  <a:lnTo>
                    <a:pt x="125074" y="218880"/>
                  </a:lnTo>
                  <a:lnTo>
                    <a:pt x="62537" y="281417"/>
                  </a:lnTo>
                  <a:lnTo>
                    <a:pt x="62537" y="218880"/>
                  </a:lnTo>
                  <a:lnTo>
                    <a:pt x="25015" y="218880"/>
                  </a:lnTo>
                  <a:cubicBezTo>
                    <a:pt x="11257" y="218880"/>
                    <a:pt x="0" y="207623"/>
                    <a:pt x="0" y="193865"/>
                  </a:cubicBezTo>
                  <a:lnTo>
                    <a:pt x="0" y="25015"/>
                  </a:lnTo>
                  <a:cubicBezTo>
                    <a:pt x="0" y="11257"/>
                    <a:pt x="11257" y="0"/>
                    <a:pt x="25015" y="0"/>
                  </a:cubicBezTo>
                  <a:close/>
                </a:path>
              </a:pathLst>
            </a:custGeom>
            <a:solidFill>
              <a:srgbClr val="FFCA2C"/>
            </a:solidFill>
            <a:ln w="43557" cap="flat">
              <a:noFill/>
              <a:prstDash val="solid"/>
              <a:miter/>
            </a:ln>
          </p:spPr>
          <p:txBody>
            <a:bodyPr wrap="square" rtlCol="0" anchor="ctr">
              <a:noAutofit/>
            </a:bodyPr>
            <a:lstStyle/>
            <a:p>
              <a:endParaRPr lang="en-GB"/>
            </a:p>
          </p:txBody>
        </p:sp>
        <p:pic>
          <p:nvPicPr>
            <p:cNvPr id="124" name="Picture 123" descr="Icon&#10;&#10;Description automatically generated">
              <a:extLst>
                <a:ext uri="{FF2B5EF4-FFF2-40B4-BE49-F238E27FC236}">
                  <a16:creationId xmlns:a16="http://schemas.microsoft.com/office/drawing/2014/main" id="{B0039570-7E9B-454E-BA92-8DA528BAD1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99" y="6498995"/>
              <a:ext cx="215844" cy="215844"/>
            </a:xfrm>
            <a:prstGeom prst="rect">
              <a:avLst/>
            </a:prstGeom>
          </p:spPr>
        </p:pic>
      </p:grpSp>
      <p:grpSp>
        <p:nvGrpSpPr>
          <p:cNvPr id="36" name="Group 35">
            <a:extLst>
              <a:ext uri="{FF2B5EF4-FFF2-40B4-BE49-F238E27FC236}">
                <a16:creationId xmlns:a16="http://schemas.microsoft.com/office/drawing/2014/main" id="{9D05EC0C-5F5A-4B62-98E3-23AB8E1284DD}"/>
              </a:ext>
            </a:extLst>
          </p:cNvPr>
          <p:cNvGrpSpPr/>
          <p:nvPr/>
        </p:nvGrpSpPr>
        <p:grpSpPr>
          <a:xfrm>
            <a:off x="4757366" y="754759"/>
            <a:ext cx="2161071" cy="1377696"/>
            <a:chOff x="4749746" y="473407"/>
            <a:chExt cx="2161071" cy="1377696"/>
          </a:xfrm>
        </p:grpSpPr>
        <p:sp>
          <p:nvSpPr>
            <p:cNvPr id="27" name="Rectangle 26">
              <a:extLst>
                <a:ext uri="{FF2B5EF4-FFF2-40B4-BE49-F238E27FC236}">
                  <a16:creationId xmlns:a16="http://schemas.microsoft.com/office/drawing/2014/main" id="{8F11B597-AF43-42BE-8613-754F3F2DEED8}"/>
                </a:ext>
              </a:extLst>
            </p:cNvPr>
            <p:cNvSpPr/>
            <p:nvPr/>
          </p:nvSpPr>
          <p:spPr>
            <a:xfrm>
              <a:off x="4812589" y="473407"/>
              <a:ext cx="1889559" cy="1262319"/>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Palm tree with solid fill">
              <a:extLst>
                <a:ext uri="{FF2B5EF4-FFF2-40B4-BE49-F238E27FC236}">
                  <a16:creationId xmlns:a16="http://schemas.microsoft.com/office/drawing/2014/main" id="{1A218D33-8A40-4997-949B-2E9BEF6F7B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6180389" y="665753"/>
              <a:ext cx="730428" cy="730428"/>
            </a:xfrm>
            <a:prstGeom prst="rect">
              <a:avLst/>
            </a:prstGeom>
          </p:spPr>
        </p:pic>
        <p:pic>
          <p:nvPicPr>
            <p:cNvPr id="20" name="Picture 19" descr="A picture containing silhouette&#10;&#10;Description automatically generated">
              <a:extLst>
                <a:ext uri="{FF2B5EF4-FFF2-40B4-BE49-F238E27FC236}">
                  <a16:creationId xmlns:a16="http://schemas.microsoft.com/office/drawing/2014/main" id="{43C32AF5-5F49-4566-A5BF-C582ED7F57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9746" y="1061977"/>
              <a:ext cx="798428" cy="789126"/>
            </a:xfrm>
            <a:prstGeom prst="rect">
              <a:avLst/>
            </a:prstGeom>
          </p:spPr>
        </p:pic>
        <p:sp>
          <p:nvSpPr>
            <p:cNvPr id="156" name="Freeform: Shape 155">
              <a:extLst>
                <a:ext uri="{FF2B5EF4-FFF2-40B4-BE49-F238E27FC236}">
                  <a16:creationId xmlns:a16="http://schemas.microsoft.com/office/drawing/2014/main" id="{93FBD5B1-DBD7-4085-8D2B-CCB5E35977E9}"/>
                </a:ext>
              </a:extLst>
            </p:cNvPr>
            <p:cNvSpPr/>
            <p:nvPr/>
          </p:nvSpPr>
          <p:spPr>
            <a:xfrm rot="19260330">
              <a:off x="4849895" y="964493"/>
              <a:ext cx="439454" cy="333950"/>
            </a:xfrm>
            <a:custGeom>
              <a:avLst/>
              <a:gdLst>
                <a:gd name="connsiteX0" fmla="*/ 416673 w 711357"/>
                <a:gd name="connsiteY0" fmla="*/ 160883 h 540575"/>
                <a:gd name="connsiteX1" fmla="*/ 488353 w 711357"/>
                <a:gd name="connsiteY1" fmla="*/ 318579 h 540575"/>
                <a:gd name="connsiteX2" fmla="*/ 673129 w 711357"/>
                <a:gd name="connsiteY2" fmla="*/ 404595 h 540575"/>
                <a:gd name="connsiteX3" fmla="*/ 704987 w 711357"/>
                <a:gd name="connsiteY3" fmla="*/ 489019 h 540575"/>
                <a:gd name="connsiteX4" fmla="*/ 647643 w 711357"/>
                <a:gd name="connsiteY4" fmla="*/ 525655 h 540575"/>
                <a:gd name="connsiteX5" fmla="*/ 620563 w 711357"/>
                <a:gd name="connsiteY5" fmla="*/ 519283 h 540575"/>
                <a:gd name="connsiteX6" fmla="*/ 413487 w 711357"/>
                <a:gd name="connsiteY6" fmla="*/ 423710 h 540575"/>
                <a:gd name="connsiteX7" fmla="*/ 381629 w 711357"/>
                <a:gd name="connsiteY7" fmla="*/ 391852 h 540575"/>
                <a:gd name="connsiteX8" fmla="*/ 357737 w 711357"/>
                <a:gd name="connsiteY8" fmla="*/ 337693 h 540575"/>
                <a:gd name="connsiteX9" fmla="*/ 160218 w 711357"/>
                <a:gd name="connsiteY9" fmla="*/ 508134 h 540575"/>
                <a:gd name="connsiteX10" fmla="*/ 179683 w 711357"/>
                <a:gd name="connsiteY10" fmla="*/ 540575 h 540575"/>
                <a:gd name="connsiteX11" fmla="*/ 0 w 711357"/>
                <a:gd name="connsiteY11" fmla="*/ 395100 h 540575"/>
                <a:gd name="connsiteX12" fmla="*/ 281278 w 711357"/>
                <a:gd name="connsiteY12" fmla="*/ 151326 h 540575"/>
                <a:gd name="connsiteX13" fmla="*/ 350768 w 711357"/>
                <a:gd name="connsiteY13" fmla="*/ 128030 h 540575"/>
                <a:gd name="connsiteX14" fmla="*/ 416673 w 711357"/>
                <a:gd name="connsiteY14" fmla="*/ 160883 h 540575"/>
                <a:gd name="connsiteX15" fmla="*/ 674033 w 711357"/>
                <a:gd name="connsiteY15" fmla="*/ 37324 h 540575"/>
                <a:gd name="connsiteX16" fmla="*/ 711357 w 711357"/>
                <a:gd name="connsiteY16" fmla="*/ 127431 h 540575"/>
                <a:gd name="connsiteX17" fmla="*/ 583926 w 711357"/>
                <a:gd name="connsiteY17" fmla="*/ 254863 h 540575"/>
                <a:gd name="connsiteX18" fmla="*/ 456494 w 711357"/>
                <a:gd name="connsiteY18" fmla="*/ 127431 h 540575"/>
                <a:gd name="connsiteX19" fmla="*/ 583926 w 711357"/>
                <a:gd name="connsiteY19" fmla="*/ 0 h 540575"/>
                <a:gd name="connsiteX20" fmla="*/ 674033 w 711357"/>
                <a:gd name="connsiteY20" fmla="*/ 37324 h 54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1357" h="540575">
                  <a:moveTo>
                    <a:pt x="416673" y="160883"/>
                  </a:moveTo>
                  <a:lnTo>
                    <a:pt x="488353" y="318579"/>
                  </a:lnTo>
                  <a:lnTo>
                    <a:pt x="673129" y="404595"/>
                  </a:lnTo>
                  <a:cubicBezTo>
                    <a:pt x="704987" y="418932"/>
                    <a:pt x="719322" y="457161"/>
                    <a:pt x="704987" y="489019"/>
                  </a:cubicBezTo>
                  <a:cubicBezTo>
                    <a:pt x="695430" y="511319"/>
                    <a:pt x="671536" y="525655"/>
                    <a:pt x="647643" y="525655"/>
                  </a:cubicBezTo>
                  <a:cubicBezTo>
                    <a:pt x="638086" y="525655"/>
                    <a:pt x="630120" y="524063"/>
                    <a:pt x="620563" y="519283"/>
                  </a:cubicBezTo>
                  <a:lnTo>
                    <a:pt x="413487" y="423710"/>
                  </a:lnTo>
                  <a:cubicBezTo>
                    <a:pt x="399152" y="417338"/>
                    <a:pt x="388001" y="406189"/>
                    <a:pt x="381629" y="391852"/>
                  </a:cubicBezTo>
                  <a:lnTo>
                    <a:pt x="357737" y="337693"/>
                  </a:lnTo>
                  <a:lnTo>
                    <a:pt x="160218" y="508134"/>
                  </a:lnTo>
                  <a:lnTo>
                    <a:pt x="179683" y="540575"/>
                  </a:lnTo>
                  <a:lnTo>
                    <a:pt x="0" y="395100"/>
                  </a:lnTo>
                  <a:lnTo>
                    <a:pt x="281278" y="151326"/>
                  </a:lnTo>
                  <a:cubicBezTo>
                    <a:pt x="301188" y="133805"/>
                    <a:pt x="326277" y="126238"/>
                    <a:pt x="350768" y="128030"/>
                  </a:cubicBezTo>
                  <a:cubicBezTo>
                    <a:pt x="375257" y="129821"/>
                    <a:pt x="399152" y="140972"/>
                    <a:pt x="416673" y="160883"/>
                  </a:cubicBezTo>
                  <a:close/>
                  <a:moveTo>
                    <a:pt x="674033" y="37324"/>
                  </a:moveTo>
                  <a:cubicBezTo>
                    <a:pt x="697094" y="60384"/>
                    <a:pt x="711357" y="92242"/>
                    <a:pt x="711357" y="127431"/>
                  </a:cubicBezTo>
                  <a:cubicBezTo>
                    <a:pt x="711357" y="197810"/>
                    <a:pt x="654304" y="254863"/>
                    <a:pt x="583926" y="254863"/>
                  </a:cubicBezTo>
                  <a:cubicBezTo>
                    <a:pt x="513547" y="254863"/>
                    <a:pt x="456494" y="197810"/>
                    <a:pt x="456494" y="127431"/>
                  </a:cubicBezTo>
                  <a:cubicBezTo>
                    <a:pt x="456494" y="57053"/>
                    <a:pt x="513547" y="0"/>
                    <a:pt x="583926" y="0"/>
                  </a:cubicBezTo>
                  <a:cubicBezTo>
                    <a:pt x="619115" y="0"/>
                    <a:pt x="650972" y="14263"/>
                    <a:pt x="674033" y="37324"/>
                  </a:cubicBezTo>
                  <a:close/>
                </a:path>
              </a:pathLst>
            </a:custGeom>
            <a:solidFill>
              <a:schemeClr val="bg1"/>
            </a:solidFill>
            <a:ln w="9525" cap="flat">
              <a:noFill/>
              <a:prstDash val="solid"/>
              <a:miter/>
            </a:ln>
          </p:spPr>
          <p:txBody>
            <a:bodyPr rtlCol="0" anchor="ctr"/>
            <a:lstStyle/>
            <a:p>
              <a:endParaRPr lang="en-GB"/>
            </a:p>
          </p:txBody>
        </p:sp>
        <p:pic>
          <p:nvPicPr>
            <p:cNvPr id="158" name="Picture 157" descr="Icon&#10;&#10;Description automatically generated">
              <a:extLst>
                <a:ext uri="{FF2B5EF4-FFF2-40B4-BE49-F238E27FC236}">
                  <a16:creationId xmlns:a16="http://schemas.microsoft.com/office/drawing/2014/main" id="{7151BF3B-DA3B-4DB8-AF22-0FBA4294C81D}"/>
                </a:ext>
              </a:extLst>
            </p:cNvPr>
            <p:cNvPicPr>
              <a:picLocks noChangeAspect="1"/>
            </p:cNvPicPr>
            <p:nvPr/>
          </p:nvPicPr>
          <p:blipFill>
            <a:blip r:embed="rId10">
              <a:biLevel thresh="2500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959443" y="544428"/>
              <a:ext cx="335398" cy="335398"/>
            </a:xfrm>
            <a:prstGeom prst="rect">
              <a:avLst/>
            </a:prstGeom>
          </p:spPr>
        </p:pic>
        <p:sp>
          <p:nvSpPr>
            <p:cNvPr id="48" name="Freeform: Shape 47">
              <a:extLst>
                <a:ext uri="{FF2B5EF4-FFF2-40B4-BE49-F238E27FC236}">
                  <a16:creationId xmlns:a16="http://schemas.microsoft.com/office/drawing/2014/main" id="{997D8683-B7E0-4270-BE2D-06D0BFCF8B75}"/>
                </a:ext>
              </a:extLst>
            </p:cNvPr>
            <p:cNvSpPr/>
            <p:nvPr/>
          </p:nvSpPr>
          <p:spPr>
            <a:xfrm>
              <a:off x="5671886" y="1217137"/>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1" y="133703"/>
                    <a:pt x="0" y="103773"/>
                    <a:pt x="0" y="66852"/>
                  </a:cubicBezTo>
                  <a:cubicBezTo>
                    <a:pt x="0" y="29931"/>
                    <a:pt x="29931"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EAA0ABE7-6C25-4BDF-95A1-5A30D0B01409}"/>
                </a:ext>
              </a:extLst>
            </p:cNvPr>
            <p:cNvSpPr/>
            <p:nvPr/>
          </p:nvSpPr>
          <p:spPr>
            <a:xfrm>
              <a:off x="5975253" y="1217405"/>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E9D5F568-F5B3-4EB3-A50D-69DAC70B7C5F}"/>
                </a:ext>
              </a:extLst>
            </p:cNvPr>
            <p:cNvSpPr/>
            <p:nvPr/>
          </p:nvSpPr>
          <p:spPr>
            <a:xfrm>
              <a:off x="5823691" y="1217137"/>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169" name="Freeform: Shape 168">
              <a:extLst>
                <a:ext uri="{FF2B5EF4-FFF2-40B4-BE49-F238E27FC236}">
                  <a16:creationId xmlns:a16="http://schemas.microsoft.com/office/drawing/2014/main" id="{B08DD9E9-1396-413B-AA0C-8F89258873F4}"/>
                </a:ext>
              </a:extLst>
            </p:cNvPr>
            <p:cNvSpPr/>
            <p:nvPr/>
          </p:nvSpPr>
          <p:spPr>
            <a:xfrm>
              <a:off x="5621814" y="1299076"/>
              <a:ext cx="462834" cy="334369"/>
            </a:xfrm>
            <a:custGeom>
              <a:avLst/>
              <a:gdLst>
                <a:gd name="connsiteX0" fmla="*/ 160033 w 832823"/>
                <a:gd name="connsiteY0" fmla="*/ 0 h 601665"/>
                <a:gd name="connsiteX1" fmla="*/ 213515 w 832823"/>
                <a:gd name="connsiteY1" fmla="*/ 9359 h 601665"/>
                <a:gd name="connsiteX2" fmla="*/ 266996 w 832823"/>
                <a:gd name="connsiteY2" fmla="*/ 37437 h 601665"/>
                <a:gd name="connsiteX3" fmla="*/ 276355 w 832823"/>
                <a:gd name="connsiteY3" fmla="*/ 52144 h 601665"/>
                <a:gd name="connsiteX4" fmla="*/ 293737 w 832823"/>
                <a:gd name="connsiteY4" fmla="*/ 129692 h 601665"/>
                <a:gd name="connsiteX5" fmla="*/ 311118 w 832823"/>
                <a:gd name="connsiteY5" fmla="*/ 52144 h 601665"/>
                <a:gd name="connsiteX6" fmla="*/ 320477 w 832823"/>
                <a:gd name="connsiteY6" fmla="*/ 37437 h 601665"/>
                <a:gd name="connsiteX7" fmla="*/ 373959 w 832823"/>
                <a:gd name="connsiteY7" fmla="*/ 9359 h 601665"/>
                <a:gd name="connsiteX8" fmla="*/ 427440 w 832823"/>
                <a:gd name="connsiteY8" fmla="*/ 0 h 601665"/>
                <a:gd name="connsiteX9" fmla="*/ 480921 w 832823"/>
                <a:gd name="connsiteY9" fmla="*/ 9359 h 601665"/>
                <a:gd name="connsiteX10" fmla="*/ 534403 w 832823"/>
                <a:gd name="connsiteY10" fmla="*/ 37437 h 601665"/>
                <a:gd name="connsiteX11" fmla="*/ 543762 w 832823"/>
                <a:gd name="connsiteY11" fmla="*/ 52144 h 601665"/>
                <a:gd name="connsiteX12" fmla="*/ 561143 w 832823"/>
                <a:gd name="connsiteY12" fmla="*/ 131029 h 601665"/>
                <a:gd name="connsiteX13" fmla="*/ 561143 w 832823"/>
                <a:gd name="connsiteY13" fmla="*/ 129692 h 601665"/>
                <a:gd name="connsiteX14" fmla="*/ 578525 w 832823"/>
                <a:gd name="connsiteY14" fmla="*/ 52144 h 601665"/>
                <a:gd name="connsiteX15" fmla="*/ 587884 w 832823"/>
                <a:gd name="connsiteY15" fmla="*/ 37437 h 601665"/>
                <a:gd name="connsiteX16" fmla="*/ 641365 w 832823"/>
                <a:gd name="connsiteY16" fmla="*/ 9359 h 601665"/>
                <a:gd name="connsiteX17" fmla="*/ 694847 w 832823"/>
                <a:gd name="connsiteY17" fmla="*/ 0 h 601665"/>
                <a:gd name="connsiteX18" fmla="*/ 748328 w 832823"/>
                <a:gd name="connsiteY18" fmla="*/ 9359 h 601665"/>
                <a:gd name="connsiteX19" fmla="*/ 801809 w 832823"/>
                <a:gd name="connsiteY19" fmla="*/ 37437 h 601665"/>
                <a:gd name="connsiteX20" fmla="*/ 811169 w 832823"/>
                <a:gd name="connsiteY20" fmla="*/ 52144 h 601665"/>
                <a:gd name="connsiteX21" fmla="*/ 828550 w 832823"/>
                <a:gd name="connsiteY21" fmla="*/ 131029 h 601665"/>
                <a:gd name="connsiteX22" fmla="*/ 832823 w 832823"/>
                <a:gd name="connsiteY22" fmla="*/ 111637 h 601665"/>
                <a:gd name="connsiteX23" fmla="*/ 832823 w 832823"/>
                <a:gd name="connsiteY23" fmla="*/ 279295 h 601665"/>
                <a:gd name="connsiteX24" fmla="*/ 828550 w 832823"/>
                <a:gd name="connsiteY24" fmla="*/ 280777 h 601665"/>
                <a:gd name="connsiteX25" fmla="*/ 801809 w 832823"/>
                <a:gd name="connsiteY25" fmla="*/ 259384 h 601665"/>
                <a:gd name="connsiteX26" fmla="*/ 761698 w 832823"/>
                <a:gd name="connsiteY26" fmla="*/ 80222 h 601665"/>
                <a:gd name="connsiteX27" fmla="*/ 761698 w 832823"/>
                <a:gd name="connsiteY27" fmla="*/ 173814 h 601665"/>
                <a:gd name="connsiteX28" fmla="*/ 801809 w 832823"/>
                <a:gd name="connsiteY28" fmla="*/ 374369 h 601665"/>
                <a:gd name="connsiteX29" fmla="*/ 761698 w 832823"/>
                <a:gd name="connsiteY29" fmla="*/ 374369 h 601665"/>
                <a:gd name="connsiteX30" fmla="*/ 761698 w 832823"/>
                <a:gd name="connsiteY30" fmla="*/ 601665 h 601665"/>
                <a:gd name="connsiteX31" fmla="*/ 708217 w 832823"/>
                <a:gd name="connsiteY31" fmla="*/ 601665 h 601665"/>
                <a:gd name="connsiteX32" fmla="*/ 708217 w 832823"/>
                <a:gd name="connsiteY32" fmla="*/ 374369 h 601665"/>
                <a:gd name="connsiteX33" fmla="*/ 681476 w 832823"/>
                <a:gd name="connsiteY33" fmla="*/ 374369 h 601665"/>
                <a:gd name="connsiteX34" fmla="*/ 681476 w 832823"/>
                <a:gd name="connsiteY34" fmla="*/ 601665 h 601665"/>
                <a:gd name="connsiteX35" fmla="*/ 627995 w 832823"/>
                <a:gd name="connsiteY35" fmla="*/ 601665 h 601665"/>
                <a:gd name="connsiteX36" fmla="*/ 627995 w 832823"/>
                <a:gd name="connsiteY36" fmla="*/ 374369 h 601665"/>
                <a:gd name="connsiteX37" fmla="*/ 587884 w 832823"/>
                <a:gd name="connsiteY37" fmla="*/ 374369 h 601665"/>
                <a:gd name="connsiteX38" fmla="*/ 627995 w 832823"/>
                <a:gd name="connsiteY38" fmla="*/ 176488 h 601665"/>
                <a:gd name="connsiteX39" fmla="*/ 627995 w 832823"/>
                <a:gd name="connsiteY39" fmla="*/ 80222 h 601665"/>
                <a:gd name="connsiteX40" fmla="*/ 586547 w 832823"/>
                <a:gd name="connsiteY40" fmla="*/ 259384 h 601665"/>
                <a:gd name="connsiteX41" fmla="*/ 561143 w 832823"/>
                <a:gd name="connsiteY41" fmla="*/ 280777 h 601665"/>
                <a:gd name="connsiteX42" fmla="*/ 534403 w 832823"/>
                <a:gd name="connsiteY42" fmla="*/ 259384 h 601665"/>
                <a:gd name="connsiteX43" fmla="*/ 494292 w 832823"/>
                <a:gd name="connsiteY43" fmla="*/ 80222 h 601665"/>
                <a:gd name="connsiteX44" fmla="*/ 494292 w 832823"/>
                <a:gd name="connsiteY44" fmla="*/ 294147 h 601665"/>
                <a:gd name="connsiteX45" fmla="*/ 494292 w 832823"/>
                <a:gd name="connsiteY45" fmla="*/ 601665 h 601665"/>
                <a:gd name="connsiteX46" fmla="*/ 440810 w 832823"/>
                <a:gd name="connsiteY46" fmla="*/ 601665 h 601665"/>
                <a:gd name="connsiteX47" fmla="*/ 440810 w 832823"/>
                <a:gd name="connsiteY47" fmla="*/ 294147 h 601665"/>
                <a:gd name="connsiteX48" fmla="*/ 414070 w 832823"/>
                <a:gd name="connsiteY48" fmla="*/ 294147 h 601665"/>
                <a:gd name="connsiteX49" fmla="*/ 414070 w 832823"/>
                <a:gd name="connsiteY49" fmla="*/ 601665 h 601665"/>
                <a:gd name="connsiteX50" fmla="*/ 360588 w 832823"/>
                <a:gd name="connsiteY50" fmla="*/ 601665 h 601665"/>
                <a:gd name="connsiteX51" fmla="*/ 360588 w 832823"/>
                <a:gd name="connsiteY51" fmla="*/ 294147 h 601665"/>
                <a:gd name="connsiteX52" fmla="*/ 360588 w 832823"/>
                <a:gd name="connsiteY52" fmla="*/ 80222 h 601665"/>
                <a:gd name="connsiteX53" fmla="*/ 317803 w 832823"/>
                <a:gd name="connsiteY53" fmla="*/ 259384 h 601665"/>
                <a:gd name="connsiteX54" fmla="*/ 292400 w 832823"/>
                <a:gd name="connsiteY54" fmla="*/ 280777 h 601665"/>
                <a:gd name="connsiteX55" fmla="*/ 266996 w 832823"/>
                <a:gd name="connsiteY55" fmla="*/ 259384 h 601665"/>
                <a:gd name="connsiteX56" fmla="*/ 226885 w 832823"/>
                <a:gd name="connsiteY56" fmla="*/ 80222 h 601665"/>
                <a:gd name="connsiteX57" fmla="*/ 226885 w 832823"/>
                <a:gd name="connsiteY57" fmla="*/ 175151 h 601665"/>
                <a:gd name="connsiteX58" fmla="*/ 266996 w 832823"/>
                <a:gd name="connsiteY58" fmla="*/ 374369 h 601665"/>
                <a:gd name="connsiteX59" fmla="*/ 226885 w 832823"/>
                <a:gd name="connsiteY59" fmla="*/ 374369 h 601665"/>
                <a:gd name="connsiteX60" fmla="*/ 226885 w 832823"/>
                <a:gd name="connsiteY60" fmla="*/ 601665 h 601665"/>
                <a:gd name="connsiteX61" fmla="*/ 173404 w 832823"/>
                <a:gd name="connsiteY61" fmla="*/ 601665 h 601665"/>
                <a:gd name="connsiteX62" fmla="*/ 173404 w 832823"/>
                <a:gd name="connsiteY62" fmla="*/ 374369 h 601665"/>
                <a:gd name="connsiteX63" fmla="*/ 146663 w 832823"/>
                <a:gd name="connsiteY63" fmla="*/ 374369 h 601665"/>
                <a:gd name="connsiteX64" fmla="*/ 146663 w 832823"/>
                <a:gd name="connsiteY64" fmla="*/ 601665 h 601665"/>
                <a:gd name="connsiteX65" fmla="*/ 93182 w 832823"/>
                <a:gd name="connsiteY65" fmla="*/ 601665 h 601665"/>
                <a:gd name="connsiteX66" fmla="*/ 93182 w 832823"/>
                <a:gd name="connsiteY66" fmla="*/ 374369 h 601665"/>
                <a:gd name="connsiteX67" fmla="*/ 53071 w 832823"/>
                <a:gd name="connsiteY67" fmla="*/ 374369 h 601665"/>
                <a:gd name="connsiteX68" fmla="*/ 93182 w 832823"/>
                <a:gd name="connsiteY68" fmla="*/ 175151 h 601665"/>
                <a:gd name="connsiteX69" fmla="*/ 93182 w 832823"/>
                <a:gd name="connsiteY69" fmla="*/ 80222 h 601665"/>
                <a:gd name="connsiteX70" fmla="*/ 53071 w 832823"/>
                <a:gd name="connsiteY70" fmla="*/ 258047 h 601665"/>
                <a:gd name="connsiteX71" fmla="*/ 26330 w 832823"/>
                <a:gd name="connsiteY71" fmla="*/ 279440 h 601665"/>
                <a:gd name="connsiteX72" fmla="*/ 22319 w 832823"/>
                <a:gd name="connsiteY72" fmla="*/ 279440 h 601665"/>
                <a:gd name="connsiteX73" fmla="*/ 926 w 832823"/>
                <a:gd name="connsiteY73" fmla="*/ 246014 h 601665"/>
                <a:gd name="connsiteX74" fmla="*/ 43712 w 832823"/>
                <a:gd name="connsiteY74" fmla="*/ 52144 h 601665"/>
                <a:gd name="connsiteX75" fmla="*/ 53071 w 832823"/>
                <a:gd name="connsiteY75" fmla="*/ 37437 h 601665"/>
                <a:gd name="connsiteX76" fmla="*/ 106552 w 832823"/>
                <a:gd name="connsiteY76" fmla="*/ 9359 h 601665"/>
                <a:gd name="connsiteX77" fmla="*/ 160033 w 832823"/>
                <a:gd name="connsiteY77" fmla="*/ 0 h 60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32823" h="601665">
                  <a:moveTo>
                    <a:pt x="160033" y="0"/>
                  </a:moveTo>
                  <a:cubicBezTo>
                    <a:pt x="178752" y="0"/>
                    <a:pt x="196133" y="4011"/>
                    <a:pt x="213515" y="9359"/>
                  </a:cubicBezTo>
                  <a:cubicBezTo>
                    <a:pt x="233570" y="14707"/>
                    <a:pt x="250952" y="25404"/>
                    <a:pt x="266996" y="37437"/>
                  </a:cubicBezTo>
                  <a:cubicBezTo>
                    <a:pt x="272344" y="41448"/>
                    <a:pt x="275018" y="46796"/>
                    <a:pt x="276355" y="52144"/>
                  </a:cubicBezTo>
                  <a:lnTo>
                    <a:pt x="293737" y="129692"/>
                  </a:lnTo>
                  <a:lnTo>
                    <a:pt x="311118" y="52144"/>
                  </a:lnTo>
                  <a:cubicBezTo>
                    <a:pt x="312455" y="46796"/>
                    <a:pt x="315129" y="41448"/>
                    <a:pt x="320477" y="37437"/>
                  </a:cubicBezTo>
                  <a:cubicBezTo>
                    <a:pt x="336522" y="25404"/>
                    <a:pt x="353903" y="16044"/>
                    <a:pt x="373959" y="9359"/>
                  </a:cubicBezTo>
                  <a:cubicBezTo>
                    <a:pt x="390003" y="2674"/>
                    <a:pt x="408722" y="0"/>
                    <a:pt x="427440" y="0"/>
                  </a:cubicBezTo>
                  <a:cubicBezTo>
                    <a:pt x="446159" y="0"/>
                    <a:pt x="463540" y="4011"/>
                    <a:pt x="480921" y="9359"/>
                  </a:cubicBezTo>
                  <a:cubicBezTo>
                    <a:pt x="500977" y="14707"/>
                    <a:pt x="518358" y="25404"/>
                    <a:pt x="534403" y="37437"/>
                  </a:cubicBezTo>
                  <a:cubicBezTo>
                    <a:pt x="539751" y="41448"/>
                    <a:pt x="542425" y="46796"/>
                    <a:pt x="543762" y="52144"/>
                  </a:cubicBezTo>
                  <a:lnTo>
                    <a:pt x="561143" y="131029"/>
                  </a:lnTo>
                  <a:lnTo>
                    <a:pt x="561143" y="129692"/>
                  </a:lnTo>
                  <a:lnTo>
                    <a:pt x="578525" y="52144"/>
                  </a:lnTo>
                  <a:cubicBezTo>
                    <a:pt x="579862" y="46796"/>
                    <a:pt x="582536" y="41448"/>
                    <a:pt x="587884" y="37437"/>
                  </a:cubicBezTo>
                  <a:cubicBezTo>
                    <a:pt x="603929" y="25404"/>
                    <a:pt x="621310" y="16044"/>
                    <a:pt x="641365" y="9359"/>
                  </a:cubicBezTo>
                  <a:cubicBezTo>
                    <a:pt x="657410" y="2674"/>
                    <a:pt x="676128" y="0"/>
                    <a:pt x="694847" y="0"/>
                  </a:cubicBezTo>
                  <a:cubicBezTo>
                    <a:pt x="713565" y="0"/>
                    <a:pt x="730947" y="4011"/>
                    <a:pt x="748328" y="9359"/>
                  </a:cubicBezTo>
                  <a:cubicBezTo>
                    <a:pt x="768384" y="14707"/>
                    <a:pt x="785765" y="25404"/>
                    <a:pt x="801809" y="37437"/>
                  </a:cubicBezTo>
                  <a:cubicBezTo>
                    <a:pt x="807158" y="41448"/>
                    <a:pt x="809832" y="46796"/>
                    <a:pt x="811169" y="52144"/>
                  </a:cubicBezTo>
                  <a:lnTo>
                    <a:pt x="828550" y="131029"/>
                  </a:lnTo>
                  <a:lnTo>
                    <a:pt x="832823" y="111637"/>
                  </a:lnTo>
                  <a:lnTo>
                    <a:pt x="832823" y="279295"/>
                  </a:lnTo>
                  <a:lnTo>
                    <a:pt x="828550" y="280777"/>
                  </a:lnTo>
                  <a:cubicBezTo>
                    <a:pt x="815180" y="280777"/>
                    <a:pt x="804483" y="271418"/>
                    <a:pt x="801809" y="259384"/>
                  </a:cubicBezTo>
                  <a:lnTo>
                    <a:pt x="761698" y="80222"/>
                  </a:lnTo>
                  <a:lnTo>
                    <a:pt x="761698" y="173814"/>
                  </a:lnTo>
                  <a:lnTo>
                    <a:pt x="801809" y="374369"/>
                  </a:lnTo>
                  <a:lnTo>
                    <a:pt x="761698" y="374369"/>
                  </a:lnTo>
                  <a:lnTo>
                    <a:pt x="761698" y="601665"/>
                  </a:lnTo>
                  <a:lnTo>
                    <a:pt x="708217" y="601665"/>
                  </a:lnTo>
                  <a:lnTo>
                    <a:pt x="708217" y="374369"/>
                  </a:lnTo>
                  <a:lnTo>
                    <a:pt x="681476" y="374369"/>
                  </a:lnTo>
                  <a:lnTo>
                    <a:pt x="681476" y="601665"/>
                  </a:lnTo>
                  <a:lnTo>
                    <a:pt x="627995" y="601665"/>
                  </a:lnTo>
                  <a:lnTo>
                    <a:pt x="627995" y="374369"/>
                  </a:lnTo>
                  <a:lnTo>
                    <a:pt x="587884" y="374369"/>
                  </a:lnTo>
                  <a:lnTo>
                    <a:pt x="627995" y="176488"/>
                  </a:lnTo>
                  <a:lnTo>
                    <a:pt x="627995" y="80222"/>
                  </a:lnTo>
                  <a:lnTo>
                    <a:pt x="586547" y="259384"/>
                  </a:lnTo>
                  <a:cubicBezTo>
                    <a:pt x="583873" y="272755"/>
                    <a:pt x="573177" y="280777"/>
                    <a:pt x="561143" y="280777"/>
                  </a:cubicBezTo>
                  <a:cubicBezTo>
                    <a:pt x="547773" y="280777"/>
                    <a:pt x="537077" y="271418"/>
                    <a:pt x="534403" y="259384"/>
                  </a:cubicBezTo>
                  <a:lnTo>
                    <a:pt x="494292" y="80222"/>
                  </a:lnTo>
                  <a:lnTo>
                    <a:pt x="494292" y="294147"/>
                  </a:lnTo>
                  <a:lnTo>
                    <a:pt x="494292" y="601665"/>
                  </a:lnTo>
                  <a:lnTo>
                    <a:pt x="440810" y="601665"/>
                  </a:lnTo>
                  <a:lnTo>
                    <a:pt x="440810" y="294147"/>
                  </a:lnTo>
                  <a:lnTo>
                    <a:pt x="414070" y="294147"/>
                  </a:lnTo>
                  <a:lnTo>
                    <a:pt x="414070" y="601665"/>
                  </a:lnTo>
                  <a:lnTo>
                    <a:pt x="360588" y="601665"/>
                  </a:lnTo>
                  <a:lnTo>
                    <a:pt x="360588" y="294147"/>
                  </a:lnTo>
                  <a:lnTo>
                    <a:pt x="360588" y="80222"/>
                  </a:lnTo>
                  <a:lnTo>
                    <a:pt x="317803" y="259384"/>
                  </a:lnTo>
                  <a:cubicBezTo>
                    <a:pt x="315129" y="272755"/>
                    <a:pt x="304433" y="280777"/>
                    <a:pt x="292400" y="280777"/>
                  </a:cubicBezTo>
                  <a:cubicBezTo>
                    <a:pt x="280366" y="280777"/>
                    <a:pt x="269670" y="271418"/>
                    <a:pt x="266996" y="259384"/>
                  </a:cubicBezTo>
                  <a:lnTo>
                    <a:pt x="226885" y="80222"/>
                  </a:lnTo>
                  <a:lnTo>
                    <a:pt x="226885" y="175151"/>
                  </a:lnTo>
                  <a:lnTo>
                    <a:pt x="266996" y="374369"/>
                  </a:lnTo>
                  <a:lnTo>
                    <a:pt x="226885" y="374369"/>
                  </a:lnTo>
                  <a:lnTo>
                    <a:pt x="226885" y="601665"/>
                  </a:lnTo>
                  <a:lnTo>
                    <a:pt x="173404" y="601665"/>
                  </a:lnTo>
                  <a:lnTo>
                    <a:pt x="173404" y="374369"/>
                  </a:lnTo>
                  <a:lnTo>
                    <a:pt x="146663" y="374369"/>
                  </a:lnTo>
                  <a:lnTo>
                    <a:pt x="146663" y="601665"/>
                  </a:lnTo>
                  <a:lnTo>
                    <a:pt x="93182" y="601665"/>
                  </a:lnTo>
                  <a:lnTo>
                    <a:pt x="93182" y="374369"/>
                  </a:lnTo>
                  <a:lnTo>
                    <a:pt x="53071" y="374369"/>
                  </a:lnTo>
                  <a:lnTo>
                    <a:pt x="93182" y="175151"/>
                  </a:lnTo>
                  <a:lnTo>
                    <a:pt x="93182" y="80222"/>
                  </a:lnTo>
                  <a:lnTo>
                    <a:pt x="53071" y="258047"/>
                  </a:lnTo>
                  <a:cubicBezTo>
                    <a:pt x="49060" y="271418"/>
                    <a:pt x="38363" y="279440"/>
                    <a:pt x="26330" y="279440"/>
                  </a:cubicBezTo>
                  <a:cubicBezTo>
                    <a:pt x="24993" y="279440"/>
                    <a:pt x="23656" y="279440"/>
                    <a:pt x="22319" y="279440"/>
                  </a:cubicBezTo>
                  <a:cubicBezTo>
                    <a:pt x="6275" y="276766"/>
                    <a:pt x="-3085" y="260722"/>
                    <a:pt x="926" y="246014"/>
                  </a:cubicBezTo>
                  <a:lnTo>
                    <a:pt x="43712" y="52144"/>
                  </a:lnTo>
                  <a:cubicBezTo>
                    <a:pt x="45049" y="46796"/>
                    <a:pt x="47723" y="41448"/>
                    <a:pt x="53071" y="37437"/>
                  </a:cubicBezTo>
                  <a:cubicBezTo>
                    <a:pt x="69115" y="25404"/>
                    <a:pt x="86497" y="16044"/>
                    <a:pt x="106552" y="9359"/>
                  </a:cubicBezTo>
                  <a:cubicBezTo>
                    <a:pt x="122596" y="2674"/>
                    <a:pt x="141315" y="0"/>
                    <a:pt x="160033" y="0"/>
                  </a:cubicBezTo>
                  <a:close/>
                </a:path>
              </a:pathLst>
            </a:custGeom>
            <a:solidFill>
              <a:schemeClr val="bg1"/>
            </a:solidFill>
            <a:ln w="13295"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B48B9931-D29D-4AF0-8FDD-C02E589B338E}"/>
                </a:ext>
              </a:extLst>
            </p:cNvPr>
            <p:cNvSpPr/>
            <p:nvPr/>
          </p:nvSpPr>
          <p:spPr>
            <a:xfrm>
              <a:off x="6126030" y="1100351"/>
              <a:ext cx="74108" cy="74108"/>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8CB0F6C5-1BDC-440E-96C6-59D2D9DEB911}"/>
                </a:ext>
              </a:extLst>
            </p:cNvPr>
            <p:cNvSpPr/>
            <p:nvPr/>
          </p:nvSpPr>
          <p:spPr>
            <a:xfrm>
              <a:off x="6280685" y="1105535"/>
              <a:ext cx="74108" cy="74108"/>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9EDCF902-A342-43A0-8E00-58CF29DDBBD2}"/>
                </a:ext>
              </a:extLst>
            </p:cNvPr>
            <p:cNvSpPr/>
            <p:nvPr/>
          </p:nvSpPr>
          <p:spPr>
            <a:xfrm>
              <a:off x="6435935" y="1327651"/>
              <a:ext cx="52934" cy="52934"/>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solidFill>
              <a:schemeClr val="bg1"/>
            </a:solidFill>
            <a:ln w="9525"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2ACA3A8B-BB51-438E-8D71-5962937FCDDB}"/>
                </a:ext>
              </a:extLst>
            </p:cNvPr>
            <p:cNvSpPr/>
            <p:nvPr/>
          </p:nvSpPr>
          <p:spPr>
            <a:xfrm>
              <a:off x="6062297" y="1187278"/>
              <a:ext cx="454965" cy="338779"/>
            </a:xfrm>
            <a:custGeom>
              <a:avLst/>
              <a:gdLst>
                <a:gd name="connsiteX0" fmla="*/ 816796 w 818664"/>
                <a:gd name="connsiteY0" fmla="*/ 478155 h 609600"/>
                <a:gd name="connsiteX1" fmla="*/ 783459 w 818664"/>
                <a:gd name="connsiteY1" fmla="*/ 398145 h 609600"/>
                <a:gd name="connsiteX2" fmla="*/ 733929 w 818664"/>
                <a:gd name="connsiteY2" fmla="*/ 363855 h 609600"/>
                <a:gd name="connsiteX3" fmla="*/ 713926 w 818664"/>
                <a:gd name="connsiteY3" fmla="*/ 361950 h 609600"/>
                <a:gd name="connsiteX4" fmla="*/ 666301 w 818664"/>
                <a:gd name="connsiteY4" fmla="*/ 361950 h 609600"/>
                <a:gd name="connsiteX5" fmla="*/ 626296 w 818664"/>
                <a:gd name="connsiteY5" fmla="*/ 294323 h 609600"/>
                <a:gd name="connsiteX6" fmla="*/ 627249 w 818664"/>
                <a:gd name="connsiteY6" fmla="*/ 280035 h 609600"/>
                <a:gd name="connsiteX7" fmla="*/ 582481 w 818664"/>
                <a:gd name="connsiteY7" fmla="*/ 55245 h 609600"/>
                <a:gd name="connsiteX8" fmla="*/ 514854 w 818664"/>
                <a:gd name="connsiteY8" fmla="*/ 10478 h 609600"/>
                <a:gd name="connsiteX9" fmla="*/ 455799 w 818664"/>
                <a:gd name="connsiteY9" fmla="*/ 0 h 609600"/>
                <a:gd name="connsiteX10" fmla="*/ 396744 w 818664"/>
                <a:gd name="connsiteY10" fmla="*/ 10478 h 609600"/>
                <a:gd name="connsiteX11" fmla="*/ 329116 w 818664"/>
                <a:gd name="connsiteY11" fmla="*/ 55245 h 609600"/>
                <a:gd name="connsiteX12" fmla="*/ 313876 w 818664"/>
                <a:gd name="connsiteY12" fmla="*/ 140018 h 609600"/>
                <a:gd name="connsiteX13" fmla="*/ 296731 w 818664"/>
                <a:gd name="connsiteY13" fmla="*/ 55245 h 609600"/>
                <a:gd name="connsiteX14" fmla="*/ 229104 w 818664"/>
                <a:gd name="connsiteY14" fmla="*/ 10478 h 609600"/>
                <a:gd name="connsiteX15" fmla="*/ 170049 w 818664"/>
                <a:gd name="connsiteY15" fmla="*/ 0 h 609600"/>
                <a:gd name="connsiteX16" fmla="*/ 110994 w 818664"/>
                <a:gd name="connsiteY16" fmla="*/ 10478 h 609600"/>
                <a:gd name="connsiteX17" fmla="*/ 43366 w 818664"/>
                <a:gd name="connsiteY17" fmla="*/ 55245 h 609600"/>
                <a:gd name="connsiteX18" fmla="*/ 504 w 818664"/>
                <a:gd name="connsiteY18" fmla="*/ 280035 h 609600"/>
                <a:gd name="connsiteX19" fmla="*/ 23364 w 818664"/>
                <a:gd name="connsiteY19" fmla="*/ 313373 h 609600"/>
                <a:gd name="connsiteX20" fmla="*/ 28126 w 818664"/>
                <a:gd name="connsiteY20" fmla="*/ 314325 h 609600"/>
                <a:gd name="connsiteX21" fmla="*/ 55749 w 818664"/>
                <a:gd name="connsiteY21" fmla="*/ 291465 h 609600"/>
                <a:gd name="connsiteX22" fmla="*/ 94801 w 818664"/>
                <a:gd name="connsiteY22" fmla="*/ 98107 h 609600"/>
                <a:gd name="connsiteX23" fmla="*/ 94801 w 818664"/>
                <a:gd name="connsiteY23" fmla="*/ 609600 h 609600"/>
                <a:gd name="connsiteX24" fmla="*/ 151951 w 818664"/>
                <a:gd name="connsiteY24" fmla="*/ 609600 h 609600"/>
                <a:gd name="connsiteX25" fmla="*/ 151951 w 818664"/>
                <a:gd name="connsiteY25" fmla="*/ 314325 h 609600"/>
                <a:gd name="connsiteX26" fmla="*/ 190051 w 818664"/>
                <a:gd name="connsiteY26" fmla="*/ 314325 h 609600"/>
                <a:gd name="connsiteX27" fmla="*/ 190051 w 818664"/>
                <a:gd name="connsiteY27" fmla="*/ 609600 h 609600"/>
                <a:gd name="connsiteX28" fmla="*/ 247201 w 818664"/>
                <a:gd name="connsiteY28" fmla="*/ 609600 h 609600"/>
                <a:gd name="connsiteX29" fmla="*/ 247201 w 818664"/>
                <a:gd name="connsiteY29" fmla="*/ 98107 h 609600"/>
                <a:gd name="connsiteX30" fmla="*/ 286254 w 818664"/>
                <a:gd name="connsiteY30" fmla="*/ 291465 h 609600"/>
                <a:gd name="connsiteX31" fmla="*/ 313876 w 818664"/>
                <a:gd name="connsiteY31" fmla="*/ 314325 h 609600"/>
                <a:gd name="connsiteX32" fmla="*/ 313876 w 818664"/>
                <a:gd name="connsiteY32" fmla="*/ 314325 h 609600"/>
                <a:gd name="connsiteX33" fmla="*/ 341499 w 818664"/>
                <a:gd name="connsiteY33" fmla="*/ 291465 h 609600"/>
                <a:gd name="connsiteX34" fmla="*/ 380551 w 818664"/>
                <a:gd name="connsiteY34" fmla="*/ 98107 h 609600"/>
                <a:gd name="connsiteX35" fmla="*/ 380551 w 818664"/>
                <a:gd name="connsiteY35" fmla="*/ 201930 h 609600"/>
                <a:gd name="connsiteX36" fmla="*/ 344356 w 818664"/>
                <a:gd name="connsiteY36" fmla="*/ 381953 h 609600"/>
                <a:gd name="connsiteX37" fmla="*/ 380551 w 818664"/>
                <a:gd name="connsiteY37" fmla="*/ 381953 h 609600"/>
                <a:gd name="connsiteX38" fmla="*/ 380551 w 818664"/>
                <a:gd name="connsiteY38" fmla="*/ 609600 h 609600"/>
                <a:gd name="connsiteX39" fmla="*/ 437701 w 818664"/>
                <a:gd name="connsiteY39" fmla="*/ 609600 h 609600"/>
                <a:gd name="connsiteX40" fmla="*/ 437701 w 818664"/>
                <a:gd name="connsiteY40" fmla="*/ 381000 h 609600"/>
                <a:gd name="connsiteX41" fmla="*/ 475801 w 818664"/>
                <a:gd name="connsiteY41" fmla="*/ 381000 h 609600"/>
                <a:gd name="connsiteX42" fmla="*/ 475801 w 818664"/>
                <a:gd name="connsiteY42" fmla="*/ 609600 h 609600"/>
                <a:gd name="connsiteX43" fmla="*/ 532951 w 818664"/>
                <a:gd name="connsiteY43" fmla="*/ 609600 h 609600"/>
                <a:gd name="connsiteX44" fmla="*/ 532951 w 818664"/>
                <a:gd name="connsiteY44" fmla="*/ 381953 h 609600"/>
                <a:gd name="connsiteX45" fmla="*/ 569146 w 818664"/>
                <a:gd name="connsiteY45" fmla="*/ 381953 h 609600"/>
                <a:gd name="connsiteX46" fmla="*/ 532951 w 818664"/>
                <a:gd name="connsiteY46" fmla="*/ 201930 h 609600"/>
                <a:gd name="connsiteX47" fmla="*/ 532951 w 818664"/>
                <a:gd name="connsiteY47" fmla="*/ 98107 h 609600"/>
                <a:gd name="connsiteX48" fmla="*/ 572004 w 818664"/>
                <a:gd name="connsiteY48" fmla="*/ 291465 h 609600"/>
                <a:gd name="connsiteX49" fmla="*/ 593911 w 818664"/>
                <a:gd name="connsiteY49" fmla="*/ 313373 h 609600"/>
                <a:gd name="connsiteX50" fmla="*/ 666301 w 818664"/>
                <a:gd name="connsiteY50" fmla="*/ 436245 h 609600"/>
                <a:gd name="connsiteX51" fmla="*/ 666301 w 818664"/>
                <a:gd name="connsiteY51" fmla="*/ 609600 h 609600"/>
                <a:gd name="connsiteX52" fmla="*/ 704401 w 818664"/>
                <a:gd name="connsiteY52" fmla="*/ 609600 h 609600"/>
                <a:gd name="connsiteX53" fmla="*/ 704401 w 818664"/>
                <a:gd name="connsiteY53" fmla="*/ 495300 h 609600"/>
                <a:gd name="connsiteX54" fmla="*/ 723451 w 818664"/>
                <a:gd name="connsiteY54" fmla="*/ 495300 h 609600"/>
                <a:gd name="connsiteX55" fmla="*/ 723451 w 818664"/>
                <a:gd name="connsiteY55" fmla="*/ 609600 h 609600"/>
                <a:gd name="connsiteX56" fmla="*/ 761551 w 818664"/>
                <a:gd name="connsiteY56" fmla="*/ 609600 h 609600"/>
                <a:gd name="connsiteX57" fmla="*/ 761551 w 818664"/>
                <a:gd name="connsiteY57" fmla="*/ 443865 h 609600"/>
                <a:gd name="connsiteX58" fmla="*/ 782506 w 818664"/>
                <a:gd name="connsiteY58" fmla="*/ 493395 h 609600"/>
                <a:gd name="connsiteX59" fmla="*/ 799651 w 818664"/>
                <a:gd name="connsiteY59" fmla="*/ 504825 h 609600"/>
                <a:gd name="connsiteX60" fmla="*/ 807271 w 818664"/>
                <a:gd name="connsiteY60" fmla="*/ 502920 h 609600"/>
                <a:gd name="connsiteX61" fmla="*/ 816796 w 818664"/>
                <a:gd name="connsiteY61" fmla="*/ 47815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18664" h="609600">
                  <a:moveTo>
                    <a:pt x="816796" y="478155"/>
                  </a:moveTo>
                  <a:lnTo>
                    <a:pt x="783459" y="398145"/>
                  </a:lnTo>
                  <a:cubicBezTo>
                    <a:pt x="772029" y="381953"/>
                    <a:pt x="753931" y="369570"/>
                    <a:pt x="733929" y="363855"/>
                  </a:cubicBezTo>
                  <a:cubicBezTo>
                    <a:pt x="728214" y="362903"/>
                    <a:pt x="720594" y="361950"/>
                    <a:pt x="713926" y="361950"/>
                  </a:cubicBezTo>
                  <a:lnTo>
                    <a:pt x="666301" y="361950"/>
                  </a:lnTo>
                  <a:lnTo>
                    <a:pt x="626296" y="294323"/>
                  </a:lnTo>
                  <a:cubicBezTo>
                    <a:pt x="627249" y="289560"/>
                    <a:pt x="628201" y="284798"/>
                    <a:pt x="627249" y="280035"/>
                  </a:cubicBezTo>
                  <a:lnTo>
                    <a:pt x="582481" y="55245"/>
                  </a:lnTo>
                  <a:cubicBezTo>
                    <a:pt x="564384" y="35243"/>
                    <a:pt x="541524" y="20003"/>
                    <a:pt x="514854" y="10478"/>
                  </a:cubicBezTo>
                  <a:cubicBezTo>
                    <a:pt x="496756" y="3810"/>
                    <a:pt x="476754" y="0"/>
                    <a:pt x="455799" y="0"/>
                  </a:cubicBezTo>
                  <a:cubicBezTo>
                    <a:pt x="434844" y="0"/>
                    <a:pt x="415794" y="3810"/>
                    <a:pt x="396744" y="10478"/>
                  </a:cubicBezTo>
                  <a:cubicBezTo>
                    <a:pt x="371026" y="20003"/>
                    <a:pt x="348166" y="35243"/>
                    <a:pt x="329116" y="55245"/>
                  </a:cubicBezTo>
                  <a:lnTo>
                    <a:pt x="313876" y="140018"/>
                  </a:lnTo>
                  <a:lnTo>
                    <a:pt x="296731" y="55245"/>
                  </a:lnTo>
                  <a:cubicBezTo>
                    <a:pt x="278634" y="35243"/>
                    <a:pt x="255774" y="20003"/>
                    <a:pt x="229104" y="10478"/>
                  </a:cubicBezTo>
                  <a:cubicBezTo>
                    <a:pt x="211006" y="3810"/>
                    <a:pt x="191004" y="0"/>
                    <a:pt x="170049" y="0"/>
                  </a:cubicBezTo>
                  <a:cubicBezTo>
                    <a:pt x="149094" y="0"/>
                    <a:pt x="130044" y="3810"/>
                    <a:pt x="110994" y="10478"/>
                  </a:cubicBezTo>
                  <a:cubicBezTo>
                    <a:pt x="85276" y="20003"/>
                    <a:pt x="62416" y="35243"/>
                    <a:pt x="43366" y="55245"/>
                  </a:cubicBezTo>
                  <a:lnTo>
                    <a:pt x="504" y="280035"/>
                  </a:lnTo>
                  <a:cubicBezTo>
                    <a:pt x="-2354" y="295275"/>
                    <a:pt x="7171" y="310515"/>
                    <a:pt x="23364" y="313373"/>
                  </a:cubicBezTo>
                  <a:cubicBezTo>
                    <a:pt x="24316" y="314325"/>
                    <a:pt x="26221" y="314325"/>
                    <a:pt x="28126" y="314325"/>
                  </a:cubicBezTo>
                  <a:cubicBezTo>
                    <a:pt x="41461" y="314325"/>
                    <a:pt x="53844" y="304800"/>
                    <a:pt x="55749" y="291465"/>
                  </a:cubicBezTo>
                  <a:lnTo>
                    <a:pt x="94801" y="98107"/>
                  </a:lnTo>
                  <a:lnTo>
                    <a:pt x="94801" y="609600"/>
                  </a:lnTo>
                  <a:lnTo>
                    <a:pt x="151951" y="609600"/>
                  </a:lnTo>
                  <a:lnTo>
                    <a:pt x="151951" y="314325"/>
                  </a:lnTo>
                  <a:lnTo>
                    <a:pt x="190051" y="314325"/>
                  </a:lnTo>
                  <a:lnTo>
                    <a:pt x="190051" y="609600"/>
                  </a:lnTo>
                  <a:lnTo>
                    <a:pt x="247201" y="609600"/>
                  </a:lnTo>
                  <a:lnTo>
                    <a:pt x="247201" y="98107"/>
                  </a:lnTo>
                  <a:lnTo>
                    <a:pt x="286254" y="291465"/>
                  </a:lnTo>
                  <a:cubicBezTo>
                    <a:pt x="288159" y="304800"/>
                    <a:pt x="300541" y="314325"/>
                    <a:pt x="313876" y="314325"/>
                  </a:cubicBezTo>
                  <a:lnTo>
                    <a:pt x="313876" y="314325"/>
                  </a:lnTo>
                  <a:cubicBezTo>
                    <a:pt x="327211" y="314325"/>
                    <a:pt x="339594" y="304800"/>
                    <a:pt x="341499" y="291465"/>
                  </a:cubicBezTo>
                  <a:lnTo>
                    <a:pt x="380551" y="98107"/>
                  </a:lnTo>
                  <a:lnTo>
                    <a:pt x="380551" y="201930"/>
                  </a:lnTo>
                  <a:lnTo>
                    <a:pt x="344356" y="381953"/>
                  </a:lnTo>
                  <a:lnTo>
                    <a:pt x="380551" y="381953"/>
                  </a:lnTo>
                  <a:lnTo>
                    <a:pt x="380551" y="609600"/>
                  </a:lnTo>
                  <a:lnTo>
                    <a:pt x="437701" y="609600"/>
                  </a:lnTo>
                  <a:lnTo>
                    <a:pt x="437701" y="381000"/>
                  </a:lnTo>
                  <a:lnTo>
                    <a:pt x="475801" y="381000"/>
                  </a:lnTo>
                  <a:lnTo>
                    <a:pt x="475801" y="609600"/>
                  </a:lnTo>
                  <a:lnTo>
                    <a:pt x="532951" y="609600"/>
                  </a:lnTo>
                  <a:lnTo>
                    <a:pt x="532951" y="381953"/>
                  </a:lnTo>
                  <a:lnTo>
                    <a:pt x="569146" y="381953"/>
                  </a:lnTo>
                  <a:lnTo>
                    <a:pt x="532951" y="201930"/>
                  </a:lnTo>
                  <a:lnTo>
                    <a:pt x="532951" y="98107"/>
                  </a:lnTo>
                  <a:lnTo>
                    <a:pt x="572004" y="291465"/>
                  </a:lnTo>
                  <a:cubicBezTo>
                    <a:pt x="573909" y="302895"/>
                    <a:pt x="583434" y="311468"/>
                    <a:pt x="593911" y="313373"/>
                  </a:cubicBezTo>
                  <a:lnTo>
                    <a:pt x="666301" y="436245"/>
                  </a:lnTo>
                  <a:lnTo>
                    <a:pt x="666301" y="609600"/>
                  </a:lnTo>
                  <a:lnTo>
                    <a:pt x="704401" y="609600"/>
                  </a:lnTo>
                  <a:lnTo>
                    <a:pt x="704401" y="495300"/>
                  </a:lnTo>
                  <a:lnTo>
                    <a:pt x="723451" y="495300"/>
                  </a:lnTo>
                  <a:lnTo>
                    <a:pt x="723451" y="609600"/>
                  </a:lnTo>
                  <a:lnTo>
                    <a:pt x="761551" y="609600"/>
                  </a:lnTo>
                  <a:lnTo>
                    <a:pt x="761551" y="443865"/>
                  </a:lnTo>
                  <a:lnTo>
                    <a:pt x="782506" y="493395"/>
                  </a:lnTo>
                  <a:cubicBezTo>
                    <a:pt x="785364" y="501015"/>
                    <a:pt x="792984" y="504825"/>
                    <a:pt x="799651" y="504825"/>
                  </a:cubicBezTo>
                  <a:cubicBezTo>
                    <a:pt x="802509" y="504825"/>
                    <a:pt x="804414" y="504825"/>
                    <a:pt x="807271" y="502920"/>
                  </a:cubicBezTo>
                  <a:cubicBezTo>
                    <a:pt x="816796" y="499110"/>
                    <a:pt x="821559" y="487680"/>
                    <a:pt x="816796" y="478155"/>
                  </a:cubicBezTo>
                  <a:close/>
                </a:path>
              </a:pathLst>
            </a:custGeom>
            <a:solidFill>
              <a:schemeClr val="bg1"/>
            </a:solidFill>
            <a:ln w="9525" cap="flat">
              <a:noFill/>
              <a:prstDash val="solid"/>
              <a:miter/>
            </a:ln>
          </p:spPr>
          <p:txBody>
            <a:bodyPr rtlCol="0" anchor="ctr"/>
            <a:lstStyle/>
            <a:p>
              <a:endParaRPr lang="en-GB"/>
            </a:p>
          </p:txBody>
        </p:sp>
      </p:grpSp>
      <p:sp>
        <p:nvSpPr>
          <p:cNvPr id="171" name="Freeform: Shape 170">
            <a:extLst>
              <a:ext uri="{FF2B5EF4-FFF2-40B4-BE49-F238E27FC236}">
                <a16:creationId xmlns:a16="http://schemas.microsoft.com/office/drawing/2014/main" id="{536F720E-3423-4415-9845-B3001BF49A98}"/>
              </a:ext>
            </a:extLst>
          </p:cNvPr>
          <p:cNvSpPr/>
          <p:nvPr/>
        </p:nvSpPr>
        <p:spPr>
          <a:xfrm rot="11278674" flipH="1" flipV="1">
            <a:off x="4735574" y="1348755"/>
            <a:ext cx="2115255" cy="775195"/>
          </a:xfrm>
          <a:custGeom>
            <a:avLst/>
            <a:gdLst>
              <a:gd name="connsiteX0" fmla="*/ 0 w 2115255"/>
              <a:gd name="connsiteY0" fmla="*/ 775195 h 775195"/>
              <a:gd name="connsiteX1" fmla="*/ 1517125 w 2115255"/>
              <a:gd name="connsiteY1" fmla="*/ 419897 h 775195"/>
              <a:gd name="connsiteX2" fmla="*/ 2031405 w 2115255"/>
              <a:gd name="connsiteY2" fmla="*/ 161498 h 775195"/>
              <a:gd name="connsiteX3" fmla="*/ 2108547 w 2115255"/>
              <a:gd name="connsiteY3" fmla="*/ 0 h 775195"/>
            </a:gdLst>
            <a:ahLst/>
            <a:cxnLst>
              <a:cxn ang="0">
                <a:pos x="connsiteX0" y="connsiteY0"/>
              </a:cxn>
              <a:cxn ang="0">
                <a:pos x="connsiteX1" y="connsiteY1"/>
              </a:cxn>
              <a:cxn ang="0">
                <a:pos x="connsiteX2" y="connsiteY2"/>
              </a:cxn>
              <a:cxn ang="0">
                <a:pos x="connsiteX3" y="connsiteY3"/>
              </a:cxn>
            </a:cxnLst>
            <a:rect l="l" t="t" r="r" b="b"/>
            <a:pathLst>
              <a:path w="2115255" h="775195" extrusionOk="0">
                <a:moveTo>
                  <a:pt x="0" y="775195"/>
                </a:moveTo>
                <a:cubicBezTo>
                  <a:pt x="555865" y="628078"/>
                  <a:pt x="1173494" y="524079"/>
                  <a:pt x="1517125" y="419897"/>
                </a:cubicBezTo>
                <a:cubicBezTo>
                  <a:pt x="1859940" y="318508"/>
                  <a:pt x="1912576" y="232125"/>
                  <a:pt x="2031405" y="161498"/>
                </a:cubicBezTo>
                <a:cubicBezTo>
                  <a:pt x="2124114" y="97239"/>
                  <a:pt x="2118919" y="47640"/>
                  <a:pt x="2108547" y="0"/>
                </a:cubicBezTo>
              </a:path>
            </a:pathLst>
          </a:custGeom>
          <a:noFill/>
          <a:ln w="85725">
            <a:solidFill>
              <a:schemeClr val="bg1"/>
            </a:solidFill>
            <a:extLst>
              <a:ext uri="{C807C97D-BFC1-408E-A445-0C87EB9F89A2}">
                <ask:lineSketchStyleProps xmlns:ask="http://schemas.microsoft.com/office/drawing/2018/sketchyshapes" sd="1219033472">
                  <a:custGeom>
                    <a:avLst/>
                    <a:gdLst>
                      <a:gd name="connsiteX0" fmla="*/ 0 w 1044713"/>
                      <a:gd name="connsiteY0" fmla="*/ 914400 h 914400"/>
                      <a:gd name="connsiteX1" fmla="*/ 749300 w 1044713"/>
                      <a:gd name="connsiteY1" fmla="*/ 495300 h 914400"/>
                      <a:gd name="connsiteX2" fmla="*/ 1003300 w 1044713"/>
                      <a:gd name="connsiteY2" fmla="*/ 190500 h 914400"/>
                      <a:gd name="connsiteX3" fmla="*/ 1041400 w 1044713"/>
                      <a:gd name="connsiteY3" fmla="*/ 0 h 914400"/>
                    </a:gdLst>
                    <a:ahLst/>
                    <a:cxnLst>
                      <a:cxn ang="0">
                        <a:pos x="connsiteX0" y="connsiteY0"/>
                      </a:cxn>
                      <a:cxn ang="0">
                        <a:pos x="connsiteX1" y="connsiteY1"/>
                      </a:cxn>
                      <a:cxn ang="0">
                        <a:pos x="connsiteX2" y="connsiteY2"/>
                      </a:cxn>
                      <a:cxn ang="0">
                        <a:pos x="connsiteX3" y="connsiteY3"/>
                      </a:cxn>
                    </a:cxnLst>
                    <a:rect l="l" t="t" r="r" b="b"/>
                    <a:pathLst>
                      <a:path w="1044713" h="914400">
                        <a:moveTo>
                          <a:pt x="0" y="914400"/>
                        </a:moveTo>
                        <a:cubicBezTo>
                          <a:pt x="291041" y="765175"/>
                          <a:pt x="582083" y="615950"/>
                          <a:pt x="749300" y="495300"/>
                        </a:cubicBezTo>
                        <a:cubicBezTo>
                          <a:pt x="916517" y="374650"/>
                          <a:pt x="954617" y="273050"/>
                          <a:pt x="1003300" y="190500"/>
                        </a:cubicBezTo>
                        <a:cubicBezTo>
                          <a:pt x="1051983" y="107950"/>
                          <a:pt x="1046691" y="53975"/>
                          <a:pt x="1041400"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50F25913-437B-412A-B10D-705B1DCD0102}"/>
              </a:ext>
            </a:extLst>
          </p:cNvPr>
          <p:cNvGrpSpPr/>
          <p:nvPr/>
        </p:nvGrpSpPr>
        <p:grpSpPr>
          <a:xfrm>
            <a:off x="4804385" y="5689075"/>
            <a:ext cx="1941310" cy="1350697"/>
            <a:chOff x="4781841" y="5072328"/>
            <a:chExt cx="1941310" cy="1350697"/>
          </a:xfrm>
        </p:grpSpPr>
        <p:sp>
          <p:nvSpPr>
            <p:cNvPr id="202" name="Rectangle 201">
              <a:extLst>
                <a:ext uri="{FF2B5EF4-FFF2-40B4-BE49-F238E27FC236}">
                  <a16:creationId xmlns:a16="http://schemas.microsoft.com/office/drawing/2014/main" id="{1F0BF3B3-A6C5-45AC-B676-EE2578CF80A4}"/>
                </a:ext>
              </a:extLst>
            </p:cNvPr>
            <p:cNvSpPr/>
            <p:nvPr/>
          </p:nvSpPr>
          <p:spPr>
            <a:xfrm>
              <a:off x="4811479" y="5072328"/>
              <a:ext cx="1889559" cy="1262319"/>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9" name="Freeform: Shape 218">
              <a:extLst>
                <a:ext uri="{FF2B5EF4-FFF2-40B4-BE49-F238E27FC236}">
                  <a16:creationId xmlns:a16="http://schemas.microsoft.com/office/drawing/2014/main" id="{850C65D3-9B0D-4D39-9ECC-CC2FBB35D5E7}"/>
                </a:ext>
              </a:extLst>
            </p:cNvPr>
            <p:cNvSpPr/>
            <p:nvPr/>
          </p:nvSpPr>
          <p:spPr>
            <a:xfrm>
              <a:off x="4781841" y="5135102"/>
              <a:ext cx="1941310" cy="719559"/>
            </a:xfrm>
            <a:custGeom>
              <a:avLst/>
              <a:gdLst>
                <a:gd name="connsiteX0" fmla="*/ 908290 w 1941310"/>
                <a:gd name="connsiteY0" fmla="*/ 283499 h 719559"/>
                <a:gd name="connsiteX1" fmla="*/ 1133899 w 1941310"/>
                <a:gd name="connsiteY1" fmla="*/ 501529 h 719559"/>
                <a:gd name="connsiteX2" fmla="*/ 908290 w 1941310"/>
                <a:gd name="connsiteY2" fmla="*/ 719559 h 719559"/>
                <a:gd name="connsiteX3" fmla="*/ 682681 w 1941310"/>
                <a:gd name="connsiteY3" fmla="*/ 501529 h 719559"/>
                <a:gd name="connsiteX4" fmla="*/ 908290 w 1941310"/>
                <a:gd name="connsiteY4" fmla="*/ 283499 h 719559"/>
                <a:gd name="connsiteX5" fmla="*/ 1309256 w 1941310"/>
                <a:gd name="connsiteY5" fmla="*/ 0 h 719559"/>
                <a:gd name="connsiteX6" fmla="*/ 1354401 w 1941310"/>
                <a:gd name="connsiteY6" fmla="*/ 1125 h 719559"/>
                <a:gd name="connsiteX7" fmla="*/ 1444695 w 1941310"/>
                <a:gd name="connsiteY7" fmla="*/ 9236 h 719559"/>
                <a:gd name="connsiteX8" fmla="*/ 1715577 w 1941310"/>
                <a:gd name="connsiteY8" fmla="*/ 89220 h 719559"/>
                <a:gd name="connsiteX9" fmla="*/ 1941310 w 1941310"/>
                <a:gd name="connsiteY9" fmla="*/ 249869 h 719559"/>
                <a:gd name="connsiteX10" fmla="*/ 1941310 w 1941310"/>
                <a:gd name="connsiteY10" fmla="*/ 605635 h 719559"/>
                <a:gd name="connsiteX11" fmla="*/ 1611603 w 1941310"/>
                <a:gd name="connsiteY11" fmla="*/ 605635 h 719559"/>
                <a:gd name="connsiteX12" fmla="*/ 1628817 w 1941310"/>
                <a:gd name="connsiteY12" fmla="*/ 520371 h 719559"/>
                <a:gd name="connsiteX13" fmla="*/ 1326380 w 1941310"/>
                <a:gd name="connsiteY13" fmla="*/ 217934 h 719559"/>
                <a:gd name="connsiteX14" fmla="*/ 1112525 w 1941310"/>
                <a:gd name="connsiteY14" fmla="*/ 306516 h 719559"/>
                <a:gd name="connsiteX15" fmla="*/ 1091763 w 1941310"/>
                <a:gd name="connsiteY15" fmla="*/ 331680 h 719559"/>
                <a:gd name="connsiteX16" fmla="*/ 1088356 w 1941310"/>
                <a:gd name="connsiteY16" fmla="*/ 326796 h 719559"/>
                <a:gd name="connsiteX17" fmla="*/ 906496 w 1941310"/>
                <a:gd name="connsiteY17" fmla="*/ 253998 h 719559"/>
                <a:gd name="connsiteX18" fmla="*/ 649308 w 1941310"/>
                <a:gd name="connsiteY18" fmla="*/ 502546 h 719559"/>
                <a:gd name="connsiteX19" fmla="*/ 669519 w 1941310"/>
                <a:gd name="connsiteY19" fmla="*/ 599292 h 719559"/>
                <a:gd name="connsiteX20" fmla="*/ 673944 w 1941310"/>
                <a:gd name="connsiteY20" fmla="*/ 605635 h 719559"/>
                <a:gd name="connsiteX21" fmla="*/ 0 w 1941310"/>
                <a:gd name="connsiteY21" fmla="*/ 605635 h 719559"/>
                <a:gd name="connsiteX22" fmla="*/ 0 w 1941310"/>
                <a:gd name="connsiteY22" fmla="*/ 357791 h 719559"/>
                <a:gd name="connsiteX23" fmla="*/ 174492 w 1941310"/>
                <a:gd name="connsiteY23" fmla="*/ 358244 h 719559"/>
                <a:gd name="connsiteX24" fmla="*/ 772911 w 1941310"/>
                <a:gd name="connsiteY24" fmla="*/ 171909 h 719559"/>
                <a:gd name="connsiteX25" fmla="*/ 1309256 w 1941310"/>
                <a:gd name="connsiteY25" fmla="*/ 0 h 719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1310" h="719559">
                  <a:moveTo>
                    <a:pt x="908290" y="283499"/>
                  </a:moveTo>
                  <a:cubicBezTo>
                    <a:pt x="1032890" y="283499"/>
                    <a:pt x="1133899" y="381114"/>
                    <a:pt x="1133899" y="501529"/>
                  </a:cubicBezTo>
                  <a:cubicBezTo>
                    <a:pt x="1133899" y="621944"/>
                    <a:pt x="1032890" y="719559"/>
                    <a:pt x="908290" y="719559"/>
                  </a:cubicBezTo>
                  <a:cubicBezTo>
                    <a:pt x="783690" y="719559"/>
                    <a:pt x="682681" y="621944"/>
                    <a:pt x="682681" y="501529"/>
                  </a:cubicBezTo>
                  <a:cubicBezTo>
                    <a:pt x="682681" y="381114"/>
                    <a:pt x="783690" y="283499"/>
                    <a:pt x="908290" y="283499"/>
                  </a:cubicBezTo>
                  <a:close/>
                  <a:moveTo>
                    <a:pt x="1309256" y="0"/>
                  </a:moveTo>
                  <a:cubicBezTo>
                    <a:pt x="1323702" y="0"/>
                    <a:pt x="1339051" y="1125"/>
                    <a:pt x="1354401" y="1125"/>
                  </a:cubicBezTo>
                  <a:lnTo>
                    <a:pt x="1444695" y="9236"/>
                  </a:lnTo>
                  <a:cubicBezTo>
                    <a:pt x="1538789" y="20742"/>
                    <a:pt x="1630325" y="47771"/>
                    <a:pt x="1715577" y="89220"/>
                  </a:cubicBezTo>
                  <a:cubicBezTo>
                    <a:pt x="1817219" y="136086"/>
                    <a:pt x="1941310" y="249869"/>
                    <a:pt x="1941310" y="249869"/>
                  </a:cubicBezTo>
                  <a:lnTo>
                    <a:pt x="1941310" y="605635"/>
                  </a:lnTo>
                  <a:lnTo>
                    <a:pt x="1611603" y="605635"/>
                  </a:lnTo>
                  <a:lnTo>
                    <a:pt x="1628817" y="520371"/>
                  </a:lnTo>
                  <a:cubicBezTo>
                    <a:pt x="1628817" y="353340"/>
                    <a:pt x="1493411" y="217934"/>
                    <a:pt x="1326380" y="217934"/>
                  </a:cubicBezTo>
                  <a:cubicBezTo>
                    <a:pt x="1242865" y="217934"/>
                    <a:pt x="1167256" y="251786"/>
                    <a:pt x="1112525" y="306516"/>
                  </a:cubicBezTo>
                  <a:lnTo>
                    <a:pt x="1091763" y="331680"/>
                  </a:lnTo>
                  <a:lnTo>
                    <a:pt x="1088356" y="326796"/>
                  </a:lnTo>
                  <a:cubicBezTo>
                    <a:pt x="1041814" y="281818"/>
                    <a:pt x="977517" y="253998"/>
                    <a:pt x="906496" y="253998"/>
                  </a:cubicBezTo>
                  <a:cubicBezTo>
                    <a:pt x="764455" y="253998"/>
                    <a:pt x="649308" y="365277"/>
                    <a:pt x="649308" y="502546"/>
                  </a:cubicBezTo>
                  <a:cubicBezTo>
                    <a:pt x="649308" y="536864"/>
                    <a:pt x="656505" y="569556"/>
                    <a:pt x="669519" y="599292"/>
                  </a:cubicBezTo>
                  <a:lnTo>
                    <a:pt x="673944" y="605635"/>
                  </a:lnTo>
                  <a:lnTo>
                    <a:pt x="0" y="605635"/>
                  </a:lnTo>
                  <a:lnTo>
                    <a:pt x="0" y="357791"/>
                  </a:lnTo>
                  <a:lnTo>
                    <a:pt x="174492" y="358244"/>
                  </a:lnTo>
                  <a:cubicBezTo>
                    <a:pt x="572234" y="327372"/>
                    <a:pt x="770656" y="173487"/>
                    <a:pt x="772911" y="171909"/>
                  </a:cubicBezTo>
                  <a:cubicBezTo>
                    <a:pt x="901580" y="62860"/>
                    <a:pt x="1097516" y="0"/>
                    <a:pt x="1309256" y="0"/>
                  </a:cubicBezTo>
                  <a:close/>
                </a:path>
              </a:pathLst>
            </a:custGeom>
            <a:solidFill>
              <a:schemeClr val="bg1"/>
            </a:solidFill>
            <a:ln w="13990" cap="flat">
              <a:noFill/>
              <a:prstDash val="solid"/>
              <a:miter/>
            </a:ln>
          </p:spPr>
          <p:txBody>
            <a:bodyPr wrap="square" rtlCol="0" anchor="ctr">
              <a:noAutofit/>
            </a:bodyPr>
            <a:lstStyle/>
            <a:p>
              <a:endParaRPr lang="en-GB"/>
            </a:p>
          </p:txBody>
        </p:sp>
        <p:pic>
          <p:nvPicPr>
            <p:cNvPr id="95" name="Graphic 94" descr="Sun with solid fill">
              <a:extLst>
                <a:ext uri="{FF2B5EF4-FFF2-40B4-BE49-F238E27FC236}">
                  <a16:creationId xmlns:a16="http://schemas.microsoft.com/office/drawing/2014/main" id="{863AAF16-7399-477B-AA30-3324E66F60C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878654" y="5175304"/>
              <a:ext cx="447554" cy="447554"/>
            </a:xfrm>
            <a:prstGeom prst="rect">
              <a:avLst/>
            </a:prstGeom>
          </p:spPr>
        </p:pic>
        <p:pic>
          <p:nvPicPr>
            <p:cNvPr id="108" name="Graphic 107" descr="Two women with solid fill">
              <a:extLst>
                <a:ext uri="{FF2B5EF4-FFF2-40B4-BE49-F238E27FC236}">
                  <a16:creationId xmlns:a16="http://schemas.microsoft.com/office/drawing/2014/main" id="{3BD75750-51FF-4F54-9DD5-B9BE3A3452A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833590" y="5733657"/>
              <a:ext cx="689368" cy="689368"/>
            </a:xfrm>
            <a:prstGeom prst="rect">
              <a:avLst/>
            </a:prstGeom>
          </p:spPr>
        </p:pic>
        <p:sp>
          <p:nvSpPr>
            <p:cNvPr id="225" name="Freeform: Shape 224">
              <a:extLst>
                <a:ext uri="{FF2B5EF4-FFF2-40B4-BE49-F238E27FC236}">
                  <a16:creationId xmlns:a16="http://schemas.microsoft.com/office/drawing/2014/main" id="{AF64A092-A363-4FFE-91B2-AFC048175BA7}"/>
                </a:ext>
              </a:extLst>
            </p:cNvPr>
            <p:cNvSpPr/>
            <p:nvPr/>
          </p:nvSpPr>
          <p:spPr>
            <a:xfrm flipH="1">
              <a:off x="6062461" y="5775001"/>
              <a:ext cx="465656" cy="501243"/>
            </a:xfrm>
            <a:custGeom>
              <a:avLst/>
              <a:gdLst>
                <a:gd name="connsiteX0" fmla="*/ 629332 w 2018717"/>
                <a:gd name="connsiteY0" fmla="*/ 357465 h 2172995"/>
                <a:gd name="connsiteX1" fmla="*/ 275193 w 2018717"/>
                <a:gd name="connsiteY1" fmla="*/ 477825 h 2172995"/>
                <a:gd name="connsiteX2" fmla="*/ 0 w 2018717"/>
                <a:gd name="connsiteY2" fmla="*/ 463195 h 2172995"/>
                <a:gd name="connsiteX3" fmla="*/ 152294 w 2018717"/>
                <a:gd name="connsiteY3" fmla="*/ 739354 h 2172995"/>
                <a:gd name="connsiteX4" fmla="*/ 369869 w 2018717"/>
                <a:gd name="connsiteY4" fmla="*/ 733299 h 2172995"/>
                <a:gd name="connsiteX5" fmla="*/ 393936 w 2018717"/>
                <a:gd name="connsiteY5" fmla="*/ 873911 h 2172995"/>
                <a:gd name="connsiteX6" fmla="*/ 556744 w 2018717"/>
                <a:gd name="connsiteY6" fmla="*/ 890353 h 2172995"/>
                <a:gd name="connsiteX7" fmla="*/ 594138 w 2018717"/>
                <a:gd name="connsiteY7" fmla="*/ 872159 h 2172995"/>
                <a:gd name="connsiteX8" fmla="*/ 512368 w 2018717"/>
                <a:gd name="connsiteY8" fmla="*/ 1219681 h 2172995"/>
                <a:gd name="connsiteX9" fmla="*/ 507695 w 2018717"/>
                <a:gd name="connsiteY9" fmla="*/ 1243046 h 2172995"/>
                <a:gd name="connsiteX10" fmla="*/ 601157 w 2018717"/>
                <a:gd name="connsiteY10" fmla="*/ 1336509 h 2172995"/>
                <a:gd name="connsiteX11" fmla="*/ 689946 w 2018717"/>
                <a:gd name="connsiteY11" fmla="*/ 1266412 h 2172995"/>
                <a:gd name="connsiteX12" fmla="*/ 771151 w 2018717"/>
                <a:gd name="connsiteY12" fmla="*/ 929996 h 2172995"/>
                <a:gd name="connsiteX13" fmla="*/ 788082 w 2018717"/>
                <a:gd name="connsiteY13" fmla="*/ 921043 h 2172995"/>
                <a:gd name="connsiteX14" fmla="*/ 788082 w 2018717"/>
                <a:gd name="connsiteY14" fmla="*/ 2172995 h 2172995"/>
                <a:gd name="connsiteX15" fmla="*/ 975006 w 2018717"/>
                <a:gd name="connsiteY15" fmla="*/ 2172995 h 2172995"/>
                <a:gd name="connsiteX16" fmla="*/ 975006 w 2018717"/>
                <a:gd name="connsiteY16" fmla="*/ 1331836 h 2172995"/>
                <a:gd name="connsiteX17" fmla="*/ 1068468 w 2018717"/>
                <a:gd name="connsiteY17" fmla="*/ 1331836 h 2172995"/>
                <a:gd name="connsiteX18" fmla="*/ 1068468 w 2018717"/>
                <a:gd name="connsiteY18" fmla="*/ 2172995 h 2172995"/>
                <a:gd name="connsiteX19" fmla="*/ 1255392 w 2018717"/>
                <a:gd name="connsiteY19" fmla="*/ 2172995 h 2172995"/>
                <a:gd name="connsiteX20" fmla="*/ 1255392 w 2018717"/>
                <a:gd name="connsiteY20" fmla="*/ 943802 h 2172995"/>
                <a:gd name="connsiteX21" fmla="*/ 1277328 w 2018717"/>
                <a:gd name="connsiteY21" fmla="*/ 955401 h 2172995"/>
                <a:gd name="connsiteX22" fmla="*/ 1353528 w 2018717"/>
                <a:gd name="connsiteY22" fmla="*/ 1271085 h 2172995"/>
                <a:gd name="connsiteX23" fmla="*/ 1442317 w 2018717"/>
                <a:gd name="connsiteY23" fmla="*/ 1341182 h 2172995"/>
                <a:gd name="connsiteX24" fmla="*/ 1535779 w 2018717"/>
                <a:gd name="connsiteY24" fmla="*/ 1247720 h 2172995"/>
                <a:gd name="connsiteX25" fmla="*/ 1531106 w 2018717"/>
                <a:gd name="connsiteY25" fmla="*/ 1224354 h 2172995"/>
                <a:gd name="connsiteX26" fmla="*/ 1453864 w 2018717"/>
                <a:gd name="connsiteY26" fmla="*/ 896076 h 2172995"/>
                <a:gd name="connsiteX27" fmla="*/ 1461974 w 2018717"/>
                <a:gd name="connsiteY27" fmla="*/ 900022 h 2172995"/>
                <a:gd name="connsiteX28" fmla="*/ 1624781 w 2018717"/>
                <a:gd name="connsiteY28" fmla="*/ 883580 h 2172995"/>
                <a:gd name="connsiteX29" fmla="*/ 1648848 w 2018717"/>
                <a:gd name="connsiteY29" fmla="*/ 742968 h 2172995"/>
                <a:gd name="connsiteX30" fmla="*/ 1866424 w 2018717"/>
                <a:gd name="connsiteY30" fmla="*/ 749023 h 2172995"/>
                <a:gd name="connsiteX31" fmla="*/ 2018717 w 2018717"/>
                <a:gd name="connsiteY31" fmla="*/ 472864 h 2172995"/>
                <a:gd name="connsiteX32" fmla="*/ 1743524 w 2018717"/>
                <a:gd name="connsiteY32" fmla="*/ 487494 h 2172995"/>
                <a:gd name="connsiteX33" fmla="*/ 1389385 w 2018717"/>
                <a:gd name="connsiteY33" fmla="*/ 367134 h 2172995"/>
                <a:gd name="connsiteX34" fmla="*/ 1343989 w 2018717"/>
                <a:gd name="connsiteY34" fmla="*/ 372264 h 2172995"/>
                <a:gd name="connsiteX35" fmla="*/ 1164989 w 2018717"/>
                <a:gd name="connsiteY35" fmla="*/ 511298 h 2172995"/>
                <a:gd name="connsiteX36" fmla="*/ 1164781 w 2018717"/>
                <a:gd name="connsiteY36" fmla="*/ 511588 h 2172995"/>
                <a:gd name="connsiteX37" fmla="*/ 1098843 w 2018717"/>
                <a:gd name="connsiteY37" fmla="*/ 497102 h 2172995"/>
                <a:gd name="connsiteX38" fmla="*/ 1021737 w 2018717"/>
                <a:gd name="connsiteY38" fmla="*/ 490676 h 2172995"/>
                <a:gd name="connsiteX39" fmla="*/ 867525 w 2018717"/>
                <a:gd name="connsiteY39" fmla="*/ 509368 h 2172995"/>
                <a:gd name="connsiteX40" fmla="*/ 861117 w 2018717"/>
                <a:gd name="connsiteY40" fmla="*/ 511967 h 2172995"/>
                <a:gd name="connsiteX41" fmla="*/ 860486 w 2018717"/>
                <a:gd name="connsiteY41" fmla="*/ 511067 h 2172995"/>
                <a:gd name="connsiteX42" fmla="*/ 853728 w 2018717"/>
                <a:gd name="connsiteY42" fmla="*/ 501629 h 2172995"/>
                <a:gd name="connsiteX43" fmla="*/ 674729 w 2018717"/>
                <a:gd name="connsiteY43" fmla="*/ 362595 h 2172995"/>
                <a:gd name="connsiteX44" fmla="*/ 629332 w 2018717"/>
                <a:gd name="connsiteY44" fmla="*/ 357465 h 2172995"/>
                <a:gd name="connsiteX45" fmla="*/ 1021738 w 2018717"/>
                <a:gd name="connsiteY45" fmla="*/ 70096 h 2172995"/>
                <a:gd name="connsiteX46" fmla="*/ 834813 w 2018717"/>
                <a:gd name="connsiteY46" fmla="*/ 257020 h 2172995"/>
                <a:gd name="connsiteX47" fmla="*/ 1021738 w 2018717"/>
                <a:gd name="connsiteY47" fmla="*/ 443945 h 2172995"/>
                <a:gd name="connsiteX48" fmla="*/ 1208662 w 2018717"/>
                <a:gd name="connsiteY48" fmla="*/ 257020 h 2172995"/>
                <a:gd name="connsiteX49" fmla="*/ 1021738 w 2018717"/>
                <a:gd name="connsiteY49" fmla="*/ 70096 h 2172995"/>
                <a:gd name="connsiteX50" fmla="*/ 1018698 w 2018717"/>
                <a:gd name="connsiteY50" fmla="*/ 0 h 2172995"/>
                <a:gd name="connsiteX51" fmla="*/ 761074 w 2018717"/>
                <a:gd name="connsiteY51" fmla="*/ 75772 h 2172995"/>
                <a:gd name="connsiteX52" fmla="*/ 801385 w 2018717"/>
                <a:gd name="connsiteY52" fmla="*/ 116461 h 2172995"/>
                <a:gd name="connsiteX53" fmla="*/ 827450 w 2018717"/>
                <a:gd name="connsiteY53" fmla="*/ 94412 h 2172995"/>
                <a:gd name="connsiteX54" fmla="*/ 792671 w 2018717"/>
                <a:gd name="connsiteY54" fmla="*/ 75772 h 2172995"/>
                <a:gd name="connsiteX55" fmla="*/ 1018698 w 2018717"/>
                <a:gd name="connsiteY55" fmla="*/ 30308 h 2172995"/>
                <a:gd name="connsiteX56" fmla="*/ 1244725 w 2018717"/>
                <a:gd name="connsiteY56" fmla="*/ 75772 h 2172995"/>
                <a:gd name="connsiteX57" fmla="*/ 1209945 w 2018717"/>
                <a:gd name="connsiteY57" fmla="*/ 94412 h 2172995"/>
                <a:gd name="connsiteX58" fmla="*/ 1236011 w 2018717"/>
                <a:gd name="connsiteY58" fmla="*/ 116461 h 2172995"/>
                <a:gd name="connsiteX59" fmla="*/ 1276321 w 2018717"/>
                <a:gd name="connsiteY59" fmla="*/ 75772 h 2172995"/>
                <a:gd name="connsiteX60" fmla="*/ 1018698 w 2018717"/>
                <a:gd name="connsiteY60" fmla="*/ 0 h 217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018717" h="2172995">
                  <a:moveTo>
                    <a:pt x="629332" y="357465"/>
                  </a:moveTo>
                  <a:cubicBezTo>
                    <a:pt x="530580" y="356543"/>
                    <a:pt x="473344" y="428427"/>
                    <a:pt x="275193" y="477825"/>
                  </a:cubicBezTo>
                  <a:cubicBezTo>
                    <a:pt x="184716" y="500393"/>
                    <a:pt x="80739" y="513882"/>
                    <a:pt x="0" y="463195"/>
                  </a:cubicBezTo>
                  <a:cubicBezTo>
                    <a:pt x="6570" y="562626"/>
                    <a:pt x="66870" y="697855"/>
                    <a:pt x="152294" y="739354"/>
                  </a:cubicBezTo>
                  <a:cubicBezTo>
                    <a:pt x="236667" y="781278"/>
                    <a:pt x="369869" y="733299"/>
                    <a:pt x="369869" y="733299"/>
                  </a:cubicBezTo>
                  <a:cubicBezTo>
                    <a:pt x="369869" y="733299"/>
                    <a:pt x="324642" y="815887"/>
                    <a:pt x="393936" y="873911"/>
                  </a:cubicBezTo>
                  <a:cubicBezTo>
                    <a:pt x="424646" y="899636"/>
                    <a:pt x="483661" y="914157"/>
                    <a:pt x="556744" y="890353"/>
                  </a:cubicBezTo>
                  <a:lnTo>
                    <a:pt x="594138" y="872159"/>
                  </a:lnTo>
                  <a:lnTo>
                    <a:pt x="512368" y="1219681"/>
                  </a:lnTo>
                  <a:cubicBezTo>
                    <a:pt x="512368" y="1224354"/>
                    <a:pt x="507695" y="1233700"/>
                    <a:pt x="507695" y="1243046"/>
                  </a:cubicBezTo>
                  <a:cubicBezTo>
                    <a:pt x="507695" y="1294451"/>
                    <a:pt x="549753" y="1336509"/>
                    <a:pt x="601157" y="1336509"/>
                  </a:cubicBezTo>
                  <a:cubicBezTo>
                    <a:pt x="643215" y="1336509"/>
                    <a:pt x="680600" y="1303797"/>
                    <a:pt x="689946" y="1266412"/>
                  </a:cubicBezTo>
                  <a:lnTo>
                    <a:pt x="771151" y="929996"/>
                  </a:lnTo>
                  <a:lnTo>
                    <a:pt x="788082" y="921043"/>
                  </a:lnTo>
                  <a:lnTo>
                    <a:pt x="788082" y="2172995"/>
                  </a:lnTo>
                  <a:lnTo>
                    <a:pt x="975006" y="2172995"/>
                  </a:lnTo>
                  <a:lnTo>
                    <a:pt x="975006" y="1331836"/>
                  </a:lnTo>
                  <a:lnTo>
                    <a:pt x="1068468" y="1331836"/>
                  </a:lnTo>
                  <a:lnTo>
                    <a:pt x="1068468" y="2172995"/>
                  </a:lnTo>
                  <a:lnTo>
                    <a:pt x="1255392" y="2172995"/>
                  </a:lnTo>
                  <a:lnTo>
                    <a:pt x="1255392" y="943802"/>
                  </a:lnTo>
                  <a:lnTo>
                    <a:pt x="1277328" y="955401"/>
                  </a:lnTo>
                  <a:lnTo>
                    <a:pt x="1353528" y="1271085"/>
                  </a:lnTo>
                  <a:cubicBezTo>
                    <a:pt x="1362874" y="1308470"/>
                    <a:pt x="1400259" y="1341182"/>
                    <a:pt x="1442317" y="1341182"/>
                  </a:cubicBezTo>
                  <a:cubicBezTo>
                    <a:pt x="1493721" y="1341182"/>
                    <a:pt x="1535779" y="1299124"/>
                    <a:pt x="1535779" y="1247720"/>
                  </a:cubicBezTo>
                  <a:cubicBezTo>
                    <a:pt x="1535779" y="1238373"/>
                    <a:pt x="1531106" y="1229027"/>
                    <a:pt x="1531106" y="1224354"/>
                  </a:cubicBezTo>
                  <a:lnTo>
                    <a:pt x="1453864" y="896076"/>
                  </a:lnTo>
                  <a:lnTo>
                    <a:pt x="1461974" y="900022"/>
                  </a:lnTo>
                  <a:cubicBezTo>
                    <a:pt x="1535057" y="923826"/>
                    <a:pt x="1594071" y="909305"/>
                    <a:pt x="1624781" y="883580"/>
                  </a:cubicBezTo>
                  <a:cubicBezTo>
                    <a:pt x="1694075" y="825556"/>
                    <a:pt x="1648848" y="742968"/>
                    <a:pt x="1648848" y="742968"/>
                  </a:cubicBezTo>
                  <a:cubicBezTo>
                    <a:pt x="1648848" y="742968"/>
                    <a:pt x="1782050" y="790947"/>
                    <a:pt x="1866424" y="749023"/>
                  </a:cubicBezTo>
                  <a:cubicBezTo>
                    <a:pt x="1951848" y="707524"/>
                    <a:pt x="2012147" y="572295"/>
                    <a:pt x="2018717" y="472864"/>
                  </a:cubicBezTo>
                  <a:cubicBezTo>
                    <a:pt x="1937978" y="523551"/>
                    <a:pt x="1834001" y="510062"/>
                    <a:pt x="1743524" y="487494"/>
                  </a:cubicBezTo>
                  <a:cubicBezTo>
                    <a:pt x="1545373" y="438096"/>
                    <a:pt x="1488138" y="366213"/>
                    <a:pt x="1389385" y="367134"/>
                  </a:cubicBezTo>
                  <a:cubicBezTo>
                    <a:pt x="1375278" y="367266"/>
                    <a:pt x="1360323" y="368883"/>
                    <a:pt x="1343989" y="372264"/>
                  </a:cubicBezTo>
                  <a:cubicBezTo>
                    <a:pt x="1267501" y="388007"/>
                    <a:pt x="1211736" y="440577"/>
                    <a:pt x="1164989" y="511298"/>
                  </a:cubicBezTo>
                  <a:lnTo>
                    <a:pt x="1164781" y="511588"/>
                  </a:lnTo>
                  <a:lnTo>
                    <a:pt x="1098843" y="497102"/>
                  </a:lnTo>
                  <a:cubicBezTo>
                    <a:pt x="1073141" y="493013"/>
                    <a:pt x="1047439" y="490676"/>
                    <a:pt x="1021737" y="490676"/>
                  </a:cubicBezTo>
                  <a:cubicBezTo>
                    <a:pt x="970333" y="490676"/>
                    <a:pt x="918929" y="500022"/>
                    <a:pt x="867525" y="509368"/>
                  </a:cubicBezTo>
                  <a:lnTo>
                    <a:pt x="861117" y="511967"/>
                  </a:lnTo>
                  <a:lnTo>
                    <a:pt x="860486" y="511067"/>
                  </a:lnTo>
                  <a:cubicBezTo>
                    <a:pt x="856031" y="504607"/>
                    <a:pt x="853637" y="501128"/>
                    <a:pt x="853728" y="501629"/>
                  </a:cubicBezTo>
                  <a:cubicBezTo>
                    <a:pt x="806981" y="430908"/>
                    <a:pt x="751217" y="378338"/>
                    <a:pt x="674729" y="362595"/>
                  </a:cubicBezTo>
                  <a:cubicBezTo>
                    <a:pt x="658395" y="359214"/>
                    <a:pt x="643440" y="357597"/>
                    <a:pt x="629332" y="357465"/>
                  </a:cubicBezTo>
                  <a:close/>
                  <a:moveTo>
                    <a:pt x="1021738" y="70096"/>
                  </a:moveTo>
                  <a:cubicBezTo>
                    <a:pt x="918502" y="70096"/>
                    <a:pt x="834813" y="153785"/>
                    <a:pt x="834813" y="257020"/>
                  </a:cubicBezTo>
                  <a:cubicBezTo>
                    <a:pt x="834813" y="360256"/>
                    <a:pt x="918502" y="443945"/>
                    <a:pt x="1021738" y="443945"/>
                  </a:cubicBezTo>
                  <a:cubicBezTo>
                    <a:pt x="1124973" y="443945"/>
                    <a:pt x="1208662" y="360256"/>
                    <a:pt x="1208662" y="257020"/>
                  </a:cubicBezTo>
                  <a:cubicBezTo>
                    <a:pt x="1208662" y="153785"/>
                    <a:pt x="1124973" y="70096"/>
                    <a:pt x="1021738" y="70096"/>
                  </a:cubicBezTo>
                  <a:close/>
                  <a:moveTo>
                    <a:pt x="1018698" y="0"/>
                  </a:moveTo>
                  <a:cubicBezTo>
                    <a:pt x="876398" y="0"/>
                    <a:pt x="761074" y="33946"/>
                    <a:pt x="761074" y="75772"/>
                  </a:cubicBezTo>
                  <a:cubicBezTo>
                    <a:pt x="761074" y="90926"/>
                    <a:pt x="776228" y="104717"/>
                    <a:pt x="801385" y="116461"/>
                  </a:cubicBezTo>
                  <a:cubicBezTo>
                    <a:pt x="809669" y="108646"/>
                    <a:pt x="818369" y="101286"/>
                    <a:pt x="827450" y="94412"/>
                  </a:cubicBezTo>
                  <a:cubicBezTo>
                    <a:pt x="814702" y="90647"/>
                    <a:pt x="802864" y="84303"/>
                    <a:pt x="792671" y="75772"/>
                  </a:cubicBezTo>
                  <a:cubicBezTo>
                    <a:pt x="806537" y="60617"/>
                    <a:pt x="881551" y="30308"/>
                    <a:pt x="1018698" y="30308"/>
                  </a:cubicBezTo>
                  <a:cubicBezTo>
                    <a:pt x="1155844" y="30308"/>
                    <a:pt x="1230858" y="60617"/>
                    <a:pt x="1244725" y="75772"/>
                  </a:cubicBezTo>
                  <a:cubicBezTo>
                    <a:pt x="1234531" y="84303"/>
                    <a:pt x="1222693" y="90647"/>
                    <a:pt x="1209945" y="94412"/>
                  </a:cubicBezTo>
                  <a:cubicBezTo>
                    <a:pt x="1219026" y="101286"/>
                    <a:pt x="1227726" y="108646"/>
                    <a:pt x="1236011" y="116461"/>
                  </a:cubicBezTo>
                  <a:cubicBezTo>
                    <a:pt x="1261167" y="104717"/>
                    <a:pt x="1276321" y="90926"/>
                    <a:pt x="1276321" y="75772"/>
                  </a:cubicBezTo>
                  <a:cubicBezTo>
                    <a:pt x="1276321" y="33946"/>
                    <a:pt x="1160996" y="0"/>
                    <a:pt x="1018698" y="0"/>
                  </a:cubicBezTo>
                  <a:close/>
                </a:path>
              </a:pathLst>
            </a:custGeom>
            <a:solidFill>
              <a:schemeClr val="bg1"/>
            </a:solidFill>
            <a:ln w="9525" cap="flat">
              <a:noFill/>
              <a:prstDash val="solid"/>
              <a:miter/>
            </a:ln>
          </p:spPr>
          <p:txBody>
            <a:bodyPr rtlCol="0" anchor="ctr"/>
            <a:lstStyle/>
            <a:p>
              <a:endParaRPr lang="en-GB"/>
            </a:p>
          </p:txBody>
        </p:sp>
      </p:grpSp>
      <p:sp>
        <p:nvSpPr>
          <p:cNvPr id="227" name="TextBox 226">
            <a:extLst>
              <a:ext uri="{FF2B5EF4-FFF2-40B4-BE49-F238E27FC236}">
                <a16:creationId xmlns:a16="http://schemas.microsoft.com/office/drawing/2014/main" id="{1A847756-74D2-42B0-A1BB-C7EF7D38EDA4}"/>
              </a:ext>
            </a:extLst>
          </p:cNvPr>
          <p:cNvSpPr txBox="1"/>
          <p:nvPr/>
        </p:nvSpPr>
        <p:spPr>
          <a:xfrm>
            <a:off x="4734046" y="2024472"/>
            <a:ext cx="2083581" cy="369332"/>
          </a:xfrm>
          <a:prstGeom prst="rect">
            <a:avLst/>
          </a:prstGeom>
          <a:noFill/>
        </p:spPr>
        <p:txBody>
          <a:bodyPr wrap="square">
            <a:spAutoFit/>
          </a:bodyPr>
          <a:lstStyle/>
          <a:p>
            <a:pPr algn="ctr"/>
            <a:r>
              <a:rPr lang="en-US" b="1" dirty="0">
                <a:solidFill>
                  <a:srgbClr val="FFCA2C"/>
                </a:solidFill>
              </a:rPr>
              <a:t>Entering Jerusalem</a:t>
            </a:r>
            <a:endParaRPr lang="en-GB" sz="1800" b="1" dirty="0">
              <a:solidFill>
                <a:srgbClr val="FFCA2C"/>
              </a:solidFill>
            </a:endParaRPr>
          </a:p>
        </p:txBody>
      </p:sp>
      <p:sp>
        <p:nvSpPr>
          <p:cNvPr id="105" name="Freeform: Shape 104">
            <a:extLst>
              <a:ext uri="{FF2B5EF4-FFF2-40B4-BE49-F238E27FC236}">
                <a16:creationId xmlns:a16="http://schemas.microsoft.com/office/drawing/2014/main" id="{4F6B7C4D-8DC2-4993-892C-43B5750D6C9D}"/>
              </a:ext>
            </a:extLst>
          </p:cNvPr>
          <p:cNvSpPr/>
          <p:nvPr/>
        </p:nvSpPr>
        <p:spPr>
          <a:xfrm>
            <a:off x="62718" y="3559607"/>
            <a:ext cx="489912" cy="489912"/>
          </a:xfrm>
          <a:custGeom>
            <a:avLst/>
            <a:gdLst>
              <a:gd name="connsiteX0" fmla="*/ 57150 w 647700"/>
              <a:gd name="connsiteY0" fmla="*/ 285750 h 647700"/>
              <a:gd name="connsiteX1" fmla="*/ 57150 w 647700"/>
              <a:gd name="connsiteY1" fmla="*/ 590550 h 647700"/>
              <a:gd name="connsiteX2" fmla="*/ 284139 w 647700"/>
              <a:gd name="connsiteY2" fmla="*/ 590550 h 647700"/>
              <a:gd name="connsiteX3" fmla="*/ 284139 w 647700"/>
              <a:gd name="connsiteY3" fmla="*/ 468341 h 647700"/>
              <a:gd name="connsiteX4" fmla="*/ 184836 w 647700"/>
              <a:gd name="connsiteY4" fmla="*/ 468341 h 647700"/>
              <a:gd name="connsiteX5" fmla="*/ 184836 w 647700"/>
              <a:gd name="connsiteY5" fmla="*/ 394466 h 647700"/>
              <a:gd name="connsiteX6" fmla="*/ 284139 w 647700"/>
              <a:gd name="connsiteY6" fmla="*/ 394466 h 647700"/>
              <a:gd name="connsiteX7" fmla="*/ 284139 w 647700"/>
              <a:gd name="connsiteY7" fmla="*/ 299950 h 647700"/>
              <a:gd name="connsiteX8" fmla="*/ 346843 w 647700"/>
              <a:gd name="connsiteY8" fmla="*/ 299950 h 647700"/>
              <a:gd name="connsiteX9" fmla="*/ 346843 w 647700"/>
              <a:gd name="connsiteY9" fmla="*/ 394466 h 647700"/>
              <a:gd name="connsiteX10" fmla="*/ 443340 w 647700"/>
              <a:gd name="connsiteY10" fmla="*/ 394466 h 647700"/>
              <a:gd name="connsiteX11" fmla="*/ 443340 w 647700"/>
              <a:gd name="connsiteY11" fmla="*/ 468341 h 647700"/>
              <a:gd name="connsiteX12" fmla="*/ 346843 w 647700"/>
              <a:gd name="connsiteY12" fmla="*/ 468341 h 647700"/>
              <a:gd name="connsiteX13" fmla="*/ 346843 w 647700"/>
              <a:gd name="connsiteY13" fmla="*/ 590550 h 647700"/>
              <a:gd name="connsiteX14" fmla="*/ 590550 w 647700"/>
              <a:gd name="connsiteY14" fmla="*/ 590550 h 647700"/>
              <a:gd name="connsiteX15" fmla="*/ 590550 w 647700"/>
              <a:gd name="connsiteY15" fmla="*/ 285750 h 647700"/>
              <a:gd name="connsiteX16" fmla="*/ 0 w 647700"/>
              <a:gd name="connsiteY16" fmla="*/ 228600 h 647700"/>
              <a:gd name="connsiteX17" fmla="*/ 647700 w 647700"/>
              <a:gd name="connsiteY17" fmla="*/ 228600 h 647700"/>
              <a:gd name="connsiteX18" fmla="*/ 647700 w 647700"/>
              <a:gd name="connsiteY18" fmla="*/ 647700 h 647700"/>
              <a:gd name="connsiteX19" fmla="*/ 0 w 647700"/>
              <a:gd name="connsiteY19" fmla="*/ 647700 h 647700"/>
              <a:gd name="connsiteX20" fmla="*/ 0 w 647700"/>
              <a:gd name="connsiteY20" fmla="*/ 57150 h 647700"/>
              <a:gd name="connsiteX21" fmla="*/ 76200 w 647700"/>
              <a:gd name="connsiteY21" fmla="*/ 57150 h 647700"/>
              <a:gd name="connsiteX22" fmla="*/ 76200 w 647700"/>
              <a:gd name="connsiteY22" fmla="*/ 85725 h 647700"/>
              <a:gd name="connsiteX23" fmla="*/ 142875 w 647700"/>
              <a:gd name="connsiteY23" fmla="*/ 152400 h 647700"/>
              <a:gd name="connsiteX24" fmla="*/ 209550 w 647700"/>
              <a:gd name="connsiteY24" fmla="*/ 85725 h 647700"/>
              <a:gd name="connsiteX25" fmla="*/ 209550 w 647700"/>
              <a:gd name="connsiteY25" fmla="*/ 57150 h 647700"/>
              <a:gd name="connsiteX26" fmla="*/ 438150 w 647700"/>
              <a:gd name="connsiteY26" fmla="*/ 57150 h 647700"/>
              <a:gd name="connsiteX27" fmla="*/ 438150 w 647700"/>
              <a:gd name="connsiteY27" fmla="*/ 85725 h 647700"/>
              <a:gd name="connsiteX28" fmla="*/ 504825 w 647700"/>
              <a:gd name="connsiteY28" fmla="*/ 152400 h 647700"/>
              <a:gd name="connsiteX29" fmla="*/ 571500 w 647700"/>
              <a:gd name="connsiteY29" fmla="*/ 85725 h 647700"/>
              <a:gd name="connsiteX30" fmla="*/ 571500 w 647700"/>
              <a:gd name="connsiteY30" fmla="*/ 57150 h 647700"/>
              <a:gd name="connsiteX31" fmla="*/ 647700 w 647700"/>
              <a:gd name="connsiteY31" fmla="*/ 57150 h 647700"/>
              <a:gd name="connsiteX32" fmla="*/ 647700 w 647700"/>
              <a:gd name="connsiteY32" fmla="*/ 190500 h 647700"/>
              <a:gd name="connsiteX33" fmla="*/ 0 w 647700"/>
              <a:gd name="connsiteY33" fmla="*/ 190500 h 647700"/>
              <a:gd name="connsiteX34" fmla="*/ 504825 w 647700"/>
              <a:gd name="connsiteY34" fmla="*/ 0 h 647700"/>
              <a:gd name="connsiteX35" fmla="*/ 533400 w 647700"/>
              <a:gd name="connsiteY35" fmla="*/ 28575 h 647700"/>
              <a:gd name="connsiteX36" fmla="*/ 533400 w 647700"/>
              <a:gd name="connsiteY36" fmla="*/ 85725 h 647700"/>
              <a:gd name="connsiteX37" fmla="*/ 504825 w 647700"/>
              <a:gd name="connsiteY37" fmla="*/ 114300 h 647700"/>
              <a:gd name="connsiteX38" fmla="*/ 476250 w 647700"/>
              <a:gd name="connsiteY38" fmla="*/ 85725 h 647700"/>
              <a:gd name="connsiteX39" fmla="*/ 476250 w 647700"/>
              <a:gd name="connsiteY39" fmla="*/ 28575 h 647700"/>
              <a:gd name="connsiteX40" fmla="*/ 504825 w 647700"/>
              <a:gd name="connsiteY40" fmla="*/ 0 h 647700"/>
              <a:gd name="connsiteX41" fmla="*/ 142875 w 647700"/>
              <a:gd name="connsiteY41" fmla="*/ 0 h 647700"/>
              <a:gd name="connsiteX42" fmla="*/ 171450 w 647700"/>
              <a:gd name="connsiteY42" fmla="*/ 28575 h 647700"/>
              <a:gd name="connsiteX43" fmla="*/ 171450 w 647700"/>
              <a:gd name="connsiteY43" fmla="*/ 85725 h 647700"/>
              <a:gd name="connsiteX44" fmla="*/ 142875 w 647700"/>
              <a:gd name="connsiteY44" fmla="*/ 114300 h 647700"/>
              <a:gd name="connsiteX45" fmla="*/ 114300 w 647700"/>
              <a:gd name="connsiteY45" fmla="*/ 85725 h 647700"/>
              <a:gd name="connsiteX46" fmla="*/ 114300 w 647700"/>
              <a:gd name="connsiteY46" fmla="*/ 28575 h 647700"/>
              <a:gd name="connsiteX47" fmla="*/ 142875 w 647700"/>
              <a:gd name="connsiteY47" fmla="*/ 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7700" h="647700">
                <a:moveTo>
                  <a:pt x="57150" y="285750"/>
                </a:moveTo>
                <a:lnTo>
                  <a:pt x="57150" y="590550"/>
                </a:lnTo>
                <a:lnTo>
                  <a:pt x="284139" y="590550"/>
                </a:lnTo>
                <a:lnTo>
                  <a:pt x="284139" y="468341"/>
                </a:lnTo>
                <a:lnTo>
                  <a:pt x="184836" y="468341"/>
                </a:lnTo>
                <a:lnTo>
                  <a:pt x="184836" y="394466"/>
                </a:lnTo>
                <a:lnTo>
                  <a:pt x="284139" y="394466"/>
                </a:lnTo>
                <a:lnTo>
                  <a:pt x="284139" y="299950"/>
                </a:lnTo>
                <a:lnTo>
                  <a:pt x="346843" y="299950"/>
                </a:lnTo>
                <a:lnTo>
                  <a:pt x="346843" y="394466"/>
                </a:lnTo>
                <a:lnTo>
                  <a:pt x="443340" y="394466"/>
                </a:lnTo>
                <a:lnTo>
                  <a:pt x="443340" y="468341"/>
                </a:lnTo>
                <a:lnTo>
                  <a:pt x="346843" y="468341"/>
                </a:lnTo>
                <a:lnTo>
                  <a:pt x="346843" y="590550"/>
                </a:lnTo>
                <a:lnTo>
                  <a:pt x="590550" y="590550"/>
                </a:lnTo>
                <a:lnTo>
                  <a:pt x="590550" y="285750"/>
                </a:lnTo>
                <a:close/>
                <a:moveTo>
                  <a:pt x="0" y="228600"/>
                </a:moveTo>
                <a:lnTo>
                  <a:pt x="647700" y="228600"/>
                </a:lnTo>
                <a:lnTo>
                  <a:pt x="647700" y="647700"/>
                </a:lnTo>
                <a:lnTo>
                  <a:pt x="0" y="647700"/>
                </a:lnTo>
                <a:close/>
                <a:moveTo>
                  <a:pt x="0" y="57150"/>
                </a:moveTo>
                <a:lnTo>
                  <a:pt x="76200" y="57150"/>
                </a:lnTo>
                <a:lnTo>
                  <a:pt x="76200" y="85725"/>
                </a:lnTo>
                <a:cubicBezTo>
                  <a:pt x="76200" y="122873"/>
                  <a:pt x="105728" y="152400"/>
                  <a:pt x="142875" y="152400"/>
                </a:cubicBezTo>
                <a:cubicBezTo>
                  <a:pt x="180023" y="152400"/>
                  <a:pt x="209550" y="122873"/>
                  <a:pt x="209550" y="85725"/>
                </a:cubicBezTo>
                <a:lnTo>
                  <a:pt x="209550" y="57150"/>
                </a:lnTo>
                <a:lnTo>
                  <a:pt x="438150" y="57150"/>
                </a:lnTo>
                <a:lnTo>
                  <a:pt x="438150" y="85725"/>
                </a:lnTo>
                <a:cubicBezTo>
                  <a:pt x="438150" y="122873"/>
                  <a:pt x="467678" y="152400"/>
                  <a:pt x="504825" y="152400"/>
                </a:cubicBezTo>
                <a:cubicBezTo>
                  <a:pt x="541973" y="152400"/>
                  <a:pt x="571500" y="122873"/>
                  <a:pt x="571500" y="85725"/>
                </a:cubicBezTo>
                <a:lnTo>
                  <a:pt x="571500" y="57150"/>
                </a:lnTo>
                <a:lnTo>
                  <a:pt x="647700" y="57150"/>
                </a:lnTo>
                <a:lnTo>
                  <a:pt x="647700" y="190500"/>
                </a:lnTo>
                <a:lnTo>
                  <a:pt x="0" y="190500"/>
                </a:lnTo>
                <a:close/>
                <a:moveTo>
                  <a:pt x="504825" y="0"/>
                </a:moveTo>
                <a:cubicBezTo>
                  <a:pt x="521017" y="0"/>
                  <a:pt x="533400" y="12383"/>
                  <a:pt x="533400" y="28575"/>
                </a:cubicBezTo>
                <a:lnTo>
                  <a:pt x="533400" y="85725"/>
                </a:lnTo>
                <a:cubicBezTo>
                  <a:pt x="533400" y="101918"/>
                  <a:pt x="521017" y="114300"/>
                  <a:pt x="504825" y="114300"/>
                </a:cubicBezTo>
                <a:cubicBezTo>
                  <a:pt x="488633" y="114300"/>
                  <a:pt x="476250" y="101918"/>
                  <a:pt x="476250" y="85725"/>
                </a:cubicBezTo>
                <a:lnTo>
                  <a:pt x="476250" y="28575"/>
                </a:lnTo>
                <a:cubicBezTo>
                  <a:pt x="476250" y="12383"/>
                  <a:pt x="488633" y="0"/>
                  <a:pt x="504825" y="0"/>
                </a:cubicBezTo>
                <a:close/>
                <a:moveTo>
                  <a:pt x="142875" y="0"/>
                </a:moveTo>
                <a:cubicBezTo>
                  <a:pt x="159068" y="0"/>
                  <a:pt x="171450" y="12383"/>
                  <a:pt x="171450" y="28575"/>
                </a:cubicBezTo>
                <a:lnTo>
                  <a:pt x="171450" y="85725"/>
                </a:lnTo>
                <a:cubicBezTo>
                  <a:pt x="171450" y="101918"/>
                  <a:pt x="159068" y="114300"/>
                  <a:pt x="142875" y="114300"/>
                </a:cubicBezTo>
                <a:cubicBezTo>
                  <a:pt x="126682" y="114300"/>
                  <a:pt x="114300" y="101918"/>
                  <a:pt x="114300" y="85725"/>
                </a:cubicBezTo>
                <a:lnTo>
                  <a:pt x="114300" y="28575"/>
                </a:lnTo>
                <a:cubicBezTo>
                  <a:pt x="114300" y="12383"/>
                  <a:pt x="126682" y="0"/>
                  <a:pt x="142875" y="0"/>
                </a:cubicBezTo>
                <a:close/>
              </a:path>
            </a:pathLst>
          </a:cu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6" name="Graphic 105" descr="Close with solid fill">
            <a:extLst>
              <a:ext uri="{FF2B5EF4-FFF2-40B4-BE49-F238E27FC236}">
                <a16:creationId xmlns:a16="http://schemas.microsoft.com/office/drawing/2014/main" id="{B9A5E8DF-55CF-4EF1-99C5-BD7E21E62DC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8082" y="5282467"/>
            <a:ext cx="445682" cy="445682"/>
          </a:xfrm>
          <a:prstGeom prst="rect">
            <a:avLst/>
          </a:prstGeom>
        </p:spPr>
      </p:pic>
      <p:pic>
        <p:nvPicPr>
          <p:cNvPr id="129" name="Graphic 128" descr="Close with solid fill">
            <a:extLst>
              <a:ext uri="{FF2B5EF4-FFF2-40B4-BE49-F238E27FC236}">
                <a16:creationId xmlns:a16="http://schemas.microsoft.com/office/drawing/2014/main" id="{88A65B15-E62D-4051-AB3D-AD9857BE05A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18811" y="3880634"/>
            <a:ext cx="187216" cy="187216"/>
          </a:xfrm>
          <a:prstGeom prst="rect">
            <a:avLst/>
          </a:prstGeom>
        </p:spPr>
      </p:pic>
      <p:grpSp>
        <p:nvGrpSpPr>
          <p:cNvPr id="24" name="Group 23">
            <a:extLst>
              <a:ext uri="{FF2B5EF4-FFF2-40B4-BE49-F238E27FC236}">
                <a16:creationId xmlns:a16="http://schemas.microsoft.com/office/drawing/2014/main" id="{7AD8130B-83BE-4A70-8679-93251DC50793}"/>
              </a:ext>
            </a:extLst>
          </p:cNvPr>
          <p:cNvGrpSpPr/>
          <p:nvPr/>
        </p:nvGrpSpPr>
        <p:grpSpPr>
          <a:xfrm>
            <a:off x="4776591" y="4192411"/>
            <a:ext cx="1979094" cy="952259"/>
            <a:chOff x="-8360226" y="4864947"/>
            <a:chExt cx="7029851" cy="3382476"/>
          </a:xfrm>
        </p:grpSpPr>
        <p:grpSp>
          <p:nvGrpSpPr>
            <p:cNvPr id="23" name="Group 22">
              <a:extLst>
                <a:ext uri="{FF2B5EF4-FFF2-40B4-BE49-F238E27FC236}">
                  <a16:creationId xmlns:a16="http://schemas.microsoft.com/office/drawing/2014/main" id="{F3B1FBFC-4226-4F57-BB18-EBBE3DF73203}"/>
                </a:ext>
              </a:extLst>
            </p:cNvPr>
            <p:cNvGrpSpPr/>
            <p:nvPr/>
          </p:nvGrpSpPr>
          <p:grpSpPr>
            <a:xfrm>
              <a:off x="-8360226" y="4864947"/>
              <a:ext cx="7029851" cy="3382476"/>
              <a:chOff x="-8360226" y="4864947"/>
              <a:chExt cx="7029851" cy="3382476"/>
            </a:xfrm>
          </p:grpSpPr>
          <p:sp>
            <p:nvSpPr>
              <p:cNvPr id="236" name="Freeform: Shape 235">
                <a:extLst>
                  <a:ext uri="{FF2B5EF4-FFF2-40B4-BE49-F238E27FC236}">
                    <a16:creationId xmlns:a16="http://schemas.microsoft.com/office/drawing/2014/main" id="{5D44112A-2553-40D8-B57F-5A3159C2D4D2}"/>
                  </a:ext>
                </a:extLst>
              </p:cNvPr>
              <p:cNvSpPr/>
              <p:nvPr/>
            </p:nvSpPr>
            <p:spPr>
              <a:xfrm>
                <a:off x="-8360226" y="4864947"/>
                <a:ext cx="7029851" cy="3368761"/>
              </a:xfrm>
              <a:custGeom>
                <a:avLst/>
                <a:gdLst>
                  <a:gd name="connsiteX0" fmla="*/ 5747023 w 5880485"/>
                  <a:gd name="connsiteY0" fmla="*/ 3152592 h 3152591"/>
                  <a:gd name="connsiteX1" fmla="*/ 5623929 w 5880485"/>
                  <a:gd name="connsiteY1" fmla="*/ 3070529 h 3152591"/>
                  <a:gd name="connsiteX2" fmla="*/ 4762266 w 5880485"/>
                  <a:gd name="connsiteY2" fmla="*/ 1039466 h 3152591"/>
                  <a:gd name="connsiteX3" fmla="*/ 2936361 w 5880485"/>
                  <a:gd name="connsiteY3" fmla="*/ 287221 h 3152591"/>
                  <a:gd name="connsiteX4" fmla="*/ 1110457 w 5880485"/>
                  <a:gd name="connsiteY4" fmla="*/ 1039466 h 3152591"/>
                  <a:gd name="connsiteX5" fmla="*/ 262471 w 5880485"/>
                  <a:gd name="connsiteY5" fmla="*/ 3050013 h 3152591"/>
                  <a:gd name="connsiteX6" fmla="*/ 84668 w 5880485"/>
                  <a:gd name="connsiteY6" fmla="*/ 3125238 h 3152591"/>
                  <a:gd name="connsiteX7" fmla="*/ 9443 w 5880485"/>
                  <a:gd name="connsiteY7" fmla="*/ 2947434 h 3152591"/>
                  <a:gd name="connsiteX8" fmla="*/ 891622 w 5880485"/>
                  <a:gd name="connsiteY8" fmla="*/ 841147 h 3152591"/>
                  <a:gd name="connsiteX9" fmla="*/ 2929523 w 5880485"/>
                  <a:gd name="connsiteY9" fmla="*/ 0 h 3152591"/>
                  <a:gd name="connsiteX10" fmla="*/ 4967424 w 5880485"/>
                  <a:gd name="connsiteY10" fmla="*/ 841147 h 3152591"/>
                  <a:gd name="connsiteX11" fmla="*/ 5870118 w 5880485"/>
                  <a:gd name="connsiteY11" fmla="*/ 2967950 h 3152591"/>
                  <a:gd name="connsiteX12" fmla="*/ 5794893 w 5880485"/>
                  <a:gd name="connsiteY12" fmla="*/ 3145753 h 3152591"/>
                  <a:gd name="connsiteX13" fmla="*/ 5747023 w 5880485"/>
                  <a:gd name="connsiteY13" fmla="*/ 3152592 h 315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0485" h="3152591">
                    <a:moveTo>
                      <a:pt x="5747023" y="3152592"/>
                    </a:moveTo>
                    <a:cubicBezTo>
                      <a:pt x="5692314" y="3152592"/>
                      <a:pt x="5644445" y="3118399"/>
                      <a:pt x="5623929" y="3070529"/>
                    </a:cubicBezTo>
                    <a:lnTo>
                      <a:pt x="4762266" y="1039466"/>
                    </a:lnTo>
                    <a:lnTo>
                      <a:pt x="2936361" y="287221"/>
                    </a:lnTo>
                    <a:lnTo>
                      <a:pt x="1110457" y="1039466"/>
                    </a:lnTo>
                    <a:lnTo>
                      <a:pt x="262471" y="3050013"/>
                    </a:lnTo>
                    <a:cubicBezTo>
                      <a:pt x="235117" y="3118399"/>
                      <a:pt x="153054" y="3152592"/>
                      <a:pt x="84668" y="3125238"/>
                    </a:cubicBezTo>
                    <a:cubicBezTo>
                      <a:pt x="16282" y="3097883"/>
                      <a:pt x="-17911" y="3015820"/>
                      <a:pt x="9443" y="2947434"/>
                    </a:cubicBezTo>
                    <a:lnTo>
                      <a:pt x="891622" y="841147"/>
                    </a:lnTo>
                    <a:lnTo>
                      <a:pt x="2929523" y="0"/>
                    </a:lnTo>
                    <a:lnTo>
                      <a:pt x="4967424" y="841147"/>
                    </a:lnTo>
                    <a:lnTo>
                      <a:pt x="5870118" y="2967950"/>
                    </a:lnTo>
                    <a:cubicBezTo>
                      <a:pt x="5897472" y="3036336"/>
                      <a:pt x="5870118" y="3118399"/>
                      <a:pt x="5794893" y="3145753"/>
                    </a:cubicBezTo>
                    <a:cubicBezTo>
                      <a:pt x="5781216" y="3145753"/>
                      <a:pt x="5767539" y="3152592"/>
                      <a:pt x="5747023" y="3152592"/>
                    </a:cubicBezTo>
                    <a:close/>
                  </a:path>
                </a:pathLst>
              </a:custGeom>
              <a:solidFill>
                <a:schemeClr val="bg1"/>
              </a:solidFill>
              <a:ln w="68362" cap="flat">
                <a:noFill/>
                <a:prstDash val="solid"/>
                <a:miter/>
              </a:ln>
            </p:spPr>
            <p:txBody>
              <a:bodyPr rtlCol="0" anchor="ctr"/>
              <a:lstStyle/>
              <a:p>
                <a:endParaRPr lang="en-GB"/>
              </a:p>
            </p:txBody>
          </p:sp>
          <p:grpSp>
            <p:nvGrpSpPr>
              <p:cNvPr id="237" name="Graphic 141" descr="Man with solid fill">
                <a:extLst>
                  <a:ext uri="{FF2B5EF4-FFF2-40B4-BE49-F238E27FC236}">
                    <a16:creationId xmlns:a16="http://schemas.microsoft.com/office/drawing/2014/main" id="{F82964F6-8AD4-4F2B-B0D6-FE0231F21C26}"/>
                  </a:ext>
                </a:extLst>
              </p:cNvPr>
              <p:cNvGrpSpPr/>
              <p:nvPr/>
            </p:nvGrpSpPr>
            <p:grpSpPr>
              <a:xfrm>
                <a:off x="-6600900" y="5765105"/>
                <a:ext cx="1206872" cy="2468602"/>
                <a:chOff x="4715812" y="7423682"/>
                <a:chExt cx="1206872" cy="2468602"/>
              </a:xfrm>
              <a:solidFill>
                <a:schemeClr val="bg1"/>
              </a:solidFill>
            </p:grpSpPr>
            <p:sp>
              <p:nvSpPr>
                <p:cNvPr id="253" name="Freeform: Shape 252">
                  <a:extLst>
                    <a:ext uri="{FF2B5EF4-FFF2-40B4-BE49-F238E27FC236}">
                      <a16:creationId xmlns:a16="http://schemas.microsoft.com/office/drawing/2014/main" id="{ADD12C2D-DF0E-499C-BDB7-894528C88129}"/>
                    </a:ext>
                  </a:extLst>
                </p:cNvPr>
                <p:cNvSpPr/>
                <p:nvPr/>
              </p:nvSpPr>
              <p:spPr>
                <a:xfrm>
                  <a:off x="5099817" y="7423682"/>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grpFill/>
                <a:ln w="27384" cap="flat">
                  <a:noFill/>
                  <a:prstDash val="solid"/>
                  <a:miter/>
                </a:ln>
              </p:spPr>
              <p:txBody>
                <a:bodyPr rtlCol="0" anchor="ctr"/>
                <a:lstStyle/>
                <a:p>
                  <a:endParaRPr lang="en-GB"/>
                </a:p>
              </p:txBody>
            </p:sp>
            <p:sp>
              <p:nvSpPr>
                <p:cNvPr id="254" name="Freeform: Shape 253">
                  <a:extLst>
                    <a:ext uri="{FF2B5EF4-FFF2-40B4-BE49-F238E27FC236}">
                      <a16:creationId xmlns:a16="http://schemas.microsoft.com/office/drawing/2014/main" id="{50D29DFA-CF55-412B-B74D-EC309B313E0E}"/>
                    </a:ext>
                  </a:extLst>
                </p:cNvPr>
                <p:cNvSpPr/>
                <p:nvPr/>
              </p:nvSpPr>
              <p:spPr>
                <a:xfrm>
                  <a:off x="4715812" y="7917403"/>
                  <a:ext cx="1206872" cy="1974882"/>
                </a:xfrm>
                <a:custGeom>
                  <a:avLst/>
                  <a:gdLst>
                    <a:gd name="connsiteX0" fmla="*/ 1201387 w 1206872"/>
                    <a:gd name="connsiteY0" fmla="*/ 855782 h 1974882"/>
                    <a:gd name="connsiteX1" fmla="*/ 1047785 w 1206872"/>
                    <a:gd name="connsiteY1" fmla="*/ 202974 h 1974882"/>
                    <a:gd name="connsiteX2" fmla="*/ 1014870 w 1206872"/>
                    <a:gd name="connsiteY2" fmla="*/ 142630 h 1974882"/>
                    <a:gd name="connsiteX3" fmla="*/ 784467 w 1206872"/>
                    <a:gd name="connsiteY3" fmla="*/ 21943 h 1974882"/>
                    <a:gd name="connsiteX4" fmla="*/ 603436 w 1206872"/>
                    <a:gd name="connsiteY4" fmla="*/ 0 h 1974882"/>
                    <a:gd name="connsiteX5" fmla="*/ 422405 w 1206872"/>
                    <a:gd name="connsiteY5" fmla="*/ 27429 h 1974882"/>
                    <a:gd name="connsiteX6" fmla="*/ 192002 w 1206872"/>
                    <a:gd name="connsiteY6" fmla="*/ 148116 h 1974882"/>
                    <a:gd name="connsiteX7" fmla="*/ 159088 w 1206872"/>
                    <a:gd name="connsiteY7" fmla="*/ 208460 h 1974882"/>
                    <a:gd name="connsiteX8" fmla="*/ 5486 w 1206872"/>
                    <a:gd name="connsiteY8" fmla="*/ 861268 h 1974882"/>
                    <a:gd name="connsiteX9" fmla="*/ 0 w 1206872"/>
                    <a:gd name="connsiteY9" fmla="*/ 888697 h 1974882"/>
                    <a:gd name="connsiteX10" fmla="*/ 109716 w 1206872"/>
                    <a:gd name="connsiteY10" fmla="*/ 998413 h 1974882"/>
                    <a:gd name="connsiteX11" fmla="*/ 213946 w 1206872"/>
                    <a:gd name="connsiteY11" fmla="*/ 916126 h 1974882"/>
                    <a:gd name="connsiteX12" fmla="*/ 329147 w 1206872"/>
                    <a:gd name="connsiteY12" fmla="*/ 438863 h 1974882"/>
                    <a:gd name="connsiteX13" fmla="*/ 329147 w 1206872"/>
                    <a:gd name="connsiteY13" fmla="*/ 1974882 h 1974882"/>
                    <a:gd name="connsiteX14" fmla="*/ 548578 w 1206872"/>
                    <a:gd name="connsiteY14" fmla="*/ 1974882 h 1974882"/>
                    <a:gd name="connsiteX15" fmla="*/ 548578 w 1206872"/>
                    <a:gd name="connsiteY15" fmla="*/ 987441 h 1974882"/>
                    <a:gd name="connsiteX16" fmla="*/ 658294 w 1206872"/>
                    <a:gd name="connsiteY16" fmla="*/ 987441 h 1974882"/>
                    <a:gd name="connsiteX17" fmla="*/ 658294 w 1206872"/>
                    <a:gd name="connsiteY17" fmla="*/ 1974882 h 1974882"/>
                    <a:gd name="connsiteX18" fmla="*/ 877725 w 1206872"/>
                    <a:gd name="connsiteY18" fmla="*/ 1974882 h 1974882"/>
                    <a:gd name="connsiteX19" fmla="*/ 877725 w 1206872"/>
                    <a:gd name="connsiteY19" fmla="*/ 433377 h 1974882"/>
                    <a:gd name="connsiteX20" fmla="*/ 992927 w 1206872"/>
                    <a:gd name="connsiteY20" fmla="*/ 910640 h 1974882"/>
                    <a:gd name="connsiteX21" fmla="*/ 1097157 w 1206872"/>
                    <a:gd name="connsiteY21" fmla="*/ 992927 h 1974882"/>
                    <a:gd name="connsiteX22" fmla="*/ 1206872 w 1206872"/>
                    <a:gd name="connsiteY22" fmla="*/ 883211 h 1974882"/>
                    <a:gd name="connsiteX23" fmla="*/ 1201387 w 1206872"/>
                    <a:gd name="connsiteY23" fmla="*/ 855782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6872" h="1974882">
                      <a:moveTo>
                        <a:pt x="1201387" y="855782"/>
                      </a:moveTo>
                      <a:lnTo>
                        <a:pt x="1047785" y="202974"/>
                      </a:lnTo>
                      <a:cubicBezTo>
                        <a:pt x="1042299" y="181031"/>
                        <a:pt x="1031327" y="159088"/>
                        <a:pt x="1014870" y="142630"/>
                      </a:cubicBezTo>
                      <a:cubicBezTo>
                        <a:pt x="949041" y="87773"/>
                        <a:pt x="872240" y="49372"/>
                        <a:pt x="784467" y="21943"/>
                      </a:cubicBezTo>
                      <a:cubicBezTo>
                        <a:pt x="724123" y="10972"/>
                        <a:pt x="663780" y="0"/>
                        <a:pt x="603436" y="0"/>
                      </a:cubicBezTo>
                      <a:cubicBezTo>
                        <a:pt x="543093" y="0"/>
                        <a:pt x="482749" y="10972"/>
                        <a:pt x="422405" y="27429"/>
                      </a:cubicBezTo>
                      <a:cubicBezTo>
                        <a:pt x="334633" y="49372"/>
                        <a:pt x="257832" y="93258"/>
                        <a:pt x="192002" y="148116"/>
                      </a:cubicBezTo>
                      <a:cubicBezTo>
                        <a:pt x="175545" y="164574"/>
                        <a:pt x="164574" y="186517"/>
                        <a:pt x="159088" y="208460"/>
                      </a:cubicBezTo>
                      <a:lnTo>
                        <a:pt x="5486" y="861268"/>
                      </a:lnTo>
                      <a:cubicBezTo>
                        <a:pt x="5486" y="866754"/>
                        <a:pt x="0" y="877725"/>
                        <a:pt x="0" y="888697"/>
                      </a:cubicBezTo>
                      <a:cubicBezTo>
                        <a:pt x="0" y="949041"/>
                        <a:pt x="49372" y="998413"/>
                        <a:pt x="109716" y="998413"/>
                      </a:cubicBezTo>
                      <a:cubicBezTo>
                        <a:pt x="159088" y="998413"/>
                        <a:pt x="202974" y="960012"/>
                        <a:pt x="213946" y="916126"/>
                      </a:cubicBezTo>
                      <a:lnTo>
                        <a:pt x="329147" y="438863"/>
                      </a:lnTo>
                      <a:lnTo>
                        <a:pt x="329147" y="1974882"/>
                      </a:lnTo>
                      <a:lnTo>
                        <a:pt x="548578" y="1974882"/>
                      </a:lnTo>
                      <a:lnTo>
                        <a:pt x="548578" y="987441"/>
                      </a:lnTo>
                      <a:lnTo>
                        <a:pt x="658294" y="987441"/>
                      </a:lnTo>
                      <a:lnTo>
                        <a:pt x="658294" y="1974882"/>
                      </a:lnTo>
                      <a:lnTo>
                        <a:pt x="877725" y="1974882"/>
                      </a:lnTo>
                      <a:lnTo>
                        <a:pt x="877725" y="433377"/>
                      </a:lnTo>
                      <a:lnTo>
                        <a:pt x="992927" y="910640"/>
                      </a:lnTo>
                      <a:cubicBezTo>
                        <a:pt x="1003898" y="954526"/>
                        <a:pt x="1047785" y="992927"/>
                        <a:pt x="1097157" y="992927"/>
                      </a:cubicBezTo>
                      <a:cubicBezTo>
                        <a:pt x="1157500" y="992927"/>
                        <a:pt x="1206872" y="943555"/>
                        <a:pt x="1206872" y="883211"/>
                      </a:cubicBezTo>
                      <a:cubicBezTo>
                        <a:pt x="1206872" y="872240"/>
                        <a:pt x="1201387" y="861268"/>
                        <a:pt x="1201387" y="855782"/>
                      </a:cubicBezTo>
                      <a:close/>
                    </a:path>
                  </a:pathLst>
                </a:custGeom>
                <a:grpFill/>
                <a:ln w="27384" cap="flat">
                  <a:noFill/>
                  <a:prstDash val="solid"/>
                  <a:miter/>
                </a:ln>
              </p:spPr>
              <p:txBody>
                <a:bodyPr rtlCol="0" anchor="ctr"/>
                <a:lstStyle/>
                <a:p>
                  <a:endParaRPr lang="en-GB"/>
                </a:p>
              </p:txBody>
            </p:sp>
          </p:grpSp>
          <p:sp>
            <p:nvSpPr>
              <p:cNvPr id="238" name="Freeform: Shape 237">
                <a:extLst>
                  <a:ext uri="{FF2B5EF4-FFF2-40B4-BE49-F238E27FC236}">
                    <a16:creationId xmlns:a16="http://schemas.microsoft.com/office/drawing/2014/main" id="{77156ECB-FDA7-4DCC-B6D6-E600EFD18BBE}"/>
                  </a:ext>
                </a:extLst>
              </p:cNvPr>
              <p:cNvSpPr/>
              <p:nvPr/>
            </p:nvSpPr>
            <p:spPr>
              <a:xfrm>
                <a:off x="-3983339" y="5765105"/>
                <a:ext cx="438862" cy="438862"/>
              </a:xfrm>
              <a:custGeom>
                <a:avLst/>
                <a:gdLst>
                  <a:gd name="connsiteX0" fmla="*/ 438863 w 438862"/>
                  <a:gd name="connsiteY0" fmla="*/ 219431 h 438862"/>
                  <a:gd name="connsiteX1" fmla="*/ 219431 w 438862"/>
                  <a:gd name="connsiteY1" fmla="*/ 438863 h 438862"/>
                  <a:gd name="connsiteX2" fmla="*/ 0 w 438862"/>
                  <a:gd name="connsiteY2" fmla="*/ 219431 h 438862"/>
                  <a:gd name="connsiteX3" fmla="*/ 219431 w 438862"/>
                  <a:gd name="connsiteY3" fmla="*/ 0 h 438862"/>
                  <a:gd name="connsiteX4" fmla="*/ 438863 w 438862"/>
                  <a:gd name="connsiteY4" fmla="*/ 219431 h 438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862" h="438862">
                    <a:moveTo>
                      <a:pt x="438863" y="219431"/>
                    </a:moveTo>
                    <a:cubicBezTo>
                      <a:pt x="438863" y="340620"/>
                      <a:pt x="340620" y="438863"/>
                      <a:pt x="219431" y="438863"/>
                    </a:cubicBezTo>
                    <a:cubicBezTo>
                      <a:pt x="98243" y="438863"/>
                      <a:pt x="0" y="340620"/>
                      <a:pt x="0" y="219431"/>
                    </a:cubicBezTo>
                    <a:cubicBezTo>
                      <a:pt x="0" y="98243"/>
                      <a:pt x="98243" y="0"/>
                      <a:pt x="219431" y="0"/>
                    </a:cubicBezTo>
                    <a:cubicBezTo>
                      <a:pt x="340620" y="0"/>
                      <a:pt x="438863" y="98243"/>
                      <a:pt x="438863" y="219431"/>
                    </a:cubicBezTo>
                    <a:close/>
                  </a:path>
                </a:pathLst>
              </a:custGeom>
              <a:solidFill>
                <a:schemeClr val="bg1"/>
              </a:solidFill>
              <a:ln w="27384" cap="flat">
                <a:noFill/>
                <a:prstDash val="solid"/>
                <a:miter/>
              </a:ln>
            </p:spPr>
            <p:txBody>
              <a:bodyPr rtlCol="0" anchor="ctr"/>
              <a:lstStyle/>
              <a:p>
                <a:endParaRPr lang="en-GB"/>
              </a:p>
            </p:txBody>
          </p:sp>
          <p:sp>
            <p:nvSpPr>
              <p:cNvPr id="240" name="Freeform: Shape 239">
                <a:extLst>
                  <a:ext uri="{FF2B5EF4-FFF2-40B4-BE49-F238E27FC236}">
                    <a16:creationId xmlns:a16="http://schemas.microsoft.com/office/drawing/2014/main" id="{3CF36E15-6B65-4634-A692-B358F8B22FA5}"/>
                  </a:ext>
                </a:extLst>
              </p:cNvPr>
              <p:cNvSpPr/>
              <p:nvPr/>
            </p:nvSpPr>
            <p:spPr>
              <a:xfrm>
                <a:off x="-4371566" y="6258826"/>
                <a:ext cx="1209859" cy="1974882"/>
              </a:xfrm>
              <a:custGeom>
                <a:avLst/>
                <a:gdLst>
                  <a:gd name="connsiteX0" fmla="*/ 1205609 w 1209859"/>
                  <a:gd name="connsiteY0" fmla="*/ 844811 h 1974882"/>
                  <a:gd name="connsiteX1" fmla="*/ 1008120 w 1209859"/>
                  <a:gd name="connsiteY1" fmla="*/ 164574 h 1974882"/>
                  <a:gd name="connsiteX2" fmla="*/ 964234 w 1209859"/>
                  <a:gd name="connsiteY2" fmla="*/ 104230 h 1974882"/>
                  <a:gd name="connsiteX3" fmla="*/ 733831 w 1209859"/>
                  <a:gd name="connsiteY3" fmla="*/ 10972 h 1974882"/>
                  <a:gd name="connsiteX4" fmla="*/ 607658 w 1209859"/>
                  <a:gd name="connsiteY4" fmla="*/ 0 h 1974882"/>
                  <a:gd name="connsiteX5" fmla="*/ 481485 w 1209859"/>
                  <a:gd name="connsiteY5" fmla="*/ 10972 h 1974882"/>
                  <a:gd name="connsiteX6" fmla="*/ 251082 w 1209859"/>
                  <a:gd name="connsiteY6" fmla="*/ 104230 h 1974882"/>
                  <a:gd name="connsiteX7" fmla="*/ 207196 w 1209859"/>
                  <a:gd name="connsiteY7" fmla="*/ 164574 h 1974882"/>
                  <a:gd name="connsiteX8" fmla="*/ 4222 w 1209859"/>
                  <a:gd name="connsiteY8" fmla="*/ 844811 h 1974882"/>
                  <a:gd name="connsiteX9" fmla="*/ 81023 w 1209859"/>
                  <a:gd name="connsiteY9" fmla="*/ 981955 h 1974882"/>
                  <a:gd name="connsiteX10" fmla="*/ 113938 w 1209859"/>
                  <a:gd name="connsiteY10" fmla="*/ 987441 h 1974882"/>
                  <a:gd name="connsiteX11" fmla="*/ 218168 w 1209859"/>
                  <a:gd name="connsiteY11" fmla="*/ 910640 h 1974882"/>
                  <a:gd name="connsiteX12" fmla="*/ 388227 w 1209859"/>
                  <a:gd name="connsiteY12" fmla="*/ 334633 h 1974882"/>
                  <a:gd name="connsiteX13" fmla="*/ 388227 w 1209859"/>
                  <a:gd name="connsiteY13" fmla="*/ 526635 h 1974882"/>
                  <a:gd name="connsiteX14" fmla="*/ 185253 w 1209859"/>
                  <a:gd name="connsiteY14" fmla="*/ 1206872 h 1974882"/>
                  <a:gd name="connsiteX15" fmla="*/ 333369 w 1209859"/>
                  <a:gd name="connsiteY15" fmla="*/ 1206872 h 1974882"/>
                  <a:gd name="connsiteX16" fmla="*/ 333369 w 1209859"/>
                  <a:gd name="connsiteY16" fmla="*/ 1974882 h 1974882"/>
                  <a:gd name="connsiteX17" fmla="*/ 552800 w 1209859"/>
                  <a:gd name="connsiteY17" fmla="*/ 1974882 h 1974882"/>
                  <a:gd name="connsiteX18" fmla="*/ 552800 w 1209859"/>
                  <a:gd name="connsiteY18" fmla="*/ 1206872 h 1974882"/>
                  <a:gd name="connsiteX19" fmla="*/ 662516 w 1209859"/>
                  <a:gd name="connsiteY19" fmla="*/ 1206872 h 1974882"/>
                  <a:gd name="connsiteX20" fmla="*/ 662516 w 1209859"/>
                  <a:gd name="connsiteY20" fmla="*/ 1974882 h 1974882"/>
                  <a:gd name="connsiteX21" fmla="*/ 881947 w 1209859"/>
                  <a:gd name="connsiteY21" fmla="*/ 1974882 h 1974882"/>
                  <a:gd name="connsiteX22" fmla="*/ 881947 w 1209859"/>
                  <a:gd name="connsiteY22" fmla="*/ 1206872 h 1974882"/>
                  <a:gd name="connsiteX23" fmla="*/ 1030064 w 1209859"/>
                  <a:gd name="connsiteY23" fmla="*/ 1206872 h 1974882"/>
                  <a:gd name="connsiteX24" fmla="*/ 827090 w 1209859"/>
                  <a:gd name="connsiteY24" fmla="*/ 526635 h 1974882"/>
                  <a:gd name="connsiteX25" fmla="*/ 827090 w 1209859"/>
                  <a:gd name="connsiteY25" fmla="*/ 334633 h 1974882"/>
                  <a:gd name="connsiteX26" fmla="*/ 997149 w 1209859"/>
                  <a:gd name="connsiteY26" fmla="*/ 910640 h 1974882"/>
                  <a:gd name="connsiteX27" fmla="*/ 1101379 w 1209859"/>
                  <a:gd name="connsiteY27" fmla="*/ 987441 h 1974882"/>
                  <a:gd name="connsiteX28" fmla="*/ 1134294 w 1209859"/>
                  <a:gd name="connsiteY28" fmla="*/ 981955 h 1974882"/>
                  <a:gd name="connsiteX29" fmla="*/ 1205609 w 1209859"/>
                  <a:gd name="connsiteY29" fmla="*/ 844811 h 197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9859" h="1974882">
                    <a:moveTo>
                      <a:pt x="1205609" y="844811"/>
                    </a:moveTo>
                    <a:lnTo>
                      <a:pt x="1008120" y="164574"/>
                    </a:lnTo>
                    <a:cubicBezTo>
                      <a:pt x="1002635" y="137145"/>
                      <a:pt x="986177" y="115201"/>
                      <a:pt x="964234" y="104230"/>
                    </a:cubicBezTo>
                    <a:cubicBezTo>
                      <a:pt x="898405" y="60344"/>
                      <a:pt x="821604" y="32915"/>
                      <a:pt x="733831" y="10972"/>
                    </a:cubicBezTo>
                    <a:cubicBezTo>
                      <a:pt x="689945" y="5486"/>
                      <a:pt x="651545" y="0"/>
                      <a:pt x="607658" y="0"/>
                    </a:cubicBezTo>
                    <a:cubicBezTo>
                      <a:pt x="563772" y="0"/>
                      <a:pt x="525371" y="5486"/>
                      <a:pt x="481485" y="10972"/>
                    </a:cubicBezTo>
                    <a:cubicBezTo>
                      <a:pt x="393713" y="27429"/>
                      <a:pt x="316912" y="60344"/>
                      <a:pt x="251082" y="104230"/>
                    </a:cubicBezTo>
                    <a:cubicBezTo>
                      <a:pt x="229139" y="120687"/>
                      <a:pt x="212682" y="137145"/>
                      <a:pt x="207196" y="164574"/>
                    </a:cubicBezTo>
                    <a:lnTo>
                      <a:pt x="4222" y="844811"/>
                    </a:lnTo>
                    <a:cubicBezTo>
                      <a:pt x="-12235" y="905154"/>
                      <a:pt x="20679" y="965498"/>
                      <a:pt x="81023" y="981955"/>
                    </a:cubicBezTo>
                    <a:cubicBezTo>
                      <a:pt x="91995" y="987441"/>
                      <a:pt x="102966" y="987441"/>
                      <a:pt x="113938" y="987441"/>
                    </a:cubicBezTo>
                    <a:cubicBezTo>
                      <a:pt x="163310" y="987441"/>
                      <a:pt x="207196" y="954526"/>
                      <a:pt x="218168" y="910640"/>
                    </a:cubicBezTo>
                    <a:lnTo>
                      <a:pt x="388227" y="334633"/>
                    </a:lnTo>
                    <a:lnTo>
                      <a:pt x="388227" y="526635"/>
                    </a:lnTo>
                    <a:lnTo>
                      <a:pt x="185253" y="1206872"/>
                    </a:lnTo>
                    <a:lnTo>
                      <a:pt x="333369" y="1206872"/>
                    </a:lnTo>
                    <a:lnTo>
                      <a:pt x="333369" y="1974882"/>
                    </a:lnTo>
                    <a:lnTo>
                      <a:pt x="552800" y="1974882"/>
                    </a:lnTo>
                    <a:lnTo>
                      <a:pt x="552800" y="1206872"/>
                    </a:lnTo>
                    <a:lnTo>
                      <a:pt x="662516" y="1206872"/>
                    </a:lnTo>
                    <a:lnTo>
                      <a:pt x="662516" y="1974882"/>
                    </a:lnTo>
                    <a:lnTo>
                      <a:pt x="881947" y="1974882"/>
                    </a:lnTo>
                    <a:lnTo>
                      <a:pt x="881947" y="1206872"/>
                    </a:lnTo>
                    <a:lnTo>
                      <a:pt x="1030064" y="1206872"/>
                    </a:lnTo>
                    <a:lnTo>
                      <a:pt x="827090" y="526635"/>
                    </a:lnTo>
                    <a:lnTo>
                      <a:pt x="827090" y="334633"/>
                    </a:lnTo>
                    <a:lnTo>
                      <a:pt x="997149" y="910640"/>
                    </a:lnTo>
                    <a:cubicBezTo>
                      <a:pt x="1013606" y="960012"/>
                      <a:pt x="1057492" y="987441"/>
                      <a:pt x="1101379" y="987441"/>
                    </a:cubicBezTo>
                    <a:cubicBezTo>
                      <a:pt x="1112350" y="987441"/>
                      <a:pt x="1123322" y="987441"/>
                      <a:pt x="1134294" y="981955"/>
                    </a:cubicBezTo>
                    <a:cubicBezTo>
                      <a:pt x="1189151" y="965498"/>
                      <a:pt x="1222066" y="905154"/>
                      <a:pt x="1205609" y="844811"/>
                    </a:cubicBezTo>
                    <a:close/>
                  </a:path>
                </a:pathLst>
              </a:custGeom>
              <a:solidFill>
                <a:schemeClr val="bg1"/>
              </a:solidFill>
              <a:ln w="27384" cap="flat">
                <a:noFill/>
                <a:prstDash val="solid"/>
                <a:miter/>
              </a:ln>
            </p:spPr>
            <p:txBody>
              <a:bodyPr rtlCol="0" anchor="ctr"/>
              <a:lstStyle/>
              <a:p>
                <a:endParaRPr lang="en-GB"/>
              </a:p>
            </p:txBody>
          </p:sp>
          <p:sp>
            <p:nvSpPr>
              <p:cNvPr id="243" name="Freeform: Shape 242">
                <a:extLst>
                  <a:ext uri="{FF2B5EF4-FFF2-40B4-BE49-F238E27FC236}">
                    <a16:creationId xmlns:a16="http://schemas.microsoft.com/office/drawing/2014/main" id="{4672BA91-916E-40F3-B28D-49C6CDC54EDD}"/>
                  </a:ext>
                </a:extLst>
              </p:cNvPr>
              <p:cNvSpPr/>
              <p:nvPr/>
            </p:nvSpPr>
            <p:spPr>
              <a:xfrm flipH="1">
                <a:off x="-5467105" y="7288485"/>
                <a:ext cx="1179561" cy="712077"/>
              </a:xfrm>
              <a:custGeom>
                <a:avLst/>
                <a:gdLst>
                  <a:gd name="connsiteX0" fmla="*/ 1179561 w 1179561"/>
                  <a:gd name="connsiteY0" fmla="*/ 602361 h 712077"/>
                  <a:gd name="connsiteX1" fmla="*/ 117 w 1179561"/>
                  <a:gd name="connsiteY1" fmla="*/ 602361 h 712077"/>
                  <a:gd name="connsiteX2" fmla="*/ 117 w 1179561"/>
                  <a:gd name="connsiteY2" fmla="*/ 712077 h 712077"/>
                  <a:gd name="connsiteX3" fmla="*/ 1179561 w 1179561"/>
                  <a:gd name="connsiteY3" fmla="*/ 712077 h 712077"/>
                  <a:gd name="connsiteX4" fmla="*/ 959855 w 1179561"/>
                  <a:gd name="connsiteY4" fmla="*/ 136070 h 712077"/>
                  <a:gd name="connsiteX5" fmla="*/ 767853 w 1179561"/>
                  <a:gd name="connsiteY5" fmla="*/ 328072 h 712077"/>
                  <a:gd name="connsiteX6" fmla="*/ 959855 w 1179561"/>
                  <a:gd name="connsiteY6" fmla="*/ 520075 h 712077"/>
                  <a:gd name="connsiteX7" fmla="*/ 1151858 w 1179561"/>
                  <a:gd name="connsiteY7" fmla="*/ 328072 h 712077"/>
                  <a:gd name="connsiteX8" fmla="*/ 959855 w 1179561"/>
                  <a:gd name="connsiteY8" fmla="*/ 136070 h 712077"/>
                  <a:gd name="connsiteX9" fmla="*/ 55744 w 1179561"/>
                  <a:gd name="connsiteY9" fmla="*/ 3 h 712077"/>
                  <a:gd name="connsiteX10" fmla="*/ 5329 w 1179561"/>
                  <a:gd name="connsiteY10" fmla="*/ 31840 h 712077"/>
                  <a:gd name="connsiteX11" fmla="*/ 29195 w 1179561"/>
                  <a:gd name="connsiteY11" fmla="*/ 101570 h 712077"/>
                  <a:gd name="connsiteX12" fmla="*/ 32758 w 1179561"/>
                  <a:gd name="connsiteY12" fmla="*/ 103155 h 712077"/>
                  <a:gd name="connsiteX13" fmla="*/ 33032 w 1179561"/>
                  <a:gd name="connsiteY13" fmla="*/ 103155 h 712077"/>
                  <a:gd name="connsiteX14" fmla="*/ 222292 w 1179561"/>
                  <a:gd name="connsiteY14" fmla="*/ 188185 h 712077"/>
                  <a:gd name="connsiteX15" fmla="*/ 118062 w 1179561"/>
                  <a:gd name="connsiteY15" fmla="*/ 344530 h 712077"/>
                  <a:gd name="connsiteX16" fmla="*/ 98862 w 1179561"/>
                  <a:gd name="connsiteY16" fmla="*/ 393902 h 712077"/>
                  <a:gd name="connsiteX17" fmla="*/ 194473 w 1179561"/>
                  <a:gd name="connsiteY17" fmla="*/ 520023 h 712077"/>
                  <a:gd name="connsiteX18" fmla="*/ 194863 w 1179561"/>
                  <a:gd name="connsiteY18" fmla="*/ 520075 h 712077"/>
                  <a:gd name="connsiteX19" fmla="*/ 603280 w 1179561"/>
                  <a:gd name="connsiteY19" fmla="*/ 520075 h 712077"/>
                  <a:gd name="connsiteX20" fmla="*/ 712995 w 1179561"/>
                  <a:gd name="connsiteY20" fmla="*/ 410359 h 712077"/>
                  <a:gd name="connsiteX21" fmla="*/ 685566 w 1179561"/>
                  <a:gd name="connsiteY21" fmla="*/ 103155 h 712077"/>
                  <a:gd name="connsiteX22" fmla="*/ 625223 w 1179561"/>
                  <a:gd name="connsiteY22" fmla="*/ 53783 h 712077"/>
                  <a:gd name="connsiteX23" fmla="*/ 575851 w 1179561"/>
                  <a:gd name="connsiteY23" fmla="*/ 114127 h 712077"/>
                  <a:gd name="connsiteX24" fmla="*/ 595051 w 1179561"/>
                  <a:gd name="connsiteY24" fmla="*/ 300644 h 712077"/>
                  <a:gd name="connsiteX25" fmla="*/ 337219 w 1179561"/>
                  <a:gd name="connsiteY25" fmla="*/ 300644 h 712077"/>
                  <a:gd name="connsiteX26" fmla="*/ 353676 w 1179561"/>
                  <a:gd name="connsiteY26" fmla="*/ 168985 h 712077"/>
                  <a:gd name="connsiteX27" fmla="*/ 323505 w 1179561"/>
                  <a:gd name="connsiteY27" fmla="*/ 114127 h 712077"/>
                  <a:gd name="connsiteX28" fmla="*/ 76644 w 1179561"/>
                  <a:gd name="connsiteY28" fmla="*/ 4411 h 712077"/>
                  <a:gd name="connsiteX29" fmla="*/ 55744 w 1179561"/>
                  <a:gd name="connsiteY29" fmla="*/ 3 h 71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79561" h="712077">
                    <a:moveTo>
                      <a:pt x="1179561" y="602361"/>
                    </a:moveTo>
                    <a:lnTo>
                      <a:pt x="117" y="602361"/>
                    </a:lnTo>
                    <a:lnTo>
                      <a:pt x="117" y="712077"/>
                    </a:lnTo>
                    <a:lnTo>
                      <a:pt x="1179561" y="712077"/>
                    </a:lnTo>
                    <a:close/>
                    <a:moveTo>
                      <a:pt x="959855" y="136070"/>
                    </a:moveTo>
                    <a:cubicBezTo>
                      <a:pt x="853815" y="136070"/>
                      <a:pt x="767853" y="222032"/>
                      <a:pt x="767853" y="328072"/>
                    </a:cubicBezTo>
                    <a:cubicBezTo>
                      <a:pt x="767853" y="434113"/>
                      <a:pt x="853815" y="520075"/>
                      <a:pt x="959855" y="520075"/>
                    </a:cubicBezTo>
                    <a:cubicBezTo>
                      <a:pt x="1065896" y="520075"/>
                      <a:pt x="1151858" y="434113"/>
                      <a:pt x="1151858" y="328072"/>
                    </a:cubicBezTo>
                    <a:cubicBezTo>
                      <a:pt x="1151858" y="222032"/>
                      <a:pt x="1065896" y="136070"/>
                      <a:pt x="959855" y="136070"/>
                    </a:cubicBezTo>
                    <a:close/>
                    <a:moveTo>
                      <a:pt x="55744" y="3"/>
                    </a:moveTo>
                    <a:cubicBezTo>
                      <a:pt x="34769" y="-227"/>
                      <a:pt x="14667" y="11653"/>
                      <a:pt x="5329" y="31840"/>
                    </a:cubicBezTo>
                    <a:cubicBezTo>
                      <a:pt x="-7338" y="57686"/>
                      <a:pt x="3349" y="88906"/>
                      <a:pt x="29195" y="101570"/>
                    </a:cubicBezTo>
                    <a:cubicBezTo>
                      <a:pt x="30361" y="102143"/>
                      <a:pt x="31551" y="102673"/>
                      <a:pt x="32758" y="103155"/>
                    </a:cubicBezTo>
                    <a:lnTo>
                      <a:pt x="33032" y="103155"/>
                    </a:lnTo>
                    <a:lnTo>
                      <a:pt x="222292" y="188185"/>
                    </a:lnTo>
                    <a:lnTo>
                      <a:pt x="118062" y="344530"/>
                    </a:lnTo>
                    <a:cubicBezTo>
                      <a:pt x="108410" y="359531"/>
                      <a:pt x="101879" y="376323"/>
                      <a:pt x="98862" y="393902"/>
                    </a:cubicBezTo>
                    <a:cubicBezTo>
                      <a:pt x="90436" y="455131"/>
                      <a:pt x="133244" y="511597"/>
                      <a:pt x="194473" y="520023"/>
                    </a:cubicBezTo>
                    <a:cubicBezTo>
                      <a:pt x="194602" y="520039"/>
                      <a:pt x="194734" y="520058"/>
                      <a:pt x="194863" y="520075"/>
                    </a:cubicBezTo>
                    <a:lnTo>
                      <a:pt x="603280" y="520075"/>
                    </a:lnTo>
                    <a:cubicBezTo>
                      <a:pt x="663873" y="520075"/>
                      <a:pt x="712995" y="470952"/>
                      <a:pt x="712995" y="410359"/>
                    </a:cubicBezTo>
                    <a:lnTo>
                      <a:pt x="685566" y="103155"/>
                    </a:lnTo>
                    <a:cubicBezTo>
                      <a:pt x="682535" y="72857"/>
                      <a:pt x="655521" y="50752"/>
                      <a:pt x="625223" y="53783"/>
                    </a:cubicBezTo>
                    <a:cubicBezTo>
                      <a:pt x="594925" y="56814"/>
                      <a:pt x="572820" y="83829"/>
                      <a:pt x="575851" y="114127"/>
                    </a:cubicBezTo>
                    <a:lnTo>
                      <a:pt x="595051" y="300644"/>
                    </a:lnTo>
                    <a:lnTo>
                      <a:pt x="337219" y="300644"/>
                    </a:lnTo>
                    <a:lnTo>
                      <a:pt x="353676" y="168985"/>
                    </a:lnTo>
                    <a:cubicBezTo>
                      <a:pt x="357141" y="145988"/>
                      <a:pt x="344781" y="123516"/>
                      <a:pt x="323505" y="114127"/>
                    </a:cubicBezTo>
                    <a:lnTo>
                      <a:pt x="76644" y="4411"/>
                    </a:lnTo>
                    <a:cubicBezTo>
                      <a:pt x="69825" y="1502"/>
                      <a:pt x="62736" y="80"/>
                      <a:pt x="55744" y="3"/>
                    </a:cubicBezTo>
                    <a:close/>
                  </a:path>
                </a:pathLst>
              </a:custGeom>
              <a:solidFill>
                <a:schemeClr val="bg1"/>
              </a:solidFill>
              <a:ln w="27384" cap="flat">
                <a:noFill/>
                <a:prstDash val="solid"/>
                <a:miter/>
              </a:ln>
            </p:spPr>
            <p:txBody>
              <a:bodyPr rtlCol="0" anchor="ctr"/>
              <a:lstStyle/>
              <a:p>
                <a:endParaRPr lang="en-GB"/>
              </a:p>
            </p:txBody>
          </p:sp>
          <p:sp>
            <p:nvSpPr>
              <p:cNvPr id="244" name="Arrow: Pentagon 243">
                <a:extLst>
                  <a:ext uri="{FF2B5EF4-FFF2-40B4-BE49-F238E27FC236}">
                    <a16:creationId xmlns:a16="http://schemas.microsoft.com/office/drawing/2014/main" id="{7897D758-232A-489C-AEB1-D9B5F9EB8884}"/>
                  </a:ext>
                </a:extLst>
              </p:cNvPr>
              <p:cNvSpPr/>
              <p:nvPr/>
            </p:nvSpPr>
            <p:spPr>
              <a:xfrm rot="16200000">
                <a:off x="-5048413" y="7486553"/>
                <a:ext cx="342179" cy="1179561"/>
              </a:xfrm>
              <a:prstGeom prst="homePlate">
                <a:avLst>
                  <a:gd name="adj" fmla="val 2142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45" name="Picture 244" descr="Icon&#10;&#10;Description automatically generated">
              <a:extLst>
                <a:ext uri="{FF2B5EF4-FFF2-40B4-BE49-F238E27FC236}">
                  <a16:creationId xmlns:a16="http://schemas.microsoft.com/office/drawing/2014/main" id="{967BC6B3-808E-45C1-9F2B-A1A61BDDD2D6}"/>
                </a:ext>
              </a:extLst>
            </p:cNvPr>
            <p:cNvPicPr>
              <a:picLocks noChangeAspect="1"/>
            </p:cNvPicPr>
            <p:nvPr/>
          </p:nvPicPr>
          <p:blipFill>
            <a:blip r:embed="rId20">
              <a:biLevel thresh="50000"/>
              <a:extLst>
                <a:ext uri="{28A0092B-C50C-407E-A947-70E740481C1C}">
                  <a14:useLocalDpi xmlns:a14="http://schemas.microsoft.com/office/drawing/2010/main" val="0"/>
                </a:ext>
              </a:extLst>
            </a:blip>
            <a:stretch>
              <a:fillRect/>
            </a:stretch>
          </p:blipFill>
          <p:spPr>
            <a:xfrm>
              <a:off x="-5327292" y="6431323"/>
              <a:ext cx="915305" cy="915305"/>
            </a:xfrm>
            <a:prstGeom prst="rect">
              <a:avLst/>
            </a:prstGeom>
          </p:spPr>
        </p:pic>
      </p:grpSp>
      <p:sp>
        <p:nvSpPr>
          <p:cNvPr id="194" name="Rectangle 193">
            <a:extLst>
              <a:ext uri="{FF2B5EF4-FFF2-40B4-BE49-F238E27FC236}">
                <a16:creationId xmlns:a16="http://schemas.microsoft.com/office/drawing/2014/main" id="{CFB65752-9FD3-4253-B090-84A0372299E1}"/>
              </a:ext>
            </a:extLst>
          </p:cNvPr>
          <p:cNvSpPr/>
          <p:nvPr/>
        </p:nvSpPr>
        <p:spPr>
          <a:xfrm>
            <a:off x="4831654" y="4035345"/>
            <a:ext cx="1889559" cy="1262319"/>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Freeform: Shape 200">
            <a:extLst>
              <a:ext uri="{FF2B5EF4-FFF2-40B4-BE49-F238E27FC236}">
                <a16:creationId xmlns:a16="http://schemas.microsoft.com/office/drawing/2014/main" id="{3CCF6303-9FE4-4325-AEEE-A89A4EBE4926}"/>
              </a:ext>
            </a:extLst>
          </p:cNvPr>
          <p:cNvSpPr/>
          <p:nvPr/>
        </p:nvSpPr>
        <p:spPr>
          <a:xfrm>
            <a:off x="5326505" y="4173098"/>
            <a:ext cx="931312" cy="1202883"/>
          </a:xfrm>
          <a:custGeom>
            <a:avLst/>
            <a:gdLst>
              <a:gd name="connsiteX0" fmla="*/ 625592 w 1628534"/>
              <a:gd name="connsiteY0" fmla="*/ 0 h 2103416"/>
              <a:gd name="connsiteX1" fmla="*/ 1020616 w 1628534"/>
              <a:gd name="connsiteY1" fmla="*/ 0 h 2103416"/>
              <a:gd name="connsiteX2" fmla="*/ 1020616 w 1628534"/>
              <a:gd name="connsiteY2" fmla="*/ 595433 h 2103416"/>
              <a:gd name="connsiteX3" fmla="*/ 1628534 w 1628534"/>
              <a:gd name="connsiteY3" fmla="*/ 595433 h 2103416"/>
              <a:gd name="connsiteX4" fmla="*/ 1628534 w 1628534"/>
              <a:gd name="connsiteY4" fmla="*/ 1060833 h 2103416"/>
              <a:gd name="connsiteX5" fmla="*/ 1020616 w 1628534"/>
              <a:gd name="connsiteY5" fmla="*/ 1060833 h 2103416"/>
              <a:gd name="connsiteX6" fmla="*/ 1020616 w 1628534"/>
              <a:gd name="connsiteY6" fmla="*/ 2103416 h 2103416"/>
              <a:gd name="connsiteX7" fmla="*/ 625592 w 1628534"/>
              <a:gd name="connsiteY7" fmla="*/ 2103416 h 2103416"/>
              <a:gd name="connsiteX8" fmla="*/ 625592 w 1628534"/>
              <a:gd name="connsiteY8" fmla="*/ 1060833 h 2103416"/>
              <a:gd name="connsiteX9" fmla="*/ 0 w 1628534"/>
              <a:gd name="connsiteY9" fmla="*/ 1060833 h 2103416"/>
              <a:gd name="connsiteX10" fmla="*/ 0 w 1628534"/>
              <a:gd name="connsiteY10" fmla="*/ 595433 h 2103416"/>
              <a:gd name="connsiteX11" fmla="*/ 625592 w 1628534"/>
              <a:gd name="connsiteY11" fmla="*/ 595433 h 210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8534" h="2103416">
                <a:moveTo>
                  <a:pt x="625592" y="0"/>
                </a:moveTo>
                <a:lnTo>
                  <a:pt x="1020616" y="0"/>
                </a:lnTo>
                <a:lnTo>
                  <a:pt x="1020616" y="595433"/>
                </a:lnTo>
                <a:lnTo>
                  <a:pt x="1628534" y="595433"/>
                </a:lnTo>
                <a:lnTo>
                  <a:pt x="1628534" y="1060833"/>
                </a:lnTo>
                <a:lnTo>
                  <a:pt x="1020616" y="1060833"/>
                </a:lnTo>
                <a:lnTo>
                  <a:pt x="1020616" y="2103416"/>
                </a:lnTo>
                <a:lnTo>
                  <a:pt x="625592" y="2103416"/>
                </a:lnTo>
                <a:lnTo>
                  <a:pt x="625592" y="1060833"/>
                </a:lnTo>
                <a:lnTo>
                  <a:pt x="0" y="1060833"/>
                </a:lnTo>
                <a:lnTo>
                  <a:pt x="0" y="595433"/>
                </a:lnTo>
                <a:lnTo>
                  <a:pt x="625592" y="5954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07" name="Graphic 106" descr="Close with solid fill">
            <a:extLst>
              <a:ext uri="{FF2B5EF4-FFF2-40B4-BE49-F238E27FC236}">
                <a16:creationId xmlns:a16="http://schemas.microsoft.com/office/drawing/2014/main" id="{3C56DE08-C39D-4FFC-9733-6A8AF8D62B3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328479" y="4059254"/>
            <a:ext cx="287544" cy="287544"/>
          </a:xfrm>
          <a:prstGeom prst="rect">
            <a:avLst/>
          </a:prstGeom>
        </p:spPr>
      </p:pic>
      <p:pic>
        <p:nvPicPr>
          <p:cNvPr id="109" name="Graphic 108" descr="Close with solid fill">
            <a:extLst>
              <a:ext uri="{FF2B5EF4-FFF2-40B4-BE49-F238E27FC236}">
                <a16:creationId xmlns:a16="http://schemas.microsoft.com/office/drawing/2014/main" id="{06C8770B-8005-41A0-8B57-60BA09CF38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84345" y="4144808"/>
            <a:ext cx="287544" cy="287544"/>
          </a:xfrm>
          <a:prstGeom prst="rect">
            <a:avLst/>
          </a:prstGeom>
        </p:spPr>
      </p:pic>
      <p:pic>
        <p:nvPicPr>
          <p:cNvPr id="111" name="Graphic 110" descr="Close with solid fill">
            <a:extLst>
              <a:ext uri="{FF2B5EF4-FFF2-40B4-BE49-F238E27FC236}">
                <a16:creationId xmlns:a16="http://schemas.microsoft.com/office/drawing/2014/main" id="{E01D07EE-919A-4C56-A8CD-8EEC49829D2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817491" y="4846185"/>
            <a:ext cx="287544" cy="287544"/>
          </a:xfrm>
          <a:prstGeom prst="rect">
            <a:avLst/>
          </a:prstGeom>
        </p:spPr>
      </p:pic>
      <p:pic>
        <p:nvPicPr>
          <p:cNvPr id="113" name="Graphic 112" descr="Close with solid fill">
            <a:extLst>
              <a:ext uri="{FF2B5EF4-FFF2-40B4-BE49-F238E27FC236}">
                <a16:creationId xmlns:a16="http://schemas.microsoft.com/office/drawing/2014/main" id="{7B7640E9-B846-4DB8-B94B-14D12A91F03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46200" y="4796113"/>
            <a:ext cx="287544" cy="287544"/>
          </a:xfrm>
          <a:prstGeom prst="rect">
            <a:avLst/>
          </a:prstGeom>
        </p:spPr>
      </p:pic>
      <p:pic>
        <p:nvPicPr>
          <p:cNvPr id="114" name="Graphic 113" descr="Close with solid fill">
            <a:extLst>
              <a:ext uri="{FF2B5EF4-FFF2-40B4-BE49-F238E27FC236}">
                <a16:creationId xmlns:a16="http://schemas.microsoft.com/office/drawing/2014/main" id="{3B64E32E-8EE7-4DBA-B26E-3E48BD162F0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039293" y="4193407"/>
            <a:ext cx="187216" cy="187216"/>
          </a:xfrm>
          <a:prstGeom prst="rect">
            <a:avLst/>
          </a:prstGeom>
        </p:spPr>
      </p:pic>
      <p:pic>
        <p:nvPicPr>
          <p:cNvPr id="115" name="Graphic 114" descr="Close with solid fill">
            <a:extLst>
              <a:ext uri="{FF2B5EF4-FFF2-40B4-BE49-F238E27FC236}">
                <a16:creationId xmlns:a16="http://schemas.microsoft.com/office/drawing/2014/main" id="{D35B2CE4-FC36-4181-8CD4-B8B4BF2F8D7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43203" y="4423410"/>
            <a:ext cx="187216" cy="187216"/>
          </a:xfrm>
          <a:prstGeom prst="rect">
            <a:avLst/>
          </a:prstGeom>
        </p:spPr>
      </p:pic>
      <p:pic>
        <p:nvPicPr>
          <p:cNvPr id="116" name="Graphic 115" descr="Close with solid fill">
            <a:extLst>
              <a:ext uri="{FF2B5EF4-FFF2-40B4-BE49-F238E27FC236}">
                <a16:creationId xmlns:a16="http://schemas.microsoft.com/office/drawing/2014/main" id="{421EDDD5-C321-43D9-B8FE-80C48E7E3B1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92097" y="4949843"/>
            <a:ext cx="187216" cy="187216"/>
          </a:xfrm>
          <a:prstGeom prst="rect">
            <a:avLst/>
          </a:prstGeom>
        </p:spPr>
      </p:pic>
      <p:pic>
        <p:nvPicPr>
          <p:cNvPr id="119" name="Graphic 118" descr="Close with solid fill">
            <a:extLst>
              <a:ext uri="{FF2B5EF4-FFF2-40B4-BE49-F238E27FC236}">
                <a16:creationId xmlns:a16="http://schemas.microsoft.com/office/drawing/2014/main" id="{C0D2D630-FFF2-4531-93C8-48D0D77C660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89486" y="5070836"/>
            <a:ext cx="187216" cy="187216"/>
          </a:xfrm>
          <a:prstGeom prst="rect">
            <a:avLst/>
          </a:prstGeom>
        </p:spPr>
      </p:pic>
      <p:pic>
        <p:nvPicPr>
          <p:cNvPr id="126" name="Graphic 125" descr="Close with solid fill">
            <a:extLst>
              <a:ext uri="{FF2B5EF4-FFF2-40B4-BE49-F238E27FC236}">
                <a16:creationId xmlns:a16="http://schemas.microsoft.com/office/drawing/2014/main" id="{E11C3036-91C5-43E7-AC00-8DEA8AA4AC9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17390" y="4284791"/>
            <a:ext cx="187216" cy="187216"/>
          </a:xfrm>
          <a:prstGeom prst="rect">
            <a:avLst/>
          </a:prstGeom>
        </p:spPr>
      </p:pic>
      <p:pic>
        <p:nvPicPr>
          <p:cNvPr id="127" name="Graphic 126" descr="Close with solid fill">
            <a:extLst>
              <a:ext uri="{FF2B5EF4-FFF2-40B4-BE49-F238E27FC236}">
                <a16:creationId xmlns:a16="http://schemas.microsoft.com/office/drawing/2014/main" id="{2E94785D-419D-4139-BB36-957C070BF62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272638" y="3997379"/>
            <a:ext cx="187216" cy="187216"/>
          </a:xfrm>
          <a:prstGeom prst="rect">
            <a:avLst/>
          </a:prstGeom>
        </p:spPr>
      </p:pic>
      <p:pic>
        <p:nvPicPr>
          <p:cNvPr id="130" name="Graphic 129" descr="Close with solid fill">
            <a:extLst>
              <a:ext uri="{FF2B5EF4-FFF2-40B4-BE49-F238E27FC236}">
                <a16:creationId xmlns:a16="http://schemas.microsoft.com/office/drawing/2014/main" id="{56CAC9C1-E5B7-487A-A61D-1E608ED68F8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48753" y="4504641"/>
            <a:ext cx="187216" cy="187216"/>
          </a:xfrm>
          <a:prstGeom prst="rect">
            <a:avLst/>
          </a:prstGeom>
        </p:spPr>
      </p:pic>
      <p:pic>
        <p:nvPicPr>
          <p:cNvPr id="131" name="Graphic 130" descr="Close with solid fill">
            <a:extLst>
              <a:ext uri="{FF2B5EF4-FFF2-40B4-BE49-F238E27FC236}">
                <a16:creationId xmlns:a16="http://schemas.microsoft.com/office/drawing/2014/main" id="{CD1D7BE4-9AD8-40E8-AD53-AF1D2B11B31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303178" y="5089667"/>
            <a:ext cx="187216" cy="187216"/>
          </a:xfrm>
          <a:prstGeom prst="rect">
            <a:avLst/>
          </a:prstGeom>
        </p:spPr>
      </p:pic>
      <p:pic>
        <p:nvPicPr>
          <p:cNvPr id="132" name="Graphic 131" descr="Close with solid fill">
            <a:extLst>
              <a:ext uri="{FF2B5EF4-FFF2-40B4-BE49-F238E27FC236}">
                <a16:creationId xmlns:a16="http://schemas.microsoft.com/office/drawing/2014/main" id="{BBE39CBE-AEE1-4F45-A745-52ED7BEDD7A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119928" y="4804680"/>
            <a:ext cx="187216" cy="187216"/>
          </a:xfrm>
          <a:prstGeom prst="rect">
            <a:avLst/>
          </a:prstGeom>
        </p:spPr>
      </p:pic>
      <p:pic>
        <p:nvPicPr>
          <p:cNvPr id="133" name="Graphic 132" descr="Close with solid fill">
            <a:extLst>
              <a:ext uri="{FF2B5EF4-FFF2-40B4-BE49-F238E27FC236}">
                <a16:creationId xmlns:a16="http://schemas.microsoft.com/office/drawing/2014/main" id="{7A2F0CD0-F3D3-4814-8A4A-2D76C2ED52C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800439" y="3978030"/>
            <a:ext cx="187216" cy="187216"/>
          </a:xfrm>
          <a:prstGeom prst="rect">
            <a:avLst/>
          </a:prstGeom>
        </p:spPr>
      </p:pic>
      <p:pic>
        <p:nvPicPr>
          <p:cNvPr id="134" name="Graphic 133" descr="Close with solid fill">
            <a:extLst>
              <a:ext uri="{FF2B5EF4-FFF2-40B4-BE49-F238E27FC236}">
                <a16:creationId xmlns:a16="http://schemas.microsoft.com/office/drawing/2014/main" id="{3D5D1396-4CAD-479F-93B5-263FACF59E7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05009" y="5174513"/>
            <a:ext cx="187216" cy="187216"/>
          </a:xfrm>
          <a:prstGeom prst="rect">
            <a:avLst/>
          </a:prstGeom>
        </p:spPr>
      </p:pic>
      <p:pic>
        <p:nvPicPr>
          <p:cNvPr id="135" name="Graphic 134" descr="Close with solid fill">
            <a:extLst>
              <a:ext uri="{FF2B5EF4-FFF2-40B4-BE49-F238E27FC236}">
                <a16:creationId xmlns:a16="http://schemas.microsoft.com/office/drawing/2014/main" id="{7CAF6AA3-42CD-48C4-A55B-E9D64DB1084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418059" y="4847540"/>
            <a:ext cx="114407" cy="114407"/>
          </a:xfrm>
          <a:prstGeom prst="rect">
            <a:avLst/>
          </a:prstGeom>
        </p:spPr>
      </p:pic>
      <p:pic>
        <p:nvPicPr>
          <p:cNvPr id="143" name="Graphic 142" descr="Close with solid fill">
            <a:extLst>
              <a:ext uri="{FF2B5EF4-FFF2-40B4-BE49-F238E27FC236}">
                <a16:creationId xmlns:a16="http://schemas.microsoft.com/office/drawing/2014/main" id="{747E33E9-D257-4F06-A083-65B9459D43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955404" y="4822386"/>
            <a:ext cx="114407" cy="114407"/>
          </a:xfrm>
          <a:prstGeom prst="rect">
            <a:avLst/>
          </a:prstGeom>
        </p:spPr>
      </p:pic>
      <p:pic>
        <p:nvPicPr>
          <p:cNvPr id="144" name="Graphic 143" descr="Close with solid fill">
            <a:extLst>
              <a:ext uri="{FF2B5EF4-FFF2-40B4-BE49-F238E27FC236}">
                <a16:creationId xmlns:a16="http://schemas.microsoft.com/office/drawing/2014/main" id="{DE682911-485B-4479-961C-905AD8DD07D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306990" y="5133456"/>
            <a:ext cx="114407" cy="114407"/>
          </a:xfrm>
          <a:prstGeom prst="rect">
            <a:avLst/>
          </a:prstGeom>
        </p:spPr>
      </p:pic>
      <p:pic>
        <p:nvPicPr>
          <p:cNvPr id="145" name="Graphic 144" descr="Close with solid fill">
            <a:extLst>
              <a:ext uri="{FF2B5EF4-FFF2-40B4-BE49-F238E27FC236}">
                <a16:creationId xmlns:a16="http://schemas.microsoft.com/office/drawing/2014/main" id="{54FA358D-0508-4D74-B1F3-6EF91520176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88005" y="4665827"/>
            <a:ext cx="114407" cy="114407"/>
          </a:xfrm>
          <a:prstGeom prst="rect">
            <a:avLst/>
          </a:prstGeom>
        </p:spPr>
      </p:pic>
      <p:pic>
        <p:nvPicPr>
          <p:cNvPr id="146" name="Graphic 145" descr="Close with solid fill">
            <a:extLst>
              <a:ext uri="{FF2B5EF4-FFF2-40B4-BE49-F238E27FC236}">
                <a16:creationId xmlns:a16="http://schemas.microsoft.com/office/drawing/2014/main" id="{24FD2D71-47BB-42C0-B65C-A0AE82CD33D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59145" y="4354313"/>
            <a:ext cx="114407" cy="114407"/>
          </a:xfrm>
          <a:prstGeom prst="rect">
            <a:avLst/>
          </a:prstGeom>
        </p:spPr>
      </p:pic>
      <p:pic>
        <p:nvPicPr>
          <p:cNvPr id="147" name="Graphic 146" descr="Close with solid fill">
            <a:extLst>
              <a:ext uri="{FF2B5EF4-FFF2-40B4-BE49-F238E27FC236}">
                <a16:creationId xmlns:a16="http://schemas.microsoft.com/office/drawing/2014/main" id="{3CA4C52A-AC20-4B3A-BAC0-BAA68EA9F9A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533879" y="4063494"/>
            <a:ext cx="114407" cy="114407"/>
          </a:xfrm>
          <a:prstGeom prst="rect">
            <a:avLst/>
          </a:prstGeom>
        </p:spPr>
      </p:pic>
      <p:pic>
        <p:nvPicPr>
          <p:cNvPr id="148" name="Graphic 147" descr="Close with solid fill">
            <a:extLst>
              <a:ext uri="{FF2B5EF4-FFF2-40B4-BE49-F238E27FC236}">
                <a16:creationId xmlns:a16="http://schemas.microsoft.com/office/drawing/2014/main" id="{A2AD0E7C-8D50-4483-A3E1-3070EF3416E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0140" y="4031415"/>
            <a:ext cx="114407" cy="114407"/>
          </a:xfrm>
          <a:prstGeom prst="rect">
            <a:avLst/>
          </a:prstGeom>
        </p:spPr>
      </p:pic>
      <p:pic>
        <p:nvPicPr>
          <p:cNvPr id="149" name="Graphic 148" descr="Close with solid fill">
            <a:extLst>
              <a:ext uri="{FF2B5EF4-FFF2-40B4-BE49-F238E27FC236}">
                <a16:creationId xmlns:a16="http://schemas.microsoft.com/office/drawing/2014/main" id="{3BBB0554-D3E4-421F-A7CE-6BC6C7CC1B2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50154" y="4176563"/>
            <a:ext cx="114407" cy="114407"/>
          </a:xfrm>
          <a:prstGeom prst="rect">
            <a:avLst/>
          </a:prstGeom>
        </p:spPr>
      </p:pic>
      <p:pic>
        <p:nvPicPr>
          <p:cNvPr id="150" name="Graphic 149" descr="Close with solid fill">
            <a:extLst>
              <a:ext uri="{FF2B5EF4-FFF2-40B4-BE49-F238E27FC236}">
                <a16:creationId xmlns:a16="http://schemas.microsoft.com/office/drawing/2014/main" id="{0CB7B389-13E7-4FD5-BF60-30379871A4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869222" y="4230848"/>
            <a:ext cx="114407" cy="114407"/>
          </a:xfrm>
          <a:prstGeom prst="rect">
            <a:avLst/>
          </a:prstGeom>
        </p:spPr>
      </p:pic>
      <p:pic>
        <p:nvPicPr>
          <p:cNvPr id="151" name="Graphic 150" descr="Close with solid fill">
            <a:extLst>
              <a:ext uri="{FF2B5EF4-FFF2-40B4-BE49-F238E27FC236}">
                <a16:creationId xmlns:a16="http://schemas.microsoft.com/office/drawing/2014/main" id="{EE5EFE75-1685-4CB9-8AB3-B5AFE29E23A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772748" y="4643400"/>
            <a:ext cx="114407" cy="114407"/>
          </a:xfrm>
          <a:prstGeom prst="rect">
            <a:avLst/>
          </a:prstGeom>
        </p:spPr>
      </p:pic>
      <p:pic>
        <p:nvPicPr>
          <p:cNvPr id="152" name="Graphic 151" descr="Close with solid fill">
            <a:extLst>
              <a:ext uri="{FF2B5EF4-FFF2-40B4-BE49-F238E27FC236}">
                <a16:creationId xmlns:a16="http://schemas.microsoft.com/office/drawing/2014/main" id="{BFF85101-3038-48F5-93BA-8E11C3BF388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88005" y="5214084"/>
            <a:ext cx="114407" cy="114407"/>
          </a:xfrm>
          <a:prstGeom prst="rect">
            <a:avLst/>
          </a:prstGeom>
        </p:spPr>
      </p:pic>
      <p:pic>
        <p:nvPicPr>
          <p:cNvPr id="153" name="Graphic 152" descr="Life ring with solid fill">
            <a:extLst>
              <a:ext uri="{FF2B5EF4-FFF2-40B4-BE49-F238E27FC236}">
                <a16:creationId xmlns:a16="http://schemas.microsoft.com/office/drawing/2014/main" id="{E91436F4-759A-4156-8298-7A082B71B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4876" y="4362992"/>
            <a:ext cx="584072" cy="584072"/>
          </a:xfrm>
          <a:prstGeom prst="rect">
            <a:avLst/>
          </a:prstGeom>
        </p:spPr>
      </p:pic>
      <p:sp>
        <p:nvSpPr>
          <p:cNvPr id="154" name="Freeform: Shape 153">
            <a:extLst>
              <a:ext uri="{FF2B5EF4-FFF2-40B4-BE49-F238E27FC236}">
                <a16:creationId xmlns:a16="http://schemas.microsoft.com/office/drawing/2014/main" id="{26E5799D-1FE1-4824-A241-A8AB095BD576}"/>
              </a:ext>
            </a:extLst>
          </p:cNvPr>
          <p:cNvSpPr/>
          <p:nvPr/>
        </p:nvSpPr>
        <p:spPr>
          <a:xfrm rot="11278674" flipH="1" flipV="1">
            <a:off x="4729758" y="1411577"/>
            <a:ext cx="2115255" cy="775195"/>
          </a:xfrm>
          <a:custGeom>
            <a:avLst/>
            <a:gdLst>
              <a:gd name="connsiteX0" fmla="*/ 0 w 2115255"/>
              <a:gd name="connsiteY0" fmla="*/ 775195 h 775195"/>
              <a:gd name="connsiteX1" fmla="*/ 1517125 w 2115255"/>
              <a:gd name="connsiteY1" fmla="*/ 419897 h 775195"/>
              <a:gd name="connsiteX2" fmla="*/ 2031405 w 2115255"/>
              <a:gd name="connsiteY2" fmla="*/ 161498 h 775195"/>
              <a:gd name="connsiteX3" fmla="*/ 2108547 w 2115255"/>
              <a:gd name="connsiteY3" fmla="*/ 0 h 775195"/>
            </a:gdLst>
            <a:ahLst/>
            <a:cxnLst>
              <a:cxn ang="0">
                <a:pos x="connsiteX0" y="connsiteY0"/>
              </a:cxn>
              <a:cxn ang="0">
                <a:pos x="connsiteX1" y="connsiteY1"/>
              </a:cxn>
              <a:cxn ang="0">
                <a:pos x="connsiteX2" y="connsiteY2"/>
              </a:cxn>
              <a:cxn ang="0">
                <a:pos x="connsiteX3" y="connsiteY3"/>
              </a:cxn>
            </a:cxnLst>
            <a:rect l="l" t="t" r="r" b="b"/>
            <a:pathLst>
              <a:path w="2115255" h="775195" extrusionOk="0">
                <a:moveTo>
                  <a:pt x="0" y="775195"/>
                </a:moveTo>
                <a:cubicBezTo>
                  <a:pt x="555865" y="628078"/>
                  <a:pt x="1173494" y="524079"/>
                  <a:pt x="1517125" y="419897"/>
                </a:cubicBezTo>
                <a:cubicBezTo>
                  <a:pt x="1859940" y="318508"/>
                  <a:pt x="1912576" y="232125"/>
                  <a:pt x="2031405" y="161498"/>
                </a:cubicBezTo>
                <a:cubicBezTo>
                  <a:pt x="2124114" y="97239"/>
                  <a:pt x="2118919" y="47640"/>
                  <a:pt x="2108547" y="0"/>
                </a:cubicBezTo>
              </a:path>
            </a:pathLst>
          </a:custGeom>
          <a:noFill/>
          <a:ln w="85725">
            <a:solidFill>
              <a:schemeClr val="bg1"/>
            </a:solidFill>
            <a:extLst>
              <a:ext uri="{C807C97D-BFC1-408E-A445-0C87EB9F89A2}">
                <ask:lineSketchStyleProps xmlns:ask="http://schemas.microsoft.com/office/drawing/2018/sketchyshapes" sd="1219033472">
                  <a:custGeom>
                    <a:avLst/>
                    <a:gdLst>
                      <a:gd name="connsiteX0" fmla="*/ 0 w 1044713"/>
                      <a:gd name="connsiteY0" fmla="*/ 914400 h 914400"/>
                      <a:gd name="connsiteX1" fmla="*/ 749300 w 1044713"/>
                      <a:gd name="connsiteY1" fmla="*/ 495300 h 914400"/>
                      <a:gd name="connsiteX2" fmla="*/ 1003300 w 1044713"/>
                      <a:gd name="connsiteY2" fmla="*/ 190500 h 914400"/>
                      <a:gd name="connsiteX3" fmla="*/ 1041400 w 1044713"/>
                      <a:gd name="connsiteY3" fmla="*/ 0 h 914400"/>
                    </a:gdLst>
                    <a:ahLst/>
                    <a:cxnLst>
                      <a:cxn ang="0">
                        <a:pos x="connsiteX0" y="connsiteY0"/>
                      </a:cxn>
                      <a:cxn ang="0">
                        <a:pos x="connsiteX1" y="connsiteY1"/>
                      </a:cxn>
                      <a:cxn ang="0">
                        <a:pos x="connsiteX2" y="connsiteY2"/>
                      </a:cxn>
                      <a:cxn ang="0">
                        <a:pos x="connsiteX3" y="connsiteY3"/>
                      </a:cxn>
                    </a:cxnLst>
                    <a:rect l="l" t="t" r="r" b="b"/>
                    <a:pathLst>
                      <a:path w="1044713" h="914400">
                        <a:moveTo>
                          <a:pt x="0" y="914400"/>
                        </a:moveTo>
                        <a:cubicBezTo>
                          <a:pt x="291041" y="765175"/>
                          <a:pt x="582083" y="615950"/>
                          <a:pt x="749300" y="495300"/>
                        </a:cubicBezTo>
                        <a:cubicBezTo>
                          <a:pt x="916517" y="374650"/>
                          <a:pt x="954617" y="273050"/>
                          <a:pt x="1003300" y="190500"/>
                        </a:cubicBezTo>
                        <a:cubicBezTo>
                          <a:pt x="1051983" y="107950"/>
                          <a:pt x="1046691" y="53975"/>
                          <a:pt x="1041400"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7D40F31F-1FB9-4423-9E98-A891B8066634}"/>
              </a:ext>
            </a:extLst>
          </p:cNvPr>
          <p:cNvGrpSpPr/>
          <p:nvPr/>
        </p:nvGrpSpPr>
        <p:grpSpPr>
          <a:xfrm>
            <a:off x="23650" y="7001654"/>
            <a:ext cx="615103" cy="350208"/>
            <a:chOff x="-3535583" y="7580651"/>
            <a:chExt cx="1643191" cy="935549"/>
          </a:xfrm>
        </p:grpSpPr>
        <p:sp>
          <p:nvSpPr>
            <p:cNvPr id="31" name="Graphic 29" descr="Cloud with solid fill">
              <a:extLst>
                <a:ext uri="{FF2B5EF4-FFF2-40B4-BE49-F238E27FC236}">
                  <a16:creationId xmlns:a16="http://schemas.microsoft.com/office/drawing/2014/main" id="{6986A02E-9928-41A6-950C-60D8C74044EA}"/>
                </a:ext>
              </a:extLst>
            </p:cNvPr>
            <p:cNvSpPr/>
            <p:nvPr/>
          </p:nvSpPr>
          <p:spPr>
            <a:xfrm>
              <a:off x="-3535583" y="7580651"/>
              <a:ext cx="1643191" cy="935549"/>
            </a:xfrm>
            <a:custGeom>
              <a:avLst/>
              <a:gdLst>
                <a:gd name="connsiteX0" fmla="*/ 1411182 w 1643191"/>
                <a:gd name="connsiteY0" fmla="*/ 465681 h 935549"/>
                <a:gd name="connsiteX1" fmla="*/ 1391685 w 1643191"/>
                <a:gd name="connsiteY1" fmla="*/ 465681 h 935549"/>
                <a:gd name="connsiteX2" fmla="*/ 1391685 w 1643191"/>
                <a:gd name="connsiteY2" fmla="*/ 465681 h 935549"/>
                <a:gd name="connsiteX3" fmla="*/ 1268857 w 1643191"/>
                <a:gd name="connsiteY3" fmla="*/ 227822 h 935549"/>
                <a:gd name="connsiteX4" fmla="*/ 1001753 w 1643191"/>
                <a:gd name="connsiteY4" fmla="*/ 190778 h 935549"/>
                <a:gd name="connsiteX5" fmla="*/ 607921 w 1643191"/>
                <a:gd name="connsiteY5" fmla="*/ 9460 h 935549"/>
                <a:gd name="connsiteX6" fmla="*/ 338868 w 1643191"/>
                <a:gd name="connsiteY6" fmla="*/ 348701 h 935549"/>
                <a:gd name="connsiteX7" fmla="*/ 338868 w 1643191"/>
                <a:gd name="connsiteY7" fmla="*/ 352600 h 935549"/>
                <a:gd name="connsiteX8" fmla="*/ 58116 w 1643191"/>
                <a:gd name="connsiteY8" fmla="*/ 465681 h 935549"/>
                <a:gd name="connsiteX9" fmla="*/ 26922 w 1643191"/>
                <a:gd name="connsiteY9" fmla="*/ 765929 h 935549"/>
                <a:gd name="connsiteX10" fmla="*/ 278428 w 1643191"/>
                <a:gd name="connsiteY10" fmla="*/ 933600 h 935549"/>
                <a:gd name="connsiteX11" fmla="*/ 278428 w 1643191"/>
                <a:gd name="connsiteY11" fmla="*/ 935549 h 935549"/>
                <a:gd name="connsiteX12" fmla="*/ 1409232 w 1643191"/>
                <a:gd name="connsiteY12" fmla="*/ 935549 h 935549"/>
                <a:gd name="connsiteX13" fmla="*/ 1643192 w 1643191"/>
                <a:gd name="connsiteY13" fmla="*/ 701590 h 935549"/>
                <a:gd name="connsiteX14" fmla="*/ 1411182 w 1643191"/>
                <a:gd name="connsiteY14" fmla="*/ 465681 h 93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3191" h="935549">
                  <a:moveTo>
                    <a:pt x="1411182" y="465681"/>
                  </a:moveTo>
                  <a:cubicBezTo>
                    <a:pt x="1405333" y="465681"/>
                    <a:pt x="1397534" y="465681"/>
                    <a:pt x="1391685" y="465681"/>
                  </a:cubicBezTo>
                  <a:cubicBezTo>
                    <a:pt x="1391685" y="465681"/>
                    <a:pt x="1391685" y="465681"/>
                    <a:pt x="1391685" y="465681"/>
                  </a:cubicBezTo>
                  <a:cubicBezTo>
                    <a:pt x="1391685" y="370147"/>
                    <a:pt x="1344894" y="282413"/>
                    <a:pt x="1268857" y="227822"/>
                  </a:cubicBezTo>
                  <a:cubicBezTo>
                    <a:pt x="1190870" y="173231"/>
                    <a:pt x="1091437" y="159584"/>
                    <a:pt x="1001753" y="190778"/>
                  </a:cubicBezTo>
                  <a:cubicBezTo>
                    <a:pt x="927666" y="46503"/>
                    <a:pt x="763894" y="-27584"/>
                    <a:pt x="607921" y="9460"/>
                  </a:cubicBezTo>
                  <a:cubicBezTo>
                    <a:pt x="451948" y="46503"/>
                    <a:pt x="338868" y="186879"/>
                    <a:pt x="338868" y="348701"/>
                  </a:cubicBezTo>
                  <a:cubicBezTo>
                    <a:pt x="338868" y="348701"/>
                    <a:pt x="338868" y="350651"/>
                    <a:pt x="338868" y="352600"/>
                  </a:cubicBezTo>
                  <a:cubicBezTo>
                    <a:pt x="231636" y="335053"/>
                    <a:pt x="124405" y="379896"/>
                    <a:pt x="58116" y="465681"/>
                  </a:cubicBezTo>
                  <a:cubicBezTo>
                    <a:pt x="-6223" y="553416"/>
                    <a:pt x="-17921" y="668446"/>
                    <a:pt x="26922" y="765929"/>
                  </a:cubicBezTo>
                  <a:cubicBezTo>
                    <a:pt x="73714" y="863412"/>
                    <a:pt x="171197" y="927751"/>
                    <a:pt x="278428" y="933600"/>
                  </a:cubicBezTo>
                  <a:lnTo>
                    <a:pt x="278428" y="935549"/>
                  </a:lnTo>
                  <a:lnTo>
                    <a:pt x="1409232" y="935549"/>
                  </a:lnTo>
                  <a:cubicBezTo>
                    <a:pt x="1537910" y="935549"/>
                    <a:pt x="1643192" y="830268"/>
                    <a:pt x="1643192" y="701590"/>
                  </a:cubicBezTo>
                  <a:cubicBezTo>
                    <a:pt x="1643192" y="572912"/>
                    <a:pt x="1539860" y="465681"/>
                    <a:pt x="1411182" y="465681"/>
                  </a:cubicBezTo>
                  <a:close/>
                </a:path>
              </a:pathLst>
            </a:custGeom>
            <a:solidFill>
              <a:srgbClr val="FFCA2C"/>
            </a:solidFill>
            <a:ln w="19447" cap="flat">
              <a:noFill/>
              <a:prstDash val="solid"/>
              <a:miter/>
            </a:ln>
          </p:spPr>
          <p:txBody>
            <a:bodyPr rtlCol="0" anchor="ctr"/>
            <a:lstStyle/>
            <a:p>
              <a:endParaRPr lang="en-GB"/>
            </a:p>
          </p:txBody>
        </p:sp>
        <p:pic>
          <p:nvPicPr>
            <p:cNvPr id="28" name="Picture 27" descr="Icon&#10;&#10;Description automatically generated">
              <a:extLst>
                <a:ext uri="{FF2B5EF4-FFF2-40B4-BE49-F238E27FC236}">
                  <a16:creationId xmlns:a16="http://schemas.microsoft.com/office/drawing/2014/main" id="{F9743827-58C1-4BF5-820C-0769B908F060}"/>
                </a:ext>
              </a:extLst>
            </p:cNvPr>
            <p:cNvPicPr>
              <a:picLocks noChangeAspect="1"/>
            </p:cNvPicPr>
            <p:nvPr/>
          </p:nvPicPr>
          <p:blipFill>
            <a:blip r:embed="rId21">
              <a:biLevel thresh="75000"/>
              <a:extLst>
                <a:ext uri="{28A0092B-C50C-407E-A947-70E740481C1C}">
                  <a14:useLocalDpi xmlns:a14="http://schemas.microsoft.com/office/drawing/2010/main" val="0"/>
                </a:ext>
              </a:extLst>
            </a:blip>
            <a:stretch>
              <a:fillRect/>
            </a:stretch>
          </p:blipFill>
          <p:spPr>
            <a:xfrm>
              <a:off x="-3302544" y="7696848"/>
              <a:ext cx="732280" cy="670768"/>
            </a:xfrm>
            <a:prstGeom prst="rect">
              <a:avLst/>
            </a:prstGeom>
          </p:spPr>
        </p:pic>
        <p:sp>
          <p:nvSpPr>
            <p:cNvPr id="155" name="Freeform: Shape 154">
              <a:extLst>
                <a:ext uri="{FF2B5EF4-FFF2-40B4-BE49-F238E27FC236}">
                  <a16:creationId xmlns:a16="http://schemas.microsoft.com/office/drawing/2014/main" id="{05947C2E-8C3E-4865-AD63-AB0946274E25}"/>
                </a:ext>
              </a:extLst>
            </p:cNvPr>
            <p:cNvSpPr/>
            <p:nvPr/>
          </p:nvSpPr>
          <p:spPr>
            <a:xfrm>
              <a:off x="-2485648" y="8002184"/>
              <a:ext cx="325184" cy="345509"/>
            </a:xfrm>
            <a:custGeom>
              <a:avLst/>
              <a:gdLst>
                <a:gd name="connsiteX0" fmla="*/ 782798 w 1701563"/>
                <a:gd name="connsiteY0" fmla="*/ 1042785 h 1807911"/>
                <a:gd name="connsiteX1" fmla="*/ 782798 w 1701563"/>
                <a:gd name="connsiteY1" fmla="*/ 1220793 h 1807911"/>
                <a:gd name="connsiteX2" fmla="*/ 569305 w 1701563"/>
                <a:gd name="connsiteY2" fmla="*/ 1220793 h 1807911"/>
                <a:gd name="connsiteX3" fmla="*/ 569305 w 1701563"/>
                <a:gd name="connsiteY3" fmla="*/ 1359927 h 1807911"/>
                <a:gd name="connsiteX4" fmla="*/ 782798 w 1701563"/>
                <a:gd name="connsiteY4" fmla="*/ 1359927 h 1807911"/>
                <a:gd name="connsiteX5" fmla="*/ 782798 w 1701563"/>
                <a:gd name="connsiteY5" fmla="*/ 1671614 h 1807911"/>
                <a:gd name="connsiteX6" fmla="*/ 917606 w 1701563"/>
                <a:gd name="connsiteY6" fmla="*/ 1671614 h 1807911"/>
                <a:gd name="connsiteX7" fmla="*/ 917606 w 1701563"/>
                <a:gd name="connsiteY7" fmla="*/ 1359927 h 1807911"/>
                <a:gd name="connsiteX8" fmla="*/ 1125067 w 1701563"/>
                <a:gd name="connsiteY8" fmla="*/ 1359927 h 1807911"/>
                <a:gd name="connsiteX9" fmla="*/ 1125067 w 1701563"/>
                <a:gd name="connsiteY9" fmla="*/ 1220793 h 1807911"/>
                <a:gd name="connsiteX10" fmla="*/ 917606 w 1701563"/>
                <a:gd name="connsiteY10" fmla="*/ 1220793 h 1807911"/>
                <a:gd name="connsiteX11" fmla="*/ 917606 w 1701563"/>
                <a:gd name="connsiteY11" fmla="*/ 1042785 h 1807911"/>
                <a:gd name="connsiteX12" fmla="*/ 850782 w 1701563"/>
                <a:gd name="connsiteY12" fmla="*/ 957129 h 1807911"/>
                <a:gd name="connsiteX13" fmla="*/ 1201729 w 1701563"/>
                <a:gd name="connsiteY13" fmla="*/ 1010303 h 1807911"/>
                <a:gd name="connsiteX14" fmla="*/ 1616485 w 1701563"/>
                <a:gd name="connsiteY14" fmla="*/ 1212363 h 1807911"/>
                <a:gd name="connsiteX15" fmla="*/ 1701563 w 1701563"/>
                <a:gd name="connsiteY15" fmla="*/ 1382520 h 1807911"/>
                <a:gd name="connsiteX16" fmla="*/ 1701563 w 1701563"/>
                <a:gd name="connsiteY16" fmla="*/ 1807911 h 1807911"/>
                <a:gd name="connsiteX17" fmla="*/ 0 w 1701563"/>
                <a:gd name="connsiteY17" fmla="*/ 1807911 h 1807911"/>
                <a:gd name="connsiteX18" fmla="*/ 0 w 1701563"/>
                <a:gd name="connsiteY18" fmla="*/ 1382520 h 1807911"/>
                <a:gd name="connsiteX19" fmla="*/ 85078 w 1701563"/>
                <a:gd name="connsiteY19" fmla="*/ 1212363 h 1807911"/>
                <a:gd name="connsiteX20" fmla="*/ 499834 w 1701563"/>
                <a:gd name="connsiteY20" fmla="*/ 1010303 h 1807911"/>
                <a:gd name="connsiteX21" fmla="*/ 850782 w 1701563"/>
                <a:gd name="connsiteY21" fmla="*/ 957129 h 1807911"/>
                <a:gd name="connsiteX22" fmla="*/ 850782 w 1701563"/>
                <a:gd name="connsiteY22" fmla="*/ 0 h 1807911"/>
                <a:gd name="connsiteX23" fmla="*/ 1276173 w 1701563"/>
                <a:gd name="connsiteY23" fmla="*/ 425391 h 1807911"/>
                <a:gd name="connsiteX24" fmla="*/ 850782 w 1701563"/>
                <a:gd name="connsiteY24" fmla="*/ 850782 h 1807911"/>
                <a:gd name="connsiteX25" fmla="*/ 425391 w 1701563"/>
                <a:gd name="connsiteY25" fmla="*/ 425391 h 1807911"/>
                <a:gd name="connsiteX26" fmla="*/ 850782 w 1701563"/>
                <a:gd name="connsiteY26" fmla="*/ 0 h 180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1563" h="1807911">
                  <a:moveTo>
                    <a:pt x="782798" y="1042785"/>
                  </a:moveTo>
                  <a:lnTo>
                    <a:pt x="782798" y="1220793"/>
                  </a:lnTo>
                  <a:lnTo>
                    <a:pt x="569305" y="1220793"/>
                  </a:lnTo>
                  <a:lnTo>
                    <a:pt x="569305" y="1359927"/>
                  </a:lnTo>
                  <a:lnTo>
                    <a:pt x="782798" y="1359927"/>
                  </a:lnTo>
                  <a:lnTo>
                    <a:pt x="782798" y="1671614"/>
                  </a:lnTo>
                  <a:lnTo>
                    <a:pt x="917606" y="1671614"/>
                  </a:lnTo>
                  <a:lnTo>
                    <a:pt x="917606" y="1359927"/>
                  </a:lnTo>
                  <a:lnTo>
                    <a:pt x="1125067" y="1359927"/>
                  </a:lnTo>
                  <a:lnTo>
                    <a:pt x="1125067" y="1220793"/>
                  </a:lnTo>
                  <a:lnTo>
                    <a:pt x="917606" y="1220793"/>
                  </a:lnTo>
                  <a:lnTo>
                    <a:pt x="917606" y="1042785"/>
                  </a:lnTo>
                  <a:close/>
                  <a:moveTo>
                    <a:pt x="850782" y="957129"/>
                  </a:moveTo>
                  <a:cubicBezTo>
                    <a:pt x="978399" y="957129"/>
                    <a:pt x="1095381" y="978399"/>
                    <a:pt x="1201729" y="1010303"/>
                  </a:cubicBezTo>
                  <a:cubicBezTo>
                    <a:pt x="1350616" y="1052842"/>
                    <a:pt x="1499503" y="1116651"/>
                    <a:pt x="1616485" y="1212363"/>
                  </a:cubicBezTo>
                  <a:cubicBezTo>
                    <a:pt x="1669659" y="1254903"/>
                    <a:pt x="1701563" y="1318711"/>
                    <a:pt x="1701563" y="1382520"/>
                  </a:cubicBezTo>
                  <a:lnTo>
                    <a:pt x="1701563" y="1807911"/>
                  </a:lnTo>
                  <a:lnTo>
                    <a:pt x="0" y="1807911"/>
                  </a:lnTo>
                  <a:lnTo>
                    <a:pt x="0" y="1382520"/>
                  </a:lnTo>
                  <a:cubicBezTo>
                    <a:pt x="0" y="1318711"/>
                    <a:pt x="31904" y="1254903"/>
                    <a:pt x="85078" y="1212363"/>
                  </a:cubicBezTo>
                  <a:cubicBezTo>
                    <a:pt x="202061" y="1127285"/>
                    <a:pt x="350947" y="1052842"/>
                    <a:pt x="499834" y="1010303"/>
                  </a:cubicBezTo>
                  <a:cubicBezTo>
                    <a:pt x="616817" y="978399"/>
                    <a:pt x="733799" y="957129"/>
                    <a:pt x="850782" y="957129"/>
                  </a:cubicBezTo>
                  <a:close/>
                  <a:moveTo>
                    <a:pt x="850782" y="0"/>
                  </a:moveTo>
                  <a:cubicBezTo>
                    <a:pt x="1085719" y="0"/>
                    <a:pt x="1276173" y="190454"/>
                    <a:pt x="1276173" y="425391"/>
                  </a:cubicBezTo>
                  <a:cubicBezTo>
                    <a:pt x="1276173" y="660328"/>
                    <a:pt x="1085719" y="850782"/>
                    <a:pt x="850782" y="850782"/>
                  </a:cubicBezTo>
                  <a:cubicBezTo>
                    <a:pt x="615845" y="850782"/>
                    <a:pt x="425391" y="660328"/>
                    <a:pt x="425391" y="425391"/>
                  </a:cubicBezTo>
                  <a:cubicBezTo>
                    <a:pt x="425391" y="190454"/>
                    <a:pt x="615845" y="0"/>
                    <a:pt x="850782" y="0"/>
                  </a:cubicBezTo>
                  <a:close/>
                </a:path>
              </a:pathLst>
            </a:custGeom>
            <a:solidFill>
              <a:schemeClr val="bg1"/>
            </a:solidFill>
            <a:ln w="26491" cap="flat">
              <a:noFill/>
              <a:prstDash val="solid"/>
              <a:miter/>
            </a:ln>
          </p:spPr>
          <p:txBody>
            <a:bodyPr rtlCol="0" anchor="ctr"/>
            <a:lstStyle/>
            <a:p>
              <a:endParaRPr lang="en-GB"/>
            </a:p>
          </p:txBody>
        </p:sp>
      </p:grpSp>
      <p:grpSp>
        <p:nvGrpSpPr>
          <p:cNvPr id="40" name="Group 39">
            <a:extLst>
              <a:ext uri="{FF2B5EF4-FFF2-40B4-BE49-F238E27FC236}">
                <a16:creationId xmlns:a16="http://schemas.microsoft.com/office/drawing/2014/main" id="{CA80227B-9565-48E0-836F-50CB067A18E6}"/>
              </a:ext>
            </a:extLst>
          </p:cNvPr>
          <p:cNvGrpSpPr/>
          <p:nvPr/>
        </p:nvGrpSpPr>
        <p:grpSpPr>
          <a:xfrm>
            <a:off x="4820914" y="2392757"/>
            <a:ext cx="1889559" cy="1262319"/>
            <a:chOff x="4820209" y="2242326"/>
            <a:chExt cx="1889559" cy="1262319"/>
          </a:xfrm>
        </p:grpSpPr>
        <p:sp>
          <p:nvSpPr>
            <p:cNvPr id="193" name="Rectangle 192">
              <a:extLst>
                <a:ext uri="{FF2B5EF4-FFF2-40B4-BE49-F238E27FC236}">
                  <a16:creationId xmlns:a16="http://schemas.microsoft.com/office/drawing/2014/main" id="{FB38B34F-E9CE-4310-9E0A-E7A598213B12}"/>
                </a:ext>
              </a:extLst>
            </p:cNvPr>
            <p:cNvSpPr/>
            <p:nvPr/>
          </p:nvSpPr>
          <p:spPr>
            <a:xfrm>
              <a:off x="4820209" y="2242326"/>
              <a:ext cx="1889559" cy="1262319"/>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Graphic 9" descr="User with solid fill">
              <a:extLst>
                <a:ext uri="{FF2B5EF4-FFF2-40B4-BE49-F238E27FC236}">
                  <a16:creationId xmlns:a16="http://schemas.microsoft.com/office/drawing/2014/main" id="{018A4B47-7C20-4C7F-8FA8-52541D4A3CA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24845" y="2766488"/>
              <a:ext cx="458512" cy="458512"/>
            </a:xfrm>
            <a:prstGeom prst="rect">
              <a:avLst/>
            </a:prstGeom>
          </p:spPr>
        </p:pic>
        <p:sp>
          <p:nvSpPr>
            <p:cNvPr id="14" name="Rectangle 13">
              <a:extLst>
                <a:ext uri="{FF2B5EF4-FFF2-40B4-BE49-F238E27FC236}">
                  <a16:creationId xmlns:a16="http://schemas.microsoft.com/office/drawing/2014/main" id="{5FDF0A12-4AC8-47A0-97B2-F33500FD38E4}"/>
                </a:ext>
              </a:extLst>
            </p:cNvPr>
            <p:cNvSpPr/>
            <p:nvPr/>
          </p:nvSpPr>
          <p:spPr>
            <a:xfrm>
              <a:off x="4870869" y="3120550"/>
              <a:ext cx="1794265" cy="255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9" name="Picture 158" descr="Icon&#10;&#10;Description automatically generated">
              <a:extLst>
                <a:ext uri="{FF2B5EF4-FFF2-40B4-BE49-F238E27FC236}">
                  <a16:creationId xmlns:a16="http://schemas.microsoft.com/office/drawing/2014/main" id="{4CCD9731-D811-4FE1-B040-17B84C38BAEF}"/>
                </a:ext>
              </a:extLst>
            </p:cNvPr>
            <p:cNvPicPr>
              <a:picLocks noChangeAspect="1"/>
            </p:cNvPicPr>
            <p:nvPr/>
          </p:nvPicPr>
          <p:blipFill>
            <a:blip r:embed="rId10">
              <a:biLevel thresh="2500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578295" y="2461710"/>
              <a:ext cx="335398" cy="335398"/>
            </a:xfrm>
            <a:prstGeom prst="rect">
              <a:avLst/>
            </a:prstGeom>
          </p:spPr>
        </p:pic>
        <p:sp>
          <p:nvSpPr>
            <p:cNvPr id="163" name="Freeform: Shape 162" descr="Trophy with solid fill">
              <a:extLst>
                <a:ext uri="{FF2B5EF4-FFF2-40B4-BE49-F238E27FC236}">
                  <a16:creationId xmlns:a16="http://schemas.microsoft.com/office/drawing/2014/main" id="{F0E99280-2310-459E-A5FC-0A3E36087544}"/>
                </a:ext>
              </a:extLst>
            </p:cNvPr>
            <p:cNvSpPr/>
            <p:nvPr/>
          </p:nvSpPr>
          <p:spPr>
            <a:xfrm>
              <a:off x="5572011" y="3149127"/>
              <a:ext cx="115871" cy="207778"/>
            </a:xfrm>
            <a:custGeom>
              <a:avLst/>
              <a:gdLst>
                <a:gd name="connsiteX0" fmla="*/ 6791 w 1488692"/>
                <a:gd name="connsiteY0" fmla="*/ 0 h 2669498"/>
                <a:gd name="connsiteX1" fmla="*/ 744346 w 1488692"/>
                <a:gd name="connsiteY1" fmla="*/ 0 h 2669498"/>
                <a:gd name="connsiteX2" fmla="*/ 1475587 w 1488692"/>
                <a:gd name="connsiteY2" fmla="*/ 0 h 2669498"/>
                <a:gd name="connsiteX3" fmla="*/ 1475587 w 1488692"/>
                <a:gd name="connsiteY3" fmla="*/ 986257 h 2669498"/>
                <a:gd name="connsiteX4" fmla="*/ 1461204 w 1488692"/>
                <a:gd name="connsiteY4" fmla="*/ 1052658 h 2669498"/>
                <a:gd name="connsiteX5" fmla="*/ 1393957 w 1488692"/>
                <a:gd name="connsiteY5" fmla="*/ 1204488 h 2669498"/>
                <a:gd name="connsiteX6" fmla="*/ 1316141 w 1488692"/>
                <a:gd name="connsiteY6" fmla="*/ 1305989 h 2669498"/>
                <a:gd name="connsiteX7" fmla="*/ 1214638 w 1488692"/>
                <a:gd name="connsiteY7" fmla="*/ 1414259 h 2669498"/>
                <a:gd name="connsiteX8" fmla="*/ 1158640 w 1488692"/>
                <a:gd name="connsiteY8" fmla="*/ 1468392 h 2669498"/>
                <a:gd name="connsiteX9" fmla="*/ 1097939 w 1488692"/>
                <a:gd name="connsiteY9" fmla="*/ 1514575 h 2669498"/>
                <a:gd name="connsiteX10" fmla="*/ 970554 w 1488692"/>
                <a:gd name="connsiteY10" fmla="*/ 1660647 h 2669498"/>
                <a:gd name="connsiteX11" fmla="*/ 936153 w 1488692"/>
                <a:gd name="connsiteY11" fmla="*/ 1725070 h 2669498"/>
                <a:gd name="connsiteX12" fmla="*/ 927049 w 1488692"/>
                <a:gd name="connsiteY12" fmla="*/ 1725530 h 2669498"/>
                <a:gd name="connsiteX13" fmla="*/ 879682 w 1488692"/>
                <a:gd name="connsiteY13" fmla="*/ 1894699 h 2669498"/>
                <a:gd name="connsiteX14" fmla="*/ 879682 w 1488692"/>
                <a:gd name="connsiteY14" fmla="*/ 2331159 h 2669498"/>
                <a:gd name="connsiteX15" fmla="*/ 1048851 w 1488692"/>
                <a:gd name="connsiteY15" fmla="*/ 2331159 h 2669498"/>
                <a:gd name="connsiteX16" fmla="*/ 1184187 w 1488692"/>
                <a:gd name="connsiteY16" fmla="*/ 2466494 h 2669498"/>
                <a:gd name="connsiteX17" fmla="*/ 1353357 w 1488692"/>
                <a:gd name="connsiteY17" fmla="*/ 2466494 h 2669498"/>
                <a:gd name="connsiteX18" fmla="*/ 1488692 w 1488692"/>
                <a:gd name="connsiteY18" fmla="*/ 2601830 h 2669498"/>
                <a:gd name="connsiteX19" fmla="*/ 1488692 w 1488692"/>
                <a:gd name="connsiteY19" fmla="*/ 2669498 h 2669498"/>
                <a:gd name="connsiteX20" fmla="*/ 0 w 1488692"/>
                <a:gd name="connsiteY20" fmla="*/ 2669498 h 2669498"/>
                <a:gd name="connsiteX21" fmla="*/ 0 w 1488692"/>
                <a:gd name="connsiteY21" fmla="*/ 2601830 h 2669498"/>
                <a:gd name="connsiteX22" fmla="*/ 135336 w 1488692"/>
                <a:gd name="connsiteY22" fmla="*/ 2466494 h 2669498"/>
                <a:gd name="connsiteX23" fmla="*/ 304505 w 1488692"/>
                <a:gd name="connsiteY23" fmla="*/ 2466494 h 2669498"/>
                <a:gd name="connsiteX24" fmla="*/ 439841 w 1488692"/>
                <a:gd name="connsiteY24" fmla="*/ 2331159 h 2669498"/>
                <a:gd name="connsiteX25" fmla="*/ 609010 w 1488692"/>
                <a:gd name="connsiteY25" fmla="*/ 2331159 h 2669498"/>
                <a:gd name="connsiteX26" fmla="*/ 609010 w 1488692"/>
                <a:gd name="connsiteY26" fmla="*/ 1891318 h 2669498"/>
                <a:gd name="connsiteX27" fmla="*/ 561643 w 1488692"/>
                <a:gd name="connsiteY27" fmla="*/ 1722148 h 2669498"/>
                <a:gd name="connsiteX28" fmla="*/ 548233 w 1488692"/>
                <a:gd name="connsiteY28" fmla="*/ 1721483 h 2669498"/>
                <a:gd name="connsiteX29" fmla="*/ 519929 w 1488692"/>
                <a:gd name="connsiteY29" fmla="*/ 1668478 h 2669498"/>
                <a:gd name="connsiteX30" fmla="*/ 392543 w 1488692"/>
                <a:gd name="connsiteY30" fmla="*/ 1522406 h 2669498"/>
                <a:gd name="connsiteX31" fmla="*/ 362609 w 1488692"/>
                <a:gd name="connsiteY31" fmla="*/ 1499631 h 2669498"/>
                <a:gd name="connsiteX32" fmla="*/ 271939 w 1488692"/>
                <a:gd name="connsiteY32" fmla="*/ 1410876 h 2669498"/>
                <a:gd name="connsiteX33" fmla="*/ 169170 w 1488692"/>
                <a:gd name="connsiteY33" fmla="*/ 1302608 h 2669498"/>
                <a:gd name="connsiteX34" fmla="*/ 91353 w 1488692"/>
                <a:gd name="connsiteY34" fmla="*/ 1201106 h 2669498"/>
                <a:gd name="connsiteX35" fmla="*/ 24107 w 1488692"/>
                <a:gd name="connsiteY35" fmla="*/ 1049276 h 2669498"/>
                <a:gd name="connsiteX36" fmla="*/ 6791 w 1488692"/>
                <a:gd name="connsiteY36" fmla="*/ 969338 h 2669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88692" h="2669498">
                  <a:moveTo>
                    <a:pt x="6791" y="0"/>
                  </a:moveTo>
                  <a:lnTo>
                    <a:pt x="744346" y="0"/>
                  </a:lnTo>
                  <a:lnTo>
                    <a:pt x="1475587" y="0"/>
                  </a:lnTo>
                  <a:lnTo>
                    <a:pt x="1475587" y="986257"/>
                  </a:lnTo>
                  <a:lnTo>
                    <a:pt x="1461204" y="1052658"/>
                  </a:lnTo>
                  <a:cubicBezTo>
                    <a:pt x="1445555" y="1106369"/>
                    <a:pt x="1422717" y="1157120"/>
                    <a:pt x="1393957" y="1204488"/>
                  </a:cubicBezTo>
                  <a:cubicBezTo>
                    <a:pt x="1393957" y="1207873"/>
                    <a:pt x="1343205" y="1275541"/>
                    <a:pt x="1316141" y="1305989"/>
                  </a:cubicBezTo>
                  <a:cubicBezTo>
                    <a:pt x="1283998" y="1344899"/>
                    <a:pt x="1249318" y="1380425"/>
                    <a:pt x="1214638" y="1414259"/>
                  </a:cubicBezTo>
                  <a:lnTo>
                    <a:pt x="1158640" y="1468392"/>
                  </a:lnTo>
                  <a:lnTo>
                    <a:pt x="1097939" y="1514575"/>
                  </a:lnTo>
                  <a:cubicBezTo>
                    <a:pt x="1046237" y="1559718"/>
                    <a:pt x="1003334" y="1609434"/>
                    <a:pt x="970554" y="1660647"/>
                  </a:cubicBezTo>
                  <a:lnTo>
                    <a:pt x="936153" y="1725070"/>
                  </a:lnTo>
                  <a:lnTo>
                    <a:pt x="927049" y="1725530"/>
                  </a:lnTo>
                  <a:cubicBezTo>
                    <a:pt x="896600" y="1776282"/>
                    <a:pt x="879682" y="1833798"/>
                    <a:pt x="879682" y="1894699"/>
                  </a:cubicBezTo>
                  <a:lnTo>
                    <a:pt x="879682" y="2331159"/>
                  </a:lnTo>
                  <a:lnTo>
                    <a:pt x="1048851" y="2331159"/>
                  </a:lnTo>
                  <a:cubicBezTo>
                    <a:pt x="1123286" y="2331159"/>
                    <a:pt x="1184187" y="2392060"/>
                    <a:pt x="1184187" y="2466494"/>
                  </a:cubicBezTo>
                  <a:lnTo>
                    <a:pt x="1353357" y="2466494"/>
                  </a:lnTo>
                  <a:cubicBezTo>
                    <a:pt x="1427791" y="2466494"/>
                    <a:pt x="1488692" y="2527395"/>
                    <a:pt x="1488692" y="2601830"/>
                  </a:cubicBezTo>
                  <a:lnTo>
                    <a:pt x="1488692" y="2669498"/>
                  </a:lnTo>
                  <a:lnTo>
                    <a:pt x="0" y="2669498"/>
                  </a:lnTo>
                  <a:lnTo>
                    <a:pt x="0" y="2601830"/>
                  </a:lnTo>
                  <a:cubicBezTo>
                    <a:pt x="0" y="2527395"/>
                    <a:pt x="60901" y="2466494"/>
                    <a:pt x="135336" y="2466494"/>
                  </a:cubicBezTo>
                  <a:lnTo>
                    <a:pt x="304505" y="2466494"/>
                  </a:lnTo>
                  <a:cubicBezTo>
                    <a:pt x="304505" y="2392060"/>
                    <a:pt x="365406" y="2331159"/>
                    <a:pt x="439841" y="2331159"/>
                  </a:cubicBezTo>
                  <a:lnTo>
                    <a:pt x="609010" y="2331159"/>
                  </a:lnTo>
                  <a:lnTo>
                    <a:pt x="609010" y="1891318"/>
                  </a:lnTo>
                  <a:cubicBezTo>
                    <a:pt x="609010" y="1830417"/>
                    <a:pt x="592095" y="1772897"/>
                    <a:pt x="561643" y="1722148"/>
                  </a:cubicBezTo>
                  <a:lnTo>
                    <a:pt x="548233" y="1721483"/>
                  </a:lnTo>
                  <a:lnTo>
                    <a:pt x="519929" y="1668478"/>
                  </a:lnTo>
                  <a:cubicBezTo>
                    <a:pt x="487148" y="1617265"/>
                    <a:pt x="444245" y="1567549"/>
                    <a:pt x="392543" y="1522406"/>
                  </a:cubicBezTo>
                  <a:lnTo>
                    <a:pt x="362609" y="1499631"/>
                  </a:lnTo>
                  <a:lnTo>
                    <a:pt x="271939" y="1410876"/>
                  </a:lnTo>
                  <a:cubicBezTo>
                    <a:pt x="237683" y="1377042"/>
                    <a:pt x="203004" y="1341516"/>
                    <a:pt x="169170" y="1302608"/>
                  </a:cubicBezTo>
                  <a:cubicBezTo>
                    <a:pt x="142102" y="1275541"/>
                    <a:pt x="91353" y="1204488"/>
                    <a:pt x="91353" y="1201106"/>
                  </a:cubicBezTo>
                  <a:cubicBezTo>
                    <a:pt x="62594" y="1153738"/>
                    <a:pt x="39755" y="1102988"/>
                    <a:pt x="24107" y="1049276"/>
                  </a:cubicBezTo>
                  <a:lnTo>
                    <a:pt x="6791" y="969338"/>
                  </a:lnTo>
                  <a:close/>
                </a:path>
              </a:pathLst>
            </a:custGeom>
            <a:solidFill>
              <a:srgbClr val="FFCA2C"/>
            </a:solidFill>
            <a:ln w="9525" cap="flat">
              <a:noFill/>
              <a:prstDash val="solid"/>
              <a:miter/>
            </a:ln>
          </p:spPr>
          <p:txBody>
            <a:bodyPr rtlCol="0" anchor="ctr"/>
            <a:lstStyle/>
            <a:p>
              <a:endParaRPr lang="en-GB"/>
            </a:p>
          </p:txBody>
        </p:sp>
        <p:pic>
          <p:nvPicPr>
            <p:cNvPr id="5" name="Graphic 4" descr="Plate with solid fill">
              <a:extLst>
                <a:ext uri="{FF2B5EF4-FFF2-40B4-BE49-F238E27FC236}">
                  <a16:creationId xmlns:a16="http://schemas.microsoft.com/office/drawing/2014/main" id="{8A8073D3-CE7A-4036-9D56-9AD4EA5F448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671088" y="3098621"/>
              <a:ext cx="369914" cy="369914"/>
            </a:xfrm>
            <a:prstGeom prst="rect">
              <a:avLst/>
            </a:prstGeom>
          </p:spPr>
        </p:pic>
        <p:grpSp>
          <p:nvGrpSpPr>
            <p:cNvPr id="164" name="Group 163">
              <a:extLst>
                <a:ext uri="{FF2B5EF4-FFF2-40B4-BE49-F238E27FC236}">
                  <a16:creationId xmlns:a16="http://schemas.microsoft.com/office/drawing/2014/main" id="{06BB4524-32DE-4111-88B0-080F236A6C5A}"/>
                </a:ext>
              </a:extLst>
            </p:cNvPr>
            <p:cNvGrpSpPr/>
            <p:nvPr/>
          </p:nvGrpSpPr>
          <p:grpSpPr>
            <a:xfrm>
              <a:off x="5223875" y="2844956"/>
              <a:ext cx="302072" cy="303676"/>
              <a:chOff x="6995444" y="5028518"/>
              <a:chExt cx="1173551" cy="1179781"/>
            </a:xfrm>
          </p:grpSpPr>
          <p:sp>
            <p:nvSpPr>
              <p:cNvPr id="165" name="Freeform: Shape 164">
                <a:extLst>
                  <a:ext uri="{FF2B5EF4-FFF2-40B4-BE49-F238E27FC236}">
                    <a16:creationId xmlns:a16="http://schemas.microsoft.com/office/drawing/2014/main" id="{9E5D9568-A101-4B0F-AEC3-D843B95B1500}"/>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66" name="Freeform: Shape 165">
                <a:extLst>
                  <a:ext uri="{FF2B5EF4-FFF2-40B4-BE49-F238E27FC236}">
                    <a16:creationId xmlns:a16="http://schemas.microsoft.com/office/drawing/2014/main" id="{7F971542-1C4D-4B4A-8092-A63CC6131945}"/>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67" name="Freeform: Shape 166">
                <a:extLst>
                  <a:ext uri="{FF2B5EF4-FFF2-40B4-BE49-F238E27FC236}">
                    <a16:creationId xmlns:a16="http://schemas.microsoft.com/office/drawing/2014/main" id="{B5D76656-DEA2-4C5B-A5FB-1306BAF205C9}"/>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68" name="Freeform: Shape 167">
                <a:extLst>
                  <a:ext uri="{FF2B5EF4-FFF2-40B4-BE49-F238E27FC236}">
                    <a16:creationId xmlns:a16="http://schemas.microsoft.com/office/drawing/2014/main" id="{319576E0-7295-433B-8898-8ACFDCDF7DE8}"/>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70" name="Picture 169" descr="Logo, icon&#10;&#10;Description automatically generated">
                <a:extLst>
                  <a:ext uri="{FF2B5EF4-FFF2-40B4-BE49-F238E27FC236}">
                    <a16:creationId xmlns:a16="http://schemas.microsoft.com/office/drawing/2014/main" id="{97F340E2-1FE9-472E-943E-F930EA1AD9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72" name="Group 171">
              <a:extLst>
                <a:ext uri="{FF2B5EF4-FFF2-40B4-BE49-F238E27FC236}">
                  <a16:creationId xmlns:a16="http://schemas.microsoft.com/office/drawing/2014/main" id="{C2BC27E2-6516-4555-B504-5299E1A6C6B2}"/>
                </a:ext>
              </a:extLst>
            </p:cNvPr>
            <p:cNvGrpSpPr/>
            <p:nvPr/>
          </p:nvGrpSpPr>
          <p:grpSpPr>
            <a:xfrm>
              <a:off x="4868483" y="2849485"/>
              <a:ext cx="302072" cy="303676"/>
              <a:chOff x="6995444" y="5028518"/>
              <a:chExt cx="1173551" cy="1179781"/>
            </a:xfrm>
          </p:grpSpPr>
          <p:sp>
            <p:nvSpPr>
              <p:cNvPr id="173" name="Freeform: Shape 172">
                <a:extLst>
                  <a:ext uri="{FF2B5EF4-FFF2-40B4-BE49-F238E27FC236}">
                    <a16:creationId xmlns:a16="http://schemas.microsoft.com/office/drawing/2014/main" id="{33EEEE33-1BC0-402D-BF42-5EC99E81A38A}"/>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74" name="Freeform: Shape 173">
                <a:extLst>
                  <a:ext uri="{FF2B5EF4-FFF2-40B4-BE49-F238E27FC236}">
                    <a16:creationId xmlns:a16="http://schemas.microsoft.com/office/drawing/2014/main" id="{D4B4C230-7B03-4E9B-8518-1EF36305DA1D}"/>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75" name="Freeform: Shape 174">
                <a:extLst>
                  <a:ext uri="{FF2B5EF4-FFF2-40B4-BE49-F238E27FC236}">
                    <a16:creationId xmlns:a16="http://schemas.microsoft.com/office/drawing/2014/main" id="{35A5F71E-6E3B-4801-B9D8-4240CA8B3681}"/>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76" name="Freeform: Shape 175">
                <a:extLst>
                  <a:ext uri="{FF2B5EF4-FFF2-40B4-BE49-F238E27FC236}">
                    <a16:creationId xmlns:a16="http://schemas.microsoft.com/office/drawing/2014/main" id="{48D48A2D-2E92-442C-9C82-F226FD47FD1B}"/>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77" name="Picture 176" descr="Logo, icon&#10;&#10;Description automatically generated">
                <a:extLst>
                  <a:ext uri="{FF2B5EF4-FFF2-40B4-BE49-F238E27FC236}">
                    <a16:creationId xmlns:a16="http://schemas.microsoft.com/office/drawing/2014/main" id="{B2380764-FAB1-45E7-8D72-1BE4AC3727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78" name="Group 177">
              <a:extLst>
                <a:ext uri="{FF2B5EF4-FFF2-40B4-BE49-F238E27FC236}">
                  <a16:creationId xmlns:a16="http://schemas.microsoft.com/office/drawing/2014/main" id="{AF31A663-39A4-470F-8044-F67A43A71A2B}"/>
                </a:ext>
              </a:extLst>
            </p:cNvPr>
            <p:cNvGrpSpPr/>
            <p:nvPr/>
          </p:nvGrpSpPr>
          <p:grpSpPr>
            <a:xfrm>
              <a:off x="6325998" y="2840472"/>
              <a:ext cx="302072" cy="303676"/>
              <a:chOff x="6995444" y="5028518"/>
              <a:chExt cx="1173551" cy="1179781"/>
            </a:xfrm>
          </p:grpSpPr>
          <p:sp>
            <p:nvSpPr>
              <p:cNvPr id="179" name="Freeform: Shape 178">
                <a:extLst>
                  <a:ext uri="{FF2B5EF4-FFF2-40B4-BE49-F238E27FC236}">
                    <a16:creationId xmlns:a16="http://schemas.microsoft.com/office/drawing/2014/main" id="{61FDEEBB-DB2F-4F20-801E-79A2420F1985}"/>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80" name="Freeform: Shape 179">
                <a:extLst>
                  <a:ext uri="{FF2B5EF4-FFF2-40B4-BE49-F238E27FC236}">
                    <a16:creationId xmlns:a16="http://schemas.microsoft.com/office/drawing/2014/main" id="{507CA1FC-790E-4E38-BAA8-13A4BD1CD2EA}"/>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81" name="Freeform: Shape 180">
                <a:extLst>
                  <a:ext uri="{FF2B5EF4-FFF2-40B4-BE49-F238E27FC236}">
                    <a16:creationId xmlns:a16="http://schemas.microsoft.com/office/drawing/2014/main" id="{81DA139A-9C70-4443-B6FB-D6E6644E4124}"/>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82" name="Freeform: Shape 181">
                <a:extLst>
                  <a:ext uri="{FF2B5EF4-FFF2-40B4-BE49-F238E27FC236}">
                    <a16:creationId xmlns:a16="http://schemas.microsoft.com/office/drawing/2014/main" id="{69DE9467-573F-4A41-9860-F8788798CAA0}"/>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85" name="Picture 184" descr="Logo, icon&#10;&#10;Description automatically generated">
                <a:extLst>
                  <a:ext uri="{FF2B5EF4-FFF2-40B4-BE49-F238E27FC236}">
                    <a16:creationId xmlns:a16="http://schemas.microsoft.com/office/drawing/2014/main" id="{303495F6-2C22-4B0D-92D0-188C6B25F0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86" name="Group 185">
              <a:extLst>
                <a:ext uri="{FF2B5EF4-FFF2-40B4-BE49-F238E27FC236}">
                  <a16:creationId xmlns:a16="http://schemas.microsoft.com/office/drawing/2014/main" id="{B75A4DB6-9522-41FA-82B1-481971E68057}"/>
                </a:ext>
              </a:extLst>
            </p:cNvPr>
            <p:cNvGrpSpPr/>
            <p:nvPr/>
          </p:nvGrpSpPr>
          <p:grpSpPr>
            <a:xfrm>
              <a:off x="5966721" y="2844956"/>
              <a:ext cx="302072" cy="303676"/>
              <a:chOff x="6995444" y="5028518"/>
              <a:chExt cx="1173551" cy="1179781"/>
            </a:xfrm>
          </p:grpSpPr>
          <p:sp>
            <p:nvSpPr>
              <p:cNvPr id="187" name="Freeform: Shape 186">
                <a:extLst>
                  <a:ext uri="{FF2B5EF4-FFF2-40B4-BE49-F238E27FC236}">
                    <a16:creationId xmlns:a16="http://schemas.microsoft.com/office/drawing/2014/main" id="{73C834F1-7D28-4EDE-B7AF-BDDCAE25FC97}"/>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88" name="Freeform: Shape 187">
                <a:extLst>
                  <a:ext uri="{FF2B5EF4-FFF2-40B4-BE49-F238E27FC236}">
                    <a16:creationId xmlns:a16="http://schemas.microsoft.com/office/drawing/2014/main" id="{581CC061-9D44-4DAF-87C5-F7EA9A35F369}"/>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89" name="Freeform: Shape 188">
                <a:extLst>
                  <a:ext uri="{FF2B5EF4-FFF2-40B4-BE49-F238E27FC236}">
                    <a16:creationId xmlns:a16="http://schemas.microsoft.com/office/drawing/2014/main" id="{DB600479-5017-465B-8F7B-8637D407F642}"/>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90" name="Freeform: Shape 189">
                <a:extLst>
                  <a:ext uri="{FF2B5EF4-FFF2-40B4-BE49-F238E27FC236}">
                    <a16:creationId xmlns:a16="http://schemas.microsoft.com/office/drawing/2014/main" id="{55E6567C-F57F-42B0-BCA7-206B8E0A56FB}"/>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91" name="Picture 190" descr="Logo, icon&#10;&#10;Description automatically generated">
                <a:extLst>
                  <a:ext uri="{FF2B5EF4-FFF2-40B4-BE49-F238E27FC236}">
                    <a16:creationId xmlns:a16="http://schemas.microsoft.com/office/drawing/2014/main" id="{0CF72E8F-19D2-4D24-8315-304C91B85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sp>
        <p:nvSpPr>
          <p:cNvPr id="195" name="TextBox 194">
            <a:extLst>
              <a:ext uri="{FF2B5EF4-FFF2-40B4-BE49-F238E27FC236}">
                <a16:creationId xmlns:a16="http://schemas.microsoft.com/office/drawing/2014/main" id="{E7961B70-C749-46F8-8A80-0769E9545313}"/>
              </a:ext>
            </a:extLst>
          </p:cNvPr>
          <p:cNvSpPr txBox="1"/>
          <p:nvPr/>
        </p:nvSpPr>
        <p:spPr>
          <a:xfrm>
            <a:off x="4815498" y="3653905"/>
            <a:ext cx="1894287" cy="369332"/>
          </a:xfrm>
          <a:prstGeom prst="rect">
            <a:avLst/>
          </a:prstGeom>
          <a:noFill/>
        </p:spPr>
        <p:txBody>
          <a:bodyPr wrap="square">
            <a:spAutoFit/>
          </a:bodyPr>
          <a:lstStyle/>
          <a:p>
            <a:pPr algn="ctr"/>
            <a:r>
              <a:rPr lang="en-US" b="1" dirty="0">
                <a:solidFill>
                  <a:srgbClr val="FFCA2C"/>
                </a:solidFill>
              </a:rPr>
              <a:t>The last supper</a:t>
            </a:r>
            <a:endParaRPr lang="en-GB" sz="1800" b="1" dirty="0">
              <a:solidFill>
                <a:srgbClr val="FFCA2C"/>
              </a:solidFill>
            </a:endParaRPr>
          </a:p>
        </p:txBody>
      </p:sp>
      <p:sp>
        <p:nvSpPr>
          <p:cNvPr id="196" name="TextBox 195">
            <a:extLst>
              <a:ext uri="{FF2B5EF4-FFF2-40B4-BE49-F238E27FC236}">
                <a16:creationId xmlns:a16="http://schemas.microsoft.com/office/drawing/2014/main" id="{C051E74A-8AE4-4E50-AC08-BEF8CE09F3A2}"/>
              </a:ext>
            </a:extLst>
          </p:cNvPr>
          <p:cNvSpPr txBox="1"/>
          <p:nvPr/>
        </p:nvSpPr>
        <p:spPr>
          <a:xfrm>
            <a:off x="4824034" y="5313670"/>
            <a:ext cx="1894287" cy="369332"/>
          </a:xfrm>
          <a:prstGeom prst="rect">
            <a:avLst/>
          </a:prstGeom>
          <a:noFill/>
        </p:spPr>
        <p:txBody>
          <a:bodyPr wrap="square">
            <a:spAutoFit/>
          </a:bodyPr>
          <a:lstStyle/>
          <a:p>
            <a:pPr algn="ctr"/>
            <a:r>
              <a:rPr lang="en-US" b="1" dirty="0">
                <a:solidFill>
                  <a:srgbClr val="FFCA2C"/>
                </a:solidFill>
              </a:rPr>
              <a:t>Jesus’ crucifixion</a:t>
            </a:r>
            <a:endParaRPr lang="en-GB" sz="1800" b="1" dirty="0">
              <a:solidFill>
                <a:srgbClr val="FFCA2C"/>
              </a:solidFill>
            </a:endParaRPr>
          </a:p>
        </p:txBody>
      </p:sp>
      <p:sp>
        <p:nvSpPr>
          <p:cNvPr id="197" name="TextBox 196">
            <a:extLst>
              <a:ext uri="{FF2B5EF4-FFF2-40B4-BE49-F238E27FC236}">
                <a16:creationId xmlns:a16="http://schemas.microsoft.com/office/drawing/2014/main" id="{F3A082D3-94AF-44FD-93B8-071A944FB8D9}"/>
              </a:ext>
            </a:extLst>
          </p:cNvPr>
          <p:cNvSpPr txBox="1"/>
          <p:nvPr/>
        </p:nvSpPr>
        <p:spPr>
          <a:xfrm>
            <a:off x="4772290" y="6883795"/>
            <a:ext cx="2020033" cy="369332"/>
          </a:xfrm>
          <a:prstGeom prst="rect">
            <a:avLst/>
          </a:prstGeom>
          <a:noFill/>
        </p:spPr>
        <p:txBody>
          <a:bodyPr wrap="square">
            <a:spAutoFit/>
          </a:bodyPr>
          <a:lstStyle/>
          <a:p>
            <a:pPr algn="ctr"/>
            <a:r>
              <a:rPr lang="en-US" b="1" dirty="0">
                <a:solidFill>
                  <a:srgbClr val="FFCA2C"/>
                </a:solidFill>
              </a:rPr>
              <a:t>Jesus’ resurrection</a:t>
            </a:r>
            <a:endParaRPr lang="en-GB" sz="1800" b="1" dirty="0">
              <a:solidFill>
                <a:srgbClr val="FFCA2C"/>
              </a:solidFill>
            </a:endParaRPr>
          </a:p>
        </p:txBody>
      </p:sp>
      <p:sp>
        <p:nvSpPr>
          <p:cNvPr id="198" name="TextBox 197">
            <a:extLst>
              <a:ext uri="{FF2B5EF4-FFF2-40B4-BE49-F238E27FC236}">
                <a16:creationId xmlns:a16="http://schemas.microsoft.com/office/drawing/2014/main" id="{3C39F1F8-DA53-4C8C-9C62-B54BCA445D2D}"/>
              </a:ext>
            </a:extLst>
          </p:cNvPr>
          <p:cNvSpPr txBox="1"/>
          <p:nvPr/>
        </p:nvSpPr>
        <p:spPr>
          <a:xfrm>
            <a:off x="4757746" y="8571662"/>
            <a:ext cx="2020033" cy="369332"/>
          </a:xfrm>
          <a:prstGeom prst="rect">
            <a:avLst/>
          </a:prstGeom>
          <a:noFill/>
        </p:spPr>
        <p:txBody>
          <a:bodyPr wrap="square">
            <a:spAutoFit/>
          </a:bodyPr>
          <a:lstStyle/>
          <a:p>
            <a:pPr algn="ctr"/>
            <a:r>
              <a:rPr lang="en-US" b="1" dirty="0">
                <a:solidFill>
                  <a:srgbClr val="FFCA2C"/>
                </a:solidFill>
              </a:rPr>
              <a:t>Jesus appears</a:t>
            </a:r>
            <a:endParaRPr lang="en-GB" sz="1800" b="1" dirty="0">
              <a:solidFill>
                <a:srgbClr val="FFCA2C"/>
              </a:solidFill>
            </a:endParaRPr>
          </a:p>
        </p:txBody>
      </p:sp>
      <p:grpSp>
        <p:nvGrpSpPr>
          <p:cNvPr id="37" name="Group 36">
            <a:extLst>
              <a:ext uri="{FF2B5EF4-FFF2-40B4-BE49-F238E27FC236}">
                <a16:creationId xmlns:a16="http://schemas.microsoft.com/office/drawing/2014/main" id="{FA196C23-D805-4AE3-8016-1A8E6122FAB1}"/>
              </a:ext>
            </a:extLst>
          </p:cNvPr>
          <p:cNvGrpSpPr/>
          <p:nvPr/>
        </p:nvGrpSpPr>
        <p:grpSpPr>
          <a:xfrm>
            <a:off x="4828131" y="7359383"/>
            <a:ext cx="1889559" cy="1292148"/>
            <a:chOff x="4821701" y="6575490"/>
            <a:chExt cx="1889559" cy="1292148"/>
          </a:xfrm>
        </p:grpSpPr>
        <p:sp>
          <p:nvSpPr>
            <p:cNvPr id="204" name="Rectangle 203">
              <a:extLst>
                <a:ext uri="{FF2B5EF4-FFF2-40B4-BE49-F238E27FC236}">
                  <a16:creationId xmlns:a16="http://schemas.microsoft.com/office/drawing/2014/main" id="{CD001491-8F03-465E-B0C4-332B27C2093B}"/>
                </a:ext>
              </a:extLst>
            </p:cNvPr>
            <p:cNvSpPr/>
            <p:nvPr/>
          </p:nvSpPr>
          <p:spPr>
            <a:xfrm>
              <a:off x="4821701" y="6575490"/>
              <a:ext cx="1889559" cy="1262319"/>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21" name="Group 120">
              <a:extLst>
                <a:ext uri="{FF2B5EF4-FFF2-40B4-BE49-F238E27FC236}">
                  <a16:creationId xmlns:a16="http://schemas.microsoft.com/office/drawing/2014/main" id="{04DEA61C-A906-4562-A289-C8767913B128}"/>
                </a:ext>
              </a:extLst>
            </p:cNvPr>
            <p:cNvGrpSpPr/>
            <p:nvPr/>
          </p:nvGrpSpPr>
          <p:grpSpPr>
            <a:xfrm>
              <a:off x="6004799" y="7249814"/>
              <a:ext cx="584890" cy="587995"/>
              <a:chOff x="6995444" y="5028518"/>
              <a:chExt cx="1173551" cy="1179781"/>
            </a:xfrm>
          </p:grpSpPr>
          <p:sp>
            <p:nvSpPr>
              <p:cNvPr id="122" name="Freeform: Shape 121">
                <a:extLst>
                  <a:ext uri="{FF2B5EF4-FFF2-40B4-BE49-F238E27FC236}">
                    <a16:creationId xmlns:a16="http://schemas.microsoft.com/office/drawing/2014/main" id="{6BF70F7C-385A-4FE6-BAB2-F53AAF0248C2}"/>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123" name="Freeform: Shape 122">
                <a:extLst>
                  <a:ext uri="{FF2B5EF4-FFF2-40B4-BE49-F238E27FC236}">
                    <a16:creationId xmlns:a16="http://schemas.microsoft.com/office/drawing/2014/main" id="{E0B265CB-2195-4059-9CE6-7A4D77CCD5AE}"/>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125" name="Freeform: Shape 124">
                <a:extLst>
                  <a:ext uri="{FF2B5EF4-FFF2-40B4-BE49-F238E27FC236}">
                    <a16:creationId xmlns:a16="http://schemas.microsoft.com/office/drawing/2014/main" id="{D105E2A5-9776-4701-95CB-A1DEC0DA7746}"/>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136" name="Freeform: Shape 135">
                <a:extLst>
                  <a:ext uri="{FF2B5EF4-FFF2-40B4-BE49-F238E27FC236}">
                    <a16:creationId xmlns:a16="http://schemas.microsoft.com/office/drawing/2014/main" id="{D1176DF6-985E-4A4B-B076-C2B5FE492DFC}"/>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157" name="Picture 156" descr="Logo, icon&#10;&#10;Description automatically generated">
                <a:extLst>
                  <a:ext uri="{FF2B5EF4-FFF2-40B4-BE49-F238E27FC236}">
                    <a16:creationId xmlns:a16="http://schemas.microsoft.com/office/drawing/2014/main" id="{9BA0427E-F424-4873-99F8-194162AFD1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grpSp>
          <p:nvGrpSpPr>
            <p:cNvPr id="199" name="Group 198">
              <a:extLst>
                <a:ext uri="{FF2B5EF4-FFF2-40B4-BE49-F238E27FC236}">
                  <a16:creationId xmlns:a16="http://schemas.microsoft.com/office/drawing/2014/main" id="{D093A197-77B4-4E85-91A2-44816C459BDC}"/>
                </a:ext>
              </a:extLst>
            </p:cNvPr>
            <p:cNvGrpSpPr/>
            <p:nvPr/>
          </p:nvGrpSpPr>
          <p:grpSpPr>
            <a:xfrm>
              <a:off x="4907918" y="7251332"/>
              <a:ext cx="584890" cy="587995"/>
              <a:chOff x="6995444" y="5028518"/>
              <a:chExt cx="1173551" cy="1179781"/>
            </a:xfrm>
          </p:grpSpPr>
          <p:sp>
            <p:nvSpPr>
              <p:cNvPr id="200" name="Freeform: Shape 199">
                <a:extLst>
                  <a:ext uri="{FF2B5EF4-FFF2-40B4-BE49-F238E27FC236}">
                    <a16:creationId xmlns:a16="http://schemas.microsoft.com/office/drawing/2014/main" id="{D94B0078-15E3-415B-9157-82C2253CDFCA}"/>
                  </a:ext>
                </a:extLst>
              </p:cNvPr>
              <p:cNvSpPr/>
              <p:nvPr/>
            </p:nvSpPr>
            <p:spPr>
              <a:xfrm rot="10800000">
                <a:off x="7085693" y="5802388"/>
                <a:ext cx="276747" cy="203663"/>
              </a:xfrm>
              <a:custGeom>
                <a:avLst/>
                <a:gdLst>
                  <a:gd name="connsiteX0" fmla="*/ 276747 w 276747"/>
                  <a:gd name="connsiteY0" fmla="*/ 101832 h 203663"/>
                  <a:gd name="connsiteX1" fmla="*/ 258698 w 276747"/>
                  <a:gd name="connsiteY1" fmla="*/ 119882 h 203663"/>
                  <a:gd name="connsiteX2" fmla="*/ 61594 w 276747"/>
                  <a:gd name="connsiteY2" fmla="*/ 119882 h 203663"/>
                  <a:gd name="connsiteX3" fmla="*/ 115021 w 276747"/>
                  <a:gd name="connsiteY3" fmla="*/ 173309 h 203663"/>
                  <a:gd name="connsiteX4" fmla="*/ 114121 w 276747"/>
                  <a:gd name="connsiteY4" fmla="*/ 198819 h 203663"/>
                  <a:gd name="connsiteX5" fmla="*/ 89511 w 276747"/>
                  <a:gd name="connsiteY5" fmla="*/ 198819 h 203663"/>
                  <a:gd name="connsiteX6" fmla="*/ 5279 w 276747"/>
                  <a:gd name="connsiteY6" fmla="*/ 114587 h 203663"/>
                  <a:gd name="connsiteX7" fmla="*/ 5279 w 276747"/>
                  <a:gd name="connsiteY7" fmla="*/ 89077 h 203663"/>
                  <a:gd name="connsiteX8" fmla="*/ 89511 w 276747"/>
                  <a:gd name="connsiteY8" fmla="*/ 4844 h 203663"/>
                  <a:gd name="connsiteX9" fmla="*/ 115021 w 276747"/>
                  <a:gd name="connsiteY9" fmla="*/ 5745 h 203663"/>
                  <a:gd name="connsiteX10" fmla="*/ 115021 w 276747"/>
                  <a:gd name="connsiteY10" fmla="*/ 30355 h 203663"/>
                  <a:gd name="connsiteX11" fmla="*/ 61594 w 276747"/>
                  <a:gd name="connsiteY11" fmla="*/ 83782 h 203663"/>
                  <a:gd name="connsiteX12" fmla="*/ 258698 w 276747"/>
                  <a:gd name="connsiteY12" fmla="*/ 83782 h 203663"/>
                  <a:gd name="connsiteX13" fmla="*/ 276747 w 276747"/>
                  <a:gd name="connsiteY13" fmla="*/ 101832 h 203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6747" h="203663">
                    <a:moveTo>
                      <a:pt x="276747" y="101832"/>
                    </a:moveTo>
                    <a:cubicBezTo>
                      <a:pt x="276747" y="111801"/>
                      <a:pt x="268666" y="119882"/>
                      <a:pt x="258698" y="119882"/>
                    </a:cubicBezTo>
                    <a:lnTo>
                      <a:pt x="61594" y="119882"/>
                    </a:lnTo>
                    <a:lnTo>
                      <a:pt x="115021" y="173309"/>
                    </a:lnTo>
                    <a:cubicBezTo>
                      <a:pt x="121817" y="180602"/>
                      <a:pt x="121414" y="192024"/>
                      <a:pt x="114121" y="198819"/>
                    </a:cubicBezTo>
                    <a:cubicBezTo>
                      <a:pt x="107189" y="205279"/>
                      <a:pt x="96443" y="205279"/>
                      <a:pt x="89511" y="198819"/>
                    </a:cubicBezTo>
                    <a:lnTo>
                      <a:pt x="5279" y="114587"/>
                    </a:lnTo>
                    <a:cubicBezTo>
                      <a:pt x="-1760" y="107540"/>
                      <a:pt x="-1760" y="96124"/>
                      <a:pt x="5279" y="89077"/>
                    </a:cubicBezTo>
                    <a:lnTo>
                      <a:pt x="89511" y="4844"/>
                    </a:lnTo>
                    <a:cubicBezTo>
                      <a:pt x="96804" y="-1951"/>
                      <a:pt x="108226" y="-1548"/>
                      <a:pt x="115021" y="5745"/>
                    </a:cubicBezTo>
                    <a:cubicBezTo>
                      <a:pt x="121481" y="12677"/>
                      <a:pt x="121481" y="23423"/>
                      <a:pt x="115021" y="30355"/>
                    </a:cubicBezTo>
                    <a:lnTo>
                      <a:pt x="61594" y="83782"/>
                    </a:lnTo>
                    <a:lnTo>
                      <a:pt x="258698" y="83782"/>
                    </a:lnTo>
                    <a:cubicBezTo>
                      <a:pt x="268666" y="83782"/>
                      <a:pt x="276747" y="91863"/>
                      <a:pt x="276747" y="101832"/>
                    </a:cubicBezTo>
                    <a:close/>
                  </a:path>
                </a:pathLst>
              </a:custGeom>
              <a:solidFill>
                <a:schemeClr val="bg1"/>
              </a:solidFill>
              <a:ln w="5953" cap="flat">
                <a:noFill/>
                <a:prstDash val="solid"/>
                <a:miter/>
              </a:ln>
            </p:spPr>
            <p:txBody>
              <a:bodyPr rtlCol="0" anchor="ctr"/>
              <a:lstStyle/>
              <a:p>
                <a:endParaRPr lang="en-GB"/>
              </a:p>
            </p:txBody>
          </p:sp>
          <p:sp>
            <p:nvSpPr>
              <p:cNvPr id="203" name="Freeform: Shape 202">
                <a:extLst>
                  <a:ext uri="{FF2B5EF4-FFF2-40B4-BE49-F238E27FC236}">
                    <a16:creationId xmlns:a16="http://schemas.microsoft.com/office/drawing/2014/main" id="{0E966EE0-0A13-4ACA-9C8D-BE826896CFCD}"/>
                  </a:ext>
                </a:extLst>
              </p:cNvPr>
              <p:cNvSpPr/>
              <p:nvPr/>
            </p:nvSpPr>
            <p:spPr>
              <a:xfrm rot="10800000">
                <a:off x="6995444" y="5675589"/>
                <a:ext cx="457261" cy="457261"/>
              </a:xfrm>
              <a:custGeom>
                <a:avLst/>
                <a:gdLst>
                  <a:gd name="connsiteX0" fmla="*/ 0 w 457261"/>
                  <a:gd name="connsiteY0" fmla="*/ 228631 h 457261"/>
                  <a:gd name="connsiteX1" fmla="*/ 228631 w 457261"/>
                  <a:gd name="connsiteY1" fmla="*/ 457261 h 457261"/>
                  <a:gd name="connsiteX2" fmla="*/ 457261 w 457261"/>
                  <a:gd name="connsiteY2" fmla="*/ 228631 h 457261"/>
                  <a:gd name="connsiteX3" fmla="*/ 228631 w 457261"/>
                  <a:gd name="connsiteY3" fmla="*/ 0 h 457261"/>
                  <a:gd name="connsiteX4" fmla="*/ 0 w 457261"/>
                  <a:gd name="connsiteY4" fmla="*/ 228631 h 457261"/>
                  <a:gd name="connsiteX5" fmla="*/ 36100 w 457261"/>
                  <a:gd name="connsiteY5" fmla="*/ 228631 h 457261"/>
                  <a:gd name="connsiteX6" fmla="*/ 228631 w 457261"/>
                  <a:gd name="connsiteY6" fmla="*/ 36100 h 457261"/>
                  <a:gd name="connsiteX7" fmla="*/ 421162 w 457261"/>
                  <a:gd name="connsiteY7" fmla="*/ 228631 h 457261"/>
                  <a:gd name="connsiteX8" fmla="*/ 228631 w 457261"/>
                  <a:gd name="connsiteY8" fmla="*/ 421162 h 457261"/>
                  <a:gd name="connsiteX9" fmla="*/ 36100 w 457261"/>
                  <a:gd name="connsiteY9" fmla="*/ 228631 h 45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61" h="457261">
                    <a:moveTo>
                      <a:pt x="0" y="228631"/>
                    </a:moveTo>
                    <a:cubicBezTo>
                      <a:pt x="0" y="354900"/>
                      <a:pt x="102362" y="457261"/>
                      <a:pt x="228631" y="457261"/>
                    </a:cubicBezTo>
                    <a:cubicBezTo>
                      <a:pt x="354900" y="457261"/>
                      <a:pt x="457261" y="354900"/>
                      <a:pt x="457261" y="228631"/>
                    </a:cubicBezTo>
                    <a:cubicBezTo>
                      <a:pt x="457261" y="102362"/>
                      <a:pt x="354900" y="0"/>
                      <a:pt x="228631" y="0"/>
                    </a:cubicBezTo>
                    <a:cubicBezTo>
                      <a:pt x="102362" y="0"/>
                      <a:pt x="0" y="102362"/>
                      <a:pt x="0" y="228631"/>
                    </a:cubicBezTo>
                    <a:close/>
                    <a:moveTo>
                      <a:pt x="36100" y="228631"/>
                    </a:moveTo>
                    <a:cubicBezTo>
                      <a:pt x="36100" y="122299"/>
                      <a:pt x="122299" y="36100"/>
                      <a:pt x="228631" y="36100"/>
                    </a:cubicBezTo>
                    <a:cubicBezTo>
                      <a:pt x="334962" y="36100"/>
                      <a:pt x="421162" y="122299"/>
                      <a:pt x="421162" y="228631"/>
                    </a:cubicBezTo>
                    <a:cubicBezTo>
                      <a:pt x="421162" y="334962"/>
                      <a:pt x="334962" y="421162"/>
                      <a:pt x="228631" y="421162"/>
                    </a:cubicBezTo>
                    <a:cubicBezTo>
                      <a:pt x="122299" y="421162"/>
                      <a:pt x="36100" y="334962"/>
                      <a:pt x="36100" y="228631"/>
                    </a:cubicBezTo>
                    <a:close/>
                  </a:path>
                </a:pathLst>
              </a:custGeom>
              <a:solidFill>
                <a:schemeClr val="bg1"/>
              </a:solidFill>
              <a:ln w="5953" cap="flat">
                <a:noFill/>
                <a:prstDash val="solid"/>
                <a:miter/>
              </a:ln>
            </p:spPr>
            <p:txBody>
              <a:bodyPr rtlCol="0" anchor="ctr"/>
              <a:lstStyle/>
              <a:p>
                <a:endParaRPr lang="en-GB"/>
              </a:p>
            </p:txBody>
          </p:sp>
          <p:sp>
            <p:nvSpPr>
              <p:cNvPr id="205" name="Freeform: Shape 204">
                <a:extLst>
                  <a:ext uri="{FF2B5EF4-FFF2-40B4-BE49-F238E27FC236}">
                    <a16:creationId xmlns:a16="http://schemas.microsoft.com/office/drawing/2014/main" id="{44F4873F-620F-4763-9A38-BECB87867F63}"/>
                  </a:ext>
                </a:extLst>
              </p:cNvPr>
              <p:cNvSpPr/>
              <p:nvPr/>
            </p:nvSpPr>
            <p:spPr>
              <a:xfrm>
                <a:off x="7336208" y="5028518"/>
                <a:ext cx="555191" cy="555191"/>
              </a:xfrm>
              <a:custGeom>
                <a:avLst/>
                <a:gdLst>
                  <a:gd name="connsiteX0" fmla="*/ 878936 w 878935"/>
                  <a:gd name="connsiteY0" fmla="*/ 439468 h 878935"/>
                  <a:gd name="connsiteX1" fmla="*/ 439468 w 878935"/>
                  <a:gd name="connsiteY1" fmla="*/ 878936 h 878935"/>
                  <a:gd name="connsiteX2" fmla="*/ 0 w 878935"/>
                  <a:gd name="connsiteY2" fmla="*/ 439468 h 878935"/>
                  <a:gd name="connsiteX3" fmla="*/ 439468 w 878935"/>
                  <a:gd name="connsiteY3" fmla="*/ 0 h 878935"/>
                  <a:gd name="connsiteX4" fmla="*/ 878936 w 878935"/>
                  <a:gd name="connsiteY4" fmla="*/ 439468 h 8789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935" h="878935">
                    <a:moveTo>
                      <a:pt x="878936" y="439468"/>
                    </a:moveTo>
                    <a:cubicBezTo>
                      <a:pt x="878936" y="682179"/>
                      <a:pt x="682179" y="878936"/>
                      <a:pt x="439468" y="878936"/>
                    </a:cubicBezTo>
                    <a:cubicBezTo>
                      <a:pt x="196756" y="878936"/>
                      <a:pt x="0" y="682179"/>
                      <a:pt x="0" y="439468"/>
                    </a:cubicBezTo>
                    <a:cubicBezTo>
                      <a:pt x="0" y="196756"/>
                      <a:pt x="196756" y="0"/>
                      <a:pt x="439468" y="0"/>
                    </a:cubicBezTo>
                    <a:cubicBezTo>
                      <a:pt x="682179" y="0"/>
                      <a:pt x="878936" y="196756"/>
                      <a:pt x="878936" y="439468"/>
                    </a:cubicBezTo>
                    <a:close/>
                  </a:path>
                </a:pathLst>
              </a:custGeom>
              <a:solidFill>
                <a:schemeClr val="bg1"/>
              </a:solidFill>
              <a:ln w="27384" cap="flat">
                <a:noFill/>
                <a:prstDash val="solid"/>
                <a:miter/>
              </a:ln>
            </p:spPr>
            <p:txBody>
              <a:bodyPr rtlCol="0" anchor="ctr"/>
              <a:lstStyle/>
              <a:p>
                <a:endParaRPr lang="en-GB"/>
              </a:p>
            </p:txBody>
          </p:sp>
          <p:sp>
            <p:nvSpPr>
              <p:cNvPr id="206" name="Freeform: Shape 205">
                <a:extLst>
                  <a:ext uri="{FF2B5EF4-FFF2-40B4-BE49-F238E27FC236}">
                    <a16:creationId xmlns:a16="http://schemas.microsoft.com/office/drawing/2014/main" id="{27B5E9D1-08BE-4061-8DA6-E3075212BA38}"/>
                  </a:ext>
                </a:extLst>
              </p:cNvPr>
              <p:cNvSpPr/>
              <p:nvPr/>
            </p:nvSpPr>
            <p:spPr>
              <a:xfrm>
                <a:off x="7058612" y="5653107"/>
                <a:ext cx="1110383" cy="555192"/>
              </a:xfrm>
              <a:custGeom>
                <a:avLst/>
                <a:gdLst>
                  <a:gd name="connsiteX0" fmla="*/ 878936 w 1757871"/>
                  <a:gd name="connsiteY0" fmla="*/ 0 h 878936"/>
                  <a:gd name="connsiteX1" fmla="*/ 1241497 w 1757871"/>
                  <a:gd name="connsiteY1" fmla="*/ 54933 h 878936"/>
                  <a:gd name="connsiteX2" fmla="*/ 1669978 w 1757871"/>
                  <a:gd name="connsiteY2" fmla="*/ 263681 h 878936"/>
                  <a:gd name="connsiteX3" fmla="*/ 1757871 w 1757871"/>
                  <a:gd name="connsiteY3" fmla="*/ 439468 h 878936"/>
                  <a:gd name="connsiteX4" fmla="*/ 1757871 w 1757871"/>
                  <a:gd name="connsiteY4" fmla="*/ 878936 h 878936"/>
                  <a:gd name="connsiteX5" fmla="*/ 0 w 1757871"/>
                  <a:gd name="connsiteY5" fmla="*/ 878936 h 878936"/>
                  <a:gd name="connsiteX6" fmla="*/ 0 w 1757871"/>
                  <a:gd name="connsiteY6" fmla="*/ 620854 h 878936"/>
                  <a:gd name="connsiteX7" fmla="*/ 16548 w 1757871"/>
                  <a:gd name="connsiteY7" fmla="*/ 640910 h 878936"/>
                  <a:gd name="connsiteX8" fmla="*/ 260445 w 1757871"/>
                  <a:gd name="connsiteY8" fmla="*/ 741935 h 878936"/>
                  <a:gd name="connsiteX9" fmla="*/ 605368 w 1757871"/>
                  <a:gd name="connsiteY9" fmla="*/ 397012 h 878936"/>
                  <a:gd name="connsiteX10" fmla="*/ 453295 w 1757871"/>
                  <a:gd name="connsiteY10" fmla="*/ 110997 h 878936"/>
                  <a:gd name="connsiteX11" fmla="*/ 413829 w 1757871"/>
                  <a:gd name="connsiteY11" fmla="*/ 89575 h 878936"/>
                  <a:gd name="connsiteX12" fmla="*/ 516375 w 1757871"/>
                  <a:gd name="connsiteY12" fmla="*/ 54933 h 878936"/>
                  <a:gd name="connsiteX13" fmla="*/ 878936 w 1757871"/>
                  <a:gd name="connsiteY13" fmla="*/ 0 h 878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7871" h="878936">
                    <a:moveTo>
                      <a:pt x="878936" y="0"/>
                    </a:moveTo>
                    <a:cubicBezTo>
                      <a:pt x="1010776" y="0"/>
                      <a:pt x="1131630" y="21973"/>
                      <a:pt x="1241497" y="54933"/>
                    </a:cubicBezTo>
                    <a:cubicBezTo>
                      <a:pt x="1395311" y="98880"/>
                      <a:pt x="1549124" y="164800"/>
                      <a:pt x="1669978" y="263681"/>
                    </a:cubicBezTo>
                    <a:cubicBezTo>
                      <a:pt x="1724911" y="307628"/>
                      <a:pt x="1757871" y="373548"/>
                      <a:pt x="1757871" y="439468"/>
                    </a:cubicBezTo>
                    <a:lnTo>
                      <a:pt x="1757871" y="878936"/>
                    </a:lnTo>
                    <a:lnTo>
                      <a:pt x="0" y="878936"/>
                    </a:lnTo>
                    <a:lnTo>
                      <a:pt x="0" y="620854"/>
                    </a:lnTo>
                    <a:lnTo>
                      <a:pt x="16548" y="640910"/>
                    </a:lnTo>
                    <a:cubicBezTo>
                      <a:pt x="78967" y="703329"/>
                      <a:pt x="165197" y="741935"/>
                      <a:pt x="260445" y="741935"/>
                    </a:cubicBezTo>
                    <a:cubicBezTo>
                      <a:pt x="450941" y="741935"/>
                      <a:pt x="605368" y="587508"/>
                      <a:pt x="605368" y="397012"/>
                    </a:cubicBezTo>
                    <a:cubicBezTo>
                      <a:pt x="605368" y="277952"/>
                      <a:pt x="545045" y="172982"/>
                      <a:pt x="453295" y="110997"/>
                    </a:cubicBezTo>
                    <a:lnTo>
                      <a:pt x="413829" y="89575"/>
                    </a:lnTo>
                    <a:lnTo>
                      <a:pt x="516375" y="54933"/>
                    </a:lnTo>
                    <a:cubicBezTo>
                      <a:pt x="637228" y="21973"/>
                      <a:pt x="758082" y="0"/>
                      <a:pt x="878936" y="0"/>
                    </a:cubicBezTo>
                    <a:close/>
                  </a:path>
                </a:pathLst>
              </a:custGeom>
              <a:solidFill>
                <a:schemeClr val="bg1"/>
              </a:solidFill>
              <a:ln w="27384" cap="flat">
                <a:noFill/>
                <a:prstDash val="solid"/>
                <a:miter/>
              </a:ln>
            </p:spPr>
            <p:txBody>
              <a:bodyPr rtlCol="0" anchor="ctr"/>
              <a:lstStyle/>
              <a:p>
                <a:endParaRPr lang="en-GB"/>
              </a:p>
            </p:txBody>
          </p:sp>
          <p:pic>
            <p:nvPicPr>
              <p:cNvPr id="207" name="Picture 206" descr="Logo, icon&#10;&#10;Description automatically generated">
                <a:extLst>
                  <a:ext uri="{FF2B5EF4-FFF2-40B4-BE49-F238E27FC236}">
                    <a16:creationId xmlns:a16="http://schemas.microsoft.com/office/drawing/2014/main" id="{041CF0BC-81FD-493F-939F-F212680F7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17" y="5677250"/>
                <a:ext cx="564483" cy="525101"/>
              </a:xfrm>
              <a:prstGeom prst="rect">
                <a:avLst/>
              </a:prstGeom>
            </p:spPr>
          </p:pic>
        </p:grpSp>
        <p:pic>
          <p:nvPicPr>
            <p:cNvPr id="208" name="Picture 207" descr="Icon&#10;&#10;Description automatically generated">
              <a:extLst>
                <a:ext uri="{FF2B5EF4-FFF2-40B4-BE49-F238E27FC236}">
                  <a16:creationId xmlns:a16="http://schemas.microsoft.com/office/drawing/2014/main" id="{AA8C5686-1A14-40EF-81DE-BD708CE0FBF3}"/>
                </a:ext>
              </a:extLst>
            </p:cNvPr>
            <p:cNvPicPr>
              <a:picLocks noChangeAspect="1"/>
            </p:cNvPicPr>
            <p:nvPr/>
          </p:nvPicPr>
          <p:blipFill>
            <a:blip r:embed="rId10">
              <a:biLevel thresh="2500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580342" y="6658040"/>
              <a:ext cx="335398" cy="335398"/>
            </a:xfrm>
            <a:prstGeom prst="rect">
              <a:avLst/>
            </a:prstGeom>
          </p:spPr>
        </p:pic>
        <p:sp>
          <p:nvSpPr>
            <p:cNvPr id="211" name="Freeform: Shape 210">
              <a:extLst>
                <a:ext uri="{FF2B5EF4-FFF2-40B4-BE49-F238E27FC236}">
                  <a16:creationId xmlns:a16="http://schemas.microsoft.com/office/drawing/2014/main" id="{DF92C2B3-7E97-4AAC-99C0-7F0A6A71B378}"/>
                </a:ext>
              </a:extLst>
            </p:cNvPr>
            <p:cNvSpPr/>
            <p:nvPr/>
          </p:nvSpPr>
          <p:spPr>
            <a:xfrm>
              <a:off x="5541016" y="7010388"/>
              <a:ext cx="419100" cy="857250"/>
            </a:xfrm>
            <a:custGeom>
              <a:avLst/>
              <a:gdLst>
                <a:gd name="connsiteX0" fmla="*/ 380830 w 419100"/>
                <a:gd name="connsiteY0" fmla="*/ 460262 h 857250"/>
                <a:gd name="connsiteX1" fmla="*/ 356740 w 419100"/>
                <a:gd name="connsiteY1" fmla="*/ 483122 h 857250"/>
                <a:gd name="connsiteX2" fmla="*/ 380830 w 419100"/>
                <a:gd name="connsiteY2" fmla="*/ 505982 h 857250"/>
                <a:gd name="connsiteX3" fmla="*/ 404920 w 419100"/>
                <a:gd name="connsiteY3" fmla="*/ 483122 h 857250"/>
                <a:gd name="connsiteX4" fmla="*/ 380830 w 419100"/>
                <a:gd name="connsiteY4" fmla="*/ 460262 h 857250"/>
                <a:gd name="connsiteX5" fmla="*/ 36913 w 419100"/>
                <a:gd name="connsiteY5" fmla="*/ 454642 h 857250"/>
                <a:gd name="connsiteX6" fmla="*/ 12823 w 419100"/>
                <a:gd name="connsiteY6" fmla="*/ 477502 h 857250"/>
                <a:gd name="connsiteX7" fmla="*/ 36913 w 419100"/>
                <a:gd name="connsiteY7" fmla="*/ 500362 h 857250"/>
                <a:gd name="connsiteX8" fmla="*/ 61003 w 419100"/>
                <a:gd name="connsiteY8" fmla="*/ 477502 h 857250"/>
                <a:gd name="connsiteX9" fmla="*/ 36913 w 419100"/>
                <a:gd name="connsiteY9" fmla="*/ 454642 h 857250"/>
                <a:gd name="connsiteX10" fmla="*/ 209550 w 419100"/>
                <a:gd name="connsiteY10" fmla="*/ 171450 h 857250"/>
                <a:gd name="connsiteX11" fmla="*/ 272415 w 419100"/>
                <a:gd name="connsiteY11" fmla="*/ 179070 h 857250"/>
                <a:gd name="connsiteX12" fmla="*/ 352425 w 419100"/>
                <a:gd name="connsiteY12" fmla="*/ 220980 h 857250"/>
                <a:gd name="connsiteX13" fmla="*/ 363855 w 419100"/>
                <a:gd name="connsiteY13" fmla="*/ 241935 h 857250"/>
                <a:gd name="connsiteX14" fmla="*/ 417195 w 419100"/>
                <a:gd name="connsiteY14" fmla="*/ 468630 h 857250"/>
                <a:gd name="connsiteX15" fmla="*/ 419100 w 419100"/>
                <a:gd name="connsiteY15" fmla="*/ 478155 h 857250"/>
                <a:gd name="connsiteX16" fmla="*/ 381000 w 419100"/>
                <a:gd name="connsiteY16" fmla="*/ 516255 h 857250"/>
                <a:gd name="connsiteX17" fmla="*/ 344805 w 419100"/>
                <a:gd name="connsiteY17" fmla="*/ 487680 h 857250"/>
                <a:gd name="connsiteX18" fmla="*/ 304800 w 419100"/>
                <a:gd name="connsiteY18" fmla="*/ 321945 h 857250"/>
                <a:gd name="connsiteX19" fmla="*/ 304800 w 419100"/>
                <a:gd name="connsiteY19" fmla="*/ 857250 h 857250"/>
                <a:gd name="connsiteX20" fmla="*/ 228600 w 419100"/>
                <a:gd name="connsiteY20" fmla="*/ 857250 h 857250"/>
                <a:gd name="connsiteX21" fmla="*/ 228600 w 419100"/>
                <a:gd name="connsiteY21" fmla="*/ 514350 h 857250"/>
                <a:gd name="connsiteX22" fmla="*/ 190500 w 419100"/>
                <a:gd name="connsiteY22" fmla="*/ 514350 h 857250"/>
                <a:gd name="connsiteX23" fmla="*/ 190500 w 419100"/>
                <a:gd name="connsiteY23" fmla="*/ 857250 h 857250"/>
                <a:gd name="connsiteX24" fmla="*/ 114300 w 419100"/>
                <a:gd name="connsiteY24" fmla="*/ 857250 h 857250"/>
                <a:gd name="connsiteX25" fmla="*/ 114300 w 419100"/>
                <a:gd name="connsiteY25" fmla="*/ 323850 h 857250"/>
                <a:gd name="connsiteX26" fmla="*/ 74295 w 419100"/>
                <a:gd name="connsiteY26" fmla="*/ 489585 h 857250"/>
                <a:gd name="connsiteX27" fmla="*/ 38100 w 419100"/>
                <a:gd name="connsiteY27" fmla="*/ 518160 h 857250"/>
                <a:gd name="connsiteX28" fmla="*/ 0 w 419100"/>
                <a:gd name="connsiteY28" fmla="*/ 480060 h 857250"/>
                <a:gd name="connsiteX29" fmla="*/ 1905 w 419100"/>
                <a:gd name="connsiteY29" fmla="*/ 470535 h 857250"/>
                <a:gd name="connsiteX30" fmla="*/ 55245 w 419100"/>
                <a:gd name="connsiteY30" fmla="*/ 243840 h 857250"/>
                <a:gd name="connsiteX31" fmla="*/ 66675 w 419100"/>
                <a:gd name="connsiteY31" fmla="*/ 222885 h 857250"/>
                <a:gd name="connsiteX32" fmla="*/ 146685 w 419100"/>
                <a:gd name="connsiteY32" fmla="*/ 180975 h 857250"/>
                <a:gd name="connsiteX33" fmla="*/ 209550 w 419100"/>
                <a:gd name="connsiteY33" fmla="*/ 171450 h 857250"/>
                <a:gd name="connsiteX34" fmla="*/ 209550 w 419100"/>
                <a:gd name="connsiteY34" fmla="*/ 0 h 857250"/>
                <a:gd name="connsiteX35" fmla="*/ 285750 w 419100"/>
                <a:gd name="connsiteY35" fmla="*/ 76200 h 857250"/>
                <a:gd name="connsiteX36" fmla="*/ 209550 w 419100"/>
                <a:gd name="connsiteY36" fmla="*/ 152400 h 857250"/>
                <a:gd name="connsiteX37" fmla="*/ 133350 w 419100"/>
                <a:gd name="connsiteY37" fmla="*/ 76200 h 857250"/>
                <a:gd name="connsiteX38" fmla="*/ 209550 w 419100"/>
                <a:gd name="connsiteY38" fmla="*/ 0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19100" h="857250">
                  <a:moveTo>
                    <a:pt x="380830" y="460262"/>
                  </a:moveTo>
                  <a:cubicBezTo>
                    <a:pt x="367525" y="460262"/>
                    <a:pt x="356740" y="470497"/>
                    <a:pt x="356740" y="483122"/>
                  </a:cubicBezTo>
                  <a:cubicBezTo>
                    <a:pt x="356740" y="495747"/>
                    <a:pt x="367525" y="505982"/>
                    <a:pt x="380830" y="505982"/>
                  </a:cubicBezTo>
                  <a:cubicBezTo>
                    <a:pt x="394135" y="505982"/>
                    <a:pt x="404920" y="495747"/>
                    <a:pt x="404920" y="483122"/>
                  </a:cubicBezTo>
                  <a:cubicBezTo>
                    <a:pt x="404920" y="470497"/>
                    <a:pt x="394135" y="460262"/>
                    <a:pt x="380830" y="460262"/>
                  </a:cubicBezTo>
                  <a:close/>
                  <a:moveTo>
                    <a:pt x="36913" y="454642"/>
                  </a:moveTo>
                  <a:cubicBezTo>
                    <a:pt x="23608" y="454642"/>
                    <a:pt x="12823" y="464877"/>
                    <a:pt x="12823" y="477502"/>
                  </a:cubicBezTo>
                  <a:cubicBezTo>
                    <a:pt x="12823" y="490127"/>
                    <a:pt x="23608" y="500362"/>
                    <a:pt x="36913" y="500362"/>
                  </a:cubicBezTo>
                  <a:cubicBezTo>
                    <a:pt x="50218" y="500362"/>
                    <a:pt x="61003" y="490127"/>
                    <a:pt x="61003" y="477502"/>
                  </a:cubicBezTo>
                  <a:cubicBezTo>
                    <a:pt x="61003" y="464877"/>
                    <a:pt x="50218" y="454642"/>
                    <a:pt x="36913" y="454642"/>
                  </a:cubicBezTo>
                  <a:close/>
                  <a:moveTo>
                    <a:pt x="209550" y="171450"/>
                  </a:moveTo>
                  <a:cubicBezTo>
                    <a:pt x="230505" y="171450"/>
                    <a:pt x="251460" y="175260"/>
                    <a:pt x="272415" y="179070"/>
                  </a:cubicBezTo>
                  <a:cubicBezTo>
                    <a:pt x="302895" y="188595"/>
                    <a:pt x="329565" y="201930"/>
                    <a:pt x="352425" y="220980"/>
                  </a:cubicBezTo>
                  <a:cubicBezTo>
                    <a:pt x="358140" y="226695"/>
                    <a:pt x="361950" y="234315"/>
                    <a:pt x="363855" y="241935"/>
                  </a:cubicBezTo>
                  <a:lnTo>
                    <a:pt x="417195" y="468630"/>
                  </a:lnTo>
                  <a:cubicBezTo>
                    <a:pt x="417195" y="470535"/>
                    <a:pt x="419100" y="474345"/>
                    <a:pt x="419100" y="478155"/>
                  </a:cubicBezTo>
                  <a:cubicBezTo>
                    <a:pt x="419100" y="499110"/>
                    <a:pt x="401955" y="516255"/>
                    <a:pt x="381000" y="516255"/>
                  </a:cubicBezTo>
                  <a:cubicBezTo>
                    <a:pt x="363855" y="516255"/>
                    <a:pt x="348615" y="502920"/>
                    <a:pt x="344805" y="487680"/>
                  </a:cubicBezTo>
                  <a:lnTo>
                    <a:pt x="304800" y="321945"/>
                  </a:lnTo>
                  <a:lnTo>
                    <a:pt x="304800" y="857250"/>
                  </a:lnTo>
                  <a:lnTo>
                    <a:pt x="228600" y="857250"/>
                  </a:lnTo>
                  <a:lnTo>
                    <a:pt x="228600" y="514350"/>
                  </a:lnTo>
                  <a:lnTo>
                    <a:pt x="190500" y="514350"/>
                  </a:lnTo>
                  <a:lnTo>
                    <a:pt x="190500" y="857250"/>
                  </a:lnTo>
                  <a:lnTo>
                    <a:pt x="114300" y="857250"/>
                  </a:lnTo>
                  <a:lnTo>
                    <a:pt x="114300" y="323850"/>
                  </a:lnTo>
                  <a:lnTo>
                    <a:pt x="74295" y="489585"/>
                  </a:lnTo>
                  <a:cubicBezTo>
                    <a:pt x="70485" y="504825"/>
                    <a:pt x="55245" y="518160"/>
                    <a:pt x="38100" y="518160"/>
                  </a:cubicBezTo>
                  <a:cubicBezTo>
                    <a:pt x="17145" y="518160"/>
                    <a:pt x="0" y="501015"/>
                    <a:pt x="0" y="480060"/>
                  </a:cubicBezTo>
                  <a:cubicBezTo>
                    <a:pt x="0" y="476250"/>
                    <a:pt x="1905" y="472440"/>
                    <a:pt x="1905" y="470535"/>
                  </a:cubicBezTo>
                  <a:lnTo>
                    <a:pt x="55245" y="243840"/>
                  </a:lnTo>
                  <a:cubicBezTo>
                    <a:pt x="57150" y="236220"/>
                    <a:pt x="60960" y="228600"/>
                    <a:pt x="66675" y="222885"/>
                  </a:cubicBezTo>
                  <a:cubicBezTo>
                    <a:pt x="89535" y="203835"/>
                    <a:pt x="116205" y="188595"/>
                    <a:pt x="146685" y="180975"/>
                  </a:cubicBezTo>
                  <a:cubicBezTo>
                    <a:pt x="167640" y="175260"/>
                    <a:pt x="188595" y="171450"/>
                    <a:pt x="209550" y="171450"/>
                  </a:cubicBezTo>
                  <a:close/>
                  <a:moveTo>
                    <a:pt x="209550" y="0"/>
                  </a:moveTo>
                  <a:cubicBezTo>
                    <a:pt x="251634" y="0"/>
                    <a:pt x="285750" y="34116"/>
                    <a:pt x="285750" y="76200"/>
                  </a:cubicBezTo>
                  <a:cubicBezTo>
                    <a:pt x="285750" y="118284"/>
                    <a:pt x="251634" y="152400"/>
                    <a:pt x="209550" y="152400"/>
                  </a:cubicBezTo>
                  <a:cubicBezTo>
                    <a:pt x="167466" y="152400"/>
                    <a:pt x="133350" y="118284"/>
                    <a:pt x="133350" y="76200"/>
                  </a:cubicBezTo>
                  <a:cubicBezTo>
                    <a:pt x="133350" y="34116"/>
                    <a:pt x="167466" y="0"/>
                    <a:pt x="209550" y="0"/>
                  </a:cubicBezTo>
                  <a:close/>
                </a:path>
              </a:pathLst>
            </a:custGeom>
            <a:solidFill>
              <a:schemeClr val="bg1"/>
            </a:solidFill>
            <a:ln w="9525" cap="flat">
              <a:noFill/>
              <a:prstDash val="solid"/>
              <a:miter/>
            </a:ln>
          </p:spPr>
          <p:txBody>
            <a:bodyPr rtlCol="0" anchor="ctr"/>
            <a:lstStyle/>
            <a:p>
              <a:endParaRPr lang="en-GB"/>
            </a:p>
          </p:txBody>
        </p:sp>
      </p:grpSp>
      <p:sp>
        <p:nvSpPr>
          <p:cNvPr id="221" name="Freeform: Shape 220">
            <a:extLst>
              <a:ext uri="{FF2B5EF4-FFF2-40B4-BE49-F238E27FC236}">
                <a16:creationId xmlns:a16="http://schemas.microsoft.com/office/drawing/2014/main" id="{EF124F31-383B-43D5-AD8F-02FA9529AD62}"/>
              </a:ext>
            </a:extLst>
          </p:cNvPr>
          <p:cNvSpPr/>
          <p:nvPr/>
        </p:nvSpPr>
        <p:spPr>
          <a:xfrm>
            <a:off x="34989" y="4803287"/>
            <a:ext cx="589787" cy="296106"/>
          </a:xfrm>
          <a:custGeom>
            <a:avLst/>
            <a:gdLst>
              <a:gd name="connsiteX0" fmla="*/ 164689 w 589787"/>
              <a:gd name="connsiteY0" fmla="*/ 116663 h 296106"/>
              <a:gd name="connsiteX1" fmla="*/ 257529 w 589787"/>
              <a:gd name="connsiteY1" fmla="*/ 206385 h 296106"/>
              <a:gd name="connsiteX2" fmla="*/ 164689 w 589787"/>
              <a:gd name="connsiteY2" fmla="*/ 296106 h 296106"/>
              <a:gd name="connsiteX3" fmla="*/ 71848 w 589787"/>
              <a:gd name="connsiteY3" fmla="*/ 206385 h 296106"/>
              <a:gd name="connsiteX4" fmla="*/ 164689 w 589787"/>
              <a:gd name="connsiteY4" fmla="*/ 116663 h 296106"/>
              <a:gd name="connsiteX5" fmla="*/ 329690 w 589787"/>
              <a:gd name="connsiteY5" fmla="*/ 0 h 296106"/>
              <a:gd name="connsiteX6" fmla="*/ 348268 w 589787"/>
              <a:gd name="connsiteY6" fmla="*/ 463 h 296106"/>
              <a:gd name="connsiteX7" fmla="*/ 385425 w 589787"/>
              <a:gd name="connsiteY7" fmla="*/ 3801 h 296106"/>
              <a:gd name="connsiteX8" fmla="*/ 496896 w 589787"/>
              <a:gd name="connsiteY8" fmla="*/ 36715 h 296106"/>
              <a:gd name="connsiteX9" fmla="*/ 589787 w 589787"/>
              <a:gd name="connsiteY9" fmla="*/ 102824 h 296106"/>
              <a:gd name="connsiteX10" fmla="*/ 589787 w 589787"/>
              <a:gd name="connsiteY10" fmla="*/ 249225 h 296106"/>
              <a:gd name="connsiteX11" fmla="*/ 454109 w 589787"/>
              <a:gd name="connsiteY11" fmla="*/ 249225 h 296106"/>
              <a:gd name="connsiteX12" fmla="*/ 461193 w 589787"/>
              <a:gd name="connsiteY12" fmla="*/ 214138 h 296106"/>
              <a:gd name="connsiteX13" fmla="*/ 336737 w 589787"/>
              <a:gd name="connsiteY13" fmla="*/ 89682 h 296106"/>
              <a:gd name="connsiteX14" fmla="*/ 248733 w 589787"/>
              <a:gd name="connsiteY14" fmla="*/ 126135 h 296106"/>
              <a:gd name="connsiteX15" fmla="*/ 240190 w 589787"/>
              <a:gd name="connsiteY15" fmla="*/ 136490 h 296106"/>
              <a:gd name="connsiteX16" fmla="*/ 238788 w 589787"/>
              <a:gd name="connsiteY16" fmla="*/ 134480 h 296106"/>
              <a:gd name="connsiteX17" fmla="*/ 163950 w 589787"/>
              <a:gd name="connsiteY17" fmla="*/ 104523 h 296106"/>
              <a:gd name="connsiteX18" fmla="*/ 58115 w 589787"/>
              <a:gd name="connsiteY18" fmla="*/ 206803 h 296106"/>
              <a:gd name="connsiteX19" fmla="*/ 66432 w 589787"/>
              <a:gd name="connsiteY19" fmla="*/ 246615 h 296106"/>
              <a:gd name="connsiteX20" fmla="*/ 68253 w 589787"/>
              <a:gd name="connsiteY20" fmla="*/ 249225 h 296106"/>
              <a:gd name="connsiteX21" fmla="*/ 0 w 589787"/>
              <a:gd name="connsiteY21" fmla="*/ 249225 h 296106"/>
              <a:gd name="connsiteX22" fmla="*/ 0 w 589787"/>
              <a:gd name="connsiteY22" fmla="*/ 120203 h 296106"/>
              <a:gd name="connsiteX23" fmla="*/ 46881 w 589787"/>
              <a:gd name="connsiteY23" fmla="*/ 104561 h 296106"/>
              <a:gd name="connsiteX24" fmla="*/ 108979 w 589787"/>
              <a:gd name="connsiteY24" fmla="*/ 70743 h 296106"/>
              <a:gd name="connsiteX25" fmla="*/ 329690 w 589787"/>
              <a:gd name="connsiteY25" fmla="*/ 0 h 296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9787" h="296106">
                <a:moveTo>
                  <a:pt x="164689" y="116663"/>
                </a:moveTo>
                <a:cubicBezTo>
                  <a:pt x="215963" y="116663"/>
                  <a:pt x="257529" y="156833"/>
                  <a:pt x="257529" y="206385"/>
                </a:cubicBezTo>
                <a:cubicBezTo>
                  <a:pt x="257529" y="255937"/>
                  <a:pt x="215963" y="296106"/>
                  <a:pt x="164689" y="296106"/>
                </a:cubicBezTo>
                <a:cubicBezTo>
                  <a:pt x="113414" y="296106"/>
                  <a:pt x="71848" y="255937"/>
                  <a:pt x="71848" y="206385"/>
                </a:cubicBezTo>
                <a:cubicBezTo>
                  <a:pt x="71848" y="156833"/>
                  <a:pt x="113414" y="116663"/>
                  <a:pt x="164689" y="116663"/>
                </a:cubicBezTo>
                <a:close/>
                <a:moveTo>
                  <a:pt x="329690" y="0"/>
                </a:moveTo>
                <a:cubicBezTo>
                  <a:pt x="335635" y="0"/>
                  <a:pt x="341951" y="463"/>
                  <a:pt x="348268" y="463"/>
                </a:cubicBezTo>
                <a:lnTo>
                  <a:pt x="385425" y="3801"/>
                </a:lnTo>
                <a:cubicBezTo>
                  <a:pt x="424146" y="8536"/>
                  <a:pt x="461814" y="19659"/>
                  <a:pt x="496896" y="36715"/>
                </a:cubicBezTo>
                <a:cubicBezTo>
                  <a:pt x="538722" y="56001"/>
                  <a:pt x="589787" y="102824"/>
                  <a:pt x="589787" y="102824"/>
                </a:cubicBezTo>
                <a:lnTo>
                  <a:pt x="589787" y="249225"/>
                </a:lnTo>
                <a:lnTo>
                  <a:pt x="454109" y="249225"/>
                </a:lnTo>
                <a:lnTo>
                  <a:pt x="461193" y="214138"/>
                </a:lnTo>
                <a:cubicBezTo>
                  <a:pt x="461193" y="145403"/>
                  <a:pt x="405472" y="89682"/>
                  <a:pt x="336737" y="89682"/>
                </a:cubicBezTo>
                <a:cubicBezTo>
                  <a:pt x="302370" y="89682"/>
                  <a:pt x="271256" y="103613"/>
                  <a:pt x="248733" y="126135"/>
                </a:cubicBezTo>
                <a:lnTo>
                  <a:pt x="240190" y="136490"/>
                </a:lnTo>
                <a:lnTo>
                  <a:pt x="238788" y="134480"/>
                </a:lnTo>
                <a:cubicBezTo>
                  <a:pt x="219635" y="115971"/>
                  <a:pt x="193176" y="104523"/>
                  <a:pt x="163950" y="104523"/>
                </a:cubicBezTo>
                <a:cubicBezTo>
                  <a:pt x="105499" y="104523"/>
                  <a:pt x="58115" y="150316"/>
                  <a:pt x="58115" y="206803"/>
                </a:cubicBezTo>
                <a:cubicBezTo>
                  <a:pt x="58115" y="220925"/>
                  <a:pt x="61077" y="234378"/>
                  <a:pt x="66432" y="246615"/>
                </a:cubicBezTo>
                <a:lnTo>
                  <a:pt x="68253" y="249225"/>
                </a:lnTo>
                <a:lnTo>
                  <a:pt x="0" y="249225"/>
                </a:lnTo>
                <a:lnTo>
                  <a:pt x="0" y="120203"/>
                </a:lnTo>
                <a:lnTo>
                  <a:pt x="46881" y="104561"/>
                </a:lnTo>
                <a:cubicBezTo>
                  <a:pt x="87870" y="87061"/>
                  <a:pt x="108515" y="71067"/>
                  <a:pt x="108979" y="70743"/>
                </a:cubicBezTo>
                <a:cubicBezTo>
                  <a:pt x="161927" y="25868"/>
                  <a:pt x="242557" y="0"/>
                  <a:pt x="329690" y="0"/>
                </a:cubicBezTo>
                <a:close/>
              </a:path>
            </a:pathLst>
          </a:custGeom>
          <a:solidFill>
            <a:srgbClr val="FFCA2C"/>
          </a:solidFill>
          <a:ln w="13990" cap="flat">
            <a:noFill/>
            <a:prstDash val="solid"/>
            <a:miter/>
          </a:ln>
        </p:spPr>
        <p:txBody>
          <a:bodyPr wrap="square" rtlCol="0" anchor="ctr">
            <a:noAutofit/>
          </a:bodyPr>
          <a:lstStyle/>
          <a:p>
            <a:endParaRPr lang="en-GB"/>
          </a:p>
        </p:txBody>
      </p:sp>
      <p:pic>
        <p:nvPicPr>
          <p:cNvPr id="222" name="Picture 221" descr="A close up of a sign&#10;&#10;Description automatically generated">
            <a:extLst>
              <a:ext uri="{FF2B5EF4-FFF2-40B4-BE49-F238E27FC236}">
                <a16:creationId xmlns:a16="http://schemas.microsoft.com/office/drawing/2014/main" id="{4FAE347C-4156-4447-BF97-D7D4376792F1}"/>
              </a:ext>
            </a:extLst>
          </p:cNvPr>
          <p:cNvPicPr>
            <a:picLocks noChangeAspect="1"/>
          </p:cNvPicPr>
          <p:nvPr/>
        </p:nvPicPr>
        <p:blipFill>
          <a:blip r:embed="rId26">
            <a:duotone>
              <a:prstClr val="black"/>
              <a:srgbClr val="FFCA2C">
                <a:tint val="45000"/>
                <a:satMod val="400000"/>
              </a:srgbClr>
            </a:duotone>
            <a:extLst>
              <a:ext uri="{28A0092B-C50C-407E-A947-70E740481C1C}">
                <a14:useLocalDpi xmlns:a14="http://schemas.microsoft.com/office/drawing/2010/main" val="0"/>
              </a:ext>
            </a:extLst>
          </a:blip>
          <a:stretch>
            <a:fillRect/>
          </a:stretch>
        </p:blipFill>
        <p:spPr>
          <a:xfrm>
            <a:off x="-52210" y="9013097"/>
            <a:ext cx="1226045" cy="870903"/>
          </a:xfrm>
          <a:prstGeom prst="rect">
            <a:avLst/>
          </a:prstGeom>
        </p:spPr>
      </p:pic>
      <p:grpSp>
        <p:nvGrpSpPr>
          <p:cNvPr id="223" name="Group 222">
            <a:extLst>
              <a:ext uri="{FF2B5EF4-FFF2-40B4-BE49-F238E27FC236}">
                <a16:creationId xmlns:a16="http://schemas.microsoft.com/office/drawing/2014/main" id="{AE06FBBD-7CB7-42CA-9CF1-B9D3E9CEF2D7}"/>
              </a:ext>
            </a:extLst>
          </p:cNvPr>
          <p:cNvGrpSpPr/>
          <p:nvPr/>
        </p:nvGrpSpPr>
        <p:grpSpPr>
          <a:xfrm>
            <a:off x="4757366" y="693799"/>
            <a:ext cx="2161071" cy="1377696"/>
            <a:chOff x="4749746" y="473407"/>
            <a:chExt cx="2161071" cy="1377696"/>
          </a:xfrm>
        </p:grpSpPr>
        <p:sp>
          <p:nvSpPr>
            <p:cNvPr id="224" name="Rectangle 223">
              <a:extLst>
                <a:ext uri="{FF2B5EF4-FFF2-40B4-BE49-F238E27FC236}">
                  <a16:creationId xmlns:a16="http://schemas.microsoft.com/office/drawing/2014/main" id="{348E6041-6D68-4AE7-B758-05BD17CAE48B}"/>
                </a:ext>
              </a:extLst>
            </p:cNvPr>
            <p:cNvSpPr/>
            <p:nvPr/>
          </p:nvSpPr>
          <p:spPr>
            <a:xfrm>
              <a:off x="4812589" y="473407"/>
              <a:ext cx="1889559" cy="1262319"/>
            </a:xfrm>
            <a:prstGeom prst="rect">
              <a:avLst/>
            </a:prstGeom>
            <a:solidFill>
              <a:srgbClr val="FFC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8" name="Graphic 227" descr="Palm tree with solid fill">
              <a:extLst>
                <a:ext uri="{FF2B5EF4-FFF2-40B4-BE49-F238E27FC236}">
                  <a16:creationId xmlns:a16="http://schemas.microsoft.com/office/drawing/2014/main" id="{E18114D5-C395-43AB-B6BA-3A7B895920E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6180389" y="665753"/>
              <a:ext cx="730428" cy="730428"/>
            </a:xfrm>
            <a:prstGeom prst="rect">
              <a:avLst/>
            </a:prstGeom>
          </p:spPr>
        </p:pic>
        <p:pic>
          <p:nvPicPr>
            <p:cNvPr id="229" name="Picture 228" descr="A picture containing silhouette&#10;&#10;Description automatically generated">
              <a:extLst>
                <a:ext uri="{FF2B5EF4-FFF2-40B4-BE49-F238E27FC236}">
                  <a16:creationId xmlns:a16="http://schemas.microsoft.com/office/drawing/2014/main" id="{8B1D0609-A2A1-4B0A-99EA-A5F2EF706C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49746" y="1061977"/>
              <a:ext cx="798428" cy="789126"/>
            </a:xfrm>
            <a:prstGeom prst="rect">
              <a:avLst/>
            </a:prstGeom>
          </p:spPr>
        </p:pic>
        <p:sp>
          <p:nvSpPr>
            <p:cNvPr id="230" name="Freeform: Shape 229">
              <a:extLst>
                <a:ext uri="{FF2B5EF4-FFF2-40B4-BE49-F238E27FC236}">
                  <a16:creationId xmlns:a16="http://schemas.microsoft.com/office/drawing/2014/main" id="{2BB43A16-3FAB-43F3-A142-E984BCE176C9}"/>
                </a:ext>
              </a:extLst>
            </p:cNvPr>
            <p:cNvSpPr/>
            <p:nvPr/>
          </p:nvSpPr>
          <p:spPr>
            <a:xfrm rot="19260330">
              <a:off x="4849895" y="964493"/>
              <a:ext cx="439454" cy="333950"/>
            </a:xfrm>
            <a:custGeom>
              <a:avLst/>
              <a:gdLst>
                <a:gd name="connsiteX0" fmla="*/ 416673 w 711357"/>
                <a:gd name="connsiteY0" fmla="*/ 160883 h 540575"/>
                <a:gd name="connsiteX1" fmla="*/ 488353 w 711357"/>
                <a:gd name="connsiteY1" fmla="*/ 318579 h 540575"/>
                <a:gd name="connsiteX2" fmla="*/ 673129 w 711357"/>
                <a:gd name="connsiteY2" fmla="*/ 404595 h 540575"/>
                <a:gd name="connsiteX3" fmla="*/ 704987 w 711357"/>
                <a:gd name="connsiteY3" fmla="*/ 489019 h 540575"/>
                <a:gd name="connsiteX4" fmla="*/ 647643 w 711357"/>
                <a:gd name="connsiteY4" fmla="*/ 525655 h 540575"/>
                <a:gd name="connsiteX5" fmla="*/ 620563 w 711357"/>
                <a:gd name="connsiteY5" fmla="*/ 519283 h 540575"/>
                <a:gd name="connsiteX6" fmla="*/ 413487 w 711357"/>
                <a:gd name="connsiteY6" fmla="*/ 423710 h 540575"/>
                <a:gd name="connsiteX7" fmla="*/ 381629 w 711357"/>
                <a:gd name="connsiteY7" fmla="*/ 391852 h 540575"/>
                <a:gd name="connsiteX8" fmla="*/ 357737 w 711357"/>
                <a:gd name="connsiteY8" fmla="*/ 337693 h 540575"/>
                <a:gd name="connsiteX9" fmla="*/ 160218 w 711357"/>
                <a:gd name="connsiteY9" fmla="*/ 508134 h 540575"/>
                <a:gd name="connsiteX10" fmla="*/ 179683 w 711357"/>
                <a:gd name="connsiteY10" fmla="*/ 540575 h 540575"/>
                <a:gd name="connsiteX11" fmla="*/ 0 w 711357"/>
                <a:gd name="connsiteY11" fmla="*/ 395100 h 540575"/>
                <a:gd name="connsiteX12" fmla="*/ 281278 w 711357"/>
                <a:gd name="connsiteY12" fmla="*/ 151326 h 540575"/>
                <a:gd name="connsiteX13" fmla="*/ 350768 w 711357"/>
                <a:gd name="connsiteY13" fmla="*/ 128030 h 540575"/>
                <a:gd name="connsiteX14" fmla="*/ 416673 w 711357"/>
                <a:gd name="connsiteY14" fmla="*/ 160883 h 540575"/>
                <a:gd name="connsiteX15" fmla="*/ 674033 w 711357"/>
                <a:gd name="connsiteY15" fmla="*/ 37324 h 540575"/>
                <a:gd name="connsiteX16" fmla="*/ 711357 w 711357"/>
                <a:gd name="connsiteY16" fmla="*/ 127431 h 540575"/>
                <a:gd name="connsiteX17" fmla="*/ 583926 w 711357"/>
                <a:gd name="connsiteY17" fmla="*/ 254863 h 540575"/>
                <a:gd name="connsiteX18" fmla="*/ 456494 w 711357"/>
                <a:gd name="connsiteY18" fmla="*/ 127431 h 540575"/>
                <a:gd name="connsiteX19" fmla="*/ 583926 w 711357"/>
                <a:gd name="connsiteY19" fmla="*/ 0 h 540575"/>
                <a:gd name="connsiteX20" fmla="*/ 674033 w 711357"/>
                <a:gd name="connsiteY20" fmla="*/ 37324 h 54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1357" h="540575">
                  <a:moveTo>
                    <a:pt x="416673" y="160883"/>
                  </a:moveTo>
                  <a:lnTo>
                    <a:pt x="488353" y="318579"/>
                  </a:lnTo>
                  <a:lnTo>
                    <a:pt x="673129" y="404595"/>
                  </a:lnTo>
                  <a:cubicBezTo>
                    <a:pt x="704987" y="418932"/>
                    <a:pt x="719322" y="457161"/>
                    <a:pt x="704987" y="489019"/>
                  </a:cubicBezTo>
                  <a:cubicBezTo>
                    <a:pt x="695430" y="511319"/>
                    <a:pt x="671536" y="525655"/>
                    <a:pt x="647643" y="525655"/>
                  </a:cubicBezTo>
                  <a:cubicBezTo>
                    <a:pt x="638086" y="525655"/>
                    <a:pt x="630120" y="524063"/>
                    <a:pt x="620563" y="519283"/>
                  </a:cubicBezTo>
                  <a:lnTo>
                    <a:pt x="413487" y="423710"/>
                  </a:lnTo>
                  <a:cubicBezTo>
                    <a:pt x="399152" y="417338"/>
                    <a:pt x="388001" y="406189"/>
                    <a:pt x="381629" y="391852"/>
                  </a:cubicBezTo>
                  <a:lnTo>
                    <a:pt x="357737" y="337693"/>
                  </a:lnTo>
                  <a:lnTo>
                    <a:pt x="160218" y="508134"/>
                  </a:lnTo>
                  <a:lnTo>
                    <a:pt x="179683" y="540575"/>
                  </a:lnTo>
                  <a:lnTo>
                    <a:pt x="0" y="395100"/>
                  </a:lnTo>
                  <a:lnTo>
                    <a:pt x="281278" y="151326"/>
                  </a:lnTo>
                  <a:cubicBezTo>
                    <a:pt x="301188" y="133805"/>
                    <a:pt x="326277" y="126238"/>
                    <a:pt x="350768" y="128030"/>
                  </a:cubicBezTo>
                  <a:cubicBezTo>
                    <a:pt x="375257" y="129821"/>
                    <a:pt x="399152" y="140972"/>
                    <a:pt x="416673" y="160883"/>
                  </a:cubicBezTo>
                  <a:close/>
                  <a:moveTo>
                    <a:pt x="674033" y="37324"/>
                  </a:moveTo>
                  <a:cubicBezTo>
                    <a:pt x="697094" y="60384"/>
                    <a:pt x="711357" y="92242"/>
                    <a:pt x="711357" y="127431"/>
                  </a:cubicBezTo>
                  <a:cubicBezTo>
                    <a:pt x="711357" y="197810"/>
                    <a:pt x="654304" y="254863"/>
                    <a:pt x="583926" y="254863"/>
                  </a:cubicBezTo>
                  <a:cubicBezTo>
                    <a:pt x="513547" y="254863"/>
                    <a:pt x="456494" y="197810"/>
                    <a:pt x="456494" y="127431"/>
                  </a:cubicBezTo>
                  <a:cubicBezTo>
                    <a:pt x="456494" y="57053"/>
                    <a:pt x="513547" y="0"/>
                    <a:pt x="583926" y="0"/>
                  </a:cubicBezTo>
                  <a:cubicBezTo>
                    <a:pt x="619115" y="0"/>
                    <a:pt x="650972" y="14263"/>
                    <a:pt x="674033" y="37324"/>
                  </a:cubicBezTo>
                  <a:close/>
                </a:path>
              </a:pathLst>
            </a:custGeom>
            <a:solidFill>
              <a:schemeClr val="bg1"/>
            </a:solidFill>
            <a:ln w="9525" cap="flat">
              <a:noFill/>
              <a:prstDash val="solid"/>
              <a:miter/>
            </a:ln>
          </p:spPr>
          <p:txBody>
            <a:bodyPr rtlCol="0" anchor="ctr"/>
            <a:lstStyle/>
            <a:p>
              <a:endParaRPr lang="en-GB"/>
            </a:p>
          </p:txBody>
        </p:sp>
        <p:pic>
          <p:nvPicPr>
            <p:cNvPr id="231" name="Picture 230" descr="Icon&#10;&#10;Description automatically generated">
              <a:extLst>
                <a:ext uri="{FF2B5EF4-FFF2-40B4-BE49-F238E27FC236}">
                  <a16:creationId xmlns:a16="http://schemas.microsoft.com/office/drawing/2014/main" id="{4DA4C903-616C-45A6-B4A0-9035BEF5C351}"/>
                </a:ext>
              </a:extLst>
            </p:cNvPr>
            <p:cNvPicPr>
              <a:picLocks noChangeAspect="1"/>
            </p:cNvPicPr>
            <p:nvPr/>
          </p:nvPicPr>
          <p:blipFill>
            <a:blip r:embed="rId10">
              <a:biLevel thresh="2500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959443" y="544428"/>
              <a:ext cx="335398" cy="335398"/>
            </a:xfrm>
            <a:prstGeom prst="rect">
              <a:avLst/>
            </a:prstGeom>
          </p:spPr>
        </p:pic>
        <p:sp>
          <p:nvSpPr>
            <p:cNvPr id="232" name="Freeform: Shape 231">
              <a:extLst>
                <a:ext uri="{FF2B5EF4-FFF2-40B4-BE49-F238E27FC236}">
                  <a16:creationId xmlns:a16="http://schemas.microsoft.com/office/drawing/2014/main" id="{376266A8-6559-499D-A29E-5AEE2CF4639B}"/>
                </a:ext>
              </a:extLst>
            </p:cNvPr>
            <p:cNvSpPr/>
            <p:nvPr/>
          </p:nvSpPr>
          <p:spPr>
            <a:xfrm>
              <a:off x="5671886" y="1217137"/>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1" y="133703"/>
                    <a:pt x="0" y="103773"/>
                    <a:pt x="0" y="66852"/>
                  </a:cubicBezTo>
                  <a:cubicBezTo>
                    <a:pt x="0" y="29931"/>
                    <a:pt x="29931"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233" name="Freeform: Shape 232">
              <a:extLst>
                <a:ext uri="{FF2B5EF4-FFF2-40B4-BE49-F238E27FC236}">
                  <a16:creationId xmlns:a16="http://schemas.microsoft.com/office/drawing/2014/main" id="{7D93253F-E9D6-4AE8-A146-5FAAF6DAF0F0}"/>
                </a:ext>
              </a:extLst>
            </p:cNvPr>
            <p:cNvSpPr/>
            <p:nvPr/>
          </p:nvSpPr>
          <p:spPr>
            <a:xfrm>
              <a:off x="5975253" y="1217405"/>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234" name="Freeform: Shape 233">
              <a:extLst>
                <a:ext uri="{FF2B5EF4-FFF2-40B4-BE49-F238E27FC236}">
                  <a16:creationId xmlns:a16="http://schemas.microsoft.com/office/drawing/2014/main" id="{A27301F0-5F94-4A67-930D-B253293DAC24}"/>
                </a:ext>
              </a:extLst>
            </p:cNvPr>
            <p:cNvSpPr/>
            <p:nvPr/>
          </p:nvSpPr>
          <p:spPr>
            <a:xfrm>
              <a:off x="5823691" y="1217137"/>
              <a:ext cx="74304" cy="74304"/>
            </a:xfrm>
            <a:custGeom>
              <a:avLst/>
              <a:gdLst>
                <a:gd name="connsiteX0" fmla="*/ 133703 w 133703"/>
                <a:gd name="connsiteY0" fmla="*/ 66852 h 133703"/>
                <a:gd name="connsiteX1" fmla="*/ 66852 w 133703"/>
                <a:gd name="connsiteY1" fmla="*/ 133703 h 133703"/>
                <a:gd name="connsiteX2" fmla="*/ 0 w 133703"/>
                <a:gd name="connsiteY2" fmla="*/ 66852 h 133703"/>
                <a:gd name="connsiteX3" fmla="*/ 66852 w 133703"/>
                <a:gd name="connsiteY3" fmla="*/ 0 h 133703"/>
                <a:gd name="connsiteX4" fmla="*/ 133703 w 133703"/>
                <a:gd name="connsiteY4" fmla="*/ 66852 h 133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703" h="133703">
                  <a:moveTo>
                    <a:pt x="133703" y="66852"/>
                  </a:moveTo>
                  <a:cubicBezTo>
                    <a:pt x="133703" y="103773"/>
                    <a:pt x="103773" y="133703"/>
                    <a:pt x="66852" y="133703"/>
                  </a:cubicBezTo>
                  <a:cubicBezTo>
                    <a:pt x="29930" y="133703"/>
                    <a:pt x="0" y="103773"/>
                    <a:pt x="0" y="66852"/>
                  </a:cubicBezTo>
                  <a:cubicBezTo>
                    <a:pt x="0" y="29931"/>
                    <a:pt x="29930" y="0"/>
                    <a:pt x="66852" y="0"/>
                  </a:cubicBezTo>
                  <a:cubicBezTo>
                    <a:pt x="103773" y="0"/>
                    <a:pt x="133703" y="29931"/>
                    <a:pt x="133703" y="66852"/>
                  </a:cubicBezTo>
                  <a:close/>
                </a:path>
              </a:pathLst>
            </a:custGeom>
            <a:solidFill>
              <a:schemeClr val="bg1"/>
            </a:solidFill>
            <a:ln w="13295" cap="flat">
              <a:noFill/>
              <a:prstDash val="solid"/>
              <a:miter/>
            </a:ln>
          </p:spPr>
          <p:txBody>
            <a:bodyPr rtlCol="0" anchor="ctr"/>
            <a:lstStyle/>
            <a:p>
              <a:endParaRPr lang="en-GB"/>
            </a:p>
          </p:txBody>
        </p:sp>
        <p:sp>
          <p:nvSpPr>
            <p:cNvPr id="235" name="Freeform: Shape 234">
              <a:extLst>
                <a:ext uri="{FF2B5EF4-FFF2-40B4-BE49-F238E27FC236}">
                  <a16:creationId xmlns:a16="http://schemas.microsoft.com/office/drawing/2014/main" id="{8D3A01E2-1582-4E40-BC43-3A54CBB4A230}"/>
                </a:ext>
              </a:extLst>
            </p:cNvPr>
            <p:cNvSpPr/>
            <p:nvPr/>
          </p:nvSpPr>
          <p:spPr>
            <a:xfrm>
              <a:off x="5621814" y="1299076"/>
              <a:ext cx="462834" cy="334369"/>
            </a:xfrm>
            <a:custGeom>
              <a:avLst/>
              <a:gdLst>
                <a:gd name="connsiteX0" fmla="*/ 160033 w 832823"/>
                <a:gd name="connsiteY0" fmla="*/ 0 h 601665"/>
                <a:gd name="connsiteX1" fmla="*/ 213515 w 832823"/>
                <a:gd name="connsiteY1" fmla="*/ 9359 h 601665"/>
                <a:gd name="connsiteX2" fmla="*/ 266996 w 832823"/>
                <a:gd name="connsiteY2" fmla="*/ 37437 h 601665"/>
                <a:gd name="connsiteX3" fmla="*/ 276355 w 832823"/>
                <a:gd name="connsiteY3" fmla="*/ 52144 h 601665"/>
                <a:gd name="connsiteX4" fmla="*/ 293737 w 832823"/>
                <a:gd name="connsiteY4" fmla="*/ 129692 h 601665"/>
                <a:gd name="connsiteX5" fmla="*/ 311118 w 832823"/>
                <a:gd name="connsiteY5" fmla="*/ 52144 h 601665"/>
                <a:gd name="connsiteX6" fmla="*/ 320477 w 832823"/>
                <a:gd name="connsiteY6" fmla="*/ 37437 h 601665"/>
                <a:gd name="connsiteX7" fmla="*/ 373959 w 832823"/>
                <a:gd name="connsiteY7" fmla="*/ 9359 h 601665"/>
                <a:gd name="connsiteX8" fmla="*/ 427440 w 832823"/>
                <a:gd name="connsiteY8" fmla="*/ 0 h 601665"/>
                <a:gd name="connsiteX9" fmla="*/ 480921 w 832823"/>
                <a:gd name="connsiteY9" fmla="*/ 9359 h 601665"/>
                <a:gd name="connsiteX10" fmla="*/ 534403 w 832823"/>
                <a:gd name="connsiteY10" fmla="*/ 37437 h 601665"/>
                <a:gd name="connsiteX11" fmla="*/ 543762 w 832823"/>
                <a:gd name="connsiteY11" fmla="*/ 52144 h 601665"/>
                <a:gd name="connsiteX12" fmla="*/ 561143 w 832823"/>
                <a:gd name="connsiteY12" fmla="*/ 131029 h 601665"/>
                <a:gd name="connsiteX13" fmla="*/ 561143 w 832823"/>
                <a:gd name="connsiteY13" fmla="*/ 129692 h 601665"/>
                <a:gd name="connsiteX14" fmla="*/ 578525 w 832823"/>
                <a:gd name="connsiteY14" fmla="*/ 52144 h 601665"/>
                <a:gd name="connsiteX15" fmla="*/ 587884 w 832823"/>
                <a:gd name="connsiteY15" fmla="*/ 37437 h 601665"/>
                <a:gd name="connsiteX16" fmla="*/ 641365 w 832823"/>
                <a:gd name="connsiteY16" fmla="*/ 9359 h 601665"/>
                <a:gd name="connsiteX17" fmla="*/ 694847 w 832823"/>
                <a:gd name="connsiteY17" fmla="*/ 0 h 601665"/>
                <a:gd name="connsiteX18" fmla="*/ 748328 w 832823"/>
                <a:gd name="connsiteY18" fmla="*/ 9359 h 601665"/>
                <a:gd name="connsiteX19" fmla="*/ 801809 w 832823"/>
                <a:gd name="connsiteY19" fmla="*/ 37437 h 601665"/>
                <a:gd name="connsiteX20" fmla="*/ 811169 w 832823"/>
                <a:gd name="connsiteY20" fmla="*/ 52144 h 601665"/>
                <a:gd name="connsiteX21" fmla="*/ 828550 w 832823"/>
                <a:gd name="connsiteY21" fmla="*/ 131029 h 601665"/>
                <a:gd name="connsiteX22" fmla="*/ 832823 w 832823"/>
                <a:gd name="connsiteY22" fmla="*/ 111637 h 601665"/>
                <a:gd name="connsiteX23" fmla="*/ 832823 w 832823"/>
                <a:gd name="connsiteY23" fmla="*/ 279295 h 601665"/>
                <a:gd name="connsiteX24" fmla="*/ 828550 w 832823"/>
                <a:gd name="connsiteY24" fmla="*/ 280777 h 601665"/>
                <a:gd name="connsiteX25" fmla="*/ 801809 w 832823"/>
                <a:gd name="connsiteY25" fmla="*/ 259384 h 601665"/>
                <a:gd name="connsiteX26" fmla="*/ 761698 w 832823"/>
                <a:gd name="connsiteY26" fmla="*/ 80222 h 601665"/>
                <a:gd name="connsiteX27" fmla="*/ 761698 w 832823"/>
                <a:gd name="connsiteY27" fmla="*/ 173814 h 601665"/>
                <a:gd name="connsiteX28" fmla="*/ 801809 w 832823"/>
                <a:gd name="connsiteY28" fmla="*/ 374369 h 601665"/>
                <a:gd name="connsiteX29" fmla="*/ 761698 w 832823"/>
                <a:gd name="connsiteY29" fmla="*/ 374369 h 601665"/>
                <a:gd name="connsiteX30" fmla="*/ 761698 w 832823"/>
                <a:gd name="connsiteY30" fmla="*/ 601665 h 601665"/>
                <a:gd name="connsiteX31" fmla="*/ 708217 w 832823"/>
                <a:gd name="connsiteY31" fmla="*/ 601665 h 601665"/>
                <a:gd name="connsiteX32" fmla="*/ 708217 w 832823"/>
                <a:gd name="connsiteY32" fmla="*/ 374369 h 601665"/>
                <a:gd name="connsiteX33" fmla="*/ 681476 w 832823"/>
                <a:gd name="connsiteY33" fmla="*/ 374369 h 601665"/>
                <a:gd name="connsiteX34" fmla="*/ 681476 w 832823"/>
                <a:gd name="connsiteY34" fmla="*/ 601665 h 601665"/>
                <a:gd name="connsiteX35" fmla="*/ 627995 w 832823"/>
                <a:gd name="connsiteY35" fmla="*/ 601665 h 601665"/>
                <a:gd name="connsiteX36" fmla="*/ 627995 w 832823"/>
                <a:gd name="connsiteY36" fmla="*/ 374369 h 601665"/>
                <a:gd name="connsiteX37" fmla="*/ 587884 w 832823"/>
                <a:gd name="connsiteY37" fmla="*/ 374369 h 601665"/>
                <a:gd name="connsiteX38" fmla="*/ 627995 w 832823"/>
                <a:gd name="connsiteY38" fmla="*/ 176488 h 601665"/>
                <a:gd name="connsiteX39" fmla="*/ 627995 w 832823"/>
                <a:gd name="connsiteY39" fmla="*/ 80222 h 601665"/>
                <a:gd name="connsiteX40" fmla="*/ 586547 w 832823"/>
                <a:gd name="connsiteY40" fmla="*/ 259384 h 601665"/>
                <a:gd name="connsiteX41" fmla="*/ 561143 w 832823"/>
                <a:gd name="connsiteY41" fmla="*/ 280777 h 601665"/>
                <a:gd name="connsiteX42" fmla="*/ 534403 w 832823"/>
                <a:gd name="connsiteY42" fmla="*/ 259384 h 601665"/>
                <a:gd name="connsiteX43" fmla="*/ 494292 w 832823"/>
                <a:gd name="connsiteY43" fmla="*/ 80222 h 601665"/>
                <a:gd name="connsiteX44" fmla="*/ 494292 w 832823"/>
                <a:gd name="connsiteY44" fmla="*/ 294147 h 601665"/>
                <a:gd name="connsiteX45" fmla="*/ 494292 w 832823"/>
                <a:gd name="connsiteY45" fmla="*/ 601665 h 601665"/>
                <a:gd name="connsiteX46" fmla="*/ 440810 w 832823"/>
                <a:gd name="connsiteY46" fmla="*/ 601665 h 601665"/>
                <a:gd name="connsiteX47" fmla="*/ 440810 w 832823"/>
                <a:gd name="connsiteY47" fmla="*/ 294147 h 601665"/>
                <a:gd name="connsiteX48" fmla="*/ 414070 w 832823"/>
                <a:gd name="connsiteY48" fmla="*/ 294147 h 601665"/>
                <a:gd name="connsiteX49" fmla="*/ 414070 w 832823"/>
                <a:gd name="connsiteY49" fmla="*/ 601665 h 601665"/>
                <a:gd name="connsiteX50" fmla="*/ 360588 w 832823"/>
                <a:gd name="connsiteY50" fmla="*/ 601665 h 601665"/>
                <a:gd name="connsiteX51" fmla="*/ 360588 w 832823"/>
                <a:gd name="connsiteY51" fmla="*/ 294147 h 601665"/>
                <a:gd name="connsiteX52" fmla="*/ 360588 w 832823"/>
                <a:gd name="connsiteY52" fmla="*/ 80222 h 601665"/>
                <a:gd name="connsiteX53" fmla="*/ 317803 w 832823"/>
                <a:gd name="connsiteY53" fmla="*/ 259384 h 601665"/>
                <a:gd name="connsiteX54" fmla="*/ 292400 w 832823"/>
                <a:gd name="connsiteY54" fmla="*/ 280777 h 601665"/>
                <a:gd name="connsiteX55" fmla="*/ 266996 w 832823"/>
                <a:gd name="connsiteY55" fmla="*/ 259384 h 601665"/>
                <a:gd name="connsiteX56" fmla="*/ 226885 w 832823"/>
                <a:gd name="connsiteY56" fmla="*/ 80222 h 601665"/>
                <a:gd name="connsiteX57" fmla="*/ 226885 w 832823"/>
                <a:gd name="connsiteY57" fmla="*/ 175151 h 601665"/>
                <a:gd name="connsiteX58" fmla="*/ 266996 w 832823"/>
                <a:gd name="connsiteY58" fmla="*/ 374369 h 601665"/>
                <a:gd name="connsiteX59" fmla="*/ 226885 w 832823"/>
                <a:gd name="connsiteY59" fmla="*/ 374369 h 601665"/>
                <a:gd name="connsiteX60" fmla="*/ 226885 w 832823"/>
                <a:gd name="connsiteY60" fmla="*/ 601665 h 601665"/>
                <a:gd name="connsiteX61" fmla="*/ 173404 w 832823"/>
                <a:gd name="connsiteY61" fmla="*/ 601665 h 601665"/>
                <a:gd name="connsiteX62" fmla="*/ 173404 w 832823"/>
                <a:gd name="connsiteY62" fmla="*/ 374369 h 601665"/>
                <a:gd name="connsiteX63" fmla="*/ 146663 w 832823"/>
                <a:gd name="connsiteY63" fmla="*/ 374369 h 601665"/>
                <a:gd name="connsiteX64" fmla="*/ 146663 w 832823"/>
                <a:gd name="connsiteY64" fmla="*/ 601665 h 601665"/>
                <a:gd name="connsiteX65" fmla="*/ 93182 w 832823"/>
                <a:gd name="connsiteY65" fmla="*/ 601665 h 601665"/>
                <a:gd name="connsiteX66" fmla="*/ 93182 w 832823"/>
                <a:gd name="connsiteY66" fmla="*/ 374369 h 601665"/>
                <a:gd name="connsiteX67" fmla="*/ 53071 w 832823"/>
                <a:gd name="connsiteY67" fmla="*/ 374369 h 601665"/>
                <a:gd name="connsiteX68" fmla="*/ 93182 w 832823"/>
                <a:gd name="connsiteY68" fmla="*/ 175151 h 601665"/>
                <a:gd name="connsiteX69" fmla="*/ 93182 w 832823"/>
                <a:gd name="connsiteY69" fmla="*/ 80222 h 601665"/>
                <a:gd name="connsiteX70" fmla="*/ 53071 w 832823"/>
                <a:gd name="connsiteY70" fmla="*/ 258047 h 601665"/>
                <a:gd name="connsiteX71" fmla="*/ 26330 w 832823"/>
                <a:gd name="connsiteY71" fmla="*/ 279440 h 601665"/>
                <a:gd name="connsiteX72" fmla="*/ 22319 w 832823"/>
                <a:gd name="connsiteY72" fmla="*/ 279440 h 601665"/>
                <a:gd name="connsiteX73" fmla="*/ 926 w 832823"/>
                <a:gd name="connsiteY73" fmla="*/ 246014 h 601665"/>
                <a:gd name="connsiteX74" fmla="*/ 43712 w 832823"/>
                <a:gd name="connsiteY74" fmla="*/ 52144 h 601665"/>
                <a:gd name="connsiteX75" fmla="*/ 53071 w 832823"/>
                <a:gd name="connsiteY75" fmla="*/ 37437 h 601665"/>
                <a:gd name="connsiteX76" fmla="*/ 106552 w 832823"/>
                <a:gd name="connsiteY76" fmla="*/ 9359 h 601665"/>
                <a:gd name="connsiteX77" fmla="*/ 160033 w 832823"/>
                <a:gd name="connsiteY77" fmla="*/ 0 h 60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32823" h="601665">
                  <a:moveTo>
                    <a:pt x="160033" y="0"/>
                  </a:moveTo>
                  <a:cubicBezTo>
                    <a:pt x="178752" y="0"/>
                    <a:pt x="196133" y="4011"/>
                    <a:pt x="213515" y="9359"/>
                  </a:cubicBezTo>
                  <a:cubicBezTo>
                    <a:pt x="233570" y="14707"/>
                    <a:pt x="250952" y="25404"/>
                    <a:pt x="266996" y="37437"/>
                  </a:cubicBezTo>
                  <a:cubicBezTo>
                    <a:pt x="272344" y="41448"/>
                    <a:pt x="275018" y="46796"/>
                    <a:pt x="276355" y="52144"/>
                  </a:cubicBezTo>
                  <a:lnTo>
                    <a:pt x="293737" y="129692"/>
                  </a:lnTo>
                  <a:lnTo>
                    <a:pt x="311118" y="52144"/>
                  </a:lnTo>
                  <a:cubicBezTo>
                    <a:pt x="312455" y="46796"/>
                    <a:pt x="315129" y="41448"/>
                    <a:pt x="320477" y="37437"/>
                  </a:cubicBezTo>
                  <a:cubicBezTo>
                    <a:pt x="336522" y="25404"/>
                    <a:pt x="353903" y="16044"/>
                    <a:pt x="373959" y="9359"/>
                  </a:cubicBezTo>
                  <a:cubicBezTo>
                    <a:pt x="390003" y="2674"/>
                    <a:pt x="408722" y="0"/>
                    <a:pt x="427440" y="0"/>
                  </a:cubicBezTo>
                  <a:cubicBezTo>
                    <a:pt x="446159" y="0"/>
                    <a:pt x="463540" y="4011"/>
                    <a:pt x="480921" y="9359"/>
                  </a:cubicBezTo>
                  <a:cubicBezTo>
                    <a:pt x="500977" y="14707"/>
                    <a:pt x="518358" y="25404"/>
                    <a:pt x="534403" y="37437"/>
                  </a:cubicBezTo>
                  <a:cubicBezTo>
                    <a:pt x="539751" y="41448"/>
                    <a:pt x="542425" y="46796"/>
                    <a:pt x="543762" y="52144"/>
                  </a:cubicBezTo>
                  <a:lnTo>
                    <a:pt x="561143" y="131029"/>
                  </a:lnTo>
                  <a:lnTo>
                    <a:pt x="561143" y="129692"/>
                  </a:lnTo>
                  <a:lnTo>
                    <a:pt x="578525" y="52144"/>
                  </a:lnTo>
                  <a:cubicBezTo>
                    <a:pt x="579862" y="46796"/>
                    <a:pt x="582536" y="41448"/>
                    <a:pt x="587884" y="37437"/>
                  </a:cubicBezTo>
                  <a:cubicBezTo>
                    <a:pt x="603929" y="25404"/>
                    <a:pt x="621310" y="16044"/>
                    <a:pt x="641365" y="9359"/>
                  </a:cubicBezTo>
                  <a:cubicBezTo>
                    <a:pt x="657410" y="2674"/>
                    <a:pt x="676128" y="0"/>
                    <a:pt x="694847" y="0"/>
                  </a:cubicBezTo>
                  <a:cubicBezTo>
                    <a:pt x="713565" y="0"/>
                    <a:pt x="730947" y="4011"/>
                    <a:pt x="748328" y="9359"/>
                  </a:cubicBezTo>
                  <a:cubicBezTo>
                    <a:pt x="768384" y="14707"/>
                    <a:pt x="785765" y="25404"/>
                    <a:pt x="801809" y="37437"/>
                  </a:cubicBezTo>
                  <a:cubicBezTo>
                    <a:pt x="807158" y="41448"/>
                    <a:pt x="809832" y="46796"/>
                    <a:pt x="811169" y="52144"/>
                  </a:cubicBezTo>
                  <a:lnTo>
                    <a:pt x="828550" y="131029"/>
                  </a:lnTo>
                  <a:lnTo>
                    <a:pt x="832823" y="111637"/>
                  </a:lnTo>
                  <a:lnTo>
                    <a:pt x="832823" y="279295"/>
                  </a:lnTo>
                  <a:lnTo>
                    <a:pt x="828550" y="280777"/>
                  </a:lnTo>
                  <a:cubicBezTo>
                    <a:pt x="815180" y="280777"/>
                    <a:pt x="804483" y="271418"/>
                    <a:pt x="801809" y="259384"/>
                  </a:cubicBezTo>
                  <a:lnTo>
                    <a:pt x="761698" y="80222"/>
                  </a:lnTo>
                  <a:lnTo>
                    <a:pt x="761698" y="173814"/>
                  </a:lnTo>
                  <a:lnTo>
                    <a:pt x="801809" y="374369"/>
                  </a:lnTo>
                  <a:lnTo>
                    <a:pt x="761698" y="374369"/>
                  </a:lnTo>
                  <a:lnTo>
                    <a:pt x="761698" y="601665"/>
                  </a:lnTo>
                  <a:lnTo>
                    <a:pt x="708217" y="601665"/>
                  </a:lnTo>
                  <a:lnTo>
                    <a:pt x="708217" y="374369"/>
                  </a:lnTo>
                  <a:lnTo>
                    <a:pt x="681476" y="374369"/>
                  </a:lnTo>
                  <a:lnTo>
                    <a:pt x="681476" y="601665"/>
                  </a:lnTo>
                  <a:lnTo>
                    <a:pt x="627995" y="601665"/>
                  </a:lnTo>
                  <a:lnTo>
                    <a:pt x="627995" y="374369"/>
                  </a:lnTo>
                  <a:lnTo>
                    <a:pt x="587884" y="374369"/>
                  </a:lnTo>
                  <a:lnTo>
                    <a:pt x="627995" y="176488"/>
                  </a:lnTo>
                  <a:lnTo>
                    <a:pt x="627995" y="80222"/>
                  </a:lnTo>
                  <a:lnTo>
                    <a:pt x="586547" y="259384"/>
                  </a:lnTo>
                  <a:cubicBezTo>
                    <a:pt x="583873" y="272755"/>
                    <a:pt x="573177" y="280777"/>
                    <a:pt x="561143" y="280777"/>
                  </a:cubicBezTo>
                  <a:cubicBezTo>
                    <a:pt x="547773" y="280777"/>
                    <a:pt x="537077" y="271418"/>
                    <a:pt x="534403" y="259384"/>
                  </a:cubicBezTo>
                  <a:lnTo>
                    <a:pt x="494292" y="80222"/>
                  </a:lnTo>
                  <a:lnTo>
                    <a:pt x="494292" y="294147"/>
                  </a:lnTo>
                  <a:lnTo>
                    <a:pt x="494292" y="601665"/>
                  </a:lnTo>
                  <a:lnTo>
                    <a:pt x="440810" y="601665"/>
                  </a:lnTo>
                  <a:lnTo>
                    <a:pt x="440810" y="294147"/>
                  </a:lnTo>
                  <a:lnTo>
                    <a:pt x="414070" y="294147"/>
                  </a:lnTo>
                  <a:lnTo>
                    <a:pt x="414070" y="601665"/>
                  </a:lnTo>
                  <a:lnTo>
                    <a:pt x="360588" y="601665"/>
                  </a:lnTo>
                  <a:lnTo>
                    <a:pt x="360588" y="294147"/>
                  </a:lnTo>
                  <a:lnTo>
                    <a:pt x="360588" y="80222"/>
                  </a:lnTo>
                  <a:lnTo>
                    <a:pt x="317803" y="259384"/>
                  </a:lnTo>
                  <a:cubicBezTo>
                    <a:pt x="315129" y="272755"/>
                    <a:pt x="304433" y="280777"/>
                    <a:pt x="292400" y="280777"/>
                  </a:cubicBezTo>
                  <a:cubicBezTo>
                    <a:pt x="280366" y="280777"/>
                    <a:pt x="269670" y="271418"/>
                    <a:pt x="266996" y="259384"/>
                  </a:cubicBezTo>
                  <a:lnTo>
                    <a:pt x="226885" y="80222"/>
                  </a:lnTo>
                  <a:lnTo>
                    <a:pt x="226885" y="175151"/>
                  </a:lnTo>
                  <a:lnTo>
                    <a:pt x="266996" y="374369"/>
                  </a:lnTo>
                  <a:lnTo>
                    <a:pt x="226885" y="374369"/>
                  </a:lnTo>
                  <a:lnTo>
                    <a:pt x="226885" y="601665"/>
                  </a:lnTo>
                  <a:lnTo>
                    <a:pt x="173404" y="601665"/>
                  </a:lnTo>
                  <a:lnTo>
                    <a:pt x="173404" y="374369"/>
                  </a:lnTo>
                  <a:lnTo>
                    <a:pt x="146663" y="374369"/>
                  </a:lnTo>
                  <a:lnTo>
                    <a:pt x="146663" y="601665"/>
                  </a:lnTo>
                  <a:lnTo>
                    <a:pt x="93182" y="601665"/>
                  </a:lnTo>
                  <a:lnTo>
                    <a:pt x="93182" y="374369"/>
                  </a:lnTo>
                  <a:lnTo>
                    <a:pt x="53071" y="374369"/>
                  </a:lnTo>
                  <a:lnTo>
                    <a:pt x="93182" y="175151"/>
                  </a:lnTo>
                  <a:lnTo>
                    <a:pt x="93182" y="80222"/>
                  </a:lnTo>
                  <a:lnTo>
                    <a:pt x="53071" y="258047"/>
                  </a:lnTo>
                  <a:cubicBezTo>
                    <a:pt x="49060" y="271418"/>
                    <a:pt x="38363" y="279440"/>
                    <a:pt x="26330" y="279440"/>
                  </a:cubicBezTo>
                  <a:cubicBezTo>
                    <a:pt x="24993" y="279440"/>
                    <a:pt x="23656" y="279440"/>
                    <a:pt x="22319" y="279440"/>
                  </a:cubicBezTo>
                  <a:cubicBezTo>
                    <a:pt x="6275" y="276766"/>
                    <a:pt x="-3085" y="260722"/>
                    <a:pt x="926" y="246014"/>
                  </a:cubicBezTo>
                  <a:lnTo>
                    <a:pt x="43712" y="52144"/>
                  </a:lnTo>
                  <a:cubicBezTo>
                    <a:pt x="45049" y="46796"/>
                    <a:pt x="47723" y="41448"/>
                    <a:pt x="53071" y="37437"/>
                  </a:cubicBezTo>
                  <a:cubicBezTo>
                    <a:pt x="69115" y="25404"/>
                    <a:pt x="86497" y="16044"/>
                    <a:pt x="106552" y="9359"/>
                  </a:cubicBezTo>
                  <a:cubicBezTo>
                    <a:pt x="122596" y="2674"/>
                    <a:pt x="141315" y="0"/>
                    <a:pt x="160033" y="0"/>
                  </a:cubicBezTo>
                  <a:close/>
                </a:path>
              </a:pathLst>
            </a:custGeom>
            <a:solidFill>
              <a:schemeClr val="bg1"/>
            </a:solidFill>
            <a:ln w="13295" cap="flat">
              <a:noFill/>
              <a:prstDash val="solid"/>
              <a:miter/>
            </a:ln>
          </p:spPr>
          <p:txBody>
            <a:bodyPr rtlCol="0" anchor="ctr"/>
            <a:lstStyle/>
            <a:p>
              <a:endParaRPr lang="en-GB"/>
            </a:p>
          </p:txBody>
        </p:sp>
        <p:sp>
          <p:nvSpPr>
            <p:cNvPr id="239" name="Freeform: Shape 238">
              <a:extLst>
                <a:ext uri="{FF2B5EF4-FFF2-40B4-BE49-F238E27FC236}">
                  <a16:creationId xmlns:a16="http://schemas.microsoft.com/office/drawing/2014/main" id="{7F8121D0-3012-49A5-A599-702CB5B92F89}"/>
                </a:ext>
              </a:extLst>
            </p:cNvPr>
            <p:cNvSpPr/>
            <p:nvPr/>
          </p:nvSpPr>
          <p:spPr>
            <a:xfrm>
              <a:off x="6126030" y="1100351"/>
              <a:ext cx="74108" cy="74108"/>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a:p>
          </p:txBody>
        </p:sp>
        <p:sp>
          <p:nvSpPr>
            <p:cNvPr id="241" name="Freeform: Shape 240">
              <a:extLst>
                <a:ext uri="{FF2B5EF4-FFF2-40B4-BE49-F238E27FC236}">
                  <a16:creationId xmlns:a16="http://schemas.microsoft.com/office/drawing/2014/main" id="{203979A7-E1AC-4D6C-9F37-6911DCE3CA6C}"/>
                </a:ext>
              </a:extLst>
            </p:cNvPr>
            <p:cNvSpPr/>
            <p:nvPr/>
          </p:nvSpPr>
          <p:spPr>
            <a:xfrm>
              <a:off x="6280685" y="1105535"/>
              <a:ext cx="74108" cy="74108"/>
            </a:xfrm>
            <a:custGeom>
              <a:avLst/>
              <a:gdLst>
                <a:gd name="connsiteX0" fmla="*/ 133350 w 133350"/>
                <a:gd name="connsiteY0" fmla="*/ 66675 h 133350"/>
                <a:gd name="connsiteX1" fmla="*/ 66675 w 133350"/>
                <a:gd name="connsiteY1" fmla="*/ 133350 h 133350"/>
                <a:gd name="connsiteX2" fmla="*/ 0 w 133350"/>
                <a:gd name="connsiteY2" fmla="*/ 66675 h 133350"/>
                <a:gd name="connsiteX3" fmla="*/ 66675 w 133350"/>
                <a:gd name="connsiteY3" fmla="*/ 0 h 133350"/>
                <a:gd name="connsiteX4" fmla="*/ 133350 w 133350"/>
                <a:gd name="connsiteY4" fmla="*/ 66675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133350" y="66675"/>
                  </a:moveTo>
                  <a:cubicBezTo>
                    <a:pt x="133350" y="103499"/>
                    <a:pt x="103499" y="133350"/>
                    <a:pt x="66675" y="133350"/>
                  </a:cubicBezTo>
                  <a:cubicBezTo>
                    <a:pt x="29851" y="133350"/>
                    <a:pt x="0" y="103499"/>
                    <a:pt x="0" y="66675"/>
                  </a:cubicBezTo>
                  <a:cubicBezTo>
                    <a:pt x="0" y="29851"/>
                    <a:pt x="29851" y="0"/>
                    <a:pt x="66675" y="0"/>
                  </a:cubicBezTo>
                  <a:cubicBezTo>
                    <a:pt x="103499" y="0"/>
                    <a:pt x="133350" y="29851"/>
                    <a:pt x="133350" y="66675"/>
                  </a:cubicBezTo>
                  <a:close/>
                </a:path>
              </a:pathLst>
            </a:custGeom>
            <a:solidFill>
              <a:schemeClr val="bg1"/>
            </a:solidFill>
            <a:ln w="9525" cap="flat">
              <a:noFill/>
              <a:prstDash val="solid"/>
              <a:miter/>
            </a:ln>
          </p:spPr>
          <p:txBody>
            <a:bodyPr rtlCol="0" anchor="ctr"/>
            <a:lstStyle/>
            <a:p>
              <a:endParaRPr lang="en-GB"/>
            </a:p>
          </p:txBody>
        </p:sp>
        <p:sp>
          <p:nvSpPr>
            <p:cNvPr id="242" name="Freeform: Shape 241">
              <a:extLst>
                <a:ext uri="{FF2B5EF4-FFF2-40B4-BE49-F238E27FC236}">
                  <a16:creationId xmlns:a16="http://schemas.microsoft.com/office/drawing/2014/main" id="{93467CFF-53D4-4E68-B77D-FB8623C32B6F}"/>
                </a:ext>
              </a:extLst>
            </p:cNvPr>
            <p:cNvSpPr/>
            <p:nvPr/>
          </p:nvSpPr>
          <p:spPr>
            <a:xfrm>
              <a:off x="6435935" y="1327651"/>
              <a:ext cx="52934" cy="52934"/>
            </a:xfrm>
            <a:custGeom>
              <a:avLst/>
              <a:gdLst>
                <a:gd name="connsiteX0" fmla="*/ 95250 w 95250"/>
                <a:gd name="connsiteY0" fmla="*/ 47625 h 95250"/>
                <a:gd name="connsiteX1" fmla="*/ 47625 w 95250"/>
                <a:gd name="connsiteY1" fmla="*/ 95250 h 95250"/>
                <a:gd name="connsiteX2" fmla="*/ 0 w 95250"/>
                <a:gd name="connsiteY2" fmla="*/ 47625 h 95250"/>
                <a:gd name="connsiteX3" fmla="*/ 47625 w 95250"/>
                <a:gd name="connsiteY3" fmla="*/ 0 h 95250"/>
                <a:gd name="connsiteX4" fmla="*/ 95250 w 95250"/>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95250" y="47625"/>
                  </a:moveTo>
                  <a:cubicBezTo>
                    <a:pt x="95250" y="73928"/>
                    <a:pt x="73928" y="95250"/>
                    <a:pt x="47625" y="95250"/>
                  </a:cubicBezTo>
                  <a:cubicBezTo>
                    <a:pt x="21322" y="95250"/>
                    <a:pt x="0" y="73928"/>
                    <a:pt x="0" y="47625"/>
                  </a:cubicBezTo>
                  <a:cubicBezTo>
                    <a:pt x="0" y="21322"/>
                    <a:pt x="21322" y="0"/>
                    <a:pt x="47625" y="0"/>
                  </a:cubicBezTo>
                  <a:cubicBezTo>
                    <a:pt x="73928" y="0"/>
                    <a:pt x="95250" y="21322"/>
                    <a:pt x="95250" y="47625"/>
                  </a:cubicBezTo>
                  <a:close/>
                </a:path>
              </a:pathLst>
            </a:custGeom>
            <a:solidFill>
              <a:schemeClr val="bg1"/>
            </a:solidFill>
            <a:ln w="9525" cap="flat">
              <a:noFill/>
              <a:prstDash val="solid"/>
              <a:miter/>
            </a:ln>
          </p:spPr>
          <p:txBody>
            <a:bodyPr rtlCol="0" anchor="ctr"/>
            <a:lstStyle/>
            <a:p>
              <a:endParaRPr lang="en-GB"/>
            </a:p>
          </p:txBody>
        </p:sp>
        <p:sp>
          <p:nvSpPr>
            <p:cNvPr id="246" name="Freeform: Shape 245">
              <a:extLst>
                <a:ext uri="{FF2B5EF4-FFF2-40B4-BE49-F238E27FC236}">
                  <a16:creationId xmlns:a16="http://schemas.microsoft.com/office/drawing/2014/main" id="{DFFA8A14-2E4E-425D-B56F-1F1E0637A75A}"/>
                </a:ext>
              </a:extLst>
            </p:cNvPr>
            <p:cNvSpPr/>
            <p:nvPr/>
          </p:nvSpPr>
          <p:spPr>
            <a:xfrm>
              <a:off x="6062297" y="1187278"/>
              <a:ext cx="454965" cy="338779"/>
            </a:xfrm>
            <a:custGeom>
              <a:avLst/>
              <a:gdLst>
                <a:gd name="connsiteX0" fmla="*/ 816796 w 818664"/>
                <a:gd name="connsiteY0" fmla="*/ 478155 h 609600"/>
                <a:gd name="connsiteX1" fmla="*/ 783459 w 818664"/>
                <a:gd name="connsiteY1" fmla="*/ 398145 h 609600"/>
                <a:gd name="connsiteX2" fmla="*/ 733929 w 818664"/>
                <a:gd name="connsiteY2" fmla="*/ 363855 h 609600"/>
                <a:gd name="connsiteX3" fmla="*/ 713926 w 818664"/>
                <a:gd name="connsiteY3" fmla="*/ 361950 h 609600"/>
                <a:gd name="connsiteX4" fmla="*/ 666301 w 818664"/>
                <a:gd name="connsiteY4" fmla="*/ 361950 h 609600"/>
                <a:gd name="connsiteX5" fmla="*/ 626296 w 818664"/>
                <a:gd name="connsiteY5" fmla="*/ 294323 h 609600"/>
                <a:gd name="connsiteX6" fmla="*/ 627249 w 818664"/>
                <a:gd name="connsiteY6" fmla="*/ 280035 h 609600"/>
                <a:gd name="connsiteX7" fmla="*/ 582481 w 818664"/>
                <a:gd name="connsiteY7" fmla="*/ 55245 h 609600"/>
                <a:gd name="connsiteX8" fmla="*/ 514854 w 818664"/>
                <a:gd name="connsiteY8" fmla="*/ 10478 h 609600"/>
                <a:gd name="connsiteX9" fmla="*/ 455799 w 818664"/>
                <a:gd name="connsiteY9" fmla="*/ 0 h 609600"/>
                <a:gd name="connsiteX10" fmla="*/ 396744 w 818664"/>
                <a:gd name="connsiteY10" fmla="*/ 10478 h 609600"/>
                <a:gd name="connsiteX11" fmla="*/ 329116 w 818664"/>
                <a:gd name="connsiteY11" fmla="*/ 55245 h 609600"/>
                <a:gd name="connsiteX12" fmla="*/ 313876 w 818664"/>
                <a:gd name="connsiteY12" fmla="*/ 140018 h 609600"/>
                <a:gd name="connsiteX13" fmla="*/ 296731 w 818664"/>
                <a:gd name="connsiteY13" fmla="*/ 55245 h 609600"/>
                <a:gd name="connsiteX14" fmla="*/ 229104 w 818664"/>
                <a:gd name="connsiteY14" fmla="*/ 10478 h 609600"/>
                <a:gd name="connsiteX15" fmla="*/ 170049 w 818664"/>
                <a:gd name="connsiteY15" fmla="*/ 0 h 609600"/>
                <a:gd name="connsiteX16" fmla="*/ 110994 w 818664"/>
                <a:gd name="connsiteY16" fmla="*/ 10478 h 609600"/>
                <a:gd name="connsiteX17" fmla="*/ 43366 w 818664"/>
                <a:gd name="connsiteY17" fmla="*/ 55245 h 609600"/>
                <a:gd name="connsiteX18" fmla="*/ 504 w 818664"/>
                <a:gd name="connsiteY18" fmla="*/ 280035 h 609600"/>
                <a:gd name="connsiteX19" fmla="*/ 23364 w 818664"/>
                <a:gd name="connsiteY19" fmla="*/ 313373 h 609600"/>
                <a:gd name="connsiteX20" fmla="*/ 28126 w 818664"/>
                <a:gd name="connsiteY20" fmla="*/ 314325 h 609600"/>
                <a:gd name="connsiteX21" fmla="*/ 55749 w 818664"/>
                <a:gd name="connsiteY21" fmla="*/ 291465 h 609600"/>
                <a:gd name="connsiteX22" fmla="*/ 94801 w 818664"/>
                <a:gd name="connsiteY22" fmla="*/ 98107 h 609600"/>
                <a:gd name="connsiteX23" fmla="*/ 94801 w 818664"/>
                <a:gd name="connsiteY23" fmla="*/ 609600 h 609600"/>
                <a:gd name="connsiteX24" fmla="*/ 151951 w 818664"/>
                <a:gd name="connsiteY24" fmla="*/ 609600 h 609600"/>
                <a:gd name="connsiteX25" fmla="*/ 151951 w 818664"/>
                <a:gd name="connsiteY25" fmla="*/ 314325 h 609600"/>
                <a:gd name="connsiteX26" fmla="*/ 190051 w 818664"/>
                <a:gd name="connsiteY26" fmla="*/ 314325 h 609600"/>
                <a:gd name="connsiteX27" fmla="*/ 190051 w 818664"/>
                <a:gd name="connsiteY27" fmla="*/ 609600 h 609600"/>
                <a:gd name="connsiteX28" fmla="*/ 247201 w 818664"/>
                <a:gd name="connsiteY28" fmla="*/ 609600 h 609600"/>
                <a:gd name="connsiteX29" fmla="*/ 247201 w 818664"/>
                <a:gd name="connsiteY29" fmla="*/ 98107 h 609600"/>
                <a:gd name="connsiteX30" fmla="*/ 286254 w 818664"/>
                <a:gd name="connsiteY30" fmla="*/ 291465 h 609600"/>
                <a:gd name="connsiteX31" fmla="*/ 313876 w 818664"/>
                <a:gd name="connsiteY31" fmla="*/ 314325 h 609600"/>
                <a:gd name="connsiteX32" fmla="*/ 313876 w 818664"/>
                <a:gd name="connsiteY32" fmla="*/ 314325 h 609600"/>
                <a:gd name="connsiteX33" fmla="*/ 341499 w 818664"/>
                <a:gd name="connsiteY33" fmla="*/ 291465 h 609600"/>
                <a:gd name="connsiteX34" fmla="*/ 380551 w 818664"/>
                <a:gd name="connsiteY34" fmla="*/ 98107 h 609600"/>
                <a:gd name="connsiteX35" fmla="*/ 380551 w 818664"/>
                <a:gd name="connsiteY35" fmla="*/ 201930 h 609600"/>
                <a:gd name="connsiteX36" fmla="*/ 344356 w 818664"/>
                <a:gd name="connsiteY36" fmla="*/ 381953 h 609600"/>
                <a:gd name="connsiteX37" fmla="*/ 380551 w 818664"/>
                <a:gd name="connsiteY37" fmla="*/ 381953 h 609600"/>
                <a:gd name="connsiteX38" fmla="*/ 380551 w 818664"/>
                <a:gd name="connsiteY38" fmla="*/ 609600 h 609600"/>
                <a:gd name="connsiteX39" fmla="*/ 437701 w 818664"/>
                <a:gd name="connsiteY39" fmla="*/ 609600 h 609600"/>
                <a:gd name="connsiteX40" fmla="*/ 437701 w 818664"/>
                <a:gd name="connsiteY40" fmla="*/ 381000 h 609600"/>
                <a:gd name="connsiteX41" fmla="*/ 475801 w 818664"/>
                <a:gd name="connsiteY41" fmla="*/ 381000 h 609600"/>
                <a:gd name="connsiteX42" fmla="*/ 475801 w 818664"/>
                <a:gd name="connsiteY42" fmla="*/ 609600 h 609600"/>
                <a:gd name="connsiteX43" fmla="*/ 532951 w 818664"/>
                <a:gd name="connsiteY43" fmla="*/ 609600 h 609600"/>
                <a:gd name="connsiteX44" fmla="*/ 532951 w 818664"/>
                <a:gd name="connsiteY44" fmla="*/ 381953 h 609600"/>
                <a:gd name="connsiteX45" fmla="*/ 569146 w 818664"/>
                <a:gd name="connsiteY45" fmla="*/ 381953 h 609600"/>
                <a:gd name="connsiteX46" fmla="*/ 532951 w 818664"/>
                <a:gd name="connsiteY46" fmla="*/ 201930 h 609600"/>
                <a:gd name="connsiteX47" fmla="*/ 532951 w 818664"/>
                <a:gd name="connsiteY47" fmla="*/ 98107 h 609600"/>
                <a:gd name="connsiteX48" fmla="*/ 572004 w 818664"/>
                <a:gd name="connsiteY48" fmla="*/ 291465 h 609600"/>
                <a:gd name="connsiteX49" fmla="*/ 593911 w 818664"/>
                <a:gd name="connsiteY49" fmla="*/ 313373 h 609600"/>
                <a:gd name="connsiteX50" fmla="*/ 666301 w 818664"/>
                <a:gd name="connsiteY50" fmla="*/ 436245 h 609600"/>
                <a:gd name="connsiteX51" fmla="*/ 666301 w 818664"/>
                <a:gd name="connsiteY51" fmla="*/ 609600 h 609600"/>
                <a:gd name="connsiteX52" fmla="*/ 704401 w 818664"/>
                <a:gd name="connsiteY52" fmla="*/ 609600 h 609600"/>
                <a:gd name="connsiteX53" fmla="*/ 704401 w 818664"/>
                <a:gd name="connsiteY53" fmla="*/ 495300 h 609600"/>
                <a:gd name="connsiteX54" fmla="*/ 723451 w 818664"/>
                <a:gd name="connsiteY54" fmla="*/ 495300 h 609600"/>
                <a:gd name="connsiteX55" fmla="*/ 723451 w 818664"/>
                <a:gd name="connsiteY55" fmla="*/ 609600 h 609600"/>
                <a:gd name="connsiteX56" fmla="*/ 761551 w 818664"/>
                <a:gd name="connsiteY56" fmla="*/ 609600 h 609600"/>
                <a:gd name="connsiteX57" fmla="*/ 761551 w 818664"/>
                <a:gd name="connsiteY57" fmla="*/ 443865 h 609600"/>
                <a:gd name="connsiteX58" fmla="*/ 782506 w 818664"/>
                <a:gd name="connsiteY58" fmla="*/ 493395 h 609600"/>
                <a:gd name="connsiteX59" fmla="*/ 799651 w 818664"/>
                <a:gd name="connsiteY59" fmla="*/ 504825 h 609600"/>
                <a:gd name="connsiteX60" fmla="*/ 807271 w 818664"/>
                <a:gd name="connsiteY60" fmla="*/ 502920 h 609600"/>
                <a:gd name="connsiteX61" fmla="*/ 816796 w 818664"/>
                <a:gd name="connsiteY61" fmla="*/ 478155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818664" h="609600">
                  <a:moveTo>
                    <a:pt x="816796" y="478155"/>
                  </a:moveTo>
                  <a:lnTo>
                    <a:pt x="783459" y="398145"/>
                  </a:lnTo>
                  <a:cubicBezTo>
                    <a:pt x="772029" y="381953"/>
                    <a:pt x="753931" y="369570"/>
                    <a:pt x="733929" y="363855"/>
                  </a:cubicBezTo>
                  <a:cubicBezTo>
                    <a:pt x="728214" y="362903"/>
                    <a:pt x="720594" y="361950"/>
                    <a:pt x="713926" y="361950"/>
                  </a:cubicBezTo>
                  <a:lnTo>
                    <a:pt x="666301" y="361950"/>
                  </a:lnTo>
                  <a:lnTo>
                    <a:pt x="626296" y="294323"/>
                  </a:lnTo>
                  <a:cubicBezTo>
                    <a:pt x="627249" y="289560"/>
                    <a:pt x="628201" y="284798"/>
                    <a:pt x="627249" y="280035"/>
                  </a:cubicBezTo>
                  <a:lnTo>
                    <a:pt x="582481" y="55245"/>
                  </a:lnTo>
                  <a:cubicBezTo>
                    <a:pt x="564384" y="35243"/>
                    <a:pt x="541524" y="20003"/>
                    <a:pt x="514854" y="10478"/>
                  </a:cubicBezTo>
                  <a:cubicBezTo>
                    <a:pt x="496756" y="3810"/>
                    <a:pt x="476754" y="0"/>
                    <a:pt x="455799" y="0"/>
                  </a:cubicBezTo>
                  <a:cubicBezTo>
                    <a:pt x="434844" y="0"/>
                    <a:pt x="415794" y="3810"/>
                    <a:pt x="396744" y="10478"/>
                  </a:cubicBezTo>
                  <a:cubicBezTo>
                    <a:pt x="371026" y="20003"/>
                    <a:pt x="348166" y="35243"/>
                    <a:pt x="329116" y="55245"/>
                  </a:cubicBezTo>
                  <a:lnTo>
                    <a:pt x="313876" y="140018"/>
                  </a:lnTo>
                  <a:lnTo>
                    <a:pt x="296731" y="55245"/>
                  </a:lnTo>
                  <a:cubicBezTo>
                    <a:pt x="278634" y="35243"/>
                    <a:pt x="255774" y="20003"/>
                    <a:pt x="229104" y="10478"/>
                  </a:cubicBezTo>
                  <a:cubicBezTo>
                    <a:pt x="211006" y="3810"/>
                    <a:pt x="191004" y="0"/>
                    <a:pt x="170049" y="0"/>
                  </a:cubicBezTo>
                  <a:cubicBezTo>
                    <a:pt x="149094" y="0"/>
                    <a:pt x="130044" y="3810"/>
                    <a:pt x="110994" y="10478"/>
                  </a:cubicBezTo>
                  <a:cubicBezTo>
                    <a:pt x="85276" y="20003"/>
                    <a:pt x="62416" y="35243"/>
                    <a:pt x="43366" y="55245"/>
                  </a:cubicBezTo>
                  <a:lnTo>
                    <a:pt x="504" y="280035"/>
                  </a:lnTo>
                  <a:cubicBezTo>
                    <a:pt x="-2354" y="295275"/>
                    <a:pt x="7171" y="310515"/>
                    <a:pt x="23364" y="313373"/>
                  </a:cubicBezTo>
                  <a:cubicBezTo>
                    <a:pt x="24316" y="314325"/>
                    <a:pt x="26221" y="314325"/>
                    <a:pt x="28126" y="314325"/>
                  </a:cubicBezTo>
                  <a:cubicBezTo>
                    <a:pt x="41461" y="314325"/>
                    <a:pt x="53844" y="304800"/>
                    <a:pt x="55749" y="291465"/>
                  </a:cubicBezTo>
                  <a:lnTo>
                    <a:pt x="94801" y="98107"/>
                  </a:lnTo>
                  <a:lnTo>
                    <a:pt x="94801" y="609600"/>
                  </a:lnTo>
                  <a:lnTo>
                    <a:pt x="151951" y="609600"/>
                  </a:lnTo>
                  <a:lnTo>
                    <a:pt x="151951" y="314325"/>
                  </a:lnTo>
                  <a:lnTo>
                    <a:pt x="190051" y="314325"/>
                  </a:lnTo>
                  <a:lnTo>
                    <a:pt x="190051" y="609600"/>
                  </a:lnTo>
                  <a:lnTo>
                    <a:pt x="247201" y="609600"/>
                  </a:lnTo>
                  <a:lnTo>
                    <a:pt x="247201" y="98107"/>
                  </a:lnTo>
                  <a:lnTo>
                    <a:pt x="286254" y="291465"/>
                  </a:lnTo>
                  <a:cubicBezTo>
                    <a:pt x="288159" y="304800"/>
                    <a:pt x="300541" y="314325"/>
                    <a:pt x="313876" y="314325"/>
                  </a:cubicBezTo>
                  <a:lnTo>
                    <a:pt x="313876" y="314325"/>
                  </a:lnTo>
                  <a:cubicBezTo>
                    <a:pt x="327211" y="314325"/>
                    <a:pt x="339594" y="304800"/>
                    <a:pt x="341499" y="291465"/>
                  </a:cubicBezTo>
                  <a:lnTo>
                    <a:pt x="380551" y="98107"/>
                  </a:lnTo>
                  <a:lnTo>
                    <a:pt x="380551" y="201930"/>
                  </a:lnTo>
                  <a:lnTo>
                    <a:pt x="344356" y="381953"/>
                  </a:lnTo>
                  <a:lnTo>
                    <a:pt x="380551" y="381953"/>
                  </a:lnTo>
                  <a:lnTo>
                    <a:pt x="380551" y="609600"/>
                  </a:lnTo>
                  <a:lnTo>
                    <a:pt x="437701" y="609600"/>
                  </a:lnTo>
                  <a:lnTo>
                    <a:pt x="437701" y="381000"/>
                  </a:lnTo>
                  <a:lnTo>
                    <a:pt x="475801" y="381000"/>
                  </a:lnTo>
                  <a:lnTo>
                    <a:pt x="475801" y="609600"/>
                  </a:lnTo>
                  <a:lnTo>
                    <a:pt x="532951" y="609600"/>
                  </a:lnTo>
                  <a:lnTo>
                    <a:pt x="532951" y="381953"/>
                  </a:lnTo>
                  <a:lnTo>
                    <a:pt x="569146" y="381953"/>
                  </a:lnTo>
                  <a:lnTo>
                    <a:pt x="532951" y="201930"/>
                  </a:lnTo>
                  <a:lnTo>
                    <a:pt x="532951" y="98107"/>
                  </a:lnTo>
                  <a:lnTo>
                    <a:pt x="572004" y="291465"/>
                  </a:lnTo>
                  <a:cubicBezTo>
                    <a:pt x="573909" y="302895"/>
                    <a:pt x="583434" y="311468"/>
                    <a:pt x="593911" y="313373"/>
                  </a:cubicBezTo>
                  <a:lnTo>
                    <a:pt x="666301" y="436245"/>
                  </a:lnTo>
                  <a:lnTo>
                    <a:pt x="666301" y="609600"/>
                  </a:lnTo>
                  <a:lnTo>
                    <a:pt x="704401" y="609600"/>
                  </a:lnTo>
                  <a:lnTo>
                    <a:pt x="704401" y="495300"/>
                  </a:lnTo>
                  <a:lnTo>
                    <a:pt x="723451" y="495300"/>
                  </a:lnTo>
                  <a:lnTo>
                    <a:pt x="723451" y="609600"/>
                  </a:lnTo>
                  <a:lnTo>
                    <a:pt x="761551" y="609600"/>
                  </a:lnTo>
                  <a:lnTo>
                    <a:pt x="761551" y="443865"/>
                  </a:lnTo>
                  <a:lnTo>
                    <a:pt x="782506" y="493395"/>
                  </a:lnTo>
                  <a:cubicBezTo>
                    <a:pt x="785364" y="501015"/>
                    <a:pt x="792984" y="504825"/>
                    <a:pt x="799651" y="504825"/>
                  </a:cubicBezTo>
                  <a:cubicBezTo>
                    <a:pt x="802509" y="504825"/>
                    <a:pt x="804414" y="504825"/>
                    <a:pt x="807271" y="502920"/>
                  </a:cubicBezTo>
                  <a:cubicBezTo>
                    <a:pt x="816796" y="499110"/>
                    <a:pt x="821559" y="487680"/>
                    <a:pt x="816796" y="478155"/>
                  </a:cubicBezTo>
                  <a:close/>
                </a:path>
              </a:pathLst>
            </a:custGeom>
            <a:solidFill>
              <a:schemeClr val="bg1"/>
            </a:solidFill>
            <a:ln w="9525" cap="flat">
              <a:noFill/>
              <a:prstDash val="solid"/>
              <a:miter/>
            </a:ln>
          </p:spPr>
          <p:txBody>
            <a:bodyPr rtlCol="0" anchor="ctr"/>
            <a:lstStyle/>
            <a:p>
              <a:endParaRPr lang="en-GB"/>
            </a:p>
          </p:txBody>
        </p:sp>
      </p:grpSp>
      <p:sp>
        <p:nvSpPr>
          <p:cNvPr id="247" name="Freeform: Shape 246">
            <a:extLst>
              <a:ext uri="{FF2B5EF4-FFF2-40B4-BE49-F238E27FC236}">
                <a16:creationId xmlns:a16="http://schemas.microsoft.com/office/drawing/2014/main" id="{4BD82824-8E5A-402C-81CA-90E141D2A6EB}"/>
              </a:ext>
            </a:extLst>
          </p:cNvPr>
          <p:cNvSpPr/>
          <p:nvPr/>
        </p:nvSpPr>
        <p:spPr>
          <a:xfrm rot="11278674" flipH="1" flipV="1">
            <a:off x="4729758" y="1350617"/>
            <a:ext cx="2115255" cy="775195"/>
          </a:xfrm>
          <a:custGeom>
            <a:avLst/>
            <a:gdLst>
              <a:gd name="connsiteX0" fmla="*/ 0 w 2115255"/>
              <a:gd name="connsiteY0" fmla="*/ 775195 h 775195"/>
              <a:gd name="connsiteX1" fmla="*/ 1517125 w 2115255"/>
              <a:gd name="connsiteY1" fmla="*/ 419897 h 775195"/>
              <a:gd name="connsiteX2" fmla="*/ 2031405 w 2115255"/>
              <a:gd name="connsiteY2" fmla="*/ 161498 h 775195"/>
              <a:gd name="connsiteX3" fmla="*/ 2108547 w 2115255"/>
              <a:gd name="connsiteY3" fmla="*/ 0 h 775195"/>
            </a:gdLst>
            <a:ahLst/>
            <a:cxnLst>
              <a:cxn ang="0">
                <a:pos x="connsiteX0" y="connsiteY0"/>
              </a:cxn>
              <a:cxn ang="0">
                <a:pos x="connsiteX1" y="connsiteY1"/>
              </a:cxn>
              <a:cxn ang="0">
                <a:pos x="connsiteX2" y="connsiteY2"/>
              </a:cxn>
              <a:cxn ang="0">
                <a:pos x="connsiteX3" y="connsiteY3"/>
              </a:cxn>
            </a:cxnLst>
            <a:rect l="l" t="t" r="r" b="b"/>
            <a:pathLst>
              <a:path w="2115255" h="775195" extrusionOk="0">
                <a:moveTo>
                  <a:pt x="0" y="775195"/>
                </a:moveTo>
                <a:cubicBezTo>
                  <a:pt x="555865" y="628078"/>
                  <a:pt x="1173494" y="524079"/>
                  <a:pt x="1517125" y="419897"/>
                </a:cubicBezTo>
                <a:cubicBezTo>
                  <a:pt x="1859940" y="318508"/>
                  <a:pt x="1912576" y="232125"/>
                  <a:pt x="2031405" y="161498"/>
                </a:cubicBezTo>
                <a:cubicBezTo>
                  <a:pt x="2124114" y="97239"/>
                  <a:pt x="2118919" y="47640"/>
                  <a:pt x="2108547" y="0"/>
                </a:cubicBezTo>
              </a:path>
            </a:pathLst>
          </a:custGeom>
          <a:noFill/>
          <a:ln w="85725">
            <a:solidFill>
              <a:schemeClr val="bg1"/>
            </a:solidFill>
            <a:extLst>
              <a:ext uri="{C807C97D-BFC1-408E-A445-0C87EB9F89A2}">
                <ask:lineSketchStyleProps xmlns:ask="http://schemas.microsoft.com/office/drawing/2018/sketchyshapes" sd="1219033472">
                  <a:custGeom>
                    <a:avLst/>
                    <a:gdLst>
                      <a:gd name="connsiteX0" fmla="*/ 0 w 1044713"/>
                      <a:gd name="connsiteY0" fmla="*/ 914400 h 914400"/>
                      <a:gd name="connsiteX1" fmla="*/ 749300 w 1044713"/>
                      <a:gd name="connsiteY1" fmla="*/ 495300 h 914400"/>
                      <a:gd name="connsiteX2" fmla="*/ 1003300 w 1044713"/>
                      <a:gd name="connsiteY2" fmla="*/ 190500 h 914400"/>
                      <a:gd name="connsiteX3" fmla="*/ 1041400 w 1044713"/>
                      <a:gd name="connsiteY3" fmla="*/ 0 h 914400"/>
                    </a:gdLst>
                    <a:ahLst/>
                    <a:cxnLst>
                      <a:cxn ang="0">
                        <a:pos x="connsiteX0" y="connsiteY0"/>
                      </a:cxn>
                      <a:cxn ang="0">
                        <a:pos x="connsiteX1" y="connsiteY1"/>
                      </a:cxn>
                      <a:cxn ang="0">
                        <a:pos x="connsiteX2" y="connsiteY2"/>
                      </a:cxn>
                      <a:cxn ang="0">
                        <a:pos x="connsiteX3" y="connsiteY3"/>
                      </a:cxn>
                    </a:cxnLst>
                    <a:rect l="l" t="t" r="r" b="b"/>
                    <a:pathLst>
                      <a:path w="1044713" h="914400">
                        <a:moveTo>
                          <a:pt x="0" y="914400"/>
                        </a:moveTo>
                        <a:cubicBezTo>
                          <a:pt x="291041" y="765175"/>
                          <a:pt x="582083" y="615950"/>
                          <a:pt x="749300" y="495300"/>
                        </a:cubicBezTo>
                        <a:cubicBezTo>
                          <a:pt x="916517" y="374650"/>
                          <a:pt x="954617" y="273050"/>
                          <a:pt x="1003300" y="190500"/>
                        </a:cubicBezTo>
                        <a:cubicBezTo>
                          <a:pt x="1051983" y="107950"/>
                          <a:pt x="1046691" y="53975"/>
                          <a:pt x="1041400"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9087380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16812957789446A977613C74D1A13F" ma:contentTypeVersion="14" ma:contentTypeDescription="Create a new document." ma:contentTypeScope="" ma:versionID="1bea6fb721cf14806bc5c828f253a09a">
  <xsd:schema xmlns:xsd="http://www.w3.org/2001/XMLSchema" xmlns:xs="http://www.w3.org/2001/XMLSchema" xmlns:p="http://schemas.microsoft.com/office/2006/metadata/properties" xmlns:ns3="ccb4fd76-d8eb-4694-b0d4-cc0feeb16d79" xmlns:ns4="1952988c-ae42-4ead-a364-5d240bd577fc" targetNamespace="http://schemas.microsoft.com/office/2006/metadata/properties" ma:root="true" ma:fieldsID="1375a59a3aaf8f0e0881cb75825f22b5" ns3:_="" ns4:_="">
    <xsd:import namespace="ccb4fd76-d8eb-4694-b0d4-cc0feeb16d79"/>
    <xsd:import namespace="1952988c-ae42-4ead-a364-5d240bd577f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b4fd76-d8eb-4694-b0d4-cc0feeb16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952988c-ae42-4ead-a364-5d240bd577f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92B550-EFF5-4D8F-B8FE-691FFCA24F47}">
  <ds:schemaRefs>
    <ds:schemaRef ds:uri="1952988c-ae42-4ead-a364-5d240bd577fc"/>
    <ds:schemaRef ds:uri="ccb4fd76-d8eb-4694-b0d4-cc0feeb16d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ABD12C9-E07E-4F1F-ABCC-5DEAAD07D5AC}">
  <ds:schemaRefs>
    <ds:schemaRef ds:uri="http://schemas.microsoft.com/sharepoint/v3/contenttype/forms"/>
  </ds:schemaRefs>
</ds:datastoreItem>
</file>

<file path=customXml/itemProps3.xml><?xml version="1.0" encoding="utf-8"?>
<ds:datastoreItem xmlns:ds="http://schemas.openxmlformats.org/officeDocument/2006/customXml" ds:itemID="{1CE50AD6-765E-4DD7-A283-BA9D80C6446B}">
  <ds:schemaRefs>
    <ds:schemaRef ds:uri="http://schemas.microsoft.com/office/2006/metadata/properties"/>
    <ds:schemaRef ds:uri="http://www.w3.org/XML/1998/namespace"/>
    <ds:schemaRef ds:uri="http://purl.org/dc/dcmitype/"/>
    <ds:schemaRef ds:uri="http://purl.org/dc/elements/1.1/"/>
    <ds:schemaRef ds:uri="http://schemas.microsoft.com/office/2006/documentManagement/types"/>
    <ds:schemaRef ds:uri="1952988c-ae42-4ead-a364-5d240bd577fc"/>
    <ds:schemaRef ds:uri="http://schemas.openxmlformats.org/package/2006/metadata/core-properties"/>
    <ds:schemaRef ds:uri="http://schemas.microsoft.com/office/infopath/2007/PartnerControls"/>
    <ds:schemaRef ds:uri="ccb4fd76-d8eb-4694-b0d4-cc0feeb16d79"/>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11776</Words>
  <Application>Microsoft Office PowerPoint</Application>
  <PresentationFormat>A4 Paper (210x297 mm)</PresentationFormat>
  <Paragraphs>1560</Paragraphs>
  <Slides>79</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Calibri</vt:lpstr>
      <vt:lpstr>Calibri Light</vt:lpstr>
      <vt:lpstr>Cambria</vt:lpstr>
      <vt:lpstr>Office Theme</vt:lpstr>
      <vt:lpstr>PowerPoint Presentation</vt:lpstr>
      <vt:lpstr>Year 1</vt:lpstr>
      <vt:lpstr>Year 1: What do Christians believe God is like?</vt:lpstr>
      <vt:lpstr>Year 1  What do Christians believe God is like?</vt:lpstr>
      <vt:lpstr>Year 1: What do Christians believe God is like?</vt:lpstr>
      <vt:lpstr>Year 1  Why does Christmas matter to Christians?</vt:lpstr>
      <vt:lpstr>Year 1: What is the good news that Jesus brings?</vt:lpstr>
      <vt:lpstr>Year 1  What is the good news that Jesus brings?</vt:lpstr>
      <vt:lpstr>Year 1: Why does Easter matter to Christians?</vt:lpstr>
      <vt:lpstr>Year 1  Why does Easter matter to Christians?</vt:lpstr>
      <vt:lpstr>Year 1: How do some Muslims show Allah is  compassionate and merciful?</vt:lpstr>
      <vt:lpstr>Year 1: How do some Muslims show Allah is  compassionate and merciful?</vt:lpstr>
      <vt:lpstr>Year 1: Why is learning to do good deeds so important to Jewish people?</vt:lpstr>
      <vt:lpstr>Year 1: Why is learning to do good deeds so important to Jewish people?</vt:lpstr>
      <vt:lpstr>Year 2</vt:lpstr>
      <vt:lpstr>Year 2 Who made the world?</vt:lpstr>
      <vt:lpstr>Year 2 Who made the world?</vt:lpstr>
      <vt:lpstr>Year 2: What do Christians believe God is like? (Deeper)</vt:lpstr>
      <vt:lpstr>Year 1  Why does Christmas matter to Christians?</vt:lpstr>
      <vt:lpstr>Year 2: What is the good news that Jesus brings? (Deeper)</vt:lpstr>
      <vt:lpstr>Year 2  What is the good news that Jesus brings? (Deeper)</vt:lpstr>
      <vt:lpstr>Year 2: Why does Easter matter to Christians? (Deeper)</vt:lpstr>
      <vt:lpstr>Year 2  Why does Easter matter to Christians? (Deeper)</vt:lpstr>
      <vt:lpstr>Year 2: How does a Muslim show their submission and obedience to Allah?</vt:lpstr>
      <vt:lpstr>Year 2: How does a Muslim show their submission and obedience to Allah?</vt:lpstr>
      <vt:lpstr>Year 2: Why do Jewish families say so many prayers and blessings?</vt:lpstr>
      <vt:lpstr>Year 2: Why do Jewish families say so many prayers and blessings?</vt:lpstr>
      <vt:lpstr>Year 3</vt:lpstr>
      <vt:lpstr>Year 3: What is it like to follow God?</vt:lpstr>
      <vt:lpstr>Year 3   What is it like to follow God?</vt:lpstr>
      <vt:lpstr>Year 3: What is the Trinity</vt:lpstr>
      <vt:lpstr>Year 3  What is the Trinity?</vt:lpstr>
      <vt:lpstr>Year 3: What is the meaning of the Aum symbol?</vt:lpstr>
      <vt:lpstr>Year 3  What is the meaning of the Aum symbol?</vt:lpstr>
      <vt:lpstr>Year 3: Why do Christians call the day Jesus died ‘Good Friday’?</vt:lpstr>
      <vt:lpstr>Year 3: Why do Christians call the day Jesus died ‘Good Friday’?</vt:lpstr>
      <vt:lpstr>Year 3: When Jesus left, what was the impact of Pentecost?</vt:lpstr>
      <vt:lpstr>Year 3: When Jesus left, what was the impact of Pentecost?</vt:lpstr>
      <vt:lpstr>Year 3: Why do Muslims call Muhammad the ‘Seal of the Prophets’?</vt:lpstr>
      <vt:lpstr>Year 3: Why do Muslims call Muhammad the ‘Seal of the Prophets’?</vt:lpstr>
      <vt:lpstr>Year 4</vt:lpstr>
      <vt:lpstr>Year 4  What do Christians learn from the creation story?</vt:lpstr>
      <vt:lpstr>Year 4  What do Christians learn from the creation story?</vt:lpstr>
      <vt:lpstr>Year 4: What is the Trinity (Deeper)</vt:lpstr>
      <vt:lpstr>Year 4  What is the Trinity? (Deeper)</vt:lpstr>
      <vt:lpstr>Year 4: What kind of world did Jesus want?</vt:lpstr>
      <vt:lpstr>Year 4 What kind of world did Jesus want?</vt:lpstr>
      <vt:lpstr>Year 4: Why do Christians call the day Jesus died ‘Good Friday’? (Deeper)</vt:lpstr>
      <vt:lpstr>Year 4: Why do Christians call the day Jesus died ‘Good Friday’? (Deeper)</vt:lpstr>
      <vt:lpstr>Year 4: Why does a  Sanatani/Hindu want to collect good karma?</vt:lpstr>
      <vt:lpstr>Year 4  Why does a  Sanatani/Hindu want to collect good karma?</vt:lpstr>
      <vt:lpstr>Year 4: Why is the Torah such a joy for the Jewish Community?</vt:lpstr>
      <vt:lpstr>Year 4: Why is the Torah such a joy for the Jewish Community?</vt:lpstr>
      <vt:lpstr>Year 5</vt:lpstr>
      <vt:lpstr>Year 5: What does it mean if God is loving and holy?</vt:lpstr>
      <vt:lpstr>Year 5 What does it mean if God is loving and holy?</vt:lpstr>
      <vt:lpstr>Year 5: Was Jesus the Messiah?</vt:lpstr>
      <vt:lpstr>Year 5 Was Jesus the Messiah?</vt:lpstr>
      <vt:lpstr>Year 5: How can following God bring freedom and justice?</vt:lpstr>
      <vt:lpstr>Year 5 How can following God bring freedom and justice?</vt:lpstr>
      <vt:lpstr>Year 5: What did Jesus do to save human beings?</vt:lpstr>
      <vt:lpstr>Year 5: What did Jesus do to save human beings?</vt:lpstr>
      <vt:lpstr>Year 5: How does the story of Rama and Sita inspire Hindus to follow their dharma?</vt:lpstr>
      <vt:lpstr>Year 5: How does the story of Rama and Sita inspire Hindus to follow their dharma?</vt:lpstr>
      <vt:lpstr>Year 5: How does the teaching of the  gurus move Sikhs from dark to light?</vt:lpstr>
      <vt:lpstr>Year 5: How does the teaching of the  gurus move Sikhs from dark to light?</vt:lpstr>
      <vt:lpstr>Year 6</vt:lpstr>
      <vt:lpstr>Year 6  Creation and Science: Conflicting or Complementary?</vt:lpstr>
      <vt:lpstr>Year 6  Creation and Science: Conflicting or Complementary?</vt:lpstr>
      <vt:lpstr>Year 6:What kind of king is Jesus?</vt:lpstr>
      <vt:lpstr>Year 6 What kind of king is Jesus?</vt:lpstr>
      <vt:lpstr>Year 6: What would Jesus do?</vt:lpstr>
      <vt:lpstr>Year 6 What would Jesus do?</vt:lpstr>
      <vt:lpstr>Year 6: What difference does the resurrection of Jesus make for Christians?</vt:lpstr>
      <vt:lpstr>Year 6: What difference does the resurrection of Jesus make for Christians?</vt:lpstr>
      <vt:lpstr>Year 6: How do Sikhs put their beliefs about equality into practice?</vt:lpstr>
      <vt:lpstr>Year 6: How do Sikhs put their beliefs about equality into practice?</vt:lpstr>
      <vt:lpstr>Year 6: How did Buddha teach his followers to find enlightenment?</vt:lpstr>
      <vt:lpstr>Year 6: How did Buddha teach his followers to find enlightenment?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6 Creation and Science: Conflicting or Complementary</dc:title>
  <dc:creator>Andrew Guilder</dc:creator>
  <cp:lastModifiedBy>Mr A Guilder</cp:lastModifiedBy>
  <cp:revision>3</cp:revision>
  <cp:lastPrinted>2021-12-06T13:42:38Z</cp:lastPrinted>
  <dcterms:created xsi:type="dcterms:W3CDTF">2021-07-18T08:42:57Z</dcterms:created>
  <dcterms:modified xsi:type="dcterms:W3CDTF">2022-08-03T15:45:02Z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0x0101002916812957789446A977613C74D1A13F</vt:lpwstr>
  </property>
</Properties>
</file>